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89" d="100"/>
          <a:sy n="89" d="100"/>
        </p:scale>
        <p:origin x="768"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4/24/17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4/24/17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4/24/17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4/24/17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4/24/17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ope018/CSC439_Project" TargetMode="External"/><Relationship Id="rId3"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rello.com/csc439project1" TargetMode="External"/><Relationship Id="rId3"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BRAIN </a:t>
            </a:r>
            <a:r>
              <a:rPr lang="en-US" dirty="0" err="1"/>
              <a:t>pHASER</a:t>
            </a:r>
            <a:endParaRPr lang="en-US" dirty="0"/>
          </a:p>
        </p:txBody>
      </p:sp>
      <p:sp>
        <p:nvSpPr>
          <p:cNvPr id="3" name="Subtitle 2"/>
          <p:cNvSpPr>
            <a:spLocks noGrp="1"/>
          </p:cNvSpPr>
          <p:nvPr>
            <p:ph type="subTitle" idx="1"/>
          </p:nvPr>
        </p:nvSpPr>
        <p:spPr/>
        <p:txBody>
          <a:bodyPr/>
          <a:lstStyle/>
          <a:p>
            <a:r>
              <a:rPr lang="en-US" dirty="0"/>
              <a:t>Presented By: Nick Tope, Katie Bolen, Eric </a:t>
            </a:r>
            <a:r>
              <a:rPr lang="en-US" dirty="0" err="1"/>
              <a:t>Spahr</a:t>
            </a:r>
            <a:r>
              <a:rPr lang="en-US" dirty="0"/>
              <a:t>, Angie </a:t>
            </a:r>
            <a:r>
              <a:rPr lang="en-US" dirty="0" err="1"/>
              <a:t>Volstad</a:t>
            </a:r>
            <a:endParaRPr lang="en-US" dirty="0"/>
          </a:p>
        </p:txBody>
      </p:sp>
    </p:spTree>
    <p:extLst>
      <p:ext uri="{BB962C8B-B14F-4D97-AF65-F5344CB8AC3E}">
        <p14:creationId xmlns:p14="http://schemas.microsoft.com/office/powerpoint/2010/main" val="860338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63" y="764373"/>
            <a:ext cx="9634537" cy="1293028"/>
          </a:xfrm>
        </p:spPr>
        <p:txBody>
          <a:bodyPr/>
          <a:lstStyle/>
          <a:p>
            <a:r>
              <a:rPr lang="en-US" dirty="0"/>
              <a:t>Trello and Backlog management</a:t>
            </a:r>
          </a:p>
        </p:txBody>
      </p:sp>
      <p:sp>
        <p:nvSpPr>
          <p:cNvPr id="3" name="Content Placeholder 2"/>
          <p:cNvSpPr>
            <a:spLocks noGrp="1"/>
          </p:cNvSpPr>
          <p:nvPr>
            <p:ph idx="1"/>
          </p:nvPr>
        </p:nvSpPr>
        <p:spPr/>
        <p:txBody>
          <a:bodyPr/>
          <a:lstStyle/>
          <a:p>
            <a:r>
              <a:rPr lang="en-US" dirty="0"/>
              <a:t>//TODO KATIE</a:t>
            </a:r>
          </a:p>
        </p:txBody>
      </p:sp>
    </p:spTree>
    <p:extLst>
      <p:ext uri="{BB962C8B-B14F-4D97-AF65-F5344CB8AC3E}">
        <p14:creationId xmlns:p14="http://schemas.microsoft.com/office/powerpoint/2010/main" val="147321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450" y="764373"/>
            <a:ext cx="10191750" cy="1293028"/>
          </a:xfrm>
        </p:spPr>
        <p:txBody>
          <a:bodyPr/>
          <a:lstStyle/>
          <a:p>
            <a:r>
              <a:rPr lang="en-US" dirty="0"/>
              <a:t>Scrum meetings and takeaways</a:t>
            </a:r>
          </a:p>
        </p:txBody>
      </p:sp>
      <p:sp>
        <p:nvSpPr>
          <p:cNvPr id="3" name="Content Placeholder 2"/>
          <p:cNvSpPr>
            <a:spLocks noGrp="1"/>
          </p:cNvSpPr>
          <p:nvPr>
            <p:ph idx="1"/>
          </p:nvPr>
        </p:nvSpPr>
        <p:spPr>
          <a:xfrm>
            <a:off x="685800" y="2194560"/>
            <a:ext cx="10820400" cy="4391978"/>
          </a:xfrm>
        </p:spPr>
        <p:txBody>
          <a:bodyPr>
            <a:normAutofit/>
          </a:bodyPr>
          <a:lstStyle/>
          <a:p>
            <a:r>
              <a:rPr lang="en-US" dirty="0" smtClean="0"/>
              <a:t>All of our scrum meetings occurred every class period whether class was in session or cancelled.</a:t>
            </a:r>
          </a:p>
          <a:p>
            <a:r>
              <a:rPr lang="en-US" dirty="0" smtClean="0"/>
              <a:t>There were never any issues in setting up meeting times. If one of us could not make it to a meeting, we simply texted or emailed each other to maintain communication.</a:t>
            </a:r>
          </a:p>
          <a:p>
            <a:r>
              <a:rPr lang="en-US" dirty="0" smtClean="0"/>
              <a:t> The minutes and duties were recorded at each meeting so we could keep track of what we did that time and what we planned to have completed by the next meeting.</a:t>
            </a:r>
          </a:p>
          <a:p>
            <a:r>
              <a:rPr lang="en-US" dirty="0" smtClean="0"/>
              <a:t>Even though keeping track of the meetings (via standups )was very repetitive, it still helped us learn the importance of dealing with any unexpected issues that came up while staying on track towards our end goal.</a:t>
            </a:r>
            <a:endParaRPr lang="en-US" dirty="0"/>
          </a:p>
        </p:txBody>
      </p:sp>
    </p:spTree>
    <p:extLst>
      <p:ext uri="{BB962C8B-B14F-4D97-AF65-F5344CB8AC3E}">
        <p14:creationId xmlns:p14="http://schemas.microsoft.com/office/powerpoint/2010/main" val="105019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and version Management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2464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sz="half" idx="1"/>
          </p:nvPr>
        </p:nvSpPr>
        <p:spPr>
          <a:xfrm>
            <a:off x="685800" y="2194559"/>
            <a:ext cx="10401300" cy="4024125"/>
          </a:xfrm>
        </p:spPr>
        <p:txBody>
          <a:bodyPr/>
          <a:lstStyle/>
          <a:p>
            <a:r>
              <a:rPr lang="en-US" dirty="0"/>
              <a:t>//TODO ERIC</a:t>
            </a:r>
          </a:p>
        </p:txBody>
      </p:sp>
    </p:spTree>
    <p:extLst>
      <p:ext uri="{BB962C8B-B14F-4D97-AF65-F5344CB8AC3E}">
        <p14:creationId xmlns:p14="http://schemas.microsoft.com/office/powerpoint/2010/main" val="294441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analysis</a:t>
            </a:r>
          </a:p>
        </p:txBody>
      </p:sp>
      <p:sp>
        <p:nvSpPr>
          <p:cNvPr id="3" name="Content Placeholder 2"/>
          <p:cNvSpPr>
            <a:spLocks noGrp="1"/>
          </p:cNvSpPr>
          <p:nvPr>
            <p:ph idx="1"/>
          </p:nvPr>
        </p:nvSpPr>
        <p:spPr/>
        <p:txBody>
          <a:bodyPr/>
          <a:lstStyle/>
          <a:p>
            <a:r>
              <a:rPr lang="en-US" dirty="0"/>
              <a:t>//TODO TEAM</a:t>
            </a:r>
          </a:p>
        </p:txBody>
      </p:sp>
    </p:spTree>
    <p:extLst>
      <p:ext uri="{BB962C8B-B14F-4D97-AF65-F5344CB8AC3E}">
        <p14:creationId xmlns:p14="http://schemas.microsoft.com/office/powerpoint/2010/main" val="410037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 reporting</a:t>
            </a:r>
          </a:p>
        </p:txBody>
      </p:sp>
      <p:sp>
        <p:nvSpPr>
          <p:cNvPr id="3" name="Content Placeholder 2"/>
          <p:cNvSpPr>
            <a:spLocks noGrp="1"/>
          </p:cNvSpPr>
          <p:nvPr>
            <p:ph idx="1"/>
          </p:nvPr>
        </p:nvSpPr>
        <p:spPr/>
        <p:txBody>
          <a:bodyPr/>
          <a:lstStyle/>
          <a:p>
            <a:r>
              <a:rPr lang="en-US" dirty="0"/>
              <a:t>//TODO ERIC</a:t>
            </a:r>
          </a:p>
        </p:txBody>
      </p:sp>
    </p:spTree>
    <p:extLst>
      <p:ext uri="{BB962C8B-B14F-4D97-AF65-F5344CB8AC3E}">
        <p14:creationId xmlns:p14="http://schemas.microsoft.com/office/powerpoint/2010/main" val="15876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Bugs found and fixed</a:t>
            </a:r>
          </a:p>
        </p:txBody>
      </p:sp>
      <p:sp>
        <p:nvSpPr>
          <p:cNvPr id="3" name="Content Placeholder 2"/>
          <p:cNvSpPr>
            <a:spLocks noGrp="1"/>
          </p:cNvSpPr>
          <p:nvPr>
            <p:ph idx="1"/>
          </p:nvPr>
        </p:nvSpPr>
        <p:spPr/>
        <p:txBody>
          <a:bodyPr/>
          <a:lstStyle/>
          <a:p>
            <a:r>
              <a:rPr lang="en-US" dirty="0"/>
              <a:t>//TODO NICK</a:t>
            </a:r>
          </a:p>
        </p:txBody>
      </p:sp>
    </p:spTree>
    <p:extLst>
      <p:ext uri="{BB962C8B-B14F-4D97-AF65-F5344CB8AC3E}">
        <p14:creationId xmlns:p14="http://schemas.microsoft.com/office/powerpoint/2010/main" val="265083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 fixing methodology</a:t>
            </a:r>
          </a:p>
        </p:txBody>
      </p:sp>
      <p:sp>
        <p:nvSpPr>
          <p:cNvPr id="3" name="Content Placeholder 2"/>
          <p:cNvSpPr>
            <a:spLocks noGrp="1"/>
          </p:cNvSpPr>
          <p:nvPr>
            <p:ph idx="1"/>
          </p:nvPr>
        </p:nvSpPr>
        <p:spPr/>
        <p:txBody>
          <a:bodyPr/>
          <a:lstStyle/>
          <a:p>
            <a:r>
              <a:rPr lang="en-US" dirty="0"/>
              <a:t>//TODO NICK</a:t>
            </a:r>
          </a:p>
        </p:txBody>
      </p:sp>
    </p:spTree>
    <p:extLst>
      <p:ext uri="{BB962C8B-B14F-4D97-AF65-F5344CB8AC3E}">
        <p14:creationId xmlns:p14="http://schemas.microsoft.com/office/powerpoint/2010/main" val="56045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756" y="764373"/>
            <a:ext cx="10027444" cy="1293028"/>
          </a:xfrm>
        </p:spPr>
        <p:txBody>
          <a:bodyPr/>
          <a:lstStyle/>
          <a:p>
            <a:r>
              <a:rPr lang="en-US" dirty="0"/>
              <a:t>Static analysis issues found &amp; fixed</a:t>
            </a:r>
          </a:p>
        </p:txBody>
      </p:sp>
      <p:sp>
        <p:nvSpPr>
          <p:cNvPr id="3" name="Content Placeholder 2"/>
          <p:cNvSpPr>
            <a:spLocks noGrp="1"/>
          </p:cNvSpPr>
          <p:nvPr>
            <p:ph idx="1"/>
          </p:nvPr>
        </p:nvSpPr>
        <p:spPr/>
        <p:txBody>
          <a:bodyPr/>
          <a:lstStyle/>
          <a:p>
            <a:r>
              <a:rPr lang="en-US" dirty="0"/>
              <a:t>//TODO TEAM</a:t>
            </a:r>
          </a:p>
        </p:txBody>
      </p:sp>
    </p:spTree>
    <p:extLst>
      <p:ext uri="{BB962C8B-B14F-4D97-AF65-F5344CB8AC3E}">
        <p14:creationId xmlns:p14="http://schemas.microsoft.com/office/powerpoint/2010/main" val="368456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blocks?</a:t>
            </a:r>
          </a:p>
        </p:txBody>
      </p:sp>
      <p:sp>
        <p:nvSpPr>
          <p:cNvPr id="3" name="Content Placeholder 2"/>
          <p:cNvSpPr>
            <a:spLocks noGrp="1"/>
          </p:cNvSpPr>
          <p:nvPr>
            <p:ph idx="1"/>
          </p:nvPr>
        </p:nvSpPr>
        <p:spPr/>
        <p:txBody>
          <a:bodyPr/>
          <a:lstStyle/>
          <a:p>
            <a:r>
              <a:rPr lang="en-US" dirty="0"/>
              <a:t>//TODO TEAM</a:t>
            </a:r>
          </a:p>
        </p:txBody>
      </p:sp>
    </p:spTree>
    <p:extLst>
      <p:ext uri="{BB962C8B-B14F-4D97-AF65-F5344CB8AC3E}">
        <p14:creationId xmlns:p14="http://schemas.microsoft.com/office/powerpoint/2010/main" val="184134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Add additional functionality to the pre-existing Brain </a:t>
            </a:r>
            <a:r>
              <a:rPr lang="en-US" dirty="0" err="1"/>
              <a:t>Phaser</a:t>
            </a:r>
            <a:r>
              <a:rPr lang="en-US" dirty="0"/>
              <a:t> Application</a:t>
            </a:r>
          </a:p>
          <a:p>
            <a:r>
              <a:rPr lang="en-US" dirty="0"/>
              <a:t>Game Modes</a:t>
            </a:r>
          </a:p>
          <a:p>
            <a:pPr lvl="1"/>
            <a:r>
              <a:rPr lang="en-US" dirty="0" err="1"/>
              <a:t>Phaser</a:t>
            </a:r>
            <a:r>
              <a:rPr lang="en-US" dirty="0"/>
              <a:t> Attack</a:t>
            </a:r>
          </a:p>
          <a:p>
            <a:pPr lvl="1"/>
            <a:r>
              <a:rPr lang="en-US" dirty="0"/>
              <a:t>3 Phaseout</a:t>
            </a:r>
          </a:p>
          <a:p>
            <a:pPr lvl="1"/>
            <a:r>
              <a:rPr lang="en-US" dirty="0"/>
              <a:t>Sudden Phase</a:t>
            </a:r>
          </a:p>
          <a:p>
            <a:r>
              <a:rPr lang="en-US" dirty="0"/>
              <a:t>Additional Challenge Categories</a:t>
            </a:r>
          </a:p>
          <a:p>
            <a:r>
              <a:rPr lang="en-US" dirty="0"/>
              <a:t>Additional Challenge Questions</a:t>
            </a:r>
          </a:p>
          <a:p>
            <a:r>
              <a:rPr lang="en-US" dirty="0"/>
              <a:t>Comparatively similar visual appearance</a:t>
            </a:r>
          </a:p>
        </p:txBody>
      </p:sp>
    </p:spTree>
    <p:extLst>
      <p:ext uri="{BB962C8B-B14F-4D97-AF65-F5344CB8AC3E}">
        <p14:creationId xmlns:p14="http://schemas.microsoft.com/office/powerpoint/2010/main" val="175188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you overcome them</a:t>
            </a:r>
          </a:p>
        </p:txBody>
      </p:sp>
      <p:sp>
        <p:nvSpPr>
          <p:cNvPr id="3" name="Content Placeholder 2"/>
          <p:cNvSpPr>
            <a:spLocks noGrp="1"/>
          </p:cNvSpPr>
          <p:nvPr>
            <p:ph idx="1"/>
          </p:nvPr>
        </p:nvSpPr>
        <p:spPr/>
        <p:txBody>
          <a:bodyPr/>
          <a:lstStyle/>
          <a:p>
            <a:r>
              <a:rPr lang="en-US" dirty="0"/>
              <a:t>//TODO TEAM</a:t>
            </a:r>
          </a:p>
        </p:txBody>
      </p:sp>
    </p:spTree>
    <p:extLst>
      <p:ext uri="{BB962C8B-B14F-4D97-AF65-F5344CB8AC3E}">
        <p14:creationId xmlns:p14="http://schemas.microsoft.com/office/powerpoint/2010/main" val="682412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542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State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33912" y="2117845"/>
            <a:ext cx="4819845" cy="4177553"/>
          </a:xfrm>
          <a:prstGeom prst="rect">
            <a:avLst/>
          </a:prstGeom>
        </p:spPr>
      </p:pic>
      <p:pic>
        <p:nvPicPr>
          <p:cNvPr id="5" name="Picture 4"/>
          <p:cNvPicPr>
            <a:picLocks noChangeAspect="1"/>
          </p:cNvPicPr>
          <p:nvPr/>
        </p:nvPicPr>
        <p:blipFill>
          <a:blip r:embed="rId2"/>
          <a:stretch>
            <a:fillRect/>
          </a:stretch>
        </p:blipFill>
        <p:spPr>
          <a:xfrm>
            <a:off x="6404023" y="2117845"/>
            <a:ext cx="4725173" cy="4177553"/>
          </a:xfrm>
          <a:prstGeom prst="rect">
            <a:avLst/>
          </a:prstGeom>
        </p:spPr>
      </p:pic>
    </p:spTree>
    <p:extLst>
      <p:ext uri="{BB962C8B-B14F-4D97-AF65-F5344CB8AC3E}">
        <p14:creationId xmlns:p14="http://schemas.microsoft.com/office/powerpoint/2010/main" val="45189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endParaRPr lang="en-US" dirty="0"/>
          </a:p>
        </p:txBody>
      </p:sp>
      <p:sp>
        <p:nvSpPr>
          <p:cNvPr id="3" name="Content Placeholder 2"/>
          <p:cNvSpPr>
            <a:spLocks noGrp="1"/>
          </p:cNvSpPr>
          <p:nvPr>
            <p:ph idx="1"/>
          </p:nvPr>
        </p:nvSpPr>
        <p:spPr/>
        <p:txBody>
          <a:bodyPr/>
          <a:lstStyle/>
          <a:p>
            <a:r>
              <a:rPr lang="en-US" dirty="0"/>
              <a:t>URL </a:t>
            </a:r>
            <a:r>
              <a:rPr lang="en-US" dirty="0">
                <a:sym typeface="Wingdings" panose="05000000000000000000" pitchFamily="2" charset="2"/>
              </a:rPr>
              <a:t> </a:t>
            </a:r>
            <a:r>
              <a:rPr lang="en-US" dirty="0">
                <a:sym typeface="Wingdings" panose="05000000000000000000" pitchFamily="2" charset="2"/>
                <a:hlinkClick r:id="rId2"/>
              </a:rPr>
              <a:t>https://github.com/tope018/CSC439_Project</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Download the zip file</a:t>
            </a:r>
          </a:p>
          <a:p>
            <a:pPr lvl="1"/>
            <a:r>
              <a:rPr lang="en-US" dirty="0">
                <a:sym typeface="Wingdings" panose="05000000000000000000" pitchFamily="2" charset="2"/>
              </a:rPr>
              <a:t>Install </a:t>
            </a:r>
            <a:r>
              <a:rPr lang="en-US" dirty="0" err="1">
                <a:sym typeface="Wingdings" panose="05000000000000000000" pitchFamily="2" charset="2"/>
              </a:rPr>
              <a:t>apk</a:t>
            </a:r>
            <a:r>
              <a:rPr lang="en-US" dirty="0">
                <a:sym typeface="Wingdings" panose="05000000000000000000" pitchFamily="2" charset="2"/>
              </a:rPr>
              <a:t> on android phone or emulator</a:t>
            </a:r>
          </a:p>
          <a:p>
            <a:pPr lvl="1"/>
            <a:r>
              <a:rPr lang="en-US" dirty="0">
                <a:sym typeface="Wingdings" panose="05000000000000000000" pitchFamily="2" charset="2"/>
              </a:rPr>
              <a:t>OR</a:t>
            </a:r>
          </a:p>
          <a:p>
            <a:pPr lvl="1"/>
            <a:r>
              <a:rPr lang="en-US" dirty="0">
                <a:sym typeface="Wingdings" panose="05000000000000000000" pitchFamily="2" charset="2"/>
              </a:rPr>
              <a:t>Open zip file in Android Studio</a:t>
            </a:r>
            <a:endParaRPr lang="en-US" dirty="0"/>
          </a:p>
        </p:txBody>
      </p:sp>
      <p:pic>
        <p:nvPicPr>
          <p:cNvPr id="4" name="Picture 3"/>
          <p:cNvPicPr>
            <a:picLocks noChangeAspect="1"/>
          </p:cNvPicPr>
          <p:nvPr/>
        </p:nvPicPr>
        <p:blipFill>
          <a:blip r:embed="rId3"/>
          <a:stretch>
            <a:fillRect/>
          </a:stretch>
        </p:blipFill>
        <p:spPr>
          <a:xfrm>
            <a:off x="6813736" y="2922494"/>
            <a:ext cx="4909524" cy="3101228"/>
          </a:xfrm>
          <a:prstGeom prst="rect">
            <a:avLst/>
          </a:prstGeom>
        </p:spPr>
      </p:pic>
      <p:sp>
        <p:nvSpPr>
          <p:cNvPr id="5" name="Arrow: Chevron 4"/>
          <p:cNvSpPr/>
          <p:nvPr/>
        </p:nvSpPr>
        <p:spPr>
          <a:xfrm>
            <a:off x="6457723" y="4664588"/>
            <a:ext cx="277906" cy="28687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61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lstStyle/>
          <a:p>
            <a:r>
              <a:rPr lang="en-US" dirty="0"/>
              <a:t>Trello</a:t>
            </a:r>
          </a:p>
          <a:p>
            <a:pPr lvl="1"/>
            <a:r>
              <a:rPr lang="en-US" dirty="0">
                <a:hlinkClick r:id="rId2"/>
              </a:rPr>
              <a:t>https://trello.com/csc439project1</a:t>
            </a:r>
            <a:endParaRPr lang="en-US" dirty="0"/>
          </a:p>
          <a:p>
            <a:r>
              <a:rPr lang="en-US" dirty="0"/>
              <a:t>Text</a:t>
            </a:r>
          </a:p>
          <a:p>
            <a:r>
              <a:rPr lang="en-US" dirty="0"/>
              <a:t>GitHub</a:t>
            </a:r>
          </a:p>
          <a:p>
            <a:pPr lvl="1"/>
            <a:endParaRPr lang="en-US" dirty="0"/>
          </a:p>
        </p:txBody>
      </p:sp>
      <p:pic>
        <p:nvPicPr>
          <p:cNvPr id="4" name="Picture 3"/>
          <p:cNvPicPr>
            <a:picLocks noChangeAspect="1"/>
          </p:cNvPicPr>
          <p:nvPr/>
        </p:nvPicPr>
        <p:blipFill>
          <a:blip r:embed="rId3"/>
          <a:stretch>
            <a:fillRect/>
          </a:stretch>
        </p:blipFill>
        <p:spPr>
          <a:xfrm>
            <a:off x="5051611" y="3088850"/>
            <a:ext cx="6651812" cy="2783382"/>
          </a:xfrm>
          <a:prstGeom prst="rect">
            <a:avLst/>
          </a:prstGeom>
        </p:spPr>
      </p:pic>
    </p:spTree>
    <p:extLst>
      <p:ext uri="{BB962C8B-B14F-4D97-AF65-F5344CB8AC3E}">
        <p14:creationId xmlns:p14="http://schemas.microsoft.com/office/powerpoint/2010/main" val="323011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Responsibilities</a:t>
            </a:r>
          </a:p>
        </p:txBody>
      </p:sp>
      <p:sp>
        <p:nvSpPr>
          <p:cNvPr id="3" name="Content Placeholder 2"/>
          <p:cNvSpPr>
            <a:spLocks noGrp="1"/>
          </p:cNvSpPr>
          <p:nvPr>
            <p:ph idx="1"/>
          </p:nvPr>
        </p:nvSpPr>
        <p:spPr/>
        <p:txBody>
          <a:bodyPr>
            <a:normAutofit/>
          </a:bodyPr>
          <a:lstStyle/>
          <a:p>
            <a:r>
              <a:rPr lang="en-US" dirty="0"/>
              <a:t>Angie (Record Keeping)</a:t>
            </a:r>
          </a:p>
          <a:p>
            <a:pPr lvl="1"/>
            <a:r>
              <a:rPr lang="en-US" dirty="0"/>
              <a:t>Weekly Minutes, </a:t>
            </a:r>
            <a:r>
              <a:rPr lang="en-US" dirty="0"/>
              <a:t>r</a:t>
            </a:r>
            <a:r>
              <a:rPr lang="en-US" dirty="0" smtClean="0"/>
              <a:t>eview and </a:t>
            </a:r>
            <a:r>
              <a:rPr lang="en-US" dirty="0" smtClean="0"/>
              <a:t>editing for </a:t>
            </a:r>
            <a:r>
              <a:rPr lang="en-US" dirty="0" smtClean="0"/>
              <a:t>Phase </a:t>
            </a:r>
            <a:r>
              <a:rPr lang="en-US" dirty="0"/>
              <a:t>1 document, Phase 2 document, Phase 3 document, Challenge Questions, </a:t>
            </a:r>
            <a:r>
              <a:rPr lang="en-US" dirty="0" err="1"/>
              <a:t>Phaser</a:t>
            </a:r>
            <a:r>
              <a:rPr lang="en-US" dirty="0"/>
              <a:t> Attack</a:t>
            </a:r>
          </a:p>
          <a:p>
            <a:r>
              <a:rPr lang="en-US" dirty="0"/>
              <a:t>Eric (Unit Testing)</a:t>
            </a:r>
          </a:p>
          <a:p>
            <a:pPr lvl="1"/>
            <a:r>
              <a:rPr lang="en-US" dirty="0"/>
              <a:t>J-Units, Continuous Integration</a:t>
            </a:r>
          </a:p>
          <a:p>
            <a:r>
              <a:rPr lang="en-US" dirty="0"/>
              <a:t>Katie (Documentation &amp; Code Development)</a:t>
            </a:r>
          </a:p>
          <a:p>
            <a:pPr lvl="1"/>
            <a:r>
              <a:rPr lang="en-US" dirty="0"/>
              <a:t>Phase Out game mode, Phase 1 document, Phase 2 document, Phase 3 document, Challenge Questions</a:t>
            </a:r>
          </a:p>
          <a:p>
            <a:r>
              <a:rPr lang="en-US" dirty="0"/>
              <a:t>Nick (Code Development)</a:t>
            </a:r>
          </a:p>
          <a:p>
            <a:pPr lvl="1"/>
            <a:r>
              <a:rPr lang="en-US" dirty="0"/>
              <a:t>Main Menu, Sudden Phase, </a:t>
            </a:r>
            <a:r>
              <a:rPr lang="en-US" dirty="0" err="1"/>
              <a:t>Phaser</a:t>
            </a:r>
            <a:r>
              <a:rPr lang="en-US" dirty="0"/>
              <a:t> Attack</a:t>
            </a:r>
          </a:p>
          <a:p>
            <a:endParaRPr lang="en-US" dirty="0"/>
          </a:p>
        </p:txBody>
      </p:sp>
    </p:spTree>
    <p:extLst>
      <p:ext uri="{BB962C8B-B14F-4D97-AF65-F5344CB8AC3E}">
        <p14:creationId xmlns:p14="http://schemas.microsoft.com/office/powerpoint/2010/main" val="58160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Responsibilites</a:t>
            </a:r>
            <a:r>
              <a:rPr lang="en-US" dirty="0"/>
              <a:t> Worksheet</a:t>
            </a:r>
          </a:p>
        </p:txBody>
      </p:sp>
      <p:sp>
        <p:nvSpPr>
          <p:cNvPr id="3" name="Content Placeholder 2"/>
          <p:cNvSpPr>
            <a:spLocks noGrp="1"/>
          </p:cNvSpPr>
          <p:nvPr>
            <p:ph idx="1"/>
          </p:nvPr>
        </p:nvSpPr>
        <p:spPr/>
        <p:txBody>
          <a:bodyPr/>
          <a:lstStyle/>
          <a:p>
            <a:r>
              <a:rPr lang="en-US" dirty="0"/>
              <a:t>//TODO</a:t>
            </a:r>
          </a:p>
          <a:p>
            <a:pPr lvl="1"/>
            <a:r>
              <a:rPr lang="en-US" dirty="0"/>
              <a:t>Add the worksheet to this page</a:t>
            </a:r>
          </a:p>
        </p:txBody>
      </p:sp>
    </p:spTree>
    <p:extLst>
      <p:ext uri="{BB962C8B-B14F-4D97-AF65-F5344CB8AC3E}">
        <p14:creationId xmlns:p14="http://schemas.microsoft.com/office/powerpoint/2010/main" val="147903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TimeLine</a:t>
            </a:r>
          </a:p>
        </p:txBody>
      </p:sp>
      <p:sp>
        <p:nvSpPr>
          <p:cNvPr id="3" name="Text Placeholder 2"/>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3716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Language, Build System</a:t>
            </a:r>
          </a:p>
        </p:txBody>
      </p:sp>
      <p:sp>
        <p:nvSpPr>
          <p:cNvPr id="3" name="Content Placeholder 2"/>
          <p:cNvSpPr>
            <a:spLocks noGrp="1"/>
          </p:cNvSpPr>
          <p:nvPr>
            <p:ph idx="1"/>
          </p:nvPr>
        </p:nvSpPr>
        <p:spPr/>
        <p:txBody>
          <a:bodyPr/>
          <a:lstStyle/>
          <a:p>
            <a:r>
              <a:rPr lang="en-US" dirty="0"/>
              <a:t>IDE: Android Studio</a:t>
            </a:r>
          </a:p>
          <a:p>
            <a:r>
              <a:rPr lang="en-US" dirty="0"/>
              <a:t>Language: Java</a:t>
            </a:r>
          </a:p>
          <a:p>
            <a:r>
              <a:rPr lang="en-US" dirty="0"/>
              <a:t>Build System: </a:t>
            </a:r>
            <a:r>
              <a:rPr lang="en-US" dirty="0" err="1"/>
              <a:t>Gradle</a:t>
            </a:r>
            <a:endParaRPr lang="en-US" dirty="0"/>
          </a:p>
        </p:txBody>
      </p:sp>
    </p:spTree>
    <p:extLst>
      <p:ext uri="{BB962C8B-B14F-4D97-AF65-F5344CB8AC3E}">
        <p14:creationId xmlns:p14="http://schemas.microsoft.com/office/powerpoint/2010/main" val="34444173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197</TotalTime>
  <Words>375</Words>
  <Application>Microsoft Macintosh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Wingdings</vt:lpstr>
      <vt:lpstr>Arial</vt:lpstr>
      <vt:lpstr>Vapor Trail</vt:lpstr>
      <vt:lpstr>BRAIN pHASER</vt:lpstr>
      <vt:lpstr>Overview</vt:lpstr>
      <vt:lpstr>Original State</vt:lpstr>
      <vt:lpstr>Github</vt:lpstr>
      <vt:lpstr>Communication</vt:lpstr>
      <vt:lpstr>Specific Responsibilities</vt:lpstr>
      <vt:lpstr>Responsibilites Worksheet</vt:lpstr>
      <vt:lpstr>TimeLine</vt:lpstr>
      <vt:lpstr>IDE, Language, Build System</vt:lpstr>
      <vt:lpstr>Trello and Backlog management</vt:lpstr>
      <vt:lpstr>Scrum meetings and takeaways</vt:lpstr>
      <vt:lpstr>Git and version Management</vt:lpstr>
      <vt:lpstr>Continuous integration</vt:lpstr>
      <vt:lpstr>Static analysis</vt:lpstr>
      <vt:lpstr>CI reporting</vt:lpstr>
      <vt:lpstr>Bugs found and fixed</vt:lpstr>
      <vt:lpstr>Bug fixing methodology</vt:lpstr>
      <vt:lpstr>Static analysis issues found &amp; fixed</vt:lpstr>
      <vt:lpstr>Road blocks?</vt:lpstr>
      <vt:lpstr>How did you overcome them</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pHASER</dc:title>
  <dc:creator>tope018@gmail.com</dc:creator>
  <cp:lastModifiedBy>Angela Volstad</cp:lastModifiedBy>
  <cp:revision>11</cp:revision>
  <dcterms:created xsi:type="dcterms:W3CDTF">2017-04-20T21:03:13Z</dcterms:created>
  <dcterms:modified xsi:type="dcterms:W3CDTF">2017-04-25T02:26:41Z</dcterms:modified>
</cp:coreProperties>
</file>