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96" r:id="rId4"/>
    <p:sldId id="259" r:id="rId5"/>
    <p:sldId id="261" r:id="rId6"/>
    <p:sldId id="260" r:id="rId7"/>
    <p:sldId id="262" r:id="rId8"/>
    <p:sldId id="297" r:id="rId9"/>
    <p:sldId id="298" r:id="rId10"/>
    <p:sldId id="300" r:id="rId11"/>
    <p:sldId id="301" r:id="rId12"/>
    <p:sldId id="263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Inter" panose="020B0604020202020204" charset="0"/>
      <p:regular r:id="rId19"/>
      <p:bold r:id="rId20"/>
      <p:italic r:id="rId21"/>
      <p:boldItalic r:id="rId22"/>
    </p:embeddedFont>
    <p:embeddedFont>
      <p:font typeface="Open Sans Light" panose="020B0306030504020204" pitchFamily="34" charset="0"/>
      <p:regular r:id="rId23"/>
      <p: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0943B-02EA-41ED-807B-C17C259E9DCE}">
  <a:tblStyle styleId="{4C90943B-02EA-41ED-807B-C17C259E9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51AA3D-7744-40F6-84F4-FA095B25DA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ba5a82f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ba5a82f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2ba5a82f7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2ba5a82f7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450" y="1485450"/>
            <a:ext cx="6833100" cy="1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55450" y="3248538"/>
            <a:ext cx="683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0"/>
            <a:ext cx="5917706" cy="5143500"/>
            <a:chOff x="0" y="0"/>
            <a:chExt cx="5917706" cy="5143500"/>
          </a:xfrm>
        </p:grpSpPr>
        <p:sp>
          <p:nvSpPr>
            <p:cNvPr id="13" name="Google Shape;13;p2"/>
            <p:cNvSpPr/>
            <p:nvPr/>
          </p:nvSpPr>
          <p:spPr>
            <a:xfrm>
              <a:off x="0" y="0"/>
              <a:ext cx="5917706" cy="1047025"/>
            </a:xfrm>
            <a:custGeom>
              <a:avLst/>
              <a:gdLst/>
              <a:ahLst/>
              <a:cxnLst/>
              <a:rect l="l" t="t" r="r" b="b"/>
              <a:pathLst>
                <a:path w="1998" h="576" extrusionOk="0">
                  <a:moveTo>
                    <a:pt x="12" y="294"/>
                  </a:moveTo>
                  <a:cubicBezTo>
                    <a:pt x="12" y="294"/>
                    <a:pt x="474" y="534"/>
                    <a:pt x="948" y="288"/>
                  </a:cubicBezTo>
                  <a:cubicBezTo>
                    <a:pt x="1422" y="42"/>
                    <a:pt x="1842" y="576"/>
                    <a:pt x="1998" y="0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2" y="2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85750" dist="133350" dir="6120000" algn="bl" rotWithShape="0">
                <a:schemeClr val="lt2">
                  <a:alpha val="74000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305975"/>
              <a:ext cx="3841623" cy="1837525"/>
            </a:xfrm>
            <a:custGeom>
              <a:avLst/>
              <a:gdLst/>
              <a:ahLst/>
              <a:cxnLst/>
              <a:rect l="l" t="t" r="r" b="b"/>
              <a:pathLst>
                <a:path w="1410" h="840" extrusionOk="0">
                  <a:moveTo>
                    <a:pt x="0" y="78"/>
                  </a:moveTo>
                  <a:cubicBezTo>
                    <a:pt x="0" y="78"/>
                    <a:pt x="336" y="0"/>
                    <a:pt x="372" y="378"/>
                  </a:cubicBezTo>
                  <a:cubicBezTo>
                    <a:pt x="408" y="756"/>
                    <a:pt x="1368" y="318"/>
                    <a:pt x="1410" y="834"/>
                  </a:cubicBezTo>
                  <a:cubicBezTo>
                    <a:pt x="0" y="840"/>
                    <a:pt x="0" y="840"/>
                    <a:pt x="0" y="840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328613" dist="104775" dir="17640000" algn="bl" rotWithShape="0">
                <a:schemeClr val="lt2">
                  <a:alpha val="74000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217950" y="157953"/>
            <a:ext cx="8676750" cy="4736797"/>
            <a:chOff x="217950" y="157953"/>
            <a:chExt cx="8676750" cy="4736797"/>
          </a:xfrm>
        </p:grpSpPr>
        <p:sp>
          <p:nvSpPr>
            <p:cNvPr id="16" name="Google Shape;16;p2"/>
            <p:cNvSpPr/>
            <p:nvPr/>
          </p:nvSpPr>
          <p:spPr>
            <a:xfrm>
              <a:off x="217950" y="132330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42913" y="460850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57325" y="15795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27300" y="313857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9100" y="472735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49350" y="21427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5076150" y="-276987"/>
            <a:ext cx="5094638" cy="5577637"/>
            <a:chOff x="5076150" y="-276987"/>
            <a:chExt cx="5094638" cy="5577637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7721600" y="4608500"/>
              <a:ext cx="1074738" cy="692150"/>
              <a:chOff x="7245350" y="682625"/>
              <a:chExt cx="1074738" cy="69215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7910513" y="682625"/>
                <a:ext cx="409575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436" extrusionOk="0">
                    <a:moveTo>
                      <a:pt x="0" y="387"/>
                    </a:moveTo>
                    <a:lnTo>
                      <a:pt x="160" y="218"/>
                    </a:lnTo>
                    <a:lnTo>
                      <a:pt x="0" y="47"/>
                    </a:lnTo>
                    <a:lnTo>
                      <a:pt x="51" y="0"/>
                    </a:lnTo>
                    <a:lnTo>
                      <a:pt x="258" y="218"/>
                    </a:lnTo>
                    <a:lnTo>
                      <a:pt x="51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580313" y="682625"/>
                <a:ext cx="407987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436" extrusionOk="0">
                    <a:moveTo>
                      <a:pt x="0" y="387"/>
                    </a:moveTo>
                    <a:lnTo>
                      <a:pt x="159" y="218"/>
                    </a:lnTo>
                    <a:lnTo>
                      <a:pt x="0" y="47"/>
                    </a:lnTo>
                    <a:lnTo>
                      <a:pt x="50" y="0"/>
                    </a:lnTo>
                    <a:lnTo>
                      <a:pt x="257" y="218"/>
                    </a:lnTo>
                    <a:lnTo>
                      <a:pt x="50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245350" y="682625"/>
                <a:ext cx="41275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436" extrusionOk="0">
                    <a:moveTo>
                      <a:pt x="0" y="387"/>
                    </a:moveTo>
                    <a:lnTo>
                      <a:pt x="162" y="218"/>
                    </a:lnTo>
                    <a:lnTo>
                      <a:pt x="0" y="48"/>
                    </a:lnTo>
                    <a:lnTo>
                      <a:pt x="53" y="0"/>
                    </a:lnTo>
                    <a:lnTo>
                      <a:pt x="260" y="218"/>
                    </a:lnTo>
                    <a:lnTo>
                      <a:pt x="53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5076150" y="-276987"/>
              <a:ext cx="1946275" cy="492125"/>
              <a:chOff x="3359150" y="442913"/>
              <a:chExt cx="1946275" cy="49212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3359150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573463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7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786188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000500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213225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427538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640263" y="442913"/>
                <a:ext cx="452437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5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854575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8476809" y="109689"/>
              <a:ext cx="1693979" cy="1700779"/>
              <a:chOff x="7783513" y="2427288"/>
              <a:chExt cx="1208087" cy="121285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7783513" y="2427288"/>
                <a:ext cx="1208087" cy="121285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06" extrusionOk="0">
                    <a:moveTo>
                      <a:pt x="203" y="0"/>
                    </a:moveTo>
                    <a:cubicBezTo>
                      <a:pt x="91" y="0"/>
                      <a:pt x="0" y="91"/>
                      <a:pt x="0" y="203"/>
                    </a:cubicBezTo>
                    <a:cubicBezTo>
                      <a:pt x="0" y="315"/>
                      <a:pt x="91" y="406"/>
                      <a:pt x="203" y="406"/>
                    </a:cubicBezTo>
                    <a:cubicBezTo>
                      <a:pt x="315" y="406"/>
                      <a:pt x="405" y="315"/>
                      <a:pt x="405" y="203"/>
                    </a:cubicBezTo>
                    <a:cubicBezTo>
                      <a:pt x="405" y="91"/>
                      <a:pt x="315" y="0"/>
                      <a:pt x="203" y="0"/>
                    </a:cubicBezTo>
                    <a:close/>
                    <a:moveTo>
                      <a:pt x="344" y="344"/>
                    </a:moveTo>
                    <a:cubicBezTo>
                      <a:pt x="308" y="380"/>
                      <a:pt x="258" y="402"/>
                      <a:pt x="203" y="402"/>
                    </a:cubicBezTo>
                    <a:cubicBezTo>
                      <a:pt x="148" y="402"/>
                      <a:pt x="98" y="380"/>
                      <a:pt x="62" y="344"/>
                    </a:cubicBezTo>
                    <a:cubicBezTo>
                      <a:pt x="26" y="308"/>
                      <a:pt x="4" y="258"/>
                      <a:pt x="4" y="203"/>
                    </a:cubicBezTo>
                    <a:cubicBezTo>
                      <a:pt x="4" y="148"/>
                      <a:pt x="26" y="98"/>
                      <a:pt x="62" y="62"/>
                    </a:cubicBezTo>
                    <a:cubicBezTo>
                      <a:pt x="98" y="26"/>
                      <a:pt x="148" y="4"/>
                      <a:pt x="203" y="4"/>
                    </a:cubicBezTo>
                    <a:cubicBezTo>
                      <a:pt x="258" y="4"/>
                      <a:pt x="308" y="26"/>
                      <a:pt x="344" y="62"/>
                    </a:cubicBezTo>
                    <a:cubicBezTo>
                      <a:pt x="380" y="98"/>
                      <a:pt x="402" y="148"/>
                      <a:pt x="402" y="203"/>
                    </a:cubicBezTo>
                    <a:cubicBezTo>
                      <a:pt x="402" y="258"/>
                      <a:pt x="380" y="308"/>
                      <a:pt x="344" y="3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842250" y="3019425"/>
                <a:ext cx="16668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6" h="83" extrusionOk="0">
                    <a:moveTo>
                      <a:pt x="43" y="5"/>
                    </a:moveTo>
                    <a:cubicBezTo>
                      <a:pt x="43" y="4"/>
                      <a:pt x="43" y="3"/>
                      <a:pt x="43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50"/>
                      <a:pt x="10" y="66"/>
                      <a:pt x="17" y="81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47" y="46"/>
                      <a:pt x="43" y="26"/>
                      <a:pt x="43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934325" y="2559050"/>
                <a:ext cx="24765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81" extrusionOk="0">
                    <a:moveTo>
                      <a:pt x="83" y="37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5" y="50"/>
                      <a:pt x="3" y="54"/>
                      <a:pt x="0" y="57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47" y="63"/>
                      <a:pt x="64" y="48"/>
                      <a:pt x="83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845425" y="2752725"/>
                <a:ext cx="18573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62" h="83" extrusionOk="0">
                    <a:moveTo>
                      <a:pt x="62" y="2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3" y="4"/>
                      <a:pt x="20" y="8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7" y="40"/>
                      <a:pt x="7" y="40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53"/>
                      <a:pt x="1" y="67"/>
                      <a:pt x="0" y="80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4" y="61"/>
                      <a:pt x="50" y="41"/>
                      <a:pt x="62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648700" y="2606675"/>
                <a:ext cx="234950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84" extrusionOk="0">
                    <a:moveTo>
                      <a:pt x="40" y="84"/>
                    </a:moveTo>
                    <a:cubicBezTo>
                      <a:pt x="79" y="66"/>
                      <a:pt x="79" y="66"/>
                      <a:pt x="79" y="66"/>
                    </a:cubicBezTo>
                    <a:cubicBezTo>
                      <a:pt x="69" y="45"/>
                      <a:pt x="56" y="27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46"/>
                      <a:pt x="31" y="64"/>
                      <a:pt x="40" y="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455025" y="2493963"/>
                <a:ext cx="2508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4" h="67" extrusionOk="0">
                    <a:moveTo>
                      <a:pt x="84" y="3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48" y="12"/>
                      <a:pt x="34" y="6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1" y="46"/>
                      <a:pt x="42" y="54"/>
                      <a:pt x="59" y="67"/>
                    </a:cubicBezTo>
                    <a:lnTo>
                      <a:pt x="84" y="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43875" y="2487613"/>
                <a:ext cx="301625" cy="17303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82" y="43"/>
                    </a:moveTo>
                    <a:cubicBezTo>
                      <a:pt x="87" y="43"/>
                      <a:pt x="92" y="43"/>
                      <a:pt x="97" y="43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96" y="1"/>
                      <a:pt x="91" y="1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8" y="16"/>
                      <a:pt x="4" y="18"/>
                      <a:pt x="0" y="20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39" y="48"/>
                      <a:pt x="60" y="43"/>
                      <a:pt x="82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908925" y="3230563"/>
                <a:ext cx="238125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3" extrusionOk="0">
                    <a:moveTo>
                      <a:pt x="59" y="31"/>
                    </a:moveTo>
                    <a:cubicBezTo>
                      <a:pt x="50" y="21"/>
                      <a:pt x="43" y="11"/>
                      <a:pt x="37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8" y="48"/>
                      <a:pt x="22" y="53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9" y="70"/>
                      <a:pt x="47" y="77"/>
                      <a:pt x="55" y="83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72" y="43"/>
                      <a:pt x="65" y="37"/>
                      <a:pt x="59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734425" y="3087688"/>
                <a:ext cx="195262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84" extrusionOk="0">
                    <a:moveTo>
                      <a:pt x="0" y="60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51" y="61"/>
                      <a:pt x="61" y="34"/>
                      <a:pt x="65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22"/>
                      <a:pt x="13" y="42"/>
                      <a:pt x="0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777288" y="2827338"/>
                <a:ext cx="157162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3" h="83" extrusionOk="0">
                    <a:moveTo>
                      <a:pt x="53" y="69"/>
                    </a:move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8"/>
                      <a:pt x="51" y="47"/>
                      <a:pt x="51" y="46"/>
                    </a:cubicBezTo>
                    <a:cubicBezTo>
                      <a:pt x="49" y="30"/>
                      <a:pt x="45" y="14"/>
                      <a:pt x="39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" y="33"/>
                      <a:pt x="10" y="51"/>
                      <a:pt x="10" y="69"/>
                    </a:cubicBezTo>
                    <a:cubicBezTo>
                      <a:pt x="10" y="73"/>
                      <a:pt x="10" y="76"/>
                      <a:pt x="10" y="80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2" y="79"/>
                      <a:pt x="53" y="75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577263" y="3284538"/>
                <a:ext cx="2476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0" extrusionOk="0">
                    <a:moveTo>
                      <a:pt x="0" y="42"/>
                    </a:moveTo>
                    <a:cubicBezTo>
                      <a:pt x="18" y="80"/>
                      <a:pt x="18" y="80"/>
                      <a:pt x="18" y="80"/>
                    </a:cubicBezTo>
                    <a:cubicBezTo>
                      <a:pt x="20" y="79"/>
                      <a:pt x="22" y="78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67" y="45"/>
                      <a:pt x="76" y="36"/>
                      <a:pt x="83" y="25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36" y="18"/>
                      <a:pt x="19" y="32"/>
                      <a:pt x="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358188" y="3419475"/>
                <a:ext cx="247650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54" extrusionOk="0">
                    <a:moveTo>
                      <a:pt x="10" y="11"/>
                    </a:moveTo>
                    <a:cubicBezTo>
                      <a:pt x="7" y="11"/>
                      <a:pt x="5" y="11"/>
                      <a:pt x="3" y="1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3" y="54"/>
                      <a:pt x="5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6" y="52"/>
                      <a:pt x="36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1"/>
                      <a:pt x="40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4" y="51"/>
                      <a:pt x="44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9" y="50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3" y="49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70" y="44"/>
                      <a:pt x="77" y="41"/>
                      <a:pt x="83" y="38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49" y="7"/>
                      <a:pt x="30" y="11"/>
                      <a:pt x="1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096250" y="3386138"/>
                <a:ext cx="2508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64" extrusionOk="0">
                    <a:moveTo>
                      <a:pt x="0" y="3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3" y="44"/>
                      <a:pt x="22" y="48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1" y="59"/>
                      <a:pt x="52" y="59"/>
                      <a:pt x="53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6" y="60"/>
                      <a:pt x="60" y="61"/>
                      <a:pt x="63" y="61"/>
                    </a:cubicBezTo>
                    <a:cubicBezTo>
                      <a:pt x="64" y="61"/>
                      <a:pt x="64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7" y="63"/>
                      <a:pt x="78" y="64"/>
                      <a:pt x="79" y="64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62" y="19"/>
                      <a:pt x="41" y="12"/>
                      <a:pt x="23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001000" y="2646363"/>
                <a:ext cx="776287" cy="77628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cubicBezTo>
                      <a:pt x="260" y="86"/>
                      <a:pt x="239" y="47"/>
                      <a:pt x="206" y="24"/>
                    </a:cubicBezTo>
                    <a:cubicBezTo>
                      <a:pt x="200" y="32"/>
                      <a:pt x="200" y="32"/>
                      <a:pt x="200" y="32"/>
                    </a:cubicBezTo>
                    <a:cubicBezTo>
                      <a:pt x="180" y="18"/>
                      <a:pt x="156" y="9"/>
                      <a:pt x="130" y="9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89" y="0"/>
                      <a:pt x="53" y="18"/>
                      <a:pt x="29" y="48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19" y="74"/>
                      <a:pt x="9" y="101"/>
                      <a:pt x="9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72"/>
                      <a:pt x="19" y="209"/>
                      <a:pt x="49" y="232"/>
                    </a:cubicBezTo>
                    <a:cubicBezTo>
                      <a:pt x="55" y="225"/>
                      <a:pt x="55" y="225"/>
                      <a:pt x="55" y="225"/>
                    </a:cubicBezTo>
                    <a:cubicBezTo>
                      <a:pt x="76" y="241"/>
                      <a:pt x="102" y="251"/>
                      <a:pt x="130" y="251"/>
                    </a:cubicBezTo>
                    <a:cubicBezTo>
                      <a:pt x="130" y="260"/>
                      <a:pt x="130" y="260"/>
                      <a:pt x="130" y="260"/>
                    </a:cubicBezTo>
                    <a:cubicBezTo>
                      <a:pt x="168" y="260"/>
                      <a:pt x="202" y="244"/>
                      <a:pt x="226" y="218"/>
                    </a:cubicBezTo>
                    <a:cubicBezTo>
                      <a:pt x="219" y="212"/>
                      <a:pt x="219" y="212"/>
                      <a:pt x="219" y="212"/>
                    </a:cubicBezTo>
                    <a:cubicBezTo>
                      <a:pt x="239" y="190"/>
                      <a:pt x="251" y="162"/>
                      <a:pt x="251" y="130"/>
                    </a:cubicBezTo>
                    <a:lnTo>
                      <a:pt x="260" y="130"/>
                    </a:lnTo>
                    <a:close/>
                    <a:moveTo>
                      <a:pt x="216" y="210"/>
                    </a:moveTo>
                    <a:cubicBezTo>
                      <a:pt x="209" y="203"/>
                      <a:pt x="209" y="203"/>
                      <a:pt x="209" y="203"/>
                    </a:cubicBezTo>
                    <a:cubicBezTo>
                      <a:pt x="190" y="225"/>
                      <a:pt x="161" y="238"/>
                      <a:pt x="130" y="238"/>
                    </a:cubicBezTo>
                    <a:cubicBezTo>
                      <a:pt x="130" y="248"/>
                      <a:pt x="130" y="248"/>
                      <a:pt x="130" y="248"/>
                    </a:cubicBezTo>
                    <a:cubicBezTo>
                      <a:pt x="102" y="248"/>
                      <a:pt x="77" y="238"/>
                      <a:pt x="57" y="222"/>
                    </a:cubicBezTo>
                    <a:cubicBezTo>
                      <a:pt x="63" y="215"/>
                      <a:pt x="63" y="215"/>
                      <a:pt x="63" y="215"/>
                    </a:cubicBezTo>
                    <a:cubicBezTo>
                      <a:pt x="38" y="195"/>
                      <a:pt x="22" y="164"/>
                      <a:pt x="2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02"/>
                      <a:pt x="22" y="76"/>
                      <a:pt x="39" y="56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66" y="37"/>
                      <a:pt x="96" y="22"/>
                      <a:pt x="130" y="22"/>
                    </a:cubicBezTo>
                    <a:cubicBezTo>
                      <a:pt x="130" y="12"/>
                      <a:pt x="130" y="12"/>
                      <a:pt x="130" y="12"/>
                    </a:cubicBezTo>
                    <a:cubicBezTo>
                      <a:pt x="155" y="12"/>
                      <a:pt x="179" y="21"/>
                      <a:pt x="198" y="34"/>
                    </a:cubicBezTo>
                    <a:cubicBezTo>
                      <a:pt x="193" y="42"/>
                      <a:pt x="193" y="42"/>
                      <a:pt x="193" y="42"/>
                    </a:cubicBezTo>
                    <a:cubicBezTo>
                      <a:pt x="220" y="62"/>
                      <a:pt x="238" y="94"/>
                      <a:pt x="238" y="130"/>
                    </a:cubicBezTo>
                    <a:cubicBezTo>
                      <a:pt x="247" y="130"/>
                      <a:pt x="247" y="130"/>
                      <a:pt x="247" y="130"/>
                    </a:cubicBezTo>
                    <a:cubicBezTo>
                      <a:pt x="247" y="161"/>
                      <a:pt x="236" y="189"/>
                      <a:pt x="216" y="2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107363" y="2752725"/>
                <a:ext cx="561975" cy="5619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  <a:moveTo>
                      <a:pt x="94" y="148"/>
                    </a:moveTo>
                    <a:cubicBezTo>
                      <a:pt x="64" y="148"/>
                      <a:pt x="40" y="124"/>
                      <a:pt x="40" y="94"/>
                    </a:cubicBezTo>
                    <a:cubicBezTo>
                      <a:pt x="40" y="64"/>
                      <a:pt x="64" y="40"/>
                      <a:pt x="94" y="40"/>
                    </a:cubicBezTo>
                    <a:cubicBezTo>
                      <a:pt x="124" y="40"/>
                      <a:pt x="148" y="64"/>
                      <a:pt x="148" y="94"/>
                    </a:cubicBezTo>
                    <a:cubicBezTo>
                      <a:pt x="148" y="124"/>
                      <a:pt x="124" y="148"/>
                      <a:pt x="94" y="1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" name="Google Shape;52;p2"/>
          <p:cNvGrpSpPr/>
          <p:nvPr/>
        </p:nvGrpSpPr>
        <p:grpSpPr>
          <a:xfrm>
            <a:off x="3102410" y="4803233"/>
            <a:ext cx="2939179" cy="627189"/>
            <a:chOff x="2941638" y="1974850"/>
            <a:chExt cx="3563937" cy="760413"/>
          </a:xfrm>
        </p:grpSpPr>
        <p:sp>
          <p:nvSpPr>
            <p:cNvPr id="53" name="Google Shape;53;p2"/>
            <p:cNvSpPr/>
            <p:nvPr/>
          </p:nvSpPr>
          <p:spPr>
            <a:xfrm>
              <a:off x="6430963" y="19748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64275" y="19748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96000" y="197802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932488" y="19780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65800" y="19780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597525" y="19780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34013" y="1978025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67325" y="1978025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099050" y="1979613"/>
              <a:ext cx="68262" cy="66675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35538" y="1979613"/>
              <a:ext cx="65087" cy="6667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68850" y="1979613"/>
              <a:ext cx="65087" cy="6667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603750" y="1979613"/>
              <a:ext cx="63500" cy="66675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37063" y="1979613"/>
              <a:ext cx="61912" cy="66675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270375" y="1982788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105275" y="198278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938588" y="19827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771900" y="19827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06800" y="1982788"/>
              <a:ext cx="57150" cy="60325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40113" y="19859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73425" y="1985963"/>
              <a:ext cx="55562" cy="539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8325" y="19859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941638" y="19859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430963" y="21113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264275" y="21113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096000" y="211137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32488" y="2111375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20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65800" y="21145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597525" y="21145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434013" y="2114550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267325" y="211455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099050" y="211455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935538" y="21177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768850" y="21177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603750" y="2117725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437063" y="2117725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270375" y="2117725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105275" y="2120900"/>
              <a:ext cx="60325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938588" y="21209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771900" y="21209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06800" y="2120900"/>
              <a:ext cx="57150" cy="58738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440113" y="21209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3425" y="2120900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1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108325" y="21240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941638" y="21240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30963" y="2249488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264275" y="2249488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096000" y="2249488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932488" y="2249488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765800" y="2249488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597525" y="2252663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434013" y="2252663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267325" y="2252663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99050" y="2252663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935538" y="2252663"/>
              <a:ext cx="65087" cy="68263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23"/>
                    <a:pt x="22" y="18"/>
                    <a:pt x="22" y="12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768850" y="2254250"/>
              <a:ext cx="65087" cy="6667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03750" y="225425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437063" y="2254250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270375" y="2254250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05275" y="2254250"/>
              <a:ext cx="60325" cy="63500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0" y="16"/>
                    <a:pt x="20" y="11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938588" y="2257425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771900" y="2257425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19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606800" y="22574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40113" y="22574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273425" y="2257425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08325" y="2257425"/>
              <a:ext cx="53975" cy="57150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4" y="19"/>
                    <a:pt x="18" y="15"/>
                    <a:pt x="18" y="10"/>
                  </a:cubicBezTo>
                  <a:cubicBezTo>
                    <a:pt x="18" y="5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941638" y="226060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430963" y="2382838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1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264275" y="2386013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096000" y="2386013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932488" y="2386013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765800" y="2386013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6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597525" y="2386013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434013" y="2389188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267325" y="2389188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099050" y="2389188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935538" y="2389188"/>
              <a:ext cx="65087" cy="68263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23"/>
                    <a:pt x="22" y="18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68850" y="2389188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603750" y="2392363"/>
              <a:ext cx="63500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437063" y="2392363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270375" y="2392363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105275" y="2392363"/>
              <a:ext cx="60325" cy="61913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938588" y="2392363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771900" y="2392363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6800" y="23955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440113" y="23955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273425" y="2395538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108325" y="2395538"/>
              <a:ext cx="53975" cy="57150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4" y="19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941638" y="239553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30963" y="25209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64275" y="25209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096000" y="252412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932488" y="2524125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765800" y="25241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597525" y="25241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34013" y="2524125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267325" y="252730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099050" y="252730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935538" y="2527300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768850" y="2527300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603750" y="2527300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37063" y="2528888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270375" y="2528888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105275" y="252888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938588" y="25288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771900" y="25288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06800" y="2528888"/>
              <a:ext cx="57150" cy="60325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6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440113" y="25320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273425" y="2532063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08325" y="2532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941638" y="2532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30963" y="26574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264275" y="26574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096000" y="265747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32488" y="26606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765800" y="26606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597525" y="26606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434013" y="2660650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67325" y="2660650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099050" y="2663825"/>
              <a:ext cx="68262" cy="65088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935538" y="26638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8850" y="26638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603750" y="2663825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437063" y="2663825"/>
              <a:ext cx="61912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270375" y="2663825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105275" y="2667000"/>
              <a:ext cx="60325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938588" y="26670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771900" y="26670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606800" y="2667000"/>
              <a:ext cx="57150" cy="58738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40113" y="26670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273425" y="2670175"/>
              <a:ext cx="55562" cy="539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108325" y="26701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941638" y="26701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2" name="Google Shape;156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Google Shape;1563;p21"/>
          <p:cNvSpPr/>
          <p:nvPr/>
        </p:nvSpPr>
        <p:spPr>
          <a:xfrm rot="10800000" flipH="1">
            <a:off x="0" y="4463596"/>
            <a:ext cx="2651850" cy="688524"/>
          </a:xfrm>
          <a:custGeom>
            <a:avLst/>
            <a:gdLst/>
            <a:ahLst/>
            <a:cxnLst/>
            <a:rect l="l" t="t" r="r" b="b"/>
            <a:pathLst>
              <a:path w="1998" h="576" extrusionOk="0">
                <a:moveTo>
                  <a:pt x="12" y="294"/>
                </a:moveTo>
                <a:cubicBezTo>
                  <a:pt x="12" y="294"/>
                  <a:pt x="474" y="534"/>
                  <a:pt x="948" y="288"/>
                </a:cubicBezTo>
                <a:cubicBezTo>
                  <a:pt x="1422" y="42"/>
                  <a:pt x="1842" y="576"/>
                  <a:pt x="1998" y="0"/>
                </a:cubicBezTo>
                <a:cubicBezTo>
                  <a:pt x="0" y="6"/>
                  <a:pt x="0" y="6"/>
                  <a:pt x="0" y="6"/>
                </a:cubicBezTo>
                <a:lnTo>
                  <a:pt x="12" y="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85750" dist="133350" dir="6120000" algn="bl" rotWithShape="0">
              <a:schemeClr val="lt2">
                <a:alpha val="74000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4" name="Google Shape;1564;p21"/>
          <p:cNvGrpSpPr/>
          <p:nvPr/>
        </p:nvGrpSpPr>
        <p:grpSpPr>
          <a:xfrm rot="10800000" flipH="1">
            <a:off x="217950" y="113167"/>
            <a:ext cx="8852075" cy="4966253"/>
            <a:chOff x="217950" y="72700"/>
            <a:chExt cx="8852075" cy="4966253"/>
          </a:xfrm>
        </p:grpSpPr>
        <p:sp>
          <p:nvSpPr>
            <p:cNvPr id="1565" name="Google Shape;1565;p21"/>
            <p:cNvSpPr/>
            <p:nvPr/>
          </p:nvSpPr>
          <p:spPr>
            <a:xfrm>
              <a:off x="217950" y="132330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4608313" y="476895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8800325" y="69135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68" name="Google Shape;1568;p21"/>
            <p:cNvSpPr/>
            <p:nvPr/>
          </p:nvSpPr>
          <p:spPr>
            <a:xfrm>
              <a:off x="8727300" y="313857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69" name="Google Shape;1569;p21"/>
            <p:cNvSpPr/>
            <p:nvPr/>
          </p:nvSpPr>
          <p:spPr>
            <a:xfrm>
              <a:off x="269100" y="472735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2863725" y="7270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71" name="Google Shape;1571;p21"/>
          <p:cNvGrpSpPr/>
          <p:nvPr/>
        </p:nvGrpSpPr>
        <p:grpSpPr>
          <a:xfrm rot="10800000" flipH="1">
            <a:off x="720010" y="16281"/>
            <a:ext cx="2939179" cy="290681"/>
            <a:chOff x="720010" y="4921358"/>
            <a:chExt cx="2939179" cy="290681"/>
          </a:xfrm>
        </p:grpSpPr>
        <p:sp>
          <p:nvSpPr>
            <p:cNvPr id="1572" name="Google Shape;1572;p21"/>
            <p:cNvSpPr/>
            <p:nvPr/>
          </p:nvSpPr>
          <p:spPr>
            <a:xfrm>
              <a:off x="3597656" y="4921358"/>
              <a:ext cx="61532" cy="6416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21"/>
            <p:cNvSpPr/>
            <p:nvPr/>
          </p:nvSpPr>
          <p:spPr>
            <a:xfrm>
              <a:off x="3460188" y="4921358"/>
              <a:ext cx="61532" cy="6416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21"/>
            <p:cNvSpPr/>
            <p:nvPr/>
          </p:nvSpPr>
          <p:spPr>
            <a:xfrm>
              <a:off x="3321412" y="4923977"/>
              <a:ext cx="61532" cy="61541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21"/>
            <p:cNvSpPr/>
            <p:nvPr/>
          </p:nvSpPr>
          <p:spPr>
            <a:xfrm>
              <a:off x="3186564" y="4923977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21"/>
            <p:cNvSpPr/>
            <p:nvPr/>
          </p:nvSpPr>
          <p:spPr>
            <a:xfrm>
              <a:off x="3049096" y="4923977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2910320" y="4923977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2775471" y="4923977"/>
              <a:ext cx="56296" cy="58922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2638004" y="4923977"/>
              <a:ext cx="56296" cy="58922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2499227" y="4925286"/>
              <a:ext cx="56296" cy="54994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2364379" y="4925286"/>
              <a:ext cx="53677" cy="549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1"/>
            <p:cNvSpPr/>
            <p:nvPr/>
          </p:nvSpPr>
          <p:spPr>
            <a:xfrm>
              <a:off x="2226911" y="4925286"/>
              <a:ext cx="53677" cy="549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090753" y="4925286"/>
              <a:ext cx="52368" cy="54994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1953287" y="4925286"/>
              <a:ext cx="51059" cy="54994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815819" y="4927905"/>
              <a:ext cx="51059" cy="5237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1679661" y="4927905"/>
              <a:ext cx="49750" cy="4975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1542194" y="4927905"/>
              <a:ext cx="48440" cy="4975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1404727" y="4927905"/>
              <a:ext cx="48440" cy="4975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1268569" y="4927905"/>
              <a:ext cx="47132" cy="49756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1131102" y="4930524"/>
              <a:ext cx="4713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993634" y="4930524"/>
              <a:ext cx="45822" cy="44519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857476" y="4930524"/>
              <a:ext cx="44513" cy="44519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720010" y="4930524"/>
              <a:ext cx="44513" cy="44519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3597656" y="5033964"/>
              <a:ext cx="61532" cy="6416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3460188" y="5033964"/>
              <a:ext cx="61532" cy="6416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3321412" y="5033964"/>
              <a:ext cx="61532" cy="61541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3186564" y="5033964"/>
              <a:ext cx="58914" cy="61541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20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3049096" y="5036582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910320" y="5036582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775471" y="5036582"/>
              <a:ext cx="56296" cy="58922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638004" y="5036582"/>
              <a:ext cx="56296" cy="5630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499227" y="5036582"/>
              <a:ext cx="56296" cy="5630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364379" y="5039201"/>
              <a:ext cx="53677" cy="5368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226911" y="5039201"/>
              <a:ext cx="53677" cy="5368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2090753" y="5039201"/>
              <a:ext cx="52368" cy="53685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1953287" y="5039201"/>
              <a:ext cx="51059" cy="51066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1815819" y="5039201"/>
              <a:ext cx="51059" cy="51066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1679661" y="5041820"/>
              <a:ext cx="49750" cy="48447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1542194" y="5041820"/>
              <a:ext cx="48440" cy="48447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1404727" y="5041820"/>
              <a:ext cx="48440" cy="48447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1268569" y="5041820"/>
              <a:ext cx="47132" cy="48447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1131102" y="5041820"/>
              <a:ext cx="4713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993634" y="5041820"/>
              <a:ext cx="4582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1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857476" y="5044439"/>
              <a:ext cx="44513" cy="44519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720010" y="5044439"/>
              <a:ext cx="44513" cy="44519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3597656" y="5147879"/>
              <a:ext cx="61532" cy="6416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3460188" y="5147879"/>
              <a:ext cx="61532" cy="61541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3321412" y="5147879"/>
              <a:ext cx="61532" cy="61541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3186564" y="5147879"/>
              <a:ext cx="58914" cy="61541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1"/>
            <p:cNvSpPr/>
            <p:nvPr/>
          </p:nvSpPr>
          <p:spPr>
            <a:xfrm>
              <a:off x="3049096" y="5147879"/>
              <a:ext cx="58914" cy="61541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1"/>
            <p:cNvSpPr/>
            <p:nvPr/>
          </p:nvSpPr>
          <p:spPr>
            <a:xfrm>
              <a:off x="2910320" y="5150498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2775471" y="5150498"/>
              <a:ext cx="56296" cy="5630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2638004" y="5150498"/>
              <a:ext cx="56296" cy="5630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2499227" y="5150498"/>
              <a:ext cx="56296" cy="5630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1"/>
            <p:cNvSpPr/>
            <p:nvPr/>
          </p:nvSpPr>
          <p:spPr>
            <a:xfrm>
              <a:off x="2364379" y="5150498"/>
              <a:ext cx="53677" cy="56303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23"/>
                    <a:pt x="22" y="18"/>
                    <a:pt x="22" y="12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1"/>
            <p:cNvSpPr/>
            <p:nvPr/>
          </p:nvSpPr>
          <p:spPr>
            <a:xfrm>
              <a:off x="2226911" y="5151807"/>
              <a:ext cx="53677" cy="549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2090753" y="5151807"/>
              <a:ext cx="52368" cy="5237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1953287" y="5151807"/>
              <a:ext cx="51059" cy="5237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1815819" y="5151807"/>
              <a:ext cx="51059" cy="5237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1679661" y="5151807"/>
              <a:ext cx="49750" cy="52375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0" y="16"/>
                    <a:pt x="20" y="11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1542194" y="5154426"/>
              <a:ext cx="48440" cy="4975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1404727" y="5154426"/>
              <a:ext cx="48440" cy="4975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19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1268569" y="5154426"/>
              <a:ext cx="4713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1"/>
            <p:cNvSpPr/>
            <p:nvPr/>
          </p:nvSpPr>
          <p:spPr>
            <a:xfrm>
              <a:off x="1131102" y="5154426"/>
              <a:ext cx="4713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1"/>
            <p:cNvSpPr/>
            <p:nvPr/>
          </p:nvSpPr>
          <p:spPr>
            <a:xfrm>
              <a:off x="993634" y="5154426"/>
              <a:ext cx="4582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1"/>
            <p:cNvSpPr/>
            <p:nvPr/>
          </p:nvSpPr>
          <p:spPr>
            <a:xfrm>
              <a:off x="857476" y="5154426"/>
              <a:ext cx="44513" cy="47137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4" y="19"/>
                    <a:pt x="18" y="15"/>
                    <a:pt x="18" y="10"/>
                  </a:cubicBezTo>
                  <a:cubicBezTo>
                    <a:pt x="18" y="5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1"/>
            <p:cNvSpPr/>
            <p:nvPr/>
          </p:nvSpPr>
          <p:spPr>
            <a:xfrm>
              <a:off x="720010" y="5157044"/>
              <a:ext cx="44513" cy="44519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8" name="Google Shape;1638;p21"/>
          <p:cNvGrpSpPr/>
          <p:nvPr/>
        </p:nvGrpSpPr>
        <p:grpSpPr>
          <a:xfrm rot="10800000" flipH="1">
            <a:off x="-257545" y="-621612"/>
            <a:ext cx="9401540" cy="6014344"/>
            <a:chOff x="-257545" y="-240612"/>
            <a:chExt cx="9401540" cy="6014344"/>
          </a:xfrm>
        </p:grpSpPr>
        <p:grpSp>
          <p:nvGrpSpPr>
            <p:cNvPr id="1639" name="Google Shape;1639;p21"/>
            <p:cNvGrpSpPr/>
            <p:nvPr/>
          </p:nvGrpSpPr>
          <p:grpSpPr>
            <a:xfrm rot="5400000">
              <a:off x="7963688" y="4593426"/>
              <a:ext cx="1165225" cy="1195388"/>
              <a:chOff x="4767263" y="2460638"/>
              <a:chExt cx="1165225" cy="1195388"/>
            </a:xfrm>
          </p:grpSpPr>
          <p:sp>
            <p:nvSpPr>
              <p:cNvPr id="1640" name="Google Shape;1640;p21"/>
              <p:cNvSpPr/>
              <p:nvPr/>
            </p:nvSpPr>
            <p:spPr>
              <a:xfrm>
                <a:off x="4767263" y="2460638"/>
                <a:ext cx="1165225" cy="1195388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01" extrusionOk="0">
                    <a:moveTo>
                      <a:pt x="390" y="143"/>
                    </a:moveTo>
                    <a:cubicBezTo>
                      <a:pt x="376" y="102"/>
                      <a:pt x="350" y="66"/>
                      <a:pt x="316" y="41"/>
                    </a:cubicBezTo>
                    <a:cubicBezTo>
                      <a:pt x="281" y="15"/>
                      <a:pt x="239" y="0"/>
                      <a:pt x="193" y="0"/>
                    </a:cubicBezTo>
                    <a:cubicBezTo>
                      <a:pt x="193" y="14"/>
                      <a:pt x="193" y="14"/>
                      <a:pt x="193" y="14"/>
                    </a:cubicBezTo>
                    <a:cubicBezTo>
                      <a:pt x="86" y="14"/>
                      <a:pt x="0" y="100"/>
                      <a:pt x="0" y="207"/>
                    </a:cubicBezTo>
                    <a:cubicBezTo>
                      <a:pt x="0" y="314"/>
                      <a:pt x="86" y="401"/>
                      <a:pt x="193" y="401"/>
                    </a:cubicBezTo>
                    <a:cubicBezTo>
                      <a:pt x="300" y="401"/>
                      <a:pt x="386" y="314"/>
                      <a:pt x="386" y="207"/>
                    </a:cubicBezTo>
                    <a:cubicBezTo>
                      <a:pt x="386" y="186"/>
                      <a:pt x="383" y="166"/>
                      <a:pt x="377" y="147"/>
                    </a:cubicBezTo>
                    <a:lnTo>
                      <a:pt x="390" y="143"/>
                    </a:lnTo>
                    <a:close/>
                    <a:moveTo>
                      <a:pt x="384" y="207"/>
                    </a:moveTo>
                    <a:cubicBezTo>
                      <a:pt x="384" y="260"/>
                      <a:pt x="363" y="308"/>
                      <a:pt x="328" y="342"/>
                    </a:cubicBezTo>
                    <a:cubicBezTo>
                      <a:pt x="294" y="377"/>
                      <a:pt x="246" y="398"/>
                      <a:pt x="193" y="398"/>
                    </a:cubicBezTo>
                    <a:cubicBezTo>
                      <a:pt x="140" y="398"/>
                      <a:pt x="92" y="377"/>
                      <a:pt x="58" y="342"/>
                    </a:cubicBezTo>
                    <a:cubicBezTo>
                      <a:pt x="23" y="308"/>
                      <a:pt x="2" y="260"/>
                      <a:pt x="2" y="207"/>
                    </a:cubicBezTo>
                    <a:cubicBezTo>
                      <a:pt x="2" y="154"/>
                      <a:pt x="23" y="107"/>
                      <a:pt x="58" y="72"/>
                    </a:cubicBezTo>
                    <a:cubicBezTo>
                      <a:pt x="92" y="37"/>
                      <a:pt x="140" y="16"/>
                      <a:pt x="193" y="16"/>
                    </a:cubicBezTo>
                    <a:cubicBezTo>
                      <a:pt x="193" y="30"/>
                      <a:pt x="193" y="30"/>
                      <a:pt x="193" y="30"/>
                    </a:cubicBezTo>
                    <a:cubicBezTo>
                      <a:pt x="232" y="30"/>
                      <a:pt x="269" y="43"/>
                      <a:pt x="298" y="64"/>
                    </a:cubicBezTo>
                    <a:cubicBezTo>
                      <a:pt x="328" y="86"/>
                      <a:pt x="350" y="117"/>
                      <a:pt x="362" y="152"/>
                    </a:cubicBezTo>
                    <a:cubicBezTo>
                      <a:pt x="375" y="148"/>
                      <a:pt x="375" y="148"/>
                      <a:pt x="375" y="148"/>
                    </a:cubicBezTo>
                    <a:cubicBezTo>
                      <a:pt x="381" y="167"/>
                      <a:pt x="384" y="187"/>
                      <a:pt x="384" y="2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4851400" y="3232163"/>
                <a:ext cx="1111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8" extrusionOk="0">
                    <a:moveTo>
                      <a:pt x="36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1" y="17"/>
                      <a:pt x="1" y="18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6" y="1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4840288" y="3206763"/>
                <a:ext cx="112712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6" extrusionOk="0">
                    <a:moveTo>
                      <a:pt x="37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5"/>
                      <a:pt x="1" y="16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2"/>
                      <a:pt x="37" y="1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4864100" y="3257563"/>
                <a:ext cx="109537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37" h="21" extrusionOk="0">
                    <a:moveTo>
                      <a:pt x="35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" y="18"/>
                      <a:pt x="2" y="19"/>
                      <a:pt x="2" y="21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2"/>
                      <a:pt x="36" y="1"/>
                      <a:pt x="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4881563" y="3281375"/>
                <a:ext cx="104775" cy="68263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3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2"/>
                      <a:pt x="2" y="2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4" y="1"/>
                      <a:pt x="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4814888" y="3125800"/>
                <a:ext cx="117475" cy="26988"/>
              </a:xfrm>
              <a:custGeom>
                <a:avLst/>
                <a:gdLst/>
                <a:ahLst/>
                <a:cxnLst/>
                <a:rect l="l" t="t" r="r" b="b"/>
                <a:pathLst>
                  <a:path w="39" h="9" extrusionOk="0">
                    <a:moveTo>
                      <a:pt x="39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8"/>
                      <a:pt x="1" y="9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3"/>
                      <a:pt x="39" y="2"/>
                      <a:pt x="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4813300" y="3098813"/>
                <a:ext cx="115887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39" h="7" extrusionOk="0">
                    <a:moveTo>
                      <a:pt x="39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1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3"/>
                      <a:pt x="39" y="2"/>
                      <a:pt x="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4916488" y="3325825"/>
                <a:ext cx="101600" cy="80963"/>
              </a:xfrm>
              <a:custGeom>
                <a:avLst/>
                <a:gdLst/>
                <a:ahLst/>
                <a:cxnLst/>
                <a:rect l="l" t="t" r="r" b="b"/>
                <a:pathLst>
                  <a:path w="34" h="27" extrusionOk="0">
                    <a:moveTo>
                      <a:pt x="31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2"/>
                      <a:pt x="32" y="1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4821238" y="3155963"/>
                <a:ext cx="11747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" extrusionOk="0">
                    <a:moveTo>
                      <a:pt x="38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1" y="11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2"/>
                      <a:pt x="38" y="1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4830763" y="3179775"/>
                <a:ext cx="11271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4" extrusionOk="0">
                    <a:moveTo>
                      <a:pt x="37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3"/>
                      <a:pt x="1" y="1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3"/>
                      <a:pt x="37" y="2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4899025" y="3305188"/>
                <a:ext cx="101600" cy="74613"/>
              </a:xfrm>
              <a:custGeom>
                <a:avLst/>
                <a:gdLst/>
                <a:ahLst/>
                <a:cxnLst/>
                <a:rect l="l" t="t" r="r" b="b"/>
                <a:pathLst>
                  <a:path w="34" h="25" extrusionOk="0">
                    <a:moveTo>
                      <a:pt x="32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4"/>
                      <a:pt x="2" y="2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2"/>
                      <a:pt x="33" y="1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5135563" y="3459175"/>
                <a:ext cx="52387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7" extrusionOk="0">
                    <a:moveTo>
                      <a:pt x="15" y="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3" y="37"/>
                      <a:pt x="4" y="3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1"/>
                      <a:pt x="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5102225" y="3448063"/>
                <a:ext cx="61912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21" h="37" extrusionOk="0">
                    <a:moveTo>
                      <a:pt x="18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" y="35"/>
                      <a:pt x="3" y="36"/>
                      <a:pt x="4" y="37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19" y="1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5072063" y="3435363"/>
                <a:ext cx="68262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35" extrusionOk="0">
                    <a:moveTo>
                      <a:pt x="20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" y="34"/>
                      <a:pt x="3" y="35"/>
                      <a:pt x="4" y="3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4940300" y="3349638"/>
                <a:ext cx="93662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28" extrusionOk="0">
                    <a:moveTo>
                      <a:pt x="29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1" y="26"/>
                      <a:pt x="2" y="27"/>
                      <a:pt x="3" y="28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0" y="0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5167313" y="3468700"/>
                <a:ext cx="47625" cy="112713"/>
              </a:xfrm>
              <a:custGeom>
                <a:avLst/>
                <a:gdLst/>
                <a:ahLst/>
                <a:cxnLst/>
                <a:rect l="l" t="t" r="r" b="b"/>
                <a:pathLst>
                  <a:path w="16" h="38" extrusionOk="0">
                    <a:moveTo>
                      <a:pt x="13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1" y="37"/>
                      <a:pt x="3" y="38"/>
                      <a:pt x="4" y="3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1"/>
                      <a:pt x="14" y="1"/>
                      <a:pt x="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5041900" y="3421075"/>
                <a:ext cx="74612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34" extrusionOk="0">
                    <a:moveTo>
                      <a:pt x="22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" y="33"/>
                      <a:pt x="3" y="33"/>
                      <a:pt x="4" y="3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4" y="1"/>
                      <a:pt x="23" y="1"/>
                      <a:pt x="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4964113" y="3367100"/>
                <a:ext cx="90487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0" extrusionOk="0">
                    <a:moveTo>
                      <a:pt x="27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2" y="29"/>
                      <a:pt x="3" y="30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2"/>
                      <a:pt x="28" y="1"/>
                      <a:pt x="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4989513" y="3387738"/>
                <a:ext cx="85725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29" h="31" extrusionOk="0">
                    <a:moveTo>
                      <a:pt x="26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" y="29"/>
                      <a:pt x="2" y="30"/>
                      <a:pt x="3" y="31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5014913" y="3403613"/>
                <a:ext cx="80962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4" extrusionOk="0">
                    <a:moveTo>
                      <a:pt x="24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2" y="33"/>
                      <a:pt x="3" y="34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2"/>
                      <a:pt x="25" y="1"/>
                      <a:pt x="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4813300" y="2579700"/>
                <a:ext cx="1028700" cy="99695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34" extrusionOk="0">
                    <a:moveTo>
                      <a:pt x="178" y="0"/>
                    </a:moveTo>
                    <a:cubicBezTo>
                      <a:pt x="86" y="0"/>
                      <a:pt x="11" y="75"/>
                      <a:pt x="11" y="16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8"/>
                      <a:pt x="0" y="169"/>
                      <a:pt x="0" y="169"/>
                    </a:cubicBezTo>
                    <a:cubicBezTo>
                      <a:pt x="39" y="169"/>
                      <a:pt x="39" y="169"/>
                      <a:pt x="39" y="169"/>
                    </a:cubicBezTo>
                    <a:cubicBezTo>
                      <a:pt x="39" y="168"/>
                      <a:pt x="39" y="168"/>
                      <a:pt x="39" y="167"/>
                    </a:cubicBezTo>
                    <a:cubicBezTo>
                      <a:pt x="28" y="167"/>
                      <a:pt x="28" y="167"/>
                      <a:pt x="28" y="167"/>
                    </a:cubicBezTo>
                    <a:cubicBezTo>
                      <a:pt x="28" y="126"/>
                      <a:pt x="45" y="88"/>
                      <a:pt x="72" y="61"/>
                    </a:cubicBezTo>
                    <a:cubicBezTo>
                      <a:pt x="99" y="34"/>
                      <a:pt x="137" y="17"/>
                      <a:pt x="178" y="17"/>
                    </a:cubicBezTo>
                    <a:cubicBezTo>
                      <a:pt x="219" y="17"/>
                      <a:pt x="257" y="34"/>
                      <a:pt x="284" y="61"/>
                    </a:cubicBezTo>
                    <a:cubicBezTo>
                      <a:pt x="311" y="88"/>
                      <a:pt x="328" y="126"/>
                      <a:pt x="328" y="167"/>
                    </a:cubicBezTo>
                    <a:cubicBezTo>
                      <a:pt x="328" y="209"/>
                      <a:pt x="311" y="246"/>
                      <a:pt x="284" y="273"/>
                    </a:cubicBezTo>
                    <a:cubicBezTo>
                      <a:pt x="257" y="301"/>
                      <a:pt x="219" y="317"/>
                      <a:pt x="178" y="317"/>
                    </a:cubicBezTo>
                    <a:cubicBezTo>
                      <a:pt x="162" y="317"/>
                      <a:pt x="146" y="315"/>
                      <a:pt x="132" y="310"/>
                    </a:cubicBezTo>
                    <a:cubicBezTo>
                      <a:pt x="126" y="326"/>
                      <a:pt x="126" y="326"/>
                      <a:pt x="126" y="326"/>
                    </a:cubicBezTo>
                    <a:cubicBezTo>
                      <a:pt x="143" y="331"/>
                      <a:pt x="160" y="334"/>
                      <a:pt x="178" y="334"/>
                    </a:cubicBezTo>
                    <a:cubicBezTo>
                      <a:pt x="270" y="334"/>
                      <a:pt x="345" y="259"/>
                      <a:pt x="345" y="167"/>
                    </a:cubicBezTo>
                    <a:cubicBezTo>
                      <a:pt x="345" y="75"/>
                      <a:pt x="270" y="0"/>
                      <a:pt x="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4967288" y="2701938"/>
                <a:ext cx="752475" cy="7524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52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cubicBezTo>
                      <a:pt x="0" y="196"/>
                      <a:pt x="56" y="252"/>
                      <a:pt x="126" y="252"/>
                    </a:cubicBezTo>
                    <a:cubicBezTo>
                      <a:pt x="195" y="252"/>
                      <a:pt x="252" y="196"/>
                      <a:pt x="252" y="126"/>
                    </a:cubicBezTo>
                    <a:cubicBezTo>
                      <a:pt x="252" y="57"/>
                      <a:pt x="195" y="0"/>
                      <a:pt x="126" y="0"/>
                    </a:cubicBezTo>
                    <a:close/>
                    <a:moveTo>
                      <a:pt x="198" y="198"/>
                    </a:moveTo>
                    <a:cubicBezTo>
                      <a:pt x="179" y="216"/>
                      <a:pt x="154" y="227"/>
                      <a:pt x="126" y="227"/>
                    </a:cubicBezTo>
                    <a:cubicBezTo>
                      <a:pt x="126" y="244"/>
                      <a:pt x="126" y="244"/>
                      <a:pt x="126" y="244"/>
                    </a:cubicBezTo>
                    <a:cubicBezTo>
                      <a:pt x="61" y="244"/>
                      <a:pt x="9" y="191"/>
                      <a:pt x="9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98"/>
                      <a:pt x="36" y="73"/>
                      <a:pt x="54" y="55"/>
                    </a:cubicBezTo>
                    <a:cubicBezTo>
                      <a:pt x="73" y="36"/>
                      <a:pt x="98" y="25"/>
                      <a:pt x="126" y="25"/>
                    </a:cubicBezTo>
                    <a:cubicBezTo>
                      <a:pt x="126" y="9"/>
                      <a:pt x="126" y="9"/>
                      <a:pt x="126" y="9"/>
                    </a:cubicBezTo>
                    <a:cubicBezTo>
                      <a:pt x="191" y="9"/>
                      <a:pt x="243" y="61"/>
                      <a:pt x="243" y="126"/>
                    </a:cubicBezTo>
                    <a:cubicBezTo>
                      <a:pt x="227" y="126"/>
                      <a:pt x="227" y="126"/>
                      <a:pt x="227" y="126"/>
                    </a:cubicBezTo>
                    <a:cubicBezTo>
                      <a:pt x="227" y="154"/>
                      <a:pt x="216" y="179"/>
                      <a:pt x="198" y="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5138738" y="2871800"/>
                <a:ext cx="411300" cy="4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3" name="Google Shape;1663;p21"/>
            <p:cNvGrpSpPr/>
            <p:nvPr/>
          </p:nvGrpSpPr>
          <p:grpSpPr>
            <a:xfrm>
              <a:off x="6548150" y="-240612"/>
              <a:ext cx="1946275" cy="492125"/>
              <a:chOff x="3359150" y="442913"/>
              <a:chExt cx="1946275" cy="492125"/>
            </a:xfrm>
          </p:grpSpPr>
          <p:sp>
            <p:nvSpPr>
              <p:cNvPr id="1664" name="Google Shape;1664;p21"/>
              <p:cNvSpPr/>
              <p:nvPr/>
            </p:nvSpPr>
            <p:spPr>
              <a:xfrm>
                <a:off x="3359150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3573463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7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3786188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4000500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4213225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4427538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4640263" y="442913"/>
                <a:ext cx="452437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5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4854575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2" name="Google Shape;1672;p21"/>
            <p:cNvGrpSpPr/>
            <p:nvPr/>
          </p:nvGrpSpPr>
          <p:grpSpPr>
            <a:xfrm>
              <a:off x="-257545" y="3580695"/>
              <a:ext cx="737163" cy="474746"/>
              <a:chOff x="7245350" y="682625"/>
              <a:chExt cx="1074738" cy="692150"/>
            </a:xfrm>
          </p:grpSpPr>
          <p:sp>
            <p:nvSpPr>
              <p:cNvPr id="1673" name="Google Shape;1673;p21"/>
              <p:cNvSpPr/>
              <p:nvPr/>
            </p:nvSpPr>
            <p:spPr>
              <a:xfrm>
                <a:off x="7910513" y="682625"/>
                <a:ext cx="409575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436" extrusionOk="0">
                    <a:moveTo>
                      <a:pt x="0" y="387"/>
                    </a:moveTo>
                    <a:lnTo>
                      <a:pt x="160" y="218"/>
                    </a:lnTo>
                    <a:lnTo>
                      <a:pt x="0" y="47"/>
                    </a:lnTo>
                    <a:lnTo>
                      <a:pt x="51" y="0"/>
                    </a:lnTo>
                    <a:lnTo>
                      <a:pt x="258" y="218"/>
                    </a:lnTo>
                    <a:lnTo>
                      <a:pt x="51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7580313" y="682625"/>
                <a:ext cx="407987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436" extrusionOk="0">
                    <a:moveTo>
                      <a:pt x="0" y="387"/>
                    </a:moveTo>
                    <a:lnTo>
                      <a:pt x="159" y="218"/>
                    </a:lnTo>
                    <a:lnTo>
                      <a:pt x="0" y="47"/>
                    </a:lnTo>
                    <a:lnTo>
                      <a:pt x="50" y="0"/>
                    </a:lnTo>
                    <a:lnTo>
                      <a:pt x="257" y="218"/>
                    </a:lnTo>
                    <a:lnTo>
                      <a:pt x="50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7245350" y="682625"/>
                <a:ext cx="41275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436" extrusionOk="0">
                    <a:moveTo>
                      <a:pt x="0" y="387"/>
                    </a:moveTo>
                    <a:lnTo>
                      <a:pt x="162" y="218"/>
                    </a:lnTo>
                    <a:lnTo>
                      <a:pt x="0" y="48"/>
                    </a:lnTo>
                    <a:lnTo>
                      <a:pt x="53" y="0"/>
                    </a:lnTo>
                    <a:lnTo>
                      <a:pt x="260" y="218"/>
                    </a:lnTo>
                    <a:lnTo>
                      <a:pt x="53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7" name="Google Shape;16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8" name="Google Shape;1678;p22"/>
          <p:cNvGrpSpPr/>
          <p:nvPr/>
        </p:nvGrpSpPr>
        <p:grpSpPr>
          <a:xfrm rot="10800000" flipH="1">
            <a:off x="-306499" y="-140654"/>
            <a:ext cx="9554148" cy="5463267"/>
            <a:chOff x="-306499" y="-104025"/>
            <a:chExt cx="9554148" cy="5463267"/>
          </a:xfrm>
        </p:grpSpPr>
        <p:sp>
          <p:nvSpPr>
            <p:cNvPr id="1679" name="Google Shape;1679;p22"/>
            <p:cNvSpPr/>
            <p:nvPr/>
          </p:nvSpPr>
          <p:spPr>
            <a:xfrm rot="-5400000" flipH="1">
              <a:off x="7650262" y="-30612"/>
              <a:ext cx="1670801" cy="1523974"/>
            </a:xfrm>
            <a:custGeom>
              <a:avLst/>
              <a:gdLst/>
              <a:ahLst/>
              <a:cxnLst/>
              <a:rect l="l" t="t" r="r" b="b"/>
              <a:pathLst>
                <a:path w="1410" h="840" extrusionOk="0">
                  <a:moveTo>
                    <a:pt x="0" y="78"/>
                  </a:moveTo>
                  <a:cubicBezTo>
                    <a:pt x="0" y="78"/>
                    <a:pt x="336" y="0"/>
                    <a:pt x="372" y="378"/>
                  </a:cubicBezTo>
                  <a:cubicBezTo>
                    <a:pt x="408" y="756"/>
                    <a:pt x="1368" y="318"/>
                    <a:pt x="1410" y="834"/>
                  </a:cubicBezTo>
                  <a:cubicBezTo>
                    <a:pt x="0" y="840"/>
                    <a:pt x="0" y="840"/>
                    <a:pt x="0" y="840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328613" dist="104775" dir="7920000" algn="bl" rotWithShape="0">
                <a:schemeClr val="lt2">
                  <a:alpha val="74000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2"/>
            <p:cNvSpPr/>
            <p:nvPr/>
          </p:nvSpPr>
          <p:spPr>
            <a:xfrm>
              <a:off x="-306499" y="4786576"/>
              <a:ext cx="3972289" cy="572666"/>
            </a:xfrm>
            <a:custGeom>
              <a:avLst/>
              <a:gdLst/>
              <a:ahLst/>
              <a:cxnLst/>
              <a:rect l="l" t="t" r="r" b="b"/>
              <a:pathLst>
                <a:path w="191551" h="27615" extrusionOk="0">
                  <a:moveTo>
                    <a:pt x="6930" y="1962"/>
                  </a:moveTo>
                  <a:cubicBezTo>
                    <a:pt x="9978" y="-95"/>
                    <a:pt x="15921" y="-18"/>
                    <a:pt x="21560" y="134"/>
                  </a:cubicBezTo>
                  <a:cubicBezTo>
                    <a:pt x="27199" y="287"/>
                    <a:pt x="32456" y="1048"/>
                    <a:pt x="40762" y="2877"/>
                  </a:cubicBezTo>
                  <a:cubicBezTo>
                    <a:pt x="49068" y="4706"/>
                    <a:pt x="60651" y="10420"/>
                    <a:pt x="71395" y="11106"/>
                  </a:cubicBezTo>
                  <a:cubicBezTo>
                    <a:pt x="82139" y="11792"/>
                    <a:pt x="95398" y="7983"/>
                    <a:pt x="105228" y="6992"/>
                  </a:cubicBezTo>
                  <a:cubicBezTo>
                    <a:pt x="115058" y="6002"/>
                    <a:pt x="121383" y="4630"/>
                    <a:pt x="130374" y="5163"/>
                  </a:cubicBezTo>
                  <a:cubicBezTo>
                    <a:pt x="139366" y="5696"/>
                    <a:pt x="151024" y="7830"/>
                    <a:pt x="159177" y="10192"/>
                  </a:cubicBezTo>
                  <a:cubicBezTo>
                    <a:pt x="167330" y="12554"/>
                    <a:pt x="175332" y="16517"/>
                    <a:pt x="179294" y="19336"/>
                  </a:cubicBezTo>
                  <a:cubicBezTo>
                    <a:pt x="183257" y="22155"/>
                    <a:pt x="202231" y="25889"/>
                    <a:pt x="182952" y="27108"/>
                  </a:cubicBezTo>
                  <a:cubicBezTo>
                    <a:pt x="163673" y="28327"/>
                    <a:pt x="93264" y="26880"/>
                    <a:pt x="63622" y="26651"/>
                  </a:cubicBezTo>
                  <a:cubicBezTo>
                    <a:pt x="33980" y="26423"/>
                    <a:pt x="15159" y="28099"/>
                    <a:pt x="5101" y="25737"/>
                  </a:cubicBezTo>
                  <a:cubicBezTo>
                    <a:pt x="-4957" y="23375"/>
                    <a:pt x="2967" y="16441"/>
                    <a:pt x="3272" y="12478"/>
                  </a:cubicBezTo>
                  <a:cubicBezTo>
                    <a:pt x="3577" y="8516"/>
                    <a:pt x="3882" y="4019"/>
                    <a:pt x="6930" y="196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114300" dir="12660000" algn="bl" rotWithShape="0">
                <a:srgbClr val="000000">
                  <a:alpha val="73000"/>
                </a:srgbClr>
              </a:outerShdw>
            </a:effectLst>
          </p:spPr>
        </p:sp>
      </p:grpSp>
      <p:grpSp>
        <p:nvGrpSpPr>
          <p:cNvPr id="1681" name="Google Shape;1681;p22"/>
          <p:cNvGrpSpPr/>
          <p:nvPr/>
        </p:nvGrpSpPr>
        <p:grpSpPr>
          <a:xfrm rot="10800000" flipH="1">
            <a:off x="179275" y="202523"/>
            <a:ext cx="8825375" cy="4921190"/>
            <a:chOff x="167850" y="24275"/>
            <a:chExt cx="8825375" cy="4921190"/>
          </a:xfrm>
        </p:grpSpPr>
        <p:sp>
          <p:nvSpPr>
            <p:cNvPr id="1682" name="Google Shape;1682;p22"/>
            <p:cNvSpPr/>
            <p:nvPr/>
          </p:nvSpPr>
          <p:spPr>
            <a:xfrm>
              <a:off x="400875" y="440290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83" name="Google Shape;1683;p22"/>
            <p:cNvSpPr/>
            <p:nvPr/>
          </p:nvSpPr>
          <p:spPr>
            <a:xfrm>
              <a:off x="6238838" y="4675465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84" name="Google Shape;1684;p22"/>
            <p:cNvSpPr/>
            <p:nvPr/>
          </p:nvSpPr>
          <p:spPr>
            <a:xfrm>
              <a:off x="8346313" y="404478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85" name="Google Shape;1685;p22"/>
            <p:cNvSpPr/>
            <p:nvPr/>
          </p:nvSpPr>
          <p:spPr>
            <a:xfrm>
              <a:off x="8825825" y="377090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86" name="Google Shape;1686;p22"/>
            <p:cNvSpPr/>
            <p:nvPr/>
          </p:nvSpPr>
          <p:spPr>
            <a:xfrm>
              <a:off x="6238850" y="2427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87" name="Google Shape;1687;p22"/>
            <p:cNvSpPr/>
            <p:nvPr/>
          </p:nvSpPr>
          <p:spPr>
            <a:xfrm>
              <a:off x="167850" y="137250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688" name="Google Shape;1688;p22"/>
          <p:cNvGrpSpPr/>
          <p:nvPr/>
        </p:nvGrpSpPr>
        <p:grpSpPr>
          <a:xfrm rot="10800000" flipH="1">
            <a:off x="248426" y="-220650"/>
            <a:ext cx="8379025" cy="6117088"/>
            <a:chOff x="248426" y="-677849"/>
            <a:chExt cx="8379025" cy="6117088"/>
          </a:xfrm>
        </p:grpSpPr>
        <p:grpSp>
          <p:nvGrpSpPr>
            <p:cNvPr id="1689" name="Google Shape;1689;p22"/>
            <p:cNvGrpSpPr/>
            <p:nvPr/>
          </p:nvGrpSpPr>
          <p:grpSpPr>
            <a:xfrm rot="10800000">
              <a:off x="6681175" y="4947113"/>
              <a:ext cx="1946275" cy="492125"/>
              <a:chOff x="3359150" y="442913"/>
              <a:chExt cx="1946275" cy="492125"/>
            </a:xfrm>
          </p:grpSpPr>
          <p:sp>
            <p:nvSpPr>
              <p:cNvPr id="1690" name="Google Shape;1690;p22"/>
              <p:cNvSpPr/>
              <p:nvPr/>
            </p:nvSpPr>
            <p:spPr>
              <a:xfrm>
                <a:off x="3359150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2"/>
              <p:cNvSpPr/>
              <p:nvPr/>
            </p:nvSpPr>
            <p:spPr>
              <a:xfrm>
                <a:off x="3573463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7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2"/>
              <p:cNvSpPr/>
              <p:nvPr/>
            </p:nvSpPr>
            <p:spPr>
              <a:xfrm>
                <a:off x="3786188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2"/>
              <p:cNvSpPr/>
              <p:nvPr/>
            </p:nvSpPr>
            <p:spPr>
              <a:xfrm>
                <a:off x="4000500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22"/>
              <p:cNvSpPr/>
              <p:nvPr/>
            </p:nvSpPr>
            <p:spPr>
              <a:xfrm>
                <a:off x="4213225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22"/>
              <p:cNvSpPr/>
              <p:nvPr/>
            </p:nvSpPr>
            <p:spPr>
              <a:xfrm>
                <a:off x="4427538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22"/>
              <p:cNvSpPr/>
              <p:nvPr/>
            </p:nvSpPr>
            <p:spPr>
              <a:xfrm>
                <a:off x="4640263" y="442913"/>
                <a:ext cx="452437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5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4854575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8" name="Google Shape;1698;p22"/>
            <p:cNvGrpSpPr/>
            <p:nvPr/>
          </p:nvGrpSpPr>
          <p:grpSpPr>
            <a:xfrm>
              <a:off x="248426" y="-677849"/>
              <a:ext cx="1208087" cy="1212850"/>
              <a:chOff x="7783513" y="2427288"/>
              <a:chExt cx="1208087" cy="1212850"/>
            </a:xfrm>
          </p:grpSpPr>
          <p:sp>
            <p:nvSpPr>
              <p:cNvPr id="1699" name="Google Shape;1699;p22"/>
              <p:cNvSpPr/>
              <p:nvPr/>
            </p:nvSpPr>
            <p:spPr>
              <a:xfrm>
                <a:off x="7783513" y="2427288"/>
                <a:ext cx="1208087" cy="121285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06" extrusionOk="0">
                    <a:moveTo>
                      <a:pt x="203" y="0"/>
                    </a:moveTo>
                    <a:cubicBezTo>
                      <a:pt x="91" y="0"/>
                      <a:pt x="0" y="91"/>
                      <a:pt x="0" y="203"/>
                    </a:cubicBezTo>
                    <a:cubicBezTo>
                      <a:pt x="0" y="315"/>
                      <a:pt x="91" y="406"/>
                      <a:pt x="203" y="406"/>
                    </a:cubicBezTo>
                    <a:cubicBezTo>
                      <a:pt x="315" y="406"/>
                      <a:pt x="405" y="315"/>
                      <a:pt x="405" y="203"/>
                    </a:cubicBezTo>
                    <a:cubicBezTo>
                      <a:pt x="405" y="91"/>
                      <a:pt x="315" y="0"/>
                      <a:pt x="203" y="0"/>
                    </a:cubicBezTo>
                    <a:close/>
                    <a:moveTo>
                      <a:pt x="344" y="344"/>
                    </a:moveTo>
                    <a:cubicBezTo>
                      <a:pt x="308" y="380"/>
                      <a:pt x="258" y="402"/>
                      <a:pt x="203" y="402"/>
                    </a:cubicBezTo>
                    <a:cubicBezTo>
                      <a:pt x="148" y="402"/>
                      <a:pt x="98" y="380"/>
                      <a:pt x="62" y="344"/>
                    </a:cubicBezTo>
                    <a:cubicBezTo>
                      <a:pt x="26" y="308"/>
                      <a:pt x="4" y="258"/>
                      <a:pt x="4" y="203"/>
                    </a:cubicBezTo>
                    <a:cubicBezTo>
                      <a:pt x="4" y="148"/>
                      <a:pt x="26" y="98"/>
                      <a:pt x="62" y="62"/>
                    </a:cubicBezTo>
                    <a:cubicBezTo>
                      <a:pt x="98" y="26"/>
                      <a:pt x="148" y="4"/>
                      <a:pt x="203" y="4"/>
                    </a:cubicBezTo>
                    <a:cubicBezTo>
                      <a:pt x="258" y="4"/>
                      <a:pt x="308" y="26"/>
                      <a:pt x="344" y="62"/>
                    </a:cubicBezTo>
                    <a:cubicBezTo>
                      <a:pt x="380" y="98"/>
                      <a:pt x="402" y="148"/>
                      <a:pt x="402" y="203"/>
                    </a:cubicBezTo>
                    <a:cubicBezTo>
                      <a:pt x="402" y="258"/>
                      <a:pt x="380" y="308"/>
                      <a:pt x="344" y="3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7842250" y="3019425"/>
                <a:ext cx="16668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6" h="83" extrusionOk="0">
                    <a:moveTo>
                      <a:pt x="43" y="5"/>
                    </a:moveTo>
                    <a:cubicBezTo>
                      <a:pt x="43" y="4"/>
                      <a:pt x="43" y="3"/>
                      <a:pt x="43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50"/>
                      <a:pt x="10" y="66"/>
                      <a:pt x="17" y="81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47" y="46"/>
                      <a:pt x="43" y="26"/>
                      <a:pt x="43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7934325" y="2559050"/>
                <a:ext cx="24765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81" extrusionOk="0">
                    <a:moveTo>
                      <a:pt x="83" y="37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5" y="50"/>
                      <a:pt x="3" y="54"/>
                      <a:pt x="0" y="57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47" y="63"/>
                      <a:pt x="64" y="48"/>
                      <a:pt x="83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7845425" y="2752725"/>
                <a:ext cx="18573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62" h="83" extrusionOk="0">
                    <a:moveTo>
                      <a:pt x="62" y="2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3" y="4"/>
                      <a:pt x="20" y="8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7" y="40"/>
                      <a:pt x="7" y="40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53"/>
                      <a:pt x="1" y="67"/>
                      <a:pt x="0" y="80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4" y="61"/>
                      <a:pt x="50" y="41"/>
                      <a:pt x="62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8648700" y="2606675"/>
                <a:ext cx="234950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84" extrusionOk="0">
                    <a:moveTo>
                      <a:pt x="40" y="84"/>
                    </a:moveTo>
                    <a:cubicBezTo>
                      <a:pt x="79" y="66"/>
                      <a:pt x="79" y="66"/>
                      <a:pt x="79" y="66"/>
                    </a:cubicBezTo>
                    <a:cubicBezTo>
                      <a:pt x="69" y="45"/>
                      <a:pt x="56" y="27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46"/>
                      <a:pt x="31" y="64"/>
                      <a:pt x="40" y="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8455025" y="2493963"/>
                <a:ext cx="2508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4" h="67" extrusionOk="0">
                    <a:moveTo>
                      <a:pt x="84" y="3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48" y="12"/>
                      <a:pt x="34" y="6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1" y="46"/>
                      <a:pt x="42" y="54"/>
                      <a:pt x="59" y="67"/>
                    </a:cubicBezTo>
                    <a:lnTo>
                      <a:pt x="84" y="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8143875" y="2487613"/>
                <a:ext cx="301625" cy="17303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82" y="43"/>
                    </a:moveTo>
                    <a:cubicBezTo>
                      <a:pt x="87" y="43"/>
                      <a:pt x="92" y="43"/>
                      <a:pt x="97" y="43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96" y="1"/>
                      <a:pt x="91" y="1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8" y="16"/>
                      <a:pt x="4" y="18"/>
                      <a:pt x="0" y="20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39" y="48"/>
                      <a:pt x="60" y="43"/>
                      <a:pt x="82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7908925" y="3230563"/>
                <a:ext cx="238125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3" extrusionOk="0">
                    <a:moveTo>
                      <a:pt x="59" y="31"/>
                    </a:moveTo>
                    <a:cubicBezTo>
                      <a:pt x="50" y="21"/>
                      <a:pt x="43" y="11"/>
                      <a:pt x="37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8" y="48"/>
                      <a:pt x="22" y="53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9" y="70"/>
                      <a:pt x="47" y="77"/>
                      <a:pt x="55" y="83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72" y="43"/>
                      <a:pt x="65" y="37"/>
                      <a:pt x="59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8734425" y="3087688"/>
                <a:ext cx="195262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84" extrusionOk="0">
                    <a:moveTo>
                      <a:pt x="0" y="60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51" y="61"/>
                      <a:pt x="61" y="34"/>
                      <a:pt x="65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22"/>
                      <a:pt x="13" y="42"/>
                      <a:pt x="0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8777288" y="2827338"/>
                <a:ext cx="157162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3" h="83" extrusionOk="0">
                    <a:moveTo>
                      <a:pt x="53" y="69"/>
                    </a:move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8"/>
                      <a:pt x="51" y="47"/>
                      <a:pt x="51" y="46"/>
                    </a:cubicBezTo>
                    <a:cubicBezTo>
                      <a:pt x="49" y="30"/>
                      <a:pt x="45" y="14"/>
                      <a:pt x="39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" y="33"/>
                      <a:pt x="10" y="51"/>
                      <a:pt x="10" y="69"/>
                    </a:cubicBezTo>
                    <a:cubicBezTo>
                      <a:pt x="10" y="73"/>
                      <a:pt x="10" y="76"/>
                      <a:pt x="10" y="80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2" y="79"/>
                      <a:pt x="53" y="75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8577263" y="3284538"/>
                <a:ext cx="2476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0" extrusionOk="0">
                    <a:moveTo>
                      <a:pt x="0" y="42"/>
                    </a:moveTo>
                    <a:cubicBezTo>
                      <a:pt x="18" y="80"/>
                      <a:pt x="18" y="80"/>
                      <a:pt x="18" y="80"/>
                    </a:cubicBezTo>
                    <a:cubicBezTo>
                      <a:pt x="20" y="79"/>
                      <a:pt x="22" y="78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67" y="45"/>
                      <a:pt x="76" y="36"/>
                      <a:pt x="83" y="25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36" y="18"/>
                      <a:pt x="19" y="32"/>
                      <a:pt x="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8358188" y="3419475"/>
                <a:ext cx="247650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54" extrusionOk="0">
                    <a:moveTo>
                      <a:pt x="10" y="11"/>
                    </a:moveTo>
                    <a:cubicBezTo>
                      <a:pt x="7" y="11"/>
                      <a:pt x="5" y="11"/>
                      <a:pt x="3" y="1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3" y="54"/>
                      <a:pt x="5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6" y="52"/>
                      <a:pt x="36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1"/>
                      <a:pt x="40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4" y="51"/>
                      <a:pt x="44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9" y="50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3" y="49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70" y="44"/>
                      <a:pt x="77" y="41"/>
                      <a:pt x="83" y="38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49" y="7"/>
                      <a:pt x="30" y="11"/>
                      <a:pt x="1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8096250" y="3386138"/>
                <a:ext cx="2508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64" extrusionOk="0">
                    <a:moveTo>
                      <a:pt x="0" y="3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3" y="44"/>
                      <a:pt x="22" y="48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1" y="59"/>
                      <a:pt x="52" y="59"/>
                      <a:pt x="53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6" y="60"/>
                      <a:pt x="60" y="61"/>
                      <a:pt x="63" y="61"/>
                    </a:cubicBezTo>
                    <a:cubicBezTo>
                      <a:pt x="64" y="61"/>
                      <a:pt x="64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7" y="63"/>
                      <a:pt x="78" y="64"/>
                      <a:pt x="79" y="64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62" y="19"/>
                      <a:pt x="41" y="12"/>
                      <a:pt x="23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8001000" y="2646363"/>
                <a:ext cx="776287" cy="77628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cubicBezTo>
                      <a:pt x="260" y="86"/>
                      <a:pt x="239" y="47"/>
                      <a:pt x="206" y="24"/>
                    </a:cubicBezTo>
                    <a:cubicBezTo>
                      <a:pt x="200" y="32"/>
                      <a:pt x="200" y="32"/>
                      <a:pt x="200" y="32"/>
                    </a:cubicBezTo>
                    <a:cubicBezTo>
                      <a:pt x="180" y="18"/>
                      <a:pt x="156" y="9"/>
                      <a:pt x="130" y="9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89" y="0"/>
                      <a:pt x="53" y="18"/>
                      <a:pt x="29" y="48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19" y="74"/>
                      <a:pt x="9" y="101"/>
                      <a:pt x="9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72"/>
                      <a:pt x="19" y="209"/>
                      <a:pt x="49" y="232"/>
                    </a:cubicBezTo>
                    <a:cubicBezTo>
                      <a:pt x="55" y="225"/>
                      <a:pt x="55" y="225"/>
                      <a:pt x="55" y="225"/>
                    </a:cubicBezTo>
                    <a:cubicBezTo>
                      <a:pt x="76" y="241"/>
                      <a:pt x="102" y="251"/>
                      <a:pt x="130" y="251"/>
                    </a:cubicBezTo>
                    <a:cubicBezTo>
                      <a:pt x="130" y="260"/>
                      <a:pt x="130" y="260"/>
                      <a:pt x="130" y="260"/>
                    </a:cubicBezTo>
                    <a:cubicBezTo>
                      <a:pt x="168" y="260"/>
                      <a:pt x="202" y="244"/>
                      <a:pt x="226" y="218"/>
                    </a:cubicBezTo>
                    <a:cubicBezTo>
                      <a:pt x="219" y="212"/>
                      <a:pt x="219" y="212"/>
                      <a:pt x="219" y="212"/>
                    </a:cubicBezTo>
                    <a:cubicBezTo>
                      <a:pt x="239" y="190"/>
                      <a:pt x="251" y="162"/>
                      <a:pt x="251" y="130"/>
                    </a:cubicBezTo>
                    <a:lnTo>
                      <a:pt x="260" y="130"/>
                    </a:lnTo>
                    <a:close/>
                    <a:moveTo>
                      <a:pt x="216" y="210"/>
                    </a:moveTo>
                    <a:cubicBezTo>
                      <a:pt x="209" y="203"/>
                      <a:pt x="209" y="203"/>
                      <a:pt x="209" y="203"/>
                    </a:cubicBezTo>
                    <a:cubicBezTo>
                      <a:pt x="190" y="225"/>
                      <a:pt x="161" y="238"/>
                      <a:pt x="130" y="238"/>
                    </a:cubicBezTo>
                    <a:cubicBezTo>
                      <a:pt x="130" y="248"/>
                      <a:pt x="130" y="248"/>
                      <a:pt x="130" y="248"/>
                    </a:cubicBezTo>
                    <a:cubicBezTo>
                      <a:pt x="102" y="248"/>
                      <a:pt x="77" y="238"/>
                      <a:pt x="57" y="222"/>
                    </a:cubicBezTo>
                    <a:cubicBezTo>
                      <a:pt x="63" y="215"/>
                      <a:pt x="63" y="215"/>
                      <a:pt x="63" y="215"/>
                    </a:cubicBezTo>
                    <a:cubicBezTo>
                      <a:pt x="38" y="195"/>
                      <a:pt x="22" y="164"/>
                      <a:pt x="2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02"/>
                      <a:pt x="22" y="76"/>
                      <a:pt x="39" y="56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66" y="37"/>
                      <a:pt x="96" y="22"/>
                      <a:pt x="130" y="22"/>
                    </a:cubicBezTo>
                    <a:cubicBezTo>
                      <a:pt x="130" y="12"/>
                      <a:pt x="130" y="12"/>
                      <a:pt x="130" y="12"/>
                    </a:cubicBezTo>
                    <a:cubicBezTo>
                      <a:pt x="155" y="12"/>
                      <a:pt x="179" y="21"/>
                      <a:pt x="198" y="34"/>
                    </a:cubicBezTo>
                    <a:cubicBezTo>
                      <a:pt x="193" y="42"/>
                      <a:pt x="193" y="42"/>
                      <a:pt x="193" y="42"/>
                    </a:cubicBezTo>
                    <a:cubicBezTo>
                      <a:pt x="220" y="62"/>
                      <a:pt x="238" y="94"/>
                      <a:pt x="238" y="130"/>
                    </a:cubicBezTo>
                    <a:cubicBezTo>
                      <a:pt x="247" y="130"/>
                      <a:pt x="247" y="130"/>
                      <a:pt x="247" y="130"/>
                    </a:cubicBezTo>
                    <a:cubicBezTo>
                      <a:pt x="247" y="161"/>
                      <a:pt x="236" y="189"/>
                      <a:pt x="216" y="2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8107363" y="2752725"/>
                <a:ext cx="561975" cy="5619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  <a:moveTo>
                      <a:pt x="94" y="148"/>
                    </a:moveTo>
                    <a:cubicBezTo>
                      <a:pt x="64" y="148"/>
                      <a:pt x="40" y="124"/>
                      <a:pt x="40" y="94"/>
                    </a:cubicBezTo>
                    <a:cubicBezTo>
                      <a:pt x="40" y="64"/>
                      <a:pt x="64" y="40"/>
                      <a:pt x="94" y="40"/>
                    </a:cubicBezTo>
                    <a:cubicBezTo>
                      <a:pt x="124" y="40"/>
                      <a:pt x="148" y="64"/>
                      <a:pt x="148" y="94"/>
                    </a:cubicBezTo>
                    <a:cubicBezTo>
                      <a:pt x="148" y="124"/>
                      <a:pt x="124" y="148"/>
                      <a:pt x="94" y="1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>
            <a:spLocks noGrp="1"/>
          </p:cNvSpPr>
          <p:nvPr>
            <p:ph type="title"/>
          </p:nvPr>
        </p:nvSpPr>
        <p:spPr>
          <a:xfrm>
            <a:off x="2557050" y="2643075"/>
            <a:ext cx="4029900" cy="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8" name="Google Shape;188;p3"/>
          <p:cNvSpPr txBox="1">
            <a:spLocks noGrp="1"/>
          </p:cNvSpPr>
          <p:nvPr>
            <p:ph type="title" idx="2" hasCustomPrompt="1"/>
          </p:nvPr>
        </p:nvSpPr>
        <p:spPr>
          <a:xfrm>
            <a:off x="3899400" y="1310776"/>
            <a:ext cx="1345200" cy="13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89" name="Google Shape;189;p3"/>
          <p:cNvGrpSpPr/>
          <p:nvPr/>
        </p:nvGrpSpPr>
        <p:grpSpPr>
          <a:xfrm>
            <a:off x="3281794" y="-68575"/>
            <a:ext cx="5917706" cy="5212075"/>
            <a:chOff x="3281794" y="-68575"/>
            <a:chExt cx="5917706" cy="5212075"/>
          </a:xfrm>
        </p:grpSpPr>
        <p:sp>
          <p:nvSpPr>
            <p:cNvPr id="190" name="Google Shape;190;p3"/>
            <p:cNvSpPr/>
            <p:nvPr/>
          </p:nvSpPr>
          <p:spPr>
            <a:xfrm flipH="1">
              <a:off x="3281794" y="-68575"/>
              <a:ext cx="5917706" cy="1047025"/>
            </a:xfrm>
            <a:custGeom>
              <a:avLst/>
              <a:gdLst/>
              <a:ahLst/>
              <a:cxnLst/>
              <a:rect l="l" t="t" r="r" b="b"/>
              <a:pathLst>
                <a:path w="1998" h="576" extrusionOk="0">
                  <a:moveTo>
                    <a:pt x="12" y="294"/>
                  </a:moveTo>
                  <a:cubicBezTo>
                    <a:pt x="12" y="294"/>
                    <a:pt x="474" y="534"/>
                    <a:pt x="948" y="288"/>
                  </a:cubicBezTo>
                  <a:cubicBezTo>
                    <a:pt x="1422" y="42"/>
                    <a:pt x="1842" y="576"/>
                    <a:pt x="1998" y="0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2" y="2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85750" dist="133350" dir="6120000" algn="bl" rotWithShape="0">
                <a:schemeClr val="lt2">
                  <a:alpha val="74000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 flipH="1">
              <a:off x="6000852" y="3305975"/>
              <a:ext cx="3198648" cy="1837525"/>
            </a:xfrm>
            <a:custGeom>
              <a:avLst/>
              <a:gdLst/>
              <a:ahLst/>
              <a:cxnLst/>
              <a:rect l="l" t="t" r="r" b="b"/>
              <a:pathLst>
                <a:path w="1410" h="840" extrusionOk="0">
                  <a:moveTo>
                    <a:pt x="0" y="78"/>
                  </a:moveTo>
                  <a:cubicBezTo>
                    <a:pt x="0" y="78"/>
                    <a:pt x="336" y="0"/>
                    <a:pt x="372" y="378"/>
                  </a:cubicBezTo>
                  <a:cubicBezTo>
                    <a:pt x="408" y="756"/>
                    <a:pt x="1368" y="318"/>
                    <a:pt x="1410" y="834"/>
                  </a:cubicBezTo>
                  <a:cubicBezTo>
                    <a:pt x="0" y="840"/>
                    <a:pt x="0" y="840"/>
                    <a:pt x="0" y="840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328613" dist="104775" dir="17640000" algn="bl" rotWithShape="0">
                <a:schemeClr val="lt2">
                  <a:alpha val="74000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3"/>
          <p:cNvGrpSpPr/>
          <p:nvPr/>
        </p:nvGrpSpPr>
        <p:grpSpPr>
          <a:xfrm>
            <a:off x="-97150" y="-304100"/>
            <a:ext cx="8622025" cy="2686276"/>
            <a:chOff x="-97150" y="-304100"/>
            <a:chExt cx="8622025" cy="2686276"/>
          </a:xfrm>
        </p:grpSpPr>
        <p:grpSp>
          <p:nvGrpSpPr>
            <p:cNvPr id="193" name="Google Shape;193;p3"/>
            <p:cNvGrpSpPr/>
            <p:nvPr/>
          </p:nvGrpSpPr>
          <p:grpSpPr>
            <a:xfrm>
              <a:off x="7431088" y="-179375"/>
              <a:ext cx="1093787" cy="714375"/>
              <a:chOff x="5716588" y="460375"/>
              <a:chExt cx="1093787" cy="714375"/>
            </a:xfrm>
          </p:grpSpPr>
          <p:sp>
            <p:nvSpPr>
              <p:cNvPr id="194" name="Google Shape;194;p3"/>
              <p:cNvSpPr/>
              <p:nvPr/>
            </p:nvSpPr>
            <p:spPr>
              <a:xfrm>
                <a:off x="5716588" y="460375"/>
                <a:ext cx="42703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450" extrusionOk="0">
                    <a:moveTo>
                      <a:pt x="266" y="55"/>
                    </a:moveTo>
                    <a:lnTo>
                      <a:pt x="262" y="53"/>
                    </a:lnTo>
                    <a:lnTo>
                      <a:pt x="98" y="226"/>
                    </a:lnTo>
                    <a:lnTo>
                      <a:pt x="260" y="395"/>
                    </a:lnTo>
                    <a:lnTo>
                      <a:pt x="213" y="439"/>
                    </a:lnTo>
                    <a:lnTo>
                      <a:pt x="12" y="226"/>
                    </a:lnTo>
                    <a:lnTo>
                      <a:pt x="213" y="12"/>
                    </a:lnTo>
                    <a:lnTo>
                      <a:pt x="262" y="59"/>
                    </a:lnTo>
                    <a:lnTo>
                      <a:pt x="266" y="55"/>
                    </a:lnTo>
                    <a:lnTo>
                      <a:pt x="262" y="53"/>
                    </a:lnTo>
                    <a:lnTo>
                      <a:pt x="266" y="55"/>
                    </a:lnTo>
                    <a:lnTo>
                      <a:pt x="267" y="53"/>
                    </a:lnTo>
                    <a:lnTo>
                      <a:pt x="213" y="0"/>
                    </a:lnTo>
                    <a:lnTo>
                      <a:pt x="0" y="226"/>
                    </a:lnTo>
                    <a:lnTo>
                      <a:pt x="213" y="450"/>
                    </a:lnTo>
                    <a:lnTo>
                      <a:pt x="269" y="395"/>
                    </a:lnTo>
                    <a:lnTo>
                      <a:pt x="110" y="226"/>
                    </a:lnTo>
                    <a:lnTo>
                      <a:pt x="269" y="55"/>
                    </a:lnTo>
                    <a:lnTo>
                      <a:pt x="267" y="53"/>
                    </a:lnTo>
                    <a:lnTo>
                      <a:pt x="266" y="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6048375" y="460375"/>
                <a:ext cx="430212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50" extrusionOk="0">
                    <a:moveTo>
                      <a:pt x="265" y="55"/>
                    </a:moveTo>
                    <a:lnTo>
                      <a:pt x="261" y="53"/>
                    </a:lnTo>
                    <a:lnTo>
                      <a:pt x="98" y="226"/>
                    </a:lnTo>
                    <a:lnTo>
                      <a:pt x="260" y="395"/>
                    </a:lnTo>
                    <a:lnTo>
                      <a:pt x="213" y="439"/>
                    </a:lnTo>
                    <a:lnTo>
                      <a:pt x="11" y="226"/>
                    </a:lnTo>
                    <a:lnTo>
                      <a:pt x="213" y="12"/>
                    </a:lnTo>
                    <a:lnTo>
                      <a:pt x="261" y="59"/>
                    </a:lnTo>
                    <a:lnTo>
                      <a:pt x="265" y="55"/>
                    </a:lnTo>
                    <a:lnTo>
                      <a:pt x="261" y="53"/>
                    </a:lnTo>
                    <a:lnTo>
                      <a:pt x="265" y="55"/>
                    </a:lnTo>
                    <a:lnTo>
                      <a:pt x="267" y="53"/>
                    </a:lnTo>
                    <a:lnTo>
                      <a:pt x="213" y="0"/>
                    </a:lnTo>
                    <a:lnTo>
                      <a:pt x="0" y="226"/>
                    </a:lnTo>
                    <a:lnTo>
                      <a:pt x="213" y="450"/>
                    </a:lnTo>
                    <a:lnTo>
                      <a:pt x="271" y="395"/>
                    </a:lnTo>
                    <a:lnTo>
                      <a:pt x="109" y="226"/>
                    </a:lnTo>
                    <a:lnTo>
                      <a:pt x="271" y="55"/>
                    </a:lnTo>
                    <a:lnTo>
                      <a:pt x="267" y="53"/>
                    </a:lnTo>
                    <a:lnTo>
                      <a:pt x="265" y="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6383338" y="460375"/>
                <a:ext cx="42703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450" extrusionOk="0">
                    <a:moveTo>
                      <a:pt x="263" y="55"/>
                    </a:moveTo>
                    <a:lnTo>
                      <a:pt x="259" y="53"/>
                    </a:lnTo>
                    <a:lnTo>
                      <a:pt x="97" y="226"/>
                    </a:lnTo>
                    <a:lnTo>
                      <a:pt x="257" y="395"/>
                    </a:lnTo>
                    <a:lnTo>
                      <a:pt x="212" y="439"/>
                    </a:lnTo>
                    <a:lnTo>
                      <a:pt x="9" y="226"/>
                    </a:lnTo>
                    <a:lnTo>
                      <a:pt x="212" y="12"/>
                    </a:lnTo>
                    <a:lnTo>
                      <a:pt x="259" y="59"/>
                    </a:lnTo>
                    <a:lnTo>
                      <a:pt x="263" y="55"/>
                    </a:lnTo>
                    <a:lnTo>
                      <a:pt x="259" y="53"/>
                    </a:lnTo>
                    <a:lnTo>
                      <a:pt x="263" y="55"/>
                    </a:lnTo>
                    <a:lnTo>
                      <a:pt x="265" y="53"/>
                    </a:lnTo>
                    <a:lnTo>
                      <a:pt x="210" y="0"/>
                    </a:lnTo>
                    <a:lnTo>
                      <a:pt x="0" y="226"/>
                    </a:lnTo>
                    <a:lnTo>
                      <a:pt x="210" y="450"/>
                    </a:lnTo>
                    <a:lnTo>
                      <a:pt x="269" y="395"/>
                    </a:lnTo>
                    <a:lnTo>
                      <a:pt x="107" y="226"/>
                    </a:lnTo>
                    <a:lnTo>
                      <a:pt x="269" y="55"/>
                    </a:lnTo>
                    <a:lnTo>
                      <a:pt x="265" y="53"/>
                    </a:lnTo>
                    <a:lnTo>
                      <a:pt x="263" y="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3"/>
            <p:cNvGrpSpPr/>
            <p:nvPr/>
          </p:nvGrpSpPr>
          <p:grpSpPr>
            <a:xfrm rot="-5400000" flipH="1">
              <a:off x="-824225" y="1162976"/>
              <a:ext cx="1946275" cy="492125"/>
              <a:chOff x="3359150" y="442913"/>
              <a:chExt cx="1946275" cy="492125"/>
            </a:xfrm>
          </p:grpSpPr>
          <p:sp>
            <p:nvSpPr>
              <p:cNvPr id="198" name="Google Shape;198;p3"/>
              <p:cNvSpPr/>
              <p:nvPr/>
            </p:nvSpPr>
            <p:spPr>
              <a:xfrm>
                <a:off x="3359150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3573463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7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786188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4000500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213225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4427538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4640263" y="442913"/>
                <a:ext cx="452437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5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4854575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" name="Google Shape;206;p3"/>
            <p:cNvGrpSpPr/>
            <p:nvPr/>
          </p:nvGrpSpPr>
          <p:grpSpPr>
            <a:xfrm>
              <a:off x="2991500" y="-304100"/>
              <a:ext cx="671513" cy="671512"/>
              <a:chOff x="3559175" y="3179775"/>
              <a:chExt cx="671513" cy="671512"/>
            </a:xfrm>
          </p:grpSpPr>
          <p:sp>
            <p:nvSpPr>
              <p:cNvPr id="207" name="Google Shape;207;p3"/>
              <p:cNvSpPr/>
              <p:nvPr/>
            </p:nvSpPr>
            <p:spPr>
              <a:xfrm>
                <a:off x="4013200" y="3200413"/>
                <a:ext cx="157162" cy="125412"/>
              </a:xfrm>
              <a:custGeom>
                <a:avLst/>
                <a:gdLst/>
                <a:ahLst/>
                <a:cxnLst/>
                <a:rect l="l" t="t" r="r" b="b"/>
                <a:pathLst>
                  <a:path w="53" h="42" extrusionOk="0">
                    <a:moveTo>
                      <a:pt x="33" y="19"/>
                    </a:moveTo>
                    <a:cubicBezTo>
                      <a:pt x="31" y="18"/>
                      <a:pt x="29" y="16"/>
                      <a:pt x="27" y="15"/>
                    </a:cubicBezTo>
                    <a:cubicBezTo>
                      <a:pt x="18" y="9"/>
                      <a:pt x="9" y="4"/>
                      <a:pt x="0" y="0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47" y="33"/>
                      <a:pt x="40" y="26"/>
                      <a:pt x="33" y="19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898900" y="3179775"/>
                <a:ext cx="31908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3" extrusionOk="0">
                    <a:moveTo>
                      <a:pt x="104" y="75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6" y="0"/>
                      <a:pt x="3" y="0"/>
                      <a:pt x="0" y="0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106" y="80"/>
                      <a:pt x="105" y="78"/>
                      <a:pt x="104" y="75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3824288" y="3182950"/>
                <a:ext cx="406400" cy="319087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7" extrusionOk="0">
                    <a:moveTo>
                      <a:pt x="135" y="101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1"/>
                      <a:pt x="0" y="2"/>
                    </a:cubicBezTo>
                    <a:cubicBezTo>
                      <a:pt x="136" y="107"/>
                      <a:pt x="136" y="107"/>
                      <a:pt x="136" y="107"/>
                    </a:cubicBezTo>
                    <a:cubicBezTo>
                      <a:pt x="136" y="105"/>
                      <a:pt x="136" y="103"/>
                      <a:pt x="135" y="101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3765550" y="3200413"/>
                <a:ext cx="461962" cy="36671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23" extrusionOk="0">
                    <a:moveTo>
                      <a:pt x="0" y="2"/>
                    </a:move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55" y="121"/>
                      <a:pt x="155" y="119"/>
                      <a:pt x="155" y="11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3714750" y="3224225"/>
                <a:ext cx="503237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3" extrusionOk="0">
                    <a:moveTo>
                      <a:pt x="0" y="3"/>
                    </a:moveTo>
                    <a:cubicBezTo>
                      <a:pt x="167" y="133"/>
                      <a:pt x="167" y="133"/>
                      <a:pt x="167" y="133"/>
                    </a:cubicBezTo>
                    <a:cubicBezTo>
                      <a:pt x="168" y="132"/>
                      <a:pt x="168" y="130"/>
                      <a:pt x="169" y="12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3668713" y="3257563"/>
                <a:ext cx="528637" cy="41433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0" y="3"/>
                    </a:moveTo>
                    <a:cubicBezTo>
                      <a:pt x="175" y="139"/>
                      <a:pt x="175" y="139"/>
                      <a:pt x="175" y="139"/>
                    </a:cubicBezTo>
                    <a:cubicBezTo>
                      <a:pt x="176" y="137"/>
                      <a:pt x="177" y="136"/>
                      <a:pt x="177" y="13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2" y="2"/>
                      <a:pt x="0" y="3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633788" y="3292488"/>
                <a:ext cx="539750" cy="42386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2" extrusionOk="0">
                    <a:moveTo>
                      <a:pt x="0" y="4"/>
                    </a:moveTo>
                    <a:cubicBezTo>
                      <a:pt x="178" y="142"/>
                      <a:pt x="178" y="142"/>
                      <a:pt x="178" y="142"/>
                    </a:cubicBezTo>
                    <a:cubicBezTo>
                      <a:pt x="179" y="140"/>
                      <a:pt x="180" y="139"/>
                      <a:pt x="181" y="13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03625" y="3333763"/>
                <a:ext cx="538162" cy="4222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41" extrusionOk="0">
                    <a:moveTo>
                      <a:pt x="0" y="4"/>
                    </a:moveTo>
                    <a:cubicBezTo>
                      <a:pt x="176" y="141"/>
                      <a:pt x="176" y="141"/>
                      <a:pt x="176" y="141"/>
                    </a:cubicBezTo>
                    <a:cubicBezTo>
                      <a:pt x="178" y="140"/>
                      <a:pt x="179" y="139"/>
                      <a:pt x="180" y="13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3579813" y="3379800"/>
                <a:ext cx="522287" cy="407987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37" extrusionOk="0">
                    <a:moveTo>
                      <a:pt x="0" y="5"/>
                    </a:moveTo>
                    <a:cubicBezTo>
                      <a:pt x="171" y="137"/>
                      <a:pt x="171" y="137"/>
                      <a:pt x="171" y="137"/>
                    </a:cubicBezTo>
                    <a:cubicBezTo>
                      <a:pt x="172" y="136"/>
                      <a:pt x="173" y="135"/>
                      <a:pt x="175" y="13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3565525" y="3432188"/>
                <a:ext cx="488950" cy="38576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29" extrusionOk="0">
                    <a:moveTo>
                      <a:pt x="0" y="5"/>
                    </a:move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8"/>
                      <a:pt x="163" y="127"/>
                      <a:pt x="164" y="12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3559175" y="3489338"/>
                <a:ext cx="441325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17" extrusionOk="0">
                    <a:moveTo>
                      <a:pt x="0" y="6"/>
                    </a:moveTo>
                    <a:cubicBezTo>
                      <a:pt x="142" y="117"/>
                      <a:pt x="142" y="117"/>
                      <a:pt x="142" y="117"/>
                    </a:cubicBezTo>
                    <a:cubicBezTo>
                      <a:pt x="144" y="117"/>
                      <a:pt x="146" y="116"/>
                      <a:pt x="148" y="1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562350" y="3557600"/>
                <a:ext cx="3730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8" extrusionOk="0">
                    <a:moveTo>
                      <a:pt x="1" y="7"/>
                    </a:moveTo>
                    <a:cubicBezTo>
                      <a:pt x="118" y="98"/>
                      <a:pt x="118" y="98"/>
                      <a:pt x="118" y="98"/>
                    </a:cubicBezTo>
                    <a:cubicBezTo>
                      <a:pt x="120" y="98"/>
                      <a:pt x="123" y="98"/>
                      <a:pt x="125" y="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582988" y="3638563"/>
                <a:ext cx="268287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70" extrusionOk="0">
                    <a:moveTo>
                      <a:pt x="4" y="10"/>
                    </a:moveTo>
                    <a:cubicBezTo>
                      <a:pt x="79" y="68"/>
                      <a:pt x="79" y="68"/>
                      <a:pt x="79" y="68"/>
                    </a:cubicBezTo>
                    <a:cubicBezTo>
                      <a:pt x="82" y="69"/>
                      <a:pt x="86" y="70"/>
                      <a:pt x="90" y="7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4"/>
                      <a:pt x="3" y="7"/>
                      <a:pt x="4" y="10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0" name="Google Shape;220;p3"/>
          <p:cNvGrpSpPr/>
          <p:nvPr/>
        </p:nvGrpSpPr>
        <p:grpSpPr>
          <a:xfrm flipH="1">
            <a:off x="228600" y="81753"/>
            <a:ext cx="8752950" cy="4872950"/>
            <a:chOff x="217950" y="81753"/>
            <a:chExt cx="8752950" cy="4872950"/>
          </a:xfrm>
        </p:grpSpPr>
        <p:sp>
          <p:nvSpPr>
            <p:cNvPr id="221" name="Google Shape;221;p3"/>
            <p:cNvSpPr/>
            <p:nvPr/>
          </p:nvSpPr>
          <p:spPr>
            <a:xfrm>
              <a:off x="217950" y="155190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814313" y="468470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7809725" y="8175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8803500" y="283377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17700" y="465980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16150" y="40092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27" name="Google Shape;227;p3"/>
          <p:cNvGrpSpPr/>
          <p:nvPr/>
        </p:nvGrpSpPr>
        <p:grpSpPr>
          <a:xfrm>
            <a:off x="4016810" y="4780383"/>
            <a:ext cx="2939179" cy="627189"/>
            <a:chOff x="2941638" y="1974850"/>
            <a:chExt cx="3563937" cy="760413"/>
          </a:xfrm>
        </p:grpSpPr>
        <p:sp>
          <p:nvSpPr>
            <p:cNvPr id="228" name="Google Shape;228;p3"/>
            <p:cNvSpPr/>
            <p:nvPr/>
          </p:nvSpPr>
          <p:spPr>
            <a:xfrm>
              <a:off x="6430963" y="19748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264275" y="19748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096000" y="197802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932488" y="19780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765800" y="19780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597525" y="19780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434013" y="1978025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267325" y="1978025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099050" y="1979613"/>
              <a:ext cx="68262" cy="66675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935538" y="1979613"/>
              <a:ext cx="65087" cy="6667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768850" y="1979613"/>
              <a:ext cx="65087" cy="6667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603750" y="1979613"/>
              <a:ext cx="63500" cy="66675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437063" y="1979613"/>
              <a:ext cx="61912" cy="66675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270375" y="1982788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105275" y="198278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938588" y="19827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71900" y="19827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606800" y="1982788"/>
              <a:ext cx="57150" cy="60325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440113" y="19859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273425" y="1985963"/>
              <a:ext cx="55562" cy="539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108325" y="19859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941638" y="19859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430963" y="21113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264275" y="21113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096000" y="211137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932488" y="2111375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20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765800" y="21145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597525" y="21145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434013" y="2114550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267325" y="211455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099050" y="211455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935538" y="21177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768850" y="21177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603750" y="2117725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437063" y="2117725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270375" y="2117725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105275" y="2120900"/>
              <a:ext cx="60325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938588" y="21209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771900" y="21209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606800" y="2120900"/>
              <a:ext cx="57150" cy="58738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440113" y="21209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273425" y="2120900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1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08325" y="21240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941638" y="21240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430963" y="2249488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264275" y="2249488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096000" y="2249488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932488" y="2249488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5765800" y="2249488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597525" y="2252663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434013" y="2252663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267325" y="2252663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099050" y="2252663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935538" y="2252663"/>
              <a:ext cx="65087" cy="68263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23"/>
                    <a:pt x="22" y="18"/>
                    <a:pt x="22" y="12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768850" y="2254250"/>
              <a:ext cx="65087" cy="6667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4603750" y="225425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437063" y="2254250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4270375" y="2254250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105275" y="2254250"/>
              <a:ext cx="60325" cy="63500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0" y="16"/>
                    <a:pt x="20" y="11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938588" y="2257425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771900" y="2257425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19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606800" y="22574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440113" y="22574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273425" y="2257425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108325" y="2257425"/>
              <a:ext cx="53975" cy="57150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4" y="19"/>
                    <a:pt x="18" y="15"/>
                    <a:pt x="18" y="10"/>
                  </a:cubicBezTo>
                  <a:cubicBezTo>
                    <a:pt x="18" y="5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941638" y="226060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430963" y="2382838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1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264275" y="2386013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6096000" y="2386013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932488" y="2386013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765800" y="2386013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6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597525" y="2386013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434013" y="2389188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267325" y="2389188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099050" y="2389188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4935538" y="2389188"/>
              <a:ext cx="65087" cy="68263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23"/>
                    <a:pt x="22" y="18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4768850" y="2389188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603750" y="2392363"/>
              <a:ext cx="63500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437063" y="2392363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4270375" y="2392363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105275" y="2392363"/>
              <a:ext cx="60325" cy="61913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938588" y="2392363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771900" y="2392363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606800" y="23955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440113" y="23955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273425" y="2395538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108325" y="2395538"/>
              <a:ext cx="53975" cy="57150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4" y="19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941638" y="239553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6430963" y="25209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6264275" y="25209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096000" y="252412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932488" y="2524125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765800" y="25241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597525" y="25241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434013" y="2524125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5267325" y="252730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099050" y="252730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935538" y="2527300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768850" y="2527300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603750" y="2527300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437063" y="2528888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270375" y="2528888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105275" y="252888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938588" y="25288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771900" y="25288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606800" y="2528888"/>
              <a:ext cx="57150" cy="60325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6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440113" y="25320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273425" y="2532063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108325" y="2532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41638" y="2532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6430963" y="26574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6264275" y="26574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6096000" y="265747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932488" y="26606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5765800" y="26606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597525" y="26606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5434013" y="2660650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5267325" y="2660650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5099050" y="2663825"/>
              <a:ext cx="68262" cy="65088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935538" y="26638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768850" y="26638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4603750" y="2663825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4437063" y="2663825"/>
              <a:ext cx="61912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4270375" y="2663825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105275" y="2667000"/>
              <a:ext cx="60325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938588" y="26670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771900" y="26670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06800" y="2667000"/>
              <a:ext cx="57150" cy="58738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440113" y="26670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273425" y="2670175"/>
              <a:ext cx="55562" cy="539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108325" y="26701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941638" y="26701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4"/>
          <p:cNvSpPr/>
          <p:nvPr/>
        </p:nvSpPr>
        <p:spPr>
          <a:xfrm rot="10800000">
            <a:off x="3525669" y="4240550"/>
            <a:ext cx="5917706" cy="1047025"/>
          </a:xfrm>
          <a:custGeom>
            <a:avLst/>
            <a:gdLst/>
            <a:ahLst/>
            <a:cxnLst/>
            <a:rect l="l" t="t" r="r" b="b"/>
            <a:pathLst>
              <a:path w="1998" h="576" extrusionOk="0">
                <a:moveTo>
                  <a:pt x="12" y="294"/>
                </a:moveTo>
                <a:cubicBezTo>
                  <a:pt x="12" y="294"/>
                  <a:pt x="474" y="534"/>
                  <a:pt x="948" y="288"/>
                </a:cubicBezTo>
                <a:cubicBezTo>
                  <a:pt x="1422" y="42"/>
                  <a:pt x="1842" y="576"/>
                  <a:pt x="1998" y="0"/>
                </a:cubicBezTo>
                <a:cubicBezTo>
                  <a:pt x="0" y="6"/>
                  <a:pt x="0" y="6"/>
                  <a:pt x="0" y="6"/>
                </a:cubicBezTo>
                <a:lnTo>
                  <a:pt x="12" y="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85750" dist="133350" dir="6120000" algn="bl" rotWithShape="0">
              <a:schemeClr val="lt2">
                <a:alpha val="74000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4"/>
          <p:cNvGrpSpPr/>
          <p:nvPr/>
        </p:nvGrpSpPr>
        <p:grpSpPr>
          <a:xfrm flipH="1">
            <a:off x="228600" y="157953"/>
            <a:ext cx="8829150" cy="4949150"/>
            <a:chOff x="65550" y="234153"/>
            <a:chExt cx="8829150" cy="4949150"/>
          </a:xfrm>
        </p:grpSpPr>
        <p:sp>
          <p:nvSpPr>
            <p:cNvPr id="366" name="Google Shape;366;p4"/>
            <p:cNvSpPr/>
            <p:nvPr/>
          </p:nvSpPr>
          <p:spPr>
            <a:xfrm>
              <a:off x="65550" y="155190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7042913" y="491330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7885925" y="23415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8727300" y="313857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1320650" y="500547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1" name="Google Shape;371;p4"/>
          <p:cNvGrpSpPr/>
          <p:nvPr/>
        </p:nvGrpSpPr>
        <p:grpSpPr>
          <a:xfrm>
            <a:off x="-678574" y="138075"/>
            <a:ext cx="10055061" cy="5193713"/>
            <a:chOff x="-678574" y="138075"/>
            <a:chExt cx="10055061" cy="5193713"/>
          </a:xfrm>
        </p:grpSpPr>
        <p:grpSp>
          <p:nvGrpSpPr>
            <p:cNvPr id="372" name="Google Shape;372;p4"/>
            <p:cNvGrpSpPr/>
            <p:nvPr/>
          </p:nvGrpSpPr>
          <p:grpSpPr>
            <a:xfrm>
              <a:off x="8614488" y="138075"/>
              <a:ext cx="761999" cy="714375"/>
              <a:chOff x="8538288" y="303350"/>
              <a:chExt cx="761999" cy="714375"/>
            </a:xfrm>
          </p:grpSpPr>
          <p:sp>
            <p:nvSpPr>
              <p:cNvPr id="373" name="Google Shape;373;p4"/>
              <p:cNvSpPr/>
              <p:nvPr/>
            </p:nvSpPr>
            <p:spPr>
              <a:xfrm>
                <a:off x="8538288" y="303350"/>
                <a:ext cx="42703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450" extrusionOk="0">
                    <a:moveTo>
                      <a:pt x="266" y="55"/>
                    </a:moveTo>
                    <a:lnTo>
                      <a:pt x="262" y="53"/>
                    </a:lnTo>
                    <a:lnTo>
                      <a:pt x="98" y="226"/>
                    </a:lnTo>
                    <a:lnTo>
                      <a:pt x="260" y="395"/>
                    </a:lnTo>
                    <a:lnTo>
                      <a:pt x="213" y="439"/>
                    </a:lnTo>
                    <a:lnTo>
                      <a:pt x="12" y="226"/>
                    </a:lnTo>
                    <a:lnTo>
                      <a:pt x="213" y="12"/>
                    </a:lnTo>
                    <a:lnTo>
                      <a:pt x="262" y="59"/>
                    </a:lnTo>
                    <a:lnTo>
                      <a:pt x="266" y="55"/>
                    </a:lnTo>
                    <a:lnTo>
                      <a:pt x="262" y="53"/>
                    </a:lnTo>
                    <a:lnTo>
                      <a:pt x="266" y="55"/>
                    </a:lnTo>
                    <a:lnTo>
                      <a:pt x="267" y="53"/>
                    </a:lnTo>
                    <a:lnTo>
                      <a:pt x="213" y="0"/>
                    </a:lnTo>
                    <a:lnTo>
                      <a:pt x="0" y="226"/>
                    </a:lnTo>
                    <a:lnTo>
                      <a:pt x="213" y="450"/>
                    </a:lnTo>
                    <a:lnTo>
                      <a:pt x="269" y="395"/>
                    </a:lnTo>
                    <a:lnTo>
                      <a:pt x="110" y="226"/>
                    </a:lnTo>
                    <a:lnTo>
                      <a:pt x="269" y="55"/>
                    </a:lnTo>
                    <a:lnTo>
                      <a:pt x="267" y="53"/>
                    </a:lnTo>
                    <a:lnTo>
                      <a:pt x="266" y="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8870075" y="303350"/>
                <a:ext cx="430212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50" extrusionOk="0">
                    <a:moveTo>
                      <a:pt x="265" y="55"/>
                    </a:moveTo>
                    <a:lnTo>
                      <a:pt x="261" y="53"/>
                    </a:lnTo>
                    <a:lnTo>
                      <a:pt x="98" y="226"/>
                    </a:lnTo>
                    <a:lnTo>
                      <a:pt x="260" y="395"/>
                    </a:lnTo>
                    <a:lnTo>
                      <a:pt x="213" y="439"/>
                    </a:lnTo>
                    <a:lnTo>
                      <a:pt x="11" y="226"/>
                    </a:lnTo>
                    <a:lnTo>
                      <a:pt x="213" y="12"/>
                    </a:lnTo>
                    <a:lnTo>
                      <a:pt x="261" y="59"/>
                    </a:lnTo>
                    <a:lnTo>
                      <a:pt x="265" y="55"/>
                    </a:lnTo>
                    <a:lnTo>
                      <a:pt x="261" y="53"/>
                    </a:lnTo>
                    <a:lnTo>
                      <a:pt x="265" y="55"/>
                    </a:lnTo>
                    <a:lnTo>
                      <a:pt x="267" y="53"/>
                    </a:lnTo>
                    <a:lnTo>
                      <a:pt x="213" y="0"/>
                    </a:lnTo>
                    <a:lnTo>
                      <a:pt x="0" y="226"/>
                    </a:lnTo>
                    <a:lnTo>
                      <a:pt x="213" y="450"/>
                    </a:lnTo>
                    <a:lnTo>
                      <a:pt x="271" y="395"/>
                    </a:lnTo>
                    <a:lnTo>
                      <a:pt x="109" y="226"/>
                    </a:lnTo>
                    <a:lnTo>
                      <a:pt x="271" y="55"/>
                    </a:lnTo>
                    <a:lnTo>
                      <a:pt x="267" y="53"/>
                    </a:lnTo>
                    <a:lnTo>
                      <a:pt x="265" y="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4"/>
            <p:cNvGrpSpPr/>
            <p:nvPr/>
          </p:nvGrpSpPr>
          <p:grpSpPr>
            <a:xfrm>
              <a:off x="-613800" y="4839663"/>
              <a:ext cx="1946275" cy="492125"/>
              <a:chOff x="3359150" y="442913"/>
              <a:chExt cx="1946275" cy="492125"/>
            </a:xfrm>
          </p:grpSpPr>
          <p:sp>
            <p:nvSpPr>
              <p:cNvPr id="376" name="Google Shape;376;p4"/>
              <p:cNvSpPr/>
              <p:nvPr/>
            </p:nvSpPr>
            <p:spPr>
              <a:xfrm>
                <a:off x="3359150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3573463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7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4"/>
              <p:cNvSpPr/>
              <p:nvPr/>
            </p:nvSpPr>
            <p:spPr>
              <a:xfrm>
                <a:off x="3786188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4"/>
              <p:cNvSpPr/>
              <p:nvPr/>
            </p:nvSpPr>
            <p:spPr>
              <a:xfrm>
                <a:off x="4000500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4"/>
              <p:cNvSpPr/>
              <p:nvPr/>
            </p:nvSpPr>
            <p:spPr>
              <a:xfrm>
                <a:off x="4213225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4"/>
              <p:cNvSpPr/>
              <p:nvPr/>
            </p:nvSpPr>
            <p:spPr>
              <a:xfrm>
                <a:off x="4427538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>
                <a:off x="4640263" y="442913"/>
                <a:ext cx="452437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5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4854575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" name="Google Shape;384;p4"/>
            <p:cNvGrpSpPr/>
            <p:nvPr/>
          </p:nvGrpSpPr>
          <p:grpSpPr>
            <a:xfrm rot="-5400000">
              <a:off x="8614500" y="4168175"/>
              <a:ext cx="671513" cy="671512"/>
              <a:chOff x="3559175" y="3179775"/>
              <a:chExt cx="671513" cy="671512"/>
            </a:xfrm>
          </p:grpSpPr>
          <p:sp>
            <p:nvSpPr>
              <p:cNvPr id="385" name="Google Shape;385;p4"/>
              <p:cNvSpPr/>
              <p:nvPr/>
            </p:nvSpPr>
            <p:spPr>
              <a:xfrm>
                <a:off x="4013200" y="3200413"/>
                <a:ext cx="157162" cy="125412"/>
              </a:xfrm>
              <a:custGeom>
                <a:avLst/>
                <a:gdLst/>
                <a:ahLst/>
                <a:cxnLst/>
                <a:rect l="l" t="t" r="r" b="b"/>
                <a:pathLst>
                  <a:path w="53" h="42" extrusionOk="0">
                    <a:moveTo>
                      <a:pt x="33" y="19"/>
                    </a:moveTo>
                    <a:cubicBezTo>
                      <a:pt x="31" y="18"/>
                      <a:pt x="29" y="16"/>
                      <a:pt x="27" y="15"/>
                    </a:cubicBezTo>
                    <a:cubicBezTo>
                      <a:pt x="18" y="9"/>
                      <a:pt x="9" y="4"/>
                      <a:pt x="0" y="0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47" y="33"/>
                      <a:pt x="40" y="26"/>
                      <a:pt x="33" y="19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4"/>
              <p:cNvSpPr/>
              <p:nvPr/>
            </p:nvSpPr>
            <p:spPr>
              <a:xfrm>
                <a:off x="3898900" y="3179775"/>
                <a:ext cx="31908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3" extrusionOk="0">
                    <a:moveTo>
                      <a:pt x="104" y="75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6" y="0"/>
                      <a:pt x="3" y="0"/>
                      <a:pt x="0" y="0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106" y="80"/>
                      <a:pt x="105" y="78"/>
                      <a:pt x="104" y="75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4"/>
              <p:cNvSpPr/>
              <p:nvPr/>
            </p:nvSpPr>
            <p:spPr>
              <a:xfrm>
                <a:off x="3824288" y="3182950"/>
                <a:ext cx="406400" cy="319087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7" extrusionOk="0">
                    <a:moveTo>
                      <a:pt x="135" y="101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1"/>
                      <a:pt x="0" y="2"/>
                    </a:cubicBezTo>
                    <a:cubicBezTo>
                      <a:pt x="136" y="107"/>
                      <a:pt x="136" y="107"/>
                      <a:pt x="136" y="107"/>
                    </a:cubicBezTo>
                    <a:cubicBezTo>
                      <a:pt x="136" y="105"/>
                      <a:pt x="136" y="103"/>
                      <a:pt x="135" y="101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4"/>
              <p:cNvSpPr/>
              <p:nvPr/>
            </p:nvSpPr>
            <p:spPr>
              <a:xfrm>
                <a:off x="3765550" y="3200413"/>
                <a:ext cx="461962" cy="36671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23" extrusionOk="0">
                    <a:moveTo>
                      <a:pt x="0" y="2"/>
                    </a:move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55" y="121"/>
                      <a:pt x="155" y="119"/>
                      <a:pt x="155" y="11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4"/>
              <p:cNvSpPr/>
              <p:nvPr/>
            </p:nvSpPr>
            <p:spPr>
              <a:xfrm>
                <a:off x="3714750" y="3224225"/>
                <a:ext cx="503237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3" extrusionOk="0">
                    <a:moveTo>
                      <a:pt x="0" y="3"/>
                    </a:moveTo>
                    <a:cubicBezTo>
                      <a:pt x="167" y="133"/>
                      <a:pt x="167" y="133"/>
                      <a:pt x="167" y="133"/>
                    </a:cubicBezTo>
                    <a:cubicBezTo>
                      <a:pt x="168" y="132"/>
                      <a:pt x="168" y="130"/>
                      <a:pt x="169" y="12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>
                <a:off x="3668713" y="3257563"/>
                <a:ext cx="528637" cy="41433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0" y="3"/>
                    </a:moveTo>
                    <a:cubicBezTo>
                      <a:pt x="175" y="139"/>
                      <a:pt x="175" y="139"/>
                      <a:pt x="175" y="139"/>
                    </a:cubicBezTo>
                    <a:cubicBezTo>
                      <a:pt x="176" y="137"/>
                      <a:pt x="177" y="136"/>
                      <a:pt x="177" y="13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2" y="2"/>
                      <a:pt x="0" y="3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>
                <a:off x="3633788" y="3292488"/>
                <a:ext cx="539750" cy="42386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2" extrusionOk="0">
                    <a:moveTo>
                      <a:pt x="0" y="4"/>
                    </a:moveTo>
                    <a:cubicBezTo>
                      <a:pt x="178" y="142"/>
                      <a:pt x="178" y="142"/>
                      <a:pt x="178" y="142"/>
                    </a:cubicBezTo>
                    <a:cubicBezTo>
                      <a:pt x="179" y="140"/>
                      <a:pt x="180" y="139"/>
                      <a:pt x="181" y="13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4"/>
              <p:cNvSpPr/>
              <p:nvPr/>
            </p:nvSpPr>
            <p:spPr>
              <a:xfrm>
                <a:off x="3603625" y="3333763"/>
                <a:ext cx="538162" cy="4222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41" extrusionOk="0">
                    <a:moveTo>
                      <a:pt x="0" y="4"/>
                    </a:moveTo>
                    <a:cubicBezTo>
                      <a:pt x="176" y="141"/>
                      <a:pt x="176" y="141"/>
                      <a:pt x="176" y="141"/>
                    </a:cubicBezTo>
                    <a:cubicBezTo>
                      <a:pt x="178" y="140"/>
                      <a:pt x="179" y="139"/>
                      <a:pt x="180" y="13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>
                <a:off x="3579813" y="3379800"/>
                <a:ext cx="522287" cy="407987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37" extrusionOk="0">
                    <a:moveTo>
                      <a:pt x="0" y="5"/>
                    </a:moveTo>
                    <a:cubicBezTo>
                      <a:pt x="171" y="137"/>
                      <a:pt x="171" y="137"/>
                      <a:pt x="171" y="137"/>
                    </a:cubicBezTo>
                    <a:cubicBezTo>
                      <a:pt x="172" y="136"/>
                      <a:pt x="173" y="135"/>
                      <a:pt x="175" y="13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>
                <a:off x="3565525" y="3432188"/>
                <a:ext cx="488950" cy="38576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29" extrusionOk="0">
                    <a:moveTo>
                      <a:pt x="0" y="5"/>
                    </a:move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8"/>
                      <a:pt x="163" y="127"/>
                      <a:pt x="164" y="12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>
                <a:off x="3559175" y="3489338"/>
                <a:ext cx="441325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17" extrusionOk="0">
                    <a:moveTo>
                      <a:pt x="0" y="6"/>
                    </a:moveTo>
                    <a:cubicBezTo>
                      <a:pt x="142" y="117"/>
                      <a:pt x="142" y="117"/>
                      <a:pt x="142" y="117"/>
                    </a:cubicBezTo>
                    <a:cubicBezTo>
                      <a:pt x="144" y="117"/>
                      <a:pt x="146" y="116"/>
                      <a:pt x="148" y="1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>
                <a:off x="3562350" y="3557600"/>
                <a:ext cx="3730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8" extrusionOk="0">
                    <a:moveTo>
                      <a:pt x="1" y="7"/>
                    </a:moveTo>
                    <a:cubicBezTo>
                      <a:pt x="118" y="98"/>
                      <a:pt x="118" y="98"/>
                      <a:pt x="118" y="98"/>
                    </a:cubicBezTo>
                    <a:cubicBezTo>
                      <a:pt x="120" y="98"/>
                      <a:pt x="123" y="98"/>
                      <a:pt x="125" y="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>
                <a:off x="3582988" y="3638563"/>
                <a:ext cx="268287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70" extrusionOk="0">
                    <a:moveTo>
                      <a:pt x="4" y="10"/>
                    </a:moveTo>
                    <a:cubicBezTo>
                      <a:pt x="79" y="68"/>
                      <a:pt x="79" y="68"/>
                      <a:pt x="79" y="68"/>
                    </a:cubicBezTo>
                    <a:cubicBezTo>
                      <a:pt x="82" y="69"/>
                      <a:pt x="86" y="70"/>
                      <a:pt x="90" y="7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4"/>
                      <a:pt x="3" y="7"/>
                      <a:pt x="4" y="10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4"/>
            <p:cNvGrpSpPr/>
            <p:nvPr/>
          </p:nvGrpSpPr>
          <p:grpSpPr>
            <a:xfrm>
              <a:off x="-678574" y="534988"/>
              <a:ext cx="1208087" cy="1212850"/>
              <a:chOff x="7783513" y="2427288"/>
              <a:chExt cx="1208087" cy="1212850"/>
            </a:xfrm>
          </p:grpSpPr>
          <p:sp>
            <p:nvSpPr>
              <p:cNvPr id="399" name="Google Shape;399;p4"/>
              <p:cNvSpPr/>
              <p:nvPr/>
            </p:nvSpPr>
            <p:spPr>
              <a:xfrm>
                <a:off x="7783513" y="2427288"/>
                <a:ext cx="1208087" cy="121285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06" extrusionOk="0">
                    <a:moveTo>
                      <a:pt x="203" y="0"/>
                    </a:moveTo>
                    <a:cubicBezTo>
                      <a:pt x="91" y="0"/>
                      <a:pt x="0" y="91"/>
                      <a:pt x="0" y="203"/>
                    </a:cubicBezTo>
                    <a:cubicBezTo>
                      <a:pt x="0" y="315"/>
                      <a:pt x="91" y="406"/>
                      <a:pt x="203" y="406"/>
                    </a:cubicBezTo>
                    <a:cubicBezTo>
                      <a:pt x="315" y="406"/>
                      <a:pt x="405" y="315"/>
                      <a:pt x="405" y="203"/>
                    </a:cubicBezTo>
                    <a:cubicBezTo>
                      <a:pt x="405" y="91"/>
                      <a:pt x="315" y="0"/>
                      <a:pt x="203" y="0"/>
                    </a:cubicBezTo>
                    <a:close/>
                    <a:moveTo>
                      <a:pt x="344" y="344"/>
                    </a:moveTo>
                    <a:cubicBezTo>
                      <a:pt x="308" y="380"/>
                      <a:pt x="258" y="402"/>
                      <a:pt x="203" y="402"/>
                    </a:cubicBezTo>
                    <a:cubicBezTo>
                      <a:pt x="148" y="402"/>
                      <a:pt x="98" y="380"/>
                      <a:pt x="62" y="344"/>
                    </a:cubicBezTo>
                    <a:cubicBezTo>
                      <a:pt x="26" y="308"/>
                      <a:pt x="4" y="258"/>
                      <a:pt x="4" y="203"/>
                    </a:cubicBezTo>
                    <a:cubicBezTo>
                      <a:pt x="4" y="148"/>
                      <a:pt x="26" y="98"/>
                      <a:pt x="62" y="62"/>
                    </a:cubicBezTo>
                    <a:cubicBezTo>
                      <a:pt x="98" y="26"/>
                      <a:pt x="148" y="4"/>
                      <a:pt x="203" y="4"/>
                    </a:cubicBezTo>
                    <a:cubicBezTo>
                      <a:pt x="258" y="4"/>
                      <a:pt x="308" y="26"/>
                      <a:pt x="344" y="62"/>
                    </a:cubicBezTo>
                    <a:cubicBezTo>
                      <a:pt x="380" y="98"/>
                      <a:pt x="402" y="148"/>
                      <a:pt x="402" y="203"/>
                    </a:cubicBezTo>
                    <a:cubicBezTo>
                      <a:pt x="402" y="258"/>
                      <a:pt x="380" y="308"/>
                      <a:pt x="344" y="3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>
                <a:off x="7842250" y="3019425"/>
                <a:ext cx="16668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6" h="83" extrusionOk="0">
                    <a:moveTo>
                      <a:pt x="43" y="5"/>
                    </a:moveTo>
                    <a:cubicBezTo>
                      <a:pt x="43" y="4"/>
                      <a:pt x="43" y="3"/>
                      <a:pt x="43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50"/>
                      <a:pt x="10" y="66"/>
                      <a:pt x="17" y="81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47" y="46"/>
                      <a:pt x="43" y="26"/>
                      <a:pt x="43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>
                <a:off x="7934325" y="2559050"/>
                <a:ext cx="24765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81" extrusionOk="0">
                    <a:moveTo>
                      <a:pt x="83" y="37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5" y="50"/>
                      <a:pt x="3" y="54"/>
                      <a:pt x="0" y="57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47" y="63"/>
                      <a:pt x="64" y="48"/>
                      <a:pt x="83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4"/>
              <p:cNvSpPr/>
              <p:nvPr/>
            </p:nvSpPr>
            <p:spPr>
              <a:xfrm>
                <a:off x="7845425" y="2752725"/>
                <a:ext cx="18573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62" h="83" extrusionOk="0">
                    <a:moveTo>
                      <a:pt x="62" y="2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3" y="4"/>
                      <a:pt x="20" y="8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7" y="40"/>
                      <a:pt x="7" y="40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53"/>
                      <a:pt x="1" y="67"/>
                      <a:pt x="0" y="80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4" y="61"/>
                      <a:pt x="50" y="41"/>
                      <a:pt x="62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4"/>
              <p:cNvSpPr/>
              <p:nvPr/>
            </p:nvSpPr>
            <p:spPr>
              <a:xfrm>
                <a:off x="8648700" y="2606675"/>
                <a:ext cx="234950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84" extrusionOk="0">
                    <a:moveTo>
                      <a:pt x="40" y="84"/>
                    </a:moveTo>
                    <a:cubicBezTo>
                      <a:pt x="79" y="66"/>
                      <a:pt x="79" y="66"/>
                      <a:pt x="79" y="66"/>
                    </a:cubicBezTo>
                    <a:cubicBezTo>
                      <a:pt x="69" y="45"/>
                      <a:pt x="56" y="27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46"/>
                      <a:pt x="31" y="64"/>
                      <a:pt x="40" y="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>
                <a:off x="8455025" y="2493963"/>
                <a:ext cx="2508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4" h="67" extrusionOk="0">
                    <a:moveTo>
                      <a:pt x="84" y="3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48" y="12"/>
                      <a:pt x="34" y="6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1" y="46"/>
                      <a:pt x="42" y="54"/>
                      <a:pt x="59" y="67"/>
                    </a:cubicBezTo>
                    <a:lnTo>
                      <a:pt x="84" y="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>
                <a:off x="8143875" y="2487613"/>
                <a:ext cx="301625" cy="17303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82" y="43"/>
                    </a:moveTo>
                    <a:cubicBezTo>
                      <a:pt x="87" y="43"/>
                      <a:pt x="92" y="43"/>
                      <a:pt x="97" y="43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96" y="1"/>
                      <a:pt x="91" y="1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8" y="16"/>
                      <a:pt x="4" y="18"/>
                      <a:pt x="0" y="20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39" y="48"/>
                      <a:pt x="60" y="43"/>
                      <a:pt x="82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>
                <a:off x="7908925" y="3230563"/>
                <a:ext cx="238125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3" extrusionOk="0">
                    <a:moveTo>
                      <a:pt x="59" y="31"/>
                    </a:moveTo>
                    <a:cubicBezTo>
                      <a:pt x="50" y="21"/>
                      <a:pt x="43" y="11"/>
                      <a:pt x="37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8" y="48"/>
                      <a:pt x="22" y="53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9" y="70"/>
                      <a:pt x="47" y="77"/>
                      <a:pt x="55" y="83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72" y="43"/>
                      <a:pt x="65" y="37"/>
                      <a:pt x="59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>
                <a:off x="8734425" y="3087688"/>
                <a:ext cx="195262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84" extrusionOk="0">
                    <a:moveTo>
                      <a:pt x="0" y="60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51" y="61"/>
                      <a:pt x="61" y="34"/>
                      <a:pt x="65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22"/>
                      <a:pt x="13" y="42"/>
                      <a:pt x="0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>
                <a:off x="8777288" y="2827338"/>
                <a:ext cx="157162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3" h="83" extrusionOk="0">
                    <a:moveTo>
                      <a:pt x="53" y="69"/>
                    </a:move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8"/>
                      <a:pt x="51" y="47"/>
                      <a:pt x="51" y="46"/>
                    </a:cubicBezTo>
                    <a:cubicBezTo>
                      <a:pt x="49" y="30"/>
                      <a:pt x="45" y="14"/>
                      <a:pt x="39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" y="33"/>
                      <a:pt x="10" y="51"/>
                      <a:pt x="10" y="69"/>
                    </a:cubicBezTo>
                    <a:cubicBezTo>
                      <a:pt x="10" y="73"/>
                      <a:pt x="10" y="76"/>
                      <a:pt x="10" y="80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2" y="79"/>
                      <a:pt x="53" y="75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>
                <a:off x="8577263" y="3284538"/>
                <a:ext cx="2476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0" extrusionOk="0">
                    <a:moveTo>
                      <a:pt x="0" y="42"/>
                    </a:moveTo>
                    <a:cubicBezTo>
                      <a:pt x="18" y="80"/>
                      <a:pt x="18" y="80"/>
                      <a:pt x="18" y="80"/>
                    </a:cubicBezTo>
                    <a:cubicBezTo>
                      <a:pt x="20" y="79"/>
                      <a:pt x="22" y="78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67" y="45"/>
                      <a:pt x="76" y="36"/>
                      <a:pt x="83" y="25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36" y="18"/>
                      <a:pt x="19" y="32"/>
                      <a:pt x="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8358188" y="3419475"/>
                <a:ext cx="247650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54" extrusionOk="0">
                    <a:moveTo>
                      <a:pt x="10" y="11"/>
                    </a:moveTo>
                    <a:cubicBezTo>
                      <a:pt x="7" y="11"/>
                      <a:pt x="5" y="11"/>
                      <a:pt x="3" y="1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3" y="54"/>
                      <a:pt x="5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6" y="52"/>
                      <a:pt x="36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1"/>
                      <a:pt x="40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4" y="51"/>
                      <a:pt x="44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9" y="50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3" y="49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70" y="44"/>
                      <a:pt x="77" y="41"/>
                      <a:pt x="83" y="38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49" y="7"/>
                      <a:pt x="30" y="11"/>
                      <a:pt x="1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>
                <a:off x="8096250" y="3386138"/>
                <a:ext cx="2508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64" extrusionOk="0">
                    <a:moveTo>
                      <a:pt x="0" y="3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3" y="44"/>
                      <a:pt x="22" y="48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1" y="59"/>
                      <a:pt x="52" y="59"/>
                      <a:pt x="53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6" y="60"/>
                      <a:pt x="60" y="61"/>
                      <a:pt x="63" y="61"/>
                    </a:cubicBezTo>
                    <a:cubicBezTo>
                      <a:pt x="64" y="61"/>
                      <a:pt x="64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7" y="63"/>
                      <a:pt x="78" y="64"/>
                      <a:pt x="79" y="64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62" y="19"/>
                      <a:pt x="41" y="12"/>
                      <a:pt x="23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8001000" y="2646363"/>
                <a:ext cx="776287" cy="77628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cubicBezTo>
                      <a:pt x="260" y="86"/>
                      <a:pt x="239" y="47"/>
                      <a:pt x="206" y="24"/>
                    </a:cubicBezTo>
                    <a:cubicBezTo>
                      <a:pt x="200" y="32"/>
                      <a:pt x="200" y="32"/>
                      <a:pt x="200" y="32"/>
                    </a:cubicBezTo>
                    <a:cubicBezTo>
                      <a:pt x="180" y="18"/>
                      <a:pt x="156" y="9"/>
                      <a:pt x="130" y="9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89" y="0"/>
                      <a:pt x="53" y="18"/>
                      <a:pt x="29" y="48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19" y="74"/>
                      <a:pt x="9" y="101"/>
                      <a:pt x="9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72"/>
                      <a:pt x="19" y="209"/>
                      <a:pt x="49" y="232"/>
                    </a:cubicBezTo>
                    <a:cubicBezTo>
                      <a:pt x="55" y="225"/>
                      <a:pt x="55" y="225"/>
                      <a:pt x="55" y="225"/>
                    </a:cubicBezTo>
                    <a:cubicBezTo>
                      <a:pt x="76" y="241"/>
                      <a:pt x="102" y="251"/>
                      <a:pt x="130" y="251"/>
                    </a:cubicBezTo>
                    <a:cubicBezTo>
                      <a:pt x="130" y="260"/>
                      <a:pt x="130" y="260"/>
                      <a:pt x="130" y="260"/>
                    </a:cubicBezTo>
                    <a:cubicBezTo>
                      <a:pt x="168" y="260"/>
                      <a:pt x="202" y="244"/>
                      <a:pt x="226" y="218"/>
                    </a:cubicBezTo>
                    <a:cubicBezTo>
                      <a:pt x="219" y="212"/>
                      <a:pt x="219" y="212"/>
                      <a:pt x="219" y="212"/>
                    </a:cubicBezTo>
                    <a:cubicBezTo>
                      <a:pt x="239" y="190"/>
                      <a:pt x="251" y="162"/>
                      <a:pt x="251" y="130"/>
                    </a:cubicBezTo>
                    <a:lnTo>
                      <a:pt x="260" y="130"/>
                    </a:lnTo>
                    <a:close/>
                    <a:moveTo>
                      <a:pt x="216" y="210"/>
                    </a:moveTo>
                    <a:cubicBezTo>
                      <a:pt x="209" y="203"/>
                      <a:pt x="209" y="203"/>
                      <a:pt x="209" y="203"/>
                    </a:cubicBezTo>
                    <a:cubicBezTo>
                      <a:pt x="190" y="225"/>
                      <a:pt x="161" y="238"/>
                      <a:pt x="130" y="238"/>
                    </a:cubicBezTo>
                    <a:cubicBezTo>
                      <a:pt x="130" y="248"/>
                      <a:pt x="130" y="248"/>
                      <a:pt x="130" y="248"/>
                    </a:cubicBezTo>
                    <a:cubicBezTo>
                      <a:pt x="102" y="248"/>
                      <a:pt x="77" y="238"/>
                      <a:pt x="57" y="222"/>
                    </a:cubicBezTo>
                    <a:cubicBezTo>
                      <a:pt x="63" y="215"/>
                      <a:pt x="63" y="215"/>
                      <a:pt x="63" y="215"/>
                    </a:cubicBezTo>
                    <a:cubicBezTo>
                      <a:pt x="38" y="195"/>
                      <a:pt x="22" y="164"/>
                      <a:pt x="2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02"/>
                      <a:pt x="22" y="76"/>
                      <a:pt x="39" y="56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66" y="37"/>
                      <a:pt x="96" y="22"/>
                      <a:pt x="130" y="22"/>
                    </a:cubicBezTo>
                    <a:cubicBezTo>
                      <a:pt x="130" y="12"/>
                      <a:pt x="130" y="12"/>
                      <a:pt x="130" y="12"/>
                    </a:cubicBezTo>
                    <a:cubicBezTo>
                      <a:pt x="155" y="12"/>
                      <a:pt x="179" y="21"/>
                      <a:pt x="198" y="34"/>
                    </a:cubicBezTo>
                    <a:cubicBezTo>
                      <a:pt x="193" y="42"/>
                      <a:pt x="193" y="42"/>
                      <a:pt x="193" y="42"/>
                    </a:cubicBezTo>
                    <a:cubicBezTo>
                      <a:pt x="220" y="62"/>
                      <a:pt x="238" y="94"/>
                      <a:pt x="238" y="130"/>
                    </a:cubicBezTo>
                    <a:cubicBezTo>
                      <a:pt x="247" y="130"/>
                      <a:pt x="247" y="130"/>
                      <a:pt x="247" y="130"/>
                    </a:cubicBezTo>
                    <a:cubicBezTo>
                      <a:pt x="247" y="161"/>
                      <a:pt x="236" y="189"/>
                      <a:pt x="216" y="2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8107363" y="2752725"/>
                <a:ext cx="561975" cy="5619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  <a:moveTo>
                      <a:pt x="94" y="148"/>
                    </a:moveTo>
                    <a:cubicBezTo>
                      <a:pt x="64" y="148"/>
                      <a:pt x="40" y="124"/>
                      <a:pt x="40" y="94"/>
                    </a:cubicBezTo>
                    <a:cubicBezTo>
                      <a:pt x="40" y="64"/>
                      <a:pt x="64" y="40"/>
                      <a:pt x="94" y="40"/>
                    </a:cubicBezTo>
                    <a:cubicBezTo>
                      <a:pt x="124" y="40"/>
                      <a:pt x="148" y="64"/>
                      <a:pt x="148" y="94"/>
                    </a:cubicBezTo>
                    <a:cubicBezTo>
                      <a:pt x="148" y="124"/>
                      <a:pt x="124" y="148"/>
                      <a:pt x="94" y="1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93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"/>
          <p:cNvSpPr txBox="1">
            <a:spLocks noGrp="1"/>
          </p:cNvSpPr>
          <p:nvPr>
            <p:ph type="subTitle" idx="1"/>
          </p:nvPr>
        </p:nvSpPr>
        <p:spPr>
          <a:xfrm>
            <a:off x="1300925" y="2110425"/>
            <a:ext cx="27501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5"/>
          <p:cNvSpPr txBox="1">
            <a:spLocks noGrp="1"/>
          </p:cNvSpPr>
          <p:nvPr>
            <p:ph type="subTitle" idx="2"/>
          </p:nvPr>
        </p:nvSpPr>
        <p:spPr>
          <a:xfrm>
            <a:off x="5092963" y="2110425"/>
            <a:ext cx="27501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8" name="Google Shape;418;p5"/>
          <p:cNvSpPr txBox="1">
            <a:spLocks noGrp="1"/>
          </p:cNvSpPr>
          <p:nvPr>
            <p:ph type="subTitle" idx="3"/>
          </p:nvPr>
        </p:nvSpPr>
        <p:spPr>
          <a:xfrm>
            <a:off x="1300925" y="2827700"/>
            <a:ext cx="2750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5"/>
          <p:cNvSpPr txBox="1">
            <a:spLocks noGrp="1"/>
          </p:cNvSpPr>
          <p:nvPr>
            <p:ph type="subTitle" idx="4"/>
          </p:nvPr>
        </p:nvSpPr>
        <p:spPr>
          <a:xfrm>
            <a:off x="5092970" y="2827700"/>
            <a:ext cx="27501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5"/>
          <p:cNvSpPr/>
          <p:nvPr/>
        </p:nvSpPr>
        <p:spPr>
          <a:xfrm rot="-5400000">
            <a:off x="-2249251" y="2326600"/>
            <a:ext cx="5063451" cy="661800"/>
          </a:xfrm>
          <a:custGeom>
            <a:avLst/>
            <a:gdLst/>
            <a:ahLst/>
            <a:cxnLst/>
            <a:rect l="l" t="t" r="r" b="b"/>
            <a:pathLst>
              <a:path w="1998" h="576" extrusionOk="0">
                <a:moveTo>
                  <a:pt x="12" y="294"/>
                </a:moveTo>
                <a:cubicBezTo>
                  <a:pt x="12" y="294"/>
                  <a:pt x="474" y="534"/>
                  <a:pt x="948" y="288"/>
                </a:cubicBezTo>
                <a:cubicBezTo>
                  <a:pt x="1422" y="42"/>
                  <a:pt x="1842" y="576"/>
                  <a:pt x="1998" y="0"/>
                </a:cubicBezTo>
                <a:cubicBezTo>
                  <a:pt x="0" y="6"/>
                  <a:pt x="0" y="6"/>
                  <a:pt x="0" y="6"/>
                </a:cubicBezTo>
                <a:lnTo>
                  <a:pt x="12" y="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85750" dist="133350" dir="19140000" algn="bl" rotWithShape="0">
              <a:schemeClr val="lt2">
                <a:alpha val="74000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5"/>
          <p:cNvGrpSpPr/>
          <p:nvPr/>
        </p:nvGrpSpPr>
        <p:grpSpPr>
          <a:xfrm>
            <a:off x="689585" y="66748"/>
            <a:ext cx="8680590" cy="5824928"/>
            <a:chOff x="563810" y="53573"/>
            <a:chExt cx="8680590" cy="5824928"/>
          </a:xfrm>
        </p:grpSpPr>
        <p:grpSp>
          <p:nvGrpSpPr>
            <p:cNvPr id="423" name="Google Shape;423;p5"/>
            <p:cNvGrpSpPr/>
            <p:nvPr/>
          </p:nvGrpSpPr>
          <p:grpSpPr>
            <a:xfrm>
              <a:off x="891063" y="4665651"/>
              <a:ext cx="1208087" cy="1212850"/>
              <a:chOff x="7783513" y="2427288"/>
              <a:chExt cx="1208087" cy="1212850"/>
            </a:xfrm>
          </p:grpSpPr>
          <p:sp>
            <p:nvSpPr>
              <p:cNvPr id="424" name="Google Shape;424;p5"/>
              <p:cNvSpPr/>
              <p:nvPr/>
            </p:nvSpPr>
            <p:spPr>
              <a:xfrm>
                <a:off x="7783513" y="2427288"/>
                <a:ext cx="1208087" cy="121285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06" extrusionOk="0">
                    <a:moveTo>
                      <a:pt x="203" y="0"/>
                    </a:moveTo>
                    <a:cubicBezTo>
                      <a:pt x="91" y="0"/>
                      <a:pt x="0" y="91"/>
                      <a:pt x="0" y="203"/>
                    </a:cubicBezTo>
                    <a:cubicBezTo>
                      <a:pt x="0" y="315"/>
                      <a:pt x="91" y="406"/>
                      <a:pt x="203" y="406"/>
                    </a:cubicBezTo>
                    <a:cubicBezTo>
                      <a:pt x="315" y="406"/>
                      <a:pt x="405" y="315"/>
                      <a:pt x="405" y="203"/>
                    </a:cubicBezTo>
                    <a:cubicBezTo>
                      <a:pt x="405" y="91"/>
                      <a:pt x="315" y="0"/>
                      <a:pt x="203" y="0"/>
                    </a:cubicBezTo>
                    <a:close/>
                    <a:moveTo>
                      <a:pt x="344" y="344"/>
                    </a:moveTo>
                    <a:cubicBezTo>
                      <a:pt x="308" y="380"/>
                      <a:pt x="258" y="402"/>
                      <a:pt x="203" y="402"/>
                    </a:cubicBezTo>
                    <a:cubicBezTo>
                      <a:pt x="148" y="402"/>
                      <a:pt x="98" y="380"/>
                      <a:pt x="62" y="344"/>
                    </a:cubicBezTo>
                    <a:cubicBezTo>
                      <a:pt x="26" y="308"/>
                      <a:pt x="4" y="258"/>
                      <a:pt x="4" y="203"/>
                    </a:cubicBezTo>
                    <a:cubicBezTo>
                      <a:pt x="4" y="148"/>
                      <a:pt x="26" y="98"/>
                      <a:pt x="62" y="62"/>
                    </a:cubicBezTo>
                    <a:cubicBezTo>
                      <a:pt x="98" y="26"/>
                      <a:pt x="148" y="4"/>
                      <a:pt x="203" y="4"/>
                    </a:cubicBezTo>
                    <a:cubicBezTo>
                      <a:pt x="258" y="4"/>
                      <a:pt x="308" y="26"/>
                      <a:pt x="344" y="62"/>
                    </a:cubicBezTo>
                    <a:cubicBezTo>
                      <a:pt x="380" y="98"/>
                      <a:pt x="402" y="148"/>
                      <a:pt x="402" y="203"/>
                    </a:cubicBezTo>
                    <a:cubicBezTo>
                      <a:pt x="402" y="258"/>
                      <a:pt x="380" y="308"/>
                      <a:pt x="344" y="3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7842250" y="3019425"/>
                <a:ext cx="16668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6" h="83" extrusionOk="0">
                    <a:moveTo>
                      <a:pt x="43" y="5"/>
                    </a:moveTo>
                    <a:cubicBezTo>
                      <a:pt x="43" y="4"/>
                      <a:pt x="43" y="3"/>
                      <a:pt x="43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50"/>
                      <a:pt x="10" y="66"/>
                      <a:pt x="17" y="81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47" y="46"/>
                      <a:pt x="43" y="26"/>
                      <a:pt x="43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7934325" y="2559050"/>
                <a:ext cx="24765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81" extrusionOk="0">
                    <a:moveTo>
                      <a:pt x="83" y="37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5" y="50"/>
                      <a:pt x="3" y="54"/>
                      <a:pt x="0" y="57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47" y="63"/>
                      <a:pt x="64" y="48"/>
                      <a:pt x="83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7845425" y="2752725"/>
                <a:ext cx="18573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62" h="83" extrusionOk="0">
                    <a:moveTo>
                      <a:pt x="62" y="2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3" y="4"/>
                      <a:pt x="20" y="8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7" y="40"/>
                      <a:pt x="7" y="40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53"/>
                      <a:pt x="1" y="67"/>
                      <a:pt x="0" y="80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4" y="61"/>
                      <a:pt x="50" y="41"/>
                      <a:pt x="62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8648700" y="2606675"/>
                <a:ext cx="234950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84" extrusionOk="0">
                    <a:moveTo>
                      <a:pt x="40" y="84"/>
                    </a:moveTo>
                    <a:cubicBezTo>
                      <a:pt x="79" y="66"/>
                      <a:pt x="79" y="66"/>
                      <a:pt x="79" y="66"/>
                    </a:cubicBezTo>
                    <a:cubicBezTo>
                      <a:pt x="69" y="45"/>
                      <a:pt x="56" y="27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46"/>
                      <a:pt x="31" y="64"/>
                      <a:pt x="40" y="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8455025" y="2493963"/>
                <a:ext cx="2508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4" h="67" extrusionOk="0">
                    <a:moveTo>
                      <a:pt x="84" y="3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48" y="12"/>
                      <a:pt x="34" y="6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1" y="46"/>
                      <a:pt x="42" y="54"/>
                      <a:pt x="59" y="67"/>
                    </a:cubicBezTo>
                    <a:lnTo>
                      <a:pt x="84" y="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8143875" y="2487613"/>
                <a:ext cx="301625" cy="17303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82" y="43"/>
                    </a:moveTo>
                    <a:cubicBezTo>
                      <a:pt x="87" y="43"/>
                      <a:pt x="92" y="43"/>
                      <a:pt x="97" y="43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96" y="1"/>
                      <a:pt x="91" y="1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8" y="16"/>
                      <a:pt x="4" y="18"/>
                      <a:pt x="0" y="20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39" y="48"/>
                      <a:pt x="60" y="43"/>
                      <a:pt x="82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7908925" y="3230563"/>
                <a:ext cx="238125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3" extrusionOk="0">
                    <a:moveTo>
                      <a:pt x="59" y="31"/>
                    </a:moveTo>
                    <a:cubicBezTo>
                      <a:pt x="50" y="21"/>
                      <a:pt x="43" y="11"/>
                      <a:pt x="37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8" y="48"/>
                      <a:pt x="22" y="53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9" y="70"/>
                      <a:pt x="47" y="77"/>
                      <a:pt x="55" y="83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72" y="43"/>
                      <a:pt x="65" y="37"/>
                      <a:pt x="59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8734425" y="3087688"/>
                <a:ext cx="195262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84" extrusionOk="0">
                    <a:moveTo>
                      <a:pt x="0" y="60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51" y="61"/>
                      <a:pt x="61" y="34"/>
                      <a:pt x="65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22"/>
                      <a:pt x="13" y="42"/>
                      <a:pt x="0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8777288" y="2827338"/>
                <a:ext cx="157162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3" h="83" extrusionOk="0">
                    <a:moveTo>
                      <a:pt x="53" y="69"/>
                    </a:move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8"/>
                      <a:pt x="51" y="47"/>
                      <a:pt x="51" y="46"/>
                    </a:cubicBezTo>
                    <a:cubicBezTo>
                      <a:pt x="49" y="30"/>
                      <a:pt x="45" y="14"/>
                      <a:pt x="39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" y="33"/>
                      <a:pt x="10" y="51"/>
                      <a:pt x="10" y="69"/>
                    </a:cubicBezTo>
                    <a:cubicBezTo>
                      <a:pt x="10" y="73"/>
                      <a:pt x="10" y="76"/>
                      <a:pt x="10" y="80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2" y="79"/>
                      <a:pt x="53" y="75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8577263" y="3284538"/>
                <a:ext cx="2476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0" extrusionOk="0">
                    <a:moveTo>
                      <a:pt x="0" y="42"/>
                    </a:moveTo>
                    <a:cubicBezTo>
                      <a:pt x="18" y="80"/>
                      <a:pt x="18" y="80"/>
                      <a:pt x="18" y="80"/>
                    </a:cubicBezTo>
                    <a:cubicBezTo>
                      <a:pt x="20" y="79"/>
                      <a:pt x="22" y="78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67" y="45"/>
                      <a:pt x="76" y="36"/>
                      <a:pt x="83" y="25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36" y="18"/>
                      <a:pt x="19" y="32"/>
                      <a:pt x="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8358188" y="3419475"/>
                <a:ext cx="247650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54" extrusionOk="0">
                    <a:moveTo>
                      <a:pt x="10" y="11"/>
                    </a:moveTo>
                    <a:cubicBezTo>
                      <a:pt x="7" y="11"/>
                      <a:pt x="5" y="11"/>
                      <a:pt x="3" y="1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3" y="54"/>
                      <a:pt x="5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6" y="52"/>
                      <a:pt x="36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1"/>
                      <a:pt x="40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4" y="51"/>
                      <a:pt x="44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9" y="50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3" y="49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70" y="44"/>
                      <a:pt x="77" y="41"/>
                      <a:pt x="83" y="38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49" y="7"/>
                      <a:pt x="30" y="11"/>
                      <a:pt x="1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8096250" y="3386138"/>
                <a:ext cx="2508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64" extrusionOk="0">
                    <a:moveTo>
                      <a:pt x="0" y="3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3" y="44"/>
                      <a:pt x="22" y="48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1" y="59"/>
                      <a:pt x="52" y="59"/>
                      <a:pt x="53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6" y="60"/>
                      <a:pt x="60" y="61"/>
                      <a:pt x="63" y="61"/>
                    </a:cubicBezTo>
                    <a:cubicBezTo>
                      <a:pt x="64" y="61"/>
                      <a:pt x="64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7" y="63"/>
                      <a:pt x="78" y="64"/>
                      <a:pt x="79" y="64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62" y="19"/>
                      <a:pt x="41" y="12"/>
                      <a:pt x="23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8001000" y="2646363"/>
                <a:ext cx="776287" cy="77628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cubicBezTo>
                      <a:pt x="260" y="86"/>
                      <a:pt x="239" y="47"/>
                      <a:pt x="206" y="24"/>
                    </a:cubicBezTo>
                    <a:cubicBezTo>
                      <a:pt x="200" y="32"/>
                      <a:pt x="200" y="32"/>
                      <a:pt x="200" y="32"/>
                    </a:cubicBezTo>
                    <a:cubicBezTo>
                      <a:pt x="180" y="18"/>
                      <a:pt x="156" y="9"/>
                      <a:pt x="130" y="9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89" y="0"/>
                      <a:pt x="53" y="18"/>
                      <a:pt x="29" y="48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19" y="74"/>
                      <a:pt x="9" y="101"/>
                      <a:pt x="9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72"/>
                      <a:pt x="19" y="209"/>
                      <a:pt x="49" y="232"/>
                    </a:cubicBezTo>
                    <a:cubicBezTo>
                      <a:pt x="55" y="225"/>
                      <a:pt x="55" y="225"/>
                      <a:pt x="55" y="225"/>
                    </a:cubicBezTo>
                    <a:cubicBezTo>
                      <a:pt x="76" y="241"/>
                      <a:pt x="102" y="251"/>
                      <a:pt x="130" y="251"/>
                    </a:cubicBezTo>
                    <a:cubicBezTo>
                      <a:pt x="130" y="260"/>
                      <a:pt x="130" y="260"/>
                      <a:pt x="130" y="260"/>
                    </a:cubicBezTo>
                    <a:cubicBezTo>
                      <a:pt x="168" y="260"/>
                      <a:pt x="202" y="244"/>
                      <a:pt x="226" y="218"/>
                    </a:cubicBezTo>
                    <a:cubicBezTo>
                      <a:pt x="219" y="212"/>
                      <a:pt x="219" y="212"/>
                      <a:pt x="219" y="212"/>
                    </a:cubicBezTo>
                    <a:cubicBezTo>
                      <a:pt x="239" y="190"/>
                      <a:pt x="251" y="162"/>
                      <a:pt x="251" y="130"/>
                    </a:cubicBezTo>
                    <a:lnTo>
                      <a:pt x="260" y="130"/>
                    </a:lnTo>
                    <a:close/>
                    <a:moveTo>
                      <a:pt x="216" y="210"/>
                    </a:moveTo>
                    <a:cubicBezTo>
                      <a:pt x="209" y="203"/>
                      <a:pt x="209" y="203"/>
                      <a:pt x="209" y="203"/>
                    </a:cubicBezTo>
                    <a:cubicBezTo>
                      <a:pt x="190" y="225"/>
                      <a:pt x="161" y="238"/>
                      <a:pt x="130" y="238"/>
                    </a:cubicBezTo>
                    <a:cubicBezTo>
                      <a:pt x="130" y="248"/>
                      <a:pt x="130" y="248"/>
                      <a:pt x="130" y="248"/>
                    </a:cubicBezTo>
                    <a:cubicBezTo>
                      <a:pt x="102" y="248"/>
                      <a:pt x="77" y="238"/>
                      <a:pt x="57" y="222"/>
                    </a:cubicBezTo>
                    <a:cubicBezTo>
                      <a:pt x="63" y="215"/>
                      <a:pt x="63" y="215"/>
                      <a:pt x="63" y="215"/>
                    </a:cubicBezTo>
                    <a:cubicBezTo>
                      <a:pt x="38" y="195"/>
                      <a:pt x="22" y="164"/>
                      <a:pt x="2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02"/>
                      <a:pt x="22" y="76"/>
                      <a:pt x="39" y="56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66" y="37"/>
                      <a:pt x="96" y="22"/>
                      <a:pt x="130" y="22"/>
                    </a:cubicBezTo>
                    <a:cubicBezTo>
                      <a:pt x="130" y="12"/>
                      <a:pt x="130" y="12"/>
                      <a:pt x="130" y="12"/>
                    </a:cubicBezTo>
                    <a:cubicBezTo>
                      <a:pt x="155" y="12"/>
                      <a:pt x="179" y="21"/>
                      <a:pt x="198" y="34"/>
                    </a:cubicBezTo>
                    <a:cubicBezTo>
                      <a:pt x="193" y="42"/>
                      <a:pt x="193" y="42"/>
                      <a:pt x="193" y="42"/>
                    </a:cubicBezTo>
                    <a:cubicBezTo>
                      <a:pt x="220" y="62"/>
                      <a:pt x="238" y="94"/>
                      <a:pt x="238" y="130"/>
                    </a:cubicBezTo>
                    <a:cubicBezTo>
                      <a:pt x="247" y="130"/>
                      <a:pt x="247" y="130"/>
                      <a:pt x="247" y="130"/>
                    </a:cubicBezTo>
                    <a:cubicBezTo>
                      <a:pt x="247" y="161"/>
                      <a:pt x="236" y="189"/>
                      <a:pt x="216" y="2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8107363" y="2752725"/>
                <a:ext cx="561975" cy="5619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  <a:moveTo>
                      <a:pt x="94" y="148"/>
                    </a:moveTo>
                    <a:cubicBezTo>
                      <a:pt x="64" y="148"/>
                      <a:pt x="40" y="124"/>
                      <a:pt x="40" y="94"/>
                    </a:cubicBezTo>
                    <a:cubicBezTo>
                      <a:pt x="40" y="64"/>
                      <a:pt x="64" y="40"/>
                      <a:pt x="94" y="40"/>
                    </a:cubicBezTo>
                    <a:cubicBezTo>
                      <a:pt x="124" y="40"/>
                      <a:pt x="148" y="64"/>
                      <a:pt x="148" y="94"/>
                    </a:cubicBezTo>
                    <a:cubicBezTo>
                      <a:pt x="148" y="124"/>
                      <a:pt x="124" y="148"/>
                      <a:pt x="94" y="1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 rot="5400000">
              <a:off x="8025200" y="1262063"/>
              <a:ext cx="1946275" cy="492125"/>
              <a:chOff x="3359150" y="442913"/>
              <a:chExt cx="1946275" cy="49212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3359150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3573463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7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3786188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4000500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213225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4427538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4640263" y="442913"/>
                <a:ext cx="452437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5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4854575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 flipH="1">
              <a:off x="563810" y="53573"/>
              <a:ext cx="737103" cy="481417"/>
              <a:chOff x="5716588" y="460375"/>
              <a:chExt cx="1093787" cy="71437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5716588" y="460375"/>
                <a:ext cx="42703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450" extrusionOk="0">
                    <a:moveTo>
                      <a:pt x="266" y="55"/>
                    </a:moveTo>
                    <a:lnTo>
                      <a:pt x="262" y="53"/>
                    </a:lnTo>
                    <a:lnTo>
                      <a:pt x="98" y="226"/>
                    </a:lnTo>
                    <a:lnTo>
                      <a:pt x="260" y="395"/>
                    </a:lnTo>
                    <a:lnTo>
                      <a:pt x="213" y="439"/>
                    </a:lnTo>
                    <a:lnTo>
                      <a:pt x="12" y="226"/>
                    </a:lnTo>
                    <a:lnTo>
                      <a:pt x="213" y="12"/>
                    </a:lnTo>
                    <a:lnTo>
                      <a:pt x="262" y="59"/>
                    </a:lnTo>
                    <a:lnTo>
                      <a:pt x="266" y="55"/>
                    </a:lnTo>
                    <a:lnTo>
                      <a:pt x="262" y="53"/>
                    </a:lnTo>
                    <a:lnTo>
                      <a:pt x="266" y="55"/>
                    </a:lnTo>
                    <a:lnTo>
                      <a:pt x="267" y="53"/>
                    </a:lnTo>
                    <a:lnTo>
                      <a:pt x="213" y="0"/>
                    </a:lnTo>
                    <a:lnTo>
                      <a:pt x="0" y="226"/>
                    </a:lnTo>
                    <a:lnTo>
                      <a:pt x="213" y="450"/>
                    </a:lnTo>
                    <a:lnTo>
                      <a:pt x="269" y="395"/>
                    </a:lnTo>
                    <a:lnTo>
                      <a:pt x="110" y="226"/>
                    </a:lnTo>
                    <a:lnTo>
                      <a:pt x="269" y="55"/>
                    </a:lnTo>
                    <a:lnTo>
                      <a:pt x="267" y="53"/>
                    </a:lnTo>
                    <a:lnTo>
                      <a:pt x="266" y="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6048375" y="460375"/>
                <a:ext cx="430212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50" extrusionOk="0">
                    <a:moveTo>
                      <a:pt x="265" y="55"/>
                    </a:moveTo>
                    <a:lnTo>
                      <a:pt x="261" y="53"/>
                    </a:lnTo>
                    <a:lnTo>
                      <a:pt x="98" y="226"/>
                    </a:lnTo>
                    <a:lnTo>
                      <a:pt x="260" y="395"/>
                    </a:lnTo>
                    <a:lnTo>
                      <a:pt x="213" y="439"/>
                    </a:lnTo>
                    <a:lnTo>
                      <a:pt x="11" y="226"/>
                    </a:lnTo>
                    <a:lnTo>
                      <a:pt x="213" y="12"/>
                    </a:lnTo>
                    <a:lnTo>
                      <a:pt x="261" y="59"/>
                    </a:lnTo>
                    <a:lnTo>
                      <a:pt x="265" y="55"/>
                    </a:lnTo>
                    <a:lnTo>
                      <a:pt x="261" y="53"/>
                    </a:lnTo>
                    <a:lnTo>
                      <a:pt x="265" y="55"/>
                    </a:lnTo>
                    <a:lnTo>
                      <a:pt x="267" y="53"/>
                    </a:lnTo>
                    <a:lnTo>
                      <a:pt x="213" y="0"/>
                    </a:lnTo>
                    <a:lnTo>
                      <a:pt x="0" y="226"/>
                    </a:lnTo>
                    <a:lnTo>
                      <a:pt x="213" y="450"/>
                    </a:lnTo>
                    <a:lnTo>
                      <a:pt x="271" y="395"/>
                    </a:lnTo>
                    <a:lnTo>
                      <a:pt x="109" y="226"/>
                    </a:lnTo>
                    <a:lnTo>
                      <a:pt x="271" y="55"/>
                    </a:lnTo>
                    <a:lnTo>
                      <a:pt x="267" y="53"/>
                    </a:lnTo>
                    <a:lnTo>
                      <a:pt x="265" y="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6383338" y="460375"/>
                <a:ext cx="42703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450" extrusionOk="0">
                    <a:moveTo>
                      <a:pt x="263" y="55"/>
                    </a:moveTo>
                    <a:lnTo>
                      <a:pt x="259" y="53"/>
                    </a:lnTo>
                    <a:lnTo>
                      <a:pt x="97" y="226"/>
                    </a:lnTo>
                    <a:lnTo>
                      <a:pt x="257" y="395"/>
                    </a:lnTo>
                    <a:lnTo>
                      <a:pt x="212" y="439"/>
                    </a:lnTo>
                    <a:lnTo>
                      <a:pt x="9" y="226"/>
                    </a:lnTo>
                    <a:lnTo>
                      <a:pt x="212" y="12"/>
                    </a:lnTo>
                    <a:lnTo>
                      <a:pt x="259" y="59"/>
                    </a:lnTo>
                    <a:lnTo>
                      <a:pt x="263" y="55"/>
                    </a:lnTo>
                    <a:lnTo>
                      <a:pt x="259" y="53"/>
                    </a:lnTo>
                    <a:lnTo>
                      <a:pt x="263" y="55"/>
                    </a:lnTo>
                    <a:lnTo>
                      <a:pt x="265" y="53"/>
                    </a:lnTo>
                    <a:lnTo>
                      <a:pt x="210" y="0"/>
                    </a:lnTo>
                    <a:lnTo>
                      <a:pt x="0" y="226"/>
                    </a:lnTo>
                    <a:lnTo>
                      <a:pt x="210" y="450"/>
                    </a:lnTo>
                    <a:lnTo>
                      <a:pt x="269" y="395"/>
                    </a:lnTo>
                    <a:lnTo>
                      <a:pt x="107" y="226"/>
                    </a:lnTo>
                    <a:lnTo>
                      <a:pt x="269" y="55"/>
                    </a:lnTo>
                    <a:lnTo>
                      <a:pt x="265" y="53"/>
                    </a:lnTo>
                    <a:lnTo>
                      <a:pt x="263" y="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2" name="Google Shape;452;p5"/>
          <p:cNvGrpSpPr/>
          <p:nvPr/>
        </p:nvGrpSpPr>
        <p:grpSpPr>
          <a:xfrm>
            <a:off x="343675" y="66750"/>
            <a:ext cx="8900511" cy="5022024"/>
            <a:chOff x="343675" y="66750"/>
            <a:chExt cx="8900511" cy="5022024"/>
          </a:xfrm>
        </p:grpSpPr>
        <p:grpSp>
          <p:nvGrpSpPr>
            <p:cNvPr id="453" name="Google Shape;453;p5"/>
            <p:cNvGrpSpPr/>
            <p:nvPr/>
          </p:nvGrpSpPr>
          <p:grpSpPr>
            <a:xfrm>
              <a:off x="8428707" y="4407266"/>
              <a:ext cx="815479" cy="681508"/>
              <a:chOff x="8137288" y="4391013"/>
              <a:chExt cx="888999" cy="742950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8967550" y="4391013"/>
                <a:ext cx="58737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8802450" y="4391013"/>
                <a:ext cx="571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5" y="20"/>
                      <a:pt x="19" y="15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8635763" y="4394188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5" y="19"/>
                      <a:pt x="19" y="14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8469075" y="4394188"/>
                <a:ext cx="55562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4"/>
                      <a:pt x="5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5" y="18"/>
                      <a:pt x="19" y="14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5"/>
              <p:cNvSpPr/>
              <p:nvPr/>
            </p:nvSpPr>
            <p:spPr>
              <a:xfrm>
                <a:off x="8303975" y="4394188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5"/>
              <p:cNvSpPr/>
              <p:nvPr/>
            </p:nvSpPr>
            <p:spPr>
              <a:xfrm>
                <a:off x="8137288" y="4394188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8967550" y="4529125"/>
                <a:ext cx="58737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8802450" y="4529125"/>
                <a:ext cx="571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5" y="20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8635763" y="4529125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5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8469075" y="4529125"/>
                <a:ext cx="55562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1"/>
                      <a:pt x="0" y="5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5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8303975" y="4532300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5"/>
              <p:cNvSpPr/>
              <p:nvPr/>
            </p:nvSpPr>
            <p:spPr>
              <a:xfrm>
                <a:off x="8137288" y="4532300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8967550" y="4665650"/>
                <a:ext cx="58737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6" y="19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8802450" y="4665650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8635763" y="4665650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8469075" y="4665650"/>
                <a:ext cx="55562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5"/>
              <p:cNvSpPr/>
              <p:nvPr/>
            </p:nvSpPr>
            <p:spPr>
              <a:xfrm>
                <a:off x="8303975" y="4665650"/>
                <a:ext cx="539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4" y="19"/>
                      <a:pt x="18" y="15"/>
                      <a:pt x="18" y="10"/>
                    </a:cubicBezTo>
                    <a:cubicBezTo>
                      <a:pt x="18" y="5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8137288" y="4668825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8967550" y="4800588"/>
                <a:ext cx="58737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5"/>
              <p:cNvSpPr/>
              <p:nvPr/>
            </p:nvSpPr>
            <p:spPr>
              <a:xfrm>
                <a:off x="8802450" y="4803763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5" y="19"/>
                      <a:pt x="19" y="15"/>
                      <a:pt x="19" y="9"/>
                    </a:cubicBezTo>
                    <a:cubicBezTo>
                      <a:pt x="19" y="4"/>
                      <a:pt x="15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5"/>
              <p:cNvSpPr/>
              <p:nvPr/>
            </p:nvSpPr>
            <p:spPr>
              <a:xfrm>
                <a:off x="8635763" y="4803763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5" y="19"/>
                      <a:pt x="19" y="15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5"/>
              <p:cNvSpPr/>
              <p:nvPr/>
            </p:nvSpPr>
            <p:spPr>
              <a:xfrm>
                <a:off x="8469075" y="4803763"/>
                <a:ext cx="55562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5" y="19"/>
                      <a:pt x="19" y="15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5"/>
              <p:cNvSpPr/>
              <p:nvPr/>
            </p:nvSpPr>
            <p:spPr>
              <a:xfrm>
                <a:off x="8303975" y="4803763"/>
                <a:ext cx="539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4" y="19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5"/>
              <p:cNvSpPr/>
              <p:nvPr/>
            </p:nvSpPr>
            <p:spPr>
              <a:xfrm>
                <a:off x="8137288" y="4803763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5"/>
              <p:cNvSpPr/>
              <p:nvPr/>
            </p:nvSpPr>
            <p:spPr>
              <a:xfrm>
                <a:off x="8967550" y="4937113"/>
                <a:ext cx="58737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5"/>
                      <a:pt x="16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8802450" y="4937113"/>
                <a:ext cx="571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5" y="20"/>
                      <a:pt x="19" y="16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8635763" y="4940288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5" y="19"/>
                      <a:pt x="19" y="14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5"/>
              <p:cNvSpPr/>
              <p:nvPr/>
            </p:nvSpPr>
            <p:spPr>
              <a:xfrm>
                <a:off x="8469075" y="4940288"/>
                <a:ext cx="55562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4"/>
                      <a:pt x="5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5" y="18"/>
                      <a:pt x="19" y="14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8303975" y="4940288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5"/>
              <p:cNvSpPr/>
              <p:nvPr/>
            </p:nvSpPr>
            <p:spPr>
              <a:xfrm>
                <a:off x="8137288" y="4940288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5"/>
              <p:cNvSpPr/>
              <p:nvPr/>
            </p:nvSpPr>
            <p:spPr>
              <a:xfrm>
                <a:off x="8967550" y="5075225"/>
                <a:ext cx="58737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6" y="20"/>
                      <a:pt x="20" y="15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5"/>
              <p:cNvSpPr/>
              <p:nvPr/>
            </p:nvSpPr>
            <p:spPr>
              <a:xfrm>
                <a:off x="8802450" y="5075225"/>
                <a:ext cx="571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5" y="20"/>
                      <a:pt x="19" y="15"/>
                      <a:pt x="19" y="10"/>
                    </a:cubicBezTo>
                    <a:cubicBezTo>
                      <a:pt x="19" y="5"/>
                      <a:pt x="15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5"/>
              <p:cNvSpPr/>
              <p:nvPr/>
            </p:nvSpPr>
            <p:spPr>
              <a:xfrm>
                <a:off x="8635763" y="5075225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5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5"/>
              <p:cNvSpPr/>
              <p:nvPr/>
            </p:nvSpPr>
            <p:spPr>
              <a:xfrm>
                <a:off x="8469075" y="5078400"/>
                <a:ext cx="55562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4"/>
                      <a:pt x="5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5" y="18"/>
                      <a:pt x="19" y="14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5"/>
              <p:cNvSpPr/>
              <p:nvPr/>
            </p:nvSpPr>
            <p:spPr>
              <a:xfrm>
                <a:off x="8303975" y="5078400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5"/>
              <p:cNvSpPr/>
              <p:nvPr/>
            </p:nvSpPr>
            <p:spPr>
              <a:xfrm>
                <a:off x="8137288" y="5078400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solidFill>
                <a:srgbClr val="FFFFFF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5"/>
            <p:cNvGrpSpPr/>
            <p:nvPr/>
          </p:nvGrpSpPr>
          <p:grpSpPr>
            <a:xfrm>
              <a:off x="343675" y="66750"/>
              <a:ext cx="8551025" cy="4947878"/>
              <a:chOff x="343675" y="66750"/>
              <a:chExt cx="8551025" cy="4947878"/>
            </a:xfrm>
          </p:grpSpPr>
          <p:sp>
            <p:nvSpPr>
              <p:cNvPr id="491" name="Google Shape;491;p5"/>
              <p:cNvSpPr/>
              <p:nvPr/>
            </p:nvSpPr>
            <p:spPr>
              <a:xfrm>
                <a:off x="343675" y="2043403"/>
                <a:ext cx="269700" cy="2700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15000">
                    <a:schemeClr val="accent1"/>
                  </a:gs>
                  <a:gs pos="40000">
                    <a:schemeClr val="lt1"/>
                  </a:gs>
                  <a:gs pos="68000">
                    <a:srgbClr val="0A1838">
                      <a:alpha val="0"/>
                    </a:srgbClr>
                  </a:gs>
                  <a:gs pos="100000">
                    <a:srgbClr val="0A1838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5"/>
              <p:cNvSpPr/>
              <p:nvPr/>
            </p:nvSpPr>
            <p:spPr>
              <a:xfrm>
                <a:off x="6942988" y="4744628"/>
                <a:ext cx="269700" cy="2700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15000">
                    <a:schemeClr val="accent1"/>
                  </a:gs>
                  <a:gs pos="40000">
                    <a:schemeClr val="lt1"/>
                  </a:gs>
                  <a:gs pos="68000">
                    <a:srgbClr val="0A1838">
                      <a:alpha val="0"/>
                    </a:srgbClr>
                  </a:gs>
                  <a:gs pos="100000">
                    <a:srgbClr val="0A1838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3" name="Google Shape;493;p5"/>
              <p:cNvSpPr/>
              <p:nvPr/>
            </p:nvSpPr>
            <p:spPr>
              <a:xfrm>
                <a:off x="8343125" y="175028"/>
                <a:ext cx="269700" cy="2700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15000">
                    <a:schemeClr val="accent1"/>
                  </a:gs>
                  <a:gs pos="40000">
                    <a:schemeClr val="lt1"/>
                  </a:gs>
                  <a:gs pos="68000">
                    <a:srgbClr val="0A1838">
                      <a:alpha val="0"/>
                    </a:srgbClr>
                  </a:gs>
                  <a:gs pos="100000">
                    <a:srgbClr val="0A1838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4" name="Google Shape;494;p5"/>
              <p:cNvSpPr/>
              <p:nvPr/>
            </p:nvSpPr>
            <p:spPr>
              <a:xfrm>
                <a:off x="8727300" y="3138575"/>
                <a:ext cx="167400" cy="1674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15000">
                    <a:schemeClr val="accent1"/>
                  </a:gs>
                  <a:gs pos="40000">
                    <a:schemeClr val="lt1"/>
                  </a:gs>
                  <a:gs pos="68000">
                    <a:srgbClr val="0A1838">
                      <a:alpha val="0"/>
                    </a:srgbClr>
                  </a:gs>
                  <a:gs pos="100000">
                    <a:srgbClr val="0A1838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5" name="Google Shape;495;p5"/>
              <p:cNvSpPr/>
              <p:nvPr/>
            </p:nvSpPr>
            <p:spPr>
              <a:xfrm>
                <a:off x="2462750" y="4676050"/>
                <a:ext cx="167400" cy="1674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15000">
                    <a:schemeClr val="accent1"/>
                  </a:gs>
                  <a:gs pos="40000">
                    <a:schemeClr val="lt1"/>
                  </a:gs>
                  <a:gs pos="68000">
                    <a:srgbClr val="0A1838">
                      <a:alpha val="0"/>
                    </a:srgbClr>
                  </a:gs>
                  <a:gs pos="100000">
                    <a:srgbClr val="0A1838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6" name="Google Shape;496;p5"/>
              <p:cNvSpPr/>
              <p:nvPr/>
            </p:nvSpPr>
            <p:spPr>
              <a:xfrm>
                <a:off x="1743575" y="66750"/>
                <a:ext cx="167400" cy="1674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15000">
                    <a:schemeClr val="accent1"/>
                  </a:gs>
                  <a:gs pos="40000">
                    <a:schemeClr val="lt1"/>
                  </a:gs>
                  <a:gs pos="68000">
                    <a:srgbClr val="0A1838">
                      <a:alpha val="0"/>
                    </a:srgbClr>
                  </a:gs>
                  <a:gs pos="100000">
                    <a:srgbClr val="0A1838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7"/>
          <p:cNvSpPr txBox="1">
            <a:spLocks noGrp="1"/>
          </p:cNvSpPr>
          <p:nvPr>
            <p:ph type="body" idx="1"/>
          </p:nvPr>
        </p:nvSpPr>
        <p:spPr>
          <a:xfrm>
            <a:off x="720000" y="1639000"/>
            <a:ext cx="4297800" cy="23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Open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547" name="Google Shape;547;p7"/>
          <p:cNvSpPr>
            <a:spLocks noGrp="1"/>
          </p:cNvSpPr>
          <p:nvPr>
            <p:ph type="pic" idx="2"/>
          </p:nvPr>
        </p:nvSpPr>
        <p:spPr>
          <a:xfrm>
            <a:off x="5631000" y="0"/>
            <a:ext cx="3513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48" name="Google Shape;548;p7"/>
          <p:cNvGrpSpPr/>
          <p:nvPr/>
        </p:nvGrpSpPr>
        <p:grpSpPr>
          <a:xfrm>
            <a:off x="-170625" y="-332633"/>
            <a:ext cx="2116900" cy="5794096"/>
            <a:chOff x="-170625" y="-485033"/>
            <a:chExt cx="2116900" cy="5794096"/>
          </a:xfrm>
        </p:grpSpPr>
        <p:grpSp>
          <p:nvGrpSpPr>
            <p:cNvPr id="549" name="Google Shape;549;p7"/>
            <p:cNvGrpSpPr/>
            <p:nvPr/>
          </p:nvGrpSpPr>
          <p:grpSpPr>
            <a:xfrm>
              <a:off x="0" y="4816938"/>
              <a:ext cx="1946275" cy="492125"/>
              <a:chOff x="3359150" y="442913"/>
              <a:chExt cx="1946275" cy="492125"/>
            </a:xfrm>
          </p:grpSpPr>
          <p:sp>
            <p:nvSpPr>
              <p:cNvPr id="550" name="Google Shape;550;p7"/>
              <p:cNvSpPr/>
              <p:nvPr/>
            </p:nvSpPr>
            <p:spPr>
              <a:xfrm>
                <a:off x="3359150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3573463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7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3786188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4000500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4213225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4427538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4640263" y="442913"/>
                <a:ext cx="452437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5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4854575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8" name="Google Shape;558;p7"/>
            <p:cNvSpPr/>
            <p:nvPr/>
          </p:nvSpPr>
          <p:spPr>
            <a:xfrm rot="5400000">
              <a:off x="-244038" y="-411620"/>
              <a:ext cx="1670801" cy="1523974"/>
            </a:xfrm>
            <a:custGeom>
              <a:avLst/>
              <a:gdLst/>
              <a:ahLst/>
              <a:cxnLst/>
              <a:rect l="l" t="t" r="r" b="b"/>
              <a:pathLst>
                <a:path w="1410" h="840" extrusionOk="0">
                  <a:moveTo>
                    <a:pt x="0" y="78"/>
                  </a:moveTo>
                  <a:cubicBezTo>
                    <a:pt x="0" y="78"/>
                    <a:pt x="336" y="0"/>
                    <a:pt x="372" y="378"/>
                  </a:cubicBezTo>
                  <a:cubicBezTo>
                    <a:pt x="408" y="756"/>
                    <a:pt x="1368" y="318"/>
                    <a:pt x="1410" y="834"/>
                  </a:cubicBezTo>
                  <a:cubicBezTo>
                    <a:pt x="0" y="840"/>
                    <a:pt x="0" y="840"/>
                    <a:pt x="0" y="840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328613" dist="104775" dir="2820000" algn="bl" rotWithShape="0">
                <a:schemeClr val="lt2">
                  <a:alpha val="74000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7"/>
          <p:cNvGrpSpPr/>
          <p:nvPr/>
        </p:nvGrpSpPr>
        <p:grpSpPr>
          <a:xfrm>
            <a:off x="138175" y="114750"/>
            <a:ext cx="5106000" cy="4931140"/>
            <a:chOff x="126750" y="44150"/>
            <a:chExt cx="5106000" cy="4931140"/>
          </a:xfrm>
        </p:grpSpPr>
        <p:sp>
          <p:nvSpPr>
            <p:cNvPr id="560" name="Google Shape;560;p7"/>
            <p:cNvSpPr/>
            <p:nvPr/>
          </p:nvSpPr>
          <p:spPr>
            <a:xfrm>
              <a:off x="248425" y="1693428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015588" y="4705290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5065350" y="453790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1856350" y="4415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126750" y="419572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3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2" hasCustomPrompt="1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4" name="Google Shape;744;p13"/>
          <p:cNvSpPr txBox="1">
            <a:spLocks noGrp="1"/>
          </p:cNvSpPr>
          <p:nvPr>
            <p:ph type="title" idx="3" hasCustomPrompt="1"/>
          </p:nvPr>
        </p:nvSpPr>
        <p:spPr>
          <a:xfrm>
            <a:off x="86232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5" name="Google Shape;745;p13"/>
          <p:cNvSpPr txBox="1">
            <a:spLocks noGrp="1"/>
          </p:cNvSpPr>
          <p:nvPr>
            <p:ph type="title" idx="4" hasCustomPrompt="1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6" name="Google Shape;746;p13"/>
          <p:cNvSpPr txBox="1">
            <a:spLocks noGrp="1"/>
          </p:cNvSpPr>
          <p:nvPr>
            <p:ph type="title" idx="5" hasCustomPrompt="1"/>
          </p:nvPr>
        </p:nvSpPr>
        <p:spPr>
          <a:xfrm>
            <a:off x="355410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7" name="Google Shape;747;p13"/>
          <p:cNvSpPr txBox="1">
            <a:spLocks noGrp="1"/>
          </p:cNvSpPr>
          <p:nvPr>
            <p:ph type="title" idx="6" hasCustomPrompt="1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8" name="Google Shape;748;p13"/>
          <p:cNvSpPr txBox="1">
            <a:spLocks noGrp="1"/>
          </p:cNvSpPr>
          <p:nvPr>
            <p:ph type="title" idx="7" hasCustomPrompt="1"/>
          </p:nvPr>
        </p:nvSpPr>
        <p:spPr>
          <a:xfrm>
            <a:off x="62608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9" name="Google Shape;749;p13"/>
          <p:cNvSpPr txBox="1">
            <a:spLocks noGrp="1"/>
          </p:cNvSpPr>
          <p:nvPr>
            <p:ph type="subTitle" idx="1"/>
          </p:nvPr>
        </p:nvSpPr>
        <p:spPr>
          <a:xfrm>
            <a:off x="862325" y="1984475"/>
            <a:ext cx="2163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subTitle" idx="8"/>
          </p:nvPr>
        </p:nvSpPr>
        <p:spPr>
          <a:xfrm>
            <a:off x="3554100" y="1984475"/>
            <a:ext cx="2163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9"/>
          </p:nvPr>
        </p:nvSpPr>
        <p:spPr>
          <a:xfrm>
            <a:off x="6260875" y="1984475"/>
            <a:ext cx="2163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subTitle" idx="13"/>
          </p:nvPr>
        </p:nvSpPr>
        <p:spPr>
          <a:xfrm>
            <a:off x="862325" y="3570350"/>
            <a:ext cx="2163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3" name="Google Shape;753;p13"/>
          <p:cNvSpPr txBox="1">
            <a:spLocks noGrp="1"/>
          </p:cNvSpPr>
          <p:nvPr>
            <p:ph type="subTitle" idx="14"/>
          </p:nvPr>
        </p:nvSpPr>
        <p:spPr>
          <a:xfrm>
            <a:off x="3554100" y="3570350"/>
            <a:ext cx="2143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15"/>
          </p:nvPr>
        </p:nvSpPr>
        <p:spPr>
          <a:xfrm>
            <a:off x="6260875" y="3570350"/>
            <a:ext cx="2163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55" name="Google Shape;755;p13"/>
          <p:cNvGrpSpPr/>
          <p:nvPr/>
        </p:nvGrpSpPr>
        <p:grpSpPr>
          <a:xfrm>
            <a:off x="-306499" y="-104025"/>
            <a:ext cx="9554148" cy="5463267"/>
            <a:chOff x="-306499" y="-104025"/>
            <a:chExt cx="9554148" cy="5463267"/>
          </a:xfrm>
        </p:grpSpPr>
        <p:sp>
          <p:nvSpPr>
            <p:cNvPr id="756" name="Google Shape;756;p13"/>
            <p:cNvSpPr/>
            <p:nvPr/>
          </p:nvSpPr>
          <p:spPr>
            <a:xfrm rot="-5400000" flipH="1">
              <a:off x="7650262" y="-30612"/>
              <a:ext cx="1670801" cy="1523974"/>
            </a:xfrm>
            <a:custGeom>
              <a:avLst/>
              <a:gdLst/>
              <a:ahLst/>
              <a:cxnLst/>
              <a:rect l="l" t="t" r="r" b="b"/>
              <a:pathLst>
                <a:path w="1410" h="840" extrusionOk="0">
                  <a:moveTo>
                    <a:pt x="0" y="78"/>
                  </a:moveTo>
                  <a:cubicBezTo>
                    <a:pt x="0" y="78"/>
                    <a:pt x="336" y="0"/>
                    <a:pt x="372" y="378"/>
                  </a:cubicBezTo>
                  <a:cubicBezTo>
                    <a:pt x="408" y="756"/>
                    <a:pt x="1368" y="318"/>
                    <a:pt x="1410" y="834"/>
                  </a:cubicBezTo>
                  <a:cubicBezTo>
                    <a:pt x="0" y="840"/>
                    <a:pt x="0" y="840"/>
                    <a:pt x="0" y="840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328613" dist="104775" dir="7920000" algn="bl" rotWithShape="0">
                <a:schemeClr val="lt2">
                  <a:alpha val="74000"/>
                </a:scheme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-306499" y="4786576"/>
              <a:ext cx="3972289" cy="572666"/>
            </a:xfrm>
            <a:custGeom>
              <a:avLst/>
              <a:gdLst/>
              <a:ahLst/>
              <a:cxnLst/>
              <a:rect l="l" t="t" r="r" b="b"/>
              <a:pathLst>
                <a:path w="191551" h="27615" extrusionOk="0">
                  <a:moveTo>
                    <a:pt x="6930" y="1962"/>
                  </a:moveTo>
                  <a:cubicBezTo>
                    <a:pt x="9978" y="-95"/>
                    <a:pt x="15921" y="-18"/>
                    <a:pt x="21560" y="134"/>
                  </a:cubicBezTo>
                  <a:cubicBezTo>
                    <a:pt x="27199" y="287"/>
                    <a:pt x="32456" y="1048"/>
                    <a:pt x="40762" y="2877"/>
                  </a:cubicBezTo>
                  <a:cubicBezTo>
                    <a:pt x="49068" y="4706"/>
                    <a:pt x="60651" y="10420"/>
                    <a:pt x="71395" y="11106"/>
                  </a:cubicBezTo>
                  <a:cubicBezTo>
                    <a:pt x="82139" y="11792"/>
                    <a:pt x="95398" y="7983"/>
                    <a:pt x="105228" y="6992"/>
                  </a:cubicBezTo>
                  <a:cubicBezTo>
                    <a:pt x="115058" y="6002"/>
                    <a:pt x="121383" y="4630"/>
                    <a:pt x="130374" y="5163"/>
                  </a:cubicBezTo>
                  <a:cubicBezTo>
                    <a:pt x="139366" y="5696"/>
                    <a:pt x="151024" y="7830"/>
                    <a:pt x="159177" y="10192"/>
                  </a:cubicBezTo>
                  <a:cubicBezTo>
                    <a:pt x="167330" y="12554"/>
                    <a:pt x="175332" y="16517"/>
                    <a:pt x="179294" y="19336"/>
                  </a:cubicBezTo>
                  <a:cubicBezTo>
                    <a:pt x="183257" y="22155"/>
                    <a:pt x="202231" y="25889"/>
                    <a:pt x="182952" y="27108"/>
                  </a:cubicBezTo>
                  <a:cubicBezTo>
                    <a:pt x="163673" y="28327"/>
                    <a:pt x="93264" y="26880"/>
                    <a:pt x="63622" y="26651"/>
                  </a:cubicBezTo>
                  <a:cubicBezTo>
                    <a:pt x="33980" y="26423"/>
                    <a:pt x="15159" y="28099"/>
                    <a:pt x="5101" y="25737"/>
                  </a:cubicBezTo>
                  <a:cubicBezTo>
                    <a:pt x="-4957" y="23375"/>
                    <a:pt x="2967" y="16441"/>
                    <a:pt x="3272" y="12478"/>
                  </a:cubicBezTo>
                  <a:cubicBezTo>
                    <a:pt x="3577" y="8516"/>
                    <a:pt x="3882" y="4019"/>
                    <a:pt x="6930" y="196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114300" dir="12660000" algn="bl" rotWithShape="0">
                <a:srgbClr val="000000">
                  <a:alpha val="73000"/>
                </a:srgbClr>
              </a:outerShdw>
            </a:effectLst>
          </p:spPr>
        </p:sp>
      </p:grpSp>
      <p:grpSp>
        <p:nvGrpSpPr>
          <p:cNvPr id="758" name="Google Shape;758;p13"/>
          <p:cNvGrpSpPr/>
          <p:nvPr/>
        </p:nvGrpSpPr>
        <p:grpSpPr>
          <a:xfrm>
            <a:off x="125167" y="-301887"/>
            <a:ext cx="9236021" cy="5763838"/>
            <a:chOff x="125167" y="-301887"/>
            <a:chExt cx="9236021" cy="5763838"/>
          </a:xfrm>
        </p:grpSpPr>
        <p:grpSp>
          <p:nvGrpSpPr>
            <p:cNvPr id="759" name="Google Shape;759;p13"/>
            <p:cNvGrpSpPr/>
            <p:nvPr/>
          </p:nvGrpSpPr>
          <p:grpSpPr>
            <a:xfrm>
              <a:off x="8195963" y="4266563"/>
              <a:ext cx="1165225" cy="1195388"/>
              <a:chOff x="4767263" y="2460638"/>
              <a:chExt cx="1165225" cy="1195388"/>
            </a:xfrm>
          </p:grpSpPr>
          <p:sp>
            <p:nvSpPr>
              <p:cNvPr id="760" name="Google Shape;760;p13"/>
              <p:cNvSpPr/>
              <p:nvPr/>
            </p:nvSpPr>
            <p:spPr>
              <a:xfrm>
                <a:off x="4767263" y="2460638"/>
                <a:ext cx="1165225" cy="1195388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01" extrusionOk="0">
                    <a:moveTo>
                      <a:pt x="390" y="143"/>
                    </a:moveTo>
                    <a:cubicBezTo>
                      <a:pt x="376" y="102"/>
                      <a:pt x="350" y="66"/>
                      <a:pt x="316" y="41"/>
                    </a:cubicBezTo>
                    <a:cubicBezTo>
                      <a:pt x="281" y="15"/>
                      <a:pt x="239" y="0"/>
                      <a:pt x="193" y="0"/>
                    </a:cubicBezTo>
                    <a:cubicBezTo>
                      <a:pt x="193" y="14"/>
                      <a:pt x="193" y="14"/>
                      <a:pt x="193" y="14"/>
                    </a:cubicBezTo>
                    <a:cubicBezTo>
                      <a:pt x="86" y="14"/>
                      <a:pt x="0" y="100"/>
                      <a:pt x="0" y="207"/>
                    </a:cubicBezTo>
                    <a:cubicBezTo>
                      <a:pt x="0" y="314"/>
                      <a:pt x="86" y="401"/>
                      <a:pt x="193" y="401"/>
                    </a:cubicBezTo>
                    <a:cubicBezTo>
                      <a:pt x="300" y="401"/>
                      <a:pt x="386" y="314"/>
                      <a:pt x="386" y="207"/>
                    </a:cubicBezTo>
                    <a:cubicBezTo>
                      <a:pt x="386" y="186"/>
                      <a:pt x="383" y="166"/>
                      <a:pt x="377" y="147"/>
                    </a:cubicBezTo>
                    <a:lnTo>
                      <a:pt x="390" y="143"/>
                    </a:lnTo>
                    <a:close/>
                    <a:moveTo>
                      <a:pt x="384" y="207"/>
                    </a:moveTo>
                    <a:cubicBezTo>
                      <a:pt x="384" y="260"/>
                      <a:pt x="363" y="308"/>
                      <a:pt x="328" y="342"/>
                    </a:cubicBezTo>
                    <a:cubicBezTo>
                      <a:pt x="294" y="377"/>
                      <a:pt x="246" y="398"/>
                      <a:pt x="193" y="398"/>
                    </a:cubicBezTo>
                    <a:cubicBezTo>
                      <a:pt x="140" y="398"/>
                      <a:pt x="92" y="377"/>
                      <a:pt x="58" y="342"/>
                    </a:cubicBezTo>
                    <a:cubicBezTo>
                      <a:pt x="23" y="308"/>
                      <a:pt x="2" y="260"/>
                      <a:pt x="2" y="207"/>
                    </a:cubicBezTo>
                    <a:cubicBezTo>
                      <a:pt x="2" y="154"/>
                      <a:pt x="23" y="107"/>
                      <a:pt x="58" y="72"/>
                    </a:cubicBezTo>
                    <a:cubicBezTo>
                      <a:pt x="92" y="37"/>
                      <a:pt x="140" y="16"/>
                      <a:pt x="193" y="16"/>
                    </a:cubicBezTo>
                    <a:cubicBezTo>
                      <a:pt x="193" y="30"/>
                      <a:pt x="193" y="30"/>
                      <a:pt x="193" y="30"/>
                    </a:cubicBezTo>
                    <a:cubicBezTo>
                      <a:pt x="232" y="30"/>
                      <a:pt x="269" y="43"/>
                      <a:pt x="298" y="64"/>
                    </a:cubicBezTo>
                    <a:cubicBezTo>
                      <a:pt x="328" y="86"/>
                      <a:pt x="350" y="117"/>
                      <a:pt x="362" y="152"/>
                    </a:cubicBezTo>
                    <a:cubicBezTo>
                      <a:pt x="375" y="148"/>
                      <a:pt x="375" y="148"/>
                      <a:pt x="375" y="148"/>
                    </a:cubicBezTo>
                    <a:cubicBezTo>
                      <a:pt x="381" y="167"/>
                      <a:pt x="384" y="187"/>
                      <a:pt x="384" y="2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3"/>
              <p:cNvSpPr/>
              <p:nvPr/>
            </p:nvSpPr>
            <p:spPr>
              <a:xfrm>
                <a:off x="4851400" y="3232163"/>
                <a:ext cx="1111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8" extrusionOk="0">
                    <a:moveTo>
                      <a:pt x="36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1" y="17"/>
                      <a:pt x="1" y="18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6" y="1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3"/>
              <p:cNvSpPr/>
              <p:nvPr/>
            </p:nvSpPr>
            <p:spPr>
              <a:xfrm>
                <a:off x="4840288" y="3206763"/>
                <a:ext cx="112712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6" extrusionOk="0">
                    <a:moveTo>
                      <a:pt x="37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5"/>
                      <a:pt x="1" y="16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2"/>
                      <a:pt x="37" y="1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3"/>
              <p:cNvSpPr/>
              <p:nvPr/>
            </p:nvSpPr>
            <p:spPr>
              <a:xfrm>
                <a:off x="4864100" y="3257563"/>
                <a:ext cx="109537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37" h="21" extrusionOk="0">
                    <a:moveTo>
                      <a:pt x="35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" y="18"/>
                      <a:pt x="2" y="19"/>
                      <a:pt x="2" y="21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2"/>
                      <a:pt x="36" y="1"/>
                      <a:pt x="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13"/>
              <p:cNvSpPr/>
              <p:nvPr/>
            </p:nvSpPr>
            <p:spPr>
              <a:xfrm>
                <a:off x="4881563" y="3281375"/>
                <a:ext cx="104775" cy="68263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3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2"/>
                      <a:pt x="2" y="2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4" y="1"/>
                      <a:pt x="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13"/>
              <p:cNvSpPr/>
              <p:nvPr/>
            </p:nvSpPr>
            <p:spPr>
              <a:xfrm>
                <a:off x="4814888" y="3125800"/>
                <a:ext cx="117475" cy="26988"/>
              </a:xfrm>
              <a:custGeom>
                <a:avLst/>
                <a:gdLst/>
                <a:ahLst/>
                <a:cxnLst/>
                <a:rect l="l" t="t" r="r" b="b"/>
                <a:pathLst>
                  <a:path w="39" h="9" extrusionOk="0">
                    <a:moveTo>
                      <a:pt x="39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8"/>
                      <a:pt x="1" y="9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3"/>
                      <a:pt x="39" y="2"/>
                      <a:pt x="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3"/>
              <p:cNvSpPr/>
              <p:nvPr/>
            </p:nvSpPr>
            <p:spPr>
              <a:xfrm>
                <a:off x="4813300" y="3098813"/>
                <a:ext cx="115887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39" h="7" extrusionOk="0">
                    <a:moveTo>
                      <a:pt x="39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1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3"/>
                      <a:pt x="39" y="2"/>
                      <a:pt x="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3"/>
              <p:cNvSpPr/>
              <p:nvPr/>
            </p:nvSpPr>
            <p:spPr>
              <a:xfrm>
                <a:off x="4916488" y="3325825"/>
                <a:ext cx="101600" cy="80963"/>
              </a:xfrm>
              <a:custGeom>
                <a:avLst/>
                <a:gdLst/>
                <a:ahLst/>
                <a:cxnLst/>
                <a:rect l="l" t="t" r="r" b="b"/>
                <a:pathLst>
                  <a:path w="34" h="27" extrusionOk="0">
                    <a:moveTo>
                      <a:pt x="31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2"/>
                      <a:pt x="32" y="1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3"/>
              <p:cNvSpPr/>
              <p:nvPr/>
            </p:nvSpPr>
            <p:spPr>
              <a:xfrm>
                <a:off x="4821238" y="3155963"/>
                <a:ext cx="11747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" extrusionOk="0">
                    <a:moveTo>
                      <a:pt x="38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1" y="11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2"/>
                      <a:pt x="38" y="1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3"/>
              <p:cNvSpPr/>
              <p:nvPr/>
            </p:nvSpPr>
            <p:spPr>
              <a:xfrm>
                <a:off x="4830763" y="3179775"/>
                <a:ext cx="11271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4" extrusionOk="0">
                    <a:moveTo>
                      <a:pt x="37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3"/>
                      <a:pt x="1" y="1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3"/>
                      <a:pt x="37" y="2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3"/>
              <p:cNvSpPr/>
              <p:nvPr/>
            </p:nvSpPr>
            <p:spPr>
              <a:xfrm>
                <a:off x="4899025" y="3305188"/>
                <a:ext cx="101600" cy="74613"/>
              </a:xfrm>
              <a:custGeom>
                <a:avLst/>
                <a:gdLst/>
                <a:ahLst/>
                <a:cxnLst/>
                <a:rect l="l" t="t" r="r" b="b"/>
                <a:pathLst>
                  <a:path w="34" h="25" extrusionOk="0">
                    <a:moveTo>
                      <a:pt x="32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4"/>
                      <a:pt x="2" y="2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2"/>
                      <a:pt x="33" y="1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3"/>
              <p:cNvSpPr/>
              <p:nvPr/>
            </p:nvSpPr>
            <p:spPr>
              <a:xfrm>
                <a:off x="5135563" y="3459175"/>
                <a:ext cx="52387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7" extrusionOk="0">
                    <a:moveTo>
                      <a:pt x="15" y="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3" y="37"/>
                      <a:pt x="4" y="3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1"/>
                      <a:pt x="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3"/>
              <p:cNvSpPr/>
              <p:nvPr/>
            </p:nvSpPr>
            <p:spPr>
              <a:xfrm>
                <a:off x="5102225" y="3448063"/>
                <a:ext cx="61912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21" h="37" extrusionOk="0">
                    <a:moveTo>
                      <a:pt x="18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" y="35"/>
                      <a:pt x="3" y="36"/>
                      <a:pt x="4" y="37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19" y="1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3"/>
              <p:cNvSpPr/>
              <p:nvPr/>
            </p:nvSpPr>
            <p:spPr>
              <a:xfrm>
                <a:off x="5072063" y="3435363"/>
                <a:ext cx="68262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35" extrusionOk="0">
                    <a:moveTo>
                      <a:pt x="20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" y="34"/>
                      <a:pt x="3" y="35"/>
                      <a:pt x="4" y="3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3"/>
              <p:cNvSpPr/>
              <p:nvPr/>
            </p:nvSpPr>
            <p:spPr>
              <a:xfrm>
                <a:off x="4940300" y="3349638"/>
                <a:ext cx="93662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28" extrusionOk="0">
                    <a:moveTo>
                      <a:pt x="29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1" y="26"/>
                      <a:pt x="2" y="27"/>
                      <a:pt x="3" y="28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0" y="0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3"/>
              <p:cNvSpPr/>
              <p:nvPr/>
            </p:nvSpPr>
            <p:spPr>
              <a:xfrm>
                <a:off x="5167313" y="3468700"/>
                <a:ext cx="47625" cy="112713"/>
              </a:xfrm>
              <a:custGeom>
                <a:avLst/>
                <a:gdLst/>
                <a:ahLst/>
                <a:cxnLst/>
                <a:rect l="l" t="t" r="r" b="b"/>
                <a:pathLst>
                  <a:path w="16" h="38" extrusionOk="0">
                    <a:moveTo>
                      <a:pt x="13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1" y="37"/>
                      <a:pt x="3" y="38"/>
                      <a:pt x="4" y="3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1"/>
                      <a:pt x="14" y="1"/>
                      <a:pt x="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13"/>
              <p:cNvSpPr/>
              <p:nvPr/>
            </p:nvSpPr>
            <p:spPr>
              <a:xfrm>
                <a:off x="5041900" y="3421075"/>
                <a:ext cx="74612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34" extrusionOk="0">
                    <a:moveTo>
                      <a:pt x="22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" y="33"/>
                      <a:pt x="3" y="33"/>
                      <a:pt x="4" y="3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4" y="1"/>
                      <a:pt x="23" y="1"/>
                      <a:pt x="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13"/>
              <p:cNvSpPr/>
              <p:nvPr/>
            </p:nvSpPr>
            <p:spPr>
              <a:xfrm>
                <a:off x="4964113" y="3367100"/>
                <a:ext cx="90487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0" extrusionOk="0">
                    <a:moveTo>
                      <a:pt x="27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2" y="29"/>
                      <a:pt x="3" y="30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2"/>
                      <a:pt x="28" y="1"/>
                      <a:pt x="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13"/>
              <p:cNvSpPr/>
              <p:nvPr/>
            </p:nvSpPr>
            <p:spPr>
              <a:xfrm>
                <a:off x="4989513" y="3387738"/>
                <a:ext cx="85725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29" h="31" extrusionOk="0">
                    <a:moveTo>
                      <a:pt x="26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" y="29"/>
                      <a:pt x="2" y="30"/>
                      <a:pt x="3" y="31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3"/>
              <p:cNvSpPr/>
              <p:nvPr/>
            </p:nvSpPr>
            <p:spPr>
              <a:xfrm>
                <a:off x="5014913" y="3403613"/>
                <a:ext cx="80962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4" extrusionOk="0">
                    <a:moveTo>
                      <a:pt x="24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2" y="33"/>
                      <a:pt x="3" y="34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2"/>
                      <a:pt x="25" y="1"/>
                      <a:pt x="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13"/>
              <p:cNvSpPr/>
              <p:nvPr/>
            </p:nvSpPr>
            <p:spPr>
              <a:xfrm>
                <a:off x="4813300" y="2579700"/>
                <a:ext cx="1028700" cy="99695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34" extrusionOk="0">
                    <a:moveTo>
                      <a:pt x="178" y="0"/>
                    </a:moveTo>
                    <a:cubicBezTo>
                      <a:pt x="86" y="0"/>
                      <a:pt x="11" y="75"/>
                      <a:pt x="11" y="16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8"/>
                      <a:pt x="0" y="169"/>
                      <a:pt x="0" y="169"/>
                    </a:cubicBezTo>
                    <a:cubicBezTo>
                      <a:pt x="39" y="169"/>
                      <a:pt x="39" y="169"/>
                      <a:pt x="39" y="169"/>
                    </a:cubicBezTo>
                    <a:cubicBezTo>
                      <a:pt x="39" y="168"/>
                      <a:pt x="39" y="168"/>
                      <a:pt x="39" y="167"/>
                    </a:cubicBezTo>
                    <a:cubicBezTo>
                      <a:pt x="28" y="167"/>
                      <a:pt x="28" y="167"/>
                      <a:pt x="28" y="167"/>
                    </a:cubicBezTo>
                    <a:cubicBezTo>
                      <a:pt x="28" y="126"/>
                      <a:pt x="45" y="88"/>
                      <a:pt x="72" y="61"/>
                    </a:cubicBezTo>
                    <a:cubicBezTo>
                      <a:pt x="99" y="34"/>
                      <a:pt x="137" y="17"/>
                      <a:pt x="178" y="17"/>
                    </a:cubicBezTo>
                    <a:cubicBezTo>
                      <a:pt x="219" y="17"/>
                      <a:pt x="257" y="34"/>
                      <a:pt x="284" y="61"/>
                    </a:cubicBezTo>
                    <a:cubicBezTo>
                      <a:pt x="311" y="88"/>
                      <a:pt x="328" y="126"/>
                      <a:pt x="328" y="167"/>
                    </a:cubicBezTo>
                    <a:cubicBezTo>
                      <a:pt x="328" y="209"/>
                      <a:pt x="311" y="246"/>
                      <a:pt x="284" y="273"/>
                    </a:cubicBezTo>
                    <a:cubicBezTo>
                      <a:pt x="257" y="301"/>
                      <a:pt x="219" y="317"/>
                      <a:pt x="178" y="317"/>
                    </a:cubicBezTo>
                    <a:cubicBezTo>
                      <a:pt x="162" y="317"/>
                      <a:pt x="146" y="315"/>
                      <a:pt x="132" y="310"/>
                    </a:cubicBezTo>
                    <a:cubicBezTo>
                      <a:pt x="126" y="326"/>
                      <a:pt x="126" y="326"/>
                      <a:pt x="126" y="326"/>
                    </a:cubicBezTo>
                    <a:cubicBezTo>
                      <a:pt x="143" y="331"/>
                      <a:pt x="160" y="334"/>
                      <a:pt x="178" y="334"/>
                    </a:cubicBezTo>
                    <a:cubicBezTo>
                      <a:pt x="270" y="334"/>
                      <a:pt x="345" y="259"/>
                      <a:pt x="345" y="167"/>
                    </a:cubicBezTo>
                    <a:cubicBezTo>
                      <a:pt x="345" y="75"/>
                      <a:pt x="270" y="0"/>
                      <a:pt x="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3"/>
              <p:cNvSpPr/>
              <p:nvPr/>
            </p:nvSpPr>
            <p:spPr>
              <a:xfrm>
                <a:off x="4967288" y="2701938"/>
                <a:ext cx="752475" cy="7524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52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cubicBezTo>
                      <a:pt x="0" y="196"/>
                      <a:pt x="56" y="252"/>
                      <a:pt x="126" y="252"/>
                    </a:cubicBezTo>
                    <a:cubicBezTo>
                      <a:pt x="195" y="252"/>
                      <a:pt x="252" y="196"/>
                      <a:pt x="252" y="126"/>
                    </a:cubicBezTo>
                    <a:cubicBezTo>
                      <a:pt x="252" y="57"/>
                      <a:pt x="195" y="0"/>
                      <a:pt x="126" y="0"/>
                    </a:cubicBezTo>
                    <a:close/>
                    <a:moveTo>
                      <a:pt x="198" y="198"/>
                    </a:moveTo>
                    <a:cubicBezTo>
                      <a:pt x="179" y="216"/>
                      <a:pt x="154" y="227"/>
                      <a:pt x="126" y="227"/>
                    </a:cubicBezTo>
                    <a:cubicBezTo>
                      <a:pt x="126" y="244"/>
                      <a:pt x="126" y="244"/>
                      <a:pt x="126" y="244"/>
                    </a:cubicBezTo>
                    <a:cubicBezTo>
                      <a:pt x="61" y="244"/>
                      <a:pt x="9" y="191"/>
                      <a:pt x="9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98"/>
                      <a:pt x="36" y="73"/>
                      <a:pt x="54" y="55"/>
                    </a:cubicBezTo>
                    <a:cubicBezTo>
                      <a:pt x="73" y="36"/>
                      <a:pt x="98" y="25"/>
                      <a:pt x="126" y="25"/>
                    </a:cubicBezTo>
                    <a:cubicBezTo>
                      <a:pt x="126" y="9"/>
                      <a:pt x="126" y="9"/>
                      <a:pt x="126" y="9"/>
                    </a:cubicBezTo>
                    <a:cubicBezTo>
                      <a:pt x="191" y="9"/>
                      <a:pt x="243" y="61"/>
                      <a:pt x="243" y="126"/>
                    </a:cubicBezTo>
                    <a:cubicBezTo>
                      <a:pt x="227" y="126"/>
                      <a:pt x="227" y="126"/>
                      <a:pt x="227" y="126"/>
                    </a:cubicBezTo>
                    <a:cubicBezTo>
                      <a:pt x="227" y="154"/>
                      <a:pt x="216" y="179"/>
                      <a:pt x="198" y="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3"/>
              <p:cNvSpPr/>
              <p:nvPr/>
            </p:nvSpPr>
            <p:spPr>
              <a:xfrm>
                <a:off x="5138738" y="2871800"/>
                <a:ext cx="411300" cy="4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3"/>
            <p:cNvGrpSpPr/>
            <p:nvPr/>
          </p:nvGrpSpPr>
          <p:grpSpPr>
            <a:xfrm rot="10800000">
              <a:off x="6602750" y="-301887"/>
              <a:ext cx="1946275" cy="492125"/>
              <a:chOff x="3359150" y="442913"/>
              <a:chExt cx="1946275" cy="492125"/>
            </a:xfrm>
          </p:grpSpPr>
          <p:sp>
            <p:nvSpPr>
              <p:cNvPr id="784" name="Google Shape;784;p13"/>
              <p:cNvSpPr/>
              <p:nvPr/>
            </p:nvSpPr>
            <p:spPr>
              <a:xfrm>
                <a:off x="3359150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3"/>
              <p:cNvSpPr/>
              <p:nvPr/>
            </p:nvSpPr>
            <p:spPr>
              <a:xfrm>
                <a:off x="3573463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7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3"/>
              <p:cNvSpPr/>
              <p:nvPr/>
            </p:nvSpPr>
            <p:spPr>
              <a:xfrm>
                <a:off x="3786188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4000500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4213225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4427538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4640263" y="442913"/>
                <a:ext cx="452437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5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4854575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2" name="Google Shape;792;p13"/>
            <p:cNvGrpSpPr/>
            <p:nvPr/>
          </p:nvGrpSpPr>
          <p:grpSpPr>
            <a:xfrm>
              <a:off x="125167" y="114745"/>
              <a:ext cx="737163" cy="474746"/>
              <a:chOff x="7245350" y="682625"/>
              <a:chExt cx="1074738" cy="692150"/>
            </a:xfrm>
          </p:grpSpPr>
          <p:sp>
            <p:nvSpPr>
              <p:cNvPr id="793" name="Google Shape;793;p13"/>
              <p:cNvSpPr/>
              <p:nvPr/>
            </p:nvSpPr>
            <p:spPr>
              <a:xfrm>
                <a:off x="7910513" y="682625"/>
                <a:ext cx="409575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436" extrusionOk="0">
                    <a:moveTo>
                      <a:pt x="0" y="387"/>
                    </a:moveTo>
                    <a:lnTo>
                      <a:pt x="160" y="218"/>
                    </a:lnTo>
                    <a:lnTo>
                      <a:pt x="0" y="47"/>
                    </a:lnTo>
                    <a:lnTo>
                      <a:pt x="51" y="0"/>
                    </a:lnTo>
                    <a:lnTo>
                      <a:pt x="258" y="218"/>
                    </a:lnTo>
                    <a:lnTo>
                      <a:pt x="51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7580313" y="682625"/>
                <a:ext cx="407987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436" extrusionOk="0">
                    <a:moveTo>
                      <a:pt x="0" y="387"/>
                    </a:moveTo>
                    <a:lnTo>
                      <a:pt x="159" y="218"/>
                    </a:lnTo>
                    <a:lnTo>
                      <a:pt x="0" y="47"/>
                    </a:lnTo>
                    <a:lnTo>
                      <a:pt x="50" y="0"/>
                    </a:lnTo>
                    <a:lnTo>
                      <a:pt x="257" y="218"/>
                    </a:lnTo>
                    <a:lnTo>
                      <a:pt x="50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7245350" y="682625"/>
                <a:ext cx="41275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436" extrusionOk="0">
                    <a:moveTo>
                      <a:pt x="0" y="387"/>
                    </a:moveTo>
                    <a:lnTo>
                      <a:pt x="162" y="218"/>
                    </a:lnTo>
                    <a:lnTo>
                      <a:pt x="0" y="48"/>
                    </a:lnTo>
                    <a:lnTo>
                      <a:pt x="53" y="0"/>
                    </a:lnTo>
                    <a:lnTo>
                      <a:pt x="260" y="218"/>
                    </a:lnTo>
                    <a:lnTo>
                      <a:pt x="53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6" name="Google Shape;796;p13"/>
          <p:cNvGrpSpPr/>
          <p:nvPr/>
        </p:nvGrpSpPr>
        <p:grpSpPr>
          <a:xfrm>
            <a:off x="166150" y="114750"/>
            <a:ext cx="8838500" cy="4883965"/>
            <a:chOff x="154725" y="44150"/>
            <a:chExt cx="8838500" cy="4883965"/>
          </a:xfrm>
        </p:grpSpPr>
        <p:sp>
          <p:nvSpPr>
            <p:cNvPr id="797" name="Google Shape;797;p13"/>
            <p:cNvSpPr/>
            <p:nvPr/>
          </p:nvSpPr>
          <p:spPr>
            <a:xfrm>
              <a:off x="271275" y="99620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5793063" y="4658115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8556638" y="186985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8825825" y="377090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1856350" y="4415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154725" y="385282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03" name="Google Shape;803;p13"/>
          <p:cNvGrpSpPr/>
          <p:nvPr/>
        </p:nvGrpSpPr>
        <p:grpSpPr>
          <a:xfrm>
            <a:off x="2758110" y="4732058"/>
            <a:ext cx="2939179" cy="627189"/>
            <a:chOff x="2941638" y="1974850"/>
            <a:chExt cx="3563937" cy="760413"/>
          </a:xfrm>
        </p:grpSpPr>
        <p:sp>
          <p:nvSpPr>
            <p:cNvPr id="804" name="Google Shape;804;p13"/>
            <p:cNvSpPr/>
            <p:nvPr/>
          </p:nvSpPr>
          <p:spPr>
            <a:xfrm>
              <a:off x="6430963" y="19748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6264275" y="19748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6096000" y="197802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932488" y="19780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5765800" y="19780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5597525" y="19780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5434013" y="1978025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5267325" y="1978025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099050" y="1979613"/>
              <a:ext cx="68262" cy="66675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4935538" y="1979613"/>
              <a:ext cx="65087" cy="6667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4768850" y="1979613"/>
              <a:ext cx="65087" cy="6667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4603750" y="1979613"/>
              <a:ext cx="63500" cy="66675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4437063" y="1979613"/>
              <a:ext cx="61912" cy="66675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4270375" y="1982788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4105275" y="198278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3938588" y="19827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3771900" y="19827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3606800" y="1982788"/>
              <a:ext cx="57150" cy="60325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3440113" y="19859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3273425" y="1985963"/>
              <a:ext cx="55562" cy="539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3108325" y="19859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2941638" y="19859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6430963" y="21113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6264275" y="21113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6096000" y="211137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5932488" y="2111375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20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5765800" y="21145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5597525" y="21145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434013" y="2114550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267325" y="211455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5099050" y="211455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4935538" y="21177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4768850" y="21177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4603750" y="2117725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4437063" y="2117725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4270375" y="2117725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4105275" y="2120900"/>
              <a:ext cx="60325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3938588" y="21209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3771900" y="21209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3606800" y="2120900"/>
              <a:ext cx="57150" cy="58738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3440113" y="21209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3273425" y="2120900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1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3108325" y="21240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2941638" y="21240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6430963" y="2249488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6264275" y="2249488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6096000" y="2249488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5932488" y="2249488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5765800" y="2249488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5597525" y="2252663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5434013" y="2252663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5267325" y="2252663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5099050" y="2252663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4935538" y="2252663"/>
              <a:ext cx="65087" cy="68263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23"/>
                    <a:pt x="22" y="18"/>
                    <a:pt x="22" y="12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4768850" y="2254250"/>
              <a:ext cx="65087" cy="6667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603750" y="225425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4437063" y="2254250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4270375" y="2254250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4105275" y="2254250"/>
              <a:ext cx="60325" cy="63500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0" y="16"/>
                    <a:pt x="20" y="11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938588" y="2257425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771900" y="2257425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19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606800" y="22574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440113" y="22574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273425" y="2257425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108325" y="2257425"/>
              <a:ext cx="53975" cy="57150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4" y="19"/>
                    <a:pt x="18" y="15"/>
                    <a:pt x="18" y="10"/>
                  </a:cubicBezTo>
                  <a:cubicBezTo>
                    <a:pt x="18" y="5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2941638" y="226060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6430963" y="2382838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1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6264275" y="2386013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6096000" y="2386013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5932488" y="2386013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5765800" y="2386013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6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5597525" y="2386013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5434013" y="2389188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5267325" y="2389188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5099050" y="2389188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4935538" y="2389188"/>
              <a:ext cx="65087" cy="68263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23"/>
                    <a:pt x="22" y="18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4768850" y="2389188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4603750" y="2392363"/>
              <a:ext cx="63500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4437063" y="2392363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4270375" y="2392363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4105275" y="2392363"/>
              <a:ext cx="60325" cy="61913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938588" y="2392363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771900" y="2392363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3606800" y="23955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3440113" y="23955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3273425" y="2395538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3108325" y="2395538"/>
              <a:ext cx="53975" cy="57150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4" y="19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2941638" y="239553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6430963" y="25209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6264275" y="2520950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6096000" y="252412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5932488" y="2524125"/>
              <a:ext cx="71437" cy="7461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5765800" y="25241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5597525" y="2524125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5434013" y="2524125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5267325" y="252730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5099050" y="2527300"/>
              <a:ext cx="68262" cy="682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4935538" y="2527300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4768850" y="2527300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4603750" y="2527300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4437063" y="2528888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4270375" y="2528888"/>
              <a:ext cx="61912" cy="63500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4105275" y="252888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3938588" y="25288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3771900" y="2528888"/>
              <a:ext cx="58737" cy="60325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3606800" y="2528888"/>
              <a:ext cx="57150" cy="60325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6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3440113" y="25320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3273425" y="2532063"/>
              <a:ext cx="55562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3108325" y="2532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2941638" y="2532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6430963" y="26574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6264275" y="2657475"/>
              <a:ext cx="74612" cy="77788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6096000" y="2657475"/>
              <a:ext cx="74612" cy="74613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5932488" y="26606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5765800" y="26606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5597525" y="2660650"/>
              <a:ext cx="71437" cy="714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5434013" y="2660650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5267325" y="2660650"/>
              <a:ext cx="68262" cy="714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5099050" y="2663825"/>
              <a:ext cx="68262" cy="65088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4935538" y="26638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4768850" y="2663825"/>
              <a:ext cx="65087" cy="6508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4603750" y="2663825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4437063" y="2663825"/>
              <a:ext cx="61912" cy="65088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4270375" y="2663825"/>
              <a:ext cx="61912" cy="6191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4105275" y="2667000"/>
              <a:ext cx="60325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3938588" y="26670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3771900" y="2667000"/>
              <a:ext cx="58737" cy="58738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3606800" y="2667000"/>
              <a:ext cx="57150" cy="58738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3440113" y="26670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3273425" y="2670175"/>
              <a:ext cx="55562" cy="539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3108325" y="26701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2941638" y="267017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1"/>
          </p:nvPr>
        </p:nvSpPr>
        <p:spPr>
          <a:xfrm>
            <a:off x="720000" y="1648650"/>
            <a:ext cx="2475900" cy="7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subTitle" idx="2"/>
          </p:nvPr>
        </p:nvSpPr>
        <p:spPr>
          <a:xfrm>
            <a:off x="720000" y="2359500"/>
            <a:ext cx="2475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6"/>
          <p:cNvSpPr txBox="1">
            <a:spLocks noGrp="1"/>
          </p:cNvSpPr>
          <p:nvPr>
            <p:ph type="subTitle" idx="3"/>
          </p:nvPr>
        </p:nvSpPr>
        <p:spPr>
          <a:xfrm>
            <a:off x="3345900" y="2359500"/>
            <a:ext cx="2475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6"/>
          <p:cNvSpPr txBox="1">
            <a:spLocks noGrp="1"/>
          </p:cNvSpPr>
          <p:nvPr>
            <p:ph type="subTitle" idx="4"/>
          </p:nvPr>
        </p:nvSpPr>
        <p:spPr>
          <a:xfrm>
            <a:off x="5953050" y="2359500"/>
            <a:ext cx="2475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6"/>
          <p:cNvSpPr txBox="1">
            <a:spLocks noGrp="1"/>
          </p:cNvSpPr>
          <p:nvPr>
            <p:ph type="subTitle" idx="5"/>
          </p:nvPr>
        </p:nvSpPr>
        <p:spPr>
          <a:xfrm>
            <a:off x="3345900" y="1648650"/>
            <a:ext cx="2475900" cy="7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1" name="Google Shape;1081;p16"/>
          <p:cNvSpPr txBox="1">
            <a:spLocks noGrp="1"/>
          </p:cNvSpPr>
          <p:nvPr>
            <p:ph type="subTitle" idx="6"/>
          </p:nvPr>
        </p:nvSpPr>
        <p:spPr>
          <a:xfrm>
            <a:off x="5953050" y="1648650"/>
            <a:ext cx="2475900" cy="7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2" name="Google Shape;1082;p16"/>
          <p:cNvSpPr/>
          <p:nvPr/>
        </p:nvSpPr>
        <p:spPr>
          <a:xfrm>
            <a:off x="0" y="3896925"/>
            <a:ext cx="2606124" cy="1246575"/>
          </a:xfrm>
          <a:custGeom>
            <a:avLst/>
            <a:gdLst/>
            <a:ahLst/>
            <a:cxnLst/>
            <a:rect l="l" t="t" r="r" b="b"/>
            <a:pathLst>
              <a:path w="1410" h="840" extrusionOk="0">
                <a:moveTo>
                  <a:pt x="0" y="78"/>
                </a:moveTo>
                <a:cubicBezTo>
                  <a:pt x="0" y="78"/>
                  <a:pt x="336" y="0"/>
                  <a:pt x="372" y="378"/>
                </a:cubicBezTo>
                <a:cubicBezTo>
                  <a:pt x="408" y="756"/>
                  <a:pt x="1368" y="318"/>
                  <a:pt x="1410" y="834"/>
                </a:cubicBezTo>
                <a:cubicBezTo>
                  <a:pt x="0" y="840"/>
                  <a:pt x="0" y="840"/>
                  <a:pt x="0" y="840"/>
                </a:cubicBezTo>
                <a:lnTo>
                  <a:pt x="0" y="7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328613" dist="104775" dir="17640000" algn="bl" rotWithShape="0">
              <a:schemeClr val="lt2">
                <a:alpha val="74000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3" name="Google Shape;1083;p16"/>
          <p:cNvGrpSpPr/>
          <p:nvPr/>
        </p:nvGrpSpPr>
        <p:grpSpPr>
          <a:xfrm>
            <a:off x="217950" y="111678"/>
            <a:ext cx="8676750" cy="4931400"/>
            <a:chOff x="217950" y="111678"/>
            <a:chExt cx="8676750" cy="4931400"/>
          </a:xfrm>
        </p:grpSpPr>
        <p:sp>
          <p:nvSpPr>
            <p:cNvPr id="1084" name="Google Shape;1084;p16"/>
            <p:cNvSpPr/>
            <p:nvPr/>
          </p:nvSpPr>
          <p:spPr>
            <a:xfrm>
              <a:off x="217950" y="3087278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6671388" y="4773078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8424000" y="111678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8727300" y="313857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2806550" y="472735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993350" y="16297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090" name="Google Shape;1090;p16"/>
          <p:cNvGrpSpPr/>
          <p:nvPr/>
        </p:nvGrpSpPr>
        <p:grpSpPr>
          <a:xfrm>
            <a:off x="-640387" y="124951"/>
            <a:ext cx="10040175" cy="5266499"/>
            <a:chOff x="-640387" y="124951"/>
            <a:chExt cx="10040175" cy="5266499"/>
          </a:xfrm>
        </p:grpSpPr>
        <p:grpSp>
          <p:nvGrpSpPr>
            <p:cNvPr id="1091" name="Google Shape;1091;p16"/>
            <p:cNvGrpSpPr/>
            <p:nvPr/>
          </p:nvGrpSpPr>
          <p:grpSpPr>
            <a:xfrm>
              <a:off x="-640387" y="124951"/>
              <a:ext cx="1208087" cy="1212850"/>
              <a:chOff x="7783513" y="2427288"/>
              <a:chExt cx="1208087" cy="1212850"/>
            </a:xfrm>
          </p:grpSpPr>
          <p:sp>
            <p:nvSpPr>
              <p:cNvPr id="1092" name="Google Shape;1092;p16"/>
              <p:cNvSpPr/>
              <p:nvPr/>
            </p:nvSpPr>
            <p:spPr>
              <a:xfrm>
                <a:off x="7783513" y="2427288"/>
                <a:ext cx="1208087" cy="121285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06" extrusionOk="0">
                    <a:moveTo>
                      <a:pt x="203" y="0"/>
                    </a:moveTo>
                    <a:cubicBezTo>
                      <a:pt x="91" y="0"/>
                      <a:pt x="0" y="91"/>
                      <a:pt x="0" y="203"/>
                    </a:cubicBezTo>
                    <a:cubicBezTo>
                      <a:pt x="0" y="315"/>
                      <a:pt x="91" y="406"/>
                      <a:pt x="203" y="406"/>
                    </a:cubicBezTo>
                    <a:cubicBezTo>
                      <a:pt x="315" y="406"/>
                      <a:pt x="405" y="315"/>
                      <a:pt x="405" y="203"/>
                    </a:cubicBezTo>
                    <a:cubicBezTo>
                      <a:pt x="405" y="91"/>
                      <a:pt x="315" y="0"/>
                      <a:pt x="203" y="0"/>
                    </a:cubicBezTo>
                    <a:close/>
                    <a:moveTo>
                      <a:pt x="344" y="344"/>
                    </a:moveTo>
                    <a:cubicBezTo>
                      <a:pt x="308" y="380"/>
                      <a:pt x="258" y="402"/>
                      <a:pt x="203" y="402"/>
                    </a:cubicBezTo>
                    <a:cubicBezTo>
                      <a:pt x="148" y="402"/>
                      <a:pt x="98" y="380"/>
                      <a:pt x="62" y="344"/>
                    </a:cubicBezTo>
                    <a:cubicBezTo>
                      <a:pt x="26" y="308"/>
                      <a:pt x="4" y="258"/>
                      <a:pt x="4" y="203"/>
                    </a:cubicBezTo>
                    <a:cubicBezTo>
                      <a:pt x="4" y="148"/>
                      <a:pt x="26" y="98"/>
                      <a:pt x="62" y="62"/>
                    </a:cubicBezTo>
                    <a:cubicBezTo>
                      <a:pt x="98" y="26"/>
                      <a:pt x="148" y="4"/>
                      <a:pt x="203" y="4"/>
                    </a:cubicBezTo>
                    <a:cubicBezTo>
                      <a:pt x="258" y="4"/>
                      <a:pt x="308" y="26"/>
                      <a:pt x="344" y="62"/>
                    </a:cubicBezTo>
                    <a:cubicBezTo>
                      <a:pt x="380" y="98"/>
                      <a:pt x="402" y="148"/>
                      <a:pt x="402" y="203"/>
                    </a:cubicBezTo>
                    <a:cubicBezTo>
                      <a:pt x="402" y="258"/>
                      <a:pt x="380" y="308"/>
                      <a:pt x="344" y="3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16"/>
              <p:cNvSpPr/>
              <p:nvPr/>
            </p:nvSpPr>
            <p:spPr>
              <a:xfrm>
                <a:off x="7842250" y="3019425"/>
                <a:ext cx="16668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6" h="83" extrusionOk="0">
                    <a:moveTo>
                      <a:pt x="43" y="5"/>
                    </a:moveTo>
                    <a:cubicBezTo>
                      <a:pt x="43" y="4"/>
                      <a:pt x="43" y="3"/>
                      <a:pt x="43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50"/>
                      <a:pt x="10" y="66"/>
                      <a:pt x="17" y="81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47" y="46"/>
                      <a:pt x="43" y="26"/>
                      <a:pt x="43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16"/>
              <p:cNvSpPr/>
              <p:nvPr/>
            </p:nvSpPr>
            <p:spPr>
              <a:xfrm>
                <a:off x="7934325" y="2559050"/>
                <a:ext cx="24765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81" extrusionOk="0">
                    <a:moveTo>
                      <a:pt x="83" y="37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5" y="50"/>
                      <a:pt x="3" y="54"/>
                      <a:pt x="0" y="57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47" y="63"/>
                      <a:pt x="64" y="48"/>
                      <a:pt x="83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7845425" y="2752725"/>
                <a:ext cx="18573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62" h="83" extrusionOk="0">
                    <a:moveTo>
                      <a:pt x="62" y="2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3" y="4"/>
                      <a:pt x="20" y="8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7" y="40"/>
                      <a:pt x="7" y="40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53"/>
                      <a:pt x="1" y="67"/>
                      <a:pt x="0" y="80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4" y="61"/>
                      <a:pt x="50" y="41"/>
                      <a:pt x="62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16"/>
              <p:cNvSpPr/>
              <p:nvPr/>
            </p:nvSpPr>
            <p:spPr>
              <a:xfrm>
                <a:off x="8648700" y="2606675"/>
                <a:ext cx="234950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79" h="84" extrusionOk="0">
                    <a:moveTo>
                      <a:pt x="40" y="84"/>
                    </a:moveTo>
                    <a:cubicBezTo>
                      <a:pt x="79" y="66"/>
                      <a:pt x="79" y="66"/>
                      <a:pt x="79" y="66"/>
                    </a:cubicBezTo>
                    <a:cubicBezTo>
                      <a:pt x="69" y="45"/>
                      <a:pt x="56" y="27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46"/>
                      <a:pt x="31" y="64"/>
                      <a:pt x="40" y="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6"/>
              <p:cNvSpPr/>
              <p:nvPr/>
            </p:nvSpPr>
            <p:spPr>
              <a:xfrm>
                <a:off x="8455025" y="2493963"/>
                <a:ext cx="2508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4" h="67" extrusionOk="0">
                    <a:moveTo>
                      <a:pt x="84" y="32"/>
                    </a:moveTo>
                    <a:cubicBezTo>
                      <a:pt x="84" y="32"/>
                      <a:pt x="84" y="32"/>
                      <a:pt x="84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48" y="12"/>
                      <a:pt x="34" y="6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1" y="46"/>
                      <a:pt x="42" y="54"/>
                      <a:pt x="59" y="67"/>
                    </a:cubicBezTo>
                    <a:lnTo>
                      <a:pt x="84" y="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6"/>
              <p:cNvSpPr/>
              <p:nvPr/>
            </p:nvSpPr>
            <p:spPr>
              <a:xfrm>
                <a:off x="8143875" y="2487613"/>
                <a:ext cx="301625" cy="17303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82" y="43"/>
                    </a:moveTo>
                    <a:cubicBezTo>
                      <a:pt x="87" y="43"/>
                      <a:pt x="92" y="43"/>
                      <a:pt x="97" y="43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96" y="1"/>
                      <a:pt x="91" y="1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8" y="16"/>
                      <a:pt x="4" y="18"/>
                      <a:pt x="0" y="20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39" y="48"/>
                      <a:pt x="60" y="43"/>
                      <a:pt x="82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16"/>
              <p:cNvSpPr/>
              <p:nvPr/>
            </p:nvSpPr>
            <p:spPr>
              <a:xfrm>
                <a:off x="7908925" y="3230563"/>
                <a:ext cx="238125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3" extrusionOk="0">
                    <a:moveTo>
                      <a:pt x="59" y="31"/>
                    </a:moveTo>
                    <a:cubicBezTo>
                      <a:pt x="50" y="21"/>
                      <a:pt x="43" y="11"/>
                      <a:pt x="37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8" y="48"/>
                      <a:pt x="22" y="53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9" y="70"/>
                      <a:pt x="47" y="77"/>
                      <a:pt x="55" y="83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72" y="43"/>
                      <a:pt x="65" y="37"/>
                      <a:pt x="59" y="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16"/>
              <p:cNvSpPr/>
              <p:nvPr/>
            </p:nvSpPr>
            <p:spPr>
              <a:xfrm>
                <a:off x="8734425" y="3087688"/>
                <a:ext cx="195262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84" extrusionOk="0">
                    <a:moveTo>
                      <a:pt x="0" y="60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51" y="61"/>
                      <a:pt x="61" y="34"/>
                      <a:pt x="65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22"/>
                      <a:pt x="13" y="42"/>
                      <a:pt x="0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16"/>
              <p:cNvSpPr/>
              <p:nvPr/>
            </p:nvSpPr>
            <p:spPr>
              <a:xfrm>
                <a:off x="8777288" y="2827338"/>
                <a:ext cx="157162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53" h="83" extrusionOk="0">
                    <a:moveTo>
                      <a:pt x="53" y="69"/>
                    </a:move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8"/>
                      <a:pt x="51" y="47"/>
                      <a:pt x="51" y="46"/>
                    </a:cubicBezTo>
                    <a:cubicBezTo>
                      <a:pt x="49" y="30"/>
                      <a:pt x="45" y="14"/>
                      <a:pt x="39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" y="33"/>
                      <a:pt x="10" y="51"/>
                      <a:pt x="10" y="69"/>
                    </a:cubicBezTo>
                    <a:cubicBezTo>
                      <a:pt x="10" y="73"/>
                      <a:pt x="10" y="76"/>
                      <a:pt x="10" y="80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2" y="79"/>
                      <a:pt x="53" y="75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6"/>
              <p:cNvSpPr/>
              <p:nvPr/>
            </p:nvSpPr>
            <p:spPr>
              <a:xfrm>
                <a:off x="8577263" y="3284538"/>
                <a:ext cx="2476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0" extrusionOk="0">
                    <a:moveTo>
                      <a:pt x="0" y="42"/>
                    </a:moveTo>
                    <a:cubicBezTo>
                      <a:pt x="18" y="80"/>
                      <a:pt x="18" y="80"/>
                      <a:pt x="18" y="80"/>
                    </a:cubicBezTo>
                    <a:cubicBezTo>
                      <a:pt x="20" y="79"/>
                      <a:pt x="22" y="78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8" y="75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3" y="65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9" y="61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67" y="45"/>
                      <a:pt x="76" y="36"/>
                      <a:pt x="83" y="25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36" y="18"/>
                      <a:pt x="19" y="32"/>
                      <a:pt x="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16"/>
              <p:cNvSpPr/>
              <p:nvPr/>
            </p:nvSpPr>
            <p:spPr>
              <a:xfrm>
                <a:off x="8358188" y="3419475"/>
                <a:ext cx="247650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54" extrusionOk="0">
                    <a:moveTo>
                      <a:pt x="10" y="11"/>
                    </a:moveTo>
                    <a:cubicBezTo>
                      <a:pt x="7" y="11"/>
                      <a:pt x="5" y="11"/>
                      <a:pt x="3" y="1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3" y="54"/>
                      <a:pt x="5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6" y="52"/>
                      <a:pt x="36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1"/>
                      <a:pt x="40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4" y="51"/>
                      <a:pt x="44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9" y="50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9"/>
                      <a:pt x="53" y="49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70" y="44"/>
                      <a:pt x="77" y="41"/>
                      <a:pt x="83" y="38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49" y="7"/>
                      <a:pt x="30" y="11"/>
                      <a:pt x="10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16"/>
              <p:cNvSpPr/>
              <p:nvPr/>
            </p:nvSpPr>
            <p:spPr>
              <a:xfrm>
                <a:off x="8096250" y="3386138"/>
                <a:ext cx="2508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64" extrusionOk="0">
                    <a:moveTo>
                      <a:pt x="0" y="3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3" y="44"/>
                      <a:pt x="22" y="48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1" y="59"/>
                      <a:pt x="52" y="59"/>
                      <a:pt x="53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6" y="60"/>
                      <a:pt x="60" y="61"/>
                      <a:pt x="63" y="61"/>
                    </a:cubicBezTo>
                    <a:cubicBezTo>
                      <a:pt x="64" y="61"/>
                      <a:pt x="64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2"/>
                      <a:pt x="70" y="62"/>
                      <a:pt x="70" y="62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7" y="63"/>
                      <a:pt x="78" y="64"/>
                      <a:pt x="79" y="64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62" y="19"/>
                      <a:pt x="41" y="12"/>
                      <a:pt x="23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6"/>
              <p:cNvSpPr/>
              <p:nvPr/>
            </p:nvSpPr>
            <p:spPr>
              <a:xfrm>
                <a:off x="8001000" y="2646363"/>
                <a:ext cx="776287" cy="77628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cubicBezTo>
                      <a:pt x="260" y="86"/>
                      <a:pt x="239" y="47"/>
                      <a:pt x="206" y="24"/>
                    </a:cubicBezTo>
                    <a:cubicBezTo>
                      <a:pt x="200" y="32"/>
                      <a:pt x="200" y="32"/>
                      <a:pt x="200" y="32"/>
                    </a:cubicBezTo>
                    <a:cubicBezTo>
                      <a:pt x="180" y="18"/>
                      <a:pt x="156" y="9"/>
                      <a:pt x="130" y="9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89" y="0"/>
                      <a:pt x="53" y="18"/>
                      <a:pt x="29" y="48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19" y="74"/>
                      <a:pt x="9" y="101"/>
                      <a:pt x="9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72"/>
                      <a:pt x="19" y="209"/>
                      <a:pt x="49" y="232"/>
                    </a:cubicBezTo>
                    <a:cubicBezTo>
                      <a:pt x="55" y="225"/>
                      <a:pt x="55" y="225"/>
                      <a:pt x="55" y="225"/>
                    </a:cubicBezTo>
                    <a:cubicBezTo>
                      <a:pt x="76" y="241"/>
                      <a:pt x="102" y="251"/>
                      <a:pt x="130" y="251"/>
                    </a:cubicBezTo>
                    <a:cubicBezTo>
                      <a:pt x="130" y="260"/>
                      <a:pt x="130" y="260"/>
                      <a:pt x="130" y="260"/>
                    </a:cubicBezTo>
                    <a:cubicBezTo>
                      <a:pt x="168" y="260"/>
                      <a:pt x="202" y="244"/>
                      <a:pt x="226" y="218"/>
                    </a:cubicBezTo>
                    <a:cubicBezTo>
                      <a:pt x="219" y="212"/>
                      <a:pt x="219" y="212"/>
                      <a:pt x="219" y="212"/>
                    </a:cubicBezTo>
                    <a:cubicBezTo>
                      <a:pt x="239" y="190"/>
                      <a:pt x="251" y="162"/>
                      <a:pt x="251" y="130"/>
                    </a:cubicBezTo>
                    <a:lnTo>
                      <a:pt x="260" y="130"/>
                    </a:lnTo>
                    <a:close/>
                    <a:moveTo>
                      <a:pt x="216" y="210"/>
                    </a:moveTo>
                    <a:cubicBezTo>
                      <a:pt x="209" y="203"/>
                      <a:pt x="209" y="203"/>
                      <a:pt x="209" y="203"/>
                    </a:cubicBezTo>
                    <a:cubicBezTo>
                      <a:pt x="190" y="225"/>
                      <a:pt x="161" y="238"/>
                      <a:pt x="130" y="238"/>
                    </a:cubicBezTo>
                    <a:cubicBezTo>
                      <a:pt x="130" y="248"/>
                      <a:pt x="130" y="248"/>
                      <a:pt x="130" y="248"/>
                    </a:cubicBezTo>
                    <a:cubicBezTo>
                      <a:pt x="102" y="248"/>
                      <a:pt x="77" y="238"/>
                      <a:pt x="57" y="222"/>
                    </a:cubicBezTo>
                    <a:cubicBezTo>
                      <a:pt x="63" y="215"/>
                      <a:pt x="63" y="215"/>
                      <a:pt x="63" y="215"/>
                    </a:cubicBezTo>
                    <a:cubicBezTo>
                      <a:pt x="38" y="195"/>
                      <a:pt x="22" y="164"/>
                      <a:pt x="2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02"/>
                      <a:pt x="22" y="76"/>
                      <a:pt x="39" y="56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66" y="37"/>
                      <a:pt x="96" y="22"/>
                      <a:pt x="130" y="22"/>
                    </a:cubicBezTo>
                    <a:cubicBezTo>
                      <a:pt x="130" y="12"/>
                      <a:pt x="130" y="12"/>
                      <a:pt x="130" y="12"/>
                    </a:cubicBezTo>
                    <a:cubicBezTo>
                      <a:pt x="155" y="12"/>
                      <a:pt x="179" y="21"/>
                      <a:pt x="198" y="34"/>
                    </a:cubicBezTo>
                    <a:cubicBezTo>
                      <a:pt x="193" y="42"/>
                      <a:pt x="193" y="42"/>
                      <a:pt x="193" y="42"/>
                    </a:cubicBezTo>
                    <a:cubicBezTo>
                      <a:pt x="220" y="62"/>
                      <a:pt x="238" y="94"/>
                      <a:pt x="238" y="130"/>
                    </a:cubicBezTo>
                    <a:cubicBezTo>
                      <a:pt x="247" y="130"/>
                      <a:pt x="247" y="130"/>
                      <a:pt x="247" y="130"/>
                    </a:cubicBezTo>
                    <a:cubicBezTo>
                      <a:pt x="247" y="161"/>
                      <a:pt x="236" y="189"/>
                      <a:pt x="216" y="2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16"/>
              <p:cNvSpPr/>
              <p:nvPr/>
            </p:nvSpPr>
            <p:spPr>
              <a:xfrm>
                <a:off x="8107363" y="2752725"/>
                <a:ext cx="561975" cy="5619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  <a:moveTo>
                      <a:pt x="94" y="148"/>
                    </a:moveTo>
                    <a:cubicBezTo>
                      <a:pt x="64" y="148"/>
                      <a:pt x="40" y="124"/>
                      <a:pt x="40" y="94"/>
                    </a:cubicBezTo>
                    <a:cubicBezTo>
                      <a:pt x="40" y="64"/>
                      <a:pt x="64" y="40"/>
                      <a:pt x="94" y="40"/>
                    </a:cubicBezTo>
                    <a:cubicBezTo>
                      <a:pt x="124" y="40"/>
                      <a:pt x="148" y="64"/>
                      <a:pt x="148" y="94"/>
                    </a:cubicBezTo>
                    <a:cubicBezTo>
                      <a:pt x="148" y="124"/>
                      <a:pt x="124" y="148"/>
                      <a:pt x="94" y="1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7" name="Google Shape;1107;p16"/>
            <p:cNvGrpSpPr/>
            <p:nvPr/>
          </p:nvGrpSpPr>
          <p:grpSpPr>
            <a:xfrm>
              <a:off x="7800913" y="4677075"/>
              <a:ext cx="1093787" cy="714375"/>
              <a:chOff x="5716588" y="460375"/>
              <a:chExt cx="1093787" cy="714375"/>
            </a:xfrm>
          </p:grpSpPr>
          <p:sp>
            <p:nvSpPr>
              <p:cNvPr id="1108" name="Google Shape;1108;p16"/>
              <p:cNvSpPr/>
              <p:nvPr/>
            </p:nvSpPr>
            <p:spPr>
              <a:xfrm>
                <a:off x="5716588" y="460375"/>
                <a:ext cx="42703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450" extrusionOk="0">
                    <a:moveTo>
                      <a:pt x="266" y="55"/>
                    </a:moveTo>
                    <a:lnTo>
                      <a:pt x="262" y="53"/>
                    </a:lnTo>
                    <a:lnTo>
                      <a:pt x="98" y="226"/>
                    </a:lnTo>
                    <a:lnTo>
                      <a:pt x="260" y="395"/>
                    </a:lnTo>
                    <a:lnTo>
                      <a:pt x="213" y="439"/>
                    </a:lnTo>
                    <a:lnTo>
                      <a:pt x="12" y="226"/>
                    </a:lnTo>
                    <a:lnTo>
                      <a:pt x="213" y="12"/>
                    </a:lnTo>
                    <a:lnTo>
                      <a:pt x="262" y="59"/>
                    </a:lnTo>
                    <a:lnTo>
                      <a:pt x="266" y="55"/>
                    </a:lnTo>
                    <a:lnTo>
                      <a:pt x="262" y="53"/>
                    </a:lnTo>
                    <a:lnTo>
                      <a:pt x="266" y="55"/>
                    </a:lnTo>
                    <a:lnTo>
                      <a:pt x="267" y="53"/>
                    </a:lnTo>
                    <a:lnTo>
                      <a:pt x="213" y="0"/>
                    </a:lnTo>
                    <a:lnTo>
                      <a:pt x="0" y="226"/>
                    </a:lnTo>
                    <a:lnTo>
                      <a:pt x="213" y="450"/>
                    </a:lnTo>
                    <a:lnTo>
                      <a:pt x="269" y="395"/>
                    </a:lnTo>
                    <a:lnTo>
                      <a:pt x="110" y="226"/>
                    </a:lnTo>
                    <a:lnTo>
                      <a:pt x="269" y="55"/>
                    </a:lnTo>
                    <a:lnTo>
                      <a:pt x="267" y="53"/>
                    </a:lnTo>
                    <a:lnTo>
                      <a:pt x="266" y="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16"/>
              <p:cNvSpPr/>
              <p:nvPr/>
            </p:nvSpPr>
            <p:spPr>
              <a:xfrm>
                <a:off x="6048375" y="460375"/>
                <a:ext cx="430212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50" extrusionOk="0">
                    <a:moveTo>
                      <a:pt x="265" y="55"/>
                    </a:moveTo>
                    <a:lnTo>
                      <a:pt x="261" y="53"/>
                    </a:lnTo>
                    <a:lnTo>
                      <a:pt x="98" y="226"/>
                    </a:lnTo>
                    <a:lnTo>
                      <a:pt x="260" y="395"/>
                    </a:lnTo>
                    <a:lnTo>
                      <a:pt x="213" y="439"/>
                    </a:lnTo>
                    <a:lnTo>
                      <a:pt x="11" y="226"/>
                    </a:lnTo>
                    <a:lnTo>
                      <a:pt x="213" y="12"/>
                    </a:lnTo>
                    <a:lnTo>
                      <a:pt x="261" y="59"/>
                    </a:lnTo>
                    <a:lnTo>
                      <a:pt x="265" y="55"/>
                    </a:lnTo>
                    <a:lnTo>
                      <a:pt x="261" y="53"/>
                    </a:lnTo>
                    <a:lnTo>
                      <a:pt x="265" y="55"/>
                    </a:lnTo>
                    <a:lnTo>
                      <a:pt x="267" y="53"/>
                    </a:lnTo>
                    <a:lnTo>
                      <a:pt x="213" y="0"/>
                    </a:lnTo>
                    <a:lnTo>
                      <a:pt x="0" y="226"/>
                    </a:lnTo>
                    <a:lnTo>
                      <a:pt x="213" y="450"/>
                    </a:lnTo>
                    <a:lnTo>
                      <a:pt x="271" y="395"/>
                    </a:lnTo>
                    <a:lnTo>
                      <a:pt x="109" y="226"/>
                    </a:lnTo>
                    <a:lnTo>
                      <a:pt x="271" y="55"/>
                    </a:lnTo>
                    <a:lnTo>
                      <a:pt x="267" y="53"/>
                    </a:lnTo>
                    <a:lnTo>
                      <a:pt x="265" y="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16"/>
              <p:cNvSpPr/>
              <p:nvPr/>
            </p:nvSpPr>
            <p:spPr>
              <a:xfrm>
                <a:off x="6383338" y="460375"/>
                <a:ext cx="427037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450" extrusionOk="0">
                    <a:moveTo>
                      <a:pt x="263" y="55"/>
                    </a:moveTo>
                    <a:lnTo>
                      <a:pt x="259" y="53"/>
                    </a:lnTo>
                    <a:lnTo>
                      <a:pt x="97" y="226"/>
                    </a:lnTo>
                    <a:lnTo>
                      <a:pt x="257" y="395"/>
                    </a:lnTo>
                    <a:lnTo>
                      <a:pt x="212" y="439"/>
                    </a:lnTo>
                    <a:lnTo>
                      <a:pt x="9" y="226"/>
                    </a:lnTo>
                    <a:lnTo>
                      <a:pt x="212" y="12"/>
                    </a:lnTo>
                    <a:lnTo>
                      <a:pt x="259" y="59"/>
                    </a:lnTo>
                    <a:lnTo>
                      <a:pt x="263" y="55"/>
                    </a:lnTo>
                    <a:lnTo>
                      <a:pt x="259" y="53"/>
                    </a:lnTo>
                    <a:lnTo>
                      <a:pt x="263" y="55"/>
                    </a:lnTo>
                    <a:lnTo>
                      <a:pt x="265" y="53"/>
                    </a:lnTo>
                    <a:lnTo>
                      <a:pt x="210" y="0"/>
                    </a:lnTo>
                    <a:lnTo>
                      <a:pt x="0" y="226"/>
                    </a:lnTo>
                    <a:lnTo>
                      <a:pt x="210" y="450"/>
                    </a:lnTo>
                    <a:lnTo>
                      <a:pt x="269" y="395"/>
                    </a:lnTo>
                    <a:lnTo>
                      <a:pt x="107" y="226"/>
                    </a:lnTo>
                    <a:lnTo>
                      <a:pt x="269" y="55"/>
                    </a:lnTo>
                    <a:lnTo>
                      <a:pt x="265" y="53"/>
                    </a:lnTo>
                    <a:lnTo>
                      <a:pt x="263" y="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1" name="Google Shape;1111;p16"/>
            <p:cNvGrpSpPr/>
            <p:nvPr/>
          </p:nvGrpSpPr>
          <p:grpSpPr>
            <a:xfrm rot="10800000">
              <a:off x="8728275" y="800775"/>
              <a:ext cx="671513" cy="671512"/>
              <a:chOff x="3559175" y="3179775"/>
              <a:chExt cx="671513" cy="671512"/>
            </a:xfrm>
          </p:grpSpPr>
          <p:sp>
            <p:nvSpPr>
              <p:cNvPr id="1112" name="Google Shape;1112;p16"/>
              <p:cNvSpPr/>
              <p:nvPr/>
            </p:nvSpPr>
            <p:spPr>
              <a:xfrm>
                <a:off x="4013200" y="3200413"/>
                <a:ext cx="157162" cy="125412"/>
              </a:xfrm>
              <a:custGeom>
                <a:avLst/>
                <a:gdLst/>
                <a:ahLst/>
                <a:cxnLst/>
                <a:rect l="l" t="t" r="r" b="b"/>
                <a:pathLst>
                  <a:path w="53" h="42" extrusionOk="0">
                    <a:moveTo>
                      <a:pt x="33" y="19"/>
                    </a:moveTo>
                    <a:cubicBezTo>
                      <a:pt x="31" y="18"/>
                      <a:pt x="29" y="16"/>
                      <a:pt x="27" y="15"/>
                    </a:cubicBezTo>
                    <a:cubicBezTo>
                      <a:pt x="18" y="9"/>
                      <a:pt x="9" y="4"/>
                      <a:pt x="0" y="0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47" y="33"/>
                      <a:pt x="40" y="26"/>
                      <a:pt x="33" y="19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16"/>
              <p:cNvSpPr/>
              <p:nvPr/>
            </p:nvSpPr>
            <p:spPr>
              <a:xfrm>
                <a:off x="3898900" y="3179775"/>
                <a:ext cx="319087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3" extrusionOk="0">
                    <a:moveTo>
                      <a:pt x="104" y="75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6" y="0"/>
                      <a:pt x="3" y="0"/>
                      <a:pt x="0" y="0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106" y="80"/>
                      <a:pt x="105" y="78"/>
                      <a:pt x="104" y="75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6"/>
              <p:cNvSpPr/>
              <p:nvPr/>
            </p:nvSpPr>
            <p:spPr>
              <a:xfrm>
                <a:off x="3824288" y="3182950"/>
                <a:ext cx="406400" cy="319087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7" extrusionOk="0">
                    <a:moveTo>
                      <a:pt x="135" y="101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1"/>
                      <a:pt x="0" y="2"/>
                    </a:cubicBezTo>
                    <a:cubicBezTo>
                      <a:pt x="136" y="107"/>
                      <a:pt x="136" y="107"/>
                      <a:pt x="136" y="107"/>
                    </a:cubicBezTo>
                    <a:cubicBezTo>
                      <a:pt x="136" y="105"/>
                      <a:pt x="136" y="103"/>
                      <a:pt x="135" y="101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6"/>
              <p:cNvSpPr/>
              <p:nvPr/>
            </p:nvSpPr>
            <p:spPr>
              <a:xfrm>
                <a:off x="3765550" y="3200413"/>
                <a:ext cx="461962" cy="36671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23" extrusionOk="0">
                    <a:moveTo>
                      <a:pt x="0" y="2"/>
                    </a:moveTo>
                    <a:cubicBezTo>
                      <a:pt x="155" y="123"/>
                      <a:pt x="155" y="123"/>
                      <a:pt x="155" y="123"/>
                    </a:cubicBezTo>
                    <a:cubicBezTo>
                      <a:pt x="155" y="121"/>
                      <a:pt x="155" y="119"/>
                      <a:pt x="155" y="11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6"/>
              <p:cNvSpPr/>
              <p:nvPr/>
            </p:nvSpPr>
            <p:spPr>
              <a:xfrm>
                <a:off x="3714750" y="3224225"/>
                <a:ext cx="503237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3" extrusionOk="0">
                    <a:moveTo>
                      <a:pt x="0" y="3"/>
                    </a:moveTo>
                    <a:cubicBezTo>
                      <a:pt x="167" y="133"/>
                      <a:pt x="167" y="133"/>
                      <a:pt x="167" y="133"/>
                    </a:cubicBezTo>
                    <a:cubicBezTo>
                      <a:pt x="168" y="132"/>
                      <a:pt x="168" y="130"/>
                      <a:pt x="169" y="12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6"/>
              <p:cNvSpPr/>
              <p:nvPr/>
            </p:nvSpPr>
            <p:spPr>
              <a:xfrm>
                <a:off x="3668713" y="3257563"/>
                <a:ext cx="528637" cy="41433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0" y="3"/>
                    </a:moveTo>
                    <a:cubicBezTo>
                      <a:pt x="175" y="139"/>
                      <a:pt x="175" y="139"/>
                      <a:pt x="175" y="139"/>
                    </a:cubicBezTo>
                    <a:cubicBezTo>
                      <a:pt x="176" y="137"/>
                      <a:pt x="177" y="136"/>
                      <a:pt x="177" y="13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2" y="2"/>
                      <a:pt x="0" y="3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16"/>
              <p:cNvSpPr/>
              <p:nvPr/>
            </p:nvSpPr>
            <p:spPr>
              <a:xfrm>
                <a:off x="3633788" y="3292488"/>
                <a:ext cx="539750" cy="42386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2" extrusionOk="0">
                    <a:moveTo>
                      <a:pt x="0" y="4"/>
                    </a:moveTo>
                    <a:cubicBezTo>
                      <a:pt x="178" y="142"/>
                      <a:pt x="178" y="142"/>
                      <a:pt x="178" y="142"/>
                    </a:cubicBezTo>
                    <a:cubicBezTo>
                      <a:pt x="179" y="140"/>
                      <a:pt x="180" y="139"/>
                      <a:pt x="181" y="13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6"/>
              <p:cNvSpPr/>
              <p:nvPr/>
            </p:nvSpPr>
            <p:spPr>
              <a:xfrm>
                <a:off x="3603625" y="3333763"/>
                <a:ext cx="538162" cy="4222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41" extrusionOk="0">
                    <a:moveTo>
                      <a:pt x="0" y="4"/>
                    </a:moveTo>
                    <a:cubicBezTo>
                      <a:pt x="176" y="141"/>
                      <a:pt x="176" y="141"/>
                      <a:pt x="176" y="141"/>
                    </a:cubicBezTo>
                    <a:cubicBezTo>
                      <a:pt x="178" y="140"/>
                      <a:pt x="179" y="139"/>
                      <a:pt x="180" y="13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4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6"/>
              <p:cNvSpPr/>
              <p:nvPr/>
            </p:nvSpPr>
            <p:spPr>
              <a:xfrm>
                <a:off x="3579813" y="3379800"/>
                <a:ext cx="522287" cy="407987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37" extrusionOk="0">
                    <a:moveTo>
                      <a:pt x="0" y="5"/>
                    </a:moveTo>
                    <a:cubicBezTo>
                      <a:pt x="171" y="137"/>
                      <a:pt x="171" y="137"/>
                      <a:pt x="171" y="137"/>
                    </a:cubicBezTo>
                    <a:cubicBezTo>
                      <a:pt x="172" y="136"/>
                      <a:pt x="173" y="135"/>
                      <a:pt x="175" y="13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6"/>
              <p:cNvSpPr/>
              <p:nvPr/>
            </p:nvSpPr>
            <p:spPr>
              <a:xfrm>
                <a:off x="3565525" y="3432188"/>
                <a:ext cx="488950" cy="38576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29" extrusionOk="0">
                    <a:moveTo>
                      <a:pt x="0" y="5"/>
                    </a:move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8"/>
                      <a:pt x="163" y="127"/>
                      <a:pt x="164" y="12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16"/>
              <p:cNvSpPr/>
              <p:nvPr/>
            </p:nvSpPr>
            <p:spPr>
              <a:xfrm>
                <a:off x="3559175" y="3489338"/>
                <a:ext cx="441325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17" extrusionOk="0">
                    <a:moveTo>
                      <a:pt x="0" y="6"/>
                    </a:moveTo>
                    <a:cubicBezTo>
                      <a:pt x="142" y="117"/>
                      <a:pt x="142" y="117"/>
                      <a:pt x="142" y="117"/>
                    </a:cubicBezTo>
                    <a:cubicBezTo>
                      <a:pt x="144" y="117"/>
                      <a:pt x="146" y="116"/>
                      <a:pt x="148" y="1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16"/>
              <p:cNvSpPr/>
              <p:nvPr/>
            </p:nvSpPr>
            <p:spPr>
              <a:xfrm>
                <a:off x="3562350" y="3557600"/>
                <a:ext cx="373062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8" extrusionOk="0">
                    <a:moveTo>
                      <a:pt x="1" y="7"/>
                    </a:moveTo>
                    <a:cubicBezTo>
                      <a:pt x="118" y="98"/>
                      <a:pt x="118" y="98"/>
                      <a:pt x="118" y="98"/>
                    </a:cubicBezTo>
                    <a:cubicBezTo>
                      <a:pt x="120" y="98"/>
                      <a:pt x="123" y="98"/>
                      <a:pt x="125" y="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6"/>
              <p:cNvSpPr/>
              <p:nvPr/>
            </p:nvSpPr>
            <p:spPr>
              <a:xfrm>
                <a:off x="3582988" y="3638563"/>
                <a:ext cx="268287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70" extrusionOk="0">
                    <a:moveTo>
                      <a:pt x="4" y="10"/>
                    </a:moveTo>
                    <a:cubicBezTo>
                      <a:pt x="79" y="68"/>
                      <a:pt x="79" y="68"/>
                      <a:pt x="79" y="68"/>
                    </a:cubicBezTo>
                    <a:cubicBezTo>
                      <a:pt x="82" y="69"/>
                      <a:pt x="86" y="70"/>
                      <a:pt x="90" y="7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4"/>
                      <a:pt x="3" y="7"/>
                      <a:pt x="4" y="10"/>
                    </a:cubicBezTo>
                    <a:close/>
                  </a:path>
                </a:pathLst>
              </a:custGeom>
              <a:solidFill>
                <a:srgbClr val="15FFFD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" name="Google Shape;121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18"/>
          <p:cNvSpPr txBox="1">
            <a:spLocks noGrp="1"/>
          </p:cNvSpPr>
          <p:nvPr>
            <p:ph type="subTitle" idx="1"/>
          </p:nvPr>
        </p:nvSpPr>
        <p:spPr>
          <a:xfrm>
            <a:off x="1055850" y="1028075"/>
            <a:ext cx="3114300" cy="65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14" name="Google Shape;1214;p18"/>
          <p:cNvSpPr txBox="1">
            <a:spLocks noGrp="1"/>
          </p:cNvSpPr>
          <p:nvPr>
            <p:ph type="subTitle" idx="2"/>
          </p:nvPr>
        </p:nvSpPr>
        <p:spPr>
          <a:xfrm>
            <a:off x="1055850" y="1679975"/>
            <a:ext cx="3114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18"/>
          <p:cNvSpPr txBox="1">
            <a:spLocks noGrp="1"/>
          </p:cNvSpPr>
          <p:nvPr>
            <p:ph type="subTitle" idx="3"/>
          </p:nvPr>
        </p:nvSpPr>
        <p:spPr>
          <a:xfrm>
            <a:off x="4973850" y="1679975"/>
            <a:ext cx="3114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18"/>
          <p:cNvSpPr txBox="1">
            <a:spLocks noGrp="1"/>
          </p:cNvSpPr>
          <p:nvPr>
            <p:ph type="subTitle" idx="4"/>
          </p:nvPr>
        </p:nvSpPr>
        <p:spPr>
          <a:xfrm>
            <a:off x="1055850" y="3580700"/>
            <a:ext cx="3114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18"/>
          <p:cNvSpPr txBox="1">
            <a:spLocks noGrp="1"/>
          </p:cNvSpPr>
          <p:nvPr>
            <p:ph type="subTitle" idx="5"/>
          </p:nvPr>
        </p:nvSpPr>
        <p:spPr>
          <a:xfrm>
            <a:off x="4973850" y="3580700"/>
            <a:ext cx="3114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18"/>
          <p:cNvSpPr txBox="1">
            <a:spLocks noGrp="1"/>
          </p:cNvSpPr>
          <p:nvPr>
            <p:ph type="subTitle" idx="6"/>
          </p:nvPr>
        </p:nvSpPr>
        <p:spPr>
          <a:xfrm>
            <a:off x="1055850" y="2928800"/>
            <a:ext cx="3114300" cy="65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19" name="Google Shape;1219;p18"/>
          <p:cNvSpPr txBox="1">
            <a:spLocks noGrp="1"/>
          </p:cNvSpPr>
          <p:nvPr>
            <p:ph type="subTitle" idx="7"/>
          </p:nvPr>
        </p:nvSpPr>
        <p:spPr>
          <a:xfrm>
            <a:off x="4973850" y="1028075"/>
            <a:ext cx="3114300" cy="65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20" name="Google Shape;1220;p18"/>
          <p:cNvSpPr txBox="1">
            <a:spLocks noGrp="1"/>
          </p:cNvSpPr>
          <p:nvPr>
            <p:ph type="subTitle" idx="8"/>
          </p:nvPr>
        </p:nvSpPr>
        <p:spPr>
          <a:xfrm>
            <a:off x="4973850" y="2928800"/>
            <a:ext cx="3114300" cy="65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21" name="Google Shape;1221;p18"/>
          <p:cNvSpPr/>
          <p:nvPr/>
        </p:nvSpPr>
        <p:spPr>
          <a:xfrm>
            <a:off x="0" y="0"/>
            <a:ext cx="2651850" cy="688524"/>
          </a:xfrm>
          <a:custGeom>
            <a:avLst/>
            <a:gdLst/>
            <a:ahLst/>
            <a:cxnLst/>
            <a:rect l="l" t="t" r="r" b="b"/>
            <a:pathLst>
              <a:path w="1998" h="576" extrusionOk="0">
                <a:moveTo>
                  <a:pt x="12" y="294"/>
                </a:moveTo>
                <a:cubicBezTo>
                  <a:pt x="12" y="294"/>
                  <a:pt x="474" y="534"/>
                  <a:pt x="948" y="288"/>
                </a:cubicBezTo>
                <a:cubicBezTo>
                  <a:pt x="1422" y="42"/>
                  <a:pt x="1842" y="576"/>
                  <a:pt x="1998" y="0"/>
                </a:cubicBezTo>
                <a:cubicBezTo>
                  <a:pt x="0" y="6"/>
                  <a:pt x="0" y="6"/>
                  <a:pt x="0" y="6"/>
                </a:cubicBezTo>
                <a:lnTo>
                  <a:pt x="12" y="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85750" dist="133350" dir="6120000" algn="bl" rotWithShape="0">
              <a:schemeClr val="lt2">
                <a:alpha val="74000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2" name="Google Shape;1222;p18"/>
          <p:cNvGrpSpPr/>
          <p:nvPr/>
        </p:nvGrpSpPr>
        <p:grpSpPr>
          <a:xfrm>
            <a:off x="217950" y="72700"/>
            <a:ext cx="8852075" cy="4966253"/>
            <a:chOff x="217950" y="72700"/>
            <a:chExt cx="8852075" cy="4966253"/>
          </a:xfrm>
        </p:grpSpPr>
        <p:sp>
          <p:nvSpPr>
            <p:cNvPr id="1223" name="Google Shape;1223;p18"/>
            <p:cNvSpPr/>
            <p:nvPr/>
          </p:nvSpPr>
          <p:spPr>
            <a:xfrm>
              <a:off x="217950" y="132330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4608313" y="476895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8800325" y="691353"/>
              <a:ext cx="269700" cy="2700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8727300" y="3138575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269100" y="472735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2863725" y="72700"/>
              <a:ext cx="167400" cy="1674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5000">
                  <a:schemeClr val="accent1"/>
                </a:gs>
                <a:gs pos="40000">
                  <a:schemeClr val="lt1"/>
                </a:gs>
                <a:gs pos="68000">
                  <a:srgbClr val="0A1838">
                    <a:alpha val="0"/>
                  </a:srgbClr>
                </a:gs>
                <a:gs pos="100000">
                  <a:srgbClr val="0A1838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29" name="Google Shape;1229;p18"/>
          <p:cNvGrpSpPr/>
          <p:nvPr/>
        </p:nvGrpSpPr>
        <p:grpSpPr>
          <a:xfrm>
            <a:off x="720010" y="4845158"/>
            <a:ext cx="2939179" cy="290681"/>
            <a:chOff x="720010" y="4921358"/>
            <a:chExt cx="2939179" cy="290681"/>
          </a:xfrm>
        </p:grpSpPr>
        <p:sp>
          <p:nvSpPr>
            <p:cNvPr id="1230" name="Google Shape;1230;p18"/>
            <p:cNvSpPr/>
            <p:nvPr/>
          </p:nvSpPr>
          <p:spPr>
            <a:xfrm>
              <a:off x="3597656" y="4921358"/>
              <a:ext cx="61533" cy="6416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3460188" y="4921358"/>
              <a:ext cx="61533" cy="6416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3321412" y="4923977"/>
              <a:ext cx="61533" cy="61541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3186564" y="4923977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3049096" y="4923977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2910320" y="4923977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2775471" y="4923977"/>
              <a:ext cx="56296" cy="58922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2638004" y="4923977"/>
              <a:ext cx="56296" cy="58922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2499227" y="4925286"/>
              <a:ext cx="56296" cy="54994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2364379" y="4925286"/>
              <a:ext cx="53677" cy="549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2226911" y="4925286"/>
              <a:ext cx="53677" cy="549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2090753" y="4925286"/>
              <a:ext cx="52368" cy="54994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1953287" y="4925286"/>
              <a:ext cx="51059" cy="54994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1815819" y="4927905"/>
              <a:ext cx="51059" cy="5237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1679661" y="4927905"/>
              <a:ext cx="49750" cy="4975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1542194" y="4927905"/>
              <a:ext cx="48440" cy="4975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1404727" y="4927905"/>
              <a:ext cx="48440" cy="4975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1268569" y="4927905"/>
              <a:ext cx="47132" cy="49756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1131102" y="4930524"/>
              <a:ext cx="4713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993634" y="4930524"/>
              <a:ext cx="45822" cy="44519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857476" y="4930524"/>
              <a:ext cx="44513" cy="44519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720010" y="4930524"/>
              <a:ext cx="44513" cy="44519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3597656" y="5033964"/>
              <a:ext cx="61533" cy="6416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3460188" y="5033964"/>
              <a:ext cx="61533" cy="6416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3321412" y="5033964"/>
              <a:ext cx="61533" cy="61541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3186564" y="5033964"/>
              <a:ext cx="58914" cy="61541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20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3049096" y="5036582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2910320" y="5036582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2775471" y="5036582"/>
              <a:ext cx="56296" cy="58922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8" y="24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2638004" y="5036582"/>
              <a:ext cx="56296" cy="5630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2499227" y="5036582"/>
              <a:ext cx="56296" cy="5630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2364379" y="5039201"/>
              <a:ext cx="53677" cy="5368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2226911" y="5039201"/>
              <a:ext cx="53677" cy="53685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2090753" y="5039201"/>
              <a:ext cx="52368" cy="53685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1953287" y="5039201"/>
              <a:ext cx="51059" cy="51066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1815819" y="5039201"/>
              <a:ext cx="51059" cy="51066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1679661" y="5041820"/>
              <a:ext cx="49750" cy="48447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1542194" y="5041820"/>
              <a:ext cx="48440" cy="48447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1404727" y="5041820"/>
              <a:ext cx="48440" cy="48447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1268569" y="5041820"/>
              <a:ext cx="47132" cy="48447"/>
            </a:xfrm>
            <a:custGeom>
              <a:avLst/>
              <a:gdLst/>
              <a:ahLst/>
              <a:cxnLst/>
              <a:rect l="l" t="t" r="r" b="b"/>
              <a:pathLst>
                <a:path w="19" h="2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5" y="20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1131102" y="5041820"/>
              <a:ext cx="4713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993634" y="5041820"/>
              <a:ext cx="4582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1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857476" y="5044439"/>
              <a:ext cx="44513" cy="44519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720010" y="5044439"/>
              <a:ext cx="44513" cy="44519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3597656" y="5147879"/>
              <a:ext cx="61533" cy="6416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3460188" y="5147879"/>
              <a:ext cx="61533" cy="61541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3321412" y="5147879"/>
              <a:ext cx="61533" cy="61541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0" y="25"/>
                    <a:pt x="25" y="19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3186564" y="5147879"/>
              <a:ext cx="58914" cy="61541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3049096" y="5147879"/>
              <a:ext cx="58914" cy="61541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6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2910320" y="5150498"/>
              <a:ext cx="58914" cy="58922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2775471" y="5150498"/>
              <a:ext cx="56296" cy="5630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2638004" y="5150498"/>
              <a:ext cx="56296" cy="5630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2499227" y="5150498"/>
              <a:ext cx="56296" cy="5630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3" y="18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2364379" y="5150498"/>
              <a:ext cx="53677" cy="56303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23"/>
                    <a:pt x="22" y="18"/>
                    <a:pt x="22" y="12"/>
                  </a:cubicBez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2226911" y="5151807"/>
              <a:ext cx="53677" cy="549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4"/>
                    <a:pt x="17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2090753" y="5151807"/>
              <a:ext cx="52368" cy="5237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1953287" y="5151807"/>
              <a:ext cx="51059" cy="5237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21" y="16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1815819" y="5151807"/>
              <a:ext cx="51059" cy="5237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1679661" y="5151807"/>
              <a:ext cx="49750" cy="52375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0" y="16"/>
                    <a:pt x="20" y="11"/>
                  </a:cubicBezTo>
                  <a:cubicBezTo>
                    <a:pt x="20" y="5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1542194" y="5154426"/>
              <a:ext cx="48440" cy="4975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1404727" y="5154426"/>
              <a:ext cx="48440" cy="49756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19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1268569" y="5154426"/>
              <a:ext cx="4713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1131102" y="5154426"/>
              <a:ext cx="4713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993634" y="5154426"/>
              <a:ext cx="45822" cy="4713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5" y="19"/>
                    <a:pt x="19" y="15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18"/>
            <p:cNvSpPr/>
            <p:nvPr/>
          </p:nvSpPr>
          <p:spPr>
            <a:xfrm>
              <a:off x="857476" y="5154426"/>
              <a:ext cx="44513" cy="47137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4" y="19"/>
                    <a:pt x="18" y="15"/>
                    <a:pt x="18" y="10"/>
                  </a:cubicBezTo>
                  <a:cubicBezTo>
                    <a:pt x="18" y="5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720010" y="5157044"/>
              <a:ext cx="44513" cy="44519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FFFFFF">
                <a:alpha val="21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18"/>
          <p:cNvGrpSpPr/>
          <p:nvPr/>
        </p:nvGrpSpPr>
        <p:grpSpPr>
          <a:xfrm>
            <a:off x="-257545" y="-240612"/>
            <a:ext cx="9401540" cy="6014344"/>
            <a:chOff x="-257545" y="-240612"/>
            <a:chExt cx="9401540" cy="6014344"/>
          </a:xfrm>
        </p:grpSpPr>
        <p:grpSp>
          <p:nvGrpSpPr>
            <p:cNvPr id="1297" name="Google Shape;1297;p18"/>
            <p:cNvGrpSpPr/>
            <p:nvPr/>
          </p:nvGrpSpPr>
          <p:grpSpPr>
            <a:xfrm rot="5400000">
              <a:off x="7963688" y="4593426"/>
              <a:ext cx="1165225" cy="1195388"/>
              <a:chOff x="4767263" y="2460638"/>
              <a:chExt cx="1165225" cy="1195388"/>
            </a:xfrm>
          </p:grpSpPr>
          <p:sp>
            <p:nvSpPr>
              <p:cNvPr id="1298" name="Google Shape;1298;p18"/>
              <p:cNvSpPr/>
              <p:nvPr/>
            </p:nvSpPr>
            <p:spPr>
              <a:xfrm>
                <a:off x="4767263" y="2460638"/>
                <a:ext cx="1165225" cy="1195388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01" extrusionOk="0">
                    <a:moveTo>
                      <a:pt x="390" y="143"/>
                    </a:moveTo>
                    <a:cubicBezTo>
                      <a:pt x="376" y="102"/>
                      <a:pt x="350" y="66"/>
                      <a:pt x="316" y="41"/>
                    </a:cubicBezTo>
                    <a:cubicBezTo>
                      <a:pt x="281" y="15"/>
                      <a:pt x="239" y="0"/>
                      <a:pt x="193" y="0"/>
                    </a:cubicBezTo>
                    <a:cubicBezTo>
                      <a:pt x="193" y="14"/>
                      <a:pt x="193" y="14"/>
                      <a:pt x="193" y="14"/>
                    </a:cubicBezTo>
                    <a:cubicBezTo>
                      <a:pt x="86" y="14"/>
                      <a:pt x="0" y="100"/>
                      <a:pt x="0" y="207"/>
                    </a:cubicBezTo>
                    <a:cubicBezTo>
                      <a:pt x="0" y="314"/>
                      <a:pt x="86" y="401"/>
                      <a:pt x="193" y="401"/>
                    </a:cubicBezTo>
                    <a:cubicBezTo>
                      <a:pt x="300" y="401"/>
                      <a:pt x="386" y="314"/>
                      <a:pt x="386" y="207"/>
                    </a:cubicBezTo>
                    <a:cubicBezTo>
                      <a:pt x="386" y="186"/>
                      <a:pt x="383" y="166"/>
                      <a:pt x="377" y="147"/>
                    </a:cubicBezTo>
                    <a:lnTo>
                      <a:pt x="390" y="143"/>
                    </a:lnTo>
                    <a:close/>
                    <a:moveTo>
                      <a:pt x="384" y="207"/>
                    </a:moveTo>
                    <a:cubicBezTo>
                      <a:pt x="384" y="260"/>
                      <a:pt x="363" y="308"/>
                      <a:pt x="328" y="342"/>
                    </a:cubicBezTo>
                    <a:cubicBezTo>
                      <a:pt x="294" y="377"/>
                      <a:pt x="246" y="398"/>
                      <a:pt x="193" y="398"/>
                    </a:cubicBezTo>
                    <a:cubicBezTo>
                      <a:pt x="140" y="398"/>
                      <a:pt x="92" y="377"/>
                      <a:pt x="58" y="342"/>
                    </a:cubicBezTo>
                    <a:cubicBezTo>
                      <a:pt x="23" y="308"/>
                      <a:pt x="2" y="260"/>
                      <a:pt x="2" y="207"/>
                    </a:cubicBezTo>
                    <a:cubicBezTo>
                      <a:pt x="2" y="154"/>
                      <a:pt x="23" y="107"/>
                      <a:pt x="58" y="72"/>
                    </a:cubicBezTo>
                    <a:cubicBezTo>
                      <a:pt x="92" y="37"/>
                      <a:pt x="140" y="16"/>
                      <a:pt x="193" y="16"/>
                    </a:cubicBezTo>
                    <a:cubicBezTo>
                      <a:pt x="193" y="30"/>
                      <a:pt x="193" y="30"/>
                      <a:pt x="193" y="30"/>
                    </a:cubicBezTo>
                    <a:cubicBezTo>
                      <a:pt x="232" y="30"/>
                      <a:pt x="269" y="43"/>
                      <a:pt x="298" y="64"/>
                    </a:cubicBezTo>
                    <a:cubicBezTo>
                      <a:pt x="328" y="86"/>
                      <a:pt x="350" y="117"/>
                      <a:pt x="362" y="152"/>
                    </a:cubicBezTo>
                    <a:cubicBezTo>
                      <a:pt x="375" y="148"/>
                      <a:pt x="375" y="148"/>
                      <a:pt x="375" y="148"/>
                    </a:cubicBezTo>
                    <a:cubicBezTo>
                      <a:pt x="381" y="167"/>
                      <a:pt x="384" y="187"/>
                      <a:pt x="384" y="2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18"/>
              <p:cNvSpPr/>
              <p:nvPr/>
            </p:nvSpPr>
            <p:spPr>
              <a:xfrm>
                <a:off x="4851400" y="3232163"/>
                <a:ext cx="1111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8" extrusionOk="0">
                    <a:moveTo>
                      <a:pt x="36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1" y="17"/>
                      <a:pt x="1" y="18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6" y="1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18"/>
              <p:cNvSpPr/>
              <p:nvPr/>
            </p:nvSpPr>
            <p:spPr>
              <a:xfrm>
                <a:off x="4840288" y="3206763"/>
                <a:ext cx="112712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6" extrusionOk="0">
                    <a:moveTo>
                      <a:pt x="37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5"/>
                      <a:pt x="1" y="16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2"/>
                      <a:pt x="37" y="1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18"/>
              <p:cNvSpPr/>
              <p:nvPr/>
            </p:nvSpPr>
            <p:spPr>
              <a:xfrm>
                <a:off x="4864100" y="3257563"/>
                <a:ext cx="109537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37" h="21" extrusionOk="0">
                    <a:moveTo>
                      <a:pt x="35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" y="18"/>
                      <a:pt x="2" y="19"/>
                      <a:pt x="2" y="21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2"/>
                      <a:pt x="36" y="1"/>
                      <a:pt x="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18"/>
              <p:cNvSpPr/>
              <p:nvPr/>
            </p:nvSpPr>
            <p:spPr>
              <a:xfrm>
                <a:off x="4881563" y="3281375"/>
                <a:ext cx="104775" cy="68263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3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2"/>
                      <a:pt x="2" y="2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4" y="1"/>
                      <a:pt x="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8"/>
              <p:cNvSpPr/>
              <p:nvPr/>
            </p:nvSpPr>
            <p:spPr>
              <a:xfrm>
                <a:off x="4814888" y="3125800"/>
                <a:ext cx="117475" cy="26988"/>
              </a:xfrm>
              <a:custGeom>
                <a:avLst/>
                <a:gdLst/>
                <a:ahLst/>
                <a:cxnLst/>
                <a:rect l="l" t="t" r="r" b="b"/>
                <a:pathLst>
                  <a:path w="39" h="9" extrusionOk="0">
                    <a:moveTo>
                      <a:pt x="39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8"/>
                      <a:pt x="1" y="9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3"/>
                      <a:pt x="39" y="2"/>
                      <a:pt x="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8"/>
              <p:cNvSpPr/>
              <p:nvPr/>
            </p:nvSpPr>
            <p:spPr>
              <a:xfrm>
                <a:off x="4813300" y="3098813"/>
                <a:ext cx="115887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39" h="7" extrusionOk="0">
                    <a:moveTo>
                      <a:pt x="39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1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3"/>
                      <a:pt x="39" y="2"/>
                      <a:pt x="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18"/>
              <p:cNvSpPr/>
              <p:nvPr/>
            </p:nvSpPr>
            <p:spPr>
              <a:xfrm>
                <a:off x="4916488" y="3325825"/>
                <a:ext cx="101600" cy="80963"/>
              </a:xfrm>
              <a:custGeom>
                <a:avLst/>
                <a:gdLst/>
                <a:ahLst/>
                <a:cxnLst/>
                <a:rect l="l" t="t" r="r" b="b"/>
                <a:pathLst>
                  <a:path w="34" h="27" extrusionOk="0">
                    <a:moveTo>
                      <a:pt x="31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2"/>
                      <a:pt x="32" y="1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18"/>
              <p:cNvSpPr/>
              <p:nvPr/>
            </p:nvSpPr>
            <p:spPr>
              <a:xfrm>
                <a:off x="4821238" y="3155963"/>
                <a:ext cx="11747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" extrusionOk="0">
                    <a:moveTo>
                      <a:pt x="38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1" y="11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2"/>
                      <a:pt x="38" y="1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18"/>
              <p:cNvSpPr/>
              <p:nvPr/>
            </p:nvSpPr>
            <p:spPr>
              <a:xfrm>
                <a:off x="4830763" y="3179775"/>
                <a:ext cx="112712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4" extrusionOk="0">
                    <a:moveTo>
                      <a:pt x="37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3"/>
                      <a:pt x="1" y="1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3"/>
                      <a:pt x="37" y="2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18"/>
              <p:cNvSpPr/>
              <p:nvPr/>
            </p:nvSpPr>
            <p:spPr>
              <a:xfrm>
                <a:off x="4899025" y="3305188"/>
                <a:ext cx="101600" cy="74613"/>
              </a:xfrm>
              <a:custGeom>
                <a:avLst/>
                <a:gdLst/>
                <a:ahLst/>
                <a:cxnLst/>
                <a:rect l="l" t="t" r="r" b="b"/>
                <a:pathLst>
                  <a:path w="34" h="25" extrusionOk="0">
                    <a:moveTo>
                      <a:pt x="32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4"/>
                      <a:pt x="2" y="2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2"/>
                      <a:pt x="33" y="1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18"/>
              <p:cNvSpPr/>
              <p:nvPr/>
            </p:nvSpPr>
            <p:spPr>
              <a:xfrm>
                <a:off x="5135563" y="3459175"/>
                <a:ext cx="52387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7" extrusionOk="0">
                    <a:moveTo>
                      <a:pt x="15" y="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3" y="37"/>
                      <a:pt x="4" y="3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1"/>
                      <a:pt x="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18"/>
              <p:cNvSpPr/>
              <p:nvPr/>
            </p:nvSpPr>
            <p:spPr>
              <a:xfrm>
                <a:off x="5102225" y="3448063"/>
                <a:ext cx="61912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21" h="37" extrusionOk="0">
                    <a:moveTo>
                      <a:pt x="18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" y="35"/>
                      <a:pt x="3" y="36"/>
                      <a:pt x="4" y="37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19" y="1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18"/>
              <p:cNvSpPr/>
              <p:nvPr/>
            </p:nvSpPr>
            <p:spPr>
              <a:xfrm>
                <a:off x="5072063" y="3435363"/>
                <a:ext cx="68262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35" extrusionOk="0">
                    <a:moveTo>
                      <a:pt x="20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" y="34"/>
                      <a:pt x="3" y="35"/>
                      <a:pt x="4" y="3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18"/>
              <p:cNvSpPr/>
              <p:nvPr/>
            </p:nvSpPr>
            <p:spPr>
              <a:xfrm>
                <a:off x="4940300" y="3349638"/>
                <a:ext cx="93662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28" extrusionOk="0">
                    <a:moveTo>
                      <a:pt x="29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1" y="26"/>
                      <a:pt x="2" y="27"/>
                      <a:pt x="3" y="28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0" y="0"/>
                      <a:pt x="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18"/>
              <p:cNvSpPr/>
              <p:nvPr/>
            </p:nvSpPr>
            <p:spPr>
              <a:xfrm>
                <a:off x="5167313" y="3468700"/>
                <a:ext cx="47625" cy="112713"/>
              </a:xfrm>
              <a:custGeom>
                <a:avLst/>
                <a:gdLst/>
                <a:ahLst/>
                <a:cxnLst/>
                <a:rect l="l" t="t" r="r" b="b"/>
                <a:pathLst>
                  <a:path w="16" h="38" extrusionOk="0">
                    <a:moveTo>
                      <a:pt x="13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1" y="37"/>
                      <a:pt x="3" y="38"/>
                      <a:pt x="4" y="3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1"/>
                      <a:pt x="14" y="1"/>
                      <a:pt x="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18"/>
              <p:cNvSpPr/>
              <p:nvPr/>
            </p:nvSpPr>
            <p:spPr>
              <a:xfrm>
                <a:off x="5041900" y="3421075"/>
                <a:ext cx="74612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34" extrusionOk="0">
                    <a:moveTo>
                      <a:pt x="22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" y="33"/>
                      <a:pt x="3" y="33"/>
                      <a:pt x="4" y="3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4" y="1"/>
                      <a:pt x="23" y="1"/>
                      <a:pt x="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18"/>
              <p:cNvSpPr/>
              <p:nvPr/>
            </p:nvSpPr>
            <p:spPr>
              <a:xfrm>
                <a:off x="4964113" y="3367100"/>
                <a:ext cx="90487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0" extrusionOk="0">
                    <a:moveTo>
                      <a:pt x="27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2" y="29"/>
                      <a:pt x="3" y="30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2"/>
                      <a:pt x="28" y="1"/>
                      <a:pt x="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18"/>
              <p:cNvSpPr/>
              <p:nvPr/>
            </p:nvSpPr>
            <p:spPr>
              <a:xfrm>
                <a:off x="4989513" y="3387738"/>
                <a:ext cx="85725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29" h="31" extrusionOk="0">
                    <a:moveTo>
                      <a:pt x="26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" y="29"/>
                      <a:pt x="2" y="30"/>
                      <a:pt x="3" y="31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18"/>
              <p:cNvSpPr/>
              <p:nvPr/>
            </p:nvSpPr>
            <p:spPr>
              <a:xfrm>
                <a:off x="5014913" y="3403613"/>
                <a:ext cx="80962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4" extrusionOk="0">
                    <a:moveTo>
                      <a:pt x="24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2" y="33"/>
                      <a:pt x="3" y="34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2"/>
                      <a:pt x="25" y="1"/>
                      <a:pt x="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18"/>
              <p:cNvSpPr/>
              <p:nvPr/>
            </p:nvSpPr>
            <p:spPr>
              <a:xfrm>
                <a:off x="4813300" y="2579700"/>
                <a:ext cx="1028700" cy="99695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34" extrusionOk="0">
                    <a:moveTo>
                      <a:pt x="178" y="0"/>
                    </a:moveTo>
                    <a:cubicBezTo>
                      <a:pt x="86" y="0"/>
                      <a:pt x="11" y="75"/>
                      <a:pt x="11" y="16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8"/>
                      <a:pt x="0" y="169"/>
                      <a:pt x="0" y="169"/>
                    </a:cubicBezTo>
                    <a:cubicBezTo>
                      <a:pt x="39" y="169"/>
                      <a:pt x="39" y="169"/>
                      <a:pt x="39" y="169"/>
                    </a:cubicBezTo>
                    <a:cubicBezTo>
                      <a:pt x="39" y="168"/>
                      <a:pt x="39" y="168"/>
                      <a:pt x="39" y="167"/>
                    </a:cubicBezTo>
                    <a:cubicBezTo>
                      <a:pt x="28" y="167"/>
                      <a:pt x="28" y="167"/>
                      <a:pt x="28" y="167"/>
                    </a:cubicBezTo>
                    <a:cubicBezTo>
                      <a:pt x="28" y="126"/>
                      <a:pt x="45" y="88"/>
                      <a:pt x="72" y="61"/>
                    </a:cubicBezTo>
                    <a:cubicBezTo>
                      <a:pt x="99" y="34"/>
                      <a:pt x="137" y="17"/>
                      <a:pt x="178" y="17"/>
                    </a:cubicBezTo>
                    <a:cubicBezTo>
                      <a:pt x="219" y="17"/>
                      <a:pt x="257" y="34"/>
                      <a:pt x="284" y="61"/>
                    </a:cubicBezTo>
                    <a:cubicBezTo>
                      <a:pt x="311" y="88"/>
                      <a:pt x="328" y="126"/>
                      <a:pt x="328" y="167"/>
                    </a:cubicBezTo>
                    <a:cubicBezTo>
                      <a:pt x="328" y="209"/>
                      <a:pt x="311" y="246"/>
                      <a:pt x="284" y="273"/>
                    </a:cubicBezTo>
                    <a:cubicBezTo>
                      <a:pt x="257" y="301"/>
                      <a:pt x="219" y="317"/>
                      <a:pt x="178" y="317"/>
                    </a:cubicBezTo>
                    <a:cubicBezTo>
                      <a:pt x="162" y="317"/>
                      <a:pt x="146" y="315"/>
                      <a:pt x="132" y="310"/>
                    </a:cubicBezTo>
                    <a:cubicBezTo>
                      <a:pt x="126" y="326"/>
                      <a:pt x="126" y="326"/>
                      <a:pt x="126" y="326"/>
                    </a:cubicBezTo>
                    <a:cubicBezTo>
                      <a:pt x="143" y="331"/>
                      <a:pt x="160" y="334"/>
                      <a:pt x="178" y="334"/>
                    </a:cubicBezTo>
                    <a:cubicBezTo>
                      <a:pt x="270" y="334"/>
                      <a:pt x="345" y="259"/>
                      <a:pt x="345" y="167"/>
                    </a:cubicBezTo>
                    <a:cubicBezTo>
                      <a:pt x="345" y="75"/>
                      <a:pt x="270" y="0"/>
                      <a:pt x="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18"/>
              <p:cNvSpPr/>
              <p:nvPr/>
            </p:nvSpPr>
            <p:spPr>
              <a:xfrm>
                <a:off x="4967288" y="2701938"/>
                <a:ext cx="752475" cy="7524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52" extrusionOk="0">
                    <a:moveTo>
                      <a:pt x="126" y="0"/>
                    </a:moveTo>
                    <a:cubicBezTo>
                      <a:pt x="56" y="0"/>
                      <a:pt x="0" y="57"/>
                      <a:pt x="0" y="126"/>
                    </a:cubicBezTo>
                    <a:cubicBezTo>
                      <a:pt x="0" y="196"/>
                      <a:pt x="56" y="252"/>
                      <a:pt x="126" y="252"/>
                    </a:cubicBezTo>
                    <a:cubicBezTo>
                      <a:pt x="195" y="252"/>
                      <a:pt x="252" y="196"/>
                      <a:pt x="252" y="126"/>
                    </a:cubicBezTo>
                    <a:cubicBezTo>
                      <a:pt x="252" y="57"/>
                      <a:pt x="195" y="0"/>
                      <a:pt x="126" y="0"/>
                    </a:cubicBezTo>
                    <a:close/>
                    <a:moveTo>
                      <a:pt x="198" y="198"/>
                    </a:moveTo>
                    <a:cubicBezTo>
                      <a:pt x="179" y="216"/>
                      <a:pt x="154" y="227"/>
                      <a:pt x="126" y="227"/>
                    </a:cubicBezTo>
                    <a:cubicBezTo>
                      <a:pt x="126" y="244"/>
                      <a:pt x="126" y="244"/>
                      <a:pt x="126" y="244"/>
                    </a:cubicBezTo>
                    <a:cubicBezTo>
                      <a:pt x="61" y="244"/>
                      <a:pt x="9" y="191"/>
                      <a:pt x="9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98"/>
                      <a:pt x="36" y="73"/>
                      <a:pt x="54" y="55"/>
                    </a:cubicBezTo>
                    <a:cubicBezTo>
                      <a:pt x="73" y="36"/>
                      <a:pt x="98" y="25"/>
                      <a:pt x="126" y="25"/>
                    </a:cubicBezTo>
                    <a:cubicBezTo>
                      <a:pt x="126" y="9"/>
                      <a:pt x="126" y="9"/>
                      <a:pt x="126" y="9"/>
                    </a:cubicBezTo>
                    <a:cubicBezTo>
                      <a:pt x="191" y="9"/>
                      <a:pt x="243" y="61"/>
                      <a:pt x="243" y="126"/>
                    </a:cubicBezTo>
                    <a:cubicBezTo>
                      <a:pt x="227" y="126"/>
                      <a:pt x="227" y="126"/>
                      <a:pt x="227" y="126"/>
                    </a:cubicBezTo>
                    <a:cubicBezTo>
                      <a:pt x="227" y="154"/>
                      <a:pt x="216" y="179"/>
                      <a:pt x="198" y="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18"/>
              <p:cNvSpPr/>
              <p:nvPr/>
            </p:nvSpPr>
            <p:spPr>
              <a:xfrm>
                <a:off x="5138738" y="2871800"/>
                <a:ext cx="411300" cy="4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18"/>
            <p:cNvGrpSpPr/>
            <p:nvPr/>
          </p:nvGrpSpPr>
          <p:grpSpPr>
            <a:xfrm>
              <a:off x="6548150" y="-240612"/>
              <a:ext cx="1946275" cy="492125"/>
              <a:chOff x="3359150" y="442913"/>
              <a:chExt cx="1946275" cy="492125"/>
            </a:xfrm>
          </p:grpSpPr>
          <p:sp>
            <p:nvSpPr>
              <p:cNvPr id="1322" name="Google Shape;1322;p18"/>
              <p:cNvSpPr/>
              <p:nvPr/>
            </p:nvSpPr>
            <p:spPr>
              <a:xfrm>
                <a:off x="3359150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18"/>
              <p:cNvSpPr/>
              <p:nvPr/>
            </p:nvSpPr>
            <p:spPr>
              <a:xfrm>
                <a:off x="3573463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7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18"/>
              <p:cNvSpPr/>
              <p:nvPr/>
            </p:nvSpPr>
            <p:spPr>
              <a:xfrm>
                <a:off x="3786188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100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18"/>
              <p:cNvSpPr/>
              <p:nvPr/>
            </p:nvSpPr>
            <p:spPr>
              <a:xfrm>
                <a:off x="4000500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18"/>
              <p:cNvSpPr/>
              <p:nvPr/>
            </p:nvSpPr>
            <p:spPr>
              <a:xfrm>
                <a:off x="4213225" y="442913"/>
                <a:ext cx="4540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6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18"/>
              <p:cNvSpPr/>
              <p:nvPr/>
            </p:nvSpPr>
            <p:spPr>
              <a:xfrm>
                <a:off x="4427538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18"/>
              <p:cNvSpPr/>
              <p:nvPr/>
            </p:nvSpPr>
            <p:spPr>
              <a:xfrm>
                <a:off x="4640263" y="442913"/>
                <a:ext cx="452437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9" y="310"/>
                    </a:lnTo>
                    <a:lnTo>
                      <a:pt x="285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18"/>
              <p:cNvSpPr/>
              <p:nvPr/>
            </p:nvSpPr>
            <p:spPr>
              <a:xfrm>
                <a:off x="4854575" y="442913"/>
                <a:ext cx="450850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10" extrusionOk="0">
                    <a:moveTo>
                      <a:pt x="186" y="0"/>
                    </a:moveTo>
                    <a:lnTo>
                      <a:pt x="0" y="307"/>
                    </a:lnTo>
                    <a:lnTo>
                      <a:pt x="98" y="310"/>
                    </a:lnTo>
                    <a:lnTo>
                      <a:pt x="284" y="2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0" name="Google Shape;1330;p18"/>
            <p:cNvGrpSpPr/>
            <p:nvPr/>
          </p:nvGrpSpPr>
          <p:grpSpPr>
            <a:xfrm>
              <a:off x="-257545" y="3580695"/>
              <a:ext cx="737163" cy="474746"/>
              <a:chOff x="7245350" y="682625"/>
              <a:chExt cx="1074738" cy="692150"/>
            </a:xfrm>
          </p:grpSpPr>
          <p:sp>
            <p:nvSpPr>
              <p:cNvPr id="1331" name="Google Shape;1331;p18"/>
              <p:cNvSpPr/>
              <p:nvPr/>
            </p:nvSpPr>
            <p:spPr>
              <a:xfrm>
                <a:off x="7910513" y="682625"/>
                <a:ext cx="409575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436" extrusionOk="0">
                    <a:moveTo>
                      <a:pt x="0" y="387"/>
                    </a:moveTo>
                    <a:lnTo>
                      <a:pt x="160" y="218"/>
                    </a:lnTo>
                    <a:lnTo>
                      <a:pt x="0" y="47"/>
                    </a:lnTo>
                    <a:lnTo>
                      <a:pt x="51" y="0"/>
                    </a:lnTo>
                    <a:lnTo>
                      <a:pt x="258" y="218"/>
                    </a:lnTo>
                    <a:lnTo>
                      <a:pt x="51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18"/>
              <p:cNvSpPr/>
              <p:nvPr/>
            </p:nvSpPr>
            <p:spPr>
              <a:xfrm>
                <a:off x="7580313" y="682625"/>
                <a:ext cx="407987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436" extrusionOk="0">
                    <a:moveTo>
                      <a:pt x="0" y="387"/>
                    </a:moveTo>
                    <a:lnTo>
                      <a:pt x="159" y="218"/>
                    </a:lnTo>
                    <a:lnTo>
                      <a:pt x="0" y="47"/>
                    </a:lnTo>
                    <a:lnTo>
                      <a:pt x="50" y="0"/>
                    </a:lnTo>
                    <a:lnTo>
                      <a:pt x="257" y="218"/>
                    </a:lnTo>
                    <a:lnTo>
                      <a:pt x="50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18"/>
              <p:cNvSpPr/>
              <p:nvPr/>
            </p:nvSpPr>
            <p:spPr>
              <a:xfrm>
                <a:off x="7245350" y="682625"/>
                <a:ext cx="41275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436" extrusionOk="0">
                    <a:moveTo>
                      <a:pt x="0" y="387"/>
                    </a:moveTo>
                    <a:lnTo>
                      <a:pt x="162" y="218"/>
                    </a:lnTo>
                    <a:lnTo>
                      <a:pt x="0" y="48"/>
                    </a:lnTo>
                    <a:lnTo>
                      <a:pt x="53" y="0"/>
                    </a:lnTo>
                    <a:lnTo>
                      <a:pt x="260" y="218"/>
                    </a:lnTo>
                    <a:lnTo>
                      <a:pt x="53" y="436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2" r:id="rId8"/>
    <p:sldLayoutId id="2147483664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26"/>
          <p:cNvSpPr txBox="1">
            <a:spLocks noGrp="1"/>
          </p:cNvSpPr>
          <p:nvPr>
            <p:ph type="ctrTitle"/>
          </p:nvPr>
        </p:nvSpPr>
        <p:spPr>
          <a:xfrm>
            <a:off x="1155450" y="1805088"/>
            <a:ext cx="6833100" cy="1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accent1"/>
                </a:solidFill>
              </a:rPr>
              <a:t>Malware</a:t>
            </a:r>
            <a:endParaRPr sz="4200" dirty="0">
              <a:solidFill>
                <a:schemeClr val="accent1"/>
              </a:solidFill>
            </a:endParaRPr>
          </a:p>
        </p:txBody>
      </p:sp>
      <p:sp>
        <p:nvSpPr>
          <p:cNvPr id="1725" name="Google Shape;1725;p26"/>
          <p:cNvSpPr txBox="1">
            <a:spLocks noGrp="1"/>
          </p:cNvSpPr>
          <p:nvPr>
            <p:ph type="subTitle" idx="1"/>
          </p:nvPr>
        </p:nvSpPr>
        <p:spPr>
          <a:xfrm>
            <a:off x="7286846" y="67483"/>
            <a:ext cx="1573618" cy="595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26" name="Google Shape;1726;p26"/>
          <p:cNvGrpSpPr/>
          <p:nvPr/>
        </p:nvGrpSpPr>
        <p:grpSpPr>
          <a:xfrm>
            <a:off x="715088" y="3715463"/>
            <a:ext cx="1165225" cy="1195388"/>
            <a:chOff x="4767263" y="2460638"/>
            <a:chExt cx="1165225" cy="1195388"/>
          </a:xfrm>
        </p:grpSpPr>
        <p:sp>
          <p:nvSpPr>
            <p:cNvPr id="1727" name="Google Shape;1727;p26"/>
            <p:cNvSpPr/>
            <p:nvPr/>
          </p:nvSpPr>
          <p:spPr>
            <a:xfrm>
              <a:off x="4767263" y="2460638"/>
              <a:ext cx="1165225" cy="1195388"/>
            </a:xfrm>
            <a:custGeom>
              <a:avLst/>
              <a:gdLst/>
              <a:ahLst/>
              <a:cxnLst/>
              <a:rect l="l" t="t" r="r" b="b"/>
              <a:pathLst>
                <a:path w="390" h="401" extrusionOk="0">
                  <a:moveTo>
                    <a:pt x="390" y="143"/>
                  </a:moveTo>
                  <a:cubicBezTo>
                    <a:pt x="376" y="102"/>
                    <a:pt x="350" y="66"/>
                    <a:pt x="316" y="41"/>
                  </a:cubicBezTo>
                  <a:cubicBezTo>
                    <a:pt x="281" y="15"/>
                    <a:pt x="239" y="0"/>
                    <a:pt x="193" y="0"/>
                  </a:cubicBezTo>
                  <a:cubicBezTo>
                    <a:pt x="193" y="14"/>
                    <a:pt x="193" y="14"/>
                    <a:pt x="193" y="14"/>
                  </a:cubicBezTo>
                  <a:cubicBezTo>
                    <a:pt x="86" y="14"/>
                    <a:pt x="0" y="100"/>
                    <a:pt x="0" y="207"/>
                  </a:cubicBezTo>
                  <a:cubicBezTo>
                    <a:pt x="0" y="314"/>
                    <a:pt x="86" y="401"/>
                    <a:pt x="193" y="401"/>
                  </a:cubicBezTo>
                  <a:cubicBezTo>
                    <a:pt x="300" y="401"/>
                    <a:pt x="386" y="314"/>
                    <a:pt x="386" y="207"/>
                  </a:cubicBezTo>
                  <a:cubicBezTo>
                    <a:pt x="386" y="186"/>
                    <a:pt x="383" y="166"/>
                    <a:pt x="377" y="147"/>
                  </a:cubicBezTo>
                  <a:lnTo>
                    <a:pt x="390" y="143"/>
                  </a:lnTo>
                  <a:close/>
                  <a:moveTo>
                    <a:pt x="384" y="207"/>
                  </a:moveTo>
                  <a:cubicBezTo>
                    <a:pt x="384" y="260"/>
                    <a:pt x="363" y="308"/>
                    <a:pt x="328" y="342"/>
                  </a:cubicBezTo>
                  <a:cubicBezTo>
                    <a:pt x="294" y="377"/>
                    <a:pt x="246" y="398"/>
                    <a:pt x="193" y="398"/>
                  </a:cubicBezTo>
                  <a:cubicBezTo>
                    <a:pt x="140" y="398"/>
                    <a:pt x="92" y="377"/>
                    <a:pt x="58" y="342"/>
                  </a:cubicBezTo>
                  <a:cubicBezTo>
                    <a:pt x="23" y="308"/>
                    <a:pt x="2" y="260"/>
                    <a:pt x="2" y="207"/>
                  </a:cubicBezTo>
                  <a:cubicBezTo>
                    <a:pt x="2" y="154"/>
                    <a:pt x="23" y="107"/>
                    <a:pt x="58" y="72"/>
                  </a:cubicBezTo>
                  <a:cubicBezTo>
                    <a:pt x="92" y="37"/>
                    <a:pt x="140" y="16"/>
                    <a:pt x="193" y="16"/>
                  </a:cubicBezTo>
                  <a:cubicBezTo>
                    <a:pt x="193" y="30"/>
                    <a:pt x="193" y="30"/>
                    <a:pt x="193" y="30"/>
                  </a:cubicBezTo>
                  <a:cubicBezTo>
                    <a:pt x="232" y="30"/>
                    <a:pt x="269" y="43"/>
                    <a:pt x="298" y="64"/>
                  </a:cubicBezTo>
                  <a:cubicBezTo>
                    <a:pt x="328" y="86"/>
                    <a:pt x="350" y="117"/>
                    <a:pt x="362" y="152"/>
                  </a:cubicBezTo>
                  <a:cubicBezTo>
                    <a:pt x="375" y="148"/>
                    <a:pt x="375" y="148"/>
                    <a:pt x="375" y="148"/>
                  </a:cubicBezTo>
                  <a:cubicBezTo>
                    <a:pt x="381" y="167"/>
                    <a:pt x="384" y="187"/>
                    <a:pt x="384" y="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4851400" y="3232163"/>
              <a:ext cx="111125" cy="53975"/>
            </a:xfrm>
            <a:custGeom>
              <a:avLst/>
              <a:gdLst/>
              <a:ahLst/>
              <a:cxnLst/>
              <a:rect l="l" t="t" r="r" b="b"/>
              <a:pathLst>
                <a:path w="37" h="18" extrusionOk="0">
                  <a:moveTo>
                    <a:pt x="3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7"/>
                    <a:pt x="1" y="18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6" y="1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4840288" y="3206763"/>
              <a:ext cx="112712" cy="47625"/>
            </a:xfrm>
            <a:custGeom>
              <a:avLst/>
              <a:gdLst/>
              <a:ahLst/>
              <a:cxnLst/>
              <a:rect l="l" t="t" r="r" b="b"/>
              <a:pathLst>
                <a:path w="38" h="16" extrusionOk="0">
                  <a:moveTo>
                    <a:pt x="37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1" y="15"/>
                    <a:pt x="1" y="16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2"/>
                    <a:pt x="37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4864100" y="3257563"/>
              <a:ext cx="109537" cy="61913"/>
            </a:xfrm>
            <a:custGeom>
              <a:avLst/>
              <a:gdLst/>
              <a:ahLst/>
              <a:cxnLst/>
              <a:rect l="l" t="t" r="r" b="b"/>
              <a:pathLst>
                <a:path w="37" h="21" extrusionOk="0">
                  <a:moveTo>
                    <a:pt x="35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18"/>
                    <a:pt x="2" y="19"/>
                    <a:pt x="2" y="2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2"/>
                    <a:pt x="36" y="1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4881563" y="3281375"/>
              <a:ext cx="104775" cy="68263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33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2"/>
                    <a:pt x="2" y="2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2"/>
                    <a:pt x="34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4814888" y="3125800"/>
              <a:ext cx="117475" cy="26988"/>
            </a:xfrm>
            <a:custGeom>
              <a:avLst/>
              <a:gdLst/>
              <a:ahLst/>
              <a:cxnLst/>
              <a:rect l="l" t="t" r="r" b="b"/>
              <a:pathLst>
                <a:path w="39" h="9" extrusionOk="0">
                  <a:moveTo>
                    <a:pt x="39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8"/>
                    <a:pt x="1" y="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3"/>
                    <a:pt x="39" y="2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4813300" y="3098813"/>
              <a:ext cx="115887" cy="20638"/>
            </a:xfrm>
            <a:custGeom>
              <a:avLst/>
              <a:gdLst/>
              <a:ahLst/>
              <a:cxnLst/>
              <a:rect l="l" t="t" r="r" b="b"/>
              <a:pathLst>
                <a:path w="39" h="7" extrusionOk="0">
                  <a:moveTo>
                    <a:pt x="3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5"/>
                    <a:pt x="1" y="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3"/>
                    <a:pt x="39" y="2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4916488" y="3325825"/>
              <a:ext cx="101600" cy="80963"/>
            </a:xfrm>
            <a:custGeom>
              <a:avLst/>
              <a:gdLst/>
              <a:ahLst/>
              <a:cxnLst/>
              <a:rect l="l" t="t" r="r" b="b"/>
              <a:pathLst>
                <a:path w="34" h="27" extrusionOk="0">
                  <a:moveTo>
                    <a:pt x="3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5"/>
                    <a:pt x="2" y="26"/>
                    <a:pt x="3" y="27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2"/>
                    <a:pt x="32" y="1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4821238" y="3155963"/>
              <a:ext cx="117475" cy="31750"/>
            </a:xfrm>
            <a:custGeom>
              <a:avLst/>
              <a:gdLst/>
              <a:ahLst/>
              <a:cxnLst/>
              <a:rect l="l" t="t" r="r" b="b"/>
              <a:pathLst>
                <a:path w="39" h="11" extrusionOk="0">
                  <a:moveTo>
                    <a:pt x="38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1" y="1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2"/>
                    <a:pt x="38" y="1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4830763" y="3179775"/>
              <a:ext cx="112712" cy="41275"/>
            </a:xfrm>
            <a:custGeom>
              <a:avLst/>
              <a:gdLst/>
              <a:ahLst/>
              <a:cxnLst/>
              <a:rect l="l" t="t" r="r" b="b"/>
              <a:pathLst>
                <a:path w="38" h="14" extrusionOk="0">
                  <a:moveTo>
                    <a:pt x="37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3"/>
                    <a:pt x="1" y="1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4899025" y="3305188"/>
              <a:ext cx="101600" cy="74613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2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1" y="24"/>
                    <a:pt x="2" y="2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2"/>
                    <a:pt x="33" y="1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135563" y="3459175"/>
              <a:ext cx="52387" cy="111125"/>
            </a:xfrm>
            <a:custGeom>
              <a:avLst/>
              <a:gdLst/>
              <a:ahLst/>
              <a:cxnLst/>
              <a:rect l="l" t="t" r="r" b="b"/>
              <a:pathLst>
                <a:path w="18" h="37" extrusionOk="0">
                  <a:moveTo>
                    <a:pt x="15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3" y="37"/>
                    <a:pt x="4" y="3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1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5102225" y="3448063"/>
              <a:ext cx="61912" cy="109538"/>
            </a:xfrm>
            <a:custGeom>
              <a:avLst/>
              <a:gdLst/>
              <a:ahLst/>
              <a:cxnLst/>
              <a:rect l="l" t="t" r="r" b="b"/>
              <a:pathLst>
                <a:path w="21" h="37" extrusionOk="0">
                  <a:moveTo>
                    <a:pt x="18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3" y="36"/>
                    <a:pt x="4" y="37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9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5072063" y="3435363"/>
              <a:ext cx="68262" cy="104775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0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3" y="35"/>
                    <a:pt x="4" y="35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0300" y="3349638"/>
              <a:ext cx="93662" cy="82550"/>
            </a:xfrm>
            <a:custGeom>
              <a:avLst/>
              <a:gdLst/>
              <a:ahLst/>
              <a:cxnLst/>
              <a:rect l="l" t="t" r="r" b="b"/>
              <a:pathLst>
                <a:path w="31" h="28" extrusionOk="0">
                  <a:moveTo>
                    <a:pt x="29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2" y="27"/>
                    <a:pt x="3" y="2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5167313" y="3468700"/>
              <a:ext cx="47625" cy="112713"/>
            </a:xfrm>
            <a:custGeom>
              <a:avLst/>
              <a:gdLst/>
              <a:ahLst/>
              <a:cxnLst/>
              <a:rect l="l" t="t" r="r" b="b"/>
              <a:pathLst>
                <a:path w="16" h="38" extrusionOk="0">
                  <a:moveTo>
                    <a:pt x="13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7"/>
                    <a:pt x="3" y="38"/>
                    <a:pt x="4" y="38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4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5041900" y="3421075"/>
              <a:ext cx="74612" cy="101600"/>
            </a:xfrm>
            <a:custGeom>
              <a:avLst/>
              <a:gdLst/>
              <a:ahLst/>
              <a:cxnLst/>
              <a:rect l="l" t="t" r="r" b="b"/>
              <a:pathLst>
                <a:path w="25" h="34" extrusionOk="0">
                  <a:moveTo>
                    <a:pt x="22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3" y="1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964113" y="3367100"/>
              <a:ext cx="90487" cy="88900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3" y="3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8" y="1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989513" y="3387738"/>
              <a:ext cx="85725" cy="93663"/>
            </a:xfrm>
            <a:custGeom>
              <a:avLst/>
              <a:gdLst/>
              <a:ahLst/>
              <a:cxnLst/>
              <a:rect l="l" t="t" r="r" b="b"/>
              <a:pathLst>
                <a:path w="29" h="31" extrusionOk="0">
                  <a:moveTo>
                    <a:pt x="26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" y="29"/>
                    <a:pt x="2" y="30"/>
                    <a:pt x="3" y="3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5014913" y="3403613"/>
              <a:ext cx="80962" cy="101600"/>
            </a:xfrm>
            <a:custGeom>
              <a:avLst/>
              <a:gdLst/>
              <a:ahLst/>
              <a:cxnLst/>
              <a:rect l="l" t="t" r="r" b="b"/>
              <a:pathLst>
                <a:path w="27" h="34" extrusionOk="0">
                  <a:moveTo>
                    <a:pt x="24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2" y="33"/>
                    <a:pt x="3" y="3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5" y="1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813300" y="2579700"/>
              <a:ext cx="1028700" cy="9969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78" y="0"/>
                  </a:moveTo>
                  <a:cubicBezTo>
                    <a:pt x="86" y="0"/>
                    <a:pt x="11" y="75"/>
                    <a:pt x="11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39" y="169"/>
                    <a:pt x="39" y="169"/>
                    <a:pt x="39" y="169"/>
                  </a:cubicBezTo>
                  <a:cubicBezTo>
                    <a:pt x="39" y="168"/>
                    <a:pt x="39" y="168"/>
                    <a:pt x="39" y="167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8" y="126"/>
                    <a:pt x="45" y="88"/>
                    <a:pt x="72" y="61"/>
                  </a:cubicBezTo>
                  <a:cubicBezTo>
                    <a:pt x="99" y="34"/>
                    <a:pt x="137" y="17"/>
                    <a:pt x="178" y="17"/>
                  </a:cubicBezTo>
                  <a:cubicBezTo>
                    <a:pt x="219" y="17"/>
                    <a:pt x="257" y="34"/>
                    <a:pt x="284" y="61"/>
                  </a:cubicBezTo>
                  <a:cubicBezTo>
                    <a:pt x="311" y="88"/>
                    <a:pt x="328" y="126"/>
                    <a:pt x="328" y="167"/>
                  </a:cubicBezTo>
                  <a:cubicBezTo>
                    <a:pt x="328" y="209"/>
                    <a:pt x="311" y="246"/>
                    <a:pt x="284" y="273"/>
                  </a:cubicBezTo>
                  <a:cubicBezTo>
                    <a:pt x="257" y="301"/>
                    <a:pt x="219" y="317"/>
                    <a:pt x="178" y="317"/>
                  </a:cubicBezTo>
                  <a:cubicBezTo>
                    <a:pt x="162" y="317"/>
                    <a:pt x="146" y="315"/>
                    <a:pt x="132" y="310"/>
                  </a:cubicBezTo>
                  <a:cubicBezTo>
                    <a:pt x="126" y="326"/>
                    <a:pt x="126" y="326"/>
                    <a:pt x="126" y="326"/>
                  </a:cubicBezTo>
                  <a:cubicBezTo>
                    <a:pt x="143" y="331"/>
                    <a:pt x="160" y="334"/>
                    <a:pt x="178" y="334"/>
                  </a:cubicBezTo>
                  <a:cubicBezTo>
                    <a:pt x="270" y="334"/>
                    <a:pt x="345" y="259"/>
                    <a:pt x="345" y="167"/>
                  </a:cubicBezTo>
                  <a:cubicBezTo>
                    <a:pt x="345" y="75"/>
                    <a:pt x="270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967288" y="2701938"/>
              <a:ext cx="752475" cy="752475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26" y="0"/>
                  </a:moveTo>
                  <a:cubicBezTo>
                    <a:pt x="56" y="0"/>
                    <a:pt x="0" y="57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5" y="252"/>
                    <a:pt x="252" y="196"/>
                    <a:pt x="252" y="126"/>
                  </a:cubicBezTo>
                  <a:cubicBezTo>
                    <a:pt x="252" y="57"/>
                    <a:pt x="195" y="0"/>
                    <a:pt x="126" y="0"/>
                  </a:cubicBezTo>
                  <a:close/>
                  <a:moveTo>
                    <a:pt x="198" y="198"/>
                  </a:moveTo>
                  <a:cubicBezTo>
                    <a:pt x="179" y="216"/>
                    <a:pt x="154" y="227"/>
                    <a:pt x="126" y="227"/>
                  </a:cubicBezTo>
                  <a:cubicBezTo>
                    <a:pt x="126" y="244"/>
                    <a:pt x="126" y="244"/>
                    <a:pt x="126" y="244"/>
                  </a:cubicBezTo>
                  <a:cubicBezTo>
                    <a:pt x="61" y="244"/>
                    <a:pt x="9" y="191"/>
                    <a:pt x="9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98"/>
                    <a:pt x="36" y="73"/>
                    <a:pt x="54" y="55"/>
                  </a:cubicBezTo>
                  <a:cubicBezTo>
                    <a:pt x="73" y="36"/>
                    <a:pt x="98" y="25"/>
                    <a:pt x="126" y="25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91" y="9"/>
                    <a:pt x="243" y="61"/>
                    <a:pt x="243" y="126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7" y="154"/>
                    <a:pt x="216" y="179"/>
                    <a:pt x="198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6"/>
            <p:cNvSpPr/>
            <p:nvPr/>
          </p:nvSpPr>
          <p:spPr>
            <a:xfrm>
              <a:off x="5138738" y="2871800"/>
              <a:ext cx="411300" cy="4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26"/>
          <p:cNvGrpSpPr/>
          <p:nvPr/>
        </p:nvGrpSpPr>
        <p:grpSpPr>
          <a:xfrm>
            <a:off x="486785" y="422198"/>
            <a:ext cx="737103" cy="481417"/>
            <a:chOff x="5716588" y="460375"/>
            <a:chExt cx="1093787" cy="714375"/>
          </a:xfrm>
        </p:grpSpPr>
        <p:sp>
          <p:nvSpPr>
            <p:cNvPr id="1751" name="Google Shape;1751;p26"/>
            <p:cNvSpPr/>
            <p:nvPr/>
          </p:nvSpPr>
          <p:spPr>
            <a:xfrm>
              <a:off x="5716588" y="460375"/>
              <a:ext cx="427037" cy="714375"/>
            </a:xfrm>
            <a:custGeom>
              <a:avLst/>
              <a:gdLst/>
              <a:ahLst/>
              <a:cxnLst/>
              <a:rect l="l" t="t" r="r" b="b"/>
              <a:pathLst>
                <a:path w="269" h="450" extrusionOk="0">
                  <a:moveTo>
                    <a:pt x="266" y="55"/>
                  </a:moveTo>
                  <a:lnTo>
                    <a:pt x="262" y="53"/>
                  </a:lnTo>
                  <a:lnTo>
                    <a:pt x="98" y="226"/>
                  </a:lnTo>
                  <a:lnTo>
                    <a:pt x="260" y="395"/>
                  </a:lnTo>
                  <a:lnTo>
                    <a:pt x="213" y="439"/>
                  </a:lnTo>
                  <a:lnTo>
                    <a:pt x="12" y="226"/>
                  </a:lnTo>
                  <a:lnTo>
                    <a:pt x="213" y="12"/>
                  </a:lnTo>
                  <a:lnTo>
                    <a:pt x="262" y="59"/>
                  </a:lnTo>
                  <a:lnTo>
                    <a:pt x="266" y="55"/>
                  </a:lnTo>
                  <a:lnTo>
                    <a:pt x="262" y="53"/>
                  </a:lnTo>
                  <a:lnTo>
                    <a:pt x="266" y="55"/>
                  </a:lnTo>
                  <a:lnTo>
                    <a:pt x="267" y="53"/>
                  </a:lnTo>
                  <a:lnTo>
                    <a:pt x="213" y="0"/>
                  </a:lnTo>
                  <a:lnTo>
                    <a:pt x="0" y="226"/>
                  </a:lnTo>
                  <a:lnTo>
                    <a:pt x="213" y="450"/>
                  </a:lnTo>
                  <a:lnTo>
                    <a:pt x="269" y="395"/>
                  </a:lnTo>
                  <a:lnTo>
                    <a:pt x="110" y="226"/>
                  </a:lnTo>
                  <a:lnTo>
                    <a:pt x="269" y="55"/>
                  </a:lnTo>
                  <a:lnTo>
                    <a:pt x="267" y="53"/>
                  </a:lnTo>
                  <a:lnTo>
                    <a:pt x="266" y="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6048375" y="460375"/>
              <a:ext cx="430212" cy="714375"/>
            </a:xfrm>
            <a:custGeom>
              <a:avLst/>
              <a:gdLst/>
              <a:ahLst/>
              <a:cxnLst/>
              <a:rect l="l" t="t" r="r" b="b"/>
              <a:pathLst>
                <a:path w="271" h="450" extrusionOk="0">
                  <a:moveTo>
                    <a:pt x="265" y="55"/>
                  </a:moveTo>
                  <a:lnTo>
                    <a:pt x="261" y="53"/>
                  </a:lnTo>
                  <a:lnTo>
                    <a:pt x="98" y="226"/>
                  </a:lnTo>
                  <a:lnTo>
                    <a:pt x="260" y="395"/>
                  </a:lnTo>
                  <a:lnTo>
                    <a:pt x="213" y="439"/>
                  </a:lnTo>
                  <a:lnTo>
                    <a:pt x="11" y="226"/>
                  </a:lnTo>
                  <a:lnTo>
                    <a:pt x="213" y="12"/>
                  </a:lnTo>
                  <a:lnTo>
                    <a:pt x="261" y="59"/>
                  </a:lnTo>
                  <a:lnTo>
                    <a:pt x="265" y="55"/>
                  </a:lnTo>
                  <a:lnTo>
                    <a:pt x="261" y="53"/>
                  </a:lnTo>
                  <a:lnTo>
                    <a:pt x="265" y="55"/>
                  </a:lnTo>
                  <a:lnTo>
                    <a:pt x="267" y="53"/>
                  </a:lnTo>
                  <a:lnTo>
                    <a:pt x="213" y="0"/>
                  </a:lnTo>
                  <a:lnTo>
                    <a:pt x="0" y="226"/>
                  </a:lnTo>
                  <a:lnTo>
                    <a:pt x="213" y="450"/>
                  </a:lnTo>
                  <a:lnTo>
                    <a:pt x="271" y="395"/>
                  </a:lnTo>
                  <a:lnTo>
                    <a:pt x="109" y="226"/>
                  </a:lnTo>
                  <a:lnTo>
                    <a:pt x="271" y="55"/>
                  </a:lnTo>
                  <a:lnTo>
                    <a:pt x="267" y="53"/>
                  </a:lnTo>
                  <a:lnTo>
                    <a:pt x="265" y="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6383338" y="460375"/>
              <a:ext cx="427037" cy="714375"/>
            </a:xfrm>
            <a:custGeom>
              <a:avLst/>
              <a:gdLst/>
              <a:ahLst/>
              <a:cxnLst/>
              <a:rect l="l" t="t" r="r" b="b"/>
              <a:pathLst>
                <a:path w="269" h="450" extrusionOk="0">
                  <a:moveTo>
                    <a:pt x="263" y="55"/>
                  </a:moveTo>
                  <a:lnTo>
                    <a:pt x="259" y="53"/>
                  </a:lnTo>
                  <a:lnTo>
                    <a:pt x="97" y="226"/>
                  </a:lnTo>
                  <a:lnTo>
                    <a:pt x="257" y="395"/>
                  </a:lnTo>
                  <a:lnTo>
                    <a:pt x="212" y="439"/>
                  </a:lnTo>
                  <a:lnTo>
                    <a:pt x="9" y="226"/>
                  </a:lnTo>
                  <a:lnTo>
                    <a:pt x="212" y="12"/>
                  </a:lnTo>
                  <a:lnTo>
                    <a:pt x="259" y="59"/>
                  </a:lnTo>
                  <a:lnTo>
                    <a:pt x="263" y="55"/>
                  </a:lnTo>
                  <a:lnTo>
                    <a:pt x="259" y="53"/>
                  </a:lnTo>
                  <a:lnTo>
                    <a:pt x="263" y="55"/>
                  </a:lnTo>
                  <a:lnTo>
                    <a:pt x="265" y="53"/>
                  </a:lnTo>
                  <a:lnTo>
                    <a:pt x="210" y="0"/>
                  </a:lnTo>
                  <a:lnTo>
                    <a:pt x="0" y="226"/>
                  </a:lnTo>
                  <a:lnTo>
                    <a:pt x="210" y="450"/>
                  </a:lnTo>
                  <a:lnTo>
                    <a:pt x="269" y="395"/>
                  </a:lnTo>
                  <a:lnTo>
                    <a:pt x="107" y="226"/>
                  </a:lnTo>
                  <a:lnTo>
                    <a:pt x="269" y="55"/>
                  </a:lnTo>
                  <a:lnTo>
                    <a:pt x="265" y="53"/>
                  </a:lnTo>
                  <a:lnTo>
                    <a:pt x="263" y="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DC1-4763-A6DB-3C54-825C3616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150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Real-World Phishing Campaign – The 2016 Podesta Email Phishing Attack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53BAB5A-A831-6BD3-5F06-625043E3C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" y="1425030"/>
            <a:ext cx="87934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Attack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2016, during the U.S. presidential campaign, John Podesta, a key figure in Hillary Clinton’s campaign, fell victim 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How It Worked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Podesta received a fake email that looked like a Google alert for a password reset. When he clicked the link, it led to a fake Google login page, where his credentials were stolen.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stolen emails were leaked to WikiLeaks, causing political embarrassment and disruption.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Lesson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 cautious with unexpected password reset emails and always verify the source before entering credentials. </a:t>
            </a:r>
          </a:p>
        </p:txBody>
      </p:sp>
    </p:spTree>
    <p:extLst>
      <p:ext uri="{BB962C8B-B14F-4D97-AF65-F5344CB8AC3E}">
        <p14:creationId xmlns:p14="http://schemas.microsoft.com/office/powerpoint/2010/main" val="396403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9A9D-1A78-CF6B-A811-9635AEFA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8548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Real-World Phishing Campaign – Operation Phish </a:t>
            </a:r>
            <a:r>
              <a:rPr lang="en-US" dirty="0" err="1">
                <a:solidFill>
                  <a:schemeClr val="accent1"/>
                </a:solidFill>
              </a:rPr>
              <a:t>Phry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080919D-B0D6-A702-6566-0203430A9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1" y="1613993"/>
            <a:ext cx="874439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Attack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 Phish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a massive phishing campaign discovered by the FBI in 2009.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How It Worked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Criminals sent fake bank emails to U.S. and Egyptian citizens, tricking them into entering their online banking credentials on fake websites.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criminals stole millions of dollars from compromised accounts. It resulted in the largest cybercrime investigation at the time, with over 100 arrests.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Lesson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Never click on suspicious links in bank emails and always verify websites before entering sensitive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89666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Conclusion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FBAA0-7C5E-DEE5-9AB8-0177E83AF350}"/>
              </a:ext>
            </a:extLst>
          </p:cNvPr>
          <p:cNvSpPr txBox="1"/>
          <p:nvPr/>
        </p:nvSpPr>
        <p:spPr>
          <a:xfrm>
            <a:off x="482008" y="1699845"/>
            <a:ext cx="83926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Recap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Malware is a serious digital threat that can steal, damage, and disrupt systems. By understanding its types and how it spreads, you can take steps to protect yourself.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Key Takeaway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Stay vigilant, keep your software updated, and use protective measures.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27"/>
          <p:cNvSpPr txBox="1">
            <a:spLocks noGrp="1"/>
          </p:cNvSpPr>
          <p:nvPr>
            <p:ph type="title"/>
          </p:nvPr>
        </p:nvSpPr>
        <p:spPr>
          <a:xfrm>
            <a:off x="-1470750" y="5047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What is Malware?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59" name="Google Shape;1759;p27"/>
          <p:cNvSpPr txBox="1">
            <a:spLocks noGrp="1"/>
          </p:cNvSpPr>
          <p:nvPr>
            <p:ph type="body" idx="1"/>
          </p:nvPr>
        </p:nvSpPr>
        <p:spPr>
          <a:xfrm>
            <a:off x="821013" y="1681957"/>
            <a:ext cx="4892126" cy="1352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Malware refers to malicious software designed to harm or exploit any programmable device, service, or network, often causing data loss or unauthorized access.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1" name="Google Shape;1761;p27"/>
          <p:cNvSpPr txBox="1"/>
          <p:nvPr/>
        </p:nvSpPr>
        <p:spPr>
          <a:xfrm>
            <a:off x="1650113" y="4057475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62" name="Google Shape;1762;p27"/>
          <p:cNvSpPr txBox="1"/>
          <p:nvPr/>
        </p:nvSpPr>
        <p:spPr>
          <a:xfrm>
            <a:off x="4265299" y="4057475"/>
            <a:ext cx="33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 descr="A computer chip with a warning sign&#10;&#10;Description automatically generated">
            <a:extLst>
              <a:ext uri="{FF2B5EF4-FFF2-40B4-BE49-F238E27FC236}">
                <a16:creationId xmlns:a16="http://schemas.microsoft.com/office/drawing/2014/main" id="{B2B6ED27-A784-A431-FF17-0A907AAF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1588711"/>
            <a:ext cx="2743200" cy="1539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8;p28">
            <a:extLst>
              <a:ext uri="{FF2B5EF4-FFF2-40B4-BE49-F238E27FC236}">
                <a16:creationId xmlns:a16="http://schemas.microsoft.com/office/drawing/2014/main" id="{A1BA97CD-3D49-C232-2F46-125F0ABA9BE7}"/>
              </a:ext>
            </a:extLst>
          </p:cNvPr>
          <p:cNvSpPr txBox="1">
            <a:spLocks/>
          </p:cNvSpPr>
          <p:nvPr/>
        </p:nvSpPr>
        <p:spPr>
          <a:xfrm>
            <a:off x="-1012473" y="37034"/>
            <a:ext cx="7448209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"/>
              <a:buNone/>
              <a:defRPr sz="7200" b="1" i="0" u="none" strike="noStrike" cap="none">
                <a:solidFill>
                  <a:schemeClr val="accen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"/>
              <a:buNone/>
              <a:defRPr sz="6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"/>
              <a:buNone/>
              <a:defRPr sz="6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"/>
              <a:buNone/>
              <a:defRPr sz="6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"/>
              <a:buNone/>
              <a:defRPr sz="6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"/>
              <a:buNone/>
              <a:defRPr sz="6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"/>
              <a:buNone/>
              <a:defRPr sz="6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"/>
              <a:buNone/>
              <a:defRPr sz="6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"/>
              <a:buNone/>
              <a:defRPr sz="60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4000"/>
              <a:t>Types of Malware</a:t>
            </a:r>
            <a:endParaRPr lang="en-US" sz="4000" dirty="0"/>
          </a:p>
        </p:txBody>
      </p:sp>
      <p:grpSp>
        <p:nvGrpSpPr>
          <p:cNvPr id="5" name="Google Shape;1769;p28">
            <a:extLst>
              <a:ext uri="{FF2B5EF4-FFF2-40B4-BE49-F238E27FC236}">
                <a16:creationId xmlns:a16="http://schemas.microsoft.com/office/drawing/2014/main" id="{12C0E865-1735-AE95-3378-1FDDE8ED0607}"/>
              </a:ext>
            </a:extLst>
          </p:cNvPr>
          <p:cNvGrpSpPr/>
          <p:nvPr/>
        </p:nvGrpSpPr>
        <p:grpSpPr>
          <a:xfrm>
            <a:off x="-515695" y="3318177"/>
            <a:ext cx="2093010" cy="2101262"/>
            <a:chOff x="7783513" y="2427288"/>
            <a:chExt cx="1208087" cy="1212850"/>
          </a:xfrm>
        </p:grpSpPr>
        <p:sp>
          <p:nvSpPr>
            <p:cNvPr id="6" name="Google Shape;1770;p28">
              <a:extLst>
                <a:ext uri="{FF2B5EF4-FFF2-40B4-BE49-F238E27FC236}">
                  <a16:creationId xmlns:a16="http://schemas.microsoft.com/office/drawing/2014/main" id="{6B5F5BDD-2CEA-7660-78EB-ACBEF637C20B}"/>
                </a:ext>
              </a:extLst>
            </p:cNvPr>
            <p:cNvSpPr/>
            <p:nvPr/>
          </p:nvSpPr>
          <p:spPr>
            <a:xfrm>
              <a:off x="7783513" y="2427288"/>
              <a:ext cx="1208087" cy="12128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5"/>
                    <a:pt x="91" y="406"/>
                    <a:pt x="203" y="406"/>
                  </a:cubicBezTo>
                  <a:cubicBezTo>
                    <a:pt x="315" y="406"/>
                    <a:pt x="405" y="315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  <a:moveTo>
                    <a:pt x="344" y="344"/>
                  </a:moveTo>
                  <a:cubicBezTo>
                    <a:pt x="308" y="380"/>
                    <a:pt x="258" y="402"/>
                    <a:pt x="203" y="402"/>
                  </a:cubicBezTo>
                  <a:cubicBezTo>
                    <a:pt x="148" y="402"/>
                    <a:pt x="98" y="380"/>
                    <a:pt x="62" y="344"/>
                  </a:cubicBezTo>
                  <a:cubicBezTo>
                    <a:pt x="26" y="308"/>
                    <a:pt x="4" y="258"/>
                    <a:pt x="4" y="203"/>
                  </a:cubicBezTo>
                  <a:cubicBezTo>
                    <a:pt x="4" y="148"/>
                    <a:pt x="26" y="98"/>
                    <a:pt x="62" y="62"/>
                  </a:cubicBezTo>
                  <a:cubicBezTo>
                    <a:pt x="98" y="26"/>
                    <a:pt x="148" y="4"/>
                    <a:pt x="203" y="4"/>
                  </a:cubicBezTo>
                  <a:cubicBezTo>
                    <a:pt x="258" y="4"/>
                    <a:pt x="308" y="26"/>
                    <a:pt x="344" y="62"/>
                  </a:cubicBezTo>
                  <a:cubicBezTo>
                    <a:pt x="380" y="98"/>
                    <a:pt x="402" y="148"/>
                    <a:pt x="402" y="203"/>
                  </a:cubicBezTo>
                  <a:cubicBezTo>
                    <a:pt x="402" y="258"/>
                    <a:pt x="380" y="308"/>
                    <a:pt x="344" y="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771;p28">
              <a:extLst>
                <a:ext uri="{FF2B5EF4-FFF2-40B4-BE49-F238E27FC236}">
                  <a16:creationId xmlns:a16="http://schemas.microsoft.com/office/drawing/2014/main" id="{36AA83DA-4E8C-3359-9D4B-5754A1853542}"/>
                </a:ext>
              </a:extLst>
            </p:cNvPr>
            <p:cNvSpPr/>
            <p:nvPr/>
          </p:nvSpPr>
          <p:spPr>
            <a:xfrm>
              <a:off x="7842250" y="3019425"/>
              <a:ext cx="166687" cy="247650"/>
            </a:xfrm>
            <a:custGeom>
              <a:avLst/>
              <a:gdLst/>
              <a:ahLst/>
              <a:cxnLst/>
              <a:rect l="l" t="t" r="r" b="b"/>
              <a:pathLst>
                <a:path w="56" h="83" extrusionOk="0">
                  <a:moveTo>
                    <a:pt x="43" y="5"/>
                  </a:moveTo>
                  <a:cubicBezTo>
                    <a:pt x="43" y="4"/>
                    <a:pt x="43" y="3"/>
                    <a:pt x="4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5" y="50"/>
                    <a:pt x="10" y="66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47" y="46"/>
                    <a:pt x="43" y="26"/>
                    <a:pt x="43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772;p28">
              <a:extLst>
                <a:ext uri="{FF2B5EF4-FFF2-40B4-BE49-F238E27FC236}">
                  <a16:creationId xmlns:a16="http://schemas.microsoft.com/office/drawing/2014/main" id="{F8452D73-7B09-7493-4243-AE710FD9656B}"/>
                </a:ext>
              </a:extLst>
            </p:cNvPr>
            <p:cNvSpPr/>
            <p:nvPr/>
          </p:nvSpPr>
          <p:spPr>
            <a:xfrm>
              <a:off x="7934325" y="2559050"/>
              <a:ext cx="247650" cy="241300"/>
            </a:xfrm>
            <a:custGeom>
              <a:avLst/>
              <a:gdLst/>
              <a:ahLst/>
              <a:cxnLst/>
              <a:rect l="l" t="t" r="r" b="b"/>
              <a:pathLst>
                <a:path w="83" h="81" extrusionOk="0">
                  <a:moveTo>
                    <a:pt x="83" y="37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1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5" y="50"/>
                    <a:pt x="3" y="54"/>
                    <a:pt x="0" y="57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47" y="63"/>
                    <a:pt x="64" y="48"/>
                    <a:pt x="83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773;p28">
              <a:extLst>
                <a:ext uri="{FF2B5EF4-FFF2-40B4-BE49-F238E27FC236}">
                  <a16:creationId xmlns:a16="http://schemas.microsoft.com/office/drawing/2014/main" id="{F6DF8F4F-72F1-C0B8-21AF-D31A6355FC6F}"/>
                </a:ext>
              </a:extLst>
            </p:cNvPr>
            <p:cNvSpPr/>
            <p:nvPr/>
          </p:nvSpPr>
          <p:spPr>
            <a:xfrm>
              <a:off x="7845425" y="2752725"/>
              <a:ext cx="185737" cy="247650"/>
            </a:xfrm>
            <a:custGeom>
              <a:avLst/>
              <a:gdLst/>
              <a:ahLst/>
              <a:cxnLst/>
              <a:rect l="l" t="t" r="r" b="b"/>
              <a:pathLst>
                <a:path w="62" h="83" extrusionOk="0">
                  <a:moveTo>
                    <a:pt x="62" y="2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4"/>
                    <a:pt x="20" y="8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53"/>
                    <a:pt x="1" y="67"/>
                    <a:pt x="0" y="80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4" y="61"/>
                    <a:pt x="50" y="41"/>
                    <a:pt x="62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74;p28">
              <a:extLst>
                <a:ext uri="{FF2B5EF4-FFF2-40B4-BE49-F238E27FC236}">
                  <a16:creationId xmlns:a16="http://schemas.microsoft.com/office/drawing/2014/main" id="{C8F1898F-645B-315C-6EFF-2C0E8C79EAFE}"/>
                </a:ext>
              </a:extLst>
            </p:cNvPr>
            <p:cNvSpPr/>
            <p:nvPr/>
          </p:nvSpPr>
          <p:spPr>
            <a:xfrm>
              <a:off x="8648700" y="2606675"/>
              <a:ext cx="234950" cy="250825"/>
            </a:xfrm>
            <a:custGeom>
              <a:avLst/>
              <a:gdLst/>
              <a:ahLst/>
              <a:cxnLst/>
              <a:rect l="l" t="t" r="r" b="b"/>
              <a:pathLst>
                <a:path w="79" h="84" extrusionOk="0">
                  <a:moveTo>
                    <a:pt x="40" y="84"/>
                  </a:moveTo>
                  <a:cubicBezTo>
                    <a:pt x="79" y="66"/>
                    <a:pt x="79" y="66"/>
                    <a:pt x="79" y="66"/>
                  </a:cubicBezTo>
                  <a:cubicBezTo>
                    <a:pt x="69" y="45"/>
                    <a:pt x="56" y="27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7" y="46"/>
                    <a:pt x="31" y="64"/>
                    <a:pt x="40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75;p28">
              <a:extLst>
                <a:ext uri="{FF2B5EF4-FFF2-40B4-BE49-F238E27FC236}">
                  <a16:creationId xmlns:a16="http://schemas.microsoft.com/office/drawing/2014/main" id="{97AAD9AF-8F81-6028-DB56-E4A49C8DA6BA}"/>
                </a:ext>
              </a:extLst>
            </p:cNvPr>
            <p:cNvSpPr/>
            <p:nvPr/>
          </p:nvSpPr>
          <p:spPr>
            <a:xfrm>
              <a:off x="8455025" y="2493963"/>
              <a:ext cx="250825" cy="200025"/>
            </a:xfrm>
            <a:custGeom>
              <a:avLst/>
              <a:gdLst/>
              <a:ahLst/>
              <a:cxnLst/>
              <a:rect l="l" t="t" r="r" b="b"/>
              <a:pathLst>
                <a:path w="84" h="67" extrusionOk="0">
                  <a:moveTo>
                    <a:pt x="84" y="32"/>
                  </a:moveTo>
                  <a:cubicBezTo>
                    <a:pt x="84" y="32"/>
                    <a:pt x="84" y="32"/>
                    <a:pt x="84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48" y="12"/>
                    <a:pt x="34" y="6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1"/>
                    <a:pt x="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1" y="46"/>
                    <a:pt x="42" y="54"/>
                    <a:pt x="59" y="67"/>
                  </a:cubicBezTo>
                  <a:lnTo>
                    <a:pt x="84" y="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76;p28">
              <a:extLst>
                <a:ext uri="{FF2B5EF4-FFF2-40B4-BE49-F238E27FC236}">
                  <a16:creationId xmlns:a16="http://schemas.microsoft.com/office/drawing/2014/main" id="{C5CC9DE7-4467-40A8-55FC-2E3BCE38F543}"/>
                </a:ext>
              </a:extLst>
            </p:cNvPr>
            <p:cNvSpPr/>
            <p:nvPr/>
          </p:nvSpPr>
          <p:spPr>
            <a:xfrm>
              <a:off x="8143875" y="2487613"/>
              <a:ext cx="301625" cy="173038"/>
            </a:xfrm>
            <a:custGeom>
              <a:avLst/>
              <a:gdLst/>
              <a:ahLst/>
              <a:cxnLst/>
              <a:rect l="l" t="t" r="r" b="b"/>
              <a:pathLst>
                <a:path w="101" h="58" extrusionOk="0">
                  <a:moveTo>
                    <a:pt x="82" y="43"/>
                  </a:moveTo>
                  <a:cubicBezTo>
                    <a:pt x="87" y="43"/>
                    <a:pt x="92" y="43"/>
                    <a:pt x="97" y="43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96" y="1"/>
                    <a:pt x="91" y="1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8" y="16"/>
                    <a:pt x="4" y="18"/>
                    <a:pt x="0" y="2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39" y="48"/>
                    <a:pt x="60" y="43"/>
                    <a:pt x="82" y="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77;p28">
              <a:extLst>
                <a:ext uri="{FF2B5EF4-FFF2-40B4-BE49-F238E27FC236}">
                  <a16:creationId xmlns:a16="http://schemas.microsoft.com/office/drawing/2014/main" id="{2C133C9B-DD6A-508E-6060-C04ADB9E9E92}"/>
                </a:ext>
              </a:extLst>
            </p:cNvPr>
            <p:cNvSpPr/>
            <p:nvPr/>
          </p:nvSpPr>
          <p:spPr>
            <a:xfrm>
              <a:off x="7908925" y="3230563"/>
              <a:ext cx="238125" cy="247650"/>
            </a:xfrm>
            <a:custGeom>
              <a:avLst/>
              <a:gdLst/>
              <a:ahLst/>
              <a:cxnLst/>
              <a:rect l="l" t="t" r="r" b="b"/>
              <a:pathLst>
                <a:path w="80" h="83" extrusionOk="0">
                  <a:moveTo>
                    <a:pt x="59" y="31"/>
                  </a:moveTo>
                  <a:cubicBezTo>
                    <a:pt x="50" y="21"/>
                    <a:pt x="43" y="11"/>
                    <a:pt x="3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8" y="48"/>
                    <a:pt x="22" y="53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9" y="70"/>
                    <a:pt x="47" y="77"/>
                    <a:pt x="55" y="83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2" y="43"/>
                    <a:pt x="65" y="37"/>
                    <a:pt x="59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78;p28">
              <a:extLst>
                <a:ext uri="{FF2B5EF4-FFF2-40B4-BE49-F238E27FC236}">
                  <a16:creationId xmlns:a16="http://schemas.microsoft.com/office/drawing/2014/main" id="{615797C8-3FE7-7EF0-BC75-2EE4F06BC0DF}"/>
                </a:ext>
              </a:extLst>
            </p:cNvPr>
            <p:cNvSpPr/>
            <p:nvPr/>
          </p:nvSpPr>
          <p:spPr>
            <a:xfrm>
              <a:off x="8734425" y="3087688"/>
              <a:ext cx="195262" cy="250825"/>
            </a:xfrm>
            <a:custGeom>
              <a:avLst/>
              <a:gdLst/>
              <a:ahLst/>
              <a:cxnLst/>
              <a:rect l="l" t="t" r="r" b="b"/>
              <a:pathLst>
                <a:path w="65" h="84" extrusionOk="0">
                  <a:moveTo>
                    <a:pt x="0" y="60"/>
                  </a:moveTo>
                  <a:cubicBezTo>
                    <a:pt x="35" y="84"/>
                    <a:pt x="35" y="84"/>
                    <a:pt x="35" y="84"/>
                  </a:cubicBezTo>
                  <a:cubicBezTo>
                    <a:pt x="51" y="61"/>
                    <a:pt x="61" y="34"/>
                    <a:pt x="65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22"/>
                    <a:pt x="13" y="42"/>
                    <a:pt x="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79;p28">
              <a:extLst>
                <a:ext uri="{FF2B5EF4-FFF2-40B4-BE49-F238E27FC236}">
                  <a16:creationId xmlns:a16="http://schemas.microsoft.com/office/drawing/2014/main" id="{2D53B579-204C-4CE1-74AD-5E38E450316F}"/>
                </a:ext>
              </a:extLst>
            </p:cNvPr>
            <p:cNvSpPr/>
            <p:nvPr/>
          </p:nvSpPr>
          <p:spPr>
            <a:xfrm>
              <a:off x="8777288" y="2827338"/>
              <a:ext cx="157162" cy="247650"/>
            </a:xfrm>
            <a:custGeom>
              <a:avLst/>
              <a:gdLst/>
              <a:ahLst/>
              <a:cxnLst/>
              <a:rect l="l" t="t" r="r" b="b"/>
              <a:pathLst>
                <a:path w="53" h="83" extrusionOk="0">
                  <a:moveTo>
                    <a:pt x="53" y="69"/>
                  </a:move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8"/>
                    <a:pt x="51" y="47"/>
                    <a:pt x="51" y="46"/>
                  </a:cubicBezTo>
                  <a:cubicBezTo>
                    <a:pt x="49" y="30"/>
                    <a:pt x="45" y="14"/>
                    <a:pt x="39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33"/>
                    <a:pt x="10" y="51"/>
                    <a:pt x="10" y="69"/>
                  </a:cubicBezTo>
                  <a:cubicBezTo>
                    <a:pt x="10" y="73"/>
                    <a:pt x="10" y="76"/>
                    <a:pt x="10" y="80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79"/>
                    <a:pt x="53" y="75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80;p28">
              <a:extLst>
                <a:ext uri="{FF2B5EF4-FFF2-40B4-BE49-F238E27FC236}">
                  <a16:creationId xmlns:a16="http://schemas.microsoft.com/office/drawing/2014/main" id="{F6E30762-9D44-4C3F-ECD1-DDB9B96C72BF}"/>
                </a:ext>
              </a:extLst>
            </p:cNvPr>
            <p:cNvSpPr/>
            <p:nvPr/>
          </p:nvSpPr>
          <p:spPr>
            <a:xfrm>
              <a:off x="8577263" y="3284538"/>
              <a:ext cx="247650" cy="238125"/>
            </a:xfrm>
            <a:custGeom>
              <a:avLst/>
              <a:gdLst/>
              <a:ahLst/>
              <a:cxnLst/>
              <a:rect l="l" t="t" r="r" b="b"/>
              <a:pathLst>
                <a:path w="83" h="80" extrusionOk="0">
                  <a:moveTo>
                    <a:pt x="0" y="42"/>
                  </a:moveTo>
                  <a:cubicBezTo>
                    <a:pt x="18" y="80"/>
                    <a:pt x="18" y="80"/>
                    <a:pt x="18" y="80"/>
                  </a:cubicBezTo>
                  <a:cubicBezTo>
                    <a:pt x="20" y="79"/>
                    <a:pt x="22" y="78"/>
                    <a:pt x="24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67" y="45"/>
                    <a:pt x="76" y="36"/>
                    <a:pt x="83" y="25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6" y="18"/>
                    <a:pt x="19" y="32"/>
                    <a:pt x="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81;p28">
              <a:extLst>
                <a:ext uri="{FF2B5EF4-FFF2-40B4-BE49-F238E27FC236}">
                  <a16:creationId xmlns:a16="http://schemas.microsoft.com/office/drawing/2014/main" id="{A6B58422-6A5E-CB81-8852-90625228FCC2}"/>
                </a:ext>
              </a:extLst>
            </p:cNvPr>
            <p:cNvSpPr/>
            <p:nvPr/>
          </p:nvSpPr>
          <p:spPr>
            <a:xfrm>
              <a:off x="8358188" y="3419475"/>
              <a:ext cx="247650" cy="160338"/>
            </a:xfrm>
            <a:custGeom>
              <a:avLst/>
              <a:gdLst/>
              <a:ahLst/>
              <a:cxnLst/>
              <a:rect l="l" t="t" r="r" b="b"/>
              <a:pathLst>
                <a:path w="83" h="54" extrusionOk="0">
                  <a:moveTo>
                    <a:pt x="10" y="11"/>
                  </a:moveTo>
                  <a:cubicBezTo>
                    <a:pt x="7" y="11"/>
                    <a:pt x="5" y="11"/>
                    <a:pt x="3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3" y="54"/>
                    <a:pt x="5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2" y="52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6" y="52"/>
                    <a:pt x="36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1"/>
                    <a:pt x="44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0"/>
                    <a:pt x="49" y="50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3" y="49"/>
                    <a:pt x="5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0" y="44"/>
                    <a:pt x="77" y="41"/>
                    <a:pt x="83" y="38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49" y="7"/>
                    <a:pt x="30" y="11"/>
                    <a:pt x="10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782;p28">
              <a:extLst>
                <a:ext uri="{FF2B5EF4-FFF2-40B4-BE49-F238E27FC236}">
                  <a16:creationId xmlns:a16="http://schemas.microsoft.com/office/drawing/2014/main" id="{D3403947-42FC-7AEF-6C43-3824C5166EF6}"/>
                </a:ext>
              </a:extLst>
            </p:cNvPr>
            <p:cNvSpPr/>
            <p:nvPr/>
          </p:nvSpPr>
          <p:spPr>
            <a:xfrm>
              <a:off x="8096250" y="3386138"/>
              <a:ext cx="250825" cy="190500"/>
            </a:xfrm>
            <a:custGeom>
              <a:avLst/>
              <a:gdLst/>
              <a:ahLst/>
              <a:cxnLst/>
              <a:rect l="l" t="t" r="r" b="b"/>
              <a:pathLst>
                <a:path w="84" h="64" extrusionOk="0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13" y="44"/>
                    <a:pt x="22" y="48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1" y="59"/>
                    <a:pt x="52" y="59"/>
                    <a:pt x="53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60"/>
                    <a:pt x="60" y="61"/>
                    <a:pt x="63" y="61"/>
                  </a:cubicBezTo>
                  <a:cubicBezTo>
                    <a:pt x="64" y="61"/>
                    <a:pt x="64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7" y="63"/>
                    <a:pt x="78" y="64"/>
                    <a:pt x="79" y="64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62" y="19"/>
                    <a:pt x="41" y="12"/>
                    <a:pt x="23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783;p28">
              <a:extLst>
                <a:ext uri="{FF2B5EF4-FFF2-40B4-BE49-F238E27FC236}">
                  <a16:creationId xmlns:a16="http://schemas.microsoft.com/office/drawing/2014/main" id="{A03DC919-8093-EEB9-00F9-61F175D46CEF}"/>
                </a:ext>
              </a:extLst>
            </p:cNvPr>
            <p:cNvSpPr/>
            <p:nvPr/>
          </p:nvSpPr>
          <p:spPr>
            <a:xfrm>
              <a:off x="8001000" y="2646363"/>
              <a:ext cx="776287" cy="776288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130"/>
                  </a:moveTo>
                  <a:cubicBezTo>
                    <a:pt x="260" y="86"/>
                    <a:pt x="239" y="47"/>
                    <a:pt x="206" y="24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180" y="18"/>
                    <a:pt x="156" y="9"/>
                    <a:pt x="130" y="9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89" y="0"/>
                    <a:pt x="53" y="18"/>
                    <a:pt x="29" y="4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19" y="74"/>
                    <a:pt x="9" y="101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72"/>
                    <a:pt x="19" y="209"/>
                    <a:pt x="49" y="232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76" y="241"/>
                    <a:pt x="102" y="251"/>
                    <a:pt x="130" y="251"/>
                  </a:cubicBezTo>
                  <a:cubicBezTo>
                    <a:pt x="130" y="260"/>
                    <a:pt x="130" y="260"/>
                    <a:pt x="130" y="260"/>
                  </a:cubicBezTo>
                  <a:cubicBezTo>
                    <a:pt x="168" y="260"/>
                    <a:pt x="202" y="244"/>
                    <a:pt x="226" y="218"/>
                  </a:cubicBezTo>
                  <a:cubicBezTo>
                    <a:pt x="219" y="212"/>
                    <a:pt x="219" y="212"/>
                    <a:pt x="219" y="212"/>
                  </a:cubicBezTo>
                  <a:cubicBezTo>
                    <a:pt x="239" y="190"/>
                    <a:pt x="251" y="162"/>
                    <a:pt x="251" y="130"/>
                  </a:cubicBezTo>
                  <a:lnTo>
                    <a:pt x="260" y="130"/>
                  </a:lnTo>
                  <a:close/>
                  <a:moveTo>
                    <a:pt x="216" y="210"/>
                  </a:moveTo>
                  <a:cubicBezTo>
                    <a:pt x="209" y="203"/>
                    <a:pt x="209" y="203"/>
                    <a:pt x="209" y="203"/>
                  </a:cubicBezTo>
                  <a:cubicBezTo>
                    <a:pt x="190" y="225"/>
                    <a:pt x="161" y="238"/>
                    <a:pt x="130" y="238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02" y="248"/>
                    <a:pt x="77" y="238"/>
                    <a:pt x="57" y="222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38" y="195"/>
                    <a:pt x="22" y="164"/>
                    <a:pt x="22" y="130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2" y="102"/>
                    <a:pt x="22" y="76"/>
                    <a:pt x="39" y="56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66" y="37"/>
                    <a:pt x="96" y="22"/>
                    <a:pt x="130" y="2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55" y="12"/>
                    <a:pt x="179" y="21"/>
                    <a:pt x="198" y="34"/>
                  </a:cubicBezTo>
                  <a:cubicBezTo>
                    <a:pt x="193" y="42"/>
                    <a:pt x="193" y="42"/>
                    <a:pt x="193" y="42"/>
                  </a:cubicBezTo>
                  <a:cubicBezTo>
                    <a:pt x="220" y="62"/>
                    <a:pt x="238" y="94"/>
                    <a:pt x="238" y="130"/>
                  </a:cubicBezTo>
                  <a:cubicBezTo>
                    <a:pt x="247" y="130"/>
                    <a:pt x="247" y="130"/>
                    <a:pt x="247" y="130"/>
                  </a:cubicBezTo>
                  <a:cubicBezTo>
                    <a:pt x="247" y="161"/>
                    <a:pt x="236" y="189"/>
                    <a:pt x="216" y="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784;p28">
              <a:extLst>
                <a:ext uri="{FF2B5EF4-FFF2-40B4-BE49-F238E27FC236}">
                  <a16:creationId xmlns:a16="http://schemas.microsoft.com/office/drawing/2014/main" id="{03347819-0843-0C31-1A3A-5A57C6E57D6B}"/>
                </a:ext>
              </a:extLst>
            </p:cNvPr>
            <p:cNvSpPr/>
            <p:nvPr/>
          </p:nvSpPr>
          <p:spPr>
            <a:xfrm>
              <a:off x="8107363" y="2752725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8" y="146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lose/>
                  <a:moveTo>
                    <a:pt x="94" y="148"/>
                  </a:moveTo>
                  <a:cubicBezTo>
                    <a:pt x="64" y="148"/>
                    <a:pt x="40" y="124"/>
                    <a:pt x="40" y="94"/>
                  </a:cubicBezTo>
                  <a:cubicBezTo>
                    <a:pt x="40" y="64"/>
                    <a:pt x="64" y="40"/>
                    <a:pt x="94" y="40"/>
                  </a:cubicBezTo>
                  <a:cubicBezTo>
                    <a:pt x="124" y="40"/>
                    <a:pt x="148" y="64"/>
                    <a:pt x="148" y="94"/>
                  </a:cubicBezTo>
                  <a:cubicBezTo>
                    <a:pt x="148" y="124"/>
                    <a:pt x="124" y="148"/>
                    <a:pt x="94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241F8B4-DFBD-F0F5-74D6-3EB46DC6714D}"/>
              </a:ext>
            </a:extLst>
          </p:cNvPr>
          <p:cNvSpPr txBox="1"/>
          <p:nvPr/>
        </p:nvSpPr>
        <p:spPr>
          <a:xfrm>
            <a:off x="1622906" y="3358775"/>
            <a:ext cx="108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Worms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092276-41CB-77EE-7937-D622D394680E}"/>
              </a:ext>
            </a:extLst>
          </p:cNvPr>
          <p:cNvSpPr txBox="1"/>
          <p:nvPr/>
        </p:nvSpPr>
        <p:spPr>
          <a:xfrm>
            <a:off x="5074001" y="2313893"/>
            <a:ext cx="108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Trojans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CECF07-DB4D-6C9E-1A4C-AB59E72115C7}"/>
              </a:ext>
            </a:extLst>
          </p:cNvPr>
          <p:cNvSpPr txBox="1"/>
          <p:nvPr/>
        </p:nvSpPr>
        <p:spPr>
          <a:xfrm>
            <a:off x="5074001" y="1256411"/>
            <a:ext cx="1307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Ransomware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F06E39-F854-1142-AA80-8F130E684FF8}"/>
              </a:ext>
            </a:extLst>
          </p:cNvPr>
          <p:cNvSpPr txBox="1"/>
          <p:nvPr/>
        </p:nvSpPr>
        <p:spPr>
          <a:xfrm>
            <a:off x="859476" y="2288487"/>
            <a:ext cx="1088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Spyware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1446CF-9A27-AE28-9FB2-79A6FA328A98}"/>
              </a:ext>
            </a:extLst>
          </p:cNvPr>
          <p:cNvSpPr txBox="1"/>
          <p:nvPr/>
        </p:nvSpPr>
        <p:spPr>
          <a:xfrm>
            <a:off x="5088510" y="3266808"/>
            <a:ext cx="129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Keyloggers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483D4-4F6A-5AA2-FC96-7A638CE2BE50}"/>
              </a:ext>
            </a:extLst>
          </p:cNvPr>
          <p:cNvSpPr txBox="1"/>
          <p:nvPr/>
        </p:nvSpPr>
        <p:spPr>
          <a:xfrm>
            <a:off x="1577315" y="3668099"/>
            <a:ext cx="529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Spreads without attaching to anything.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3024E4-8128-9A7A-B319-71DBEA23FED4}"/>
              </a:ext>
            </a:extLst>
          </p:cNvPr>
          <p:cNvSpPr txBox="1"/>
          <p:nvPr/>
        </p:nvSpPr>
        <p:spPr>
          <a:xfrm>
            <a:off x="5074001" y="2678311"/>
            <a:ext cx="529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Disguises itself as a normal program.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D7CA22-DC34-2C7E-91DC-683D891EE22B}"/>
              </a:ext>
            </a:extLst>
          </p:cNvPr>
          <p:cNvSpPr txBox="1"/>
          <p:nvPr/>
        </p:nvSpPr>
        <p:spPr>
          <a:xfrm>
            <a:off x="739419" y="2563965"/>
            <a:ext cx="2851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Secretly tracks your activities.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0AE73-523E-875F-9845-1ED27D34D4D3}"/>
              </a:ext>
            </a:extLst>
          </p:cNvPr>
          <p:cNvSpPr txBox="1"/>
          <p:nvPr/>
        </p:nvSpPr>
        <p:spPr>
          <a:xfrm>
            <a:off x="5074001" y="1693437"/>
            <a:ext cx="6200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Locks your files and demands payment.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A333AA-A722-0978-4EBA-ADB7C7A93945}"/>
              </a:ext>
            </a:extLst>
          </p:cNvPr>
          <p:cNvSpPr txBox="1"/>
          <p:nvPr/>
        </p:nvSpPr>
        <p:spPr>
          <a:xfrm>
            <a:off x="5074001" y="3692128"/>
            <a:ext cx="6143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Records everything you type.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ED4A8-A3D8-4506-0D4B-BE5E29FE1534}"/>
              </a:ext>
            </a:extLst>
          </p:cNvPr>
          <p:cNvSpPr txBox="1"/>
          <p:nvPr/>
        </p:nvSpPr>
        <p:spPr>
          <a:xfrm>
            <a:off x="739419" y="1702478"/>
            <a:ext cx="6145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Spreads by attaching to files</a:t>
            </a:r>
            <a:r>
              <a:rPr lang="en-US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7EE345-FA70-32C6-9A11-3F3822083C15}"/>
              </a:ext>
            </a:extLst>
          </p:cNvPr>
          <p:cNvSpPr txBox="1"/>
          <p:nvPr/>
        </p:nvSpPr>
        <p:spPr>
          <a:xfrm>
            <a:off x="739419" y="1244198"/>
            <a:ext cx="6145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7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How Does Malware Spread?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AC5CA-DC95-0A84-AE24-DF5261DC9C5B}"/>
              </a:ext>
            </a:extLst>
          </p:cNvPr>
          <p:cNvSpPr txBox="1"/>
          <p:nvPr/>
        </p:nvSpPr>
        <p:spPr>
          <a:xfrm>
            <a:off x="274230" y="1338590"/>
            <a:ext cx="55779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Infected Attachments</a:t>
            </a:r>
            <a:r>
              <a:rPr lang="en-US" dirty="0">
                <a:solidFill>
                  <a:schemeClr val="tx1"/>
                </a:solidFill>
              </a:rPr>
              <a:t>: Email files containing malware.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Compromised Websites</a:t>
            </a:r>
            <a:r>
              <a:rPr lang="en-US" dirty="0">
                <a:solidFill>
                  <a:schemeClr val="tx1"/>
                </a:solidFill>
              </a:rPr>
              <a:t>: Clicking on malicious links.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Downloads</a:t>
            </a:r>
            <a:r>
              <a:rPr lang="en-US" dirty="0">
                <a:solidFill>
                  <a:schemeClr val="tx1"/>
                </a:solidFill>
              </a:rPr>
              <a:t>: Installing infected programs.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USB Drives</a:t>
            </a:r>
            <a:r>
              <a:rPr lang="en-US" dirty="0">
                <a:solidFill>
                  <a:schemeClr val="tx1"/>
                </a:solidFill>
              </a:rPr>
              <a:t>: Spreading through external devices.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Image</a:t>
            </a:r>
            <a:r>
              <a:rPr lang="en-US" dirty="0">
                <a:solidFill>
                  <a:schemeClr val="tx1"/>
                </a:solidFill>
              </a:rPr>
              <a:t>: A map showing paths of infection (email, downloads, USB).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DED94-DCB9-ABFE-675B-7C507225F093}"/>
              </a:ext>
            </a:extLst>
          </p:cNvPr>
          <p:cNvSpPr txBox="1"/>
          <p:nvPr/>
        </p:nvSpPr>
        <p:spPr>
          <a:xfrm>
            <a:off x="472350" y="3690780"/>
            <a:ext cx="6509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If you download a fake game, the malware might sneak onto your system alongside it.</a:t>
            </a:r>
          </a:p>
        </p:txBody>
      </p:sp>
      <p:pic>
        <p:nvPicPr>
          <p:cNvPr id="31" name="Picture 3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2284F8C-4EF0-299A-B761-2A288F54C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13" y="1338590"/>
            <a:ext cx="3019425" cy="1514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31"/>
          <p:cNvSpPr txBox="1">
            <a:spLocks noGrp="1"/>
          </p:cNvSpPr>
          <p:nvPr>
            <p:ph type="title"/>
          </p:nvPr>
        </p:nvSpPr>
        <p:spPr>
          <a:xfrm>
            <a:off x="-1162140" y="2965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What Can Malware Do?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042321B-9C93-53E9-8503-EB1CB79C1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" y="1162112"/>
            <a:ext cx="55054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Steal personal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passwords, credit card details)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your computer remotely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your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Damage or delete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Disrupt or slow down your computer or network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 ransom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with ransomware) 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82CAC502-3C0F-02E7-8F18-035126232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38215D3E-7EA7-F2AE-0274-95F2248588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computer with a chain and a person in a hood&#10;&#10;Description automatically generated">
            <a:extLst>
              <a:ext uri="{FF2B5EF4-FFF2-40B4-BE49-F238E27FC236}">
                <a16:creationId xmlns:a16="http://schemas.microsoft.com/office/drawing/2014/main" id="{7A3D8183-F55A-3D61-7F18-3F9CD66E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22" y="1269322"/>
            <a:ext cx="2994839" cy="1774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30"/>
          <p:cNvSpPr txBox="1">
            <a:spLocks noGrp="1"/>
          </p:cNvSpPr>
          <p:nvPr>
            <p:ph type="title"/>
          </p:nvPr>
        </p:nvSpPr>
        <p:spPr>
          <a:xfrm>
            <a:off x="596175" y="435819"/>
            <a:ext cx="46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How to Protect Yourself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809" name="Google Shape;1809;p30"/>
          <p:cNvGrpSpPr/>
          <p:nvPr/>
        </p:nvGrpSpPr>
        <p:grpSpPr>
          <a:xfrm>
            <a:off x="4881563" y="-466074"/>
            <a:ext cx="1165225" cy="1195388"/>
            <a:chOff x="4767263" y="2460638"/>
            <a:chExt cx="1165225" cy="1195388"/>
          </a:xfrm>
        </p:grpSpPr>
        <p:sp>
          <p:nvSpPr>
            <p:cNvPr id="1810" name="Google Shape;1810;p30"/>
            <p:cNvSpPr/>
            <p:nvPr/>
          </p:nvSpPr>
          <p:spPr>
            <a:xfrm>
              <a:off x="4767263" y="2460638"/>
              <a:ext cx="1165225" cy="1195388"/>
            </a:xfrm>
            <a:custGeom>
              <a:avLst/>
              <a:gdLst/>
              <a:ahLst/>
              <a:cxnLst/>
              <a:rect l="l" t="t" r="r" b="b"/>
              <a:pathLst>
                <a:path w="390" h="401" extrusionOk="0">
                  <a:moveTo>
                    <a:pt x="390" y="143"/>
                  </a:moveTo>
                  <a:cubicBezTo>
                    <a:pt x="376" y="102"/>
                    <a:pt x="350" y="66"/>
                    <a:pt x="316" y="41"/>
                  </a:cubicBezTo>
                  <a:cubicBezTo>
                    <a:pt x="281" y="15"/>
                    <a:pt x="239" y="0"/>
                    <a:pt x="193" y="0"/>
                  </a:cubicBezTo>
                  <a:cubicBezTo>
                    <a:pt x="193" y="14"/>
                    <a:pt x="193" y="14"/>
                    <a:pt x="193" y="14"/>
                  </a:cubicBezTo>
                  <a:cubicBezTo>
                    <a:pt x="86" y="14"/>
                    <a:pt x="0" y="100"/>
                    <a:pt x="0" y="207"/>
                  </a:cubicBezTo>
                  <a:cubicBezTo>
                    <a:pt x="0" y="314"/>
                    <a:pt x="86" y="401"/>
                    <a:pt x="193" y="401"/>
                  </a:cubicBezTo>
                  <a:cubicBezTo>
                    <a:pt x="300" y="401"/>
                    <a:pt x="386" y="314"/>
                    <a:pt x="386" y="207"/>
                  </a:cubicBezTo>
                  <a:cubicBezTo>
                    <a:pt x="386" y="186"/>
                    <a:pt x="383" y="166"/>
                    <a:pt x="377" y="147"/>
                  </a:cubicBezTo>
                  <a:lnTo>
                    <a:pt x="390" y="143"/>
                  </a:lnTo>
                  <a:close/>
                  <a:moveTo>
                    <a:pt x="384" y="207"/>
                  </a:moveTo>
                  <a:cubicBezTo>
                    <a:pt x="384" y="260"/>
                    <a:pt x="363" y="308"/>
                    <a:pt x="328" y="342"/>
                  </a:cubicBezTo>
                  <a:cubicBezTo>
                    <a:pt x="294" y="377"/>
                    <a:pt x="246" y="398"/>
                    <a:pt x="193" y="398"/>
                  </a:cubicBezTo>
                  <a:cubicBezTo>
                    <a:pt x="140" y="398"/>
                    <a:pt x="92" y="377"/>
                    <a:pt x="58" y="342"/>
                  </a:cubicBezTo>
                  <a:cubicBezTo>
                    <a:pt x="23" y="308"/>
                    <a:pt x="2" y="260"/>
                    <a:pt x="2" y="207"/>
                  </a:cubicBezTo>
                  <a:cubicBezTo>
                    <a:pt x="2" y="154"/>
                    <a:pt x="23" y="107"/>
                    <a:pt x="58" y="72"/>
                  </a:cubicBezTo>
                  <a:cubicBezTo>
                    <a:pt x="92" y="37"/>
                    <a:pt x="140" y="16"/>
                    <a:pt x="193" y="16"/>
                  </a:cubicBezTo>
                  <a:cubicBezTo>
                    <a:pt x="193" y="30"/>
                    <a:pt x="193" y="30"/>
                    <a:pt x="193" y="30"/>
                  </a:cubicBezTo>
                  <a:cubicBezTo>
                    <a:pt x="232" y="30"/>
                    <a:pt x="269" y="43"/>
                    <a:pt x="298" y="64"/>
                  </a:cubicBezTo>
                  <a:cubicBezTo>
                    <a:pt x="328" y="86"/>
                    <a:pt x="350" y="117"/>
                    <a:pt x="362" y="152"/>
                  </a:cubicBezTo>
                  <a:cubicBezTo>
                    <a:pt x="375" y="148"/>
                    <a:pt x="375" y="148"/>
                    <a:pt x="375" y="148"/>
                  </a:cubicBezTo>
                  <a:cubicBezTo>
                    <a:pt x="381" y="167"/>
                    <a:pt x="384" y="187"/>
                    <a:pt x="384" y="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4851400" y="3232163"/>
              <a:ext cx="111125" cy="53975"/>
            </a:xfrm>
            <a:custGeom>
              <a:avLst/>
              <a:gdLst/>
              <a:ahLst/>
              <a:cxnLst/>
              <a:rect l="l" t="t" r="r" b="b"/>
              <a:pathLst>
                <a:path w="37" h="18" extrusionOk="0">
                  <a:moveTo>
                    <a:pt x="3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7"/>
                    <a:pt x="1" y="18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6" y="1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4840288" y="3206763"/>
              <a:ext cx="112712" cy="47625"/>
            </a:xfrm>
            <a:custGeom>
              <a:avLst/>
              <a:gdLst/>
              <a:ahLst/>
              <a:cxnLst/>
              <a:rect l="l" t="t" r="r" b="b"/>
              <a:pathLst>
                <a:path w="38" h="16" extrusionOk="0">
                  <a:moveTo>
                    <a:pt x="37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1" y="15"/>
                    <a:pt x="1" y="16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2"/>
                    <a:pt x="37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4864100" y="3257563"/>
              <a:ext cx="109537" cy="61913"/>
            </a:xfrm>
            <a:custGeom>
              <a:avLst/>
              <a:gdLst/>
              <a:ahLst/>
              <a:cxnLst/>
              <a:rect l="l" t="t" r="r" b="b"/>
              <a:pathLst>
                <a:path w="37" h="21" extrusionOk="0">
                  <a:moveTo>
                    <a:pt x="35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18"/>
                    <a:pt x="2" y="19"/>
                    <a:pt x="2" y="2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2"/>
                    <a:pt x="36" y="1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4881563" y="3281375"/>
              <a:ext cx="104775" cy="68263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33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2"/>
                    <a:pt x="2" y="2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2"/>
                    <a:pt x="34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4814888" y="3125800"/>
              <a:ext cx="117475" cy="26988"/>
            </a:xfrm>
            <a:custGeom>
              <a:avLst/>
              <a:gdLst/>
              <a:ahLst/>
              <a:cxnLst/>
              <a:rect l="l" t="t" r="r" b="b"/>
              <a:pathLst>
                <a:path w="39" h="9" extrusionOk="0">
                  <a:moveTo>
                    <a:pt x="39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8"/>
                    <a:pt x="1" y="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3"/>
                    <a:pt x="39" y="2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4813300" y="3098813"/>
              <a:ext cx="115887" cy="20638"/>
            </a:xfrm>
            <a:custGeom>
              <a:avLst/>
              <a:gdLst/>
              <a:ahLst/>
              <a:cxnLst/>
              <a:rect l="l" t="t" r="r" b="b"/>
              <a:pathLst>
                <a:path w="39" h="7" extrusionOk="0">
                  <a:moveTo>
                    <a:pt x="3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5"/>
                    <a:pt x="1" y="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3"/>
                    <a:pt x="39" y="2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4916488" y="3325825"/>
              <a:ext cx="101600" cy="80963"/>
            </a:xfrm>
            <a:custGeom>
              <a:avLst/>
              <a:gdLst/>
              <a:ahLst/>
              <a:cxnLst/>
              <a:rect l="l" t="t" r="r" b="b"/>
              <a:pathLst>
                <a:path w="34" h="27" extrusionOk="0">
                  <a:moveTo>
                    <a:pt x="3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5"/>
                    <a:pt x="2" y="26"/>
                    <a:pt x="3" y="27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2"/>
                    <a:pt x="32" y="1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4821238" y="3155963"/>
              <a:ext cx="117475" cy="31750"/>
            </a:xfrm>
            <a:custGeom>
              <a:avLst/>
              <a:gdLst/>
              <a:ahLst/>
              <a:cxnLst/>
              <a:rect l="l" t="t" r="r" b="b"/>
              <a:pathLst>
                <a:path w="39" h="11" extrusionOk="0">
                  <a:moveTo>
                    <a:pt x="38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1" y="1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2"/>
                    <a:pt x="38" y="1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4830763" y="3179775"/>
              <a:ext cx="112712" cy="41275"/>
            </a:xfrm>
            <a:custGeom>
              <a:avLst/>
              <a:gdLst/>
              <a:ahLst/>
              <a:cxnLst/>
              <a:rect l="l" t="t" r="r" b="b"/>
              <a:pathLst>
                <a:path w="38" h="14" extrusionOk="0">
                  <a:moveTo>
                    <a:pt x="37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3"/>
                    <a:pt x="1" y="1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4899025" y="3305188"/>
              <a:ext cx="101600" cy="74613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2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1" y="24"/>
                    <a:pt x="2" y="2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2"/>
                    <a:pt x="33" y="1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5135563" y="3459175"/>
              <a:ext cx="52387" cy="111125"/>
            </a:xfrm>
            <a:custGeom>
              <a:avLst/>
              <a:gdLst/>
              <a:ahLst/>
              <a:cxnLst/>
              <a:rect l="l" t="t" r="r" b="b"/>
              <a:pathLst>
                <a:path w="18" h="37" extrusionOk="0">
                  <a:moveTo>
                    <a:pt x="15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3" y="37"/>
                    <a:pt x="4" y="3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1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5102225" y="3448063"/>
              <a:ext cx="61912" cy="109538"/>
            </a:xfrm>
            <a:custGeom>
              <a:avLst/>
              <a:gdLst/>
              <a:ahLst/>
              <a:cxnLst/>
              <a:rect l="l" t="t" r="r" b="b"/>
              <a:pathLst>
                <a:path w="21" h="37" extrusionOk="0">
                  <a:moveTo>
                    <a:pt x="18" y="0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3" y="36"/>
                    <a:pt x="4" y="37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9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5072063" y="3435363"/>
              <a:ext cx="68262" cy="104775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0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3" y="35"/>
                    <a:pt x="4" y="35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4940300" y="3349638"/>
              <a:ext cx="93662" cy="82550"/>
            </a:xfrm>
            <a:custGeom>
              <a:avLst/>
              <a:gdLst/>
              <a:ahLst/>
              <a:cxnLst/>
              <a:rect l="l" t="t" r="r" b="b"/>
              <a:pathLst>
                <a:path w="31" h="28" extrusionOk="0">
                  <a:moveTo>
                    <a:pt x="29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2" y="27"/>
                    <a:pt x="3" y="2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5167313" y="3468700"/>
              <a:ext cx="47625" cy="112713"/>
            </a:xfrm>
            <a:custGeom>
              <a:avLst/>
              <a:gdLst/>
              <a:ahLst/>
              <a:cxnLst/>
              <a:rect l="l" t="t" r="r" b="b"/>
              <a:pathLst>
                <a:path w="16" h="38" extrusionOk="0">
                  <a:moveTo>
                    <a:pt x="13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7"/>
                    <a:pt x="3" y="38"/>
                    <a:pt x="4" y="38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4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5041900" y="3421075"/>
              <a:ext cx="74612" cy="101600"/>
            </a:xfrm>
            <a:custGeom>
              <a:avLst/>
              <a:gdLst/>
              <a:ahLst/>
              <a:cxnLst/>
              <a:rect l="l" t="t" r="r" b="b"/>
              <a:pathLst>
                <a:path w="25" h="34" extrusionOk="0">
                  <a:moveTo>
                    <a:pt x="22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3" y="1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4964113" y="3367100"/>
              <a:ext cx="90487" cy="88900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3" y="3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8" y="1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4989513" y="3387738"/>
              <a:ext cx="85725" cy="93663"/>
            </a:xfrm>
            <a:custGeom>
              <a:avLst/>
              <a:gdLst/>
              <a:ahLst/>
              <a:cxnLst/>
              <a:rect l="l" t="t" r="r" b="b"/>
              <a:pathLst>
                <a:path w="29" h="31" extrusionOk="0">
                  <a:moveTo>
                    <a:pt x="26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" y="29"/>
                    <a:pt x="2" y="30"/>
                    <a:pt x="3" y="3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5014913" y="3403613"/>
              <a:ext cx="80962" cy="101600"/>
            </a:xfrm>
            <a:custGeom>
              <a:avLst/>
              <a:gdLst/>
              <a:ahLst/>
              <a:cxnLst/>
              <a:rect l="l" t="t" r="r" b="b"/>
              <a:pathLst>
                <a:path w="27" h="34" extrusionOk="0">
                  <a:moveTo>
                    <a:pt x="24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2" y="33"/>
                    <a:pt x="3" y="3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5" y="1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4813300" y="2579700"/>
              <a:ext cx="1028700" cy="9969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78" y="0"/>
                  </a:moveTo>
                  <a:cubicBezTo>
                    <a:pt x="86" y="0"/>
                    <a:pt x="11" y="75"/>
                    <a:pt x="11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39" y="169"/>
                    <a:pt x="39" y="169"/>
                    <a:pt x="39" y="169"/>
                  </a:cubicBezTo>
                  <a:cubicBezTo>
                    <a:pt x="39" y="168"/>
                    <a:pt x="39" y="168"/>
                    <a:pt x="39" y="167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8" y="126"/>
                    <a:pt x="45" y="88"/>
                    <a:pt x="72" y="61"/>
                  </a:cubicBezTo>
                  <a:cubicBezTo>
                    <a:pt x="99" y="34"/>
                    <a:pt x="137" y="17"/>
                    <a:pt x="178" y="17"/>
                  </a:cubicBezTo>
                  <a:cubicBezTo>
                    <a:pt x="219" y="17"/>
                    <a:pt x="257" y="34"/>
                    <a:pt x="284" y="61"/>
                  </a:cubicBezTo>
                  <a:cubicBezTo>
                    <a:pt x="311" y="88"/>
                    <a:pt x="328" y="126"/>
                    <a:pt x="328" y="167"/>
                  </a:cubicBezTo>
                  <a:cubicBezTo>
                    <a:pt x="328" y="209"/>
                    <a:pt x="311" y="246"/>
                    <a:pt x="284" y="273"/>
                  </a:cubicBezTo>
                  <a:cubicBezTo>
                    <a:pt x="257" y="301"/>
                    <a:pt x="219" y="317"/>
                    <a:pt x="178" y="317"/>
                  </a:cubicBezTo>
                  <a:cubicBezTo>
                    <a:pt x="162" y="317"/>
                    <a:pt x="146" y="315"/>
                    <a:pt x="132" y="310"/>
                  </a:cubicBezTo>
                  <a:cubicBezTo>
                    <a:pt x="126" y="326"/>
                    <a:pt x="126" y="326"/>
                    <a:pt x="126" y="326"/>
                  </a:cubicBezTo>
                  <a:cubicBezTo>
                    <a:pt x="143" y="331"/>
                    <a:pt x="160" y="334"/>
                    <a:pt x="178" y="334"/>
                  </a:cubicBezTo>
                  <a:cubicBezTo>
                    <a:pt x="270" y="334"/>
                    <a:pt x="345" y="259"/>
                    <a:pt x="345" y="167"/>
                  </a:cubicBezTo>
                  <a:cubicBezTo>
                    <a:pt x="345" y="75"/>
                    <a:pt x="270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4967288" y="2701938"/>
              <a:ext cx="752475" cy="752475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26" y="0"/>
                  </a:moveTo>
                  <a:cubicBezTo>
                    <a:pt x="56" y="0"/>
                    <a:pt x="0" y="57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5" y="252"/>
                    <a:pt x="252" y="196"/>
                    <a:pt x="252" y="126"/>
                  </a:cubicBezTo>
                  <a:cubicBezTo>
                    <a:pt x="252" y="57"/>
                    <a:pt x="195" y="0"/>
                    <a:pt x="126" y="0"/>
                  </a:cubicBezTo>
                  <a:close/>
                  <a:moveTo>
                    <a:pt x="198" y="198"/>
                  </a:moveTo>
                  <a:cubicBezTo>
                    <a:pt x="179" y="216"/>
                    <a:pt x="154" y="227"/>
                    <a:pt x="126" y="227"/>
                  </a:cubicBezTo>
                  <a:cubicBezTo>
                    <a:pt x="126" y="244"/>
                    <a:pt x="126" y="244"/>
                    <a:pt x="126" y="244"/>
                  </a:cubicBezTo>
                  <a:cubicBezTo>
                    <a:pt x="61" y="244"/>
                    <a:pt x="9" y="191"/>
                    <a:pt x="9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98"/>
                    <a:pt x="36" y="73"/>
                    <a:pt x="54" y="55"/>
                  </a:cubicBezTo>
                  <a:cubicBezTo>
                    <a:pt x="73" y="36"/>
                    <a:pt x="98" y="25"/>
                    <a:pt x="126" y="25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91" y="9"/>
                    <a:pt x="243" y="61"/>
                    <a:pt x="243" y="126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7" y="154"/>
                    <a:pt x="216" y="179"/>
                    <a:pt x="198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5138738" y="2871800"/>
              <a:ext cx="411300" cy="4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AF7EE7BC-D253-B3EF-0894-9BBC5523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1253839"/>
            <a:ext cx="490773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antivirus software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software up to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careful with downloads and emails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 up your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strong, unique passwords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656F4768-AD3B-91E2-A61D-43FB6198B6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0" r="3010"/>
          <a:stretch/>
        </p:blipFill>
        <p:spPr>
          <a:xfrm>
            <a:off x="5329238" y="891239"/>
            <a:ext cx="3318951" cy="3531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32"/>
          <p:cNvSpPr txBox="1">
            <a:spLocks noGrp="1"/>
          </p:cNvSpPr>
          <p:nvPr>
            <p:ph type="title"/>
          </p:nvPr>
        </p:nvSpPr>
        <p:spPr>
          <a:xfrm>
            <a:off x="720000" y="2392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Real-World Example 1 – WannaCry Ransomware Attack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4FA3218-CFA3-D9E1-12A8-C0A03A9D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20" y="1418430"/>
            <a:ext cx="843144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Attack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2017,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WannaCry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ransomware attack hit over 200,000 computers in 150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How It Spread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used a vulnerability in Windows systems to infect machines and encrypt files, then demanded a ransom in Bitcoin.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Hospitals, businesses, and government institutions were severely disrupted.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Lesson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Always update software—WannaCry exploited an unpatched Windows vulnerability.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AFEB-67CB-C5CA-3FDB-1E5CB8BE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30" y="178325"/>
            <a:ext cx="7982040" cy="5727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Real-World Example 2 – </a:t>
            </a:r>
            <a:r>
              <a:rPr lang="en-US" dirty="0" err="1">
                <a:solidFill>
                  <a:schemeClr val="accent1"/>
                </a:solidFill>
              </a:rPr>
              <a:t>NotPetya</a:t>
            </a:r>
            <a:r>
              <a:rPr lang="en-US" dirty="0">
                <a:solidFill>
                  <a:schemeClr val="accent1"/>
                </a:solidFill>
              </a:rPr>
              <a:t> Ransomware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27F5929-A3D4-FD56-809A-5A36F249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" y="1440241"/>
            <a:ext cx="84105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Attack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NotPetya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attack in 2017 looked like ransomware but was actually designed to destroy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How It Spread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used the same vulnerability as WannaCry but was aimed at maximum disruption, particularly in Ukraine.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Large corporations such as shipping giant Maersk, pharmaceutical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company Merck, and others experienced major losses, totaling billions.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Lesson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Even trusted-looking software (it spread via accounting software) can carry hidden threats. </a:t>
            </a:r>
          </a:p>
        </p:txBody>
      </p:sp>
    </p:spTree>
    <p:extLst>
      <p:ext uri="{BB962C8B-B14F-4D97-AF65-F5344CB8AC3E}">
        <p14:creationId xmlns:p14="http://schemas.microsoft.com/office/powerpoint/2010/main" val="339837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FF3C-D510-DC84-2834-88684A77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6900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Real-World Example 3 – The Stuxnet Worm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D9A3B33-35CF-1538-D623-DB4BB8814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509191"/>
            <a:ext cx="851534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Attack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Stuxnet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worm discovered in 2010, was designed to target and sabotage Iran’s nuclear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How It Spread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spread via USB drives and targeted industrial control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specifically altered the functioning of centrifuges in Iran’s nuclear facilities, causing physical damage.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Lesson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Malware can be used for cyber warfare, targeting not just data but physical infrastructure. </a:t>
            </a:r>
          </a:p>
        </p:txBody>
      </p:sp>
    </p:spTree>
    <p:extLst>
      <p:ext uri="{BB962C8B-B14F-4D97-AF65-F5344CB8AC3E}">
        <p14:creationId xmlns:p14="http://schemas.microsoft.com/office/powerpoint/2010/main" val="517732099"/>
      </p:ext>
    </p:extLst>
  </p:cSld>
  <p:clrMapOvr>
    <a:masterClrMapping/>
  </p:clrMapOvr>
</p:sld>
</file>

<file path=ppt/theme/theme1.xml><?xml version="1.0" encoding="utf-8"?>
<a:theme xmlns:a="http://schemas.openxmlformats.org/drawingml/2006/main" name="Agency Template">
  <a:themeElements>
    <a:clrScheme name="Simple Light">
      <a:dk1>
        <a:srgbClr val="FFFFFF"/>
      </a:dk1>
      <a:lt1>
        <a:srgbClr val="1950BC"/>
      </a:lt1>
      <a:dk2>
        <a:srgbClr val="0E2F74"/>
      </a:dk2>
      <a:lt2>
        <a:srgbClr val="020923"/>
      </a:lt2>
      <a:accent1>
        <a:srgbClr val="18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731</Words>
  <Application>Microsoft Office PowerPoint</Application>
  <PresentationFormat>On-screen Show (16:9)</PresentationFormat>
  <Paragraphs>92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Open Sans Light</vt:lpstr>
      <vt:lpstr>Exo</vt:lpstr>
      <vt:lpstr>Arial</vt:lpstr>
      <vt:lpstr>Raleway</vt:lpstr>
      <vt:lpstr>Inter</vt:lpstr>
      <vt:lpstr>Agency Template</vt:lpstr>
      <vt:lpstr>Malware</vt:lpstr>
      <vt:lpstr>What is Malware?</vt:lpstr>
      <vt:lpstr>PowerPoint Presentation</vt:lpstr>
      <vt:lpstr>How Does Malware Spread?</vt:lpstr>
      <vt:lpstr>What Can Malware Do?</vt:lpstr>
      <vt:lpstr>How to Protect Yourself</vt:lpstr>
      <vt:lpstr>Real-World Example 1 – WannaCry Ransomware Attack</vt:lpstr>
      <vt:lpstr>Real-World Example 2 – NotPetya Ransomware</vt:lpstr>
      <vt:lpstr>Real-World Example 3 – The Stuxnet Worm</vt:lpstr>
      <vt:lpstr>Real-World Phishing Campaign – The 2016 Podesta Email Phishing Attack</vt:lpstr>
      <vt:lpstr>Real-World Phishing Campaign – Operation Phish Phry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 Ehab</dc:creator>
  <cp:lastModifiedBy>Ahmed Ehab</cp:lastModifiedBy>
  <cp:revision>4</cp:revision>
  <dcterms:modified xsi:type="dcterms:W3CDTF">2024-10-07T15:03:29Z</dcterms:modified>
</cp:coreProperties>
</file>