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9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CFE9-AD87-4A44-B7F0-59A5310B444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5B3C-56C0-4B0F-AB71-124BE527DE9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66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CFE9-AD87-4A44-B7F0-59A5310B444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5B3C-56C0-4B0F-AB71-124BE527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1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CFE9-AD87-4A44-B7F0-59A5310B444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5B3C-56C0-4B0F-AB71-124BE527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CFE9-AD87-4A44-B7F0-59A5310B444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5B3C-56C0-4B0F-AB71-124BE527DE9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7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CFE9-AD87-4A44-B7F0-59A5310B444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5B3C-56C0-4B0F-AB71-124BE527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50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CFE9-AD87-4A44-B7F0-59A5310B444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5B3C-56C0-4B0F-AB71-124BE527DE9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32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CFE9-AD87-4A44-B7F0-59A5310B444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5B3C-56C0-4B0F-AB71-124BE527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90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CFE9-AD87-4A44-B7F0-59A5310B444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5B3C-56C0-4B0F-AB71-124BE527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4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CFE9-AD87-4A44-B7F0-59A5310B444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5B3C-56C0-4B0F-AB71-124BE527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CFE9-AD87-4A44-B7F0-59A5310B444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5B3C-56C0-4B0F-AB71-124BE527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0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CFE9-AD87-4A44-B7F0-59A5310B444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5B3C-56C0-4B0F-AB71-124BE527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4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CFE9-AD87-4A44-B7F0-59A5310B444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5B3C-56C0-4B0F-AB71-124BE527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6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CFE9-AD87-4A44-B7F0-59A5310B444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5B3C-56C0-4B0F-AB71-124BE527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2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CFE9-AD87-4A44-B7F0-59A5310B444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5B3C-56C0-4B0F-AB71-124BE527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8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CFE9-AD87-4A44-B7F0-59A5310B444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5B3C-56C0-4B0F-AB71-124BE527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5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CFE9-AD87-4A44-B7F0-59A5310B444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5B3C-56C0-4B0F-AB71-124BE527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6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CFE9-AD87-4A44-B7F0-59A5310B444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5B3C-56C0-4B0F-AB71-124BE527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6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D76CFE9-AD87-4A44-B7F0-59A5310B444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9B5B3C-56C0-4B0F-AB71-124BE527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67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CENG 317 Hardware</a:t>
            </a:r>
            <a:br>
              <a:rPr lang="en-US" dirty="0" smtClean="0"/>
            </a:br>
            <a:r>
              <a:rPr lang="en-US" dirty="0" smtClean="0"/>
              <a:t>Project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800" dirty="0" smtClean="0"/>
              <a:t>Daniel Shelepinsky n01094346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8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arm proposal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59675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5100" dirty="0" smtClean="0"/>
              <a:t>The robot arm can do a multitude of things and be used for anything as long as it is modified and coded correctly. The arm I decided to do is more of a testing robot arm used for assembly line or carrying of dangerous metals and chemicals. It is a very basic arm when it comes to most robot arm as it is controlled by buttons which send signals to the motors which move it in different directions.</a:t>
            </a:r>
          </a:p>
          <a:p>
            <a:pPr marL="0" indent="0">
              <a:buNone/>
            </a:pPr>
            <a:endParaRPr lang="en-US" sz="5100" dirty="0" smtClean="0"/>
          </a:p>
          <a:p>
            <a:pPr marL="0" indent="0">
              <a:buNone/>
            </a:pPr>
            <a:r>
              <a:rPr lang="en-US" sz="5100" dirty="0" smtClean="0"/>
              <a:t>	The motor that I am using to control the arm is called a analog feedback servo which is pretty much a normal motor but it has a fourth wire (white wire) which reports back on the position and state of the motor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20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Report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352867"/>
              </p:ext>
            </p:extLst>
          </p:nvPr>
        </p:nvGraphicFramePr>
        <p:xfrm>
          <a:off x="684213" y="685800"/>
          <a:ext cx="8534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Raspberry 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CDN</a:t>
                      </a:r>
                      <a:r>
                        <a:rPr lang="en-US" baseline="0" dirty="0" smtClean="0"/>
                        <a:t> $79.99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GB </a:t>
                      </a:r>
                      <a:r>
                        <a:rPr lang="en-US" baseline="0" dirty="0" err="1" smtClean="0"/>
                        <a:t>mirco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sd</a:t>
                      </a:r>
                      <a:r>
                        <a:rPr lang="en-US" baseline="0" dirty="0" smtClean="0"/>
                        <a:t> card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CDN $19.99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 analog</a:t>
                      </a:r>
                      <a:r>
                        <a:rPr lang="en-US" baseline="0" dirty="0" smtClean="0"/>
                        <a:t> feedback servo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CDN $69.65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Sense Hat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Free/ given to 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Wires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CDN</a:t>
                      </a:r>
                      <a:r>
                        <a:rPr lang="en-US" baseline="0" dirty="0" smtClean="0"/>
                        <a:t> $7.09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Robot Arm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3D</a:t>
                      </a:r>
                      <a:r>
                        <a:rPr lang="en-US" baseline="0" dirty="0" smtClean="0"/>
                        <a:t> printed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cost: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CDN</a:t>
                      </a:r>
                      <a:r>
                        <a:rPr lang="en-US" baseline="0" dirty="0" smtClean="0"/>
                        <a:t> $176.72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02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Schedule changed due to the strike but after the strike ended the schedule picked off where the strike started even with losing 2 weeks.  Ran into a few problems such as burning out motors which caused some slips in the schedule but overall everything was kept in alignment.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254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3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knowledge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knowledge I pulled from pervious course’s are the following:</a:t>
            </a:r>
          </a:p>
          <a:p>
            <a:r>
              <a:rPr lang="en-US" dirty="0" smtClean="0"/>
              <a:t>Tech 150, CENG 215, CENG 252 and CENG 209.</a:t>
            </a:r>
          </a:p>
          <a:p>
            <a:r>
              <a:rPr lang="en-US" dirty="0" smtClean="0"/>
              <a:t>The rest was googled.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9098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</TotalTime>
  <Words>87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CENG 317 Hardware Project   Daniel Shelepinsky n01094346</vt:lpstr>
      <vt:lpstr>Robot arm proposal </vt:lpstr>
      <vt:lpstr>Budget Report</vt:lpstr>
      <vt:lpstr>Schedule </vt:lpstr>
      <vt:lpstr>Demo of the arm</vt:lpstr>
      <vt:lpstr>Course knowledge </vt:lpstr>
    </vt:vector>
  </TitlesOfParts>
  <Company>Humber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 317 Hardware Project   Daniel Shelepinsky n01094346</dc:title>
  <dc:creator>Daniel Shelepinsky</dc:creator>
  <cp:lastModifiedBy>Daniel Shelepinsky</cp:lastModifiedBy>
  <cp:revision>8</cp:revision>
  <dcterms:created xsi:type="dcterms:W3CDTF">2018-01-11T22:28:08Z</dcterms:created>
  <dcterms:modified xsi:type="dcterms:W3CDTF">2018-01-12T00:42:02Z</dcterms:modified>
</cp:coreProperties>
</file>