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76CFE9-AD87-4A44-B7F0-59A5310B4442}"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B5B3C-56C0-4B0F-AB71-124BE527DE9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661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D76CFE9-AD87-4A44-B7F0-59A5310B4442}" type="datetimeFigureOut">
              <a:rPr lang="en-US" smtClean="0"/>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B5B3C-56C0-4B0F-AB71-124BE527DE90}" type="slidenum">
              <a:rPr lang="en-US" smtClean="0"/>
              <a:t>‹#›</a:t>
            </a:fld>
            <a:endParaRPr lang="en-US"/>
          </a:p>
        </p:txBody>
      </p:sp>
    </p:spTree>
    <p:extLst>
      <p:ext uri="{BB962C8B-B14F-4D97-AF65-F5344CB8AC3E}">
        <p14:creationId xmlns:p14="http://schemas.microsoft.com/office/powerpoint/2010/main" val="130811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76CFE9-AD87-4A44-B7F0-59A5310B4442}"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B5B3C-56C0-4B0F-AB71-124BE527DE90}" type="slidenum">
              <a:rPr lang="en-US" smtClean="0"/>
              <a:t>‹#›</a:t>
            </a:fld>
            <a:endParaRPr lang="en-US"/>
          </a:p>
        </p:txBody>
      </p:sp>
    </p:spTree>
    <p:extLst>
      <p:ext uri="{BB962C8B-B14F-4D97-AF65-F5344CB8AC3E}">
        <p14:creationId xmlns:p14="http://schemas.microsoft.com/office/powerpoint/2010/main" val="3707466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76CFE9-AD87-4A44-B7F0-59A5310B4442}"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B5B3C-56C0-4B0F-AB71-124BE527DE9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7097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76CFE9-AD87-4A44-B7F0-59A5310B4442}"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B5B3C-56C0-4B0F-AB71-124BE527DE90}" type="slidenum">
              <a:rPr lang="en-US" smtClean="0"/>
              <a:t>‹#›</a:t>
            </a:fld>
            <a:endParaRPr lang="en-US"/>
          </a:p>
        </p:txBody>
      </p:sp>
    </p:spTree>
    <p:extLst>
      <p:ext uri="{BB962C8B-B14F-4D97-AF65-F5344CB8AC3E}">
        <p14:creationId xmlns:p14="http://schemas.microsoft.com/office/powerpoint/2010/main" val="1751950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76CFE9-AD87-4A44-B7F0-59A5310B4442}"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B5B3C-56C0-4B0F-AB71-124BE527DE9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3332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76CFE9-AD87-4A44-B7F0-59A5310B4442}"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B5B3C-56C0-4B0F-AB71-124BE527DE90}" type="slidenum">
              <a:rPr lang="en-US" smtClean="0"/>
              <a:t>‹#›</a:t>
            </a:fld>
            <a:endParaRPr lang="en-US"/>
          </a:p>
        </p:txBody>
      </p:sp>
    </p:spTree>
    <p:extLst>
      <p:ext uri="{BB962C8B-B14F-4D97-AF65-F5344CB8AC3E}">
        <p14:creationId xmlns:p14="http://schemas.microsoft.com/office/powerpoint/2010/main" val="1262890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76CFE9-AD87-4A44-B7F0-59A5310B4442}"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B5B3C-56C0-4B0F-AB71-124BE527DE90}" type="slidenum">
              <a:rPr lang="en-US" smtClean="0"/>
              <a:t>‹#›</a:t>
            </a:fld>
            <a:endParaRPr lang="en-US"/>
          </a:p>
        </p:txBody>
      </p:sp>
    </p:spTree>
    <p:extLst>
      <p:ext uri="{BB962C8B-B14F-4D97-AF65-F5344CB8AC3E}">
        <p14:creationId xmlns:p14="http://schemas.microsoft.com/office/powerpoint/2010/main" val="358044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76CFE9-AD87-4A44-B7F0-59A5310B4442}"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B5B3C-56C0-4B0F-AB71-124BE527DE90}" type="slidenum">
              <a:rPr lang="en-US" smtClean="0"/>
              <a:t>‹#›</a:t>
            </a:fld>
            <a:endParaRPr lang="en-US"/>
          </a:p>
        </p:txBody>
      </p:sp>
    </p:spTree>
    <p:extLst>
      <p:ext uri="{BB962C8B-B14F-4D97-AF65-F5344CB8AC3E}">
        <p14:creationId xmlns:p14="http://schemas.microsoft.com/office/powerpoint/2010/main" val="93686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76CFE9-AD87-4A44-B7F0-59A5310B4442}"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B5B3C-56C0-4B0F-AB71-124BE527DE90}" type="slidenum">
              <a:rPr lang="en-US" smtClean="0"/>
              <a:t>‹#›</a:t>
            </a:fld>
            <a:endParaRPr lang="en-US"/>
          </a:p>
        </p:txBody>
      </p:sp>
    </p:spTree>
    <p:extLst>
      <p:ext uri="{BB962C8B-B14F-4D97-AF65-F5344CB8AC3E}">
        <p14:creationId xmlns:p14="http://schemas.microsoft.com/office/powerpoint/2010/main" val="333160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76CFE9-AD87-4A44-B7F0-59A5310B4442}"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B5B3C-56C0-4B0F-AB71-124BE527DE90}" type="slidenum">
              <a:rPr lang="en-US" smtClean="0"/>
              <a:t>‹#›</a:t>
            </a:fld>
            <a:endParaRPr lang="en-US"/>
          </a:p>
        </p:txBody>
      </p:sp>
    </p:spTree>
    <p:extLst>
      <p:ext uri="{BB962C8B-B14F-4D97-AF65-F5344CB8AC3E}">
        <p14:creationId xmlns:p14="http://schemas.microsoft.com/office/powerpoint/2010/main" val="301224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76CFE9-AD87-4A44-B7F0-59A5310B4442}"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B5B3C-56C0-4B0F-AB71-124BE527DE90}" type="slidenum">
              <a:rPr lang="en-US" smtClean="0"/>
              <a:t>‹#›</a:t>
            </a:fld>
            <a:endParaRPr lang="en-US"/>
          </a:p>
        </p:txBody>
      </p:sp>
    </p:spTree>
    <p:extLst>
      <p:ext uri="{BB962C8B-B14F-4D97-AF65-F5344CB8AC3E}">
        <p14:creationId xmlns:p14="http://schemas.microsoft.com/office/powerpoint/2010/main" val="655463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76CFE9-AD87-4A44-B7F0-59A5310B4442}" type="datetimeFigureOut">
              <a:rPr lang="en-US" smtClean="0"/>
              <a:t>4/16/2018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B5B3C-56C0-4B0F-AB71-124BE527DE90}" type="slidenum">
              <a:rPr lang="en-US" smtClean="0"/>
              <a:t>‹#›</a:t>
            </a:fld>
            <a:endParaRPr lang="en-US"/>
          </a:p>
        </p:txBody>
      </p:sp>
    </p:spTree>
    <p:extLst>
      <p:ext uri="{BB962C8B-B14F-4D97-AF65-F5344CB8AC3E}">
        <p14:creationId xmlns:p14="http://schemas.microsoft.com/office/powerpoint/2010/main" val="247342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76CFE9-AD87-4A44-B7F0-59A5310B4442}" type="datetimeFigureOut">
              <a:rPr lang="en-US" smtClean="0"/>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B5B3C-56C0-4B0F-AB71-124BE527DE90}" type="slidenum">
              <a:rPr lang="en-US" smtClean="0"/>
              <a:t>‹#›</a:t>
            </a:fld>
            <a:endParaRPr lang="en-US"/>
          </a:p>
        </p:txBody>
      </p:sp>
    </p:spTree>
    <p:extLst>
      <p:ext uri="{BB962C8B-B14F-4D97-AF65-F5344CB8AC3E}">
        <p14:creationId xmlns:p14="http://schemas.microsoft.com/office/powerpoint/2010/main" val="193638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6CFE9-AD87-4A44-B7F0-59A5310B4442}" type="datetimeFigureOut">
              <a:rPr lang="en-US" smtClean="0"/>
              <a:t>4/16/2018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9B5B3C-56C0-4B0F-AB71-124BE527DE90}" type="slidenum">
              <a:rPr lang="en-US" smtClean="0"/>
              <a:t>‹#›</a:t>
            </a:fld>
            <a:endParaRPr lang="en-US"/>
          </a:p>
        </p:txBody>
      </p:sp>
    </p:spTree>
    <p:extLst>
      <p:ext uri="{BB962C8B-B14F-4D97-AF65-F5344CB8AC3E}">
        <p14:creationId xmlns:p14="http://schemas.microsoft.com/office/powerpoint/2010/main" val="230605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76CFE9-AD87-4A44-B7F0-59A5310B4442}"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B5B3C-56C0-4B0F-AB71-124BE527DE90}" type="slidenum">
              <a:rPr lang="en-US" smtClean="0"/>
              <a:t>‹#›</a:t>
            </a:fld>
            <a:endParaRPr lang="en-US"/>
          </a:p>
        </p:txBody>
      </p:sp>
    </p:spTree>
    <p:extLst>
      <p:ext uri="{BB962C8B-B14F-4D97-AF65-F5344CB8AC3E}">
        <p14:creationId xmlns:p14="http://schemas.microsoft.com/office/powerpoint/2010/main" val="374846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76CFE9-AD87-4A44-B7F0-59A5310B4442}"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B5B3C-56C0-4B0F-AB71-124BE527DE90}" type="slidenum">
              <a:rPr lang="en-US" smtClean="0"/>
              <a:t>‹#›</a:t>
            </a:fld>
            <a:endParaRPr lang="en-US"/>
          </a:p>
        </p:txBody>
      </p:sp>
    </p:spTree>
    <p:extLst>
      <p:ext uri="{BB962C8B-B14F-4D97-AF65-F5344CB8AC3E}">
        <p14:creationId xmlns:p14="http://schemas.microsoft.com/office/powerpoint/2010/main" val="2821467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D76CFE9-AD87-4A44-B7F0-59A5310B4442}" type="datetimeFigureOut">
              <a:rPr lang="en-US" smtClean="0"/>
              <a:t>4/16/2018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C9B5B3C-56C0-4B0F-AB71-124BE527DE90}" type="slidenum">
              <a:rPr lang="en-US" smtClean="0"/>
              <a:t>‹#›</a:t>
            </a:fld>
            <a:endParaRPr lang="en-US"/>
          </a:p>
        </p:txBody>
      </p:sp>
    </p:spTree>
    <p:extLst>
      <p:ext uri="{BB962C8B-B14F-4D97-AF65-F5344CB8AC3E}">
        <p14:creationId xmlns:p14="http://schemas.microsoft.com/office/powerpoint/2010/main" val="419306797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CENG 355 Hardware</a:t>
            </a:r>
            <a:br>
              <a:rPr lang="en-US" dirty="0"/>
            </a:br>
            <a:r>
              <a:rPr lang="en-US" dirty="0"/>
              <a:t>Project </a:t>
            </a:r>
            <a:br>
              <a:rPr lang="en-US" dirty="0"/>
            </a:br>
            <a:r>
              <a:rPr lang="en-US" dirty="0"/>
              <a:t/>
            </a:r>
            <a:br>
              <a:rPr lang="en-US" dirty="0"/>
            </a:br>
            <a:r>
              <a:rPr lang="en-US" sz="1800" dirty="0"/>
              <a:t>Daniel Shelepinsky, ALI KHALIQ and </a:t>
            </a:r>
            <a:r>
              <a:rPr lang="en-US" sz="1800" dirty="0" err="1"/>
              <a:t>matthew</a:t>
            </a:r>
            <a:r>
              <a:rPr lang="en-US" sz="1800" dirty="0"/>
              <a:t> </a:t>
            </a:r>
            <a:r>
              <a:rPr lang="en-US" sz="1800" dirty="0" err="1"/>
              <a:t>gelfand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9818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D99B-6101-4301-A286-32BCB2AE4329}"/>
              </a:ext>
            </a:extLst>
          </p:cNvPr>
          <p:cNvSpPr>
            <a:spLocks noGrp="1"/>
          </p:cNvSpPr>
          <p:nvPr>
            <p:ph type="title"/>
          </p:nvPr>
        </p:nvSpPr>
        <p:spPr/>
        <p:txBody>
          <a:bodyPr/>
          <a:lstStyle/>
          <a:p>
            <a:r>
              <a:rPr lang="en-CA" dirty="0"/>
              <a:t>Conclusion </a:t>
            </a:r>
          </a:p>
        </p:txBody>
      </p:sp>
      <p:sp>
        <p:nvSpPr>
          <p:cNvPr id="3" name="Content Placeholder 2">
            <a:extLst>
              <a:ext uri="{FF2B5EF4-FFF2-40B4-BE49-F238E27FC236}">
                <a16:creationId xmlns:a16="http://schemas.microsoft.com/office/drawing/2014/main" id="{F560AF78-4D95-48AD-9626-C2AB74144890}"/>
              </a:ext>
            </a:extLst>
          </p:cNvPr>
          <p:cNvSpPr>
            <a:spLocks noGrp="1"/>
          </p:cNvSpPr>
          <p:nvPr>
            <p:ph idx="1"/>
          </p:nvPr>
        </p:nvSpPr>
        <p:spPr/>
        <p:txBody>
          <a:bodyPr/>
          <a:lstStyle/>
          <a:p>
            <a:pPr marL="0" indent="0">
              <a:buNone/>
            </a:pPr>
            <a:r>
              <a:rPr lang="en-CA" dirty="0"/>
              <a:t>This project was selected because I find robotics to be very cool. I do not think my robot arm that I have worked on could be commercialization because it is mostly for a learning experience on how to create and control one. If it had been bigger with a better claw, no jitter and automated than it could serve in </a:t>
            </a:r>
            <a:r>
              <a:rPr lang="en-CA"/>
              <a:t>an assembly line. </a:t>
            </a:r>
            <a:endParaRPr lang="en-CA" dirty="0"/>
          </a:p>
        </p:txBody>
      </p:sp>
    </p:spTree>
    <p:extLst>
      <p:ext uri="{BB962C8B-B14F-4D97-AF65-F5344CB8AC3E}">
        <p14:creationId xmlns:p14="http://schemas.microsoft.com/office/powerpoint/2010/main" val="263235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 arm proposal</a:t>
            </a:r>
            <a:br>
              <a:rPr lang="en-US" dirty="0"/>
            </a:br>
            <a:endParaRPr lang="en-US" dirty="0"/>
          </a:p>
        </p:txBody>
      </p:sp>
      <p:sp>
        <p:nvSpPr>
          <p:cNvPr id="3" name="Content Placeholder 2"/>
          <p:cNvSpPr>
            <a:spLocks noGrp="1"/>
          </p:cNvSpPr>
          <p:nvPr>
            <p:ph idx="1"/>
          </p:nvPr>
        </p:nvSpPr>
        <p:spPr>
          <a:xfrm>
            <a:off x="684212" y="685800"/>
            <a:ext cx="8534400" cy="3596750"/>
          </a:xfrm>
        </p:spPr>
        <p:txBody>
          <a:bodyPr>
            <a:normAutofit fontScale="32500" lnSpcReduction="20000"/>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a:t>
            </a:r>
          </a:p>
          <a:p>
            <a:pPr marL="0" indent="0">
              <a:buNone/>
            </a:pPr>
            <a:r>
              <a:rPr lang="en-US" sz="1600" dirty="0"/>
              <a:t>	</a:t>
            </a:r>
            <a:r>
              <a:rPr lang="en-US" sz="5100" dirty="0"/>
              <a:t>The robot arm can do a multitude of things and be used for anything as long as it is modified and coded correctly. The arm I decided to do is more of a testing robot arm used for assembly line or carrying of dangerous metals and chemicals. It is a very basic arm when it comes to most robot arm as it is controlled by buttons which send signals to the motors which move it in different directions.</a:t>
            </a:r>
          </a:p>
          <a:p>
            <a:pPr marL="0" indent="0">
              <a:buNone/>
            </a:pPr>
            <a:endParaRPr lang="en-US" sz="5100" dirty="0"/>
          </a:p>
          <a:p>
            <a:pPr marL="0" indent="0">
              <a:buNone/>
            </a:pPr>
            <a:r>
              <a:rPr lang="en-US" sz="5100" dirty="0"/>
              <a:t>	The motor that I am using to control the arm is called a analog feedback servo which is pretty much a normal motor but it has a fourth wire (white wire) which reports back on the position and state of the motor </a:t>
            </a:r>
          </a:p>
          <a:p>
            <a:pPr marL="0" indent="0">
              <a:buNone/>
            </a:pPr>
            <a:endParaRPr lang="en-US" sz="1600" dirty="0"/>
          </a:p>
          <a:p>
            <a:pPr marL="0" indent="0">
              <a:buNone/>
            </a:pPr>
            <a:endParaRPr lang="en-US" sz="18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7208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Report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14679480"/>
              </p:ext>
            </p:extLst>
          </p:nvPr>
        </p:nvGraphicFramePr>
        <p:xfrm>
          <a:off x="684213" y="685800"/>
          <a:ext cx="8534400" cy="370840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r>
                        <a:rPr lang="en-US" dirty="0"/>
                        <a:t>Item </a:t>
                      </a:r>
                    </a:p>
                  </a:txBody>
                  <a:tcPr/>
                </a:tc>
                <a:tc>
                  <a:txBody>
                    <a:bodyPr/>
                    <a:lstStyle/>
                    <a:p>
                      <a:r>
                        <a:rPr lang="en-US" dirty="0"/>
                        <a:t>Cost</a:t>
                      </a:r>
                    </a:p>
                  </a:txBody>
                  <a:tcPr/>
                </a:tc>
                <a:extLst>
                  <a:ext uri="{0D108BD9-81ED-4DB2-BD59-A6C34878D82A}">
                    <a16:rowId xmlns:a16="http://schemas.microsoft.com/office/drawing/2014/main" val="10000"/>
                  </a:ext>
                </a:extLst>
              </a:tr>
              <a:tr h="370840">
                <a:tc>
                  <a:txBody>
                    <a:bodyPr/>
                    <a:lstStyle/>
                    <a:p>
                      <a:r>
                        <a:rPr lang="en-US" dirty="0"/>
                        <a:t>Raspberry Pi</a:t>
                      </a:r>
                    </a:p>
                  </a:txBody>
                  <a:tcPr/>
                </a:tc>
                <a:tc>
                  <a:txBody>
                    <a:bodyPr/>
                    <a:lstStyle/>
                    <a:p>
                      <a:r>
                        <a:rPr lang="en-US" dirty="0"/>
                        <a:t>CDN</a:t>
                      </a:r>
                      <a:r>
                        <a:rPr lang="en-US" baseline="0" dirty="0"/>
                        <a:t> $79.99</a:t>
                      </a:r>
                      <a:endParaRPr lang="en-US" dirty="0"/>
                    </a:p>
                  </a:txBody>
                  <a:tcPr/>
                </a:tc>
                <a:extLst>
                  <a:ext uri="{0D108BD9-81ED-4DB2-BD59-A6C34878D82A}">
                    <a16:rowId xmlns:a16="http://schemas.microsoft.com/office/drawing/2014/main" val="10001"/>
                  </a:ext>
                </a:extLst>
              </a:tr>
              <a:tr h="370840">
                <a:tc>
                  <a:txBody>
                    <a:bodyPr/>
                    <a:lstStyle/>
                    <a:p>
                      <a:r>
                        <a:rPr lang="en-US" dirty="0"/>
                        <a:t>32</a:t>
                      </a:r>
                      <a:r>
                        <a:rPr lang="en-US" baseline="0" dirty="0"/>
                        <a:t> GB </a:t>
                      </a:r>
                      <a:r>
                        <a:rPr lang="en-US" baseline="0" dirty="0" smtClean="0"/>
                        <a:t>micro SD </a:t>
                      </a:r>
                      <a:r>
                        <a:rPr lang="en-US" baseline="0" dirty="0"/>
                        <a:t>card </a:t>
                      </a:r>
                      <a:endParaRPr lang="en-US" dirty="0"/>
                    </a:p>
                  </a:txBody>
                  <a:tcPr/>
                </a:tc>
                <a:tc>
                  <a:txBody>
                    <a:bodyPr/>
                    <a:lstStyle/>
                    <a:p>
                      <a:r>
                        <a:rPr lang="en-US" dirty="0"/>
                        <a:t>CDN $19.99</a:t>
                      </a:r>
                    </a:p>
                  </a:txBody>
                  <a:tcPr/>
                </a:tc>
                <a:extLst>
                  <a:ext uri="{0D108BD9-81ED-4DB2-BD59-A6C34878D82A}">
                    <a16:rowId xmlns:a16="http://schemas.microsoft.com/office/drawing/2014/main" val="10002"/>
                  </a:ext>
                </a:extLst>
              </a:tr>
              <a:tr h="370840">
                <a:tc>
                  <a:txBody>
                    <a:bodyPr/>
                    <a:lstStyle/>
                    <a:p>
                      <a:r>
                        <a:rPr lang="en-US" dirty="0"/>
                        <a:t>7 analog</a:t>
                      </a:r>
                      <a:r>
                        <a:rPr lang="en-US" baseline="0" dirty="0"/>
                        <a:t> feedback servo </a:t>
                      </a:r>
                      <a:r>
                        <a:rPr lang="en-US" baseline="0" dirty="0" smtClean="0"/>
                        <a:t>micro </a:t>
                      </a:r>
                      <a:endParaRPr lang="en-US" dirty="0"/>
                    </a:p>
                  </a:txBody>
                  <a:tcPr/>
                </a:tc>
                <a:tc>
                  <a:txBody>
                    <a:bodyPr/>
                    <a:lstStyle/>
                    <a:p>
                      <a:r>
                        <a:rPr lang="en-US" dirty="0"/>
                        <a:t>CDN $69.65</a:t>
                      </a:r>
                    </a:p>
                  </a:txBody>
                  <a:tcPr/>
                </a:tc>
                <a:extLst>
                  <a:ext uri="{0D108BD9-81ED-4DB2-BD59-A6C34878D82A}">
                    <a16:rowId xmlns:a16="http://schemas.microsoft.com/office/drawing/2014/main" val="10003"/>
                  </a:ext>
                </a:extLst>
              </a:tr>
              <a:tr h="370840">
                <a:tc>
                  <a:txBody>
                    <a:bodyPr/>
                    <a:lstStyle/>
                    <a:p>
                      <a:r>
                        <a:rPr lang="en-US" dirty="0"/>
                        <a:t>Student Sense Hat </a:t>
                      </a:r>
                    </a:p>
                  </a:txBody>
                  <a:tcPr/>
                </a:tc>
                <a:tc>
                  <a:txBody>
                    <a:bodyPr/>
                    <a:lstStyle/>
                    <a:p>
                      <a:r>
                        <a:rPr lang="en-US" dirty="0"/>
                        <a:t>Free/ given to us</a:t>
                      </a:r>
                    </a:p>
                  </a:txBody>
                  <a:tcPr/>
                </a:tc>
                <a:extLst>
                  <a:ext uri="{0D108BD9-81ED-4DB2-BD59-A6C34878D82A}">
                    <a16:rowId xmlns:a16="http://schemas.microsoft.com/office/drawing/2014/main" val="10004"/>
                  </a:ext>
                </a:extLst>
              </a:tr>
              <a:tr h="370840">
                <a:tc>
                  <a:txBody>
                    <a:bodyPr/>
                    <a:lstStyle/>
                    <a:p>
                      <a:r>
                        <a:rPr lang="en-US" dirty="0"/>
                        <a:t>Wires </a:t>
                      </a:r>
                    </a:p>
                  </a:txBody>
                  <a:tcPr/>
                </a:tc>
                <a:tc>
                  <a:txBody>
                    <a:bodyPr/>
                    <a:lstStyle/>
                    <a:p>
                      <a:r>
                        <a:rPr lang="en-US" dirty="0"/>
                        <a:t>CDN</a:t>
                      </a:r>
                      <a:r>
                        <a:rPr lang="en-US" baseline="0" dirty="0"/>
                        <a:t> $7.09</a:t>
                      </a:r>
                      <a:endParaRPr lang="en-US" dirty="0"/>
                    </a:p>
                  </a:txBody>
                  <a:tcPr/>
                </a:tc>
                <a:extLst>
                  <a:ext uri="{0D108BD9-81ED-4DB2-BD59-A6C34878D82A}">
                    <a16:rowId xmlns:a16="http://schemas.microsoft.com/office/drawing/2014/main" val="10005"/>
                  </a:ext>
                </a:extLst>
              </a:tr>
              <a:tr h="370840">
                <a:tc>
                  <a:txBody>
                    <a:bodyPr/>
                    <a:lstStyle/>
                    <a:p>
                      <a:r>
                        <a:rPr lang="en-US" dirty="0"/>
                        <a:t>Robot Arm</a:t>
                      </a:r>
                    </a:p>
                  </a:txBody>
                  <a:tcPr/>
                </a:tc>
                <a:tc>
                  <a:txBody>
                    <a:bodyPr/>
                    <a:lstStyle/>
                    <a:p>
                      <a:r>
                        <a:rPr lang="en-US" dirty="0"/>
                        <a:t>Laser cut</a:t>
                      </a:r>
                    </a:p>
                  </a:txBody>
                  <a:tcPr/>
                </a:tc>
                <a:extLst>
                  <a:ext uri="{0D108BD9-81ED-4DB2-BD59-A6C34878D82A}">
                    <a16:rowId xmlns:a16="http://schemas.microsoft.com/office/drawing/2014/main" val="10006"/>
                  </a:ext>
                </a:extLst>
              </a:tr>
              <a:tr h="370840">
                <a:tc>
                  <a:txBody>
                    <a:bodyPr/>
                    <a:lstStyle/>
                    <a:p>
                      <a:r>
                        <a:rPr lang="en-US" dirty="0"/>
                        <a:t>4 analog feedback servos regular</a:t>
                      </a:r>
                    </a:p>
                  </a:txBody>
                  <a:tcPr/>
                </a:tc>
                <a:tc>
                  <a:txBody>
                    <a:bodyPr/>
                    <a:lstStyle/>
                    <a:p>
                      <a:r>
                        <a:rPr lang="en-US" dirty="0" smtClean="0"/>
                        <a:t>CDN$58.60</a:t>
                      </a:r>
                      <a:endParaRPr lang="en-US" dirty="0"/>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39808329"/>
                  </a:ext>
                </a:extLst>
              </a:tr>
              <a:tr h="370840">
                <a:tc>
                  <a:txBody>
                    <a:bodyPr/>
                    <a:lstStyle/>
                    <a:p>
                      <a:r>
                        <a:rPr lang="en-US" dirty="0"/>
                        <a:t>Total Budget</a:t>
                      </a:r>
                    </a:p>
                  </a:txBody>
                  <a:tcPr/>
                </a:tc>
                <a:tc>
                  <a:txBody>
                    <a:bodyPr/>
                    <a:lstStyle/>
                    <a:p>
                      <a:r>
                        <a:rPr lang="en-US" dirty="0" smtClean="0"/>
                        <a:t>CDN $235.32</a:t>
                      </a:r>
                      <a:endParaRPr lang="en-US" dirty="0"/>
                    </a:p>
                  </a:txBody>
                  <a:tcPr/>
                </a:tc>
                <a:extLst>
                  <a:ext uri="{0D108BD9-81ED-4DB2-BD59-A6C34878D82A}">
                    <a16:rowId xmlns:a16="http://schemas.microsoft.com/office/drawing/2014/main" val="4164586047"/>
                  </a:ext>
                </a:extLst>
              </a:tr>
            </a:tbl>
          </a:graphicData>
        </a:graphic>
      </p:graphicFrame>
    </p:spTree>
    <p:extLst>
      <p:ext uri="{BB962C8B-B14F-4D97-AF65-F5344CB8AC3E}">
        <p14:creationId xmlns:p14="http://schemas.microsoft.com/office/powerpoint/2010/main" val="381802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a:t>
            </a:r>
          </a:p>
        </p:txBody>
      </p:sp>
      <p:sp>
        <p:nvSpPr>
          <p:cNvPr id="3" name="Content Placeholder 2"/>
          <p:cNvSpPr>
            <a:spLocks noGrp="1"/>
          </p:cNvSpPr>
          <p:nvPr>
            <p:ph idx="1"/>
          </p:nvPr>
        </p:nvSpPr>
        <p:spPr/>
        <p:txBody>
          <a:bodyPr/>
          <a:lstStyle/>
          <a:p>
            <a:pPr marL="0" indent="0">
              <a:buNone/>
            </a:pPr>
            <a:r>
              <a:rPr lang="en-US" dirty="0"/>
              <a:t>The Schedule has changed very much since the strike and we have not kept to it as many things have popped up and caused us to change what we were working on at the time. But even though we have not bother to keep to the schedule we have managed to get together and finish the project.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1254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knowledge </a:t>
            </a:r>
          </a:p>
        </p:txBody>
      </p:sp>
      <p:sp>
        <p:nvSpPr>
          <p:cNvPr id="3" name="Content Placeholder 2"/>
          <p:cNvSpPr>
            <a:spLocks noGrp="1"/>
          </p:cNvSpPr>
          <p:nvPr>
            <p:ph idx="1"/>
          </p:nvPr>
        </p:nvSpPr>
        <p:spPr/>
        <p:txBody>
          <a:bodyPr/>
          <a:lstStyle/>
          <a:p>
            <a:r>
              <a:rPr lang="en-US" dirty="0"/>
              <a:t>The knowledge I pulled from pervious course’s are the following:</a:t>
            </a:r>
          </a:p>
          <a:p>
            <a:r>
              <a:rPr lang="en-US" dirty="0"/>
              <a:t>Tech 150, CENG 215, CENG 252 and CENG 209.</a:t>
            </a:r>
          </a:p>
          <a:p>
            <a:r>
              <a:rPr lang="en-US" dirty="0"/>
              <a:t>The rest was googled and or asked at the prototype lab.</a:t>
            </a:r>
          </a:p>
        </p:txBody>
      </p:sp>
    </p:spTree>
    <p:extLst>
      <p:ext uri="{BB962C8B-B14F-4D97-AF65-F5344CB8AC3E}">
        <p14:creationId xmlns:p14="http://schemas.microsoft.com/office/powerpoint/2010/main" val="2843090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6745-B415-4A2A-980B-43001823F2DA}"/>
              </a:ext>
            </a:extLst>
          </p:cNvPr>
          <p:cNvSpPr>
            <a:spLocks noGrp="1"/>
          </p:cNvSpPr>
          <p:nvPr>
            <p:ph type="title"/>
          </p:nvPr>
        </p:nvSpPr>
        <p:spPr/>
        <p:txBody>
          <a:bodyPr/>
          <a:lstStyle/>
          <a:p>
            <a:r>
              <a:rPr lang="en-CA" dirty="0"/>
              <a:t>DEMO OF ARM MOVING </a:t>
            </a:r>
          </a:p>
        </p:txBody>
      </p:sp>
      <p:sp>
        <p:nvSpPr>
          <p:cNvPr id="3" name="Content Placeholder 2">
            <a:extLst>
              <a:ext uri="{FF2B5EF4-FFF2-40B4-BE49-F238E27FC236}">
                <a16:creationId xmlns:a16="http://schemas.microsoft.com/office/drawing/2014/main" id="{C95F05A1-A5B7-4E6C-9AB5-914021562327}"/>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04021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5D4C-04A9-4F06-B7CE-6F2FA90F0204}"/>
              </a:ext>
            </a:extLst>
          </p:cNvPr>
          <p:cNvSpPr>
            <a:spLocks noGrp="1"/>
          </p:cNvSpPr>
          <p:nvPr>
            <p:ph type="title"/>
          </p:nvPr>
        </p:nvSpPr>
        <p:spPr/>
        <p:txBody>
          <a:bodyPr/>
          <a:lstStyle/>
          <a:p>
            <a:r>
              <a:rPr lang="en-CA" dirty="0"/>
              <a:t>Hardware </a:t>
            </a:r>
          </a:p>
        </p:txBody>
      </p:sp>
      <p:sp>
        <p:nvSpPr>
          <p:cNvPr id="3" name="Content Placeholder 2">
            <a:extLst>
              <a:ext uri="{FF2B5EF4-FFF2-40B4-BE49-F238E27FC236}">
                <a16:creationId xmlns:a16="http://schemas.microsoft.com/office/drawing/2014/main" id="{FD24EFB4-0596-4464-BF87-707EC5CC20F0}"/>
              </a:ext>
            </a:extLst>
          </p:cNvPr>
          <p:cNvSpPr>
            <a:spLocks noGrp="1"/>
          </p:cNvSpPr>
          <p:nvPr>
            <p:ph idx="1"/>
          </p:nvPr>
        </p:nvSpPr>
        <p:spPr/>
        <p:txBody>
          <a:bodyPr/>
          <a:lstStyle/>
          <a:p>
            <a:r>
              <a:rPr lang="en-CA" dirty="0"/>
              <a:t>For the arm we are using analog feedback servos. These act as joints for the arm to move it like a normal hand would in a sense. There are 4 servos motors one for the claw, elbow ,shoulder and base.  </a:t>
            </a:r>
          </a:p>
        </p:txBody>
      </p:sp>
    </p:spTree>
    <p:extLst>
      <p:ext uri="{BB962C8B-B14F-4D97-AF65-F5344CB8AC3E}">
        <p14:creationId xmlns:p14="http://schemas.microsoft.com/office/powerpoint/2010/main" val="191782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CE87-3F6F-49B4-86D3-333C02FDB71E}"/>
              </a:ext>
            </a:extLst>
          </p:cNvPr>
          <p:cNvSpPr>
            <a:spLocks noGrp="1"/>
          </p:cNvSpPr>
          <p:nvPr>
            <p:ph type="title"/>
          </p:nvPr>
        </p:nvSpPr>
        <p:spPr/>
        <p:txBody>
          <a:bodyPr/>
          <a:lstStyle/>
          <a:p>
            <a:r>
              <a:rPr lang="en-CA" dirty="0"/>
              <a:t>Mobile device</a:t>
            </a:r>
          </a:p>
        </p:txBody>
      </p:sp>
      <p:sp>
        <p:nvSpPr>
          <p:cNvPr id="3" name="Content Placeholder 2">
            <a:extLst>
              <a:ext uri="{FF2B5EF4-FFF2-40B4-BE49-F238E27FC236}">
                <a16:creationId xmlns:a16="http://schemas.microsoft.com/office/drawing/2014/main" id="{76C9995E-4265-4A51-A71C-1F0BC8DE3DD6}"/>
              </a:ext>
            </a:extLst>
          </p:cNvPr>
          <p:cNvSpPr>
            <a:spLocks noGrp="1"/>
          </p:cNvSpPr>
          <p:nvPr>
            <p:ph idx="1"/>
          </p:nvPr>
        </p:nvSpPr>
        <p:spPr/>
        <p:txBody>
          <a:bodyPr/>
          <a:lstStyle/>
          <a:p>
            <a:r>
              <a:rPr lang="en-CA" dirty="0"/>
              <a:t>The phone application includes 4 </a:t>
            </a:r>
            <a:r>
              <a:rPr lang="en-CA" dirty="0" err="1"/>
              <a:t>seekbars</a:t>
            </a:r>
            <a:r>
              <a:rPr lang="en-CA" dirty="0"/>
              <a:t> which control  the motors. Each </a:t>
            </a:r>
            <a:r>
              <a:rPr lang="en-CA" dirty="0" err="1"/>
              <a:t>seekbar</a:t>
            </a:r>
            <a:r>
              <a:rPr lang="en-CA" dirty="0"/>
              <a:t> has a limit because if not it would just hit itself and break so we put in place limits to stop the arm before it can hit itself. The way the application sends its signals to the arm is by sending the database the values and than the raspberry pi grabbing those values and than sending them to the arm.</a:t>
            </a:r>
          </a:p>
        </p:txBody>
      </p:sp>
    </p:spTree>
    <p:extLst>
      <p:ext uri="{BB962C8B-B14F-4D97-AF65-F5344CB8AC3E}">
        <p14:creationId xmlns:p14="http://schemas.microsoft.com/office/powerpoint/2010/main" val="12452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2780-D14B-4DA0-999C-C9574E1AD703}"/>
              </a:ext>
            </a:extLst>
          </p:cNvPr>
          <p:cNvSpPr>
            <a:spLocks noGrp="1"/>
          </p:cNvSpPr>
          <p:nvPr>
            <p:ph type="title"/>
          </p:nvPr>
        </p:nvSpPr>
        <p:spPr/>
        <p:txBody>
          <a:bodyPr/>
          <a:lstStyle/>
          <a:p>
            <a:r>
              <a:rPr lang="en-CA" dirty="0"/>
              <a:t>Database </a:t>
            </a:r>
          </a:p>
        </p:txBody>
      </p:sp>
      <p:sp>
        <p:nvSpPr>
          <p:cNvPr id="3" name="Content Placeholder 2">
            <a:extLst>
              <a:ext uri="{FF2B5EF4-FFF2-40B4-BE49-F238E27FC236}">
                <a16:creationId xmlns:a16="http://schemas.microsoft.com/office/drawing/2014/main" id="{00743AC6-4CEF-476A-B4AD-526F9D8E56CB}"/>
              </a:ext>
            </a:extLst>
          </p:cNvPr>
          <p:cNvSpPr>
            <a:spLocks noGrp="1"/>
          </p:cNvSpPr>
          <p:nvPr>
            <p:ph idx="1"/>
          </p:nvPr>
        </p:nvSpPr>
        <p:spPr/>
        <p:txBody>
          <a:bodyPr/>
          <a:lstStyle/>
          <a:p>
            <a:r>
              <a:rPr lang="en-CA" dirty="0"/>
              <a:t>The database we have selected and decided to stay with is firebase. As it is very easy to set up and use. It grabs data from the phone application and than the pi pulls that data to send off to the robot arm. </a:t>
            </a:r>
          </a:p>
        </p:txBody>
      </p:sp>
    </p:spTree>
    <p:extLst>
      <p:ext uri="{BB962C8B-B14F-4D97-AF65-F5344CB8AC3E}">
        <p14:creationId xmlns:p14="http://schemas.microsoft.com/office/powerpoint/2010/main" val="348139107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190</TotalTime>
  <Words>397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CENG 355 Hardware Project   Daniel Shelepinsky, ALI KHALIQ and matthew gelfand</vt:lpstr>
      <vt:lpstr>Robot arm proposal </vt:lpstr>
      <vt:lpstr>Budget Report</vt:lpstr>
      <vt:lpstr>Schedule </vt:lpstr>
      <vt:lpstr>Course knowledge </vt:lpstr>
      <vt:lpstr>DEMO OF ARM MOVING </vt:lpstr>
      <vt:lpstr>Hardware </vt:lpstr>
      <vt:lpstr>Mobile device</vt:lpstr>
      <vt:lpstr>Database </vt:lpstr>
      <vt:lpstr>Conclusion </vt:lpstr>
    </vt:vector>
  </TitlesOfParts>
  <Company>Humber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CENG 317 Hardware Project   Daniel Shelepinsky n01094346</dc:title>
  <dc:creator>Daniel Shelepinsky</dc:creator>
  <cp:lastModifiedBy>Daniel Shelepinsky</cp:lastModifiedBy>
  <cp:revision>15</cp:revision>
  <dcterms:created xsi:type="dcterms:W3CDTF">2018-01-11T22:28:08Z</dcterms:created>
  <dcterms:modified xsi:type="dcterms:W3CDTF">2018-04-16T13:18:23Z</dcterms:modified>
</cp:coreProperties>
</file>