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C2F0-19FF-496F-9E8F-281B78704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83517-5A8B-4F10-BCBB-F2FC3D98E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FEAF7-75BB-4523-B950-C267FCA7B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C17B-F98B-4B25-83D0-B6FE47B705BE}" type="datetimeFigureOut">
              <a:rPr lang="th-TH" smtClean="0"/>
              <a:t>03/07/64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727B2-67F7-4E0F-8C01-FE4D87CD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9C49A-5AB0-4C94-8ACD-CCF28CC6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8C33-BEC5-459F-B9EF-C76EC20C307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7746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4B86-C462-4579-AFCA-335F2BF7C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F4E18C-0B09-4240-B758-53C75F52A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1DDF8-E036-41C6-A6AC-BA7B49D35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C17B-F98B-4B25-83D0-B6FE47B705BE}" type="datetimeFigureOut">
              <a:rPr lang="th-TH" smtClean="0"/>
              <a:t>03/07/64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ECE16-AF4E-4655-87DD-5A0FA7F45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D0610-BA32-426C-8217-41FCAE0B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8C33-BEC5-459F-B9EF-C76EC20C307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5893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5BCB96-19BA-4777-9CD7-FA8B64182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E4859-AC1E-447B-B14C-5D844EF7F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DB333-54C2-4879-A392-0920A67F9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C17B-F98B-4B25-83D0-B6FE47B705BE}" type="datetimeFigureOut">
              <a:rPr lang="th-TH" smtClean="0"/>
              <a:t>03/07/64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15660-05A0-4DDE-9081-F749DFCF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3D086-9989-414C-B862-0F27F49B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8C33-BEC5-459F-B9EF-C76EC20C307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61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DA7D-60D1-403D-BDDE-41FB1B1F7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E9C04-6E4A-4D83-87BF-5C83F68FE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D48E-3A3B-40CF-9C23-E8A1EEAF5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C17B-F98B-4B25-83D0-B6FE47B705BE}" type="datetimeFigureOut">
              <a:rPr lang="th-TH" smtClean="0"/>
              <a:t>03/07/64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6C502-574C-47AC-96C2-154071913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DBD83-5649-4564-87BA-79F8CD452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8C33-BEC5-459F-B9EF-C76EC20C307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1042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02DC-7011-4571-9199-37294D683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E5A00-7D14-4576-8DC0-FC816018E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24C84-4368-4D49-B2CC-1A4BBF19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C17B-F98B-4B25-83D0-B6FE47B705BE}" type="datetimeFigureOut">
              <a:rPr lang="th-TH" smtClean="0"/>
              <a:t>03/07/64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53B0B-BFB6-43F3-8DB6-2D829CE8C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16271-604C-4016-AFFA-398BFC9D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8C33-BEC5-459F-B9EF-C76EC20C307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4551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F866A-F50B-4FB2-B853-AC950AE6F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84BF6-15A4-4BFA-B549-F53CE6EF9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8BC2D-6433-4452-B04B-D89F7BA25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3958C-C993-402D-9DDA-798FAD5C3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C17B-F98B-4B25-83D0-B6FE47B705BE}" type="datetimeFigureOut">
              <a:rPr lang="th-TH" smtClean="0"/>
              <a:t>03/07/64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1BB74-6D89-4179-8A2F-CAC107FC1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DB599-B725-4B99-A6A8-3030A3DF8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8C33-BEC5-459F-B9EF-C76EC20C307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6400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F12AD-0BFF-44F6-80BA-315002DE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918BB-DE95-4C4F-8849-7E3AF9510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8D80F-CC03-47D1-8A82-E275613F5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6D8BAA-DBF5-46C8-AE38-D5575603AE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1EE032-C51B-42FE-A099-96F3CDDAC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BAEDA3-552D-4D6C-BC5D-BBF3BECFE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C17B-F98B-4B25-83D0-B6FE47B705BE}" type="datetimeFigureOut">
              <a:rPr lang="th-TH" smtClean="0"/>
              <a:t>03/07/64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70EFE9-8A36-4E32-BE66-51B9117B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A87114-DF9B-4640-9464-6E41F92EF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8C33-BEC5-459F-B9EF-C76EC20C307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4050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B8E7-B1E4-4F46-98D2-3738CFCBE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8F37CA-ECFC-47B7-B831-CE53C78E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C17B-F98B-4B25-83D0-B6FE47B705BE}" type="datetimeFigureOut">
              <a:rPr lang="th-TH" smtClean="0"/>
              <a:t>03/07/64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F0B05-7563-4920-9F53-D22F3067B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6EDAE-EA2F-481F-B333-EDACB89C4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8C33-BEC5-459F-B9EF-C76EC20C307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8374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3E993C-3D28-4E7D-BF82-D95978909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C17B-F98B-4B25-83D0-B6FE47B705BE}" type="datetimeFigureOut">
              <a:rPr lang="th-TH" smtClean="0"/>
              <a:t>03/07/64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1EED8A-A16F-42A8-AA5B-6D0DD9074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09014-9E02-4280-AC3B-AA089DFE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8C33-BEC5-459F-B9EF-C76EC20C307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7948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773F5-3358-4543-B305-83CED7EAC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EC17E-5DF6-4802-AED6-C5FB7E503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5F799-AC46-4975-8199-5DE2E4810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CAC0B-BD63-4677-9E29-CFC4F422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C17B-F98B-4B25-83D0-B6FE47B705BE}" type="datetimeFigureOut">
              <a:rPr lang="th-TH" smtClean="0"/>
              <a:t>03/07/64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45B48-6CF2-404C-ADBB-EC829A1F9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8BF9C-0542-4986-BD14-3AD8CC77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8C33-BEC5-459F-B9EF-C76EC20C307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9479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EB955-1993-4EF5-B14B-3126A537C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7D8A4F-CD46-4324-8057-2F250E1540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6F217-66AE-4A1C-A715-1332C6B9B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1F0CD-1578-43BD-94AA-7268825CC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C17B-F98B-4B25-83D0-B6FE47B705BE}" type="datetimeFigureOut">
              <a:rPr lang="th-TH" smtClean="0"/>
              <a:t>03/07/64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09EFD-4309-4DE5-8123-92511E104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E6D7F-58F3-4514-9F39-DB0A25BB1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8C33-BEC5-459F-B9EF-C76EC20C307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4447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512DCE-5C10-4029-B5EB-E3A87277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88273-6B56-4F59-9F50-B14417421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87007-CBA4-4238-97D3-C91B0A3D9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CC17B-F98B-4B25-83D0-B6FE47B705BE}" type="datetimeFigureOut">
              <a:rPr lang="th-TH" smtClean="0"/>
              <a:t>03/07/64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09A5F-F4D3-4DA7-A1C7-75347D57C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01562-FB43-452A-A2F9-42D78F689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78C33-BEC5-459F-B9EF-C76EC20C307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3537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F0DD29-FB2E-452E-990E-2721AB43610D}"/>
              </a:ext>
            </a:extLst>
          </p:cNvPr>
          <p:cNvSpPr/>
          <p:nvPr/>
        </p:nvSpPr>
        <p:spPr>
          <a:xfrm>
            <a:off x="1270782" y="502357"/>
            <a:ext cx="2236763" cy="67524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</a:t>
            </a:r>
            <a:endParaRPr lang="th-T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59806B-5ECD-4F08-9D56-4F9043F255D6}"/>
              </a:ext>
            </a:extLst>
          </p:cNvPr>
          <p:cNvSpPr/>
          <p:nvPr/>
        </p:nvSpPr>
        <p:spPr>
          <a:xfrm>
            <a:off x="8063541" y="576520"/>
            <a:ext cx="2236763" cy="67524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bill</a:t>
            </a:r>
            <a:endParaRPr lang="th-T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6F2F25-8B29-49BC-866C-8DD2AC9C0CAB}"/>
              </a:ext>
            </a:extLst>
          </p:cNvPr>
          <p:cNvSpPr/>
          <p:nvPr/>
        </p:nvSpPr>
        <p:spPr>
          <a:xfrm>
            <a:off x="4429085" y="1651045"/>
            <a:ext cx="2716696" cy="6752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กดเพิ่มคิวเลขโต๊ะได้ 2คิว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FB8CDB-A8F9-462B-9574-2E8EE2F0AB10}"/>
              </a:ext>
            </a:extLst>
          </p:cNvPr>
          <p:cNvSpPr/>
          <p:nvPr/>
        </p:nvSpPr>
        <p:spPr>
          <a:xfrm>
            <a:off x="1157424" y="3295831"/>
            <a:ext cx="2716696" cy="7492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/>
              <a:t>กดเกินขึ้นว่า คิวเต็ม ต้องลบออก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2F8BBE-2AB5-4871-BB2F-932B9B5D8CFE}"/>
              </a:ext>
            </a:extLst>
          </p:cNvPr>
          <p:cNvSpPr/>
          <p:nvPr/>
        </p:nvSpPr>
        <p:spPr>
          <a:xfrm>
            <a:off x="4587951" y="2594652"/>
            <a:ext cx="1990682" cy="6752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กดส่ง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782995-35AB-4121-9BA6-357448BDFF43}"/>
              </a:ext>
            </a:extLst>
          </p:cNvPr>
          <p:cNvSpPr/>
          <p:nvPr/>
        </p:nvSpPr>
        <p:spPr>
          <a:xfrm>
            <a:off x="7762916" y="1577007"/>
            <a:ext cx="2716696" cy="7492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ถ้าลบคิวบนออก คิวล่างจะขึ้นไปแทนที่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BBEF1D-829E-4655-8DA9-7812C0A40A30}"/>
              </a:ext>
            </a:extLst>
          </p:cNvPr>
          <p:cNvSpPr/>
          <p:nvPr/>
        </p:nvSpPr>
        <p:spPr>
          <a:xfrm>
            <a:off x="1044068" y="1280114"/>
            <a:ext cx="2943408" cy="15935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กดส่งทั้งที่ยังไม่ได้ใส่เลขโต๊ะ ขึ้นว่า ยังไม่ได้ใส่เลขโต๊ะ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84F054-2B7E-447E-BF85-6C0FDDD3274D}"/>
              </a:ext>
            </a:extLst>
          </p:cNvPr>
          <p:cNvSpPr/>
          <p:nvPr/>
        </p:nvSpPr>
        <p:spPr>
          <a:xfrm>
            <a:off x="1044068" y="5054410"/>
            <a:ext cx="3859949" cy="12656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/>
              <a:t>หุ่นเมื่อถึงคิวแรก ขึ้นหน้าโชว์รายการอาหารพร้อมปุ่มได้รับของแล้ว ลุกค้ากดปุ่มได้รับของแล้วขึ้นหน้าขอบคุณแล้วเดินไปที่คิวสอง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F3F0A9-3575-47DC-9671-A15D746602DB}"/>
              </a:ext>
            </a:extLst>
          </p:cNvPr>
          <p:cNvSpPr/>
          <p:nvPr/>
        </p:nvSpPr>
        <p:spPr>
          <a:xfrm>
            <a:off x="7477994" y="3652020"/>
            <a:ext cx="3853525" cy="12656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/>
              <a:t>หุ่นยนต์เดินไปไม่ถึงโต๊ะขึ้นหน้า รายการที่1ยังไม่ได้ส่ง แล้วเดินไปคิวที่ 2 เมื่อถึงคิวที่ 2 ขึ้นหน้าโชว์รายการพร้อมปุ่มได้รับของแล้ว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F5620F-02CA-421D-B078-72AE25836C5C}"/>
              </a:ext>
            </a:extLst>
          </p:cNvPr>
          <p:cNvSpPr/>
          <p:nvPr/>
        </p:nvSpPr>
        <p:spPr>
          <a:xfrm>
            <a:off x="6716911" y="5280992"/>
            <a:ext cx="4614608" cy="11396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2400" dirty="0"/>
              <a:t>ถ้าลุกค้าไม่กดปุ่มภายใน 5 นาที หุ่นยนต์จะเดินไปที่คิวสองทันที ระหว่างเดินขึ้นหน้าไอคอนคำว่ากำลังไปโต๊ะที่สอง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21C7E1-5BE7-40BF-9B10-188D162EFC92}"/>
              </a:ext>
            </a:extLst>
          </p:cNvPr>
          <p:cNvSpPr/>
          <p:nvPr/>
        </p:nvSpPr>
        <p:spPr>
          <a:xfrm>
            <a:off x="4495184" y="3709780"/>
            <a:ext cx="2554973" cy="11396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2400" dirty="0"/>
              <a:t>ระหว่างไปส่งขึ้นหน้าโชว์ไอคอนกำลังไปส่งของทีคิวแรก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110402-848F-4C2F-82B2-9C7DCB197AA7}"/>
              </a:ext>
            </a:extLst>
          </p:cNvPr>
          <p:cNvSpPr txBox="1"/>
          <p:nvPr/>
        </p:nvSpPr>
        <p:spPr>
          <a:xfrm>
            <a:off x="4738570" y="174472"/>
            <a:ext cx="1934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rgbClr val="FF0000"/>
                </a:solidFill>
              </a:rPr>
              <a:t>ปุ่มฟังก์ชันหลัก</a:t>
            </a:r>
          </a:p>
        </p:txBody>
      </p:sp>
    </p:spTree>
    <p:extLst>
      <p:ext uri="{BB962C8B-B14F-4D97-AF65-F5344CB8AC3E}">
        <p14:creationId xmlns:p14="http://schemas.microsoft.com/office/powerpoint/2010/main" val="321627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4E201A-D906-4F94-A8B8-B1EB4DC45C28}"/>
              </a:ext>
            </a:extLst>
          </p:cNvPr>
          <p:cNvSpPr/>
          <p:nvPr/>
        </p:nvSpPr>
        <p:spPr>
          <a:xfrm>
            <a:off x="556590" y="768627"/>
            <a:ext cx="4810539" cy="12324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/>
              <a:t>หุ่นเมื่อถึงคิวสอง ขึ้นหน้าโชว์รายการอาหารพร้อมปุ่มได้รับของแล้ว ลุกค้ากดปุ่มได้รับของแล้วขึ้นหน้าขอบคุณแล้วเดินกลับเดิม ระหว่างทางขึ้นหน้าหุ่นยนต์ยิ้ม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13DFEF-232B-445F-9EAE-F13E67D07A38}"/>
              </a:ext>
            </a:extLst>
          </p:cNvPr>
          <p:cNvSpPr/>
          <p:nvPr/>
        </p:nvSpPr>
        <p:spPr>
          <a:xfrm>
            <a:off x="6228522" y="874644"/>
            <a:ext cx="4558748" cy="11264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/>
              <a:t>หุ่นยนต์เดินไปไม่ถึงโต๊ะขึ้นหน้า รายการที่ 2 ยังไม่ได้ส่ง แล้วเดินกลับที่เดิม ระหว่างทางขึ้นหน้าไอคอนหุ่นยนต์ยิ้ม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BE8C16-149E-41B3-9B38-592911BEDDE9}"/>
              </a:ext>
            </a:extLst>
          </p:cNvPr>
          <p:cNvSpPr/>
          <p:nvPr/>
        </p:nvSpPr>
        <p:spPr>
          <a:xfrm>
            <a:off x="556590" y="2517913"/>
            <a:ext cx="4492486" cy="12324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dirty="0"/>
              <a:t>ถ้าลุกค้าไม่กดปุ่มภายใน 5 นาที หุ่นยนต์จะเดินกลับที่เดิม ระหว่างเดินขึ้นหน้าไอคอนหุ่นยนต์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6F236B-A7B8-4BFE-AC1E-830CB09A8E37}"/>
              </a:ext>
            </a:extLst>
          </p:cNvPr>
          <p:cNvSpPr/>
          <p:nvPr/>
        </p:nvSpPr>
        <p:spPr>
          <a:xfrm>
            <a:off x="3491947" y="4565371"/>
            <a:ext cx="5208106" cy="14179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เมื่อถึงที่เดิมโชว์รายการว่ามีโต๊ะไหนส่งสำเร็จบ้าง มีกดออกหน้าที่โชว์แล้วขึ้นหน้า </a:t>
            </a:r>
            <a:r>
              <a:rPr lang="en-US" dirty="0"/>
              <a:t>serve </a:t>
            </a:r>
            <a:r>
              <a:rPr lang="th-TH" dirty="0"/>
              <a:t>เหมือนเดิม</a:t>
            </a:r>
          </a:p>
        </p:txBody>
      </p:sp>
    </p:spTree>
    <p:extLst>
      <p:ext uri="{BB962C8B-B14F-4D97-AF65-F5344CB8AC3E}">
        <p14:creationId xmlns:p14="http://schemas.microsoft.com/office/powerpoint/2010/main" val="2185659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EAE4F1-7022-44C1-B8DD-A7EF370EC5B2}"/>
              </a:ext>
            </a:extLst>
          </p:cNvPr>
          <p:cNvSpPr/>
          <p:nvPr/>
        </p:nvSpPr>
        <p:spPr>
          <a:xfrm>
            <a:off x="4683217" y="371666"/>
            <a:ext cx="2236763" cy="67524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bill</a:t>
            </a:r>
            <a:endParaRPr lang="th-T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5FCCAE-688D-42E5-9B2A-D37BB36A474E}"/>
              </a:ext>
            </a:extLst>
          </p:cNvPr>
          <p:cNvSpPr/>
          <p:nvPr/>
        </p:nvSpPr>
        <p:spPr>
          <a:xfrm>
            <a:off x="1583633" y="3790430"/>
            <a:ext cx="3379305" cy="8746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กดเลขโต๊ะ มีคิวเดียว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77D71F-7AB2-4E9C-A3C4-FDBBCC02FA1E}"/>
              </a:ext>
            </a:extLst>
          </p:cNvPr>
          <p:cNvSpPr/>
          <p:nvPr/>
        </p:nvSpPr>
        <p:spPr>
          <a:xfrm>
            <a:off x="6513443" y="2322443"/>
            <a:ext cx="4267199" cy="9806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กดเลขโต๊ะจะโชว์รายการอาหารทันที</a:t>
            </a:r>
            <a:r>
              <a:rPr lang="en-US" dirty="0"/>
              <a:t>(</a:t>
            </a:r>
            <a:r>
              <a:rPr lang="th-TH" dirty="0"/>
              <a:t>ยังไม่ได้คิดว่ารายการหาอาหารมาจากไหน</a:t>
            </a:r>
            <a:r>
              <a:rPr lang="en-US" dirty="0"/>
              <a:t>)</a:t>
            </a:r>
            <a:endParaRPr lang="th-T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CC3FF2-EDC0-49F0-B9CF-EF0F2324C954}"/>
              </a:ext>
            </a:extLst>
          </p:cNvPr>
          <p:cNvSpPr/>
          <p:nvPr/>
        </p:nvSpPr>
        <p:spPr>
          <a:xfrm>
            <a:off x="1490866" y="2351066"/>
            <a:ext cx="3564835" cy="12324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กดส่งทั้งที่ยังไม่ได้ใส่เลขโต๊ะ ขึ้นว่า ยังไม่ได้ใส่เลขโต๊ะ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B546E7-A592-4B9B-BF36-A8059A48971E}"/>
              </a:ext>
            </a:extLst>
          </p:cNvPr>
          <p:cNvSpPr/>
          <p:nvPr/>
        </p:nvSpPr>
        <p:spPr>
          <a:xfrm>
            <a:off x="6533324" y="3796748"/>
            <a:ext cx="4359963" cy="8746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มีปุ่มแก้ไขรายการอาหาร แล้วกดปุ่มแก้ไขเสร็จ แล้วจะขึ้นรายการอาหารใหม่ที่แก้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EBC3A5-445B-48F5-BC7F-72A3490D8EE9}"/>
              </a:ext>
            </a:extLst>
          </p:cNvPr>
          <p:cNvSpPr/>
          <p:nvPr/>
        </p:nvSpPr>
        <p:spPr>
          <a:xfrm>
            <a:off x="1683023" y="5078897"/>
            <a:ext cx="3180523" cy="8746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กดปุ่มส่ง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EBC816-F1FA-4FF3-9309-2CCD99366B6F}"/>
              </a:ext>
            </a:extLst>
          </p:cNvPr>
          <p:cNvSpPr/>
          <p:nvPr/>
        </p:nvSpPr>
        <p:spPr>
          <a:xfrm>
            <a:off x="6579705" y="5078897"/>
            <a:ext cx="4134677" cy="9442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dirty="0"/>
              <a:t>ระหว่างไปส่งขึ้นหน้าโชว์ไอคอนกำลังไปที่โต๊ะคิวแรก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2D801F-083F-46CA-9B6A-6748171BD026}"/>
              </a:ext>
            </a:extLst>
          </p:cNvPr>
          <p:cNvSpPr/>
          <p:nvPr/>
        </p:nvSpPr>
        <p:spPr>
          <a:xfrm>
            <a:off x="1411358" y="1232452"/>
            <a:ext cx="3452188" cy="91170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ปุ่ม</a:t>
            </a:r>
            <a:r>
              <a:rPr lang="en-US" dirty="0"/>
              <a:t> </a:t>
            </a:r>
            <a:r>
              <a:rPr lang="en-US" dirty="0" err="1"/>
              <a:t>checkbill</a:t>
            </a:r>
            <a:r>
              <a:rPr lang="en-US" dirty="0"/>
              <a:t> </a:t>
            </a:r>
            <a:endParaRPr lang="th-T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61C2DE-8C32-45AB-A977-52752ED12D1D}"/>
              </a:ext>
            </a:extLst>
          </p:cNvPr>
          <p:cNvSpPr/>
          <p:nvPr/>
        </p:nvSpPr>
        <p:spPr>
          <a:xfrm>
            <a:off x="6679097" y="1232452"/>
            <a:ext cx="3452188" cy="78187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ปุ่มทอนเงิน</a:t>
            </a:r>
          </a:p>
        </p:txBody>
      </p:sp>
    </p:spTree>
    <p:extLst>
      <p:ext uri="{BB962C8B-B14F-4D97-AF65-F5344CB8AC3E}">
        <p14:creationId xmlns:p14="http://schemas.microsoft.com/office/powerpoint/2010/main" val="71566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ECCF1D-A1C4-49D3-90CF-A035941D6472}"/>
              </a:ext>
            </a:extLst>
          </p:cNvPr>
          <p:cNvSpPr/>
          <p:nvPr/>
        </p:nvSpPr>
        <p:spPr>
          <a:xfrm>
            <a:off x="914400" y="622851"/>
            <a:ext cx="4359965" cy="11264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เมื่อถึงโต๊ะขึ้นหน้าโชว์บิล ราคาอาหารที่ต้องจ่าย มีปุ่มกดจ่ายอาหารโชว์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CFA6B5-99CE-4D07-8419-BAC113D70DED}"/>
              </a:ext>
            </a:extLst>
          </p:cNvPr>
          <p:cNvSpPr/>
          <p:nvPr/>
        </p:nvSpPr>
        <p:spPr>
          <a:xfrm>
            <a:off x="914400" y="2259501"/>
            <a:ext cx="4101550" cy="12688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dirty="0"/>
              <a:t>ถ้ากด</a:t>
            </a:r>
            <a:r>
              <a:rPr lang="en-US" dirty="0" err="1"/>
              <a:t>qr</a:t>
            </a:r>
            <a:r>
              <a:rPr lang="en-US" dirty="0"/>
              <a:t> code </a:t>
            </a:r>
            <a:r>
              <a:rPr lang="th-TH" dirty="0"/>
              <a:t>เมื่อลูกค้าจ่ายเงินเสร็จ จะขึ้นหน้าว่าจ่ายเงินเสร็จแล้วเดินกลับไปที่เดิม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0AA34A-829C-482F-96F7-235BE11E4992}"/>
              </a:ext>
            </a:extLst>
          </p:cNvPr>
          <p:cNvSpPr/>
          <p:nvPr/>
        </p:nvSpPr>
        <p:spPr>
          <a:xfrm>
            <a:off x="6400800" y="551621"/>
            <a:ext cx="3723860" cy="12688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dirty="0"/>
              <a:t>ถ้ากดปุ่มเงินสด ขึ้นหน้าหากมีเงินทอนให้รอเงินทอนให้เดินกลับไปที่เดิม</a:t>
            </a:r>
          </a:p>
        </p:txBody>
      </p:sp>
    </p:spTree>
    <p:extLst>
      <p:ext uri="{BB962C8B-B14F-4D97-AF65-F5344CB8AC3E}">
        <p14:creationId xmlns:p14="http://schemas.microsoft.com/office/powerpoint/2010/main" val="2535683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227D6E-60EE-4068-A9CF-EAFA8A2A0DFD}"/>
              </a:ext>
            </a:extLst>
          </p:cNvPr>
          <p:cNvSpPr/>
          <p:nvPr/>
        </p:nvSpPr>
        <p:spPr>
          <a:xfrm>
            <a:off x="715617" y="516835"/>
            <a:ext cx="4227444" cy="9674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เมื่อกดปุ่มทอนเงิน จะขึ้นเลขโต๊ะที่ต้องทอน แล้วขึ้นหน้าโชว์บิล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162A6C-1992-4524-8C67-CA54A9BB8F96}"/>
              </a:ext>
            </a:extLst>
          </p:cNvPr>
          <p:cNvSpPr/>
          <p:nvPr/>
        </p:nvSpPr>
        <p:spPr>
          <a:xfrm>
            <a:off x="5724938" y="540027"/>
            <a:ext cx="4134677" cy="9442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dirty="0"/>
              <a:t>ระหว่างไปส่งขึ้นหน้าโชว์ไอคอนกำลังไปที่โต๊ะคิวแรก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B95FE1-657E-40C4-9E0D-09B3A90D12BC}"/>
              </a:ext>
            </a:extLst>
          </p:cNvPr>
          <p:cNvSpPr/>
          <p:nvPr/>
        </p:nvSpPr>
        <p:spPr>
          <a:xfrm>
            <a:off x="815008" y="2146851"/>
            <a:ext cx="4393096" cy="12821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เมื่อถึงโต๊ะโชว์รูปบิล และขึ้นปุ่มที่ได้รับเงินทอนเรียบร้อย เมื่อลูกค้ากดรับก็โชว์รูปขอบคุณ เดินกลับไปที่เดิม</a:t>
            </a:r>
          </a:p>
        </p:txBody>
      </p:sp>
    </p:spTree>
    <p:extLst>
      <p:ext uri="{BB962C8B-B14F-4D97-AF65-F5344CB8AC3E}">
        <p14:creationId xmlns:p14="http://schemas.microsoft.com/office/powerpoint/2010/main" val="2624588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874A4A-AE63-47A9-B7B8-AD4EE74622B0}"/>
              </a:ext>
            </a:extLst>
          </p:cNvPr>
          <p:cNvSpPr txBox="1"/>
          <p:nvPr/>
        </p:nvSpPr>
        <p:spPr>
          <a:xfrm>
            <a:off x="4943061" y="225287"/>
            <a:ext cx="1484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ฟังก์ชันอื่น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999A43-3E7C-4B2E-9CFC-F7CAFA07FAE8}"/>
              </a:ext>
            </a:extLst>
          </p:cNvPr>
          <p:cNvSpPr/>
          <p:nvPr/>
        </p:nvSpPr>
        <p:spPr>
          <a:xfrm>
            <a:off x="636104" y="934520"/>
            <a:ext cx="4306957" cy="15436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ปุ่มเซตที่เริ่มต้น นำหุ่นไปยืนที่ต้องการ แล้วกดเซตเป็นค่าเริ่มต้น หลักจากหุ่นยนต์ทำงานเสร็จจะเดินกลับมาที่เริ่มค้น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77FFAA-DBB9-46BB-A81B-424448D26E20}"/>
              </a:ext>
            </a:extLst>
          </p:cNvPr>
          <p:cNvSpPr/>
          <p:nvPr/>
        </p:nvSpPr>
        <p:spPr>
          <a:xfrm>
            <a:off x="6096000" y="934520"/>
            <a:ext cx="3776870" cy="15436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ถ้าไม่ได้เซตปุ่มเริ่มต้น หุ่นยนต์จะขึ้นโชว์ว่ากรุณาเซตค่าเริ่มต้น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FC91C8-2C65-4689-878D-57B48BA86591}"/>
              </a:ext>
            </a:extLst>
          </p:cNvPr>
          <p:cNvSpPr/>
          <p:nvPr/>
        </p:nvSpPr>
        <p:spPr>
          <a:xfrm>
            <a:off x="728869" y="2905298"/>
            <a:ext cx="4518992" cy="1331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โชว์รูปแบตเตอรี่ หากแบตเตอรี่ลดลงเหลือ 10</a:t>
            </a:r>
            <a:r>
              <a:rPr lang="en-US" dirty="0"/>
              <a:t>% </a:t>
            </a:r>
            <a:r>
              <a:rPr lang="th-TH" dirty="0"/>
              <a:t>จะขึ้นว่ากรุณาชาร์จ</a:t>
            </a:r>
            <a:r>
              <a:rPr lang="th-TH" dirty="0" err="1"/>
              <a:t>แบต</a:t>
            </a:r>
            <a:r>
              <a:rPr lang="th-TH" dirty="0"/>
              <a:t>หุ่นยนต์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E8680F-2D58-4DBF-AB43-68F4645A12D8}"/>
              </a:ext>
            </a:extLst>
          </p:cNvPr>
          <p:cNvSpPr/>
          <p:nvPr/>
        </p:nvSpPr>
        <p:spPr>
          <a:xfrm>
            <a:off x="6235148" y="2905298"/>
            <a:ext cx="3498574" cy="1216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r>
              <a:rPr lang="en-US" dirty="0"/>
              <a:t> </a:t>
            </a:r>
            <a:r>
              <a:rPr lang="th-TH" dirty="0"/>
              <a:t>โชว์ว่ามีการเชื่อมต่อ</a:t>
            </a:r>
            <a:r>
              <a:rPr lang="en-US" dirty="0" err="1"/>
              <a:t>wifi</a:t>
            </a:r>
            <a:r>
              <a:rPr lang="th-TH" dirty="0"/>
              <a:t>หากไม่ได้เชื่อมต่อจะขึ้นว่ายังไม่ได้เชื่อมต่อ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243B0A-A527-4777-A608-C4A2995B5C4F}"/>
              </a:ext>
            </a:extLst>
          </p:cNvPr>
          <p:cNvSpPr/>
          <p:nvPr/>
        </p:nvSpPr>
        <p:spPr>
          <a:xfrm>
            <a:off x="1497496" y="4863548"/>
            <a:ext cx="2835965" cy="1530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โชว์วันที่</a:t>
            </a:r>
          </a:p>
        </p:txBody>
      </p:sp>
    </p:spTree>
    <p:extLst>
      <p:ext uri="{BB962C8B-B14F-4D97-AF65-F5344CB8AC3E}">
        <p14:creationId xmlns:p14="http://schemas.microsoft.com/office/powerpoint/2010/main" val="1501446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538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9</cp:revision>
  <dcterms:created xsi:type="dcterms:W3CDTF">2021-07-03T05:28:46Z</dcterms:created>
  <dcterms:modified xsi:type="dcterms:W3CDTF">2021-07-03T06:46:03Z</dcterms:modified>
</cp:coreProperties>
</file>