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A05-D397-40B3-BBA0-C4900961C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40173-EA0B-4D5E-BC04-3012BC7D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6340-1E87-4645-B4B1-5678A0A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108A-220A-4A68-93EA-1E6D96E9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0195-F1FE-42EA-9939-AA058780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CAC-7091-455D-9810-4B8F44D8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44C0-E463-4A62-B779-F0BF52AC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011F-034B-47D9-AB1B-52F5BDD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CFAA-B73A-4B5F-AA3D-54409494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AAAC-B243-4147-AA53-2349E8B6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41B37-A6E4-4030-961E-4F96FD4A8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41171-D76E-44FE-A02A-0CD86E99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E2B1-F061-468B-B78C-B4BC0DF7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C3D1-0F0A-437D-A7DB-787EC77E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AAED-ABCC-4128-A6C8-FF8937AD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58EB-13A2-44F7-A3FD-C1F8E7E7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D178-6759-4743-BC07-C74BDB29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C390-8C96-43AD-A741-A5D09D9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5C6B-FFCF-4D17-BD3D-973C7BA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8977-85E3-4A7D-BF50-7FFDD0C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4EAD-E1CC-4963-B797-96B9BB7E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C7F9-501D-438B-B259-D9DCE640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88F0-362B-4A13-AF38-EEC04D05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9717-14C8-4BBD-8C7C-B755F305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63E0-DA65-4A25-A2EF-593DCB3B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5619-3BB3-4BFF-BEBB-5815F55E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8BE7-E485-4772-89D2-A7E683034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45286-229E-4A6C-88F7-EBC412FB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24599-729D-48A3-B3CB-11DB229E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4BC9-507B-41E2-8BD1-30DDDA8B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E2F74-F7EB-4A1D-AA05-226D3A7B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D211-570E-4E8A-BB91-83B5E8F4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D571-0F98-4704-8CF7-6023D27B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C122-57A6-49D6-8905-540D6C15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16035-C11D-4819-B5CE-397ED5B8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A3204-33A1-4FEA-9E83-727E71FB5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1ED8-BB66-4474-BC89-3B277138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A530-C31C-4330-B244-E9D736DD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24B0-96D5-4FFF-BBEC-5EBCB563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BF72-2D55-4737-83E4-B0109BB2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64688-9F83-4647-8FCD-D211B4E4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D733-05AD-4BA0-8D50-33661BC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02D4-0910-4910-A348-6F28BB6E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C8241-D707-4779-81CA-F904FD66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208AB-54B3-4F8A-9E07-D68831A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ABF4-492E-4048-BEF6-D0113B8F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DDEF-EF91-40CC-836C-9D3B8ED7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349F-D795-4B93-9B55-057469F3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FEF2-AF3A-43C0-831C-4E732C30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72A15-8F7A-4102-8461-B094D9E7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7084-C221-45E2-9406-5A60503B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B221-FCF7-4861-B4FF-4626771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16CC-EF0B-4A74-BB1F-01631B23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4A220-9950-4BF2-876E-047FD7ACE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0A80-DA95-4C8C-8577-3468E47B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0FD9-E76C-46A5-8BFD-F0541111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E03BE-4715-4C75-A3DB-AD907BC9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31A0-2CD8-4C87-9E21-4BD7F347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FBAB3-4D07-4C3D-905A-59B8255D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9706-3ED2-42EE-B2F2-121F8FDF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DD73-9BE9-4E03-A9B5-FE985C192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03D2-FADB-4512-9319-AE1390E334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3CD3-6814-4265-8D40-FCF27B0ED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3C8B-6BAB-42BC-9645-C0F00702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2071-B827-4A8D-BB8E-3D16B141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8780-A5E6-4E5A-AA4A-8FA347635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Kabasawa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BCC2-F87C-444F-9147-8DD446C8E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เทคนิคการ</a:t>
            </a:r>
            <a:r>
              <a:rPr lang="th-TH" dirty="0">
                <a:solidFill>
                  <a:srgbClr val="FF0000"/>
                </a:solidFill>
              </a:rPr>
              <a:t>จำ</a:t>
            </a:r>
            <a:r>
              <a:rPr lang="th-TH" dirty="0"/>
              <a:t>ของ คะบะซะวะ ชิอง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8AD1-21ED-4F72-B017-8DEB77B1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989"/>
            <a:ext cx="10515600" cy="1325563"/>
          </a:xfrm>
        </p:spPr>
        <p:txBody>
          <a:bodyPr/>
          <a:lstStyle/>
          <a:p>
            <a:r>
              <a:rPr lang="th-TH" dirty="0"/>
              <a:t>กฎ 3 ข้อ ที่ทำให้อ่านแล้ว จำได้ไม่ลืม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01A0-435B-42FE-9797-6155648F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232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1.จำเนื้อหาที่อ่านให้ </a:t>
            </a:r>
          </a:p>
          <a:p>
            <a:pPr marL="0" indent="0">
              <a:buNone/>
            </a:pPr>
            <a:r>
              <a:rPr lang="th-TH" dirty="0"/>
              <a:t>	- ส่งออกให้ได้ 3 ครั้ง ภายใน 1 สัปดาห์หลังอ่าน </a:t>
            </a:r>
          </a:p>
          <a:p>
            <a:pPr marL="0" indent="0">
              <a:buNone/>
            </a:pPr>
            <a:r>
              <a:rPr lang="th-TH" dirty="0"/>
              <a:t>	- กระตุ้นอารมณ์ความรู้สึก </a:t>
            </a:r>
          </a:p>
          <a:p>
            <a:pPr marL="0" indent="0">
              <a:buNone/>
            </a:pPr>
            <a:r>
              <a:rPr lang="th-TH" dirty="0"/>
              <a:t>2.อ่านเฉพาะขณะว่างช่วงสั้นๆ </a:t>
            </a:r>
          </a:p>
          <a:p>
            <a:pPr marL="0" indent="0">
              <a:buNone/>
            </a:pPr>
            <a:r>
              <a:rPr lang="th-TH" dirty="0"/>
              <a:t>	- เลิกเล่นสมาร์ตโฟนตอนเดินทาง </a:t>
            </a:r>
          </a:p>
          <a:p>
            <a:pPr marL="0" indent="0">
              <a:buNone/>
            </a:pPr>
            <a:r>
              <a:rPr lang="th-TH" dirty="0"/>
              <a:t>	- ตัดสินใจว่าจะอ่านหนังสือวันละเล่ม</a:t>
            </a:r>
          </a:p>
          <a:p>
            <a:pPr marL="0" indent="0">
              <a:buNone/>
            </a:pPr>
            <a:r>
              <a:rPr lang="th-TH" dirty="0"/>
              <a:t>3.ทำความเข้าใจเนื้อหา </a:t>
            </a:r>
          </a:p>
          <a:p>
            <a:pPr marL="0" indent="0">
              <a:buNone/>
            </a:pPr>
            <a:r>
              <a:rPr lang="th-TH" dirty="0"/>
              <a:t>	- อ่านตีความ จนกว่าจะนำไปคุยได้</a:t>
            </a:r>
          </a:p>
          <a:p>
            <a:pPr marL="0" indent="0">
              <a:buNone/>
            </a:pPr>
            <a:r>
              <a:rPr lang="th-TH" dirty="0"/>
              <a:t>	- อ่านตีความ แล้วค่อยอ่านเร็ว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CDC-5E42-404C-9F41-842177DF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57"/>
            <a:ext cx="10515600" cy="1325563"/>
          </a:xfrm>
        </p:spPr>
        <p:txBody>
          <a:bodyPr>
            <a:noAutofit/>
          </a:bodyPr>
          <a:lstStyle/>
          <a:p>
            <a:r>
              <a:rPr lang="th-TH" sz="7200" dirty="0"/>
              <a:t>เคล็ดลับขณะอ่านของจิตแพทย์ ที่ช่วยให้ “อ่านแล้วจำได้ไม่ลืม”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D62D-ACC7-465F-9AD1-1403456D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889"/>
            <a:ext cx="10515600" cy="3798427"/>
          </a:xfrm>
        </p:spPr>
        <p:txBody>
          <a:bodyPr>
            <a:normAutofit/>
          </a:bodyPr>
          <a:lstStyle/>
          <a:p>
            <a:r>
              <a:rPr lang="th-TH" sz="4400" dirty="0"/>
              <a:t>ส่งออกข้อมูล	</a:t>
            </a:r>
          </a:p>
          <a:p>
            <a:pPr marL="0" indent="0">
              <a:buNone/>
            </a:pPr>
            <a:r>
              <a:rPr lang="th-TH" sz="4400" dirty="0"/>
              <a:t>	1.แนะนำหนังสือให้คนอื่น </a:t>
            </a:r>
          </a:p>
          <a:p>
            <a:pPr marL="0" indent="0">
              <a:buNone/>
            </a:pPr>
            <a:r>
              <a:rPr lang="th-TH" sz="4400" dirty="0"/>
              <a:t>	2.แสดงความรู้สึกและความคิดเห็น</a:t>
            </a:r>
          </a:p>
          <a:p>
            <a:pPr marL="0" indent="0">
              <a:buNone/>
            </a:pPr>
            <a:r>
              <a:rPr lang="th-TH" sz="4400" dirty="0"/>
              <a:t>	3.เขียนรีวิว</a:t>
            </a:r>
          </a:p>
          <a:p>
            <a:pPr marL="0" indent="0">
              <a:buNone/>
            </a:pPr>
            <a:r>
              <a:rPr lang="th-TH" sz="4400" dirty="0"/>
              <a:t>	4.สกัดข้อมูลออกจากหนังสือ </a:t>
            </a:r>
          </a:p>
          <a:p>
            <a:pPr marL="4572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30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D62D-ACC7-465F-9AD1-1403456D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245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/>
              <a:t>อ่านขณะว่าง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1.การตั้งเป้าหมายการอ่าน ให้ท้าทายแบบพอดีช่วยเพิ่มความจำมากกว่า</a:t>
            </a:r>
          </a:p>
          <a:p>
            <a:pPr marL="0" indent="0">
              <a:buNone/>
            </a:pPr>
            <a:r>
              <a:rPr lang="th-TH" dirty="0"/>
              <a:t>	2.ใช้ “ความมุ่งมั่นช่วงต้น” และ “ความมุ่งมั่นช่วงปลาย” เข้าช่วย</a:t>
            </a:r>
          </a:p>
          <a:p>
            <a:pPr marL="0" indent="0">
              <a:buNone/>
            </a:pPr>
            <a:r>
              <a:rPr lang="th-TH" dirty="0"/>
              <a:t>	3.ใช้ “</a:t>
            </a:r>
            <a:r>
              <a:rPr lang="en-US" dirty="0" err="1"/>
              <a:t>Ultraradian</a:t>
            </a:r>
            <a:r>
              <a:rPr lang="en-US" dirty="0"/>
              <a:t> Rhythm</a:t>
            </a:r>
            <a:r>
              <a:rPr lang="th-TH" dirty="0"/>
              <a:t>”</a:t>
            </a:r>
            <a:r>
              <a:rPr lang="en-US" dirty="0"/>
              <a:t> </a:t>
            </a:r>
            <a:endParaRPr lang="th-TH" dirty="0"/>
          </a:p>
          <a:p>
            <a:pPr lvl="5"/>
            <a:r>
              <a:rPr lang="th-TH" sz="2800" dirty="0"/>
              <a:t>มันคือจังหวะชีวภาพของมนุษย์ ที่ทำให้มนุษย์รู้สึกง่วงหรือตื่นตัวสลับกันไป มันจะเกิดเป็นระยะ ลดหลั่นกันไป 15 30 90 นาที</a:t>
            </a:r>
            <a:endParaRPr lang="en-US" sz="2800" dirty="0"/>
          </a:p>
          <a:p>
            <a:pPr lvl="5"/>
            <a:r>
              <a:rPr lang="th-TH" sz="2800" dirty="0"/>
              <a:t>เวลาที่คุณหมอแนะนำคือ 15 นาที / 8 ครั้งต่อวัน	</a:t>
            </a:r>
          </a:p>
          <a:p>
            <a:pPr marL="0" lvl="5" indent="0">
              <a:buNone/>
            </a:pPr>
            <a:r>
              <a:rPr lang="th-TH" sz="2800" dirty="0"/>
              <a:t>	4.ตอนนอน สมองไม่ได้เปิดรับข้อมูลใหม่และสมองจะจัดระเบียบข้อมูล ดังนั้น เราสามารถป้อน		ข้อมูลเข้าสมองก่อนที่จะนอน เพื่อให้เราจำข้อมูลนั้น หรือเพื่อให้มันได้รับการจะเรียงได้</a:t>
            </a:r>
          </a:p>
          <a:p>
            <a:pPr marL="2286000" lvl="5" indent="0">
              <a:buNone/>
            </a:pPr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4E9AB2-D8B7-4800-A237-70D3CC46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th-TH" sz="7200" dirty="0"/>
              <a:t>เคล็ดลับการอ่านของจิตแพทย์ ที่ช่วยให้ “อ่านแล้วจำได้ไม่ลืม”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86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372A-DE26-40D3-B197-B61312D4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</a:t>
            </a:r>
            <a:r>
              <a:rPr lang="th-TH" dirty="0"/>
              <a:t> อ่านแล้วไม่ลืม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37E2-9A78-4688-AB45-814089F2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/>
              <a:t>1.สแกนเนื้อหาก่อนจะอ่าน </a:t>
            </a:r>
          </a:p>
          <a:p>
            <a:pPr marL="0" indent="0">
              <a:buNone/>
            </a:pPr>
            <a:r>
              <a:rPr lang="th-TH" dirty="0"/>
              <a:t>	- ดูเนื้อหาทั้งเล่มแบบคร่าวๆ / หาเป้าหมายในการอ่าน / ตัดสินใจว่าจะอ่านละเอียดมั้ย </a:t>
            </a:r>
          </a:p>
          <a:p>
            <a:pPr marL="0" indent="0">
              <a:buNone/>
            </a:pPr>
            <a:r>
              <a:rPr lang="th-TH" dirty="0"/>
              <a:t>	- คุณหมอเปรียบการอ่านเหมือนการค้นหาขุมทรัพย์ ฉะนั้นควรวางแผน และเดินทางให้สั้นที่สุด</a:t>
            </a:r>
          </a:p>
          <a:p>
            <a:pPr marL="0" indent="0">
              <a:buNone/>
            </a:pPr>
            <a:r>
              <a:rPr lang="th-TH" dirty="0"/>
              <a:t>2.เปิดข้ามไปตรงส่วนที่อยากอ่านก่อน</a:t>
            </a:r>
          </a:p>
          <a:p>
            <a:pPr marL="0" indent="0">
              <a:buNone/>
            </a:pPr>
            <a:r>
              <a:rPr lang="th-TH" dirty="0"/>
              <a:t>	- ไม่มีกฎข้อไหนระบุว่าต้องอ่านทุกตัวอักษร </a:t>
            </a:r>
          </a:p>
          <a:p>
            <a:pPr marL="0" indent="0">
              <a:buNone/>
            </a:pPr>
            <a:r>
              <a:rPr lang="th-TH" dirty="0"/>
              <a:t>	- การพุ่งไปอ่านสิ่งที่อยากรู้ก่อน จะกระตุ้นให้โดปามีนหลั่ง </a:t>
            </a:r>
          </a:p>
          <a:p>
            <a:pPr marL="0" indent="0">
              <a:buNone/>
            </a:pPr>
            <a:r>
              <a:rPr lang="th-TH" dirty="0"/>
              <a:t>3.อ่านหนังสือที่รู้สึกว่าอ่านยาก </a:t>
            </a:r>
          </a:p>
          <a:p>
            <a:pPr marL="0" indent="0">
              <a:buNone/>
            </a:pPr>
            <a:r>
              <a:rPr lang="th-TH" dirty="0"/>
              <a:t>	- อ่านหนังสือให้เหมือนเล่นเกม ถ้าเลือกหนังสือที่ง่ายไปมาอ่าน มันกระตุ้นโดปามีนน้อย </a:t>
            </a:r>
          </a:p>
          <a:p>
            <a:pPr marL="0" indent="0">
              <a:buNone/>
            </a:pPr>
            <a:r>
              <a:rPr lang="th-TH" dirty="0"/>
              <a:t>4.ตีเหล็ก ต้องตีตอนร้อน พยายามถ้าเล่มไหนรู้สึกสนุก ให้อ่านในรวดเดียว</a:t>
            </a:r>
            <a:r>
              <a:rPr lang="th-TH"/>
              <a:t>ไปเลย</a:t>
            </a:r>
            <a:endParaRPr lang="th-TH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Kabasawa </vt:lpstr>
      <vt:lpstr>กฎ 3 ข้อ ที่ทำให้อ่านแล้ว จำได้ไม่ลืม</vt:lpstr>
      <vt:lpstr>เคล็ดลับขณะอ่านของจิตแพทย์ ที่ช่วยให้ “อ่านแล้วจำได้ไม่ลืม”</vt:lpstr>
      <vt:lpstr>เคล็ดลับการอ่านของจิตแพทย์ ที่ช่วยให้ “อ่านแล้วจำได้ไม่ลืม”</vt:lpstr>
      <vt:lpstr>How To อ่านแล้วไม่ลืม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Kabasawa </dc:title>
  <dc:creator>Piyawat THONGPRASERTSAENG</dc:creator>
  <cp:lastModifiedBy>Piyawat THONGPRASERTSAENG</cp:lastModifiedBy>
  <cp:revision>26</cp:revision>
  <dcterms:created xsi:type="dcterms:W3CDTF">2021-04-27T09:04:12Z</dcterms:created>
  <dcterms:modified xsi:type="dcterms:W3CDTF">2021-04-30T05:03:42Z</dcterms:modified>
</cp:coreProperties>
</file>