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97C4-253E-1B91-5B06-03E07A527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F1FE4-6139-5D90-DA3C-D8EEA43ED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2E60-0CDB-EFD9-0D12-73C48310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FEBD-2D8A-C360-F941-DE0CEFB5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34027-30CC-9BB4-0719-D959DF83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1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1731-DC8F-C0F0-0CDD-59D11579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C134-CA6B-0571-F6B7-3B875F7A3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BBA0-85F6-73AB-ECAA-7D617FC5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84E5-1747-967C-D653-536E0D59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C1F9-A67D-5B18-BEE2-427473C7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3B525-CBEE-9277-069B-B8B65284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5D3A0-8381-D264-93DC-DF0D1309C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D6BE-7EA8-9C7E-78DB-FE9CDC0C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E393-B325-4269-6A0A-04F012EA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3C6C-383A-A82E-FED9-920B75F1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6592-BDC9-2561-9DEC-AA1FE6FE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2197-5FC2-9778-8C77-16E9EB77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C6114-D910-70E0-24A0-B225C542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C389-1548-C7D4-0B3D-26EF35B1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FCDD-8C78-4F56-BEED-2D8A2F89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A04-FE29-251B-FB81-71BB74A9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D3E7-84E4-9336-F509-E8D687AB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AA96-A90C-B1FE-B84A-33EEB9B7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2D02-328D-FF7E-C311-66CD3F10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4ACA-E47E-2A28-9551-A3D27B1F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580D-5C20-4EB7-8596-6DD32B38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CE15-4819-368E-5D49-C9F2ADCC7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4B824-17C4-16F5-AE16-CE32DF76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3870-2D44-6B67-21F9-45E2F709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1ECB4-8BB8-2A16-BFDA-2C09525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F767-0231-5F82-C5AC-3663060E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7ADD-788B-A41B-BB28-AE2A11A0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D76AD-A72B-C91C-5BE9-60AAD7C3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60C23-CA7F-F9A4-8662-388C8BE17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993E4-605B-3929-69B0-D06459F2E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9010E-F928-0C52-14F5-D5FB4F35D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972F3-0DEE-F222-7246-42B434CE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4C6A5-A892-13A1-5E4F-7553A18E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FDECA-D0EE-3CEF-1EC8-88967F4D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6FCF-AC5F-1BC5-FA88-2760390B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8FEEF-D199-8D8B-A7E3-AF22D679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FC3D3-4F44-00E9-563D-06803F42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F22B7-DDCF-ADB4-1454-9D6896C7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FF5F1-ED61-8054-A025-EACCBC2A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E0D61-35CB-372E-1F52-47B2756E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D8458-3A0E-788D-A1CD-A19C0C6A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9B9B-3D50-0C80-4FD6-A929C82E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029B-754A-012F-F5EA-7BDE123B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459A-ECD6-D449-2C5C-4A7A2391E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A928E-8637-AF82-0EAB-8843691A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5069E-31C9-9F36-1522-787F5008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7CF21-A03E-94F2-43ED-BC088D24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EE19-6C35-79C9-0D81-656E116F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35485-366D-1125-C802-01A2742DE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415A-444E-E0D2-CE31-E6FCFD2F8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9556B-5115-F6CF-14F5-6938EEA2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FB8E-3BC2-5F41-1F15-D52D97DD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9E7D-E31A-5BAF-01C6-A21FD8FA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1ACC9-EE4D-5696-9EEB-1FA77F2F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09C9D-B4DE-A56F-9030-8DB86728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0608-4D0D-44C7-1BD6-25F0F7B71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22B7-A5D7-408D-AC85-EDE85227D9B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FD9D-432D-CD45-F977-1ACBA272F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2D92-3015-3FE5-F5C4-BE54960C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AF83-EED4-4FC8-AA5E-AF66A083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6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C3C-8842-FEF8-3FBF-047BCD6EA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104C5-88BA-DF3D-7CD6-C2DC7803D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need to create a model to project the future of investments in Big Mountain resorts, specifically focusing on four scenarios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Scenario 1: Permanently closing 10 least used runs</a:t>
            </a:r>
          </a:p>
        </p:txBody>
      </p:sp>
    </p:spTree>
    <p:extLst>
      <p:ext uri="{BB962C8B-B14F-4D97-AF65-F5344CB8AC3E}">
        <p14:creationId xmlns:p14="http://schemas.microsoft.com/office/powerpoint/2010/main" val="16727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E247-5A20-D3AB-44E9-18077AEF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Problem?(</a:t>
            </a:r>
            <a:r>
              <a:rPr lang="en-US" dirty="0" err="1"/>
              <a:t>contin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E32C-9A32-C24E-7B33-88266696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2: Increasing vertical drop by adding another point, 150 ft lower, no additional snow cover</a:t>
            </a:r>
          </a:p>
          <a:p>
            <a:r>
              <a:rPr lang="en-US" dirty="0"/>
              <a:t>Scenario 3: Similar as Scenario 2, but with an addition of 2 acres of snow making</a:t>
            </a:r>
          </a:p>
          <a:p>
            <a:r>
              <a:rPr lang="en-US" dirty="0"/>
              <a:t>Scenario 4: Increase the longest run by 0.2 miles to have the longest run(3.5 miles) with 4 acres of snow making </a:t>
            </a:r>
          </a:p>
        </p:txBody>
      </p:sp>
    </p:spTree>
    <p:extLst>
      <p:ext uri="{BB962C8B-B14F-4D97-AF65-F5344CB8AC3E}">
        <p14:creationId xmlns:p14="http://schemas.microsoft.com/office/powerpoint/2010/main" val="267663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8DDF-F173-2BE3-5CFC-4C9173D8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C812-E0A6-F236-EA90-C1C68C4C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key features that have a direct correlation to ticket pricing(rank from most to least important): vertical drop, Snow </a:t>
            </a:r>
            <a:r>
              <a:rPr lang="en-US" dirty="0" err="1"/>
              <a:t>Making_ac</a:t>
            </a:r>
            <a:r>
              <a:rPr lang="en-US" dirty="0"/>
              <a:t>, </a:t>
            </a:r>
            <a:r>
              <a:rPr lang="en-US" dirty="0" err="1"/>
              <a:t>total_chairs</a:t>
            </a:r>
            <a:r>
              <a:rPr lang="en-US" dirty="0"/>
              <a:t>, </a:t>
            </a:r>
            <a:r>
              <a:rPr lang="en-US" dirty="0" err="1"/>
              <a:t>fastQuads</a:t>
            </a:r>
            <a:r>
              <a:rPr lang="en-US" dirty="0"/>
              <a:t>, Runs, </a:t>
            </a:r>
            <a:r>
              <a:rPr lang="en-US" dirty="0" err="1"/>
              <a:t>LongestRun_mi</a:t>
            </a:r>
            <a:r>
              <a:rPr lang="en-US" dirty="0"/>
              <a:t>, trams, and </a:t>
            </a:r>
            <a:r>
              <a:rPr lang="en-US" dirty="0" err="1"/>
              <a:t>SkiableTerrain_ac</a:t>
            </a:r>
            <a:endParaRPr lang="en-US" dirty="0"/>
          </a:p>
          <a:p>
            <a:r>
              <a:rPr lang="en-US" dirty="0"/>
              <a:t>We also discovered the Montana resort is undercharging which will be later explained when discussing about the modeling results section of the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Scenarios 1-3 should be implemented at a slow rate to ensure that current ticket prices somewhat matches projected ticket prices.</a:t>
            </a:r>
          </a:p>
        </p:txBody>
      </p:sp>
    </p:spTree>
    <p:extLst>
      <p:ext uri="{BB962C8B-B14F-4D97-AF65-F5344CB8AC3E}">
        <p14:creationId xmlns:p14="http://schemas.microsoft.com/office/powerpoint/2010/main" val="39416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76C4-3DC8-12A6-9493-7B978C24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7D5B-1032-06C9-A4B1-E3E81B54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that was selected and created is based on a random forest model with a 70/30 training/testing split(checking the reliability of the model)</a:t>
            </a:r>
          </a:p>
          <a:p>
            <a:r>
              <a:rPr lang="en-US" dirty="0"/>
              <a:t>Model discovered that the resort of interest, Montana, is charging $81.00 , but model projects $100.24. </a:t>
            </a:r>
          </a:p>
          <a:p>
            <a:r>
              <a:rPr lang="en-US" dirty="0"/>
              <a:t>The model also analyze the four different scenarios, projecting any kind of ticket price increase.</a:t>
            </a:r>
          </a:p>
        </p:txBody>
      </p:sp>
    </p:spTree>
    <p:extLst>
      <p:ext uri="{BB962C8B-B14F-4D97-AF65-F5344CB8AC3E}">
        <p14:creationId xmlns:p14="http://schemas.microsoft.com/office/powerpoint/2010/main" val="40419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30E23-A1A6-C0B9-19FF-1571538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Modeling Results and Analysis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C18F-0D27-3B9E-EE63-33125EA9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Scenario 1: The outcome projected that the closure of one to two runs will drop ticket price/revenue. Although ,after closing 3-8 runs the ticket price remains the same as seen on these graphs: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14A38C-4D1E-1293-7ACC-4D757A29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64995"/>
            <a:ext cx="6903720" cy="37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8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3CA2-C0E2-6EBA-DC23-23D5E2EC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02CF-40AC-700C-342C-86FFD89C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2: Increased ticket price by $8.48 is expected creating a revenue of $14,848,485. To be expected considering this would increase amount of vertical drop and runs.</a:t>
            </a:r>
          </a:p>
          <a:p>
            <a:r>
              <a:rPr lang="en-US" dirty="0"/>
              <a:t>Scenario 3: It is not surprising that this scenario also increases revenue. However, the increase of ticket price with the additional snow making would be $9.36.</a:t>
            </a:r>
          </a:p>
          <a:p>
            <a:r>
              <a:rPr lang="en-US" dirty="0"/>
              <a:t>Scenario 4: Unlike the other scenarios the increase length of run does not predict an increase in ticket price. This mainly because longest run is not the most important feature in a ski resort </a:t>
            </a:r>
          </a:p>
        </p:txBody>
      </p:sp>
    </p:spTree>
    <p:extLst>
      <p:ext uri="{BB962C8B-B14F-4D97-AF65-F5344CB8AC3E}">
        <p14:creationId xmlns:p14="http://schemas.microsoft.com/office/powerpoint/2010/main" val="70144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417B-B19A-1CD5-2CFB-C7C94E64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EBEA-AEA6-40C1-1A53-CC6B3ACF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 Scenarios 1-3 should be further investigated to increase revenue while Scenario 4 can be ignored.</a:t>
            </a:r>
          </a:p>
          <a:p>
            <a:r>
              <a:rPr lang="en-US" dirty="0"/>
              <a:t>Data analyzed can be further improved if other data is provided such as number of guest </a:t>
            </a:r>
          </a:p>
          <a:p>
            <a:r>
              <a:rPr lang="en-US" dirty="0"/>
              <a:t>Furthermore,   implementing Scenarios 1-3 at a slow rate to allow the company flexibility and change of course if real time data </a:t>
            </a:r>
            <a:r>
              <a:rPr lang="en-US" dirty="0" err="1"/>
              <a:t>unmatch</a:t>
            </a:r>
            <a:r>
              <a:rPr lang="en-US" dirty="0"/>
              <a:t> does not match the projected numbers.</a:t>
            </a:r>
          </a:p>
        </p:txBody>
      </p:sp>
    </p:spTree>
    <p:extLst>
      <p:ext uri="{BB962C8B-B14F-4D97-AF65-F5344CB8AC3E}">
        <p14:creationId xmlns:p14="http://schemas.microsoft.com/office/powerpoint/2010/main" val="8237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What’s the Problem?</vt:lpstr>
      <vt:lpstr>What’s the Problem?(contin)</vt:lpstr>
      <vt:lpstr>Recommendations and Key Findings </vt:lpstr>
      <vt:lpstr>Modeling Results and Analysis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Problem?</dc:title>
  <dc:creator>valdis tsui</dc:creator>
  <cp:lastModifiedBy>valdis tsui</cp:lastModifiedBy>
  <cp:revision>1</cp:revision>
  <dcterms:created xsi:type="dcterms:W3CDTF">2023-05-19T19:04:06Z</dcterms:created>
  <dcterms:modified xsi:type="dcterms:W3CDTF">2023-05-19T20:00:40Z</dcterms:modified>
</cp:coreProperties>
</file>