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6" y="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akim Skoglund" userId="760a8d9572ba8392" providerId="LiveId" clId="{011AA334-54CC-4AC9-B4E5-61FEE69CA1DA}"/>
    <pc:docChg chg="modSld">
      <pc:chgData name="Joakim Skoglund" userId="760a8d9572ba8392" providerId="LiveId" clId="{011AA334-54CC-4AC9-B4E5-61FEE69CA1DA}" dt="2022-05-13T23:04:50.084" v="1" actId="114"/>
      <pc:docMkLst>
        <pc:docMk/>
      </pc:docMkLst>
      <pc:sldChg chg="modSp mod">
        <pc:chgData name="Joakim Skoglund" userId="760a8d9572ba8392" providerId="LiveId" clId="{011AA334-54CC-4AC9-B4E5-61FEE69CA1DA}" dt="2022-05-13T23:04:50.084" v="1" actId="114"/>
        <pc:sldMkLst>
          <pc:docMk/>
          <pc:sldMk cId="1861305388" sldId="256"/>
        </pc:sldMkLst>
        <pc:spChg chg="mod">
          <ac:chgData name="Joakim Skoglund" userId="760a8d9572ba8392" providerId="LiveId" clId="{011AA334-54CC-4AC9-B4E5-61FEE69CA1DA}" dt="2022-05-13T23:04:50.084" v="1" actId="114"/>
          <ac:spMkLst>
            <pc:docMk/>
            <pc:sldMk cId="1861305388" sldId="256"/>
            <ac:spMk id="12" creationId="{393C1514-7FCF-0143-0414-EE461C98C71E}"/>
          </ac:spMkLst>
        </pc:spChg>
        <pc:spChg chg="mod">
          <ac:chgData name="Joakim Skoglund" userId="760a8d9572ba8392" providerId="LiveId" clId="{011AA334-54CC-4AC9-B4E5-61FEE69CA1DA}" dt="2022-05-13T23:00:12.372" v="0" actId="114"/>
          <ac:spMkLst>
            <pc:docMk/>
            <pc:sldMk cId="1861305388" sldId="256"/>
            <ac:spMk id="20" creationId="{DFA0E366-DFF1-F21C-D4ED-DF990C33FEB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4AF5B-5797-01FC-175F-119476D41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B8F44-C5FC-7875-A9AA-29B262B70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7823D-568F-8CEB-C82D-40D70610E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602E-596E-4A57-8D86-72AD983DD3AE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02A34-DBEF-7910-A8BD-7E7888C37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80460-855D-7BE3-9AD6-DC9017F59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4835-4E7E-4F72-85C3-BCBE62E83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77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2437D-5451-D653-6331-688538DFE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87A408-3333-C5C3-34F8-497BEA31D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1FAFF-E6E2-ECBC-354D-89B8CB859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602E-596E-4A57-8D86-72AD983DD3AE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1A12C-398D-0088-9C54-87F2D297C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3299C-CD0A-4B8D-4F5B-5560F020C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4835-4E7E-4F72-85C3-BCBE62E83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72563E-0D29-478C-8473-4E4EBE72CE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456028-67FB-937A-87C0-795E4B401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6ED87-4F9A-873E-B1F5-B00C7E495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602E-596E-4A57-8D86-72AD983DD3AE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AA670-5D2F-CF6B-7F61-16EFF39F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CAD67-A55C-66D7-24CC-3EC976013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4835-4E7E-4F72-85C3-BCBE62E83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84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B2DBB-B4DF-94DF-2D89-BC570834E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AB13-8FCF-2E21-6A4A-E298ADF20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6906F-E1C7-5426-389C-A12555EFD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602E-596E-4A57-8D86-72AD983DD3AE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7CB0F-2D0F-1ABB-AC81-824E8C635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D7EE6-6AFF-3442-E761-FB4A44311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4835-4E7E-4F72-85C3-BCBE62E83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81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EF7D-3BB2-CDC2-4A1D-861C274AE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B6F6A-E8AB-28AA-BE20-5A168132F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10897-9605-D295-26C3-76FFD1146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602E-596E-4A57-8D86-72AD983DD3AE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F3E15-6F40-70D4-5E69-8556BADCC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11DDC-989C-8B1E-77DA-177851FD8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4835-4E7E-4F72-85C3-BCBE62E83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6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B1404-DAD8-B82E-57F3-B2A7094A1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1575C-DF05-C8DF-9D97-3DEC8158C0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7D622-61AA-5A0E-6F8D-82C5EAFA0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8E8FB-F000-8658-BA46-C18395F2E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602E-596E-4A57-8D86-72AD983DD3AE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A435F-CC6E-CC82-C4E9-CB5F61358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C00E1-0AF7-E064-71A0-DBD85DD93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4835-4E7E-4F72-85C3-BCBE62E83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25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5E05C-FA20-DC04-B66F-4278F306B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E87AD-1AF6-65D7-E99D-A7943A528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FB5CA-C9A4-DE93-CC51-A4D292214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AF83A5-910A-4E43-35A9-05CDA41E56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C5C094-0534-0B3F-B5B6-7E9A1521DC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F4F402-FA7E-D18A-0320-EA3B63E89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602E-596E-4A57-8D86-72AD983DD3AE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F2917E-0B21-D536-C918-67EEC7925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F270A2-D3D1-ED98-76C0-3C6A0B29A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4835-4E7E-4F72-85C3-BCBE62E83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74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594CC-ED7A-5D72-5556-F22DFC9B3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982B9-B14E-9FE1-E2CE-B5F0985E7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602E-596E-4A57-8D86-72AD983DD3AE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5158AC-6C7E-EA58-76AE-9610F6362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E0668F-2CC0-6E1B-566D-3A4003A3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4835-4E7E-4F72-85C3-BCBE62E83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41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4C914D-C523-37E0-191E-DC81C3922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602E-596E-4A57-8D86-72AD983DD3AE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C2104E-2C51-5F9A-3528-79EB86A5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3DCBA-1DFF-D150-074C-28D32464A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4835-4E7E-4F72-85C3-BCBE62E83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92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8622D-A006-B6E6-46F5-BEDC5B8C4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50EEC-FF30-2924-00A0-AD78EF0FA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020F7-ED29-6BAD-DD79-AD135DC39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D9A92-9891-5C7E-E0FC-488F36762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602E-596E-4A57-8D86-72AD983DD3AE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73341-55F3-186A-ED4D-6846BB01F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CADC8-BDD8-A440-E136-1EDFDFA5A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4835-4E7E-4F72-85C3-BCBE62E83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3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12B31-B069-08C0-64B8-7C79F6B0C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D2E52E-764C-812F-CC22-CED31D468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FCAA4-BB9F-E674-BCA8-77FAF60DB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FE587-9253-6785-2DE8-2CBCF1B15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602E-596E-4A57-8D86-72AD983DD3AE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5B6C1-05A4-30B2-0027-A35DD4034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B881C-4F84-FA5B-6013-6CF4CA5CF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4835-4E7E-4F72-85C3-BCBE62E83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4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C2F76-FE8E-BFCF-6C5E-A5C187577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5783F-45D3-A6C2-C634-934603A98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30F18-9A4A-03A5-8FA2-9A7B15144B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E602E-596E-4A57-8D86-72AD983DD3AE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15362-0221-FD98-BF41-CEA3A0BA3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3557B-94DE-1571-629C-8E286E438F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64835-4E7E-4F72-85C3-BCBE62E83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3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201AD5-2BCA-A90D-8654-E1E5D1153676}"/>
              </a:ext>
            </a:extLst>
          </p:cNvPr>
          <p:cNvSpPr/>
          <p:nvPr/>
        </p:nvSpPr>
        <p:spPr>
          <a:xfrm>
            <a:off x="1464733" y="2036233"/>
            <a:ext cx="1655234" cy="8890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686DA7-D1D5-83C4-9B1A-952BF8DC9D82}"/>
              </a:ext>
            </a:extLst>
          </p:cNvPr>
          <p:cNvSpPr/>
          <p:nvPr/>
        </p:nvSpPr>
        <p:spPr>
          <a:xfrm>
            <a:off x="4809066" y="2036233"/>
            <a:ext cx="1655234" cy="8890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2FC4D4-188A-A7A2-2B99-9C8E2B829E36}"/>
              </a:ext>
            </a:extLst>
          </p:cNvPr>
          <p:cNvSpPr/>
          <p:nvPr/>
        </p:nvSpPr>
        <p:spPr>
          <a:xfrm>
            <a:off x="8189382" y="2036233"/>
            <a:ext cx="1655234" cy="8890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SMHI JSON files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7C8C1CA-2254-1309-0065-78664D7321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119967" y="2480733"/>
            <a:ext cx="1689099" cy="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B5216C7-8768-AB90-EEB4-AED429C71115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464300" y="2480733"/>
            <a:ext cx="1725082" cy="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93C1514-7FCF-0143-0414-EE461C98C71E}"/>
              </a:ext>
            </a:extLst>
          </p:cNvPr>
          <p:cNvSpPr txBox="1"/>
          <p:nvPr/>
        </p:nvSpPr>
        <p:spPr>
          <a:xfrm>
            <a:off x="1392767" y="3263900"/>
            <a:ext cx="1727200" cy="73866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Web App @ Azure</a:t>
            </a:r>
          </a:p>
          <a:p>
            <a:r>
              <a:rPr lang="en-US" sz="1400" i="1" dirty="0"/>
              <a:t>https://weatherzilla.azurewebsites.net/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61457B-1EB9-45FC-BBE4-C6CA8C930CFB}"/>
              </a:ext>
            </a:extLst>
          </p:cNvPr>
          <p:cNvSpPr txBox="1"/>
          <p:nvPr/>
        </p:nvSpPr>
        <p:spPr>
          <a:xfrm>
            <a:off x="4809066" y="3263900"/>
            <a:ext cx="1727200" cy="95410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Web API @ Azure</a:t>
            </a:r>
          </a:p>
          <a:p>
            <a:r>
              <a:rPr lang="en-US" sz="1400" i="1" dirty="0"/>
              <a:t>https://weatherzilla.azurewebsites.net/</a:t>
            </a:r>
            <a:br>
              <a:rPr lang="en-US" sz="1400" i="1" dirty="0"/>
            </a:br>
            <a:r>
              <a:rPr lang="en-US" sz="1400" i="1" dirty="0" err="1"/>
              <a:t>api</a:t>
            </a:r>
            <a:r>
              <a:rPr lang="en-US" sz="1400" i="1" dirty="0"/>
              <a:t>/</a:t>
            </a:r>
            <a:endParaRPr lang="en-US" sz="1400" dirty="0"/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A80308EE-D172-6D3C-7096-21DC82DA8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0"/>
            <a:ext cx="65" cy="3410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D99C4E-40D1-9D55-82C8-F431139C4C02}"/>
              </a:ext>
            </a:extLst>
          </p:cNvPr>
          <p:cNvSpPr txBox="1"/>
          <p:nvPr/>
        </p:nvSpPr>
        <p:spPr>
          <a:xfrm>
            <a:off x="8153399" y="3263900"/>
            <a:ext cx="1727200" cy="224676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JSON files @ SMHI</a:t>
            </a:r>
          </a:p>
          <a:p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Currently: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https://opendata-download-metobs.smhi.se/api/version/latest/parameter/1/station/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xxxx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/period/latest-hour/data.json</a:t>
            </a:r>
          </a:p>
          <a:p>
            <a:endParaRPr lang="en-US" sz="1400" dirty="0"/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79F6A07F-B0D8-2AB4-AA9D-64477F02C1CA}"/>
              </a:ext>
            </a:extLst>
          </p:cNvPr>
          <p:cNvSpPr/>
          <p:nvPr/>
        </p:nvSpPr>
        <p:spPr>
          <a:xfrm>
            <a:off x="2942167" y="553435"/>
            <a:ext cx="2230966" cy="889000"/>
          </a:xfrm>
          <a:prstGeom prst="wedgeRectCallout">
            <a:avLst>
              <a:gd name="adj1" fmla="val -22929"/>
              <a:gd name="adj2" fmla="val 16126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received as defined in class </a:t>
            </a:r>
            <a:r>
              <a:rPr lang="en-US" sz="1200" i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WeatherZilla.Shared</a:t>
            </a:r>
            <a:r>
              <a:rPr lang="en-US" sz="1200" i="1" dirty="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</a:p>
          <a:p>
            <a:pPr algn="ctr"/>
            <a:r>
              <a:rPr lang="en-US" sz="1200" i="1" dirty="0">
                <a:solidFill>
                  <a:srgbClr val="000000"/>
                </a:solidFill>
                <a:latin typeface="Cascadia Mono" panose="020B0609020000020004" pitchFamily="49" charset="0"/>
              </a:rPr>
              <a:t>Interfaces.</a:t>
            </a:r>
            <a:br>
              <a:rPr lang="en-US" sz="1200" i="1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200" i="1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IWeatherData</a:t>
            </a:r>
            <a:endParaRPr lang="en-US" sz="1200" i="1" dirty="0"/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DFA0E366-DFF1-F21C-D4ED-DF990C33FEB5}"/>
              </a:ext>
            </a:extLst>
          </p:cNvPr>
          <p:cNvSpPr/>
          <p:nvPr/>
        </p:nvSpPr>
        <p:spPr>
          <a:xfrm>
            <a:off x="6290733" y="677334"/>
            <a:ext cx="2230966" cy="843564"/>
          </a:xfrm>
          <a:prstGeom prst="wedgeRectCallout">
            <a:avLst>
              <a:gd name="adj1" fmla="val -22929"/>
              <a:gd name="adj2" fmla="val 16126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received as defined in class </a:t>
            </a:r>
            <a:r>
              <a:rPr lang="en-US" sz="1200" i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WeatherZilla.WebAPI</a:t>
            </a:r>
            <a:r>
              <a:rPr lang="en-US" sz="1200" i="1" dirty="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br>
              <a:rPr lang="en-US" sz="1200" i="1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200" i="1" dirty="0">
                <a:solidFill>
                  <a:srgbClr val="000000"/>
                </a:solidFill>
                <a:latin typeface="Cascadia Mono" panose="020B0609020000020004" pitchFamily="49" charset="0"/>
              </a:rPr>
              <a:t>Data.</a:t>
            </a:r>
            <a:r>
              <a:rPr lang="en-US" sz="1200" i="1" dirty="0">
                <a:solidFill>
                  <a:srgbClr val="2B91AF"/>
                </a:solidFill>
                <a:latin typeface="Cascadia Mono" panose="020B0609020000020004" pitchFamily="49" charset="0"/>
              </a:rPr>
              <a:t> SmhiLatestHourAirTemp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861305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97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Cascadia Mono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Joakim Skoglund</dc:creator>
  <cp:lastModifiedBy>Joakim Skoglund</cp:lastModifiedBy>
  <cp:revision>5</cp:revision>
  <dcterms:created xsi:type="dcterms:W3CDTF">2022-05-13T23:00:03Z</dcterms:created>
  <dcterms:modified xsi:type="dcterms:W3CDTF">2022-05-14T22:49:20Z</dcterms:modified>
</cp:coreProperties>
</file>