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Skoglund" userId="760a8d9572ba8392" providerId="LiveId" clId="{011AA334-54CC-4AC9-B4E5-61FEE69CA1DA}"/>
    <pc:docChg chg="modSld">
      <pc:chgData name="Joakim Skoglund" userId="760a8d9572ba8392" providerId="LiveId" clId="{011AA334-54CC-4AC9-B4E5-61FEE69CA1DA}" dt="2022-05-13T23:04:50.084" v="1" actId="114"/>
      <pc:docMkLst>
        <pc:docMk/>
      </pc:docMkLst>
      <pc:sldChg chg="modSp mod">
        <pc:chgData name="Joakim Skoglund" userId="760a8d9572ba8392" providerId="LiveId" clId="{011AA334-54CC-4AC9-B4E5-61FEE69CA1DA}" dt="2022-05-13T23:04:50.084" v="1" actId="114"/>
        <pc:sldMkLst>
          <pc:docMk/>
          <pc:sldMk cId="1861305388" sldId="256"/>
        </pc:sldMkLst>
        <pc:spChg chg="mod">
          <ac:chgData name="Joakim Skoglund" userId="760a8d9572ba8392" providerId="LiveId" clId="{011AA334-54CC-4AC9-B4E5-61FEE69CA1DA}" dt="2022-05-13T23:04:50.084" v="1" actId="114"/>
          <ac:spMkLst>
            <pc:docMk/>
            <pc:sldMk cId="1861305388" sldId="256"/>
            <ac:spMk id="12" creationId="{393C1514-7FCF-0143-0414-EE461C98C71E}"/>
          </ac:spMkLst>
        </pc:spChg>
        <pc:spChg chg="mod">
          <ac:chgData name="Joakim Skoglund" userId="760a8d9572ba8392" providerId="LiveId" clId="{011AA334-54CC-4AC9-B4E5-61FEE69CA1DA}" dt="2022-05-13T23:00:12.372" v="0" actId="114"/>
          <ac:spMkLst>
            <pc:docMk/>
            <pc:sldMk cId="1861305388" sldId="256"/>
            <ac:spMk id="20" creationId="{DFA0E366-DFF1-F21C-D4ED-DF990C33F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AF5B-5797-01FC-175F-119476D4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8F44-C5FC-7875-A9AA-29B262B7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823D-568F-8CEB-C82D-40D70610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2A34-DBEF-7910-A8BD-7E7888C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0460-855D-7BE3-9AD6-DC9017F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37D-5451-D653-6331-688538D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A408-3333-C5C3-34F8-497BEA31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FAFF-E6E2-ECBC-354D-89B8CB85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A12C-398D-0088-9C54-87F2D29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99C-CD0A-4B8D-4F5B-5560F020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563E-0D29-478C-8473-4E4EBE72C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6028-67FB-937A-87C0-795E4B40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ED87-4F9A-873E-B1F5-B00C7E49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A670-5D2F-CF6B-7F61-16EFF39F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AD67-A55C-66D7-24CC-3EC97601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DBB-B4DF-94DF-2D89-BC570834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AB13-8FCF-2E21-6A4A-E298ADF2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906F-E1C7-5426-389C-A12555E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CB0F-2D0F-1ABB-AC81-824E8C63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7EE6-6AFF-3442-E761-FB4A4431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EF7D-3BB2-CDC2-4A1D-861C274A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6F6A-E8AB-28AA-BE20-5A168132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0897-9605-D295-26C3-76FFD114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3E15-6F40-70D4-5E69-8556BADC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DDC-989C-8B1E-77DA-177851F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1404-DAD8-B82E-57F3-B2A7094A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75C-DF05-C8DF-9D97-3DEC8158C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D622-61AA-5A0E-6F8D-82C5EAFA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E8FB-F000-8658-BA46-C18395F2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435F-CC6E-CC82-C4E9-CB5F6135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00E1-0AF7-E064-71A0-DBD85DD9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05C-FA20-DC04-B66F-4278F306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87AD-1AF6-65D7-E99D-A7943A5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B5CA-C9A4-DE93-CC51-A4D29221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F83A5-910A-4E43-35A9-05CDA41E5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5C094-0534-0B3F-B5B6-7E9A1521D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4F402-FA7E-D18A-0320-EA3B63E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917E-0B21-D536-C918-67EEC79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70A2-D3D1-ED98-76C0-3C6A0B29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4CC-ED7A-5D72-5556-F22DFC9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82B9-B14E-9FE1-E2CE-B5F0985E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58AC-6C7E-EA58-76AE-9610F636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68F-2CC0-6E1B-566D-3A4003A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C914D-C523-37E0-191E-DC81C39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2104E-2C51-5F9A-3528-79EB86A5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DCBA-1DFF-D150-074C-28D32464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22D-A006-B6E6-46F5-BEDC5B8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0EEC-FF30-2924-00A0-AD78EF0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20F7-ED29-6BAD-DD79-AD135DC3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9A92-9891-5C7E-E0FC-488F3676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3341-55F3-186A-ED4D-6846BB01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ADC8-BDD8-A440-E136-1EDFDFA5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2B31-B069-08C0-64B8-7C79F6B0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E52E-764C-812F-CC22-CED31D46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A4-BB9F-E674-BCA8-77FAF60D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E587-9253-6785-2DE8-2CBCF1B1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B6C1-05A4-30B2-0027-A35DD40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881C-4F84-FA5B-6013-6CF4CA5C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C2F76-FE8E-BFCF-6C5E-A5C1875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783F-45D3-A6C2-C634-934603A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0F18-9A4A-03A5-8FA2-9A7B1514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5362-0221-FD98-BF41-CEA3A0BA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557B-94DE-1571-629C-8E286E438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01AD5-2BCA-A90D-8654-E1E5D1153676}"/>
              </a:ext>
            </a:extLst>
          </p:cNvPr>
          <p:cNvSpPr/>
          <p:nvPr/>
        </p:nvSpPr>
        <p:spPr>
          <a:xfrm>
            <a:off x="1464733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86DA7-D1D5-83C4-9B1A-952BF8DC9D82}"/>
              </a:ext>
            </a:extLst>
          </p:cNvPr>
          <p:cNvSpPr/>
          <p:nvPr/>
        </p:nvSpPr>
        <p:spPr>
          <a:xfrm>
            <a:off x="4809066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FC4D4-188A-A7A2-2B99-9C8E2B829E36}"/>
              </a:ext>
            </a:extLst>
          </p:cNvPr>
          <p:cNvSpPr/>
          <p:nvPr/>
        </p:nvSpPr>
        <p:spPr>
          <a:xfrm>
            <a:off x="8189382" y="2036233"/>
            <a:ext cx="1655234" cy="889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SMHI JSON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8C1CA-2254-1309-0065-78664D7321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19967" y="2480733"/>
            <a:ext cx="1689099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216C7-8768-AB90-EEB4-AED429C711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300" y="2480733"/>
            <a:ext cx="1725082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C1514-7FCF-0143-0414-EE461C98C71E}"/>
              </a:ext>
            </a:extLst>
          </p:cNvPr>
          <p:cNvSpPr txBox="1"/>
          <p:nvPr/>
        </p:nvSpPr>
        <p:spPr>
          <a:xfrm>
            <a:off x="1392767" y="3263900"/>
            <a:ext cx="1727200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App @ Azure</a:t>
            </a:r>
          </a:p>
          <a:p>
            <a:r>
              <a:rPr lang="en-US" sz="1400" i="1" dirty="0"/>
              <a:t>https://weatherzilla.azurewebsites.net/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1457B-1EB9-45FC-BBE4-C6CA8C930CFB}"/>
              </a:ext>
            </a:extLst>
          </p:cNvPr>
          <p:cNvSpPr txBox="1"/>
          <p:nvPr/>
        </p:nvSpPr>
        <p:spPr>
          <a:xfrm>
            <a:off x="4809066" y="3263900"/>
            <a:ext cx="1727200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API @ Azure</a:t>
            </a:r>
          </a:p>
          <a:p>
            <a:r>
              <a:rPr lang="en-US" sz="1400" i="1" dirty="0"/>
              <a:t>https://weatherzilla.azurewebsites.net/</a:t>
            </a:r>
            <a:br>
              <a:rPr lang="en-US" sz="1400" i="1" dirty="0"/>
            </a:br>
            <a:r>
              <a:rPr lang="en-US" sz="1400" i="1" dirty="0" err="1"/>
              <a:t>api</a:t>
            </a:r>
            <a:r>
              <a:rPr lang="en-US" sz="1400" i="1" dirty="0"/>
              <a:t>/</a:t>
            </a:r>
            <a:r>
              <a:rPr lang="en-US" sz="1400" dirty="0"/>
              <a:t> – but via Azure API Management Service also configured to be called via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https://weatherzillawebapi.azure-api.net/api/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0308EE-D172-6D3C-7096-21DC82DA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99C4E-40D1-9D55-82C8-F431139C4C02}"/>
              </a:ext>
            </a:extLst>
          </p:cNvPr>
          <p:cNvSpPr txBox="1"/>
          <p:nvPr/>
        </p:nvSpPr>
        <p:spPr>
          <a:xfrm>
            <a:off x="8153399" y="3263900"/>
            <a:ext cx="1727200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JSON files @ SMHI</a:t>
            </a:r>
          </a:p>
          <a:p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https://opendata-download-metobs.smhi.se/api/version/latest/parameter/1/station/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/period/latest-hour/data.json</a:t>
            </a:r>
          </a:p>
          <a:p>
            <a:endParaRPr lang="en-US" sz="14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9F6A07F-B0D8-2AB4-AA9D-64477F02C1CA}"/>
              </a:ext>
            </a:extLst>
          </p:cNvPr>
          <p:cNvSpPr/>
          <p:nvPr/>
        </p:nvSpPr>
        <p:spPr>
          <a:xfrm>
            <a:off x="2937934" y="1011766"/>
            <a:ext cx="2230966" cy="685800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WeatherZillaData.</a:t>
            </a:r>
            <a:b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IWeatherData</a:t>
            </a:r>
            <a:endParaRPr lang="en-US" sz="1200" i="1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A0E366-DFF1-F21C-D4ED-DF990C33FEB5}"/>
              </a:ext>
            </a:extLst>
          </p:cNvPr>
          <p:cNvSpPr/>
          <p:nvPr/>
        </p:nvSpPr>
        <p:spPr>
          <a:xfrm>
            <a:off x="6278033" y="1004431"/>
            <a:ext cx="2230966" cy="685800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WeatherWebAPI.Data.</a:t>
            </a:r>
            <a:r>
              <a:rPr lang="en-US" sz="1200" i="1" dirty="0">
                <a:solidFill>
                  <a:srgbClr val="2B91AF"/>
                </a:solidFill>
                <a:latin typeface="Cascadia Mono" panose="020B0609020000020004" pitchFamily="49" charset="0"/>
              </a:rPr>
              <a:t> SmhiLatestHourAirTemp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613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Mono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Skoglund</dc:creator>
  <cp:lastModifiedBy>Joakim Skoglund</cp:lastModifiedBy>
  <cp:revision>3</cp:revision>
  <dcterms:created xsi:type="dcterms:W3CDTF">2022-05-13T23:00:03Z</dcterms:created>
  <dcterms:modified xsi:type="dcterms:W3CDTF">2022-05-14T18:48:40Z</dcterms:modified>
</cp:coreProperties>
</file>