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0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6F-E8EC-4B17-8220-2D4BEAC2E24D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1E9B-000C-4DC6-91F3-B62D9598A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6F-E8EC-4B17-8220-2D4BEAC2E24D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1E9B-000C-4DC6-91F3-B62D9598A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6F-E8EC-4B17-8220-2D4BEAC2E24D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1E9B-000C-4DC6-91F3-B62D9598A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6F-E8EC-4B17-8220-2D4BEAC2E24D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1E9B-000C-4DC6-91F3-B62D9598A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6F-E8EC-4B17-8220-2D4BEAC2E24D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1E9B-000C-4DC6-91F3-B62D9598A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6F-E8EC-4B17-8220-2D4BEAC2E24D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1E9B-000C-4DC6-91F3-B62D9598A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6F-E8EC-4B17-8220-2D4BEAC2E24D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1E9B-000C-4DC6-91F3-B62D9598A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6F-E8EC-4B17-8220-2D4BEAC2E24D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1E9B-000C-4DC6-91F3-B62D9598A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6F-E8EC-4B17-8220-2D4BEAC2E24D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1E9B-000C-4DC6-91F3-B62D9598A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6F-E8EC-4B17-8220-2D4BEAC2E24D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1E9B-000C-4DC6-91F3-B62D9598A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6F-E8EC-4B17-8220-2D4BEAC2E24D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1E9B-000C-4DC6-91F3-B62D9598A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4E36F-E8EC-4B17-8220-2D4BEAC2E24D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1E9B-000C-4DC6-91F3-B62D9598A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5029200" y="2971800"/>
            <a:ext cx="3547872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Situation Reports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29200" y="914400"/>
            <a:ext cx="3550227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My Asset – Current Turn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47800" y="1524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Role: Commander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6324600" y="5943600"/>
            <a:ext cx="2252472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End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29200" y="2971800"/>
            <a:ext cx="3547872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029200" y="3352800"/>
            <a:ext cx="354787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029200" y="3581400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Air: </a:t>
            </a:r>
            <a:r>
              <a:rPr lang="en-US" sz="1400" i="1" dirty="0" smtClean="0"/>
              <a:t>	</a:t>
            </a:r>
            <a:r>
              <a:rPr lang="en-US" sz="1400" dirty="0" smtClean="0"/>
              <a:t>Possible target at B4</a:t>
            </a:r>
          </a:p>
          <a:p>
            <a:r>
              <a:rPr lang="en-US" sz="1400" b="1" dirty="0" smtClean="0"/>
              <a:t>Air:</a:t>
            </a:r>
            <a:r>
              <a:rPr lang="en-US" sz="1400" dirty="0" smtClean="0"/>
              <a:t>	No target at B1, B2, B3, or B5</a:t>
            </a:r>
          </a:p>
          <a:p>
            <a:r>
              <a:rPr lang="en-US" sz="1400" b="1" dirty="0" smtClean="0"/>
              <a:t>Intel:</a:t>
            </a:r>
            <a:r>
              <a:rPr lang="en-US" sz="1400" dirty="0" smtClean="0"/>
              <a:t>	Possible target at B4</a:t>
            </a:r>
          </a:p>
          <a:p>
            <a:r>
              <a:rPr lang="en-US" sz="1400" b="1" dirty="0" smtClean="0"/>
              <a:t>Spec Ops:</a:t>
            </a:r>
            <a:r>
              <a:rPr lang="en-US" sz="1400" dirty="0" smtClean="0"/>
              <a:t>	No target at E1</a:t>
            </a:r>
          </a:p>
          <a:p>
            <a:r>
              <a:rPr lang="en-US" sz="1400" b="1" dirty="0" smtClean="0"/>
              <a:t>Air: </a:t>
            </a:r>
            <a:r>
              <a:rPr lang="en-US" sz="1400" i="1" dirty="0" smtClean="0"/>
              <a:t>	</a:t>
            </a:r>
            <a:r>
              <a:rPr lang="en-US" sz="1400" dirty="0" smtClean="0"/>
              <a:t>At B3, moving to A3</a:t>
            </a:r>
          </a:p>
          <a:p>
            <a:r>
              <a:rPr lang="en-US" sz="1400" b="1" dirty="0" smtClean="0"/>
              <a:t>Intel:</a:t>
            </a:r>
            <a:r>
              <a:rPr lang="en-US" sz="1400" dirty="0" smtClean="0"/>
              <a:t>	At B4, moving to C5</a:t>
            </a:r>
          </a:p>
          <a:p>
            <a:r>
              <a:rPr lang="en-US" sz="1400" b="1" dirty="0" smtClean="0"/>
              <a:t>Spec Ops:</a:t>
            </a:r>
            <a:r>
              <a:rPr lang="en-US" sz="1400" dirty="0" smtClean="0"/>
              <a:t>	At E1, moving to D1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4980720" y="6019800"/>
            <a:ext cx="119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Turn 1 of 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914400"/>
            <a:ext cx="3550227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029200" y="1295400"/>
            <a:ext cx="1385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5029200" y="1295400"/>
            <a:ext cx="355022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86600" y="1295400"/>
            <a:ext cx="1472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Coverage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791200" y="1295400"/>
            <a:ext cx="0" cy="1447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53200" y="1295400"/>
            <a:ext cx="0" cy="1463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36438" y="1299102"/>
            <a:ext cx="8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Location</a:t>
            </a:r>
            <a:endParaRPr lang="en-US" sz="1400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5037859" y="1600200"/>
            <a:ext cx="3532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15345" y="1600200"/>
            <a:ext cx="77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Satellite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5181600" y="1295400"/>
            <a:ext cx="50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Unit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791201" y="1600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C2</a:t>
            </a:r>
            <a:endParaRPr lang="en-US" sz="1400" dirty="0"/>
          </a:p>
        </p:txBody>
      </p:sp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-533400" y="533400"/>
          <a:ext cx="5105400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413029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1794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31794">
                <a:tc>
                  <a:txBody>
                    <a:bodyPr/>
                    <a:lstStyle/>
                    <a:p>
                      <a:pPr algn="r"/>
                      <a:r>
                        <a:rPr lang="en-US" b="1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31794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31794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31794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 flipV="1">
            <a:off x="1600200" y="3276600"/>
            <a:ext cx="0" cy="17526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600200" y="1066800"/>
            <a:ext cx="0" cy="16764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629400" y="1600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629400" y="1828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B2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629400" y="2286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D2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629400" y="20544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629400" y="2514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E2</a:t>
            </a:r>
            <a:endParaRPr lang="en-US" sz="14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6553200" y="1828800"/>
            <a:ext cx="2008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53200" y="2057400"/>
            <a:ext cx="2008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553200" y="2286000"/>
            <a:ext cx="2008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553200" y="2514600"/>
            <a:ext cx="2008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086600" y="1600200"/>
            <a:ext cx="0" cy="114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315200" y="1600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Possible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315200" y="18258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Clear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315200" y="20514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Clear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315200" y="2277069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Possible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315200" y="250269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Clear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524000" y="1219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?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24000" y="3733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?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24000" y="28956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524000" y="2057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pic>
        <p:nvPicPr>
          <p:cNvPr id="113" name="Picture 2" descr="C:\Users\jonathan.z.bakdash\AppData\Local\Microsoft\Windows\Temporary Internet Files\Content.IE5\SD1UEAL5\MC90043485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0"/>
            <a:ext cx="685800" cy="685800"/>
          </a:xfrm>
          <a:prstGeom prst="rect">
            <a:avLst/>
          </a:prstGeom>
          <a:noFill/>
        </p:spPr>
      </p:pic>
      <p:sp>
        <p:nvSpPr>
          <p:cNvPr id="152" name="TextBox 151"/>
          <p:cNvSpPr txBox="1"/>
          <p:nvPr/>
        </p:nvSpPr>
        <p:spPr>
          <a:xfrm>
            <a:off x="685800" y="45720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85800" y="2057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2362200" y="2057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114800" y="2057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3276600" y="20675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45720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819400" y="5300990"/>
            <a:ext cx="42462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" y="5300990"/>
            <a:ext cx="42462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0" y="5300990"/>
            <a:ext cx="395943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?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1822" y="54102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843743" y="5410200"/>
            <a:ext cx="9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67822" y="5410200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Confirmed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04800" y="5257800"/>
            <a:ext cx="4267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52400" y="5715000"/>
            <a:ext cx="1752600" cy="1077218"/>
          </a:xfrm>
          <a:prstGeom prst="rect">
            <a:avLst/>
          </a:prstGeom>
          <a:solidFill>
            <a:srgbClr val="FFFF00">
              <a:alpha val="61000"/>
            </a:srgb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Player puts these markers on the map (by clicking or dragging icons)</a:t>
            </a:r>
            <a:endParaRPr lang="en-US" sz="16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981200" y="5715000"/>
            <a:ext cx="762000" cy="3048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5029200" y="2971800"/>
            <a:ext cx="3547872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Situation Reports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29200" y="914400"/>
            <a:ext cx="3550227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My Asset – Current Turn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47800" y="1524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Role: Commander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6324600" y="5943600"/>
            <a:ext cx="2252472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End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29200" y="2971800"/>
            <a:ext cx="3547872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029200" y="3352800"/>
            <a:ext cx="354787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029200" y="3581400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Air: </a:t>
            </a:r>
            <a:r>
              <a:rPr lang="en-US" sz="1400" i="1" dirty="0" smtClean="0"/>
              <a:t>	</a:t>
            </a:r>
            <a:r>
              <a:rPr lang="en-US" sz="1400" dirty="0" smtClean="0"/>
              <a:t>Possible target at B4</a:t>
            </a:r>
          </a:p>
          <a:p>
            <a:r>
              <a:rPr lang="en-US" sz="1400" b="1" dirty="0" smtClean="0"/>
              <a:t>Air:</a:t>
            </a:r>
            <a:r>
              <a:rPr lang="en-US" sz="1400" dirty="0" smtClean="0"/>
              <a:t>	No target at B1, B2, B3, or B5</a:t>
            </a:r>
          </a:p>
          <a:p>
            <a:r>
              <a:rPr lang="en-US" sz="1400" b="1" dirty="0" smtClean="0"/>
              <a:t>Intel:</a:t>
            </a:r>
            <a:r>
              <a:rPr lang="en-US" sz="1400" dirty="0" smtClean="0"/>
              <a:t>	Possible target at B4</a:t>
            </a:r>
          </a:p>
          <a:p>
            <a:r>
              <a:rPr lang="en-US" sz="1400" b="1" dirty="0" smtClean="0"/>
              <a:t>Spec Ops:</a:t>
            </a:r>
            <a:r>
              <a:rPr lang="en-US" sz="1400" dirty="0" smtClean="0"/>
              <a:t>	No target at E1</a:t>
            </a:r>
          </a:p>
          <a:p>
            <a:r>
              <a:rPr lang="en-US" sz="1400" b="1" dirty="0" smtClean="0"/>
              <a:t>Air: </a:t>
            </a:r>
            <a:r>
              <a:rPr lang="en-US" sz="1400" i="1" dirty="0" smtClean="0"/>
              <a:t>	</a:t>
            </a:r>
            <a:r>
              <a:rPr lang="en-US" sz="1400" dirty="0" smtClean="0"/>
              <a:t>At B3, moving to A3</a:t>
            </a:r>
          </a:p>
          <a:p>
            <a:r>
              <a:rPr lang="en-US" sz="1400" b="1" dirty="0" smtClean="0"/>
              <a:t>Intel:</a:t>
            </a:r>
            <a:r>
              <a:rPr lang="en-US" sz="1400" dirty="0" smtClean="0"/>
              <a:t>	At B4, moving to C5</a:t>
            </a:r>
          </a:p>
          <a:p>
            <a:r>
              <a:rPr lang="en-US" sz="1400" b="1" dirty="0" smtClean="0"/>
              <a:t>Spec Ops:</a:t>
            </a:r>
            <a:r>
              <a:rPr lang="en-US" sz="1400" dirty="0" smtClean="0"/>
              <a:t>	At E1, moving to D1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4980720" y="6019800"/>
            <a:ext cx="119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Turn 1 of 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914400"/>
            <a:ext cx="3550227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029200" y="1295400"/>
            <a:ext cx="1385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5029200" y="1295400"/>
            <a:ext cx="355022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86600" y="1295400"/>
            <a:ext cx="1472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Coverage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791200" y="1295400"/>
            <a:ext cx="0" cy="1447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53200" y="1295400"/>
            <a:ext cx="0" cy="1463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36438" y="1299102"/>
            <a:ext cx="8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Location</a:t>
            </a:r>
            <a:endParaRPr lang="en-US" sz="1400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5037859" y="1600200"/>
            <a:ext cx="3532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15345" y="1600200"/>
            <a:ext cx="77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Satellite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5181600" y="1295400"/>
            <a:ext cx="50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Unit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791201" y="1600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C2</a:t>
            </a:r>
            <a:endParaRPr lang="en-US" sz="1400" dirty="0"/>
          </a:p>
        </p:txBody>
      </p:sp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-533400" y="533400"/>
          <a:ext cx="5105400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413029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1794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31794">
                <a:tc>
                  <a:txBody>
                    <a:bodyPr/>
                    <a:lstStyle/>
                    <a:p>
                      <a:pPr algn="r"/>
                      <a:r>
                        <a:rPr lang="en-US" b="1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31794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31794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31794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 flipV="1">
            <a:off x="1600200" y="3276600"/>
            <a:ext cx="0" cy="17526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600200" y="1066800"/>
            <a:ext cx="0" cy="16002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629400" y="1600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629400" y="1828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B2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629400" y="2286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D2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629400" y="20544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C2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629400" y="2514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E2</a:t>
            </a:r>
            <a:endParaRPr lang="en-US" sz="14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6553200" y="1828800"/>
            <a:ext cx="2008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53200" y="2057400"/>
            <a:ext cx="2008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553200" y="2286000"/>
            <a:ext cx="2008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553200" y="2514600"/>
            <a:ext cx="2008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086600" y="1600200"/>
            <a:ext cx="0" cy="114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315200" y="1600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Possible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315200" y="18258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Clear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315200" y="20514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Clear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315200" y="2277069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Possible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315200" y="250269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Clear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524000" y="1219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?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24000" y="3733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?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24000" y="28956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524000" y="2057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pic>
        <p:nvPicPr>
          <p:cNvPr id="113" name="Picture 2" descr="C:\Users\jonathan.z.bakdash\AppData\Local\Microsoft\Windows\Temporary Internet Files\Content.IE5\SD1UEAL5\MC90043485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685800" cy="685800"/>
          </a:xfrm>
          <a:prstGeom prst="rect">
            <a:avLst/>
          </a:prstGeom>
          <a:noFill/>
        </p:spPr>
      </p:pic>
      <p:sp>
        <p:nvSpPr>
          <p:cNvPr id="152" name="TextBox 151"/>
          <p:cNvSpPr txBox="1"/>
          <p:nvPr/>
        </p:nvSpPr>
        <p:spPr>
          <a:xfrm>
            <a:off x="762000" y="45720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85800" y="2057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2362200" y="2057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114800" y="2057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3276600" y="20675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45720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819400" y="5300990"/>
            <a:ext cx="42462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" y="5300990"/>
            <a:ext cx="42462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0" y="5300990"/>
            <a:ext cx="395943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?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1822" y="54102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843743" y="5410200"/>
            <a:ext cx="9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67822" y="5410200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Confirmed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04800" y="5257800"/>
            <a:ext cx="4267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APP-6_Special_Operations_Forces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4343400"/>
            <a:ext cx="611038" cy="381000"/>
          </a:xfrm>
          <a:prstGeom prst="rect">
            <a:avLst/>
          </a:prstGeom>
        </p:spPr>
      </p:pic>
      <p:pic>
        <p:nvPicPr>
          <p:cNvPr id="66" name="Picture 65" descr="thumblg.png"/>
          <p:cNvPicPr>
            <a:picLocks noChangeAspect="1"/>
          </p:cNvPicPr>
          <p:nvPr/>
        </p:nvPicPr>
        <p:blipFill>
          <a:blip r:embed="rId4" cstate="print"/>
          <a:srcRect t="15347" b="44669"/>
          <a:stretch>
            <a:fillRect/>
          </a:stretch>
        </p:blipFill>
        <p:spPr>
          <a:xfrm>
            <a:off x="2057400" y="1828800"/>
            <a:ext cx="762000" cy="304677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>
            <a:off x="2971800" y="1981200"/>
            <a:ext cx="152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57200" y="1981200"/>
            <a:ext cx="152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audio_heads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1800" y="1828800"/>
            <a:ext cx="533400" cy="53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134</Words>
  <Application>Microsoft Office PowerPoint</Application>
  <PresentationFormat>On-screen Show (4:3)</PresentationFormat>
  <Paragraphs>113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United States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jonathan.z.bakdash</dc:creator>
  <cp:lastModifiedBy>laura.r.marusich.ctr</cp:lastModifiedBy>
  <cp:revision>29</cp:revision>
  <dcterms:created xsi:type="dcterms:W3CDTF">2013-07-26T11:16:46Z</dcterms:created>
  <dcterms:modified xsi:type="dcterms:W3CDTF">2013-07-29T18:59:38Z</dcterms:modified>
</cp:coreProperties>
</file>