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66" r:id="rId2"/>
    <p:sldId id="4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57A6E-609F-4FA8-A804-A31F4558820C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C5B73-443C-41A3-A0A2-5BE2F145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6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874F-B1F7-4D67-8D0B-3BEC29FC8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BE3E8-1659-4944-B260-94EAA275A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EBB0-AC8B-440C-ADA0-86539828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C5E3-5573-417E-9756-5A38E0DFAE2D}" type="datetime1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FC940-DFC8-4DB0-9B6C-DF7B1AB8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CB0BE-30A6-4829-9465-B43DC425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30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4744-2525-486A-BB4E-B5C50081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8A300-D90B-4384-8498-97320996E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F99E-11E2-4A84-A985-37D54196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8ECB-3B57-412A-8AFB-2A9E4C4C4103}" type="datetime1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35414-B204-4D42-B312-58AE0672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F67A4-4886-4550-A67F-6822EDA5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6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D74BB-1A47-4585-99E9-AB126BBE7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E84EF-ED29-460E-87C0-B0D883863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7550-2644-48B0-8700-FC505785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4E75-36B4-42F1-8A46-13B009E821AF}" type="datetime1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BE46-CE83-41A5-960D-0EB8F342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70FD7-83E9-46C0-8085-464A9248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6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31BD-2830-4D76-AB7B-BE17FD28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33AD-F436-4442-B10A-9611AE1D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8A1EE-B3DB-4634-AD47-D67593EE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BD64-44AD-4BA9-BF07-82F3A47F6880}" type="datetime1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ACEDC-D519-4FFD-B51F-45212350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3704-C4E0-4617-91FA-77F6EF87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77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FDA4-BBE9-4208-8BE0-8B4F0276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2158-86F1-4CED-9D49-263407BA6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734A-5499-41AB-972A-DE43FC1E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DDFE-EB67-40C4-A81D-86C0AB56E52A}" type="datetime1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C5596-7E3C-48BB-9C2D-388BE2D7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0425A-6F27-4F66-972F-9125D511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3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0F4E-E12F-45E0-AE82-3DEE5D51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EE05-8B7C-453E-9FE8-90132C15E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367AE-D4F2-487E-AC31-14B400F76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840A5-20C3-4154-A142-0D487A3F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1D56-7A8C-4241-B734-81C2EBE05427}" type="datetime1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463E5-F2E8-4B52-8591-1EEEA064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2E1C2-ED95-43CF-97BE-E2B77172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1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2412-A513-4124-810A-83F98141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6771B-3210-442B-9272-1318D710D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3C2AD-A32E-4FBC-A130-9A92C7EC1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7B2C8-D6B5-479D-BE06-C4C04BCF5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CA78E-84BC-4B80-8562-DDF2253EF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E6FFB-8932-4567-A88C-510DC4C5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C09-9774-42E1-854B-FC773C92CAB8}" type="datetime1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0A117-A9CF-4849-997F-BE776366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92433-CC07-4369-9717-CCB9FC5B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08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A2B9-0559-4C7A-9477-38F80609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77193-7AD8-40C1-A274-5385751C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660-F1F8-4DD2-996F-9D475B0F535E}" type="datetime1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E60D2-8A59-48F8-A0BE-0A147EAB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9C87F-E6E7-416C-8B7F-5B737596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55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42BDC-9317-460B-857E-AB777F1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B49B-4B93-48F1-9FC4-B41C6303937F}" type="datetime1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7EC0E-C3B4-4CBE-847D-9E8E29E8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758E1-AFF0-410B-9762-5E9BD2DE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4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5031-5DE5-4737-8ED4-36416A0E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9505-8A9B-4790-B206-B808103C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54591-FED6-4F7E-B160-1BD00C44F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F3561-7124-4DBA-850D-EF8FDAC4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C12D-1455-4AB9-90EC-B65C8F508916}" type="datetime1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892F9-E0C5-4842-B31E-9EE66DCE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7B954-8402-45F8-B8C6-0578250A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6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D3DC-CCF7-4A88-8177-2FA64F0D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70DC9-847D-4524-B66D-DC8AA38A1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59591-7A87-49A4-8740-6FA0E7474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31420-0E60-4B9A-9A33-1BBECAE3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187B-824D-4C1B-BD17-0CA532B18EA2}" type="datetime1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79D8-653C-4167-A6C0-A4DF7AFB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243FF-BB55-4BAA-9EEE-ADEB2302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60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F712E-4F41-405D-B91E-942FEEEB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87C4B-996B-44BB-AA70-98C702AE5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52C71-D6E4-4FCF-89E3-34112655A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F014-C2A3-4162-94C8-7D6663A59E54}" type="datetime1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94A66-324F-404A-BA1A-E599159EB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Ms. Vandana Sawant SIESGST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FBEE-8CC2-418E-95CC-1F092709B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34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1868-4568-4E19-AED5-87AE051F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 TEST CH 5 </a:t>
            </a:r>
            <a:endParaRPr lang="en-IN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6291-C95E-4788-B719-7E93E59BE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u="none" strike="sngStrike" baseline="0" dirty="0">
                <a:latin typeface="Times New Roman" panose="02020603050405020304" pitchFamily="18" charset="0"/>
              </a:rPr>
              <a:t>Explain working of Tunnel diode and its application in microwave engineering.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strike="sngStrike" dirty="0">
                <a:latin typeface="Times New Roman" panose="02020603050405020304" pitchFamily="18" charset="0"/>
              </a:rPr>
              <a:t>Explain physical structure and principle of working of TRAPATT diode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strike="sngStrike" dirty="0">
                <a:latin typeface="Times New Roman" panose="02020603050405020304" pitchFamily="18" charset="0"/>
              </a:rPr>
              <a:t>List various modes of oscillation of Gunn diode. Give criteria of classification of these modes and explain working of any one mode.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u="none" strike="sngStrike" baseline="0" dirty="0">
                <a:latin typeface="Times New Roman" panose="02020603050405020304" pitchFamily="18" charset="0"/>
              </a:rPr>
              <a:t>Explain working principal of TUINNEL diode</a:t>
            </a:r>
            <a:endParaRPr lang="en-IN" sz="2400" strike="sngStrike" dirty="0">
              <a:latin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u="none" strike="sng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Explain physical structure and principal of operation of IMPATT diode</a:t>
            </a:r>
            <a:endParaRPr lang="en-IN" sz="2400" strike="sngStrike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i="0" u="none" strike="sngStrike" baseline="0" dirty="0">
                <a:latin typeface="Times New Roman" panose="02020603050405020304" pitchFamily="18" charset="0"/>
              </a:rPr>
              <a:t>Explain Two Valley Model Theory in Gunn diode.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u="none" strike="sngStrike" baseline="0" dirty="0">
                <a:latin typeface="Times New Roman" panose="02020603050405020304" pitchFamily="18" charset="0"/>
              </a:rPr>
              <a:t>Describe Varactor diode working principle.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Write note on ATTD devices.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47DAF-381E-40FE-A6C2-ECB17EAE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Vandana Sawant SIESGST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480DE-CBED-4078-964B-398CC9A6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3173-E4B5-4EE6-8C3A-282477CD4247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4B736B5-B91A-4D05-9351-D9F80756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2" y="6088378"/>
            <a:ext cx="1319592" cy="65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6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1868-4568-4E19-AED5-87AE051F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 TEST CH 6</a:t>
            </a:r>
            <a:endParaRPr lang="en-IN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6291-C95E-4788-B719-7E93E59BE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u="none" strike="sngStrike" baseline="0" dirty="0">
                <a:latin typeface="Times New Roman" panose="02020603050405020304" pitchFamily="18" charset="0"/>
              </a:rPr>
              <a:t>Explain any two methods of power measurement.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strike="sngStrike" dirty="0">
                <a:latin typeface="Times New Roman" panose="02020603050405020304" pitchFamily="18" charset="0"/>
              </a:rPr>
              <a:t>Explain methods of microwave frequency measurement</a:t>
            </a:r>
            <a:endParaRPr lang="en-IN" sz="2400" strike="sngStrike" dirty="0">
              <a:latin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u="none" strike="sngStrike" baseline="0" dirty="0">
                <a:latin typeface="Times New Roman" panose="02020603050405020304" pitchFamily="18" charset="0"/>
              </a:rPr>
              <a:t>Explain any two methods of measuring impedance of a terminating load in Microwave system.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Explain VSWR </a:t>
            </a:r>
            <a:r>
              <a:rPr lang="en-IN" sz="2400" dirty="0">
                <a:latin typeface="Times New Roman" panose="02020603050405020304" pitchFamily="18" charset="0"/>
              </a:rPr>
              <a:t>measurement.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</a:rPr>
              <a:t>Explain attenuation measurement.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Explain phase shift measurement.</a:t>
            </a: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47DAF-381E-40FE-A6C2-ECB17EAE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Vandana Sawant SIESGST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480DE-CBED-4078-964B-398CC9A6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3173-E4B5-4EE6-8C3A-282477CD424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4B736B5-B91A-4D05-9351-D9F80756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2" y="6088378"/>
            <a:ext cx="1319592" cy="65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146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CLASS TEST CH 5 </vt:lpstr>
      <vt:lpstr>CLASS TEST CH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NIRAJA GANESH SAWANT</dc:creator>
  <cp:lastModifiedBy>Varad Patil</cp:lastModifiedBy>
  <cp:revision>84</cp:revision>
  <dcterms:created xsi:type="dcterms:W3CDTF">2020-08-16T15:18:33Z</dcterms:created>
  <dcterms:modified xsi:type="dcterms:W3CDTF">2023-12-22T18:41:40Z</dcterms:modified>
</cp:coreProperties>
</file>