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4"/>
  </p:sldMasterIdLst>
  <p:notesMasterIdLst>
    <p:notesMasterId r:id="rId55"/>
  </p:notesMasterIdLst>
  <p:handoutMasterIdLst>
    <p:handoutMasterId r:id="rId56"/>
  </p:handoutMasterIdLst>
  <p:sldIdLst>
    <p:sldId id="256" r:id="rId5"/>
    <p:sldId id="346" r:id="rId6"/>
    <p:sldId id="347" r:id="rId7"/>
    <p:sldId id="381" r:id="rId8"/>
    <p:sldId id="348" r:id="rId9"/>
    <p:sldId id="349" r:id="rId10"/>
    <p:sldId id="271" r:id="rId11"/>
    <p:sldId id="281" r:id="rId12"/>
    <p:sldId id="282" r:id="rId13"/>
    <p:sldId id="283" r:id="rId14"/>
    <p:sldId id="351" r:id="rId15"/>
    <p:sldId id="350" r:id="rId16"/>
    <p:sldId id="344" r:id="rId17"/>
    <p:sldId id="388" r:id="rId18"/>
    <p:sldId id="345" r:id="rId19"/>
    <p:sldId id="352" r:id="rId20"/>
    <p:sldId id="778" r:id="rId21"/>
    <p:sldId id="353" r:id="rId22"/>
    <p:sldId id="354" r:id="rId23"/>
    <p:sldId id="358" r:id="rId24"/>
    <p:sldId id="355" r:id="rId25"/>
    <p:sldId id="357" r:id="rId26"/>
    <p:sldId id="382" r:id="rId27"/>
    <p:sldId id="383" r:id="rId28"/>
    <p:sldId id="356" r:id="rId29"/>
    <p:sldId id="384" r:id="rId30"/>
    <p:sldId id="362" r:id="rId31"/>
    <p:sldId id="365" r:id="rId32"/>
    <p:sldId id="363" r:id="rId33"/>
    <p:sldId id="401" r:id="rId34"/>
    <p:sldId id="392" r:id="rId35"/>
    <p:sldId id="385" r:id="rId36"/>
    <p:sldId id="367" r:id="rId37"/>
    <p:sldId id="386" r:id="rId38"/>
    <p:sldId id="390" r:id="rId39"/>
    <p:sldId id="369" r:id="rId40"/>
    <p:sldId id="370" r:id="rId41"/>
    <p:sldId id="371" r:id="rId42"/>
    <p:sldId id="373" r:id="rId43"/>
    <p:sldId id="393" r:id="rId44"/>
    <p:sldId id="402" r:id="rId45"/>
    <p:sldId id="407" r:id="rId46"/>
    <p:sldId id="403" r:id="rId47"/>
    <p:sldId id="406" r:id="rId48"/>
    <p:sldId id="405" r:id="rId49"/>
    <p:sldId id="404" r:id="rId50"/>
    <p:sldId id="395" r:id="rId51"/>
    <p:sldId id="276" r:id="rId52"/>
    <p:sldId id="375" r:id="rId53"/>
    <p:sldId id="27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a" initials="N" lastIdx="1" clrIdx="0">
    <p:extLst>
      <p:ext uri="{19B8F6BF-5375-455C-9EA6-DF929625EA0E}">
        <p15:presenceInfo xmlns:p15="http://schemas.microsoft.com/office/powerpoint/2012/main" userId="1727f383da2b51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14A3A0"/>
    <a:srgbClr val="FF9900"/>
    <a:srgbClr val="61C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B8D1D-9542-4F13-9C0A-471FE4833541}" v="1" dt="2023-07-27T08:33:56.064"/>
    <p1510:client id="{8BE6466B-2770-4F3F-9789-95BD74642B35}" v="1" dt="2023-08-19T18:05:57.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91713" autoAdjust="0"/>
  </p:normalViewPr>
  <p:slideViewPr>
    <p:cSldViewPr>
      <p:cViewPr>
        <p:scale>
          <a:sx n="60" d="100"/>
          <a:sy n="60" d="100"/>
        </p:scale>
        <p:origin x="1906" y="31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KHEDE SHREYASH SUNIL" userId="S::shreyashswextc221@gst.sies.edu.in::8a25af2d-6ee2-4f5c-a167-868665765048" providerId="AD" clId="Web-{216B8D1D-9542-4F13-9C0A-471FE4833541}"/>
    <pc:docChg chg="modSld">
      <pc:chgData name="WANKHEDE SHREYASH SUNIL" userId="S::shreyashswextc221@gst.sies.edu.in::8a25af2d-6ee2-4f5c-a167-868665765048" providerId="AD" clId="Web-{216B8D1D-9542-4F13-9C0A-471FE4833541}" dt="2023-07-27T08:33:56.064" v="0" actId="1076"/>
      <pc:docMkLst>
        <pc:docMk/>
      </pc:docMkLst>
      <pc:sldChg chg="modSp">
        <pc:chgData name="WANKHEDE SHREYASH SUNIL" userId="S::shreyashswextc221@gst.sies.edu.in::8a25af2d-6ee2-4f5c-a167-868665765048" providerId="AD" clId="Web-{216B8D1D-9542-4F13-9C0A-471FE4833541}" dt="2023-07-27T08:33:56.064" v="0" actId="1076"/>
        <pc:sldMkLst>
          <pc:docMk/>
          <pc:sldMk cId="0" sldId="256"/>
        </pc:sldMkLst>
        <pc:spChg chg="mod">
          <ac:chgData name="WANKHEDE SHREYASH SUNIL" userId="S::shreyashswextc221@gst.sies.edu.in::8a25af2d-6ee2-4f5c-a167-868665765048" providerId="AD" clId="Web-{216B8D1D-9542-4F13-9C0A-471FE4833541}" dt="2023-07-27T08:33:56.064" v="0" actId="1076"/>
          <ac:spMkLst>
            <pc:docMk/>
            <pc:sldMk cId="0" sldId="256"/>
            <ac:spMk id="6" creationId="{00000000-0000-0000-0000-000000000000}"/>
          </ac:spMkLst>
        </pc:spChg>
      </pc:sldChg>
    </pc:docChg>
  </pc:docChgLst>
  <pc:docChgLst>
    <pc:chgData name="KANASE SAURABH DHANAJI" userId="S::saurabhdkextc221@gst.sies.edu.in::8f1590f7-1125-43cf-9c26-315dfbc9d275" providerId="AD" clId="Web-{8BE6466B-2770-4F3F-9789-95BD74642B35}"/>
    <pc:docChg chg="sldOrd">
      <pc:chgData name="KANASE SAURABH DHANAJI" userId="S::saurabhdkextc221@gst.sies.edu.in::8f1590f7-1125-43cf-9c26-315dfbc9d275" providerId="AD" clId="Web-{8BE6466B-2770-4F3F-9789-95BD74642B35}" dt="2023-08-19T18:05:57.134" v="0"/>
      <pc:docMkLst>
        <pc:docMk/>
      </pc:docMkLst>
      <pc:sldChg chg="ord">
        <pc:chgData name="KANASE SAURABH DHANAJI" userId="S::saurabhdkextc221@gst.sies.edu.in::8f1590f7-1125-43cf-9c26-315dfbc9d275" providerId="AD" clId="Web-{8BE6466B-2770-4F3F-9789-95BD74642B35}" dt="2023-08-19T18:05:57.134" v="0"/>
        <pc:sldMkLst>
          <pc:docMk/>
          <pc:sldMk cId="1240240197" sldId="403"/>
        </pc:sldMkLst>
      </pc:sldChg>
    </pc:docChg>
  </pc:docChgLst>
  <pc:docChgLst>
    <pc:chgData name="Nita" userId="1727f383da2b51aa" providerId="LiveId" clId="{EF6A4CF1-CA11-43AF-BF33-AECEA5226686}"/>
    <pc:docChg chg="delSld">
      <pc:chgData name="Nita" userId="1727f383da2b51aa" providerId="LiveId" clId="{EF6A4CF1-CA11-43AF-BF33-AECEA5226686}" dt="2022-08-18T09:15:43.894" v="2" actId="47"/>
      <pc:docMkLst>
        <pc:docMk/>
      </pc:docMkLst>
      <pc:sldChg chg="del">
        <pc:chgData name="Nita" userId="1727f383da2b51aa" providerId="LiveId" clId="{EF6A4CF1-CA11-43AF-BF33-AECEA5226686}" dt="2022-08-18T09:15:43.894" v="2" actId="47"/>
        <pc:sldMkLst>
          <pc:docMk/>
          <pc:sldMk cId="0" sldId="257"/>
        </pc:sldMkLst>
      </pc:sldChg>
      <pc:sldChg chg="del">
        <pc:chgData name="Nita" userId="1727f383da2b51aa" providerId="LiveId" clId="{EF6A4CF1-CA11-43AF-BF33-AECEA5226686}" dt="2022-08-18T09:15:43.894" v="2" actId="47"/>
        <pc:sldMkLst>
          <pc:docMk/>
          <pc:sldMk cId="0" sldId="259"/>
        </pc:sldMkLst>
      </pc:sldChg>
      <pc:sldChg chg="del">
        <pc:chgData name="Nita" userId="1727f383da2b51aa" providerId="LiveId" clId="{EF6A4CF1-CA11-43AF-BF33-AECEA5226686}" dt="2022-08-18T09:15:43.894" v="2" actId="47"/>
        <pc:sldMkLst>
          <pc:docMk/>
          <pc:sldMk cId="0" sldId="260"/>
        </pc:sldMkLst>
      </pc:sldChg>
      <pc:sldChg chg="del">
        <pc:chgData name="Nita" userId="1727f383da2b51aa" providerId="LiveId" clId="{EF6A4CF1-CA11-43AF-BF33-AECEA5226686}" dt="2022-08-18T09:15:43.894" v="2" actId="47"/>
        <pc:sldMkLst>
          <pc:docMk/>
          <pc:sldMk cId="0" sldId="261"/>
        </pc:sldMkLst>
      </pc:sldChg>
      <pc:sldChg chg="del">
        <pc:chgData name="Nita" userId="1727f383da2b51aa" providerId="LiveId" clId="{EF6A4CF1-CA11-43AF-BF33-AECEA5226686}" dt="2022-08-18T09:15:43.894" v="2" actId="47"/>
        <pc:sldMkLst>
          <pc:docMk/>
          <pc:sldMk cId="0" sldId="262"/>
        </pc:sldMkLst>
      </pc:sldChg>
      <pc:sldChg chg="del">
        <pc:chgData name="Nita" userId="1727f383da2b51aa" providerId="LiveId" clId="{EF6A4CF1-CA11-43AF-BF33-AECEA5226686}" dt="2022-08-18T09:15:43.894" v="2" actId="47"/>
        <pc:sldMkLst>
          <pc:docMk/>
          <pc:sldMk cId="0" sldId="263"/>
        </pc:sldMkLst>
      </pc:sldChg>
      <pc:sldChg chg="del">
        <pc:chgData name="Nita" userId="1727f383da2b51aa" providerId="LiveId" clId="{EF6A4CF1-CA11-43AF-BF33-AECEA5226686}" dt="2022-08-18T09:15:43.894" v="2" actId="47"/>
        <pc:sldMkLst>
          <pc:docMk/>
          <pc:sldMk cId="0" sldId="264"/>
        </pc:sldMkLst>
      </pc:sldChg>
      <pc:sldChg chg="del">
        <pc:chgData name="Nita" userId="1727f383da2b51aa" providerId="LiveId" clId="{EF6A4CF1-CA11-43AF-BF33-AECEA5226686}" dt="2022-08-18T09:15:43.894" v="2" actId="47"/>
        <pc:sldMkLst>
          <pc:docMk/>
          <pc:sldMk cId="0" sldId="265"/>
        </pc:sldMkLst>
      </pc:sldChg>
      <pc:sldChg chg="del">
        <pc:chgData name="Nita" userId="1727f383da2b51aa" providerId="LiveId" clId="{EF6A4CF1-CA11-43AF-BF33-AECEA5226686}" dt="2022-08-18T09:15:43.894" v="2" actId="47"/>
        <pc:sldMkLst>
          <pc:docMk/>
          <pc:sldMk cId="0" sldId="266"/>
        </pc:sldMkLst>
      </pc:sldChg>
      <pc:sldChg chg="del">
        <pc:chgData name="Nita" userId="1727f383da2b51aa" providerId="LiveId" clId="{EF6A4CF1-CA11-43AF-BF33-AECEA5226686}" dt="2022-08-18T09:15:43.894" v="2" actId="47"/>
        <pc:sldMkLst>
          <pc:docMk/>
          <pc:sldMk cId="0" sldId="267"/>
        </pc:sldMkLst>
      </pc:sldChg>
      <pc:sldChg chg="del">
        <pc:chgData name="Nita" userId="1727f383da2b51aa" providerId="LiveId" clId="{EF6A4CF1-CA11-43AF-BF33-AECEA5226686}" dt="2022-08-18T09:15:43.894" v="2" actId="47"/>
        <pc:sldMkLst>
          <pc:docMk/>
          <pc:sldMk cId="0" sldId="269"/>
        </pc:sldMkLst>
      </pc:sldChg>
      <pc:sldChg chg="del">
        <pc:chgData name="Nita" userId="1727f383da2b51aa" providerId="LiveId" clId="{EF6A4CF1-CA11-43AF-BF33-AECEA5226686}" dt="2022-08-18T09:15:43.894" v="2" actId="47"/>
        <pc:sldMkLst>
          <pc:docMk/>
          <pc:sldMk cId="0" sldId="270"/>
        </pc:sldMkLst>
      </pc:sldChg>
      <pc:sldChg chg="del">
        <pc:chgData name="Nita" userId="1727f383da2b51aa" providerId="LiveId" clId="{EF6A4CF1-CA11-43AF-BF33-AECEA5226686}" dt="2022-08-18T09:15:13.299" v="0" actId="47"/>
        <pc:sldMkLst>
          <pc:docMk/>
          <pc:sldMk cId="0" sldId="275"/>
        </pc:sldMkLst>
      </pc:sldChg>
      <pc:sldChg chg="del">
        <pc:chgData name="Nita" userId="1727f383da2b51aa" providerId="LiveId" clId="{EF6A4CF1-CA11-43AF-BF33-AECEA5226686}" dt="2022-08-18T09:15:13.299" v="0" actId="47"/>
        <pc:sldMkLst>
          <pc:docMk/>
          <pc:sldMk cId="0" sldId="277"/>
        </pc:sldMkLst>
      </pc:sldChg>
      <pc:sldChg chg="del">
        <pc:chgData name="Nita" userId="1727f383da2b51aa" providerId="LiveId" clId="{EF6A4CF1-CA11-43AF-BF33-AECEA5226686}" dt="2022-08-18T09:15:13.299" v="0" actId="47"/>
        <pc:sldMkLst>
          <pc:docMk/>
          <pc:sldMk cId="0" sldId="278"/>
        </pc:sldMkLst>
      </pc:sldChg>
      <pc:sldChg chg="del">
        <pc:chgData name="Nita" userId="1727f383da2b51aa" providerId="LiveId" clId="{EF6A4CF1-CA11-43AF-BF33-AECEA5226686}" dt="2022-08-18T09:15:13.299" v="0" actId="47"/>
        <pc:sldMkLst>
          <pc:docMk/>
          <pc:sldMk cId="0" sldId="279"/>
        </pc:sldMkLst>
      </pc:sldChg>
      <pc:sldChg chg="del">
        <pc:chgData name="Nita" userId="1727f383da2b51aa" providerId="LiveId" clId="{EF6A4CF1-CA11-43AF-BF33-AECEA5226686}" dt="2022-08-18T09:15:13.299" v="0" actId="47"/>
        <pc:sldMkLst>
          <pc:docMk/>
          <pc:sldMk cId="0" sldId="280"/>
        </pc:sldMkLst>
      </pc:sldChg>
      <pc:sldChg chg="del">
        <pc:chgData name="Nita" userId="1727f383da2b51aa" providerId="LiveId" clId="{EF6A4CF1-CA11-43AF-BF33-AECEA5226686}" dt="2022-08-18T09:15:13.299" v="0" actId="47"/>
        <pc:sldMkLst>
          <pc:docMk/>
          <pc:sldMk cId="0" sldId="300"/>
        </pc:sldMkLst>
      </pc:sldChg>
      <pc:sldChg chg="del">
        <pc:chgData name="Nita" userId="1727f383da2b51aa" providerId="LiveId" clId="{EF6A4CF1-CA11-43AF-BF33-AECEA5226686}" dt="2022-08-18T09:15:13.299" v="0" actId="47"/>
        <pc:sldMkLst>
          <pc:docMk/>
          <pc:sldMk cId="0" sldId="302"/>
        </pc:sldMkLst>
      </pc:sldChg>
      <pc:sldChg chg="del">
        <pc:chgData name="Nita" userId="1727f383da2b51aa" providerId="LiveId" clId="{EF6A4CF1-CA11-43AF-BF33-AECEA5226686}" dt="2022-08-18T09:15:30.146" v="1" actId="47"/>
        <pc:sldMkLst>
          <pc:docMk/>
          <pc:sldMk cId="0" sldId="305"/>
        </pc:sldMkLst>
      </pc:sldChg>
      <pc:sldChg chg="del">
        <pc:chgData name="Nita" userId="1727f383da2b51aa" providerId="LiveId" clId="{EF6A4CF1-CA11-43AF-BF33-AECEA5226686}" dt="2022-08-18T09:15:30.146" v="1" actId="47"/>
        <pc:sldMkLst>
          <pc:docMk/>
          <pc:sldMk cId="0" sldId="306"/>
        </pc:sldMkLst>
      </pc:sldChg>
      <pc:sldChg chg="del">
        <pc:chgData name="Nita" userId="1727f383da2b51aa" providerId="LiveId" clId="{EF6A4CF1-CA11-43AF-BF33-AECEA5226686}" dt="2022-08-18T09:15:30.146" v="1" actId="47"/>
        <pc:sldMkLst>
          <pc:docMk/>
          <pc:sldMk cId="0" sldId="308"/>
        </pc:sldMkLst>
      </pc:sldChg>
      <pc:sldChg chg="del">
        <pc:chgData name="Nita" userId="1727f383da2b51aa" providerId="LiveId" clId="{EF6A4CF1-CA11-43AF-BF33-AECEA5226686}" dt="2022-08-18T09:15:30.146" v="1" actId="47"/>
        <pc:sldMkLst>
          <pc:docMk/>
          <pc:sldMk cId="0" sldId="312"/>
        </pc:sldMkLst>
      </pc:sldChg>
      <pc:sldChg chg="del">
        <pc:chgData name="Nita" userId="1727f383da2b51aa" providerId="LiveId" clId="{EF6A4CF1-CA11-43AF-BF33-AECEA5226686}" dt="2022-08-18T09:15:30.146" v="1" actId="47"/>
        <pc:sldMkLst>
          <pc:docMk/>
          <pc:sldMk cId="0" sldId="314"/>
        </pc:sldMkLst>
      </pc:sldChg>
      <pc:sldChg chg="del">
        <pc:chgData name="Nita" userId="1727f383da2b51aa" providerId="LiveId" clId="{EF6A4CF1-CA11-43AF-BF33-AECEA5226686}" dt="2022-08-18T09:15:30.146" v="1" actId="47"/>
        <pc:sldMkLst>
          <pc:docMk/>
          <pc:sldMk cId="0" sldId="316"/>
        </pc:sldMkLst>
      </pc:sldChg>
      <pc:sldChg chg="del">
        <pc:chgData name="Nita" userId="1727f383da2b51aa" providerId="LiveId" clId="{EF6A4CF1-CA11-43AF-BF33-AECEA5226686}" dt="2022-08-18T09:15:30.146" v="1" actId="47"/>
        <pc:sldMkLst>
          <pc:docMk/>
          <pc:sldMk cId="0" sldId="322"/>
        </pc:sldMkLst>
      </pc:sldChg>
      <pc:sldChg chg="del">
        <pc:chgData name="Nita" userId="1727f383da2b51aa" providerId="LiveId" clId="{EF6A4CF1-CA11-43AF-BF33-AECEA5226686}" dt="2022-08-18T09:15:30.146" v="1" actId="47"/>
        <pc:sldMkLst>
          <pc:docMk/>
          <pc:sldMk cId="0" sldId="328"/>
        </pc:sldMkLst>
      </pc:sldChg>
      <pc:sldChg chg="del">
        <pc:chgData name="Nita" userId="1727f383da2b51aa" providerId="LiveId" clId="{EF6A4CF1-CA11-43AF-BF33-AECEA5226686}" dt="2022-08-18T09:15:30.146" v="1" actId="47"/>
        <pc:sldMkLst>
          <pc:docMk/>
          <pc:sldMk cId="0" sldId="329"/>
        </pc:sldMkLst>
      </pc:sldChg>
      <pc:sldChg chg="del">
        <pc:chgData name="Nita" userId="1727f383da2b51aa" providerId="LiveId" clId="{EF6A4CF1-CA11-43AF-BF33-AECEA5226686}" dt="2022-08-18T09:15:43.894" v="2" actId="47"/>
        <pc:sldMkLst>
          <pc:docMk/>
          <pc:sldMk cId="0" sldId="330"/>
        </pc:sldMkLst>
      </pc:sldChg>
      <pc:sldChg chg="del">
        <pc:chgData name="Nita" userId="1727f383da2b51aa" providerId="LiveId" clId="{EF6A4CF1-CA11-43AF-BF33-AECEA5226686}" dt="2022-08-18T09:15:43.894" v="2" actId="47"/>
        <pc:sldMkLst>
          <pc:docMk/>
          <pc:sldMk cId="0" sldId="334"/>
        </pc:sldMkLst>
      </pc:sldChg>
      <pc:sldChg chg="del">
        <pc:chgData name="Nita" userId="1727f383da2b51aa" providerId="LiveId" clId="{EF6A4CF1-CA11-43AF-BF33-AECEA5226686}" dt="2022-08-18T09:15:43.894" v="2" actId="47"/>
        <pc:sldMkLst>
          <pc:docMk/>
          <pc:sldMk cId="0" sldId="338"/>
        </pc:sldMkLst>
      </pc:sldChg>
      <pc:sldChg chg="del">
        <pc:chgData name="Nita" userId="1727f383da2b51aa" providerId="LiveId" clId="{EF6A4CF1-CA11-43AF-BF33-AECEA5226686}" dt="2022-08-18T09:15:43.894" v="2" actId="47"/>
        <pc:sldMkLst>
          <pc:docMk/>
          <pc:sldMk cId="0" sldId="339"/>
        </pc:sldMkLst>
      </pc:sldChg>
      <pc:sldChg chg="del">
        <pc:chgData name="Nita" userId="1727f383da2b51aa" providerId="LiveId" clId="{EF6A4CF1-CA11-43AF-BF33-AECEA5226686}" dt="2022-08-18T09:15:43.894" v="2" actId="47"/>
        <pc:sldMkLst>
          <pc:docMk/>
          <pc:sldMk cId="0" sldId="340"/>
        </pc:sldMkLst>
      </pc:sldChg>
      <pc:sldChg chg="del">
        <pc:chgData name="Nita" userId="1727f383da2b51aa" providerId="LiveId" clId="{EF6A4CF1-CA11-43AF-BF33-AECEA5226686}" dt="2022-08-18T09:15:43.894" v="2" actId="47"/>
        <pc:sldMkLst>
          <pc:docMk/>
          <pc:sldMk cId="0" sldId="342"/>
        </pc:sldMkLst>
      </pc:sldChg>
      <pc:sldChg chg="del">
        <pc:chgData name="Nita" userId="1727f383da2b51aa" providerId="LiveId" clId="{EF6A4CF1-CA11-43AF-BF33-AECEA5226686}" dt="2022-08-18T09:15:13.299" v="0" actId="47"/>
        <pc:sldMkLst>
          <pc:docMk/>
          <pc:sldMk cId="0" sldId="396"/>
        </pc:sldMkLst>
      </pc:sldChg>
      <pc:sldChg chg="del">
        <pc:chgData name="Nita" userId="1727f383da2b51aa" providerId="LiveId" clId="{EF6A4CF1-CA11-43AF-BF33-AECEA5226686}" dt="2022-08-18T09:15:13.299" v="0" actId="47"/>
        <pc:sldMkLst>
          <pc:docMk/>
          <pc:sldMk cId="0" sldId="399"/>
        </pc:sldMkLst>
      </pc:sldChg>
      <pc:sldChg chg="del">
        <pc:chgData name="Nita" userId="1727f383da2b51aa" providerId="LiveId" clId="{EF6A4CF1-CA11-43AF-BF33-AECEA5226686}" dt="2022-08-18T09:15:13.299" v="0" actId="47"/>
        <pc:sldMkLst>
          <pc:docMk/>
          <pc:sldMk cId="931938226" sldId="408"/>
        </pc:sldMkLst>
      </pc:sldChg>
      <pc:sldChg chg="del">
        <pc:chgData name="Nita" userId="1727f383da2b51aa" providerId="LiveId" clId="{EF6A4CF1-CA11-43AF-BF33-AECEA5226686}" dt="2022-08-18T09:15:13.299" v="0" actId="47"/>
        <pc:sldMkLst>
          <pc:docMk/>
          <pc:sldMk cId="220818019" sldId="409"/>
        </pc:sldMkLst>
      </pc:sldChg>
      <pc:sldChg chg="del">
        <pc:chgData name="Nita" userId="1727f383da2b51aa" providerId="LiveId" clId="{EF6A4CF1-CA11-43AF-BF33-AECEA5226686}" dt="2022-08-18T09:15:13.299" v="0" actId="47"/>
        <pc:sldMkLst>
          <pc:docMk/>
          <pc:sldMk cId="771062228" sldId="410"/>
        </pc:sldMkLst>
      </pc:sldChg>
      <pc:sldChg chg="del">
        <pc:chgData name="Nita" userId="1727f383da2b51aa" providerId="LiveId" clId="{EF6A4CF1-CA11-43AF-BF33-AECEA5226686}" dt="2022-08-18T09:15:13.299" v="0" actId="47"/>
        <pc:sldMkLst>
          <pc:docMk/>
          <pc:sldMk cId="3338028559" sldId="411"/>
        </pc:sldMkLst>
      </pc:sldChg>
      <pc:sldChg chg="del">
        <pc:chgData name="Nita" userId="1727f383da2b51aa" providerId="LiveId" clId="{EF6A4CF1-CA11-43AF-BF33-AECEA5226686}" dt="2022-08-18T09:15:13.299" v="0" actId="47"/>
        <pc:sldMkLst>
          <pc:docMk/>
          <pc:sldMk cId="235391084" sldId="412"/>
        </pc:sldMkLst>
      </pc:sldChg>
      <pc:sldChg chg="del">
        <pc:chgData name="Nita" userId="1727f383da2b51aa" providerId="LiveId" clId="{EF6A4CF1-CA11-43AF-BF33-AECEA5226686}" dt="2022-08-18T09:15:13.299" v="0" actId="47"/>
        <pc:sldMkLst>
          <pc:docMk/>
          <pc:sldMk cId="1492464021" sldId="413"/>
        </pc:sldMkLst>
      </pc:sldChg>
      <pc:sldChg chg="del">
        <pc:chgData name="Nita" userId="1727f383da2b51aa" providerId="LiveId" clId="{EF6A4CF1-CA11-43AF-BF33-AECEA5226686}" dt="2022-08-18T09:15:13.299" v="0" actId="47"/>
        <pc:sldMkLst>
          <pc:docMk/>
          <pc:sldMk cId="3621802662" sldId="414"/>
        </pc:sldMkLst>
      </pc:sldChg>
      <pc:sldChg chg="del">
        <pc:chgData name="Nita" userId="1727f383da2b51aa" providerId="LiveId" clId="{EF6A4CF1-CA11-43AF-BF33-AECEA5226686}" dt="2022-08-18T09:15:13.299" v="0" actId="47"/>
        <pc:sldMkLst>
          <pc:docMk/>
          <pc:sldMk cId="1865509839" sldId="415"/>
        </pc:sldMkLst>
      </pc:sldChg>
      <pc:sldChg chg="del">
        <pc:chgData name="Nita" userId="1727f383da2b51aa" providerId="LiveId" clId="{EF6A4CF1-CA11-43AF-BF33-AECEA5226686}" dt="2022-08-18T09:15:13.299" v="0" actId="47"/>
        <pc:sldMkLst>
          <pc:docMk/>
          <pc:sldMk cId="1146537770" sldId="416"/>
        </pc:sldMkLst>
      </pc:sldChg>
      <pc:sldChg chg="del">
        <pc:chgData name="Nita" userId="1727f383da2b51aa" providerId="LiveId" clId="{EF6A4CF1-CA11-43AF-BF33-AECEA5226686}" dt="2022-08-18T09:15:13.299" v="0" actId="47"/>
        <pc:sldMkLst>
          <pc:docMk/>
          <pc:sldMk cId="1117569235" sldId="417"/>
        </pc:sldMkLst>
      </pc:sldChg>
      <pc:sldChg chg="del">
        <pc:chgData name="Nita" userId="1727f383da2b51aa" providerId="LiveId" clId="{EF6A4CF1-CA11-43AF-BF33-AECEA5226686}" dt="2022-08-18T09:15:13.299" v="0" actId="47"/>
        <pc:sldMkLst>
          <pc:docMk/>
          <pc:sldMk cId="2601031816" sldId="418"/>
        </pc:sldMkLst>
      </pc:sldChg>
      <pc:sldChg chg="del">
        <pc:chgData name="Nita" userId="1727f383da2b51aa" providerId="LiveId" clId="{EF6A4CF1-CA11-43AF-BF33-AECEA5226686}" dt="2022-08-18T09:15:13.299" v="0" actId="47"/>
        <pc:sldMkLst>
          <pc:docMk/>
          <pc:sldMk cId="706175513" sldId="420"/>
        </pc:sldMkLst>
      </pc:sldChg>
      <pc:sldChg chg="del">
        <pc:chgData name="Nita" userId="1727f383da2b51aa" providerId="LiveId" clId="{EF6A4CF1-CA11-43AF-BF33-AECEA5226686}" dt="2022-08-18T09:15:13.299" v="0" actId="47"/>
        <pc:sldMkLst>
          <pc:docMk/>
          <pc:sldMk cId="3309449693" sldId="421"/>
        </pc:sldMkLst>
      </pc:sldChg>
      <pc:sldChg chg="del">
        <pc:chgData name="Nita" userId="1727f383da2b51aa" providerId="LiveId" clId="{EF6A4CF1-CA11-43AF-BF33-AECEA5226686}" dt="2022-08-18T09:15:13.299" v="0" actId="47"/>
        <pc:sldMkLst>
          <pc:docMk/>
          <pc:sldMk cId="2729892714" sldId="422"/>
        </pc:sldMkLst>
      </pc:sldChg>
      <pc:sldChg chg="del">
        <pc:chgData name="Nita" userId="1727f383da2b51aa" providerId="LiveId" clId="{EF6A4CF1-CA11-43AF-BF33-AECEA5226686}" dt="2022-08-18T09:15:13.299" v="0" actId="47"/>
        <pc:sldMkLst>
          <pc:docMk/>
          <pc:sldMk cId="2058299623" sldId="423"/>
        </pc:sldMkLst>
      </pc:sldChg>
      <pc:sldChg chg="del">
        <pc:chgData name="Nita" userId="1727f383da2b51aa" providerId="LiveId" clId="{EF6A4CF1-CA11-43AF-BF33-AECEA5226686}" dt="2022-08-18T09:15:13.299" v="0" actId="47"/>
        <pc:sldMkLst>
          <pc:docMk/>
          <pc:sldMk cId="3249267621" sldId="424"/>
        </pc:sldMkLst>
      </pc:sldChg>
      <pc:sldChg chg="del">
        <pc:chgData name="Nita" userId="1727f383da2b51aa" providerId="LiveId" clId="{EF6A4CF1-CA11-43AF-BF33-AECEA5226686}" dt="2022-08-18T09:15:13.299" v="0" actId="47"/>
        <pc:sldMkLst>
          <pc:docMk/>
          <pc:sldMk cId="344667640" sldId="425"/>
        </pc:sldMkLst>
      </pc:sldChg>
      <pc:sldChg chg="del">
        <pc:chgData name="Nita" userId="1727f383da2b51aa" providerId="LiveId" clId="{EF6A4CF1-CA11-43AF-BF33-AECEA5226686}" dt="2022-08-18T09:15:13.299" v="0" actId="47"/>
        <pc:sldMkLst>
          <pc:docMk/>
          <pc:sldMk cId="197428300" sldId="426"/>
        </pc:sldMkLst>
      </pc:sldChg>
      <pc:sldChg chg="del">
        <pc:chgData name="Nita" userId="1727f383da2b51aa" providerId="LiveId" clId="{EF6A4CF1-CA11-43AF-BF33-AECEA5226686}" dt="2022-08-18T09:15:13.299" v="0" actId="47"/>
        <pc:sldMkLst>
          <pc:docMk/>
          <pc:sldMk cId="301009179" sldId="427"/>
        </pc:sldMkLst>
      </pc:sldChg>
      <pc:sldChg chg="del">
        <pc:chgData name="Nita" userId="1727f383da2b51aa" providerId="LiveId" clId="{EF6A4CF1-CA11-43AF-BF33-AECEA5226686}" dt="2022-08-18T09:15:13.299" v="0" actId="47"/>
        <pc:sldMkLst>
          <pc:docMk/>
          <pc:sldMk cId="1329293859" sldId="428"/>
        </pc:sldMkLst>
      </pc:sldChg>
      <pc:sldChg chg="del">
        <pc:chgData name="Nita" userId="1727f383da2b51aa" providerId="LiveId" clId="{EF6A4CF1-CA11-43AF-BF33-AECEA5226686}" dt="2022-08-18T09:15:13.299" v="0" actId="47"/>
        <pc:sldMkLst>
          <pc:docMk/>
          <pc:sldMk cId="1400673839" sldId="429"/>
        </pc:sldMkLst>
      </pc:sldChg>
      <pc:sldChg chg="del">
        <pc:chgData name="Nita" userId="1727f383da2b51aa" providerId="LiveId" clId="{EF6A4CF1-CA11-43AF-BF33-AECEA5226686}" dt="2022-08-18T09:15:13.299" v="0" actId="47"/>
        <pc:sldMkLst>
          <pc:docMk/>
          <pc:sldMk cId="1741655637" sldId="430"/>
        </pc:sldMkLst>
      </pc:sldChg>
      <pc:sldChg chg="del">
        <pc:chgData name="Nita" userId="1727f383da2b51aa" providerId="LiveId" clId="{EF6A4CF1-CA11-43AF-BF33-AECEA5226686}" dt="2022-08-18T09:15:13.299" v="0" actId="47"/>
        <pc:sldMkLst>
          <pc:docMk/>
          <pc:sldMk cId="383287139" sldId="431"/>
        </pc:sldMkLst>
      </pc:sldChg>
      <pc:sldChg chg="del">
        <pc:chgData name="Nita" userId="1727f383da2b51aa" providerId="LiveId" clId="{EF6A4CF1-CA11-43AF-BF33-AECEA5226686}" dt="2022-08-18T09:15:13.299" v="0" actId="47"/>
        <pc:sldMkLst>
          <pc:docMk/>
          <pc:sldMk cId="3960550265" sldId="432"/>
        </pc:sldMkLst>
      </pc:sldChg>
      <pc:sldChg chg="del">
        <pc:chgData name="Nita" userId="1727f383da2b51aa" providerId="LiveId" clId="{EF6A4CF1-CA11-43AF-BF33-AECEA5226686}" dt="2022-08-18T09:15:13.299" v="0" actId="47"/>
        <pc:sldMkLst>
          <pc:docMk/>
          <pc:sldMk cId="3521582398" sldId="433"/>
        </pc:sldMkLst>
      </pc:sldChg>
      <pc:sldChg chg="del">
        <pc:chgData name="Nita" userId="1727f383da2b51aa" providerId="LiveId" clId="{EF6A4CF1-CA11-43AF-BF33-AECEA5226686}" dt="2022-08-18T09:15:13.299" v="0" actId="47"/>
        <pc:sldMkLst>
          <pc:docMk/>
          <pc:sldMk cId="1092032787" sldId="434"/>
        </pc:sldMkLst>
      </pc:sldChg>
      <pc:sldChg chg="del">
        <pc:chgData name="Nita" userId="1727f383da2b51aa" providerId="LiveId" clId="{EF6A4CF1-CA11-43AF-BF33-AECEA5226686}" dt="2022-08-18T09:15:13.299" v="0" actId="47"/>
        <pc:sldMkLst>
          <pc:docMk/>
          <pc:sldMk cId="605398563" sldId="435"/>
        </pc:sldMkLst>
      </pc:sldChg>
      <pc:sldChg chg="del">
        <pc:chgData name="Nita" userId="1727f383da2b51aa" providerId="LiveId" clId="{EF6A4CF1-CA11-43AF-BF33-AECEA5226686}" dt="2022-08-18T09:15:13.299" v="0" actId="47"/>
        <pc:sldMkLst>
          <pc:docMk/>
          <pc:sldMk cId="2348911023" sldId="436"/>
        </pc:sldMkLst>
      </pc:sldChg>
      <pc:sldChg chg="del">
        <pc:chgData name="Nita" userId="1727f383da2b51aa" providerId="LiveId" clId="{EF6A4CF1-CA11-43AF-BF33-AECEA5226686}" dt="2022-08-18T09:15:13.299" v="0" actId="47"/>
        <pc:sldMkLst>
          <pc:docMk/>
          <pc:sldMk cId="705409621" sldId="437"/>
        </pc:sldMkLst>
      </pc:sldChg>
      <pc:sldChg chg="del">
        <pc:chgData name="Nita" userId="1727f383da2b51aa" providerId="LiveId" clId="{EF6A4CF1-CA11-43AF-BF33-AECEA5226686}" dt="2022-08-18T09:15:30.146" v="1" actId="47"/>
        <pc:sldMkLst>
          <pc:docMk/>
          <pc:sldMk cId="3912288681" sldId="438"/>
        </pc:sldMkLst>
      </pc:sldChg>
      <pc:sldChg chg="del">
        <pc:chgData name="Nita" userId="1727f383da2b51aa" providerId="LiveId" clId="{EF6A4CF1-CA11-43AF-BF33-AECEA5226686}" dt="2022-08-18T09:15:30.146" v="1" actId="47"/>
        <pc:sldMkLst>
          <pc:docMk/>
          <pc:sldMk cId="1714515123" sldId="439"/>
        </pc:sldMkLst>
      </pc:sldChg>
      <pc:sldChg chg="del">
        <pc:chgData name="Nita" userId="1727f383da2b51aa" providerId="LiveId" clId="{EF6A4CF1-CA11-43AF-BF33-AECEA5226686}" dt="2022-08-18T09:15:30.146" v="1" actId="47"/>
        <pc:sldMkLst>
          <pc:docMk/>
          <pc:sldMk cId="4099284349" sldId="440"/>
        </pc:sldMkLst>
      </pc:sldChg>
      <pc:sldChg chg="del">
        <pc:chgData name="Nita" userId="1727f383da2b51aa" providerId="LiveId" clId="{EF6A4CF1-CA11-43AF-BF33-AECEA5226686}" dt="2022-08-18T09:15:13.299" v="0" actId="47"/>
        <pc:sldMkLst>
          <pc:docMk/>
          <pc:sldMk cId="3801194106" sldId="441"/>
        </pc:sldMkLst>
      </pc:sldChg>
      <pc:sldChg chg="del">
        <pc:chgData name="Nita" userId="1727f383da2b51aa" providerId="LiveId" clId="{EF6A4CF1-CA11-43AF-BF33-AECEA5226686}" dt="2022-08-18T09:15:13.299" v="0" actId="47"/>
        <pc:sldMkLst>
          <pc:docMk/>
          <pc:sldMk cId="3398327668" sldId="442"/>
        </pc:sldMkLst>
      </pc:sldChg>
      <pc:sldChg chg="del">
        <pc:chgData name="Nita" userId="1727f383da2b51aa" providerId="LiveId" clId="{EF6A4CF1-CA11-43AF-BF33-AECEA5226686}" dt="2022-08-18T09:15:13.299" v="0" actId="47"/>
        <pc:sldMkLst>
          <pc:docMk/>
          <pc:sldMk cId="49155425" sldId="443"/>
        </pc:sldMkLst>
      </pc:sldChg>
      <pc:sldChg chg="del">
        <pc:chgData name="Nita" userId="1727f383da2b51aa" providerId="LiveId" clId="{EF6A4CF1-CA11-43AF-BF33-AECEA5226686}" dt="2022-08-18T09:15:30.146" v="1" actId="47"/>
        <pc:sldMkLst>
          <pc:docMk/>
          <pc:sldMk cId="307005831" sldId="444"/>
        </pc:sldMkLst>
      </pc:sldChg>
      <pc:sldChg chg="del">
        <pc:chgData name="Nita" userId="1727f383da2b51aa" providerId="LiveId" clId="{EF6A4CF1-CA11-43AF-BF33-AECEA5226686}" dt="2022-08-18T09:15:30.146" v="1" actId="47"/>
        <pc:sldMkLst>
          <pc:docMk/>
          <pc:sldMk cId="1852107200" sldId="446"/>
        </pc:sldMkLst>
      </pc:sldChg>
      <pc:sldChg chg="del">
        <pc:chgData name="Nita" userId="1727f383da2b51aa" providerId="LiveId" clId="{EF6A4CF1-CA11-43AF-BF33-AECEA5226686}" dt="2022-08-18T09:15:30.146" v="1" actId="47"/>
        <pc:sldMkLst>
          <pc:docMk/>
          <pc:sldMk cId="3636943220" sldId="447"/>
        </pc:sldMkLst>
      </pc:sldChg>
      <pc:sldChg chg="del">
        <pc:chgData name="Nita" userId="1727f383da2b51aa" providerId="LiveId" clId="{EF6A4CF1-CA11-43AF-BF33-AECEA5226686}" dt="2022-08-18T09:15:30.146" v="1" actId="47"/>
        <pc:sldMkLst>
          <pc:docMk/>
          <pc:sldMk cId="1303269119" sldId="448"/>
        </pc:sldMkLst>
      </pc:sldChg>
      <pc:sldChg chg="del">
        <pc:chgData name="Nita" userId="1727f383da2b51aa" providerId="LiveId" clId="{EF6A4CF1-CA11-43AF-BF33-AECEA5226686}" dt="2022-08-18T09:15:30.146" v="1" actId="47"/>
        <pc:sldMkLst>
          <pc:docMk/>
          <pc:sldMk cId="2945727255" sldId="449"/>
        </pc:sldMkLst>
      </pc:sldChg>
      <pc:sldChg chg="del">
        <pc:chgData name="Nita" userId="1727f383da2b51aa" providerId="LiveId" clId="{EF6A4CF1-CA11-43AF-BF33-AECEA5226686}" dt="2022-08-18T09:15:30.146" v="1" actId="47"/>
        <pc:sldMkLst>
          <pc:docMk/>
          <pc:sldMk cId="2963548571" sldId="450"/>
        </pc:sldMkLst>
      </pc:sldChg>
      <pc:sldChg chg="del">
        <pc:chgData name="Nita" userId="1727f383da2b51aa" providerId="LiveId" clId="{EF6A4CF1-CA11-43AF-BF33-AECEA5226686}" dt="2022-08-18T09:15:30.146" v="1" actId="47"/>
        <pc:sldMkLst>
          <pc:docMk/>
          <pc:sldMk cId="268697223" sldId="451"/>
        </pc:sldMkLst>
      </pc:sldChg>
      <pc:sldChg chg="del">
        <pc:chgData name="Nita" userId="1727f383da2b51aa" providerId="LiveId" clId="{EF6A4CF1-CA11-43AF-BF33-AECEA5226686}" dt="2022-08-18T09:15:30.146" v="1" actId="47"/>
        <pc:sldMkLst>
          <pc:docMk/>
          <pc:sldMk cId="689885415" sldId="452"/>
        </pc:sldMkLst>
      </pc:sldChg>
      <pc:sldChg chg="del">
        <pc:chgData name="Nita" userId="1727f383da2b51aa" providerId="LiveId" clId="{EF6A4CF1-CA11-43AF-BF33-AECEA5226686}" dt="2022-08-18T09:15:30.146" v="1" actId="47"/>
        <pc:sldMkLst>
          <pc:docMk/>
          <pc:sldMk cId="3402534163" sldId="453"/>
        </pc:sldMkLst>
      </pc:sldChg>
      <pc:sldChg chg="del">
        <pc:chgData name="Nita" userId="1727f383da2b51aa" providerId="LiveId" clId="{EF6A4CF1-CA11-43AF-BF33-AECEA5226686}" dt="2022-08-18T09:15:30.146" v="1" actId="47"/>
        <pc:sldMkLst>
          <pc:docMk/>
          <pc:sldMk cId="4126212601" sldId="454"/>
        </pc:sldMkLst>
      </pc:sldChg>
      <pc:sldChg chg="del">
        <pc:chgData name="Nita" userId="1727f383da2b51aa" providerId="LiveId" clId="{EF6A4CF1-CA11-43AF-BF33-AECEA5226686}" dt="2022-08-18T09:15:43.894" v="2" actId="47"/>
        <pc:sldMkLst>
          <pc:docMk/>
          <pc:sldMk cId="0" sldId="456"/>
        </pc:sldMkLst>
      </pc:sldChg>
    </pc:docChg>
  </pc:docChgLst>
  <pc:docChgLst>
    <pc:chgData name="Nita" userId="1727f383da2b51aa" providerId="LiveId" clId="{E8ECAECF-4C22-4F54-9C7F-409694F0EB55}"/>
    <pc:docChg chg="custSel addSld delSld modSld sldOrd">
      <pc:chgData name="Nita" userId="1727f383da2b51aa" providerId="LiveId" clId="{E8ECAECF-4C22-4F54-9C7F-409694F0EB55}" dt="2022-07-14T05:21:48.667" v="3559" actId="14100"/>
      <pc:docMkLst>
        <pc:docMk/>
      </pc:docMkLst>
      <pc:sldChg chg="modSp mod">
        <pc:chgData name="Nita" userId="1727f383da2b51aa" providerId="LiveId" clId="{E8ECAECF-4C22-4F54-9C7F-409694F0EB55}" dt="2022-07-11T06:44:18.185" v="109" actId="20577"/>
        <pc:sldMkLst>
          <pc:docMk/>
          <pc:sldMk cId="0" sldId="256"/>
        </pc:sldMkLst>
        <pc:spChg chg="mod">
          <ac:chgData name="Nita" userId="1727f383da2b51aa" providerId="LiveId" clId="{E8ECAECF-4C22-4F54-9C7F-409694F0EB55}" dt="2022-07-11T06:44:18.185" v="109" actId="20577"/>
          <ac:spMkLst>
            <pc:docMk/>
            <pc:sldMk cId="0" sldId="256"/>
            <ac:spMk id="6" creationId="{00000000-0000-0000-0000-000000000000}"/>
          </ac:spMkLst>
        </pc:spChg>
        <pc:spChg chg="mod">
          <ac:chgData name="Nita" userId="1727f383da2b51aa" providerId="LiveId" clId="{E8ECAECF-4C22-4F54-9C7F-409694F0EB55}" dt="2022-07-11T06:43:33.419" v="53" actId="14100"/>
          <ac:spMkLst>
            <pc:docMk/>
            <pc:sldMk cId="0" sldId="256"/>
            <ac:spMk id="9" creationId="{00000000-0000-0000-0000-000000000000}"/>
          </ac:spMkLst>
        </pc:spChg>
      </pc:sldChg>
      <pc:sldChg chg="addSp delSp modSp mod">
        <pc:chgData name="Nita" userId="1727f383da2b51aa" providerId="LiveId" clId="{E8ECAECF-4C22-4F54-9C7F-409694F0EB55}" dt="2022-07-14T04:59:45.443" v="3241" actId="20577"/>
        <pc:sldMkLst>
          <pc:docMk/>
          <pc:sldMk cId="0" sldId="257"/>
        </pc:sldMkLst>
        <pc:spChg chg="add mod">
          <ac:chgData name="Nita" userId="1727f383da2b51aa" providerId="LiveId" clId="{E8ECAECF-4C22-4F54-9C7F-409694F0EB55}" dt="2022-07-14T04:59:41.184" v="3225" actId="478"/>
          <ac:spMkLst>
            <pc:docMk/>
            <pc:sldMk cId="0" sldId="257"/>
            <ac:spMk id="2" creationId="{216DB318-F992-6E85-337C-55B36D11BA54}"/>
          </ac:spMkLst>
        </pc:spChg>
        <pc:spChg chg="mod">
          <ac:chgData name="Nita" userId="1727f383da2b51aa" providerId="LiveId" clId="{E8ECAECF-4C22-4F54-9C7F-409694F0EB55}" dt="2022-07-14T04:59:45.443" v="3241" actId="20577"/>
          <ac:spMkLst>
            <pc:docMk/>
            <pc:sldMk cId="0" sldId="257"/>
            <ac:spMk id="6148" creationId="{2DB54483-D2A7-4F79-BB44-8C92B294778C}"/>
          </ac:spMkLst>
        </pc:spChg>
        <pc:picChg chg="del mod">
          <ac:chgData name="Nita" userId="1727f383da2b51aa" providerId="LiveId" clId="{E8ECAECF-4C22-4F54-9C7F-409694F0EB55}" dt="2022-07-14T04:59:41.184" v="3225" actId="478"/>
          <ac:picMkLst>
            <pc:docMk/>
            <pc:sldMk cId="0" sldId="257"/>
            <ac:picMk id="6152" creationId="{6A45D644-D32B-4D6F-A1CB-E82E3B37005F}"/>
          </ac:picMkLst>
        </pc:picChg>
      </pc:sldChg>
      <pc:sldChg chg="addSp delSp modSp mod">
        <pc:chgData name="Nita" userId="1727f383da2b51aa" providerId="LiveId" clId="{E8ECAECF-4C22-4F54-9C7F-409694F0EB55}" dt="2022-07-14T05:00:02.430" v="3273" actId="20577"/>
        <pc:sldMkLst>
          <pc:docMk/>
          <pc:sldMk cId="0" sldId="259"/>
        </pc:sldMkLst>
        <pc:spChg chg="add del mod">
          <ac:chgData name="Nita" userId="1727f383da2b51aa" providerId="LiveId" clId="{E8ECAECF-4C22-4F54-9C7F-409694F0EB55}" dt="2022-07-14T04:59:54.307" v="3245" actId="478"/>
          <ac:spMkLst>
            <pc:docMk/>
            <pc:sldMk cId="0" sldId="259"/>
            <ac:spMk id="2" creationId="{CE8A2633-6BEA-12FD-CE77-D557C3517875}"/>
          </ac:spMkLst>
        </pc:spChg>
        <pc:spChg chg="mod">
          <ac:chgData name="Nita" userId="1727f383da2b51aa" providerId="LiveId" clId="{E8ECAECF-4C22-4F54-9C7F-409694F0EB55}" dt="2022-07-14T05:00:02.430" v="3273" actId="20577"/>
          <ac:spMkLst>
            <pc:docMk/>
            <pc:sldMk cId="0" sldId="259"/>
            <ac:spMk id="10244" creationId="{BCF5DF25-E2BD-4025-A2D4-167B2260D329}"/>
          </ac:spMkLst>
        </pc:spChg>
        <pc:spChg chg="del mod">
          <ac:chgData name="Nita" userId="1727f383da2b51aa" providerId="LiveId" clId="{E8ECAECF-4C22-4F54-9C7F-409694F0EB55}" dt="2022-07-14T04:59:58.278" v="3247" actId="478"/>
          <ac:spMkLst>
            <pc:docMk/>
            <pc:sldMk cId="0" sldId="259"/>
            <ac:spMk id="10247" creationId="{8BB6BC42-F134-4846-88E0-5F206EC44826}"/>
          </ac:spMkLst>
        </pc:spChg>
        <pc:picChg chg="del mod">
          <ac:chgData name="Nita" userId="1727f383da2b51aa" providerId="LiveId" clId="{E8ECAECF-4C22-4F54-9C7F-409694F0EB55}" dt="2022-07-14T04:59:50.047" v="3243" actId="478"/>
          <ac:picMkLst>
            <pc:docMk/>
            <pc:sldMk cId="0" sldId="259"/>
            <ac:picMk id="10245" creationId="{CE9FF8AF-3CEE-4631-ADE9-3C85842D957E}"/>
          </ac:picMkLst>
        </pc:picChg>
      </pc:sldChg>
      <pc:sldChg chg="addSp delSp modSp mod">
        <pc:chgData name="Nita" userId="1727f383da2b51aa" providerId="LiveId" clId="{E8ECAECF-4C22-4F54-9C7F-409694F0EB55}" dt="2022-07-14T05:00:14.557" v="3293" actId="20577"/>
        <pc:sldMkLst>
          <pc:docMk/>
          <pc:sldMk cId="0" sldId="260"/>
        </pc:sldMkLst>
        <pc:spChg chg="add mod">
          <ac:chgData name="Nita" userId="1727f383da2b51aa" providerId="LiveId" clId="{E8ECAECF-4C22-4F54-9C7F-409694F0EB55}" dt="2022-07-14T05:00:10.541" v="3275" actId="478"/>
          <ac:spMkLst>
            <pc:docMk/>
            <pc:sldMk cId="0" sldId="260"/>
            <ac:spMk id="2" creationId="{ACFC4ED7-14CD-A280-2488-8870E3C84C36}"/>
          </ac:spMkLst>
        </pc:spChg>
        <pc:spChg chg="mod">
          <ac:chgData name="Nita" userId="1727f383da2b51aa" providerId="LiveId" clId="{E8ECAECF-4C22-4F54-9C7F-409694F0EB55}" dt="2022-07-14T05:00:14.557" v="3293" actId="20577"/>
          <ac:spMkLst>
            <pc:docMk/>
            <pc:sldMk cId="0" sldId="260"/>
            <ac:spMk id="16388" creationId="{23783504-5EAF-4CB4-BEF8-E50FE1B797C8}"/>
          </ac:spMkLst>
        </pc:spChg>
        <pc:picChg chg="del mod">
          <ac:chgData name="Nita" userId="1727f383da2b51aa" providerId="LiveId" clId="{E8ECAECF-4C22-4F54-9C7F-409694F0EB55}" dt="2022-07-14T05:00:10.541" v="3275" actId="478"/>
          <ac:picMkLst>
            <pc:docMk/>
            <pc:sldMk cId="0" sldId="260"/>
            <ac:picMk id="16389" creationId="{4E452992-4EA0-4638-864B-89C3221F4596}"/>
          </ac:picMkLst>
        </pc:picChg>
      </pc:sldChg>
      <pc:sldChg chg="addSp delSp modSp mod">
        <pc:chgData name="Nita" userId="1727f383da2b51aa" providerId="LiveId" clId="{E8ECAECF-4C22-4F54-9C7F-409694F0EB55}" dt="2022-07-14T05:00:31.247" v="3325" actId="6549"/>
        <pc:sldMkLst>
          <pc:docMk/>
          <pc:sldMk cId="0" sldId="261"/>
        </pc:sldMkLst>
        <pc:spChg chg="add del mod">
          <ac:chgData name="Nita" userId="1727f383da2b51aa" providerId="LiveId" clId="{E8ECAECF-4C22-4F54-9C7F-409694F0EB55}" dt="2022-07-14T05:00:23.057" v="3296" actId="478"/>
          <ac:spMkLst>
            <pc:docMk/>
            <pc:sldMk cId="0" sldId="261"/>
            <ac:spMk id="2" creationId="{271DE44E-E568-8D24-5AA0-BD06AF75AA2C}"/>
          </ac:spMkLst>
        </pc:spChg>
        <pc:spChg chg="mod">
          <ac:chgData name="Nita" userId="1727f383da2b51aa" providerId="LiveId" clId="{E8ECAECF-4C22-4F54-9C7F-409694F0EB55}" dt="2022-07-14T05:00:31.247" v="3325" actId="6549"/>
          <ac:spMkLst>
            <pc:docMk/>
            <pc:sldMk cId="0" sldId="261"/>
            <ac:spMk id="19460" creationId="{3EED3847-F8E0-4B53-8EE0-8A4F55002CC3}"/>
          </ac:spMkLst>
        </pc:spChg>
        <pc:spChg chg="del">
          <ac:chgData name="Nita" userId="1727f383da2b51aa" providerId="LiveId" clId="{E8ECAECF-4C22-4F54-9C7F-409694F0EB55}" dt="2022-07-14T05:00:26.579" v="3297" actId="478"/>
          <ac:spMkLst>
            <pc:docMk/>
            <pc:sldMk cId="0" sldId="261"/>
            <ac:spMk id="19463" creationId="{DDF72EB2-FA60-4A11-A728-1170BE374982}"/>
          </ac:spMkLst>
        </pc:spChg>
        <pc:picChg chg="del">
          <ac:chgData name="Nita" userId="1727f383da2b51aa" providerId="LiveId" clId="{E8ECAECF-4C22-4F54-9C7F-409694F0EB55}" dt="2022-07-14T05:00:19.223" v="3294" actId="478"/>
          <ac:picMkLst>
            <pc:docMk/>
            <pc:sldMk cId="0" sldId="261"/>
            <ac:picMk id="19461" creationId="{3E3D97BA-0037-479B-A0CD-E221A750CE69}"/>
          </ac:picMkLst>
        </pc:picChg>
      </pc:sldChg>
      <pc:sldChg chg="addSp delSp modSp mod">
        <pc:chgData name="Nita" userId="1727f383da2b51aa" providerId="LiveId" clId="{E8ECAECF-4C22-4F54-9C7F-409694F0EB55}" dt="2022-07-14T05:00:40.303" v="3347" actId="6549"/>
        <pc:sldMkLst>
          <pc:docMk/>
          <pc:sldMk cId="0" sldId="262"/>
        </pc:sldMkLst>
        <pc:spChg chg="add mod">
          <ac:chgData name="Nita" userId="1727f383da2b51aa" providerId="LiveId" clId="{E8ECAECF-4C22-4F54-9C7F-409694F0EB55}" dt="2022-07-14T05:00:34.633" v="3326" actId="478"/>
          <ac:spMkLst>
            <pc:docMk/>
            <pc:sldMk cId="0" sldId="262"/>
            <ac:spMk id="2" creationId="{46BB0D60-5BA8-E5DF-C48A-73F37B4D7E32}"/>
          </ac:spMkLst>
        </pc:spChg>
        <pc:spChg chg="mod">
          <ac:chgData name="Nita" userId="1727f383da2b51aa" providerId="LiveId" clId="{E8ECAECF-4C22-4F54-9C7F-409694F0EB55}" dt="2022-07-14T05:00:40.303" v="3347" actId="6549"/>
          <ac:spMkLst>
            <pc:docMk/>
            <pc:sldMk cId="0" sldId="262"/>
            <ac:spMk id="22532" creationId="{600ACB8B-420F-486A-B24A-201E595955AC}"/>
          </ac:spMkLst>
        </pc:spChg>
        <pc:picChg chg="del">
          <ac:chgData name="Nita" userId="1727f383da2b51aa" providerId="LiveId" clId="{E8ECAECF-4C22-4F54-9C7F-409694F0EB55}" dt="2022-07-14T05:00:34.633" v="3326" actId="478"/>
          <ac:picMkLst>
            <pc:docMk/>
            <pc:sldMk cId="0" sldId="262"/>
            <ac:picMk id="22533" creationId="{BC52C3D8-0568-4B73-970E-1648CAB4FFC3}"/>
          </ac:picMkLst>
        </pc:picChg>
      </pc:sldChg>
      <pc:sldChg chg="addSp delSp modSp mod">
        <pc:chgData name="Nita" userId="1727f383da2b51aa" providerId="LiveId" clId="{E8ECAECF-4C22-4F54-9C7F-409694F0EB55}" dt="2022-07-14T05:00:52.295" v="3376" actId="20577"/>
        <pc:sldMkLst>
          <pc:docMk/>
          <pc:sldMk cId="0" sldId="263"/>
        </pc:sldMkLst>
        <pc:spChg chg="add mod">
          <ac:chgData name="Nita" userId="1727f383da2b51aa" providerId="LiveId" clId="{E8ECAECF-4C22-4F54-9C7F-409694F0EB55}" dt="2022-07-14T05:00:48.281" v="3348" actId="478"/>
          <ac:spMkLst>
            <pc:docMk/>
            <pc:sldMk cId="0" sldId="263"/>
            <ac:spMk id="2" creationId="{77D68B92-7559-8594-51C8-33A8CBECCA8D}"/>
          </ac:spMkLst>
        </pc:spChg>
        <pc:spChg chg="mod">
          <ac:chgData name="Nita" userId="1727f383da2b51aa" providerId="LiveId" clId="{E8ECAECF-4C22-4F54-9C7F-409694F0EB55}" dt="2022-07-14T05:00:52.295" v="3376" actId="20577"/>
          <ac:spMkLst>
            <pc:docMk/>
            <pc:sldMk cId="0" sldId="263"/>
            <ac:spMk id="25604" creationId="{DE1E97CB-CD38-4779-AD66-F4D871A6F473}"/>
          </ac:spMkLst>
        </pc:spChg>
        <pc:picChg chg="del">
          <ac:chgData name="Nita" userId="1727f383da2b51aa" providerId="LiveId" clId="{E8ECAECF-4C22-4F54-9C7F-409694F0EB55}" dt="2022-07-14T05:00:48.281" v="3348" actId="478"/>
          <ac:picMkLst>
            <pc:docMk/>
            <pc:sldMk cId="0" sldId="263"/>
            <ac:picMk id="25608" creationId="{E3DD876C-DA46-48A9-8888-654AD071DBFF}"/>
          </ac:picMkLst>
        </pc:picChg>
      </pc:sldChg>
      <pc:sldChg chg="addSp delSp modSp mod">
        <pc:chgData name="Nita" userId="1727f383da2b51aa" providerId="LiveId" clId="{E8ECAECF-4C22-4F54-9C7F-409694F0EB55}" dt="2022-07-14T05:00:59.765" v="3402" actId="20577"/>
        <pc:sldMkLst>
          <pc:docMk/>
          <pc:sldMk cId="0" sldId="264"/>
        </pc:sldMkLst>
        <pc:spChg chg="add mod">
          <ac:chgData name="Nita" userId="1727f383da2b51aa" providerId="LiveId" clId="{E8ECAECF-4C22-4F54-9C7F-409694F0EB55}" dt="2022-07-14T05:00:55.635" v="3377" actId="478"/>
          <ac:spMkLst>
            <pc:docMk/>
            <pc:sldMk cId="0" sldId="264"/>
            <ac:spMk id="2" creationId="{860E3059-C61B-AD4D-9381-9EAE64862632}"/>
          </ac:spMkLst>
        </pc:spChg>
        <pc:spChg chg="mod">
          <ac:chgData name="Nita" userId="1727f383da2b51aa" providerId="LiveId" clId="{E8ECAECF-4C22-4F54-9C7F-409694F0EB55}" dt="2022-07-14T05:00:59.765" v="3402" actId="20577"/>
          <ac:spMkLst>
            <pc:docMk/>
            <pc:sldMk cId="0" sldId="264"/>
            <ac:spMk id="28676" creationId="{8FCB7073-557C-4B80-BBA9-7A939B613C5F}"/>
          </ac:spMkLst>
        </pc:spChg>
        <pc:picChg chg="del">
          <ac:chgData name="Nita" userId="1727f383da2b51aa" providerId="LiveId" clId="{E8ECAECF-4C22-4F54-9C7F-409694F0EB55}" dt="2022-07-14T05:00:55.635" v="3377" actId="478"/>
          <ac:picMkLst>
            <pc:docMk/>
            <pc:sldMk cId="0" sldId="264"/>
            <ac:picMk id="28677" creationId="{9F48590B-7D5F-4827-875B-90B9E8111887}"/>
          </ac:picMkLst>
        </pc:picChg>
      </pc:sldChg>
      <pc:sldChg chg="addSp delSp modSp mod">
        <pc:chgData name="Nita" userId="1727f383da2b51aa" providerId="LiveId" clId="{E8ECAECF-4C22-4F54-9C7F-409694F0EB55}" dt="2022-07-14T05:01:10.145" v="3422" actId="20577"/>
        <pc:sldMkLst>
          <pc:docMk/>
          <pc:sldMk cId="0" sldId="265"/>
        </pc:sldMkLst>
        <pc:spChg chg="add mod">
          <ac:chgData name="Nita" userId="1727f383da2b51aa" providerId="LiveId" clId="{E8ECAECF-4C22-4F54-9C7F-409694F0EB55}" dt="2022-07-14T05:01:04.262" v="3404" actId="478"/>
          <ac:spMkLst>
            <pc:docMk/>
            <pc:sldMk cId="0" sldId="265"/>
            <ac:spMk id="2" creationId="{FD5B486E-89A1-2F44-2880-FA5791DC24DB}"/>
          </ac:spMkLst>
        </pc:spChg>
        <pc:spChg chg="mod">
          <ac:chgData name="Nita" userId="1727f383da2b51aa" providerId="LiveId" clId="{E8ECAECF-4C22-4F54-9C7F-409694F0EB55}" dt="2022-07-14T05:01:10.145" v="3422" actId="20577"/>
          <ac:spMkLst>
            <pc:docMk/>
            <pc:sldMk cId="0" sldId="265"/>
            <ac:spMk id="31748" creationId="{0B4863A3-8912-4CE6-A2A1-141F05B2046C}"/>
          </ac:spMkLst>
        </pc:spChg>
        <pc:picChg chg="del mod">
          <ac:chgData name="Nita" userId="1727f383da2b51aa" providerId="LiveId" clId="{E8ECAECF-4C22-4F54-9C7F-409694F0EB55}" dt="2022-07-14T05:01:04.262" v="3404" actId="478"/>
          <ac:picMkLst>
            <pc:docMk/>
            <pc:sldMk cId="0" sldId="265"/>
            <ac:picMk id="31749" creationId="{FA58E290-E335-45D2-BB1B-4F25128F8628}"/>
          </ac:picMkLst>
        </pc:picChg>
      </pc:sldChg>
      <pc:sldChg chg="addSp delSp modSp mod">
        <pc:chgData name="Nita" userId="1727f383da2b51aa" providerId="LiveId" clId="{E8ECAECF-4C22-4F54-9C7F-409694F0EB55}" dt="2022-07-14T05:01:18.830" v="3438" actId="6549"/>
        <pc:sldMkLst>
          <pc:docMk/>
          <pc:sldMk cId="0" sldId="266"/>
        </pc:sldMkLst>
        <pc:spChg chg="add mod">
          <ac:chgData name="Nita" userId="1727f383da2b51aa" providerId="LiveId" clId="{E8ECAECF-4C22-4F54-9C7F-409694F0EB55}" dt="2022-07-14T05:01:13.649" v="3423" actId="478"/>
          <ac:spMkLst>
            <pc:docMk/>
            <pc:sldMk cId="0" sldId="266"/>
            <ac:spMk id="2" creationId="{D063036A-8AD5-62DC-4223-65372A69414E}"/>
          </ac:spMkLst>
        </pc:spChg>
        <pc:spChg chg="mod">
          <ac:chgData name="Nita" userId="1727f383da2b51aa" providerId="LiveId" clId="{E8ECAECF-4C22-4F54-9C7F-409694F0EB55}" dt="2022-07-14T05:01:18.830" v="3438" actId="6549"/>
          <ac:spMkLst>
            <pc:docMk/>
            <pc:sldMk cId="0" sldId="266"/>
            <ac:spMk id="34820" creationId="{A7F5F189-A6E2-49C6-92C8-245EC35E00B9}"/>
          </ac:spMkLst>
        </pc:spChg>
        <pc:picChg chg="del">
          <ac:chgData name="Nita" userId="1727f383da2b51aa" providerId="LiveId" clId="{E8ECAECF-4C22-4F54-9C7F-409694F0EB55}" dt="2022-07-14T05:01:13.649" v="3423" actId="478"/>
          <ac:picMkLst>
            <pc:docMk/>
            <pc:sldMk cId="0" sldId="266"/>
            <ac:picMk id="34841" creationId="{EDCDE38A-02D1-4FBE-A126-D8E90DB7C454}"/>
          </ac:picMkLst>
        </pc:picChg>
      </pc:sldChg>
      <pc:sldChg chg="addSp delSp modSp mod">
        <pc:chgData name="Nita" userId="1727f383da2b51aa" providerId="LiveId" clId="{E8ECAECF-4C22-4F54-9C7F-409694F0EB55}" dt="2022-07-14T05:01:32.292" v="3469" actId="20577"/>
        <pc:sldMkLst>
          <pc:docMk/>
          <pc:sldMk cId="0" sldId="267"/>
        </pc:sldMkLst>
        <pc:spChg chg="add mod">
          <ac:chgData name="Nita" userId="1727f383da2b51aa" providerId="LiveId" clId="{E8ECAECF-4C22-4F54-9C7F-409694F0EB55}" dt="2022-07-14T05:01:27.108" v="3440" actId="478"/>
          <ac:spMkLst>
            <pc:docMk/>
            <pc:sldMk cId="0" sldId="267"/>
            <ac:spMk id="2" creationId="{5C09537B-CB36-C35E-E301-6BE30ED50ACA}"/>
          </ac:spMkLst>
        </pc:spChg>
        <pc:spChg chg="mod">
          <ac:chgData name="Nita" userId="1727f383da2b51aa" providerId="LiveId" clId="{E8ECAECF-4C22-4F54-9C7F-409694F0EB55}" dt="2022-07-14T05:01:32.292" v="3469" actId="20577"/>
          <ac:spMkLst>
            <pc:docMk/>
            <pc:sldMk cId="0" sldId="267"/>
            <ac:spMk id="37892" creationId="{DC125BC9-3BDC-4AD3-B146-3E20CA31C2A2}"/>
          </ac:spMkLst>
        </pc:spChg>
        <pc:picChg chg="del mod">
          <ac:chgData name="Nita" userId="1727f383da2b51aa" providerId="LiveId" clId="{E8ECAECF-4C22-4F54-9C7F-409694F0EB55}" dt="2022-07-14T05:01:27.108" v="3440" actId="478"/>
          <ac:picMkLst>
            <pc:docMk/>
            <pc:sldMk cId="0" sldId="267"/>
            <ac:picMk id="37896" creationId="{B25131CB-29EE-44DC-A826-76A31518C89D}"/>
          </ac:picMkLst>
        </pc:picChg>
      </pc:sldChg>
      <pc:sldChg chg="delSp modSp">
        <pc:chgData name="Nita" userId="1727f383da2b51aa" providerId="LiveId" clId="{E8ECAECF-4C22-4F54-9C7F-409694F0EB55}" dt="2022-07-14T05:01:38.768" v="3473" actId="478"/>
        <pc:sldMkLst>
          <pc:docMk/>
          <pc:sldMk cId="0" sldId="269"/>
        </pc:sldMkLst>
        <pc:spChg chg="del mod">
          <ac:chgData name="Nita" userId="1727f383da2b51aa" providerId="LiveId" clId="{E8ECAECF-4C22-4F54-9C7F-409694F0EB55}" dt="2022-07-14T05:01:38.768" v="3473" actId="478"/>
          <ac:spMkLst>
            <pc:docMk/>
            <pc:sldMk cId="0" sldId="269"/>
            <ac:spMk id="44037" creationId="{17E6CFFA-F7D1-48A0-B8AB-B1EE8FA82019}"/>
          </ac:spMkLst>
        </pc:spChg>
        <pc:picChg chg="del mod">
          <ac:chgData name="Nita" userId="1727f383da2b51aa" providerId="LiveId" clId="{E8ECAECF-4C22-4F54-9C7F-409694F0EB55}" dt="2022-07-14T05:01:35.624" v="3471" actId="478"/>
          <ac:picMkLst>
            <pc:docMk/>
            <pc:sldMk cId="0" sldId="269"/>
            <ac:picMk id="44036" creationId="{15B4BD9E-8509-4F7E-ABC5-98669D5BEF0D}"/>
          </ac:picMkLst>
        </pc:picChg>
      </pc:sldChg>
      <pc:sldChg chg="delSp modSp">
        <pc:chgData name="Nita" userId="1727f383da2b51aa" providerId="LiveId" clId="{E8ECAECF-4C22-4F54-9C7F-409694F0EB55}" dt="2022-07-14T05:01:46.660" v="3476" actId="478"/>
        <pc:sldMkLst>
          <pc:docMk/>
          <pc:sldMk cId="0" sldId="270"/>
        </pc:sldMkLst>
        <pc:spChg chg="del">
          <ac:chgData name="Nita" userId="1727f383da2b51aa" providerId="LiveId" clId="{E8ECAECF-4C22-4F54-9C7F-409694F0EB55}" dt="2022-07-14T05:01:46.660" v="3476" actId="478"/>
          <ac:spMkLst>
            <pc:docMk/>
            <pc:sldMk cId="0" sldId="270"/>
            <ac:spMk id="45061" creationId="{BCD0B4CF-FB76-45FC-B601-318A8AA95324}"/>
          </ac:spMkLst>
        </pc:spChg>
        <pc:picChg chg="del mod">
          <ac:chgData name="Nita" userId="1727f383da2b51aa" providerId="LiveId" clId="{E8ECAECF-4C22-4F54-9C7F-409694F0EB55}" dt="2022-07-14T05:01:42.440" v="3475" actId="478"/>
          <ac:picMkLst>
            <pc:docMk/>
            <pc:sldMk cId="0" sldId="270"/>
            <ac:picMk id="45060" creationId="{81937D96-198F-4E83-ABC4-6EA48DEE5FF9}"/>
          </ac:picMkLst>
        </pc:picChg>
      </pc:sldChg>
      <pc:sldChg chg="addSp delSp modSp mod">
        <pc:chgData name="Nita" userId="1727f383da2b51aa" providerId="LiveId" clId="{E8ECAECF-4C22-4F54-9C7F-409694F0EB55}" dt="2022-07-12T03:58:25.672" v="473" actId="20577"/>
        <pc:sldMkLst>
          <pc:docMk/>
          <pc:sldMk cId="0" sldId="271"/>
        </pc:sldMkLst>
        <pc:spChg chg="mod">
          <ac:chgData name="Nita" userId="1727f383da2b51aa" providerId="LiveId" clId="{E8ECAECF-4C22-4F54-9C7F-409694F0EB55}" dt="2022-07-12T03:58:25.672" v="473" actId="20577"/>
          <ac:spMkLst>
            <pc:docMk/>
            <pc:sldMk cId="0" sldId="271"/>
            <ac:spMk id="2" creationId="{00000000-0000-0000-0000-000000000000}"/>
          </ac:spMkLst>
        </pc:spChg>
        <pc:spChg chg="add del mod">
          <ac:chgData name="Nita" userId="1727f383da2b51aa" providerId="LiveId" clId="{E8ECAECF-4C22-4F54-9C7F-409694F0EB55}" dt="2022-07-12T03:58:03.786" v="437"/>
          <ac:spMkLst>
            <pc:docMk/>
            <pc:sldMk cId="0" sldId="271"/>
            <ac:spMk id="4" creationId="{BFE56668-A9EC-B506-84E1-DD2AE3BD5700}"/>
          </ac:spMkLst>
        </pc:spChg>
        <pc:spChg chg="del mod">
          <ac:chgData name="Nita" userId="1727f383da2b51aa" providerId="LiveId" clId="{E8ECAECF-4C22-4F54-9C7F-409694F0EB55}" dt="2022-07-12T03:57:44.459" v="432" actId="478"/>
          <ac:spMkLst>
            <pc:docMk/>
            <pc:sldMk cId="0" sldId="271"/>
            <ac:spMk id="5" creationId="{00000000-0000-0000-0000-000000000000}"/>
          </ac:spMkLst>
        </pc:spChg>
        <pc:picChg chg="del">
          <ac:chgData name="Nita" userId="1727f383da2b51aa" providerId="LiveId" clId="{E8ECAECF-4C22-4F54-9C7F-409694F0EB55}" dt="2022-07-12T03:57:55.125" v="434" actId="478"/>
          <ac:picMkLst>
            <pc:docMk/>
            <pc:sldMk cId="0" sldId="271"/>
            <ac:picMk id="7" creationId="{00000000-0000-0000-0000-000000000000}"/>
          </ac:picMkLst>
        </pc:picChg>
        <pc:picChg chg="add mod">
          <ac:chgData name="Nita" userId="1727f383da2b51aa" providerId="LiveId" clId="{E8ECAECF-4C22-4F54-9C7F-409694F0EB55}" dt="2022-07-12T03:58:12.863" v="440" actId="14100"/>
          <ac:picMkLst>
            <pc:docMk/>
            <pc:sldMk cId="0" sldId="271"/>
            <ac:picMk id="12" creationId="{0894E186-0F6B-69C3-57A3-E48F44526E5F}"/>
          </ac:picMkLst>
        </pc:picChg>
        <pc:picChg chg="del">
          <ac:chgData name="Nita" userId="1727f383da2b51aa" providerId="LiveId" clId="{E8ECAECF-4C22-4F54-9C7F-409694F0EB55}" dt="2022-07-12T03:57:56.967" v="435" actId="478"/>
          <ac:picMkLst>
            <pc:docMk/>
            <pc:sldMk cId="0" sldId="271"/>
            <ac:picMk id="71682" creationId="{00000000-0000-0000-0000-000000000000}"/>
          </ac:picMkLst>
        </pc:picChg>
      </pc:sldChg>
      <pc:sldChg chg="addSp delSp modSp mod">
        <pc:chgData name="Nita" userId="1727f383da2b51aa" providerId="LiveId" clId="{E8ECAECF-4C22-4F54-9C7F-409694F0EB55}" dt="2022-07-14T05:21:48.667" v="3559" actId="14100"/>
        <pc:sldMkLst>
          <pc:docMk/>
          <pc:sldMk cId="0" sldId="274"/>
        </pc:sldMkLst>
        <pc:spChg chg="mod">
          <ac:chgData name="Nita" userId="1727f383da2b51aa" providerId="LiveId" clId="{E8ECAECF-4C22-4F54-9C7F-409694F0EB55}" dt="2022-07-14T05:21:36.142" v="3555" actId="5793"/>
          <ac:spMkLst>
            <pc:docMk/>
            <pc:sldMk cId="0" sldId="274"/>
            <ac:spMk id="2" creationId="{00000000-0000-0000-0000-000000000000}"/>
          </ac:spMkLst>
        </pc:spChg>
        <pc:spChg chg="add del mod">
          <ac:chgData name="Nita" userId="1727f383da2b51aa" providerId="LiveId" clId="{E8ECAECF-4C22-4F54-9C7F-409694F0EB55}" dt="2022-07-14T05:21:29.451" v="3546" actId="22"/>
          <ac:spMkLst>
            <pc:docMk/>
            <pc:sldMk cId="0" sldId="274"/>
            <ac:spMk id="7" creationId="{B42A9D91-F3A4-DD1E-F873-4EE39B7CFFDC}"/>
          </ac:spMkLst>
        </pc:spChg>
        <pc:picChg chg="del mod">
          <ac:chgData name="Nita" userId="1727f383da2b51aa" providerId="LiveId" clId="{E8ECAECF-4C22-4F54-9C7F-409694F0EB55}" dt="2022-07-14T04:41:07.943" v="1855" actId="478"/>
          <ac:picMkLst>
            <pc:docMk/>
            <pc:sldMk cId="0" sldId="274"/>
            <ac:picMk id="4" creationId="{00000000-0000-0000-0000-000000000000}"/>
          </ac:picMkLst>
        </pc:picChg>
        <pc:picChg chg="add mod ord">
          <ac:chgData name="Nita" userId="1727f383da2b51aa" providerId="LiveId" clId="{E8ECAECF-4C22-4F54-9C7F-409694F0EB55}" dt="2022-07-14T05:21:48.667" v="3559" actId="14100"/>
          <ac:picMkLst>
            <pc:docMk/>
            <pc:sldMk cId="0" sldId="274"/>
            <ac:picMk id="9" creationId="{659D8A79-3A1E-FBC0-C23D-77D8188667EE}"/>
          </ac:picMkLst>
        </pc:picChg>
      </pc:sldChg>
      <pc:sldChg chg="addSp delSp modSp mod">
        <pc:chgData name="Nita" userId="1727f383da2b51aa" providerId="LiveId" clId="{E8ECAECF-4C22-4F54-9C7F-409694F0EB55}" dt="2022-07-14T04:41:32.511" v="1900" actId="6549"/>
        <pc:sldMkLst>
          <pc:docMk/>
          <pc:sldMk cId="0" sldId="275"/>
        </pc:sldMkLst>
        <pc:spChg chg="add mod">
          <ac:chgData name="Nita" userId="1727f383da2b51aa" providerId="LiveId" clId="{E8ECAECF-4C22-4F54-9C7F-409694F0EB55}" dt="2022-07-14T04:41:23.149" v="1869" actId="478"/>
          <ac:spMkLst>
            <pc:docMk/>
            <pc:sldMk cId="0" sldId="275"/>
            <ac:spMk id="3" creationId="{053D9D33-0551-164E-8A12-17BA4DDF4321}"/>
          </ac:spMkLst>
        </pc:spChg>
        <pc:spChg chg="mod">
          <ac:chgData name="Nita" userId="1727f383da2b51aa" providerId="LiveId" clId="{E8ECAECF-4C22-4F54-9C7F-409694F0EB55}" dt="2022-07-14T04:41:32.511" v="1900" actId="6549"/>
          <ac:spMkLst>
            <pc:docMk/>
            <pc:sldMk cId="0" sldId="275"/>
            <ac:spMk id="7" creationId="{00000000-0000-0000-0000-000000000000}"/>
          </ac:spMkLst>
        </pc:spChg>
        <pc:picChg chg="del mod">
          <ac:chgData name="Nita" userId="1727f383da2b51aa" providerId="LiveId" clId="{E8ECAECF-4C22-4F54-9C7F-409694F0EB55}" dt="2022-07-14T04:41:23.149" v="1869" actId="478"/>
          <ac:picMkLst>
            <pc:docMk/>
            <pc:sldMk cId="0" sldId="275"/>
            <ac:picMk id="4" creationId="{00000000-0000-0000-0000-000000000000}"/>
          </ac:picMkLst>
        </pc:picChg>
      </pc:sldChg>
      <pc:sldChg chg="addSp delSp modSp mod">
        <pc:chgData name="Nita" userId="1727f383da2b51aa" providerId="LiveId" clId="{E8ECAECF-4C22-4F54-9C7F-409694F0EB55}" dt="2022-07-14T05:20:16.435" v="3534" actId="14100"/>
        <pc:sldMkLst>
          <pc:docMk/>
          <pc:sldMk cId="0" sldId="276"/>
        </pc:sldMkLst>
        <pc:spChg chg="add del mod">
          <ac:chgData name="Nita" userId="1727f383da2b51aa" providerId="LiveId" clId="{E8ECAECF-4C22-4F54-9C7F-409694F0EB55}" dt="2022-07-14T05:19:59.537" v="3522" actId="22"/>
          <ac:spMkLst>
            <pc:docMk/>
            <pc:sldMk cId="0" sldId="276"/>
            <ac:spMk id="3" creationId="{391F4FD7-0A81-DAAF-DF16-86A72E4FCBC8}"/>
          </ac:spMkLst>
        </pc:spChg>
        <pc:spChg chg="mod">
          <ac:chgData name="Nita" userId="1727f383da2b51aa" providerId="LiveId" clId="{E8ECAECF-4C22-4F54-9C7F-409694F0EB55}" dt="2022-07-14T05:20:07.282" v="3532" actId="5793"/>
          <ac:spMkLst>
            <pc:docMk/>
            <pc:sldMk cId="0" sldId="276"/>
            <ac:spMk id="7" creationId="{00000000-0000-0000-0000-000000000000}"/>
          </ac:spMkLst>
        </pc:spChg>
        <pc:picChg chg="del mod">
          <ac:chgData name="Nita" userId="1727f383da2b51aa" providerId="LiveId" clId="{E8ECAECF-4C22-4F54-9C7F-409694F0EB55}" dt="2022-07-14T04:40:42.114" v="1830" actId="478"/>
          <ac:picMkLst>
            <pc:docMk/>
            <pc:sldMk cId="0" sldId="276"/>
            <ac:picMk id="4" creationId="{00000000-0000-0000-0000-000000000000}"/>
          </ac:picMkLst>
        </pc:picChg>
        <pc:picChg chg="add mod ord">
          <ac:chgData name="Nita" userId="1727f383da2b51aa" providerId="LiveId" clId="{E8ECAECF-4C22-4F54-9C7F-409694F0EB55}" dt="2022-07-14T05:20:16.435" v="3534" actId="14100"/>
          <ac:picMkLst>
            <pc:docMk/>
            <pc:sldMk cId="0" sldId="276"/>
            <ac:picMk id="9" creationId="{FC8E56CE-746B-E47C-F7E5-27FC211AD46A}"/>
          </ac:picMkLst>
        </pc:picChg>
      </pc:sldChg>
      <pc:sldChg chg="delSp modSp mod">
        <pc:chgData name="Nita" userId="1727f383da2b51aa" providerId="LiveId" clId="{E8ECAECF-4C22-4F54-9C7F-409694F0EB55}" dt="2022-07-14T04:41:47.402" v="1933" actId="478"/>
        <pc:sldMkLst>
          <pc:docMk/>
          <pc:sldMk cId="0" sldId="277"/>
        </pc:sldMkLst>
        <pc:spChg chg="mod">
          <ac:chgData name="Nita" userId="1727f383da2b51aa" providerId="LiveId" clId="{E8ECAECF-4C22-4F54-9C7F-409694F0EB55}" dt="2022-07-14T04:41:43.324" v="1931" actId="20577"/>
          <ac:spMkLst>
            <pc:docMk/>
            <pc:sldMk cId="0" sldId="277"/>
            <ac:spMk id="9" creationId="{00000000-0000-0000-0000-000000000000}"/>
          </ac:spMkLst>
        </pc:spChg>
        <pc:picChg chg="del mod">
          <ac:chgData name="Nita" userId="1727f383da2b51aa" providerId="LiveId" clId="{E8ECAECF-4C22-4F54-9C7F-409694F0EB55}" dt="2022-07-14T04:41:47.402" v="1933" actId="478"/>
          <ac:picMkLst>
            <pc:docMk/>
            <pc:sldMk cId="0" sldId="277"/>
            <ac:picMk id="6146" creationId="{00000000-0000-0000-0000-000000000000}"/>
          </ac:picMkLst>
        </pc:picChg>
      </pc:sldChg>
      <pc:sldChg chg="addSp delSp modSp mod">
        <pc:chgData name="Nita" userId="1727f383da2b51aa" providerId="LiveId" clId="{E8ECAECF-4C22-4F54-9C7F-409694F0EB55}" dt="2022-07-14T04:41:59.466" v="1966" actId="6549"/>
        <pc:sldMkLst>
          <pc:docMk/>
          <pc:sldMk cId="0" sldId="278"/>
        </pc:sldMkLst>
        <pc:spChg chg="add mod">
          <ac:chgData name="Nita" userId="1727f383da2b51aa" providerId="LiveId" clId="{E8ECAECF-4C22-4F54-9C7F-409694F0EB55}" dt="2022-07-14T04:41:51.627" v="1935" actId="478"/>
          <ac:spMkLst>
            <pc:docMk/>
            <pc:sldMk cId="0" sldId="278"/>
            <ac:spMk id="3" creationId="{A3C53558-221D-BCB8-F0F8-DE80CAE5667F}"/>
          </ac:spMkLst>
        </pc:spChg>
        <pc:spChg chg="mod">
          <ac:chgData name="Nita" userId="1727f383da2b51aa" providerId="LiveId" clId="{E8ECAECF-4C22-4F54-9C7F-409694F0EB55}" dt="2022-07-14T04:41:59.466" v="1966" actId="6549"/>
          <ac:spMkLst>
            <pc:docMk/>
            <pc:sldMk cId="0" sldId="278"/>
            <ac:spMk id="7" creationId="{00000000-0000-0000-0000-000000000000}"/>
          </ac:spMkLst>
        </pc:spChg>
        <pc:picChg chg="del mod">
          <ac:chgData name="Nita" userId="1727f383da2b51aa" providerId="LiveId" clId="{E8ECAECF-4C22-4F54-9C7F-409694F0EB55}" dt="2022-07-14T04:41:51.627" v="1935" actId="478"/>
          <ac:picMkLst>
            <pc:docMk/>
            <pc:sldMk cId="0" sldId="278"/>
            <ac:picMk id="7170" creationId="{00000000-0000-0000-0000-000000000000}"/>
          </ac:picMkLst>
        </pc:picChg>
      </pc:sldChg>
      <pc:sldChg chg="addSp delSp modSp mod">
        <pc:chgData name="Nita" userId="1727f383da2b51aa" providerId="LiveId" clId="{E8ECAECF-4C22-4F54-9C7F-409694F0EB55}" dt="2022-07-14T04:42:24.073" v="1997" actId="6549"/>
        <pc:sldMkLst>
          <pc:docMk/>
          <pc:sldMk cId="0" sldId="279"/>
        </pc:sldMkLst>
        <pc:spChg chg="add mod">
          <ac:chgData name="Nita" userId="1727f383da2b51aa" providerId="LiveId" clId="{E8ECAECF-4C22-4F54-9C7F-409694F0EB55}" dt="2022-07-14T04:42:19.103" v="1989" actId="478"/>
          <ac:spMkLst>
            <pc:docMk/>
            <pc:sldMk cId="0" sldId="279"/>
            <ac:spMk id="3" creationId="{06472BD5-8C29-3DD3-1009-2A456E743360}"/>
          </ac:spMkLst>
        </pc:spChg>
        <pc:spChg chg="mod">
          <ac:chgData name="Nita" userId="1727f383da2b51aa" providerId="LiveId" clId="{E8ECAECF-4C22-4F54-9C7F-409694F0EB55}" dt="2022-07-14T04:42:24.073" v="1997" actId="6549"/>
          <ac:spMkLst>
            <pc:docMk/>
            <pc:sldMk cId="0" sldId="279"/>
            <ac:spMk id="6" creationId="{00000000-0000-0000-0000-000000000000}"/>
          </ac:spMkLst>
        </pc:spChg>
        <pc:picChg chg="del mod">
          <ac:chgData name="Nita" userId="1727f383da2b51aa" providerId="LiveId" clId="{E8ECAECF-4C22-4F54-9C7F-409694F0EB55}" dt="2022-07-14T04:42:19.103" v="1989" actId="478"/>
          <ac:picMkLst>
            <pc:docMk/>
            <pc:sldMk cId="0" sldId="279"/>
            <ac:picMk id="8194" creationId="{00000000-0000-0000-0000-000000000000}"/>
          </ac:picMkLst>
        </pc:picChg>
      </pc:sldChg>
      <pc:sldChg chg="addSp delSp modSp mod">
        <pc:chgData name="Nita" userId="1727f383da2b51aa" providerId="LiveId" clId="{E8ECAECF-4C22-4F54-9C7F-409694F0EB55}" dt="2022-07-14T04:42:29.398" v="1999" actId="478"/>
        <pc:sldMkLst>
          <pc:docMk/>
          <pc:sldMk cId="0" sldId="280"/>
        </pc:sldMkLst>
        <pc:spChg chg="add mod">
          <ac:chgData name="Nita" userId="1727f383da2b51aa" providerId="LiveId" clId="{E8ECAECF-4C22-4F54-9C7F-409694F0EB55}" dt="2022-07-14T04:42:29.398" v="1999" actId="478"/>
          <ac:spMkLst>
            <pc:docMk/>
            <pc:sldMk cId="0" sldId="280"/>
            <ac:spMk id="3" creationId="{15939689-E387-1829-41C9-5D0611DCAE24}"/>
          </ac:spMkLst>
        </pc:spChg>
        <pc:picChg chg="del mod">
          <ac:chgData name="Nita" userId="1727f383da2b51aa" providerId="LiveId" clId="{E8ECAECF-4C22-4F54-9C7F-409694F0EB55}" dt="2022-07-14T04:42:29.398" v="1999" actId="478"/>
          <ac:picMkLst>
            <pc:docMk/>
            <pc:sldMk cId="0" sldId="280"/>
            <ac:picMk id="9218" creationId="{00000000-0000-0000-0000-000000000000}"/>
          </ac:picMkLst>
        </pc:picChg>
      </pc:sldChg>
      <pc:sldChg chg="delSp modSp add mod modTransition">
        <pc:chgData name="Nita" userId="1727f383da2b51aa" providerId="LiveId" clId="{E8ECAECF-4C22-4F54-9C7F-409694F0EB55}" dt="2022-07-12T03:59:32.585" v="482" actId="478"/>
        <pc:sldMkLst>
          <pc:docMk/>
          <pc:sldMk cId="0" sldId="281"/>
        </pc:sldMkLst>
        <pc:spChg chg="mod">
          <ac:chgData name="Nita" userId="1727f383da2b51aa" providerId="LiveId" clId="{E8ECAECF-4C22-4F54-9C7F-409694F0EB55}" dt="2022-07-12T03:59:21.078" v="480" actId="27636"/>
          <ac:spMkLst>
            <pc:docMk/>
            <pc:sldMk cId="0" sldId="281"/>
            <ac:spMk id="34818" creationId="{1E1F3B07-2E0E-D2D0-81A2-26337D931734}"/>
          </ac:spMkLst>
        </pc:spChg>
        <pc:spChg chg="del mod">
          <ac:chgData name="Nita" userId="1727f383da2b51aa" providerId="LiveId" clId="{E8ECAECF-4C22-4F54-9C7F-409694F0EB55}" dt="2022-07-12T03:59:32.585" v="482" actId="478"/>
          <ac:spMkLst>
            <pc:docMk/>
            <pc:sldMk cId="0" sldId="281"/>
            <ac:spMk id="34834" creationId="{B75A777B-E8F0-1E9E-B37F-3592D74BB344}"/>
          </ac:spMkLst>
        </pc:spChg>
      </pc:sldChg>
      <pc:sldChg chg="delSp modSp add mod modTransition">
        <pc:chgData name="Nita" userId="1727f383da2b51aa" providerId="LiveId" clId="{E8ECAECF-4C22-4F54-9C7F-409694F0EB55}" dt="2022-07-12T04:03:02.376" v="504" actId="478"/>
        <pc:sldMkLst>
          <pc:docMk/>
          <pc:sldMk cId="0" sldId="282"/>
        </pc:sldMkLst>
        <pc:spChg chg="mod">
          <ac:chgData name="Nita" userId="1727f383da2b51aa" providerId="LiveId" clId="{E8ECAECF-4C22-4F54-9C7F-409694F0EB55}" dt="2022-07-12T04:02:55.085" v="502" actId="1076"/>
          <ac:spMkLst>
            <pc:docMk/>
            <pc:sldMk cId="0" sldId="282"/>
            <ac:spMk id="35842" creationId="{87AFEB1C-F1DA-C136-91CB-38CEB750A902}"/>
          </ac:spMkLst>
        </pc:spChg>
        <pc:spChg chg="mod">
          <ac:chgData name="Nita" userId="1727f383da2b51aa" providerId="LiveId" clId="{E8ECAECF-4C22-4F54-9C7F-409694F0EB55}" dt="2022-07-12T04:02:43.391" v="499" actId="27636"/>
          <ac:spMkLst>
            <pc:docMk/>
            <pc:sldMk cId="0" sldId="282"/>
            <ac:spMk id="35848" creationId="{B3CAF3CD-1AE5-B466-AA4C-BB1D92614CE2}"/>
          </ac:spMkLst>
        </pc:spChg>
        <pc:spChg chg="mod">
          <ac:chgData name="Nita" userId="1727f383da2b51aa" providerId="LiveId" clId="{E8ECAECF-4C22-4F54-9C7F-409694F0EB55}" dt="2022-07-12T04:02:45.333" v="500" actId="1076"/>
          <ac:spMkLst>
            <pc:docMk/>
            <pc:sldMk cId="0" sldId="282"/>
            <ac:spMk id="35856" creationId="{762A5A7D-5A1C-58F4-683D-103649058027}"/>
          </ac:spMkLst>
        </pc:spChg>
        <pc:spChg chg="del">
          <ac:chgData name="Nita" userId="1727f383da2b51aa" providerId="LiveId" clId="{E8ECAECF-4C22-4F54-9C7F-409694F0EB55}" dt="2022-07-12T04:02:01.705" v="487" actId="478"/>
          <ac:spMkLst>
            <pc:docMk/>
            <pc:sldMk cId="0" sldId="282"/>
            <ac:spMk id="35859" creationId="{597A6401-15BD-EBD6-1DF8-A9752BD25095}"/>
          </ac:spMkLst>
        </pc:spChg>
        <pc:picChg chg="del mod">
          <ac:chgData name="Nita" userId="1727f383da2b51aa" providerId="LiveId" clId="{E8ECAECF-4C22-4F54-9C7F-409694F0EB55}" dt="2022-07-12T04:03:02.376" v="504" actId="478"/>
          <ac:picMkLst>
            <pc:docMk/>
            <pc:sldMk cId="0" sldId="282"/>
            <ac:picMk id="35861" creationId="{3C1CDE98-A598-53F2-C031-2F41D1DCF2CE}"/>
          </ac:picMkLst>
        </pc:picChg>
      </pc:sldChg>
      <pc:sldChg chg="delSp modSp add mod modTransition">
        <pc:chgData name="Nita" userId="1727f383da2b51aa" providerId="LiveId" clId="{E8ECAECF-4C22-4F54-9C7F-409694F0EB55}" dt="2022-07-12T04:04:27.514" v="524" actId="478"/>
        <pc:sldMkLst>
          <pc:docMk/>
          <pc:sldMk cId="0" sldId="283"/>
        </pc:sldMkLst>
        <pc:spChg chg="mod">
          <ac:chgData name="Nita" userId="1727f383da2b51aa" providerId="LiveId" clId="{E8ECAECF-4C22-4F54-9C7F-409694F0EB55}" dt="2022-07-12T04:04:14.046" v="520" actId="20577"/>
          <ac:spMkLst>
            <pc:docMk/>
            <pc:sldMk cId="0" sldId="283"/>
            <ac:spMk id="36871" creationId="{9272B01A-D3AA-8AA1-4140-D741CD029569}"/>
          </ac:spMkLst>
        </pc:spChg>
        <pc:spChg chg="del mod">
          <ac:chgData name="Nita" userId="1727f383da2b51aa" providerId="LiveId" clId="{E8ECAECF-4C22-4F54-9C7F-409694F0EB55}" dt="2022-07-12T04:04:27.514" v="524" actId="478"/>
          <ac:spMkLst>
            <pc:docMk/>
            <pc:sldMk cId="0" sldId="283"/>
            <ac:spMk id="36881" creationId="{91159B98-8359-4C81-B517-68884E4A340F}"/>
          </ac:spMkLst>
        </pc:spChg>
        <pc:picChg chg="del mod">
          <ac:chgData name="Nita" userId="1727f383da2b51aa" providerId="LiveId" clId="{E8ECAECF-4C22-4F54-9C7F-409694F0EB55}" dt="2022-07-12T04:04:21.889" v="522" actId="478"/>
          <ac:picMkLst>
            <pc:docMk/>
            <pc:sldMk cId="0" sldId="283"/>
            <ac:picMk id="36882" creationId="{04A5F7BC-BB4F-B5E9-7C35-DDEFEF91C528}"/>
          </ac:picMkLst>
        </pc:picChg>
      </pc:sldChg>
      <pc:sldChg chg="addSp delSp modSp mod">
        <pc:chgData name="Nita" userId="1727f383da2b51aa" providerId="LiveId" clId="{E8ECAECF-4C22-4F54-9C7F-409694F0EB55}" dt="2022-07-14T04:46:14.172" v="2243" actId="20577"/>
        <pc:sldMkLst>
          <pc:docMk/>
          <pc:sldMk cId="0" sldId="300"/>
        </pc:sldMkLst>
        <pc:spChg chg="mod">
          <ac:chgData name="Nita" userId="1727f383da2b51aa" providerId="LiveId" clId="{E8ECAECF-4C22-4F54-9C7F-409694F0EB55}" dt="2022-07-14T04:46:14.172" v="2243" actId="20577"/>
          <ac:spMkLst>
            <pc:docMk/>
            <pc:sldMk cId="0" sldId="300"/>
            <ac:spMk id="2" creationId="{00000000-0000-0000-0000-000000000000}"/>
          </ac:spMkLst>
        </pc:spChg>
        <pc:spChg chg="del mod">
          <ac:chgData name="Nita" userId="1727f383da2b51aa" providerId="LiveId" clId="{E8ECAECF-4C22-4F54-9C7F-409694F0EB55}" dt="2022-07-14T04:46:10.841" v="2238" actId="478"/>
          <ac:spMkLst>
            <pc:docMk/>
            <pc:sldMk cId="0" sldId="300"/>
            <ac:spMk id="4" creationId="{422C6B09-AB08-4645-866F-4F0E905DC07B}"/>
          </ac:spMkLst>
        </pc:spChg>
        <pc:spChg chg="add mod">
          <ac:chgData name="Nita" userId="1727f383da2b51aa" providerId="LiveId" clId="{E8ECAECF-4C22-4F54-9C7F-409694F0EB55}" dt="2022-07-14T04:46:10.841" v="2238" actId="478"/>
          <ac:spMkLst>
            <pc:docMk/>
            <pc:sldMk cId="0" sldId="300"/>
            <ac:spMk id="5" creationId="{3C29AFAD-5725-E8B2-13BE-FCE8E7C2A6ED}"/>
          </ac:spMkLst>
        </pc:spChg>
      </pc:sldChg>
      <pc:sldChg chg="addSp delSp modSp mod">
        <pc:chgData name="Nita" userId="1727f383da2b51aa" providerId="LiveId" clId="{E8ECAECF-4C22-4F54-9C7F-409694F0EB55}" dt="2022-07-14T04:46:37.551" v="2255" actId="478"/>
        <pc:sldMkLst>
          <pc:docMk/>
          <pc:sldMk cId="0" sldId="302"/>
        </pc:sldMkLst>
        <pc:spChg chg="mod">
          <ac:chgData name="Nita" userId="1727f383da2b51aa" providerId="LiveId" clId="{E8ECAECF-4C22-4F54-9C7F-409694F0EB55}" dt="2022-07-14T04:46:24.806" v="2250" actId="20577"/>
          <ac:spMkLst>
            <pc:docMk/>
            <pc:sldMk cId="0" sldId="302"/>
            <ac:spMk id="2" creationId="{00000000-0000-0000-0000-000000000000}"/>
          </ac:spMkLst>
        </pc:spChg>
        <pc:spChg chg="add del mod">
          <ac:chgData name="Nita" userId="1727f383da2b51aa" providerId="LiveId" clId="{E8ECAECF-4C22-4F54-9C7F-409694F0EB55}" dt="2022-07-14T04:46:33.070" v="2254" actId="478"/>
          <ac:spMkLst>
            <pc:docMk/>
            <pc:sldMk cId="0" sldId="302"/>
            <ac:spMk id="6" creationId="{EE1D4767-334F-9802-ED94-C8D7A0B01AA5}"/>
          </ac:spMkLst>
        </pc:spChg>
        <pc:spChg chg="del mod">
          <ac:chgData name="Nita" userId="1727f383da2b51aa" providerId="LiveId" clId="{E8ECAECF-4C22-4F54-9C7F-409694F0EB55}" dt="2022-07-14T04:46:28.587" v="2252" actId="478"/>
          <ac:spMkLst>
            <pc:docMk/>
            <pc:sldMk cId="0" sldId="302"/>
            <ac:spMk id="8" creationId="{89853775-F0DE-4FE5-BFBF-9C4CB0D7F2DD}"/>
          </ac:spMkLst>
        </pc:spChg>
        <pc:spChg chg="del">
          <ac:chgData name="Nita" userId="1727f383da2b51aa" providerId="LiveId" clId="{E8ECAECF-4C22-4F54-9C7F-409694F0EB55}" dt="2022-07-14T04:46:37.551" v="2255" actId="478"/>
          <ac:spMkLst>
            <pc:docMk/>
            <pc:sldMk cId="0" sldId="302"/>
            <ac:spMk id="10" creationId="{9BE8B49A-EA6F-4044-BFDC-3BA29007DED5}"/>
          </ac:spMkLst>
        </pc:spChg>
        <pc:picChg chg="del mod">
          <ac:chgData name="Nita" userId="1727f383da2b51aa" providerId="LiveId" clId="{E8ECAECF-4C22-4F54-9C7F-409694F0EB55}" dt="2022-07-14T04:46:21.141" v="2245" actId="478"/>
          <ac:picMkLst>
            <pc:docMk/>
            <pc:sldMk cId="0" sldId="302"/>
            <ac:picMk id="7" creationId="{0DF2A8DD-6190-4D46-8AD7-1CF5ABB7C235}"/>
          </ac:picMkLst>
        </pc:picChg>
      </pc:sldChg>
      <pc:sldChg chg="del">
        <pc:chgData name="Nita" userId="1727f383da2b51aa" providerId="LiveId" clId="{E8ECAECF-4C22-4F54-9C7F-409694F0EB55}" dt="2022-07-14T04:52:55.018" v="2781" actId="2696"/>
        <pc:sldMkLst>
          <pc:docMk/>
          <pc:sldMk cId="0" sldId="303"/>
        </pc:sldMkLst>
      </pc:sldChg>
      <pc:sldChg chg="del">
        <pc:chgData name="Nita" userId="1727f383da2b51aa" providerId="LiveId" clId="{E8ECAECF-4C22-4F54-9C7F-409694F0EB55}" dt="2022-07-14T04:52:58.555" v="2782" actId="2696"/>
        <pc:sldMkLst>
          <pc:docMk/>
          <pc:sldMk cId="0" sldId="304"/>
        </pc:sldMkLst>
      </pc:sldChg>
      <pc:sldChg chg="addSp delSp modSp mod">
        <pc:chgData name="Nita" userId="1727f383da2b51aa" providerId="LiveId" clId="{E8ECAECF-4C22-4F54-9C7F-409694F0EB55}" dt="2022-07-14T04:53:14.831" v="2806" actId="20577"/>
        <pc:sldMkLst>
          <pc:docMk/>
          <pc:sldMk cId="0" sldId="305"/>
        </pc:sldMkLst>
        <pc:spChg chg="mod">
          <ac:chgData name="Nita" userId="1727f383da2b51aa" providerId="LiveId" clId="{E8ECAECF-4C22-4F54-9C7F-409694F0EB55}" dt="2022-07-14T04:53:14.831" v="2806" actId="20577"/>
          <ac:spMkLst>
            <pc:docMk/>
            <pc:sldMk cId="0" sldId="305"/>
            <ac:spMk id="2" creationId="{00000000-0000-0000-0000-000000000000}"/>
          </ac:spMkLst>
        </pc:spChg>
        <pc:spChg chg="del mod">
          <ac:chgData name="Nita" userId="1727f383da2b51aa" providerId="LiveId" clId="{E8ECAECF-4C22-4F54-9C7F-409694F0EB55}" dt="2022-07-14T04:53:03.633" v="2784" actId="478"/>
          <ac:spMkLst>
            <pc:docMk/>
            <pc:sldMk cId="0" sldId="305"/>
            <ac:spMk id="3" creationId="{00000000-0000-0000-0000-000000000000}"/>
          </ac:spMkLst>
        </pc:spChg>
        <pc:spChg chg="add del mod">
          <ac:chgData name="Nita" userId="1727f383da2b51aa" providerId="LiveId" clId="{E8ECAECF-4C22-4F54-9C7F-409694F0EB55}" dt="2022-07-14T04:53:07.961" v="2786" actId="478"/>
          <ac:spMkLst>
            <pc:docMk/>
            <pc:sldMk cId="0" sldId="305"/>
            <ac:spMk id="8" creationId="{198FD09D-861D-4522-4500-2C740DA9A14D}"/>
          </ac:spMkLst>
        </pc:spChg>
        <pc:picChg chg="del mod">
          <ac:chgData name="Nita" userId="1727f383da2b51aa" providerId="LiveId" clId="{E8ECAECF-4C22-4F54-9C7F-409694F0EB55}" dt="2022-07-14T04:53:10.994" v="2788" actId="478"/>
          <ac:picMkLst>
            <pc:docMk/>
            <pc:sldMk cId="0" sldId="305"/>
            <ac:picMk id="4" creationId="{00000000-0000-0000-0000-000000000000}"/>
          </ac:picMkLst>
        </pc:picChg>
      </pc:sldChg>
      <pc:sldChg chg="addSp delSp modSp mod">
        <pc:chgData name="Nita" userId="1727f383da2b51aa" providerId="LiveId" clId="{E8ECAECF-4C22-4F54-9C7F-409694F0EB55}" dt="2022-07-14T04:53:34.369" v="2843" actId="6549"/>
        <pc:sldMkLst>
          <pc:docMk/>
          <pc:sldMk cId="0" sldId="306"/>
        </pc:sldMkLst>
        <pc:spChg chg="mod">
          <ac:chgData name="Nita" userId="1727f383da2b51aa" providerId="LiveId" clId="{E8ECAECF-4C22-4F54-9C7F-409694F0EB55}" dt="2022-07-14T04:53:34.369" v="2843" actId="6549"/>
          <ac:spMkLst>
            <pc:docMk/>
            <pc:sldMk cId="0" sldId="306"/>
            <ac:spMk id="2" creationId="{00000000-0000-0000-0000-000000000000}"/>
          </ac:spMkLst>
        </pc:spChg>
        <pc:spChg chg="del mod">
          <ac:chgData name="Nita" userId="1727f383da2b51aa" providerId="LiveId" clId="{E8ECAECF-4C22-4F54-9C7F-409694F0EB55}" dt="2022-07-14T04:53:19.748" v="2808" actId="478"/>
          <ac:spMkLst>
            <pc:docMk/>
            <pc:sldMk cId="0" sldId="306"/>
            <ac:spMk id="3" creationId="{00000000-0000-0000-0000-000000000000}"/>
          </ac:spMkLst>
        </pc:spChg>
        <pc:spChg chg="add del mod">
          <ac:chgData name="Nita" userId="1727f383da2b51aa" providerId="LiveId" clId="{E8ECAECF-4C22-4F54-9C7F-409694F0EB55}" dt="2022-07-14T04:53:23.072" v="2810" actId="478"/>
          <ac:spMkLst>
            <pc:docMk/>
            <pc:sldMk cId="0" sldId="306"/>
            <ac:spMk id="8" creationId="{433BB759-5D7D-774D-3C3F-1F1A385C81D1}"/>
          </ac:spMkLst>
        </pc:spChg>
        <pc:picChg chg="del mod">
          <ac:chgData name="Nita" userId="1727f383da2b51aa" providerId="LiveId" clId="{E8ECAECF-4C22-4F54-9C7F-409694F0EB55}" dt="2022-07-14T04:53:27.617" v="2812" actId="478"/>
          <ac:picMkLst>
            <pc:docMk/>
            <pc:sldMk cId="0" sldId="306"/>
            <ac:picMk id="4" creationId="{00000000-0000-0000-0000-000000000000}"/>
          </ac:picMkLst>
        </pc:picChg>
      </pc:sldChg>
      <pc:sldChg chg="delSp modSp mod">
        <pc:chgData name="Nita" userId="1727f383da2b51aa" providerId="LiveId" clId="{E8ECAECF-4C22-4F54-9C7F-409694F0EB55}" dt="2022-07-14T04:54:00.076" v="2847" actId="478"/>
        <pc:sldMkLst>
          <pc:docMk/>
          <pc:sldMk cId="0" sldId="308"/>
        </pc:sldMkLst>
        <pc:spChg chg="del">
          <ac:chgData name="Nita" userId="1727f383da2b51aa" providerId="LiveId" clId="{E8ECAECF-4C22-4F54-9C7F-409694F0EB55}" dt="2022-07-14T04:54:00.076" v="2847" actId="478"/>
          <ac:spMkLst>
            <pc:docMk/>
            <pc:sldMk cId="0" sldId="308"/>
            <ac:spMk id="7" creationId="{00000000-0000-0000-0000-000000000000}"/>
          </ac:spMkLst>
        </pc:spChg>
        <pc:spChg chg="del">
          <ac:chgData name="Nita" userId="1727f383da2b51aa" providerId="LiveId" clId="{E8ECAECF-4C22-4F54-9C7F-409694F0EB55}" dt="2022-07-14T04:53:44.419" v="2844" actId="478"/>
          <ac:spMkLst>
            <pc:docMk/>
            <pc:sldMk cId="0" sldId="308"/>
            <ac:spMk id="15363" creationId="{00000000-0000-0000-0000-000000000000}"/>
          </ac:spMkLst>
        </pc:spChg>
        <pc:spChg chg="del mod">
          <ac:chgData name="Nita" userId="1727f383da2b51aa" providerId="LiveId" clId="{E8ECAECF-4C22-4F54-9C7F-409694F0EB55}" dt="2022-07-14T04:53:53.014" v="2846" actId="478"/>
          <ac:spMkLst>
            <pc:docMk/>
            <pc:sldMk cId="0" sldId="308"/>
            <ac:spMk id="15364" creationId="{00000000-0000-0000-0000-000000000000}"/>
          </ac:spMkLst>
        </pc:spChg>
      </pc:sldChg>
      <pc:sldChg chg="del">
        <pc:chgData name="Nita" userId="1727f383da2b51aa" providerId="LiveId" clId="{E8ECAECF-4C22-4F54-9C7F-409694F0EB55}" dt="2022-07-14T04:54:25.160" v="2848" actId="2696"/>
        <pc:sldMkLst>
          <pc:docMk/>
          <pc:sldMk cId="0" sldId="310"/>
        </pc:sldMkLst>
      </pc:sldChg>
      <pc:sldChg chg="delSp modSp mod">
        <pc:chgData name="Nita" userId="1727f383da2b51aa" providerId="LiveId" clId="{E8ECAECF-4C22-4F54-9C7F-409694F0EB55}" dt="2022-07-14T04:54:42.314" v="2886"/>
        <pc:sldMkLst>
          <pc:docMk/>
          <pc:sldMk cId="0" sldId="312"/>
        </pc:sldMkLst>
        <pc:spChg chg="del mod">
          <ac:chgData name="Nita" userId="1727f383da2b51aa" providerId="LiveId" clId="{E8ECAECF-4C22-4F54-9C7F-409694F0EB55}" dt="2022-07-14T04:54:42.314" v="2886"/>
          <ac:spMkLst>
            <pc:docMk/>
            <pc:sldMk cId="0" sldId="312"/>
            <ac:spMk id="8" creationId="{00000000-0000-0000-0000-000000000000}"/>
          </ac:spMkLst>
        </pc:spChg>
        <pc:spChg chg="del mod">
          <ac:chgData name="Nita" userId="1727f383da2b51aa" providerId="LiveId" clId="{E8ECAECF-4C22-4F54-9C7F-409694F0EB55}" dt="2022-07-14T04:54:35.719" v="2854" actId="478"/>
          <ac:spMkLst>
            <pc:docMk/>
            <pc:sldMk cId="0" sldId="312"/>
            <ac:spMk id="9" creationId="{00000000-0000-0000-0000-000000000000}"/>
          </ac:spMkLst>
        </pc:spChg>
        <pc:spChg chg="del mod">
          <ac:chgData name="Nita" userId="1727f383da2b51aa" providerId="LiveId" clId="{E8ECAECF-4C22-4F54-9C7F-409694F0EB55}" dt="2022-07-14T04:54:29.563" v="2850" actId="478"/>
          <ac:spMkLst>
            <pc:docMk/>
            <pc:sldMk cId="0" sldId="312"/>
            <ac:spMk id="17412" creationId="{00000000-0000-0000-0000-000000000000}"/>
          </ac:spMkLst>
        </pc:spChg>
        <pc:picChg chg="del mod">
          <ac:chgData name="Nita" userId="1727f383da2b51aa" providerId="LiveId" clId="{E8ECAECF-4C22-4F54-9C7F-409694F0EB55}" dt="2022-07-14T04:54:32.620" v="2852" actId="478"/>
          <ac:picMkLst>
            <pc:docMk/>
            <pc:sldMk cId="0" sldId="312"/>
            <ac:picMk id="17413" creationId="{00000000-0000-0000-0000-000000000000}"/>
          </ac:picMkLst>
        </pc:picChg>
      </pc:sldChg>
      <pc:sldChg chg="delSp modSp mod">
        <pc:chgData name="Nita" userId="1727f383da2b51aa" providerId="LiveId" clId="{E8ECAECF-4C22-4F54-9C7F-409694F0EB55}" dt="2022-07-14T04:55:12.860" v="2926"/>
        <pc:sldMkLst>
          <pc:docMk/>
          <pc:sldMk cId="0" sldId="314"/>
        </pc:sldMkLst>
        <pc:spChg chg="del mod">
          <ac:chgData name="Nita" userId="1727f383da2b51aa" providerId="LiveId" clId="{E8ECAECF-4C22-4F54-9C7F-409694F0EB55}" dt="2022-07-14T04:55:12.860" v="2926"/>
          <ac:spMkLst>
            <pc:docMk/>
            <pc:sldMk cId="0" sldId="314"/>
            <ac:spMk id="9" creationId="{00000000-0000-0000-0000-000000000000}"/>
          </ac:spMkLst>
        </pc:spChg>
        <pc:spChg chg="del">
          <ac:chgData name="Nita" userId="1727f383da2b51aa" providerId="LiveId" clId="{E8ECAECF-4C22-4F54-9C7F-409694F0EB55}" dt="2022-07-14T04:54:58.804" v="2892" actId="478"/>
          <ac:spMkLst>
            <pc:docMk/>
            <pc:sldMk cId="0" sldId="314"/>
            <ac:spMk id="18435" creationId="{00000000-0000-0000-0000-000000000000}"/>
          </ac:spMkLst>
        </pc:spChg>
        <pc:spChg chg="del">
          <ac:chgData name="Nita" userId="1727f383da2b51aa" providerId="LiveId" clId="{E8ECAECF-4C22-4F54-9C7F-409694F0EB55}" dt="2022-07-14T04:54:56.037" v="2891" actId="478"/>
          <ac:spMkLst>
            <pc:docMk/>
            <pc:sldMk cId="0" sldId="314"/>
            <ac:spMk id="18436" creationId="{00000000-0000-0000-0000-000000000000}"/>
          </ac:spMkLst>
        </pc:spChg>
        <pc:spChg chg="del">
          <ac:chgData name="Nita" userId="1727f383da2b51aa" providerId="LiveId" clId="{E8ECAECF-4C22-4F54-9C7F-409694F0EB55}" dt="2022-07-14T04:55:03.417" v="2893" actId="478"/>
          <ac:spMkLst>
            <pc:docMk/>
            <pc:sldMk cId="0" sldId="314"/>
            <ac:spMk id="18437" creationId="{00000000-0000-0000-0000-000000000000}"/>
          </ac:spMkLst>
        </pc:spChg>
        <pc:spChg chg="topLvl">
          <ac:chgData name="Nita" userId="1727f383da2b51aa" providerId="LiveId" clId="{E8ECAECF-4C22-4F54-9C7F-409694F0EB55}" dt="2022-07-14T04:55:07.195" v="2894" actId="478"/>
          <ac:spMkLst>
            <pc:docMk/>
            <pc:sldMk cId="0" sldId="314"/>
            <ac:spMk id="18439" creationId="{00000000-0000-0000-0000-000000000000}"/>
          </ac:spMkLst>
        </pc:spChg>
        <pc:spChg chg="del topLvl">
          <ac:chgData name="Nita" userId="1727f383da2b51aa" providerId="LiveId" clId="{E8ECAECF-4C22-4F54-9C7F-409694F0EB55}" dt="2022-07-14T04:55:07.195" v="2894" actId="478"/>
          <ac:spMkLst>
            <pc:docMk/>
            <pc:sldMk cId="0" sldId="314"/>
            <ac:spMk id="18440" creationId="{00000000-0000-0000-0000-000000000000}"/>
          </ac:spMkLst>
        </pc:spChg>
        <pc:grpChg chg="del">
          <ac:chgData name="Nita" userId="1727f383da2b51aa" providerId="LiveId" clId="{E8ECAECF-4C22-4F54-9C7F-409694F0EB55}" dt="2022-07-14T04:55:07.195" v="2894" actId="478"/>
          <ac:grpSpMkLst>
            <pc:docMk/>
            <pc:sldMk cId="0" sldId="314"/>
            <ac:grpSpMk id="2" creationId="{00000000-0000-0000-0000-000000000000}"/>
          </ac:grpSpMkLst>
        </pc:grpChg>
        <pc:picChg chg="del mod">
          <ac:chgData name="Nita" userId="1727f383da2b51aa" providerId="LiveId" clId="{E8ECAECF-4C22-4F54-9C7F-409694F0EB55}" dt="2022-07-14T04:54:53.311" v="2890" actId="478"/>
          <ac:picMkLst>
            <pc:docMk/>
            <pc:sldMk cId="0" sldId="314"/>
            <ac:picMk id="18438" creationId="{00000000-0000-0000-0000-000000000000}"/>
          </ac:picMkLst>
        </pc:picChg>
      </pc:sldChg>
      <pc:sldChg chg="delSp modSp mod ord">
        <pc:chgData name="Nita" userId="1727f383da2b51aa" providerId="LiveId" clId="{E8ECAECF-4C22-4F54-9C7F-409694F0EB55}" dt="2022-07-14T04:55:27.279" v="2961"/>
        <pc:sldMkLst>
          <pc:docMk/>
          <pc:sldMk cId="0" sldId="316"/>
        </pc:sldMkLst>
        <pc:spChg chg="del mod">
          <ac:chgData name="Nita" userId="1727f383da2b51aa" providerId="LiveId" clId="{E8ECAECF-4C22-4F54-9C7F-409694F0EB55}" dt="2022-07-14T04:55:27.279" v="2961"/>
          <ac:spMkLst>
            <pc:docMk/>
            <pc:sldMk cId="0" sldId="316"/>
            <ac:spMk id="7" creationId="{00000000-0000-0000-0000-000000000000}"/>
          </ac:spMkLst>
        </pc:spChg>
        <pc:spChg chg="del">
          <ac:chgData name="Nita" userId="1727f383da2b51aa" providerId="LiveId" clId="{E8ECAECF-4C22-4F54-9C7F-409694F0EB55}" dt="2022-07-14T04:55:20.783" v="2929" actId="478"/>
          <ac:spMkLst>
            <pc:docMk/>
            <pc:sldMk cId="0" sldId="316"/>
            <ac:spMk id="19459" creationId="{00000000-0000-0000-0000-000000000000}"/>
          </ac:spMkLst>
        </pc:spChg>
        <pc:picChg chg="del mod">
          <ac:chgData name="Nita" userId="1727f383da2b51aa" providerId="LiveId" clId="{E8ECAECF-4C22-4F54-9C7F-409694F0EB55}" dt="2022-07-14T04:55:16.198" v="2928" actId="478"/>
          <ac:picMkLst>
            <pc:docMk/>
            <pc:sldMk cId="0" sldId="316"/>
            <ac:picMk id="19460" creationId="{00000000-0000-0000-0000-000000000000}"/>
          </ac:picMkLst>
        </pc:picChg>
      </pc:sldChg>
      <pc:sldChg chg="del">
        <pc:chgData name="Nita" userId="1727f383da2b51aa" providerId="LiveId" clId="{E8ECAECF-4C22-4F54-9C7F-409694F0EB55}" dt="2022-07-14T04:55:30.502" v="2962" actId="2696"/>
        <pc:sldMkLst>
          <pc:docMk/>
          <pc:sldMk cId="0" sldId="318"/>
        </pc:sldMkLst>
      </pc:sldChg>
      <pc:sldChg chg="del">
        <pc:chgData name="Nita" userId="1727f383da2b51aa" providerId="LiveId" clId="{E8ECAECF-4C22-4F54-9C7F-409694F0EB55}" dt="2022-07-14T04:55:35.417" v="2963" actId="2696"/>
        <pc:sldMkLst>
          <pc:docMk/>
          <pc:sldMk cId="0" sldId="320"/>
        </pc:sldMkLst>
      </pc:sldChg>
      <pc:sldChg chg="delSp modSp mod">
        <pc:chgData name="Nita" userId="1727f383da2b51aa" providerId="LiveId" clId="{E8ECAECF-4C22-4F54-9C7F-409694F0EB55}" dt="2022-07-14T04:55:51.385" v="2981"/>
        <pc:sldMkLst>
          <pc:docMk/>
          <pc:sldMk cId="0" sldId="322"/>
        </pc:sldMkLst>
        <pc:spChg chg="del mod">
          <ac:chgData name="Nita" userId="1727f383da2b51aa" providerId="LiveId" clId="{E8ECAECF-4C22-4F54-9C7F-409694F0EB55}" dt="2022-07-14T04:55:51.385" v="2981"/>
          <ac:spMkLst>
            <pc:docMk/>
            <pc:sldMk cId="0" sldId="322"/>
            <ac:spMk id="7" creationId="{00000000-0000-0000-0000-000000000000}"/>
          </ac:spMkLst>
        </pc:spChg>
        <pc:spChg chg="del">
          <ac:chgData name="Nita" userId="1727f383da2b51aa" providerId="LiveId" clId="{E8ECAECF-4C22-4F54-9C7F-409694F0EB55}" dt="2022-07-14T04:55:46.116" v="2965" actId="478"/>
          <ac:spMkLst>
            <pc:docMk/>
            <pc:sldMk cId="0" sldId="322"/>
            <ac:spMk id="21507" creationId="{00000000-0000-0000-0000-000000000000}"/>
          </ac:spMkLst>
        </pc:spChg>
        <pc:picChg chg="del">
          <ac:chgData name="Nita" userId="1727f383da2b51aa" providerId="LiveId" clId="{E8ECAECF-4C22-4F54-9C7F-409694F0EB55}" dt="2022-07-14T04:55:41.157" v="2964" actId="478"/>
          <ac:picMkLst>
            <pc:docMk/>
            <pc:sldMk cId="0" sldId="322"/>
            <ac:picMk id="21508" creationId="{00000000-0000-0000-0000-000000000000}"/>
          </ac:picMkLst>
        </pc:picChg>
      </pc:sldChg>
      <pc:sldChg chg="del">
        <pc:chgData name="Nita" userId="1727f383da2b51aa" providerId="LiveId" clId="{E8ECAECF-4C22-4F54-9C7F-409694F0EB55}" dt="2022-07-14T04:55:59.886" v="2983" actId="2696"/>
        <pc:sldMkLst>
          <pc:docMk/>
          <pc:sldMk cId="0" sldId="324"/>
        </pc:sldMkLst>
      </pc:sldChg>
      <pc:sldChg chg="del">
        <pc:chgData name="Nita" userId="1727f383da2b51aa" providerId="LiveId" clId="{E8ECAECF-4C22-4F54-9C7F-409694F0EB55}" dt="2022-07-14T04:55:54.874" v="2982" actId="2696"/>
        <pc:sldMkLst>
          <pc:docMk/>
          <pc:sldMk cId="0" sldId="326"/>
        </pc:sldMkLst>
      </pc:sldChg>
      <pc:sldChg chg="delSp modSp mod">
        <pc:chgData name="Nita" userId="1727f383da2b51aa" providerId="LiveId" clId="{E8ECAECF-4C22-4F54-9C7F-409694F0EB55}" dt="2022-07-14T04:56:17.745" v="3017"/>
        <pc:sldMkLst>
          <pc:docMk/>
          <pc:sldMk cId="0" sldId="328"/>
        </pc:sldMkLst>
        <pc:spChg chg="del mod">
          <ac:chgData name="Nita" userId="1727f383da2b51aa" providerId="LiveId" clId="{E8ECAECF-4C22-4F54-9C7F-409694F0EB55}" dt="2022-07-14T04:56:17.745" v="3017"/>
          <ac:spMkLst>
            <pc:docMk/>
            <pc:sldMk cId="0" sldId="328"/>
            <ac:spMk id="7" creationId="{00000000-0000-0000-0000-000000000000}"/>
          </ac:spMkLst>
        </pc:spChg>
        <pc:spChg chg="del">
          <ac:chgData name="Nita" userId="1727f383da2b51aa" providerId="LiveId" clId="{E8ECAECF-4C22-4F54-9C7F-409694F0EB55}" dt="2022-07-14T04:56:09.359" v="2986" actId="478"/>
          <ac:spMkLst>
            <pc:docMk/>
            <pc:sldMk cId="0" sldId="328"/>
            <ac:spMk id="24579" creationId="{00000000-0000-0000-0000-000000000000}"/>
          </ac:spMkLst>
        </pc:spChg>
        <pc:picChg chg="del mod">
          <ac:chgData name="Nita" userId="1727f383da2b51aa" providerId="LiveId" clId="{E8ECAECF-4C22-4F54-9C7F-409694F0EB55}" dt="2022-07-14T04:56:05.150" v="2985" actId="478"/>
          <ac:picMkLst>
            <pc:docMk/>
            <pc:sldMk cId="0" sldId="328"/>
            <ac:picMk id="24580" creationId="{00000000-0000-0000-0000-000000000000}"/>
          </ac:picMkLst>
        </pc:picChg>
      </pc:sldChg>
      <pc:sldChg chg="delSp modSp mod">
        <pc:chgData name="Nita" userId="1727f383da2b51aa" providerId="LiveId" clId="{E8ECAECF-4C22-4F54-9C7F-409694F0EB55}" dt="2022-07-14T04:56:56.868" v="3061"/>
        <pc:sldMkLst>
          <pc:docMk/>
          <pc:sldMk cId="0" sldId="329"/>
        </pc:sldMkLst>
        <pc:spChg chg="del mod">
          <ac:chgData name="Nita" userId="1727f383da2b51aa" providerId="LiveId" clId="{E8ECAECF-4C22-4F54-9C7F-409694F0EB55}" dt="2022-07-14T04:56:56.868" v="3061"/>
          <ac:spMkLst>
            <pc:docMk/>
            <pc:sldMk cId="0" sldId="329"/>
            <ac:spMk id="13" creationId="{00000000-0000-0000-0000-000000000000}"/>
          </ac:spMkLst>
        </pc:spChg>
        <pc:spChg chg="del">
          <ac:chgData name="Nita" userId="1727f383da2b51aa" providerId="LiveId" clId="{E8ECAECF-4C22-4F54-9C7F-409694F0EB55}" dt="2022-07-14T04:56:44.474" v="3028" actId="478"/>
          <ac:spMkLst>
            <pc:docMk/>
            <pc:sldMk cId="0" sldId="329"/>
            <ac:spMk id="3076" creationId="{00000000-0000-0000-0000-000000000000}"/>
          </ac:spMkLst>
        </pc:spChg>
        <pc:spChg chg="del mod">
          <ac:chgData name="Nita" userId="1727f383da2b51aa" providerId="LiveId" clId="{E8ECAECF-4C22-4F54-9C7F-409694F0EB55}" dt="2022-07-14T04:56:23.594" v="3019" actId="478"/>
          <ac:spMkLst>
            <pc:docMk/>
            <pc:sldMk cId="0" sldId="329"/>
            <ac:spMk id="3077" creationId="{00000000-0000-0000-0000-000000000000}"/>
          </ac:spMkLst>
        </pc:spChg>
        <pc:spChg chg="del mod">
          <ac:chgData name="Nita" userId="1727f383da2b51aa" providerId="LiveId" clId="{E8ECAECF-4C22-4F54-9C7F-409694F0EB55}" dt="2022-07-14T04:56:33.695" v="3023" actId="478"/>
          <ac:spMkLst>
            <pc:docMk/>
            <pc:sldMk cId="0" sldId="329"/>
            <ac:spMk id="3078" creationId="{00000000-0000-0000-0000-000000000000}"/>
          </ac:spMkLst>
        </pc:spChg>
        <pc:spChg chg="del mod">
          <ac:chgData name="Nita" userId="1727f383da2b51aa" providerId="LiveId" clId="{E8ECAECF-4C22-4F54-9C7F-409694F0EB55}" dt="2022-07-14T04:56:29.756" v="3021" actId="478"/>
          <ac:spMkLst>
            <pc:docMk/>
            <pc:sldMk cId="0" sldId="329"/>
            <ac:spMk id="3079" creationId="{00000000-0000-0000-0000-000000000000}"/>
          </ac:spMkLst>
        </pc:spChg>
        <pc:spChg chg="del mod">
          <ac:chgData name="Nita" userId="1727f383da2b51aa" providerId="LiveId" clId="{E8ECAECF-4C22-4F54-9C7F-409694F0EB55}" dt="2022-07-14T04:56:40.133" v="3027" actId="478"/>
          <ac:spMkLst>
            <pc:docMk/>
            <pc:sldMk cId="0" sldId="329"/>
            <ac:spMk id="3080" creationId="{00000000-0000-0000-0000-000000000000}"/>
          </ac:spMkLst>
        </pc:spChg>
        <pc:grpChg chg="del mod">
          <ac:chgData name="Nita" userId="1727f383da2b51aa" providerId="LiveId" clId="{E8ECAECF-4C22-4F54-9C7F-409694F0EB55}" dt="2022-07-14T04:56:51.941" v="3030" actId="478"/>
          <ac:grpSpMkLst>
            <pc:docMk/>
            <pc:sldMk cId="0" sldId="329"/>
            <ac:grpSpMk id="2" creationId="{00000000-0000-0000-0000-000000000000}"/>
          </ac:grpSpMkLst>
        </pc:grpChg>
        <pc:grpChg chg="del mod">
          <ac:chgData name="Nita" userId="1727f383da2b51aa" providerId="LiveId" clId="{E8ECAECF-4C22-4F54-9C7F-409694F0EB55}" dt="2022-07-14T04:56:37.029" v="3025" actId="478"/>
          <ac:grpSpMkLst>
            <pc:docMk/>
            <pc:sldMk cId="0" sldId="329"/>
            <ac:grpSpMk id="3" creationId="{00000000-0000-0000-0000-000000000000}"/>
          </ac:grpSpMkLst>
        </pc:grpChg>
      </pc:sldChg>
      <pc:sldChg chg="delSp modSp mod">
        <pc:chgData name="Nita" userId="1727f383da2b51aa" providerId="LiveId" clId="{E8ECAECF-4C22-4F54-9C7F-409694F0EB55}" dt="2022-07-14T04:57:12.722" v="3073"/>
        <pc:sldMkLst>
          <pc:docMk/>
          <pc:sldMk cId="0" sldId="330"/>
        </pc:sldMkLst>
        <pc:spChg chg="del mod">
          <ac:chgData name="Nita" userId="1727f383da2b51aa" providerId="LiveId" clId="{E8ECAECF-4C22-4F54-9C7F-409694F0EB55}" dt="2022-07-14T04:57:12.722" v="3073"/>
          <ac:spMkLst>
            <pc:docMk/>
            <pc:sldMk cId="0" sldId="330"/>
            <ac:spMk id="7" creationId="{00000000-0000-0000-0000-000000000000}"/>
          </ac:spMkLst>
        </pc:spChg>
        <pc:spChg chg="del">
          <ac:chgData name="Nita" userId="1727f383da2b51aa" providerId="LiveId" clId="{E8ECAECF-4C22-4F54-9C7F-409694F0EB55}" dt="2022-07-14T04:57:00.781" v="3062" actId="478"/>
          <ac:spMkLst>
            <pc:docMk/>
            <pc:sldMk cId="0" sldId="330"/>
            <ac:spMk id="28676" creationId="{00000000-0000-0000-0000-000000000000}"/>
          </ac:spMkLst>
        </pc:spChg>
        <pc:grpChg chg="mod">
          <ac:chgData name="Nita" userId="1727f383da2b51aa" providerId="LiveId" clId="{E8ECAECF-4C22-4F54-9C7F-409694F0EB55}" dt="2022-07-14T04:57:04.516" v="3064" actId="1076"/>
          <ac:grpSpMkLst>
            <pc:docMk/>
            <pc:sldMk cId="0" sldId="330"/>
            <ac:grpSpMk id="2" creationId="{00000000-0000-0000-0000-000000000000}"/>
          </ac:grpSpMkLst>
        </pc:grpChg>
      </pc:sldChg>
      <pc:sldChg chg="del">
        <pc:chgData name="Nita" userId="1727f383da2b51aa" providerId="LiveId" clId="{E8ECAECF-4C22-4F54-9C7F-409694F0EB55}" dt="2022-07-14T04:57:15.289" v="3074" actId="2696"/>
        <pc:sldMkLst>
          <pc:docMk/>
          <pc:sldMk cId="0" sldId="331"/>
        </pc:sldMkLst>
      </pc:sldChg>
      <pc:sldChg chg="del">
        <pc:chgData name="Nita" userId="1727f383da2b51aa" providerId="LiveId" clId="{E8ECAECF-4C22-4F54-9C7F-409694F0EB55}" dt="2022-07-14T04:57:22.718" v="3076" actId="2696"/>
        <pc:sldMkLst>
          <pc:docMk/>
          <pc:sldMk cId="0" sldId="333"/>
        </pc:sldMkLst>
      </pc:sldChg>
      <pc:sldChg chg="delSp modSp mod">
        <pc:chgData name="Nita" userId="1727f383da2b51aa" providerId="LiveId" clId="{E8ECAECF-4C22-4F54-9C7F-409694F0EB55}" dt="2022-07-14T04:57:45.344" v="3086" actId="478"/>
        <pc:sldMkLst>
          <pc:docMk/>
          <pc:sldMk cId="0" sldId="334"/>
        </pc:sldMkLst>
        <pc:spChg chg="del">
          <ac:chgData name="Nita" userId="1727f383da2b51aa" providerId="LiveId" clId="{E8ECAECF-4C22-4F54-9C7F-409694F0EB55}" dt="2022-07-14T04:57:31.246" v="3079" actId="478"/>
          <ac:spMkLst>
            <pc:docMk/>
            <pc:sldMk cId="0" sldId="334"/>
            <ac:spMk id="6148" creationId="{00000000-0000-0000-0000-000000000000}"/>
          </ac:spMkLst>
        </pc:spChg>
        <pc:spChg chg="del mod">
          <ac:chgData name="Nita" userId="1727f383da2b51aa" providerId="LiveId" clId="{E8ECAECF-4C22-4F54-9C7F-409694F0EB55}" dt="2022-07-14T04:57:45.344" v="3086" actId="478"/>
          <ac:spMkLst>
            <pc:docMk/>
            <pc:sldMk cId="0" sldId="334"/>
            <ac:spMk id="6149" creationId="{00000000-0000-0000-0000-000000000000}"/>
          </ac:spMkLst>
        </pc:spChg>
        <pc:spChg chg="del mod">
          <ac:chgData name="Nita" userId="1727f383da2b51aa" providerId="LiveId" clId="{E8ECAECF-4C22-4F54-9C7F-409694F0EB55}" dt="2022-07-14T04:57:26.773" v="3078" actId="478"/>
          <ac:spMkLst>
            <pc:docMk/>
            <pc:sldMk cId="0" sldId="334"/>
            <ac:spMk id="6150" creationId="{00000000-0000-0000-0000-000000000000}"/>
          </ac:spMkLst>
        </pc:spChg>
        <pc:spChg chg="topLvl">
          <ac:chgData name="Nita" userId="1727f383da2b51aa" providerId="LiveId" clId="{E8ECAECF-4C22-4F54-9C7F-409694F0EB55}" dt="2022-07-14T04:57:41.812" v="3084" actId="478"/>
          <ac:spMkLst>
            <pc:docMk/>
            <pc:sldMk cId="0" sldId="334"/>
            <ac:spMk id="6154" creationId="{00000000-0000-0000-0000-000000000000}"/>
          </ac:spMkLst>
        </pc:spChg>
        <pc:spChg chg="del topLvl">
          <ac:chgData name="Nita" userId="1727f383da2b51aa" providerId="LiveId" clId="{E8ECAECF-4C22-4F54-9C7F-409694F0EB55}" dt="2022-07-14T04:57:41.812" v="3084" actId="478"/>
          <ac:spMkLst>
            <pc:docMk/>
            <pc:sldMk cId="0" sldId="334"/>
            <ac:spMk id="6155" creationId="{00000000-0000-0000-0000-000000000000}"/>
          </ac:spMkLst>
        </pc:spChg>
        <pc:grpChg chg="del">
          <ac:chgData name="Nita" userId="1727f383da2b51aa" providerId="LiveId" clId="{E8ECAECF-4C22-4F54-9C7F-409694F0EB55}" dt="2022-07-14T04:57:41.812" v="3084" actId="478"/>
          <ac:grpSpMkLst>
            <pc:docMk/>
            <pc:sldMk cId="0" sldId="334"/>
            <ac:grpSpMk id="2" creationId="{00000000-0000-0000-0000-000000000000}"/>
          </ac:grpSpMkLst>
        </pc:grpChg>
        <pc:grpChg chg="del mod">
          <ac:chgData name="Nita" userId="1727f383da2b51aa" providerId="LiveId" clId="{E8ECAECF-4C22-4F54-9C7F-409694F0EB55}" dt="2022-07-14T04:57:34.734" v="3081" actId="478"/>
          <ac:grpSpMkLst>
            <pc:docMk/>
            <pc:sldMk cId="0" sldId="334"/>
            <ac:grpSpMk id="3" creationId="{00000000-0000-0000-0000-000000000000}"/>
          </ac:grpSpMkLst>
        </pc:grpChg>
        <pc:picChg chg="del mod">
          <ac:chgData name="Nita" userId="1727f383da2b51aa" providerId="LiveId" clId="{E8ECAECF-4C22-4F54-9C7F-409694F0EB55}" dt="2022-07-14T04:57:37.819" v="3083" actId="478"/>
          <ac:picMkLst>
            <pc:docMk/>
            <pc:sldMk cId="0" sldId="334"/>
            <ac:picMk id="6152" creationId="{00000000-0000-0000-0000-000000000000}"/>
          </ac:picMkLst>
        </pc:picChg>
      </pc:sldChg>
      <pc:sldChg chg="del">
        <pc:chgData name="Nita" userId="1727f383da2b51aa" providerId="LiveId" clId="{E8ECAECF-4C22-4F54-9C7F-409694F0EB55}" dt="2022-07-14T04:57:53.884" v="3088" actId="2696"/>
        <pc:sldMkLst>
          <pc:docMk/>
          <pc:sldMk cId="0" sldId="335"/>
        </pc:sldMkLst>
      </pc:sldChg>
      <pc:sldChg chg="del">
        <pc:chgData name="Nita" userId="1727f383da2b51aa" providerId="LiveId" clId="{E8ECAECF-4C22-4F54-9C7F-409694F0EB55}" dt="2022-07-14T04:57:50.161" v="3087" actId="2696"/>
        <pc:sldMkLst>
          <pc:docMk/>
          <pc:sldMk cId="0" sldId="336"/>
        </pc:sldMkLst>
      </pc:sldChg>
      <pc:sldChg chg="del">
        <pc:chgData name="Nita" userId="1727f383da2b51aa" providerId="LiveId" clId="{E8ECAECF-4C22-4F54-9C7F-409694F0EB55}" dt="2022-07-14T04:58:18.881" v="3119" actId="2696"/>
        <pc:sldMkLst>
          <pc:docMk/>
          <pc:sldMk cId="0" sldId="337"/>
        </pc:sldMkLst>
      </pc:sldChg>
      <pc:sldChg chg="delSp modSp mod">
        <pc:chgData name="Nita" userId="1727f383da2b51aa" providerId="LiveId" clId="{E8ECAECF-4C22-4F54-9C7F-409694F0EB55}" dt="2022-07-14T04:58:49.700" v="3158"/>
        <pc:sldMkLst>
          <pc:docMk/>
          <pc:sldMk cId="0" sldId="338"/>
        </pc:sldMkLst>
        <pc:spChg chg="del mod">
          <ac:chgData name="Nita" userId="1727f383da2b51aa" providerId="LiveId" clId="{E8ECAECF-4C22-4F54-9C7F-409694F0EB55}" dt="2022-07-14T04:58:49.700" v="3158"/>
          <ac:spMkLst>
            <pc:docMk/>
            <pc:sldMk cId="0" sldId="338"/>
            <ac:spMk id="19" creationId="{00000000-0000-0000-0000-000000000000}"/>
          </ac:spMkLst>
        </pc:spChg>
        <pc:spChg chg="del mod">
          <ac:chgData name="Nita" userId="1727f383da2b51aa" providerId="LiveId" clId="{E8ECAECF-4C22-4F54-9C7F-409694F0EB55}" dt="2022-07-14T04:58:33.641" v="3125" actId="478"/>
          <ac:spMkLst>
            <pc:docMk/>
            <pc:sldMk cId="0" sldId="338"/>
            <ac:spMk id="7174" creationId="{00000000-0000-0000-0000-000000000000}"/>
          </ac:spMkLst>
        </pc:spChg>
        <pc:spChg chg="del mod">
          <ac:chgData name="Nita" userId="1727f383da2b51aa" providerId="LiveId" clId="{E8ECAECF-4C22-4F54-9C7F-409694F0EB55}" dt="2022-07-14T04:58:40.174" v="3127" actId="478"/>
          <ac:spMkLst>
            <pc:docMk/>
            <pc:sldMk cId="0" sldId="338"/>
            <ac:spMk id="7176" creationId="{00000000-0000-0000-0000-000000000000}"/>
          </ac:spMkLst>
        </pc:spChg>
        <pc:spChg chg="del">
          <ac:chgData name="Nita" userId="1727f383da2b51aa" providerId="LiveId" clId="{E8ECAECF-4C22-4F54-9C7F-409694F0EB55}" dt="2022-07-14T04:58:43.906" v="3128" actId="478"/>
          <ac:spMkLst>
            <pc:docMk/>
            <pc:sldMk cId="0" sldId="338"/>
            <ac:spMk id="7178" creationId="{00000000-0000-0000-0000-000000000000}"/>
          </ac:spMkLst>
        </pc:spChg>
        <pc:spChg chg="del">
          <ac:chgData name="Nita" userId="1727f383da2b51aa" providerId="LiveId" clId="{E8ECAECF-4C22-4F54-9C7F-409694F0EB55}" dt="2022-07-14T04:58:23.969" v="3120" actId="478"/>
          <ac:spMkLst>
            <pc:docMk/>
            <pc:sldMk cId="0" sldId="338"/>
            <ac:spMk id="7180" creationId="{00000000-0000-0000-0000-000000000000}"/>
          </ac:spMkLst>
        </pc:spChg>
        <pc:grpChg chg="del">
          <ac:chgData name="Nita" userId="1727f383da2b51aa" providerId="LiveId" clId="{E8ECAECF-4C22-4F54-9C7F-409694F0EB55}" dt="2022-07-14T04:58:25.995" v="3121" actId="478"/>
          <ac:grpSpMkLst>
            <pc:docMk/>
            <pc:sldMk cId="0" sldId="338"/>
            <ac:grpSpMk id="3" creationId="{00000000-0000-0000-0000-000000000000}"/>
          </ac:grpSpMkLst>
        </pc:grpChg>
        <pc:grpChg chg="del">
          <ac:chgData name="Nita" userId="1727f383da2b51aa" providerId="LiveId" clId="{E8ECAECF-4C22-4F54-9C7F-409694F0EB55}" dt="2022-07-14T04:58:27.877" v="3122" actId="478"/>
          <ac:grpSpMkLst>
            <pc:docMk/>
            <pc:sldMk cId="0" sldId="338"/>
            <ac:grpSpMk id="4" creationId="{00000000-0000-0000-0000-000000000000}"/>
          </ac:grpSpMkLst>
        </pc:grpChg>
        <pc:grpChg chg="del">
          <ac:chgData name="Nita" userId="1727f383da2b51aa" providerId="LiveId" clId="{E8ECAECF-4C22-4F54-9C7F-409694F0EB55}" dt="2022-07-14T04:58:30.032" v="3123" actId="478"/>
          <ac:grpSpMkLst>
            <pc:docMk/>
            <pc:sldMk cId="0" sldId="338"/>
            <ac:grpSpMk id="5" creationId="{00000000-0000-0000-0000-000000000000}"/>
          </ac:grpSpMkLst>
        </pc:grpChg>
      </pc:sldChg>
      <pc:sldChg chg="delSp modSp mod">
        <pc:chgData name="Nita" userId="1727f383da2b51aa" providerId="LiveId" clId="{E8ECAECF-4C22-4F54-9C7F-409694F0EB55}" dt="2022-07-14T04:59:01.708" v="3185" actId="6549"/>
        <pc:sldMkLst>
          <pc:docMk/>
          <pc:sldMk cId="0" sldId="339"/>
        </pc:sldMkLst>
        <pc:spChg chg="del mod">
          <ac:chgData name="Nita" userId="1727f383da2b51aa" providerId="LiveId" clId="{E8ECAECF-4C22-4F54-9C7F-409694F0EB55}" dt="2022-07-14T04:58:57.164" v="3161" actId="478"/>
          <ac:spMkLst>
            <pc:docMk/>
            <pc:sldMk cId="0" sldId="339"/>
            <ac:spMk id="37891" creationId="{00000000-0000-0000-0000-000000000000}"/>
          </ac:spMkLst>
        </pc:spChg>
        <pc:spChg chg="mod">
          <ac:chgData name="Nita" userId="1727f383da2b51aa" providerId="LiveId" clId="{E8ECAECF-4C22-4F54-9C7F-409694F0EB55}" dt="2022-07-14T04:59:01.708" v="3185" actId="6549"/>
          <ac:spMkLst>
            <pc:docMk/>
            <pc:sldMk cId="0" sldId="339"/>
            <ac:spMk id="37893" creationId="{00000000-0000-0000-0000-000000000000}"/>
          </ac:spMkLst>
        </pc:spChg>
        <pc:picChg chg="del">
          <ac:chgData name="Nita" userId="1727f383da2b51aa" providerId="LiveId" clId="{E8ECAECF-4C22-4F54-9C7F-409694F0EB55}" dt="2022-07-14T04:58:52.291" v="3159" actId="478"/>
          <ac:picMkLst>
            <pc:docMk/>
            <pc:sldMk cId="0" sldId="339"/>
            <ac:picMk id="37892" creationId="{00000000-0000-0000-0000-000000000000}"/>
          </ac:picMkLst>
        </pc:picChg>
      </pc:sldChg>
      <pc:sldChg chg="delSp modSp mod">
        <pc:chgData name="Nita" userId="1727f383da2b51aa" providerId="LiveId" clId="{E8ECAECF-4C22-4F54-9C7F-409694F0EB55}" dt="2022-07-14T04:59:23.123" v="3207"/>
        <pc:sldMkLst>
          <pc:docMk/>
          <pc:sldMk cId="0" sldId="340"/>
        </pc:sldMkLst>
        <pc:spChg chg="del mod">
          <ac:chgData name="Nita" userId="1727f383da2b51aa" providerId="LiveId" clId="{E8ECAECF-4C22-4F54-9C7F-409694F0EB55}" dt="2022-07-14T04:59:23.123" v="3207"/>
          <ac:spMkLst>
            <pc:docMk/>
            <pc:sldMk cId="0" sldId="340"/>
            <ac:spMk id="8" creationId="{00000000-0000-0000-0000-000000000000}"/>
          </ac:spMkLst>
        </pc:spChg>
        <pc:spChg chg="del mod">
          <ac:chgData name="Nita" userId="1727f383da2b51aa" providerId="LiveId" clId="{E8ECAECF-4C22-4F54-9C7F-409694F0EB55}" dt="2022-07-14T04:59:17.103" v="3191" actId="478"/>
          <ac:spMkLst>
            <pc:docMk/>
            <pc:sldMk cId="0" sldId="340"/>
            <ac:spMk id="9" creationId="{00000000-0000-0000-0000-000000000000}"/>
          </ac:spMkLst>
        </pc:spChg>
        <pc:spChg chg="topLvl">
          <ac:chgData name="Nita" userId="1727f383da2b51aa" providerId="LiveId" clId="{E8ECAECF-4C22-4F54-9C7F-409694F0EB55}" dt="2022-07-14T04:59:11.720" v="3189" actId="478"/>
          <ac:spMkLst>
            <pc:docMk/>
            <pc:sldMk cId="0" sldId="340"/>
            <ac:spMk id="32772" creationId="{00000000-0000-0000-0000-000000000000}"/>
          </ac:spMkLst>
        </pc:spChg>
        <pc:spChg chg="del mod topLvl">
          <ac:chgData name="Nita" userId="1727f383da2b51aa" providerId="LiveId" clId="{E8ECAECF-4C22-4F54-9C7F-409694F0EB55}" dt="2022-07-14T04:59:11.720" v="3189" actId="478"/>
          <ac:spMkLst>
            <pc:docMk/>
            <pc:sldMk cId="0" sldId="340"/>
            <ac:spMk id="32773" creationId="{00000000-0000-0000-0000-000000000000}"/>
          </ac:spMkLst>
        </pc:spChg>
        <pc:grpChg chg="del">
          <ac:chgData name="Nita" userId="1727f383da2b51aa" providerId="LiveId" clId="{E8ECAECF-4C22-4F54-9C7F-409694F0EB55}" dt="2022-07-14T04:59:11.720" v="3189" actId="478"/>
          <ac:grpSpMkLst>
            <pc:docMk/>
            <pc:sldMk cId="0" sldId="340"/>
            <ac:grpSpMk id="2" creationId="{00000000-0000-0000-0000-000000000000}"/>
          </ac:grpSpMkLst>
        </pc:grpChg>
        <pc:picChg chg="del">
          <ac:chgData name="Nita" userId="1727f383da2b51aa" providerId="LiveId" clId="{E8ECAECF-4C22-4F54-9C7F-409694F0EB55}" dt="2022-07-14T04:59:08.841" v="3187" actId="478"/>
          <ac:picMkLst>
            <pc:docMk/>
            <pc:sldMk cId="0" sldId="340"/>
            <ac:picMk id="7" creationId="{00000000-0000-0000-0000-000000000000}"/>
          </ac:picMkLst>
        </pc:picChg>
        <pc:picChg chg="del">
          <ac:chgData name="Nita" userId="1727f383da2b51aa" providerId="LiveId" clId="{E8ECAECF-4C22-4F54-9C7F-409694F0EB55}" dt="2022-07-14T04:59:06.920" v="3186" actId="478"/>
          <ac:picMkLst>
            <pc:docMk/>
            <pc:sldMk cId="0" sldId="340"/>
            <ac:picMk id="32771" creationId="{00000000-0000-0000-0000-000000000000}"/>
          </ac:picMkLst>
        </pc:picChg>
      </pc:sldChg>
      <pc:sldChg chg="del">
        <pc:chgData name="Nita" userId="1727f383da2b51aa" providerId="LiveId" clId="{E8ECAECF-4C22-4F54-9C7F-409694F0EB55}" dt="2022-07-14T04:57:18.999" v="3075" actId="2696"/>
        <pc:sldMkLst>
          <pc:docMk/>
          <pc:sldMk cId="0" sldId="341"/>
        </pc:sldMkLst>
      </pc:sldChg>
      <pc:sldChg chg="addSp delSp modSp mod">
        <pc:chgData name="Nita" userId="1727f383da2b51aa" providerId="LiveId" clId="{E8ECAECF-4C22-4F54-9C7F-409694F0EB55}" dt="2022-07-14T04:58:08.899" v="3117" actId="20577"/>
        <pc:sldMkLst>
          <pc:docMk/>
          <pc:sldMk cId="0" sldId="342"/>
        </pc:sldMkLst>
        <pc:spChg chg="mod">
          <ac:chgData name="Nita" userId="1727f383da2b51aa" providerId="LiveId" clId="{E8ECAECF-4C22-4F54-9C7F-409694F0EB55}" dt="2022-07-14T04:58:08.899" v="3117" actId="20577"/>
          <ac:spMkLst>
            <pc:docMk/>
            <pc:sldMk cId="0" sldId="342"/>
            <ac:spMk id="2" creationId="{00000000-0000-0000-0000-000000000000}"/>
          </ac:spMkLst>
        </pc:spChg>
        <pc:spChg chg="add del mod">
          <ac:chgData name="Nita" userId="1727f383da2b51aa" providerId="LiveId" clId="{E8ECAECF-4C22-4F54-9C7F-409694F0EB55}" dt="2022-07-14T04:58:02" v="3092" actId="478"/>
          <ac:spMkLst>
            <pc:docMk/>
            <pc:sldMk cId="0" sldId="342"/>
            <ac:spMk id="4" creationId="{5DEB5780-4C46-9DCF-A42A-F0C0B58CD09D}"/>
          </ac:spMkLst>
        </pc:spChg>
        <pc:picChg chg="del mod">
          <ac:chgData name="Nita" userId="1727f383da2b51aa" providerId="LiveId" clId="{E8ECAECF-4C22-4F54-9C7F-409694F0EB55}" dt="2022-07-14T04:57:58.054" v="3090" actId="478"/>
          <ac:picMkLst>
            <pc:docMk/>
            <pc:sldMk cId="0" sldId="342"/>
            <ac:picMk id="38914" creationId="{00000000-0000-0000-0000-000000000000}"/>
          </ac:picMkLst>
        </pc:picChg>
        <pc:picChg chg="del">
          <ac:chgData name="Nita" userId="1727f383da2b51aa" providerId="LiveId" clId="{E8ECAECF-4C22-4F54-9C7F-409694F0EB55}" dt="2022-07-14T04:58:05.111" v="3093" actId="478"/>
          <ac:picMkLst>
            <pc:docMk/>
            <pc:sldMk cId="0" sldId="342"/>
            <ac:picMk id="38915" creationId="{00000000-0000-0000-0000-000000000000}"/>
          </ac:picMkLst>
        </pc:picChg>
      </pc:sldChg>
      <pc:sldChg chg="addSp delSp modSp mod">
        <pc:chgData name="Nita" userId="1727f383da2b51aa" providerId="LiveId" clId="{E8ECAECF-4C22-4F54-9C7F-409694F0EB55}" dt="2022-07-12T04:13:36.735" v="677" actId="20577"/>
        <pc:sldMkLst>
          <pc:docMk/>
          <pc:sldMk cId="0" sldId="344"/>
        </pc:sldMkLst>
        <pc:spChg chg="mod">
          <ac:chgData name="Nita" userId="1727f383da2b51aa" providerId="LiveId" clId="{E8ECAECF-4C22-4F54-9C7F-409694F0EB55}" dt="2022-07-12T04:13:36.735" v="677" actId="20577"/>
          <ac:spMkLst>
            <pc:docMk/>
            <pc:sldMk cId="0" sldId="344"/>
            <ac:spMk id="2" creationId="{00000000-0000-0000-0000-000000000000}"/>
          </ac:spMkLst>
        </pc:spChg>
        <pc:spChg chg="del mod">
          <ac:chgData name="Nita" userId="1727f383da2b51aa" providerId="LiveId" clId="{E8ECAECF-4C22-4F54-9C7F-409694F0EB55}" dt="2022-07-12T04:13:10.070" v="632" actId="478"/>
          <ac:spMkLst>
            <pc:docMk/>
            <pc:sldMk cId="0" sldId="344"/>
            <ac:spMk id="3" creationId="{00000000-0000-0000-0000-000000000000}"/>
          </ac:spMkLst>
        </pc:spChg>
        <pc:spChg chg="add del mod">
          <ac:chgData name="Nita" userId="1727f383da2b51aa" providerId="LiveId" clId="{E8ECAECF-4C22-4F54-9C7F-409694F0EB55}" dt="2022-07-12T04:13:14.912" v="634" actId="478"/>
          <ac:spMkLst>
            <pc:docMk/>
            <pc:sldMk cId="0" sldId="344"/>
            <ac:spMk id="5" creationId="{96B439C1-882D-36CE-46C1-577BF3AEC9B4}"/>
          </ac:spMkLst>
        </pc:spChg>
        <pc:spChg chg="add mod">
          <ac:chgData name="Nita" userId="1727f383da2b51aa" providerId="LiveId" clId="{E8ECAECF-4C22-4F54-9C7F-409694F0EB55}" dt="2022-07-12T04:13:20.424" v="637"/>
          <ac:spMkLst>
            <pc:docMk/>
            <pc:sldMk cId="0" sldId="344"/>
            <ac:spMk id="10" creationId="{5057AEDD-CBBC-27B7-572F-6981004C607A}"/>
          </ac:spMkLst>
        </pc:spChg>
        <pc:picChg chg="del mod">
          <ac:chgData name="Nita" userId="1727f383da2b51aa" providerId="LiveId" clId="{E8ECAECF-4C22-4F54-9C7F-409694F0EB55}" dt="2022-07-12T04:13:18.110" v="636" actId="478"/>
          <ac:picMkLst>
            <pc:docMk/>
            <pc:sldMk cId="0" sldId="344"/>
            <ac:picMk id="6" creationId="{00000000-0000-0000-0000-000000000000}"/>
          </ac:picMkLst>
        </pc:picChg>
        <pc:picChg chg="del mod">
          <ac:chgData name="Nita" userId="1727f383da2b51aa" providerId="LiveId" clId="{E8ECAECF-4C22-4F54-9C7F-409694F0EB55}" dt="2022-07-12T04:13:05.937" v="630" actId="478"/>
          <ac:picMkLst>
            <pc:docMk/>
            <pc:sldMk cId="0" sldId="344"/>
            <ac:picMk id="102403" creationId="{00000000-0000-0000-0000-000000000000}"/>
          </ac:picMkLst>
        </pc:picChg>
      </pc:sldChg>
      <pc:sldChg chg="addSp delSp modSp mod">
        <pc:chgData name="Nita" userId="1727f383da2b51aa" providerId="LiveId" clId="{E8ECAECF-4C22-4F54-9C7F-409694F0EB55}" dt="2022-07-12T04:37:26.607" v="867" actId="5793"/>
        <pc:sldMkLst>
          <pc:docMk/>
          <pc:sldMk cId="0" sldId="345"/>
        </pc:sldMkLst>
        <pc:spChg chg="mod">
          <ac:chgData name="Nita" userId="1727f383da2b51aa" providerId="LiveId" clId="{E8ECAECF-4C22-4F54-9C7F-409694F0EB55}" dt="2022-07-12T04:37:11.055" v="863" actId="20577"/>
          <ac:spMkLst>
            <pc:docMk/>
            <pc:sldMk cId="0" sldId="345"/>
            <ac:spMk id="2" creationId="{00000000-0000-0000-0000-000000000000}"/>
          </ac:spMkLst>
        </pc:spChg>
        <pc:spChg chg="del mod">
          <ac:chgData name="Nita" userId="1727f383da2b51aa" providerId="LiveId" clId="{E8ECAECF-4C22-4F54-9C7F-409694F0EB55}" dt="2022-07-12T04:36:42.496" v="829" actId="478"/>
          <ac:spMkLst>
            <pc:docMk/>
            <pc:sldMk cId="0" sldId="345"/>
            <ac:spMk id="3" creationId="{00000000-0000-0000-0000-000000000000}"/>
          </ac:spMkLst>
        </pc:spChg>
        <pc:spChg chg="add del mod">
          <ac:chgData name="Nita" userId="1727f383da2b51aa" providerId="LiveId" clId="{E8ECAECF-4C22-4F54-9C7F-409694F0EB55}" dt="2022-07-12T04:36:46.379" v="830" actId="478"/>
          <ac:spMkLst>
            <pc:docMk/>
            <pc:sldMk cId="0" sldId="345"/>
            <ac:spMk id="5" creationId="{0CBEADE2-4AA7-5921-D762-7900C1B61ED3}"/>
          </ac:spMkLst>
        </pc:spChg>
        <pc:spChg chg="add mod">
          <ac:chgData name="Nita" userId="1727f383da2b51aa" providerId="LiveId" clId="{E8ECAECF-4C22-4F54-9C7F-409694F0EB55}" dt="2022-07-12T04:37:26.607" v="867" actId="5793"/>
          <ac:spMkLst>
            <pc:docMk/>
            <pc:sldMk cId="0" sldId="345"/>
            <ac:spMk id="10" creationId="{4FB6DC9E-7B13-406C-7C25-4F2DF6B11878}"/>
          </ac:spMkLst>
        </pc:spChg>
        <pc:picChg chg="del">
          <ac:chgData name="Nita" userId="1727f383da2b51aa" providerId="LiveId" clId="{E8ECAECF-4C22-4F54-9C7F-409694F0EB55}" dt="2022-07-12T04:36:49.107" v="831" actId="478"/>
          <ac:picMkLst>
            <pc:docMk/>
            <pc:sldMk cId="0" sldId="345"/>
            <ac:picMk id="103427" creationId="{00000000-0000-0000-0000-000000000000}"/>
          </ac:picMkLst>
        </pc:picChg>
        <pc:picChg chg="del">
          <ac:chgData name="Nita" userId="1727f383da2b51aa" providerId="LiveId" clId="{E8ECAECF-4C22-4F54-9C7F-409694F0EB55}" dt="2022-07-12T04:36:51.259" v="832" actId="478"/>
          <ac:picMkLst>
            <pc:docMk/>
            <pc:sldMk cId="0" sldId="345"/>
            <ac:picMk id="103428" creationId="{00000000-0000-0000-0000-000000000000}"/>
          </ac:picMkLst>
        </pc:picChg>
      </pc:sldChg>
      <pc:sldChg chg="addSp modSp mod">
        <pc:chgData name="Nita" userId="1727f383da2b51aa" providerId="LiveId" clId="{E8ECAECF-4C22-4F54-9C7F-409694F0EB55}" dt="2022-07-11T06:59:15.567" v="288" actId="20577"/>
        <pc:sldMkLst>
          <pc:docMk/>
          <pc:sldMk cId="0" sldId="346"/>
        </pc:sldMkLst>
        <pc:spChg chg="mod">
          <ac:chgData name="Nita" userId="1727f383da2b51aa" providerId="LiveId" clId="{E8ECAECF-4C22-4F54-9C7F-409694F0EB55}" dt="2022-07-11T06:44:53.931" v="149" actId="20577"/>
          <ac:spMkLst>
            <pc:docMk/>
            <pc:sldMk cId="0" sldId="346"/>
            <ac:spMk id="2" creationId="{00000000-0000-0000-0000-000000000000}"/>
          </ac:spMkLst>
        </pc:spChg>
        <pc:spChg chg="mod">
          <ac:chgData name="Nita" userId="1727f383da2b51aa" providerId="LiveId" clId="{E8ECAECF-4C22-4F54-9C7F-409694F0EB55}" dt="2022-07-11T06:59:15.567" v="288" actId="20577"/>
          <ac:spMkLst>
            <pc:docMk/>
            <pc:sldMk cId="0" sldId="346"/>
            <ac:spMk id="3" creationId="{00000000-0000-0000-0000-000000000000}"/>
          </ac:spMkLst>
        </pc:spChg>
        <pc:picChg chg="add mod">
          <ac:chgData name="Nita" userId="1727f383da2b51aa" providerId="LiveId" clId="{E8ECAECF-4C22-4F54-9C7F-409694F0EB55}" dt="2022-07-11T06:55:18.955" v="165" actId="14100"/>
          <ac:picMkLst>
            <pc:docMk/>
            <pc:sldMk cId="0" sldId="346"/>
            <ac:picMk id="6" creationId="{009949B8-E07C-C726-6FC1-A9F9140C9674}"/>
          </ac:picMkLst>
        </pc:picChg>
      </pc:sldChg>
      <pc:sldChg chg="addSp modSp mod">
        <pc:chgData name="Nita" userId="1727f383da2b51aa" providerId="LiveId" clId="{E8ECAECF-4C22-4F54-9C7F-409694F0EB55}" dt="2022-07-11T07:15:44.726" v="316"/>
        <pc:sldMkLst>
          <pc:docMk/>
          <pc:sldMk cId="0" sldId="347"/>
        </pc:sldMkLst>
        <pc:spChg chg="add mod">
          <ac:chgData name="Nita" userId="1727f383da2b51aa" providerId="LiveId" clId="{E8ECAECF-4C22-4F54-9C7F-409694F0EB55}" dt="2022-07-11T07:06:00.874" v="312" actId="688"/>
          <ac:spMkLst>
            <pc:docMk/>
            <pc:sldMk cId="0" sldId="347"/>
            <ac:spMk id="6" creationId="{D89951EE-0039-2E93-3E11-05409FFD8C44}"/>
          </ac:spMkLst>
        </pc:spChg>
        <pc:spChg chg="mod">
          <ac:chgData name="Nita" userId="1727f383da2b51aa" providerId="LiveId" clId="{E8ECAECF-4C22-4F54-9C7F-409694F0EB55}" dt="2022-07-11T07:14:46.681" v="314" actId="27636"/>
          <ac:spMkLst>
            <pc:docMk/>
            <pc:sldMk cId="0" sldId="347"/>
            <ac:spMk id="7" creationId="{00000000-0000-0000-0000-000000000000}"/>
          </ac:spMkLst>
        </pc:spChg>
        <pc:spChg chg="add mod">
          <ac:chgData name="Nita" userId="1727f383da2b51aa" providerId="LiveId" clId="{E8ECAECF-4C22-4F54-9C7F-409694F0EB55}" dt="2022-07-11T07:15:22.691" v="315"/>
          <ac:spMkLst>
            <pc:docMk/>
            <pc:sldMk cId="0" sldId="347"/>
            <ac:spMk id="8" creationId="{E6FA1BFE-E10C-741E-6379-03A17233414C}"/>
          </ac:spMkLst>
        </pc:spChg>
        <pc:picChg chg="add mod">
          <ac:chgData name="Nita" userId="1727f383da2b51aa" providerId="LiveId" clId="{E8ECAECF-4C22-4F54-9C7F-409694F0EB55}" dt="2022-07-11T07:15:44.726" v="316"/>
          <ac:picMkLst>
            <pc:docMk/>
            <pc:sldMk cId="0" sldId="347"/>
            <ac:picMk id="9" creationId="{7F7788B4-0708-B2BB-84D1-A4A6C0EDBA36}"/>
          </ac:picMkLst>
        </pc:picChg>
      </pc:sldChg>
      <pc:sldChg chg="addSp delSp modSp mod">
        <pc:chgData name="Nita" userId="1727f383da2b51aa" providerId="LiveId" clId="{E8ECAECF-4C22-4F54-9C7F-409694F0EB55}" dt="2022-07-12T05:17:20.735" v="1419" actId="20577"/>
        <pc:sldMkLst>
          <pc:docMk/>
          <pc:sldMk cId="0" sldId="348"/>
        </pc:sldMkLst>
        <pc:spChg chg="mod">
          <ac:chgData name="Nita" userId="1727f383da2b51aa" providerId="LiveId" clId="{E8ECAECF-4C22-4F54-9C7F-409694F0EB55}" dt="2022-07-12T03:50:06.680" v="394" actId="20577"/>
          <ac:spMkLst>
            <pc:docMk/>
            <pc:sldMk cId="0" sldId="348"/>
            <ac:spMk id="2" creationId="{00000000-0000-0000-0000-000000000000}"/>
          </ac:spMkLst>
        </pc:spChg>
        <pc:spChg chg="del mod">
          <ac:chgData name="Nita" userId="1727f383da2b51aa" providerId="LiveId" clId="{E8ECAECF-4C22-4F54-9C7F-409694F0EB55}" dt="2022-07-12T03:48:47.841" v="346" actId="478"/>
          <ac:spMkLst>
            <pc:docMk/>
            <pc:sldMk cId="0" sldId="348"/>
            <ac:spMk id="3" creationId="{00000000-0000-0000-0000-000000000000}"/>
          </ac:spMkLst>
        </pc:spChg>
        <pc:spChg chg="add mod">
          <ac:chgData name="Nita" userId="1727f383da2b51aa" providerId="LiveId" clId="{E8ECAECF-4C22-4F54-9C7F-409694F0EB55}" dt="2022-07-12T05:17:20.735" v="1419" actId="20577"/>
          <ac:spMkLst>
            <pc:docMk/>
            <pc:sldMk cId="0" sldId="348"/>
            <ac:spMk id="5" creationId="{5004751A-FDE8-80C2-C45E-81BC522F07F0}"/>
          </ac:spMkLst>
        </pc:spChg>
        <pc:spChg chg="del mod">
          <ac:chgData name="Nita" userId="1727f383da2b51aa" providerId="LiveId" clId="{E8ECAECF-4C22-4F54-9C7F-409694F0EB55}" dt="2022-07-12T03:49:42.860" v="355" actId="478"/>
          <ac:spMkLst>
            <pc:docMk/>
            <pc:sldMk cId="0" sldId="348"/>
            <ac:spMk id="6" creationId="{00000000-0000-0000-0000-000000000000}"/>
          </ac:spMkLst>
        </pc:spChg>
        <pc:picChg chg="del mod">
          <ac:chgData name="Nita" userId="1727f383da2b51aa" providerId="LiveId" clId="{E8ECAECF-4C22-4F54-9C7F-409694F0EB55}" dt="2022-07-12T03:48:43.488" v="344" actId="478"/>
          <ac:picMkLst>
            <pc:docMk/>
            <pc:sldMk cId="0" sldId="348"/>
            <ac:picMk id="104451" creationId="{00000000-0000-0000-0000-000000000000}"/>
          </ac:picMkLst>
        </pc:picChg>
      </pc:sldChg>
      <pc:sldChg chg="addSp delSp modSp mod delAnim">
        <pc:chgData name="Nita" userId="1727f383da2b51aa" providerId="LiveId" clId="{E8ECAECF-4C22-4F54-9C7F-409694F0EB55}" dt="2022-07-12T03:54:27.855" v="430"/>
        <pc:sldMkLst>
          <pc:docMk/>
          <pc:sldMk cId="0" sldId="349"/>
        </pc:sldMkLst>
        <pc:spChg chg="del mod">
          <ac:chgData name="Nita" userId="1727f383da2b51aa" providerId="LiveId" clId="{E8ECAECF-4C22-4F54-9C7F-409694F0EB55}" dt="2022-07-12T03:52:56.786" v="399" actId="478"/>
          <ac:spMkLst>
            <pc:docMk/>
            <pc:sldMk cId="0" sldId="349"/>
            <ac:spMk id="3" creationId="{00000000-0000-0000-0000-000000000000}"/>
          </ac:spMkLst>
        </pc:spChg>
        <pc:spChg chg="add mod">
          <ac:chgData name="Nita" userId="1727f383da2b51aa" providerId="LiveId" clId="{E8ECAECF-4C22-4F54-9C7F-409694F0EB55}" dt="2022-07-12T03:54:27.855" v="430"/>
          <ac:spMkLst>
            <pc:docMk/>
            <pc:sldMk cId="0" sldId="349"/>
            <ac:spMk id="4" creationId="{94F781D1-568E-8D63-4B6B-291497D6525D}"/>
          </ac:spMkLst>
        </pc:spChg>
        <pc:spChg chg="del">
          <ac:chgData name="Nita" userId="1727f383da2b51aa" providerId="LiveId" clId="{E8ECAECF-4C22-4F54-9C7F-409694F0EB55}" dt="2022-07-12T03:53:06.371" v="401" actId="478"/>
          <ac:spMkLst>
            <pc:docMk/>
            <pc:sldMk cId="0" sldId="349"/>
            <ac:spMk id="5" creationId="{00000000-0000-0000-0000-000000000000}"/>
          </ac:spMkLst>
        </pc:spChg>
        <pc:spChg chg="mod">
          <ac:chgData name="Nita" userId="1727f383da2b51aa" providerId="LiveId" clId="{E8ECAECF-4C22-4F54-9C7F-409694F0EB55}" dt="2022-07-12T03:53:19.913" v="427" actId="5793"/>
          <ac:spMkLst>
            <pc:docMk/>
            <pc:sldMk cId="0" sldId="349"/>
            <ac:spMk id="9" creationId="{00000000-0000-0000-0000-000000000000}"/>
          </ac:spMkLst>
        </pc:spChg>
        <pc:picChg chg="del mod">
          <ac:chgData name="Nita" userId="1727f383da2b51aa" providerId="LiveId" clId="{E8ECAECF-4C22-4F54-9C7F-409694F0EB55}" dt="2022-07-12T03:52:11.587" v="397" actId="478"/>
          <ac:picMkLst>
            <pc:docMk/>
            <pc:sldMk cId="0" sldId="349"/>
            <ac:picMk id="105474" creationId="{00000000-0000-0000-0000-000000000000}"/>
          </ac:picMkLst>
        </pc:picChg>
      </pc:sldChg>
      <pc:sldChg chg="addSp delSp modSp mod ord">
        <pc:chgData name="Nita" userId="1727f383da2b51aa" providerId="LiveId" clId="{E8ECAECF-4C22-4F54-9C7F-409694F0EB55}" dt="2022-07-12T04:10:48.166" v="628" actId="14100"/>
        <pc:sldMkLst>
          <pc:docMk/>
          <pc:sldMk cId="0" sldId="350"/>
        </pc:sldMkLst>
        <pc:spChg chg="mod">
          <ac:chgData name="Nita" userId="1727f383da2b51aa" providerId="LiveId" clId="{E8ECAECF-4C22-4F54-9C7F-409694F0EB55}" dt="2022-07-12T04:09:11.812" v="621" actId="20577"/>
          <ac:spMkLst>
            <pc:docMk/>
            <pc:sldMk cId="0" sldId="350"/>
            <ac:spMk id="2" creationId="{00000000-0000-0000-0000-000000000000}"/>
          </ac:spMkLst>
        </pc:spChg>
        <pc:spChg chg="del mod">
          <ac:chgData name="Nita" userId="1727f383da2b51aa" providerId="LiveId" clId="{E8ECAECF-4C22-4F54-9C7F-409694F0EB55}" dt="2022-07-12T04:08:46.036" v="580" actId="478"/>
          <ac:spMkLst>
            <pc:docMk/>
            <pc:sldMk cId="0" sldId="350"/>
            <ac:spMk id="5" creationId="{00000000-0000-0000-0000-000000000000}"/>
          </ac:spMkLst>
        </pc:spChg>
        <pc:spChg chg="add mod">
          <ac:chgData name="Nita" userId="1727f383da2b51aa" providerId="LiveId" clId="{E8ECAECF-4C22-4F54-9C7F-409694F0EB55}" dt="2022-07-12T04:10:35.862" v="627" actId="14100"/>
          <ac:spMkLst>
            <pc:docMk/>
            <pc:sldMk cId="0" sldId="350"/>
            <ac:spMk id="7" creationId="{411DE283-81BA-BF2E-ED70-1FA195F1F26A}"/>
          </ac:spMkLst>
        </pc:spChg>
        <pc:spChg chg="add mod">
          <ac:chgData name="Nita" userId="1727f383da2b51aa" providerId="LiveId" clId="{E8ECAECF-4C22-4F54-9C7F-409694F0EB55}" dt="2022-07-12T04:10:48.166" v="628" actId="14100"/>
          <ac:spMkLst>
            <pc:docMk/>
            <pc:sldMk cId="0" sldId="350"/>
            <ac:spMk id="8" creationId="{9AB59FCA-87AC-C798-0F33-4B8448E6FCDE}"/>
          </ac:spMkLst>
        </pc:spChg>
      </pc:sldChg>
      <pc:sldChg chg="addSp delSp modSp mod ord">
        <pc:chgData name="Nita" userId="1727f383da2b51aa" providerId="LiveId" clId="{E8ECAECF-4C22-4F54-9C7F-409694F0EB55}" dt="2022-07-12T04:06:12.364" v="574" actId="14100"/>
        <pc:sldMkLst>
          <pc:docMk/>
          <pc:sldMk cId="0" sldId="351"/>
        </pc:sldMkLst>
        <pc:spChg chg="mod">
          <ac:chgData name="Nita" userId="1727f383da2b51aa" providerId="LiveId" clId="{E8ECAECF-4C22-4F54-9C7F-409694F0EB55}" dt="2022-07-12T04:05:49.173" v="572" actId="20577"/>
          <ac:spMkLst>
            <pc:docMk/>
            <pc:sldMk cId="0" sldId="351"/>
            <ac:spMk id="2" creationId="{00000000-0000-0000-0000-000000000000}"/>
          </ac:spMkLst>
        </pc:spChg>
        <pc:spChg chg="del mod">
          <ac:chgData name="Nita" userId="1727f383da2b51aa" providerId="LiveId" clId="{E8ECAECF-4C22-4F54-9C7F-409694F0EB55}" dt="2022-07-12T03:59:18.112" v="478" actId="478"/>
          <ac:spMkLst>
            <pc:docMk/>
            <pc:sldMk cId="0" sldId="351"/>
            <ac:spMk id="3" creationId="{00000000-0000-0000-0000-000000000000}"/>
          </ac:spMkLst>
        </pc:spChg>
        <pc:spChg chg="del mod">
          <ac:chgData name="Nita" userId="1727f383da2b51aa" providerId="LiveId" clId="{E8ECAECF-4C22-4F54-9C7F-409694F0EB55}" dt="2022-07-12T03:59:14.491" v="476" actId="478"/>
          <ac:spMkLst>
            <pc:docMk/>
            <pc:sldMk cId="0" sldId="351"/>
            <ac:spMk id="5" creationId="{00000000-0000-0000-0000-000000000000}"/>
          </ac:spMkLst>
        </pc:spChg>
        <pc:spChg chg="add mod">
          <ac:chgData name="Nita" userId="1727f383da2b51aa" providerId="LiveId" clId="{E8ECAECF-4C22-4F54-9C7F-409694F0EB55}" dt="2022-07-12T04:06:12.364" v="574" actId="14100"/>
          <ac:spMkLst>
            <pc:docMk/>
            <pc:sldMk cId="0" sldId="351"/>
            <ac:spMk id="8" creationId="{C3F8160E-AB52-3869-1414-4AF372B5168F}"/>
          </ac:spMkLst>
        </pc:spChg>
        <pc:picChg chg="del">
          <ac:chgData name="Nita" userId="1727f383da2b51aa" providerId="LiveId" clId="{E8ECAECF-4C22-4F54-9C7F-409694F0EB55}" dt="2022-07-12T03:59:10.588" v="474" actId="478"/>
          <ac:picMkLst>
            <pc:docMk/>
            <pc:sldMk cId="0" sldId="351"/>
            <ac:picMk id="106498" creationId="{00000000-0000-0000-0000-000000000000}"/>
          </ac:picMkLst>
        </pc:picChg>
      </pc:sldChg>
      <pc:sldChg chg="addSp delSp modSp mod">
        <pc:chgData name="Nita" userId="1727f383da2b51aa" providerId="LiveId" clId="{E8ECAECF-4C22-4F54-9C7F-409694F0EB55}" dt="2022-07-12T04:39:02.641" v="883" actId="14100"/>
        <pc:sldMkLst>
          <pc:docMk/>
          <pc:sldMk cId="0" sldId="352"/>
        </pc:sldMkLst>
        <pc:spChg chg="mod">
          <ac:chgData name="Nita" userId="1727f383da2b51aa" providerId="LiveId" clId="{E8ECAECF-4C22-4F54-9C7F-409694F0EB55}" dt="2022-07-12T04:38:10.803" v="870" actId="14100"/>
          <ac:spMkLst>
            <pc:docMk/>
            <pc:sldMk cId="0" sldId="352"/>
            <ac:spMk id="2" creationId="{00000000-0000-0000-0000-000000000000}"/>
          </ac:spMkLst>
        </pc:spChg>
        <pc:spChg chg="del mod">
          <ac:chgData name="Nita" userId="1727f383da2b51aa" providerId="LiveId" clId="{E8ECAECF-4C22-4F54-9C7F-409694F0EB55}" dt="2022-07-12T04:38:19.254" v="874" actId="478"/>
          <ac:spMkLst>
            <pc:docMk/>
            <pc:sldMk cId="0" sldId="352"/>
            <ac:spMk id="3" creationId="{00000000-0000-0000-0000-000000000000}"/>
          </ac:spMkLst>
        </pc:spChg>
        <pc:spChg chg="add del mod">
          <ac:chgData name="Nita" userId="1727f383da2b51aa" providerId="LiveId" clId="{E8ECAECF-4C22-4F54-9C7F-409694F0EB55}" dt="2022-07-12T04:38:24.281" v="876" actId="478"/>
          <ac:spMkLst>
            <pc:docMk/>
            <pc:sldMk cId="0" sldId="352"/>
            <ac:spMk id="5" creationId="{1D2A418A-742E-92E2-8C37-A867B06127BB}"/>
          </ac:spMkLst>
        </pc:spChg>
        <pc:picChg chg="add mod">
          <ac:chgData name="Nita" userId="1727f383da2b51aa" providerId="LiveId" clId="{E8ECAECF-4C22-4F54-9C7F-409694F0EB55}" dt="2022-07-12T04:39:02.641" v="883" actId="14100"/>
          <ac:picMkLst>
            <pc:docMk/>
            <pc:sldMk cId="0" sldId="352"/>
            <ac:picMk id="10" creationId="{7EED3ABE-546A-C470-99B4-64F9C7D5CD26}"/>
          </ac:picMkLst>
        </pc:picChg>
        <pc:picChg chg="del mod">
          <ac:chgData name="Nita" userId="1727f383da2b51aa" providerId="LiveId" clId="{E8ECAECF-4C22-4F54-9C7F-409694F0EB55}" dt="2022-07-12T04:38:15.680" v="872" actId="478"/>
          <ac:picMkLst>
            <pc:docMk/>
            <pc:sldMk cId="0" sldId="352"/>
            <ac:picMk id="107522" creationId="{00000000-0000-0000-0000-000000000000}"/>
          </ac:picMkLst>
        </pc:picChg>
        <pc:picChg chg="del mod">
          <ac:chgData name="Nita" userId="1727f383da2b51aa" providerId="LiveId" clId="{E8ECAECF-4C22-4F54-9C7F-409694F0EB55}" dt="2022-07-12T04:38:27.887" v="878" actId="478"/>
          <ac:picMkLst>
            <pc:docMk/>
            <pc:sldMk cId="0" sldId="352"/>
            <ac:picMk id="107524" creationId="{00000000-0000-0000-0000-000000000000}"/>
          </ac:picMkLst>
        </pc:picChg>
      </pc:sldChg>
      <pc:sldChg chg="addSp delSp modSp mod ord">
        <pc:chgData name="Nita" userId="1727f383da2b51aa" providerId="LiveId" clId="{E8ECAECF-4C22-4F54-9C7F-409694F0EB55}" dt="2022-07-12T04:48:24.858" v="949" actId="20577"/>
        <pc:sldMkLst>
          <pc:docMk/>
          <pc:sldMk cId="0" sldId="353"/>
        </pc:sldMkLst>
        <pc:spChg chg="mod">
          <ac:chgData name="Nita" userId="1727f383da2b51aa" providerId="LiveId" clId="{E8ECAECF-4C22-4F54-9C7F-409694F0EB55}" dt="2022-07-12T04:48:24.858" v="949" actId="20577"/>
          <ac:spMkLst>
            <pc:docMk/>
            <pc:sldMk cId="0" sldId="353"/>
            <ac:spMk id="2" creationId="{00000000-0000-0000-0000-000000000000}"/>
          </ac:spMkLst>
        </pc:spChg>
        <pc:spChg chg="del mod">
          <ac:chgData name="Nita" userId="1727f383da2b51aa" providerId="LiveId" clId="{E8ECAECF-4C22-4F54-9C7F-409694F0EB55}" dt="2022-07-12T04:39:48.350" v="890" actId="478"/>
          <ac:spMkLst>
            <pc:docMk/>
            <pc:sldMk cId="0" sldId="353"/>
            <ac:spMk id="3" creationId="{00000000-0000-0000-0000-000000000000}"/>
          </ac:spMkLst>
        </pc:spChg>
        <pc:spChg chg="add del mod">
          <ac:chgData name="Nita" userId="1727f383da2b51aa" providerId="LiveId" clId="{E8ECAECF-4C22-4F54-9C7F-409694F0EB55}" dt="2022-07-12T04:39:54.799" v="892" actId="478"/>
          <ac:spMkLst>
            <pc:docMk/>
            <pc:sldMk cId="0" sldId="353"/>
            <ac:spMk id="9" creationId="{C38A45AC-B902-8348-C70F-DCFD58B5DC73}"/>
          </ac:spMkLst>
        </pc:spChg>
        <pc:spChg chg="add mod">
          <ac:chgData name="Nita" userId="1727f383da2b51aa" providerId="LiveId" clId="{E8ECAECF-4C22-4F54-9C7F-409694F0EB55}" dt="2022-07-12T04:48:08.014" v="903"/>
          <ac:spMkLst>
            <pc:docMk/>
            <pc:sldMk cId="0" sldId="353"/>
            <ac:spMk id="14" creationId="{E0A14495-3470-8527-25AB-76403160352B}"/>
          </ac:spMkLst>
        </pc:spChg>
        <pc:picChg chg="del mod">
          <ac:chgData name="Nita" userId="1727f383da2b51aa" providerId="LiveId" clId="{E8ECAECF-4C22-4F54-9C7F-409694F0EB55}" dt="2022-07-12T04:39:44.924" v="888" actId="478"/>
          <ac:picMkLst>
            <pc:docMk/>
            <pc:sldMk cId="0" sldId="353"/>
            <ac:picMk id="108546" creationId="{00000000-0000-0000-0000-000000000000}"/>
          </ac:picMkLst>
        </pc:picChg>
        <pc:picChg chg="del mod">
          <ac:chgData name="Nita" userId="1727f383da2b51aa" providerId="LiveId" clId="{E8ECAECF-4C22-4F54-9C7F-409694F0EB55}" dt="2022-07-12T04:39:41.177" v="885" actId="478"/>
          <ac:picMkLst>
            <pc:docMk/>
            <pc:sldMk cId="0" sldId="353"/>
            <ac:picMk id="108547" creationId="{00000000-0000-0000-0000-000000000000}"/>
          </ac:picMkLst>
        </pc:picChg>
        <pc:picChg chg="del">
          <ac:chgData name="Nita" userId="1727f383da2b51aa" providerId="LiveId" clId="{E8ECAECF-4C22-4F54-9C7F-409694F0EB55}" dt="2022-07-12T04:39:57.351" v="893" actId="478"/>
          <ac:picMkLst>
            <pc:docMk/>
            <pc:sldMk cId="0" sldId="353"/>
            <ac:picMk id="108548" creationId="{00000000-0000-0000-0000-000000000000}"/>
          </ac:picMkLst>
        </pc:picChg>
      </pc:sldChg>
      <pc:sldChg chg="addSp delSp modSp mod">
        <pc:chgData name="Nita" userId="1727f383da2b51aa" providerId="LiveId" clId="{E8ECAECF-4C22-4F54-9C7F-409694F0EB55}" dt="2022-07-12T04:49:51.597" v="1005" actId="20577"/>
        <pc:sldMkLst>
          <pc:docMk/>
          <pc:sldMk cId="0" sldId="354"/>
        </pc:sldMkLst>
        <pc:spChg chg="mod">
          <ac:chgData name="Nita" userId="1727f383da2b51aa" providerId="LiveId" clId="{E8ECAECF-4C22-4F54-9C7F-409694F0EB55}" dt="2022-07-12T04:49:51.597" v="1005" actId="20577"/>
          <ac:spMkLst>
            <pc:docMk/>
            <pc:sldMk cId="0" sldId="354"/>
            <ac:spMk id="2" creationId="{00000000-0000-0000-0000-000000000000}"/>
          </ac:spMkLst>
        </pc:spChg>
        <pc:spChg chg="del mod">
          <ac:chgData name="Nita" userId="1727f383da2b51aa" providerId="LiveId" clId="{E8ECAECF-4C22-4F54-9C7F-409694F0EB55}" dt="2022-07-12T04:48:49.251" v="956" actId="478"/>
          <ac:spMkLst>
            <pc:docMk/>
            <pc:sldMk cId="0" sldId="354"/>
            <ac:spMk id="3" creationId="{00000000-0000-0000-0000-000000000000}"/>
          </ac:spMkLst>
        </pc:spChg>
        <pc:spChg chg="add del mod">
          <ac:chgData name="Nita" userId="1727f383da2b51aa" providerId="LiveId" clId="{E8ECAECF-4C22-4F54-9C7F-409694F0EB55}" dt="2022-07-12T04:49:39.338" v="984" actId="478"/>
          <ac:spMkLst>
            <pc:docMk/>
            <pc:sldMk cId="0" sldId="354"/>
            <ac:spMk id="5" creationId="{836F2D56-7E8A-8135-F540-A00190A48320}"/>
          </ac:spMkLst>
        </pc:spChg>
        <pc:spChg chg="add mod">
          <ac:chgData name="Nita" userId="1727f383da2b51aa" providerId="LiveId" clId="{E8ECAECF-4C22-4F54-9C7F-409694F0EB55}" dt="2022-07-12T04:49:40.733" v="985"/>
          <ac:spMkLst>
            <pc:docMk/>
            <pc:sldMk cId="0" sldId="354"/>
            <ac:spMk id="11" creationId="{ECDD00A6-43BE-58B4-0AE6-C3405B83F414}"/>
          </ac:spMkLst>
        </pc:spChg>
        <pc:picChg chg="del mod">
          <ac:chgData name="Nita" userId="1727f383da2b51aa" providerId="LiveId" clId="{E8ECAECF-4C22-4F54-9C7F-409694F0EB55}" dt="2022-07-12T04:48:38.891" v="951" actId="478"/>
          <ac:picMkLst>
            <pc:docMk/>
            <pc:sldMk cId="0" sldId="354"/>
            <ac:picMk id="109570" creationId="{00000000-0000-0000-0000-000000000000}"/>
          </ac:picMkLst>
        </pc:picChg>
        <pc:picChg chg="del">
          <ac:chgData name="Nita" userId="1727f383da2b51aa" providerId="LiveId" clId="{E8ECAECF-4C22-4F54-9C7F-409694F0EB55}" dt="2022-07-12T04:48:44.934" v="954" actId="478"/>
          <ac:picMkLst>
            <pc:docMk/>
            <pc:sldMk cId="0" sldId="354"/>
            <ac:picMk id="109571" creationId="{00000000-0000-0000-0000-000000000000}"/>
          </ac:picMkLst>
        </pc:picChg>
        <pc:picChg chg="del mod">
          <ac:chgData name="Nita" userId="1727f383da2b51aa" providerId="LiveId" clId="{E8ECAECF-4C22-4F54-9C7F-409694F0EB55}" dt="2022-07-12T04:48:42.122" v="953" actId="478"/>
          <ac:picMkLst>
            <pc:docMk/>
            <pc:sldMk cId="0" sldId="354"/>
            <ac:picMk id="109572" creationId="{00000000-0000-0000-0000-000000000000}"/>
          </ac:picMkLst>
        </pc:picChg>
      </pc:sldChg>
      <pc:sldChg chg="addSp delSp modSp mod">
        <pc:chgData name="Nita" userId="1727f383da2b51aa" providerId="LiveId" clId="{E8ECAECF-4C22-4F54-9C7F-409694F0EB55}" dt="2022-07-12T04:52:39.301" v="1084" actId="20577"/>
        <pc:sldMkLst>
          <pc:docMk/>
          <pc:sldMk cId="0" sldId="355"/>
        </pc:sldMkLst>
        <pc:spChg chg="mod">
          <ac:chgData name="Nita" userId="1727f383da2b51aa" providerId="LiveId" clId="{E8ECAECF-4C22-4F54-9C7F-409694F0EB55}" dt="2022-07-12T04:52:39.301" v="1084" actId="20577"/>
          <ac:spMkLst>
            <pc:docMk/>
            <pc:sldMk cId="0" sldId="355"/>
            <ac:spMk id="2" creationId="{00000000-0000-0000-0000-000000000000}"/>
          </ac:spMkLst>
        </pc:spChg>
        <pc:spChg chg="del mod">
          <ac:chgData name="Nita" userId="1727f383da2b51aa" providerId="LiveId" clId="{E8ECAECF-4C22-4F54-9C7F-409694F0EB55}" dt="2022-07-12T04:52:00.281" v="1044" actId="478"/>
          <ac:spMkLst>
            <pc:docMk/>
            <pc:sldMk cId="0" sldId="355"/>
            <ac:spMk id="3" creationId="{00000000-0000-0000-0000-000000000000}"/>
          </ac:spMkLst>
        </pc:spChg>
        <pc:spChg chg="add del mod">
          <ac:chgData name="Nita" userId="1727f383da2b51aa" providerId="LiveId" clId="{E8ECAECF-4C22-4F54-9C7F-409694F0EB55}" dt="2022-07-12T04:52:04.267" v="1045" actId="478"/>
          <ac:spMkLst>
            <pc:docMk/>
            <pc:sldMk cId="0" sldId="355"/>
            <ac:spMk id="11" creationId="{929D8D13-9540-56FD-BE78-93ED32974A05}"/>
          </ac:spMkLst>
        </pc:spChg>
        <pc:spChg chg="add mod">
          <ac:chgData name="Nita" userId="1727f383da2b51aa" providerId="LiveId" clId="{E8ECAECF-4C22-4F54-9C7F-409694F0EB55}" dt="2022-07-12T04:52:06.289" v="1046"/>
          <ac:spMkLst>
            <pc:docMk/>
            <pc:sldMk cId="0" sldId="355"/>
            <ac:spMk id="13" creationId="{C77E4E11-73BB-8DB2-4229-B49AE6A7B33B}"/>
          </ac:spMkLst>
        </pc:spChg>
        <pc:spChg chg="add mod">
          <ac:chgData name="Nita" userId="1727f383da2b51aa" providerId="LiveId" clId="{E8ECAECF-4C22-4F54-9C7F-409694F0EB55}" dt="2022-07-12T04:52:22.829" v="1047"/>
          <ac:spMkLst>
            <pc:docMk/>
            <pc:sldMk cId="0" sldId="355"/>
            <ac:spMk id="14" creationId="{1D39A000-55BC-2C19-E62D-9AA68C9E3640}"/>
          </ac:spMkLst>
        </pc:spChg>
        <pc:picChg chg="del">
          <ac:chgData name="Nita" userId="1727f383da2b51aa" providerId="LiveId" clId="{E8ECAECF-4C22-4F54-9C7F-409694F0EB55}" dt="2022-07-12T04:51:55.905" v="1041" actId="478"/>
          <ac:picMkLst>
            <pc:docMk/>
            <pc:sldMk cId="0" sldId="355"/>
            <ac:picMk id="110595" creationId="{00000000-0000-0000-0000-000000000000}"/>
          </ac:picMkLst>
        </pc:picChg>
      </pc:sldChg>
      <pc:sldChg chg="addSp delSp modSp mod delAnim">
        <pc:chgData name="Nita" userId="1727f383da2b51aa" providerId="LiveId" clId="{E8ECAECF-4C22-4F54-9C7F-409694F0EB55}" dt="2022-07-12T05:03:28.329" v="1206" actId="20577"/>
        <pc:sldMkLst>
          <pc:docMk/>
          <pc:sldMk cId="0" sldId="356"/>
        </pc:sldMkLst>
        <pc:spChg chg="mod">
          <ac:chgData name="Nita" userId="1727f383da2b51aa" providerId="LiveId" clId="{E8ECAECF-4C22-4F54-9C7F-409694F0EB55}" dt="2022-07-12T05:03:28.329" v="1206" actId="20577"/>
          <ac:spMkLst>
            <pc:docMk/>
            <pc:sldMk cId="0" sldId="356"/>
            <ac:spMk id="2" creationId="{00000000-0000-0000-0000-000000000000}"/>
          </ac:spMkLst>
        </pc:spChg>
        <pc:spChg chg="del mod">
          <ac:chgData name="Nita" userId="1727f383da2b51aa" providerId="LiveId" clId="{E8ECAECF-4C22-4F54-9C7F-409694F0EB55}" dt="2022-07-12T05:02:42.760" v="1171" actId="478"/>
          <ac:spMkLst>
            <pc:docMk/>
            <pc:sldMk cId="0" sldId="356"/>
            <ac:spMk id="3" creationId="{00000000-0000-0000-0000-000000000000}"/>
          </ac:spMkLst>
        </pc:spChg>
        <pc:spChg chg="add del mod">
          <ac:chgData name="Nita" userId="1727f383da2b51aa" providerId="LiveId" clId="{E8ECAECF-4C22-4F54-9C7F-409694F0EB55}" dt="2022-07-12T05:02:46.494" v="1173" actId="478"/>
          <ac:spMkLst>
            <pc:docMk/>
            <pc:sldMk cId="0" sldId="356"/>
            <ac:spMk id="8" creationId="{53FAC736-14B8-DB12-DD65-1D3EC6DB2364}"/>
          </ac:spMkLst>
        </pc:spChg>
        <pc:spChg chg="add mod">
          <ac:chgData name="Nita" userId="1727f383da2b51aa" providerId="LiveId" clId="{E8ECAECF-4C22-4F54-9C7F-409694F0EB55}" dt="2022-07-12T05:02:53.297" v="1176"/>
          <ac:spMkLst>
            <pc:docMk/>
            <pc:sldMk cId="0" sldId="356"/>
            <ac:spMk id="9" creationId="{249C905D-7A1C-0939-4D7D-E5CBA7C1188F}"/>
          </ac:spMkLst>
        </pc:spChg>
        <pc:spChg chg="add mod">
          <ac:chgData name="Nita" userId="1727f383da2b51aa" providerId="LiveId" clId="{E8ECAECF-4C22-4F54-9C7F-409694F0EB55}" dt="2022-07-12T05:03:13.480" v="1177"/>
          <ac:spMkLst>
            <pc:docMk/>
            <pc:sldMk cId="0" sldId="356"/>
            <ac:spMk id="10" creationId="{B239C7CF-C4BB-75EA-C3D2-4D21852FE82D}"/>
          </ac:spMkLst>
        </pc:spChg>
        <pc:picChg chg="del mod">
          <ac:chgData name="Nita" userId="1727f383da2b51aa" providerId="LiveId" clId="{E8ECAECF-4C22-4F54-9C7F-409694F0EB55}" dt="2022-07-12T05:02:50.454" v="1175" actId="478"/>
          <ac:picMkLst>
            <pc:docMk/>
            <pc:sldMk cId="0" sldId="356"/>
            <ac:picMk id="4" creationId="{00000000-0000-0000-0000-000000000000}"/>
          </ac:picMkLst>
        </pc:picChg>
      </pc:sldChg>
      <pc:sldChg chg="addSp delSp modSp mod">
        <pc:chgData name="Nita" userId="1727f383da2b51aa" providerId="LiveId" clId="{E8ECAECF-4C22-4F54-9C7F-409694F0EB55}" dt="2022-07-12T04:54:08.132" v="1107" actId="14100"/>
        <pc:sldMkLst>
          <pc:docMk/>
          <pc:sldMk cId="0" sldId="357"/>
        </pc:sldMkLst>
        <pc:spChg chg="del mod">
          <ac:chgData name="Nita" userId="1727f383da2b51aa" providerId="LiveId" clId="{E8ECAECF-4C22-4F54-9C7F-409694F0EB55}" dt="2022-07-12T04:53:57.449" v="1105" actId="478"/>
          <ac:spMkLst>
            <pc:docMk/>
            <pc:sldMk cId="0" sldId="357"/>
            <ac:spMk id="2" creationId="{00000000-0000-0000-0000-000000000000}"/>
          </ac:spMkLst>
        </pc:spChg>
        <pc:spChg chg="del mod">
          <ac:chgData name="Nita" userId="1727f383da2b51aa" providerId="LiveId" clId="{E8ECAECF-4C22-4F54-9C7F-409694F0EB55}" dt="2022-07-12T04:52:51.625" v="1088" actId="478"/>
          <ac:spMkLst>
            <pc:docMk/>
            <pc:sldMk cId="0" sldId="357"/>
            <ac:spMk id="3" creationId="{00000000-0000-0000-0000-000000000000}"/>
          </ac:spMkLst>
        </pc:spChg>
        <pc:spChg chg="add del mod">
          <ac:chgData name="Nita" userId="1727f383da2b51aa" providerId="LiveId" clId="{E8ECAECF-4C22-4F54-9C7F-409694F0EB55}" dt="2022-07-12T04:52:55.095" v="1090" actId="478"/>
          <ac:spMkLst>
            <pc:docMk/>
            <pc:sldMk cId="0" sldId="357"/>
            <ac:spMk id="7" creationId="{3D3C793B-7D7C-1DA5-CF7F-DDD7C58DBC82}"/>
          </ac:spMkLst>
        </pc:spChg>
        <pc:spChg chg="add mod">
          <ac:chgData name="Nita" userId="1727f383da2b51aa" providerId="LiveId" clId="{E8ECAECF-4C22-4F54-9C7F-409694F0EB55}" dt="2022-07-12T04:54:08.132" v="1107" actId="14100"/>
          <ac:spMkLst>
            <pc:docMk/>
            <pc:sldMk cId="0" sldId="357"/>
            <ac:spMk id="10" creationId="{FEF25AA9-D94A-C20A-140C-E2D8CE7EE36A}"/>
          </ac:spMkLst>
        </pc:spChg>
        <pc:picChg chg="add mod">
          <ac:chgData name="Nita" userId="1727f383da2b51aa" providerId="LiveId" clId="{E8ECAECF-4C22-4F54-9C7F-409694F0EB55}" dt="2022-07-12T04:53:40.193" v="1103"/>
          <ac:picMkLst>
            <pc:docMk/>
            <pc:sldMk cId="0" sldId="357"/>
            <ac:picMk id="9" creationId="{E0E24434-E292-3B22-9C58-2F033CCAD3B8}"/>
          </ac:picMkLst>
        </pc:picChg>
        <pc:picChg chg="del mod">
          <ac:chgData name="Nita" userId="1727f383da2b51aa" providerId="LiveId" clId="{E8ECAECF-4C22-4F54-9C7F-409694F0EB55}" dt="2022-07-12T04:52:47.279" v="1086" actId="478"/>
          <ac:picMkLst>
            <pc:docMk/>
            <pc:sldMk cId="0" sldId="357"/>
            <ac:picMk id="111618" creationId="{00000000-0000-0000-0000-000000000000}"/>
          </ac:picMkLst>
        </pc:picChg>
      </pc:sldChg>
      <pc:sldChg chg="addSp delSp modSp mod">
        <pc:chgData name="Nita" userId="1727f383da2b51aa" providerId="LiveId" clId="{E8ECAECF-4C22-4F54-9C7F-409694F0EB55}" dt="2022-07-12T04:51:00.967" v="1040" actId="14100"/>
        <pc:sldMkLst>
          <pc:docMk/>
          <pc:sldMk cId="0" sldId="358"/>
        </pc:sldMkLst>
        <pc:spChg chg="mod">
          <ac:chgData name="Nita" userId="1727f383da2b51aa" providerId="LiveId" clId="{E8ECAECF-4C22-4F54-9C7F-409694F0EB55}" dt="2022-07-12T04:50:56.861" v="1039" actId="5793"/>
          <ac:spMkLst>
            <pc:docMk/>
            <pc:sldMk cId="0" sldId="358"/>
            <ac:spMk id="2" creationId="{00000000-0000-0000-0000-000000000000}"/>
          </ac:spMkLst>
        </pc:spChg>
        <pc:spChg chg="del mod">
          <ac:chgData name="Nita" userId="1727f383da2b51aa" providerId="LiveId" clId="{E8ECAECF-4C22-4F54-9C7F-409694F0EB55}" dt="2022-07-12T04:50:43.756" v="1007" actId="478"/>
          <ac:spMkLst>
            <pc:docMk/>
            <pc:sldMk cId="0" sldId="358"/>
            <ac:spMk id="3" creationId="{00000000-0000-0000-0000-000000000000}"/>
          </ac:spMkLst>
        </pc:spChg>
        <pc:spChg chg="add del mod">
          <ac:chgData name="Nita" userId="1727f383da2b51aa" providerId="LiveId" clId="{E8ECAECF-4C22-4F54-9C7F-409694F0EB55}" dt="2022-07-12T04:50:46.605" v="1009" actId="478"/>
          <ac:spMkLst>
            <pc:docMk/>
            <pc:sldMk cId="0" sldId="358"/>
            <ac:spMk id="7" creationId="{4567150B-AC93-11DA-E5AC-9CAEDF6FA3E6}"/>
          </ac:spMkLst>
        </pc:spChg>
        <pc:spChg chg="add mod">
          <ac:chgData name="Nita" userId="1727f383da2b51aa" providerId="LiveId" clId="{E8ECAECF-4C22-4F54-9C7F-409694F0EB55}" dt="2022-07-12T04:51:00.967" v="1040" actId="14100"/>
          <ac:spMkLst>
            <pc:docMk/>
            <pc:sldMk cId="0" sldId="358"/>
            <ac:spMk id="8" creationId="{11F1968B-37E2-280D-DF38-CCA64EC8A28A}"/>
          </ac:spMkLst>
        </pc:spChg>
      </pc:sldChg>
      <pc:sldChg chg="del">
        <pc:chgData name="Nita" userId="1727f383da2b51aa" providerId="LiveId" clId="{E8ECAECF-4C22-4F54-9C7F-409694F0EB55}" dt="2022-07-12T05:01:20.894" v="1135" actId="2696"/>
        <pc:sldMkLst>
          <pc:docMk/>
          <pc:sldMk cId="0" sldId="359"/>
        </pc:sldMkLst>
      </pc:sldChg>
      <pc:sldChg chg="del">
        <pc:chgData name="Nita" userId="1727f383da2b51aa" providerId="LiveId" clId="{E8ECAECF-4C22-4F54-9C7F-409694F0EB55}" dt="2022-07-12T05:03:59.848" v="1208" actId="47"/>
        <pc:sldMkLst>
          <pc:docMk/>
          <pc:sldMk cId="0" sldId="360"/>
        </pc:sldMkLst>
      </pc:sldChg>
      <pc:sldChg chg="del">
        <pc:chgData name="Nita" userId="1727f383da2b51aa" providerId="LiveId" clId="{E8ECAECF-4C22-4F54-9C7F-409694F0EB55}" dt="2022-07-12T05:03:59.848" v="1208" actId="47"/>
        <pc:sldMkLst>
          <pc:docMk/>
          <pc:sldMk cId="0" sldId="361"/>
        </pc:sldMkLst>
      </pc:sldChg>
      <pc:sldChg chg="addSp delSp modSp mod">
        <pc:chgData name="Nita" userId="1727f383da2b51aa" providerId="LiveId" clId="{E8ECAECF-4C22-4F54-9C7F-409694F0EB55}" dt="2022-07-12T05:07:35.291" v="1239"/>
        <pc:sldMkLst>
          <pc:docMk/>
          <pc:sldMk cId="0" sldId="362"/>
        </pc:sldMkLst>
        <pc:spChg chg="mod">
          <ac:chgData name="Nita" userId="1727f383da2b51aa" providerId="LiveId" clId="{E8ECAECF-4C22-4F54-9C7F-409694F0EB55}" dt="2022-07-12T05:07:35.291" v="1239"/>
          <ac:spMkLst>
            <pc:docMk/>
            <pc:sldMk cId="0" sldId="362"/>
            <ac:spMk id="2" creationId="{00000000-0000-0000-0000-000000000000}"/>
          </ac:spMkLst>
        </pc:spChg>
        <pc:spChg chg="del mod">
          <ac:chgData name="Nita" userId="1727f383da2b51aa" providerId="LiveId" clId="{E8ECAECF-4C22-4F54-9C7F-409694F0EB55}" dt="2022-07-12T05:06:32.638" v="1236" actId="478"/>
          <ac:spMkLst>
            <pc:docMk/>
            <pc:sldMk cId="0" sldId="362"/>
            <ac:spMk id="3" creationId="{00000000-0000-0000-0000-000000000000}"/>
          </ac:spMkLst>
        </pc:spChg>
        <pc:spChg chg="add mod">
          <ac:chgData name="Nita" userId="1727f383da2b51aa" providerId="LiveId" clId="{E8ECAECF-4C22-4F54-9C7F-409694F0EB55}" dt="2022-07-12T05:06:36.293" v="1237"/>
          <ac:spMkLst>
            <pc:docMk/>
            <pc:sldMk cId="0" sldId="362"/>
            <ac:spMk id="12" creationId="{5E600FC8-A04A-B0F3-4A52-CA6544F561BE}"/>
          </ac:spMkLst>
        </pc:spChg>
        <pc:spChg chg="add mod">
          <ac:chgData name="Nita" userId="1727f383da2b51aa" providerId="LiveId" clId="{E8ECAECF-4C22-4F54-9C7F-409694F0EB55}" dt="2022-07-12T05:07:06.746" v="1238"/>
          <ac:spMkLst>
            <pc:docMk/>
            <pc:sldMk cId="0" sldId="362"/>
            <ac:spMk id="13" creationId="{62E314F1-DB4F-A18F-E3C5-2F75E579F89F}"/>
          </ac:spMkLst>
        </pc:spChg>
        <pc:picChg chg="del mod">
          <ac:chgData name="Nita" userId="1727f383da2b51aa" providerId="LiveId" clId="{E8ECAECF-4C22-4F54-9C7F-409694F0EB55}" dt="2022-07-12T05:06:27.558" v="1234" actId="478"/>
          <ac:picMkLst>
            <pc:docMk/>
            <pc:sldMk cId="0" sldId="362"/>
            <ac:picMk id="115714" creationId="{00000000-0000-0000-0000-000000000000}"/>
          </ac:picMkLst>
        </pc:picChg>
      </pc:sldChg>
      <pc:sldChg chg="addSp delSp modSp mod delAnim">
        <pc:chgData name="Nita" userId="1727f383da2b51aa" providerId="LiveId" clId="{E8ECAECF-4C22-4F54-9C7F-409694F0EB55}" dt="2022-07-12T05:10:30.572" v="1258"/>
        <pc:sldMkLst>
          <pc:docMk/>
          <pc:sldMk cId="0" sldId="363"/>
        </pc:sldMkLst>
        <pc:spChg chg="del mod">
          <ac:chgData name="Nita" userId="1727f383da2b51aa" providerId="LiveId" clId="{E8ECAECF-4C22-4F54-9C7F-409694F0EB55}" dt="2022-07-12T05:09:40.699" v="1250" actId="478"/>
          <ac:spMkLst>
            <pc:docMk/>
            <pc:sldMk cId="0" sldId="363"/>
            <ac:spMk id="2" creationId="{00000000-0000-0000-0000-000000000000}"/>
          </ac:spMkLst>
        </pc:spChg>
        <pc:spChg chg="del mod">
          <ac:chgData name="Nita" userId="1727f383da2b51aa" providerId="LiveId" clId="{E8ECAECF-4C22-4F54-9C7F-409694F0EB55}" dt="2022-07-12T05:09:58.186" v="1254" actId="478"/>
          <ac:spMkLst>
            <pc:docMk/>
            <pc:sldMk cId="0" sldId="363"/>
            <ac:spMk id="3" creationId="{00000000-0000-0000-0000-000000000000}"/>
          </ac:spMkLst>
        </pc:spChg>
        <pc:spChg chg="add del mod">
          <ac:chgData name="Nita" userId="1727f383da2b51aa" providerId="LiveId" clId="{E8ECAECF-4C22-4F54-9C7F-409694F0EB55}" dt="2022-07-12T05:09:42.941" v="1251" actId="478"/>
          <ac:spMkLst>
            <pc:docMk/>
            <pc:sldMk cId="0" sldId="363"/>
            <ac:spMk id="7" creationId="{22BAD719-342A-445D-2FD0-EB8E3B7E62BF}"/>
          </ac:spMkLst>
        </pc:spChg>
        <pc:spChg chg="add mod">
          <ac:chgData name="Nita" userId="1727f383da2b51aa" providerId="LiveId" clId="{E8ECAECF-4C22-4F54-9C7F-409694F0EB55}" dt="2022-07-12T05:09:45.130" v="1252"/>
          <ac:spMkLst>
            <pc:docMk/>
            <pc:sldMk cId="0" sldId="363"/>
            <ac:spMk id="8" creationId="{3507A04D-DABB-1B12-53CC-D0AEE22D6A9D}"/>
          </ac:spMkLst>
        </pc:spChg>
        <pc:spChg chg="add del mod">
          <ac:chgData name="Nita" userId="1727f383da2b51aa" providerId="LiveId" clId="{E8ECAECF-4C22-4F54-9C7F-409694F0EB55}" dt="2022-07-12T05:10:01.705" v="1256" actId="478"/>
          <ac:spMkLst>
            <pc:docMk/>
            <pc:sldMk cId="0" sldId="363"/>
            <ac:spMk id="10" creationId="{AD5FF0CC-C621-1B5A-2D82-6F4118A1EA13}"/>
          </ac:spMkLst>
        </pc:spChg>
        <pc:spChg chg="add mod">
          <ac:chgData name="Nita" userId="1727f383da2b51aa" providerId="LiveId" clId="{E8ECAECF-4C22-4F54-9C7F-409694F0EB55}" dt="2022-07-12T05:10:18.499" v="1257"/>
          <ac:spMkLst>
            <pc:docMk/>
            <pc:sldMk cId="0" sldId="363"/>
            <ac:spMk id="11" creationId="{258C3C94-CD38-81AD-A29F-E10715B934D5}"/>
          </ac:spMkLst>
        </pc:spChg>
        <pc:spChg chg="add mod">
          <ac:chgData name="Nita" userId="1727f383da2b51aa" providerId="LiveId" clId="{E8ECAECF-4C22-4F54-9C7F-409694F0EB55}" dt="2022-07-12T05:10:30.572" v="1258"/>
          <ac:spMkLst>
            <pc:docMk/>
            <pc:sldMk cId="0" sldId="363"/>
            <ac:spMk id="12" creationId="{D5F4D338-17E4-4B07-C939-E598EB2A9A9F}"/>
          </ac:spMkLst>
        </pc:spChg>
      </pc:sldChg>
      <pc:sldChg chg="del">
        <pc:chgData name="Nita" userId="1727f383da2b51aa" providerId="LiveId" clId="{E8ECAECF-4C22-4F54-9C7F-409694F0EB55}" dt="2022-07-12T05:03:59.848" v="1208" actId="47"/>
        <pc:sldMkLst>
          <pc:docMk/>
          <pc:sldMk cId="0" sldId="364"/>
        </pc:sldMkLst>
      </pc:sldChg>
      <pc:sldChg chg="addSp delSp modSp mod">
        <pc:chgData name="Nita" userId="1727f383da2b51aa" providerId="LiveId" clId="{E8ECAECF-4C22-4F54-9C7F-409694F0EB55}" dt="2022-07-12T05:09:09.499" v="1248"/>
        <pc:sldMkLst>
          <pc:docMk/>
          <pc:sldMk cId="0" sldId="365"/>
        </pc:sldMkLst>
        <pc:spChg chg="del mod">
          <ac:chgData name="Nita" userId="1727f383da2b51aa" providerId="LiveId" clId="{E8ECAECF-4C22-4F54-9C7F-409694F0EB55}" dt="2022-07-12T05:09:04.227" v="1246" actId="478"/>
          <ac:spMkLst>
            <pc:docMk/>
            <pc:sldMk cId="0" sldId="365"/>
            <ac:spMk id="2" creationId="{00000000-0000-0000-0000-000000000000}"/>
          </ac:spMkLst>
        </pc:spChg>
        <pc:spChg chg="add del mod">
          <ac:chgData name="Nita" userId="1727f383da2b51aa" providerId="LiveId" clId="{E8ECAECF-4C22-4F54-9C7F-409694F0EB55}" dt="2022-07-12T05:09:07.983" v="1247" actId="478"/>
          <ac:spMkLst>
            <pc:docMk/>
            <pc:sldMk cId="0" sldId="365"/>
            <ac:spMk id="4" creationId="{A57E8D3F-2926-A1CB-FA5A-6138DC08F6BE}"/>
          </ac:spMkLst>
        </pc:spChg>
        <pc:spChg chg="add mod">
          <ac:chgData name="Nita" userId="1727f383da2b51aa" providerId="LiveId" clId="{E8ECAECF-4C22-4F54-9C7F-409694F0EB55}" dt="2022-07-12T05:08:44.989" v="1244" actId="14100"/>
          <ac:spMkLst>
            <pc:docMk/>
            <pc:sldMk cId="0" sldId="365"/>
            <ac:spMk id="8" creationId="{A4D1FAAB-CE7C-0C5B-6A23-1B74DD70EB02}"/>
          </ac:spMkLst>
        </pc:spChg>
        <pc:spChg chg="add mod">
          <ac:chgData name="Nita" userId="1727f383da2b51aa" providerId="LiveId" clId="{E8ECAECF-4C22-4F54-9C7F-409694F0EB55}" dt="2022-07-12T05:09:09.499" v="1248"/>
          <ac:spMkLst>
            <pc:docMk/>
            <pc:sldMk cId="0" sldId="365"/>
            <ac:spMk id="10" creationId="{16240ECE-7696-3A30-4C4E-346D416F3D2B}"/>
          </ac:spMkLst>
        </pc:spChg>
        <pc:picChg chg="add mod">
          <ac:chgData name="Nita" userId="1727f383da2b51aa" providerId="LiveId" clId="{E8ECAECF-4C22-4F54-9C7F-409694F0EB55}" dt="2022-07-12T05:08:15.186" v="1242"/>
          <ac:picMkLst>
            <pc:docMk/>
            <pc:sldMk cId="0" sldId="365"/>
            <ac:picMk id="7" creationId="{AE664BCA-A6DA-2B5A-5612-F13CBB7F931C}"/>
          </ac:picMkLst>
        </pc:picChg>
        <pc:picChg chg="del mod">
          <ac:chgData name="Nita" userId="1727f383da2b51aa" providerId="LiveId" clId="{E8ECAECF-4C22-4F54-9C7F-409694F0EB55}" dt="2022-07-12T05:07:54.039" v="1241" actId="478"/>
          <ac:picMkLst>
            <pc:docMk/>
            <pc:sldMk cId="0" sldId="365"/>
            <ac:picMk id="128002" creationId="{00000000-0000-0000-0000-000000000000}"/>
          </ac:picMkLst>
        </pc:picChg>
      </pc:sldChg>
      <pc:sldChg chg="addSp delSp modSp mod">
        <pc:chgData name="Nita" userId="1727f383da2b51aa" providerId="LiveId" clId="{E8ECAECF-4C22-4F54-9C7F-409694F0EB55}" dt="2022-07-12T05:13:50.043" v="1342" actId="20577"/>
        <pc:sldMkLst>
          <pc:docMk/>
          <pc:sldMk cId="0" sldId="367"/>
        </pc:sldMkLst>
        <pc:spChg chg="add del mod">
          <ac:chgData name="Nita" userId="1727f383da2b51aa" providerId="LiveId" clId="{E8ECAECF-4C22-4F54-9C7F-409694F0EB55}" dt="2022-07-12T05:13:37.950" v="1317" actId="478"/>
          <ac:spMkLst>
            <pc:docMk/>
            <pc:sldMk cId="0" sldId="367"/>
            <ac:spMk id="3" creationId="{35CC7AAE-F4F8-89B4-0854-ABB300EF0184}"/>
          </ac:spMkLst>
        </pc:spChg>
        <pc:spChg chg="mod">
          <ac:chgData name="Nita" userId="1727f383da2b51aa" providerId="LiveId" clId="{E8ECAECF-4C22-4F54-9C7F-409694F0EB55}" dt="2022-07-12T05:13:50.043" v="1342" actId="20577"/>
          <ac:spMkLst>
            <pc:docMk/>
            <pc:sldMk cId="0" sldId="367"/>
            <ac:spMk id="8" creationId="{00000000-0000-0000-0000-000000000000}"/>
          </ac:spMkLst>
        </pc:spChg>
        <pc:picChg chg="del mod">
          <ac:chgData name="Nita" userId="1727f383da2b51aa" providerId="LiveId" clId="{E8ECAECF-4C22-4F54-9C7F-409694F0EB55}" dt="2022-07-12T05:13:34.991" v="1315" actId="478"/>
          <ac:picMkLst>
            <pc:docMk/>
            <pc:sldMk cId="0" sldId="367"/>
            <ac:picMk id="4" creationId="{FE86BE2F-80B7-41D8-A69C-44D87B1FA413}"/>
          </ac:picMkLst>
        </pc:picChg>
        <pc:picChg chg="add mod">
          <ac:chgData name="Nita" userId="1727f383da2b51aa" providerId="LiveId" clId="{E8ECAECF-4C22-4F54-9C7F-409694F0EB55}" dt="2022-07-12T05:13:39.148" v="1318"/>
          <ac:picMkLst>
            <pc:docMk/>
            <pc:sldMk cId="0" sldId="367"/>
            <ac:picMk id="9" creationId="{0D08F251-7EC9-F782-C9E6-244B67396158}"/>
          </ac:picMkLst>
        </pc:picChg>
      </pc:sldChg>
      <pc:sldChg chg="addSp delSp modSp mod delAnim">
        <pc:chgData name="Nita" userId="1727f383da2b51aa" providerId="LiveId" clId="{E8ECAECF-4C22-4F54-9C7F-409694F0EB55}" dt="2022-07-14T04:16:55.701" v="1482"/>
        <pc:sldMkLst>
          <pc:docMk/>
          <pc:sldMk cId="0" sldId="369"/>
        </pc:sldMkLst>
        <pc:spChg chg="del mod">
          <ac:chgData name="Nita" userId="1727f383da2b51aa" providerId="LiveId" clId="{E8ECAECF-4C22-4F54-9C7F-409694F0EB55}" dt="2022-07-12T05:14:05.815" v="1346" actId="478"/>
          <ac:spMkLst>
            <pc:docMk/>
            <pc:sldMk cId="0" sldId="369"/>
            <ac:spMk id="3" creationId="{00000000-0000-0000-0000-000000000000}"/>
          </ac:spMkLst>
        </pc:spChg>
        <pc:spChg chg="add del mod">
          <ac:chgData name="Nita" userId="1727f383da2b51aa" providerId="LiveId" clId="{E8ECAECF-4C22-4F54-9C7F-409694F0EB55}" dt="2022-07-14T04:16:54.459" v="1481" actId="478"/>
          <ac:spMkLst>
            <pc:docMk/>
            <pc:sldMk cId="0" sldId="369"/>
            <ac:spMk id="4" creationId="{9AB6B173-051E-F626-67E3-1DD9A19D5513}"/>
          </ac:spMkLst>
        </pc:spChg>
        <pc:spChg chg="add mod">
          <ac:chgData name="Nita" userId="1727f383da2b51aa" providerId="LiveId" clId="{E8ECAECF-4C22-4F54-9C7F-409694F0EB55}" dt="2022-07-14T04:14:03.528" v="1479" actId="20577"/>
          <ac:spMkLst>
            <pc:docMk/>
            <pc:sldMk cId="0" sldId="369"/>
            <ac:spMk id="9" creationId="{4B64E621-CEDA-3A52-DB55-8C2F76D1C7C0}"/>
          </ac:spMkLst>
        </pc:spChg>
        <pc:spChg chg="add mod">
          <ac:chgData name="Nita" userId="1727f383da2b51aa" providerId="LiveId" clId="{E8ECAECF-4C22-4F54-9C7F-409694F0EB55}" dt="2022-07-14T04:16:55.701" v="1482"/>
          <ac:spMkLst>
            <pc:docMk/>
            <pc:sldMk cId="0" sldId="369"/>
            <ac:spMk id="10" creationId="{4DE6ADBE-0F86-5D63-F203-444F41DB4249}"/>
          </ac:spMkLst>
        </pc:spChg>
      </pc:sldChg>
      <pc:sldChg chg="addSp delSp modSp mod delAnim">
        <pc:chgData name="Nita" userId="1727f383da2b51aa" providerId="LiveId" clId="{E8ECAECF-4C22-4F54-9C7F-409694F0EB55}" dt="2022-07-14T04:17:59.630" v="1511"/>
        <pc:sldMkLst>
          <pc:docMk/>
          <pc:sldMk cId="0" sldId="370"/>
        </pc:sldMkLst>
        <pc:spChg chg="del mod">
          <ac:chgData name="Nita" userId="1727f383da2b51aa" providerId="LiveId" clId="{E8ECAECF-4C22-4F54-9C7F-409694F0EB55}" dt="2022-07-14T04:17:33.433" v="1484" actId="478"/>
          <ac:spMkLst>
            <pc:docMk/>
            <pc:sldMk cId="0" sldId="370"/>
            <ac:spMk id="2" creationId="{00000000-0000-0000-0000-000000000000}"/>
          </ac:spMkLst>
        </pc:spChg>
        <pc:spChg chg="del mod">
          <ac:chgData name="Nita" userId="1727f383da2b51aa" providerId="LiveId" clId="{E8ECAECF-4C22-4F54-9C7F-409694F0EB55}" dt="2022-07-12T05:14:14.738" v="1348" actId="478"/>
          <ac:spMkLst>
            <pc:docMk/>
            <pc:sldMk cId="0" sldId="370"/>
            <ac:spMk id="3" creationId="{00000000-0000-0000-0000-000000000000}"/>
          </ac:spMkLst>
        </pc:spChg>
        <pc:spChg chg="add mod">
          <ac:chgData name="Nita" userId="1727f383da2b51aa" providerId="LiveId" clId="{E8ECAECF-4C22-4F54-9C7F-409694F0EB55}" dt="2022-07-14T04:17:45.441" v="1510" actId="20577"/>
          <ac:spMkLst>
            <pc:docMk/>
            <pc:sldMk cId="0" sldId="370"/>
            <ac:spMk id="5" creationId="{B704E940-5F77-75E7-5D47-EC720B5A72E8}"/>
          </ac:spMkLst>
        </pc:spChg>
        <pc:spChg chg="add del mod">
          <ac:chgData name="Nita" userId="1727f383da2b51aa" providerId="LiveId" clId="{E8ECAECF-4C22-4F54-9C7F-409694F0EB55}" dt="2022-07-12T05:14:33.300" v="1353" actId="478"/>
          <ac:spMkLst>
            <pc:docMk/>
            <pc:sldMk cId="0" sldId="370"/>
            <ac:spMk id="5" creationId="{B7DE815E-2D2A-B239-CA88-0AB747DA049F}"/>
          </ac:spMkLst>
        </pc:spChg>
        <pc:spChg chg="add mod">
          <ac:chgData name="Nita" userId="1727f383da2b51aa" providerId="LiveId" clId="{E8ECAECF-4C22-4F54-9C7F-409694F0EB55}" dt="2022-07-14T04:17:59.630" v="1511"/>
          <ac:spMkLst>
            <pc:docMk/>
            <pc:sldMk cId="0" sldId="370"/>
            <ac:spMk id="8" creationId="{1C4CC1A7-793A-7770-4157-A08DC248803B}"/>
          </ac:spMkLst>
        </pc:spChg>
        <pc:picChg chg="del mod">
          <ac:chgData name="Nita" userId="1727f383da2b51aa" providerId="LiveId" clId="{E8ECAECF-4C22-4F54-9C7F-409694F0EB55}" dt="2022-07-12T05:14:36.661" v="1355" actId="478"/>
          <ac:picMkLst>
            <pc:docMk/>
            <pc:sldMk cId="0" sldId="370"/>
            <ac:picMk id="8" creationId="{1A795D22-35B6-42C2-832E-2DC69C5A5DB5}"/>
          </ac:picMkLst>
        </pc:picChg>
      </pc:sldChg>
      <pc:sldChg chg="addSp delSp modSp mod delAnim">
        <pc:chgData name="Nita" userId="1727f383da2b51aa" providerId="LiveId" clId="{E8ECAECF-4C22-4F54-9C7F-409694F0EB55}" dt="2022-07-14T04:20:07.370" v="1589"/>
        <pc:sldMkLst>
          <pc:docMk/>
          <pc:sldMk cId="0" sldId="371"/>
        </pc:sldMkLst>
        <pc:spChg chg="del mod">
          <ac:chgData name="Nita" userId="1727f383da2b51aa" providerId="LiveId" clId="{E8ECAECF-4C22-4F54-9C7F-409694F0EB55}" dt="2022-07-14T04:18:55.408" v="1516" actId="478"/>
          <ac:spMkLst>
            <pc:docMk/>
            <pc:sldMk cId="0" sldId="371"/>
            <ac:spMk id="2" creationId="{00000000-0000-0000-0000-000000000000}"/>
          </ac:spMkLst>
        </pc:spChg>
        <pc:spChg chg="del mod">
          <ac:chgData name="Nita" userId="1727f383da2b51aa" providerId="LiveId" clId="{E8ECAECF-4C22-4F54-9C7F-409694F0EB55}" dt="2022-07-14T04:18:09.492" v="1513" actId="478"/>
          <ac:spMkLst>
            <pc:docMk/>
            <pc:sldMk cId="0" sldId="371"/>
            <ac:spMk id="3" creationId="{00000000-0000-0000-0000-000000000000}"/>
          </ac:spMkLst>
        </pc:spChg>
        <pc:spChg chg="add del mod">
          <ac:chgData name="Nita" userId="1727f383da2b51aa" providerId="LiveId" clId="{E8ECAECF-4C22-4F54-9C7F-409694F0EB55}" dt="2022-07-14T04:18:11.954" v="1514" actId="478"/>
          <ac:spMkLst>
            <pc:docMk/>
            <pc:sldMk cId="0" sldId="371"/>
            <ac:spMk id="7" creationId="{E34431A7-577C-4544-1470-BAE70A5F8667}"/>
          </ac:spMkLst>
        </pc:spChg>
        <pc:spChg chg="add del mod">
          <ac:chgData name="Nita" userId="1727f383da2b51aa" providerId="LiveId" clId="{E8ECAECF-4C22-4F54-9C7F-409694F0EB55}" dt="2022-07-14T04:18:59.354" v="1518" actId="478"/>
          <ac:spMkLst>
            <pc:docMk/>
            <pc:sldMk cId="0" sldId="371"/>
            <ac:spMk id="9" creationId="{4A037820-B00D-F38F-D3AC-AFF490A62943}"/>
          </ac:spMkLst>
        </pc:spChg>
        <pc:spChg chg="add del mod">
          <ac:chgData name="Nita" userId="1727f383da2b51aa" providerId="LiveId" clId="{E8ECAECF-4C22-4F54-9C7F-409694F0EB55}" dt="2022-07-14T04:19:08.475" v="1521" actId="478"/>
          <ac:spMkLst>
            <pc:docMk/>
            <pc:sldMk cId="0" sldId="371"/>
            <ac:spMk id="10" creationId="{201C4DAB-0C01-3762-77D4-D8214943EF9D}"/>
          </ac:spMkLst>
        </pc:spChg>
        <pc:spChg chg="add mod">
          <ac:chgData name="Nita" userId="1727f383da2b51aa" providerId="LiveId" clId="{E8ECAECF-4C22-4F54-9C7F-409694F0EB55}" dt="2022-07-14T04:19:49.562" v="1588" actId="255"/>
          <ac:spMkLst>
            <pc:docMk/>
            <pc:sldMk cId="0" sldId="371"/>
            <ac:spMk id="11" creationId="{9E6BED3D-7476-D060-7E19-5FC95E189530}"/>
          </ac:spMkLst>
        </pc:spChg>
        <pc:spChg chg="add mod">
          <ac:chgData name="Nita" userId="1727f383da2b51aa" providerId="LiveId" clId="{E8ECAECF-4C22-4F54-9C7F-409694F0EB55}" dt="2022-07-14T04:20:07.370" v="1589"/>
          <ac:spMkLst>
            <pc:docMk/>
            <pc:sldMk cId="0" sldId="371"/>
            <ac:spMk id="12" creationId="{F55DFB67-44DD-6A0A-65D6-046500FA61B4}"/>
          </ac:spMkLst>
        </pc:spChg>
      </pc:sldChg>
      <pc:sldChg chg="addSp delSp modSp mod">
        <pc:chgData name="Nita" userId="1727f383da2b51aa" providerId="LiveId" clId="{E8ECAECF-4C22-4F54-9C7F-409694F0EB55}" dt="2022-07-14T04:21:49.177" v="1618"/>
        <pc:sldMkLst>
          <pc:docMk/>
          <pc:sldMk cId="0" sldId="373"/>
        </pc:sldMkLst>
        <pc:spChg chg="add del mod">
          <ac:chgData name="Nita" userId="1727f383da2b51aa" providerId="LiveId" clId="{E8ECAECF-4C22-4F54-9C7F-409694F0EB55}" dt="2022-07-14T04:20:28.392" v="1593" actId="478"/>
          <ac:spMkLst>
            <pc:docMk/>
            <pc:sldMk cId="0" sldId="373"/>
            <ac:spMk id="3" creationId="{5061581A-9A06-FF08-C3E8-D5AB9240EB3A}"/>
          </ac:spMkLst>
        </pc:spChg>
        <pc:spChg chg="del mod">
          <ac:chgData name="Nita" userId="1727f383da2b51aa" providerId="LiveId" clId="{E8ECAECF-4C22-4F54-9C7F-409694F0EB55}" dt="2022-07-14T04:20:23.936" v="1591" actId="478"/>
          <ac:spMkLst>
            <pc:docMk/>
            <pc:sldMk cId="0" sldId="373"/>
            <ac:spMk id="4" creationId="{31BF15BA-BB4C-4C08-8E60-183078B89335}"/>
          </ac:spMkLst>
        </pc:spChg>
        <pc:spChg chg="add mod">
          <ac:chgData name="Nita" userId="1727f383da2b51aa" providerId="LiveId" clId="{E8ECAECF-4C22-4F54-9C7F-409694F0EB55}" dt="2022-07-14T04:21:37.668" v="1617" actId="20577"/>
          <ac:spMkLst>
            <pc:docMk/>
            <pc:sldMk cId="0" sldId="373"/>
            <ac:spMk id="7" creationId="{09468F45-A79F-C6FC-7782-E7DCE411BA1D}"/>
          </ac:spMkLst>
        </pc:spChg>
        <pc:spChg chg="del mod">
          <ac:chgData name="Nita" userId="1727f383da2b51aa" providerId="LiveId" clId="{E8ECAECF-4C22-4F54-9C7F-409694F0EB55}" dt="2022-07-14T04:20:36.354" v="1597" actId="478"/>
          <ac:spMkLst>
            <pc:docMk/>
            <pc:sldMk cId="0" sldId="373"/>
            <ac:spMk id="9" creationId="{00000000-0000-0000-0000-000000000000}"/>
          </ac:spMkLst>
        </pc:spChg>
        <pc:picChg chg="add mod">
          <ac:chgData name="Nita" userId="1727f383da2b51aa" providerId="LiveId" clId="{E8ECAECF-4C22-4F54-9C7F-409694F0EB55}" dt="2022-07-14T04:21:49.177" v="1618"/>
          <ac:picMkLst>
            <pc:docMk/>
            <pc:sldMk cId="0" sldId="373"/>
            <ac:picMk id="8" creationId="{EE4F276D-FC8A-46F1-3646-2B10B9FD849E}"/>
          </ac:picMkLst>
        </pc:picChg>
        <pc:picChg chg="del mod">
          <ac:chgData name="Nita" userId="1727f383da2b51aa" providerId="LiveId" clId="{E8ECAECF-4C22-4F54-9C7F-409694F0EB55}" dt="2022-07-14T04:20:31.947" v="1595" actId="478"/>
          <ac:picMkLst>
            <pc:docMk/>
            <pc:sldMk cId="0" sldId="373"/>
            <ac:picMk id="10" creationId="{AB8776F6-E324-4EF4-A6A4-9641930A3AE6}"/>
          </ac:picMkLst>
        </pc:picChg>
      </pc:sldChg>
      <pc:sldChg chg="addSp delSp modSp mod">
        <pc:chgData name="Nita" userId="1727f383da2b51aa" providerId="LiveId" clId="{E8ECAECF-4C22-4F54-9C7F-409694F0EB55}" dt="2022-07-14T05:21:00.794" v="3545" actId="5793"/>
        <pc:sldMkLst>
          <pc:docMk/>
          <pc:sldMk cId="0" sldId="375"/>
        </pc:sldMkLst>
        <pc:spChg chg="mod">
          <ac:chgData name="Nita" userId="1727f383da2b51aa" providerId="LiveId" clId="{E8ECAECF-4C22-4F54-9C7F-409694F0EB55}" dt="2022-07-14T05:21:00.794" v="3545" actId="5793"/>
          <ac:spMkLst>
            <pc:docMk/>
            <pc:sldMk cId="0" sldId="375"/>
            <ac:spMk id="2" creationId="{00000000-0000-0000-0000-000000000000}"/>
          </ac:spMkLst>
        </pc:spChg>
        <pc:spChg chg="add del mod">
          <ac:chgData name="Nita" userId="1727f383da2b51aa" providerId="LiveId" clId="{E8ECAECF-4C22-4F54-9C7F-409694F0EB55}" dt="2022-07-14T05:20:52.674" v="3535" actId="22"/>
          <ac:spMkLst>
            <pc:docMk/>
            <pc:sldMk cId="0" sldId="375"/>
            <ac:spMk id="7" creationId="{8BACFB93-D292-B17A-A32F-ED9FAFC77C72}"/>
          </ac:spMkLst>
        </pc:spChg>
        <pc:picChg chg="del mod">
          <ac:chgData name="Nita" userId="1727f383da2b51aa" providerId="LiveId" clId="{E8ECAECF-4C22-4F54-9C7F-409694F0EB55}" dt="2022-07-14T04:40:52.078" v="1841" actId="478"/>
          <ac:picMkLst>
            <pc:docMk/>
            <pc:sldMk cId="0" sldId="375"/>
            <ac:picMk id="4" creationId="{00000000-0000-0000-0000-000000000000}"/>
          </ac:picMkLst>
        </pc:picChg>
        <pc:picChg chg="add mod ord">
          <ac:chgData name="Nita" userId="1727f383da2b51aa" providerId="LiveId" clId="{E8ECAECF-4C22-4F54-9C7F-409694F0EB55}" dt="2022-07-14T05:20:55.703" v="3536" actId="14100"/>
          <ac:picMkLst>
            <pc:docMk/>
            <pc:sldMk cId="0" sldId="375"/>
            <ac:picMk id="9" creationId="{4319AA65-97D7-1CBD-1FC0-9D330E1DCB1B}"/>
          </ac:picMkLst>
        </pc:picChg>
      </pc:sldChg>
      <pc:sldChg chg="del">
        <pc:chgData name="Nita" userId="1727f383da2b51aa" providerId="LiveId" clId="{E8ECAECF-4C22-4F54-9C7F-409694F0EB55}" dt="2022-07-14T04:58:13.801" v="3118" actId="2696"/>
        <pc:sldMkLst>
          <pc:docMk/>
          <pc:sldMk cId="0" sldId="377"/>
        </pc:sldMkLst>
      </pc:sldChg>
      <pc:sldChg chg="del">
        <pc:chgData name="Nita" userId="1727f383da2b51aa" providerId="LiveId" clId="{E8ECAECF-4C22-4F54-9C7F-409694F0EB55}" dt="2022-07-11T06:44:27.038" v="110" actId="2696"/>
        <pc:sldMkLst>
          <pc:docMk/>
          <pc:sldMk cId="0" sldId="379"/>
        </pc:sldMkLst>
      </pc:sldChg>
      <pc:sldChg chg="addSp delSp modSp mod">
        <pc:chgData name="Nita" userId="1727f383da2b51aa" providerId="LiveId" clId="{E8ECAECF-4C22-4F54-9C7F-409694F0EB55}" dt="2022-07-12T03:43:54.277" v="342" actId="14100"/>
        <pc:sldMkLst>
          <pc:docMk/>
          <pc:sldMk cId="0" sldId="381"/>
        </pc:sldMkLst>
        <pc:spChg chg="del mod">
          <ac:chgData name="Nita" userId="1727f383da2b51aa" providerId="LiveId" clId="{E8ECAECF-4C22-4F54-9C7F-409694F0EB55}" dt="2022-07-12T03:41:54.057" v="319" actId="478"/>
          <ac:spMkLst>
            <pc:docMk/>
            <pc:sldMk cId="0" sldId="381"/>
            <ac:spMk id="2" creationId="{00000000-0000-0000-0000-000000000000}"/>
          </ac:spMkLst>
        </pc:spChg>
        <pc:spChg chg="del mod">
          <ac:chgData name="Nita" userId="1727f383da2b51aa" providerId="LiveId" clId="{E8ECAECF-4C22-4F54-9C7F-409694F0EB55}" dt="2022-07-12T03:43:25.962" v="336" actId="478"/>
          <ac:spMkLst>
            <pc:docMk/>
            <pc:sldMk cId="0" sldId="381"/>
            <ac:spMk id="3" creationId="{00000000-0000-0000-0000-000000000000}"/>
          </ac:spMkLst>
        </pc:spChg>
        <pc:spChg chg="add mod">
          <ac:chgData name="Nita" userId="1727f383da2b51aa" providerId="LiveId" clId="{E8ECAECF-4C22-4F54-9C7F-409694F0EB55}" dt="2022-07-12T03:43:22.020" v="334" actId="14100"/>
          <ac:spMkLst>
            <pc:docMk/>
            <pc:sldMk cId="0" sldId="381"/>
            <ac:spMk id="6" creationId="{80E0AA0E-DD54-59E8-403D-235D2F1AC675}"/>
          </ac:spMkLst>
        </pc:spChg>
        <pc:spChg chg="add del mod">
          <ac:chgData name="Nita" userId="1727f383da2b51aa" providerId="LiveId" clId="{E8ECAECF-4C22-4F54-9C7F-409694F0EB55}" dt="2022-07-12T03:42:09.365" v="324" actId="478"/>
          <ac:spMkLst>
            <pc:docMk/>
            <pc:sldMk cId="0" sldId="381"/>
            <ac:spMk id="8" creationId="{009D0B23-D51E-EDD0-3FA0-B81BDD6F1395}"/>
          </ac:spMkLst>
        </pc:spChg>
        <pc:spChg chg="add del mod">
          <ac:chgData name="Nita" userId="1727f383da2b51aa" providerId="LiveId" clId="{E8ECAECF-4C22-4F54-9C7F-409694F0EB55}" dt="2022-07-12T03:43:33.262" v="339" actId="478"/>
          <ac:spMkLst>
            <pc:docMk/>
            <pc:sldMk cId="0" sldId="381"/>
            <ac:spMk id="10" creationId="{88B000B4-0906-E7D1-26C4-F41CCB866977}"/>
          </ac:spMkLst>
        </pc:spChg>
        <pc:picChg chg="add mod">
          <ac:chgData name="Nita" userId="1727f383da2b51aa" providerId="LiveId" clId="{E8ECAECF-4C22-4F54-9C7F-409694F0EB55}" dt="2022-07-12T03:43:54.277" v="342" actId="14100"/>
          <ac:picMkLst>
            <pc:docMk/>
            <pc:sldMk cId="0" sldId="381"/>
            <ac:picMk id="11" creationId="{8163E5CF-3E27-F643-5688-7F3B720AA1B6}"/>
          </ac:picMkLst>
        </pc:picChg>
      </pc:sldChg>
      <pc:sldChg chg="addSp delSp modSp mod">
        <pc:chgData name="Nita" userId="1727f383da2b51aa" providerId="LiveId" clId="{E8ECAECF-4C22-4F54-9C7F-409694F0EB55}" dt="2022-07-12T05:00:55.311" v="1134"/>
        <pc:sldMkLst>
          <pc:docMk/>
          <pc:sldMk cId="0" sldId="382"/>
        </pc:sldMkLst>
        <pc:spChg chg="mod">
          <ac:chgData name="Nita" userId="1727f383da2b51aa" providerId="LiveId" clId="{E8ECAECF-4C22-4F54-9C7F-409694F0EB55}" dt="2022-07-12T04:55:25.307" v="1133" actId="20577"/>
          <ac:spMkLst>
            <pc:docMk/>
            <pc:sldMk cId="0" sldId="382"/>
            <ac:spMk id="7" creationId="{00000000-0000-0000-0000-000000000000}"/>
          </ac:spMkLst>
        </pc:spChg>
        <pc:spChg chg="add mod">
          <ac:chgData name="Nita" userId="1727f383da2b51aa" providerId="LiveId" clId="{E8ECAECF-4C22-4F54-9C7F-409694F0EB55}" dt="2022-07-12T04:55:16.553" v="1110"/>
          <ac:spMkLst>
            <pc:docMk/>
            <pc:sldMk cId="0" sldId="382"/>
            <ac:spMk id="8" creationId="{7E1735E4-BA07-5010-9B97-4F12C305F9EB}"/>
          </ac:spMkLst>
        </pc:spChg>
        <pc:spChg chg="add mod">
          <ac:chgData name="Nita" userId="1727f383da2b51aa" providerId="LiveId" clId="{E8ECAECF-4C22-4F54-9C7F-409694F0EB55}" dt="2022-07-12T05:00:55.311" v="1134"/>
          <ac:spMkLst>
            <pc:docMk/>
            <pc:sldMk cId="0" sldId="382"/>
            <ac:spMk id="9" creationId="{83DD364E-AAFF-3055-2219-37647FCED714}"/>
          </ac:spMkLst>
        </pc:spChg>
        <pc:picChg chg="del mod">
          <ac:chgData name="Nita" userId="1727f383da2b51aa" providerId="LiveId" clId="{E8ECAECF-4C22-4F54-9C7F-409694F0EB55}" dt="2022-07-12T04:54:18.223" v="1109" actId="478"/>
          <ac:picMkLst>
            <pc:docMk/>
            <pc:sldMk cId="0" sldId="382"/>
            <ac:picMk id="129026" creationId="{00000000-0000-0000-0000-000000000000}"/>
          </ac:picMkLst>
        </pc:picChg>
      </pc:sldChg>
      <pc:sldChg chg="addSp delSp modSp mod">
        <pc:chgData name="Nita" userId="1727f383da2b51aa" providerId="LiveId" clId="{E8ECAECF-4C22-4F54-9C7F-409694F0EB55}" dt="2022-07-12T05:02:00.202" v="1169" actId="20577"/>
        <pc:sldMkLst>
          <pc:docMk/>
          <pc:sldMk cId="0" sldId="383"/>
        </pc:sldMkLst>
        <pc:spChg chg="mod">
          <ac:chgData name="Nita" userId="1727f383da2b51aa" providerId="LiveId" clId="{E8ECAECF-4C22-4F54-9C7F-409694F0EB55}" dt="2022-07-12T05:02:00.202" v="1169" actId="20577"/>
          <ac:spMkLst>
            <pc:docMk/>
            <pc:sldMk cId="0" sldId="383"/>
            <ac:spMk id="7" creationId="{00000000-0000-0000-0000-000000000000}"/>
          </ac:spMkLst>
        </pc:spChg>
        <pc:picChg chg="add mod">
          <ac:chgData name="Nita" userId="1727f383da2b51aa" providerId="LiveId" clId="{E8ECAECF-4C22-4F54-9C7F-409694F0EB55}" dt="2022-07-12T05:01:50.211" v="1138"/>
          <ac:picMkLst>
            <pc:docMk/>
            <pc:sldMk cId="0" sldId="383"/>
            <ac:picMk id="6" creationId="{5BA2CF67-6FCF-46CC-23CC-EB0C63FC46BF}"/>
          </ac:picMkLst>
        </pc:picChg>
        <pc:picChg chg="del mod">
          <ac:chgData name="Nita" userId="1727f383da2b51aa" providerId="LiveId" clId="{E8ECAECF-4C22-4F54-9C7F-409694F0EB55}" dt="2022-07-12T05:01:28.107" v="1137" actId="478"/>
          <ac:picMkLst>
            <pc:docMk/>
            <pc:sldMk cId="0" sldId="383"/>
            <ac:picMk id="136194" creationId="{00000000-0000-0000-0000-000000000000}"/>
          </ac:picMkLst>
        </pc:picChg>
      </pc:sldChg>
      <pc:sldChg chg="addSp delSp modSp mod">
        <pc:chgData name="Nita" userId="1727f383da2b51aa" providerId="LiveId" clId="{E8ECAECF-4C22-4F54-9C7F-409694F0EB55}" dt="2022-07-12T05:05:18.919" v="1232" actId="14100"/>
        <pc:sldMkLst>
          <pc:docMk/>
          <pc:sldMk cId="0" sldId="384"/>
        </pc:sldMkLst>
        <pc:spChg chg="del mod">
          <ac:chgData name="Nita" userId="1727f383da2b51aa" providerId="LiveId" clId="{E8ECAECF-4C22-4F54-9C7F-409694F0EB55}" dt="2022-07-12T05:04:06.381" v="1210" actId="478"/>
          <ac:spMkLst>
            <pc:docMk/>
            <pc:sldMk cId="0" sldId="384"/>
            <ac:spMk id="2" creationId="{00000000-0000-0000-0000-000000000000}"/>
          </ac:spMkLst>
        </pc:spChg>
        <pc:spChg chg="add mod">
          <ac:chgData name="Nita" userId="1727f383da2b51aa" providerId="LiveId" clId="{E8ECAECF-4C22-4F54-9C7F-409694F0EB55}" dt="2022-07-12T05:05:18.919" v="1232" actId="14100"/>
          <ac:spMkLst>
            <pc:docMk/>
            <pc:sldMk cId="0" sldId="384"/>
            <ac:spMk id="6" creationId="{15D491DA-76EC-E07F-7CED-A7DA25E20ED8}"/>
          </ac:spMkLst>
        </pc:spChg>
        <pc:spChg chg="add mod">
          <ac:chgData name="Nita" userId="1727f383da2b51aa" providerId="LiveId" clId="{E8ECAECF-4C22-4F54-9C7F-409694F0EB55}" dt="2022-07-12T05:04:56.238" v="1214" actId="14100"/>
          <ac:spMkLst>
            <pc:docMk/>
            <pc:sldMk cId="0" sldId="384"/>
            <ac:spMk id="7" creationId="{22BCBBEF-AFF2-4983-4997-A36649389EBC}"/>
          </ac:spMkLst>
        </pc:spChg>
        <pc:picChg chg="add mod">
          <ac:chgData name="Nita" userId="1727f383da2b51aa" providerId="LiveId" clId="{E8ECAECF-4C22-4F54-9C7F-409694F0EB55}" dt="2022-07-12T05:04:52.997" v="1213" actId="14100"/>
          <ac:picMkLst>
            <pc:docMk/>
            <pc:sldMk cId="0" sldId="384"/>
            <ac:picMk id="8" creationId="{84B9FE74-7A2B-CC11-858D-F7F1E23656CD}"/>
          </ac:picMkLst>
        </pc:picChg>
      </pc:sldChg>
      <pc:sldChg chg="addSp delSp modSp mod">
        <pc:chgData name="Nita" userId="1727f383da2b51aa" providerId="LiveId" clId="{E8ECAECF-4C22-4F54-9C7F-409694F0EB55}" dt="2022-07-12T05:13:10.026" v="1313" actId="20577"/>
        <pc:sldMkLst>
          <pc:docMk/>
          <pc:sldMk cId="0" sldId="385"/>
        </pc:sldMkLst>
        <pc:spChg chg="add del mod">
          <ac:chgData name="Nita" userId="1727f383da2b51aa" providerId="LiveId" clId="{E8ECAECF-4C22-4F54-9C7F-409694F0EB55}" dt="2022-07-12T05:12:55.786" v="1276" actId="478"/>
          <ac:spMkLst>
            <pc:docMk/>
            <pc:sldMk cId="0" sldId="385"/>
            <ac:spMk id="3" creationId="{7EDD76D3-5F92-29B3-25A1-D2046C4098B8}"/>
          </ac:spMkLst>
        </pc:spChg>
        <pc:spChg chg="mod">
          <ac:chgData name="Nita" userId="1727f383da2b51aa" providerId="LiveId" clId="{E8ECAECF-4C22-4F54-9C7F-409694F0EB55}" dt="2022-07-12T05:13:10.026" v="1313" actId="20577"/>
          <ac:spMkLst>
            <pc:docMk/>
            <pc:sldMk cId="0" sldId="385"/>
            <ac:spMk id="8" creationId="{00000000-0000-0000-0000-000000000000}"/>
          </ac:spMkLst>
        </pc:spChg>
        <pc:picChg chg="del mod">
          <ac:chgData name="Nita" userId="1727f383da2b51aa" providerId="LiveId" clId="{E8ECAECF-4C22-4F54-9C7F-409694F0EB55}" dt="2022-07-12T05:12:49.199" v="1274" actId="478"/>
          <ac:picMkLst>
            <pc:docMk/>
            <pc:sldMk cId="0" sldId="385"/>
            <ac:picMk id="4" creationId="{93348A68-27E0-4A6C-9549-0CED5DF96D74}"/>
          </ac:picMkLst>
        </pc:picChg>
        <pc:picChg chg="add mod">
          <ac:chgData name="Nita" userId="1727f383da2b51aa" providerId="LiveId" clId="{E8ECAECF-4C22-4F54-9C7F-409694F0EB55}" dt="2022-07-12T05:12:58.385" v="1277"/>
          <ac:picMkLst>
            <pc:docMk/>
            <pc:sldMk cId="0" sldId="385"/>
            <ac:picMk id="9" creationId="{6828D36D-4379-8202-8214-A6691B545201}"/>
          </ac:picMkLst>
        </pc:picChg>
      </pc:sldChg>
      <pc:sldChg chg="addSp delSp modSp mod">
        <pc:chgData name="Nita" userId="1727f383da2b51aa" providerId="LiveId" clId="{E8ECAECF-4C22-4F54-9C7F-409694F0EB55}" dt="2022-07-14T04:11:39.240" v="1449" actId="20577"/>
        <pc:sldMkLst>
          <pc:docMk/>
          <pc:sldMk cId="0" sldId="386"/>
        </pc:sldMkLst>
        <pc:spChg chg="add del mod">
          <ac:chgData name="Nita" userId="1727f383da2b51aa" providerId="LiveId" clId="{E8ECAECF-4C22-4F54-9C7F-409694F0EB55}" dt="2022-07-14T04:11:20.804" v="1421" actId="478"/>
          <ac:spMkLst>
            <pc:docMk/>
            <pc:sldMk cId="0" sldId="386"/>
            <ac:spMk id="3" creationId="{F9E83332-B93F-48A6-D729-502D3C0D59B4}"/>
          </ac:spMkLst>
        </pc:spChg>
        <pc:spChg chg="add mod">
          <ac:chgData name="Nita" userId="1727f383da2b51aa" providerId="LiveId" clId="{E8ECAECF-4C22-4F54-9C7F-409694F0EB55}" dt="2022-07-14T04:11:22.108" v="1422"/>
          <ac:spMkLst>
            <pc:docMk/>
            <pc:sldMk cId="0" sldId="386"/>
            <ac:spMk id="6" creationId="{277F3DD0-2723-E6FC-D00D-918525746920}"/>
          </ac:spMkLst>
        </pc:spChg>
        <pc:spChg chg="mod">
          <ac:chgData name="Nita" userId="1727f383da2b51aa" providerId="LiveId" clId="{E8ECAECF-4C22-4F54-9C7F-409694F0EB55}" dt="2022-07-14T04:11:39.240" v="1449" actId="20577"/>
          <ac:spMkLst>
            <pc:docMk/>
            <pc:sldMk cId="0" sldId="386"/>
            <ac:spMk id="8" creationId="{00000000-0000-0000-0000-000000000000}"/>
          </ac:spMkLst>
        </pc:spChg>
        <pc:picChg chg="del">
          <ac:chgData name="Nita" userId="1727f383da2b51aa" providerId="LiveId" clId="{E8ECAECF-4C22-4F54-9C7F-409694F0EB55}" dt="2022-07-12T05:13:56.330" v="1343" actId="478"/>
          <ac:picMkLst>
            <pc:docMk/>
            <pc:sldMk cId="0" sldId="386"/>
            <ac:picMk id="7" creationId="{884328FF-43F3-4A8D-8339-37E08A8CBC7E}"/>
          </ac:picMkLst>
        </pc:picChg>
      </pc:sldChg>
      <pc:sldChg chg="modSp mod">
        <pc:chgData name="Nita" userId="1727f383da2b51aa" providerId="LiveId" clId="{E8ECAECF-4C22-4F54-9C7F-409694F0EB55}" dt="2022-07-12T04:35:21.453" v="827" actId="20577"/>
        <pc:sldMkLst>
          <pc:docMk/>
          <pc:sldMk cId="0" sldId="388"/>
        </pc:sldMkLst>
        <pc:spChg chg="mod">
          <ac:chgData name="Nita" userId="1727f383da2b51aa" providerId="LiveId" clId="{E8ECAECF-4C22-4F54-9C7F-409694F0EB55}" dt="2022-07-12T04:35:21.453" v="827" actId="20577"/>
          <ac:spMkLst>
            <pc:docMk/>
            <pc:sldMk cId="0" sldId="388"/>
            <ac:spMk id="2" creationId="{00000000-0000-0000-0000-000000000000}"/>
          </ac:spMkLst>
        </pc:spChg>
        <pc:spChg chg="mod">
          <ac:chgData name="Nita" userId="1727f383da2b51aa" providerId="LiveId" clId="{E8ECAECF-4C22-4F54-9C7F-409694F0EB55}" dt="2022-07-12T04:32:18.760" v="738" actId="20577"/>
          <ac:spMkLst>
            <pc:docMk/>
            <pc:sldMk cId="0" sldId="388"/>
            <ac:spMk id="9" creationId="{00000000-0000-0000-0000-000000000000}"/>
          </ac:spMkLst>
        </pc:spChg>
      </pc:sldChg>
      <pc:sldChg chg="del">
        <pc:chgData name="Nita" userId="1727f383da2b51aa" providerId="LiveId" clId="{E8ECAECF-4C22-4F54-9C7F-409694F0EB55}" dt="2022-07-12T05:03:45.870" v="1207" actId="2696"/>
        <pc:sldMkLst>
          <pc:docMk/>
          <pc:sldMk cId="0" sldId="389"/>
        </pc:sldMkLst>
      </pc:sldChg>
      <pc:sldChg chg="addSp delSp modSp mod">
        <pc:chgData name="Nita" userId="1727f383da2b51aa" providerId="LiveId" clId="{E8ECAECF-4C22-4F54-9C7F-409694F0EB55}" dt="2022-07-14T04:12:46.976" v="1454"/>
        <pc:sldMkLst>
          <pc:docMk/>
          <pc:sldMk cId="0" sldId="390"/>
        </pc:sldMkLst>
        <pc:spChg chg="mod">
          <ac:chgData name="Nita" userId="1727f383da2b51aa" providerId="LiveId" clId="{E8ECAECF-4C22-4F54-9C7F-409694F0EB55}" dt="2022-07-14T04:12:46.976" v="1454"/>
          <ac:spMkLst>
            <pc:docMk/>
            <pc:sldMk cId="0" sldId="390"/>
            <ac:spMk id="2" creationId="{00000000-0000-0000-0000-000000000000}"/>
          </ac:spMkLst>
        </pc:spChg>
        <pc:spChg chg="add del mod">
          <ac:chgData name="Nita" userId="1727f383da2b51aa" providerId="LiveId" clId="{E8ECAECF-4C22-4F54-9C7F-409694F0EB55}" dt="2022-07-14T04:12:22.048" v="1451" actId="478"/>
          <ac:spMkLst>
            <pc:docMk/>
            <pc:sldMk cId="0" sldId="390"/>
            <ac:spMk id="6" creationId="{D784DC2C-7FDC-5FF9-B8A0-359C804FE7B8}"/>
          </ac:spMkLst>
        </pc:spChg>
        <pc:picChg chg="add mod">
          <ac:chgData name="Nita" userId="1727f383da2b51aa" providerId="LiveId" clId="{E8ECAECF-4C22-4F54-9C7F-409694F0EB55}" dt="2022-07-14T04:12:41.872" v="1453" actId="688"/>
          <ac:picMkLst>
            <pc:docMk/>
            <pc:sldMk cId="0" sldId="390"/>
            <ac:picMk id="7" creationId="{11DEE890-0983-CF73-E95F-2D102699519F}"/>
          </ac:picMkLst>
        </pc:picChg>
        <pc:picChg chg="del">
          <ac:chgData name="Nita" userId="1727f383da2b51aa" providerId="LiveId" clId="{E8ECAECF-4C22-4F54-9C7F-409694F0EB55}" dt="2022-07-12T05:14:00.873" v="1344" actId="478"/>
          <ac:picMkLst>
            <pc:docMk/>
            <pc:sldMk cId="0" sldId="390"/>
            <ac:picMk id="7" creationId="{E9F92DC7-BAA7-4306-B0F1-A39784091092}"/>
          </ac:picMkLst>
        </pc:picChg>
      </pc:sldChg>
      <pc:sldChg chg="addSp delSp modSp mod">
        <pc:chgData name="Nita" userId="1727f383da2b51aa" providerId="LiveId" clId="{E8ECAECF-4C22-4F54-9C7F-409694F0EB55}" dt="2022-07-12T05:12:28.419" v="1272"/>
        <pc:sldMkLst>
          <pc:docMk/>
          <pc:sldMk cId="0" sldId="392"/>
        </pc:sldMkLst>
        <pc:spChg chg="del mod">
          <ac:chgData name="Nita" userId="1727f383da2b51aa" providerId="LiveId" clId="{E8ECAECF-4C22-4F54-9C7F-409694F0EB55}" dt="2022-07-12T05:12:02.927" v="1270" actId="478"/>
          <ac:spMkLst>
            <pc:docMk/>
            <pc:sldMk cId="0" sldId="392"/>
            <ac:spMk id="2" creationId="{00000000-0000-0000-0000-000000000000}"/>
          </ac:spMkLst>
        </pc:spChg>
        <pc:spChg chg="add mod">
          <ac:chgData name="Nita" userId="1727f383da2b51aa" providerId="LiveId" clId="{E8ECAECF-4C22-4F54-9C7F-409694F0EB55}" dt="2022-07-12T05:11:55.526" v="1266"/>
          <ac:spMkLst>
            <pc:docMk/>
            <pc:sldMk cId="0" sldId="392"/>
            <ac:spMk id="5" creationId="{AA50B1AF-1C36-F976-1C1F-F6F2039F6621}"/>
          </ac:spMkLst>
        </pc:spChg>
        <pc:spChg chg="add mod">
          <ac:chgData name="Nita" userId="1727f383da2b51aa" providerId="LiveId" clId="{E8ECAECF-4C22-4F54-9C7F-409694F0EB55}" dt="2022-07-12T05:12:15.799" v="1271"/>
          <ac:spMkLst>
            <pc:docMk/>
            <pc:sldMk cId="0" sldId="392"/>
            <ac:spMk id="6" creationId="{E39DF3FE-E152-2BE2-0C27-75987E7AC761}"/>
          </ac:spMkLst>
        </pc:spChg>
        <pc:spChg chg="add mod">
          <ac:chgData name="Nita" userId="1727f383da2b51aa" providerId="LiveId" clId="{E8ECAECF-4C22-4F54-9C7F-409694F0EB55}" dt="2022-07-12T05:12:28.419" v="1272"/>
          <ac:spMkLst>
            <pc:docMk/>
            <pc:sldMk cId="0" sldId="392"/>
            <ac:spMk id="7" creationId="{6A33412F-DF19-3F3D-358E-7CB1FC35503E}"/>
          </ac:spMkLst>
        </pc:spChg>
        <pc:spChg chg="del">
          <ac:chgData name="Nita" userId="1727f383da2b51aa" providerId="LiveId" clId="{E8ECAECF-4C22-4F54-9C7F-409694F0EB55}" dt="2022-07-12T05:11:54.150" v="1265" actId="478"/>
          <ac:spMkLst>
            <pc:docMk/>
            <pc:sldMk cId="0" sldId="392"/>
            <ac:spMk id="9" creationId="{00000000-0000-0000-0000-000000000000}"/>
          </ac:spMkLst>
        </pc:spChg>
        <pc:picChg chg="del mod">
          <ac:chgData name="Nita" userId="1727f383da2b51aa" providerId="LiveId" clId="{E8ECAECF-4C22-4F54-9C7F-409694F0EB55}" dt="2022-07-12T05:11:59.020" v="1268" actId="478"/>
          <ac:picMkLst>
            <pc:docMk/>
            <pc:sldMk cId="0" sldId="392"/>
            <ac:picMk id="4" creationId="{D0EF58B3-96E1-4410-916F-2B32A3A08FA0}"/>
          </ac:picMkLst>
        </pc:picChg>
      </pc:sldChg>
      <pc:sldChg chg="addSp delSp modSp mod">
        <pc:chgData name="Nita" userId="1727f383da2b51aa" providerId="LiveId" clId="{E8ECAECF-4C22-4F54-9C7F-409694F0EB55}" dt="2022-07-14T04:23:15.038" v="1647"/>
        <pc:sldMkLst>
          <pc:docMk/>
          <pc:sldMk cId="0" sldId="393"/>
        </pc:sldMkLst>
        <pc:spChg chg="add del mod">
          <ac:chgData name="Nita" userId="1727f383da2b51aa" providerId="LiveId" clId="{E8ECAECF-4C22-4F54-9C7F-409694F0EB55}" dt="2022-07-14T04:21:59.973" v="1622" actId="478"/>
          <ac:spMkLst>
            <pc:docMk/>
            <pc:sldMk cId="0" sldId="393"/>
            <ac:spMk id="3" creationId="{FBF38C16-72FB-189D-B1F1-0E5706401AD8}"/>
          </ac:spMkLst>
        </pc:spChg>
        <pc:spChg chg="del mod">
          <ac:chgData name="Nita" userId="1727f383da2b51aa" providerId="LiveId" clId="{E8ECAECF-4C22-4F54-9C7F-409694F0EB55}" dt="2022-07-14T04:21:57.468" v="1620" actId="478"/>
          <ac:spMkLst>
            <pc:docMk/>
            <pc:sldMk cId="0" sldId="393"/>
            <ac:spMk id="8" creationId="{4B4F38C2-7575-443C-8943-AF54C2B7494C}"/>
          </ac:spMkLst>
        </pc:spChg>
        <pc:spChg chg="add mod">
          <ac:chgData name="Nita" userId="1727f383da2b51aa" providerId="LiveId" clId="{E8ECAECF-4C22-4F54-9C7F-409694F0EB55}" dt="2022-07-14T04:22:51.016" v="1645" actId="14100"/>
          <ac:spMkLst>
            <pc:docMk/>
            <pc:sldMk cId="0" sldId="393"/>
            <ac:spMk id="9" creationId="{D98DC846-4F72-7E7C-8F5F-A807D4E7E348}"/>
          </ac:spMkLst>
        </pc:spChg>
        <pc:spChg chg="add mod">
          <ac:chgData name="Nita" userId="1727f383da2b51aa" providerId="LiveId" clId="{E8ECAECF-4C22-4F54-9C7F-409694F0EB55}" dt="2022-07-14T04:23:03.145" v="1646"/>
          <ac:spMkLst>
            <pc:docMk/>
            <pc:sldMk cId="0" sldId="393"/>
            <ac:spMk id="10" creationId="{38B40ACB-D66B-B2CB-0ED2-0942A8FA9205}"/>
          </ac:spMkLst>
        </pc:spChg>
        <pc:spChg chg="add mod">
          <ac:chgData name="Nita" userId="1727f383da2b51aa" providerId="LiveId" clId="{E8ECAECF-4C22-4F54-9C7F-409694F0EB55}" dt="2022-07-14T04:23:15.038" v="1647"/>
          <ac:spMkLst>
            <pc:docMk/>
            <pc:sldMk cId="0" sldId="393"/>
            <ac:spMk id="11" creationId="{464BD018-DB3E-ADDE-07B7-8A8C37FFD6C5}"/>
          </ac:spMkLst>
        </pc:spChg>
        <pc:picChg chg="del mod">
          <ac:chgData name="Nita" userId="1727f383da2b51aa" providerId="LiveId" clId="{E8ECAECF-4C22-4F54-9C7F-409694F0EB55}" dt="2022-07-14T04:22:04.692" v="1624" actId="478"/>
          <ac:picMkLst>
            <pc:docMk/>
            <pc:sldMk cId="0" sldId="393"/>
            <ac:picMk id="7" creationId="{AE45CE98-EF1D-43EF-AC12-6CE47EFBEADA}"/>
          </ac:picMkLst>
        </pc:picChg>
      </pc:sldChg>
      <pc:sldChg chg="addSp delSp modSp mod">
        <pc:chgData name="Nita" userId="1727f383da2b51aa" providerId="LiveId" clId="{E8ECAECF-4C22-4F54-9C7F-409694F0EB55}" dt="2022-07-14T05:19:27.321" v="3521" actId="20577"/>
        <pc:sldMkLst>
          <pc:docMk/>
          <pc:sldMk cId="0" sldId="395"/>
        </pc:sldMkLst>
        <pc:spChg chg="mod">
          <ac:chgData name="Nita" userId="1727f383da2b51aa" providerId="LiveId" clId="{E8ECAECF-4C22-4F54-9C7F-409694F0EB55}" dt="2022-07-14T05:19:27.321" v="3521" actId="20577"/>
          <ac:spMkLst>
            <pc:docMk/>
            <pc:sldMk cId="0" sldId="395"/>
            <ac:spMk id="2" creationId="{00000000-0000-0000-0000-000000000000}"/>
          </ac:spMkLst>
        </pc:spChg>
        <pc:spChg chg="del">
          <ac:chgData name="Nita" userId="1727f383da2b51aa" providerId="LiveId" clId="{E8ECAECF-4C22-4F54-9C7F-409694F0EB55}" dt="2022-07-14T05:19:10.087" v="3510" actId="22"/>
          <ac:spMkLst>
            <pc:docMk/>
            <pc:sldMk cId="0" sldId="395"/>
            <ac:spMk id="3" creationId="{00000000-0000-0000-0000-000000000000}"/>
          </ac:spMkLst>
        </pc:spChg>
        <pc:picChg chg="add mod ord">
          <ac:chgData name="Nita" userId="1727f383da2b51aa" providerId="LiveId" clId="{E8ECAECF-4C22-4F54-9C7F-409694F0EB55}" dt="2022-07-14T05:19:18.532" v="3512" actId="14100"/>
          <ac:picMkLst>
            <pc:docMk/>
            <pc:sldMk cId="0" sldId="395"/>
            <ac:picMk id="7" creationId="{3F20E6CF-8454-7CBD-A851-1C5E693A8668}"/>
          </ac:picMkLst>
        </pc:picChg>
        <pc:picChg chg="del mod">
          <ac:chgData name="Nita" userId="1727f383da2b51aa" providerId="LiveId" clId="{E8ECAECF-4C22-4F54-9C7F-409694F0EB55}" dt="2022-07-14T04:35:52.812" v="1816" actId="478"/>
          <ac:picMkLst>
            <pc:docMk/>
            <pc:sldMk cId="0" sldId="395"/>
            <ac:picMk id="72705" creationId="{00000000-0000-0000-0000-000000000000}"/>
          </ac:picMkLst>
        </pc:picChg>
      </pc:sldChg>
      <pc:sldChg chg="delSp modSp mod">
        <pc:chgData name="Nita" userId="1727f383da2b51aa" providerId="LiveId" clId="{E8ECAECF-4C22-4F54-9C7F-409694F0EB55}" dt="2022-07-14T04:42:09.928" v="1987" actId="6549"/>
        <pc:sldMkLst>
          <pc:docMk/>
          <pc:sldMk cId="0" sldId="396"/>
        </pc:sldMkLst>
        <pc:spChg chg="mod">
          <ac:chgData name="Nita" userId="1727f383da2b51aa" providerId="LiveId" clId="{E8ECAECF-4C22-4F54-9C7F-409694F0EB55}" dt="2022-07-14T04:42:09.928" v="1987" actId="6549"/>
          <ac:spMkLst>
            <pc:docMk/>
            <pc:sldMk cId="0" sldId="396"/>
            <ac:spMk id="2" creationId="{00000000-0000-0000-0000-000000000000}"/>
          </ac:spMkLst>
        </pc:spChg>
        <pc:picChg chg="del">
          <ac:chgData name="Nita" userId="1727f383da2b51aa" providerId="LiveId" clId="{E8ECAECF-4C22-4F54-9C7F-409694F0EB55}" dt="2022-07-14T04:42:04.673" v="1967" actId="478"/>
          <ac:picMkLst>
            <pc:docMk/>
            <pc:sldMk cId="0" sldId="396"/>
            <ac:picMk id="148482" creationId="{00000000-0000-0000-0000-000000000000}"/>
          </ac:picMkLst>
        </pc:picChg>
      </pc:sldChg>
      <pc:sldChg chg="addSp delSp modSp mod">
        <pc:chgData name="Nita" userId="1727f383da2b51aa" providerId="LiveId" clId="{E8ECAECF-4C22-4F54-9C7F-409694F0EB55}" dt="2022-07-14T04:42:35.128" v="2001" actId="478"/>
        <pc:sldMkLst>
          <pc:docMk/>
          <pc:sldMk cId="0" sldId="399"/>
        </pc:sldMkLst>
        <pc:spChg chg="del mod">
          <ac:chgData name="Nita" userId="1727f383da2b51aa" providerId="LiveId" clId="{E8ECAECF-4C22-4F54-9C7F-409694F0EB55}" dt="2022-07-14T04:42:35.128" v="2001" actId="478"/>
          <ac:spMkLst>
            <pc:docMk/>
            <pc:sldMk cId="0" sldId="399"/>
            <ac:spMk id="3" creationId="{00000000-0000-0000-0000-000000000000}"/>
          </ac:spMkLst>
        </pc:spChg>
        <pc:spChg chg="add mod">
          <ac:chgData name="Nita" userId="1727f383da2b51aa" providerId="LiveId" clId="{E8ECAECF-4C22-4F54-9C7F-409694F0EB55}" dt="2022-07-14T04:42:35.128" v="2001" actId="478"/>
          <ac:spMkLst>
            <pc:docMk/>
            <pc:sldMk cId="0" sldId="399"/>
            <ac:spMk id="6" creationId="{E2133089-B952-9A18-22AC-C3FE5810E089}"/>
          </ac:spMkLst>
        </pc:spChg>
      </pc:sldChg>
      <pc:sldChg chg="addSp delSp modSp mod">
        <pc:chgData name="Nita" userId="1727f383da2b51aa" providerId="LiveId" clId="{E8ECAECF-4C22-4F54-9C7F-409694F0EB55}" dt="2022-07-12T05:11:26.079" v="1264"/>
        <pc:sldMkLst>
          <pc:docMk/>
          <pc:sldMk cId="2919394488" sldId="401"/>
        </pc:sldMkLst>
        <pc:spChg chg="del mod">
          <ac:chgData name="Nita" userId="1727f383da2b51aa" providerId="LiveId" clId="{E8ECAECF-4C22-4F54-9C7F-409694F0EB55}" dt="2022-07-12T05:10:55.808" v="1260" actId="478"/>
          <ac:spMkLst>
            <pc:docMk/>
            <pc:sldMk cId="2919394488" sldId="401"/>
            <ac:spMk id="3" creationId="{52778565-0365-47C1-B816-9A56FBAB65EA}"/>
          </ac:spMkLst>
        </pc:spChg>
        <pc:spChg chg="add del mod">
          <ac:chgData name="Nita" userId="1727f383da2b51aa" providerId="LiveId" clId="{E8ECAECF-4C22-4F54-9C7F-409694F0EB55}" dt="2022-07-12T05:11:00.334" v="1262" actId="478"/>
          <ac:spMkLst>
            <pc:docMk/>
            <pc:sldMk cId="2919394488" sldId="401"/>
            <ac:spMk id="6" creationId="{2E405D85-2CC5-A844-8E9B-CCA4C88FE6FE}"/>
          </ac:spMkLst>
        </pc:spChg>
        <pc:spChg chg="add mod">
          <ac:chgData name="Nita" userId="1727f383da2b51aa" providerId="LiveId" clId="{E8ECAECF-4C22-4F54-9C7F-409694F0EB55}" dt="2022-07-12T05:11:26.079" v="1264"/>
          <ac:spMkLst>
            <pc:docMk/>
            <pc:sldMk cId="2919394488" sldId="401"/>
            <ac:spMk id="8" creationId="{F87B0E45-448B-A06C-D8F5-E88325379C33}"/>
          </ac:spMkLst>
        </pc:spChg>
        <pc:picChg chg="add mod">
          <ac:chgData name="Nita" userId="1727f383da2b51aa" providerId="LiveId" clId="{E8ECAECF-4C22-4F54-9C7F-409694F0EB55}" dt="2022-07-12T05:11:02.354" v="1263"/>
          <ac:picMkLst>
            <pc:docMk/>
            <pc:sldMk cId="2919394488" sldId="401"/>
            <ac:picMk id="7" creationId="{F84D54DD-E3A5-DA80-9AB0-6C94E4F17C82}"/>
          </ac:picMkLst>
        </pc:picChg>
      </pc:sldChg>
      <pc:sldChg chg="addSp delSp modSp mod">
        <pc:chgData name="Nita" userId="1727f383da2b51aa" providerId="LiveId" clId="{E8ECAECF-4C22-4F54-9C7F-409694F0EB55}" dt="2022-07-14T04:24:55.898" v="1676"/>
        <pc:sldMkLst>
          <pc:docMk/>
          <pc:sldMk cId="139293523" sldId="402"/>
        </pc:sldMkLst>
        <pc:spChg chg="del mod">
          <ac:chgData name="Nita" userId="1727f383da2b51aa" providerId="LiveId" clId="{E8ECAECF-4C22-4F54-9C7F-409694F0EB55}" dt="2022-07-14T04:23:28.672" v="1649" actId="478"/>
          <ac:spMkLst>
            <pc:docMk/>
            <pc:sldMk cId="139293523" sldId="402"/>
            <ac:spMk id="2" creationId="{003109E7-64C7-4C10-8C56-1DAD6A1DA7FF}"/>
          </ac:spMkLst>
        </pc:spChg>
        <pc:spChg chg="add del mod">
          <ac:chgData name="Nita" userId="1727f383da2b51aa" providerId="LiveId" clId="{E8ECAECF-4C22-4F54-9C7F-409694F0EB55}" dt="2022-07-14T04:23:31.667" v="1651" actId="478"/>
          <ac:spMkLst>
            <pc:docMk/>
            <pc:sldMk cId="139293523" sldId="402"/>
            <ac:spMk id="6" creationId="{B982F4A9-9CF0-8B52-8E1B-C997907B9977}"/>
          </ac:spMkLst>
        </pc:spChg>
        <pc:spChg chg="add mod">
          <ac:chgData name="Nita" userId="1727f383da2b51aa" providerId="LiveId" clId="{E8ECAECF-4C22-4F54-9C7F-409694F0EB55}" dt="2022-07-14T04:24:28.447" v="1674" actId="20577"/>
          <ac:spMkLst>
            <pc:docMk/>
            <pc:sldMk cId="139293523" sldId="402"/>
            <ac:spMk id="9" creationId="{8FD2C41A-9E7D-D6BD-AE5F-311B07D37B00}"/>
          </ac:spMkLst>
        </pc:spChg>
        <pc:spChg chg="add mod">
          <ac:chgData name="Nita" userId="1727f383da2b51aa" providerId="LiveId" clId="{E8ECAECF-4C22-4F54-9C7F-409694F0EB55}" dt="2022-07-14T04:24:45.381" v="1675"/>
          <ac:spMkLst>
            <pc:docMk/>
            <pc:sldMk cId="139293523" sldId="402"/>
            <ac:spMk id="10" creationId="{D21E7EF5-B5EF-EA5B-8304-BA02A807B143}"/>
          </ac:spMkLst>
        </pc:spChg>
        <pc:spChg chg="add mod">
          <ac:chgData name="Nita" userId="1727f383da2b51aa" providerId="LiveId" clId="{E8ECAECF-4C22-4F54-9C7F-409694F0EB55}" dt="2022-07-14T04:24:55.898" v="1676"/>
          <ac:spMkLst>
            <pc:docMk/>
            <pc:sldMk cId="139293523" sldId="402"/>
            <ac:spMk id="11" creationId="{E91116C1-3867-5FB5-327E-8BADB4ED1A99}"/>
          </ac:spMkLst>
        </pc:spChg>
        <pc:picChg chg="del mod">
          <ac:chgData name="Nita" userId="1727f383da2b51aa" providerId="LiveId" clId="{E8ECAECF-4C22-4F54-9C7F-409694F0EB55}" dt="2022-07-14T04:23:35.039" v="1653" actId="478"/>
          <ac:picMkLst>
            <pc:docMk/>
            <pc:sldMk cId="139293523" sldId="402"/>
            <ac:picMk id="1026" creationId="{D08A9132-4B5A-4521-8E76-4AB1208F4ABF}"/>
          </ac:picMkLst>
        </pc:picChg>
      </pc:sldChg>
      <pc:sldChg chg="addSp delSp modSp mod">
        <pc:chgData name="Nita" userId="1727f383da2b51aa" providerId="LiveId" clId="{E8ECAECF-4C22-4F54-9C7F-409694F0EB55}" dt="2022-07-14T04:26:11.859" v="1707"/>
        <pc:sldMkLst>
          <pc:docMk/>
          <pc:sldMk cId="1240240197" sldId="403"/>
        </pc:sldMkLst>
        <pc:spChg chg="del">
          <ac:chgData name="Nita" userId="1727f383da2b51aa" providerId="LiveId" clId="{E8ECAECF-4C22-4F54-9C7F-409694F0EB55}" dt="2022-07-14T04:25:06.097" v="1677" actId="478"/>
          <ac:spMkLst>
            <pc:docMk/>
            <pc:sldMk cId="1240240197" sldId="403"/>
            <ac:spMk id="2" creationId="{AEC8B3F6-1C0D-4FA6-8ACC-C840A14474D2}"/>
          </ac:spMkLst>
        </pc:spChg>
        <pc:spChg chg="add del mod">
          <ac:chgData name="Nita" userId="1727f383da2b51aa" providerId="LiveId" clId="{E8ECAECF-4C22-4F54-9C7F-409694F0EB55}" dt="2022-07-14T04:25:11.512" v="1679" actId="478"/>
          <ac:spMkLst>
            <pc:docMk/>
            <pc:sldMk cId="1240240197" sldId="403"/>
            <ac:spMk id="6" creationId="{DA17105A-B052-5F4B-9735-822F33FB55EE}"/>
          </ac:spMkLst>
        </pc:spChg>
        <pc:spChg chg="add mod">
          <ac:chgData name="Nita" userId="1727f383da2b51aa" providerId="LiveId" clId="{E8ECAECF-4C22-4F54-9C7F-409694F0EB55}" dt="2022-07-14T04:25:43.779" v="1705" actId="20577"/>
          <ac:spMkLst>
            <pc:docMk/>
            <pc:sldMk cId="1240240197" sldId="403"/>
            <ac:spMk id="9" creationId="{034C9B03-2575-5D61-0BA5-5E39AF8A79A1}"/>
          </ac:spMkLst>
        </pc:spChg>
        <pc:spChg chg="add mod">
          <ac:chgData name="Nita" userId="1727f383da2b51aa" providerId="LiveId" clId="{E8ECAECF-4C22-4F54-9C7F-409694F0EB55}" dt="2022-07-14T04:26:00.665" v="1706"/>
          <ac:spMkLst>
            <pc:docMk/>
            <pc:sldMk cId="1240240197" sldId="403"/>
            <ac:spMk id="10" creationId="{8F4ACC98-092C-A994-317C-EA63A98E1468}"/>
          </ac:spMkLst>
        </pc:spChg>
        <pc:spChg chg="add mod">
          <ac:chgData name="Nita" userId="1727f383da2b51aa" providerId="LiveId" clId="{E8ECAECF-4C22-4F54-9C7F-409694F0EB55}" dt="2022-07-14T04:26:11.859" v="1707"/>
          <ac:spMkLst>
            <pc:docMk/>
            <pc:sldMk cId="1240240197" sldId="403"/>
            <ac:spMk id="11" creationId="{24CACBA0-CAD9-5453-5E43-DB3FCB9F5388}"/>
          </ac:spMkLst>
        </pc:spChg>
        <pc:picChg chg="del mod">
          <ac:chgData name="Nita" userId="1727f383da2b51aa" providerId="LiveId" clId="{E8ECAECF-4C22-4F54-9C7F-409694F0EB55}" dt="2022-07-14T04:25:14.613" v="1681" actId="478"/>
          <ac:picMkLst>
            <pc:docMk/>
            <pc:sldMk cId="1240240197" sldId="403"/>
            <ac:picMk id="2050" creationId="{785E02C4-9C93-40FA-8CE5-5CC1E488FB7B}"/>
          </ac:picMkLst>
        </pc:picChg>
      </pc:sldChg>
      <pc:sldChg chg="addSp delSp modSp mod">
        <pc:chgData name="Nita" userId="1727f383da2b51aa" providerId="LiveId" clId="{E8ECAECF-4C22-4F54-9C7F-409694F0EB55}" dt="2022-07-14T05:15:05.883" v="3509" actId="20577"/>
        <pc:sldMkLst>
          <pc:docMk/>
          <pc:sldMk cId="1718079764" sldId="404"/>
        </pc:sldMkLst>
        <pc:spChg chg="mod">
          <ac:chgData name="Nita" userId="1727f383da2b51aa" providerId="LiveId" clId="{E8ECAECF-4C22-4F54-9C7F-409694F0EB55}" dt="2022-07-14T05:15:05.883" v="3509" actId="20577"/>
          <ac:spMkLst>
            <pc:docMk/>
            <pc:sldMk cId="1718079764" sldId="404"/>
            <ac:spMk id="7" creationId="{FBE94272-968B-4B33-9EFC-C79DD91DF5CF}"/>
          </ac:spMkLst>
        </pc:spChg>
        <pc:spChg chg="add mod">
          <ac:chgData name="Nita" userId="1727f383da2b51aa" providerId="LiveId" clId="{E8ECAECF-4C22-4F54-9C7F-409694F0EB55}" dt="2022-07-14T05:14:53.166" v="3489" actId="14100"/>
          <ac:spMkLst>
            <pc:docMk/>
            <pc:sldMk cId="1718079764" sldId="404"/>
            <ac:spMk id="8" creationId="{C36E1468-4EBF-3311-369E-5EF30E445144}"/>
          </ac:spMkLst>
        </pc:spChg>
        <pc:picChg chg="del mod">
          <ac:chgData name="Nita" userId="1727f383da2b51aa" providerId="LiveId" clId="{E8ECAECF-4C22-4F54-9C7F-409694F0EB55}" dt="2022-07-14T04:35:37.330" v="1795" actId="478"/>
          <ac:picMkLst>
            <pc:docMk/>
            <pc:sldMk cId="1718079764" sldId="404"/>
            <ac:picMk id="6" creationId="{7E32BA98-CDBB-40F4-906A-D04D58DBCD89}"/>
          </ac:picMkLst>
        </pc:picChg>
      </pc:sldChg>
      <pc:sldChg chg="addSp delSp modSp mod">
        <pc:chgData name="Nita" userId="1727f383da2b51aa" providerId="LiveId" clId="{E8ECAECF-4C22-4F54-9C7F-409694F0EB55}" dt="2022-07-14T05:04:37.865" v="3477"/>
        <pc:sldMkLst>
          <pc:docMk/>
          <pc:sldMk cId="3165225719" sldId="405"/>
        </pc:sldMkLst>
        <pc:spChg chg="mod">
          <ac:chgData name="Nita" userId="1727f383da2b51aa" providerId="LiveId" clId="{E8ECAECF-4C22-4F54-9C7F-409694F0EB55}" dt="2022-07-14T04:35:19.844" v="1791" actId="20577"/>
          <ac:spMkLst>
            <pc:docMk/>
            <pc:sldMk cId="3165225719" sldId="405"/>
            <ac:spMk id="2" creationId="{EEC62EAE-0CB1-4F96-9B16-A1E00A076117}"/>
          </ac:spMkLst>
        </pc:spChg>
        <pc:spChg chg="del mod">
          <ac:chgData name="Nita" userId="1727f383da2b51aa" providerId="LiveId" clId="{E8ECAECF-4C22-4F54-9C7F-409694F0EB55}" dt="2022-07-14T05:04:37.865" v="3477"/>
          <ac:spMkLst>
            <pc:docMk/>
            <pc:sldMk cId="3165225719" sldId="405"/>
            <ac:spMk id="3" creationId="{00000000-0000-0000-0000-000000000000}"/>
          </ac:spMkLst>
        </pc:spChg>
        <pc:picChg chg="add mod">
          <ac:chgData name="Nita" userId="1727f383da2b51aa" providerId="LiveId" clId="{E8ECAECF-4C22-4F54-9C7F-409694F0EB55}" dt="2022-07-14T05:04:37.865" v="3477"/>
          <ac:picMkLst>
            <pc:docMk/>
            <pc:sldMk cId="3165225719" sldId="405"/>
            <ac:picMk id="1026" creationId="{A61E8008-9857-24D9-24C5-04BB4FA58C56}"/>
          </ac:picMkLst>
        </pc:picChg>
      </pc:sldChg>
      <pc:sldChg chg="addSp delSp modSp mod">
        <pc:chgData name="Nita" userId="1727f383da2b51aa" providerId="LiveId" clId="{E8ECAECF-4C22-4F54-9C7F-409694F0EB55}" dt="2022-07-14T04:30:55.581" v="1771"/>
        <pc:sldMkLst>
          <pc:docMk/>
          <pc:sldMk cId="2723110668" sldId="406"/>
        </pc:sldMkLst>
        <pc:spChg chg="del mod">
          <ac:chgData name="Nita" userId="1727f383da2b51aa" providerId="LiveId" clId="{E8ECAECF-4C22-4F54-9C7F-409694F0EB55}" dt="2022-07-14T04:27:46.111" v="1748" actId="478"/>
          <ac:spMkLst>
            <pc:docMk/>
            <pc:sldMk cId="2723110668" sldId="406"/>
            <ac:spMk id="2" creationId="{0DEC2FF6-C9C9-45C1-9009-A9D9D589443B}"/>
          </ac:spMkLst>
        </pc:spChg>
        <pc:spChg chg="del mod">
          <ac:chgData name="Nita" userId="1727f383da2b51aa" providerId="LiveId" clId="{E8ECAECF-4C22-4F54-9C7F-409694F0EB55}" dt="2022-07-14T04:27:51.063" v="1752" actId="478"/>
          <ac:spMkLst>
            <pc:docMk/>
            <pc:sldMk cId="2723110668" sldId="406"/>
            <ac:spMk id="3" creationId="{00000000-0000-0000-0000-000000000000}"/>
          </ac:spMkLst>
        </pc:spChg>
        <pc:spChg chg="add del mod">
          <ac:chgData name="Nita" userId="1727f383da2b51aa" providerId="LiveId" clId="{E8ECAECF-4C22-4F54-9C7F-409694F0EB55}" dt="2022-07-14T04:27:48.251" v="1750" actId="478"/>
          <ac:spMkLst>
            <pc:docMk/>
            <pc:sldMk cId="2723110668" sldId="406"/>
            <ac:spMk id="7" creationId="{27342C89-1647-AD52-B028-A8FEAF3B0107}"/>
          </ac:spMkLst>
        </pc:spChg>
        <pc:spChg chg="add mod">
          <ac:chgData name="Nita" userId="1727f383da2b51aa" providerId="LiveId" clId="{E8ECAECF-4C22-4F54-9C7F-409694F0EB55}" dt="2022-07-14T04:30:21.939" v="1769" actId="20577"/>
          <ac:spMkLst>
            <pc:docMk/>
            <pc:sldMk cId="2723110668" sldId="406"/>
            <ac:spMk id="9" creationId="{C2C68EB8-425F-B363-0B23-180CABB1DD98}"/>
          </ac:spMkLst>
        </pc:spChg>
        <pc:spChg chg="add mod">
          <ac:chgData name="Nita" userId="1727f383da2b51aa" providerId="LiveId" clId="{E8ECAECF-4C22-4F54-9C7F-409694F0EB55}" dt="2022-07-14T04:30:37.422" v="1770"/>
          <ac:spMkLst>
            <pc:docMk/>
            <pc:sldMk cId="2723110668" sldId="406"/>
            <ac:spMk id="10" creationId="{55C3279A-866F-6ECD-DAA8-06B826D936B4}"/>
          </ac:spMkLst>
        </pc:spChg>
        <pc:spChg chg="add mod">
          <ac:chgData name="Nita" userId="1727f383da2b51aa" providerId="LiveId" clId="{E8ECAECF-4C22-4F54-9C7F-409694F0EB55}" dt="2022-07-14T04:30:55.581" v="1771"/>
          <ac:spMkLst>
            <pc:docMk/>
            <pc:sldMk cId="2723110668" sldId="406"/>
            <ac:spMk id="11" creationId="{4CD95985-9191-06DE-69BE-411AFB0EF0BE}"/>
          </ac:spMkLst>
        </pc:spChg>
      </pc:sldChg>
      <pc:sldChg chg="addSp delSp modSp mod">
        <pc:chgData name="Nita" userId="1727f383da2b51aa" providerId="LiveId" clId="{E8ECAECF-4C22-4F54-9C7F-409694F0EB55}" dt="2022-07-14T04:27:40.040" v="1746"/>
        <pc:sldMkLst>
          <pc:docMk/>
          <pc:sldMk cId="1323142970" sldId="407"/>
        </pc:sldMkLst>
        <pc:spChg chg="del mod">
          <ac:chgData name="Nita" userId="1727f383da2b51aa" providerId="LiveId" clId="{E8ECAECF-4C22-4F54-9C7F-409694F0EB55}" dt="2022-07-14T04:26:17.175" v="1709" actId="478"/>
          <ac:spMkLst>
            <pc:docMk/>
            <pc:sldMk cId="1323142970" sldId="407"/>
            <ac:spMk id="2" creationId="{0F270F16-713C-4114-9B6F-A062555C96D0}"/>
          </ac:spMkLst>
        </pc:spChg>
        <pc:spChg chg="add del mod">
          <ac:chgData name="Nita" userId="1727f383da2b51aa" providerId="LiveId" clId="{E8ECAECF-4C22-4F54-9C7F-409694F0EB55}" dt="2022-07-14T04:26:20.674" v="1711" actId="478"/>
          <ac:spMkLst>
            <pc:docMk/>
            <pc:sldMk cId="1323142970" sldId="407"/>
            <ac:spMk id="6" creationId="{A5173278-0E7D-4905-7609-5E7476BBB33A}"/>
          </ac:spMkLst>
        </pc:spChg>
        <pc:spChg chg="add mod">
          <ac:chgData name="Nita" userId="1727f383da2b51aa" providerId="LiveId" clId="{E8ECAECF-4C22-4F54-9C7F-409694F0EB55}" dt="2022-07-14T04:26:56.860" v="1743" actId="20577"/>
          <ac:spMkLst>
            <pc:docMk/>
            <pc:sldMk cId="1323142970" sldId="407"/>
            <ac:spMk id="9" creationId="{879298F7-28C0-BB3E-307E-DA84726E3971}"/>
          </ac:spMkLst>
        </pc:spChg>
        <pc:spChg chg="add mod">
          <ac:chgData name="Nita" userId="1727f383da2b51aa" providerId="LiveId" clId="{E8ECAECF-4C22-4F54-9C7F-409694F0EB55}" dt="2022-07-14T04:27:13.667" v="1744"/>
          <ac:spMkLst>
            <pc:docMk/>
            <pc:sldMk cId="1323142970" sldId="407"/>
            <ac:spMk id="10" creationId="{B554CA77-99BB-57D5-7C7C-961B018397D1}"/>
          </ac:spMkLst>
        </pc:spChg>
        <pc:spChg chg="add mod">
          <ac:chgData name="Nita" userId="1727f383da2b51aa" providerId="LiveId" clId="{E8ECAECF-4C22-4F54-9C7F-409694F0EB55}" dt="2022-07-14T04:27:26.078" v="1745"/>
          <ac:spMkLst>
            <pc:docMk/>
            <pc:sldMk cId="1323142970" sldId="407"/>
            <ac:spMk id="11" creationId="{1D91CB95-3D5D-E23C-009D-4DE6E508EBEB}"/>
          </ac:spMkLst>
        </pc:spChg>
        <pc:spChg chg="add mod">
          <ac:chgData name="Nita" userId="1727f383da2b51aa" providerId="LiveId" clId="{E8ECAECF-4C22-4F54-9C7F-409694F0EB55}" dt="2022-07-14T04:27:40.040" v="1746"/>
          <ac:spMkLst>
            <pc:docMk/>
            <pc:sldMk cId="1323142970" sldId="407"/>
            <ac:spMk id="12" creationId="{F15BF223-8BED-BB0B-852C-AB5C84D529B9}"/>
          </ac:spMkLst>
        </pc:spChg>
        <pc:picChg chg="del mod">
          <ac:chgData name="Nita" userId="1727f383da2b51aa" providerId="LiveId" clId="{E8ECAECF-4C22-4F54-9C7F-409694F0EB55}" dt="2022-07-14T04:26:23.773" v="1713" actId="478"/>
          <ac:picMkLst>
            <pc:docMk/>
            <pc:sldMk cId="1323142970" sldId="407"/>
            <ac:picMk id="3074" creationId="{59DE51F8-D35F-41F7-B122-E1BF72D658C6}"/>
          </ac:picMkLst>
        </pc:picChg>
      </pc:sldChg>
      <pc:sldChg chg="addSp delSp modSp mod">
        <pc:chgData name="Nita" userId="1727f383da2b51aa" providerId="LiveId" clId="{E8ECAECF-4C22-4F54-9C7F-409694F0EB55}" dt="2022-07-14T04:42:51.918" v="2015" actId="6549"/>
        <pc:sldMkLst>
          <pc:docMk/>
          <pc:sldMk cId="931938226" sldId="408"/>
        </pc:sldMkLst>
        <pc:spChg chg="mod">
          <ac:chgData name="Nita" userId="1727f383da2b51aa" providerId="LiveId" clId="{E8ECAECF-4C22-4F54-9C7F-409694F0EB55}" dt="2022-07-14T04:42:51.918" v="2015" actId="6549"/>
          <ac:spMkLst>
            <pc:docMk/>
            <pc:sldMk cId="931938226" sldId="408"/>
            <ac:spMk id="2" creationId="{078C0FD4-7654-4CA3-BB71-25DC80D97940}"/>
          </ac:spMkLst>
        </pc:spChg>
        <pc:spChg chg="del mod">
          <ac:chgData name="Nita" userId="1727f383da2b51aa" providerId="LiveId" clId="{E8ECAECF-4C22-4F54-9C7F-409694F0EB55}" dt="2022-07-14T04:42:46.984" v="2003" actId="478"/>
          <ac:spMkLst>
            <pc:docMk/>
            <pc:sldMk cId="931938226" sldId="408"/>
            <ac:spMk id="3" creationId="{2BA835F0-111C-4245-A94B-820E702991DA}"/>
          </ac:spMkLst>
        </pc:spChg>
        <pc:spChg chg="add mod">
          <ac:chgData name="Nita" userId="1727f383da2b51aa" providerId="LiveId" clId="{E8ECAECF-4C22-4F54-9C7F-409694F0EB55}" dt="2022-07-14T04:42:46.984" v="2003" actId="478"/>
          <ac:spMkLst>
            <pc:docMk/>
            <pc:sldMk cId="931938226" sldId="408"/>
            <ac:spMk id="7" creationId="{815CDD00-2527-FA96-915B-7C3620803BB8}"/>
          </ac:spMkLst>
        </pc:spChg>
      </pc:sldChg>
      <pc:sldChg chg="addSp delSp modSp mod">
        <pc:chgData name="Nita" userId="1727f383da2b51aa" providerId="LiveId" clId="{E8ECAECF-4C22-4F54-9C7F-409694F0EB55}" dt="2022-07-14T04:43:03.326" v="2035" actId="6549"/>
        <pc:sldMkLst>
          <pc:docMk/>
          <pc:sldMk cId="220818019" sldId="409"/>
        </pc:sldMkLst>
        <pc:spChg chg="mod">
          <ac:chgData name="Nita" userId="1727f383da2b51aa" providerId="LiveId" clId="{E8ECAECF-4C22-4F54-9C7F-409694F0EB55}" dt="2022-07-14T04:43:03.326" v="2035" actId="6549"/>
          <ac:spMkLst>
            <pc:docMk/>
            <pc:sldMk cId="220818019" sldId="409"/>
            <ac:spMk id="2" creationId="{078C0FD4-7654-4CA3-BB71-25DC80D97940}"/>
          </ac:spMkLst>
        </pc:spChg>
        <pc:spChg chg="add mod">
          <ac:chgData name="Nita" userId="1727f383da2b51aa" providerId="LiveId" clId="{E8ECAECF-4C22-4F54-9C7F-409694F0EB55}" dt="2022-07-14T04:42:57.220" v="2017" actId="478"/>
          <ac:spMkLst>
            <pc:docMk/>
            <pc:sldMk cId="220818019" sldId="409"/>
            <ac:spMk id="6" creationId="{1FED95F4-7E93-99D9-E54A-747F581F01A5}"/>
          </ac:spMkLst>
        </pc:spChg>
        <pc:picChg chg="del mod">
          <ac:chgData name="Nita" userId="1727f383da2b51aa" providerId="LiveId" clId="{E8ECAECF-4C22-4F54-9C7F-409694F0EB55}" dt="2022-07-14T04:42:57.220" v="2017" actId="478"/>
          <ac:picMkLst>
            <pc:docMk/>
            <pc:sldMk cId="220818019" sldId="409"/>
            <ac:picMk id="7" creationId="{6189C49F-AAFC-4103-AA6D-6B45E8C811F4}"/>
          </ac:picMkLst>
        </pc:picChg>
      </pc:sldChg>
      <pc:sldChg chg="addSp delSp modSp mod">
        <pc:chgData name="Nita" userId="1727f383da2b51aa" providerId="LiveId" clId="{E8ECAECF-4C22-4F54-9C7F-409694F0EB55}" dt="2022-07-14T04:43:14.791" v="2055" actId="20577"/>
        <pc:sldMkLst>
          <pc:docMk/>
          <pc:sldMk cId="771062228" sldId="410"/>
        </pc:sldMkLst>
        <pc:spChg chg="mod">
          <ac:chgData name="Nita" userId="1727f383da2b51aa" providerId="LiveId" clId="{E8ECAECF-4C22-4F54-9C7F-409694F0EB55}" dt="2022-07-14T04:43:14.791" v="2055" actId="20577"/>
          <ac:spMkLst>
            <pc:docMk/>
            <pc:sldMk cId="771062228" sldId="410"/>
            <ac:spMk id="2" creationId="{078C0FD4-7654-4CA3-BB71-25DC80D97940}"/>
          </ac:spMkLst>
        </pc:spChg>
        <pc:spChg chg="add mod">
          <ac:chgData name="Nita" userId="1727f383da2b51aa" providerId="LiveId" clId="{E8ECAECF-4C22-4F54-9C7F-409694F0EB55}" dt="2022-07-14T04:43:08.558" v="2037" actId="478"/>
          <ac:spMkLst>
            <pc:docMk/>
            <pc:sldMk cId="771062228" sldId="410"/>
            <ac:spMk id="6" creationId="{3C86CDD6-7039-BA3E-A642-CB65DFEA5BF3}"/>
          </ac:spMkLst>
        </pc:spChg>
        <pc:picChg chg="del mod">
          <ac:chgData name="Nita" userId="1727f383da2b51aa" providerId="LiveId" clId="{E8ECAECF-4C22-4F54-9C7F-409694F0EB55}" dt="2022-07-14T04:43:08.558" v="2037" actId="478"/>
          <ac:picMkLst>
            <pc:docMk/>
            <pc:sldMk cId="771062228" sldId="410"/>
            <ac:picMk id="9" creationId="{68A1EE34-19D1-4C58-9ECF-219E17DF351B}"/>
          </ac:picMkLst>
        </pc:picChg>
      </pc:sldChg>
      <pc:sldChg chg="addSp delSp modSp mod">
        <pc:chgData name="Nita" userId="1727f383da2b51aa" providerId="LiveId" clId="{E8ECAECF-4C22-4F54-9C7F-409694F0EB55}" dt="2022-07-14T04:43:49.614" v="2101" actId="20577"/>
        <pc:sldMkLst>
          <pc:docMk/>
          <pc:sldMk cId="3338028559" sldId="411"/>
        </pc:sldMkLst>
        <pc:spChg chg="mod">
          <ac:chgData name="Nita" userId="1727f383da2b51aa" providerId="LiveId" clId="{E8ECAECF-4C22-4F54-9C7F-409694F0EB55}" dt="2022-07-14T04:43:49.614" v="2101" actId="20577"/>
          <ac:spMkLst>
            <pc:docMk/>
            <pc:sldMk cId="3338028559" sldId="411"/>
            <ac:spMk id="2" creationId="{078C0FD4-7654-4CA3-BB71-25DC80D97940}"/>
          </ac:spMkLst>
        </pc:spChg>
        <pc:spChg chg="add mod">
          <ac:chgData name="Nita" userId="1727f383da2b51aa" providerId="LiveId" clId="{E8ECAECF-4C22-4F54-9C7F-409694F0EB55}" dt="2022-07-14T04:43:46.246" v="2086" actId="478"/>
          <ac:spMkLst>
            <pc:docMk/>
            <pc:sldMk cId="3338028559" sldId="411"/>
            <ac:spMk id="6" creationId="{F1F8DF5B-45C0-86D5-5B9D-B4D65F7FA371}"/>
          </ac:spMkLst>
        </pc:spChg>
        <pc:picChg chg="del mod">
          <ac:chgData name="Nita" userId="1727f383da2b51aa" providerId="LiveId" clId="{E8ECAECF-4C22-4F54-9C7F-409694F0EB55}" dt="2022-07-14T04:43:46.246" v="2086" actId="478"/>
          <ac:picMkLst>
            <pc:docMk/>
            <pc:sldMk cId="3338028559" sldId="411"/>
            <ac:picMk id="13" creationId="{67945E83-07A1-47B1-9E43-1A9269613185}"/>
          </ac:picMkLst>
        </pc:picChg>
      </pc:sldChg>
      <pc:sldChg chg="addSp delSp modSp mod">
        <pc:chgData name="Nita" userId="1727f383da2b51aa" providerId="LiveId" clId="{E8ECAECF-4C22-4F54-9C7F-409694F0EB55}" dt="2022-07-14T04:44:00.217" v="2114" actId="20577"/>
        <pc:sldMkLst>
          <pc:docMk/>
          <pc:sldMk cId="235391084" sldId="412"/>
        </pc:sldMkLst>
        <pc:spChg chg="mod">
          <ac:chgData name="Nita" userId="1727f383da2b51aa" providerId="LiveId" clId="{E8ECAECF-4C22-4F54-9C7F-409694F0EB55}" dt="2022-07-14T04:44:00.217" v="2114" actId="20577"/>
          <ac:spMkLst>
            <pc:docMk/>
            <pc:sldMk cId="235391084" sldId="412"/>
            <ac:spMk id="2" creationId="{078C0FD4-7654-4CA3-BB71-25DC80D97940}"/>
          </ac:spMkLst>
        </pc:spChg>
        <pc:spChg chg="del mod">
          <ac:chgData name="Nita" userId="1727f383da2b51aa" providerId="LiveId" clId="{E8ECAECF-4C22-4F54-9C7F-409694F0EB55}" dt="2022-07-14T04:43:55.186" v="2103" actId="478"/>
          <ac:spMkLst>
            <pc:docMk/>
            <pc:sldMk cId="235391084" sldId="412"/>
            <ac:spMk id="6" creationId="{CBE88B0E-A3FE-4BD8-9035-55A915235BD2}"/>
          </ac:spMkLst>
        </pc:spChg>
        <pc:spChg chg="add mod">
          <ac:chgData name="Nita" userId="1727f383da2b51aa" providerId="LiveId" clId="{E8ECAECF-4C22-4F54-9C7F-409694F0EB55}" dt="2022-07-14T04:43:55.186" v="2103" actId="478"/>
          <ac:spMkLst>
            <pc:docMk/>
            <pc:sldMk cId="235391084" sldId="412"/>
            <ac:spMk id="7" creationId="{24F82921-0718-ED47-AFF0-31CD04BA2C46}"/>
          </ac:spMkLst>
        </pc:spChg>
      </pc:sldChg>
      <pc:sldChg chg="addSp delSp modSp mod">
        <pc:chgData name="Nita" userId="1727f383da2b51aa" providerId="LiveId" clId="{E8ECAECF-4C22-4F54-9C7F-409694F0EB55}" dt="2022-07-14T04:44:09.260" v="2116" actId="478"/>
        <pc:sldMkLst>
          <pc:docMk/>
          <pc:sldMk cId="1492464021" sldId="413"/>
        </pc:sldMkLst>
        <pc:spChg chg="add mod">
          <ac:chgData name="Nita" userId="1727f383da2b51aa" providerId="LiveId" clId="{E8ECAECF-4C22-4F54-9C7F-409694F0EB55}" dt="2022-07-14T04:44:09.260" v="2116" actId="478"/>
          <ac:spMkLst>
            <pc:docMk/>
            <pc:sldMk cId="1492464021" sldId="413"/>
            <ac:spMk id="3" creationId="{D516FB72-1444-3D2B-B6A1-DD25EB63991F}"/>
          </ac:spMkLst>
        </pc:spChg>
        <pc:spChg chg="del mod">
          <ac:chgData name="Nita" userId="1727f383da2b51aa" providerId="LiveId" clId="{E8ECAECF-4C22-4F54-9C7F-409694F0EB55}" dt="2022-07-14T04:44:09.260" v="2116" actId="478"/>
          <ac:spMkLst>
            <pc:docMk/>
            <pc:sldMk cId="1492464021" sldId="413"/>
            <ac:spMk id="6" creationId="{A542F7BA-56D1-4D90-9411-6CABF4AE6785}"/>
          </ac:spMkLst>
        </pc:spChg>
      </pc:sldChg>
      <pc:sldChg chg="addSp delSp modSp mod">
        <pc:chgData name="Nita" userId="1727f383da2b51aa" providerId="LiveId" clId="{E8ECAECF-4C22-4F54-9C7F-409694F0EB55}" dt="2022-07-14T04:44:14.726" v="2118" actId="478"/>
        <pc:sldMkLst>
          <pc:docMk/>
          <pc:sldMk cId="3621802662" sldId="414"/>
        </pc:sldMkLst>
        <pc:spChg chg="add mod">
          <ac:chgData name="Nita" userId="1727f383da2b51aa" providerId="LiveId" clId="{E8ECAECF-4C22-4F54-9C7F-409694F0EB55}" dt="2022-07-14T04:44:14.726" v="2118" actId="478"/>
          <ac:spMkLst>
            <pc:docMk/>
            <pc:sldMk cId="3621802662" sldId="414"/>
            <ac:spMk id="3" creationId="{CB8DED8B-F9AF-A282-6B89-8B436A10CC87}"/>
          </ac:spMkLst>
        </pc:spChg>
        <pc:spChg chg="del mod">
          <ac:chgData name="Nita" userId="1727f383da2b51aa" providerId="LiveId" clId="{E8ECAECF-4C22-4F54-9C7F-409694F0EB55}" dt="2022-07-14T04:44:14.726" v="2118" actId="478"/>
          <ac:spMkLst>
            <pc:docMk/>
            <pc:sldMk cId="3621802662" sldId="414"/>
            <ac:spMk id="6" creationId="{A542F7BA-56D1-4D90-9411-6CABF4AE6785}"/>
          </ac:spMkLst>
        </pc:spChg>
      </pc:sldChg>
      <pc:sldChg chg="addSp delSp modSp mod">
        <pc:chgData name="Nita" userId="1727f383da2b51aa" providerId="LiveId" clId="{E8ECAECF-4C22-4F54-9C7F-409694F0EB55}" dt="2022-07-14T04:43:27.786" v="2075" actId="20577"/>
        <pc:sldMkLst>
          <pc:docMk/>
          <pc:sldMk cId="1865509839" sldId="415"/>
        </pc:sldMkLst>
        <pc:spChg chg="mod">
          <ac:chgData name="Nita" userId="1727f383da2b51aa" providerId="LiveId" clId="{E8ECAECF-4C22-4F54-9C7F-409694F0EB55}" dt="2022-07-14T04:43:27.786" v="2075" actId="20577"/>
          <ac:spMkLst>
            <pc:docMk/>
            <pc:sldMk cId="1865509839" sldId="415"/>
            <ac:spMk id="2" creationId="{078C0FD4-7654-4CA3-BB71-25DC80D97940}"/>
          </ac:spMkLst>
        </pc:spChg>
        <pc:spChg chg="del mod">
          <ac:chgData name="Nita" userId="1727f383da2b51aa" providerId="LiveId" clId="{E8ECAECF-4C22-4F54-9C7F-409694F0EB55}" dt="2022-07-14T04:43:21.744" v="2057" actId="478"/>
          <ac:spMkLst>
            <pc:docMk/>
            <pc:sldMk cId="1865509839" sldId="415"/>
            <ac:spMk id="6" creationId="{3B009B14-CC9E-4E28-9599-9D80F2BE4550}"/>
          </ac:spMkLst>
        </pc:spChg>
        <pc:spChg chg="add mod">
          <ac:chgData name="Nita" userId="1727f383da2b51aa" providerId="LiveId" clId="{E8ECAECF-4C22-4F54-9C7F-409694F0EB55}" dt="2022-07-14T04:43:21.744" v="2057" actId="478"/>
          <ac:spMkLst>
            <pc:docMk/>
            <pc:sldMk cId="1865509839" sldId="415"/>
            <ac:spMk id="7" creationId="{98B031DF-9E65-4108-83D1-A8ED05B5B294}"/>
          </ac:spMkLst>
        </pc:spChg>
      </pc:sldChg>
      <pc:sldChg chg="addSp delSp modSp mod">
        <pc:chgData name="Nita" userId="1727f383da2b51aa" providerId="LiveId" clId="{E8ECAECF-4C22-4F54-9C7F-409694F0EB55}" dt="2022-07-14T04:43:41.820" v="2084" actId="6549"/>
        <pc:sldMkLst>
          <pc:docMk/>
          <pc:sldMk cId="1146537770" sldId="416"/>
        </pc:sldMkLst>
        <pc:spChg chg="mod">
          <ac:chgData name="Nita" userId="1727f383da2b51aa" providerId="LiveId" clId="{E8ECAECF-4C22-4F54-9C7F-409694F0EB55}" dt="2022-07-14T04:43:41.820" v="2084" actId="6549"/>
          <ac:spMkLst>
            <pc:docMk/>
            <pc:sldMk cId="1146537770" sldId="416"/>
            <ac:spMk id="2" creationId="{078C0FD4-7654-4CA3-BB71-25DC80D97940}"/>
          </ac:spMkLst>
        </pc:spChg>
        <pc:spChg chg="del mod">
          <ac:chgData name="Nita" userId="1727f383da2b51aa" providerId="LiveId" clId="{E8ECAECF-4C22-4F54-9C7F-409694F0EB55}" dt="2022-07-14T04:43:37.961" v="2077" actId="478"/>
          <ac:spMkLst>
            <pc:docMk/>
            <pc:sldMk cId="1146537770" sldId="416"/>
            <ac:spMk id="6" creationId="{3B009B14-CC9E-4E28-9599-9D80F2BE4550}"/>
          </ac:spMkLst>
        </pc:spChg>
        <pc:spChg chg="add mod">
          <ac:chgData name="Nita" userId="1727f383da2b51aa" providerId="LiveId" clId="{E8ECAECF-4C22-4F54-9C7F-409694F0EB55}" dt="2022-07-14T04:43:37.961" v="2077" actId="478"/>
          <ac:spMkLst>
            <pc:docMk/>
            <pc:sldMk cId="1146537770" sldId="416"/>
            <ac:spMk id="7" creationId="{D06E70B0-6958-78B8-2BCE-F51B70AA1937}"/>
          </ac:spMkLst>
        </pc:spChg>
      </pc:sldChg>
      <pc:sldChg chg="addSp delSp modSp mod">
        <pc:chgData name="Nita" userId="1727f383da2b51aa" providerId="LiveId" clId="{E8ECAECF-4C22-4F54-9C7F-409694F0EB55}" dt="2022-07-14T04:44:24.167" v="2125" actId="6549"/>
        <pc:sldMkLst>
          <pc:docMk/>
          <pc:sldMk cId="1117569235" sldId="417"/>
        </pc:sldMkLst>
        <pc:spChg chg="mod">
          <ac:chgData name="Nita" userId="1727f383da2b51aa" providerId="LiveId" clId="{E8ECAECF-4C22-4F54-9C7F-409694F0EB55}" dt="2022-07-14T04:44:24.167" v="2125" actId="6549"/>
          <ac:spMkLst>
            <pc:docMk/>
            <pc:sldMk cId="1117569235" sldId="417"/>
            <ac:spMk id="2" creationId="{078C0FD4-7654-4CA3-BB71-25DC80D97940}"/>
          </ac:spMkLst>
        </pc:spChg>
        <pc:spChg chg="del mod">
          <ac:chgData name="Nita" userId="1727f383da2b51aa" providerId="LiveId" clId="{E8ECAECF-4C22-4F54-9C7F-409694F0EB55}" dt="2022-07-14T04:44:21.324" v="2122" actId="478"/>
          <ac:spMkLst>
            <pc:docMk/>
            <pc:sldMk cId="1117569235" sldId="417"/>
            <ac:spMk id="6" creationId="{A542F7BA-56D1-4D90-9411-6CABF4AE6785}"/>
          </ac:spMkLst>
        </pc:spChg>
        <pc:spChg chg="add mod">
          <ac:chgData name="Nita" userId="1727f383da2b51aa" providerId="LiveId" clId="{E8ECAECF-4C22-4F54-9C7F-409694F0EB55}" dt="2022-07-14T04:44:21.324" v="2122" actId="478"/>
          <ac:spMkLst>
            <pc:docMk/>
            <pc:sldMk cId="1117569235" sldId="417"/>
            <ac:spMk id="8" creationId="{718D8F1E-50DB-8BF2-92ED-87A8AAAB6AD5}"/>
          </ac:spMkLst>
        </pc:spChg>
        <pc:picChg chg="del mod">
          <ac:chgData name="Nita" userId="1727f383da2b51aa" providerId="LiveId" clId="{E8ECAECF-4C22-4F54-9C7F-409694F0EB55}" dt="2022-07-14T04:44:18.819" v="2120" actId="478"/>
          <ac:picMkLst>
            <pc:docMk/>
            <pc:sldMk cId="1117569235" sldId="417"/>
            <ac:picMk id="7" creationId="{57F19389-6C65-4B20-AF20-C92FA7FBC1DF}"/>
          </ac:picMkLst>
        </pc:picChg>
      </pc:sldChg>
      <pc:sldChg chg="delSp modSp mod">
        <pc:chgData name="Nita" userId="1727f383da2b51aa" providerId="LiveId" clId="{E8ECAECF-4C22-4F54-9C7F-409694F0EB55}" dt="2022-07-14T04:44:38.108" v="2136" actId="20577"/>
        <pc:sldMkLst>
          <pc:docMk/>
          <pc:sldMk cId="2601031816" sldId="418"/>
        </pc:sldMkLst>
        <pc:spChg chg="mod">
          <ac:chgData name="Nita" userId="1727f383da2b51aa" providerId="LiveId" clId="{E8ECAECF-4C22-4F54-9C7F-409694F0EB55}" dt="2022-07-14T04:44:38.108" v="2136" actId="20577"/>
          <ac:spMkLst>
            <pc:docMk/>
            <pc:sldMk cId="2601031816" sldId="418"/>
            <ac:spMk id="2" creationId="{078C0FD4-7654-4CA3-BB71-25DC80D97940}"/>
          </ac:spMkLst>
        </pc:spChg>
        <pc:picChg chg="del mod">
          <ac:chgData name="Nita" userId="1727f383da2b51aa" providerId="LiveId" clId="{E8ECAECF-4C22-4F54-9C7F-409694F0EB55}" dt="2022-07-14T04:44:34.079" v="2127" actId="478"/>
          <ac:picMkLst>
            <pc:docMk/>
            <pc:sldMk cId="2601031816" sldId="418"/>
            <ac:picMk id="7" creationId="{906F39E3-F972-44F2-99C4-7D3975B62AC2}"/>
          </ac:picMkLst>
        </pc:picChg>
      </pc:sldChg>
      <pc:sldChg chg="delSp modSp mod">
        <pc:chgData name="Nita" userId="1727f383da2b51aa" providerId="LiveId" clId="{E8ECAECF-4C22-4F54-9C7F-409694F0EB55}" dt="2022-07-14T04:44:46.447" v="2147" actId="20577"/>
        <pc:sldMkLst>
          <pc:docMk/>
          <pc:sldMk cId="706175513" sldId="420"/>
        </pc:sldMkLst>
        <pc:spChg chg="mod">
          <ac:chgData name="Nita" userId="1727f383da2b51aa" providerId="LiveId" clId="{E8ECAECF-4C22-4F54-9C7F-409694F0EB55}" dt="2022-07-14T04:44:46.447" v="2147" actId="20577"/>
          <ac:spMkLst>
            <pc:docMk/>
            <pc:sldMk cId="706175513" sldId="420"/>
            <ac:spMk id="2" creationId="{078C0FD4-7654-4CA3-BB71-25DC80D97940}"/>
          </ac:spMkLst>
        </pc:spChg>
        <pc:spChg chg="del mod">
          <ac:chgData name="Nita" userId="1727f383da2b51aa" providerId="LiveId" clId="{E8ECAECF-4C22-4F54-9C7F-409694F0EB55}" dt="2022-07-14T04:44:42.856" v="2138" actId="478"/>
          <ac:spMkLst>
            <pc:docMk/>
            <pc:sldMk cId="706175513" sldId="420"/>
            <ac:spMk id="8" creationId="{705491DE-1A10-4EDC-9BF1-113924C19E63}"/>
          </ac:spMkLst>
        </pc:spChg>
      </pc:sldChg>
      <pc:sldChg chg="delSp modSp mod">
        <pc:chgData name="Nita" userId="1727f383da2b51aa" providerId="LiveId" clId="{E8ECAECF-4C22-4F54-9C7F-409694F0EB55}" dt="2022-07-14T04:44:56.992" v="2164" actId="6549"/>
        <pc:sldMkLst>
          <pc:docMk/>
          <pc:sldMk cId="3309449693" sldId="421"/>
        </pc:sldMkLst>
        <pc:spChg chg="mod">
          <ac:chgData name="Nita" userId="1727f383da2b51aa" providerId="LiveId" clId="{E8ECAECF-4C22-4F54-9C7F-409694F0EB55}" dt="2022-07-14T04:44:56.992" v="2164" actId="6549"/>
          <ac:spMkLst>
            <pc:docMk/>
            <pc:sldMk cId="3309449693" sldId="421"/>
            <ac:spMk id="2" creationId="{078C0FD4-7654-4CA3-BB71-25DC80D97940}"/>
          </ac:spMkLst>
        </pc:spChg>
        <pc:picChg chg="del mod">
          <ac:chgData name="Nita" userId="1727f383da2b51aa" providerId="LiveId" clId="{E8ECAECF-4C22-4F54-9C7F-409694F0EB55}" dt="2022-07-14T04:44:51.823" v="2149" actId="478"/>
          <ac:picMkLst>
            <pc:docMk/>
            <pc:sldMk cId="3309449693" sldId="421"/>
            <ac:picMk id="7" creationId="{597A6A8C-3F52-4FFC-8823-F18C9DDA56A0}"/>
          </ac:picMkLst>
        </pc:picChg>
      </pc:sldChg>
      <pc:sldChg chg="delSp modSp mod">
        <pc:chgData name="Nita" userId="1727f383da2b51aa" providerId="LiveId" clId="{E8ECAECF-4C22-4F54-9C7F-409694F0EB55}" dt="2022-07-14T04:45:14.346" v="2184" actId="478"/>
        <pc:sldMkLst>
          <pc:docMk/>
          <pc:sldMk cId="2729892714" sldId="422"/>
        </pc:sldMkLst>
        <pc:spChg chg="mod">
          <ac:chgData name="Nita" userId="1727f383da2b51aa" providerId="LiveId" clId="{E8ECAECF-4C22-4F54-9C7F-409694F0EB55}" dt="2022-07-14T04:45:10.172" v="2182" actId="20577"/>
          <ac:spMkLst>
            <pc:docMk/>
            <pc:sldMk cId="2729892714" sldId="422"/>
            <ac:spMk id="2" creationId="{078C0FD4-7654-4CA3-BB71-25DC80D97940}"/>
          </ac:spMkLst>
        </pc:spChg>
        <pc:picChg chg="del mod">
          <ac:chgData name="Nita" userId="1727f383da2b51aa" providerId="LiveId" clId="{E8ECAECF-4C22-4F54-9C7F-409694F0EB55}" dt="2022-07-14T04:45:14.346" v="2184" actId="478"/>
          <ac:picMkLst>
            <pc:docMk/>
            <pc:sldMk cId="2729892714" sldId="422"/>
            <ac:picMk id="8" creationId="{C6E3B0F6-7BE5-4D49-98BD-EB6388E5F7CB}"/>
          </ac:picMkLst>
        </pc:picChg>
      </pc:sldChg>
      <pc:sldChg chg="addSp delSp modSp mod">
        <pc:chgData name="Nita" userId="1727f383da2b51aa" providerId="LiveId" clId="{E8ECAECF-4C22-4F54-9C7F-409694F0EB55}" dt="2022-07-14T04:45:25.431" v="2204" actId="478"/>
        <pc:sldMkLst>
          <pc:docMk/>
          <pc:sldMk cId="2058299623" sldId="423"/>
        </pc:sldMkLst>
        <pc:spChg chg="mod">
          <ac:chgData name="Nita" userId="1727f383da2b51aa" providerId="LiveId" clId="{E8ECAECF-4C22-4F54-9C7F-409694F0EB55}" dt="2022-07-14T04:45:21.820" v="2202" actId="20577"/>
          <ac:spMkLst>
            <pc:docMk/>
            <pc:sldMk cId="2058299623" sldId="423"/>
            <ac:spMk id="2" creationId="{078C0FD4-7654-4CA3-BB71-25DC80D97940}"/>
          </ac:spMkLst>
        </pc:spChg>
        <pc:spChg chg="del mod">
          <ac:chgData name="Nita" userId="1727f383da2b51aa" providerId="LiveId" clId="{E8ECAECF-4C22-4F54-9C7F-409694F0EB55}" dt="2022-07-14T04:45:25.431" v="2204" actId="478"/>
          <ac:spMkLst>
            <pc:docMk/>
            <pc:sldMk cId="2058299623" sldId="423"/>
            <ac:spMk id="6" creationId="{A542F7BA-56D1-4D90-9411-6CABF4AE6785}"/>
          </ac:spMkLst>
        </pc:spChg>
        <pc:spChg chg="add mod">
          <ac:chgData name="Nita" userId="1727f383da2b51aa" providerId="LiveId" clId="{E8ECAECF-4C22-4F54-9C7F-409694F0EB55}" dt="2022-07-14T04:45:25.431" v="2204" actId="478"/>
          <ac:spMkLst>
            <pc:docMk/>
            <pc:sldMk cId="2058299623" sldId="423"/>
            <ac:spMk id="7" creationId="{184D0A68-9EB9-4532-BC57-A07E4F98C5B0}"/>
          </ac:spMkLst>
        </pc:spChg>
      </pc:sldChg>
      <pc:sldChg chg="addSp delSp modSp mod">
        <pc:chgData name="Nita" userId="1727f383da2b51aa" providerId="LiveId" clId="{E8ECAECF-4C22-4F54-9C7F-409694F0EB55}" dt="2022-07-14T04:46:01.315" v="2236" actId="478"/>
        <pc:sldMkLst>
          <pc:docMk/>
          <pc:sldMk cId="3249267621" sldId="424"/>
        </pc:sldMkLst>
        <pc:spChg chg="mod">
          <ac:chgData name="Nita" userId="1727f383da2b51aa" providerId="LiveId" clId="{E8ECAECF-4C22-4F54-9C7F-409694F0EB55}" dt="2022-07-14T04:45:31.802" v="2222" actId="20577"/>
          <ac:spMkLst>
            <pc:docMk/>
            <pc:sldMk cId="3249267621" sldId="424"/>
            <ac:spMk id="2" creationId="{078C0FD4-7654-4CA3-BB71-25DC80D97940}"/>
          </ac:spMkLst>
        </pc:spChg>
        <pc:spChg chg="del mod">
          <ac:chgData name="Nita" userId="1727f383da2b51aa" providerId="LiveId" clId="{E8ECAECF-4C22-4F54-9C7F-409694F0EB55}" dt="2022-07-14T04:45:39.791" v="2225" actId="478"/>
          <ac:spMkLst>
            <pc:docMk/>
            <pc:sldMk cId="3249267621" sldId="424"/>
            <ac:spMk id="6" creationId="{A542F7BA-56D1-4D90-9411-6CABF4AE6785}"/>
          </ac:spMkLst>
        </pc:spChg>
        <pc:spChg chg="add del mod">
          <ac:chgData name="Nita" userId="1727f383da2b51aa" providerId="LiveId" clId="{E8ECAECF-4C22-4F54-9C7F-409694F0EB55}" dt="2022-07-14T04:45:43.860" v="2227" actId="478"/>
          <ac:spMkLst>
            <pc:docMk/>
            <pc:sldMk cId="3249267621" sldId="424"/>
            <ac:spMk id="8" creationId="{4EF9EE35-A4AE-8AEE-6350-8F10916F3916}"/>
          </ac:spMkLst>
        </pc:spChg>
        <pc:spChg chg="del mod">
          <ac:chgData name="Nita" userId="1727f383da2b51aa" providerId="LiveId" clId="{E8ECAECF-4C22-4F54-9C7F-409694F0EB55}" dt="2022-07-14T04:45:47.302" v="2229" actId="478"/>
          <ac:spMkLst>
            <pc:docMk/>
            <pc:sldMk cId="3249267621" sldId="424"/>
            <ac:spMk id="9" creationId="{8ED53708-3A85-4C92-AF30-E28647BCE99D}"/>
          </ac:spMkLst>
        </pc:spChg>
        <pc:spChg chg="del">
          <ac:chgData name="Nita" userId="1727f383da2b51aa" providerId="LiveId" clId="{E8ECAECF-4C22-4F54-9C7F-409694F0EB55}" dt="2022-07-14T04:45:54.511" v="2232" actId="478"/>
          <ac:spMkLst>
            <pc:docMk/>
            <pc:sldMk cId="3249267621" sldId="424"/>
            <ac:spMk id="15" creationId="{1DEF9E53-49D1-435E-8B3B-CC4B32CA9273}"/>
          </ac:spMkLst>
        </pc:spChg>
        <pc:spChg chg="del">
          <ac:chgData name="Nita" userId="1727f383da2b51aa" providerId="LiveId" clId="{E8ECAECF-4C22-4F54-9C7F-409694F0EB55}" dt="2022-07-14T04:45:34.968" v="2223" actId="478"/>
          <ac:spMkLst>
            <pc:docMk/>
            <pc:sldMk cId="3249267621" sldId="424"/>
            <ac:spMk id="17" creationId="{1BDCAA0E-2F54-4613-9691-F60F812C228A}"/>
          </ac:spMkLst>
        </pc:spChg>
        <pc:picChg chg="del mod">
          <ac:chgData name="Nita" userId="1727f383da2b51aa" providerId="LiveId" clId="{E8ECAECF-4C22-4F54-9C7F-409694F0EB55}" dt="2022-07-14T04:45:50.467" v="2231" actId="478"/>
          <ac:picMkLst>
            <pc:docMk/>
            <pc:sldMk cId="3249267621" sldId="424"/>
            <ac:picMk id="7" creationId="{D89B240E-1851-41C2-8335-1AFED695C6AD}"/>
          </ac:picMkLst>
        </pc:picChg>
        <pc:picChg chg="del mod">
          <ac:chgData name="Nita" userId="1727f383da2b51aa" providerId="LiveId" clId="{E8ECAECF-4C22-4F54-9C7F-409694F0EB55}" dt="2022-07-14T04:45:57.467" v="2234" actId="478"/>
          <ac:picMkLst>
            <pc:docMk/>
            <pc:sldMk cId="3249267621" sldId="424"/>
            <ac:picMk id="11" creationId="{2993B87F-50B3-4105-93FE-C2554576FEAE}"/>
          </ac:picMkLst>
        </pc:picChg>
        <pc:picChg chg="del mod">
          <ac:chgData name="Nita" userId="1727f383da2b51aa" providerId="LiveId" clId="{E8ECAECF-4C22-4F54-9C7F-409694F0EB55}" dt="2022-07-14T04:46:01.315" v="2236" actId="478"/>
          <ac:picMkLst>
            <pc:docMk/>
            <pc:sldMk cId="3249267621" sldId="424"/>
            <ac:picMk id="19" creationId="{14D0D596-21F3-4F92-BAA3-1021145BCEE1}"/>
          </ac:picMkLst>
        </pc:picChg>
      </pc:sldChg>
      <pc:sldChg chg="addSp delSp modSp mod">
        <pc:chgData name="Nita" userId="1727f383da2b51aa" providerId="LiveId" clId="{E8ECAECF-4C22-4F54-9C7F-409694F0EB55}" dt="2022-07-14T04:46:49.691" v="2277" actId="20577"/>
        <pc:sldMkLst>
          <pc:docMk/>
          <pc:sldMk cId="344667640" sldId="425"/>
        </pc:sldMkLst>
        <pc:spChg chg="mod">
          <ac:chgData name="Nita" userId="1727f383da2b51aa" providerId="LiveId" clId="{E8ECAECF-4C22-4F54-9C7F-409694F0EB55}" dt="2022-07-14T04:46:49.691" v="2277" actId="20577"/>
          <ac:spMkLst>
            <pc:docMk/>
            <pc:sldMk cId="344667640" sldId="425"/>
            <ac:spMk id="2" creationId="{00000000-0000-0000-0000-000000000000}"/>
          </ac:spMkLst>
        </pc:spChg>
        <pc:spChg chg="del mod">
          <ac:chgData name="Nita" userId="1727f383da2b51aa" providerId="LiveId" clId="{E8ECAECF-4C22-4F54-9C7F-409694F0EB55}" dt="2022-07-14T04:46:43.380" v="2257" actId="478"/>
          <ac:spMkLst>
            <pc:docMk/>
            <pc:sldMk cId="344667640" sldId="425"/>
            <ac:spMk id="4" creationId="{422C6B09-AB08-4645-866F-4F0E905DC07B}"/>
          </ac:spMkLst>
        </pc:spChg>
        <pc:spChg chg="add mod">
          <ac:chgData name="Nita" userId="1727f383da2b51aa" providerId="LiveId" clId="{E8ECAECF-4C22-4F54-9C7F-409694F0EB55}" dt="2022-07-14T04:46:43.380" v="2257" actId="478"/>
          <ac:spMkLst>
            <pc:docMk/>
            <pc:sldMk cId="344667640" sldId="425"/>
            <ac:spMk id="5" creationId="{A1C017B0-BD8C-53F5-2E68-E6C2AC13E4A5}"/>
          </ac:spMkLst>
        </pc:spChg>
      </pc:sldChg>
      <pc:sldChg chg="addSp delSp modSp mod">
        <pc:chgData name="Nita" userId="1727f383da2b51aa" providerId="LiveId" clId="{E8ECAECF-4C22-4F54-9C7F-409694F0EB55}" dt="2022-07-14T04:47:18.443" v="2304" actId="478"/>
        <pc:sldMkLst>
          <pc:docMk/>
          <pc:sldMk cId="197428300" sldId="426"/>
        </pc:sldMkLst>
        <pc:spChg chg="mod">
          <ac:chgData name="Nita" userId="1727f383da2b51aa" providerId="LiveId" clId="{E8ECAECF-4C22-4F54-9C7F-409694F0EB55}" dt="2022-07-14T04:47:06.663" v="2300" actId="20577"/>
          <ac:spMkLst>
            <pc:docMk/>
            <pc:sldMk cId="197428300" sldId="426"/>
            <ac:spMk id="2" creationId="{00000000-0000-0000-0000-000000000000}"/>
          </ac:spMkLst>
        </pc:spChg>
        <pc:spChg chg="del mod">
          <ac:chgData name="Nita" userId="1727f383da2b51aa" providerId="LiveId" clId="{E8ECAECF-4C22-4F54-9C7F-409694F0EB55}" dt="2022-07-14T04:47:01.133" v="2279" actId="478"/>
          <ac:spMkLst>
            <pc:docMk/>
            <pc:sldMk cId="197428300" sldId="426"/>
            <ac:spMk id="4" creationId="{422C6B09-AB08-4645-866F-4F0E905DC07B}"/>
          </ac:spMkLst>
        </pc:spChg>
        <pc:spChg chg="add del mod">
          <ac:chgData name="Nita" userId="1727f383da2b51aa" providerId="LiveId" clId="{E8ECAECF-4C22-4F54-9C7F-409694F0EB55}" dt="2022-07-14T04:47:14.612" v="2302" actId="478"/>
          <ac:spMkLst>
            <pc:docMk/>
            <pc:sldMk cId="197428300" sldId="426"/>
            <ac:spMk id="6" creationId="{F53DFCCE-AF9E-2C5B-AC42-2A7D0747DA2A}"/>
          </ac:spMkLst>
        </pc:spChg>
        <pc:picChg chg="del mod">
          <ac:chgData name="Nita" userId="1727f383da2b51aa" providerId="LiveId" clId="{E8ECAECF-4C22-4F54-9C7F-409694F0EB55}" dt="2022-07-14T04:47:18.443" v="2304" actId="478"/>
          <ac:picMkLst>
            <pc:docMk/>
            <pc:sldMk cId="197428300" sldId="426"/>
            <ac:picMk id="5" creationId="{DDD11171-5BF4-4F20-9FEC-561DF935FD57}"/>
          </ac:picMkLst>
        </pc:picChg>
      </pc:sldChg>
      <pc:sldChg chg="addSp delSp modSp mod">
        <pc:chgData name="Nita" userId="1727f383da2b51aa" providerId="LiveId" clId="{E8ECAECF-4C22-4F54-9C7F-409694F0EB55}" dt="2022-07-14T04:47:26.165" v="2321" actId="6549"/>
        <pc:sldMkLst>
          <pc:docMk/>
          <pc:sldMk cId="301009179" sldId="427"/>
        </pc:sldMkLst>
        <pc:spChg chg="mod">
          <ac:chgData name="Nita" userId="1727f383da2b51aa" providerId="LiveId" clId="{E8ECAECF-4C22-4F54-9C7F-409694F0EB55}" dt="2022-07-14T04:47:26.165" v="2321" actId="6549"/>
          <ac:spMkLst>
            <pc:docMk/>
            <pc:sldMk cId="301009179" sldId="427"/>
            <ac:spMk id="2" creationId="{00000000-0000-0000-0000-000000000000}"/>
          </ac:spMkLst>
        </pc:spChg>
        <pc:spChg chg="add mod">
          <ac:chgData name="Nita" userId="1727f383da2b51aa" providerId="LiveId" clId="{E8ECAECF-4C22-4F54-9C7F-409694F0EB55}" dt="2022-07-14T04:47:21.615" v="2305" actId="478"/>
          <ac:spMkLst>
            <pc:docMk/>
            <pc:sldMk cId="301009179" sldId="427"/>
            <ac:spMk id="4" creationId="{897CE5AC-D638-E845-335E-97863CEEB58A}"/>
          </ac:spMkLst>
        </pc:spChg>
        <pc:picChg chg="del">
          <ac:chgData name="Nita" userId="1727f383da2b51aa" providerId="LiveId" clId="{E8ECAECF-4C22-4F54-9C7F-409694F0EB55}" dt="2022-07-14T04:47:21.615" v="2305" actId="478"/>
          <ac:picMkLst>
            <pc:docMk/>
            <pc:sldMk cId="301009179" sldId="427"/>
            <ac:picMk id="6" creationId="{4AC83E64-9AF5-4512-9EF4-C7409879073F}"/>
          </ac:picMkLst>
        </pc:picChg>
      </pc:sldChg>
      <pc:sldChg chg="addSp delSp modSp mod">
        <pc:chgData name="Nita" userId="1727f383da2b51aa" providerId="LiveId" clId="{E8ECAECF-4C22-4F54-9C7F-409694F0EB55}" dt="2022-07-14T04:47:35.094" v="2339" actId="478"/>
        <pc:sldMkLst>
          <pc:docMk/>
          <pc:sldMk cId="1329293859" sldId="428"/>
        </pc:sldMkLst>
        <pc:spChg chg="mod">
          <ac:chgData name="Nita" userId="1727f383da2b51aa" providerId="LiveId" clId="{E8ECAECF-4C22-4F54-9C7F-409694F0EB55}" dt="2022-07-14T04:47:31.900" v="2337" actId="6549"/>
          <ac:spMkLst>
            <pc:docMk/>
            <pc:sldMk cId="1329293859" sldId="428"/>
            <ac:spMk id="2" creationId="{00000000-0000-0000-0000-000000000000}"/>
          </ac:spMkLst>
        </pc:spChg>
        <pc:spChg chg="del mod">
          <ac:chgData name="Nita" userId="1727f383da2b51aa" providerId="LiveId" clId="{E8ECAECF-4C22-4F54-9C7F-409694F0EB55}" dt="2022-07-14T04:47:35.094" v="2339" actId="478"/>
          <ac:spMkLst>
            <pc:docMk/>
            <pc:sldMk cId="1329293859" sldId="428"/>
            <ac:spMk id="4" creationId="{55860704-5E2E-428A-A0A2-237063D1AF4A}"/>
          </ac:spMkLst>
        </pc:spChg>
        <pc:spChg chg="add mod">
          <ac:chgData name="Nita" userId="1727f383da2b51aa" providerId="LiveId" clId="{E8ECAECF-4C22-4F54-9C7F-409694F0EB55}" dt="2022-07-14T04:47:35.094" v="2339" actId="478"/>
          <ac:spMkLst>
            <pc:docMk/>
            <pc:sldMk cId="1329293859" sldId="428"/>
            <ac:spMk id="5" creationId="{8F11BC29-0A11-64B5-6B77-48C280AB4B4B}"/>
          </ac:spMkLst>
        </pc:spChg>
      </pc:sldChg>
      <pc:sldChg chg="addSp delSp modSp mod">
        <pc:chgData name="Nita" userId="1727f383da2b51aa" providerId="LiveId" clId="{E8ECAECF-4C22-4F54-9C7F-409694F0EB55}" dt="2022-07-14T04:47:47.454" v="2357" actId="6549"/>
        <pc:sldMkLst>
          <pc:docMk/>
          <pc:sldMk cId="1400673839" sldId="429"/>
        </pc:sldMkLst>
        <pc:spChg chg="mod">
          <ac:chgData name="Nita" userId="1727f383da2b51aa" providerId="LiveId" clId="{E8ECAECF-4C22-4F54-9C7F-409694F0EB55}" dt="2022-07-14T04:47:47.454" v="2357" actId="6549"/>
          <ac:spMkLst>
            <pc:docMk/>
            <pc:sldMk cId="1400673839" sldId="429"/>
            <ac:spMk id="2" creationId="{00000000-0000-0000-0000-000000000000}"/>
          </ac:spMkLst>
        </pc:spChg>
        <pc:spChg chg="del mod">
          <ac:chgData name="Nita" userId="1727f383da2b51aa" providerId="LiveId" clId="{E8ECAECF-4C22-4F54-9C7F-409694F0EB55}" dt="2022-07-14T04:47:43.574" v="2341" actId="478"/>
          <ac:spMkLst>
            <pc:docMk/>
            <pc:sldMk cId="1400673839" sldId="429"/>
            <ac:spMk id="4" creationId="{55860704-5E2E-428A-A0A2-237063D1AF4A}"/>
          </ac:spMkLst>
        </pc:spChg>
        <pc:spChg chg="add mod">
          <ac:chgData name="Nita" userId="1727f383da2b51aa" providerId="LiveId" clId="{E8ECAECF-4C22-4F54-9C7F-409694F0EB55}" dt="2022-07-14T04:47:43.574" v="2341" actId="478"/>
          <ac:spMkLst>
            <pc:docMk/>
            <pc:sldMk cId="1400673839" sldId="429"/>
            <ac:spMk id="5" creationId="{DD84FB6A-8210-E887-FDCB-248E8C2EA669}"/>
          </ac:spMkLst>
        </pc:spChg>
      </pc:sldChg>
      <pc:sldChg chg="addSp delSp modSp mod">
        <pc:chgData name="Nita" userId="1727f383da2b51aa" providerId="LiveId" clId="{E8ECAECF-4C22-4F54-9C7F-409694F0EB55}" dt="2022-07-14T04:48:09.770" v="2369" actId="478"/>
        <pc:sldMkLst>
          <pc:docMk/>
          <pc:sldMk cId="1741655637" sldId="430"/>
        </pc:sldMkLst>
        <pc:spChg chg="mod">
          <ac:chgData name="Nita" userId="1727f383da2b51aa" providerId="LiveId" clId="{E8ECAECF-4C22-4F54-9C7F-409694F0EB55}" dt="2022-07-14T04:47:56.218" v="2366" actId="20577"/>
          <ac:spMkLst>
            <pc:docMk/>
            <pc:sldMk cId="1741655637" sldId="430"/>
            <ac:spMk id="2" creationId="{00000000-0000-0000-0000-000000000000}"/>
          </ac:spMkLst>
        </pc:spChg>
        <pc:spChg chg="del mod">
          <ac:chgData name="Nita" userId="1727f383da2b51aa" providerId="LiveId" clId="{E8ECAECF-4C22-4F54-9C7F-409694F0EB55}" dt="2022-07-14T04:47:51.922" v="2359" actId="478"/>
          <ac:spMkLst>
            <pc:docMk/>
            <pc:sldMk cId="1741655637" sldId="430"/>
            <ac:spMk id="4" creationId="{55860704-5E2E-428A-A0A2-237063D1AF4A}"/>
          </ac:spMkLst>
        </pc:spChg>
        <pc:spChg chg="add del mod">
          <ac:chgData name="Nita" userId="1727f383da2b51aa" providerId="LiveId" clId="{E8ECAECF-4C22-4F54-9C7F-409694F0EB55}" dt="2022-07-14T04:48:06.807" v="2368" actId="478"/>
          <ac:spMkLst>
            <pc:docMk/>
            <pc:sldMk cId="1741655637" sldId="430"/>
            <ac:spMk id="6" creationId="{732B4C6E-CBFD-CBE4-3B9A-3A8CBA8D4D29}"/>
          </ac:spMkLst>
        </pc:spChg>
        <pc:picChg chg="del">
          <ac:chgData name="Nita" userId="1727f383da2b51aa" providerId="LiveId" clId="{E8ECAECF-4C22-4F54-9C7F-409694F0EB55}" dt="2022-07-14T04:48:09.770" v="2369" actId="478"/>
          <ac:picMkLst>
            <pc:docMk/>
            <pc:sldMk cId="1741655637" sldId="430"/>
            <ac:picMk id="5" creationId="{B4F8FB6E-E9FD-4BBE-B98D-3DBAA318ABED}"/>
          </ac:picMkLst>
        </pc:picChg>
      </pc:sldChg>
      <pc:sldChg chg="addSp delSp modSp mod">
        <pc:chgData name="Nita" userId="1727f383da2b51aa" providerId="LiveId" clId="{E8ECAECF-4C22-4F54-9C7F-409694F0EB55}" dt="2022-07-14T04:48:26.479" v="2397" actId="478"/>
        <pc:sldMkLst>
          <pc:docMk/>
          <pc:sldMk cId="383287139" sldId="431"/>
        </pc:sldMkLst>
        <pc:spChg chg="mod">
          <ac:chgData name="Nita" userId="1727f383da2b51aa" providerId="LiveId" clId="{E8ECAECF-4C22-4F54-9C7F-409694F0EB55}" dt="2022-07-14T04:48:17.654" v="2392" actId="6549"/>
          <ac:spMkLst>
            <pc:docMk/>
            <pc:sldMk cId="383287139" sldId="431"/>
            <ac:spMk id="2" creationId="{00000000-0000-0000-0000-000000000000}"/>
          </ac:spMkLst>
        </pc:spChg>
        <pc:spChg chg="del mod">
          <ac:chgData name="Nita" userId="1727f383da2b51aa" providerId="LiveId" clId="{E8ECAECF-4C22-4F54-9C7F-409694F0EB55}" dt="2022-07-14T04:48:20.945" v="2394" actId="478"/>
          <ac:spMkLst>
            <pc:docMk/>
            <pc:sldMk cId="383287139" sldId="431"/>
            <ac:spMk id="4" creationId="{55860704-5E2E-428A-A0A2-237063D1AF4A}"/>
          </ac:spMkLst>
        </pc:spChg>
        <pc:spChg chg="add del mod">
          <ac:chgData name="Nita" userId="1727f383da2b51aa" providerId="LiveId" clId="{E8ECAECF-4C22-4F54-9C7F-409694F0EB55}" dt="2022-07-14T04:48:24.509" v="2396" actId="478"/>
          <ac:spMkLst>
            <pc:docMk/>
            <pc:sldMk cId="383287139" sldId="431"/>
            <ac:spMk id="5" creationId="{406D0396-0742-D23E-DB6D-2A1009DFFA6E}"/>
          </ac:spMkLst>
        </pc:spChg>
        <pc:picChg chg="del">
          <ac:chgData name="Nita" userId="1727f383da2b51aa" providerId="LiveId" clId="{E8ECAECF-4C22-4F54-9C7F-409694F0EB55}" dt="2022-07-14T04:48:26.479" v="2397" actId="478"/>
          <ac:picMkLst>
            <pc:docMk/>
            <pc:sldMk cId="383287139" sldId="431"/>
            <ac:picMk id="6" creationId="{26143F39-F90D-4638-8460-3F1A9C37337C}"/>
          </ac:picMkLst>
        </pc:picChg>
      </pc:sldChg>
      <pc:sldChg chg="addSp delSp modSp mod">
        <pc:chgData name="Nita" userId="1727f383da2b51aa" providerId="LiveId" clId="{E8ECAECF-4C22-4F54-9C7F-409694F0EB55}" dt="2022-07-14T04:48:39.317" v="2425" actId="20577"/>
        <pc:sldMkLst>
          <pc:docMk/>
          <pc:sldMk cId="3960550265" sldId="432"/>
        </pc:sldMkLst>
        <pc:spChg chg="mod">
          <ac:chgData name="Nita" userId="1727f383da2b51aa" providerId="LiveId" clId="{E8ECAECF-4C22-4F54-9C7F-409694F0EB55}" dt="2022-07-14T04:48:39.317" v="2425" actId="20577"/>
          <ac:spMkLst>
            <pc:docMk/>
            <pc:sldMk cId="3960550265" sldId="432"/>
            <ac:spMk id="2" creationId="{00000000-0000-0000-0000-000000000000}"/>
          </ac:spMkLst>
        </pc:spChg>
        <pc:spChg chg="add mod">
          <ac:chgData name="Nita" userId="1727f383da2b51aa" providerId="LiveId" clId="{E8ECAECF-4C22-4F54-9C7F-409694F0EB55}" dt="2022-07-14T04:48:35.329" v="2399" actId="478"/>
          <ac:spMkLst>
            <pc:docMk/>
            <pc:sldMk cId="3960550265" sldId="432"/>
            <ac:spMk id="4" creationId="{A299F618-F562-6231-B4EC-83652233A30A}"/>
          </ac:spMkLst>
        </pc:spChg>
        <pc:picChg chg="del mod">
          <ac:chgData name="Nita" userId="1727f383da2b51aa" providerId="LiveId" clId="{E8ECAECF-4C22-4F54-9C7F-409694F0EB55}" dt="2022-07-14T04:48:35.329" v="2399" actId="478"/>
          <ac:picMkLst>
            <pc:docMk/>
            <pc:sldMk cId="3960550265" sldId="432"/>
            <ac:picMk id="5" creationId="{7CF71B2D-605B-4283-ACB7-16033A94BF46}"/>
          </ac:picMkLst>
        </pc:picChg>
      </pc:sldChg>
      <pc:sldChg chg="addSp delSp modSp mod">
        <pc:chgData name="Nita" userId="1727f383da2b51aa" providerId="LiveId" clId="{E8ECAECF-4C22-4F54-9C7F-409694F0EB55}" dt="2022-07-14T04:48:47.268" v="2443" actId="20577"/>
        <pc:sldMkLst>
          <pc:docMk/>
          <pc:sldMk cId="3521582398" sldId="433"/>
        </pc:sldMkLst>
        <pc:spChg chg="mod">
          <ac:chgData name="Nita" userId="1727f383da2b51aa" providerId="LiveId" clId="{E8ECAECF-4C22-4F54-9C7F-409694F0EB55}" dt="2022-07-14T04:48:47.268" v="2443" actId="20577"/>
          <ac:spMkLst>
            <pc:docMk/>
            <pc:sldMk cId="3521582398" sldId="433"/>
            <ac:spMk id="2" creationId="{00000000-0000-0000-0000-000000000000}"/>
          </ac:spMkLst>
        </pc:spChg>
        <pc:spChg chg="del mod">
          <ac:chgData name="Nita" userId="1727f383da2b51aa" providerId="LiveId" clId="{E8ECAECF-4C22-4F54-9C7F-409694F0EB55}" dt="2022-07-14T04:48:43.777" v="2427" actId="478"/>
          <ac:spMkLst>
            <pc:docMk/>
            <pc:sldMk cId="3521582398" sldId="433"/>
            <ac:spMk id="4" creationId="{CED37A95-F93E-48F2-9356-8FBD5D05A914}"/>
          </ac:spMkLst>
        </pc:spChg>
        <pc:spChg chg="add mod">
          <ac:chgData name="Nita" userId="1727f383da2b51aa" providerId="LiveId" clId="{E8ECAECF-4C22-4F54-9C7F-409694F0EB55}" dt="2022-07-14T04:48:43.777" v="2427" actId="478"/>
          <ac:spMkLst>
            <pc:docMk/>
            <pc:sldMk cId="3521582398" sldId="433"/>
            <ac:spMk id="5" creationId="{616257DC-F96F-522B-72D2-FD2755C8245F}"/>
          </ac:spMkLst>
        </pc:spChg>
      </pc:sldChg>
      <pc:sldChg chg="addSp delSp modSp mod">
        <pc:chgData name="Nita" userId="1727f383da2b51aa" providerId="LiveId" clId="{E8ECAECF-4C22-4F54-9C7F-409694F0EB55}" dt="2022-07-14T04:48:58.034" v="2461" actId="6549"/>
        <pc:sldMkLst>
          <pc:docMk/>
          <pc:sldMk cId="1092032787" sldId="434"/>
        </pc:sldMkLst>
        <pc:spChg chg="mod">
          <ac:chgData name="Nita" userId="1727f383da2b51aa" providerId="LiveId" clId="{E8ECAECF-4C22-4F54-9C7F-409694F0EB55}" dt="2022-07-14T04:48:58.034" v="2461" actId="6549"/>
          <ac:spMkLst>
            <pc:docMk/>
            <pc:sldMk cId="1092032787" sldId="434"/>
            <ac:spMk id="2" creationId="{00000000-0000-0000-0000-000000000000}"/>
          </ac:spMkLst>
        </pc:spChg>
        <pc:spChg chg="del mod">
          <ac:chgData name="Nita" userId="1727f383da2b51aa" providerId="LiveId" clId="{E8ECAECF-4C22-4F54-9C7F-409694F0EB55}" dt="2022-07-14T04:48:52.044" v="2445" actId="478"/>
          <ac:spMkLst>
            <pc:docMk/>
            <pc:sldMk cId="1092032787" sldId="434"/>
            <ac:spMk id="4" creationId="{CED37A95-F93E-48F2-9356-8FBD5D05A914}"/>
          </ac:spMkLst>
        </pc:spChg>
        <pc:spChg chg="add mod">
          <ac:chgData name="Nita" userId="1727f383da2b51aa" providerId="LiveId" clId="{E8ECAECF-4C22-4F54-9C7F-409694F0EB55}" dt="2022-07-14T04:48:52.044" v="2445" actId="478"/>
          <ac:spMkLst>
            <pc:docMk/>
            <pc:sldMk cId="1092032787" sldId="434"/>
            <ac:spMk id="5" creationId="{DC4973B6-ECBD-D4F3-286E-C7C6C750B57E}"/>
          </ac:spMkLst>
        </pc:spChg>
      </pc:sldChg>
      <pc:sldChg chg="addSp delSp modSp mod">
        <pc:chgData name="Nita" userId="1727f383da2b51aa" providerId="LiveId" clId="{E8ECAECF-4C22-4F54-9C7F-409694F0EB55}" dt="2022-07-14T04:49:11.823" v="2480" actId="6549"/>
        <pc:sldMkLst>
          <pc:docMk/>
          <pc:sldMk cId="605398563" sldId="435"/>
        </pc:sldMkLst>
        <pc:spChg chg="mod">
          <ac:chgData name="Nita" userId="1727f383da2b51aa" providerId="LiveId" clId="{E8ECAECF-4C22-4F54-9C7F-409694F0EB55}" dt="2022-07-14T04:49:11.823" v="2480" actId="6549"/>
          <ac:spMkLst>
            <pc:docMk/>
            <pc:sldMk cId="605398563" sldId="435"/>
            <ac:spMk id="2" creationId="{00000000-0000-0000-0000-000000000000}"/>
          </ac:spMkLst>
        </pc:spChg>
        <pc:spChg chg="del mod">
          <ac:chgData name="Nita" userId="1727f383da2b51aa" providerId="LiveId" clId="{E8ECAECF-4C22-4F54-9C7F-409694F0EB55}" dt="2022-07-14T04:49:07.630" v="2463" actId="478"/>
          <ac:spMkLst>
            <pc:docMk/>
            <pc:sldMk cId="605398563" sldId="435"/>
            <ac:spMk id="4" creationId="{CED37A95-F93E-48F2-9356-8FBD5D05A914}"/>
          </ac:spMkLst>
        </pc:spChg>
        <pc:spChg chg="add mod">
          <ac:chgData name="Nita" userId="1727f383da2b51aa" providerId="LiveId" clId="{E8ECAECF-4C22-4F54-9C7F-409694F0EB55}" dt="2022-07-14T04:49:07.630" v="2463" actId="478"/>
          <ac:spMkLst>
            <pc:docMk/>
            <pc:sldMk cId="605398563" sldId="435"/>
            <ac:spMk id="5" creationId="{5A856908-66BC-C785-ED9D-514747330924}"/>
          </ac:spMkLst>
        </pc:spChg>
      </pc:sldChg>
      <pc:sldChg chg="addSp delSp modSp mod">
        <pc:chgData name="Nita" userId="1727f383da2b51aa" providerId="LiveId" clId="{E8ECAECF-4C22-4F54-9C7F-409694F0EB55}" dt="2022-07-14T04:49:22.265" v="2505" actId="20577"/>
        <pc:sldMkLst>
          <pc:docMk/>
          <pc:sldMk cId="2348911023" sldId="436"/>
        </pc:sldMkLst>
        <pc:spChg chg="mod">
          <ac:chgData name="Nita" userId="1727f383da2b51aa" providerId="LiveId" clId="{E8ECAECF-4C22-4F54-9C7F-409694F0EB55}" dt="2022-07-14T04:49:22.265" v="2505" actId="20577"/>
          <ac:spMkLst>
            <pc:docMk/>
            <pc:sldMk cId="2348911023" sldId="436"/>
            <ac:spMk id="2" creationId="{00000000-0000-0000-0000-000000000000}"/>
          </ac:spMkLst>
        </pc:spChg>
        <pc:spChg chg="add mod">
          <ac:chgData name="Nita" userId="1727f383da2b51aa" providerId="LiveId" clId="{E8ECAECF-4C22-4F54-9C7F-409694F0EB55}" dt="2022-07-14T04:49:17.060" v="2482" actId="478"/>
          <ac:spMkLst>
            <pc:docMk/>
            <pc:sldMk cId="2348911023" sldId="436"/>
            <ac:spMk id="4" creationId="{71AD75CC-D924-A383-7B63-646199FE1E0C}"/>
          </ac:spMkLst>
        </pc:spChg>
        <pc:picChg chg="del mod">
          <ac:chgData name="Nita" userId="1727f383da2b51aa" providerId="LiveId" clId="{E8ECAECF-4C22-4F54-9C7F-409694F0EB55}" dt="2022-07-14T04:49:17.060" v="2482" actId="478"/>
          <ac:picMkLst>
            <pc:docMk/>
            <pc:sldMk cId="2348911023" sldId="436"/>
            <ac:picMk id="5" creationId="{456E99FF-E2EB-4E7A-900D-B0B9FD10BB24}"/>
          </ac:picMkLst>
        </pc:picChg>
      </pc:sldChg>
      <pc:sldChg chg="addSp delSp modSp mod">
        <pc:chgData name="Nita" userId="1727f383da2b51aa" providerId="LiveId" clId="{E8ECAECF-4C22-4F54-9C7F-409694F0EB55}" dt="2022-07-14T04:49:32.631" v="2529" actId="6549"/>
        <pc:sldMkLst>
          <pc:docMk/>
          <pc:sldMk cId="705409621" sldId="437"/>
        </pc:sldMkLst>
        <pc:spChg chg="mod">
          <ac:chgData name="Nita" userId="1727f383da2b51aa" providerId="LiveId" clId="{E8ECAECF-4C22-4F54-9C7F-409694F0EB55}" dt="2022-07-14T04:49:32.631" v="2529" actId="6549"/>
          <ac:spMkLst>
            <pc:docMk/>
            <pc:sldMk cId="705409621" sldId="437"/>
            <ac:spMk id="2" creationId="{00000000-0000-0000-0000-000000000000}"/>
          </ac:spMkLst>
        </pc:spChg>
        <pc:spChg chg="del mod">
          <ac:chgData name="Nita" userId="1727f383da2b51aa" providerId="LiveId" clId="{E8ECAECF-4C22-4F54-9C7F-409694F0EB55}" dt="2022-07-14T04:49:27.993" v="2507" actId="478"/>
          <ac:spMkLst>
            <pc:docMk/>
            <pc:sldMk cId="705409621" sldId="437"/>
            <ac:spMk id="4" creationId="{B54BAD8B-0BAE-4565-AD3B-DE76A46D06FA}"/>
          </ac:spMkLst>
        </pc:spChg>
        <pc:spChg chg="add mod">
          <ac:chgData name="Nita" userId="1727f383da2b51aa" providerId="LiveId" clId="{E8ECAECF-4C22-4F54-9C7F-409694F0EB55}" dt="2022-07-14T04:49:27.993" v="2507" actId="478"/>
          <ac:spMkLst>
            <pc:docMk/>
            <pc:sldMk cId="705409621" sldId="437"/>
            <ac:spMk id="5" creationId="{867AA10B-F1F0-79D9-114B-B95470AAD448}"/>
          </ac:spMkLst>
        </pc:spChg>
      </pc:sldChg>
      <pc:sldChg chg="addSp delSp modSp mod">
        <pc:chgData name="Nita" userId="1727f383da2b51aa" providerId="LiveId" clId="{E8ECAECF-4C22-4F54-9C7F-409694F0EB55}" dt="2022-07-14T04:51:00.918" v="2657" actId="6549"/>
        <pc:sldMkLst>
          <pc:docMk/>
          <pc:sldMk cId="3912288681" sldId="438"/>
        </pc:sldMkLst>
        <pc:spChg chg="mod">
          <ac:chgData name="Nita" userId="1727f383da2b51aa" providerId="LiveId" clId="{E8ECAECF-4C22-4F54-9C7F-409694F0EB55}" dt="2022-07-14T04:51:00.918" v="2657" actId="6549"/>
          <ac:spMkLst>
            <pc:docMk/>
            <pc:sldMk cId="3912288681" sldId="438"/>
            <ac:spMk id="2" creationId="{00000000-0000-0000-0000-000000000000}"/>
          </ac:spMkLst>
        </pc:spChg>
        <pc:spChg chg="del mod">
          <ac:chgData name="Nita" userId="1727f383da2b51aa" providerId="LiveId" clId="{E8ECAECF-4C22-4F54-9C7F-409694F0EB55}" dt="2022-07-14T04:50:45.054" v="2627" actId="478"/>
          <ac:spMkLst>
            <pc:docMk/>
            <pc:sldMk cId="3912288681" sldId="438"/>
            <ac:spMk id="4" creationId="{B54BAD8B-0BAE-4565-AD3B-DE76A46D06FA}"/>
          </ac:spMkLst>
        </pc:spChg>
        <pc:spChg chg="add del mod">
          <ac:chgData name="Nita" userId="1727f383da2b51aa" providerId="LiveId" clId="{E8ECAECF-4C22-4F54-9C7F-409694F0EB55}" dt="2022-07-14T04:50:52.622" v="2629" actId="478"/>
          <ac:spMkLst>
            <pc:docMk/>
            <pc:sldMk cId="3912288681" sldId="438"/>
            <ac:spMk id="5" creationId="{A0109356-7D1B-06AF-7348-020112B7F3B8}"/>
          </ac:spMkLst>
        </pc:spChg>
        <pc:picChg chg="del mod">
          <ac:chgData name="Nita" userId="1727f383da2b51aa" providerId="LiveId" clId="{E8ECAECF-4C22-4F54-9C7F-409694F0EB55}" dt="2022-07-14T04:50:56.097" v="2631" actId="478"/>
          <ac:picMkLst>
            <pc:docMk/>
            <pc:sldMk cId="3912288681" sldId="438"/>
            <ac:picMk id="6" creationId="{1914B3C3-174E-4B48-89A5-B713C9F21FD3}"/>
          </ac:picMkLst>
        </pc:picChg>
      </pc:sldChg>
      <pc:sldChg chg="addSp delSp modSp mod">
        <pc:chgData name="Nita" userId="1727f383da2b51aa" providerId="LiveId" clId="{E8ECAECF-4C22-4F54-9C7F-409694F0EB55}" dt="2022-07-14T04:50:34.893" v="2625" actId="6549"/>
        <pc:sldMkLst>
          <pc:docMk/>
          <pc:sldMk cId="1714515123" sldId="439"/>
        </pc:sldMkLst>
        <pc:spChg chg="mod">
          <ac:chgData name="Nita" userId="1727f383da2b51aa" providerId="LiveId" clId="{E8ECAECF-4C22-4F54-9C7F-409694F0EB55}" dt="2022-07-14T04:50:34.893" v="2625" actId="6549"/>
          <ac:spMkLst>
            <pc:docMk/>
            <pc:sldMk cId="1714515123" sldId="439"/>
            <ac:spMk id="2" creationId="{00000000-0000-0000-0000-000000000000}"/>
          </ac:spMkLst>
        </pc:spChg>
        <pc:spChg chg="del mod">
          <ac:chgData name="Nita" userId="1727f383da2b51aa" providerId="LiveId" clId="{E8ECAECF-4C22-4F54-9C7F-409694F0EB55}" dt="2022-07-14T04:50:22.207" v="2614" actId="478"/>
          <ac:spMkLst>
            <pc:docMk/>
            <pc:sldMk cId="1714515123" sldId="439"/>
            <ac:spMk id="4" creationId="{B54BAD8B-0BAE-4565-AD3B-DE76A46D06FA}"/>
          </ac:spMkLst>
        </pc:spChg>
        <pc:spChg chg="add del mod">
          <ac:chgData name="Nita" userId="1727f383da2b51aa" providerId="LiveId" clId="{E8ECAECF-4C22-4F54-9C7F-409694F0EB55}" dt="2022-07-14T04:50:27.355" v="2616" actId="478"/>
          <ac:spMkLst>
            <pc:docMk/>
            <pc:sldMk cId="1714515123" sldId="439"/>
            <ac:spMk id="5" creationId="{992C122D-CA08-CA2C-4AF7-BE5997FB166D}"/>
          </ac:spMkLst>
        </pc:spChg>
        <pc:picChg chg="del mod">
          <ac:chgData name="Nita" userId="1727f383da2b51aa" providerId="LiveId" clId="{E8ECAECF-4C22-4F54-9C7F-409694F0EB55}" dt="2022-07-14T04:50:30.453" v="2618" actId="478"/>
          <ac:picMkLst>
            <pc:docMk/>
            <pc:sldMk cId="1714515123" sldId="439"/>
            <ac:picMk id="6" creationId="{FB8501F0-00AE-4205-9249-7AE78971D14C}"/>
          </ac:picMkLst>
        </pc:picChg>
      </pc:sldChg>
      <pc:sldChg chg="delSp modSp mod">
        <pc:chgData name="Nita" userId="1727f383da2b51aa" providerId="LiveId" clId="{E8ECAECF-4C22-4F54-9C7F-409694F0EB55}" dt="2022-07-14T04:50:15.958" v="2612" actId="6549"/>
        <pc:sldMkLst>
          <pc:docMk/>
          <pc:sldMk cId="4099284349" sldId="440"/>
        </pc:sldMkLst>
        <pc:spChg chg="mod">
          <ac:chgData name="Nita" userId="1727f383da2b51aa" providerId="LiveId" clId="{E8ECAECF-4C22-4F54-9C7F-409694F0EB55}" dt="2022-07-14T04:50:15.958" v="2612" actId="6549"/>
          <ac:spMkLst>
            <pc:docMk/>
            <pc:sldMk cId="4099284349" sldId="440"/>
            <ac:spMk id="2" creationId="{00000000-0000-0000-0000-000000000000}"/>
          </ac:spMkLst>
        </pc:spChg>
        <pc:spChg chg="del">
          <ac:chgData name="Nita" userId="1727f383da2b51aa" providerId="LiveId" clId="{E8ECAECF-4C22-4F54-9C7F-409694F0EB55}" dt="2022-07-14T04:50:12.123" v="2601" actId="478"/>
          <ac:spMkLst>
            <pc:docMk/>
            <pc:sldMk cId="4099284349" sldId="440"/>
            <ac:spMk id="3" creationId="{0E11F146-14AE-4CB1-B370-0AA177DC96A1}"/>
          </ac:spMkLst>
        </pc:spChg>
      </pc:sldChg>
      <pc:sldChg chg="addSp delSp modSp mod">
        <pc:chgData name="Nita" userId="1727f383da2b51aa" providerId="LiveId" clId="{E8ECAECF-4C22-4F54-9C7F-409694F0EB55}" dt="2022-07-14T04:50:07.073" v="2600" actId="6549"/>
        <pc:sldMkLst>
          <pc:docMk/>
          <pc:sldMk cId="3801194106" sldId="441"/>
        </pc:sldMkLst>
        <pc:spChg chg="mod">
          <ac:chgData name="Nita" userId="1727f383da2b51aa" providerId="LiveId" clId="{E8ECAECF-4C22-4F54-9C7F-409694F0EB55}" dt="2022-07-14T04:50:07.073" v="2600" actId="6549"/>
          <ac:spMkLst>
            <pc:docMk/>
            <pc:sldMk cId="3801194106" sldId="441"/>
            <ac:spMk id="2" creationId="{00000000-0000-0000-0000-000000000000}"/>
          </ac:spMkLst>
        </pc:spChg>
        <pc:spChg chg="del mod">
          <ac:chgData name="Nita" userId="1727f383da2b51aa" providerId="LiveId" clId="{E8ECAECF-4C22-4F54-9C7F-409694F0EB55}" dt="2022-07-14T04:50:02.491" v="2571" actId="478"/>
          <ac:spMkLst>
            <pc:docMk/>
            <pc:sldMk cId="3801194106" sldId="441"/>
            <ac:spMk id="4" creationId="{B54BAD8B-0BAE-4565-AD3B-DE76A46D06FA}"/>
          </ac:spMkLst>
        </pc:spChg>
        <pc:spChg chg="add mod">
          <ac:chgData name="Nita" userId="1727f383da2b51aa" providerId="LiveId" clId="{E8ECAECF-4C22-4F54-9C7F-409694F0EB55}" dt="2022-07-14T04:50:02.491" v="2571" actId="478"/>
          <ac:spMkLst>
            <pc:docMk/>
            <pc:sldMk cId="3801194106" sldId="441"/>
            <ac:spMk id="5" creationId="{9D4A5C65-7170-1597-E0D9-D1E9E7A16EB3}"/>
          </ac:spMkLst>
        </pc:spChg>
      </pc:sldChg>
      <pc:sldChg chg="addSp delSp modSp mod">
        <pc:chgData name="Nita" userId="1727f383da2b51aa" providerId="LiveId" clId="{E8ECAECF-4C22-4F54-9C7F-409694F0EB55}" dt="2022-07-14T04:49:57.813" v="2569" actId="6549"/>
        <pc:sldMkLst>
          <pc:docMk/>
          <pc:sldMk cId="3398327668" sldId="442"/>
        </pc:sldMkLst>
        <pc:spChg chg="mod">
          <ac:chgData name="Nita" userId="1727f383da2b51aa" providerId="LiveId" clId="{E8ECAECF-4C22-4F54-9C7F-409694F0EB55}" dt="2022-07-14T04:49:57.813" v="2569" actId="6549"/>
          <ac:spMkLst>
            <pc:docMk/>
            <pc:sldMk cId="3398327668" sldId="442"/>
            <ac:spMk id="2" creationId="{00000000-0000-0000-0000-000000000000}"/>
          </ac:spMkLst>
        </pc:spChg>
        <pc:spChg chg="del mod">
          <ac:chgData name="Nita" userId="1727f383da2b51aa" providerId="LiveId" clId="{E8ECAECF-4C22-4F54-9C7F-409694F0EB55}" dt="2022-07-14T04:49:53.757" v="2560" actId="478"/>
          <ac:spMkLst>
            <pc:docMk/>
            <pc:sldMk cId="3398327668" sldId="442"/>
            <ac:spMk id="4" creationId="{B54BAD8B-0BAE-4565-AD3B-DE76A46D06FA}"/>
          </ac:spMkLst>
        </pc:spChg>
        <pc:spChg chg="add mod">
          <ac:chgData name="Nita" userId="1727f383da2b51aa" providerId="LiveId" clId="{E8ECAECF-4C22-4F54-9C7F-409694F0EB55}" dt="2022-07-14T04:49:53.757" v="2560" actId="478"/>
          <ac:spMkLst>
            <pc:docMk/>
            <pc:sldMk cId="3398327668" sldId="442"/>
            <ac:spMk id="5" creationId="{03350ACD-BC8E-7DAA-CD62-DA48FD7C0569}"/>
          </ac:spMkLst>
        </pc:spChg>
        <pc:graphicFrameChg chg="del mod modGraphic">
          <ac:chgData name="Nita" userId="1727f383da2b51aa" providerId="LiveId" clId="{E8ECAECF-4C22-4F54-9C7F-409694F0EB55}" dt="2022-07-14T04:49:50.716" v="2558" actId="478"/>
          <ac:graphicFrameMkLst>
            <pc:docMk/>
            <pc:sldMk cId="3398327668" sldId="442"/>
            <ac:graphicFrameMk id="6" creationId="{9C184447-C4B8-4961-B13D-58B48845C97C}"/>
          </ac:graphicFrameMkLst>
        </pc:graphicFrameChg>
      </pc:sldChg>
      <pc:sldChg chg="addSp delSp modSp mod">
        <pc:chgData name="Nita" userId="1727f383da2b51aa" providerId="LiveId" clId="{E8ECAECF-4C22-4F54-9C7F-409694F0EB55}" dt="2022-07-14T04:49:45.838" v="2556" actId="20577"/>
        <pc:sldMkLst>
          <pc:docMk/>
          <pc:sldMk cId="49155425" sldId="443"/>
        </pc:sldMkLst>
        <pc:spChg chg="mod">
          <ac:chgData name="Nita" userId="1727f383da2b51aa" providerId="LiveId" clId="{E8ECAECF-4C22-4F54-9C7F-409694F0EB55}" dt="2022-07-14T04:49:45.838" v="2556" actId="20577"/>
          <ac:spMkLst>
            <pc:docMk/>
            <pc:sldMk cId="49155425" sldId="443"/>
            <ac:spMk id="2" creationId="{00000000-0000-0000-0000-000000000000}"/>
          </ac:spMkLst>
        </pc:spChg>
        <pc:spChg chg="add mod">
          <ac:chgData name="Nita" userId="1727f383da2b51aa" providerId="LiveId" clId="{E8ECAECF-4C22-4F54-9C7F-409694F0EB55}" dt="2022-07-14T04:49:41.881" v="2531" actId="478"/>
          <ac:spMkLst>
            <pc:docMk/>
            <pc:sldMk cId="49155425" sldId="443"/>
            <ac:spMk id="4" creationId="{302E7950-39D9-980A-8883-B0ED0B4DC5B3}"/>
          </ac:spMkLst>
        </pc:spChg>
        <pc:graphicFrameChg chg="del mod modGraphic">
          <ac:chgData name="Nita" userId="1727f383da2b51aa" providerId="LiveId" clId="{E8ECAECF-4C22-4F54-9C7F-409694F0EB55}" dt="2022-07-14T04:49:41.881" v="2531" actId="478"/>
          <ac:graphicFrameMkLst>
            <pc:docMk/>
            <pc:sldMk cId="49155425" sldId="443"/>
            <ac:graphicFrameMk id="5" creationId="{5562DBE9-9D17-49EF-8E8C-91C02355932F}"/>
          </ac:graphicFrameMkLst>
        </pc:graphicFrameChg>
      </pc:sldChg>
      <pc:sldChg chg="addSp delSp modSp mod">
        <pc:chgData name="Nita" userId="1727f383da2b51aa" providerId="LiveId" clId="{E8ECAECF-4C22-4F54-9C7F-409694F0EB55}" dt="2022-07-14T04:51:09.358" v="2686" actId="20577"/>
        <pc:sldMkLst>
          <pc:docMk/>
          <pc:sldMk cId="307005831" sldId="444"/>
        </pc:sldMkLst>
        <pc:spChg chg="mod">
          <ac:chgData name="Nita" userId="1727f383da2b51aa" providerId="LiveId" clId="{E8ECAECF-4C22-4F54-9C7F-409694F0EB55}" dt="2022-07-14T04:51:09.358" v="2686" actId="20577"/>
          <ac:spMkLst>
            <pc:docMk/>
            <pc:sldMk cId="307005831" sldId="444"/>
            <ac:spMk id="2" creationId="{00000000-0000-0000-0000-000000000000}"/>
          </ac:spMkLst>
        </pc:spChg>
        <pc:spChg chg="del mod">
          <ac:chgData name="Nita" userId="1727f383da2b51aa" providerId="LiveId" clId="{E8ECAECF-4C22-4F54-9C7F-409694F0EB55}" dt="2022-07-14T04:51:05.643" v="2659" actId="478"/>
          <ac:spMkLst>
            <pc:docMk/>
            <pc:sldMk cId="307005831" sldId="444"/>
            <ac:spMk id="4" creationId="{B54BAD8B-0BAE-4565-AD3B-DE76A46D06FA}"/>
          </ac:spMkLst>
        </pc:spChg>
        <pc:spChg chg="add mod">
          <ac:chgData name="Nita" userId="1727f383da2b51aa" providerId="LiveId" clId="{E8ECAECF-4C22-4F54-9C7F-409694F0EB55}" dt="2022-07-14T04:51:05.643" v="2659" actId="478"/>
          <ac:spMkLst>
            <pc:docMk/>
            <pc:sldMk cId="307005831" sldId="444"/>
            <ac:spMk id="5" creationId="{04DE664E-F849-50D2-B9A0-ED6125365A23}"/>
          </ac:spMkLst>
        </pc:spChg>
      </pc:sldChg>
      <pc:sldChg chg="addSp delSp modSp mod">
        <pc:chgData name="Nita" userId="1727f383da2b51aa" providerId="LiveId" clId="{E8ECAECF-4C22-4F54-9C7F-409694F0EB55}" dt="2022-07-14T04:51:18.940" v="2714" actId="6549"/>
        <pc:sldMkLst>
          <pc:docMk/>
          <pc:sldMk cId="1852107200" sldId="446"/>
        </pc:sldMkLst>
        <pc:spChg chg="mod">
          <ac:chgData name="Nita" userId="1727f383da2b51aa" providerId="LiveId" clId="{E8ECAECF-4C22-4F54-9C7F-409694F0EB55}" dt="2022-07-14T04:51:18.940" v="2714" actId="6549"/>
          <ac:spMkLst>
            <pc:docMk/>
            <pc:sldMk cId="1852107200" sldId="446"/>
            <ac:spMk id="2" creationId="{00000000-0000-0000-0000-000000000000}"/>
          </ac:spMkLst>
        </pc:spChg>
        <pc:spChg chg="del mod">
          <ac:chgData name="Nita" userId="1727f383da2b51aa" providerId="LiveId" clId="{E8ECAECF-4C22-4F54-9C7F-409694F0EB55}" dt="2022-07-14T04:51:14.443" v="2688" actId="478"/>
          <ac:spMkLst>
            <pc:docMk/>
            <pc:sldMk cId="1852107200" sldId="446"/>
            <ac:spMk id="4" creationId="{B54BAD8B-0BAE-4565-AD3B-DE76A46D06FA}"/>
          </ac:spMkLst>
        </pc:spChg>
        <pc:spChg chg="add mod">
          <ac:chgData name="Nita" userId="1727f383da2b51aa" providerId="LiveId" clId="{E8ECAECF-4C22-4F54-9C7F-409694F0EB55}" dt="2022-07-14T04:51:14.443" v="2688" actId="478"/>
          <ac:spMkLst>
            <pc:docMk/>
            <pc:sldMk cId="1852107200" sldId="446"/>
            <ac:spMk id="5" creationId="{60FD577D-9D0E-2411-F493-13DD1ED64EF8}"/>
          </ac:spMkLst>
        </pc:spChg>
      </pc:sldChg>
      <pc:sldChg chg="addSp delSp modSp mod">
        <pc:chgData name="Nita" userId="1727f383da2b51aa" providerId="LiveId" clId="{E8ECAECF-4C22-4F54-9C7F-409694F0EB55}" dt="2022-07-14T04:51:34.545" v="2743" actId="20577"/>
        <pc:sldMkLst>
          <pc:docMk/>
          <pc:sldMk cId="3636943220" sldId="447"/>
        </pc:sldMkLst>
        <pc:spChg chg="mod">
          <ac:chgData name="Nita" userId="1727f383da2b51aa" providerId="LiveId" clId="{E8ECAECF-4C22-4F54-9C7F-409694F0EB55}" dt="2022-07-14T04:51:34.545" v="2743" actId="20577"/>
          <ac:spMkLst>
            <pc:docMk/>
            <pc:sldMk cId="3636943220" sldId="447"/>
            <ac:spMk id="2" creationId="{00000000-0000-0000-0000-000000000000}"/>
          </ac:spMkLst>
        </pc:spChg>
        <pc:spChg chg="del mod">
          <ac:chgData name="Nita" userId="1727f383da2b51aa" providerId="LiveId" clId="{E8ECAECF-4C22-4F54-9C7F-409694F0EB55}" dt="2022-07-14T04:51:30.452" v="2716" actId="478"/>
          <ac:spMkLst>
            <pc:docMk/>
            <pc:sldMk cId="3636943220" sldId="447"/>
            <ac:spMk id="4" creationId="{B54BAD8B-0BAE-4565-AD3B-DE76A46D06FA}"/>
          </ac:spMkLst>
        </pc:spChg>
        <pc:spChg chg="add mod">
          <ac:chgData name="Nita" userId="1727f383da2b51aa" providerId="LiveId" clId="{E8ECAECF-4C22-4F54-9C7F-409694F0EB55}" dt="2022-07-14T04:51:30.452" v="2716" actId="478"/>
          <ac:spMkLst>
            <pc:docMk/>
            <pc:sldMk cId="3636943220" sldId="447"/>
            <ac:spMk id="5" creationId="{708C1F98-FA6F-5D3F-02F7-6C32A1A66572}"/>
          </ac:spMkLst>
        </pc:spChg>
      </pc:sldChg>
      <pc:sldChg chg="delSp modSp mod">
        <pc:chgData name="Nita" userId="1727f383da2b51aa" providerId="LiveId" clId="{E8ECAECF-4C22-4F54-9C7F-409694F0EB55}" dt="2022-07-14T04:51:43.225" v="2748" actId="6549"/>
        <pc:sldMkLst>
          <pc:docMk/>
          <pc:sldMk cId="1303269119" sldId="448"/>
        </pc:sldMkLst>
        <pc:spChg chg="mod">
          <ac:chgData name="Nita" userId="1727f383da2b51aa" providerId="LiveId" clId="{E8ECAECF-4C22-4F54-9C7F-409694F0EB55}" dt="2022-07-14T04:51:43.225" v="2748" actId="6549"/>
          <ac:spMkLst>
            <pc:docMk/>
            <pc:sldMk cId="1303269119" sldId="448"/>
            <ac:spMk id="2" creationId="{00000000-0000-0000-0000-000000000000}"/>
          </ac:spMkLst>
        </pc:spChg>
        <pc:picChg chg="del mod">
          <ac:chgData name="Nita" userId="1727f383da2b51aa" providerId="LiveId" clId="{E8ECAECF-4C22-4F54-9C7F-409694F0EB55}" dt="2022-07-14T04:51:38.836" v="2745" actId="478"/>
          <ac:picMkLst>
            <pc:docMk/>
            <pc:sldMk cId="1303269119" sldId="448"/>
            <ac:picMk id="11" creationId="{292BB4BB-CCC5-4E7E-8ED8-C639A8DE67CE}"/>
          </ac:picMkLst>
        </pc:picChg>
      </pc:sldChg>
      <pc:sldChg chg="delSp modSp mod">
        <pc:chgData name="Nita" userId="1727f383da2b51aa" providerId="LiveId" clId="{E8ECAECF-4C22-4F54-9C7F-409694F0EB55}" dt="2022-07-14T04:51:50.607" v="2753" actId="478"/>
        <pc:sldMkLst>
          <pc:docMk/>
          <pc:sldMk cId="2945727255" sldId="449"/>
        </pc:sldMkLst>
        <pc:spChg chg="mod">
          <ac:chgData name="Nita" userId="1727f383da2b51aa" providerId="LiveId" clId="{E8ECAECF-4C22-4F54-9C7F-409694F0EB55}" dt="2022-07-14T04:51:47.919" v="2751" actId="20577"/>
          <ac:spMkLst>
            <pc:docMk/>
            <pc:sldMk cId="2945727255" sldId="449"/>
            <ac:spMk id="2" creationId="{00000000-0000-0000-0000-000000000000}"/>
          </ac:spMkLst>
        </pc:spChg>
        <pc:picChg chg="del mod">
          <ac:chgData name="Nita" userId="1727f383da2b51aa" providerId="LiveId" clId="{E8ECAECF-4C22-4F54-9C7F-409694F0EB55}" dt="2022-07-14T04:51:50.607" v="2753" actId="478"/>
          <ac:picMkLst>
            <pc:docMk/>
            <pc:sldMk cId="2945727255" sldId="449"/>
            <ac:picMk id="5" creationId="{6F2EBD2F-D630-4127-9A91-5C5D9685079A}"/>
          </ac:picMkLst>
        </pc:picChg>
      </pc:sldChg>
      <pc:sldChg chg="delSp modSp mod">
        <pc:chgData name="Nita" userId="1727f383da2b51aa" providerId="LiveId" clId="{E8ECAECF-4C22-4F54-9C7F-409694F0EB55}" dt="2022-07-14T04:52:05.176" v="2758" actId="20577"/>
        <pc:sldMkLst>
          <pc:docMk/>
          <pc:sldMk cId="2963548571" sldId="450"/>
        </pc:sldMkLst>
        <pc:spChg chg="mod">
          <ac:chgData name="Nita" userId="1727f383da2b51aa" providerId="LiveId" clId="{E8ECAECF-4C22-4F54-9C7F-409694F0EB55}" dt="2022-07-14T04:52:05.176" v="2758" actId="20577"/>
          <ac:spMkLst>
            <pc:docMk/>
            <pc:sldMk cId="2963548571" sldId="450"/>
            <ac:spMk id="2" creationId="{00000000-0000-0000-0000-000000000000}"/>
          </ac:spMkLst>
        </pc:spChg>
        <pc:spChg chg="del">
          <ac:chgData name="Nita" userId="1727f383da2b51aa" providerId="LiveId" clId="{E8ECAECF-4C22-4F54-9C7F-409694F0EB55}" dt="2022-07-14T04:52:00.775" v="2754" actId="478"/>
          <ac:spMkLst>
            <pc:docMk/>
            <pc:sldMk cId="2963548571" sldId="450"/>
            <ac:spMk id="10" creationId="{5D3B73D0-7F16-475E-8783-571ABC3F78EF}"/>
          </ac:spMkLst>
        </pc:spChg>
      </pc:sldChg>
      <pc:sldChg chg="delSp modSp mod">
        <pc:chgData name="Nita" userId="1727f383da2b51aa" providerId="LiveId" clId="{E8ECAECF-4C22-4F54-9C7F-409694F0EB55}" dt="2022-07-14T04:52:12.139" v="2764" actId="20577"/>
        <pc:sldMkLst>
          <pc:docMk/>
          <pc:sldMk cId="268697223" sldId="451"/>
        </pc:sldMkLst>
        <pc:spChg chg="mod">
          <ac:chgData name="Nita" userId="1727f383da2b51aa" providerId="LiveId" clId="{E8ECAECF-4C22-4F54-9C7F-409694F0EB55}" dt="2022-07-14T04:52:12.139" v="2764" actId="20577"/>
          <ac:spMkLst>
            <pc:docMk/>
            <pc:sldMk cId="268697223" sldId="451"/>
            <ac:spMk id="2" creationId="{00000000-0000-0000-0000-000000000000}"/>
          </ac:spMkLst>
        </pc:spChg>
        <pc:picChg chg="del mod">
          <ac:chgData name="Nita" userId="1727f383da2b51aa" providerId="LiveId" clId="{E8ECAECF-4C22-4F54-9C7F-409694F0EB55}" dt="2022-07-14T04:52:09.374" v="2760" actId="478"/>
          <ac:picMkLst>
            <pc:docMk/>
            <pc:sldMk cId="268697223" sldId="451"/>
            <ac:picMk id="11" creationId="{292BB4BB-CCC5-4E7E-8ED8-C639A8DE67CE}"/>
          </ac:picMkLst>
        </pc:picChg>
      </pc:sldChg>
      <pc:sldChg chg="delSp modSp mod">
        <pc:chgData name="Nita" userId="1727f383da2b51aa" providerId="LiveId" clId="{E8ECAECF-4C22-4F54-9C7F-409694F0EB55}" dt="2022-07-14T04:52:19.545" v="2770" actId="20577"/>
        <pc:sldMkLst>
          <pc:docMk/>
          <pc:sldMk cId="689885415" sldId="452"/>
        </pc:sldMkLst>
        <pc:spChg chg="mod">
          <ac:chgData name="Nita" userId="1727f383da2b51aa" providerId="LiveId" clId="{E8ECAECF-4C22-4F54-9C7F-409694F0EB55}" dt="2022-07-14T04:52:19.545" v="2770" actId="20577"/>
          <ac:spMkLst>
            <pc:docMk/>
            <pc:sldMk cId="689885415" sldId="452"/>
            <ac:spMk id="2" creationId="{00000000-0000-0000-0000-000000000000}"/>
          </ac:spMkLst>
        </pc:spChg>
        <pc:picChg chg="del mod">
          <ac:chgData name="Nita" userId="1727f383da2b51aa" providerId="LiveId" clId="{E8ECAECF-4C22-4F54-9C7F-409694F0EB55}" dt="2022-07-14T04:52:16.695" v="2766" actId="478"/>
          <ac:picMkLst>
            <pc:docMk/>
            <pc:sldMk cId="689885415" sldId="452"/>
            <ac:picMk id="11" creationId="{292BB4BB-CCC5-4E7E-8ED8-C639A8DE67CE}"/>
          </ac:picMkLst>
        </pc:picChg>
      </pc:sldChg>
      <pc:sldChg chg="delSp modSp mod">
        <pc:chgData name="Nita" userId="1727f383da2b51aa" providerId="LiveId" clId="{E8ECAECF-4C22-4F54-9C7F-409694F0EB55}" dt="2022-07-14T04:52:27.019" v="2775" actId="20577"/>
        <pc:sldMkLst>
          <pc:docMk/>
          <pc:sldMk cId="3402534163" sldId="453"/>
        </pc:sldMkLst>
        <pc:spChg chg="mod">
          <ac:chgData name="Nita" userId="1727f383da2b51aa" providerId="LiveId" clId="{E8ECAECF-4C22-4F54-9C7F-409694F0EB55}" dt="2022-07-14T04:52:27.019" v="2775" actId="20577"/>
          <ac:spMkLst>
            <pc:docMk/>
            <pc:sldMk cId="3402534163" sldId="453"/>
            <ac:spMk id="2" creationId="{00000000-0000-0000-0000-000000000000}"/>
          </ac:spMkLst>
        </pc:spChg>
        <pc:picChg chg="del mod">
          <ac:chgData name="Nita" userId="1727f383da2b51aa" providerId="LiveId" clId="{E8ECAECF-4C22-4F54-9C7F-409694F0EB55}" dt="2022-07-14T04:52:24.135" v="2772" actId="478"/>
          <ac:picMkLst>
            <pc:docMk/>
            <pc:sldMk cId="3402534163" sldId="453"/>
            <ac:picMk id="11" creationId="{292BB4BB-CCC5-4E7E-8ED8-C639A8DE67CE}"/>
          </ac:picMkLst>
        </pc:picChg>
      </pc:sldChg>
      <pc:sldChg chg="delSp modSp mod">
        <pc:chgData name="Nita" userId="1727f383da2b51aa" providerId="LiveId" clId="{E8ECAECF-4C22-4F54-9C7F-409694F0EB55}" dt="2022-07-14T04:52:40.391" v="2780" actId="20577"/>
        <pc:sldMkLst>
          <pc:docMk/>
          <pc:sldMk cId="4126212601" sldId="454"/>
        </pc:sldMkLst>
        <pc:spChg chg="mod">
          <ac:chgData name="Nita" userId="1727f383da2b51aa" providerId="LiveId" clId="{E8ECAECF-4C22-4F54-9C7F-409694F0EB55}" dt="2022-07-14T04:52:40.391" v="2780" actId="20577"/>
          <ac:spMkLst>
            <pc:docMk/>
            <pc:sldMk cId="4126212601" sldId="454"/>
            <ac:spMk id="2" creationId="{00000000-0000-0000-0000-000000000000}"/>
          </ac:spMkLst>
        </pc:spChg>
        <pc:picChg chg="del mod">
          <ac:chgData name="Nita" userId="1727f383da2b51aa" providerId="LiveId" clId="{E8ECAECF-4C22-4F54-9C7F-409694F0EB55}" dt="2022-07-14T04:52:37.006" v="2777" actId="478"/>
          <ac:picMkLst>
            <pc:docMk/>
            <pc:sldMk cId="4126212601" sldId="454"/>
            <ac:picMk id="11" creationId="{292BB4BB-CCC5-4E7E-8ED8-C639A8DE67CE}"/>
          </ac:picMkLst>
        </pc:picChg>
      </pc:sldChg>
      <pc:sldChg chg="addSp delSp modSp mod">
        <pc:chgData name="Nita" userId="1727f383da2b51aa" providerId="LiveId" clId="{E8ECAECF-4C22-4F54-9C7F-409694F0EB55}" dt="2022-07-14T04:59:36.663" v="3223" actId="20577"/>
        <pc:sldMkLst>
          <pc:docMk/>
          <pc:sldMk cId="0" sldId="456"/>
        </pc:sldMkLst>
        <pc:spChg chg="add mod">
          <ac:chgData name="Nita" userId="1727f383da2b51aa" providerId="LiveId" clId="{E8ECAECF-4C22-4F54-9C7F-409694F0EB55}" dt="2022-07-14T04:59:29.479" v="3209" actId="478"/>
          <ac:spMkLst>
            <pc:docMk/>
            <pc:sldMk cId="0" sldId="456"/>
            <ac:spMk id="3" creationId="{FDE794A1-BF3C-4B45-F53A-57189ECC82E8}"/>
          </ac:spMkLst>
        </pc:spChg>
        <pc:spChg chg="mod">
          <ac:chgData name="Nita" userId="1727f383da2b51aa" providerId="LiveId" clId="{E8ECAECF-4C22-4F54-9C7F-409694F0EB55}" dt="2022-07-14T04:59:36.663" v="3223" actId="20577"/>
          <ac:spMkLst>
            <pc:docMk/>
            <pc:sldMk cId="0" sldId="456"/>
            <ac:spMk id="2052" creationId="{A239A689-459B-4A91-B0B5-EDCF6F5809B6}"/>
          </ac:spMkLst>
        </pc:spChg>
        <pc:spChg chg="del mod">
          <ac:chgData name="Nita" userId="1727f383da2b51aa" providerId="LiveId" clId="{E8ECAECF-4C22-4F54-9C7F-409694F0EB55}" dt="2022-07-14T04:59:29.479" v="3209" actId="478"/>
          <ac:spMkLst>
            <pc:docMk/>
            <pc:sldMk cId="0" sldId="456"/>
            <ac:spMk id="2053" creationId="{0AF238C0-677A-40CF-A473-FFEE272FAD29}"/>
          </ac:spMkLst>
        </pc:spChg>
      </pc:sldChg>
      <pc:sldChg chg="delSp modSp add mod">
        <pc:chgData name="Nita" userId="1727f383da2b51aa" providerId="LiveId" clId="{E8ECAECF-4C22-4F54-9C7F-409694F0EB55}" dt="2022-07-12T04:47:04.945" v="902" actId="478"/>
        <pc:sldMkLst>
          <pc:docMk/>
          <pc:sldMk cId="0" sldId="778"/>
        </pc:sldMkLst>
        <pc:spChg chg="mod">
          <ac:chgData name="Nita" userId="1727f383da2b51aa" providerId="LiveId" clId="{E8ECAECF-4C22-4F54-9C7F-409694F0EB55}" dt="2022-07-12T04:41:40.005" v="900" actId="20577"/>
          <ac:spMkLst>
            <pc:docMk/>
            <pc:sldMk cId="0" sldId="778"/>
            <ac:spMk id="49158" creationId="{4F5D0C75-1FBF-BE71-A322-ADCCA0686D03}"/>
          </ac:spMkLst>
        </pc:spChg>
        <pc:spChg chg="del mod">
          <ac:chgData name="Nita" userId="1727f383da2b51aa" providerId="LiveId" clId="{E8ECAECF-4C22-4F54-9C7F-409694F0EB55}" dt="2022-07-12T04:47:04.945" v="902" actId="478"/>
          <ac:spMkLst>
            <pc:docMk/>
            <pc:sldMk cId="0" sldId="778"/>
            <ac:spMk id="49172" creationId="{6994C68D-C23E-E5E6-B914-7647E3AEDA2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EF1EF2-0C9B-4D9B-9EF4-67A9A7930438}" type="datetimeFigureOut">
              <a:rPr lang="en-US" smtClean="0"/>
              <a:pPr/>
              <a:t>6/2/2024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10C5B4-0934-41DA-9189-96509418B324}"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22:33.403"/>
    </inkml:context>
    <inkml:brush xml:id="br0">
      <inkml:brushProperty name="width" value="0.05" units="cm"/>
      <inkml:brushProperty name="height" value="0.05" units="cm"/>
    </inkml:brush>
  </inkml:definitions>
  <inkml:trace contextRef="#ctx0" brushRef="#br0">76 9 1176,'0'0'0,"-13"-5"0,-5 1 0,-4 8 0,-1-1-408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48:58.250"/>
    </inkml:context>
    <inkml:brush xml:id="br0">
      <inkml:brushProperty name="width" value="0.05" units="cm"/>
      <inkml:brushProperty name="height" value="0.05" units="cm"/>
    </inkml:brush>
  </inkml:definitions>
  <inkml:trace contextRef="#ctx0" brushRef="#br0">1 216 816,'0'0'601,"1"-4"-306,2-12 11,0 1-1,-2 0 1,0 0-1,-1-26 1,0 10 178,0-36 301,0 65-598,1-1-37,4-3 168,-3 17 87,-1 17-48,9 48-1,-5-49-250,2 51-1,-7 47 27,0-123 28,0-17 153,-1-23 74,-2 0 0,-1 0 0,-2 0 0,-11-39 0,16 72-299,-3-5-8,3 7 109,1 28-155,1-1 0,1 0 0,1 0 0,11 40 0,-10-53-34,-4-19 0,0-34 0,4 15 0,-9 8 0,-2 10-2,5 7-6,5 40-26,4-4 5,-3-17 5,-1-1 0,-1 1 0,-1 0 0,0 0 1,-1-1-1,-2 19 0,1-26 22,0-7-4,2 0-322,0 5-750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49:17.556"/>
    </inkml:context>
    <inkml:brush xml:id="br0">
      <inkml:brushProperty name="width" value="0.05" units="cm"/>
      <inkml:brushProperty name="height" value="0.05" units="cm"/>
    </inkml:brush>
  </inkml:definitions>
  <inkml:trace contextRef="#ctx0" brushRef="#br0">54 0 904,'-2'67'0,"-18"142"44,11-81 65,-9 59 75,16-161-118,0 1 0,2 0-1,6 51 1,-2-23-19,-1 26 3,1 227 54,-2-256-90,-4 65-4,0-57-4,0-2-5,1 1-1,1 7 0,0 2 0,0-3 0,0-4 0,-2-4 0,0-2 0,6 1 1,0 126 22,-5-141-22,3 7 19,8 49-1,-1-14 16,-7-64-31,-3 44 30,-2 175 141,-2-29-42,14 15-37,-3-162-298,2-4-825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9T06:59:55.879"/>
    </inkml:context>
    <inkml:brush xml:id="br0">
      <inkml:brushProperty name="width" value="0.05" units="cm"/>
      <inkml:brushProperty name="height" value="0.05" units="cm"/>
    </inkml:brush>
  </inkml:definitions>
  <inkml:trace contextRef="#ctx0" brushRef="#br0">0 1 992,'0'0'0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24:33.988"/>
    </inkml:context>
    <inkml:brush xml:id="br0">
      <inkml:brushProperty name="width" value="0.05" units="cm"/>
      <inkml:brushProperty name="height" value="0.05" units="cm"/>
    </inkml:brush>
  </inkml:definitions>
  <inkml:trace contextRef="#ctx0" brushRef="#br0">33 0 1080,'0'0'16,"-15"37"-16,-3-3-344</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57:54.649"/>
    </inkml:context>
    <inkml:brush xml:id="br0">
      <inkml:brushProperty name="width" value="0.05292" units="cm"/>
      <inkml:brushProperty name="height" value="0.05292" units="cm"/>
      <inkml:brushProperty name="color" value="#002060"/>
      <inkml:brushProperty name="fitToCurve" value="1"/>
    </inkml:brush>
  </inkml:definitions>
  <inkml:trace contextRef="#ctx0" brushRef="#br0">0 0 1196,'0'0'0,"0"0"-180,0 0-70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52:48.833"/>
    </inkml:context>
    <inkml:brush xml:id="br0">
      <inkml:brushProperty name="width" value="0.05292" units="cm"/>
      <inkml:brushProperty name="height" value="0.05292" units="cm"/>
      <inkml:brushProperty name="color" value="#002060"/>
      <inkml:brushProperty name="fitToCurve" value="1"/>
    </inkml:brush>
  </inkml:definitions>
  <inkml:trace contextRef="#ctx0" brushRef="#br0">456 0 204,'0'0'227,"0"0"-154,0 0 6,0 0-18,0 0-36,0 0-25,0 0 0,0 0-25,0 0-10,0 0-5,0 0 16,0 0 22,0 0 2,0 0 0,0 0-3,2 0 3,-2 0 3,1 0-3,2 0-3,4 0-74,-7 0-228</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54:18.167"/>
    </inkml:context>
    <inkml:brush xml:id="br0">
      <inkml:brushProperty name="width" value="0.05292" units="cm"/>
      <inkml:brushProperty name="height" value="0.05292" units="cm"/>
      <inkml:brushProperty name="color" value="#002060"/>
      <inkml:brushProperty name="fitToCurve" value="1"/>
    </inkml:brush>
  </inkml:definitions>
  <inkml:trace contextRef="#ctx0" brushRef="#br0">5701 0 156,'0'0'399,"0"0"-312,0 0-46,0 0 46,0 0 35,0 0-38,-12 3-33,9-3-9,3 0-13,0 0-8,0 0-9,0 0-5,0 0-1,0 0-1,0 0-5,0 0 0,0 0 1,0 0 2,0 0-1,0 0-1,0 0-1,0 0 0,0 0 0,0 0 0,0 0 2,0 0-1,0 0-1,0 0 2,0 0 7,0 0-1,0 0-1,0 0-1,0 0 1,0 0 4,0 0-9,0 0 2,0 0-4,0 0-2,0 0 2,0 0 3,0 0-3,0 0-1,0 0 1,0 0 0,0 0-3,0 0 3,0 0 0,0 0-4,0 0-7,0 0-4,0 0 5,0 0 2,0 0 3,0 0 1,0 0-11,0 0-83,0 0-172,0 1-125,0 0 32</inkml:trace>
  <inkml:trace contextRef="#ctx0" brushRef="#br0" timeOffset="1605">1538 2126 50,'0'0'0,"0"0"-23</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54:19.561"/>
    </inkml:context>
    <inkml:brush xml:id="br0">
      <inkml:brushProperty name="width" value="0.05292" units="cm"/>
      <inkml:brushProperty name="height" value="0.05292" units="cm"/>
      <inkml:brushProperty name="color" value="#002060"/>
      <inkml:brushProperty name="fitToCurve" value="1"/>
    </inkml:brush>
  </inkml:definitions>
  <inkml:trace contextRef="#ctx0" brushRef="#br0">5235 2893 118,'0'0'48,"0"0"70,0 0 7,0 0-47,0 0-1,0 0-41,-55-10-6,43 9 16,-2-2-37,4 3-6,1-3-3,-1 3-3,4-3 3,0-1-2,-1-2-16,2 2-12,-1 1 2,3 0 14,-3 2 11,0 1-2,0 0-122,-1-3-89,-4 3-26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35:19.469"/>
    </inkml:context>
    <inkml:brush xml:id="br0">
      <inkml:brushProperty name="width" value="0.05" units="cm"/>
      <inkml:brushProperty name="height" value="0.05" units="cm"/>
    </inkml:brush>
  </inkml:definitions>
  <inkml:trace contextRef="#ctx0" brushRef="#br0">109 1 1080,'0'0'121,"5"1"-55,-1 1-64,-2-1 24,-1 0 1,1 0-1,-1 0 0,1-1 0,0 1 1,-1 0-1,1-1 0,0 0 1,-1 1-1,1-1 0,0 0 1,0 0-1,0 1 0,-1-2 1,1 1-1,0 0 0,0 0 0,-1 0 1,1-1-1,0 1 0,0-1 1,-1 0-1,1 1 0,2-2 1,-3 0 206,-68 26 31,60-23-236,0 1 1,1-1 0,-1 1-1,0 1 1,1-1-1,-10 6 1,-4 2 38,18-9-13,1-1-33,-1 1 0,1 0 0,-1 0 1,1 0-1,0 0 0,0 0 0,-1 0 0,1 0 0,0 0 0,0 0 0,0 1 0,0-1 0,0 0 0,-1 3 0,19 2-322,2 3-1219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35:20.631"/>
    </inkml:context>
    <inkml:brush xml:id="br0">
      <inkml:brushProperty name="width" value="0.05" units="cm"/>
      <inkml:brushProperty name="height" value="0.05" units="cm"/>
    </inkml:brush>
  </inkml:definitions>
  <inkml:trace contextRef="#ctx0" brushRef="#br0">25 13 1624,'0'0'0,"-14"-5"0,4-2-8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40:12.606"/>
    </inkml:context>
    <inkml:brush xml:id="br0">
      <inkml:brushProperty name="width" value="0.05" units="cm"/>
      <inkml:brushProperty name="height" value="0.05" units="cm"/>
    </inkml:brush>
  </inkml:definitions>
  <inkml:trace contextRef="#ctx0" brushRef="#br0">51 0 2336,'0'0'0,"-24"30"-120,-2-1-1064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41:04.294"/>
    </inkml:context>
    <inkml:brush xml:id="br0">
      <inkml:brushProperty name="width" value="0.05" units="cm"/>
      <inkml:brushProperty name="height" value="0.05" units="cm"/>
    </inkml:brush>
  </inkml:definitions>
  <inkml:trace contextRef="#ctx0" brushRef="#br0">1 0 816,'0'0'0,"10"0"0,2 0 0,-1 0-136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41:04.982"/>
    </inkml:context>
    <inkml:brush xml:id="br0">
      <inkml:brushProperty name="width" value="0.05" units="cm"/>
      <inkml:brushProperty name="height" value="0.05" units="cm"/>
    </inkml:brush>
  </inkml:definitions>
  <inkml:trace contextRef="#ctx0" brushRef="#br0">1 20 1352,'12'-7'0,"-10"5"1,1 1 0,-1-1 0,0 1 0,1 0 0,-1 0 0,1 0 0,-1 0 0,1 0-1,0 1 1,-1-1 0,1 1 0,-1 0 0,1 0 0,0 0 0,4 0 0,0 1 8,-4-1 31,4 0 17,0 0-1,0 1 1,-1-1-1,1 1 1,0 1-1,8 2 1,12 2 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41:42.180"/>
    </inkml:context>
    <inkml:brush xml:id="br0">
      <inkml:brushProperty name="width" value="0.05" units="cm"/>
      <inkml:brushProperty name="height" value="0.05" units="cm"/>
    </inkml:brush>
  </inkml:definitions>
  <inkml:trace contextRef="#ctx0" brushRef="#br0">0 1 728,'29'0'3,"-11"4"11,-16-3-2,-1 0 0,1 0 0,0 0 0,0 0 0,0-1 0,-1 1-1,1-1 1,0 1 0,0-1 0,0 0 0,0 1 0,0-1-1,0 0 1,0 0 0,0-1 0,0 1 0,2-1 0,-2 1 62,24 20 418,-16-15-422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49:01.329"/>
    </inkml:context>
    <inkml:brush xml:id="br0">
      <inkml:brushProperty name="width" value="0.05" units="cm"/>
      <inkml:brushProperty name="height" value="0.05" units="cm"/>
    </inkml:brush>
  </inkml:definitions>
  <inkml:trace contextRef="#ctx0" brushRef="#br0">28 0 816,'1'2'17,"3"8"11,-3-8 23,-24 1 944,13-6-1902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68AB1-A1E9-4C0F-AD2C-93225CB26A03}" type="datetimeFigureOut">
              <a:rPr lang="en-US" smtClean="0"/>
              <a:pPr/>
              <a:t>6/2/2024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A5628-A2FD-4272-A85F-D6091DE5F7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AA5628-A2FD-4272-A85F-D6091DE5F73B}"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8893F63-4168-428D-82E9-A0DA0507913A}"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A0D2AF8-6DC5-42AB-A504-891E3DA8F3E7}"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3E3B290-5D4F-48D8-968F-04FC757F1ED1}"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068ABB7-5339-49DF-B4CE-971A7B8B95E7}"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8D33074-932D-4614-947B-361194C7DBE4}"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01BCF1E-1E0D-4413-B738-0722E47B5EB9}" type="datetime1">
              <a:rPr lang="en-US" smtClean="0"/>
              <a:t>6/2/2024</a:t>
            </a:fld>
            <a:endParaRPr lang="en-US"/>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DC5FACF-DBD1-47AB-854A-D41C87A6E93C}" type="datetime1">
              <a:rPr lang="en-US" smtClean="0"/>
              <a:t>6/2/2024</a:t>
            </a:fld>
            <a:endParaRPr lang="en-US"/>
          </a:p>
        </p:txBody>
      </p:sp>
      <p:sp>
        <p:nvSpPr>
          <p:cNvPr id="9" name="Slide Number Placeholder 8"/>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048EB7C-9E81-4453-AF10-D84CB13DFC33}" type="datetime1">
              <a:rPr lang="en-US" smtClean="0"/>
              <a:t>6/2/2024</a:t>
            </a:fld>
            <a:endParaRPr lang="en-US"/>
          </a:p>
        </p:txBody>
      </p:sp>
      <p:sp>
        <p:nvSpPr>
          <p:cNvPr id="5" name="Slide Number Placeholder 4"/>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017DB20-AB1A-4817-B37D-3E9D88B0ED3C}" type="datetime1">
              <a:rPr lang="en-US" smtClean="0"/>
              <a:t>6/2/2024</a:t>
            </a:fld>
            <a:endParaRPr lang="en-US"/>
          </a:p>
        </p:txBody>
      </p:sp>
      <p:sp>
        <p:nvSpPr>
          <p:cNvPr id="4" name="Slide Number Placeholder 3"/>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6D64E44-BAEB-4294-AD4C-8D89F6B6E28D}" type="datetime1">
              <a:rPr lang="en-US" smtClean="0"/>
              <a:t>6/2/2024</a:t>
            </a:fld>
            <a:endParaRPr lang="en-US"/>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3716C61-9B3C-4056-A848-26DF22673195}" type="datetime1">
              <a:rPr lang="en-US" smtClean="0"/>
              <a:t>6/2/2024</a:t>
            </a:fld>
            <a:endParaRPr lang="en-US"/>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ECD33-1D32-4D2B-AE21-C87DF0D70995}" type="slidenum">
              <a:rPr lang="en-US" smtClean="0"/>
              <a:pPr/>
              <a:t>‹#›</a:t>
            </a:fld>
            <a:endParaRPr lang="en-US"/>
          </a:p>
        </p:txBody>
      </p:sp>
      <p:cxnSp>
        <p:nvCxnSpPr>
          <p:cNvPr id="8" name="Straight Connector 7"/>
          <p:cNvCxnSpPr/>
          <p:nvPr userDrawn="1"/>
        </p:nvCxnSpPr>
        <p:spPr>
          <a:xfrm>
            <a:off x="0" y="571480"/>
            <a:ext cx="9144000" cy="1588"/>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52.png"/><Relationship Id="rId2" Type="http://schemas.openxmlformats.org/officeDocument/2006/relationships/customXml" Target="../ink/ink3.xml"/><Relationship Id="rId1" Type="http://schemas.openxmlformats.org/officeDocument/2006/relationships/slideLayout" Target="../slideLayouts/slideLayout2.xml"/><Relationship Id="rId10" Type="http://schemas.openxmlformats.org/officeDocument/2006/relationships/image" Target="../media/image53.png"/><Relationship Id="rId9" Type="http://schemas.openxmlformats.org/officeDocument/2006/relationships/customXml" Target="../ink/ink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3.png"/><Relationship Id="rId12" Type="http://schemas.openxmlformats.org/officeDocument/2006/relationships/image" Target="../media/image75.png"/><Relationship Id="rId2" Type="http://schemas.openxmlformats.org/officeDocument/2006/relationships/customXml" Target="../ink/ink5.xml"/><Relationship Id="rId1" Type="http://schemas.openxmlformats.org/officeDocument/2006/relationships/slideLayout" Target="../slideLayouts/slideLayout2.xml"/><Relationship Id="rId11" Type="http://schemas.openxmlformats.org/officeDocument/2006/relationships/customXml" Target="../ink/ink8.xml"/><Relationship Id="rId5" Type="http://schemas.openxmlformats.org/officeDocument/2006/relationships/customXml" Target="../ink/ink6.xml"/><Relationship Id="rId10" Type="http://schemas.openxmlformats.org/officeDocument/2006/relationships/image" Target="../media/image74.png"/><Relationship Id="rId4" Type="http://schemas.openxmlformats.org/officeDocument/2006/relationships/image" Target="../media/image71.png"/><Relationship Id="rId9" Type="http://schemas.openxmlformats.org/officeDocument/2006/relationships/customXml" Target="../ink/ink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41.png"/><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customXml" Target="../ink/ink10.xml"/><Relationship Id="rId10" Type="http://schemas.openxmlformats.org/officeDocument/2006/relationships/image" Target="../media/image142.png"/><Relationship Id="rId4" Type="http://schemas.openxmlformats.org/officeDocument/2006/relationships/image" Target="../media/image139.png"/><Relationship Id="rId9" Type="http://schemas.openxmlformats.org/officeDocument/2006/relationships/customXml" Target="../ink/ink1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customXml" Target="../ink/ink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ustomXml" Target="../ink/ink13.xml"/><Relationship Id="rId1" Type="http://schemas.openxmlformats.org/officeDocument/2006/relationships/slideLayout" Target="../slideLayouts/slideLayout6.xml"/><Relationship Id="rId4" Type="http://schemas.openxmlformats.org/officeDocument/2006/relationships/image" Target="../media/image340.png"/></Relationships>
</file>

<file path=ppt/slides/_rels/slide41.xml.rels><?xml version="1.0" encoding="UTF-8" standalone="yes"?>
<Relationships xmlns="http://schemas.openxmlformats.org/package/2006/relationships"><Relationship Id="rId2" Type="http://schemas.openxmlformats.org/officeDocument/2006/relationships/customXml" Target="../ink/ink14.xml"/><Relationship Id="rId1" Type="http://schemas.openxmlformats.org/officeDocument/2006/relationships/slideLayout" Target="../slideLayouts/slideLayout6.xml"/><Relationship Id="rId4" Type="http://schemas.openxmlformats.org/officeDocument/2006/relationships/image" Target="../media/image188.png"/></Relationships>
</file>

<file path=ppt/slides/_rels/slide42.xml.rels><?xml version="1.0" encoding="UTF-8" standalone="yes"?>
<Relationships xmlns="http://schemas.openxmlformats.org/package/2006/relationships"><Relationship Id="rId2" Type="http://schemas.openxmlformats.org/officeDocument/2006/relationships/customXml" Target="../ink/ink15.xml"/><Relationship Id="rId1" Type="http://schemas.openxmlformats.org/officeDocument/2006/relationships/slideLayout" Target="../slideLayouts/slideLayout6.xml"/><Relationship Id="rId4" Type="http://schemas.openxmlformats.org/officeDocument/2006/relationships/image" Target="../media/image188.png"/></Relationships>
</file>

<file path=ppt/slides/_rels/slide43.xml.rels><?xml version="1.0" encoding="UTF-8" standalone="yes"?>
<Relationships xmlns="http://schemas.openxmlformats.org/package/2006/relationships"><Relationship Id="rId2" Type="http://schemas.openxmlformats.org/officeDocument/2006/relationships/customXml" Target="../ink/ink16.xml"/><Relationship Id="rId1" Type="http://schemas.openxmlformats.org/officeDocument/2006/relationships/slideLayout" Target="../slideLayouts/slideLayout6.xml"/><Relationship Id="rId4" Type="http://schemas.openxmlformats.org/officeDocument/2006/relationships/image" Target="../media/image188.png"/></Relationships>
</file>

<file path=ppt/slides/_rels/slide44.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customXml" Target="../ink/ink1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customXml" Target="../ink/ink18.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customXml" Target="../ink/ink19.xml"/><Relationship Id="rId1" Type="http://schemas.openxmlformats.org/officeDocument/2006/relationships/slideLayout" Target="../slideLayouts/slideLayout6.xml"/><Relationship Id="rId4" Type="http://schemas.openxmlformats.org/officeDocument/2006/relationships/image" Target="../media/image188.png"/></Relationships>
</file>

<file path=ppt/slides/_rels/slide47.xml.rels><?xml version="1.0" encoding="UTF-8" standalone="yes"?>
<Relationships xmlns="http://schemas.openxmlformats.org/package/2006/relationships"><Relationship Id="rId13" Type="http://schemas.openxmlformats.org/officeDocument/2006/relationships/customXml" Target="../ink/ink21.xml"/><Relationship Id="rId3" Type="http://schemas.openxmlformats.org/officeDocument/2006/relationships/customXml" Target="../ink/ink20.xml"/><Relationship Id="rId12" Type="http://schemas.openxmlformats.org/officeDocument/2006/relationships/image" Target="../media/image990.png"/><Relationship Id="rId2" Type="http://schemas.openxmlformats.org/officeDocument/2006/relationships/image" Target="../media/image19.png"/><Relationship Id="rId54" Type="http://schemas.openxmlformats.org/officeDocument/2006/relationships/image" Target="../media/image12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3" Type="http://schemas.openxmlformats.org/officeDocument/2006/relationships/image" Target="../media/image20.png"/><Relationship Id="rId12" Type="http://schemas.openxmlformats.org/officeDocument/2006/relationships/image" Target="../media/image1330.png"/><Relationship Id="rId2" Type="http://schemas.openxmlformats.org/officeDocument/2006/relationships/customXml" Target="../ink/ink22.xml"/><Relationship Id="rId1" Type="http://schemas.openxmlformats.org/officeDocument/2006/relationships/slideLayout" Target="../slideLayouts/slideLayout2.xml"/><Relationship Id="rId11" Type="http://schemas.openxmlformats.org/officeDocument/2006/relationships/customXml" Target="../ink/ink23.xml"/><Relationship Id="rId10" Type="http://schemas.openxmlformats.org/officeDocument/2006/relationships/image" Target="../media/image1320.png"/></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6.png"/><Relationship Id="rId44" Type="http://schemas.openxmlformats.org/officeDocument/2006/relationships/image" Target="../media/image4.png"/><Relationship Id="rId43"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71566" y="0"/>
            <a:ext cx="7772400" cy="523220"/>
          </a:xfrm>
          <a:prstGeom prst="rect">
            <a:avLst/>
          </a:prstGeom>
          <a:noFill/>
        </p:spPr>
        <p:txBody>
          <a:bodyPr wrap="square" rtlCol="0">
            <a:spAutoFit/>
          </a:bodyPr>
          <a:lstStyle/>
          <a:p>
            <a:r>
              <a:rPr lang="en-IN" sz="2800" b="1" dirty="0">
                <a:solidFill>
                  <a:schemeClr val="accent6"/>
                </a:solidFill>
                <a:effectLst>
                  <a:outerShdw blurRad="38100" dist="38100" dir="2700000" algn="tl">
                    <a:srgbClr val="000000">
                      <a:alpha val="43137"/>
                    </a:srgbClr>
                  </a:outerShdw>
                </a:effectLst>
              </a:rPr>
              <a:t>            Internet Communication Engineering </a:t>
            </a:r>
            <a:endParaRPr lang="en-US" sz="2800" b="1" dirty="0">
              <a:solidFill>
                <a:schemeClr val="accent6"/>
              </a:solidFill>
              <a:effectLst>
                <a:outerShdw blurRad="38100" dist="38100" dir="2700000" algn="tl">
                  <a:srgbClr val="000000">
                    <a:alpha val="43137"/>
                  </a:srgbClr>
                </a:outerShdw>
              </a:effectLst>
            </a:endParaRPr>
          </a:p>
        </p:txBody>
      </p:sp>
      <p:sp>
        <p:nvSpPr>
          <p:cNvPr id="6" name="Title 5"/>
          <p:cNvSpPr>
            <a:spLocks noGrp="1"/>
          </p:cNvSpPr>
          <p:nvPr>
            <p:ph type="ctrTitle"/>
          </p:nvPr>
        </p:nvSpPr>
        <p:spPr>
          <a:xfrm>
            <a:off x="500034" y="958749"/>
            <a:ext cx="7772400" cy="4929222"/>
          </a:xfrm>
        </p:spPr>
        <p:txBody>
          <a:bodyPr>
            <a:normAutofit/>
          </a:bodyPr>
          <a:lstStyle/>
          <a:p>
            <a:pPr lvl="0"/>
            <a:br>
              <a:rPr lang="en-IN" dirty="0">
                <a:solidFill>
                  <a:srgbClr val="002060"/>
                </a:solidFill>
              </a:rPr>
            </a:br>
            <a:r>
              <a:rPr lang="en-IN" dirty="0">
                <a:solidFill>
                  <a:srgbClr val="002060"/>
                </a:solidFill>
              </a:rPr>
              <a:t>Module 1 : Introduction to Internet </a:t>
            </a:r>
            <a:br>
              <a:rPr lang="en-IN" dirty="0">
                <a:solidFill>
                  <a:srgbClr val="002060"/>
                </a:solidFill>
              </a:rPr>
            </a:br>
            <a:br>
              <a:rPr lang="en-IN" dirty="0">
                <a:solidFill>
                  <a:srgbClr val="002060"/>
                </a:solidFill>
              </a:rPr>
            </a:br>
            <a:br>
              <a:rPr lang="en-IN" dirty="0">
                <a:solidFill>
                  <a:srgbClr val="002060"/>
                </a:solidFill>
              </a:rPr>
            </a:br>
            <a:endParaRPr lang="en-IN"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0A6C96D-3733-05A2-3027-114B14089D96}"/>
              </a:ext>
            </a:extLst>
          </p:cNvPr>
          <p:cNvSpPr>
            <a:spLocks noChangeArrowheads="1"/>
          </p:cNvSpPr>
          <p:nvPr/>
        </p:nvSpPr>
        <p:spPr bwMode="auto">
          <a:xfrm>
            <a:off x="533400" y="1905000"/>
            <a:ext cx="5105400" cy="3962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solidFill>
                <a:srgbClr val="000066"/>
              </a:solidFill>
            </a:endParaRPr>
          </a:p>
        </p:txBody>
      </p:sp>
      <p:sp>
        <p:nvSpPr>
          <p:cNvPr id="36867" name="Rectangle 3">
            <a:extLst>
              <a:ext uri="{FF2B5EF4-FFF2-40B4-BE49-F238E27FC236}">
                <a16:creationId xmlns:a16="http://schemas.microsoft.com/office/drawing/2014/main" id="{1F2BB523-796E-A377-668E-535004439CBF}"/>
              </a:ext>
            </a:extLst>
          </p:cNvPr>
          <p:cNvSpPr>
            <a:spLocks noChangeArrowheads="1"/>
          </p:cNvSpPr>
          <p:nvPr/>
        </p:nvSpPr>
        <p:spPr bwMode="auto">
          <a:xfrm>
            <a:off x="533400" y="2514600"/>
            <a:ext cx="4343400" cy="3352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solidFill>
                <a:srgbClr val="000066"/>
              </a:solidFill>
            </a:endParaRPr>
          </a:p>
        </p:txBody>
      </p:sp>
      <p:sp>
        <p:nvSpPr>
          <p:cNvPr id="36868" name="Rectangle 4">
            <a:extLst>
              <a:ext uri="{FF2B5EF4-FFF2-40B4-BE49-F238E27FC236}">
                <a16:creationId xmlns:a16="http://schemas.microsoft.com/office/drawing/2014/main" id="{6F4E5599-8408-5C46-CE10-7AABD8FF9C9A}"/>
              </a:ext>
            </a:extLst>
          </p:cNvPr>
          <p:cNvSpPr>
            <a:spLocks noChangeArrowheads="1"/>
          </p:cNvSpPr>
          <p:nvPr/>
        </p:nvSpPr>
        <p:spPr bwMode="auto">
          <a:xfrm>
            <a:off x="533400" y="3124200"/>
            <a:ext cx="3581400" cy="2743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solidFill>
                <a:srgbClr val="000066"/>
              </a:solidFill>
            </a:endParaRPr>
          </a:p>
        </p:txBody>
      </p:sp>
      <p:sp>
        <p:nvSpPr>
          <p:cNvPr id="36869" name="Rectangle 5">
            <a:extLst>
              <a:ext uri="{FF2B5EF4-FFF2-40B4-BE49-F238E27FC236}">
                <a16:creationId xmlns:a16="http://schemas.microsoft.com/office/drawing/2014/main" id="{04EC274A-0EC4-2B79-EAFD-52D1E95AB268}"/>
              </a:ext>
            </a:extLst>
          </p:cNvPr>
          <p:cNvSpPr>
            <a:spLocks noChangeArrowheads="1"/>
          </p:cNvSpPr>
          <p:nvPr/>
        </p:nvSpPr>
        <p:spPr bwMode="auto">
          <a:xfrm>
            <a:off x="533400" y="3733800"/>
            <a:ext cx="28956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solidFill>
                <a:srgbClr val="000066"/>
              </a:solidFill>
            </a:endParaRPr>
          </a:p>
        </p:txBody>
      </p:sp>
      <p:sp>
        <p:nvSpPr>
          <p:cNvPr id="36870" name="Rectangle 6">
            <a:extLst>
              <a:ext uri="{FF2B5EF4-FFF2-40B4-BE49-F238E27FC236}">
                <a16:creationId xmlns:a16="http://schemas.microsoft.com/office/drawing/2014/main" id="{94D4FFCD-367B-B42D-29EF-801FC2589CF3}"/>
              </a:ext>
            </a:extLst>
          </p:cNvPr>
          <p:cNvSpPr>
            <a:spLocks noChangeArrowheads="1"/>
          </p:cNvSpPr>
          <p:nvPr/>
        </p:nvSpPr>
        <p:spPr bwMode="auto">
          <a:xfrm>
            <a:off x="533400" y="4343400"/>
            <a:ext cx="22860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solidFill>
                <a:srgbClr val="000066"/>
              </a:solidFill>
            </a:endParaRPr>
          </a:p>
        </p:txBody>
      </p:sp>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title"/>
          </p:nvPr>
        </p:nvSpPr>
        <p:spPr>
          <a:xfrm>
            <a:off x="179512" y="116632"/>
            <a:ext cx="8784976" cy="609600"/>
          </a:xfrm>
        </p:spPr>
        <p:txBody>
          <a:bodyPr>
            <a:normAutofit/>
          </a:bodyPr>
          <a:lstStyle/>
          <a:p>
            <a:pPr algn="l"/>
            <a:r>
              <a:rPr lang="en-US" altLang="en-US" sz="2400" dirty="0">
                <a:solidFill>
                  <a:srgbClr val="000066"/>
                </a:solidFill>
              </a:rPr>
              <a:t>From Simple, But Significant Ideas Bigger Ones Grow 1970s to 1995</a:t>
            </a:r>
          </a:p>
        </p:txBody>
      </p:sp>
      <p:sp>
        <p:nvSpPr>
          <p:cNvPr id="36872" name="Text Box 8">
            <a:extLst>
              <a:ext uri="{FF2B5EF4-FFF2-40B4-BE49-F238E27FC236}">
                <a16:creationId xmlns:a16="http://schemas.microsoft.com/office/drawing/2014/main" id="{34A3ED83-8B88-F798-ACC9-7C6F260B2706}"/>
              </a:ext>
            </a:extLst>
          </p:cNvPr>
          <p:cNvSpPr txBox="1">
            <a:spLocks noChangeArrowheads="1"/>
          </p:cNvSpPr>
          <p:nvPr/>
        </p:nvSpPr>
        <p:spPr bwMode="auto">
          <a:xfrm>
            <a:off x="381000" y="59436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66"/>
                </a:solidFill>
              </a:rPr>
              <a:t>1970</a:t>
            </a:r>
          </a:p>
        </p:txBody>
      </p:sp>
      <p:sp>
        <p:nvSpPr>
          <p:cNvPr id="36873" name="Text Box 9">
            <a:extLst>
              <a:ext uri="{FF2B5EF4-FFF2-40B4-BE49-F238E27FC236}">
                <a16:creationId xmlns:a16="http://schemas.microsoft.com/office/drawing/2014/main" id="{354D88B2-9B60-397A-BDD0-11D381714BA2}"/>
              </a:ext>
            </a:extLst>
          </p:cNvPr>
          <p:cNvSpPr txBox="1">
            <a:spLocks noChangeArrowheads="1"/>
          </p:cNvSpPr>
          <p:nvPr/>
        </p:nvSpPr>
        <p:spPr bwMode="auto">
          <a:xfrm>
            <a:off x="5715000" y="59436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66"/>
                </a:solidFill>
              </a:rPr>
              <a:t>1995</a:t>
            </a:r>
          </a:p>
        </p:txBody>
      </p:sp>
      <p:sp>
        <p:nvSpPr>
          <p:cNvPr id="36874" name="Line 10">
            <a:extLst>
              <a:ext uri="{FF2B5EF4-FFF2-40B4-BE49-F238E27FC236}">
                <a16:creationId xmlns:a16="http://schemas.microsoft.com/office/drawing/2014/main" id="{65539B75-2B14-DB34-C814-48ECACE0A164}"/>
              </a:ext>
            </a:extLst>
          </p:cNvPr>
          <p:cNvSpPr>
            <a:spLocks noChangeShapeType="1"/>
          </p:cNvSpPr>
          <p:nvPr/>
        </p:nvSpPr>
        <p:spPr bwMode="auto">
          <a:xfrm>
            <a:off x="533400" y="5943600"/>
            <a:ext cx="5943600"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875" name="Rectangle 11">
            <a:extLst>
              <a:ext uri="{FF2B5EF4-FFF2-40B4-BE49-F238E27FC236}">
                <a16:creationId xmlns:a16="http://schemas.microsoft.com/office/drawing/2014/main" id="{60E4BF8D-98E7-FF94-E67D-38D23C0951FC}"/>
              </a:ext>
            </a:extLst>
          </p:cNvPr>
          <p:cNvSpPr>
            <a:spLocks noChangeArrowheads="1"/>
          </p:cNvSpPr>
          <p:nvPr/>
        </p:nvSpPr>
        <p:spPr bwMode="auto">
          <a:xfrm>
            <a:off x="533400" y="4953000"/>
            <a:ext cx="16002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000066"/>
                </a:solidFill>
              </a:rPr>
              <a:t>Ideas from</a:t>
            </a:r>
          </a:p>
          <a:p>
            <a:pPr algn="ctr"/>
            <a:r>
              <a:rPr lang="en-US" altLang="en-US" sz="1200">
                <a:solidFill>
                  <a:srgbClr val="000066"/>
                </a:solidFill>
              </a:rPr>
              <a:t>1940s to 1969</a:t>
            </a:r>
          </a:p>
        </p:txBody>
      </p:sp>
      <p:sp>
        <p:nvSpPr>
          <p:cNvPr id="36876" name="Rectangle 12">
            <a:extLst>
              <a:ext uri="{FF2B5EF4-FFF2-40B4-BE49-F238E27FC236}">
                <a16:creationId xmlns:a16="http://schemas.microsoft.com/office/drawing/2014/main" id="{C5837464-A66D-12DE-B899-073042C262A3}"/>
              </a:ext>
            </a:extLst>
          </p:cNvPr>
          <p:cNvSpPr>
            <a:spLocks noChangeArrowheads="1"/>
          </p:cNvSpPr>
          <p:nvPr/>
        </p:nvSpPr>
        <p:spPr bwMode="auto">
          <a:xfrm>
            <a:off x="533400" y="4343400"/>
            <a:ext cx="2286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000066"/>
                </a:solidFill>
              </a:rPr>
              <a:t>We need a protocol for Efficient </a:t>
            </a:r>
          </a:p>
          <a:p>
            <a:pPr algn="ctr"/>
            <a:r>
              <a:rPr lang="en-US" altLang="en-US" sz="1200">
                <a:solidFill>
                  <a:srgbClr val="000066"/>
                </a:solidFill>
              </a:rPr>
              <a:t>and Reliable transmission of</a:t>
            </a:r>
          </a:p>
          <a:p>
            <a:pPr algn="ctr"/>
            <a:r>
              <a:rPr lang="en-US" altLang="en-US" sz="1200">
                <a:solidFill>
                  <a:srgbClr val="000066"/>
                </a:solidFill>
              </a:rPr>
              <a:t>Packets over a WAN: TCP/IP</a:t>
            </a:r>
          </a:p>
        </p:txBody>
      </p:sp>
      <p:sp>
        <p:nvSpPr>
          <p:cNvPr id="36877" name="Rectangle 13">
            <a:extLst>
              <a:ext uri="{FF2B5EF4-FFF2-40B4-BE49-F238E27FC236}">
                <a16:creationId xmlns:a16="http://schemas.microsoft.com/office/drawing/2014/main" id="{C2EFAADB-2C0E-DF76-F8F4-F904A44AF25D}"/>
              </a:ext>
            </a:extLst>
          </p:cNvPr>
          <p:cNvSpPr>
            <a:spLocks noChangeArrowheads="1"/>
          </p:cNvSpPr>
          <p:nvPr/>
        </p:nvSpPr>
        <p:spPr bwMode="auto">
          <a:xfrm>
            <a:off x="533400" y="3733800"/>
            <a:ext cx="28956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000066"/>
                </a:solidFill>
              </a:rPr>
              <a:t>The ARPANET needs to convert to </a:t>
            </a:r>
          </a:p>
          <a:p>
            <a:pPr algn="ctr"/>
            <a:r>
              <a:rPr lang="en-US" altLang="en-US" sz="1200">
                <a:solidFill>
                  <a:srgbClr val="000066"/>
                </a:solidFill>
              </a:rPr>
              <a:t>a standard protocol and be renamed to </a:t>
            </a:r>
          </a:p>
          <a:p>
            <a:pPr algn="ctr"/>
            <a:r>
              <a:rPr lang="en-US" altLang="en-US" sz="1200">
                <a:solidFill>
                  <a:srgbClr val="000066"/>
                </a:solidFill>
              </a:rPr>
              <a:t>The Internet</a:t>
            </a:r>
          </a:p>
        </p:txBody>
      </p:sp>
      <p:sp>
        <p:nvSpPr>
          <p:cNvPr id="36878" name="Rectangle 14">
            <a:extLst>
              <a:ext uri="{FF2B5EF4-FFF2-40B4-BE49-F238E27FC236}">
                <a16:creationId xmlns:a16="http://schemas.microsoft.com/office/drawing/2014/main" id="{DFF1B764-255F-FD13-125E-330C6921D4F6}"/>
              </a:ext>
            </a:extLst>
          </p:cNvPr>
          <p:cNvSpPr>
            <a:spLocks noChangeArrowheads="1"/>
          </p:cNvSpPr>
          <p:nvPr/>
        </p:nvSpPr>
        <p:spPr bwMode="auto">
          <a:xfrm>
            <a:off x="533400" y="3124200"/>
            <a:ext cx="3581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000066"/>
                </a:solidFill>
              </a:rPr>
              <a:t>Computers connected via the Internet can be used </a:t>
            </a:r>
          </a:p>
          <a:p>
            <a:pPr algn="ctr"/>
            <a:r>
              <a:rPr lang="en-US" altLang="en-US" sz="1200">
                <a:solidFill>
                  <a:srgbClr val="000066"/>
                </a:solidFill>
              </a:rPr>
              <a:t>more easily if hypertext links are enabled using HTML</a:t>
            </a:r>
          </a:p>
          <a:p>
            <a:pPr algn="ctr"/>
            <a:r>
              <a:rPr lang="en-US" altLang="en-US" sz="1200">
                <a:solidFill>
                  <a:srgbClr val="000066"/>
                </a:solidFill>
              </a:rPr>
              <a:t> and URLs: it’s called World Wide Web</a:t>
            </a:r>
          </a:p>
        </p:txBody>
      </p:sp>
      <p:sp>
        <p:nvSpPr>
          <p:cNvPr id="36879" name="Rectangle 15">
            <a:extLst>
              <a:ext uri="{FF2B5EF4-FFF2-40B4-BE49-F238E27FC236}">
                <a16:creationId xmlns:a16="http://schemas.microsoft.com/office/drawing/2014/main" id="{66E2A592-4390-6AD1-2437-EBDDDF9F8AEB}"/>
              </a:ext>
            </a:extLst>
          </p:cNvPr>
          <p:cNvSpPr>
            <a:spLocks noChangeArrowheads="1"/>
          </p:cNvSpPr>
          <p:nvPr/>
        </p:nvSpPr>
        <p:spPr bwMode="auto">
          <a:xfrm>
            <a:off x="533400" y="2514600"/>
            <a:ext cx="4343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000066"/>
                </a:solidFill>
              </a:rPr>
              <a:t>The World Wide Web is easier to use if we have a browser that</a:t>
            </a:r>
          </a:p>
          <a:p>
            <a:pPr algn="ctr"/>
            <a:r>
              <a:rPr lang="en-US" altLang="en-US" sz="1200">
                <a:solidFill>
                  <a:srgbClr val="000066"/>
                </a:solidFill>
              </a:rPr>
              <a:t>To browser web pages, running in a graphical user interface context.</a:t>
            </a:r>
          </a:p>
        </p:txBody>
      </p:sp>
      <p:sp>
        <p:nvSpPr>
          <p:cNvPr id="36880" name="Rectangle 16">
            <a:extLst>
              <a:ext uri="{FF2B5EF4-FFF2-40B4-BE49-F238E27FC236}">
                <a16:creationId xmlns:a16="http://schemas.microsoft.com/office/drawing/2014/main" id="{35CA004F-9885-65E9-B680-F943404AD257}"/>
              </a:ext>
            </a:extLst>
          </p:cNvPr>
          <p:cNvSpPr>
            <a:spLocks noChangeArrowheads="1"/>
          </p:cNvSpPr>
          <p:nvPr/>
        </p:nvSpPr>
        <p:spPr bwMode="auto">
          <a:xfrm>
            <a:off x="533400" y="1905000"/>
            <a:ext cx="5105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000066"/>
                </a:solidFill>
              </a:rPr>
              <a:t>Great efficiencies can be accomplished if we use</a:t>
            </a:r>
          </a:p>
          <a:p>
            <a:pPr algn="ctr"/>
            <a:r>
              <a:rPr lang="en-US" altLang="en-US" sz="1200">
                <a:solidFill>
                  <a:srgbClr val="000066"/>
                </a:solidFill>
              </a:rPr>
              <a:t>The Internet and the World Wide Web to conduct business. </a:t>
            </a:r>
          </a:p>
        </p:txBody>
      </p:sp>
      <p:sp>
        <p:nvSpPr>
          <p:cNvPr id="3" name="Slide Number Placeholder 2">
            <a:extLst>
              <a:ext uri="{FF2B5EF4-FFF2-40B4-BE49-F238E27FC236}">
                <a16:creationId xmlns:a16="http://schemas.microsoft.com/office/drawing/2014/main" id="{3CA36786-35AD-A0A6-69B5-AA16672E46E2}"/>
              </a:ext>
            </a:extLst>
          </p:cNvPr>
          <p:cNvSpPr>
            <a:spLocks noGrp="1"/>
          </p:cNvSpPr>
          <p:nvPr>
            <p:ph type="sldNum" sz="quarter" idx="12"/>
          </p:nvPr>
        </p:nvSpPr>
        <p:spPr/>
        <p:txBody>
          <a:bodyPr/>
          <a:lstStyle/>
          <a:p>
            <a:fld id="{45BECD33-1D32-4D2B-AE21-C87DF0D70995}" type="slidenum">
              <a:rPr lang="en-US" smtClean="0"/>
              <a:pPr/>
              <a:t>10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439718"/>
          </a:xfrm>
        </p:spPr>
        <p:txBody>
          <a:bodyPr>
            <a:normAutofit fontScale="90000"/>
          </a:bodyPr>
          <a:lstStyle/>
          <a:p>
            <a:r>
              <a:rPr lang="en-US" dirty="0">
                <a:solidFill>
                  <a:schemeClr val="accent6">
                    <a:lumMod val="75000"/>
                  </a:schemeClr>
                </a:solidFill>
              </a:rPr>
              <a:t>The creation of Internet</a:t>
            </a:r>
          </a:p>
        </p:txBody>
      </p:sp>
      <p:sp>
        <p:nvSpPr>
          <p:cNvPr id="6" name="Slide Number Placeholder 5"/>
          <p:cNvSpPr>
            <a:spLocks noGrp="1"/>
          </p:cNvSpPr>
          <p:nvPr>
            <p:ph type="sldNum" sz="quarter" idx="12"/>
          </p:nvPr>
        </p:nvSpPr>
        <p:spPr/>
        <p:txBody>
          <a:bodyPr/>
          <a:lstStyle/>
          <a:p>
            <a:fld id="{45BECD33-1D32-4D2B-AE21-C87DF0D70995}" type="slidenum">
              <a:rPr lang="en-US" smtClean="0"/>
              <a:pPr/>
              <a:t>11</a:t>
            </a:fld>
            <a:endParaRPr lang="en-US"/>
          </a:p>
        </p:txBody>
      </p:sp>
      <p:sp>
        <p:nvSpPr>
          <p:cNvPr id="8" name="Content Placeholder 7">
            <a:extLst>
              <a:ext uri="{FF2B5EF4-FFF2-40B4-BE49-F238E27FC236}">
                <a16:creationId xmlns:a16="http://schemas.microsoft.com/office/drawing/2014/main" id="{C3F8160E-AB52-3869-1414-4AF372B5168F}"/>
              </a:ext>
            </a:extLst>
          </p:cNvPr>
          <p:cNvSpPr>
            <a:spLocks noGrp="1"/>
          </p:cNvSpPr>
          <p:nvPr>
            <p:ph idx="1"/>
          </p:nvPr>
        </p:nvSpPr>
        <p:spPr>
          <a:xfrm>
            <a:off x="457200" y="1268760"/>
            <a:ext cx="8229600" cy="4857403"/>
          </a:xfrm>
        </p:spPr>
        <p:txBody>
          <a:bodyPr/>
          <a:lstStyle/>
          <a:p>
            <a:r>
              <a:rPr lang="en-US" altLang="en-US" sz="2800" dirty="0"/>
              <a:t>The creation of the Internet solved the following challenges:</a:t>
            </a:r>
          </a:p>
          <a:p>
            <a:pPr lvl="1"/>
            <a:r>
              <a:rPr lang="en-US" altLang="en-US" dirty="0"/>
              <a:t>Basically inventing digital networking as we know it</a:t>
            </a:r>
          </a:p>
          <a:p>
            <a:pPr lvl="1"/>
            <a:r>
              <a:rPr lang="en-US" altLang="en-US" dirty="0"/>
              <a:t>Survivability of an infrastructure to send / receive high-speed electronic messages</a:t>
            </a:r>
          </a:p>
          <a:p>
            <a:pPr lvl="1"/>
            <a:r>
              <a:rPr lang="en-US" altLang="en-US" dirty="0"/>
              <a:t>Reliability of computer messaging</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428628"/>
          </a:xfrm>
        </p:spPr>
        <p:txBody>
          <a:bodyPr>
            <a:normAutofit fontScale="90000"/>
          </a:bodyPr>
          <a:lstStyle/>
          <a:p>
            <a:r>
              <a:rPr lang="en-US" dirty="0">
                <a:solidFill>
                  <a:schemeClr val="accent6">
                    <a:lumMod val="75000"/>
                  </a:schemeClr>
                </a:solidFill>
              </a:rPr>
              <a:t>Protocols and Standards</a:t>
            </a:r>
          </a:p>
        </p:txBody>
      </p:sp>
      <p:sp>
        <p:nvSpPr>
          <p:cNvPr id="4" name="Slide Number Placeholder 3"/>
          <p:cNvSpPr>
            <a:spLocks noGrp="1"/>
          </p:cNvSpPr>
          <p:nvPr>
            <p:ph type="sldNum" sz="quarter" idx="12"/>
          </p:nvPr>
        </p:nvSpPr>
        <p:spPr/>
        <p:txBody>
          <a:bodyPr/>
          <a:lstStyle/>
          <a:p>
            <a:fld id="{45BECD33-1D32-4D2B-AE21-C87DF0D70995}" type="slidenum">
              <a:rPr lang="en-US" smtClean="0"/>
              <a:pPr/>
              <a:t>12</a:t>
            </a:fld>
            <a:endParaRPr lang="en-US"/>
          </a:p>
        </p:txBody>
      </p:sp>
      <p:sp>
        <p:nvSpPr>
          <p:cNvPr id="7" name="Rectangle 5">
            <a:extLst>
              <a:ext uri="{FF2B5EF4-FFF2-40B4-BE49-F238E27FC236}">
                <a16:creationId xmlns:a16="http://schemas.microsoft.com/office/drawing/2014/main" id="{411DE283-81BA-BF2E-ED70-1FA195F1F26A}"/>
              </a:ext>
            </a:extLst>
          </p:cNvPr>
          <p:cNvSpPr>
            <a:spLocks noChangeArrowheads="1"/>
          </p:cNvSpPr>
          <p:nvPr/>
        </p:nvSpPr>
        <p:spPr bwMode="auto">
          <a:xfrm>
            <a:off x="428596" y="735414"/>
            <a:ext cx="8334404" cy="1815882"/>
          </a:xfrm>
          <a:prstGeom prst="rect">
            <a:avLst/>
          </a:prstGeom>
          <a:noFill/>
          <a:ln w="9525">
            <a:noFill/>
            <a:miter lim="800000"/>
            <a:headEnd/>
            <a:tailEnd/>
          </a:ln>
          <a:effectLst/>
        </p:spPr>
        <p:txBody>
          <a:bodyPr wrap="square" anchor="ctr">
            <a:spAutoFit/>
          </a:bodyPr>
          <a:lstStyle/>
          <a:p>
            <a:pPr algn="just" eaLnBrk="1" hangingPunct="1">
              <a:defRPr/>
            </a:pPr>
            <a:r>
              <a:rPr lang="en-US" sz="2800" i="1" dirty="0">
                <a:solidFill>
                  <a:schemeClr val="hlink"/>
                </a:solidFill>
                <a:effectLst>
                  <a:outerShdw blurRad="38100" dist="38100" dir="2700000" algn="tl">
                    <a:srgbClr val="C0C0C0"/>
                  </a:outerShdw>
                </a:effectLst>
                <a:latin typeface="Times New Roman" pitchFamily="18" charset="0"/>
              </a:rPr>
              <a:t>protocols</a:t>
            </a:r>
            <a:r>
              <a:rPr lang="en-US" sz="2800" i="1" dirty="0">
                <a:effectLst>
                  <a:outerShdw blurRad="38100" dist="38100" dir="2700000" algn="tl">
                    <a:srgbClr val="C0C0C0"/>
                  </a:outerShdw>
                </a:effectLst>
                <a:latin typeface="Times New Roman" pitchFamily="18" charset="0"/>
              </a:rPr>
              <a:t> and </a:t>
            </a:r>
            <a:r>
              <a:rPr lang="en-US" sz="2800" i="1" dirty="0">
                <a:solidFill>
                  <a:schemeClr val="hlink"/>
                </a:solidFill>
                <a:effectLst>
                  <a:outerShdw blurRad="38100" dist="38100" dir="2700000" algn="tl">
                    <a:srgbClr val="C0C0C0"/>
                  </a:outerShdw>
                </a:effectLst>
                <a:latin typeface="Times New Roman" pitchFamily="18" charset="0"/>
              </a:rPr>
              <a:t>standards</a:t>
            </a:r>
            <a:r>
              <a:rPr lang="en-US" sz="2800" i="1" dirty="0">
                <a:effectLst>
                  <a:outerShdw blurRad="38100" dist="38100" dir="2700000" algn="tl">
                    <a:srgbClr val="C0C0C0"/>
                  </a:outerShdw>
                </a:effectLst>
                <a:latin typeface="Times New Roman" pitchFamily="18" charset="0"/>
              </a:rPr>
              <a:t>. </a:t>
            </a:r>
          </a:p>
          <a:p>
            <a:pPr algn="just" eaLnBrk="1" hangingPunct="1">
              <a:defRPr/>
            </a:pPr>
            <a:endParaRPr lang="en-US" sz="2800" i="1" dirty="0">
              <a:effectLst>
                <a:outerShdw blurRad="38100" dist="38100" dir="2700000" algn="tl">
                  <a:srgbClr val="C0C0C0"/>
                </a:outerShdw>
              </a:effectLst>
              <a:latin typeface="Times New Roman" pitchFamily="18" charset="0"/>
            </a:endParaRPr>
          </a:p>
          <a:p>
            <a:pPr algn="just" eaLnBrk="1" hangingPunct="1">
              <a:defRPr/>
            </a:pPr>
            <a:r>
              <a:rPr lang="en-US" sz="2800" i="1" dirty="0">
                <a:effectLst>
                  <a:outerShdw blurRad="38100" dist="38100" dir="2700000" algn="tl">
                    <a:srgbClr val="C0C0C0"/>
                  </a:outerShdw>
                </a:effectLst>
                <a:latin typeface="Times New Roman" pitchFamily="18" charset="0"/>
              </a:rPr>
              <a:t>Protocol is synonymous with rule. </a:t>
            </a:r>
          </a:p>
          <a:p>
            <a:pPr algn="just" eaLnBrk="1" hangingPunct="1">
              <a:defRPr/>
            </a:pPr>
            <a:r>
              <a:rPr lang="en-US" sz="2800" i="1" dirty="0">
                <a:effectLst>
                  <a:outerShdw blurRad="38100" dist="38100" dir="2700000" algn="tl">
                    <a:srgbClr val="C0C0C0"/>
                  </a:outerShdw>
                </a:effectLst>
                <a:latin typeface="Times New Roman" pitchFamily="18" charset="0"/>
              </a:rPr>
              <a:t>Standards are agreed-upon rules.</a:t>
            </a:r>
          </a:p>
        </p:txBody>
      </p:sp>
      <p:sp>
        <p:nvSpPr>
          <p:cNvPr id="8" name="Rectangle 6">
            <a:extLst>
              <a:ext uri="{FF2B5EF4-FFF2-40B4-BE49-F238E27FC236}">
                <a16:creationId xmlns:a16="http://schemas.microsoft.com/office/drawing/2014/main" id="{9AB59FCA-87AC-C798-0F33-4B8448E6FCDE}"/>
              </a:ext>
            </a:extLst>
          </p:cNvPr>
          <p:cNvSpPr>
            <a:spLocks noChangeArrowheads="1"/>
          </p:cNvSpPr>
          <p:nvPr/>
        </p:nvSpPr>
        <p:spPr bwMode="auto">
          <a:xfrm>
            <a:off x="230832" y="2420888"/>
            <a:ext cx="8229600" cy="4154984"/>
          </a:xfrm>
          <a:prstGeom prst="rect">
            <a:avLst/>
          </a:prstGeom>
          <a:noFill/>
          <a:ln w="9525">
            <a:noFill/>
            <a:miter lim="800000"/>
            <a:headEnd/>
            <a:tailEnd/>
          </a:ln>
        </p:spPr>
        <p:txBody>
          <a:bodyPr wrap="square">
            <a:spAutoFit/>
          </a:bodyPr>
          <a:lstStyle/>
          <a:p>
            <a:pPr>
              <a:buClr>
                <a:schemeClr val="tx1"/>
              </a:buClr>
              <a:buSzPct val="117000"/>
              <a:buFont typeface="Wingdings" pitchFamily="2" charset="2"/>
              <a:buNone/>
              <a:defRPr/>
            </a:pPr>
            <a:r>
              <a:rPr lang="en-US" sz="2400" dirty="0">
                <a:solidFill>
                  <a:srgbClr val="FF0000"/>
                </a:solidFill>
                <a:latin typeface="Times New Roman" pitchFamily="18" charset="0"/>
              </a:rPr>
              <a:t>Protocols </a:t>
            </a:r>
          </a:p>
          <a:p>
            <a:pPr marL="685800" indent="-393700">
              <a:buClr>
                <a:schemeClr val="tx1"/>
              </a:buClr>
              <a:buSzPct val="117000"/>
              <a:buFont typeface="Arial" pitchFamily="34" charset="0"/>
              <a:buChar char="•"/>
              <a:defRPr/>
            </a:pPr>
            <a:r>
              <a:rPr lang="en-US" sz="2400" dirty="0">
                <a:solidFill>
                  <a:srgbClr val="0033CC"/>
                </a:solidFill>
                <a:latin typeface="Times New Roman" pitchFamily="18" charset="0"/>
              </a:rPr>
              <a:t>Syntax        →  format of the data </a:t>
            </a:r>
          </a:p>
          <a:p>
            <a:pPr marL="685800" indent="-393700">
              <a:buClr>
                <a:schemeClr val="tx1"/>
              </a:buClr>
              <a:buSzPct val="117000"/>
              <a:buFont typeface="Arial" pitchFamily="34" charset="0"/>
              <a:buChar char="•"/>
              <a:defRPr/>
            </a:pPr>
            <a:r>
              <a:rPr lang="en-US" sz="2400" dirty="0">
                <a:solidFill>
                  <a:srgbClr val="0033CC"/>
                </a:solidFill>
                <a:latin typeface="Times New Roman" pitchFamily="18" charset="0"/>
              </a:rPr>
              <a:t>Semantics  →   meaning of each section</a:t>
            </a:r>
          </a:p>
          <a:p>
            <a:pPr marL="685800" indent="-393700">
              <a:buClr>
                <a:schemeClr val="tx1"/>
              </a:buClr>
              <a:buSzPct val="117000"/>
              <a:buFont typeface="Arial" pitchFamily="34" charset="0"/>
              <a:buChar char="•"/>
              <a:defRPr/>
            </a:pPr>
            <a:r>
              <a:rPr lang="en-US" sz="2400" dirty="0">
                <a:solidFill>
                  <a:srgbClr val="0033CC"/>
                </a:solidFill>
                <a:latin typeface="Times New Roman" pitchFamily="18" charset="0"/>
              </a:rPr>
              <a:t>Timing       →   when data should be sent and how fast.</a:t>
            </a:r>
          </a:p>
          <a:p>
            <a:pPr marL="685800" indent="-393700">
              <a:buClr>
                <a:schemeClr val="tx1"/>
              </a:buClr>
              <a:buSzPct val="117000"/>
              <a:defRPr/>
            </a:pPr>
            <a:endParaRPr lang="en-US" sz="2400" dirty="0">
              <a:solidFill>
                <a:srgbClr val="0033CC"/>
              </a:solidFill>
              <a:latin typeface="Times New Roman" pitchFamily="18" charset="0"/>
            </a:endParaRPr>
          </a:p>
          <a:p>
            <a:pPr marL="685800" indent="-393700">
              <a:buClr>
                <a:schemeClr val="tx1"/>
              </a:buClr>
              <a:buSzPct val="117000"/>
              <a:defRPr/>
            </a:pPr>
            <a:endParaRPr lang="en-US" sz="2400" dirty="0">
              <a:solidFill>
                <a:srgbClr val="0033CC"/>
              </a:solidFill>
              <a:latin typeface="Times New Roman" pitchFamily="18" charset="0"/>
            </a:endParaRPr>
          </a:p>
          <a:p>
            <a:pPr marL="685800" indent="-393700">
              <a:buClr>
                <a:schemeClr val="tx1"/>
              </a:buClr>
              <a:buSzPct val="117000"/>
              <a:defRPr/>
            </a:pPr>
            <a:endParaRPr lang="en-US" sz="2400" dirty="0">
              <a:solidFill>
                <a:srgbClr val="0033CC"/>
              </a:solidFill>
              <a:latin typeface="Times New Roman" pitchFamily="18" charset="0"/>
            </a:endParaRPr>
          </a:p>
          <a:p>
            <a:pPr>
              <a:buClr>
                <a:schemeClr val="tx1"/>
              </a:buClr>
              <a:buSzPct val="117000"/>
              <a:defRPr/>
            </a:pPr>
            <a:r>
              <a:rPr lang="en-US" sz="2400" dirty="0">
                <a:solidFill>
                  <a:srgbClr val="FF0000"/>
                </a:solidFill>
                <a:latin typeface="Times New Roman" pitchFamily="18" charset="0"/>
              </a:rPr>
              <a:t>Standards</a:t>
            </a:r>
            <a:r>
              <a:rPr lang="en-US" sz="2400" dirty="0">
                <a:solidFill>
                  <a:srgbClr val="0033CC"/>
                </a:solidFill>
                <a:latin typeface="Times New Roman" pitchFamily="18" charset="0"/>
              </a:rPr>
              <a:t> </a:t>
            </a:r>
          </a:p>
          <a:p>
            <a:pPr marL="685800" indent="-393700">
              <a:buClr>
                <a:schemeClr val="tx1"/>
              </a:buClr>
              <a:buSzPct val="117000"/>
              <a:buFont typeface="Arial" pitchFamily="34" charset="0"/>
              <a:buChar char="•"/>
              <a:defRPr/>
            </a:pPr>
            <a:r>
              <a:rPr lang="en-US" sz="2400" dirty="0">
                <a:solidFill>
                  <a:srgbClr val="0033CC"/>
                </a:solidFill>
                <a:latin typeface="Times New Roman" pitchFamily="18" charset="0"/>
              </a:rPr>
              <a:t>De facto →  by fact (not approved as a standard)</a:t>
            </a:r>
          </a:p>
          <a:p>
            <a:pPr marL="685800" indent="-393700">
              <a:buClr>
                <a:schemeClr val="tx1"/>
              </a:buClr>
              <a:buSzPct val="117000"/>
              <a:buFont typeface="Arial" pitchFamily="34" charset="0"/>
              <a:buChar char="•"/>
              <a:defRPr/>
            </a:pPr>
            <a:r>
              <a:rPr lang="en-US" sz="2400" dirty="0">
                <a:solidFill>
                  <a:srgbClr val="0033CC"/>
                </a:solidFill>
                <a:latin typeface="Times New Roman" pitchFamily="18" charset="0"/>
              </a:rPr>
              <a:t>De jure →    by Law (approved)</a:t>
            </a:r>
          </a:p>
          <a:p>
            <a:pPr marL="685800" indent="-393700">
              <a:buClr>
                <a:schemeClr val="tx1"/>
              </a:buClr>
              <a:buSzPct val="117000"/>
              <a:defRPr/>
            </a:pPr>
            <a:endParaRPr lang="en-US" sz="2400" dirty="0">
              <a:solidFill>
                <a:srgbClr val="0033CC"/>
              </a:solidFill>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368280"/>
          </a:xfrm>
        </p:spPr>
        <p:txBody>
          <a:bodyPr>
            <a:normAutofit fontScale="90000"/>
          </a:bodyPr>
          <a:lstStyle/>
          <a:p>
            <a:r>
              <a:rPr lang="en-US" dirty="0">
                <a:solidFill>
                  <a:schemeClr val="accent6">
                    <a:lumMod val="75000"/>
                  </a:schemeClr>
                </a:solidFill>
              </a:rPr>
              <a:t>Protocols and Standards</a:t>
            </a:r>
          </a:p>
        </p:txBody>
      </p:sp>
      <p:sp>
        <p:nvSpPr>
          <p:cNvPr id="7" name="Slide Number Placeholder 6"/>
          <p:cNvSpPr>
            <a:spLocks noGrp="1"/>
          </p:cNvSpPr>
          <p:nvPr>
            <p:ph type="sldNum" sz="quarter" idx="12"/>
          </p:nvPr>
        </p:nvSpPr>
        <p:spPr/>
        <p:txBody>
          <a:bodyPr/>
          <a:lstStyle/>
          <a:p>
            <a:fld id="{45BECD33-1D32-4D2B-AE21-C87DF0D70995}" type="slidenum">
              <a:rPr lang="en-US" smtClean="0"/>
              <a:pPr/>
              <a:t>13</a:t>
            </a:fld>
            <a:endParaRPr lang="en-US"/>
          </a:p>
        </p:txBody>
      </p:sp>
      <p:sp>
        <p:nvSpPr>
          <p:cNvPr id="10" name="Rectangle 6">
            <a:extLst>
              <a:ext uri="{FF2B5EF4-FFF2-40B4-BE49-F238E27FC236}">
                <a16:creationId xmlns:a16="http://schemas.microsoft.com/office/drawing/2014/main" id="{5057AEDD-CBBC-27B7-572F-6981004C607A}"/>
              </a:ext>
            </a:extLst>
          </p:cNvPr>
          <p:cNvSpPr>
            <a:spLocks noChangeArrowheads="1"/>
          </p:cNvSpPr>
          <p:nvPr/>
        </p:nvSpPr>
        <p:spPr bwMode="auto">
          <a:xfrm>
            <a:off x="304800" y="914400"/>
            <a:ext cx="8534400" cy="4340225"/>
          </a:xfrm>
          <a:prstGeom prst="rect">
            <a:avLst/>
          </a:prstGeom>
          <a:noFill/>
          <a:ln w="9525">
            <a:noFill/>
            <a:miter lim="800000"/>
            <a:headEnd/>
            <a:tailEnd/>
          </a:ln>
        </p:spPr>
        <p:txBody>
          <a:bodyPr wrap="square">
            <a:spAutoFit/>
          </a:bodyPr>
          <a:lstStyle/>
          <a:p>
            <a:pPr marL="685800" indent="-393700">
              <a:buClr>
                <a:schemeClr val="tx1"/>
              </a:buClr>
              <a:buSzPct val="117000"/>
              <a:defRPr/>
            </a:pPr>
            <a:endParaRPr lang="en-US" sz="2400" dirty="0">
              <a:solidFill>
                <a:srgbClr val="0033CC"/>
              </a:solidFill>
              <a:latin typeface="Times New Roman" pitchFamily="18" charset="0"/>
            </a:endParaRPr>
          </a:p>
          <a:p>
            <a:pPr>
              <a:buClr>
                <a:schemeClr val="tx1"/>
              </a:buClr>
              <a:buSzPct val="117000"/>
              <a:buFont typeface="Wingdings" pitchFamily="2" charset="2"/>
              <a:buNone/>
              <a:defRPr/>
            </a:pPr>
            <a:r>
              <a:rPr lang="en-US" sz="2400" dirty="0">
                <a:solidFill>
                  <a:srgbClr val="0033CC"/>
                </a:solidFill>
                <a:latin typeface="Times New Roman" pitchFamily="18" charset="0"/>
              </a:rPr>
              <a:t>Standards Organizations </a:t>
            </a:r>
          </a:p>
          <a:p>
            <a:pPr marL="749300" indent="-457200">
              <a:lnSpc>
                <a:spcPct val="150000"/>
              </a:lnSpc>
              <a:buClr>
                <a:schemeClr val="tx1"/>
              </a:buClr>
              <a:buSzPct val="117000"/>
              <a:buFont typeface="Arial" pitchFamily="34" charset="0"/>
              <a:buChar char="•"/>
              <a:defRPr/>
            </a:pPr>
            <a:r>
              <a:rPr lang="en-US" sz="2000" dirty="0">
                <a:latin typeface="Times New Roman" pitchFamily="18" charset="0"/>
                <a:cs typeface="Times New Roman" pitchFamily="18" charset="0"/>
              </a:rPr>
              <a:t>International Organization for Standardization (</a:t>
            </a:r>
            <a:r>
              <a:rPr lang="en-US" sz="2000" dirty="0">
                <a:solidFill>
                  <a:srgbClr val="FF0000"/>
                </a:solidFill>
                <a:latin typeface="Times New Roman" pitchFamily="18" charset="0"/>
                <a:cs typeface="Times New Roman" pitchFamily="18" charset="0"/>
              </a:rPr>
              <a:t>ISO</a:t>
            </a:r>
            <a:r>
              <a:rPr lang="en-US" sz="2000" dirty="0">
                <a:latin typeface="Times New Roman" pitchFamily="18" charset="0"/>
                <a:cs typeface="Times New Roman" pitchFamily="18" charset="0"/>
              </a:rPr>
              <a:t>)</a:t>
            </a:r>
          </a:p>
          <a:p>
            <a:pPr marL="749300" indent="-457200">
              <a:lnSpc>
                <a:spcPct val="150000"/>
              </a:lnSpc>
              <a:buClr>
                <a:schemeClr val="tx1"/>
              </a:buClr>
              <a:buSzPct val="117000"/>
              <a:buFont typeface="Arial" pitchFamily="34" charset="0"/>
              <a:buChar char="•"/>
              <a:defRPr/>
            </a:pPr>
            <a:r>
              <a:rPr lang="en-US" sz="2000" dirty="0">
                <a:latin typeface="Arial" charset="0"/>
              </a:rPr>
              <a:t>International Telecommunication Union - Telecommunication Standards (</a:t>
            </a:r>
            <a:r>
              <a:rPr lang="en-US" sz="2000" dirty="0">
                <a:solidFill>
                  <a:srgbClr val="FF0000"/>
                </a:solidFill>
                <a:latin typeface="Arial" charset="0"/>
              </a:rPr>
              <a:t>ITU-T</a:t>
            </a:r>
            <a:r>
              <a:rPr lang="en-US" sz="2000" dirty="0">
                <a:latin typeface="Arial" charset="0"/>
              </a:rPr>
              <a:t>)</a:t>
            </a:r>
            <a:endParaRPr lang="en-US" sz="2000" dirty="0">
              <a:solidFill>
                <a:srgbClr val="0033CC"/>
              </a:solidFill>
              <a:latin typeface="Times New Roman" pitchFamily="18" charset="0"/>
              <a:cs typeface="Times New Roman" pitchFamily="18" charset="0"/>
            </a:endParaRPr>
          </a:p>
          <a:p>
            <a:pPr marL="749300" indent="-457200">
              <a:lnSpc>
                <a:spcPct val="150000"/>
              </a:lnSpc>
              <a:buClr>
                <a:schemeClr val="tx1"/>
              </a:buClr>
              <a:buSzPct val="117000"/>
              <a:buFont typeface="Arial" pitchFamily="34" charset="0"/>
              <a:buChar char="•"/>
              <a:defRPr/>
            </a:pPr>
            <a:r>
              <a:rPr lang="en-GB" sz="2000" dirty="0">
                <a:latin typeface="Times New Roman" pitchFamily="18" charset="0"/>
                <a:cs typeface="Times New Roman" pitchFamily="18" charset="0"/>
              </a:rPr>
              <a:t>American National Standards Institute (</a:t>
            </a:r>
            <a:r>
              <a:rPr lang="en-US" sz="2000" dirty="0">
                <a:solidFill>
                  <a:srgbClr val="FF0000"/>
                </a:solidFill>
                <a:latin typeface="Times New Roman" pitchFamily="18" charset="0"/>
                <a:cs typeface="Times New Roman" pitchFamily="18" charset="0"/>
              </a:rPr>
              <a:t>ANSI</a:t>
            </a:r>
            <a:r>
              <a:rPr lang="en-US" sz="2000" dirty="0">
                <a:latin typeface="Times New Roman" pitchFamily="18" charset="0"/>
                <a:cs typeface="Times New Roman" pitchFamily="18" charset="0"/>
              </a:rPr>
              <a:t>)</a:t>
            </a:r>
          </a:p>
          <a:p>
            <a:pPr marL="749300" indent="-457200">
              <a:lnSpc>
                <a:spcPct val="150000"/>
              </a:lnSpc>
              <a:buClr>
                <a:schemeClr val="tx1"/>
              </a:buClr>
              <a:buSzPct val="117000"/>
              <a:buFont typeface="Arial" pitchFamily="34" charset="0"/>
              <a:buChar char="•"/>
              <a:defRPr/>
            </a:pPr>
            <a:r>
              <a:rPr lang="en-GB" sz="2000" dirty="0">
                <a:latin typeface="Times New Roman" pitchFamily="18" charset="0"/>
                <a:cs typeface="Times New Roman" pitchFamily="18" charset="0"/>
              </a:rPr>
              <a:t>Institute of Electrical and Electronics Engineers (</a:t>
            </a:r>
            <a:r>
              <a:rPr lang="en-US" sz="2000" dirty="0">
                <a:solidFill>
                  <a:srgbClr val="FF0000"/>
                </a:solidFill>
                <a:latin typeface="Times New Roman" pitchFamily="18" charset="0"/>
                <a:cs typeface="Times New Roman" pitchFamily="18" charset="0"/>
              </a:rPr>
              <a:t>IEEE</a:t>
            </a:r>
            <a:r>
              <a:rPr lang="en-US" sz="2000" dirty="0">
                <a:latin typeface="Times New Roman" pitchFamily="18" charset="0"/>
                <a:cs typeface="Times New Roman" pitchFamily="18" charset="0"/>
              </a:rPr>
              <a:t>)</a:t>
            </a:r>
          </a:p>
          <a:p>
            <a:pPr marL="749300" indent="-457200">
              <a:lnSpc>
                <a:spcPct val="150000"/>
              </a:lnSpc>
              <a:buClr>
                <a:schemeClr val="tx1"/>
              </a:buClr>
              <a:buSzPct val="117000"/>
              <a:buFont typeface="Arial" pitchFamily="34" charset="0"/>
              <a:buChar char="•"/>
              <a:defRPr/>
            </a:pPr>
            <a:r>
              <a:rPr lang="en-US" sz="2000" dirty="0">
                <a:latin typeface="Times New Roman" pitchFamily="18" charset="0"/>
                <a:cs typeface="Times New Roman" pitchFamily="18" charset="0"/>
              </a:rPr>
              <a:t>Electronic Industries Association (</a:t>
            </a:r>
            <a:r>
              <a:rPr lang="en-US" sz="2000" dirty="0">
                <a:solidFill>
                  <a:srgbClr val="FF0000"/>
                </a:solidFill>
                <a:latin typeface="Times New Roman" pitchFamily="18" charset="0"/>
                <a:cs typeface="Times New Roman" pitchFamily="18" charset="0"/>
              </a:rPr>
              <a:t>EIA</a:t>
            </a:r>
            <a:r>
              <a:rPr lang="en-US" sz="2000" dirty="0">
                <a:latin typeface="Times New Roman" pitchFamily="18" charset="0"/>
                <a:cs typeface="Times New Roman" pitchFamily="18" charset="0"/>
              </a:rPr>
              <a:t>)</a:t>
            </a:r>
          </a:p>
          <a:p>
            <a:pPr marL="749300" indent="-457200">
              <a:buClr>
                <a:schemeClr val="tx1"/>
              </a:buClr>
              <a:buSzPct val="117000"/>
              <a:defRPr/>
            </a:pPr>
            <a:endParaRPr lang="en-US" sz="2400" dirty="0">
              <a:solidFill>
                <a:srgbClr val="0033CC"/>
              </a:solidFill>
              <a:latin typeface="Times New Roman" pitchFamily="18" charset="0"/>
            </a:endParaRPr>
          </a:p>
          <a:p>
            <a:pPr marL="749300" indent="-457200">
              <a:buClr>
                <a:schemeClr val="tx1"/>
              </a:buClr>
              <a:buSzPct val="117000"/>
              <a:defRPr/>
            </a:pPr>
            <a:endParaRPr lang="en-US" sz="2400" dirty="0">
              <a:solidFill>
                <a:srgbClr val="0033CC"/>
              </a:solidFill>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40" y="836712"/>
            <a:ext cx="7384936" cy="4735428"/>
          </a:xfrm>
          <a:solidFill>
            <a:schemeClr val="bg1"/>
          </a:solidFill>
        </p:spPr>
        <p:txBody>
          <a:bodyPr anchor="t">
            <a:normAutofit/>
          </a:bodyPr>
          <a:lstStyle/>
          <a:p>
            <a:pPr algn="l"/>
            <a:br>
              <a:rPr lang="en-IN" sz="3100" dirty="0">
                <a:solidFill>
                  <a:srgbClr val="C00000"/>
                </a:solidFill>
              </a:rPr>
            </a:br>
            <a:r>
              <a:rPr lang="en-IN" sz="3100" dirty="0">
                <a:solidFill>
                  <a:srgbClr val="C00000"/>
                </a:solidFill>
              </a:rPr>
              <a:t>There are 2 standard Network Models :</a:t>
            </a:r>
            <a:br>
              <a:rPr lang="en-IN" sz="3100" dirty="0">
                <a:solidFill>
                  <a:srgbClr val="C00000"/>
                </a:solidFill>
              </a:rPr>
            </a:br>
            <a:r>
              <a:rPr lang="en-IN" sz="3100" dirty="0">
                <a:solidFill>
                  <a:srgbClr val="C00000"/>
                </a:solidFill>
              </a:rPr>
              <a:t>- OSI Model</a:t>
            </a:r>
            <a:br>
              <a:rPr lang="en-IN" sz="3100" dirty="0">
                <a:solidFill>
                  <a:srgbClr val="C00000"/>
                </a:solidFill>
              </a:rPr>
            </a:br>
            <a:r>
              <a:rPr lang="en-IN" sz="3100" dirty="0">
                <a:solidFill>
                  <a:srgbClr val="C00000"/>
                </a:solidFill>
              </a:rPr>
              <a:t>- TCP/IP Protocol Suite</a:t>
            </a:r>
            <a:endParaRPr lang="en-US" sz="3100" dirty="0">
              <a:solidFill>
                <a:schemeClr val="tx1">
                  <a:lumMod val="65000"/>
                  <a:lumOff val="35000"/>
                </a:schemeClr>
              </a:solidFill>
            </a:endParaRPr>
          </a:p>
        </p:txBody>
      </p:sp>
      <p:sp>
        <p:nvSpPr>
          <p:cNvPr id="9" name="TextBox 8"/>
          <p:cNvSpPr txBox="1"/>
          <p:nvPr/>
        </p:nvSpPr>
        <p:spPr>
          <a:xfrm>
            <a:off x="1785918" y="0"/>
            <a:ext cx="5643602" cy="523220"/>
          </a:xfrm>
          <a:prstGeom prst="rect">
            <a:avLst/>
          </a:prstGeom>
          <a:noFill/>
        </p:spPr>
        <p:txBody>
          <a:bodyPr wrap="square" rtlCol="0">
            <a:spAutoFit/>
          </a:bodyPr>
          <a:lstStyle/>
          <a:p>
            <a:r>
              <a:rPr lang="en-IN" sz="2800" b="1" dirty="0">
                <a:solidFill>
                  <a:schemeClr val="accent6"/>
                </a:solidFill>
                <a:effectLst>
                  <a:outerShdw blurRad="38100" dist="38100" dir="2700000" algn="tl">
                    <a:srgbClr val="000000">
                      <a:alpha val="43137"/>
                    </a:srgbClr>
                  </a:outerShdw>
                </a:effectLst>
              </a:rPr>
              <a:t>               Network Models </a:t>
            </a:r>
            <a:endParaRPr lang="en-US" sz="2800" b="1" dirty="0">
              <a:solidFill>
                <a:schemeClr val="accent6"/>
              </a:solidFill>
              <a:effectLst>
                <a:outerShdw blurRad="38100" dist="38100" dir="2700000" algn="tl">
                  <a:srgbClr val="000000">
                    <a:alpha val="43137"/>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71480"/>
          </a:xfrm>
        </p:spPr>
        <p:txBody>
          <a:bodyPr>
            <a:normAutofit fontScale="90000"/>
          </a:bodyPr>
          <a:lstStyle/>
          <a:p>
            <a:r>
              <a:rPr lang="en-US" dirty="0">
                <a:solidFill>
                  <a:schemeClr val="accent6">
                    <a:lumMod val="75000"/>
                  </a:schemeClr>
                </a:solidFill>
              </a:rPr>
              <a:t>Layered Tasks</a:t>
            </a:r>
          </a:p>
        </p:txBody>
      </p:sp>
      <p:sp>
        <p:nvSpPr>
          <p:cNvPr id="6" name="Slide Number Placeholder 5"/>
          <p:cNvSpPr>
            <a:spLocks noGrp="1"/>
          </p:cNvSpPr>
          <p:nvPr>
            <p:ph type="sldNum" sz="quarter" idx="12"/>
          </p:nvPr>
        </p:nvSpPr>
        <p:spPr/>
        <p:txBody>
          <a:bodyPr/>
          <a:lstStyle/>
          <a:p>
            <a:fld id="{45BECD33-1D32-4D2B-AE21-C87DF0D70995}" type="slidenum">
              <a:rPr lang="en-US" smtClean="0"/>
              <a:pPr/>
              <a:t>15</a:t>
            </a:fld>
            <a:endParaRPr lang="en-US"/>
          </a:p>
        </p:txBody>
      </p:sp>
      <p:sp>
        <p:nvSpPr>
          <p:cNvPr id="10" name="Rectangle 4">
            <a:extLst>
              <a:ext uri="{FF2B5EF4-FFF2-40B4-BE49-F238E27FC236}">
                <a16:creationId xmlns:a16="http://schemas.microsoft.com/office/drawing/2014/main" id="{4FB6DC9E-7B13-406C-7C25-4F2DF6B11878}"/>
              </a:ext>
            </a:extLst>
          </p:cNvPr>
          <p:cNvSpPr txBox="1">
            <a:spLocks noChangeArrowheads="1"/>
          </p:cNvSpPr>
          <p:nvPr/>
        </p:nvSpPr>
        <p:spPr>
          <a:xfrm>
            <a:off x="466725" y="980728"/>
            <a:ext cx="8143875" cy="4680520"/>
          </a:xfrm>
          <a:prstGeom prst="rect">
            <a:avLst/>
          </a:prstGeom>
        </p:spPr>
        <p:txBody>
          <a:bodyPr/>
          <a:lstStyle/>
          <a:p>
            <a:pPr marL="342900" indent="-342900">
              <a:lnSpc>
                <a:spcPct val="90000"/>
              </a:lnSpc>
              <a:spcBef>
                <a:spcPct val="20000"/>
              </a:spcBef>
              <a:buClr>
                <a:schemeClr val="folHlink"/>
              </a:buClr>
              <a:buSzPct val="60000"/>
              <a:buFont typeface="Wingdings" pitchFamily="2" charset="2"/>
              <a:buChar char="n"/>
              <a:defRPr/>
            </a:pPr>
            <a:r>
              <a:rPr lang="en-US" sz="2400" b="0" kern="0" dirty="0">
                <a:latin typeface="+mn-lt"/>
              </a:rPr>
              <a:t>A network model is a layered architecture</a:t>
            </a:r>
          </a:p>
          <a:p>
            <a:pPr marL="742950" lvl="1" indent="-285750">
              <a:lnSpc>
                <a:spcPct val="90000"/>
              </a:lnSpc>
              <a:spcBef>
                <a:spcPct val="20000"/>
              </a:spcBef>
              <a:buClr>
                <a:schemeClr val="hlink"/>
              </a:buClr>
              <a:buSzPct val="55000"/>
              <a:buFont typeface="Wingdings" pitchFamily="2" charset="2"/>
              <a:buChar char="n"/>
              <a:defRPr/>
            </a:pPr>
            <a:r>
              <a:rPr lang="en-US" altLang="zh-CN" sz="2000" b="0" kern="0" dirty="0">
                <a:latin typeface="+mn-lt"/>
                <a:ea typeface="SimSun" pitchFamily="2" charset="-122"/>
              </a:rPr>
              <a:t>Task broken into subtasks</a:t>
            </a:r>
          </a:p>
          <a:p>
            <a:pPr marL="742950" lvl="1" indent="-285750">
              <a:lnSpc>
                <a:spcPct val="90000"/>
              </a:lnSpc>
              <a:spcBef>
                <a:spcPct val="20000"/>
              </a:spcBef>
              <a:buClr>
                <a:schemeClr val="hlink"/>
              </a:buClr>
              <a:buSzPct val="55000"/>
              <a:buFont typeface="Wingdings" pitchFamily="2" charset="2"/>
              <a:buChar char="n"/>
              <a:defRPr/>
            </a:pPr>
            <a:r>
              <a:rPr lang="en-US" altLang="zh-CN" sz="2000" b="0" kern="0" dirty="0">
                <a:latin typeface="+mn-lt"/>
                <a:ea typeface="SimSun" pitchFamily="2" charset="-122"/>
              </a:rPr>
              <a:t>Implemented separately in layers in stack</a:t>
            </a:r>
          </a:p>
          <a:p>
            <a:pPr marL="742950" lvl="1" indent="-285750">
              <a:lnSpc>
                <a:spcPct val="90000"/>
              </a:lnSpc>
              <a:spcBef>
                <a:spcPct val="20000"/>
              </a:spcBef>
              <a:buClr>
                <a:schemeClr val="hlink"/>
              </a:buClr>
              <a:buSzPct val="55000"/>
              <a:buFont typeface="Wingdings" pitchFamily="2" charset="2"/>
              <a:buChar char="n"/>
              <a:defRPr/>
            </a:pPr>
            <a:r>
              <a:rPr lang="en-US" altLang="zh-CN" sz="2000" b="0" kern="0" dirty="0">
                <a:latin typeface="+mn-lt"/>
                <a:ea typeface="SimSun" pitchFamily="2" charset="-122"/>
              </a:rPr>
              <a:t>Functions need in both systems</a:t>
            </a:r>
          </a:p>
          <a:p>
            <a:pPr marL="742950" lvl="1" indent="-285750">
              <a:lnSpc>
                <a:spcPct val="90000"/>
              </a:lnSpc>
              <a:spcBef>
                <a:spcPct val="20000"/>
              </a:spcBef>
              <a:buClr>
                <a:schemeClr val="hlink"/>
              </a:buClr>
              <a:buSzPct val="55000"/>
              <a:buFont typeface="Wingdings" pitchFamily="2" charset="2"/>
              <a:buChar char="n"/>
              <a:defRPr/>
            </a:pPr>
            <a:r>
              <a:rPr lang="en-US" altLang="zh-CN" sz="2000" b="0" kern="0" dirty="0">
                <a:latin typeface="+mn-lt"/>
                <a:ea typeface="SimSun" pitchFamily="2" charset="-122"/>
              </a:rPr>
              <a:t>Peer layers communicate</a:t>
            </a:r>
          </a:p>
          <a:p>
            <a:pPr marL="742950" lvl="1" indent="-285750">
              <a:lnSpc>
                <a:spcPct val="90000"/>
              </a:lnSpc>
              <a:spcBef>
                <a:spcPct val="20000"/>
              </a:spcBef>
              <a:buClr>
                <a:schemeClr val="hlink"/>
              </a:buClr>
              <a:buSzPct val="55000"/>
              <a:buFont typeface="Wingdings" pitchFamily="2" charset="2"/>
              <a:buChar char="n"/>
              <a:defRPr/>
            </a:pPr>
            <a:endParaRPr lang="en-US" altLang="zh-CN" sz="2000" b="0" kern="0" dirty="0">
              <a:latin typeface="+mn-lt"/>
              <a:ea typeface="SimSun" pitchFamily="2" charset="-122"/>
            </a:endParaRPr>
          </a:p>
          <a:p>
            <a:pPr lvl="1">
              <a:lnSpc>
                <a:spcPct val="90000"/>
              </a:lnSpc>
              <a:spcBef>
                <a:spcPct val="20000"/>
              </a:spcBef>
              <a:buClr>
                <a:schemeClr val="hlink"/>
              </a:buClr>
              <a:buSzPct val="55000"/>
              <a:defRPr/>
            </a:pPr>
            <a:endParaRPr lang="en-US" altLang="zh-CN" sz="2000" b="0" kern="0" dirty="0">
              <a:latin typeface="+mn-lt"/>
              <a:ea typeface="SimSun" pitchFamily="2" charset="-122"/>
            </a:endParaRPr>
          </a:p>
          <a:p>
            <a:pPr marL="342900" indent="-342900">
              <a:lnSpc>
                <a:spcPct val="90000"/>
              </a:lnSpc>
              <a:spcBef>
                <a:spcPct val="20000"/>
              </a:spcBef>
              <a:buClr>
                <a:schemeClr val="folHlink"/>
              </a:buClr>
              <a:buSzPct val="60000"/>
              <a:buFont typeface="Wingdings" pitchFamily="2" charset="2"/>
              <a:buChar char="n"/>
              <a:defRPr/>
            </a:pPr>
            <a:r>
              <a:rPr lang="en-US" altLang="zh-CN" sz="2400" b="0" kern="0" dirty="0">
                <a:latin typeface="+mn-lt"/>
                <a:ea typeface="SimSun" pitchFamily="2" charset="-122"/>
              </a:rPr>
              <a:t>Protocol: </a:t>
            </a:r>
          </a:p>
          <a:p>
            <a:pPr marL="742950" lvl="1" indent="-285750">
              <a:lnSpc>
                <a:spcPct val="90000"/>
              </a:lnSpc>
              <a:spcBef>
                <a:spcPct val="20000"/>
              </a:spcBef>
              <a:buClr>
                <a:schemeClr val="hlink"/>
              </a:buClr>
              <a:buSzPct val="55000"/>
              <a:buFont typeface="Wingdings" pitchFamily="2" charset="2"/>
              <a:buChar char="n"/>
              <a:defRPr/>
            </a:pPr>
            <a:r>
              <a:rPr lang="en-US" altLang="zh-CN" sz="2000" b="0" kern="0" dirty="0">
                <a:latin typeface="+mn-lt"/>
                <a:ea typeface="SimSun" pitchFamily="2" charset="-122"/>
              </a:rPr>
              <a:t>A set of rules that governs data communication</a:t>
            </a:r>
          </a:p>
          <a:p>
            <a:pPr marL="742950" lvl="1" indent="-285750">
              <a:lnSpc>
                <a:spcPct val="90000"/>
              </a:lnSpc>
              <a:spcBef>
                <a:spcPct val="20000"/>
              </a:spcBef>
              <a:buClr>
                <a:schemeClr val="hlink"/>
              </a:buClr>
              <a:buSzPct val="55000"/>
              <a:buFont typeface="Wingdings" pitchFamily="2" charset="2"/>
              <a:buChar char="n"/>
              <a:defRPr/>
            </a:pPr>
            <a:r>
              <a:rPr lang="en-US" altLang="zh-CN" sz="2000" b="0" kern="0" dirty="0">
                <a:latin typeface="+mn-lt"/>
                <a:ea typeface="SimSun" pitchFamily="2" charset="-122"/>
              </a:rPr>
              <a:t>It represents an agreement between the communicating devices</a:t>
            </a:r>
          </a:p>
          <a:p>
            <a:pPr marL="742950" lvl="1" indent="-285750">
              <a:lnSpc>
                <a:spcPct val="90000"/>
              </a:lnSpc>
              <a:spcBef>
                <a:spcPct val="20000"/>
              </a:spcBef>
              <a:buClr>
                <a:schemeClr val="hlink"/>
              </a:buClr>
              <a:buSzPct val="55000"/>
              <a:buFont typeface="Wingdings" pitchFamily="2" charset="2"/>
              <a:buChar char="n"/>
              <a:defRPr/>
            </a:pPr>
            <a:endParaRPr lang="en-US" sz="1600" b="0" kern="0" dirty="0">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7792"/>
            <a:ext cx="8190652" cy="365126"/>
          </a:xfrm>
        </p:spPr>
        <p:txBody>
          <a:bodyPr>
            <a:normAutofit fontScale="90000"/>
          </a:bodyPr>
          <a:lstStyle/>
          <a:p>
            <a:r>
              <a:rPr lang="en-US" altLang="ar-SA" dirty="0"/>
              <a:t>Tasks involved in sending a letter</a:t>
            </a:r>
            <a:br>
              <a:rPr lang="en-US" altLang="ar-SA" sz="3200" i="1" dirty="0"/>
            </a:br>
            <a:endParaRPr lang="en-US"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45BECD33-1D32-4D2B-AE21-C87DF0D70995}" type="slidenum">
              <a:rPr lang="en-US" smtClean="0"/>
              <a:pPr/>
              <a:t>16</a:t>
            </a:fld>
            <a:endParaRPr lang="en-US"/>
          </a:p>
        </p:txBody>
      </p:sp>
      <p:pic>
        <p:nvPicPr>
          <p:cNvPr id="10" name="Picture 6">
            <a:extLst>
              <a:ext uri="{FF2B5EF4-FFF2-40B4-BE49-F238E27FC236}">
                <a16:creationId xmlns:a16="http://schemas.microsoft.com/office/drawing/2014/main" id="{7EED3ABE-546A-C470-99B4-64F9C7D5C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792088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a:extLst>
              <a:ext uri="{FF2B5EF4-FFF2-40B4-BE49-F238E27FC236}">
                <a16:creationId xmlns:a16="http://schemas.microsoft.com/office/drawing/2014/main" id="{CEE0AFE1-2996-EF4F-2E82-92A42B1618FE}"/>
              </a:ext>
            </a:extLst>
          </p:cNvPr>
          <p:cNvSpPr>
            <a:spLocks noChangeShapeType="1"/>
          </p:cNvSpPr>
          <p:nvPr/>
        </p:nvSpPr>
        <p:spPr bwMode="auto">
          <a:xfrm>
            <a:off x="152400" y="228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55" name="Line 3">
            <a:extLst>
              <a:ext uri="{FF2B5EF4-FFF2-40B4-BE49-F238E27FC236}">
                <a16:creationId xmlns:a16="http://schemas.microsoft.com/office/drawing/2014/main" id="{C6D9BE48-6A53-1FDE-046A-4669E7E2F92C}"/>
              </a:ext>
            </a:extLst>
          </p:cNvPr>
          <p:cNvSpPr>
            <a:spLocks noChangeShapeType="1"/>
          </p:cNvSpPr>
          <p:nvPr/>
        </p:nvSpPr>
        <p:spPr bwMode="auto">
          <a:xfrm>
            <a:off x="152400" y="10668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56" name="Text Box 4">
            <a:extLst>
              <a:ext uri="{FF2B5EF4-FFF2-40B4-BE49-F238E27FC236}">
                <a16:creationId xmlns:a16="http://schemas.microsoft.com/office/drawing/2014/main" id="{EF132846-73FA-7B64-53ED-E575F145EE5E}"/>
              </a:ext>
            </a:extLst>
          </p:cNvPr>
          <p:cNvSpPr txBox="1">
            <a:spLocks noChangeArrowheads="1"/>
          </p:cNvSpPr>
          <p:nvPr/>
        </p:nvSpPr>
        <p:spPr bwMode="auto">
          <a:xfrm>
            <a:off x="4191000" y="1676400"/>
            <a:ext cx="3128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1600" i="1" dirty="0"/>
              <a:t>Seven layers of the OSI model</a:t>
            </a:r>
          </a:p>
        </p:txBody>
      </p:sp>
      <p:pic>
        <p:nvPicPr>
          <p:cNvPr id="49157" name="Picture 6">
            <a:extLst>
              <a:ext uri="{FF2B5EF4-FFF2-40B4-BE49-F238E27FC236}">
                <a16:creationId xmlns:a16="http://schemas.microsoft.com/office/drawing/2014/main" id="{D5BBE605-0B67-D57E-5D83-A195C4E58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431" y="2056605"/>
            <a:ext cx="3413125"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Rectangle 6">
            <a:extLst>
              <a:ext uri="{FF2B5EF4-FFF2-40B4-BE49-F238E27FC236}">
                <a16:creationId xmlns:a16="http://schemas.microsoft.com/office/drawing/2014/main" id="{4F5D0C75-1FBF-BE71-A322-ADCCA0686D03}"/>
              </a:ext>
            </a:extLst>
          </p:cNvPr>
          <p:cNvSpPr>
            <a:spLocks noChangeArrowheads="1"/>
          </p:cNvSpPr>
          <p:nvPr/>
        </p:nvSpPr>
        <p:spPr bwMode="auto">
          <a:xfrm>
            <a:off x="381000" y="457200"/>
            <a:ext cx="50890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dirty="0">
                <a:solidFill>
                  <a:srgbClr val="0033CC"/>
                </a:solidFill>
              </a:rPr>
              <a:t>OSI Layered</a:t>
            </a:r>
            <a:r>
              <a:rPr lang="fr-FR" altLang="ar-SA" dirty="0">
                <a:solidFill>
                  <a:srgbClr val="0033CC"/>
                </a:solidFill>
              </a:rPr>
              <a:t> Architecture</a:t>
            </a:r>
            <a:endParaRPr lang="en-US" altLang="ar-SA" dirty="0"/>
          </a:p>
        </p:txBody>
      </p:sp>
      <p:graphicFrame>
        <p:nvGraphicFramePr>
          <p:cNvPr id="8" name="Table 7">
            <a:extLst>
              <a:ext uri="{FF2B5EF4-FFF2-40B4-BE49-F238E27FC236}">
                <a16:creationId xmlns:a16="http://schemas.microsoft.com/office/drawing/2014/main" id="{CA472619-32CF-3C1D-AB63-80DAB45B56D0}"/>
              </a:ext>
            </a:extLst>
          </p:cNvPr>
          <p:cNvGraphicFramePr>
            <a:graphicFrameLocks noGrp="1"/>
          </p:cNvGraphicFramePr>
          <p:nvPr/>
        </p:nvGraphicFramePr>
        <p:xfrm>
          <a:off x="457200" y="1219200"/>
          <a:ext cx="2971800" cy="4267200"/>
        </p:xfrm>
        <a:graphic>
          <a:graphicData uri="http://schemas.openxmlformats.org/drawingml/2006/table">
            <a:tbl>
              <a:tblPr/>
              <a:tblGrid>
                <a:gridCol w="2971800">
                  <a:extLst>
                    <a:ext uri="{9D8B030D-6E8A-4147-A177-3AD203B41FA5}">
                      <a16:colId xmlns:a16="http://schemas.microsoft.com/office/drawing/2014/main" val="20000"/>
                    </a:ext>
                  </a:extLst>
                </a:gridCol>
              </a:tblGrid>
              <a:tr h="583271">
                <a:tc>
                  <a:txBody>
                    <a:bodyPr/>
                    <a:lstStyle/>
                    <a:p>
                      <a:pPr marL="0" marR="0" algn="ctr">
                        <a:lnSpc>
                          <a:spcPct val="115000"/>
                        </a:lnSpc>
                        <a:spcBef>
                          <a:spcPts val="0"/>
                        </a:spcBef>
                        <a:spcAft>
                          <a:spcPts val="1200"/>
                        </a:spcAft>
                      </a:pPr>
                      <a:r>
                        <a:rPr lang="en-US" sz="2000" b="1" u="none" dirty="0">
                          <a:solidFill>
                            <a:srgbClr val="000000"/>
                          </a:solidFill>
                          <a:latin typeface="Times New Roman"/>
                          <a:ea typeface="Times New Roman"/>
                          <a:cs typeface="Arial"/>
                        </a:rPr>
                        <a:t>Layers</a:t>
                      </a:r>
                      <a:endParaRPr lang="en-US" sz="2000" u="none" dirty="0">
                        <a:latin typeface="Calibri"/>
                        <a:ea typeface="Calibri"/>
                        <a:cs typeface="Arial"/>
                      </a:endParaRPr>
                    </a:p>
                  </a:txBody>
                  <a:tcPr marL="30480" marR="30480" marT="30480" marB="304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38317">
                <a:tc>
                  <a:txBody>
                    <a:bodyPr/>
                    <a:lstStyle/>
                    <a:p>
                      <a:pPr marL="0" marR="0">
                        <a:lnSpc>
                          <a:spcPct val="115000"/>
                        </a:lnSpc>
                        <a:spcBef>
                          <a:spcPts val="0"/>
                        </a:spcBef>
                        <a:spcAft>
                          <a:spcPts val="1200"/>
                        </a:spcAft>
                      </a:pPr>
                      <a:r>
                        <a:rPr lang="en-US" sz="2000" u="none" dirty="0">
                          <a:solidFill>
                            <a:srgbClr val="000000"/>
                          </a:solidFill>
                          <a:latin typeface="Times New Roman"/>
                          <a:ea typeface="Times New Roman"/>
                          <a:cs typeface="Arial"/>
                        </a:rPr>
                        <a:t>Layer 7. </a:t>
                      </a:r>
                      <a:r>
                        <a:rPr lang="en-US" sz="2000" u="none" dirty="0">
                          <a:solidFill>
                            <a:srgbClr val="002BB8"/>
                          </a:solidFill>
                          <a:latin typeface="Times New Roman"/>
                          <a:ea typeface="Times New Roman"/>
                          <a:cs typeface="Arial"/>
                        </a:rPr>
                        <a:t>Application</a:t>
                      </a:r>
                      <a:endParaRPr lang="en-US" sz="2000" u="none" dirty="0">
                        <a:latin typeface="Calibri"/>
                        <a:ea typeface="Calibri"/>
                        <a:cs typeface="Arial"/>
                      </a:endParaRPr>
                    </a:p>
                  </a:txBody>
                  <a:tcPr marL="30480" marR="30480" marT="30480" marB="304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1459">
                <a:tc>
                  <a:txBody>
                    <a:bodyPr/>
                    <a:lstStyle/>
                    <a:p>
                      <a:pPr marL="0" marR="0">
                        <a:lnSpc>
                          <a:spcPct val="115000"/>
                        </a:lnSpc>
                        <a:spcBef>
                          <a:spcPts val="0"/>
                        </a:spcBef>
                        <a:spcAft>
                          <a:spcPts val="1200"/>
                        </a:spcAft>
                      </a:pPr>
                      <a:r>
                        <a:rPr lang="en-US" sz="2000" u="none" dirty="0">
                          <a:solidFill>
                            <a:srgbClr val="000000"/>
                          </a:solidFill>
                          <a:latin typeface="Times New Roman"/>
                          <a:ea typeface="Times New Roman"/>
                          <a:cs typeface="Arial"/>
                        </a:rPr>
                        <a:t>Layer 6. </a:t>
                      </a:r>
                      <a:r>
                        <a:rPr lang="en-US" sz="2000" u="none" strike="noStrike" dirty="0">
                          <a:solidFill>
                            <a:srgbClr val="002BB8"/>
                          </a:solidFill>
                          <a:latin typeface="Times New Roman"/>
                          <a:ea typeface="Times New Roman"/>
                          <a:cs typeface="Arial"/>
                        </a:rPr>
                        <a:t>Presentation</a:t>
                      </a:r>
                      <a:endParaRPr lang="en-US" sz="2000" u="none" dirty="0">
                        <a:latin typeface="Calibri"/>
                        <a:ea typeface="Calibri"/>
                        <a:cs typeface="Arial"/>
                      </a:endParaRPr>
                    </a:p>
                  </a:txBody>
                  <a:tcPr marL="30480" marR="30480" marT="30480" marB="304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1459">
                <a:tc>
                  <a:txBody>
                    <a:bodyPr/>
                    <a:lstStyle/>
                    <a:p>
                      <a:pPr marL="0" marR="0">
                        <a:lnSpc>
                          <a:spcPct val="115000"/>
                        </a:lnSpc>
                        <a:spcBef>
                          <a:spcPts val="0"/>
                        </a:spcBef>
                        <a:spcAft>
                          <a:spcPts val="1200"/>
                        </a:spcAft>
                      </a:pPr>
                      <a:r>
                        <a:rPr lang="en-US" sz="2000" u="none" dirty="0">
                          <a:solidFill>
                            <a:srgbClr val="000000"/>
                          </a:solidFill>
                          <a:latin typeface="Times New Roman"/>
                          <a:ea typeface="Times New Roman"/>
                          <a:cs typeface="Arial"/>
                        </a:rPr>
                        <a:t>Layer 5. </a:t>
                      </a:r>
                      <a:r>
                        <a:rPr lang="en-US" sz="2000" u="none" strike="noStrike" dirty="0">
                          <a:solidFill>
                            <a:srgbClr val="002BB8"/>
                          </a:solidFill>
                          <a:latin typeface="Times New Roman"/>
                          <a:ea typeface="Times New Roman"/>
                          <a:cs typeface="Arial"/>
                        </a:rPr>
                        <a:t>Session</a:t>
                      </a:r>
                      <a:endParaRPr lang="en-US" sz="2000" u="none" dirty="0">
                        <a:latin typeface="Calibri"/>
                        <a:ea typeface="Calibri"/>
                        <a:cs typeface="Arial"/>
                      </a:endParaRPr>
                    </a:p>
                  </a:txBody>
                  <a:tcPr marL="30480" marR="30480" marT="30480" marB="304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1459">
                <a:tc>
                  <a:txBody>
                    <a:bodyPr/>
                    <a:lstStyle/>
                    <a:p>
                      <a:pPr marL="0" marR="0">
                        <a:lnSpc>
                          <a:spcPct val="115000"/>
                        </a:lnSpc>
                        <a:spcBef>
                          <a:spcPts val="0"/>
                        </a:spcBef>
                        <a:spcAft>
                          <a:spcPts val="1200"/>
                        </a:spcAft>
                      </a:pPr>
                      <a:r>
                        <a:rPr lang="en-US" sz="2000" u="none" dirty="0">
                          <a:solidFill>
                            <a:srgbClr val="000000"/>
                          </a:solidFill>
                          <a:latin typeface="Times New Roman"/>
                          <a:ea typeface="Times New Roman"/>
                          <a:cs typeface="Arial"/>
                        </a:rPr>
                        <a:t>Layer 4. </a:t>
                      </a:r>
                      <a:r>
                        <a:rPr lang="en-US" sz="2000" u="none" strike="noStrike" dirty="0">
                          <a:solidFill>
                            <a:srgbClr val="002BB8"/>
                          </a:solidFill>
                          <a:latin typeface="Times New Roman"/>
                          <a:ea typeface="Times New Roman"/>
                          <a:cs typeface="Arial"/>
                        </a:rPr>
                        <a:t>Transport</a:t>
                      </a:r>
                      <a:endParaRPr lang="en-US" sz="2000" u="none" dirty="0">
                        <a:latin typeface="Calibri"/>
                        <a:ea typeface="Calibri"/>
                        <a:cs typeface="Arial"/>
                      </a:endParaRPr>
                    </a:p>
                  </a:txBody>
                  <a:tcPr marL="30480" marR="30480" marT="30480" marB="304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38317">
                <a:tc>
                  <a:txBody>
                    <a:bodyPr/>
                    <a:lstStyle/>
                    <a:p>
                      <a:pPr marL="0" marR="0">
                        <a:lnSpc>
                          <a:spcPct val="115000"/>
                        </a:lnSpc>
                        <a:spcBef>
                          <a:spcPts val="0"/>
                        </a:spcBef>
                        <a:spcAft>
                          <a:spcPts val="1200"/>
                        </a:spcAft>
                      </a:pPr>
                      <a:r>
                        <a:rPr lang="en-US" sz="2000" u="none" dirty="0">
                          <a:solidFill>
                            <a:srgbClr val="000000"/>
                          </a:solidFill>
                          <a:latin typeface="Times New Roman"/>
                          <a:ea typeface="Times New Roman"/>
                          <a:cs typeface="Arial"/>
                        </a:rPr>
                        <a:t>Layer 3. </a:t>
                      </a:r>
                      <a:r>
                        <a:rPr lang="en-US" sz="2000" u="none" strike="noStrike" dirty="0">
                          <a:solidFill>
                            <a:srgbClr val="002BB8"/>
                          </a:solidFill>
                          <a:latin typeface="Times New Roman"/>
                          <a:ea typeface="Times New Roman"/>
                          <a:cs typeface="Arial"/>
                        </a:rPr>
                        <a:t>Network</a:t>
                      </a:r>
                      <a:endParaRPr lang="en-US" sz="2000" u="none" dirty="0">
                        <a:latin typeface="Calibri"/>
                        <a:ea typeface="Calibri"/>
                        <a:cs typeface="Arial"/>
                      </a:endParaRPr>
                    </a:p>
                  </a:txBody>
                  <a:tcPr marL="30480" marR="30480" marT="30480" marB="304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81459">
                <a:tc>
                  <a:txBody>
                    <a:bodyPr/>
                    <a:lstStyle/>
                    <a:p>
                      <a:pPr marL="0" marR="0">
                        <a:lnSpc>
                          <a:spcPct val="115000"/>
                        </a:lnSpc>
                        <a:spcBef>
                          <a:spcPts val="0"/>
                        </a:spcBef>
                        <a:spcAft>
                          <a:spcPts val="1200"/>
                        </a:spcAft>
                      </a:pPr>
                      <a:r>
                        <a:rPr lang="en-US" sz="2000" u="none" dirty="0">
                          <a:solidFill>
                            <a:srgbClr val="000000"/>
                          </a:solidFill>
                          <a:latin typeface="Times New Roman"/>
                          <a:ea typeface="Times New Roman"/>
                          <a:cs typeface="Arial"/>
                        </a:rPr>
                        <a:t>Layer 2. </a:t>
                      </a:r>
                      <a:r>
                        <a:rPr lang="en-US" sz="2000" u="none" strike="noStrike" dirty="0">
                          <a:solidFill>
                            <a:srgbClr val="002BB8"/>
                          </a:solidFill>
                          <a:latin typeface="Times New Roman"/>
                          <a:ea typeface="Times New Roman"/>
                          <a:cs typeface="Arial"/>
                        </a:rPr>
                        <a:t>Data Link</a:t>
                      </a:r>
                      <a:endParaRPr lang="en-US" sz="2000" u="none" dirty="0">
                        <a:latin typeface="Calibri"/>
                        <a:ea typeface="Calibri"/>
                        <a:cs typeface="Arial"/>
                      </a:endParaRPr>
                    </a:p>
                  </a:txBody>
                  <a:tcPr marL="30480" marR="30480" marT="30480" marB="304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81459">
                <a:tc>
                  <a:txBody>
                    <a:bodyPr/>
                    <a:lstStyle/>
                    <a:p>
                      <a:pPr marL="0" marR="0">
                        <a:lnSpc>
                          <a:spcPct val="115000"/>
                        </a:lnSpc>
                        <a:spcBef>
                          <a:spcPts val="0"/>
                        </a:spcBef>
                        <a:spcAft>
                          <a:spcPts val="1200"/>
                        </a:spcAft>
                      </a:pPr>
                      <a:r>
                        <a:rPr lang="en-US" sz="2000" u="none" dirty="0">
                          <a:solidFill>
                            <a:srgbClr val="000000"/>
                          </a:solidFill>
                          <a:latin typeface="Times New Roman"/>
                          <a:ea typeface="Times New Roman"/>
                          <a:cs typeface="Arial"/>
                        </a:rPr>
                        <a:t>Layer 1. </a:t>
                      </a:r>
                      <a:r>
                        <a:rPr lang="en-US" sz="2000" u="none" strike="noStrike" dirty="0">
                          <a:solidFill>
                            <a:srgbClr val="002BB8"/>
                          </a:solidFill>
                          <a:latin typeface="Times New Roman"/>
                          <a:ea typeface="Times New Roman"/>
                          <a:cs typeface="Arial"/>
                        </a:rPr>
                        <a:t>Physical</a:t>
                      </a:r>
                      <a:endParaRPr lang="en-US" sz="2000" u="none" dirty="0">
                        <a:latin typeface="Calibri"/>
                        <a:ea typeface="Calibri"/>
                        <a:cs typeface="Arial"/>
                      </a:endParaRPr>
                    </a:p>
                  </a:txBody>
                  <a:tcPr marL="30480" marR="30480" marT="30480" marB="304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cxnSp>
        <p:nvCxnSpPr>
          <p:cNvPr id="49168" name="Straight Arrow Connector 8">
            <a:extLst>
              <a:ext uri="{FF2B5EF4-FFF2-40B4-BE49-F238E27FC236}">
                <a16:creationId xmlns:a16="http://schemas.microsoft.com/office/drawing/2014/main" id="{A5E3C73C-449F-9AA0-3D53-E365B2796226}"/>
              </a:ext>
            </a:extLst>
          </p:cNvPr>
          <p:cNvCxnSpPr>
            <a:cxnSpLocks noChangeShapeType="1"/>
          </p:cNvCxnSpPr>
          <p:nvPr/>
        </p:nvCxnSpPr>
        <p:spPr bwMode="auto">
          <a:xfrm rot="5400000">
            <a:off x="2172494" y="3847306"/>
            <a:ext cx="3429000" cy="1588"/>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9169" name="TextBox 9">
            <a:extLst>
              <a:ext uri="{FF2B5EF4-FFF2-40B4-BE49-F238E27FC236}">
                <a16:creationId xmlns:a16="http://schemas.microsoft.com/office/drawing/2014/main" id="{7B90B723-496B-D8A5-37F8-AB4E66B8BAF5}"/>
              </a:ext>
            </a:extLst>
          </p:cNvPr>
          <p:cNvSpPr txBox="1">
            <a:spLocks noChangeArrowheads="1"/>
          </p:cNvSpPr>
          <p:nvPr/>
        </p:nvSpPr>
        <p:spPr bwMode="auto">
          <a:xfrm rot="-5400000">
            <a:off x="3386138" y="3654425"/>
            <a:ext cx="9144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1400"/>
              <a:t>Sender</a:t>
            </a:r>
          </a:p>
        </p:txBody>
      </p:sp>
      <p:cxnSp>
        <p:nvCxnSpPr>
          <p:cNvPr id="49170" name="Straight Arrow Connector 10">
            <a:extLst>
              <a:ext uri="{FF2B5EF4-FFF2-40B4-BE49-F238E27FC236}">
                <a16:creationId xmlns:a16="http://schemas.microsoft.com/office/drawing/2014/main" id="{629836C4-9D89-74B1-F804-72DB3870D398}"/>
              </a:ext>
            </a:extLst>
          </p:cNvPr>
          <p:cNvCxnSpPr>
            <a:cxnSpLocks noChangeShapeType="1"/>
          </p:cNvCxnSpPr>
          <p:nvPr/>
        </p:nvCxnSpPr>
        <p:spPr bwMode="auto">
          <a:xfrm rot="5400000">
            <a:off x="6363494" y="3694906"/>
            <a:ext cx="3429000" cy="1588"/>
          </a:xfrm>
          <a:prstGeom prst="straightConnector1">
            <a:avLst/>
          </a:prstGeom>
          <a:noFill/>
          <a:ln w="28575" algn="ctr">
            <a:solidFill>
              <a:schemeClr val="tx1"/>
            </a:solidFill>
            <a:round/>
            <a:headEnd type="arrow" w="med" len="med"/>
            <a:tailEnd/>
          </a:ln>
          <a:extLst>
            <a:ext uri="{909E8E84-426E-40DD-AFC4-6F175D3DCCD1}">
              <a14:hiddenFill xmlns:a14="http://schemas.microsoft.com/office/drawing/2010/main">
                <a:noFill/>
              </a14:hiddenFill>
            </a:ext>
          </a:extLst>
        </p:spPr>
      </p:cxnSp>
      <p:sp>
        <p:nvSpPr>
          <p:cNvPr id="49171" name="TextBox 11">
            <a:extLst>
              <a:ext uri="{FF2B5EF4-FFF2-40B4-BE49-F238E27FC236}">
                <a16:creationId xmlns:a16="http://schemas.microsoft.com/office/drawing/2014/main" id="{EB020977-47FA-3C51-CD31-92F28D75ABC9}"/>
              </a:ext>
            </a:extLst>
          </p:cNvPr>
          <p:cNvSpPr txBox="1">
            <a:spLocks noChangeArrowheads="1"/>
          </p:cNvSpPr>
          <p:nvPr/>
        </p:nvSpPr>
        <p:spPr bwMode="auto">
          <a:xfrm rot="-5400000">
            <a:off x="7500938" y="3579812"/>
            <a:ext cx="1066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1400"/>
              <a:t>Receiver</a:t>
            </a:r>
          </a:p>
        </p:txBody>
      </p:sp>
      <p:sp>
        <p:nvSpPr>
          <p:cNvPr id="3" name="Slide Number Placeholder 2">
            <a:extLst>
              <a:ext uri="{FF2B5EF4-FFF2-40B4-BE49-F238E27FC236}">
                <a16:creationId xmlns:a16="http://schemas.microsoft.com/office/drawing/2014/main" id="{64B5D273-82EB-A4CC-A6E0-577A73D58569}"/>
              </a:ext>
            </a:extLst>
          </p:cNvPr>
          <p:cNvSpPr>
            <a:spLocks noGrp="1"/>
          </p:cNvSpPr>
          <p:nvPr>
            <p:ph type="sldNum" sz="quarter" idx="12"/>
          </p:nvPr>
        </p:nvSpPr>
        <p:spPr/>
        <p:txBody>
          <a:bodyPr/>
          <a:lstStyle/>
          <a:p>
            <a:fld id="{45BECD33-1D32-4D2B-AE21-C87DF0D7099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357190"/>
          </a:xfrm>
        </p:spPr>
        <p:txBody>
          <a:bodyPr>
            <a:normAutofit fontScale="90000"/>
          </a:bodyPr>
          <a:lstStyle/>
          <a:p>
            <a:r>
              <a:rPr lang="en-US" dirty="0">
                <a:solidFill>
                  <a:schemeClr val="accent6">
                    <a:lumMod val="75000"/>
                  </a:schemeClr>
                </a:solidFill>
              </a:rPr>
              <a:t>Layered Architecture</a:t>
            </a:r>
          </a:p>
        </p:txBody>
      </p:sp>
      <p:sp>
        <p:nvSpPr>
          <p:cNvPr id="7" name="Slide Number Placeholder 6"/>
          <p:cNvSpPr>
            <a:spLocks noGrp="1"/>
          </p:cNvSpPr>
          <p:nvPr>
            <p:ph type="sldNum" sz="quarter" idx="12"/>
          </p:nvPr>
        </p:nvSpPr>
        <p:spPr/>
        <p:txBody>
          <a:bodyPr/>
          <a:lstStyle/>
          <a:p>
            <a:fld id="{45BECD33-1D32-4D2B-AE21-C87DF0D70995}" type="slidenum">
              <a:rPr lang="en-US" smtClean="0"/>
              <a:pPr/>
              <a:t>18</a:t>
            </a:fld>
            <a:endParaRPr lang="en-US"/>
          </a:p>
        </p:txBody>
      </p:sp>
      <p:grpSp>
        <p:nvGrpSpPr>
          <p:cNvPr id="18" name="Group 17">
            <a:extLst>
              <a:ext uri="{FF2B5EF4-FFF2-40B4-BE49-F238E27FC236}">
                <a16:creationId xmlns:a16="http://schemas.microsoft.com/office/drawing/2014/main" id="{926B0426-4322-4DEE-939B-C42CBD16E319}"/>
              </a:ext>
            </a:extLst>
          </p:cNvPr>
          <p:cNvGrpSpPr/>
          <p:nvPr/>
        </p:nvGrpSpPr>
        <p:grpSpPr>
          <a:xfrm>
            <a:off x="1908222" y="4266637"/>
            <a:ext cx="59400" cy="56520"/>
            <a:chOff x="1908222" y="4266637"/>
            <a:chExt cx="59400" cy="565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47726E7-3BF2-4B47-8ABE-028758262684}"/>
                    </a:ext>
                  </a:extLst>
                </p14:cNvPr>
                <p14:cNvContentPartPr/>
                <p14:nvPr/>
              </p14:nvContentPartPr>
              <p14:xfrm>
                <a:off x="1908222" y="4290397"/>
                <a:ext cx="59400" cy="32760"/>
              </p14:xfrm>
            </p:contentPart>
          </mc:Choice>
          <mc:Fallback xmlns="">
            <p:pic>
              <p:nvPicPr>
                <p:cNvPr id="4" name="Ink 3">
                  <a:extLst>
                    <a:ext uri="{FF2B5EF4-FFF2-40B4-BE49-F238E27FC236}">
                      <a16:creationId xmlns:a16="http://schemas.microsoft.com/office/drawing/2014/main" id="{047726E7-3BF2-4B47-8ABE-028758262684}"/>
                    </a:ext>
                  </a:extLst>
                </p:cNvPr>
                <p:cNvPicPr/>
                <p:nvPr/>
              </p:nvPicPr>
              <p:blipFill>
                <a:blip r:embed="rId8"/>
                <a:stretch>
                  <a:fillRect/>
                </a:stretch>
              </p:blipFill>
              <p:spPr>
                <a:xfrm>
                  <a:off x="1899222" y="4281757"/>
                  <a:ext cx="7704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1F940423-C87C-48F5-9299-E9A6BC3F8D41}"/>
                    </a:ext>
                  </a:extLst>
                </p14:cNvPr>
                <p14:cNvContentPartPr/>
                <p14:nvPr/>
              </p14:nvContentPartPr>
              <p14:xfrm>
                <a:off x="1957182" y="4266637"/>
                <a:ext cx="9000" cy="4680"/>
              </p14:xfrm>
            </p:contentPart>
          </mc:Choice>
          <mc:Fallback xmlns="">
            <p:pic>
              <p:nvPicPr>
                <p:cNvPr id="5" name="Ink 4">
                  <a:extLst>
                    <a:ext uri="{FF2B5EF4-FFF2-40B4-BE49-F238E27FC236}">
                      <a16:creationId xmlns:a16="http://schemas.microsoft.com/office/drawing/2014/main" id="{1F940423-C87C-48F5-9299-E9A6BC3F8D41}"/>
                    </a:ext>
                  </a:extLst>
                </p:cNvPr>
                <p:cNvPicPr/>
                <p:nvPr/>
              </p:nvPicPr>
              <p:blipFill>
                <a:blip r:embed="rId10"/>
                <a:stretch>
                  <a:fillRect/>
                </a:stretch>
              </p:blipFill>
              <p:spPr>
                <a:xfrm>
                  <a:off x="1948542" y="4257997"/>
                  <a:ext cx="26640" cy="22320"/>
                </a:xfrm>
                <a:prstGeom prst="rect">
                  <a:avLst/>
                </a:prstGeom>
              </p:spPr>
            </p:pic>
          </mc:Fallback>
        </mc:AlternateContent>
      </p:grpSp>
      <p:sp>
        <p:nvSpPr>
          <p:cNvPr id="14" name="Rectangle 3">
            <a:extLst>
              <a:ext uri="{FF2B5EF4-FFF2-40B4-BE49-F238E27FC236}">
                <a16:creationId xmlns:a16="http://schemas.microsoft.com/office/drawing/2014/main" id="{E0A14495-3470-8527-25AB-76403160352B}"/>
              </a:ext>
            </a:extLst>
          </p:cNvPr>
          <p:cNvSpPr txBox="1">
            <a:spLocks noChangeArrowheads="1"/>
          </p:cNvSpPr>
          <p:nvPr/>
        </p:nvSpPr>
        <p:spPr>
          <a:xfrm>
            <a:off x="685800" y="1143000"/>
            <a:ext cx="7162800" cy="4916488"/>
          </a:xfrm>
          <a:prstGeom prst="rect">
            <a:avLst/>
          </a:prstGeom>
        </p:spPr>
        <p:txBody>
          <a:bodyPr/>
          <a:lstStyle/>
          <a:p>
            <a:pPr marL="342900" indent="-342900">
              <a:spcBef>
                <a:spcPct val="20000"/>
              </a:spcBef>
              <a:buClr>
                <a:schemeClr val="folHlink"/>
              </a:buClr>
              <a:buSzPct val="60000"/>
              <a:buFont typeface="Wingdings" pitchFamily="2" charset="2"/>
              <a:buChar char="n"/>
              <a:defRPr/>
            </a:pPr>
            <a:r>
              <a:rPr lang="en-US" altLang="en-US" sz="2400" b="0" kern="0" dirty="0">
                <a:cs typeface="Times New Roman" pitchFamily="18" charset="0"/>
              </a:rPr>
              <a:t>A layered model</a:t>
            </a:r>
          </a:p>
          <a:p>
            <a:pPr marL="342900" indent="-342900">
              <a:spcBef>
                <a:spcPct val="20000"/>
              </a:spcBef>
              <a:buClr>
                <a:schemeClr val="folHlink"/>
              </a:buClr>
              <a:buSzPct val="60000"/>
              <a:buFont typeface="Wingdings" pitchFamily="2" charset="2"/>
              <a:buChar char="n"/>
              <a:defRPr/>
            </a:pPr>
            <a:r>
              <a:rPr lang="en-US" altLang="en-US" sz="2400" b="0" kern="0" dirty="0">
                <a:cs typeface="Times New Roman" pitchFamily="18" charset="0"/>
              </a:rPr>
              <a:t>Each layer performs a subset of the required communication functions</a:t>
            </a:r>
          </a:p>
          <a:p>
            <a:pPr marL="342900" indent="-342900">
              <a:spcBef>
                <a:spcPct val="20000"/>
              </a:spcBef>
              <a:buClr>
                <a:schemeClr val="folHlink"/>
              </a:buClr>
              <a:buSzPct val="60000"/>
              <a:buFont typeface="Wingdings" pitchFamily="2" charset="2"/>
              <a:buChar char="n"/>
              <a:defRPr/>
            </a:pPr>
            <a:r>
              <a:rPr lang="en-US" altLang="en-US" sz="2400" b="0" kern="0" dirty="0">
                <a:cs typeface="Times New Roman" pitchFamily="18" charset="0"/>
              </a:rPr>
              <a:t>Each layer relies on the next lower layer to perform more primitive functions</a:t>
            </a:r>
          </a:p>
          <a:p>
            <a:pPr marL="342900" indent="-342900">
              <a:spcBef>
                <a:spcPct val="20000"/>
              </a:spcBef>
              <a:buClr>
                <a:schemeClr val="folHlink"/>
              </a:buClr>
              <a:buSzPct val="60000"/>
              <a:buFont typeface="Wingdings" pitchFamily="2" charset="2"/>
              <a:buChar char="n"/>
              <a:defRPr/>
            </a:pPr>
            <a:r>
              <a:rPr lang="en-US" altLang="en-US" sz="2400" b="0" kern="0" dirty="0">
                <a:cs typeface="Times New Roman" pitchFamily="18" charset="0"/>
              </a:rPr>
              <a:t>Each layer provides services to the next higher layer</a:t>
            </a:r>
          </a:p>
          <a:p>
            <a:pPr marL="342900" indent="-342900">
              <a:spcBef>
                <a:spcPct val="20000"/>
              </a:spcBef>
              <a:buClr>
                <a:schemeClr val="folHlink"/>
              </a:buClr>
              <a:buSzPct val="60000"/>
              <a:buFont typeface="Wingdings" pitchFamily="2" charset="2"/>
              <a:buChar char="n"/>
              <a:defRPr/>
            </a:pPr>
            <a:r>
              <a:rPr lang="en-US" altLang="en-US" sz="2400" b="0" kern="0" dirty="0">
                <a:cs typeface="Times New Roman" pitchFamily="18" charset="0"/>
              </a:rPr>
              <a:t>Changes in one layer should not require changes in other layers</a:t>
            </a:r>
          </a:p>
          <a:p>
            <a:pPr marL="342900" indent="-342900">
              <a:spcBef>
                <a:spcPct val="20000"/>
              </a:spcBef>
              <a:buClr>
                <a:schemeClr val="folHlink"/>
              </a:buClr>
              <a:buSzPct val="60000"/>
              <a:buFont typeface="Wingdings" pitchFamily="2" charset="2"/>
              <a:buChar char="n"/>
              <a:defRPr/>
            </a:pPr>
            <a:r>
              <a:rPr lang="en-US" altLang="en-US" sz="2400" b="0" kern="0" dirty="0">
                <a:cs typeface="Times New Roman" pitchFamily="18" charset="0"/>
              </a:rPr>
              <a:t>The processes on each machine at a given layer are called peer-to-peer process</a:t>
            </a:r>
          </a:p>
          <a:p>
            <a:pPr marL="342900" indent="-342900">
              <a:spcBef>
                <a:spcPct val="20000"/>
              </a:spcBef>
              <a:buClr>
                <a:schemeClr val="folHlink"/>
              </a:buClr>
              <a:buSzPct val="60000"/>
              <a:buFont typeface="Wingdings" pitchFamily="2" charset="2"/>
              <a:buChar char="n"/>
              <a:defRPr/>
            </a:pPr>
            <a:endParaRPr lang="zh-CN" altLang="en-US" sz="2400" b="0" kern="0" dirty="0">
              <a:ea typeface="SimSun" pitchFamily="2" charset="-122"/>
              <a:cs typeface="Times New Roman" pitchFamily="18" charset="0"/>
            </a:endParaRPr>
          </a:p>
          <a:p>
            <a:pPr marL="342900" indent="-342900">
              <a:spcBef>
                <a:spcPct val="20000"/>
              </a:spcBef>
              <a:buClr>
                <a:schemeClr val="folHlink"/>
              </a:buClr>
              <a:buSzPct val="60000"/>
              <a:defRPr/>
            </a:pPr>
            <a:endParaRPr lang="en-US" sz="2400" b="0" kern="0" dirty="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00042"/>
          </a:xfrm>
        </p:spPr>
        <p:txBody>
          <a:bodyPr>
            <a:normAutofit fontScale="90000"/>
          </a:bodyPr>
          <a:lstStyle/>
          <a:p>
            <a:r>
              <a:rPr lang="en-US" dirty="0">
                <a:solidFill>
                  <a:schemeClr val="accent6">
                    <a:lumMod val="75000"/>
                  </a:schemeClr>
                </a:solidFill>
              </a:rPr>
              <a:t>Peer to peer process</a:t>
            </a:r>
          </a:p>
        </p:txBody>
      </p:sp>
      <p:sp>
        <p:nvSpPr>
          <p:cNvPr id="7" name="Slide Number Placeholder 6"/>
          <p:cNvSpPr>
            <a:spLocks noGrp="1"/>
          </p:cNvSpPr>
          <p:nvPr>
            <p:ph type="sldNum" sz="quarter" idx="12"/>
          </p:nvPr>
        </p:nvSpPr>
        <p:spPr/>
        <p:txBody>
          <a:bodyPr/>
          <a:lstStyle/>
          <a:p>
            <a:fld id="{45BECD33-1D32-4D2B-AE21-C87DF0D70995}" type="slidenum">
              <a:rPr lang="en-US" smtClean="0"/>
              <a:pPr/>
              <a:t>19</a:t>
            </a:fld>
            <a:endParaRPr lang="en-US"/>
          </a:p>
        </p:txBody>
      </p:sp>
      <p:sp>
        <p:nvSpPr>
          <p:cNvPr id="11" name="Rectangle 3">
            <a:extLst>
              <a:ext uri="{FF2B5EF4-FFF2-40B4-BE49-F238E27FC236}">
                <a16:creationId xmlns:a16="http://schemas.microsoft.com/office/drawing/2014/main" id="{ECDD00A6-43BE-58B4-0AE6-C3405B83F414}"/>
              </a:ext>
            </a:extLst>
          </p:cNvPr>
          <p:cNvSpPr txBox="1">
            <a:spLocks noChangeArrowheads="1"/>
          </p:cNvSpPr>
          <p:nvPr/>
        </p:nvSpPr>
        <p:spPr>
          <a:xfrm>
            <a:off x="466725" y="1209823"/>
            <a:ext cx="8259763" cy="4200378"/>
          </a:xfrm>
          <a:prstGeom prst="rect">
            <a:avLst/>
          </a:prstGeom>
        </p:spPr>
        <p:txBody>
          <a:bodyPr/>
          <a:lstStyle/>
          <a:p>
            <a:pPr marL="342900" indent="-342900">
              <a:spcBef>
                <a:spcPct val="45000"/>
              </a:spcBef>
              <a:buClr>
                <a:schemeClr val="folHlink"/>
              </a:buClr>
              <a:buSzPct val="60000"/>
              <a:buFont typeface="Wingdings" pitchFamily="2" charset="2"/>
              <a:buChar char="n"/>
              <a:defRPr/>
            </a:pPr>
            <a:r>
              <a:rPr lang="en-US" sz="2400" b="0" kern="0" dirty="0">
                <a:cs typeface="Times New Roman" pitchFamily="18" charset="0"/>
              </a:rPr>
              <a:t>Communication must move downward through the layers on the sending device, over the communication channel, and upward to the receiving device</a:t>
            </a:r>
          </a:p>
          <a:p>
            <a:pPr marL="342900" indent="-342900">
              <a:spcBef>
                <a:spcPct val="45000"/>
              </a:spcBef>
              <a:buClr>
                <a:schemeClr val="folHlink"/>
              </a:buClr>
              <a:buSzPct val="60000"/>
              <a:buFont typeface="Wingdings" pitchFamily="2" charset="2"/>
              <a:buChar char="n"/>
              <a:defRPr/>
            </a:pPr>
            <a:r>
              <a:rPr lang="en-US" sz="2400" b="0" kern="0" dirty="0">
                <a:cs typeface="Times New Roman" pitchFamily="18" charset="0"/>
              </a:rPr>
              <a:t>Each layer in the sending device adds its own information to the message it receives from the layer just above it and passes the whole package to the layer just below it</a:t>
            </a:r>
          </a:p>
          <a:p>
            <a:pPr marL="342900" indent="-342900">
              <a:spcBef>
                <a:spcPct val="45000"/>
              </a:spcBef>
              <a:buClr>
                <a:schemeClr val="folHlink"/>
              </a:buClr>
              <a:buSzPct val="60000"/>
              <a:buFont typeface="Wingdings" pitchFamily="2" charset="2"/>
              <a:buChar char="n"/>
              <a:defRPr/>
            </a:pPr>
            <a:r>
              <a:rPr lang="en-US" sz="2400" b="0" kern="0" dirty="0">
                <a:cs typeface="Times New Roman" pitchFamily="18" charset="0"/>
              </a:rPr>
              <a:t>At the receiving device, the message is unwrapped layer by layer, with each process receiving and removing the data meant for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14396"/>
          </a:xfrm>
        </p:spPr>
        <p:txBody>
          <a:bodyPr>
            <a:normAutofit fontScale="90000"/>
          </a:bodyPr>
          <a:lstStyle/>
          <a:p>
            <a:r>
              <a:rPr lang="en-US" dirty="0">
                <a:solidFill>
                  <a:schemeClr val="accent6">
                    <a:lumMod val="75000"/>
                  </a:schemeClr>
                </a:solidFill>
              </a:rPr>
              <a:t>What is Internet</a:t>
            </a:r>
          </a:p>
        </p:txBody>
      </p:sp>
      <p:sp>
        <p:nvSpPr>
          <p:cNvPr id="3" name="Content Placeholder 2"/>
          <p:cNvSpPr>
            <a:spLocks noGrp="1"/>
          </p:cNvSpPr>
          <p:nvPr>
            <p:ph idx="1"/>
          </p:nvPr>
        </p:nvSpPr>
        <p:spPr>
          <a:xfrm>
            <a:off x="788696" y="1000108"/>
            <a:ext cx="7498080" cy="5176854"/>
          </a:xfrm>
        </p:spPr>
        <p:txBody>
          <a:bodyPr>
            <a:noAutofit/>
          </a:bodyPr>
          <a:lstStyle/>
          <a:p>
            <a:r>
              <a:rPr lang="en-US" altLang="en-US" sz="2200" dirty="0"/>
              <a:t>A network of networks, joining many government, university and private computers together.</a:t>
            </a:r>
          </a:p>
          <a:p>
            <a:r>
              <a:rPr lang="en-US" altLang="en-US" sz="2200" dirty="0"/>
              <a:t>Provides an infrastructure for the use of E-mail, bulletin boards, file archives </a:t>
            </a:r>
            <a:r>
              <a:rPr lang="en-US" altLang="en-US" sz="2200" dirty="0" err="1"/>
              <a:t>etc</a:t>
            </a:r>
            <a:r>
              <a:rPr lang="en-US" altLang="en-US" sz="2200" dirty="0"/>
              <a:t>  other computational resources.</a:t>
            </a:r>
          </a:p>
          <a:p>
            <a:r>
              <a:rPr lang="en-US" altLang="en-US" sz="2200" dirty="0"/>
              <a:t>The vast collection of computer networks which form and act as a single huge network for transport of data and messages across distances .</a:t>
            </a:r>
          </a:p>
          <a:p>
            <a:r>
              <a:rPr lang="en-US" altLang="en-US" sz="2200" dirty="0"/>
              <a:t>The largest network of networks in the world.</a:t>
            </a:r>
          </a:p>
          <a:p>
            <a:r>
              <a:rPr lang="en-US" altLang="en-US" sz="2200" dirty="0"/>
              <a:t>Uses TCP/IP protocols and packet switching .</a:t>
            </a:r>
          </a:p>
          <a:p>
            <a:r>
              <a:rPr lang="en-US" altLang="en-US" sz="2200" dirty="0"/>
              <a:t>Runs on any communications substrate.</a:t>
            </a:r>
          </a:p>
          <a:p>
            <a:endParaRPr lang="en-US" altLang="en-US" sz="2200" dirty="0"/>
          </a:p>
          <a:p>
            <a:pPr marL="0" indent="0">
              <a:buNone/>
            </a:pPr>
            <a:endParaRPr lang="en-US" sz="1800" dirty="0"/>
          </a:p>
        </p:txBody>
      </p:sp>
      <p:sp>
        <p:nvSpPr>
          <p:cNvPr id="4" name="Slide Number Placeholder 3"/>
          <p:cNvSpPr>
            <a:spLocks noGrp="1"/>
          </p:cNvSpPr>
          <p:nvPr>
            <p:ph type="sldNum" sz="quarter" idx="12"/>
          </p:nvPr>
        </p:nvSpPr>
        <p:spPr/>
        <p:txBody>
          <a:bodyPr/>
          <a:lstStyle/>
          <a:p>
            <a:fld id="{45BECD33-1D32-4D2B-AE21-C87DF0D70995}" type="slidenum">
              <a:rPr lang="en-US" smtClean="0"/>
              <a:pPr/>
              <a:t>2</a:t>
            </a:fld>
            <a:endParaRPr lang="en-US"/>
          </a:p>
        </p:txBody>
      </p:sp>
      <p:pic>
        <p:nvPicPr>
          <p:cNvPr id="6" name="Picture 8">
            <a:extLst>
              <a:ext uri="{FF2B5EF4-FFF2-40B4-BE49-F238E27FC236}">
                <a16:creationId xmlns:a16="http://schemas.microsoft.com/office/drawing/2014/main" id="{009949B8-E07C-C726-6FC1-A9F9140C967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4365105"/>
            <a:ext cx="2314600" cy="2097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71480"/>
          </a:xfrm>
        </p:spPr>
        <p:txBody>
          <a:bodyPr>
            <a:normAutofit fontScale="90000"/>
          </a:bodyPr>
          <a:lstStyle/>
          <a:p>
            <a:r>
              <a:rPr lang="en-US" dirty="0" err="1">
                <a:solidFill>
                  <a:schemeClr val="accent6">
                    <a:lumMod val="75000"/>
                  </a:schemeClr>
                </a:solidFill>
              </a:rPr>
              <a:t>Contd</a:t>
            </a:r>
            <a:r>
              <a:rPr lang="en-US" dirty="0">
                <a:solidFill>
                  <a:schemeClr val="accent6">
                    <a:lumMod val="75000"/>
                  </a:schemeClr>
                </a:solidFill>
              </a:rPr>
              <a:t>…</a:t>
            </a:r>
          </a:p>
        </p:txBody>
      </p:sp>
      <p:sp>
        <p:nvSpPr>
          <p:cNvPr id="4" name="Slide Number Placeholder 3"/>
          <p:cNvSpPr>
            <a:spLocks noGrp="1"/>
          </p:cNvSpPr>
          <p:nvPr>
            <p:ph type="sldNum" sz="quarter" idx="12"/>
          </p:nvPr>
        </p:nvSpPr>
        <p:spPr/>
        <p:txBody>
          <a:bodyPr/>
          <a:lstStyle/>
          <a:p>
            <a:fld id="{45BECD33-1D32-4D2B-AE21-C87DF0D70995}" type="slidenum">
              <a:rPr lang="en-US" smtClean="0"/>
              <a:pPr/>
              <a:t>20</a:t>
            </a:fld>
            <a:endParaRPr lang="en-US"/>
          </a:p>
        </p:txBody>
      </p:sp>
      <p:sp>
        <p:nvSpPr>
          <p:cNvPr id="8" name="Rectangle 6">
            <a:extLst>
              <a:ext uri="{FF2B5EF4-FFF2-40B4-BE49-F238E27FC236}">
                <a16:creationId xmlns:a16="http://schemas.microsoft.com/office/drawing/2014/main" id="{11F1968B-37E2-280D-DF38-CCA64EC8A28A}"/>
              </a:ext>
            </a:extLst>
          </p:cNvPr>
          <p:cNvSpPr txBox="1">
            <a:spLocks noChangeArrowheads="1"/>
          </p:cNvSpPr>
          <p:nvPr/>
        </p:nvSpPr>
        <p:spPr>
          <a:xfrm>
            <a:off x="466725" y="1255712"/>
            <a:ext cx="8259763" cy="3325415"/>
          </a:xfrm>
          <a:prstGeom prst="rect">
            <a:avLst/>
          </a:prstGeom>
        </p:spPr>
        <p:txBody>
          <a:bodyPr/>
          <a:lstStyle/>
          <a:p>
            <a:pPr marL="342900" indent="-342900">
              <a:spcBef>
                <a:spcPct val="45000"/>
              </a:spcBef>
              <a:buClr>
                <a:schemeClr val="folHlink"/>
              </a:buClr>
              <a:buSzPct val="60000"/>
              <a:buFont typeface="Wingdings" pitchFamily="2" charset="2"/>
              <a:buChar char="n"/>
              <a:defRPr/>
            </a:pPr>
            <a:r>
              <a:rPr lang="en-US" sz="2400" b="0" kern="0" dirty="0">
                <a:cs typeface="Times New Roman" pitchFamily="18" charset="0"/>
              </a:rPr>
              <a:t>The passing of the data and network information down through the layers of the sending device and backup through the layers of the receiving device is made possible by </a:t>
            </a:r>
            <a:r>
              <a:rPr lang="en-US" sz="2400" b="0" i="1" u="sng" kern="0" dirty="0">
                <a:solidFill>
                  <a:srgbClr val="FF0000"/>
                </a:solidFill>
                <a:cs typeface="Times New Roman" pitchFamily="18" charset="0"/>
              </a:rPr>
              <a:t>interface</a:t>
            </a:r>
            <a:r>
              <a:rPr lang="en-US" sz="2400" b="0" i="1" u="sng" kern="0" dirty="0">
                <a:cs typeface="Times New Roman" pitchFamily="18" charset="0"/>
              </a:rPr>
              <a:t> </a:t>
            </a:r>
            <a:r>
              <a:rPr lang="en-US" sz="2400" b="0" kern="0" dirty="0">
                <a:cs typeface="Times New Roman" pitchFamily="18" charset="0"/>
              </a:rPr>
              <a:t>between each pair of adjacent layers</a:t>
            </a:r>
          </a:p>
          <a:p>
            <a:pPr marL="342900" indent="-342900">
              <a:spcBef>
                <a:spcPct val="45000"/>
              </a:spcBef>
              <a:buClr>
                <a:schemeClr val="folHlink"/>
              </a:buClr>
              <a:buSzPct val="60000"/>
              <a:buFont typeface="Wingdings" pitchFamily="2" charset="2"/>
              <a:buChar char="n"/>
              <a:defRPr/>
            </a:pPr>
            <a:r>
              <a:rPr lang="en-US" sz="2400" b="0" kern="0" dirty="0">
                <a:cs typeface="Times New Roman" pitchFamily="18" charset="0"/>
              </a:rPr>
              <a:t>Interface defines what information and services a layer must provide for the layer above it.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00042"/>
          </a:xfrm>
        </p:spPr>
        <p:txBody>
          <a:bodyPr>
            <a:normAutofit fontScale="90000"/>
          </a:bodyPr>
          <a:lstStyle/>
          <a:p>
            <a:r>
              <a:rPr lang="en-US" dirty="0">
                <a:solidFill>
                  <a:schemeClr val="accent6">
                    <a:lumMod val="75000"/>
                  </a:schemeClr>
                </a:solidFill>
              </a:rPr>
              <a:t>Physical Layer</a:t>
            </a:r>
          </a:p>
        </p:txBody>
      </p:sp>
      <p:sp>
        <p:nvSpPr>
          <p:cNvPr id="5" name="Slide Number Placeholder 4"/>
          <p:cNvSpPr>
            <a:spLocks noGrp="1"/>
          </p:cNvSpPr>
          <p:nvPr>
            <p:ph type="sldNum" sz="quarter" idx="12"/>
          </p:nvPr>
        </p:nvSpPr>
        <p:spPr/>
        <p:txBody>
          <a:bodyPr/>
          <a:lstStyle/>
          <a:p>
            <a:fld id="{45BECD33-1D32-4D2B-AE21-C87DF0D70995}" type="slidenum">
              <a:rPr lang="en-US" smtClean="0"/>
              <a:pPr/>
              <a:t>21</a:t>
            </a:fld>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E71E84A-ED75-4B56-9499-3755E3CEBEA8}"/>
                  </a:ext>
                </a:extLst>
              </p14:cNvPr>
              <p14:cNvContentPartPr/>
              <p14:nvPr/>
            </p14:nvContentPartPr>
            <p14:xfrm>
              <a:off x="5335782" y="4997437"/>
              <a:ext cx="18360" cy="21600"/>
            </p14:xfrm>
          </p:contentPart>
        </mc:Choice>
        <mc:Fallback xmlns="">
          <p:pic>
            <p:nvPicPr>
              <p:cNvPr id="4" name="Ink 3">
                <a:extLst>
                  <a:ext uri="{FF2B5EF4-FFF2-40B4-BE49-F238E27FC236}">
                    <a16:creationId xmlns:a16="http://schemas.microsoft.com/office/drawing/2014/main" id="{1E71E84A-ED75-4B56-9499-3755E3CEBEA8}"/>
                  </a:ext>
                </a:extLst>
              </p:cNvPr>
              <p:cNvPicPr/>
              <p:nvPr/>
            </p:nvPicPr>
            <p:blipFill>
              <a:blip r:embed="rId4"/>
              <a:stretch>
                <a:fillRect/>
              </a:stretch>
            </p:blipFill>
            <p:spPr>
              <a:xfrm>
                <a:off x="5327142" y="4988437"/>
                <a:ext cx="360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CEBDD7D-F5DA-404B-8D5E-E84AE39065AA}"/>
                  </a:ext>
                </a:extLst>
              </p14:cNvPr>
              <p14:cNvContentPartPr/>
              <p14:nvPr/>
            </p14:nvContentPartPr>
            <p14:xfrm>
              <a:off x="5389782" y="5098597"/>
              <a:ext cx="12240" cy="360"/>
            </p14:xfrm>
          </p:contentPart>
        </mc:Choice>
        <mc:Fallback xmlns="">
          <p:pic>
            <p:nvPicPr>
              <p:cNvPr id="8" name="Ink 7">
                <a:extLst>
                  <a:ext uri="{FF2B5EF4-FFF2-40B4-BE49-F238E27FC236}">
                    <a16:creationId xmlns:a16="http://schemas.microsoft.com/office/drawing/2014/main" id="{ACEBDD7D-F5DA-404B-8D5E-E84AE39065AA}"/>
                  </a:ext>
                </a:extLst>
              </p:cNvPr>
              <p:cNvPicPr/>
              <p:nvPr/>
            </p:nvPicPr>
            <p:blipFill>
              <a:blip r:embed="rId8"/>
              <a:stretch>
                <a:fillRect/>
              </a:stretch>
            </p:blipFill>
            <p:spPr>
              <a:xfrm>
                <a:off x="5381142" y="5089597"/>
                <a:ext cx="29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AD464E81-3248-4BD8-8350-AA2F446ADE1B}"/>
                  </a:ext>
                </a:extLst>
              </p14:cNvPr>
              <p14:cNvContentPartPr/>
              <p14:nvPr/>
            </p14:nvContentPartPr>
            <p14:xfrm>
              <a:off x="5178462" y="5119117"/>
              <a:ext cx="54360" cy="7200"/>
            </p14:xfrm>
          </p:contentPart>
        </mc:Choice>
        <mc:Fallback xmlns="">
          <p:pic>
            <p:nvPicPr>
              <p:cNvPr id="9" name="Ink 8">
                <a:extLst>
                  <a:ext uri="{FF2B5EF4-FFF2-40B4-BE49-F238E27FC236}">
                    <a16:creationId xmlns:a16="http://schemas.microsoft.com/office/drawing/2014/main" id="{AD464E81-3248-4BD8-8350-AA2F446ADE1B}"/>
                  </a:ext>
                </a:extLst>
              </p:cNvPr>
              <p:cNvPicPr/>
              <p:nvPr/>
            </p:nvPicPr>
            <p:blipFill>
              <a:blip r:embed="rId10"/>
              <a:stretch>
                <a:fillRect/>
              </a:stretch>
            </p:blipFill>
            <p:spPr>
              <a:xfrm>
                <a:off x="5169822" y="5110477"/>
                <a:ext cx="720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E8D9E1AE-7908-490F-A226-1F4E660C1028}"/>
                  </a:ext>
                </a:extLst>
              </p14:cNvPr>
              <p14:cNvContentPartPr/>
              <p14:nvPr/>
            </p14:nvContentPartPr>
            <p14:xfrm>
              <a:off x="3095862" y="4856677"/>
              <a:ext cx="43920" cy="12960"/>
            </p14:xfrm>
          </p:contentPart>
        </mc:Choice>
        <mc:Fallback xmlns="">
          <p:pic>
            <p:nvPicPr>
              <p:cNvPr id="10" name="Ink 9">
                <a:extLst>
                  <a:ext uri="{FF2B5EF4-FFF2-40B4-BE49-F238E27FC236}">
                    <a16:creationId xmlns:a16="http://schemas.microsoft.com/office/drawing/2014/main" id="{E8D9E1AE-7908-490F-A226-1F4E660C1028}"/>
                  </a:ext>
                </a:extLst>
              </p:cNvPr>
              <p:cNvPicPr/>
              <p:nvPr/>
            </p:nvPicPr>
            <p:blipFill>
              <a:blip r:embed="rId12"/>
              <a:stretch>
                <a:fillRect/>
              </a:stretch>
            </p:blipFill>
            <p:spPr>
              <a:xfrm>
                <a:off x="3086862" y="4848037"/>
                <a:ext cx="61560" cy="30600"/>
              </a:xfrm>
              <a:prstGeom prst="rect">
                <a:avLst/>
              </a:prstGeom>
            </p:spPr>
          </p:pic>
        </mc:Fallback>
      </mc:AlternateContent>
      <p:sp>
        <p:nvSpPr>
          <p:cNvPr id="13" name="Rectangle 11">
            <a:extLst>
              <a:ext uri="{FF2B5EF4-FFF2-40B4-BE49-F238E27FC236}">
                <a16:creationId xmlns:a16="http://schemas.microsoft.com/office/drawing/2014/main" id="{C77E4E11-73BB-8DB2-4229-B49AE6A7B33B}"/>
              </a:ext>
            </a:extLst>
          </p:cNvPr>
          <p:cNvSpPr>
            <a:spLocks noChangeArrowheads="1"/>
          </p:cNvSpPr>
          <p:nvPr/>
        </p:nvSpPr>
        <p:spPr bwMode="auto">
          <a:xfrm>
            <a:off x="457200" y="1066800"/>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ar-SA" sz="2400" dirty="0"/>
              <a:t>The physical layer is responsible for movements of</a:t>
            </a:r>
          </a:p>
          <a:p>
            <a:pPr algn="ctr"/>
            <a:r>
              <a:rPr lang="en-US" altLang="ar-SA" sz="2400" dirty="0"/>
              <a:t>individual bits from one hop (node) to the next.</a:t>
            </a:r>
          </a:p>
        </p:txBody>
      </p:sp>
      <p:sp>
        <p:nvSpPr>
          <p:cNvPr id="14" name="Rectangle 6">
            <a:extLst>
              <a:ext uri="{FF2B5EF4-FFF2-40B4-BE49-F238E27FC236}">
                <a16:creationId xmlns:a16="http://schemas.microsoft.com/office/drawing/2014/main" id="{1D39A000-55BC-2C19-E62D-9AA68C9E3640}"/>
              </a:ext>
            </a:extLst>
          </p:cNvPr>
          <p:cNvSpPr txBox="1">
            <a:spLocks noChangeArrowheads="1"/>
          </p:cNvSpPr>
          <p:nvPr/>
        </p:nvSpPr>
        <p:spPr>
          <a:xfrm>
            <a:off x="457200" y="2085975"/>
            <a:ext cx="8259763" cy="4130675"/>
          </a:xfrm>
          <a:prstGeom prst="rect">
            <a:avLst/>
          </a:prstGeom>
        </p:spPr>
        <p:txBody>
          <a:bodyPr/>
          <a:lstStyle/>
          <a:p>
            <a:pPr marL="342900" indent="-342900">
              <a:lnSpc>
                <a:spcPct val="150000"/>
              </a:lnSpc>
              <a:spcBef>
                <a:spcPct val="20000"/>
              </a:spcBef>
              <a:buClr>
                <a:schemeClr val="folHlink"/>
              </a:buClr>
              <a:buSzPct val="60000"/>
              <a:buFont typeface="Wingdings" pitchFamily="2" charset="2"/>
              <a:buChar char="n"/>
              <a:defRPr/>
            </a:pPr>
            <a:r>
              <a:rPr lang="en-US" sz="2800" b="0" kern="0" dirty="0">
                <a:cs typeface="Times New Roman" pitchFamily="18" charset="0"/>
              </a:rPr>
              <a:t>Function</a:t>
            </a:r>
          </a:p>
          <a:p>
            <a:pPr marL="742950" lvl="1" indent="-285750">
              <a:spcBef>
                <a:spcPct val="20000"/>
              </a:spcBef>
              <a:buClr>
                <a:schemeClr val="hlink"/>
              </a:buClr>
              <a:buSzPct val="55000"/>
              <a:buFont typeface="Wingdings" pitchFamily="2" charset="2"/>
              <a:buChar char="n"/>
              <a:defRPr/>
            </a:pPr>
            <a:r>
              <a:rPr lang="en-US" sz="2400" b="0" kern="0" dirty="0">
                <a:cs typeface="Times New Roman" pitchFamily="18" charset="0"/>
              </a:rPr>
              <a:t>Physical characteristics of interfaces and media</a:t>
            </a:r>
          </a:p>
          <a:p>
            <a:pPr marL="742950" lvl="1" indent="-285750">
              <a:spcBef>
                <a:spcPct val="20000"/>
              </a:spcBef>
              <a:buClr>
                <a:schemeClr val="hlink"/>
              </a:buClr>
              <a:buSzPct val="55000"/>
              <a:buFont typeface="Wingdings" pitchFamily="2" charset="2"/>
              <a:buChar char="n"/>
              <a:defRPr/>
            </a:pPr>
            <a:r>
              <a:rPr lang="en-US" sz="2400" b="0" kern="0" dirty="0">
                <a:cs typeface="Times New Roman" pitchFamily="18" charset="0"/>
              </a:rPr>
              <a:t>Representation of bits</a:t>
            </a:r>
          </a:p>
          <a:p>
            <a:pPr marL="742950" lvl="1" indent="-285750">
              <a:spcBef>
                <a:spcPct val="20000"/>
              </a:spcBef>
              <a:buClr>
                <a:schemeClr val="hlink"/>
              </a:buClr>
              <a:buSzPct val="55000"/>
              <a:buFont typeface="Wingdings" pitchFamily="2" charset="2"/>
              <a:buChar char="n"/>
              <a:defRPr/>
            </a:pPr>
            <a:r>
              <a:rPr lang="en-US" sz="2400" b="0" kern="0" dirty="0">
                <a:cs typeface="Times New Roman" pitchFamily="18" charset="0"/>
              </a:rPr>
              <a:t>Data rate</a:t>
            </a:r>
          </a:p>
          <a:p>
            <a:pPr marL="742950" lvl="1" indent="-285750">
              <a:spcBef>
                <a:spcPct val="20000"/>
              </a:spcBef>
              <a:buClr>
                <a:schemeClr val="hlink"/>
              </a:buClr>
              <a:buSzPct val="55000"/>
              <a:buFont typeface="Wingdings" pitchFamily="2" charset="2"/>
              <a:buChar char="n"/>
              <a:defRPr/>
            </a:pPr>
            <a:r>
              <a:rPr lang="en-US" sz="2400" b="0" kern="0" dirty="0">
                <a:cs typeface="Times New Roman" pitchFamily="18" charset="0"/>
              </a:rPr>
              <a:t>Synchronization of bits</a:t>
            </a:r>
          </a:p>
          <a:p>
            <a:pPr marL="742950" lvl="1" indent="-285750">
              <a:spcBef>
                <a:spcPct val="20000"/>
              </a:spcBef>
              <a:buClr>
                <a:schemeClr val="hlink"/>
              </a:buClr>
              <a:buSzPct val="55000"/>
              <a:buFont typeface="Wingdings" pitchFamily="2" charset="2"/>
              <a:buChar char="n"/>
              <a:defRPr/>
            </a:pPr>
            <a:r>
              <a:rPr lang="en-US" sz="2400" b="0" kern="0" dirty="0">
                <a:cs typeface="Times New Roman" pitchFamily="18" charset="0"/>
              </a:rPr>
              <a:t>Line configuration (point-to-point or multipoint)</a:t>
            </a:r>
          </a:p>
          <a:p>
            <a:pPr marL="742950" lvl="1" indent="-285750">
              <a:spcBef>
                <a:spcPct val="20000"/>
              </a:spcBef>
              <a:buClr>
                <a:schemeClr val="hlink"/>
              </a:buClr>
              <a:buSzPct val="55000"/>
              <a:buFont typeface="Wingdings" pitchFamily="2" charset="2"/>
              <a:buChar char="n"/>
              <a:defRPr/>
            </a:pPr>
            <a:r>
              <a:rPr lang="en-US" sz="2400" b="0" kern="0" dirty="0">
                <a:cs typeface="Times New Roman" pitchFamily="18" charset="0"/>
              </a:rPr>
              <a:t>Physical topology (mesh, star, ring or bus)</a:t>
            </a:r>
          </a:p>
          <a:p>
            <a:pPr marL="742950" lvl="1" indent="-285750">
              <a:spcBef>
                <a:spcPct val="20000"/>
              </a:spcBef>
              <a:buClr>
                <a:schemeClr val="hlink"/>
              </a:buClr>
              <a:buSzPct val="55000"/>
              <a:buFont typeface="Wingdings" pitchFamily="2" charset="2"/>
              <a:buChar char="n"/>
              <a:defRPr/>
            </a:pPr>
            <a:r>
              <a:rPr lang="en-US" sz="2400" b="0" kern="0" dirty="0">
                <a:cs typeface="Times New Roman" pitchFamily="18" charset="0"/>
              </a:rPr>
              <a:t>Transmission mode ( simplex, half-duplex or duplex)</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22</a:t>
            </a:fld>
            <a:endParaRPr lang="en-US" dirty="0"/>
          </a:p>
        </p:txBody>
      </p:sp>
      <p:pic>
        <p:nvPicPr>
          <p:cNvPr id="9" name="Picture 6">
            <a:extLst>
              <a:ext uri="{FF2B5EF4-FFF2-40B4-BE49-F238E27FC236}">
                <a16:creationId xmlns:a16="http://schemas.microsoft.com/office/drawing/2014/main" id="{E0E24434-E292-3B22-9C58-2F033CCAD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2349305"/>
            <a:ext cx="8629650" cy="275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a:extLst>
              <a:ext uri="{FF2B5EF4-FFF2-40B4-BE49-F238E27FC236}">
                <a16:creationId xmlns:a16="http://schemas.microsoft.com/office/drawing/2014/main" id="{FEF25AA9-D94A-C20A-140C-E2D8CE7EE36A}"/>
              </a:ext>
            </a:extLst>
          </p:cNvPr>
          <p:cNvSpPr txBox="1">
            <a:spLocks noChangeArrowheads="1"/>
          </p:cNvSpPr>
          <p:nvPr/>
        </p:nvSpPr>
        <p:spPr bwMode="auto">
          <a:xfrm>
            <a:off x="323528" y="116632"/>
            <a:ext cx="18751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2000" i="1" dirty="0"/>
              <a:t>Physical layer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23</a:t>
            </a:fld>
            <a:endParaRPr lang="en-US"/>
          </a:p>
        </p:txBody>
      </p:sp>
      <p:sp>
        <p:nvSpPr>
          <p:cNvPr id="7" name="Title 1"/>
          <p:cNvSpPr>
            <a:spLocks noGrp="1"/>
          </p:cNvSpPr>
          <p:nvPr>
            <p:ph type="title"/>
          </p:nvPr>
        </p:nvSpPr>
        <p:spPr>
          <a:xfrm>
            <a:off x="428596" y="0"/>
            <a:ext cx="8229600" cy="500042"/>
          </a:xfrm>
        </p:spPr>
        <p:txBody>
          <a:bodyPr>
            <a:normAutofit fontScale="90000"/>
          </a:bodyPr>
          <a:lstStyle/>
          <a:p>
            <a:r>
              <a:rPr lang="en-US" dirty="0">
                <a:solidFill>
                  <a:schemeClr val="accent6">
                    <a:lumMod val="75000"/>
                  </a:schemeClr>
                </a:solidFill>
              </a:rPr>
              <a:t>Network Layer</a:t>
            </a:r>
          </a:p>
        </p:txBody>
      </p:sp>
      <p:sp>
        <p:nvSpPr>
          <p:cNvPr id="8" name="Rectangle 11">
            <a:extLst>
              <a:ext uri="{FF2B5EF4-FFF2-40B4-BE49-F238E27FC236}">
                <a16:creationId xmlns:a16="http://schemas.microsoft.com/office/drawing/2014/main" id="{7E1735E4-BA07-5010-9B97-4F12C305F9EB}"/>
              </a:ext>
            </a:extLst>
          </p:cNvPr>
          <p:cNvSpPr>
            <a:spLocks noChangeArrowheads="1"/>
          </p:cNvSpPr>
          <p:nvPr/>
        </p:nvSpPr>
        <p:spPr bwMode="auto">
          <a:xfrm>
            <a:off x="417513" y="1082675"/>
            <a:ext cx="8077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ar-SA" sz="2400" dirty="0"/>
              <a:t>The network layer is responsible for the </a:t>
            </a:r>
            <a:br>
              <a:rPr lang="en-US" altLang="ar-SA" sz="2400" dirty="0"/>
            </a:br>
            <a:r>
              <a:rPr lang="en-US" altLang="ar-SA" sz="2400" dirty="0"/>
              <a:t>delivery of individual packets from </a:t>
            </a:r>
          </a:p>
          <a:p>
            <a:pPr algn="ctr"/>
            <a:r>
              <a:rPr lang="en-US" altLang="ar-SA" sz="2400" dirty="0"/>
              <a:t>the source host to the destination host.</a:t>
            </a:r>
          </a:p>
        </p:txBody>
      </p:sp>
      <p:sp>
        <p:nvSpPr>
          <p:cNvPr id="9" name="Rectangle 7">
            <a:extLst>
              <a:ext uri="{FF2B5EF4-FFF2-40B4-BE49-F238E27FC236}">
                <a16:creationId xmlns:a16="http://schemas.microsoft.com/office/drawing/2014/main" id="{83DD364E-AAFF-3055-2219-37647FCED714}"/>
              </a:ext>
            </a:extLst>
          </p:cNvPr>
          <p:cNvSpPr txBox="1">
            <a:spLocks noChangeArrowheads="1"/>
          </p:cNvSpPr>
          <p:nvPr/>
        </p:nvSpPr>
        <p:spPr>
          <a:xfrm>
            <a:off x="457200" y="2827606"/>
            <a:ext cx="8259763" cy="2734994"/>
          </a:xfrm>
          <a:prstGeom prst="rect">
            <a:avLst/>
          </a:prstGeom>
        </p:spPr>
        <p:txBody>
          <a:bodyPr/>
          <a:lstStyle/>
          <a:p>
            <a:pPr marL="342900" indent="-342900">
              <a:spcBef>
                <a:spcPct val="20000"/>
              </a:spcBef>
              <a:buClr>
                <a:schemeClr val="folHlink"/>
              </a:buClr>
              <a:buSzPct val="60000"/>
              <a:buFont typeface="Wingdings" pitchFamily="2" charset="2"/>
              <a:buChar char="n"/>
              <a:defRPr/>
            </a:pPr>
            <a:r>
              <a:rPr lang="en-US" sz="2400" b="0" kern="0" dirty="0">
                <a:cs typeface="Times New Roman" pitchFamily="18" charset="0"/>
              </a:rPr>
              <a:t>Source-to-destination delivery</a:t>
            </a:r>
          </a:p>
          <a:p>
            <a:pPr marL="342900" indent="-342900">
              <a:spcBef>
                <a:spcPct val="20000"/>
              </a:spcBef>
              <a:buClr>
                <a:schemeClr val="folHlink"/>
              </a:buClr>
              <a:buSzPct val="60000"/>
              <a:buFont typeface="Wingdings" pitchFamily="2" charset="2"/>
              <a:buChar char="n"/>
              <a:defRPr/>
            </a:pPr>
            <a:r>
              <a:rPr lang="en-US" sz="2400" b="0" kern="0" dirty="0">
                <a:cs typeface="Times New Roman" pitchFamily="18" charset="0"/>
              </a:rPr>
              <a:t>Responsible from the delivery of packets from the original source to the final destination</a:t>
            </a:r>
          </a:p>
          <a:p>
            <a:pPr marL="342900" indent="-342900">
              <a:spcBef>
                <a:spcPct val="20000"/>
              </a:spcBef>
              <a:buClr>
                <a:schemeClr val="folHlink"/>
              </a:buClr>
              <a:buSzPct val="60000"/>
              <a:buFont typeface="Wingdings" pitchFamily="2" charset="2"/>
              <a:buChar char="n"/>
              <a:defRPr/>
            </a:pPr>
            <a:r>
              <a:rPr lang="en-US" sz="2400" b="0" kern="0" dirty="0">
                <a:cs typeface="Times New Roman" pitchFamily="18" charset="0"/>
              </a:rPr>
              <a:t>Functions</a:t>
            </a:r>
          </a:p>
          <a:p>
            <a:pPr marL="742950" lvl="1" indent="-285750">
              <a:spcBef>
                <a:spcPct val="20000"/>
              </a:spcBef>
              <a:buClr>
                <a:schemeClr val="hlink"/>
              </a:buClr>
              <a:buSzPct val="55000"/>
              <a:buFont typeface="Wingdings" pitchFamily="2" charset="2"/>
              <a:buChar char="n"/>
              <a:defRPr/>
            </a:pPr>
            <a:r>
              <a:rPr lang="en-US" sz="2400" b="0" kern="0" dirty="0">
                <a:cs typeface="Times New Roman" pitchFamily="18" charset="0"/>
              </a:rPr>
              <a:t>Logical addressing</a:t>
            </a:r>
          </a:p>
          <a:p>
            <a:pPr marL="742950" lvl="1" indent="-285750">
              <a:spcBef>
                <a:spcPct val="20000"/>
              </a:spcBef>
              <a:buClr>
                <a:schemeClr val="hlink"/>
              </a:buClr>
              <a:buSzPct val="55000"/>
              <a:buFont typeface="Wingdings" pitchFamily="2" charset="2"/>
              <a:buChar char="n"/>
              <a:defRPr/>
            </a:pPr>
            <a:r>
              <a:rPr lang="en-US" sz="2400" b="0" kern="0" dirty="0">
                <a:cs typeface="Times New Roman" pitchFamily="18" charset="0"/>
              </a:rPr>
              <a:t>routing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24</a:t>
            </a:fld>
            <a:endParaRPr lang="en-US"/>
          </a:p>
        </p:txBody>
      </p:sp>
      <p:sp>
        <p:nvSpPr>
          <p:cNvPr id="7" name="Title 1"/>
          <p:cNvSpPr>
            <a:spLocks noGrp="1"/>
          </p:cNvSpPr>
          <p:nvPr>
            <p:ph type="title"/>
          </p:nvPr>
        </p:nvSpPr>
        <p:spPr>
          <a:xfrm>
            <a:off x="500034" y="0"/>
            <a:ext cx="8229600" cy="500042"/>
          </a:xfrm>
        </p:spPr>
        <p:txBody>
          <a:bodyPr>
            <a:normAutofit fontScale="90000"/>
          </a:bodyPr>
          <a:lstStyle/>
          <a:p>
            <a:r>
              <a:rPr lang="en-US" dirty="0">
                <a:solidFill>
                  <a:schemeClr val="accent6">
                    <a:lumMod val="75000"/>
                  </a:schemeClr>
                </a:solidFill>
              </a:rPr>
              <a:t>Network Layer</a:t>
            </a:r>
          </a:p>
        </p:txBody>
      </p:sp>
      <p:pic>
        <p:nvPicPr>
          <p:cNvPr id="6" name="Picture 6">
            <a:extLst>
              <a:ext uri="{FF2B5EF4-FFF2-40B4-BE49-F238E27FC236}">
                <a16:creationId xmlns:a16="http://schemas.microsoft.com/office/drawing/2014/main" id="{5BA2CF67-6FCF-46CC-23CC-EB0C63FC4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3" y="1913206"/>
            <a:ext cx="8675687" cy="296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6615130" cy="368280"/>
          </a:xfrm>
        </p:spPr>
        <p:txBody>
          <a:bodyPr>
            <a:normAutofit fontScale="90000"/>
          </a:bodyPr>
          <a:lstStyle/>
          <a:p>
            <a:r>
              <a:rPr lang="en-US" dirty="0">
                <a:solidFill>
                  <a:schemeClr val="accent6">
                    <a:lumMod val="75000"/>
                  </a:schemeClr>
                </a:solidFill>
              </a:rPr>
              <a:t>Transport Layer</a:t>
            </a:r>
          </a:p>
        </p:txBody>
      </p:sp>
      <p:sp>
        <p:nvSpPr>
          <p:cNvPr id="5" name="Slide Number Placeholder 4"/>
          <p:cNvSpPr>
            <a:spLocks noGrp="1"/>
          </p:cNvSpPr>
          <p:nvPr>
            <p:ph type="sldNum" sz="quarter" idx="12"/>
          </p:nvPr>
        </p:nvSpPr>
        <p:spPr/>
        <p:txBody>
          <a:bodyPr/>
          <a:lstStyle/>
          <a:p>
            <a:fld id="{45BECD33-1D32-4D2B-AE21-C87DF0D70995}" type="slidenum">
              <a:rPr lang="en-US" smtClean="0"/>
              <a:pPr/>
              <a:t>25</a:t>
            </a:fld>
            <a:endParaRPr lang="en-US"/>
          </a:p>
        </p:txBody>
      </p:sp>
      <p:sp>
        <p:nvSpPr>
          <p:cNvPr id="9" name="Rectangle 11">
            <a:extLst>
              <a:ext uri="{FF2B5EF4-FFF2-40B4-BE49-F238E27FC236}">
                <a16:creationId xmlns:a16="http://schemas.microsoft.com/office/drawing/2014/main" id="{249C905D-7A1C-0939-4D7D-E5CBA7C1188F}"/>
              </a:ext>
            </a:extLst>
          </p:cNvPr>
          <p:cNvSpPr>
            <a:spLocks noChangeArrowheads="1"/>
          </p:cNvSpPr>
          <p:nvPr/>
        </p:nvSpPr>
        <p:spPr bwMode="auto">
          <a:xfrm>
            <a:off x="417513" y="1082675"/>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ar-SA" sz="2400" dirty="0"/>
              <a:t>The transport layer is responsible for the delivery </a:t>
            </a:r>
            <a:br>
              <a:rPr lang="en-US" altLang="ar-SA" sz="2400" dirty="0"/>
            </a:br>
            <a:r>
              <a:rPr lang="en-US" altLang="ar-SA" sz="2400" dirty="0"/>
              <a:t>of a message from one process to another.</a:t>
            </a:r>
          </a:p>
        </p:txBody>
      </p:sp>
      <p:sp>
        <p:nvSpPr>
          <p:cNvPr id="10" name="Rectangle 6">
            <a:extLst>
              <a:ext uri="{FF2B5EF4-FFF2-40B4-BE49-F238E27FC236}">
                <a16:creationId xmlns:a16="http://schemas.microsoft.com/office/drawing/2014/main" id="{B239C7CF-C4BB-75EA-C3D2-4D21852FE82D}"/>
              </a:ext>
            </a:extLst>
          </p:cNvPr>
          <p:cNvSpPr txBox="1">
            <a:spLocks noChangeArrowheads="1"/>
          </p:cNvSpPr>
          <p:nvPr/>
        </p:nvSpPr>
        <p:spPr>
          <a:xfrm>
            <a:off x="441325" y="1913672"/>
            <a:ext cx="8259763" cy="4410928"/>
          </a:xfrm>
          <a:prstGeom prst="rect">
            <a:avLst/>
          </a:prstGeom>
        </p:spPr>
        <p:txBody>
          <a:bodyPr/>
          <a:lstStyle/>
          <a:p>
            <a:pPr marL="342900" indent="-342900">
              <a:lnSpc>
                <a:spcPct val="150000"/>
              </a:lnSpc>
              <a:spcBef>
                <a:spcPct val="20000"/>
              </a:spcBef>
              <a:buClr>
                <a:schemeClr val="folHlink"/>
              </a:buClr>
              <a:buSzPct val="60000"/>
              <a:buFont typeface="Wingdings" pitchFamily="2" charset="2"/>
              <a:buChar char="n"/>
              <a:defRPr/>
            </a:pPr>
            <a:r>
              <a:rPr lang="en-US" sz="2400" b="0" kern="0" dirty="0">
                <a:cs typeface="Times New Roman" pitchFamily="18" charset="0"/>
              </a:rPr>
              <a:t>Process-to- process delivery</a:t>
            </a:r>
          </a:p>
          <a:p>
            <a:pPr marL="342900" indent="-342900">
              <a:lnSpc>
                <a:spcPct val="150000"/>
              </a:lnSpc>
              <a:spcBef>
                <a:spcPct val="20000"/>
              </a:spcBef>
              <a:buClr>
                <a:schemeClr val="folHlink"/>
              </a:buClr>
              <a:buSzPct val="60000"/>
              <a:buFont typeface="Wingdings" pitchFamily="2" charset="2"/>
              <a:buChar char="n"/>
              <a:defRPr/>
            </a:pPr>
            <a:r>
              <a:rPr lang="en-US" sz="2400" b="0" kern="0" dirty="0">
                <a:cs typeface="Times New Roman" pitchFamily="18" charset="0"/>
              </a:rPr>
              <a:t>Functions</a:t>
            </a:r>
          </a:p>
          <a:p>
            <a:pPr marL="742950" lvl="1" indent="-285750">
              <a:lnSpc>
                <a:spcPct val="150000"/>
              </a:lnSpc>
              <a:spcBef>
                <a:spcPct val="20000"/>
              </a:spcBef>
              <a:buClr>
                <a:schemeClr val="hlink"/>
              </a:buClr>
              <a:buSzPct val="55000"/>
              <a:buFont typeface="Wingdings" pitchFamily="2" charset="2"/>
              <a:buChar char="n"/>
              <a:defRPr/>
            </a:pPr>
            <a:r>
              <a:rPr lang="en-US" sz="2400" b="0" kern="0" dirty="0">
                <a:cs typeface="Times New Roman" pitchFamily="18" charset="0"/>
              </a:rPr>
              <a:t>Port addressing</a:t>
            </a:r>
          </a:p>
          <a:p>
            <a:pPr marL="742950" lvl="1" indent="-285750">
              <a:lnSpc>
                <a:spcPct val="150000"/>
              </a:lnSpc>
              <a:spcBef>
                <a:spcPct val="20000"/>
              </a:spcBef>
              <a:buClr>
                <a:schemeClr val="hlink"/>
              </a:buClr>
              <a:buSzPct val="55000"/>
              <a:buFont typeface="Wingdings" pitchFamily="2" charset="2"/>
              <a:buChar char="n"/>
              <a:defRPr/>
            </a:pPr>
            <a:r>
              <a:rPr lang="en-US" sz="2400" b="0" kern="0" dirty="0">
                <a:cs typeface="Times New Roman" pitchFamily="18" charset="0"/>
              </a:rPr>
              <a:t>Segmentation and reassembly</a:t>
            </a:r>
          </a:p>
          <a:p>
            <a:pPr marL="742950" lvl="1" indent="-285750">
              <a:lnSpc>
                <a:spcPct val="150000"/>
              </a:lnSpc>
              <a:spcBef>
                <a:spcPct val="20000"/>
              </a:spcBef>
              <a:buClr>
                <a:schemeClr val="hlink"/>
              </a:buClr>
              <a:buSzPct val="55000"/>
              <a:buFont typeface="Wingdings" pitchFamily="2" charset="2"/>
              <a:buChar char="n"/>
              <a:defRPr/>
            </a:pPr>
            <a:r>
              <a:rPr lang="en-US" sz="2400" b="0" kern="0" dirty="0">
                <a:cs typeface="Times New Roman" pitchFamily="18" charset="0"/>
              </a:rPr>
              <a:t>Connection control </a:t>
            </a:r>
            <a:r>
              <a:rPr lang="en-US" sz="2000" b="0" kern="0" dirty="0">
                <a:cs typeface="Times New Roman" pitchFamily="18" charset="0"/>
              </a:rPr>
              <a:t>( Connection-oriented or connection-less)</a:t>
            </a:r>
          </a:p>
          <a:p>
            <a:pPr marL="742950" lvl="1" indent="-285750">
              <a:lnSpc>
                <a:spcPct val="150000"/>
              </a:lnSpc>
              <a:spcBef>
                <a:spcPct val="20000"/>
              </a:spcBef>
              <a:buClr>
                <a:schemeClr val="hlink"/>
              </a:buClr>
              <a:buSzPct val="55000"/>
              <a:buFont typeface="Wingdings" pitchFamily="2" charset="2"/>
              <a:buChar char="n"/>
              <a:defRPr/>
            </a:pPr>
            <a:r>
              <a:rPr lang="en-US" sz="2400" b="0" kern="0" dirty="0">
                <a:cs typeface="Times New Roman" pitchFamily="18" charset="0"/>
              </a:rPr>
              <a:t>Flow control</a:t>
            </a:r>
          </a:p>
          <a:p>
            <a:pPr marL="742950" lvl="1" indent="-285750">
              <a:lnSpc>
                <a:spcPct val="150000"/>
              </a:lnSpc>
              <a:spcBef>
                <a:spcPct val="20000"/>
              </a:spcBef>
              <a:buClr>
                <a:schemeClr val="hlink"/>
              </a:buClr>
              <a:buSzPct val="55000"/>
              <a:buFont typeface="Wingdings" pitchFamily="2" charset="2"/>
              <a:buChar char="n"/>
              <a:defRPr/>
            </a:pPr>
            <a:r>
              <a:rPr lang="en-US" sz="2400" b="0" kern="0" dirty="0">
                <a:cs typeface="Times New Roman" pitchFamily="18" charset="0"/>
              </a:rPr>
              <a:t>Error control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26</a:t>
            </a:fld>
            <a:endParaRPr lang="en-US"/>
          </a:p>
        </p:txBody>
      </p:sp>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6303"/>
          </a:xfrm>
        </p:spPr>
        <p:txBody>
          <a:bodyPr>
            <a:normAutofit fontScale="90000"/>
          </a:bodyPr>
          <a:lstStyle/>
          <a:p>
            <a:r>
              <a:rPr lang="en-IN" dirty="0"/>
              <a:t>Transport Layer</a:t>
            </a:r>
          </a:p>
        </p:txBody>
      </p:sp>
      <p:sp>
        <p:nvSpPr>
          <p:cNvPr id="7" name="Rectangle 6">
            <a:extLst>
              <a:ext uri="{FF2B5EF4-FFF2-40B4-BE49-F238E27FC236}">
                <a16:creationId xmlns:a16="http://schemas.microsoft.com/office/drawing/2014/main" id="{22BCBBEF-AFF2-4983-4997-A36649389EBC}"/>
              </a:ext>
            </a:extLst>
          </p:cNvPr>
          <p:cNvSpPr/>
          <p:nvPr/>
        </p:nvSpPr>
        <p:spPr>
          <a:xfrm>
            <a:off x="381000" y="1447800"/>
            <a:ext cx="4983088" cy="461665"/>
          </a:xfrm>
          <a:prstGeom prst="rect">
            <a:avLst/>
          </a:prstGeom>
        </p:spPr>
        <p:txBody>
          <a:bodyPr wrap="square">
            <a:spAutoFit/>
          </a:bodyPr>
          <a:lstStyle/>
          <a:p>
            <a:pPr>
              <a:defRPr/>
            </a:pPr>
            <a:r>
              <a:rPr lang="en-US" sz="2400" b="0" kern="0" dirty="0">
                <a:cs typeface="Times New Roman" pitchFamily="18" charset="0"/>
              </a:rPr>
              <a:t>Segmentation and reassembly</a:t>
            </a:r>
            <a:endParaRPr lang="en-US" sz="2400" dirty="0">
              <a:cs typeface="Arial" pitchFamily="34" charset="0"/>
            </a:endParaRPr>
          </a:p>
        </p:txBody>
      </p:sp>
      <p:pic>
        <p:nvPicPr>
          <p:cNvPr id="8" name="Picture 6">
            <a:extLst>
              <a:ext uri="{FF2B5EF4-FFF2-40B4-BE49-F238E27FC236}">
                <a16:creationId xmlns:a16="http://schemas.microsoft.com/office/drawing/2014/main" id="{84B9FE74-7A2B-CC11-858D-F7F1E2365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25" y="2564904"/>
            <a:ext cx="8693150" cy="2670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82594"/>
          </a:xfrm>
        </p:spPr>
        <p:txBody>
          <a:bodyPr>
            <a:normAutofit fontScale="90000"/>
          </a:bodyPr>
          <a:lstStyle/>
          <a:p>
            <a:pPr>
              <a:lnSpc>
                <a:spcPct val="150000"/>
              </a:lnSpc>
              <a:buClr>
                <a:schemeClr val="tx1"/>
              </a:buClr>
              <a:buSzPct val="117000"/>
            </a:pPr>
            <a:r>
              <a:rPr lang="en-US" altLang="ar-SA" sz="4400" dirty="0">
                <a:solidFill>
                  <a:srgbClr val="0033CC"/>
                </a:solidFill>
              </a:rPr>
              <a:t>Session Layer</a:t>
            </a:r>
          </a:p>
        </p:txBody>
      </p:sp>
      <p:sp>
        <p:nvSpPr>
          <p:cNvPr id="5" name="Slide Number Placeholder 4"/>
          <p:cNvSpPr>
            <a:spLocks noGrp="1"/>
          </p:cNvSpPr>
          <p:nvPr>
            <p:ph type="sldNum" sz="quarter" idx="12"/>
          </p:nvPr>
        </p:nvSpPr>
        <p:spPr/>
        <p:txBody>
          <a:bodyPr/>
          <a:lstStyle/>
          <a:p>
            <a:fld id="{45BECD33-1D32-4D2B-AE21-C87DF0D70995}" type="slidenum">
              <a:rPr lang="en-US" smtClean="0"/>
              <a:pPr/>
              <a:t>27</a:t>
            </a:fld>
            <a:endParaRPr lang="en-US"/>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C12ED778-3D8C-42FB-8889-E17A7CF52732}"/>
                  </a:ext>
                </a:extLst>
              </p14:cNvPr>
              <p14:cNvContentPartPr/>
              <p14:nvPr/>
            </p14:nvContentPartPr>
            <p14:xfrm>
              <a:off x="4402302" y="4002037"/>
              <a:ext cx="12240" cy="6480"/>
            </p14:xfrm>
          </p:contentPart>
        </mc:Choice>
        <mc:Fallback xmlns="">
          <p:pic>
            <p:nvPicPr>
              <p:cNvPr id="9" name="Ink 8">
                <a:extLst>
                  <a:ext uri="{FF2B5EF4-FFF2-40B4-BE49-F238E27FC236}">
                    <a16:creationId xmlns:a16="http://schemas.microsoft.com/office/drawing/2014/main" id="{C12ED778-3D8C-42FB-8889-E17A7CF52732}"/>
                  </a:ext>
                </a:extLst>
              </p:cNvPr>
              <p:cNvPicPr/>
              <p:nvPr/>
            </p:nvPicPr>
            <p:blipFill>
              <a:blip r:embed="rId4"/>
              <a:stretch>
                <a:fillRect/>
              </a:stretch>
            </p:blipFill>
            <p:spPr>
              <a:xfrm>
                <a:off x="4393662" y="3993037"/>
                <a:ext cx="29880" cy="24120"/>
              </a:xfrm>
              <a:prstGeom prst="rect">
                <a:avLst/>
              </a:prstGeom>
            </p:spPr>
          </p:pic>
        </mc:Fallback>
      </mc:AlternateContent>
      <p:grpSp>
        <p:nvGrpSpPr>
          <p:cNvPr id="14" name="Group 13">
            <a:extLst>
              <a:ext uri="{FF2B5EF4-FFF2-40B4-BE49-F238E27FC236}">
                <a16:creationId xmlns:a16="http://schemas.microsoft.com/office/drawing/2014/main" id="{F81534FA-AF7F-412F-AE16-44A48EB49FF8}"/>
              </a:ext>
            </a:extLst>
          </p:cNvPr>
          <p:cNvGrpSpPr/>
          <p:nvPr/>
        </p:nvGrpSpPr>
        <p:grpSpPr>
          <a:xfrm>
            <a:off x="1639302" y="3951637"/>
            <a:ext cx="2775240" cy="2823480"/>
            <a:chOff x="1639302" y="3951637"/>
            <a:chExt cx="2775240" cy="2823480"/>
          </a:xfrm>
        </p:grpSpPr>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169A476-5C20-4FBE-9EB1-1D86670CA6C4}"/>
                    </a:ext>
                  </a:extLst>
                </p14:cNvPr>
                <p14:cNvContentPartPr/>
                <p14:nvPr/>
              </p14:nvContentPartPr>
              <p14:xfrm>
                <a:off x="4399782" y="3951637"/>
                <a:ext cx="14760" cy="136080"/>
              </p14:xfrm>
            </p:contentPart>
          </mc:Choice>
          <mc:Fallback xmlns="">
            <p:pic>
              <p:nvPicPr>
                <p:cNvPr id="7" name="Ink 6">
                  <a:extLst>
                    <a:ext uri="{FF2B5EF4-FFF2-40B4-BE49-F238E27FC236}">
                      <a16:creationId xmlns:a16="http://schemas.microsoft.com/office/drawing/2014/main" id="{6169A476-5C20-4FBE-9EB1-1D86670CA6C4}"/>
                    </a:ext>
                  </a:extLst>
                </p:cNvPr>
                <p:cNvPicPr/>
                <p:nvPr/>
              </p:nvPicPr>
              <p:blipFill>
                <a:blip r:embed="rId8"/>
                <a:stretch>
                  <a:fillRect/>
                </a:stretch>
              </p:blipFill>
              <p:spPr>
                <a:xfrm>
                  <a:off x="4391142" y="3942997"/>
                  <a:ext cx="324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57C8184-0BAE-463E-8335-EF7570A6B99D}"/>
                    </a:ext>
                  </a:extLst>
                </p14:cNvPr>
                <p14:cNvContentPartPr/>
                <p14:nvPr/>
              </p14:nvContentPartPr>
              <p14:xfrm>
                <a:off x="1639302" y="5589997"/>
                <a:ext cx="19440" cy="1185120"/>
              </p14:xfrm>
            </p:contentPart>
          </mc:Choice>
          <mc:Fallback xmlns="">
            <p:pic>
              <p:nvPicPr>
                <p:cNvPr id="11" name="Ink 10">
                  <a:extLst>
                    <a:ext uri="{FF2B5EF4-FFF2-40B4-BE49-F238E27FC236}">
                      <a16:creationId xmlns:a16="http://schemas.microsoft.com/office/drawing/2014/main" id="{E57C8184-0BAE-463E-8335-EF7570A6B99D}"/>
                    </a:ext>
                  </a:extLst>
                </p:cNvPr>
                <p:cNvPicPr/>
                <p:nvPr/>
              </p:nvPicPr>
              <p:blipFill>
                <a:blip r:embed="rId10"/>
                <a:stretch>
                  <a:fillRect/>
                </a:stretch>
              </p:blipFill>
              <p:spPr>
                <a:xfrm>
                  <a:off x="1630662" y="5580997"/>
                  <a:ext cx="37080" cy="1202760"/>
                </a:xfrm>
                <a:prstGeom prst="rect">
                  <a:avLst/>
                </a:prstGeom>
              </p:spPr>
            </p:pic>
          </mc:Fallback>
        </mc:AlternateContent>
      </p:grpSp>
      <p:sp>
        <p:nvSpPr>
          <p:cNvPr id="12" name="Rectangle 11">
            <a:extLst>
              <a:ext uri="{FF2B5EF4-FFF2-40B4-BE49-F238E27FC236}">
                <a16:creationId xmlns:a16="http://schemas.microsoft.com/office/drawing/2014/main" id="{5E600FC8-A04A-B0F3-4A52-CA6544F561BE}"/>
              </a:ext>
            </a:extLst>
          </p:cNvPr>
          <p:cNvSpPr>
            <a:spLocks noChangeArrowheads="1"/>
          </p:cNvSpPr>
          <p:nvPr/>
        </p:nvSpPr>
        <p:spPr bwMode="auto">
          <a:xfrm>
            <a:off x="381000" y="914400"/>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ar-SA" sz="2400" dirty="0"/>
              <a:t>The session layer is responsible for dialog </a:t>
            </a:r>
            <a:br>
              <a:rPr lang="en-US" altLang="ar-SA" sz="2400" dirty="0"/>
            </a:br>
            <a:r>
              <a:rPr lang="en-US" altLang="ar-SA" sz="2400" dirty="0"/>
              <a:t>control and synchronization.</a:t>
            </a:r>
          </a:p>
        </p:txBody>
      </p:sp>
      <p:sp>
        <p:nvSpPr>
          <p:cNvPr id="13" name="Rectangle 6">
            <a:extLst>
              <a:ext uri="{FF2B5EF4-FFF2-40B4-BE49-F238E27FC236}">
                <a16:creationId xmlns:a16="http://schemas.microsoft.com/office/drawing/2014/main" id="{62E314F1-DB4F-A18F-E3C5-2F75E579F89F}"/>
              </a:ext>
            </a:extLst>
          </p:cNvPr>
          <p:cNvSpPr>
            <a:spLocks noChangeArrowheads="1"/>
          </p:cNvSpPr>
          <p:nvPr/>
        </p:nvSpPr>
        <p:spPr bwMode="auto">
          <a:xfrm>
            <a:off x="762000" y="2057400"/>
            <a:ext cx="7391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3200" b="1">
                <a:solidFill>
                  <a:schemeClr val="tx1"/>
                </a:solidFill>
                <a:latin typeface="Arial" panose="020B0604020202020204" pitchFamily="34" charset="0"/>
              </a:defRPr>
            </a:lvl1pPr>
            <a:lvl2pPr indent="-342900">
              <a:defRPr sz="3200" b="1">
                <a:solidFill>
                  <a:schemeClr val="tx1"/>
                </a:solidFill>
                <a:latin typeface="Arial" panose="020B0604020202020204" pitchFamily="34" charset="0"/>
              </a:defRPr>
            </a:lvl2pPr>
            <a:lvl3pPr indent="-4572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lvl="1">
              <a:lnSpc>
                <a:spcPct val="150000"/>
              </a:lnSpc>
              <a:buClr>
                <a:schemeClr val="tx2"/>
              </a:buClr>
              <a:buFont typeface="Wingdings" panose="05000000000000000000" pitchFamily="2" charset="2"/>
              <a:buChar char="§"/>
            </a:pPr>
            <a:r>
              <a:rPr lang="en-US" altLang="ar-SA" sz="2400" dirty="0"/>
              <a:t>It establishes, maintains and synchronize the interaction between communicating system</a:t>
            </a:r>
          </a:p>
          <a:p>
            <a:pPr lvl="1">
              <a:lnSpc>
                <a:spcPct val="150000"/>
              </a:lnSpc>
              <a:buClr>
                <a:schemeClr val="tx2"/>
              </a:buClr>
              <a:buFont typeface="Wingdings" panose="05000000000000000000" pitchFamily="2" charset="2"/>
              <a:buChar char="§"/>
            </a:pPr>
            <a:r>
              <a:rPr lang="en-US" altLang="ar-SA" sz="2400" dirty="0">
                <a:solidFill>
                  <a:srgbClr val="FF0000"/>
                </a:solidFill>
              </a:rPr>
              <a:t>Function</a:t>
            </a:r>
          </a:p>
          <a:p>
            <a:pPr lvl="2">
              <a:lnSpc>
                <a:spcPct val="150000"/>
              </a:lnSpc>
              <a:buClr>
                <a:srgbClr val="FF0000"/>
              </a:buClr>
              <a:buFont typeface="Wingdings" panose="05000000000000000000" pitchFamily="2" charset="2"/>
              <a:buChar char="§"/>
            </a:pPr>
            <a:r>
              <a:rPr lang="en-US" altLang="ar-SA" sz="2400" dirty="0"/>
              <a:t>Dialog control</a:t>
            </a:r>
          </a:p>
          <a:p>
            <a:pPr lvl="2">
              <a:lnSpc>
                <a:spcPct val="150000"/>
              </a:lnSpc>
              <a:buClr>
                <a:srgbClr val="FF0000"/>
              </a:buClr>
              <a:buFont typeface="Wingdings" panose="05000000000000000000" pitchFamily="2" charset="2"/>
              <a:buChar char="§"/>
            </a:pPr>
            <a:r>
              <a:rPr lang="en-US" altLang="ar-SA" sz="2400" dirty="0"/>
              <a:t>Synchronization (checkpoints)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28</a:t>
            </a:fld>
            <a:endParaRPr lang="en-US"/>
          </a:p>
        </p:txBody>
      </p:sp>
      <p:pic>
        <p:nvPicPr>
          <p:cNvPr id="7" name="Picture 6">
            <a:extLst>
              <a:ext uri="{FF2B5EF4-FFF2-40B4-BE49-F238E27FC236}">
                <a16:creationId xmlns:a16="http://schemas.microsoft.com/office/drawing/2014/main" id="{AE664BCA-A6DA-2B5A-5612-F13CBB7F9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88" y="2166425"/>
            <a:ext cx="8556625" cy="394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A4D1FAAB-CE7C-0C5B-6A23-1B74DD70EB02}"/>
              </a:ext>
            </a:extLst>
          </p:cNvPr>
          <p:cNvSpPr>
            <a:spLocks noChangeArrowheads="1"/>
          </p:cNvSpPr>
          <p:nvPr/>
        </p:nvSpPr>
        <p:spPr bwMode="auto">
          <a:xfrm>
            <a:off x="457200" y="1295400"/>
            <a:ext cx="36827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2800" dirty="0"/>
              <a:t>Synchronization</a:t>
            </a:r>
          </a:p>
        </p:txBody>
      </p:sp>
      <p:sp>
        <p:nvSpPr>
          <p:cNvPr id="10" name="Text Box 4">
            <a:extLst>
              <a:ext uri="{FF2B5EF4-FFF2-40B4-BE49-F238E27FC236}">
                <a16:creationId xmlns:a16="http://schemas.microsoft.com/office/drawing/2014/main" id="{16240ECE-7696-3A30-4C4E-346D416F3D2B}"/>
              </a:ext>
            </a:extLst>
          </p:cNvPr>
          <p:cNvSpPr txBox="1">
            <a:spLocks noChangeArrowheads="1"/>
          </p:cNvSpPr>
          <p:nvPr/>
        </p:nvSpPr>
        <p:spPr bwMode="auto">
          <a:xfrm>
            <a:off x="387350" y="228600"/>
            <a:ext cx="2127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2800" i="1" dirty="0"/>
              <a:t>Session layer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BECD33-1D32-4D2B-AE21-C87DF0D70995}" type="slidenum">
              <a:rPr lang="en-US" smtClean="0"/>
              <a:pPr/>
              <a:t>29</a:t>
            </a:fld>
            <a:endParaRPr lang="en-US"/>
          </a:p>
        </p:txBody>
      </p:sp>
      <p:sp>
        <p:nvSpPr>
          <p:cNvPr id="8" name="Rectangle 5">
            <a:extLst>
              <a:ext uri="{FF2B5EF4-FFF2-40B4-BE49-F238E27FC236}">
                <a16:creationId xmlns:a16="http://schemas.microsoft.com/office/drawing/2014/main" id="{3507A04D-DABB-1B12-53CC-D0AEE22D6A9D}"/>
              </a:ext>
            </a:extLst>
          </p:cNvPr>
          <p:cNvSpPr>
            <a:spLocks noChangeArrowheads="1"/>
          </p:cNvSpPr>
          <p:nvPr/>
        </p:nvSpPr>
        <p:spPr bwMode="auto">
          <a:xfrm>
            <a:off x="457200" y="0"/>
            <a:ext cx="4572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nSpc>
                <a:spcPct val="150000"/>
              </a:lnSpc>
              <a:buClr>
                <a:schemeClr val="tx1"/>
              </a:buClr>
              <a:buSzPct val="117000"/>
            </a:pPr>
            <a:r>
              <a:rPr lang="en-US" altLang="ar-SA" sz="3600" dirty="0">
                <a:solidFill>
                  <a:srgbClr val="0033CC"/>
                </a:solidFill>
              </a:rPr>
              <a:t>Presentation Layer</a:t>
            </a:r>
          </a:p>
        </p:txBody>
      </p:sp>
      <p:sp>
        <p:nvSpPr>
          <p:cNvPr id="11" name="Rectangle 11">
            <a:extLst>
              <a:ext uri="{FF2B5EF4-FFF2-40B4-BE49-F238E27FC236}">
                <a16:creationId xmlns:a16="http://schemas.microsoft.com/office/drawing/2014/main" id="{258C3C94-CD38-81AD-A29F-E10715B934D5}"/>
              </a:ext>
            </a:extLst>
          </p:cNvPr>
          <p:cNvSpPr>
            <a:spLocks noChangeArrowheads="1"/>
          </p:cNvSpPr>
          <p:nvPr/>
        </p:nvSpPr>
        <p:spPr bwMode="auto">
          <a:xfrm>
            <a:off x="419100" y="930275"/>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ar-SA" sz="2400" dirty="0"/>
              <a:t>The presentation layer is responsible for translation, compression, and encryption.</a:t>
            </a:r>
          </a:p>
        </p:txBody>
      </p:sp>
      <p:sp>
        <p:nvSpPr>
          <p:cNvPr id="12" name="Rectangle 10">
            <a:extLst>
              <a:ext uri="{FF2B5EF4-FFF2-40B4-BE49-F238E27FC236}">
                <a16:creationId xmlns:a16="http://schemas.microsoft.com/office/drawing/2014/main" id="{D5F4D338-17E4-4B07-C939-E598EB2A9A9F}"/>
              </a:ext>
            </a:extLst>
          </p:cNvPr>
          <p:cNvSpPr>
            <a:spLocks noChangeArrowheads="1"/>
          </p:cNvSpPr>
          <p:nvPr/>
        </p:nvSpPr>
        <p:spPr bwMode="auto">
          <a:xfrm>
            <a:off x="685800" y="2209800"/>
            <a:ext cx="7696200" cy="380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3200" b="1">
                <a:solidFill>
                  <a:schemeClr val="tx1"/>
                </a:solidFill>
                <a:latin typeface="Arial" panose="020B0604020202020204" pitchFamily="34" charset="0"/>
              </a:defRPr>
            </a:lvl1pPr>
            <a:lvl2pPr indent="-279400">
              <a:defRPr sz="3200" b="1">
                <a:solidFill>
                  <a:schemeClr val="tx1"/>
                </a:solidFill>
                <a:latin typeface="Arial" panose="020B0604020202020204" pitchFamily="34" charset="0"/>
              </a:defRPr>
            </a:lvl2pPr>
            <a:lvl3pPr indent="-3937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lvl="1">
              <a:lnSpc>
                <a:spcPct val="150000"/>
              </a:lnSpc>
              <a:buClr>
                <a:schemeClr val="tx2"/>
              </a:buClr>
              <a:buFont typeface="Wingdings" panose="05000000000000000000" pitchFamily="2" charset="2"/>
              <a:buChar char="§"/>
            </a:pPr>
            <a:r>
              <a:rPr lang="en-US" altLang="ar-SA" sz="2400" dirty="0">
                <a:cs typeface="Times New Roman" panose="02020603050405020304" pitchFamily="18" charset="0"/>
              </a:rPr>
              <a:t>Concerned with the syntax and semantics of the information exchanged between two system</a:t>
            </a:r>
          </a:p>
          <a:p>
            <a:pPr lvl="1">
              <a:lnSpc>
                <a:spcPct val="150000"/>
              </a:lnSpc>
              <a:buClr>
                <a:schemeClr val="tx2"/>
              </a:buClr>
              <a:buFont typeface="Wingdings" panose="05000000000000000000" pitchFamily="2" charset="2"/>
              <a:buChar char="§"/>
            </a:pPr>
            <a:r>
              <a:rPr lang="en-US" altLang="ar-SA" sz="2400" dirty="0">
                <a:solidFill>
                  <a:srgbClr val="FF0000"/>
                </a:solidFill>
                <a:cs typeface="Times New Roman" panose="02020603050405020304" pitchFamily="18" charset="0"/>
              </a:rPr>
              <a:t>Functions</a:t>
            </a:r>
          </a:p>
          <a:p>
            <a:pPr lvl="2">
              <a:lnSpc>
                <a:spcPct val="150000"/>
              </a:lnSpc>
              <a:buClr>
                <a:srgbClr val="FF0000"/>
              </a:buClr>
              <a:buFont typeface="Wingdings" panose="05000000000000000000" pitchFamily="2" charset="2"/>
              <a:buChar char="§"/>
            </a:pPr>
            <a:r>
              <a:rPr lang="en-US" altLang="ar-SA" sz="2400" dirty="0">
                <a:cs typeface="Times New Roman" panose="02020603050405020304" pitchFamily="18" charset="0"/>
              </a:rPr>
              <a:t>Translation </a:t>
            </a:r>
            <a:r>
              <a:rPr lang="en-GB" altLang="ar-SA" sz="2000" b="0" dirty="0"/>
              <a:t>( EBCDIC-coded text file </a:t>
            </a:r>
            <a:r>
              <a:rPr lang="en-GB" altLang="ar-SA" sz="2000" b="0" dirty="0">
                <a:sym typeface="Wingdings" panose="05000000000000000000" pitchFamily="2" charset="2"/>
              </a:rPr>
              <a:t></a:t>
            </a:r>
            <a:r>
              <a:rPr lang="en-GB" altLang="ar-SA" sz="2000" b="0" dirty="0"/>
              <a:t> ASCII-coded file)</a:t>
            </a:r>
            <a:endParaRPr lang="en-US" altLang="ar-SA" sz="2000" dirty="0">
              <a:cs typeface="Times New Roman" panose="02020603050405020304" pitchFamily="18" charset="0"/>
            </a:endParaRPr>
          </a:p>
          <a:p>
            <a:pPr lvl="2">
              <a:lnSpc>
                <a:spcPct val="150000"/>
              </a:lnSpc>
              <a:buClr>
                <a:srgbClr val="FF0000"/>
              </a:buClr>
              <a:buFont typeface="Wingdings" panose="05000000000000000000" pitchFamily="2" charset="2"/>
              <a:buChar char="§"/>
            </a:pPr>
            <a:r>
              <a:rPr lang="en-US" altLang="ar-SA" sz="2400" dirty="0">
                <a:cs typeface="Times New Roman" panose="02020603050405020304" pitchFamily="18" charset="0"/>
              </a:rPr>
              <a:t>Encryption and Decryption</a:t>
            </a:r>
          </a:p>
          <a:p>
            <a:pPr lvl="2">
              <a:lnSpc>
                <a:spcPct val="150000"/>
              </a:lnSpc>
              <a:buClr>
                <a:srgbClr val="FF0000"/>
              </a:buClr>
              <a:buFont typeface="Wingdings" panose="05000000000000000000" pitchFamily="2" charset="2"/>
              <a:buChar char="§"/>
            </a:pPr>
            <a:r>
              <a:rPr lang="en-US" altLang="ar-SA" sz="2400" dirty="0">
                <a:cs typeface="Times New Roman" panose="02020603050405020304" pitchFamily="18" charset="0"/>
              </a:rPr>
              <a:t>Compression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BECD33-1D32-4D2B-AE21-C87DF0D70995}" type="slidenum">
              <a:rPr lang="en-US" smtClean="0"/>
              <a:pPr/>
              <a:t>3</a:t>
            </a:fld>
            <a:endParaRPr lang="en-US"/>
          </a:p>
        </p:txBody>
      </p:sp>
      <p:sp>
        <p:nvSpPr>
          <p:cNvPr id="7" name="Content Placeholder 2"/>
          <p:cNvSpPr txBox="1">
            <a:spLocks/>
          </p:cNvSpPr>
          <p:nvPr/>
        </p:nvSpPr>
        <p:spPr>
          <a:xfrm>
            <a:off x="857224" y="984941"/>
            <a:ext cx="7498080" cy="531973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a:extLst>
              <a:ext uri="{FF2B5EF4-FFF2-40B4-BE49-F238E27FC236}">
                <a16:creationId xmlns:a16="http://schemas.microsoft.com/office/drawing/2014/main" id="{D89951EE-0039-2E93-3E11-05409FFD8C44}"/>
              </a:ext>
            </a:extLst>
          </p:cNvPr>
          <p:cNvSpPr txBox="1"/>
          <p:nvPr/>
        </p:nvSpPr>
        <p:spPr>
          <a:xfrm>
            <a:off x="68208" y="54964"/>
            <a:ext cx="9037949" cy="646331"/>
          </a:xfrm>
          <a:prstGeom prst="rect">
            <a:avLst/>
          </a:prstGeom>
          <a:noFill/>
        </p:spPr>
        <p:txBody>
          <a:bodyPr wrap="square">
            <a:spAutoFit/>
          </a:bodyPr>
          <a:lstStyle/>
          <a:p>
            <a:pPr algn="ctr">
              <a:spcBef>
                <a:spcPct val="0"/>
              </a:spcBef>
            </a:pPr>
            <a:r>
              <a:rPr lang="en-US" altLang="ar-SA" sz="3600" dirty="0">
                <a:solidFill>
                  <a:schemeClr val="accent6">
                    <a:lumMod val="75000"/>
                  </a:schemeClr>
                </a:solidFill>
                <a:latin typeface="+mj-lt"/>
                <a:ea typeface="+mj-ea"/>
                <a:cs typeface="+mj-cs"/>
              </a:rPr>
              <a:t>Interconnection of Networks: Internet</a:t>
            </a:r>
          </a:p>
        </p:txBody>
      </p:sp>
      <p:sp>
        <p:nvSpPr>
          <p:cNvPr id="8" name="Text Box 4">
            <a:extLst>
              <a:ext uri="{FF2B5EF4-FFF2-40B4-BE49-F238E27FC236}">
                <a16:creationId xmlns:a16="http://schemas.microsoft.com/office/drawing/2014/main" id="{E6FA1BFE-E10C-741E-6379-03A17233414C}"/>
              </a:ext>
            </a:extLst>
          </p:cNvPr>
          <p:cNvSpPr txBox="1">
            <a:spLocks noChangeArrowheads="1"/>
          </p:cNvSpPr>
          <p:nvPr/>
        </p:nvSpPr>
        <p:spPr bwMode="auto">
          <a:xfrm>
            <a:off x="381000" y="914400"/>
            <a:ext cx="6592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2000" i="1" dirty="0">
                <a:latin typeface="Times New Roman" panose="02020603050405020304" pitchFamily="18" charset="0"/>
              </a:rPr>
              <a:t>A heterogeneous network made of four WANs and two LANs</a:t>
            </a:r>
          </a:p>
        </p:txBody>
      </p:sp>
      <p:pic>
        <p:nvPicPr>
          <p:cNvPr id="9" name="Picture 6">
            <a:extLst>
              <a:ext uri="{FF2B5EF4-FFF2-40B4-BE49-F238E27FC236}">
                <a16:creationId xmlns:a16="http://schemas.microsoft.com/office/drawing/2014/main" id="{7F7788B4-0708-B2BB-84D1-A4A6C0EDBA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4038" y="1378634"/>
            <a:ext cx="5740400" cy="473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B7D60A-8AE8-4878-8979-91F099DB8ABA}"/>
              </a:ext>
            </a:extLst>
          </p:cNvPr>
          <p:cNvSpPr>
            <a:spLocks noGrp="1"/>
          </p:cNvSpPr>
          <p:nvPr>
            <p:ph type="sldNum" sz="quarter" idx="12"/>
          </p:nvPr>
        </p:nvSpPr>
        <p:spPr/>
        <p:txBody>
          <a:bodyPr/>
          <a:lstStyle/>
          <a:p>
            <a:fld id="{45BECD33-1D32-4D2B-AE21-C87DF0D70995}" type="slidenum">
              <a:rPr lang="en-US" smtClean="0"/>
              <a:pPr/>
              <a:t>30</a:t>
            </a:fld>
            <a:endParaRPr lang="en-US"/>
          </a:p>
        </p:txBody>
      </p:sp>
      <p:pic>
        <p:nvPicPr>
          <p:cNvPr id="7" name="Picture 6">
            <a:extLst>
              <a:ext uri="{FF2B5EF4-FFF2-40B4-BE49-F238E27FC236}">
                <a16:creationId xmlns:a16="http://schemas.microsoft.com/office/drawing/2014/main" id="{F84D54DD-E3A5-DA80-9AB0-6C94E4F17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1969477"/>
            <a:ext cx="8418512" cy="290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a:extLst>
              <a:ext uri="{FF2B5EF4-FFF2-40B4-BE49-F238E27FC236}">
                <a16:creationId xmlns:a16="http://schemas.microsoft.com/office/drawing/2014/main" id="{F87B0E45-448B-A06C-D8F5-E88325379C33}"/>
              </a:ext>
            </a:extLst>
          </p:cNvPr>
          <p:cNvSpPr txBox="1">
            <a:spLocks noChangeArrowheads="1"/>
          </p:cNvSpPr>
          <p:nvPr/>
        </p:nvSpPr>
        <p:spPr bwMode="auto">
          <a:xfrm>
            <a:off x="304800" y="381000"/>
            <a:ext cx="2406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2000" i="1" dirty="0"/>
              <a:t>Presentation layer</a:t>
            </a:r>
          </a:p>
        </p:txBody>
      </p:sp>
    </p:spTree>
    <p:extLst>
      <p:ext uri="{BB962C8B-B14F-4D97-AF65-F5344CB8AC3E}">
        <p14:creationId xmlns:p14="http://schemas.microsoft.com/office/powerpoint/2010/main" val="2919394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AA50B1AF-1C36-F976-1C1F-F6F2039F6621}"/>
              </a:ext>
            </a:extLst>
          </p:cNvPr>
          <p:cNvSpPr>
            <a:spLocks noChangeArrowheads="1"/>
          </p:cNvSpPr>
          <p:nvPr/>
        </p:nvSpPr>
        <p:spPr bwMode="auto">
          <a:xfrm>
            <a:off x="457200" y="-152400"/>
            <a:ext cx="37877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nSpc>
                <a:spcPct val="150000"/>
              </a:lnSpc>
              <a:buClr>
                <a:schemeClr val="tx1"/>
              </a:buClr>
              <a:buSzPct val="117000"/>
            </a:pPr>
            <a:r>
              <a:rPr lang="en-US" altLang="ar-SA" sz="3600" dirty="0">
                <a:solidFill>
                  <a:srgbClr val="0033CC"/>
                </a:solidFill>
              </a:rPr>
              <a:t>Application Layer</a:t>
            </a:r>
          </a:p>
        </p:txBody>
      </p:sp>
      <p:sp>
        <p:nvSpPr>
          <p:cNvPr id="6" name="Rectangle 11">
            <a:extLst>
              <a:ext uri="{FF2B5EF4-FFF2-40B4-BE49-F238E27FC236}">
                <a16:creationId xmlns:a16="http://schemas.microsoft.com/office/drawing/2014/main" id="{E39DF3FE-E152-2BE2-0C27-75987E7AC761}"/>
              </a:ext>
            </a:extLst>
          </p:cNvPr>
          <p:cNvSpPr>
            <a:spLocks noChangeArrowheads="1"/>
          </p:cNvSpPr>
          <p:nvPr/>
        </p:nvSpPr>
        <p:spPr bwMode="auto">
          <a:xfrm>
            <a:off x="381000" y="1143000"/>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ar-SA" sz="2400" dirty="0"/>
              <a:t>The application layer is responsible for </a:t>
            </a:r>
            <a:br>
              <a:rPr lang="en-US" altLang="ar-SA" sz="2400" dirty="0"/>
            </a:br>
            <a:r>
              <a:rPr lang="en-US" altLang="ar-SA" sz="2400" dirty="0"/>
              <a:t>providing services to the user.</a:t>
            </a:r>
          </a:p>
        </p:txBody>
      </p:sp>
      <p:sp>
        <p:nvSpPr>
          <p:cNvPr id="7" name="Rectangle 8">
            <a:extLst>
              <a:ext uri="{FF2B5EF4-FFF2-40B4-BE49-F238E27FC236}">
                <a16:creationId xmlns:a16="http://schemas.microsoft.com/office/drawing/2014/main" id="{6A33412F-DF19-3F3D-358E-7CB1FC35503E}"/>
              </a:ext>
            </a:extLst>
          </p:cNvPr>
          <p:cNvSpPr txBox="1">
            <a:spLocks noChangeArrowheads="1"/>
          </p:cNvSpPr>
          <p:nvPr/>
        </p:nvSpPr>
        <p:spPr>
          <a:xfrm>
            <a:off x="381000" y="2362200"/>
            <a:ext cx="8259763" cy="2362200"/>
          </a:xfrm>
          <a:prstGeom prst="rect">
            <a:avLst/>
          </a:prstGeom>
          <a:noFill/>
          <a:ln/>
        </p:spPr>
        <p:txBody>
          <a:bodyPr/>
          <a:lstStyle/>
          <a:p>
            <a:pPr marL="342900" indent="-342900">
              <a:spcBef>
                <a:spcPct val="20000"/>
              </a:spcBef>
              <a:buClr>
                <a:schemeClr val="folHlink"/>
              </a:buClr>
              <a:buSzPct val="60000"/>
              <a:buFont typeface="Wingdings" pitchFamily="2" charset="2"/>
              <a:buChar char="n"/>
              <a:defRPr/>
            </a:pPr>
            <a:r>
              <a:rPr lang="en-US" sz="2400" b="0" kern="0" dirty="0">
                <a:solidFill>
                  <a:srgbClr val="FF0000"/>
                </a:solidFill>
                <a:cs typeface="Times New Roman" pitchFamily="18" charset="0"/>
              </a:rPr>
              <a:t>Functions</a:t>
            </a:r>
          </a:p>
          <a:p>
            <a:pPr marL="742950" lvl="1" indent="-285750">
              <a:spcBef>
                <a:spcPct val="20000"/>
              </a:spcBef>
              <a:buClr>
                <a:schemeClr val="hlink"/>
              </a:buClr>
              <a:buSzPct val="55000"/>
              <a:buFont typeface="Wingdings" pitchFamily="2" charset="2"/>
              <a:buChar char="n"/>
              <a:defRPr/>
            </a:pPr>
            <a:r>
              <a:rPr lang="en-US" sz="2400" b="0" kern="0" dirty="0">
                <a:cs typeface="Times New Roman" pitchFamily="18" charset="0"/>
              </a:rPr>
              <a:t>Network virtual terminal (Remote log-in)</a:t>
            </a:r>
          </a:p>
          <a:p>
            <a:pPr marL="742950" lvl="1" indent="-285750">
              <a:spcBef>
                <a:spcPct val="20000"/>
              </a:spcBef>
              <a:buClr>
                <a:schemeClr val="hlink"/>
              </a:buClr>
              <a:buSzPct val="55000"/>
              <a:buFont typeface="Wingdings" pitchFamily="2" charset="2"/>
              <a:buChar char="n"/>
              <a:defRPr/>
            </a:pPr>
            <a:r>
              <a:rPr lang="en-US" sz="2400" b="0" kern="0" dirty="0">
                <a:cs typeface="Times New Roman" pitchFamily="18" charset="0"/>
              </a:rPr>
              <a:t>File transfer and access</a:t>
            </a:r>
          </a:p>
          <a:p>
            <a:pPr marL="742950" lvl="1" indent="-285750">
              <a:spcBef>
                <a:spcPct val="20000"/>
              </a:spcBef>
              <a:buClr>
                <a:schemeClr val="hlink"/>
              </a:buClr>
              <a:buSzPct val="55000"/>
              <a:buFont typeface="Wingdings" pitchFamily="2" charset="2"/>
              <a:buChar char="n"/>
              <a:defRPr/>
            </a:pPr>
            <a:r>
              <a:rPr lang="en-US" sz="2400" b="0" kern="0" dirty="0">
                <a:cs typeface="Times New Roman" pitchFamily="18" charset="0"/>
              </a:rPr>
              <a:t>Mail services</a:t>
            </a:r>
          </a:p>
          <a:p>
            <a:pPr marL="742950" lvl="1" indent="-285750">
              <a:spcBef>
                <a:spcPct val="20000"/>
              </a:spcBef>
              <a:buClr>
                <a:schemeClr val="hlink"/>
              </a:buClr>
              <a:buSzPct val="55000"/>
              <a:buFont typeface="Wingdings" pitchFamily="2" charset="2"/>
              <a:buChar char="n"/>
              <a:defRPr/>
            </a:pPr>
            <a:r>
              <a:rPr lang="en-US" sz="2400" b="0" kern="0" dirty="0">
                <a:cs typeface="Times New Roman" pitchFamily="18" charset="0"/>
              </a:rPr>
              <a:t>Directory services (Distributed Database)</a:t>
            </a:r>
          </a:p>
          <a:p>
            <a:pPr marL="742950" lvl="1" indent="-285750">
              <a:spcBef>
                <a:spcPct val="20000"/>
              </a:spcBef>
              <a:buClr>
                <a:schemeClr val="hlink"/>
              </a:buClr>
              <a:buSzPct val="55000"/>
              <a:buFont typeface="Wingdings" pitchFamily="2" charset="2"/>
              <a:buChar char="n"/>
              <a:defRPr/>
            </a:pPr>
            <a:r>
              <a:rPr lang="en-US" sz="2400" b="0" kern="0" dirty="0">
                <a:cs typeface="Times New Roman" pitchFamily="18" charset="0"/>
              </a:rPr>
              <a:t>Accessing the World Wide Web</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32</a:t>
            </a:fld>
            <a:endParaRPr lang="en-US"/>
          </a:p>
        </p:txBody>
      </p:sp>
      <p:sp>
        <p:nvSpPr>
          <p:cNvPr id="8" name="Title 1"/>
          <p:cNvSpPr>
            <a:spLocks noGrp="1"/>
          </p:cNvSpPr>
          <p:nvPr>
            <p:ph type="title"/>
          </p:nvPr>
        </p:nvSpPr>
        <p:spPr>
          <a:xfrm>
            <a:off x="428596" y="0"/>
            <a:ext cx="8229600" cy="500042"/>
          </a:xfrm>
        </p:spPr>
        <p:txBody>
          <a:bodyPr>
            <a:normAutofit fontScale="90000"/>
          </a:bodyPr>
          <a:lstStyle/>
          <a:p>
            <a:r>
              <a:rPr lang="en-US" dirty="0">
                <a:solidFill>
                  <a:schemeClr val="accent6">
                    <a:lumMod val="75000"/>
                  </a:schemeClr>
                </a:solidFill>
              </a:rPr>
              <a:t>Application Layer</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D522FE2E-F77D-4673-8B19-979984B0530B}"/>
                  </a:ext>
                </a:extLst>
              </p14:cNvPr>
              <p14:cNvContentPartPr/>
              <p14:nvPr/>
            </p14:nvContentPartPr>
            <p14:xfrm>
              <a:off x="8621862" y="3986197"/>
              <a:ext cx="360" cy="360"/>
            </p14:xfrm>
          </p:contentPart>
        </mc:Choice>
        <mc:Fallback xmlns="">
          <p:pic>
            <p:nvPicPr>
              <p:cNvPr id="13" name="Ink 12">
                <a:extLst>
                  <a:ext uri="{FF2B5EF4-FFF2-40B4-BE49-F238E27FC236}">
                    <a16:creationId xmlns:a16="http://schemas.microsoft.com/office/drawing/2014/main" id="{D522FE2E-F77D-4673-8B19-979984B0530B}"/>
                  </a:ext>
                </a:extLst>
              </p:cNvPr>
              <p:cNvPicPr/>
              <p:nvPr/>
            </p:nvPicPr>
            <p:blipFill>
              <a:blip r:embed="rId4"/>
              <a:stretch>
                <a:fillRect/>
              </a:stretch>
            </p:blipFill>
            <p:spPr>
              <a:xfrm>
                <a:off x="8612862" y="3977197"/>
                <a:ext cx="18000" cy="18000"/>
              </a:xfrm>
              <a:prstGeom prst="rect">
                <a:avLst/>
              </a:prstGeom>
            </p:spPr>
          </p:pic>
        </mc:Fallback>
      </mc:AlternateContent>
      <p:pic>
        <p:nvPicPr>
          <p:cNvPr id="9" name="Picture 6">
            <a:extLst>
              <a:ext uri="{FF2B5EF4-FFF2-40B4-BE49-F238E27FC236}">
                <a16:creationId xmlns:a16="http://schemas.microsoft.com/office/drawing/2014/main" id="{6828D36D-4379-8202-8214-A6691B5452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1364566"/>
            <a:ext cx="8455025" cy="428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33</a:t>
            </a:fld>
            <a:endParaRPr lang="en-US"/>
          </a:p>
        </p:txBody>
      </p:sp>
      <p:sp>
        <p:nvSpPr>
          <p:cNvPr id="8" name="Title 1"/>
          <p:cNvSpPr>
            <a:spLocks noGrp="1"/>
          </p:cNvSpPr>
          <p:nvPr>
            <p:ph type="title"/>
          </p:nvPr>
        </p:nvSpPr>
        <p:spPr>
          <a:xfrm>
            <a:off x="428596" y="0"/>
            <a:ext cx="8229600" cy="500042"/>
          </a:xfrm>
        </p:spPr>
        <p:txBody>
          <a:bodyPr>
            <a:normAutofit fontScale="90000"/>
          </a:bodyPr>
          <a:lstStyle/>
          <a:p>
            <a:r>
              <a:rPr lang="en-US" dirty="0">
                <a:solidFill>
                  <a:schemeClr val="accent6">
                    <a:lumMod val="75000"/>
                  </a:schemeClr>
                </a:solidFill>
              </a:rPr>
              <a:t>Summary of Layers</a:t>
            </a:r>
          </a:p>
        </p:txBody>
      </p:sp>
      <p:pic>
        <p:nvPicPr>
          <p:cNvPr id="9" name="Picture 6">
            <a:extLst>
              <a:ext uri="{FF2B5EF4-FFF2-40B4-BE49-F238E27FC236}">
                <a16:creationId xmlns:a16="http://schemas.microsoft.com/office/drawing/2014/main" id="{0D08F251-7EC9-F782-C9E6-244B67396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1589649"/>
            <a:ext cx="8189912" cy="382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34</a:t>
            </a:fld>
            <a:endParaRPr lang="en-US"/>
          </a:p>
        </p:txBody>
      </p:sp>
      <p:sp>
        <p:nvSpPr>
          <p:cNvPr id="8" name="Title 1"/>
          <p:cNvSpPr>
            <a:spLocks noGrp="1"/>
          </p:cNvSpPr>
          <p:nvPr>
            <p:ph type="title"/>
          </p:nvPr>
        </p:nvSpPr>
        <p:spPr>
          <a:xfrm>
            <a:off x="428596" y="0"/>
            <a:ext cx="8229600" cy="500042"/>
          </a:xfrm>
        </p:spPr>
        <p:txBody>
          <a:bodyPr>
            <a:normAutofit fontScale="90000"/>
          </a:bodyPr>
          <a:lstStyle/>
          <a:p>
            <a:r>
              <a:rPr lang="en-US" dirty="0">
                <a:solidFill>
                  <a:schemeClr val="accent6">
                    <a:lumMod val="75000"/>
                  </a:schemeClr>
                </a:solidFill>
              </a:rPr>
              <a:t>TCP/IP Protocol Suite</a:t>
            </a:r>
          </a:p>
        </p:txBody>
      </p:sp>
      <p:sp>
        <p:nvSpPr>
          <p:cNvPr id="6" name="Rectangle 5">
            <a:extLst>
              <a:ext uri="{FF2B5EF4-FFF2-40B4-BE49-F238E27FC236}">
                <a16:creationId xmlns:a16="http://schemas.microsoft.com/office/drawing/2014/main" id="{277F3DD0-2723-E6FC-D00D-918525746920}"/>
              </a:ext>
            </a:extLst>
          </p:cNvPr>
          <p:cNvSpPr>
            <a:spLocks noChangeArrowheads="1"/>
          </p:cNvSpPr>
          <p:nvPr/>
        </p:nvSpPr>
        <p:spPr bwMode="auto">
          <a:xfrm>
            <a:off x="609600" y="1371600"/>
            <a:ext cx="7315200" cy="2678113"/>
          </a:xfrm>
          <a:prstGeom prst="rect">
            <a:avLst/>
          </a:prstGeom>
          <a:noFill/>
          <a:ln w="9525">
            <a:noFill/>
            <a:miter lim="800000"/>
            <a:headEnd/>
            <a:tailEnd/>
          </a:ln>
          <a:effectLst/>
        </p:spPr>
        <p:txBody>
          <a:bodyPr anchor="ctr">
            <a:spAutoFit/>
          </a:bodyPr>
          <a:lstStyle/>
          <a:p>
            <a:pPr algn="just">
              <a:defRPr/>
            </a:pPr>
            <a:r>
              <a:rPr lang="en-US" sz="2400" i="1" dirty="0">
                <a:effectLst>
                  <a:outerShdw blurRad="38100" dist="38100" dir="2700000" algn="tl">
                    <a:srgbClr val="C0C0C0"/>
                  </a:outerShdw>
                </a:effectLst>
              </a:rPr>
              <a:t>The layers in the </a:t>
            </a:r>
            <a:r>
              <a:rPr lang="en-US" sz="2400" i="1" dirty="0">
                <a:solidFill>
                  <a:schemeClr val="hlink"/>
                </a:solidFill>
                <a:effectLst>
                  <a:outerShdw blurRad="38100" dist="38100" dir="2700000" algn="tl">
                    <a:srgbClr val="C0C0C0"/>
                  </a:outerShdw>
                </a:effectLst>
              </a:rPr>
              <a:t>TCP/IP protocol suite</a:t>
            </a:r>
            <a:r>
              <a:rPr lang="en-US" sz="2400" i="1" dirty="0">
                <a:effectLst>
                  <a:outerShdw blurRad="38100" dist="38100" dir="2700000" algn="tl">
                    <a:srgbClr val="C0C0C0"/>
                  </a:outerShdw>
                </a:effectLst>
              </a:rPr>
              <a:t> do not exactly match those in the OSI model. The original TCP/IP protocol suite was defined as having four layers: </a:t>
            </a:r>
            <a:r>
              <a:rPr lang="en-US" sz="2400" i="1" dirty="0">
                <a:solidFill>
                  <a:schemeClr val="folHlink"/>
                </a:solidFill>
                <a:effectLst>
                  <a:outerShdw blurRad="38100" dist="38100" dir="2700000" algn="tl">
                    <a:srgbClr val="C0C0C0"/>
                  </a:outerShdw>
                </a:effectLst>
              </a:rPr>
              <a:t>host-to-network</a:t>
            </a:r>
            <a:r>
              <a:rPr lang="en-US" sz="2400" i="1" dirty="0">
                <a:effectLst>
                  <a:outerShdw blurRad="38100" dist="38100" dir="2700000" algn="tl">
                    <a:srgbClr val="C0C0C0"/>
                  </a:outerShdw>
                </a:effectLst>
              </a:rPr>
              <a:t>, </a:t>
            </a:r>
            <a:r>
              <a:rPr lang="en-US" sz="2400" i="1" dirty="0">
                <a:solidFill>
                  <a:schemeClr val="folHlink"/>
                </a:solidFill>
                <a:effectLst>
                  <a:outerShdw blurRad="38100" dist="38100" dir="2700000" algn="tl">
                    <a:srgbClr val="C0C0C0"/>
                  </a:outerShdw>
                </a:effectLst>
              </a:rPr>
              <a:t>internet</a:t>
            </a:r>
            <a:r>
              <a:rPr lang="en-US" sz="2400" i="1" dirty="0">
                <a:effectLst>
                  <a:outerShdw blurRad="38100" dist="38100" dir="2700000" algn="tl">
                    <a:srgbClr val="C0C0C0"/>
                  </a:outerShdw>
                </a:effectLst>
              </a:rPr>
              <a:t>, </a:t>
            </a:r>
            <a:r>
              <a:rPr lang="en-US" sz="2400" i="1" dirty="0">
                <a:solidFill>
                  <a:schemeClr val="folHlink"/>
                </a:solidFill>
                <a:effectLst>
                  <a:outerShdw blurRad="38100" dist="38100" dir="2700000" algn="tl">
                    <a:srgbClr val="C0C0C0"/>
                  </a:outerShdw>
                </a:effectLst>
              </a:rPr>
              <a:t>transport</a:t>
            </a:r>
            <a:r>
              <a:rPr lang="en-US" sz="2400" i="1" dirty="0">
                <a:effectLst>
                  <a:outerShdw blurRad="38100" dist="38100" dir="2700000" algn="tl">
                    <a:srgbClr val="C0C0C0"/>
                  </a:outerShdw>
                </a:effectLst>
              </a:rPr>
              <a:t>, and </a:t>
            </a:r>
            <a:r>
              <a:rPr lang="en-US" sz="2400" i="1" dirty="0">
                <a:solidFill>
                  <a:schemeClr val="folHlink"/>
                </a:solidFill>
                <a:effectLst>
                  <a:outerShdw blurRad="38100" dist="38100" dir="2700000" algn="tl">
                    <a:srgbClr val="C0C0C0"/>
                  </a:outerShdw>
                </a:effectLst>
              </a:rPr>
              <a:t>application</a:t>
            </a:r>
            <a:r>
              <a:rPr lang="en-US" sz="2400" i="1" dirty="0">
                <a:effectLst>
                  <a:outerShdw blurRad="38100" dist="38100" dir="2700000" algn="tl">
                    <a:srgbClr val="C0C0C0"/>
                  </a:outerShdw>
                </a:effectLst>
              </a:rPr>
              <a:t>. However, when TCP/IP is compared to OSI, we can say that the TCP/IP protocol suite is made of five layers: </a:t>
            </a:r>
            <a:r>
              <a:rPr lang="en-US" sz="2400" i="1" dirty="0">
                <a:solidFill>
                  <a:schemeClr val="folHlink"/>
                </a:solidFill>
                <a:effectLst>
                  <a:outerShdw blurRad="38100" dist="38100" dir="2700000" algn="tl">
                    <a:srgbClr val="C0C0C0"/>
                  </a:outerShdw>
                </a:effectLst>
              </a:rPr>
              <a:t>physical</a:t>
            </a:r>
            <a:r>
              <a:rPr lang="en-US" sz="2400" i="1" dirty="0">
                <a:effectLst>
                  <a:outerShdw blurRad="38100" dist="38100" dir="2700000" algn="tl">
                    <a:srgbClr val="C0C0C0"/>
                  </a:outerShdw>
                </a:effectLst>
              </a:rPr>
              <a:t>, </a:t>
            </a:r>
            <a:r>
              <a:rPr lang="en-US" sz="2400" i="1" dirty="0">
                <a:solidFill>
                  <a:schemeClr val="folHlink"/>
                </a:solidFill>
                <a:effectLst>
                  <a:outerShdw blurRad="38100" dist="38100" dir="2700000" algn="tl">
                    <a:srgbClr val="C0C0C0"/>
                  </a:outerShdw>
                </a:effectLst>
              </a:rPr>
              <a:t>data link</a:t>
            </a:r>
            <a:r>
              <a:rPr lang="en-US" sz="2400" i="1" dirty="0">
                <a:effectLst>
                  <a:outerShdw blurRad="38100" dist="38100" dir="2700000" algn="tl">
                    <a:srgbClr val="C0C0C0"/>
                  </a:outerShdw>
                </a:effectLst>
              </a:rPr>
              <a:t>, </a:t>
            </a:r>
            <a:r>
              <a:rPr lang="en-US" sz="2400" i="1" dirty="0">
                <a:solidFill>
                  <a:schemeClr val="folHlink"/>
                </a:solidFill>
                <a:effectLst>
                  <a:outerShdw blurRad="38100" dist="38100" dir="2700000" algn="tl">
                    <a:srgbClr val="C0C0C0"/>
                  </a:outerShdw>
                </a:effectLst>
              </a:rPr>
              <a:t>network</a:t>
            </a:r>
            <a:r>
              <a:rPr lang="en-US" sz="2400" i="1" dirty="0">
                <a:effectLst>
                  <a:outerShdw blurRad="38100" dist="38100" dir="2700000" algn="tl">
                    <a:srgbClr val="C0C0C0"/>
                  </a:outerShdw>
                </a:effectLst>
              </a:rPr>
              <a:t>, </a:t>
            </a:r>
            <a:r>
              <a:rPr lang="en-US" sz="2400" i="1" dirty="0">
                <a:solidFill>
                  <a:schemeClr val="folHlink"/>
                </a:solidFill>
                <a:effectLst>
                  <a:outerShdw blurRad="38100" dist="38100" dir="2700000" algn="tl">
                    <a:srgbClr val="C0C0C0"/>
                  </a:outerShdw>
                </a:effectLst>
              </a:rPr>
              <a:t>transport</a:t>
            </a:r>
            <a:r>
              <a:rPr lang="en-US" sz="2400" i="1" dirty="0">
                <a:effectLst>
                  <a:outerShdw blurRad="38100" dist="38100" dir="2700000" algn="tl">
                    <a:srgbClr val="C0C0C0"/>
                  </a:outerShdw>
                </a:effectLst>
              </a:rPr>
              <a:t>, and </a:t>
            </a:r>
            <a:r>
              <a:rPr lang="en-US" sz="2400" i="1" dirty="0">
                <a:solidFill>
                  <a:schemeClr val="folHlink"/>
                </a:solidFill>
                <a:effectLst>
                  <a:outerShdw blurRad="38100" dist="38100" dir="2700000" algn="tl">
                    <a:srgbClr val="C0C0C0"/>
                  </a:outerShdw>
                </a:effectLst>
              </a:rPr>
              <a:t>application</a:t>
            </a:r>
            <a:r>
              <a:rPr lang="en-US" sz="2400" i="1" dirty="0">
                <a:effectLst>
                  <a:outerShdw blurRad="38100" dist="38100" dir="2700000" algn="tl">
                    <a:srgbClr val="C0C0C0"/>
                  </a:outerShdw>
                </a:effectLst>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5125"/>
          </a:xfrm>
        </p:spPr>
        <p:txBody>
          <a:bodyPr>
            <a:normAutofit fontScale="90000"/>
          </a:bodyPr>
          <a:lstStyle/>
          <a:p>
            <a:r>
              <a:rPr lang="en-US" altLang="ar-SA" sz="4400" i="1" dirty="0"/>
              <a:t>TCP/IP and OSI model</a:t>
            </a:r>
          </a:p>
        </p:txBody>
      </p:sp>
      <p:sp>
        <p:nvSpPr>
          <p:cNvPr id="5" name="Slide Number Placeholder 4"/>
          <p:cNvSpPr>
            <a:spLocks noGrp="1"/>
          </p:cNvSpPr>
          <p:nvPr>
            <p:ph type="sldNum" sz="quarter" idx="12"/>
          </p:nvPr>
        </p:nvSpPr>
        <p:spPr/>
        <p:txBody>
          <a:bodyPr/>
          <a:lstStyle/>
          <a:p>
            <a:fld id="{45BECD33-1D32-4D2B-AE21-C87DF0D70995}" type="slidenum">
              <a:rPr lang="en-US" smtClean="0"/>
              <a:pPr/>
              <a:t>35</a:t>
            </a:fld>
            <a:endParaRPr lang="en-US"/>
          </a:p>
        </p:txBody>
      </p:sp>
      <p:pic>
        <p:nvPicPr>
          <p:cNvPr id="7" name="Picture 7">
            <a:extLst>
              <a:ext uri="{FF2B5EF4-FFF2-40B4-BE49-F238E27FC236}">
                <a16:creationId xmlns:a16="http://schemas.microsoft.com/office/drawing/2014/main" id="{11DEE890-0983-CF73-E95F-2D1026995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13" y="1108364"/>
            <a:ext cx="7502525" cy="503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5BECD33-1D32-4D2B-AE21-C87DF0D70995}" type="slidenum">
              <a:rPr lang="en-US" smtClean="0"/>
              <a:pPr/>
              <a:t>36</a:t>
            </a:fld>
            <a:endParaRPr lang="en-US" dirty="0"/>
          </a:p>
        </p:txBody>
      </p:sp>
      <p:sp>
        <p:nvSpPr>
          <p:cNvPr id="8" name="Title 7">
            <a:extLst>
              <a:ext uri="{FF2B5EF4-FFF2-40B4-BE49-F238E27FC236}">
                <a16:creationId xmlns:a16="http://schemas.microsoft.com/office/drawing/2014/main" id="{306B59BD-CB39-40C7-AE28-287728A073F9}"/>
              </a:ext>
            </a:extLst>
          </p:cNvPr>
          <p:cNvSpPr>
            <a:spLocks noGrp="1"/>
          </p:cNvSpPr>
          <p:nvPr>
            <p:ph type="title"/>
          </p:nvPr>
        </p:nvSpPr>
        <p:spPr>
          <a:xfrm>
            <a:off x="457200" y="548680"/>
            <a:ext cx="8229600" cy="868958"/>
          </a:xfrm>
        </p:spPr>
        <p:txBody>
          <a:bodyPr>
            <a:normAutofit fontScale="90000"/>
          </a:bodyPr>
          <a:lstStyle/>
          <a:p>
            <a:br>
              <a:rPr lang="en-US" dirty="0"/>
            </a:br>
            <a:br>
              <a:rPr lang="en-US" dirty="0"/>
            </a:br>
            <a:br>
              <a:rPr lang="en-US" dirty="0"/>
            </a:br>
            <a:br>
              <a:rPr lang="en-US" dirty="0"/>
            </a:br>
            <a:br>
              <a:rPr lang="en-US" dirty="0"/>
            </a:br>
            <a:endParaRPr lang="en-IN" dirty="0"/>
          </a:p>
        </p:txBody>
      </p:sp>
      <p:sp>
        <p:nvSpPr>
          <p:cNvPr id="9" name="Text Box 4">
            <a:extLst>
              <a:ext uri="{FF2B5EF4-FFF2-40B4-BE49-F238E27FC236}">
                <a16:creationId xmlns:a16="http://schemas.microsoft.com/office/drawing/2014/main" id="{4B64E621-CEDA-3A52-DB55-8C2F76D1C7C0}"/>
              </a:ext>
            </a:extLst>
          </p:cNvPr>
          <p:cNvSpPr txBox="1">
            <a:spLocks noChangeArrowheads="1"/>
          </p:cNvSpPr>
          <p:nvPr/>
        </p:nvSpPr>
        <p:spPr bwMode="auto">
          <a:xfrm>
            <a:off x="457200" y="96242"/>
            <a:ext cx="65630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dirty="0">
                <a:solidFill>
                  <a:schemeClr val="folHlink"/>
                </a:solidFill>
              </a:rPr>
              <a:t>                    Internet Layer</a:t>
            </a:r>
            <a:endParaRPr lang="en-US" altLang="ar-SA" i="1" dirty="0"/>
          </a:p>
        </p:txBody>
      </p:sp>
      <p:sp>
        <p:nvSpPr>
          <p:cNvPr id="10" name="Text Box 4">
            <a:extLst>
              <a:ext uri="{FF2B5EF4-FFF2-40B4-BE49-F238E27FC236}">
                <a16:creationId xmlns:a16="http://schemas.microsoft.com/office/drawing/2014/main" id="{4DE6ADBE-0F86-5D63-F203-444F41DB4249}"/>
              </a:ext>
            </a:extLst>
          </p:cNvPr>
          <p:cNvSpPr txBox="1">
            <a:spLocks noChangeArrowheads="1"/>
          </p:cNvSpPr>
          <p:nvPr/>
        </p:nvSpPr>
        <p:spPr bwMode="auto">
          <a:xfrm>
            <a:off x="457200" y="1600200"/>
            <a:ext cx="7310438" cy="3786188"/>
          </a:xfrm>
          <a:prstGeom prst="rect">
            <a:avLst/>
          </a:prstGeom>
          <a:noFill/>
          <a:ln w="9525">
            <a:noFill/>
            <a:miter lim="800000"/>
            <a:headEnd/>
            <a:tailEnd/>
          </a:ln>
        </p:spPr>
        <p:txBody>
          <a:bodyPr wrap="none">
            <a:spAutoFit/>
          </a:bodyPr>
          <a:lstStyle/>
          <a:p>
            <a:pPr>
              <a:defRPr/>
            </a:pPr>
            <a:r>
              <a:rPr lang="en-US" sz="2400" dirty="0">
                <a:cs typeface="Arial" pitchFamily="34" charset="0"/>
              </a:rPr>
              <a:t>TCP/IP  support the Internet Protocol IP ( unreliable).</a:t>
            </a:r>
          </a:p>
          <a:p>
            <a:pPr>
              <a:defRPr/>
            </a:pPr>
            <a:r>
              <a:rPr lang="en-US" sz="2400" dirty="0">
                <a:cs typeface="Arial" pitchFamily="34" charset="0"/>
              </a:rPr>
              <a:t>IP is a host-to-host protocol.</a:t>
            </a:r>
          </a:p>
          <a:p>
            <a:pPr>
              <a:defRPr/>
            </a:pPr>
            <a:r>
              <a:rPr lang="en-US" sz="2400" i="1" dirty="0">
                <a:cs typeface="Arial" pitchFamily="34" charset="0"/>
              </a:rPr>
              <a:t>Supporting protocols:</a:t>
            </a:r>
          </a:p>
          <a:p>
            <a:pPr marL="520700">
              <a:lnSpc>
                <a:spcPct val="150000"/>
              </a:lnSpc>
              <a:buFont typeface="Arial" pitchFamily="34" charset="0"/>
              <a:buChar char="•"/>
              <a:defRPr/>
            </a:pPr>
            <a:r>
              <a:rPr lang="en-US" sz="2400" i="1" dirty="0">
                <a:cs typeface="Arial" pitchFamily="34" charset="0"/>
              </a:rPr>
              <a:t>	</a:t>
            </a:r>
            <a:r>
              <a:rPr lang="en-US" sz="2400" b="0" dirty="0">
                <a:cs typeface="Arial" pitchFamily="34" charset="0"/>
              </a:rPr>
              <a:t>Address Resolution Protocol (ARP)</a:t>
            </a:r>
            <a:endParaRPr lang="en-US" sz="2400" b="0" dirty="0">
              <a:cs typeface="Arial" pitchFamily="34" charset="0"/>
              <a:sym typeface="Wingdings"/>
            </a:endParaRPr>
          </a:p>
          <a:p>
            <a:pPr marL="520700">
              <a:lnSpc>
                <a:spcPct val="150000"/>
              </a:lnSpc>
              <a:buFont typeface="Arial" pitchFamily="34" charset="0"/>
              <a:buChar char="•"/>
              <a:defRPr/>
            </a:pPr>
            <a:r>
              <a:rPr lang="en-US" sz="2400" b="0" dirty="0">
                <a:cs typeface="Arial" pitchFamily="34" charset="0"/>
                <a:sym typeface="Wingdings"/>
              </a:rPr>
              <a:t>	</a:t>
            </a:r>
            <a:r>
              <a:rPr lang="en-US" sz="2400" b="0" dirty="0">
                <a:cs typeface="Arial" pitchFamily="34" charset="0"/>
              </a:rPr>
              <a:t>Reverse Address Resolution Protocol (RARP) </a:t>
            </a:r>
          </a:p>
          <a:p>
            <a:pPr marL="520700">
              <a:lnSpc>
                <a:spcPct val="150000"/>
              </a:lnSpc>
              <a:buFont typeface="Arial" pitchFamily="34" charset="0"/>
              <a:buChar char="•"/>
              <a:defRPr/>
            </a:pPr>
            <a:r>
              <a:rPr lang="en-US" sz="2400" b="0" dirty="0">
                <a:cs typeface="Arial" pitchFamily="34" charset="0"/>
              </a:rPr>
              <a:t>	Internet Control Massage Protocol (ICMP)	</a:t>
            </a:r>
          </a:p>
          <a:p>
            <a:pPr marL="520700">
              <a:lnSpc>
                <a:spcPct val="150000"/>
              </a:lnSpc>
              <a:buFont typeface="Arial" pitchFamily="34" charset="0"/>
              <a:buChar char="•"/>
              <a:defRPr/>
            </a:pPr>
            <a:r>
              <a:rPr lang="en-US" sz="2400" b="0" dirty="0">
                <a:cs typeface="Arial" pitchFamily="34" charset="0"/>
              </a:rPr>
              <a:t>	Internet Group Massage Protocol (IGMP)</a:t>
            </a:r>
          </a:p>
          <a:p>
            <a:pPr marL="520700">
              <a:buFont typeface="Arial" pitchFamily="34" charset="0"/>
              <a:buChar char="•"/>
              <a:defRPr/>
            </a:pPr>
            <a:endParaRPr lang="en-US" sz="2400" b="0" dirty="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5BECD33-1D32-4D2B-AE21-C87DF0D70995}" type="slidenum">
              <a:rPr lang="en-US" smtClean="0"/>
              <a:pPr/>
              <a:t>37</a:t>
            </a:fld>
            <a:endParaRPr lang="en-US"/>
          </a:p>
        </p:txBody>
      </p:sp>
      <p:sp>
        <p:nvSpPr>
          <p:cNvPr id="5" name="Text Box 4">
            <a:extLst>
              <a:ext uri="{FF2B5EF4-FFF2-40B4-BE49-F238E27FC236}">
                <a16:creationId xmlns:a16="http://schemas.microsoft.com/office/drawing/2014/main" id="{B704E940-5F77-75E7-5D47-EC720B5A72E8}"/>
              </a:ext>
            </a:extLst>
          </p:cNvPr>
          <p:cNvSpPr txBox="1">
            <a:spLocks noChangeArrowheads="1"/>
          </p:cNvSpPr>
          <p:nvPr/>
        </p:nvSpPr>
        <p:spPr bwMode="auto">
          <a:xfrm>
            <a:off x="467544" y="0"/>
            <a:ext cx="70567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dirty="0">
                <a:solidFill>
                  <a:schemeClr val="folHlink"/>
                </a:solidFill>
              </a:rPr>
              <a:t>                      Transport Layer</a:t>
            </a:r>
            <a:endParaRPr lang="en-US" altLang="ar-SA" i="1" dirty="0"/>
          </a:p>
        </p:txBody>
      </p:sp>
      <p:sp>
        <p:nvSpPr>
          <p:cNvPr id="8" name="Text Box 4">
            <a:extLst>
              <a:ext uri="{FF2B5EF4-FFF2-40B4-BE49-F238E27FC236}">
                <a16:creationId xmlns:a16="http://schemas.microsoft.com/office/drawing/2014/main" id="{1C4CC1A7-793A-7770-4157-A08DC248803B}"/>
              </a:ext>
            </a:extLst>
          </p:cNvPr>
          <p:cNvSpPr txBox="1">
            <a:spLocks noChangeArrowheads="1"/>
          </p:cNvSpPr>
          <p:nvPr/>
        </p:nvSpPr>
        <p:spPr bwMode="auto">
          <a:xfrm>
            <a:off x="457200" y="1600200"/>
            <a:ext cx="6867525" cy="2492375"/>
          </a:xfrm>
          <a:prstGeom prst="rect">
            <a:avLst/>
          </a:prstGeom>
          <a:noFill/>
          <a:ln w="9525">
            <a:noFill/>
            <a:miter lim="800000"/>
            <a:headEnd/>
            <a:tailEnd/>
          </a:ln>
        </p:spPr>
        <p:txBody>
          <a:bodyPr wrap="none">
            <a:spAutoFit/>
          </a:bodyPr>
          <a:lstStyle/>
          <a:p>
            <a:pPr>
              <a:defRPr/>
            </a:pPr>
            <a:r>
              <a:rPr lang="en-US" sz="2400" dirty="0">
                <a:cs typeface="Arial" pitchFamily="34" charset="0"/>
              </a:rPr>
              <a:t>Process-to-process protocol.</a:t>
            </a:r>
            <a:endParaRPr lang="en-US" sz="2400" i="1" dirty="0">
              <a:cs typeface="Arial" pitchFamily="34" charset="0"/>
            </a:endParaRPr>
          </a:p>
          <a:p>
            <a:pPr marL="520700">
              <a:lnSpc>
                <a:spcPct val="150000"/>
              </a:lnSpc>
              <a:buFont typeface="Arial" pitchFamily="34" charset="0"/>
              <a:buChar char="•"/>
              <a:defRPr/>
            </a:pPr>
            <a:r>
              <a:rPr lang="en-US" sz="2400" i="1" dirty="0">
                <a:cs typeface="Arial" pitchFamily="34" charset="0"/>
              </a:rPr>
              <a:t>	</a:t>
            </a:r>
            <a:r>
              <a:rPr lang="en-US" sz="2400" b="0" dirty="0">
                <a:cs typeface="Arial" pitchFamily="34" charset="0"/>
              </a:rPr>
              <a:t>User Datagram Protocol (UDP)</a:t>
            </a:r>
          </a:p>
          <a:p>
            <a:pPr marL="520700">
              <a:lnSpc>
                <a:spcPct val="150000"/>
              </a:lnSpc>
              <a:buFont typeface="Arial" pitchFamily="34" charset="0"/>
              <a:buChar char="•"/>
              <a:defRPr/>
            </a:pPr>
            <a:r>
              <a:rPr lang="en-US" sz="2400" b="0" dirty="0">
                <a:cs typeface="Arial" pitchFamily="34" charset="0"/>
              </a:rPr>
              <a:t> 	Transmission Control Protocol (TCP)</a:t>
            </a:r>
          </a:p>
          <a:p>
            <a:pPr marL="520700">
              <a:lnSpc>
                <a:spcPct val="150000"/>
              </a:lnSpc>
              <a:buFont typeface="Arial" pitchFamily="34" charset="0"/>
              <a:buChar char="•"/>
              <a:defRPr/>
            </a:pPr>
            <a:r>
              <a:rPr lang="en-US" sz="2400" b="0" dirty="0">
                <a:cs typeface="Arial" pitchFamily="34" charset="0"/>
              </a:rPr>
              <a:t>    </a:t>
            </a:r>
            <a:r>
              <a:rPr lang="en-GB" sz="2400" b="0" dirty="0">
                <a:cs typeface="Arial" pitchFamily="34" charset="0"/>
              </a:rPr>
              <a:t>Stream Control Transmission Protocol (SCTP)</a:t>
            </a:r>
            <a:endParaRPr lang="en-US" sz="2400" b="0" dirty="0">
              <a:cs typeface="Arial" pitchFamily="34" charset="0"/>
            </a:endParaRPr>
          </a:p>
          <a:p>
            <a:pPr marL="520700">
              <a:buFont typeface="Arial" pitchFamily="34" charset="0"/>
              <a:buChar char="•"/>
              <a:defRPr/>
            </a:pPr>
            <a:endParaRPr lang="en-US" sz="2400" b="0" dirty="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38</a:t>
            </a:fld>
            <a:endParaRPr lang="en-US"/>
          </a:p>
        </p:txBody>
      </p:sp>
      <p:sp>
        <p:nvSpPr>
          <p:cNvPr id="11" name="Text Box 3">
            <a:extLst>
              <a:ext uri="{FF2B5EF4-FFF2-40B4-BE49-F238E27FC236}">
                <a16:creationId xmlns:a16="http://schemas.microsoft.com/office/drawing/2014/main" id="{9E6BED3D-7476-D060-7E19-5FC95E189530}"/>
              </a:ext>
            </a:extLst>
          </p:cNvPr>
          <p:cNvSpPr txBox="1">
            <a:spLocks noChangeArrowheads="1"/>
          </p:cNvSpPr>
          <p:nvPr/>
        </p:nvSpPr>
        <p:spPr bwMode="auto">
          <a:xfrm>
            <a:off x="228600" y="76200"/>
            <a:ext cx="8458200" cy="523220"/>
          </a:xfrm>
          <a:prstGeom prst="rect">
            <a:avLst/>
          </a:prstGeom>
          <a:noFill/>
          <a:ln w="9525">
            <a:noFill/>
            <a:miter lim="800000"/>
            <a:headEnd/>
            <a:tailEnd/>
          </a:ln>
          <a:effectLst/>
        </p:spPr>
        <p:txBody>
          <a:bodyPr wrap="square">
            <a:spAutoFit/>
          </a:bodyPr>
          <a:lstStyle/>
          <a:p>
            <a:pPr>
              <a:defRPr/>
            </a:pPr>
            <a:r>
              <a:rPr lang="en-US" dirty="0">
                <a:effectLst>
                  <a:outerShdw blurRad="38100" dist="38100" dir="2700000" algn="tl">
                    <a:srgbClr val="C0C0C0"/>
                  </a:outerShdw>
                </a:effectLst>
                <a:latin typeface="Times" pitchFamily="18" charset="0"/>
              </a:rPr>
              <a:t>                                                             </a:t>
            </a:r>
            <a:r>
              <a:rPr lang="en-US" sz="2800" dirty="0">
                <a:effectLst>
                  <a:outerShdw blurRad="38100" dist="38100" dir="2700000" algn="tl">
                    <a:srgbClr val="C0C0C0"/>
                  </a:outerShdw>
                </a:effectLst>
                <a:latin typeface="Times" pitchFamily="18" charset="0"/>
              </a:rPr>
              <a:t>ADDRESSING</a:t>
            </a:r>
          </a:p>
        </p:txBody>
      </p:sp>
      <p:sp>
        <p:nvSpPr>
          <p:cNvPr id="12" name="Rectangle 5">
            <a:extLst>
              <a:ext uri="{FF2B5EF4-FFF2-40B4-BE49-F238E27FC236}">
                <a16:creationId xmlns:a16="http://schemas.microsoft.com/office/drawing/2014/main" id="{F55DFB67-44DD-6A0A-65D6-046500FA61B4}"/>
              </a:ext>
            </a:extLst>
          </p:cNvPr>
          <p:cNvSpPr>
            <a:spLocks noChangeArrowheads="1"/>
          </p:cNvSpPr>
          <p:nvPr/>
        </p:nvSpPr>
        <p:spPr bwMode="auto">
          <a:xfrm>
            <a:off x="609600" y="1066800"/>
            <a:ext cx="7315200" cy="1384300"/>
          </a:xfrm>
          <a:prstGeom prst="rect">
            <a:avLst/>
          </a:prstGeom>
          <a:noFill/>
          <a:ln w="9525">
            <a:noFill/>
            <a:miter lim="800000"/>
            <a:headEnd/>
            <a:tailEnd/>
          </a:ln>
          <a:effectLst/>
        </p:spPr>
        <p:txBody>
          <a:bodyPr anchor="ctr">
            <a:spAutoFit/>
          </a:bodyPr>
          <a:lstStyle/>
          <a:p>
            <a:pPr algn="just">
              <a:defRPr/>
            </a:pPr>
            <a:r>
              <a:rPr lang="en-US" sz="2800" i="1" dirty="0">
                <a:effectLst>
                  <a:outerShdw blurRad="38100" dist="38100" dir="2700000" algn="tl">
                    <a:srgbClr val="C0C0C0"/>
                  </a:outerShdw>
                </a:effectLst>
              </a:rPr>
              <a:t>Four levels of addresses are used in an internet employing the TCP/IP protocols: </a:t>
            </a:r>
            <a:r>
              <a:rPr lang="en-US" sz="2800" i="1" dirty="0">
                <a:solidFill>
                  <a:schemeClr val="hlink"/>
                </a:solidFill>
                <a:effectLst>
                  <a:outerShdw blurRad="38100" dist="38100" dir="2700000" algn="tl">
                    <a:srgbClr val="C0C0C0"/>
                  </a:outerShdw>
                </a:effectLst>
              </a:rPr>
              <a:t>physical</a:t>
            </a:r>
            <a:r>
              <a:rPr lang="en-US" sz="2800" i="1" dirty="0">
                <a:effectLst>
                  <a:outerShdw blurRad="38100" dist="38100" dir="2700000" algn="tl">
                    <a:srgbClr val="C0C0C0"/>
                  </a:outerShdw>
                </a:effectLst>
              </a:rPr>
              <a:t>, </a:t>
            </a:r>
            <a:r>
              <a:rPr lang="en-US" sz="2800" i="1" dirty="0">
                <a:solidFill>
                  <a:schemeClr val="hlink"/>
                </a:solidFill>
                <a:effectLst>
                  <a:outerShdw blurRad="38100" dist="38100" dir="2700000" algn="tl">
                    <a:srgbClr val="C0C0C0"/>
                  </a:outerShdw>
                </a:effectLst>
              </a:rPr>
              <a:t>logical</a:t>
            </a:r>
            <a:r>
              <a:rPr lang="en-US" sz="2800" i="1" dirty="0">
                <a:effectLst>
                  <a:outerShdw blurRad="38100" dist="38100" dir="2700000" algn="tl">
                    <a:srgbClr val="C0C0C0"/>
                  </a:outerShdw>
                </a:effectLst>
              </a:rPr>
              <a:t>, </a:t>
            </a:r>
            <a:r>
              <a:rPr lang="en-US" sz="2800" i="1" dirty="0">
                <a:solidFill>
                  <a:schemeClr val="hlink"/>
                </a:solidFill>
                <a:effectLst>
                  <a:outerShdw blurRad="38100" dist="38100" dir="2700000" algn="tl">
                    <a:srgbClr val="C0C0C0"/>
                  </a:outerShdw>
                </a:effectLst>
              </a:rPr>
              <a:t>port</a:t>
            </a:r>
            <a:r>
              <a:rPr lang="en-US" sz="2800" i="1" dirty="0">
                <a:effectLst>
                  <a:outerShdw blurRad="38100" dist="38100" dir="2700000" algn="tl">
                    <a:srgbClr val="C0C0C0"/>
                  </a:outerShdw>
                </a:effectLst>
              </a:rPr>
              <a:t>, and </a:t>
            </a:r>
            <a:r>
              <a:rPr lang="en-US" sz="2800" i="1" dirty="0">
                <a:solidFill>
                  <a:schemeClr val="hlink"/>
                </a:solidFill>
                <a:effectLst>
                  <a:outerShdw blurRad="38100" dist="38100" dir="2700000" algn="tl">
                    <a:srgbClr val="C0C0C0"/>
                  </a:outerShdw>
                </a:effectLst>
              </a:rPr>
              <a:t>specific</a:t>
            </a:r>
            <a:r>
              <a:rPr lang="en-US" sz="2800" i="1" dirty="0">
                <a:effectLst>
                  <a:outerShdw blurRad="38100" dist="38100" dir="2700000" algn="tl">
                    <a:srgbClr val="C0C0C0"/>
                  </a:outerShdw>
                </a:effectLst>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09468F45-A79F-C6FC-7782-E7DCE411BA1D}"/>
              </a:ext>
            </a:extLst>
          </p:cNvPr>
          <p:cNvSpPr txBox="1">
            <a:spLocks noChangeArrowheads="1"/>
          </p:cNvSpPr>
          <p:nvPr/>
        </p:nvSpPr>
        <p:spPr bwMode="auto">
          <a:xfrm>
            <a:off x="539552" y="116632"/>
            <a:ext cx="80648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2000" i="1" dirty="0"/>
              <a:t>                 Relationship of layers and addresses in TCP/IP</a:t>
            </a:r>
          </a:p>
        </p:txBody>
      </p:sp>
      <p:pic>
        <p:nvPicPr>
          <p:cNvPr id="8" name="Picture 6">
            <a:extLst>
              <a:ext uri="{FF2B5EF4-FFF2-40B4-BE49-F238E27FC236}">
                <a16:creationId xmlns:a16="http://schemas.microsoft.com/office/drawing/2014/main" id="{EE4F276D-FC8A-46F1-3646-2B10B9FD8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74618"/>
            <a:ext cx="7467600" cy="482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4</a:t>
            </a:fld>
            <a:endParaRPr lang="en-US"/>
          </a:p>
        </p:txBody>
      </p:sp>
      <p:sp>
        <p:nvSpPr>
          <p:cNvPr id="6" name="Text Box 4">
            <a:extLst>
              <a:ext uri="{FF2B5EF4-FFF2-40B4-BE49-F238E27FC236}">
                <a16:creationId xmlns:a16="http://schemas.microsoft.com/office/drawing/2014/main" id="{80E0AA0E-DD54-59E8-403D-235D2F1AC675}"/>
              </a:ext>
            </a:extLst>
          </p:cNvPr>
          <p:cNvSpPr txBox="1">
            <a:spLocks noChangeArrowheads="1"/>
          </p:cNvSpPr>
          <p:nvPr/>
        </p:nvSpPr>
        <p:spPr bwMode="auto">
          <a:xfrm>
            <a:off x="457200" y="0"/>
            <a:ext cx="79312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3600" dirty="0">
                <a:solidFill>
                  <a:schemeClr val="accent6">
                    <a:lumMod val="75000"/>
                  </a:schemeClr>
                </a:solidFill>
                <a:latin typeface="+mj-lt"/>
                <a:ea typeface="+mj-ea"/>
                <a:cs typeface="+mj-cs"/>
              </a:rPr>
              <a:t>Hierarchical</a:t>
            </a:r>
            <a:r>
              <a:rPr lang="en-US" altLang="ar-SA" sz="2800" i="1" dirty="0">
                <a:latin typeface="Times New Roman" panose="02020603050405020304" pitchFamily="18" charset="0"/>
              </a:rPr>
              <a:t> </a:t>
            </a:r>
            <a:r>
              <a:rPr lang="en-US" altLang="ar-SA" sz="3600" dirty="0">
                <a:solidFill>
                  <a:schemeClr val="accent6">
                    <a:lumMod val="75000"/>
                  </a:schemeClr>
                </a:solidFill>
                <a:latin typeface="+mj-lt"/>
                <a:ea typeface="+mj-ea"/>
                <a:cs typeface="+mj-cs"/>
              </a:rPr>
              <a:t>organization</a:t>
            </a:r>
            <a:r>
              <a:rPr lang="en-US" altLang="ar-SA" sz="2800" i="1" dirty="0">
                <a:latin typeface="Times New Roman" panose="02020603050405020304" pitchFamily="18" charset="0"/>
              </a:rPr>
              <a:t> </a:t>
            </a:r>
            <a:r>
              <a:rPr lang="en-US" altLang="ar-SA" sz="3600" dirty="0">
                <a:solidFill>
                  <a:schemeClr val="accent6">
                    <a:lumMod val="75000"/>
                  </a:schemeClr>
                </a:solidFill>
                <a:latin typeface="+mj-lt"/>
                <a:ea typeface="+mj-ea"/>
                <a:cs typeface="+mj-cs"/>
              </a:rPr>
              <a:t>of</a:t>
            </a:r>
            <a:r>
              <a:rPr lang="en-US" altLang="ar-SA" sz="2800" i="1" dirty="0">
                <a:latin typeface="Times New Roman" panose="02020603050405020304" pitchFamily="18" charset="0"/>
              </a:rPr>
              <a:t> </a:t>
            </a:r>
            <a:r>
              <a:rPr lang="en-US" altLang="ar-SA" sz="3600" dirty="0">
                <a:solidFill>
                  <a:schemeClr val="accent6">
                    <a:lumMod val="75000"/>
                  </a:schemeClr>
                </a:solidFill>
                <a:latin typeface="+mj-lt"/>
                <a:ea typeface="+mj-ea"/>
                <a:cs typeface="+mj-cs"/>
              </a:rPr>
              <a:t>the</a:t>
            </a:r>
            <a:r>
              <a:rPr lang="en-US" altLang="ar-SA" sz="2800" i="1" dirty="0">
                <a:latin typeface="Times New Roman" panose="02020603050405020304" pitchFamily="18" charset="0"/>
              </a:rPr>
              <a:t> </a:t>
            </a:r>
            <a:r>
              <a:rPr lang="en-US" altLang="ar-SA" sz="3600" dirty="0">
                <a:solidFill>
                  <a:schemeClr val="accent6">
                    <a:lumMod val="75000"/>
                  </a:schemeClr>
                </a:solidFill>
                <a:latin typeface="+mj-lt"/>
                <a:ea typeface="+mj-ea"/>
                <a:cs typeface="+mj-cs"/>
              </a:rPr>
              <a:t>Internet</a:t>
            </a:r>
          </a:p>
        </p:txBody>
      </p:sp>
      <p:pic>
        <p:nvPicPr>
          <p:cNvPr id="11" name="Picture 6">
            <a:extLst>
              <a:ext uri="{FF2B5EF4-FFF2-40B4-BE49-F238E27FC236}">
                <a16:creationId xmlns:a16="http://schemas.microsoft.com/office/drawing/2014/main" id="{8163E5CF-3E27-F643-5688-7F3B720AA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1" y="1109443"/>
            <a:ext cx="7272808"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40</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4"/>
              <a:stretch>
                <a:fillRect/>
              </a:stretch>
            </p:blipFill>
            <p:spPr>
              <a:xfrm>
                <a:off x="23325138" y="4164013"/>
                <a:ext cx="0" cy="0"/>
              </a:xfrm>
              <a:prstGeom prst="rect">
                <a:avLst/>
              </a:prstGeom>
            </p:spPr>
          </p:pic>
        </mc:Fallback>
      </mc:AlternateContent>
      <p:sp>
        <p:nvSpPr>
          <p:cNvPr id="9" name="Text Box 12">
            <a:extLst>
              <a:ext uri="{FF2B5EF4-FFF2-40B4-BE49-F238E27FC236}">
                <a16:creationId xmlns:a16="http://schemas.microsoft.com/office/drawing/2014/main" id="{D98DC846-4F72-7E7C-8F5F-A807D4E7E348}"/>
              </a:ext>
            </a:extLst>
          </p:cNvPr>
          <p:cNvSpPr txBox="1">
            <a:spLocks noChangeArrowheads="1"/>
          </p:cNvSpPr>
          <p:nvPr/>
        </p:nvSpPr>
        <p:spPr bwMode="auto">
          <a:xfrm>
            <a:off x="467544" y="0"/>
            <a:ext cx="82192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i="1" dirty="0">
                <a:solidFill>
                  <a:schemeClr val="hlink"/>
                </a:solidFill>
              </a:rPr>
              <a:t>                  Physical Address</a:t>
            </a:r>
          </a:p>
        </p:txBody>
      </p:sp>
      <p:sp>
        <p:nvSpPr>
          <p:cNvPr id="10" name="Rectangle 11">
            <a:extLst>
              <a:ext uri="{FF2B5EF4-FFF2-40B4-BE49-F238E27FC236}">
                <a16:creationId xmlns:a16="http://schemas.microsoft.com/office/drawing/2014/main" id="{38B40ACB-D66B-B2CB-0ED2-0942A8FA9205}"/>
              </a:ext>
            </a:extLst>
          </p:cNvPr>
          <p:cNvSpPr>
            <a:spLocks noChangeArrowheads="1"/>
          </p:cNvSpPr>
          <p:nvPr/>
        </p:nvSpPr>
        <p:spPr bwMode="auto">
          <a:xfrm>
            <a:off x="762000" y="1447800"/>
            <a:ext cx="73152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GB" altLang="ar-SA" sz="2800" b="0" dirty="0"/>
              <a:t>Physical addresses are imprinted on the NIC. </a:t>
            </a:r>
            <a:r>
              <a:rPr lang="en-US" altLang="ar-SA" sz="2800" b="0" dirty="0"/>
              <a:t>Most local-area networks (</a:t>
            </a:r>
            <a:r>
              <a:rPr lang="en-GB" altLang="ar-SA" sz="2800" b="0" dirty="0"/>
              <a:t>Ethernet)  </a:t>
            </a:r>
            <a:r>
              <a:rPr lang="en-US" altLang="ar-SA" sz="2800" b="0" dirty="0"/>
              <a:t>use a </a:t>
            </a:r>
            <a:r>
              <a:rPr lang="en-US" altLang="ar-SA" sz="2800" b="0" dirty="0">
                <a:solidFill>
                  <a:schemeClr val="hlink"/>
                </a:solidFill>
              </a:rPr>
              <a:t>48-bit</a:t>
            </a:r>
            <a:r>
              <a:rPr lang="en-US" altLang="ar-SA" sz="2800" b="0" dirty="0"/>
              <a:t> (6-byte) physical address written as 12 hexadecimal digits; every byte (2 hexadecimal digits) is separated by a colon.</a:t>
            </a:r>
          </a:p>
        </p:txBody>
      </p:sp>
      <p:sp>
        <p:nvSpPr>
          <p:cNvPr id="11" name="Rectangle 14">
            <a:extLst>
              <a:ext uri="{FF2B5EF4-FFF2-40B4-BE49-F238E27FC236}">
                <a16:creationId xmlns:a16="http://schemas.microsoft.com/office/drawing/2014/main" id="{464BD018-DB3E-ADDE-07B7-8A8C37FFD6C5}"/>
              </a:ext>
            </a:extLst>
          </p:cNvPr>
          <p:cNvSpPr>
            <a:spLocks noChangeArrowheads="1"/>
          </p:cNvSpPr>
          <p:nvPr/>
        </p:nvSpPr>
        <p:spPr bwMode="auto">
          <a:xfrm>
            <a:off x="914400" y="3886200"/>
            <a:ext cx="7315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dirty="0">
                <a:solidFill>
                  <a:schemeClr val="folHlink"/>
                </a:solidFill>
              </a:rPr>
              <a:t>Example:</a:t>
            </a:r>
          </a:p>
          <a:p>
            <a:pPr algn="ctr"/>
            <a:r>
              <a:rPr lang="en-US" altLang="ar-SA" dirty="0">
                <a:solidFill>
                  <a:schemeClr val="folHlink"/>
                </a:solidFill>
              </a:rPr>
              <a:t>07:01:02:01:2C:4B</a:t>
            </a:r>
            <a:br>
              <a:rPr lang="en-US" altLang="ar-SA" dirty="0">
                <a:solidFill>
                  <a:schemeClr val="folHlink"/>
                </a:solidFill>
              </a:rPr>
            </a:br>
            <a:r>
              <a:rPr lang="en-US" altLang="ar-SA" sz="2800" dirty="0"/>
              <a:t>A 6-byte (12 hexadecimal digits) physical address.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41</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4"/>
              <a:stretch>
                <a:fillRect/>
              </a:stretch>
            </p:blipFill>
            <p:spPr>
              <a:xfrm>
                <a:off x="23325138" y="4164013"/>
                <a:ext cx="0" cy="0"/>
              </a:xfrm>
              <a:prstGeom prst="rect">
                <a:avLst/>
              </a:prstGeom>
            </p:spPr>
          </p:pic>
        </mc:Fallback>
      </mc:AlternateContent>
      <p:sp>
        <p:nvSpPr>
          <p:cNvPr id="9" name="Text Box 12">
            <a:extLst>
              <a:ext uri="{FF2B5EF4-FFF2-40B4-BE49-F238E27FC236}">
                <a16:creationId xmlns:a16="http://schemas.microsoft.com/office/drawing/2014/main" id="{8FD2C41A-9E7D-D6BD-AE5F-311B07D37B00}"/>
              </a:ext>
            </a:extLst>
          </p:cNvPr>
          <p:cNvSpPr txBox="1">
            <a:spLocks noChangeArrowheads="1"/>
          </p:cNvSpPr>
          <p:nvPr/>
        </p:nvSpPr>
        <p:spPr bwMode="auto">
          <a:xfrm>
            <a:off x="457200" y="0"/>
            <a:ext cx="742716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i="1" dirty="0">
                <a:solidFill>
                  <a:schemeClr val="hlink"/>
                </a:solidFill>
              </a:rPr>
              <a:t>                 Physical Address</a:t>
            </a:r>
          </a:p>
        </p:txBody>
      </p:sp>
      <p:sp>
        <p:nvSpPr>
          <p:cNvPr id="10" name="Rectangle 5">
            <a:extLst>
              <a:ext uri="{FF2B5EF4-FFF2-40B4-BE49-F238E27FC236}">
                <a16:creationId xmlns:a16="http://schemas.microsoft.com/office/drawing/2014/main" id="{D21E7EF5-B5EF-EA5B-8304-BA02A807B143}"/>
              </a:ext>
            </a:extLst>
          </p:cNvPr>
          <p:cNvSpPr>
            <a:spLocks noChangeArrowheads="1"/>
          </p:cNvSpPr>
          <p:nvPr/>
        </p:nvSpPr>
        <p:spPr bwMode="auto">
          <a:xfrm>
            <a:off x="838200" y="1295400"/>
            <a:ext cx="7543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Font typeface="Arial" panose="020B0604020202020204" pitchFamily="34" charset="0"/>
              <a:buChar char="•"/>
            </a:pPr>
            <a:r>
              <a:rPr lang="en-GB" altLang="ar-SA" sz="2800" b="0" dirty="0"/>
              <a:t>known also as the MAC address</a:t>
            </a:r>
          </a:p>
          <a:p>
            <a:pPr>
              <a:buFont typeface="Arial" panose="020B0604020202020204" pitchFamily="34" charset="0"/>
              <a:buChar char="•"/>
            </a:pPr>
            <a:r>
              <a:rPr lang="en-GB" altLang="ar-SA" sz="2800" b="0" dirty="0"/>
              <a:t>Is the address of a node as defined by its LAN or </a:t>
            </a:r>
            <a:r>
              <a:rPr lang="en-US" altLang="ar-SA" sz="2800" b="0" dirty="0"/>
              <a:t>WAN</a:t>
            </a:r>
            <a:endParaRPr lang="en-GB" altLang="ar-SA" sz="2800" b="0" dirty="0"/>
          </a:p>
          <a:p>
            <a:pPr>
              <a:buFont typeface="Arial" panose="020B0604020202020204" pitchFamily="34" charset="0"/>
              <a:buChar char="•"/>
            </a:pPr>
            <a:r>
              <a:rPr lang="en-GB" altLang="ar-SA" sz="2800" b="0" dirty="0"/>
              <a:t>It is included in the frame used by data link layer</a:t>
            </a:r>
          </a:p>
        </p:txBody>
      </p:sp>
      <p:sp>
        <p:nvSpPr>
          <p:cNvPr id="11" name="Rectangle 11">
            <a:extLst>
              <a:ext uri="{FF2B5EF4-FFF2-40B4-BE49-F238E27FC236}">
                <a16:creationId xmlns:a16="http://schemas.microsoft.com/office/drawing/2014/main" id="{E91116C1-3867-5FB5-327E-8BADB4ED1A99}"/>
              </a:ext>
            </a:extLst>
          </p:cNvPr>
          <p:cNvSpPr>
            <a:spLocks noChangeArrowheads="1"/>
          </p:cNvSpPr>
          <p:nvPr/>
        </p:nvSpPr>
        <p:spPr bwMode="auto">
          <a:xfrm>
            <a:off x="609600" y="3733800"/>
            <a:ext cx="8077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ar-SA" sz="2400" dirty="0"/>
              <a:t>The physical addresses in the datagram may change from hop to hop.</a:t>
            </a:r>
          </a:p>
        </p:txBody>
      </p:sp>
    </p:spTree>
    <p:extLst>
      <p:ext uri="{BB962C8B-B14F-4D97-AF65-F5344CB8AC3E}">
        <p14:creationId xmlns:p14="http://schemas.microsoft.com/office/powerpoint/2010/main" val="139293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42</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4"/>
              <a:stretch>
                <a:fillRect/>
              </a:stretch>
            </p:blipFill>
            <p:spPr>
              <a:xfrm>
                <a:off x="23325138" y="4164013"/>
                <a:ext cx="0" cy="0"/>
              </a:xfrm>
              <a:prstGeom prst="rect">
                <a:avLst/>
              </a:prstGeom>
            </p:spPr>
          </p:pic>
        </mc:Fallback>
      </mc:AlternateContent>
      <p:sp>
        <p:nvSpPr>
          <p:cNvPr id="9" name="Rectangle 9">
            <a:extLst>
              <a:ext uri="{FF2B5EF4-FFF2-40B4-BE49-F238E27FC236}">
                <a16:creationId xmlns:a16="http://schemas.microsoft.com/office/drawing/2014/main" id="{879298F7-28C0-BB3E-307E-DA84726E3971}"/>
              </a:ext>
            </a:extLst>
          </p:cNvPr>
          <p:cNvSpPr>
            <a:spLocks noChangeArrowheads="1"/>
          </p:cNvSpPr>
          <p:nvPr/>
        </p:nvSpPr>
        <p:spPr bwMode="auto">
          <a:xfrm>
            <a:off x="539552" y="0"/>
            <a:ext cx="73448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3600" i="1" dirty="0">
                <a:solidFill>
                  <a:srgbClr val="FF0000"/>
                </a:solidFill>
              </a:rPr>
              <a:t>                     Port addresses </a:t>
            </a:r>
            <a:endParaRPr lang="en-US" altLang="ar-SA" sz="3600" dirty="0">
              <a:solidFill>
                <a:srgbClr val="FF0000"/>
              </a:solidFill>
            </a:endParaRPr>
          </a:p>
        </p:txBody>
      </p:sp>
      <p:sp>
        <p:nvSpPr>
          <p:cNvPr id="10" name="Rectangle 13">
            <a:extLst>
              <a:ext uri="{FF2B5EF4-FFF2-40B4-BE49-F238E27FC236}">
                <a16:creationId xmlns:a16="http://schemas.microsoft.com/office/drawing/2014/main" id="{B554CA77-99BB-57D5-7C7C-961B018397D1}"/>
              </a:ext>
            </a:extLst>
          </p:cNvPr>
          <p:cNvSpPr>
            <a:spLocks noChangeArrowheads="1"/>
          </p:cNvSpPr>
          <p:nvPr/>
        </p:nvSpPr>
        <p:spPr bwMode="auto">
          <a:xfrm>
            <a:off x="228600" y="1447800"/>
            <a:ext cx="8534400" cy="2308225"/>
          </a:xfrm>
          <a:prstGeom prst="rect">
            <a:avLst/>
          </a:prstGeom>
          <a:noFill/>
          <a:ln w="9525">
            <a:noFill/>
            <a:miter lim="800000"/>
            <a:headEnd/>
            <a:tailEnd/>
          </a:ln>
        </p:spPr>
        <p:txBody>
          <a:bodyPr wrap="square">
            <a:spAutoFit/>
          </a:bodyPr>
          <a:lstStyle/>
          <a:p>
            <a:pPr>
              <a:defRPr/>
            </a:pPr>
            <a:r>
              <a:rPr lang="en-US" sz="2400" b="0" dirty="0">
                <a:cs typeface="Arial" pitchFamily="34" charset="0"/>
              </a:rPr>
              <a:t>Port address is a 16-bit address represented by one decimal number ranged </a:t>
            </a:r>
            <a:r>
              <a:rPr lang="en-GB" sz="2400" b="0" dirty="0">
                <a:cs typeface="Arial" pitchFamily="34" charset="0"/>
              </a:rPr>
              <a:t>from (0-65535) to choose a process among multiple processes on </a:t>
            </a:r>
            <a:r>
              <a:rPr lang="en-US" sz="2400" b="0" dirty="0">
                <a:cs typeface="Arial" pitchFamily="34" charset="0"/>
              </a:rPr>
              <a:t>the destination host.</a:t>
            </a:r>
          </a:p>
          <a:p>
            <a:pPr marL="457200" indent="-457200">
              <a:buFont typeface="Wingdings" pitchFamily="2" charset="2"/>
              <a:buChar char="§"/>
              <a:defRPr/>
            </a:pPr>
            <a:r>
              <a:rPr lang="en-GB" sz="2400" b="0" dirty="0">
                <a:cs typeface="Arial" pitchFamily="34" charset="0"/>
              </a:rPr>
              <a:t>Destination port number is needed for delivery.</a:t>
            </a:r>
          </a:p>
          <a:p>
            <a:pPr marL="457200" indent="-457200">
              <a:buFont typeface="Wingdings" pitchFamily="2" charset="2"/>
              <a:buChar char="§"/>
              <a:defRPr/>
            </a:pPr>
            <a:r>
              <a:rPr lang="en-GB" sz="2400" b="0" dirty="0">
                <a:cs typeface="Arial" pitchFamily="34" charset="0"/>
              </a:rPr>
              <a:t>Source port number is needed for receiving a reply as an acknowledgments.</a:t>
            </a:r>
            <a:endParaRPr lang="en-US" sz="2400" b="0" dirty="0">
              <a:cs typeface="Arial" pitchFamily="34" charset="0"/>
            </a:endParaRPr>
          </a:p>
        </p:txBody>
      </p:sp>
      <p:sp>
        <p:nvSpPr>
          <p:cNvPr id="11" name="Rectangle 16">
            <a:extLst>
              <a:ext uri="{FF2B5EF4-FFF2-40B4-BE49-F238E27FC236}">
                <a16:creationId xmlns:a16="http://schemas.microsoft.com/office/drawing/2014/main" id="{1D91CB95-3D5D-E23C-009D-4DE6E508EBEB}"/>
              </a:ext>
            </a:extLst>
          </p:cNvPr>
          <p:cNvSpPr>
            <a:spLocks noChangeArrowheads="1"/>
          </p:cNvSpPr>
          <p:nvPr/>
        </p:nvSpPr>
        <p:spPr bwMode="auto">
          <a:xfrm>
            <a:off x="381000" y="3429000"/>
            <a:ext cx="83820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br>
              <a:rPr lang="en-US" altLang="ar-SA" dirty="0">
                <a:solidFill>
                  <a:schemeClr val="folHlink"/>
                </a:solidFill>
              </a:rPr>
            </a:br>
            <a:r>
              <a:rPr lang="en-US" altLang="ar-SA" sz="2800" dirty="0"/>
              <a:t>In TCP/IP , a 16-bit port address represented </a:t>
            </a:r>
            <a:br>
              <a:rPr lang="en-US" altLang="ar-SA" sz="2800" dirty="0"/>
            </a:br>
            <a:r>
              <a:rPr lang="en-US" altLang="ar-SA" sz="2800" dirty="0"/>
              <a:t>as one single number.</a:t>
            </a:r>
            <a:r>
              <a:rPr lang="en-US" altLang="ar-SA" sz="2800" dirty="0">
                <a:solidFill>
                  <a:schemeClr val="folHlink"/>
                </a:solidFill>
              </a:rPr>
              <a:t> Example:  753</a:t>
            </a:r>
            <a:endParaRPr lang="en-US" altLang="ar-SA" sz="2800" dirty="0"/>
          </a:p>
        </p:txBody>
      </p:sp>
      <p:sp>
        <p:nvSpPr>
          <p:cNvPr id="12" name="Rectangle 11">
            <a:extLst>
              <a:ext uri="{FF2B5EF4-FFF2-40B4-BE49-F238E27FC236}">
                <a16:creationId xmlns:a16="http://schemas.microsoft.com/office/drawing/2014/main" id="{F15BF223-8BED-BB0B-852C-AB5C84D529B9}"/>
              </a:ext>
            </a:extLst>
          </p:cNvPr>
          <p:cNvSpPr>
            <a:spLocks noChangeArrowheads="1"/>
          </p:cNvSpPr>
          <p:nvPr/>
        </p:nvSpPr>
        <p:spPr bwMode="auto">
          <a:xfrm>
            <a:off x="419100" y="5349875"/>
            <a:ext cx="8077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ar-SA" sz="2000" dirty="0"/>
              <a:t>The physical addresses change from hop to hop,</a:t>
            </a:r>
          </a:p>
          <a:p>
            <a:pPr algn="ctr"/>
            <a:r>
              <a:rPr lang="en-US" altLang="ar-SA" sz="2000" dirty="0"/>
              <a:t>but the logical and port addresses usually remain the same.</a:t>
            </a:r>
          </a:p>
        </p:txBody>
      </p:sp>
    </p:spTree>
    <p:extLst>
      <p:ext uri="{BB962C8B-B14F-4D97-AF65-F5344CB8AC3E}">
        <p14:creationId xmlns:p14="http://schemas.microsoft.com/office/powerpoint/2010/main" val="1323142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43</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4"/>
              <a:stretch>
                <a:fillRect/>
              </a:stretch>
            </p:blipFill>
            <p:spPr>
              <a:xfrm>
                <a:off x="23325138" y="4164013"/>
                <a:ext cx="0" cy="0"/>
              </a:xfrm>
              <a:prstGeom prst="rect">
                <a:avLst/>
              </a:prstGeom>
            </p:spPr>
          </p:pic>
        </mc:Fallback>
      </mc:AlternateContent>
      <p:sp>
        <p:nvSpPr>
          <p:cNvPr id="9" name="Text Box 12">
            <a:extLst>
              <a:ext uri="{FF2B5EF4-FFF2-40B4-BE49-F238E27FC236}">
                <a16:creationId xmlns:a16="http://schemas.microsoft.com/office/drawing/2014/main" id="{034C9B03-2575-5D61-0BA5-5E39AF8A79A1}"/>
              </a:ext>
            </a:extLst>
          </p:cNvPr>
          <p:cNvSpPr txBox="1">
            <a:spLocks noChangeArrowheads="1"/>
          </p:cNvSpPr>
          <p:nvPr/>
        </p:nvSpPr>
        <p:spPr bwMode="auto">
          <a:xfrm>
            <a:off x="539646" y="0"/>
            <a:ext cx="7488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i="1" dirty="0">
                <a:solidFill>
                  <a:schemeClr val="hlink"/>
                </a:solidFill>
              </a:rPr>
              <a:t>                     Logical Address</a:t>
            </a:r>
          </a:p>
        </p:txBody>
      </p:sp>
      <p:sp>
        <p:nvSpPr>
          <p:cNvPr id="10" name="Rectangle 5">
            <a:extLst>
              <a:ext uri="{FF2B5EF4-FFF2-40B4-BE49-F238E27FC236}">
                <a16:creationId xmlns:a16="http://schemas.microsoft.com/office/drawing/2014/main" id="{8F4ACC98-092C-A994-317C-EA63A98E1468}"/>
              </a:ext>
            </a:extLst>
          </p:cNvPr>
          <p:cNvSpPr>
            <a:spLocks noChangeArrowheads="1"/>
          </p:cNvSpPr>
          <p:nvPr/>
        </p:nvSpPr>
        <p:spPr bwMode="auto">
          <a:xfrm>
            <a:off x="838200" y="1295400"/>
            <a:ext cx="7543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buFont typeface="Wingdings" panose="05000000000000000000" pitchFamily="2" charset="2"/>
              <a:buChar char="§"/>
            </a:pPr>
            <a:r>
              <a:rPr lang="en-GB" altLang="ar-SA" sz="2400" b="0" dirty="0"/>
              <a:t>IP addresses are necessary for universal communications that are independent of physical </a:t>
            </a:r>
            <a:r>
              <a:rPr lang="en-US" altLang="ar-SA" sz="2400" b="0" dirty="0"/>
              <a:t>network.</a:t>
            </a:r>
          </a:p>
          <a:p>
            <a:pPr algn="just">
              <a:buFont typeface="Wingdings" panose="05000000000000000000" pitchFamily="2" charset="2"/>
              <a:buChar char="§"/>
            </a:pPr>
            <a:r>
              <a:rPr lang="en-GB" altLang="ar-SA" sz="2400" b="0" dirty="0"/>
              <a:t>No two host address on the internet can have the </a:t>
            </a:r>
            <a:r>
              <a:rPr lang="en-US" altLang="ar-SA" sz="2400" b="0" dirty="0"/>
              <a:t>same IP address</a:t>
            </a:r>
          </a:p>
          <a:p>
            <a:pPr algn="just">
              <a:buFont typeface="Wingdings" panose="05000000000000000000" pitchFamily="2" charset="2"/>
              <a:buChar char="§"/>
            </a:pPr>
            <a:r>
              <a:rPr lang="en-GB" altLang="ar-SA" sz="2400" b="0" dirty="0"/>
              <a:t>IP addresses in the Internet are 32-bit address that uniquely define a host.</a:t>
            </a:r>
          </a:p>
        </p:txBody>
      </p:sp>
      <p:sp>
        <p:nvSpPr>
          <p:cNvPr id="11" name="Rectangle 11">
            <a:extLst>
              <a:ext uri="{FF2B5EF4-FFF2-40B4-BE49-F238E27FC236}">
                <a16:creationId xmlns:a16="http://schemas.microsoft.com/office/drawing/2014/main" id="{24CACBA0-CAD9-5453-5E43-DB3FCB9F5388}"/>
              </a:ext>
            </a:extLst>
          </p:cNvPr>
          <p:cNvSpPr>
            <a:spLocks noChangeArrowheads="1"/>
          </p:cNvSpPr>
          <p:nvPr/>
        </p:nvSpPr>
        <p:spPr bwMode="auto">
          <a:xfrm>
            <a:off x="609600" y="4343400"/>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ar-SA" sz="2400"/>
              <a:t>The physical addresses will change from hop to hop,</a:t>
            </a:r>
          </a:p>
          <a:p>
            <a:pPr algn="ctr"/>
            <a:r>
              <a:rPr lang="en-US" altLang="ar-SA" sz="2400"/>
              <a:t>but the logical addresses usually remain the same.</a:t>
            </a:r>
          </a:p>
        </p:txBody>
      </p:sp>
    </p:spTree>
    <p:extLst>
      <p:ext uri="{BB962C8B-B14F-4D97-AF65-F5344CB8AC3E}">
        <p14:creationId xmlns:p14="http://schemas.microsoft.com/office/powerpoint/2010/main" val="1240240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44</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3"/>
              <a:stretch>
                <a:fillRect/>
              </a:stretch>
            </p:blipFill>
            <p:spPr>
              <a:xfrm>
                <a:off x="23325138" y="4164013"/>
                <a:ext cx="0" cy="0"/>
              </a:xfrm>
              <a:prstGeom prst="rect">
                <a:avLst/>
              </a:prstGeom>
            </p:spPr>
          </p:pic>
        </mc:Fallback>
      </mc:AlternateContent>
      <p:sp>
        <p:nvSpPr>
          <p:cNvPr id="9" name="Rectangle 5">
            <a:extLst>
              <a:ext uri="{FF2B5EF4-FFF2-40B4-BE49-F238E27FC236}">
                <a16:creationId xmlns:a16="http://schemas.microsoft.com/office/drawing/2014/main" id="{C2C68EB8-425F-B363-0B23-180CABB1DD98}"/>
              </a:ext>
            </a:extLst>
          </p:cNvPr>
          <p:cNvSpPr>
            <a:spLocks noChangeArrowheads="1"/>
          </p:cNvSpPr>
          <p:nvPr/>
        </p:nvSpPr>
        <p:spPr bwMode="auto">
          <a:xfrm>
            <a:off x="609600" y="0"/>
            <a:ext cx="799484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3600" i="1" dirty="0"/>
              <a:t>               Specific addresses </a:t>
            </a:r>
            <a:endParaRPr lang="en-US" altLang="ar-SA" sz="3600" dirty="0"/>
          </a:p>
        </p:txBody>
      </p:sp>
      <p:sp>
        <p:nvSpPr>
          <p:cNvPr id="10" name="Rectangle 6">
            <a:extLst>
              <a:ext uri="{FF2B5EF4-FFF2-40B4-BE49-F238E27FC236}">
                <a16:creationId xmlns:a16="http://schemas.microsoft.com/office/drawing/2014/main" id="{55C3279A-866F-6ECD-DAA8-06B826D936B4}"/>
              </a:ext>
            </a:extLst>
          </p:cNvPr>
          <p:cNvSpPr>
            <a:spLocks noChangeArrowheads="1"/>
          </p:cNvSpPr>
          <p:nvPr/>
        </p:nvSpPr>
        <p:spPr bwMode="auto">
          <a:xfrm>
            <a:off x="457200" y="1670050"/>
            <a:ext cx="80152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nSpc>
                <a:spcPct val="150000"/>
              </a:lnSpc>
            </a:pPr>
            <a:r>
              <a:rPr lang="en-US" altLang="ar-SA" sz="2800" b="0" dirty="0"/>
              <a:t>E-mail address (user1@ksu.edu.sa)</a:t>
            </a:r>
          </a:p>
          <a:p>
            <a:pPr>
              <a:lnSpc>
                <a:spcPct val="150000"/>
              </a:lnSpc>
            </a:pPr>
            <a:r>
              <a:rPr lang="en-US" altLang="ar-SA" sz="2800" b="0" dirty="0"/>
              <a:t>Universal Resource Locator (URL) (www.ksu.edu.sa) </a:t>
            </a:r>
          </a:p>
        </p:txBody>
      </p:sp>
      <p:sp>
        <p:nvSpPr>
          <p:cNvPr id="11" name="Rectangle 4">
            <a:extLst>
              <a:ext uri="{FF2B5EF4-FFF2-40B4-BE49-F238E27FC236}">
                <a16:creationId xmlns:a16="http://schemas.microsoft.com/office/drawing/2014/main" id="{4CD95985-9191-06DE-69BE-411AFB0EF0BE}"/>
              </a:ext>
            </a:extLst>
          </p:cNvPr>
          <p:cNvSpPr>
            <a:spLocks noChangeArrowheads="1"/>
          </p:cNvSpPr>
          <p:nvPr/>
        </p:nvSpPr>
        <p:spPr bwMode="auto">
          <a:xfrm>
            <a:off x="609600" y="3479800"/>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GB" altLang="ar-SA" sz="2000" b="0" dirty="0"/>
              <a:t>The Domain Name System (DNS) translates human-friendly computer hostnames ( URL) into IP addresses. For example, </a:t>
            </a:r>
            <a:r>
              <a:rPr lang="en-GB" altLang="ar-SA" sz="2000" b="0" i="1" dirty="0"/>
              <a:t>www.example.com</a:t>
            </a:r>
            <a:r>
              <a:rPr lang="en-GB" altLang="ar-SA" sz="2000" b="0" dirty="0"/>
              <a:t> is translated to </a:t>
            </a:r>
            <a:r>
              <a:rPr lang="en-GB" altLang="ar-SA" sz="2000" b="0" i="1" dirty="0"/>
              <a:t>208.77.188.166</a:t>
            </a:r>
            <a:endParaRPr lang="en-US" altLang="ar-SA" sz="2000" b="0" dirty="0"/>
          </a:p>
        </p:txBody>
      </p:sp>
    </p:spTree>
    <p:extLst>
      <p:ext uri="{BB962C8B-B14F-4D97-AF65-F5344CB8AC3E}">
        <p14:creationId xmlns:p14="http://schemas.microsoft.com/office/powerpoint/2010/main" val="2723110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2EAE-0CB1-4F96-9B16-A1E00A076117}"/>
              </a:ext>
            </a:extLst>
          </p:cNvPr>
          <p:cNvSpPr>
            <a:spLocks noGrp="1"/>
          </p:cNvSpPr>
          <p:nvPr>
            <p:ph type="title"/>
          </p:nvPr>
        </p:nvSpPr>
        <p:spPr>
          <a:xfrm>
            <a:off x="457200" y="111548"/>
            <a:ext cx="8229600" cy="365125"/>
          </a:xfrm>
        </p:spPr>
        <p:txBody>
          <a:bodyPr>
            <a:normAutofit fontScale="90000"/>
          </a:bodyPr>
          <a:lstStyle/>
          <a:p>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45</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3"/>
              <a:stretch>
                <a:fillRect/>
              </a:stretch>
            </p:blipFill>
            <p:spPr>
              <a:xfrm>
                <a:off x="23325138" y="4164013"/>
                <a:ext cx="0" cy="0"/>
              </a:xfrm>
              <a:prstGeom prst="rect">
                <a:avLst/>
              </a:prstGeom>
            </p:spPr>
          </p:pic>
        </mc:Fallback>
      </mc:AlternateContent>
      <p:pic>
        <p:nvPicPr>
          <p:cNvPr id="1026" name="Picture 2" descr="OSI and TCP/IP Models with Protocols">
            <a:extLst>
              <a:ext uri="{FF2B5EF4-FFF2-40B4-BE49-F238E27FC236}">
                <a16:creationId xmlns:a16="http://schemas.microsoft.com/office/drawing/2014/main" id="{A61E8008-9857-24D9-24C5-04BB4FA58C56}"/>
              </a:ext>
            </a:extLst>
          </p:cNvPr>
          <p:cNvPicPr>
            <a:picLocks noGrp="1"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bwMode="auto">
          <a:xfrm>
            <a:off x="1327447" y="1458639"/>
            <a:ext cx="7125694" cy="3915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225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E94272-968B-4B33-9EFC-C79DD91DF5CF}"/>
              </a:ext>
            </a:extLst>
          </p:cNvPr>
          <p:cNvSpPr>
            <a:spLocks noGrp="1"/>
          </p:cNvSpPr>
          <p:nvPr>
            <p:ph type="title"/>
          </p:nvPr>
        </p:nvSpPr>
        <p:spPr>
          <a:xfrm>
            <a:off x="457200" y="1"/>
            <a:ext cx="8229600" cy="548680"/>
          </a:xfrm>
        </p:spPr>
        <p:txBody>
          <a:bodyPr>
            <a:normAutofit fontScale="90000"/>
          </a:bodyPr>
          <a:lstStyle/>
          <a:p>
            <a:r>
              <a:rPr lang="en-IN" dirty="0"/>
              <a:t>Advantages of TCP/IP</a:t>
            </a:r>
          </a:p>
        </p:txBody>
      </p:sp>
      <p:sp>
        <p:nvSpPr>
          <p:cNvPr id="5" name="Slide Number Placeholder 4"/>
          <p:cNvSpPr>
            <a:spLocks noGrp="1"/>
          </p:cNvSpPr>
          <p:nvPr>
            <p:ph type="sldNum" sz="quarter" idx="12"/>
          </p:nvPr>
        </p:nvSpPr>
        <p:spPr/>
        <p:txBody>
          <a:bodyPr/>
          <a:lstStyle/>
          <a:p>
            <a:fld id="{45BECD33-1D32-4D2B-AE21-C87DF0D70995}" type="slidenum">
              <a:rPr lang="en-US" smtClean="0"/>
              <a:pPr/>
              <a:t>46</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4"/>
              <a:stretch>
                <a:fillRect/>
              </a:stretch>
            </p:blipFill>
            <p:spPr>
              <a:xfrm>
                <a:off x="23325138" y="4164013"/>
                <a:ext cx="0" cy="0"/>
              </a:xfrm>
              <a:prstGeom prst="rect">
                <a:avLst/>
              </a:prstGeom>
            </p:spPr>
          </p:pic>
        </mc:Fallback>
      </mc:AlternateContent>
      <p:sp>
        <p:nvSpPr>
          <p:cNvPr id="8" name="TextBox 7">
            <a:extLst>
              <a:ext uri="{FF2B5EF4-FFF2-40B4-BE49-F238E27FC236}">
                <a16:creationId xmlns:a16="http://schemas.microsoft.com/office/drawing/2014/main" id="{C36E1468-4EBF-3311-369E-5EF30E445144}"/>
              </a:ext>
            </a:extLst>
          </p:cNvPr>
          <p:cNvSpPr txBox="1"/>
          <p:nvPr/>
        </p:nvSpPr>
        <p:spPr>
          <a:xfrm>
            <a:off x="457200" y="1088235"/>
            <a:ext cx="8867328" cy="2308324"/>
          </a:xfrm>
          <a:prstGeom prst="rect">
            <a:avLst/>
          </a:prstGeom>
          <a:noFill/>
        </p:spPr>
        <p:txBody>
          <a:bodyPr wrap="square">
            <a:spAutoFit/>
          </a:bodyPr>
          <a:lstStyle/>
          <a:p>
            <a:pPr algn="l">
              <a:buFont typeface="Arial" panose="020B0604020202020204" pitchFamily="34" charset="0"/>
              <a:buChar char="•"/>
            </a:pPr>
            <a:r>
              <a:rPr lang="en-US" sz="2400" b="0" i="0" dirty="0">
                <a:solidFill>
                  <a:srgbClr val="202124"/>
                </a:solidFill>
                <a:effectLst/>
                <a:latin typeface="arial" panose="020B0604020202020204" pitchFamily="34" charset="0"/>
              </a:rPr>
              <a:t>It helps you to establish/set up a connection between different types of computers.</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It operates independently of the operating system.</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It supports many routing-protocols.</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It enables the internetworking between the organizations.</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TCP/IP model has a highly scalable client-server architecture</a:t>
            </a:r>
            <a:r>
              <a:rPr lang="en-US" b="0" i="0" dirty="0">
                <a:solidFill>
                  <a:srgbClr val="202124"/>
                </a:solidFill>
                <a:effectLst/>
                <a:latin typeface="arial" panose="020B0604020202020204" pitchFamily="34" charset="0"/>
              </a:rPr>
              <a:t>.</a:t>
            </a:r>
          </a:p>
        </p:txBody>
      </p:sp>
    </p:spTree>
    <p:extLst>
      <p:ext uri="{BB962C8B-B14F-4D97-AF65-F5344CB8AC3E}">
        <p14:creationId xmlns:p14="http://schemas.microsoft.com/office/powerpoint/2010/main" val="1718079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pic>
        <p:nvPicPr>
          <p:cNvPr id="7" name="Content Placeholder 6">
            <a:extLst>
              <a:ext uri="{FF2B5EF4-FFF2-40B4-BE49-F238E27FC236}">
                <a16:creationId xmlns:a16="http://schemas.microsoft.com/office/drawing/2014/main" id="{3F20E6CF-8454-7CBD-A851-1C5E693A8668}"/>
              </a:ext>
            </a:extLst>
          </p:cNvPr>
          <p:cNvPicPr>
            <a:picLocks noGrp="1" noChangeAspect="1"/>
          </p:cNvPicPr>
          <p:nvPr>
            <p:ph idx="1"/>
          </p:nvPr>
        </p:nvPicPr>
        <p:blipFill>
          <a:blip r:embed="rId2"/>
          <a:stretch>
            <a:fillRect/>
          </a:stretch>
        </p:blipFill>
        <p:spPr>
          <a:xfrm>
            <a:off x="1195387" y="1628800"/>
            <a:ext cx="6753225" cy="4032448"/>
          </a:xfrm>
        </p:spPr>
      </p:pic>
      <p:sp>
        <p:nvSpPr>
          <p:cNvPr id="5" name="Slide Number Placeholder 4"/>
          <p:cNvSpPr>
            <a:spLocks noGrp="1"/>
          </p:cNvSpPr>
          <p:nvPr>
            <p:ph type="sldNum" sz="quarter" idx="12"/>
          </p:nvPr>
        </p:nvSpPr>
        <p:spPr/>
        <p:txBody>
          <a:bodyPr/>
          <a:lstStyle/>
          <a:p>
            <a:fld id="{45BECD33-1D32-4D2B-AE21-C87DF0D70995}" type="slidenum">
              <a:rPr lang="en-US" smtClean="0"/>
              <a:pPr/>
              <a:t>47</a:t>
            </a:fld>
            <a:endParaRPr lang="en-US"/>
          </a:p>
        </p:txBody>
      </p:sp>
      <mc:AlternateContent xmlns:mc="http://schemas.openxmlformats.org/markup-compatibility/2006" xmlns:p14="http://schemas.microsoft.com/office/powerpoint/2010/main">
        <mc:Choice Requires="p14">
          <p:contentPart p14:bwMode="auto" r:id="rId3">
            <p14:nvContentPartPr>
              <p14:cNvPr id="72710" name="Ink 6"/>
              <p14:cNvContentPartPr>
                <a14:cpLocks xmlns:a14="http://schemas.microsoft.com/office/drawing/2010/main" noRot="1" noChangeAspect="1" noEditPoints="1" noChangeArrowheads="1" noChangeShapeType="1"/>
              </p14:cNvContentPartPr>
              <p14:nvPr/>
            </p14:nvContentPartPr>
            <p14:xfrm>
              <a:off x="3895725" y="23066375"/>
              <a:ext cx="0" cy="0"/>
            </p14:xfrm>
          </p:contentPart>
        </mc:Choice>
        <mc:Fallback xmlns="">
          <p:pic>
            <p:nvPicPr>
              <p:cNvPr id="72710" name="Ink 6"/>
              <p:cNvPicPr>
                <a:picLocks noRot="1" noChangeAspect="1" noEditPoints="1" noChangeArrowheads="1" noChangeShapeType="1"/>
              </p:cNvPicPr>
              <p:nvPr/>
            </p:nvPicPr>
            <p:blipFill>
              <a:blip r:embed="rId12"/>
              <a:stretch>
                <a:fillRect/>
              </a:stretch>
            </p:blipFill>
            <p:spPr>
              <a:xfrm>
                <a:off x="3895725" y="230663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2731" name="Ink 27"/>
              <p14:cNvContentPartPr>
                <a14:cpLocks xmlns:a14="http://schemas.microsoft.com/office/drawing/2010/main" noRot="1" noChangeAspect="1" noEditPoints="1" noChangeArrowheads="1" noChangeShapeType="1"/>
              </p14:cNvContentPartPr>
              <p14:nvPr/>
            </p14:nvContentPartPr>
            <p14:xfrm>
              <a:off x="3139135" y="4784725"/>
              <a:ext cx="5040" cy="360"/>
            </p14:xfrm>
          </p:contentPart>
        </mc:Choice>
        <mc:Fallback xmlns="">
          <p:pic>
            <p:nvPicPr>
              <p:cNvPr id="72731" name="Ink 27"/>
              <p:cNvPicPr>
                <a:picLocks noRot="1" noChangeAspect="1" noEditPoints="1" noChangeArrowheads="1" noChangeShapeType="1"/>
              </p:cNvPicPr>
              <p:nvPr/>
            </p:nvPicPr>
            <p:blipFill>
              <a:blip r:embed="rId54"/>
              <a:stretch>
                <a:fillRect/>
              </a:stretch>
            </p:blipFill>
            <p:spPr>
              <a:xfrm>
                <a:off x="2965609" y="4775344"/>
                <a:ext cx="444183" cy="383886"/>
              </a:xfrm>
              <a:prstGeom prst="rect">
                <a:avLst/>
              </a:prstGeom>
            </p:spPr>
          </p:pic>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48</a:t>
            </a:fld>
            <a:endParaRPr lang="en-US"/>
          </a:p>
        </p:txBody>
      </p:sp>
      <p:sp>
        <p:nvSpPr>
          <p:cNvPr id="7" name="Title 1"/>
          <p:cNvSpPr>
            <a:spLocks noGrp="1"/>
          </p:cNvSpPr>
          <p:nvPr>
            <p:ph type="title"/>
          </p:nvPr>
        </p:nvSpPr>
        <p:spPr>
          <a:xfrm>
            <a:off x="357158" y="142852"/>
            <a:ext cx="8229600" cy="368280"/>
          </a:xfrm>
        </p:spPr>
        <p:txBody>
          <a:bodyPr>
            <a:normAutofit fontScale="90000"/>
          </a:bodyPr>
          <a:lstStyle/>
          <a:p>
            <a:r>
              <a:rPr lang="en-US" dirty="0" err="1">
                <a:solidFill>
                  <a:schemeClr val="accent6">
                    <a:lumMod val="75000"/>
                  </a:schemeClr>
                </a:solidFill>
              </a:rPr>
              <a:t>Contd</a:t>
            </a:r>
            <a:r>
              <a:rPr lang="en-US" dirty="0">
                <a:solidFill>
                  <a:schemeClr val="accent6">
                    <a:lumMod val="75000"/>
                  </a:schemeClr>
                </a:solidFill>
              </a:rPr>
              <a:t>…</a:t>
            </a:r>
          </a:p>
        </p:txBody>
      </p:sp>
      <mc:AlternateContent xmlns:mc="http://schemas.openxmlformats.org/markup-compatibility/2006" xmlns:p14="http://schemas.microsoft.com/office/powerpoint/2010/main">
        <mc:Choice Requires="p14">
          <p:contentPart p14:bwMode="auto" r:id="rId2">
            <p14:nvContentPartPr>
              <p14:cNvPr id="69636" name="Ink 4"/>
              <p14:cNvContentPartPr>
                <a14:cpLocks xmlns:a14="http://schemas.microsoft.com/office/drawing/2010/main" noRot="1" noChangeAspect="1" noEditPoints="1" noChangeArrowheads="1" noChangeShapeType="1"/>
              </p14:cNvContentPartPr>
              <p14:nvPr/>
            </p14:nvContentPartPr>
            <p14:xfrm>
              <a:off x="2015768" y="3576638"/>
              <a:ext cx="1499040" cy="765720"/>
            </p14:xfrm>
          </p:contentPart>
        </mc:Choice>
        <mc:Fallback xmlns="">
          <p:pic>
            <p:nvPicPr>
              <p:cNvPr id="69636" name="Ink 4"/>
              <p:cNvPicPr>
                <a:picLocks noRot="1" noChangeAspect="1" noEditPoints="1" noChangeArrowheads="1" noChangeShapeType="1"/>
              </p:cNvPicPr>
              <p:nvPr/>
            </p:nvPicPr>
            <p:blipFill>
              <a:blip r:embed="rId10"/>
              <a:stretch>
                <a:fillRect/>
              </a:stretch>
            </p:blipFill>
            <p:spPr>
              <a:xfrm>
                <a:off x="1452728" y="3567281"/>
                <a:ext cx="2071356" cy="164431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9637" name="Ink 5"/>
              <p14:cNvContentPartPr>
                <a14:cpLocks xmlns:a14="http://schemas.microsoft.com/office/drawing/2010/main" noRot="1" noChangeAspect="1" noEditPoints="1" noChangeArrowheads="1" noChangeShapeType="1"/>
              </p14:cNvContentPartPr>
              <p14:nvPr/>
            </p14:nvContentPartPr>
            <p14:xfrm>
              <a:off x="2026535" y="4354628"/>
              <a:ext cx="64800" cy="16200"/>
            </p14:xfrm>
          </p:contentPart>
        </mc:Choice>
        <mc:Fallback xmlns="">
          <p:pic>
            <p:nvPicPr>
              <p:cNvPr id="69637" name="Ink 5"/>
              <p:cNvPicPr>
                <a:picLocks noRot="1" noChangeAspect="1" noEditPoints="1" noChangeArrowheads="1" noChangeShapeType="1"/>
              </p:cNvPicPr>
              <p:nvPr/>
            </p:nvPicPr>
            <p:blipFill>
              <a:blip r:embed="rId12"/>
              <a:stretch>
                <a:fillRect/>
              </a:stretch>
            </p:blipFill>
            <p:spPr>
              <a:xfrm>
                <a:off x="197010" y="3319640"/>
                <a:ext cx="1904680" cy="2207857"/>
              </a:xfrm>
              <a:prstGeom prst="rect">
                <a:avLst/>
              </a:prstGeom>
            </p:spPr>
          </p:pic>
        </mc:Fallback>
      </mc:AlternateContent>
      <p:pic>
        <p:nvPicPr>
          <p:cNvPr id="9" name="Content Placeholder 8">
            <a:extLst>
              <a:ext uri="{FF2B5EF4-FFF2-40B4-BE49-F238E27FC236}">
                <a16:creationId xmlns:a16="http://schemas.microsoft.com/office/drawing/2014/main" id="{FC8E56CE-746B-E47C-F7E5-27FC211AD46A}"/>
              </a:ext>
            </a:extLst>
          </p:cNvPr>
          <p:cNvPicPr>
            <a:picLocks noGrp="1" noChangeAspect="1"/>
          </p:cNvPicPr>
          <p:nvPr>
            <p:ph idx="1"/>
          </p:nvPr>
        </p:nvPicPr>
        <p:blipFill>
          <a:blip r:embed="rId13"/>
          <a:stretch>
            <a:fillRect/>
          </a:stretch>
        </p:blipFill>
        <p:spPr>
          <a:xfrm>
            <a:off x="683568" y="1052736"/>
            <a:ext cx="7231707" cy="4824536"/>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71480"/>
          </a:xfrm>
        </p:spPr>
        <p:txBody>
          <a:bodyPr>
            <a:normAutofit fontScale="90000"/>
          </a:bodyPr>
          <a:lstStyle/>
          <a:p>
            <a:r>
              <a:rPr lang="en-US" dirty="0" err="1">
                <a:solidFill>
                  <a:schemeClr val="accent6">
                    <a:lumMod val="75000"/>
                  </a:schemeClr>
                </a:solidFill>
              </a:rPr>
              <a:t>Contd</a:t>
            </a:r>
            <a:r>
              <a:rPr lang="en-US" dirty="0">
                <a:solidFill>
                  <a:schemeClr val="accent6">
                    <a:lumMod val="75000"/>
                  </a:schemeClr>
                </a:solidFill>
              </a:rPr>
              <a:t>…</a:t>
            </a:r>
          </a:p>
        </p:txBody>
      </p:sp>
      <p:sp>
        <p:nvSpPr>
          <p:cNvPr id="5" name="Slide Number Placeholder 4"/>
          <p:cNvSpPr>
            <a:spLocks noGrp="1"/>
          </p:cNvSpPr>
          <p:nvPr>
            <p:ph type="sldNum" sz="quarter" idx="12"/>
          </p:nvPr>
        </p:nvSpPr>
        <p:spPr/>
        <p:txBody>
          <a:bodyPr/>
          <a:lstStyle/>
          <a:p>
            <a:fld id="{45BECD33-1D32-4D2B-AE21-C87DF0D70995}" type="slidenum">
              <a:rPr lang="en-US" smtClean="0"/>
              <a:pPr/>
              <a:t>49</a:t>
            </a:fld>
            <a:endParaRPr lang="en-US"/>
          </a:p>
        </p:txBody>
      </p:sp>
      <p:pic>
        <p:nvPicPr>
          <p:cNvPr id="9" name="Content Placeholder 8">
            <a:extLst>
              <a:ext uri="{FF2B5EF4-FFF2-40B4-BE49-F238E27FC236}">
                <a16:creationId xmlns:a16="http://schemas.microsoft.com/office/drawing/2014/main" id="{4319AA65-97D7-1CBD-1FC0-9D330E1DCB1B}"/>
              </a:ext>
            </a:extLst>
          </p:cNvPr>
          <p:cNvPicPr>
            <a:picLocks noGrp="1" noChangeAspect="1"/>
          </p:cNvPicPr>
          <p:nvPr>
            <p:ph idx="1"/>
          </p:nvPr>
        </p:nvPicPr>
        <p:blipFill>
          <a:blip r:embed="rId2"/>
          <a:stretch>
            <a:fillRect/>
          </a:stretch>
        </p:blipFill>
        <p:spPr>
          <a:xfrm>
            <a:off x="1171575" y="980728"/>
            <a:ext cx="6800850" cy="3868291"/>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25470"/>
          </a:xfrm>
        </p:spPr>
        <p:txBody>
          <a:bodyPr>
            <a:normAutofit fontScale="90000"/>
          </a:bodyPr>
          <a:lstStyle/>
          <a:p>
            <a:r>
              <a:rPr lang="en-US" dirty="0">
                <a:solidFill>
                  <a:schemeClr val="accent6">
                    <a:lumMod val="75000"/>
                  </a:schemeClr>
                </a:solidFill>
              </a:rPr>
              <a:t>Evolution of Internet </a:t>
            </a:r>
          </a:p>
        </p:txBody>
      </p:sp>
      <p:sp>
        <p:nvSpPr>
          <p:cNvPr id="7" name="Slide Number Placeholder 6"/>
          <p:cNvSpPr>
            <a:spLocks noGrp="1"/>
          </p:cNvSpPr>
          <p:nvPr>
            <p:ph type="sldNum" sz="quarter" idx="12"/>
          </p:nvPr>
        </p:nvSpPr>
        <p:spPr/>
        <p:txBody>
          <a:bodyPr/>
          <a:lstStyle/>
          <a:p>
            <a:fld id="{45BECD33-1D32-4D2B-AE21-C87DF0D70995}" type="slidenum">
              <a:rPr lang="en-US" smtClean="0"/>
              <a:pPr/>
              <a:t>5</a:t>
            </a:fld>
            <a:endParaRPr lang="en-US"/>
          </a:p>
        </p:txBody>
      </p:sp>
      <p:sp>
        <p:nvSpPr>
          <p:cNvPr id="5" name="Content Placeholder 4">
            <a:extLst>
              <a:ext uri="{FF2B5EF4-FFF2-40B4-BE49-F238E27FC236}">
                <a16:creationId xmlns:a16="http://schemas.microsoft.com/office/drawing/2014/main" id="{5004751A-FDE8-80C2-C45E-81BC522F07F0}"/>
              </a:ext>
            </a:extLst>
          </p:cNvPr>
          <p:cNvSpPr>
            <a:spLocks noGrp="1"/>
          </p:cNvSpPr>
          <p:nvPr>
            <p:ph idx="1"/>
          </p:nvPr>
        </p:nvSpPr>
        <p:spPr>
          <a:xfrm>
            <a:off x="457200" y="980728"/>
            <a:ext cx="8229600" cy="5184575"/>
          </a:xfrm>
        </p:spPr>
        <p:txBody>
          <a:bodyPr/>
          <a:lstStyle/>
          <a:p>
            <a:r>
              <a:rPr lang="en-US" altLang="en-US" dirty="0"/>
              <a:t>1970 ARPANET(Advanced Research Projects Agency) - 15 nodes</a:t>
            </a:r>
          </a:p>
          <a:p>
            <a:r>
              <a:rPr lang="en-US" altLang="en-US" dirty="0"/>
              <a:t>1972 first email</a:t>
            </a:r>
          </a:p>
          <a:p>
            <a:r>
              <a:rPr lang="en-US" altLang="en-US" dirty="0"/>
              <a:t>1982 TCP/IP becomes internet standard</a:t>
            </a:r>
          </a:p>
          <a:p>
            <a:pPr lvl="1"/>
            <a:r>
              <a:rPr lang="en-US" altLang="en-US" sz="2400" dirty="0"/>
              <a:t>Transmission Control Protocol/Internet Protocol</a:t>
            </a:r>
          </a:p>
          <a:p>
            <a:r>
              <a:rPr lang="en-US" altLang="en-US" dirty="0"/>
              <a:t>1984 ARPANET - 1,000 nodes</a:t>
            </a:r>
          </a:p>
          <a:p>
            <a:r>
              <a:rPr lang="en-US" altLang="en-US" dirty="0"/>
              <a:t>1986 NSF(National Science Foundation)-Net backbone on ARPANET</a:t>
            </a:r>
          </a:p>
          <a:p>
            <a:r>
              <a:rPr lang="en-US" altLang="en-US" dirty="0"/>
              <a:t>1987 ARPANET - 10,000 nodes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31762"/>
            <a:ext cx="8229600" cy="368280"/>
          </a:xfrm>
        </p:spPr>
        <p:txBody>
          <a:bodyPr>
            <a:normAutofit fontScale="90000"/>
          </a:bodyPr>
          <a:lstStyle/>
          <a:p>
            <a:r>
              <a:rPr lang="en-US" dirty="0" err="1">
                <a:solidFill>
                  <a:schemeClr val="accent6">
                    <a:lumMod val="75000"/>
                  </a:schemeClr>
                </a:solidFill>
              </a:rPr>
              <a:t>Contd</a:t>
            </a:r>
            <a:r>
              <a:rPr lang="en-US" dirty="0">
                <a:solidFill>
                  <a:schemeClr val="accent6">
                    <a:lumMod val="75000"/>
                  </a:schemeClr>
                </a:solidFill>
              </a:rPr>
              <a:t>…</a:t>
            </a:r>
          </a:p>
        </p:txBody>
      </p:sp>
      <p:sp>
        <p:nvSpPr>
          <p:cNvPr id="5" name="Slide Number Placeholder 4"/>
          <p:cNvSpPr>
            <a:spLocks noGrp="1"/>
          </p:cNvSpPr>
          <p:nvPr>
            <p:ph type="sldNum" sz="quarter" idx="12"/>
          </p:nvPr>
        </p:nvSpPr>
        <p:spPr/>
        <p:txBody>
          <a:bodyPr/>
          <a:lstStyle/>
          <a:p>
            <a:fld id="{45BECD33-1D32-4D2B-AE21-C87DF0D70995}" type="slidenum">
              <a:rPr lang="en-US" smtClean="0"/>
              <a:pPr/>
              <a:t>50</a:t>
            </a:fld>
            <a:endParaRPr lang="en-US"/>
          </a:p>
        </p:txBody>
      </p:sp>
      <p:pic>
        <p:nvPicPr>
          <p:cNvPr id="9" name="Content Placeholder 8">
            <a:extLst>
              <a:ext uri="{FF2B5EF4-FFF2-40B4-BE49-F238E27FC236}">
                <a16:creationId xmlns:a16="http://schemas.microsoft.com/office/drawing/2014/main" id="{659D8A79-3A1E-FBC0-C23D-77D8188667EE}"/>
              </a:ext>
            </a:extLst>
          </p:cNvPr>
          <p:cNvPicPr>
            <a:picLocks noGrp="1" noChangeAspect="1"/>
          </p:cNvPicPr>
          <p:nvPr>
            <p:ph idx="1"/>
          </p:nvPr>
        </p:nvPicPr>
        <p:blipFill>
          <a:blip r:embed="rId2"/>
          <a:stretch>
            <a:fillRect/>
          </a:stretch>
        </p:blipFill>
        <p:spPr>
          <a:xfrm>
            <a:off x="683568" y="692696"/>
            <a:ext cx="7488831" cy="525658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5BECD33-1D32-4D2B-AE21-C87DF0D70995}" type="slidenum">
              <a:rPr lang="en-US" smtClean="0"/>
              <a:pPr/>
              <a:t>6</a:t>
            </a:fld>
            <a:endParaRPr lang="en-US"/>
          </a:p>
        </p:txBody>
      </p:sp>
      <p:sp>
        <p:nvSpPr>
          <p:cNvPr id="9" name="Title 1"/>
          <p:cNvSpPr>
            <a:spLocks noGrp="1"/>
          </p:cNvSpPr>
          <p:nvPr>
            <p:ph type="title"/>
          </p:nvPr>
        </p:nvSpPr>
        <p:spPr>
          <a:xfrm>
            <a:off x="428596" y="-71462"/>
            <a:ext cx="8229600" cy="725470"/>
          </a:xfrm>
        </p:spPr>
        <p:txBody>
          <a:bodyPr>
            <a:normAutofit fontScale="90000"/>
          </a:bodyPr>
          <a:lstStyle/>
          <a:p>
            <a:r>
              <a:rPr lang="en-US" dirty="0" err="1">
                <a:solidFill>
                  <a:schemeClr val="accent6">
                    <a:lumMod val="75000"/>
                  </a:schemeClr>
                </a:solidFill>
              </a:rPr>
              <a:t>Contd</a:t>
            </a:r>
            <a:r>
              <a:rPr lang="en-US" dirty="0">
                <a:solidFill>
                  <a:schemeClr val="accent6">
                    <a:lumMod val="75000"/>
                  </a:schemeClr>
                </a:solidFill>
              </a:rPr>
              <a:t>…</a:t>
            </a:r>
          </a:p>
        </p:txBody>
      </p:sp>
      <p:sp>
        <p:nvSpPr>
          <p:cNvPr id="4" name="Content Placeholder 3">
            <a:extLst>
              <a:ext uri="{FF2B5EF4-FFF2-40B4-BE49-F238E27FC236}">
                <a16:creationId xmlns:a16="http://schemas.microsoft.com/office/drawing/2014/main" id="{94F781D1-568E-8D63-4B6B-291497D6525D}"/>
              </a:ext>
            </a:extLst>
          </p:cNvPr>
          <p:cNvSpPr>
            <a:spLocks noGrp="1"/>
          </p:cNvSpPr>
          <p:nvPr>
            <p:ph idx="1"/>
          </p:nvPr>
        </p:nvSpPr>
        <p:spPr>
          <a:xfrm>
            <a:off x="457200" y="980728"/>
            <a:ext cx="8229600" cy="4680520"/>
          </a:xfrm>
        </p:spPr>
        <p:txBody>
          <a:bodyPr/>
          <a:lstStyle/>
          <a:p>
            <a:r>
              <a:rPr lang="en-US" altLang="en-US" dirty="0"/>
              <a:t>1988 - businesses begin to connect to system for research purposes</a:t>
            </a:r>
          </a:p>
          <a:p>
            <a:r>
              <a:rPr lang="en-US" altLang="en-US" dirty="0"/>
              <a:t>1989 ARPANET - 100,000 nodes</a:t>
            </a:r>
          </a:p>
          <a:p>
            <a:r>
              <a:rPr lang="en-US" altLang="en-US" dirty="0"/>
              <a:t>1989 link email between CompuServe and ARPANET</a:t>
            </a:r>
          </a:p>
          <a:p>
            <a:r>
              <a:rPr lang="en-US" altLang="en-US" dirty="0"/>
              <a:t>1990 ARPANET becomes the Internet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428604"/>
          </a:xfrm>
        </p:spPr>
        <p:txBody>
          <a:bodyPr>
            <a:normAutofit fontScale="90000"/>
          </a:bodyPr>
          <a:lstStyle/>
          <a:p>
            <a:r>
              <a:rPr lang="en-US" dirty="0">
                <a:solidFill>
                  <a:schemeClr val="accent6">
                    <a:lumMod val="75000"/>
                  </a:schemeClr>
                </a:solidFill>
              </a:rPr>
              <a:t>Internet History</a:t>
            </a:r>
          </a:p>
        </p:txBody>
      </p:sp>
      <p:sp>
        <p:nvSpPr>
          <p:cNvPr id="6" name="Slide Number Placeholder 5"/>
          <p:cNvSpPr>
            <a:spLocks noGrp="1"/>
          </p:cNvSpPr>
          <p:nvPr>
            <p:ph type="sldNum" sz="quarter" idx="12"/>
          </p:nvPr>
        </p:nvSpPr>
        <p:spPr/>
        <p:txBody>
          <a:bodyPr/>
          <a:lstStyle/>
          <a:p>
            <a:fld id="{45BECD33-1D32-4D2B-AE21-C87DF0D70995}" type="slidenum">
              <a:rPr lang="en-US" smtClean="0"/>
              <a:pPr/>
              <a:t>7</a:t>
            </a:fld>
            <a:endParaRPr lang="en-US"/>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19AAD8F7-6AA2-4E54-9CEC-21E1897E87BF}"/>
                  </a:ext>
                </a:extLst>
              </p14:cNvPr>
              <p14:cNvContentPartPr/>
              <p14:nvPr/>
            </p14:nvContentPartPr>
            <p14:xfrm>
              <a:off x="4784262" y="3100957"/>
              <a:ext cx="27720" cy="3600"/>
            </p14:xfrm>
          </p:contentPart>
        </mc:Choice>
        <mc:Fallback xmlns="">
          <p:pic>
            <p:nvPicPr>
              <p:cNvPr id="13" name="Ink 12">
                <a:extLst>
                  <a:ext uri="{FF2B5EF4-FFF2-40B4-BE49-F238E27FC236}">
                    <a16:creationId xmlns:a16="http://schemas.microsoft.com/office/drawing/2014/main" id="{19AAD8F7-6AA2-4E54-9CEC-21E1897E87BF}"/>
                  </a:ext>
                </a:extLst>
              </p:cNvPr>
              <p:cNvPicPr/>
              <p:nvPr/>
            </p:nvPicPr>
            <p:blipFill>
              <a:blip r:embed="rId5"/>
              <a:stretch>
                <a:fillRect/>
              </a:stretch>
            </p:blipFill>
            <p:spPr>
              <a:xfrm>
                <a:off x="4775262" y="3091957"/>
                <a:ext cx="453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4A020F9D-8C19-4F56-8A5D-5AE7D83E36BA}"/>
                  </a:ext>
                </a:extLst>
              </p14:cNvPr>
              <p14:cNvContentPartPr/>
              <p14:nvPr/>
            </p14:nvContentPartPr>
            <p14:xfrm>
              <a:off x="2964102" y="4981237"/>
              <a:ext cx="12240" cy="25920"/>
            </p14:xfrm>
          </p:contentPart>
        </mc:Choice>
        <mc:Fallback xmlns="">
          <p:pic>
            <p:nvPicPr>
              <p:cNvPr id="31" name="Ink 30">
                <a:extLst>
                  <a:ext uri="{FF2B5EF4-FFF2-40B4-BE49-F238E27FC236}">
                    <a16:creationId xmlns:a16="http://schemas.microsoft.com/office/drawing/2014/main" id="{4A020F9D-8C19-4F56-8A5D-5AE7D83E36BA}"/>
                  </a:ext>
                </a:extLst>
              </p:cNvPr>
              <p:cNvPicPr/>
              <p:nvPr/>
            </p:nvPicPr>
            <p:blipFill>
              <a:blip r:embed="rId43"/>
              <a:stretch>
                <a:fillRect/>
              </a:stretch>
            </p:blipFill>
            <p:spPr>
              <a:xfrm>
                <a:off x="2955102" y="4972237"/>
                <a:ext cx="29880" cy="43560"/>
              </a:xfrm>
              <a:prstGeom prst="rect">
                <a:avLst/>
              </a:prstGeom>
            </p:spPr>
          </p:pic>
        </mc:Fallback>
      </mc:AlternateContent>
      <p:pic>
        <p:nvPicPr>
          <p:cNvPr id="12" name="Picture 3">
            <a:extLst>
              <a:ext uri="{FF2B5EF4-FFF2-40B4-BE49-F238E27FC236}">
                <a16:creationId xmlns:a16="http://schemas.microsoft.com/office/drawing/2014/main" id="{0894E186-0F6B-69C3-57A3-E48F44526E5F}"/>
              </a:ext>
            </a:extLst>
          </p:cNvPr>
          <p:cNvPicPr>
            <a:picLocks noGrp="1" noChangeAspect="1" noChangeArrowheads="1"/>
          </p:cNvPicPr>
          <p:nvPr>
            <p:ph idx="1"/>
          </p:nvPr>
        </p:nvPicPr>
        <p:blipFill>
          <a:blip r:embed="rId44">
            <a:extLst>
              <a:ext uri="{28A0092B-C50C-407E-A947-70E740481C1C}">
                <a14:useLocalDpi xmlns:a14="http://schemas.microsoft.com/office/drawing/2010/main" val="0"/>
              </a:ext>
            </a:extLst>
          </a:blip>
          <a:srcRect l="3317" t="3296" b="5014"/>
          <a:stretch>
            <a:fillRect/>
          </a:stretch>
        </p:blipFill>
        <p:spPr bwMode="auto">
          <a:xfrm>
            <a:off x="323528" y="1052737"/>
            <a:ext cx="8363272" cy="46476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E1F3B07-2E0E-D2D0-81A2-26337D931734}"/>
              </a:ext>
            </a:extLst>
          </p:cNvPr>
          <p:cNvSpPr>
            <a:spLocks noGrp="1" noChangeArrowheads="1"/>
          </p:cNvSpPr>
          <p:nvPr>
            <p:ph type="title"/>
          </p:nvPr>
        </p:nvSpPr>
        <p:spPr>
          <a:xfrm>
            <a:off x="609600" y="381000"/>
            <a:ext cx="7772400" cy="1143000"/>
          </a:xfrm>
        </p:spPr>
        <p:txBody>
          <a:bodyPr>
            <a:normAutofit fontScale="90000"/>
          </a:bodyPr>
          <a:lstStyle/>
          <a:p>
            <a:r>
              <a:rPr lang="en-US" altLang="en-US" sz="3600" dirty="0">
                <a:solidFill>
                  <a:srgbClr val="000066"/>
                </a:solidFill>
              </a:rPr>
              <a:t>A Brief Summary of the </a:t>
            </a:r>
            <a:br>
              <a:rPr lang="en-US" altLang="en-US" sz="3600" dirty="0">
                <a:solidFill>
                  <a:srgbClr val="000066"/>
                </a:solidFill>
              </a:rPr>
            </a:br>
            <a:r>
              <a:rPr lang="en-US" altLang="en-US" sz="3600" dirty="0">
                <a:solidFill>
                  <a:srgbClr val="000066"/>
                </a:solidFill>
              </a:rPr>
              <a:t>Evolution of the Internet</a:t>
            </a:r>
          </a:p>
        </p:txBody>
      </p:sp>
      <p:sp>
        <p:nvSpPr>
          <p:cNvPr id="34819" name="Text Box 3">
            <a:extLst>
              <a:ext uri="{FF2B5EF4-FFF2-40B4-BE49-F238E27FC236}">
                <a16:creationId xmlns:a16="http://schemas.microsoft.com/office/drawing/2014/main" id="{3FDCC667-6E2C-2E6E-8EB2-19F3B4694AC9}"/>
              </a:ext>
            </a:extLst>
          </p:cNvPr>
          <p:cNvSpPr txBox="1">
            <a:spLocks noChangeArrowheads="1"/>
          </p:cNvSpPr>
          <p:nvPr/>
        </p:nvSpPr>
        <p:spPr bwMode="auto">
          <a:xfrm>
            <a:off x="457200" y="59436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1945</a:t>
            </a:r>
          </a:p>
        </p:txBody>
      </p:sp>
      <p:sp>
        <p:nvSpPr>
          <p:cNvPr id="34820" name="Text Box 4">
            <a:extLst>
              <a:ext uri="{FF2B5EF4-FFF2-40B4-BE49-F238E27FC236}">
                <a16:creationId xmlns:a16="http://schemas.microsoft.com/office/drawing/2014/main" id="{E855954B-BC80-0956-70EA-8C8F25BB4B46}"/>
              </a:ext>
            </a:extLst>
          </p:cNvPr>
          <p:cNvSpPr txBox="1">
            <a:spLocks noChangeArrowheads="1"/>
          </p:cNvSpPr>
          <p:nvPr/>
        </p:nvSpPr>
        <p:spPr bwMode="auto">
          <a:xfrm>
            <a:off x="7924800" y="59436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1995</a:t>
            </a:r>
          </a:p>
        </p:txBody>
      </p:sp>
      <p:sp>
        <p:nvSpPr>
          <p:cNvPr id="34821" name="Line 5">
            <a:extLst>
              <a:ext uri="{FF2B5EF4-FFF2-40B4-BE49-F238E27FC236}">
                <a16:creationId xmlns:a16="http://schemas.microsoft.com/office/drawing/2014/main" id="{BBBBDDF3-64E4-FE2E-2D15-A2086D4686E6}"/>
              </a:ext>
            </a:extLst>
          </p:cNvPr>
          <p:cNvSpPr>
            <a:spLocks noChangeShapeType="1"/>
          </p:cNvSpPr>
          <p:nvPr/>
        </p:nvSpPr>
        <p:spPr bwMode="auto">
          <a:xfrm>
            <a:off x="304800" y="5943600"/>
            <a:ext cx="8534400" cy="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822" name="Rectangle 6">
            <a:extLst>
              <a:ext uri="{FF2B5EF4-FFF2-40B4-BE49-F238E27FC236}">
                <a16:creationId xmlns:a16="http://schemas.microsoft.com/office/drawing/2014/main" id="{973C277D-E955-80CF-246D-DA669909DC20}"/>
              </a:ext>
            </a:extLst>
          </p:cNvPr>
          <p:cNvSpPr>
            <a:spLocks noChangeArrowheads="1"/>
          </p:cNvSpPr>
          <p:nvPr/>
        </p:nvSpPr>
        <p:spPr bwMode="auto">
          <a:xfrm rot="10800000" flipV="1">
            <a:off x="228600" y="4953000"/>
            <a:ext cx="6858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dirty="0" err="1"/>
              <a:t>Memex</a:t>
            </a:r>
            <a:r>
              <a:rPr lang="en-US" altLang="en-US" sz="1200" b="1" dirty="0"/>
              <a:t> </a:t>
            </a:r>
          </a:p>
          <a:p>
            <a:pPr algn="ctr"/>
            <a:r>
              <a:rPr lang="en-US" altLang="en-US" sz="1200" b="1" dirty="0"/>
              <a:t>Conceived</a:t>
            </a:r>
          </a:p>
          <a:p>
            <a:pPr algn="ctr"/>
            <a:r>
              <a:rPr lang="en-US" altLang="en-US" sz="1200" b="1" dirty="0"/>
              <a:t>1945</a:t>
            </a:r>
          </a:p>
        </p:txBody>
      </p:sp>
      <p:sp>
        <p:nvSpPr>
          <p:cNvPr id="34823" name="Rectangle 7">
            <a:extLst>
              <a:ext uri="{FF2B5EF4-FFF2-40B4-BE49-F238E27FC236}">
                <a16:creationId xmlns:a16="http://schemas.microsoft.com/office/drawing/2014/main" id="{34ABD212-6AA4-B4DB-73DC-E6996EA0990B}"/>
              </a:ext>
            </a:extLst>
          </p:cNvPr>
          <p:cNvSpPr>
            <a:spLocks noChangeArrowheads="1"/>
          </p:cNvSpPr>
          <p:nvPr/>
        </p:nvSpPr>
        <p:spPr bwMode="auto">
          <a:xfrm rot="10800000" flipV="1">
            <a:off x="7086600" y="1524000"/>
            <a:ext cx="6096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t>WWW</a:t>
            </a:r>
          </a:p>
          <a:p>
            <a:pPr algn="ctr"/>
            <a:r>
              <a:rPr lang="en-US" altLang="en-US" sz="1200" b="1"/>
              <a:t>Created</a:t>
            </a:r>
          </a:p>
          <a:p>
            <a:pPr algn="ctr"/>
            <a:r>
              <a:rPr lang="en-US" altLang="en-US" sz="1200" b="1"/>
              <a:t>1989</a:t>
            </a:r>
          </a:p>
        </p:txBody>
      </p:sp>
      <p:sp>
        <p:nvSpPr>
          <p:cNvPr id="34824" name="Rectangle 8">
            <a:extLst>
              <a:ext uri="{FF2B5EF4-FFF2-40B4-BE49-F238E27FC236}">
                <a16:creationId xmlns:a16="http://schemas.microsoft.com/office/drawing/2014/main" id="{4183647D-39D0-55B6-1D99-D029FAF95D37}"/>
              </a:ext>
            </a:extLst>
          </p:cNvPr>
          <p:cNvSpPr>
            <a:spLocks noChangeArrowheads="1"/>
          </p:cNvSpPr>
          <p:nvPr/>
        </p:nvSpPr>
        <p:spPr bwMode="auto">
          <a:xfrm rot="10800000" flipV="1">
            <a:off x="7696200" y="1295400"/>
            <a:ext cx="685800" cy="838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t>Mosaic</a:t>
            </a:r>
          </a:p>
          <a:p>
            <a:pPr algn="ctr"/>
            <a:r>
              <a:rPr lang="en-US" altLang="en-US" sz="1200" b="1"/>
              <a:t>Created</a:t>
            </a:r>
          </a:p>
          <a:p>
            <a:pPr algn="ctr"/>
            <a:r>
              <a:rPr lang="en-US" altLang="en-US" sz="1200" b="1"/>
              <a:t>1993</a:t>
            </a:r>
          </a:p>
        </p:txBody>
      </p:sp>
      <p:sp>
        <p:nvSpPr>
          <p:cNvPr id="34825" name="Rectangle 9">
            <a:extLst>
              <a:ext uri="{FF2B5EF4-FFF2-40B4-BE49-F238E27FC236}">
                <a16:creationId xmlns:a16="http://schemas.microsoft.com/office/drawing/2014/main" id="{C23D1121-8356-8C08-80A8-6FEC1BFFB0C7}"/>
              </a:ext>
            </a:extLst>
          </p:cNvPr>
          <p:cNvSpPr>
            <a:spLocks noChangeArrowheads="1"/>
          </p:cNvSpPr>
          <p:nvPr/>
        </p:nvSpPr>
        <p:spPr bwMode="auto">
          <a:xfrm rot="10800000" flipV="1">
            <a:off x="914400" y="4495800"/>
            <a:ext cx="10668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dirty="0"/>
              <a:t>A </a:t>
            </a:r>
          </a:p>
          <a:p>
            <a:pPr algn="ctr"/>
            <a:r>
              <a:rPr lang="en-US" altLang="en-US" sz="1200" b="1" dirty="0"/>
              <a:t>Mathematical</a:t>
            </a:r>
          </a:p>
          <a:p>
            <a:pPr algn="ctr"/>
            <a:r>
              <a:rPr lang="en-US" altLang="en-US" sz="1200" b="1" dirty="0"/>
              <a:t>Theory of</a:t>
            </a:r>
          </a:p>
          <a:p>
            <a:pPr algn="ctr"/>
            <a:r>
              <a:rPr lang="en-US" altLang="en-US" sz="1200" b="1" dirty="0"/>
              <a:t> Communication</a:t>
            </a:r>
          </a:p>
          <a:p>
            <a:pPr algn="ctr"/>
            <a:r>
              <a:rPr lang="en-US" altLang="en-US" sz="1200" b="1" dirty="0"/>
              <a:t>1948</a:t>
            </a:r>
          </a:p>
        </p:txBody>
      </p:sp>
      <p:sp>
        <p:nvSpPr>
          <p:cNvPr id="34826" name="Rectangle 10">
            <a:extLst>
              <a:ext uri="{FF2B5EF4-FFF2-40B4-BE49-F238E27FC236}">
                <a16:creationId xmlns:a16="http://schemas.microsoft.com/office/drawing/2014/main" id="{8AE7A2A1-1E09-1EE3-341B-82577AF82A86}"/>
              </a:ext>
            </a:extLst>
          </p:cNvPr>
          <p:cNvSpPr>
            <a:spLocks noChangeArrowheads="1"/>
          </p:cNvSpPr>
          <p:nvPr/>
        </p:nvSpPr>
        <p:spPr bwMode="auto">
          <a:xfrm rot="10800000" flipV="1">
            <a:off x="3352800" y="3429000"/>
            <a:ext cx="8382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t>Packet </a:t>
            </a:r>
          </a:p>
          <a:p>
            <a:pPr algn="ctr"/>
            <a:r>
              <a:rPr lang="en-US" altLang="en-US" sz="1200" b="1"/>
              <a:t>Switching </a:t>
            </a:r>
          </a:p>
          <a:p>
            <a:pPr algn="ctr"/>
            <a:r>
              <a:rPr lang="en-US" altLang="en-US" sz="1200" b="1"/>
              <a:t>Invented</a:t>
            </a:r>
          </a:p>
          <a:p>
            <a:pPr algn="ctr"/>
            <a:r>
              <a:rPr lang="en-US" altLang="en-US" sz="1200" b="1"/>
              <a:t>1964</a:t>
            </a:r>
          </a:p>
        </p:txBody>
      </p:sp>
      <p:sp>
        <p:nvSpPr>
          <p:cNvPr id="34827" name="Rectangle 11">
            <a:extLst>
              <a:ext uri="{FF2B5EF4-FFF2-40B4-BE49-F238E27FC236}">
                <a16:creationId xmlns:a16="http://schemas.microsoft.com/office/drawing/2014/main" id="{8155F110-4CF2-36E6-2241-922FA2B10FD4}"/>
              </a:ext>
            </a:extLst>
          </p:cNvPr>
          <p:cNvSpPr>
            <a:spLocks noChangeArrowheads="1"/>
          </p:cNvSpPr>
          <p:nvPr/>
        </p:nvSpPr>
        <p:spPr bwMode="auto">
          <a:xfrm rot="10800000" flipV="1">
            <a:off x="1981200" y="4191000"/>
            <a:ext cx="533400" cy="838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t>Silicon</a:t>
            </a:r>
          </a:p>
          <a:p>
            <a:pPr algn="ctr"/>
            <a:r>
              <a:rPr lang="en-US" altLang="en-US" sz="1200" b="1"/>
              <a:t>Chip</a:t>
            </a:r>
          </a:p>
          <a:p>
            <a:pPr algn="ctr"/>
            <a:r>
              <a:rPr lang="en-US" altLang="en-US" sz="1200" b="1"/>
              <a:t>1958</a:t>
            </a:r>
          </a:p>
        </p:txBody>
      </p:sp>
      <p:sp>
        <p:nvSpPr>
          <p:cNvPr id="34828" name="Rectangle 12">
            <a:extLst>
              <a:ext uri="{FF2B5EF4-FFF2-40B4-BE49-F238E27FC236}">
                <a16:creationId xmlns:a16="http://schemas.microsoft.com/office/drawing/2014/main" id="{FCD6D32E-8982-BF06-3674-59EC73AFE10E}"/>
              </a:ext>
            </a:extLst>
          </p:cNvPr>
          <p:cNvSpPr>
            <a:spLocks noChangeArrowheads="1"/>
          </p:cNvSpPr>
          <p:nvPr/>
        </p:nvSpPr>
        <p:spPr bwMode="auto">
          <a:xfrm rot="10800000" flipV="1">
            <a:off x="2514600" y="3733800"/>
            <a:ext cx="8382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t>First Vast </a:t>
            </a:r>
          </a:p>
          <a:p>
            <a:pPr algn="ctr"/>
            <a:r>
              <a:rPr lang="en-US" altLang="en-US" sz="1200" b="1"/>
              <a:t>Computer</a:t>
            </a:r>
          </a:p>
          <a:p>
            <a:pPr algn="ctr"/>
            <a:r>
              <a:rPr lang="en-US" altLang="en-US" sz="1200" b="1"/>
              <a:t>Network</a:t>
            </a:r>
          </a:p>
          <a:p>
            <a:pPr algn="ctr"/>
            <a:r>
              <a:rPr lang="en-US" altLang="en-US" sz="1200" b="1"/>
              <a:t>Envisioned</a:t>
            </a:r>
          </a:p>
          <a:p>
            <a:pPr algn="ctr"/>
            <a:r>
              <a:rPr lang="en-US" altLang="en-US" sz="1200" b="1"/>
              <a:t>1962</a:t>
            </a:r>
          </a:p>
        </p:txBody>
      </p:sp>
      <p:sp>
        <p:nvSpPr>
          <p:cNvPr id="34829" name="Rectangle 13">
            <a:extLst>
              <a:ext uri="{FF2B5EF4-FFF2-40B4-BE49-F238E27FC236}">
                <a16:creationId xmlns:a16="http://schemas.microsoft.com/office/drawing/2014/main" id="{E8868D64-F549-9059-9FD6-6A118DD46174}"/>
              </a:ext>
            </a:extLst>
          </p:cNvPr>
          <p:cNvSpPr>
            <a:spLocks noChangeArrowheads="1"/>
          </p:cNvSpPr>
          <p:nvPr/>
        </p:nvSpPr>
        <p:spPr bwMode="auto">
          <a:xfrm rot="10800000" flipV="1">
            <a:off x="4876800" y="2667000"/>
            <a:ext cx="8382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t>ARPANET</a:t>
            </a:r>
          </a:p>
          <a:p>
            <a:pPr algn="ctr"/>
            <a:r>
              <a:rPr lang="en-US" altLang="en-US" sz="1200" b="1"/>
              <a:t>1969</a:t>
            </a:r>
          </a:p>
        </p:txBody>
      </p:sp>
      <p:sp>
        <p:nvSpPr>
          <p:cNvPr id="34830" name="Rectangle 14">
            <a:extLst>
              <a:ext uri="{FF2B5EF4-FFF2-40B4-BE49-F238E27FC236}">
                <a16:creationId xmlns:a16="http://schemas.microsoft.com/office/drawing/2014/main" id="{C5A6EEA0-C253-A8C0-E8E7-9221E6DC9CE1}"/>
              </a:ext>
            </a:extLst>
          </p:cNvPr>
          <p:cNvSpPr>
            <a:spLocks noChangeArrowheads="1"/>
          </p:cNvSpPr>
          <p:nvPr/>
        </p:nvSpPr>
        <p:spPr bwMode="auto">
          <a:xfrm rot="10800000" flipV="1">
            <a:off x="5715000" y="2438400"/>
            <a:ext cx="6858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dirty="0"/>
              <a:t>TCP/IP</a:t>
            </a:r>
          </a:p>
          <a:p>
            <a:pPr algn="ctr"/>
            <a:r>
              <a:rPr lang="en-US" altLang="en-US" sz="1200" b="1" dirty="0"/>
              <a:t>Created</a:t>
            </a:r>
          </a:p>
          <a:p>
            <a:pPr algn="ctr"/>
            <a:r>
              <a:rPr lang="en-US" altLang="en-US" sz="1200" b="1" dirty="0"/>
              <a:t>1972</a:t>
            </a:r>
          </a:p>
        </p:txBody>
      </p:sp>
      <p:sp>
        <p:nvSpPr>
          <p:cNvPr id="34831" name="Rectangle 15">
            <a:extLst>
              <a:ext uri="{FF2B5EF4-FFF2-40B4-BE49-F238E27FC236}">
                <a16:creationId xmlns:a16="http://schemas.microsoft.com/office/drawing/2014/main" id="{615377F8-CCC1-620A-58B3-F9D9992865A7}"/>
              </a:ext>
            </a:extLst>
          </p:cNvPr>
          <p:cNvSpPr>
            <a:spLocks noChangeArrowheads="1"/>
          </p:cNvSpPr>
          <p:nvPr/>
        </p:nvSpPr>
        <p:spPr bwMode="auto">
          <a:xfrm rot="10800000" flipV="1">
            <a:off x="6400800" y="1752600"/>
            <a:ext cx="6858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t>Internet</a:t>
            </a:r>
          </a:p>
          <a:p>
            <a:pPr algn="ctr"/>
            <a:r>
              <a:rPr lang="en-US" altLang="en-US" sz="1200" b="1"/>
              <a:t>Named </a:t>
            </a:r>
          </a:p>
          <a:p>
            <a:pPr algn="ctr"/>
            <a:r>
              <a:rPr lang="en-US" altLang="en-US" sz="1200" b="1"/>
              <a:t>and </a:t>
            </a:r>
          </a:p>
          <a:p>
            <a:pPr algn="ctr"/>
            <a:r>
              <a:rPr lang="en-US" altLang="en-US" sz="1200" b="1"/>
              <a:t>Goes</a:t>
            </a:r>
          </a:p>
          <a:p>
            <a:pPr algn="ctr"/>
            <a:r>
              <a:rPr lang="en-US" altLang="en-US" sz="1200" b="1"/>
              <a:t> TCP/IP</a:t>
            </a:r>
          </a:p>
          <a:p>
            <a:pPr algn="ctr"/>
            <a:r>
              <a:rPr lang="en-US" altLang="en-US" sz="1200" b="1"/>
              <a:t>1984</a:t>
            </a:r>
          </a:p>
        </p:txBody>
      </p:sp>
      <p:sp>
        <p:nvSpPr>
          <p:cNvPr id="34832" name="Rectangle 16">
            <a:extLst>
              <a:ext uri="{FF2B5EF4-FFF2-40B4-BE49-F238E27FC236}">
                <a16:creationId xmlns:a16="http://schemas.microsoft.com/office/drawing/2014/main" id="{21B3E3C8-9C51-6494-9729-B23DA91FC549}"/>
              </a:ext>
            </a:extLst>
          </p:cNvPr>
          <p:cNvSpPr>
            <a:spLocks noChangeArrowheads="1"/>
          </p:cNvSpPr>
          <p:nvPr/>
        </p:nvSpPr>
        <p:spPr bwMode="auto">
          <a:xfrm rot="10800000" flipV="1">
            <a:off x="4191000" y="2971800"/>
            <a:ext cx="6858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t>Hypertext</a:t>
            </a:r>
          </a:p>
          <a:p>
            <a:pPr algn="ctr"/>
            <a:r>
              <a:rPr lang="en-US" altLang="en-US" sz="1200" b="1"/>
              <a:t>Invented</a:t>
            </a:r>
          </a:p>
          <a:p>
            <a:pPr algn="ctr"/>
            <a:r>
              <a:rPr lang="en-US" altLang="en-US" sz="1200" b="1"/>
              <a:t>1965</a:t>
            </a:r>
          </a:p>
        </p:txBody>
      </p:sp>
      <p:sp>
        <p:nvSpPr>
          <p:cNvPr id="34833" name="Rectangle 17">
            <a:extLst>
              <a:ext uri="{FF2B5EF4-FFF2-40B4-BE49-F238E27FC236}">
                <a16:creationId xmlns:a16="http://schemas.microsoft.com/office/drawing/2014/main" id="{7B92D671-41E0-F6EA-1B22-4B6E856109F4}"/>
              </a:ext>
            </a:extLst>
          </p:cNvPr>
          <p:cNvSpPr>
            <a:spLocks noChangeArrowheads="1"/>
          </p:cNvSpPr>
          <p:nvPr/>
        </p:nvSpPr>
        <p:spPr bwMode="auto">
          <a:xfrm rot="10800000" flipV="1">
            <a:off x="8382000" y="1042988"/>
            <a:ext cx="685800" cy="838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t>Age of</a:t>
            </a:r>
          </a:p>
          <a:p>
            <a:pPr algn="ctr"/>
            <a:r>
              <a:rPr lang="en-US" altLang="en-US" sz="1000" b="1"/>
              <a:t>eCommerce</a:t>
            </a:r>
          </a:p>
          <a:p>
            <a:pPr algn="ctr"/>
            <a:r>
              <a:rPr lang="en-US" altLang="en-US" sz="1000" b="1"/>
              <a:t>Begins</a:t>
            </a:r>
          </a:p>
          <a:p>
            <a:pPr algn="ctr"/>
            <a:r>
              <a:rPr lang="en-US" altLang="en-US" sz="1000" b="1"/>
              <a:t>1995</a:t>
            </a:r>
          </a:p>
        </p:txBody>
      </p:sp>
      <p:pic>
        <p:nvPicPr>
          <p:cNvPr id="34835" name="Picture 19">
            <a:extLst>
              <a:ext uri="{FF2B5EF4-FFF2-40B4-BE49-F238E27FC236}">
                <a16:creationId xmlns:a16="http://schemas.microsoft.com/office/drawing/2014/main" id="{0E30C2A6-9B2F-C319-B2B2-8217D5027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038600"/>
            <a:ext cx="2743200" cy="18796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08B6D69-18D7-67B2-E559-B780D627A3F9}"/>
              </a:ext>
            </a:extLst>
          </p:cNvPr>
          <p:cNvSpPr>
            <a:spLocks noGrp="1"/>
          </p:cNvSpPr>
          <p:nvPr>
            <p:ph type="sldNum" sz="quarter" idx="12"/>
          </p:nvPr>
        </p:nvSpPr>
        <p:spPr/>
        <p:txBody>
          <a:bodyPr/>
          <a:lstStyle/>
          <a:p>
            <a:fld id="{45BECD33-1D32-4D2B-AE21-C87DF0D70995}" type="slidenum">
              <a:rPr lang="en-US" smtClean="0"/>
              <a:pPr/>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7AFEB1C-F1DA-C136-91CB-38CEB750A902}"/>
              </a:ext>
            </a:extLst>
          </p:cNvPr>
          <p:cNvSpPr>
            <a:spLocks noChangeArrowheads="1"/>
          </p:cNvSpPr>
          <p:nvPr/>
        </p:nvSpPr>
        <p:spPr bwMode="auto">
          <a:xfrm>
            <a:off x="533400" y="1295400"/>
            <a:ext cx="5943600" cy="457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solidFill>
                <a:srgbClr val="000066"/>
              </a:solidFill>
            </a:endParaRPr>
          </a:p>
        </p:txBody>
      </p:sp>
      <p:sp>
        <p:nvSpPr>
          <p:cNvPr id="35843" name="Rectangle 3">
            <a:extLst>
              <a:ext uri="{FF2B5EF4-FFF2-40B4-BE49-F238E27FC236}">
                <a16:creationId xmlns:a16="http://schemas.microsoft.com/office/drawing/2014/main" id="{7432D27E-E09C-7ED4-E8C2-409E8D8B08EC}"/>
              </a:ext>
            </a:extLst>
          </p:cNvPr>
          <p:cNvSpPr>
            <a:spLocks noChangeArrowheads="1"/>
          </p:cNvSpPr>
          <p:nvPr/>
        </p:nvSpPr>
        <p:spPr bwMode="auto">
          <a:xfrm>
            <a:off x="533400" y="1905000"/>
            <a:ext cx="5105400" cy="3962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solidFill>
                <a:srgbClr val="000066"/>
              </a:solidFill>
            </a:endParaRPr>
          </a:p>
        </p:txBody>
      </p:sp>
      <p:sp>
        <p:nvSpPr>
          <p:cNvPr id="35844" name="Rectangle 4">
            <a:extLst>
              <a:ext uri="{FF2B5EF4-FFF2-40B4-BE49-F238E27FC236}">
                <a16:creationId xmlns:a16="http://schemas.microsoft.com/office/drawing/2014/main" id="{A2AF2A01-79C1-A1F6-7B0C-3F686BFE3D79}"/>
              </a:ext>
            </a:extLst>
          </p:cNvPr>
          <p:cNvSpPr>
            <a:spLocks noChangeArrowheads="1"/>
          </p:cNvSpPr>
          <p:nvPr/>
        </p:nvSpPr>
        <p:spPr bwMode="auto">
          <a:xfrm>
            <a:off x="533400" y="2514600"/>
            <a:ext cx="4343400" cy="3352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solidFill>
                <a:srgbClr val="000066"/>
              </a:solidFill>
            </a:endParaRPr>
          </a:p>
        </p:txBody>
      </p:sp>
      <p:sp>
        <p:nvSpPr>
          <p:cNvPr id="35845" name="Rectangle 5">
            <a:extLst>
              <a:ext uri="{FF2B5EF4-FFF2-40B4-BE49-F238E27FC236}">
                <a16:creationId xmlns:a16="http://schemas.microsoft.com/office/drawing/2014/main" id="{C43A1877-A0E7-0613-79EC-8FB475C8E640}"/>
              </a:ext>
            </a:extLst>
          </p:cNvPr>
          <p:cNvSpPr>
            <a:spLocks noChangeArrowheads="1"/>
          </p:cNvSpPr>
          <p:nvPr/>
        </p:nvSpPr>
        <p:spPr bwMode="auto">
          <a:xfrm>
            <a:off x="533400" y="3124200"/>
            <a:ext cx="3581400" cy="2743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solidFill>
                <a:srgbClr val="000066"/>
              </a:solidFill>
            </a:endParaRPr>
          </a:p>
        </p:txBody>
      </p:sp>
      <p:sp>
        <p:nvSpPr>
          <p:cNvPr id="35846" name="Rectangle 6">
            <a:extLst>
              <a:ext uri="{FF2B5EF4-FFF2-40B4-BE49-F238E27FC236}">
                <a16:creationId xmlns:a16="http://schemas.microsoft.com/office/drawing/2014/main" id="{19139517-4094-1854-A601-2EFE6CE63125}"/>
              </a:ext>
            </a:extLst>
          </p:cNvPr>
          <p:cNvSpPr>
            <a:spLocks noChangeArrowheads="1"/>
          </p:cNvSpPr>
          <p:nvPr/>
        </p:nvSpPr>
        <p:spPr bwMode="auto">
          <a:xfrm>
            <a:off x="533400" y="3733800"/>
            <a:ext cx="28956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solidFill>
                <a:srgbClr val="000066"/>
              </a:solidFill>
            </a:endParaRPr>
          </a:p>
        </p:txBody>
      </p:sp>
      <p:sp>
        <p:nvSpPr>
          <p:cNvPr id="35847" name="Rectangle 7">
            <a:extLst>
              <a:ext uri="{FF2B5EF4-FFF2-40B4-BE49-F238E27FC236}">
                <a16:creationId xmlns:a16="http://schemas.microsoft.com/office/drawing/2014/main" id="{CA74CE5F-6E26-E04B-4181-1B3099B08416}"/>
              </a:ext>
            </a:extLst>
          </p:cNvPr>
          <p:cNvSpPr>
            <a:spLocks noChangeArrowheads="1"/>
          </p:cNvSpPr>
          <p:nvPr/>
        </p:nvSpPr>
        <p:spPr bwMode="auto">
          <a:xfrm>
            <a:off x="533400" y="4343400"/>
            <a:ext cx="2286000" cy="1524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solidFill>
                <a:srgbClr val="000066"/>
              </a:solidFill>
            </a:endParaRPr>
          </a:p>
        </p:txBody>
      </p:sp>
      <p:sp>
        <p:nvSpPr>
          <p:cNvPr id="35848" name="Rectangle 8">
            <a:extLst>
              <a:ext uri="{FF2B5EF4-FFF2-40B4-BE49-F238E27FC236}">
                <a16:creationId xmlns:a16="http://schemas.microsoft.com/office/drawing/2014/main" id="{B3CAF3CD-1AE5-B466-AA4C-BB1D92614CE2}"/>
              </a:ext>
            </a:extLst>
          </p:cNvPr>
          <p:cNvSpPr>
            <a:spLocks noGrp="1" noChangeArrowheads="1"/>
          </p:cNvSpPr>
          <p:nvPr>
            <p:ph type="title"/>
          </p:nvPr>
        </p:nvSpPr>
        <p:spPr>
          <a:xfrm>
            <a:off x="179512" y="116633"/>
            <a:ext cx="8640960" cy="340568"/>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algn="l"/>
            <a:r>
              <a:rPr lang="en-US" altLang="en-US" sz="2400" dirty="0">
                <a:solidFill>
                  <a:srgbClr val="000066"/>
                </a:solidFill>
              </a:rPr>
              <a:t>From Simple, But Significant Ideas Bigger Ones Grow 1940s to 1969</a:t>
            </a:r>
          </a:p>
        </p:txBody>
      </p:sp>
      <p:sp>
        <p:nvSpPr>
          <p:cNvPr id="35849" name="Text Box 9">
            <a:extLst>
              <a:ext uri="{FF2B5EF4-FFF2-40B4-BE49-F238E27FC236}">
                <a16:creationId xmlns:a16="http://schemas.microsoft.com/office/drawing/2014/main" id="{8BA3CD89-111B-4A08-83D9-80D53C093917}"/>
              </a:ext>
            </a:extLst>
          </p:cNvPr>
          <p:cNvSpPr txBox="1">
            <a:spLocks noChangeArrowheads="1"/>
          </p:cNvSpPr>
          <p:nvPr/>
        </p:nvSpPr>
        <p:spPr bwMode="auto">
          <a:xfrm>
            <a:off x="381000" y="59436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66"/>
                </a:solidFill>
              </a:rPr>
              <a:t>1945</a:t>
            </a:r>
          </a:p>
        </p:txBody>
      </p:sp>
      <p:sp>
        <p:nvSpPr>
          <p:cNvPr id="35850" name="Text Box 10">
            <a:extLst>
              <a:ext uri="{FF2B5EF4-FFF2-40B4-BE49-F238E27FC236}">
                <a16:creationId xmlns:a16="http://schemas.microsoft.com/office/drawing/2014/main" id="{6BB73E65-99D9-B799-9B59-F9E78B542E6F}"/>
              </a:ext>
            </a:extLst>
          </p:cNvPr>
          <p:cNvSpPr txBox="1">
            <a:spLocks noChangeArrowheads="1"/>
          </p:cNvSpPr>
          <p:nvPr/>
        </p:nvSpPr>
        <p:spPr bwMode="auto">
          <a:xfrm>
            <a:off x="5715000" y="59436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66"/>
                </a:solidFill>
              </a:rPr>
              <a:t>1969</a:t>
            </a:r>
          </a:p>
        </p:txBody>
      </p:sp>
      <p:sp>
        <p:nvSpPr>
          <p:cNvPr id="35851" name="Line 11">
            <a:extLst>
              <a:ext uri="{FF2B5EF4-FFF2-40B4-BE49-F238E27FC236}">
                <a16:creationId xmlns:a16="http://schemas.microsoft.com/office/drawing/2014/main" id="{E1DB564D-C91C-FB79-25DE-FEE1EB077411}"/>
              </a:ext>
            </a:extLst>
          </p:cNvPr>
          <p:cNvSpPr>
            <a:spLocks noChangeShapeType="1"/>
          </p:cNvSpPr>
          <p:nvPr/>
        </p:nvSpPr>
        <p:spPr bwMode="auto">
          <a:xfrm>
            <a:off x="533400" y="5943600"/>
            <a:ext cx="5943600"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5852" name="Rectangle 12">
            <a:extLst>
              <a:ext uri="{FF2B5EF4-FFF2-40B4-BE49-F238E27FC236}">
                <a16:creationId xmlns:a16="http://schemas.microsoft.com/office/drawing/2014/main" id="{8EABE3F6-8115-3C65-B9AB-E38558BE71CF}"/>
              </a:ext>
            </a:extLst>
          </p:cNvPr>
          <p:cNvSpPr>
            <a:spLocks noChangeArrowheads="1"/>
          </p:cNvSpPr>
          <p:nvPr/>
        </p:nvSpPr>
        <p:spPr bwMode="auto">
          <a:xfrm>
            <a:off x="533400" y="4953000"/>
            <a:ext cx="16002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000066"/>
                </a:solidFill>
              </a:rPr>
              <a:t>We can access</a:t>
            </a:r>
          </a:p>
          <a:p>
            <a:pPr algn="ctr"/>
            <a:r>
              <a:rPr lang="en-US" altLang="en-US" sz="1200">
                <a:solidFill>
                  <a:srgbClr val="000066"/>
                </a:solidFill>
              </a:rPr>
              <a:t> information using </a:t>
            </a:r>
          </a:p>
          <a:p>
            <a:pPr algn="ctr"/>
            <a:r>
              <a:rPr lang="en-US" altLang="en-US" sz="1200">
                <a:solidFill>
                  <a:srgbClr val="000066"/>
                </a:solidFill>
              </a:rPr>
              <a:t>electronic computers</a:t>
            </a:r>
          </a:p>
        </p:txBody>
      </p:sp>
      <p:sp>
        <p:nvSpPr>
          <p:cNvPr id="35853" name="Rectangle 13">
            <a:extLst>
              <a:ext uri="{FF2B5EF4-FFF2-40B4-BE49-F238E27FC236}">
                <a16:creationId xmlns:a16="http://schemas.microsoft.com/office/drawing/2014/main" id="{D1DD3F51-3398-206E-C0A0-F650A51918E8}"/>
              </a:ext>
            </a:extLst>
          </p:cNvPr>
          <p:cNvSpPr>
            <a:spLocks noChangeArrowheads="1"/>
          </p:cNvSpPr>
          <p:nvPr/>
        </p:nvSpPr>
        <p:spPr bwMode="auto">
          <a:xfrm>
            <a:off x="533400" y="4343400"/>
            <a:ext cx="22860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000066"/>
                </a:solidFill>
              </a:rPr>
              <a:t>We do it reliably with “bits”, </a:t>
            </a:r>
          </a:p>
          <a:p>
            <a:pPr algn="ctr"/>
            <a:r>
              <a:rPr lang="en-US" altLang="en-US" sz="1200">
                <a:solidFill>
                  <a:srgbClr val="000066"/>
                </a:solidFill>
              </a:rPr>
              <a:t>sending and receiving data</a:t>
            </a:r>
          </a:p>
        </p:txBody>
      </p:sp>
      <p:sp>
        <p:nvSpPr>
          <p:cNvPr id="35854" name="Rectangle 14">
            <a:extLst>
              <a:ext uri="{FF2B5EF4-FFF2-40B4-BE49-F238E27FC236}">
                <a16:creationId xmlns:a16="http://schemas.microsoft.com/office/drawing/2014/main" id="{ECD6EB92-719A-4C48-E7D6-236F6EF180A7}"/>
              </a:ext>
            </a:extLst>
          </p:cNvPr>
          <p:cNvSpPr>
            <a:spLocks noChangeArrowheads="1"/>
          </p:cNvSpPr>
          <p:nvPr/>
        </p:nvSpPr>
        <p:spPr bwMode="auto">
          <a:xfrm>
            <a:off x="533400" y="3733800"/>
            <a:ext cx="28956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000066"/>
                </a:solidFill>
              </a:rPr>
              <a:t>We can do it cheaply by using </a:t>
            </a:r>
          </a:p>
          <a:p>
            <a:pPr algn="ctr"/>
            <a:r>
              <a:rPr lang="en-US" altLang="en-US" sz="1200">
                <a:solidFill>
                  <a:srgbClr val="000066"/>
                </a:solidFill>
              </a:rPr>
              <a:t>Digital circuits etched in silicon.</a:t>
            </a:r>
          </a:p>
        </p:txBody>
      </p:sp>
      <p:sp>
        <p:nvSpPr>
          <p:cNvPr id="35855" name="Rectangle 15">
            <a:extLst>
              <a:ext uri="{FF2B5EF4-FFF2-40B4-BE49-F238E27FC236}">
                <a16:creationId xmlns:a16="http://schemas.microsoft.com/office/drawing/2014/main" id="{38075CC9-B7A6-5057-2A07-63961DB3EF8F}"/>
              </a:ext>
            </a:extLst>
          </p:cNvPr>
          <p:cNvSpPr>
            <a:spLocks noChangeArrowheads="1"/>
          </p:cNvSpPr>
          <p:nvPr/>
        </p:nvSpPr>
        <p:spPr bwMode="auto">
          <a:xfrm>
            <a:off x="533400" y="3124200"/>
            <a:ext cx="3581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000066"/>
                </a:solidFill>
              </a:rPr>
              <a:t>We can accomplish a lot by having a </a:t>
            </a:r>
          </a:p>
          <a:p>
            <a:pPr algn="ctr"/>
            <a:r>
              <a:rPr lang="en-US" altLang="en-US" sz="1200">
                <a:solidFill>
                  <a:srgbClr val="000066"/>
                </a:solidFill>
              </a:rPr>
              <a:t>vast network of computers to use for</a:t>
            </a:r>
          </a:p>
          <a:p>
            <a:pPr algn="ctr"/>
            <a:r>
              <a:rPr lang="en-US" altLang="en-US" sz="1200">
                <a:solidFill>
                  <a:srgbClr val="000066"/>
                </a:solidFill>
              </a:rPr>
              <a:t>accessing information and exchanging ideas</a:t>
            </a:r>
          </a:p>
        </p:txBody>
      </p:sp>
      <p:sp>
        <p:nvSpPr>
          <p:cNvPr id="35856" name="Rectangle 16">
            <a:extLst>
              <a:ext uri="{FF2B5EF4-FFF2-40B4-BE49-F238E27FC236}">
                <a16:creationId xmlns:a16="http://schemas.microsoft.com/office/drawing/2014/main" id="{762A5A7D-5A1C-58F4-683D-103649058027}"/>
              </a:ext>
            </a:extLst>
          </p:cNvPr>
          <p:cNvSpPr>
            <a:spLocks noChangeArrowheads="1"/>
          </p:cNvSpPr>
          <p:nvPr/>
        </p:nvSpPr>
        <p:spPr bwMode="auto">
          <a:xfrm>
            <a:off x="533400" y="1351670"/>
            <a:ext cx="59436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000066"/>
                </a:solidFill>
              </a:rPr>
              <a:t>We will prove that packet switching </a:t>
            </a:r>
          </a:p>
          <a:p>
            <a:pPr algn="ctr"/>
            <a:r>
              <a:rPr lang="en-US" altLang="en-US" sz="1200">
                <a:solidFill>
                  <a:srgbClr val="000066"/>
                </a:solidFill>
              </a:rPr>
              <a:t>works over a WAN.</a:t>
            </a:r>
          </a:p>
        </p:txBody>
      </p:sp>
      <p:sp>
        <p:nvSpPr>
          <p:cNvPr id="35857" name="Rectangle 17">
            <a:extLst>
              <a:ext uri="{FF2B5EF4-FFF2-40B4-BE49-F238E27FC236}">
                <a16:creationId xmlns:a16="http://schemas.microsoft.com/office/drawing/2014/main" id="{F1814110-7397-DA3F-C926-79955655C25F}"/>
              </a:ext>
            </a:extLst>
          </p:cNvPr>
          <p:cNvSpPr>
            <a:spLocks noChangeArrowheads="1"/>
          </p:cNvSpPr>
          <p:nvPr/>
        </p:nvSpPr>
        <p:spPr bwMode="auto">
          <a:xfrm>
            <a:off x="533400" y="2514600"/>
            <a:ext cx="4343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000066"/>
                </a:solidFill>
              </a:rPr>
              <a:t>Packet switching can be used to </a:t>
            </a:r>
          </a:p>
          <a:p>
            <a:pPr algn="ctr"/>
            <a:r>
              <a:rPr lang="en-US" altLang="en-US" sz="1200">
                <a:solidFill>
                  <a:srgbClr val="000066"/>
                </a:solidFill>
              </a:rPr>
              <a:t>send digitized data though </a:t>
            </a:r>
          </a:p>
          <a:p>
            <a:pPr algn="ctr"/>
            <a:r>
              <a:rPr lang="en-US" altLang="en-US" sz="1200">
                <a:solidFill>
                  <a:srgbClr val="000066"/>
                </a:solidFill>
              </a:rPr>
              <a:t>computer networks</a:t>
            </a:r>
          </a:p>
        </p:txBody>
      </p:sp>
      <p:sp>
        <p:nvSpPr>
          <p:cNvPr id="35858" name="Rectangle 18">
            <a:extLst>
              <a:ext uri="{FF2B5EF4-FFF2-40B4-BE49-F238E27FC236}">
                <a16:creationId xmlns:a16="http://schemas.microsoft.com/office/drawing/2014/main" id="{20D4A9F0-9C0D-44E7-B567-D42EAAB8D5C7}"/>
              </a:ext>
            </a:extLst>
          </p:cNvPr>
          <p:cNvSpPr>
            <a:spLocks noChangeArrowheads="1"/>
          </p:cNvSpPr>
          <p:nvPr/>
        </p:nvSpPr>
        <p:spPr bwMode="auto">
          <a:xfrm>
            <a:off x="533400" y="1905000"/>
            <a:ext cx="5105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rgbClr val="000066"/>
                </a:solidFill>
              </a:rPr>
              <a:t>Hypertext can be used to allow </a:t>
            </a:r>
          </a:p>
          <a:p>
            <a:pPr algn="ctr"/>
            <a:r>
              <a:rPr lang="en-US" altLang="en-US" sz="1200">
                <a:solidFill>
                  <a:srgbClr val="000066"/>
                </a:solidFill>
              </a:rPr>
              <a:t>rapid access to text data</a:t>
            </a:r>
          </a:p>
        </p:txBody>
      </p:sp>
      <p:sp>
        <p:nvSpPr>
          <p:cNvPr id="3" name="Slide Number Placeholder 2">
            <a:extLst>
              <a:ext uri="{FF2B5EF4-FFF2-40B4-BE49-F238E27FC236}">
                <a16:creationId xmlns:a16="http://schemas.microsoft.com/office/drawing/2014/main" id="{E27F0B89-4AAC-8DF8-5C7C-DE00EBD7E6B9}"/>
              </a:ext>
            </a:extLst>
          </p:cNvPr>
          <p:cNvSpPr>
            <a:spLocks noGrp="1"/>
          </p:cNvSpPr>
          <p:nvPr>
            <p:ph type="sldNum" sz="quarter" idx="12"/>
          </p:nvPr>
        </p:nvSpPr>
        <p:spPr/>
        <p:txBody>
          <a:bodyPr/>
          <a:lstStyle/>
          <a:p>
            <a:fld id="{45BECD33-1D32-4D2B-AE21-C87DF0D70995}"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04773CC4775F42ADA63DD447EBCD21" ma:contentTypeVersion="3" ma:contentTypeDescription="Create a new document." ma:contentTypeScope="" ma:versionID="6aa56337d4aaed633aae35c212f3bd37">
  <xsd:schema xmlns:xsd="http://www.w3.org/2001/XMLSchema" xmlns:xs="http://www.w3.org/2001/XMLSchema" xmlns:p="http://schemas.microsoft.com/office/2006/metadata/properties" xmlns:ns2="24ed36eb-ce61-4f43-9c80-248a1dc52f39" targetNamespace="http://schemas.microsoft.com/office/2006/metadata/properties" ma:root="true" ma:fieldsID="d4abb0a79579b1d5e9565658f153bfec" ns2:_="">
    <xsd:import namespace="24ed36eb-ce61-4f43-9c80-248a1dc52f39"/>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ed36eb-ce61-4f43-9c80-248a1dc52f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7817E6-F593-410A-B477-8BB6833E901D}">
  <ds:schemaRefs>
    <ds:schemaRef ds:uri="http://schemas.microsoft.com/sharepoint/v3/contenttype/forms"/>
  </ds:schemaRefs>
</ds:datastoreItem>
</file>

<file path=customXml/itemProps2.xml><?xml version="1.0" encoding="utf-8"?>
<ds:datastoreItem xmlns:ds="http://schemas.openxmlformats.org/officeDocument/2006/customXml" ds:itemID="{C65D692B-C374-42C0-945F-6ADE0607A2B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AAE3340-8A41-499E-85F8-D9100B6E3D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ed36eb-ce61-4f43-9c80-248a1dc52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24007</TotalTime>
  <Words>1873</Words>
  <Application>Microsoft Office PowerPoint</Application>
  <PresentationFormat>On-screen Show (4:3)</PresentationFormat>
  <Paragraphs>340</Paragraphs>
  <Slides>50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SimSun</vt:lpstr>
      <vt:lpstr>arial</vt:lpstr>
      <vt:lpstr>arial</vt:lpstr>
      <vt:lpstr>Calibri</vt:lpstr>
      <vt:lpstr>Times</vt:lpstr>
      <vt:lpstr>Times New Roman</vt:lpstr>
      <vt:lpstr>Wingdings</vt:lpstr>
      <vt:lpstr>Office Theme</vt:lpstr>
      <vt:lpstr> Module 1 : Introduction to Internet    </vt:lpstr>
      <vt:lpstr>What is Internet</vt:lpstr>
      <vt:lpstr>PowerPoint Presentation</vt:lpstr>
      <vt:lpstr>PowerPoint Presentation</vt:lpstr>
      <vt:lpstr>Evolution of Internet </vt:lpstr>
      <vt:lpstr>Contd…</vt:lpstr>
      <vt:lpstr>Internet History</vt:lpstr>
      <vt:lpstr>A Brief Summary of the  Evolution of the Internet</vt:lpstr>
      <vt:lpstr>From Simple, But Significant Ideas Bigger Ones Grow 1940s to 1969</vt:lpstr>
      <vt:lpstr>From Simple, But Significant Ideas Bigger Ones Grow 1970s to 1995</vt:lpstr>
      <vt:lpstr>The creation of Internet</vt:lpstr>
      <vt:lpstr>Protocols and Standards</vt:lpstr>
      <vt:lpstr>Protocols and Standards</vt:lpstr>
      <vt:lpstr> There are 2 standard Network Models : - OSI Model - TCP/IP Protocol Suite</vt:lpstr>
      <vt:lpstr>Layered Tasks</vt:lpstr>
      <vt:lpstr>Tasks involved in sending a letter </vt:lpstr>
      <vt:lpstr>PowerPoint Presentation</vt:lpstr>
      <vt:lpstr>Layered Architecture</vt:lpstr>
      <vt:lpstr>Peer to peer process</vt:lpstr>
      <vt:lpstr>Contd…</vt:lpstr>
      <vt:lpstr>Physical Layer</vt:lpstr>
      <vt:lpstr>PowerPoint Presentation</vt:lpstr>
      <vt:lpstr>Network Layer</vt:lpstr>
      <vt:lpstr>Network Layer</vt:lpstr>
      <vt:lpstr>Transport Layer</vt:lpstr>
      <vt:lpstr>Transport Layer</vt:lpstr>
      <vt:lpstr>Session Layer</vt:lpstr>
      <vt:lpstr>PowerPoint Presentation</vt:lpstr>
      <vt:lpstr>PowerPoint Presentation</vt:lpstr>
      <vt:lpstr>PowerPoint Presentation</vt:lpstr>
      <vt:lpstr>PowerPoint Presentation</vt:lpstr>
      <vt:lpstr>Application Layer</vt:lpstr>
      <vt:lpstr>Summary of Layers</vt:lpstr>
      <vt:lpstr>TCP/IP Protocol Suite</vt:lpstr>
      <vt:lpstr>TCP/IP and OSI model</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TCP/IP</vt:lpstr>
      <vt:lpstr>Functions</vt:lpstr>
      <vt:lpstr>Contd…</vt:lpstr>
      <vt:lpstr>Contd…</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Construction, working and characteristics of BJT, JFET, and E-MOSFET</dc:title>
  <dc:creator>Pranavi Mhatre</dc:creator>
  <cp:lastModifiedBy>Varad Patil</cp:lastModifiedBy>
  <cp:revision>153</cp:revision>
  <dcterms:created xsi:type="dcterms:W3CDTF">2020-07-09T06:07:12Z</dcterms:created>
  <dcterms:modified xsi:type="dcterms:W3CDTF">2024-06-01T19:36:57Z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0x010100A004773CC4775F42ADA63DD447EBCD21</vt:lpwstr>
  </property>
</Properties>
</file>