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2" r:id="rId4"/>
  </p:sldMasterIdLst>
  <p:notesMasterIdLst>
    <p:notesMasterId r:id="rId155"/>
  </p:notesMasterIdLst>
  <p:handoutMasterIdLst>
    <p:handoutMasterId r:id="rId156"/>
  </p:handoutMasterIdLst>
  <p:sldIdLst>
    <p:sldId id="256" r:id="rId5"/>
    <p:sldId id="346" r:id="rId6"/>
    <p:sldId id="779" r:id="rId7"/>
    <p:sldId id="780" r:id="rId8"/>
    <p:sldId id="347" r:id="rId9"/>
    <p:sldId id="381" r:id="rId10"/>
    <p:sldId id="348" r:id="rId11"/>
    <p:sldId id="781" r:id="rId12"/>
    <p:sldId id="349" r:id="rId13"/>
    <p:sldId id="271" r:id="rId14"/>
    <p:sldId id="281" r:id="rId15"/>
    <p:sldId id="282" r:id="rId16"/>
    <p:sldId id="283" r:id="rId17"/>
    <p:sldId id="351" r:id="rId18"/>
    <p:sldId id="350" r:id="rId19"/>
    <p:sldId id="344" r:id="rId20"/>
    <p:sldId id="388" r:id="rId21"/>
    <p:sldId id="782" r:id="rId22"/>
    <p:sldId id="345" r:id="rId23"/>
    <p:sldId id="783" r:id="rId24"/>
    <p:sldId id="352" r:id="rId25"/>
    <p:sldId id="778" r:id="rId26"/>
    <p:sldId id="353" r:id="rId27"/>
    <p:sldId id="354" r:id="rId28"/>
    <p:sldId id="358" r:id="rId29"/>
    <p:sldId id="784" r:id="rId30"/>
    <p:sldId id="355" r:id="rId31"/>
    <p:sldId id="357" r:id="rId32"/>
    <p:sldId id="382" r:id="rId33"/>
    <p:sldId id="383" r:id="rId34"/>
    <p:sldId id="356" r:id="rId35"/>
    <p:sldId id="384" r:id="rId36"/>
    <p:sldId id="362" r:id="rId37"/>
    <p:sldId id="365" r:id="rId38"/>
    <p:sldId id="363" r:id="rId39"/>
    <p:sldId id="785" r:id="rId40"/>
    <p:sldId id="786" r:id="rId41"/>
    <p:sldId id="401" r:id="rId42"/>
    <p:sldId id="392" r:id="rId43"/>
    <p:sldId id="787" r:id="rId44"/>
    <p:sldId id="385" r:id="rId45"/>
    <p:sldId id="367" r:id="rId46"/>
    <p:sldId id="788" r:id="rId47"/>
    <p:sldId id="386" r:id="rId48"/>
    <p:sldId id="789" r:id="rId49"/>
    <p:sldId id="790" r:id="rId50"/>
    <p:sldId id="390" r:id="rId51"/>
    <p:sldId id="791" r:id="rId52"/>
    <p:sldId id="369" r:id="rId53"/>
    <p:sldId id="792" r:id="rId54"/>
    <p:sldId id="370" r:id="rId55"/>
    <p:sldId id="793" r:id="rId56"/>
    <p:sldId id="371" r:id="rId57"/>
    <p:sldId id="794" r:id="rId58"/>
    <p:sldId id="373" r:id="rId59"/>
    <p:sldId id="393" r:id="rId60"/>
    <p:sldId id="795" r:id="rId61"/>
    <p:sldId id="402" r:id="rId62"/>
    <p:sldId id="796" r:id="rId63"/>
    <p:sldId id="403" r:id="rId64"/>
    <p:sldId id="407" r:id="rId65"/>
    <p:sldId id="797" r:id="rId66"/>
    <p:sldId id="406" r:id="rId67"/>
    <p:sldId id="405" r:id="rId68"/>
    <p:sldId id="798" r:id="rId69"/>
    <p:sldId id="799" r:id="rId70"/>
    <p:sldId id="800" r:id="rId71"/>
    <p:sldId id="404" r:id="rId72"/>
    <p:sldId id="801" r:id="rId73"/>
    <p:sldId id="395" r:id="rId74"/>
    <p:sldId id="803" r:id="rId75"/>
    <p:sldId id="802" r:id="rId76"/>
    <p:sldId id="276" r:id="rId77"/>
    <p:sldId id="375" r:id="rId78"/>
    <p:sldId id="274" r:id="rId79"/>
    <p:sldId id="804" r:id="rId80"/>
    <p:sldId id="805" r:id="rId81"/>
    <p:sldId id="806" r:id="rId82"/>
    <p:sldId id="277" r:id="rId83"/>
    <p:sldId id="275" r:id="rId84"/>
    <p:sldId id="807" r:id="rId85"/>
    <p:sldId id="808" r:id="rId86"/>
    <p:sldId id="396" r:id="rId87"/>
    <p:sldId id="279" r:id="rId88"/>
    <p:sldId id="280" r:id="rId89"/>
    <p:sldId id="399" r:id="rId90"/>
    <p:sldId id="809" r:id="rId91"/>
    <p:sldId id="408" r:id="rId92"/>
    <p:sldId id="409" r:id="rId93"/>
    <p:sldId id="410" r:id="rId94"/>
    <p:sldId id="415" r:id="rId95"/>
    <p:sldId id="810" r:id="rId96"/>
    <p:sldId id="416" r:id="rId97"/>
    <p:sldId id="411" r:id="rId98"/>
    <p:sldId id="412" r:id="rId99"/>
    <p:sldId id="413" r:id="rId100"/>
    <p:sldId id="811" r:id="rId101"/>
    <p:sldId id="414" r:id="rId102"/>
    <p:sldId id="417" r:id="rId103"/>
    <p:sldId id="418" r:id="rId104"/>
    <p:sldId id="812" r:id="rId105"/>
    <p:sldId id="420" r:id="rId106"/>
    <p:sldId id="421" r:id="rId107"/>
    <p:sldId id="813" r:id="rId108"/>
    <p:sldId id="814" r:id="rId109"/>
    <p:sldId id="815" r:id="rId110"/>
    <p:sldId id="423" r:id="rId111"/>
    <p:sldId id="424" r:id="rId112"/>
    <p:sldId id="300" r:id="rId113"/>
    <p:sldId id="302" r:id="rId114"/>
    <p:sldId id="816" r:id="rId115"/>
    <p:sldId id="425" r:id="rId116"/>
    <p:sldId id="426" r:id="rId117"/>
    <p:sldId id="817" r:id="rId118"/>
    <p:sldId id="818" r:id="rId119"/>
    <p:sldId id="427" r:id="rId120"/>
    <p:sldId id="428" r:id="rId121"/>
    <p:sldId id="429" r:id="rId122"/>
    <p:sldId id="430" r:id="rId123"/>
    <p:sldId id="431" r:id="rId124"/>
    <p:sldId id="432" r:id="rId125"/>
    <p:sldId id="433" r:id="rId126"/>
    <p:sldId id="819" r:id="rId127"/>
    <p:sldId id="820" r:id="rId128"/>
    <p:sldId id="434" r:id="rId129"/>
    <p:sldId id="435" r:id="rId130"/>
    <p:sldId id="436" r:id="rId131"/>
    <p:sldId id="821" r:id="rId132"/>
    <p:sldId id="437" r:id="rId133"/>
    <p:sldId id="822" r:id="rId134"/>
    <p:sldId id="443" r:id="rId135"/>
    <p:sldId id="823" r:id="rId136"/>
    <p:sldId id="442" r:id="rId137"/>
    <p:sldId id="441" r:id="rId138"/>
    <p:sldId id="824" r:id="rId139"/>
    <p:sldId id="440" r:id="rId140"/>
    <p:sldId id="825" r:id="rId141"/>
    <p:sldId id="439" r:id="rId142"/>
    <p:sldId id="438" r:id="rId143"/>
    <p:sldId id="826" r:id="rId144"/>
    <p:sldId id="827" r:id="rId145"/>
    <p:sldId id="444" r:id="rId146"/>
    <p:sldId id="449" r:id="rId147"/>
    <p:sldId id="450" r:id="rId148"/>
    <p:sldId id="828" r:id="rId149"/>
    <p:sldId id="829" r:id="rId150"/>
    <p:sldId id="830" r:id="rId151"/>
    <p:sldId id="831" r:id="rId152"/>
    <p:sldId id="832" r:id="rId153"/>
    <p:sldId id="451" r:id="rId1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a" initials="N" lastIdx="1" clrIdx="0">
    <p:extLst>
      <p:ext uri="{19B8F6BF-5375-455C-9EA6-DF929625EA0E}">
        <p15:presenceInfo xmlns:p15="http://schemas.microsoft.com/office/powerpoint/2012/main" userId="1727f383da2b51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14A3A0"/>
    <a:srgbClr val="FF9900"/>
    <a:srgbClr val="61C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1713" autoAdjust="0"/>
  </p:normalViewPr>
  <p:slideViewPr>
    <p:cSldViewPr>
      <p:cViewPr>
        <p:scale>
          <a:sx n="70" d="100"/>
          <a:sy n="70" d="100"/>
        </p:scale>
        <p:origin x="1766" y="2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viewProps" Target="view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theme" Target="theme/theme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handoutMaster" Target="handoutMasters/handout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commentAuthors" Target="commentAuthor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a" userId="1727f383da2b51aa" providerId="LiveId" clId="{56AB8C88-ED11-4A9A-B688-87823C10B582}"/>
    <pc:docChg chg="undo custSel addSld delSld modSld sldOrd">
      <pc:chgData name="Nita" userId="1727f383da2b51aa" providerId="LiveId" clId="{56AB8C88-ED11-4A9A-B688-87823C10B582}" dt="2022-08-18T09:12:33.516" v="12325" actId="47"/>
      <pc:docMkLst>
        <pc:docMk/>
      </pc:docMkLst>
      <pc:sldChg chg="del">
        <pc:chgData name="Nita" userId="1727f383da2b51aa" providerId="LiveId" clId="{56AB8C88-ED11-4A9A-B688-87823C10B582}" dt="2022-08-18T09:12:24.430" v="12324" actId="47"/>
        <pc:sldMkLst>
          <pc:docMk/>
          <pc:sldMk cId="0" sldId="257"/>
        </pc:sldMkLst>
      </pc:sldChg>
      <pc:sldChg chg="del">
        <pc:chgData name="Nita" userId="1727f383da2b51aa" providerId="LiveId" clId="{56AB8C88-ED11-4A9A-B688-87823C10B582}" dt="2022-08-18T09:12:24.430" v="12324" actId="47"/>
        <pc:sldMkLst>
          <pc:docMk/>
          <pc:sldMk cId="0" sldId="259"/>
        </pc:sldMkLst>
      </pc:sldChg>
      <pc:sldChg chg="del">
        <pc:chgData name="Nita" userId="1727f383da2b51aa" providerId="LiveId" clId="{56AB8C88-ED11-4A9A-B688-87823C10B582}" dt="2022-08-18T09:12:24.430" v="12324" actId="47"/>
        <pc:sldMkLst>
          <pc:docMk/>
          <pc:sldMk cId="0" sldId="260"/>
        </pc:sldMkLst>
      </pc:sldChg>
      <pc:sldChg chg="del">
        <pc:chgData name="Nita" userId="1727f383da2b51aa" providerId="LiveId" clId="{56AB8C88-ED11-4A9A-B688-87823C10B582}" dt="2022-08-18T09:12:24.430" v="12324" actId="47"/>
        <pc:sldMkLst>
          <pc:docMk/>
          <pc:sldMk cId="0" sldId="261"/>
        </pc:sldMkLst>
      </pc:sldChg>
      <pc:sldChg chg="del">
        <pc:chgData name="Nita" userId="1727f383da2b51aa" providerId="LiveId" clId="{56AB8C88-ED11-4A9A-B688-87823C10B582}" dt="2022-08-18T09:12:24.430" v="12324" actId="47"/>
        <pc:sldMkLst>
          <pc:docMk/>
          <pc:sldMk cId="0" sldId="262"/>
        </pc:sldMkLst>
      </pc:sldChg>
      <pc:sldChg chg="del">
        <pc:chgData name="Nita" userId="1727f383da2b51aa" providerId="LiveId" clId="{56AB8C88-ED11-4A9A-B688-87823C10B582}" dt="2022-08-18T09:12:24.430" v="12324" actId="47"/>
        <pc:sldMkLst>
          <pc:docMk/>
          <pc:sldMk cId="0" sldId="263"/>
        </pc:sldMkLst>
      </pc:sldChg>
      <pc:sldChg chg="del">
        <pc:chgData name="Nita" userId="1727f383da2b51aa" providerId="LiveId" clId="{56AB8C88-ED11-4A9A-B688-87823C10B582}" dt="2022-08-18T09:12:24.430" v="12324" actId="47"/>
        <pc:sldMkLst>
          <pc:docMk/>
          <pc:sldMk cId="0" sldId="264"/>
        </pc:sldMkLst>
      </pc:sldChg>
      <pc:sldChg chg="del">
        <pc:chgData name="Nita" userId="1727f383da2b51aa" providerId="LiveId" clId="{56AB8C88-ED11-4A9A-B688-87823C10B582}" dt="2022-08-18T09:12:24.430" v="12324" actId="47"/>
        <pc:sldMkLst>
          <pc:docMk/>
          <pc:sldMk cId="0" sldId="265"/>
        </pc:sldMkLst>
      </pc:sldChg>
      <pc:sldChg chg="del">
        <pc:chgData name="Nita" userId="1727f383da2b51aa" providerId="LiveId" clId="{56AB8C88-ED11-4A9A-B688-87823C10B582}" dt="2022-08-18T09:12:24.430" v="12324" actId="47"/>
        <pc:sldMkLst>
          <pc:docMk/>
          <pc:sldMk cId="0" sldId="266"/>
        </pc:sldMkLst>
      </pc:sldChg>
      <pc:sldChg chg="del">
        <pc:chgData name="Nita" userId="1727f383da2b51aa" providerId="LiveId" clId="{56AB8C88-ED11-4A9A-B688-87823C10B582}" dt="2022-08-18T09:12:24.430" v="12324" actId="47"/>
        <pc:sldMkLst>
          <pc:docMk/>
          <pc:sldMk cId="0" sldId="267"/>
        </pc:sldMkLst>
      </pc:sldChg>
      <pc:sldChg chg="del">
        <pc:chgData name="Nita" userId="1727f383da2b51aa" providerId="LiveId" clId="{56AB8C88-ED11-4A9A-B688-87823C10B582}" dt="2022-08-18T09:12:24.430" v="12324" actId="47"/>
        <pc:sldMkLst>
          <pc:docMk/>
          <pc:sldMk cId="0" sldId="269"/>
        </pc:sldMkLst>
      </pc:sldChg>
      <pc:sldChg chg="del">
        <pc:chgData name="Nita" userId="1727f383da2b51aa" providerId="LiveId" clId="{56AB8C88-ED11-4A9A-B688-87823C10B582}" dt="2022-08-18T09:12:24.430" v="12324" actId="47"/>
        <pc:sldMkLst>
          <pc:docMk/>
          <pc:sldMk cId="0" sldId="270"/>
        </pc:sldMkLst>
      </pc:sldChg>
      <pc:sldChg chg="addSp delSp modSp mod">
        <pc:chgData name="Nita" userId="1727f383da2b51aa" providerId="LiveId" clId="{56AB8C88-ED11-4A9A-B688-87823C10B582}" dt="2022-07-23T08:35:56.726" v="3605" actId="20577"/>
        <pc:sldMkLst>
          <pc:docMk/>
          <pc:sldMk cId="0" sldId="274"/>
        </pc:sldMkLst>
        <pc:spChg chg="mod">
          <ac:chgData name="Nita" userId="1727f383da2b51aa" providerId="LiveId" clId="{56AB8C88-ED11-4A9A-B688-87823C10B582}" dt="2022-07-23T08:35:56.726" v="3605" actId="20577"/>
          <ac:spMkLst>
            <pc:docMk/>
            <pc:sldMk cId="0" sldId="274"/>
            <ac:spMk id="2" creationId="{00000000-0000-0000-0000-000000000000}"/>
          </ac:spMkLst>
        </pc:spChg>
        <pc:spChg chg="add del mod">
          <ac:chgData name="Nita" userId="1727f383da2b51aa" providerId="LiveId" clId="{56AB8C88-ED11-4A9A-B688-87823C10B582}" dt="2022-07-23T08:34:01.491" v="3585" actId="478"/>
          <ac:spMkLst>
            <pc:docMk/>
            <pc:sldMk cId="0" sldId="274"/>
            <ac:spMk id="4" creationId="{440D3FB2-CD59-3D94-2EF5-711A14B400C4}"/>
          </ac:spMkLst>
        </pc:spChg>
        <pc:picChg chg="add mod">
          <ac:chgData name="Nita" userId="1727f383da2b51aa" providerId="LiveId" clId="{56AB8C88-ED11-4A9A-B688-87823C10B582}" dt="2022-07-23T08:34:03.120" v="3586"/>
          <ac:picMkLst>
            <pc:docMk/>
            <pc:sldMk cId="0" sldId="274"/>
            <ac:picMk id="8" creationId="{FB083B76-3340-ED87-CEC4-10A993DB9958}"/>
          </ac:picMkLst>
        </pc:picChg>
        <pc:picChg chg="del mod">
          <ac:chgData name="Nita" userId="1727f383da2b51aa" providerId="LiveId" clId="{56AB8C88-ED11-4A9A-B688-87823C10B582}" dt="2022-07-23T08:33:57.970" v="3583" actId="478"/>
          <ac:picMkLst>
            <pc:docMk/>
            <pc:sldMk cId="0" sldId="274"/>
            <ac:picMk id="9" creationId="{659D8A79-3A1E-FBC0-C23D-77D8188667EE}"/>
          </ac:picMkLst>
        </pc:picChg>
      </pc:sldChg>
      <pc:sldChg chg="addSp delSp modSp mod">
        <pc:chgData name="Nita" userId="1727f383da2b51aa" providerId="LiveId" clId="{56AB8C88-ED11-4A9A-B688-87823C10B582}" dt="2022-07-23T08:36:38.375" v="3619" actId="20577"/>
        <pc:sldMkLst>
          <pc:docMk/>
          <pc:sldMk cId="0" sldId="275"/>
        </pc:sldMkLst>
        <pc:spChg chg="del mod">
          <ac:chgData name="Nita" userId="1727f383da2b51aa" providerId="LiveId" clId="{56AB8C88-ED11-4A9A-B688-87823C10B582}" dt="2022-07-23T08:36:26.990" v="3607" actId="478"/>
          <ac:spMkLst>
            <pc:docMk/>
            <pc:sldMk cId="0" sldId="275"/>
            <ac:spMk id="3" creationId="{053D9D33-0551-164E-8A12-17BA4DDF4321}"/>
          </ac:spMkLst>
        </pc:spChg>
        <pc:spChg chg="mod">
          <ac:chgData name="Nita" userId="1727f383da2b51aa" providerId="LiveId" clId="{56AB8C88-ED11-4A9A-B688-87823C10B582}" dt="2022-07-23T08:36:38.375" v="3619" actId="20577"/>
          <ac:spMkLst>
            <pc:docMk/>
            <pc:sldMk cId="0" sldId="275"/>
            <ac:spMk id="7" creationId="{00000000-0000-0000-0000-000000000000}"/>
          </ac:spMkLst>
        </pc:spChg>
        <pc:picChg chg="add mod">
          <ac:chgData name="Nita" userId="1727f383da2b51aa" providerId="LiveId" clId="{56AB8C88-ED11-4A9A-B688-87823C10B582}" dt="2022-07-23T08:36:28.447" v="3608"/>
          <ac:picMkLst>
            <pc:docMk/>
            <pc:sldMk cId="0" sldId="275"/>
            <ac:picMk id="8" creationId="{03830DF2-2F17-B5BD-FCF1-E6A5CA3D94D9}"/>
          </ac:picMkLst>
        </pc:picChg>
      </pc:sldChg>
      <pc:sldChg chg="addSp delSp modSp mod">
        <pc:chgData name="Nita" userId="1727f383da2b51aa" providerId="LiveId" clId="{56AB8C88-ED11-4A9A-B688-87823C10B582}" dt="2022-07-23T06:56:53.112" v="3568" actId="20577"/>
        <pc:sldMkLst>
          <pc:docMk/>
          <pc:sldMk cId="0" sldId="276"/>
        </pc:sldMkLst>
        <pc:spChg chg="add del mod">
          <ac:chgData name="Nita" userId="1727f383da2b51aa" providerId="LiveId" clId="{56AB8C88-ED11-4A9A-B688-87823C10B582}" dt="2022-07-23T06:45:07.310" v="3463" actId="478"/>
          <ac:spMkLst>
            <pc:docMk/>
            <pc:sldMk cId="0" sldId="276"/>
            <ac:spMk id="3" creationId="{931AF3FA-1C51-3446-5946-E179D80D5F1C}"/>
          </ac:spMkLst>
        </pc:spChg>
        <pc:spChg chg="mod">
          <ac:chgData name="Nita" userId="1727f383da2b51aa" providerId="LiveId" clId="{56AB8C88-ED11-4A9A-B688-87823C10B582}" dt="2022-07-23T06:45:44.149" v="3482" actId="20577"/>
          <ac:spMkLst>
            <pc:docMk/>
            <pc:sldMk cId="0" sldId="276"/>
            <ac:spMk id="7" creationId="{00000000-0000-0000-0000-000000000000}"/>
          </ac:spMkLst>
        </pc:spChg>
        <pc:spChg chg="add mod">
          <ac:chgData name="Nita" userId="1727f383da2b51aa" providerId="LiveId" clId="{56AB8C88-ED11-4A9A-B688-87823C10B582}" dt="2022-07-23T06:56:53.112" v="3568" actId="20577"/>
          <ac:spMkLst>
            <pc:docMk/>
            <pc:sldMk cId="0" sldId="276"/>
            <ac:spMk id="10" creationId="{A0FBE61A-DD91-6725-B4D8-2C9F644515AA}"/>
          </ac:spMkLst>
        </pc:spChg>
        <pc:picChg chg="del mod">
          <ac:chgData name="Nita" userId="1727f383da2b51aa" providerId="LiveId" clId="{56AB8C88-ED11-4A9A-B688-87823C10B582}" dt="2022-07-23T06:44:22.436" v="3461" actId="478"/>
          <ac:picMkLst>
            <pc:docMk/>
            <pc:sldMk cId="0" sldId="276"/>
            <ac:picMk id="9" creationId="{FC8E56CE-746B-E47C-F7E5-27FC211AD46A}"/>
          </ac:picMkLst>
        </pc:picChg>
      </pc:sldChg>
      <pc:sldChg chg="addSp delSp modSp mod">
        <pc:chgData name="Nita" userId="1727f383da2b51aa" providerId="LiveId" clId="{56AB8C88-ED11-4A9A-B688-87823C10B582}" dt="2022-07-23T09:44:48.230" v="4346" actId="478"/>
        <pc:sldMkLst>
          <pc:docMk/>
          <pc:sldMk cId="0" sldId="277"/>
        </pc:sldMkLst>
        <pc:spChg chg="del mod">
          <ac:chgData name="Nita" userId="1727f383da2b51aa" providerId="LiveId" clId="{56AB8C88-ED11-4A9A-B688-87823C10B582}" dt="2022-07-23T09:44:48.230" v="4346" actId="478"/>
          <ac:spMkLst>
            <pc:docMk/>
            <pc:sldMk cId="0" sldId="277"/>
            <ac:spMk id="9" creationId="{00000000-0000-0000-0000-000000000000}"/>
          </ac:spMkLst>
        </pc:spChg>
        <pc:picChg chg="add mod">
          <ac:chgData name="Nita" userId="1727f383da2b51aa" providerId="LiveId" clId="{56AB8C88-ED11-4A9A-B688-87823C10B582}" dt="2022-07-23T08:37:05.272" v="3620"/>
          <ac:picMkLst>
            <pc:docMk/>
            <pc:sldMk cId="0" sldId="277"/>
            <ac:picMk id="7" creationId="{22D209EF-D87F-6271-9904-8B6E49A4FB7D}"/>
          </ac:picMkLst>
        </pc:picChg>
      </pc:sldChg>
      <pc:sldChg chg="addSp delSp modSp mod">
        <pc:chgData name="Nita" userId="1727f383da2b51aa" providerId="LiveId" clId="{56AB8C88-ED11-4A9A-B688-87823C10B582}" dt="2022-07-23T08:39:05.210" v="3645" actId="20577"/>
        <pc:sldMkLst>
          <pc:docMk/>
          <pc:sldMk cId="0" sldId="278"/>
        </pc:sldMkLst>
        <pc:spChg chg="del mod">
          <ac:chgData name="Nita" userId="1727f383da2b51aa" providerId="LiveId" clId="{56AB8C88-ED11-4A9A-B688-87823C10B582}" dt="2022-07-23T08:38:49.776" v="3622" actId="478"/>
          <ac:spMkLst>
            <pc:docMk/>
            <pc:sldMk cId="0" sldId="278"/>
            <ac:spMk id="3" creationId="{A3C53558-221D-BCB8-F0F8-DE80CAE5667F}"/>
          </ac:spMkLst>
        </pc:spChg>
        <pc:spChg chg="mod">
          <ac:chgData name="Nita" userId="1727f383da2b51aa" providerId="LiveId" clId="{56AB8C88-ED11-4A9A-B688-87823C10B582}" dt="2022-07-23T08:39:05.210" v="3645" actId="20577"/>
          <ac:spMkLst>
            <pc:docMk/>
            <pc:sldMk cId="0" sldId="278"/>
            <ac:spMk id="7" creationId="{00000000-0000-0000-0000-000000000000}"/>
          </ac:spMkLst>
        </pc:spChg>
        <pc:picChg chg="add mod">
          <ac:chgData name="Nita" userId="1727f383da2b51aa" providerId="LiveId" clId="{56AB8C88-ED11-4A9A-B688-87823C10B582}" dt="2022-07-23T08:38:51.161" v="3623"/>
          <ac:picMkLst>
            <pc:docMk/>
            <pc:sldMk cId="0" sldId="278"/>
            <ac:picMk id="6" creationId="{EDF60621-9E8E-7A26-0DBC-56DD81AE9153}"/>
          </ac:picMkLst>
        </pc:picChg>
      </pc:sldChg>
      <pc:sldChg chg="addSp delSp modSp mod">
        <pc:chgData name="Nita" userId="1727f383da2b51aa" providerId="LiveId" clId="{56AB8C88-ED11-4A9A-B688-87823C10B582}" dt="2022-07-23T08:40:52.783" v="3671"/>
        <pc:sldMkLst>
          <pc:docMk/>
          <pc:sldMk cId="0" sldId="279"/>
        </pc:sldMkLst>
        <pc:spChg chg="del mod">
          <ac:chgData name="Nita" userId="1727f383da2b51aa" providerId="LiveId" clId="{56AB8C88-ED11-4A9A-B688-87823C10B582}" dt="2022-07-23T08:40:50.902" v="3670" actId="478"/>
          <ac:spMkLst>
            <pc:docMk/>
            <pc:sldMk cId="0" sldId="279"/>
            <ac:spMk id="3" creationId="{06472BD5-8C29-3DD3-1009-2A456E743360}"/>
          </ac:spMkLst>
        </pc:spChg>
        <pc:picChg chg="add mod">
          <ac:chgData name="Nita" userId="1727f383da2b51aa" providerId="LiveId" clId="{56AB8C88-ED11-4A9A-B688-87823C10B582}" dt="2022-07-23T08:40:52.783" v="3671"/>
          <ac:picMkLst>
            <pc:docMk/>
            <pc:sldMk cId="0" sldId="279"/>
            <ac:picMk id="7" creationId="{FCB949D7-B704-1EBB-5253-6B407760F8DC}"/>
          </ac:picMkLst>
        </pc:picChg>
      </pc:sldChg>
      <pc:sldChg chg="addSp delSp modSp mod">
        <pc:chgData name="Nita" userId="1727f383da2b51aa" providerId="LiveId" clId="{56AB8C88-ED11-4A9A-B688-87823C10B582}" dt="2022-07-23T08:41:50.602" v="3674"/>
        <pc:sldMkLst>
          <pc:docMk/>
          <pc:sldMk cId="0" sldId="280"/>
        </pc:sldMkLst>
        <pc:spChg chg="del mod">
          <ac:chgData name="Nita" userId="1727f383da2b51aa" providerId="LiveId" clId="{56AB8C88-ED11-4A9A-B688-87823C10B582}" dt="2022-07-23T08:41:47.331" v="3673" actId="478"/>
          <ac:spMkLst>
            <pc:docMk/>
            <pc:sldMk cId="0" sldId="280"/>
            <ac:spMk id="3" creationId="{15939689-E387-1829-41C9-5D0611DCAE24}"/>
          </ac:spMkLst>
        </pc:spChg>
        <pc:picChg chg="add mod">
          <ac:chgData name="Nita" userId="1727f383da2b51aa" providerId="LiveId" clId="{56AB8C88-ED11-4A9A-B688-87823C10B582}" dt="2022-07-23T08:41:50.602" v="3674"/>
          <ac:picMkLst>
            <pc:docMk/>
            <pc:sldMk cId="0" sldId="280"/>
            <ac:picMk id="7" creationId="{57ABFDA6-44B2-2B01-0349-C162FCCA7283}"/>
          </ac:picMkLst>
        </pc:picChg>
      </pc:sldChg>
      <pc:sldChg chg="modAnim">
        <pc:chgData name="Nita" userId="1727f383da2b51aa" providerId="LiveId" clId="{56AB8C88-ED11-4A9A-B688-87823C10B582}" dt="2022-07-19T04:45:06.635" v="109"/>
        <pc:sldMkLst>
          <pc:docMk/>
          <pc:sldMk cId="0" sldId="282"/>
        </pc:sldMkLst>
      </pc:sldChg>
      <pc:sldChg chg="del">
        <pc:chgData name="Nita" userId="1727f383da2b51aa" providerId="LiveId" clId="{56AB8C88-ED11-4A9A-B688-87823C10B582}" dt="2022-08-18T09:12:33.516" v="12325" actId="47"/>
        <pc:sldMkLst>
          <pc:docMk/>
          <pc:sldMk cId="0" sldId="305"/>
        </pc:sldMkLst>
      </pc:sldChg>
      <pc:sldChg chg="del">
        <pc:chgData name="Nita" userId="1727f383da2b51aa" providerId="LiveId" clId="{56AB8C88-ED11-4A9A-B688-87823C10B582}" dt="2022-08-18T09:12:33.516" v="12325" actId="47"/>
        <pc:sldMkLst>
          <pc:docMk/>
          <pc:sldMk cId="0" sldId="306"/>
        </pc:sldMkLst>
      </pc:sldChg>
      <pc:sldChg chg="del">
        <pc:chgData name="Nita" userId="1727f383da2b51aa" providerId="LiveId" clId="{56AB8C88-ED11-4A9A-B688-87823C10B582}" dt="2022-08-18T09:12:24.430" v="12324" actId="47"/>
        <pc:sldMkLst>
          <pc:docMk/>
          <pc:sldMk cId="0" sldId="308"/>
        </pc:sldMkLst>
      </pc:sldChg>
      <pc:sldChg chg="del">
        <pc:chgData name="Nita" userId="1727f383da2b51aa" providerId="LiveId" clId="{56AB8C88-ED11-4A9A-B688-87823C10B582}" dt="2022-08-18T09:12:24.430" v="12324" actId="47"/>
        <pc:sldMkLst>
          <pc:docMk/>
          <pc:sldMk cId="0" sldId="312"/>
        </pc:sldMkLst>
      </pc:sldChg>
      <pc:sldChg chg="del">
        <pc:chgData name="Nita" userId="1727f383da2b51aa" providerId="LiveId" clId="{56AB8C88-ED11-4A9A-B688-87823C10B582}" dt="2022-08-18T09:12:24.430" v="12324" actId="47"/>
        <pc:sldMkLst>
          <pc:docMk/>
          <pc:sldMk cId="0" sldId="314"/>
        </pc:sldMkLst>
      </pc:sldChg>
      <pc:sldChg chg="del">
        <pc:chgData name="Nita" userId="1727f383da2b51aa" providerId="LiveId" clId="{56AB8C88-ED11-4A9A-B688-87823C10B582}" dt="2022-08-18T09:12:24.430" v="12324" actId="47"/>
        <pc:sldMkLst>
          <pc:docMk/>
          <pc:sldMk cId="0" sldId="316"/>
        </pc:sldMkLst>
      </pc:sldChg>
      <pc:sldChg chg="del">
        <pc:chgData name="Nita" userId="1727f383da2b51aa" providerId="LiveId" clId="{56AB8C88-ED11-4A9A-B688-87823C10B582}" dt="2022-08-18T09:12:24.430" v="12324" actId="47"/>
        <pc:sldMkLst>
          <pc:docMk/>
          <pc:sldMk cId="0" sldId="322"/>
        </pc:sldMkLst>
      </pc:sldChg>
      <pc:sldChg chg="del">
        <pc:chgData name="Nita" userId="1727f383da2b51aa" providerId="LiveId" clId="{56AB8C88-ED11-4A9A-B688-87823C10B582}" dt="2022-08-18T09:12:24.430" v="12324" actId="47"/>
        <pc:sldMkLst>
          <pc:docMk/>
          <pc:sldMk cId="0" sldId="328"/>
        </pc:sldMkLst>
      </pc:sldChg>
      <pc:sldChg chg="del">
        <pc:chgData name="Nita" userId="1727f383da2b51aa" providerId="LiveId" clId="{56AB8C88-ED11-4A9A-B688-87823C10B582}" dt="2022-08-18T09:12:24.430" v="12324" actId="47"/>
        <pc:sldMkLst>
          <pc:docMk/>
          <pc:sldMk cId="0" sldId="329"/>
        </pc:sldMkLst>
      </pc:sldChg>
      <pc:sldChg chg="del">
        <pc:chgData name="Nita" userId="1727f383da2b51aa" providerId="LiveId" clId="{56AB8C88-ED11-4A9A-B688-87823C10B582}" dt="2022-08-18T09:12:24.430" v="12324" actId="47"/>
        <pc:sldMkLst>
          <pc:docMk/>
          <pc:sldMk cId="0" sldId="330"/>
        </pc:sldMkLst>
      </pc:sldChg>
      <pc:sldChg chg="del">
        <pc:chgData name="Nita" userId="1727f383da2b51aa" providerId="LiveId" clId="{56AB8C88-ED11-4A9A-B688-87823C10B582}" dt="2022-08-18T09:12:24.430" v="12324" actId="47"/>
        <pc:sldMkLst>
          <pc:docMk/>
          <pc:sldMk cId="0" sldId="334"/>
        </pc:sldMkLst>
      </pc:sldChg>
      <pc:sldChg chg="del">
        <pc:chgData name="Nita" userId="1727f383da2b51aa" providerId="LiveId" clId="{56AB8C88-ED11-4A9A-B688-87823C10B582}" dt="2022-08-18T09:12:24.430" v="12324" actId="47"/>
        <pc:sldMkLst>
          <pc:docMk/>
          <pc:sldMk cId="0" sldId="338"/>
        </pc:sldMkLst>
      </pc:sldChg>
      <pc:sldChg chg="del">
        <pc:chgData name="Nita" userId="1727f383da2b51aa" providerId="LiveId" clId="{56AB8C88-ED11-4A9A-B688-87823C10B582}" dt="2022-08-18T09:12:24.430" v="12324" actId="47"/>
        <pc:sldMkLst>
          <pc:docMk/>
          <pc:sldMk cId="0" sldId="339"/>
        </pc:sldMkLst>
      </pc:sldChg>
      <pc:sldChg chg="del">
        <pc:chgData name="Nita" userId="1727f383da2b51aa" providerId="LiveId" clId="{56AB8C88-ED11-4A9A-B688-87823C10B582}" dt="2022-08-18T09:12:24.430" v="12324" actId="47"/>
        <pc:sldMkLst>
          <pc:docMk/>
          <pc:sldMk cId="0" sldId="340"/>
        </pc:sldMkLst>
      </pc:sldChg>
      <pc:sldChg chg="del">
        <pc:chgData name="Nita" userId="1727f383da2b51aa" providerId="LiveId" clId="{56AB8C88-ED11-4A9A-B688-87823C10B582}" dt="2022-08-18T09:12:24.430" v="12324" actId="47"/>
        <pc:sldMkLst>
          <pc:docMk/>
          <pc:sldMk cId="0" sldId="342"/>
        </pc:sldMkLst>
      </pc:sldChg>
      <pc:sldChg chg="modAnim">
        <pc:chgData name="Nita" userId="1727f383da2b51aa" providerId="LiveId" clId="{56AB8C88-ED11-4A9A-B688-87823C10B582}" dt="2022-07-19T04:44:34.281" v="105"/>
        <pc:sldMkLst>
          <pc:docMk/>
          <pc:sldMk cId="0" sldId="344"/>
        </pc:sldMkLst>
      </pc:sldChg>
      <pc:sldChg chg="modAnim">
        <pc:chgData name="Nita" userId="1727f383da2b51aa" providerId="LiveId" clId="{56AB8C88-ED11-4A9A-B688-87823C10B582}" dt="2022-07-19T04:44:17.753" v="103"/>
        <pc:sldMkLst>
          <pc:docMk/>
          <pc:sldMk cId="0" sldId="345"/>
        </pc:sldMkLst>
      </pc:sldChg>
      <pc:sldChg chg="modAnim">
        <pc:chgData name="Nita" userId="1727f383da2b51aa" providerId="LiveId" clId="{56AB8C88-ED11-4A9A-B688-87823C10B582}" dt="2022-07-19T04:45:19.231" v="110"/>
        <pc:sldMkLst>
          <pc:docMk/>
          <pc:sldMk cId="0" sldId="349"/>
        </pc:sldMkLst>
      </pc:sldChg>
      <pc:sldChg chg="modSp">
        <pc:chgData name="Nita" userId="1727f383da2b51aa" providerId="LiveId" clId="{56AB8C88-ED11-4A9A-B688-87823C10B582}" dt="2022-07-19T05:22:34.221" v="515" actId="1076"/>
        <pc:sldMkLst>
          <pc:docMk/>
          <pc:sldMk cId="0" sldId="350"/>
        </pc:sldMkLst>
        <pc:picChg chg="mod">
          <ac:chgData name="Nita" userId="1727f383da2b51aa" providerId="LiveId" clId="{56AB8C88-ED11-4A9A-B688-87823C10B582}" dt="2022-07-19T05:22:34.221" v="515" actId="1076"/>
          <ac:picMkLst>
            <pc:docMk/>
            <pc:sldMk cId="0" sldId="350"/>
            <ac:picMk id="9" creationId="{F9948783-4235-7201-792B-F9FBBCFDF341}"/>
          </ac:picMkLst>
        </pc:picChg>
      </pc:sldChg>
      <pc:sldChg chg="modAnim">
        <pc:chgData name="Nita" userId="1727f383da2b51aa" providerId="LiveId" clId="{56AB8C88-ED11-4A9A-B688-87823C10B582}" dt="2022-07-19T04:44:53.053" v="107"/>
        <pc:sldMkLst>
          <pc:docMk/>
          <pc:sldMk cId="0" sldId="351"/>
        </pc:sldMkLst>
      </pc:sldChg>
      <pc:sldChg chg="modSp mod">
        <pc:chgData name="Nita" userId="1727f383da2b51aa" providerId="LiveId" clId="{56AB8C88-ED11-4A9A-B688-87823C10B582}" dt="2022-07-19T04:34:50.142" v="0" actId="255"/>
        <pc:sldMkLst>
          <pc:docMk/>
          <pc:sldMk cId="0" sldId="354"/>
        </pc:sldMkLst>
        <pc:spChg chg="mod">
          <ac:chgData name="Nita" userId="1727f383da2b51aa" providerId="LiveId" clId="{56AB8C88-ED11-4A9A-B688-87823C10B582}" dt="2022-07-19T04:34:50.142" v="0" actId="255"/>
          <ac:spMkLst>
            <pc:docMk/>
            <pc:sldMk cId="0" sldId="354"/>
            <ac:spMk id="4" creationId="{44EB3CEE-6973-8425-B46F-61E0E84F20F7}"/>
          </ac:spMkLst>
        </pc:spChg>
      </pc:sldChg>
      <pc:sldChg chg="modAnim">
        <pc:chgData name="Nita" userId="1727f383da2b51aa" providerId="LiveId" clId="{56AB8C88-ED11-4A9A-B688-87823C10B582}" dt="2022-07-19T04:42:40.885" v="94"/>
        <pc:sldMkLst>
          <pc:docMk/>
          <pc:sldMk cId="0" sldId="355"/>
        </pc:sldMkLst>
      </pc:sldChg>
      <pc:sldChg chg="addSp modSp mod">
        <pc:chgData name="Nita" userId="1727f383da2b51aa" providerId="LiveId" clId="{56AB8C88-ED11-4A9A-B688-87823C10B582}" dt="2022-07-19T04:40:21.331" v="89" actId="20577"/>
        <pc:sldMkLst>
          <pc:docMk/>
          <pc:sldMk cId="0" sldId="356"/>
        </pc:sldMkLst>
        <pc:spChg chg="mod">
          <ac:chgData name="Nita" userId="1727f383da2b51aa" providerId="LiveId" clId="{56AB8C88-ED11-4A9A-B688-87823C10B582}" dt="2022-07-19T04:40:21.331" v="89" actId="20577"/>
          <ac:spMkLst>
            <pc:docMk/>
            <pc:sldMk cId="0" sldId="356"/>
            <ac:spMk id="2" creationId="{00000000-0000-0000-0000-000000000000}"/>
          </ac:spMkLst>
        </pc:spChg>
        <pc:picChg chg="add mod">
          <ac:chgData name="Nita" userId="1727f383da2b51aa" providerId="LiveId" clId="{56AB8C88-ED11-4A9A-B688-87823C10B582}" dt="2022-07-19T04:40:04.195" v="75"/>
          <ac:picMkLst>
            <pc:docMk/>
            <pc:sldMk cId="0" sldId="356"/>
            <ac:picMk id="7" creationId="{25F30554-1C3D-34A2-29CD-08EF4703DF8F}"/>
          </ac:picMkLst>
        </pc:picChg>
      </pc:sldChg>
      <pc:sldChg chg="addSp modSp mod modAnim">
        <pc:chgData name="Nita" userId="1727f383da2b51aa" providerId="LiveId" clId="{56AB8C88-ED11-4A9A-B688-87823C10B582}" dt="2022-07-19T04:42:48.011" v="95"/>
        <pc:sldMkLst>
          <pc:docMk/>
          <pc:sldMk cId="0" sldId="357"/>
        </pc:sldMkLst>
        <pc:spChg chg="add mod">
          <ac:chgData name="Nita" userId="1727f383da2b51aa" providerId="LiveId" clId="{56AB8C88-ED11-4A9A-B688-87823C10B582}" dt="2022-07-19T04:36:08.633" v="48" actId="20577"/>
          <ac:spMkLst>
            <pc:docMk/>
            <pc:sldMk cId="0" sldId="357"/>
            <ac:spMk id="8" creationId="{A9A5D925-D5A9-7E82-5574-88A900B3BA73}"/>
          </ac:spMkLst>
        </pc:spChg>
        <pc:picChg chg="add mod">
          <ac:chgData name="Nita" userId="1727f383da2b51aa" providerId="LiveId" clId="{56AB8C88-ED11-4A9A-B688-87823C10B582}" dt="2022-07-19T04:35:38.714" v="1"/>
          <ac:picMkLst>
            <pc:docMk/>
            <pc:sldMk cId="0" sldId="357"/>
            <ac:picMk id="7" creationId="{3F3ABB25-5410-19E1-EDF6-EEDA424B6376}"/>
          </ac:picMkLst>
        </pc:picChg>
      </pc:sldChg>
      <pc:sldChg chg="addSp delSp modSp mod">
        <pc:chgData name="Nita" userId="1727f383da2b51aa" providerId="LiveId" clId="{56AB8C88-ED11-4A9A-B688-87823C10B582}" dt="2022-07-20T09:32:41.763" v="544" actId="9405"/>
        <pc:sldMkLst>
          <pc:docMk/>
          <pc:sldMk cId="0" sldId="362"/>
        </pc:sldMkLst>
        <pc:spChg chg="mod">
          <ac:chgData name="Nita" userId="1727f383da2b51aa" providerId="LiveId" clId="{56AB8C88-ED11-4A9A-B688-87823C10B582}" dt="2022-07-20T09:31:41.170" v="534" actId="20577"/>
          <ac:spMkLst>
            <pc:docMk/>
            <pc:sldMk cId="0" sldId="362"/>
            <ac:spMk id="2" creationId="{00000000-0000-0000-0000-000000000000}"/>
          </ac:spMkLst>
        </pc:spChg>
        <pc:grpChg chg="del mod">
          <ac:chgData name="Nita" userId="1727f383da2b51aa" providerId="LiveId" clId="{56AB8C88-ED11-4A9A-B688-87823C10B582}" dt="2022-07-20T09:32:37.760" v="542"/>
          <ac:grpSpMkLst>
            <pc:docMk/>
            <pc:sldMk cId="0" sldId="362"/>
            <ac:grpSpMk id="14" creationId="{F81534FA-AF7F-412F-AE16-44A48EB49FF8}"/>
          </ac:grpSpMkLst>
        </pc:grpChg>
        <pc:picChg chg="add del mod">
          <ac:chgData name="Nita" userId="1727f383da2b51aa" providerId="LiveId" clId="{56AB8C88-ED11-4A9A-B688-87823C10B582}" dt="2022-07-20T09:31:51.303" v="537" actId="478"/>
          <ac:picMkLst>
            <pc:docMk/>
            <pc:sldMk cId="0" sldId="362"/>
            <ac:picMk id="10" creationId="{599A5BFB-8D14-AA94-38AD-2E1B10426991}"/>
          </ac:picMkLst>
        </pc:picChg>
        <pc:picChg chg="add mod">
          <ac:chgData name="Nita" userId="1727f383da2b51aa" providerId="LiveId" clId="{56AB8C88-ED11-4A9A-B688-87823C10B582}" dt="2022-07-20T09:32:08.697" v="540" actId="14100"/>
          <ac:picMkLst>
            <pc:docMk/>
            <pc:sldMk cId="0" sldId="362"/>
            <ac:picMk id="12" creationId="{8D9100D3-3509-878A-3E9B-CE563EFECFE8}"/>
          </ac:picMkLst>
        </pc:picChg>
        <pc:inkChg chg="add">
          <ac:chgData name="Nita" userId="1727f383da2b51aa" providerId="LiveId" clId="{56AB8C88-ED11-4A9A-B688-87823C10B582}" dt="2022-07-20T09:32:41.763" v="544" actId="9405"/>
          <ac:inkMkLst>
            <pc:docMk/>
            <pc:sldMk cId="0" sldId="362"/>
            <ac:inkMk id="3" creationId="{75BE6D7C-C18F-F834-C7B4-2A438F0B4B44}"/>
          </ac:inkMkLst>
        </pc:inkChg>
        <pc:inkChg chg="del mod">
          <ac:chgData name="Nita" userId="1727f383da2b51aa" providerId="LiveId" clId="{56AB8C88-ED11-4A9A-B688-87823C10B582}" dt="2022-07-20T09:32:37.761" v="543"/>
          <ac:inkMkLst>
            <pc:docMk/>
            <pc:sldMk cId="0" sldId="362"/>
            <ac:inkMk id="7" creationId="{6169A476-5C20-4FBE-9EB1-1D86670CA6C4}"/>
          </ac:inkMkLst>
        </pc:inkChg>
        <pc:inkChg chg="del">
          <ac:chgData name="Nita" userId="1727f383da2b51aa" providerId="LiveId" clId="{56AB8C88-ED11-4A9A-B688-87823C10B582}" dt="2022-07-20T09:32:37.757" v="541"/>
          <ac:inkMkLst>
            <pc:docMk/>
            <pc:sldMk cId="0" sldId="362"/>
            <ac:inkMk id="9" creationId="{C12ED778-3D8C-42FB-8889-E17A7CF52732}"/>
          </ac:inkMkLst>
        </pc:inkChg>
        <pc:inkChg chg="del">
          <ac:chgData name="Nita" userId="1727f383da2b51aa" providerId="LiveId" clId="{56AB8C88-ED11-4A9A-B688-87823C10B582}" dt="2022-07-20T09:32:37.760" v="542"/>
          <ac:inkMkLst>
            <pc:docMk/>
            <pc:sldMk cId="0" sldId="362"/>
            <ac:inkMk id="11" creationId="{E57C8184-0BAE-463E-8335-EF7570A6B99D}"/>
          </ac:inkMkLst>
        </pc:inkChg>
      </pc:sldChg>
      <pc:sldChg chg="delSp modSp mod">
        <pc:chgData name="Nita" userId="1727f383da2b51aa" providerId="LiveId" clId="{56AB8C88-ED11-4A9A-B688-87823C10B582}" dt="2022-07-20T10:02:02.683" v="1007" actId="6549"/>
        <pc:sldMkLst>
          <pc:docMk/>
          <pc:sldMk cId="0" sldId="363"/>
        </pc:sldMkLst>
        <pc:spChg chg="del mod">
          <ac:chgData name="Nita" userId="1727f383da2b51aa" providerId="LiveId" clId="{56AB8C88-ED11-4A9A-B688-87823C10B582}" dt="2022-07-20T09:47:58.740" v="566"/>
          <ac:spMkLst>
            <pc:docMk/>
            <pc:sldMk cId="0" sldId="363"/>
            <ac:spMk id="8" creationId="{3507A04D-DABB-1B12-53CC-D0AEE22D6A9D}"/>
          </ac:spMkLst>
        </pc:spChg>
        <pc:spChg chg="del">
          <ac:chgData name="Nita" userId="1727f383da2b51aa" providerId="LiveId" clId="{56AB8C88-ED11-4A9A-B688-87823C10B582}" dt="2022-07-20T09:49:01.302" v="567" actId="478"/>
          <ac:spMkLst>
            <pc:docMk/>
            <pc:sldMk cId="0" sldId="363"/>
            <ac:spMk id="11" creationId="{258C3C94-CD38-81AD-A29F-E10715B934D5}"/>
          </ac:spMkLst>
        </pc:spChg>
        <pc:spChg chg="mod">
          <ac:chgData name="Nita" userId="1727f383da2b51aa" providerId="LiveId" clId="{56AB8C88-ED11-4A9A-B688-87823C10B582}" dt="2022-07-20T10:02:02.683" v="1007" actId="6549"/>
          <ac:spMkLst>
            <pc:docMk/>
            <pc:sldMk cId="0" sldId="363"/>
            <ac:spMk id="12" creationId="{D5F4D338-17E4-4B07-C939-E598EB2A9A9F}"/>
          </ac:spMkLst>
        </pc:spChg>
      </pc:sldChg>
      <pc:sldChg chg="addSp modSp mod">
        <pc:chgData name="Nita" userId="1727f383da2b51aa" providerId="LiveId" clId="{56AB8C88-ED11-4A9A-B688-87823C10B582}" dt="2022-07-20T09:38:44.681" v="546"/>
        <pc:sldMkLst>
          <pc:docMk/>
          <pc:sldMk cId="0" sldId="365"/>
        </pc:sldMkLst>
        <pc:picChg chg="add mod">
          <ac:chgData name="Nita" userId="1727f383da2b51aa" providerId="LiveId" clId="{56AB8C88-ED11-4A9A-B688-87823C10B582}" dt="2022-07-20T09:38:44.681" v="546"/>
          <ac:picMkLst>
            <pc:docMk/>
            <pc:sldMk cId="0" sldId="365"/>
            <ac:picMk id="7" creationId="{7C0F95B5-B142-2ABB-BF25-FA008DADFEBD}"/>
          </ac:picMkLst>
        </pc:picChg>
        <pc:inkChg chg="add">
          <ac:chgData name="Nita" userId="1727f383da2b51aa" providerId="LiveId" clId="{56AB8C88-ED11-4A9A-B688-87823C10B582}" dt="2022-07-20T09:38:43.561" v="545" actId="9405"/>
          <ac:inkMkLst>
            <pc:docMk/>
            <pc:sldMk cId="0" sldId="365"/>
            <ac:inkMk id="2" creationId="{DE878C9D-31AF-F21E-8032-3B1D5DC2EF91}"/>
          </ac:inkMkLst>
        </pc:inkChg>
      </pc:sldChg>
      <pc:sldChg chg="addSp delSp modSp mod">
        <pc:chgData name="Nita" userId="1727f383da2b51aa" providerId="LiveId" clId="{56AB8C88-ED11-4A9A-B688-87823C10B582}" dt="2022-07-21T04:46:46.661" v="2858" actId="5793"/>
        <pc:sldMkLst>
          <pc:docMk/>
          <pc:sldMk cId="0" sldId="367"/>
        </pc:sldMkLst>
        <pc:spChg chg="add mod">
          <ac:chgData name="Nita" userId="1727f383da2b51aa" providerId="LiveId" clId="{56AB8C88-ED11-4A9A-B688-87823C10B582}" dt="2022-07-21T04:46:46.661" v="2858" actId="5793"/>
          <ac:spMkLst>
            <pc:docMk/>
            <pc:sldMk cId="0" sldId="367"/>
            <ac:spMk id="7" creationId="{BC2D2A70-1411-118B-A8C7-11AD988C2744}"/>
          </ac:spMkLst>
        </pc:spChg>
        <pc:spChg chg="mod">
          <ac:chgData name="Nita" userId="1727f383da2b51aa" providerId="LiveId" clId="{56AB8C88-ED11-4A9A-B688-87823C10B582}" dt="2022-07-21T04:46:13.419" v="2849" actId="20577"/>
          <ac:spMkLst>
            <pc:docMk/>
            <pc:sldMk cId="0" sldId="367"/>
            <ac:spMk id="8" creationId="{00000000-0000-0000-0000-000000000000}"/>
          </ac:spMkLst>
        </pc:spChg>
        <pc:picChg chg="del mod">
          <ac:chgData name="Nita" userId="1727f383da2b51aa" providerId="LiveId" clId="{56AB8C88-ED11-4A9A-B688-87823C10B582}" dt="2022-07-21T04:45:18.169" v="2821" actId="478"/>
          <ac:picMkLst>
            <pc:docMk/>
            <pc:sldMk cId="0" sldId="367"/>
            <ac:picMk id="9" creationId="{0D08F251-7EC9-F782-C9E6-244B67396158}"/>
          </ac:picMkLst>
        </pc:picChg>
      </pc:sldChg>
      <pc:sldChg chg="addSp delSp modSp mod">
        <pc:chgData name="Nita" userId="1727f383da2b51aa" providerId="LiveId" clId="{56AB8C88-ED11-4A9A-B688-87823C10B582}" dt="2022-07-21T04:51:40.756" v="2978" actId="20577"/>
        <pc:sldMkLst>
          <pc:docMk/>
          <pc:sldMk cId="0" sldId="369"/>
        </pc:sldMkLst>
        <pc:spChg chg="mod">
          <ac:chgData name="Nita" userId="1727f383da2b51aa" providerId="LiveId" clId="{56AB8C88-ED11-4A9A-B688-87823C10B582}" dt="2022-07-21T04:51:38.608" v="2975" actId="1076"/>
          <ac:spMkLst>
            <pc:docMk/>
            <pc:sldMk cId="0" sldId="369"/>
            <ac:spMk id="8" creationId="{306B59BD-CB39-40C7-AE28-287728A073F9}"/>
          </ac:spMkLst>
        </pc:spChg>
        <pc:spChg chg="mod">
          <ac:chgData name="Nita" userId="1727f383da2b51aa" providerId="LiveId" clId="{56AB8C88-ED11-4A9A-B688-87823C10B582}" dt="2022-07-21T04:51:40.756" v="2978" actId="20577"/>
          <ac:spMkLst>
            <pc:docMk/>
            <pc:sldMk cId="0" sldId="369"/>
            <ac:spMk id="9" creationId="{4B64E621-CEDA-3A52-DB55-8C2F76D1C7C0}"/>
          </ac:spMkLst>
        </pc:spChg>
        <pc:spChg chg="del mod">
          <ac:chgData name="Nita" userId="1727f383da2b51aa" providerId="LiveId" clId="{56AB8C88-ED11-4A9A-B688-87823C10B582}" dt="2022-07-21T04:50:30.417" v="2946" actId="478"/>
          <ac:spMkLst>
            <pc:docMk/>
            <pc:sldMk cId="0" sldId="369"/>
            <ac:spMk id="10" creationId="{4DE6ADBE-0F86-5D63-F203-444F41DB4249}"/>
          </ac:spMkLst>
        </pc:spChg>
        <pc:picChg chg="add mod">
          <ac:chgData name="Nita" userId="1727f383da2b51aa" providerId="LiveId" clId="{56AB8C88-ED11-4A9A-B688-87823C10B582}" dt="2022-07-21T04:50:32.058" v="2947"/>
          <ac:picMkLst>
            <pc:docMk/>
            <pc:sldMk cId="0" sldId="369"/>
            <ac:picMk id="11" creationId="{EBF3D059-DE16-0216-20AE-F9A3FC2E6E00}"/>
          </ac:picMkLst>
        </pc:picChg>
      </pc:sldChg>
      <pc:sldChg chg="addSp delSp modSp mod">
        <pc:chgData name="Nita" userId="1727f383da2b51aa" providerId="LiveId" clId="{56AB8C88-ED11-4A9A-B688-87823C10B582}" dt="2022-07-22T10:50:25.795" v="3031" actId="20577"/>
        <pc:sldMkLst>
          <pc:docMk/>
          <pc:sldMk cId="0" sldId="370"/>
        </pc:sldMkLst>
        <pc:spChg chg="mod">
          <ac:chgData name="Nita" userId="1727f383da2b51aa" providerId="LiveId" clId="{56AB8C88-ED11-4A9A-B688-87823C10B582}" dt="2022-07-22T10:50:25.795" v="3031" actId="20577"/>
          <ac:spMkLst>
            <pc:docMk/>
            <pc:sldMk cId="0" sldId="370"/>
            <ac:spMk id="5" creationId="{B704E940-5F77-75E7-5D47-EC720B5A72E8}"/>
          </ac:spMkLst>
        </pc:spChg>
        <pc:spChg chg="del">
          <ac:chgData name="Nita" userId="1727f383da2b51aa" providerId="LiveId" clId="{56AB8C88-ED11-4A9A-B688-87823C10B582}" dt="2022-07-22T10:49:41.184" v="3000" actId="478"/>
          <ac:spMkLst>
            <pc:docMk/>
            <pc:sldMk cId="0" sldId="370"/>
            <ac:spMk id="8" creationId="{1C4CC1A7-793A-7770-4157-A08DC248803B}"/>
          </ac:spMkLst>
        </pc:spChg>
        <pc:picChg chg="add mod">
          <ac:chgData name="Nita" userId="1727f383da2b51aa" providerId="LiveId" clId="{56AB8C88-ED11-4A9A-B688-87823C10B582}" dt="2022-07-22T10:49:42.928" v="3001"/>
          <ac:picMkLst>
            <pc:docMk/>
            <pc:sldMk cId="0" sldId="370"/>
            <ac:picMk id="9" creationId="{DF6B71B5-3CFD-3C34-B31D-2A79292D7E93}"/>
          </ac:picMkLst>
        </pc:picChg>
      </pc:sldChg>
      <pc:sldChg chg="addSp delSp modSp mod">
        <pc:chgData name="Nita" userId="1727f383da2b51aa" providerId="LiveId" clId="{56AB8C88-ED11-4A9A-B688-87823C10B582}" dt="2022-07-22T10:52:14.626" v="3095" actId="108"/>
        <pc:sldMkLst>
          <pc:docMk/>
          <pc:sldMk cId="0" sldId="371"/>
        </pc:sldMkLst>
        <pc:spChg chg="mod">
          <ac:chgData name="Nita" userId="1727f383da2b51aa" providerId="LiveId" clId="{56AB8C88-ED11-4A9A-B688-87823C10B582}" dt="2022-07-22T10:52:14.626" v="3095" actId="108"/>
          <ac:spMkLst>
            <pc:docMk/>
            <pc:sldMk cId="0" sldId="371"/>
            <ac:spMk id="11" creationId="{9E6BED3D-7476-D060-7E19-5FC95E189530}"/>
          </ac:spMkLst>
        </pc:spChg>
        <pc:spChg chg="del">
          <ac:chgData name="Nita" userId="1727f383da2b51aa" providerId="LiveId" clId="{56AB8C88-ED11-4A9A-B688-87823C10B582}" dt="2022-07-22T10:51:25.080" v="3032" actId="478"/>
          <ac:spMkLst>
            <pc:docMk/>
            <pc:sldMk cId="0" sldId="371"/>
            <ac:spMk id="12" creationId="{F55DFB67-44DD-6A0A-65D6-046500FA61B4}"/>
          </ac:spMkLst>
        </pc:spChg>
        <pc:picChg chg="add mod">
          <ac:chgData name="Nita" userId="1727f383da2b51aa" providerId="LiveId" clId="{56AB8C88-ED11-4A9A-B688-87823C10B582}" dt="2022-07-22T10:51:27.150" v="3033"/>
          <ac:picMkLst>
            <pc:docMk/>
            <pc:sldMk cId="0" sldId="371"/>
            <ac:picMk id="7" creationId="{32D1C922-BEE9-344F-D966-52DF8A6E1C22}"/>
          </ac:picMkLst>
        </pc:picChg>
      </pc:sldChg>
      <pc:sldChg chg="addSp delSp modSp mod">
        <pc:chgData name="Nita" userId="1727f383da2b51aa" providerId="LiveId" clId="{56AB8C88-ED11-4A9A-B688-87823C10B582}" dt="2022-07-25T04:31:34.566" v="8047" actId="12"/>
        <pc:sldMkLst>
          <pc:docMk/>
          <pc:sldMk cId="0" sldId="373"/>
        </pc:sldMkLst>
        <pc:spChg chg="add mod">
          <ac:chgData name="Nita" userId="1727f383da2b51aa" providerId="LiveId" clId="{56AB8C88-ED11-4A9A-B688-87823C10B582}" dt="2022-07-25T04:31:34.566" v="8047" actId="12"/>
          <ac:spMkLst>
            <pc:docMk/>
            <pc:sldMk cId="0" sldId="373"/>
            <ac:spMk id="5" creationId="{C12AF81F-62FD-F026-6000-30D4603A1FF6}"/>
          </ac:spMkLst>
        </pc:spChg>
        <pc:spChg chg="mod">
          <ac:chgData name="Nita" userId="1727f383da2b51aa" providerId="LiveId" clId="{56AB8C88-ED11-4A9A-B688-87823C10B582}" dt="2022-07-22T10:57:56.605" v="3138" actId="20577"/>
          <ac:spMkLst>
            <pc:docMk/>
            <pc:sldMk cId="0" sldId="373"/>
            <ac:spMk id="7" creationId="{09468F45-A79F-C6FC-7782-E7DCE411BA1D}"/>
          </ac:spMkLst>
        </pc:spChg>
        <pc:picChg chg="del mod">
          <ac:chgData name="Nita" userId="1727f383da2b51aa" providerId="LiveId" clId="{56AB8C88-ED11-4A9A-B688-87823C10B582}" dt="2022-07-22T10:54:14.453" v="3097" actId="478"/>
          <ac:picMkLst>
            <pc:docMk/>
            <pc:sldMk cId="0" sldId="373"/>
            <ac:picMk id="8" creationId="{EE4F276D-FC8A-46F1-3646-2B10B9FD849E}"/>
          </ac:picMkLst>
        </pc:picChg>
      </pc:sldChg>
      <pc:sldChg chg="addSp delSp modSp mod modAnim">
        <pc:chgData name="Nita" userId="1727f383da2b51aa" providerId="LiveId" clId="{56AB8C88-ED11-4A9A-B688-87823C10B582}" dt="2022-07-23T06:58:57.591" v="3581" actId="6549"/>
        <pc:sldMkLst>
          <pc:docMk/>
          <pc:sldMk cId="0" sldId="375"/>
        </pc:sldMkLst>
        <pc:spChg chg="mod">
          <ac:chgData name="Nita" userId="1727f383da2b51aa" providerId="LiveId" clId="{56AB8C88-ED11-4A9A-B688-87823C10B582}" dt="2022-07-23T06:58:57.591" v="3581" actId="6549"/>
          <ac:spMkLst>
            <pc:docMk/>
            <pc:sldMk cId="0" sldId="375"/>
            <ac:spMk id="2" creationId="{00000000-0000-0000-0000-000000000000}"/>
          </ac:spMkLst>
        </pc:spChg>
        <pc:spChg chg="add del mod">
          <ac:chgData name="Nita" userId="1727f383da2b51aa" providerId="LiveId" clId="{56AB8C88-ED11-4A9A-B688-87823C10B582}" dt="2022-07-23T06:57:46.386" v="3572" actId="478"/>
          <ac:spMkLst>
            <pc:docMk/>
            <pc:sldMk cId="0" sldId="375"/>
            <ac:spMk id="4" creationId="{20E26F8E-5CF8-8ED7-0113-13D9BA973936}"/>
          </ac:spMkLst>
        </pc:spChg>
        <pc:picChg chg="add mod">
          <ac:chgData name="Nita" userId="1727f383da2b51aa" providerId="LiveId" clId="{56AB8C88-ED11-4A9A-B688-87823C10B582}" dt="2022-07-23T06:58:16.816" v="3573"/>
          <ac:picMkLst>
            <pc:docMk/>
            <pc:sldMk cId="0" sldId="375"/>
            <ac:picMk id="8" creationId="{3501B4C8-5FEE-01C5-A0CD-E0A68076D092}"/>
          </ac:picMkLst>
        </pc:picChg>
        <pc:picChg chg="del mod">
          <ac:chgData name="Nita" userId="1727f383da2b51aa" providerId="LiveId" clId="{56AB8C88-ED11-4A9A-B688-87823C10B582}" dt="2022-07-23T06:57:41.834" v="3570" actId="478"/>
          <ac:picMkLst>
            <pc:docMk/>
            <pc:sldMk cId="0" sldId="375"/>
            <ac:picMk id="9" creationId="{4319AA65-97D7-1CBD-1FC0-9D330E1DCB1B}"/>
          </ac:picMkLst>
        </pc:picChg>
        <pc:picChg chg="add mod">
          <ac:chgData name="Nita" userId="1727f383da2b51aa" providerId="LiveId" clId="{56AB8C88-ED11-4A9A-B688-87823C10B582}" dt="2022-07-23T06:58:29.832" v="3574"/>
          <ac:picMkLst>
            <pc:docMk/>
            <pc:sldMk cId="0" sldId="375"/>
            <ac:picMk id="10" creationId="{F8FCD85F-5658-0181-FD8E-46A75BED12B3}"/>
          </ac:picMkLst>
        </pc:picChg>
      </pc:sldChg>
      <pc:sldChg chg="addSp modSp mod">
        <pc:chgData name="Nita" userId="1727f383da2b51aa" providerId="LiveId" clId="{56AB8C88-ED11-4A9A-B688-87823C10B582}" dt="2022-07-21T05:21:39.980" v="2999" actId="20577"/>
        <pc:sldMkLst>
          <pc:docMk/>
          <pc:sldMk cId="0" sldId="382"/>
        </pc:sldMkLst>
        <pc:spChg chg="mod">
          <ac:chgData name="Nita" userId="1727f383da2b51aa" providerId="LiveId" clId="{56AB8C88-ED11-4A9A-B688-87823C10B582}" dt="2022-07-21T05:21:39.980" v="2999" actId="20577"/>
          <ac:spMkLst>
            <pc:docMk/>
            <pc:sldMk cId="0" sldId="382"/>
            <ac:spMk id="7" creationId="{00000000-0000-0000-0000-000000000000}"/>
          </ac:spMkLst>
        </pc:spChg>
        <pc:picChg chg="add mod">
          <ac:chgData name="Nita" userId="1727f383da2b51aa" providerId="LiveId" clId="{56AB8C88-ED11-4A9A-B688-87823C10B582}" dt="2022-07-19T04:36:52.182" v="49"/>
          <ac:picMkLst>
            <pc:docMk/>
            <pc:sldMk cId="0" sldId="382"/>
            <ac:picMk id="10" creationId="{DFCF0ED9-7CE3-08F2-8ACD-B154ECC4005A}"/>
          </ac:picMkLst>
        </pc:picChg>
      </pc:sldChg>
      <pc:sldChg chg="addSp modSp mod">
        <pc:chgData name="Nita" userId="1727f383da2b51aa" providerId="LiveId" clId="{56AB8C88-ED11-4A9A-B688-87823C10B582}" dt="2022-07-19T04:39:43.564" v="74" actId="20577"/>
        <pc:sldMkLst>
          <pc:docMk/>
          <pc:sldMk cId="0" sldId="383"/>
        </pc:sldMkLst>
        <pc:spChg chg="mod">
          <ac:chgData name="Nita" userId="1727f383da2b51aa" providerId="LiveId" clId="{56AB8C88-ED11-4A9A-B688-87823C10B582}" dt="2022-07-19T04:39:43.564" v="74" actId="20577"/>
          <ac:spMkLst>
            <pc:docMk/>
            <pc:sldMk cId="0" sldId="383"/>
            <ac:spMk id="7" creationId="{00000000-0000-0000-0000-000000000000}"/>
          </ac:spMkLst>
        </pc:spChg>
        <pc:picChg chg="add mod">
          <ac:chgData name="Nita" userId="1727f383da2b51aa" providerId="LiveId" clId="{56AB8C88-ED11-4A9A-B688-87823C10B582}" dt="2022-07-19T04:39:35.763" v="63"/>
          <ac:picMkLst>
            <pc:docMk/>
            <pc:sldMk cId="0" sldId="383"/>
            <ac:picMk id="8" creationId="{DF309D70-2D8C-B77E-D020-44C7E630E6C7}"/>
          </ac:picMkLst>
        </pc:picChg>
      </pc:sldChg>
      <pc:sldChg chg="addSp modSp mod chgLayout">
        <pc:chgData name="Nita" userId="1727f383da2b51aa" providerId="LiveId" clId="{56AB8C88-ED11-4A9A-B688-87823C10B582}" dt="2022-07-19T04:57:36.927" v="511" actId="207"/>
        <pc:sldMkLst>
          <pc:docMk/>
          <pc:sldMk cId="0" sldId="384"/>
        </pc:sldMkLst>
        <pc:spChg chg="add mod ord">
          <ac:chgData name="Nita" userId="1727f383da2b51aa" providerId="LiveId" clId="{56AB8C88-ED11-4A9A-B688-87823C10B582}" dt="2022-07-19T04:57:36.927" v="511" actId="207"/>
          <ac:spMkLst>
            <pc:docMk/>
            <pc:sldMk cId="0" sldId="384"/>
            <ac:spMk id="2" creationId="{CC7318A6-DF16-1957-A61C-D2C221581321}"/>
          </ac:spMkLst>
        </pc:spChg>
        <pc:spChg chg="mod ord">
          <ac:chgData name="Nita" userId="1727f383da2b51aa" providerId="LiveId" clId="{56AB8C88-ED11-4A9A-B688-87823C10B582}" dt="2022-07-19T04:48:02.764" v="124" actId="700"/>
          <ac:spMkLst>
            <pc:docMk/>
            <pc:sldMk cId="0" sldId="384"/>
            <ac:spMk id="4" creationId="{00000000-0000-0000-0000-000000000000}"/>
          </ac:spMkLst>
        </pc:spChg>
        <pc:spChg chg="mod ord">
          <ac:chgData name="Nita" userId="1727f383da2b51aa" providerId="LiveId" clId="{56AB8C88-ED11-4A9A-B688-87823C10B582}" dt="2022-07-19T04:48:02.764" v="124" actId="700"/>
          <ac:spMkLst>
            <pc:docMk/>
            <pc:sldMk cId="0" sldId="384"/>
            <ac:spMk id="5" creationId="{00000000-0000-0000-0000-000000000000}"/>
          </ac:spMkLst>
        </pc:spChg>
        <pc:spChg chg="mod ord">
          <ac:chgData name="Nita" userId="1727f383da2b51aa" providerId="LiveId" clId="{56AB8C88-ED11-4A9A-B688-87823C10B582}" dt="2022-07-19T04:48:11.763" v="128" actId="14100"/>
          <ac:spMkLst>
            <pc:docMk/>
            <pc:sldMk cId="0" sldId="384"/>
            <ac:spMk id="6" creationId="{15D491DA-76EC-E07F-7CED-A7DA25E20ED8}"/>
          </ac:spMkLst>
        </pc:spChg>
      </pc:sldChg>
      <pc:sldChg chg="addSp delSp modSp mod">
        <pc:chgData name="Nita" userId="1727f383da2b51aa" providerId="LiveId" clId="{56AB8C88-ED11-4A9A-B688-87823C10B582}" dt="2022-07-21T04:45:08.977" v="2819" actId="14100"/>
        <pc:sldMkLst>
          <pc:docMk/>
          <pc:sldMk cId="0" sldId="385"/>
        </pc:sldMkLst>
        <pc:spChg chg="mod">
          <ac:chgData name="Nita" userId="1727f383da2b51aa" providerId="LiveId" clId="{56AB8C88-ED11-4A9A-B688-87823C10B582}" dt="2022-07-21T04:42:37.242" v="2813" actId="20577"/>
          <ac:spMkLst>
            <pc:docMk/>
            <pc:sldMk cId="0" sldId="385"/>
            <ac:spMk id="8" creationId="{00000000-0000-0000-0000-000000000000}"/>
          </ac:spMkLst>
        </pc:spChg>
        <pc:picChg chg="add mod">
          <ac:chgData name="Nita" userId="1727f383da2b51aa" providerId="LiveId" clId="{56AB8C88-ED11-4A9A-B688-87823C10B582}" dt="2022-07-21T04:45:08.977" v="2819" actId="14100"/>
          <ac:picMkLst>
            <pc:docMk/>
            <pc:sldMk cId="0" sldId="385"/>
            <ac:picMk id="3" creationId="{62E598C5-813D-54EF-19D4-2AA2711CE375}"/>
          </ac:picMkLst>
        </pc:picChg>
        <pc:picChg chg="del mod">
          <ac:chgData name="Nita" userId="1727f383da2b51aa" providerId="LiveId" clId="{56AB8C88-ED11-4A9A-B688-87823C10B582}" dt="2022-07-21T04:42:41.043" v="2815" actId="478"/>
          <ac:picMkLst>
            <pc:docMk/>
            <pc:sldMk cId="0" sldId="385"/>
            <ac:picMk id="9" creationId="{6828D36D-4379-8202-8214-A6691B545201}"/>
          </ac:picMkLst>
        </pc:picChg>
      </pc:sldChg>
      <pc:sldChg chg="addSp delSp modSp mod modAnim">
        <pc:chgData name="Nita" userId="1727f383da2b51aa" providerId="LiveId" clId="{56AB8C88-ED11-4A9A-B688-87823C10B582}" dt="2022-07-21T04:47:30.600" v="2899" actId="20577"/>
        <pc:sldMkLst>
          <pc:docMk/>
          <pc:sldMk cId="0" sldId="386"/>
        </pc:sldMkLst>
        <pc:spChg chg="del mod">
          <ac:chgData name="Nita" userId="1727f383da2b51aa" providerId="LiveId" clId="{56AB8C88-ED11-4A9A-B688-87823C10B582}" dt="2022-07-21T04:47:16.192" v="2860" actId="478"/>
          <ac:spMkLst>
            <pc:docMk/>
            <pc:sldMk cId="0" sldId="386"/>
            <ac:spMk id="6" creationId="{277F3DD0-2723-E6FC-D00D-918525746920}"/>
          </ac:spMkLst>
        </pc:spChg>
        <pc:spChg chg="mod">
          <ac:chgData name="Nita" userId="1727f383da2b51aa" providerId="LiveId" clId="{56AB8C88-ED11-4A9A-B688-87823C10B582}" dt="2022-07-21T04:47:30.600" v="2899" actId="20577"/>
          <ac:spMkLst>
            <pc:docMk/>
            <pc:sldMk cId="0" sldId="386"/>
            <ac:spMk id="8" creationId="{00000000-0000-0000-0000-000000000000}"/>
          </ac:spMkLst>
        </pc:spChg>
        <pc:picChg chg="add mod">
          <ac:chgData name="Nita" userId="1727f383da2b51aa" providerId="LiveId" clId="{56AB8C88-ED11-4A9A-B688-87823C10B582}" dt="2022-07-21T04:47:17.679" v="2861"/>
          <ac:picMkLst>
            <pc:docMk/>
            <pc:sldMk cId="0" sldId="386"/>
            <ac:picMk id="7" creationId="{3B09074A-0F2A-39CB-9C03-E235E7619BC5}"/>
          </ac:picMkLst>
        </pc:picChg>
      </pc:sldChg>
      <pc:sldChg chg="addSp delSp modSp mod ord modAnim">
        <pc:chgData name="Nita" userId="1727f383da2b51aa" providerId="LiveId" clId="{56AB8C88-ED11-4A9A-B688-87823C10B582}" dt="2022-07-23T10:36:54.253" v="6152"/>
        <pc:sldMkLst>
          <pc:docMk/>
          <pc:sldMk cId="0" sldId="390"/>
        </pc:sldMkLst>
        <pc:spChg chg="mod">
          <ac:chgData name="Nita" userId="1727f383da2b51aa" providerId="LiveId" clId="{56AB8C88-ED11-4A9A-B688-87823C10B582}" dt="2022-07-21T04:48:19.204" v="2944" actId="20577"/>
          <ac:spMkLst>
            <pc:docMk/>
            <pc:sldMk cId="0" sldId="390"/>
            <ac:spMk id="2" creationId="{00000000-0000-0000-0000-000000000000}"/>
          </ac:spMkLst>
        </pc:spChg>
        <pc:picChg chg="add mod">
          <ac:chgData name="Nita" userId="1727f383da2b51aa" providerId="LiveId" clId="{56AB8C88-ED11-4A9A-B688-87823C10B582}" dt="2022-07-21T04:48:02.880" v="2902"/>
          <ac:picMkLst>
            <pc:docMk/>
            <pc:sldMk cId="0" sldId="390"/>
            <ac:picMk id="6" creationId="{86FDBC6C-06CD-10E6-905A-86354EF7A5DB}"/>
          </ac:picMkLst>
        </pc:picChg>
        <pc:picChg chg="del mod">
          <ac:chgData name="Nita" userId="1727f383da2b51aa" providerId="LiveId" clId="{56AB8C88-ED11-4A9A-B688-87823C10B582}" dt="2022-07-21T04:48:01.487" v="2901" actId="478"/>
          <ac:picMkLst>
            <pc:docMk/>
            <pc:sldMk cId="0" sldId="390"/>
            <ac:picMk id="7" creationId="{11DEE890-0983-CF73-E95F-2D102699519F}"/>
          </ac:picMkLst>
        </pc:picChg>
      </pc:sldChg>
      <pc:sldChg chg="delSp modSp mod">
        <pc:chgData name="Nita" userId="1727f383da2b51aa" providerId="LiveId" clId="{56AB8C88-ED11-4A9A-B688-87823C10B582}" dt="2022-07-20T10:50:12.727" v="2438" actId="14100"/>
        <pc:sldMkLst>
          <pc:docMk/>
          <pc:sldMk cId="0" sldId="392"/>
        </pc:sldMkLst>
        <pc:spChg chg="del">
          <ac:chgData name="Nita" userId="1727f383da2b51aa" providerId="LiveId" clId="{56AB8C88-ED11-4A9A-B688-87823C10B582}" dt="2022-07-20T10:49:09.680" v="2405" actId="478"/>
          <ac:spMkLst>
            <pc:docMk/>
            <pc:sldMk cId="0" sldId="392"/>
            <ac:spMk id="5" creationId="{AA50B1AF-1C36-F976-1C1F-F6F2039F6621}"/>
          </ac:spMkLst>
        </pc:spChg>
        <pc:spChg chg="del">
          <ac:chgData name="Nita" userId="1727f383da2b51aa" providerId="LiveId" clId="{56AB8C88-ED11-4A9A-B688-87823C10B582}" dt="2022-07-20T10:49:15.137" v="2406" actId="478"/>
          <ac:spMkLst>
            <pc:docMk/>
            <pc:sldMk cId="0" sldId="392"/>
            <ac:spMk id="6" creationId="{E39DF3FE-E152-2BE2-0C27-75987E7AC761}"/>
          </ac:spMkLst>
        </pc:spChg>
        <pc:spChg chg="mod">
          <ac:chgData name="Nita" userId="1727f383da2b51aa" providerId="LiveId" clId="{56AB8C88-ED11-4A9A-B688-87823C10B582}" dt="2022-07-20T10:50:12.727" v="2438" actId="14100"/>
          <ac:spMkLst>
            <pc:docMk/>
            <pc:sldMk cId="0" sldId="392"/>
            <ac:spMk id="7" creationId="{6A33412F-DF19-3F3D-358E-7CB1FC35503E}"/>
          </ac:spMkLst>
        </pc:spChg>
      </pc:sldChg>
      <pc:sldChg chg="addSp delSp modSp mod">
        <pc:chgData name="Nita" userId="1727f383da2b51aa" providerId="LiveId" clId="{56AB8C88-ED11-4A9A-B688-87823C10B582}" dt="2022-07-22T11:02:18.179" v="3162" actId="20577"/>
        <pc:sldMkLst>
          <pc:docMk/>
          <pc:sldMk cId="0" sldId="393"/>
        </pc:sldMkLst>
        <pc:spChg chg="mod">
          <ac:chgData name="Nita" userId="1727f383da2b51aa" providerId="LiveId" clId="{56AB8C88-ED11-4A9A-B688-87823C10B582}" dt="2022-07-22T11:02:18.179" v="3162" actId="20577"/>
          <ac:spMkLst>
            <pc:docMk/>
            <pc:sldMk cId="0" sldId="393"/>
            <ac:spMk id="9" creationId="{D98DC846-4F72-7E7C-8F5F-A807D4E7E348}"/>
          </ac:spMkLst>
        </pc:spChg>
        <pc:spChg chg="del mod">
          <ac:chgData name="Nita" userId="1727f383da2b51aa" providerId="LiveId" clId="{56AB8C88-ED11-4A9A-B688-87823C10B582}" dt="2022-07-22T10:58:21.036" v="3141" actId="478"/>
          <ac:spMkLst>
            <pc:docMk/>
            <pc:sldMk cId="0" sldId="393"/>
            <ac:spMk id="10" creationId="{38B40ACB-D66B-B2CB-0ED2-0942A8FA9205}"/>
          </ac:spMkLst>
        </pc:spChg>
        <pc:spChg chg="del mod">
          <ac:chgData name="Nita" userId="1727f383da2b51aa" providerId="LiveId" clId="{56AB8C88-ED11-4A9A-B688-87823C10B582}" dt="2022-07-22T10:58:28.947" v="3145" actId="478"/>
          <ac:spMkLst>
            <pc:docMk/>
            <pc:sldMk cId="0" sldId="393"/>
            <ac:spMk id="11" creationId="{464BD018-DB3E-ADDE-07B7-8A8C37FFD6C5}"/>
          </ac:spMkLst>
        </pc:spChg>
        <pc:graphicFrameChg chg="add del mod modGraphic">
          <ac:chgData name="Nita" userId="1727f383da2b51aa" providerId="LiveId" clId="{56AB8C88-ED11-4A9A-B688-87823C10B582}" dt="2022-07-22T10:58:24.804" v="3143" actId="478"/>
          <ac:graphicFrameMkLst>
            <pc:docMk/>
            <pc:sldMk cId="0" sldId="393"/>
            <ac:graphicFrameMk id="3" creationId="{40F691A0-D827-969E-4A85-A334EB10B0E1}"/>
          </ac:graphicFrameMkLst>
        </pc:graphicFrameChg>
        <pc:picChg chg="add mod">
          <ac:chgData name="Nita" userId="1727f383da2b51aa" providerId="LiveId" clId="{56AB8C88-ED11-4A9A-B688-87823C10B582}" dt="2022-07-22T10:59:24.149" v="3146"/>
          <ac:picMkLst>
            <pc:docMk/>
            <pc:sldMk cId="0" sldId="393"/>
            <ac:picMk id="12" creationId="{4C30DE91-1E27-479F-7C35-17309AB5939D}"/>
          </ac:picMkLst>
        </pc:picChg>
      </pc:sldChg>
      <pc:sldChg chg="addSp delSp modSp mod modAnim">
        <pc:chgData name="Nita" userId="1727f383da2b51aa" providerId="LiveId" clId="{56AB8C88-ED11-4A9A-B688-87823C10B582}" dt="2022-07-23T06:09:00.259" v="3449" actId="14100"/>
        <pc:sldMkLst>
          <pc:docMk/>
          <pc:sldMk cId="0" sldId="395"/>
        </pc:sldMkLst>
        <pc:spChg chg="mod">
          <ac:chgData name="Nita" userId="1727f383da2b51aa" providerId="LiveId" clId="{56AB8C88-ED11-4A9A-B688-87823C10B582}" dt="2022-07-22T11:22:01.249" v="3440" actId="20577"/>
          <ac:spMkLst>
            <pc:docMk/>
            <pc:sldMk cId="0" sldId="395"/>
            <ac:spMk id="2" creationId="{00000000-0000-0000-0000-000000000000}"/>
          </ac:spMkLst>
        </pc:spChg>
        <pc:spChg chg="add del mod">
          <ac:chgData name="Nita" userId="1727f383da2b51aa" providerId="LiveId" clId="{56AB8C88-ED11-4A9A-B688-87823C10B582}" dt="2022-07-22T11:19:38.133" v="3386" actId="478"/>
          <ac:spMkLst>
            <pc:docMk/>
            <pc:sldMk cId="0" sldId="395"/>
            <ac:spMk id="6" creationId="{009F7596-3831-8A13-43EC-C0285EE1291F}"/>
          </ac:spMkLst>
        </pc:spChg>
        <pc:picChg chg="del mod">
          <ac:chgData name="Nita" userId="1727f383da2b51aa" providerId="LiveId" clId="{56AB8C88-ED11-4A9A-B688-87823C10B582}" dt="2022-07-22T11:19:33.313" v="3384" actId="478"/>
          <ac:picMkLst>
            <pc:docMk/>
            <pc:sldMk cId="0" sldId="395"/>
            <ac:picMk id="7" creationId="{3F20E6CF-8454-7CBD-A851-1C5E693A8668}"/>
          </ac:picMkLst>
        </pc:picChg>
        <pc:picChg chg="add mod">
          <ac:chgData name="Nita" userId="1727f383da2b51aa" providerId="LiveId" clId="{56AB8C88-ED11-4A9A-B688-87823C10B582}" dt="2022-07-23T06:09:00.259" v="3449" actId="14100"/>
          <ac:picMkLst>
            <pc:docMk/>
            <pc:sldMk cId="0" sldId="395"/>
            <ac:picMk id="9" creationId="{BCBE9F9D-7F59-2A49-C799-5F90C2649665}"/>
          </ac:picMkLst>
        </pc:picChg>
        <pc:picChg chg="add del mod">
          <ac:chgData name="Nita" userId="1727f383da2b51aa" providerId="LiveId" clId="{56AB8C88-ED11-4A9A-B688-87823C10B582}" dt="2022-07-23T06:08:31.280" v="3441" actId="478"/>
          <ac:picMkLst>
            <pc:docMk/>
            <pc:sldMk cId="0" sldId="395"/>
            <ac:picMk id="10" creationId="{F703A35F-0D59-88C0-2D9F-A37E1A5F98AC}"/>
          </ac:picMkLst>
        </pc:picChg>
        <pc:picChg chg="add del mod">
          <ac:chgData name="Nita" userId="1727f383da2b51aa" providerId="LiveId" clId="{56AB8C88-ED11-4A9A-B688-87823C10B582}" dt="2022-07-23T06:08:39.134" v="3444" actId="478"/>
          <ac:picMkLst>
            <pc:docMk/>
            <pc:sldMk cId="0" sldId="395"/>
            <ac:picMk id="11" creationId="{3F506149-9D68-EEC5-F100-099CD4EAC7CA}"/>
          </ac:picMkLst>
        </pc:picChg>
        <pc:picChg chg="add del mod">
          <ac:chgData name="Nita" userId="1727f383da2b51aa" providerId="LiveId" clId="{56AB8C88-ED11-4A9A-B688-87823C10B582}" dt="2022-07-23T06:08:35.374" v="3442" actId="478"/>
          <ac:picMkLst>
            <pc:docMk/>
            <pc:sldMk cId="0" sldId="395"/>
            <ac:picMk id="12" creationId="{8EE79E0A-E4E0-6433-9355-EF3643C63B2D}"/>
          </ac:picMkLst>
        </pc:picChg>
      </pc:sldChg>
      <pc:sldChg chg="addSp delSp modSp mod">
        <pc:chgData name="Nita" userId="1727f383da2b51aa" providerId="LiveId" clId="{56AB8C88-ED11-4A9A-B688-87823C10B582}" dt="2022-07-23T08:40:12.931" v="3668" actId="14100"/>
        <pc:sldMkLst>
          <pc:docMk/>
          <pc:sldMk cId="0" sldId="396"/>
        </pc:sldMkLst>
        <pc:spChg chg="mod">
          <ac:chgData name="Nita" userId="1727f383da2b51aa" providerId="LiveId" clId="{56AB8C88-ED11-4A9A-B688-87823C10B582}" dt="2022-07-23T08:40:12.931" v="3668" actId="14100"/>
          <ac:spMkLst>
            <pc:docMk/>
            <pc:sldMk cId="0" sldId="396"/>
            <ac:spMk id="2" creationId="{00000000-0000-0000-0000-000000000000}"/>
          </ac:spMkLst>
        </pc:spChg>
        <pc:spChg chg="del mod">
          <ac:chgData name="Nita" userId="1727f383da2b51aa" providerId="LiveId" clId="{56AB8C88-ED11-4A9A-B688-87823C10B582}" dt="2022-07-23T08:39:34.612" v="3647" actId="478"/>
          <ac:spMkLst>
            <pc:docMk/>
            <pc:sldMk cId="0" sldId="396"/>
            <ac:spMk id="3" creationId="{00000000-0000-0000-0000-000000000000}"/>
          </ac:spMkLst>
        </pc:spChg>
        <pc:picChg chg="add mod">
          <ac:chgData name="Nita" userId="1727f383da2b51aa" providerId="LiveId" clId="{56AB8C88-ED11-4A9A-B688-87823C10B582}" dt="2022-07-23T08:39:36.228" v="3648"/>
          <ac:picMkLst>
            <pc:docMk/>
            <pc:sldMk cId="0" sldId="396"/>
            <ac:picMk id="6" creationId="{108AD7DD-6B78-36C6-BD1B-90DA3C4F549D}"/>
          </ac:picMkLst>
        </pc:picChg>
      </pc:sldChg>
      <pc:sldChg chg="addSp delSp modSp mod">
        <pc:chgData name="Nita" userId="1727f383da2b51aa" providerId="LiveId" clId="{56AB8C88-ED11-4A9A-B688-87823C10B582}" dt="2022-07-23T08:48:03.881" v="3756" actId="20577"/>
        <pc:sldMkLst>
          <pc:docMk/>
          <pc:sldMk cId="0" sldId="399"/>
        </pc:sldMkLst>
        <pc:spChg chg="del mod">
          <ac:chgData name="Nita" userId="1727f383da2b51aa" providerId="LiveId" clId="{56AB8C88-ED11-4A9A-B688-87823C10B582}" dt="2022-07-23T08:47:07.387" v="3676" actId="478"/>
          <ac:spMkLst>
            <pc:docMk/>
            <pc:sldMk cId="0" sldId="399"/>
            <ac:spMk id="6" creationId="{E2133089-B952-9A18-22AC-C3FE5810E089}"/>
          </ac:spMkLst>
        </pc:spChg>
        <pc:spChg chg="add mod">
          <ac:chgData name="Nita" userId="1727f383da2b51aa" providerId="LiveId" clId="{56AB8C88-ED11-4A9A-B688-87823C10B582}" dt="2022-07-23T08:48:03.881" v="3756" actId="20577"/>
          <ac:spMkLst>
            <pc:docMk/>
            <pc:sldMk cId="0" sldId="399"/>
            <ac:spMk id="8" creationId="{5472BCDC-8A9E-BD38-DBAC-F72EFFCBFC69}"/>
          </ac:spMkLst>
        </pc:spChg>
        <pc:picChg chg="add mod">
          <ac:chgData name="Nita" userId="1727f383da2b51aa" providerId="LiveId" clId="{56AB8C88-ED11-4A9A-B688-87823C10B582}" dt="2022-07-23T08:47:08.928" v="3677"/>
          <ac:picMkLst>
            <pc:docMk/>
            <pc:sldMk cId="0" sldId="399"/>
            <ac:picMk id="7" creationId="{692B5EAC-4CCA-842C-4B00-C0254AE94C50}"/>
          </ac:picMkLst>
        </pc:picChg>
      </pc:sldChg>
      <pc:sldChg chg="addSp delSp modSp mod modAnim">
        <pc:chgData name="Nita" userId="1727f383da2b51aa" providerId="LiveId" clId="{56AB8C88-ED11-4A9A-B688-87823C10B582}" dt="2022-07-20T10:48:47.206" v="2404" actId="14100"/>
        <pc:sldMkLst>
          <pc:docMk/>
          <pc:sldMk cId="2919394488" sldId="401"/>
        </pc:sldMkLst>
        <pc:spChg chg="mod">
          <ac:chgData name="Nita" userId="1727f383da2b51aa" providerId="LiveId" clId="{56AB8C88-ED11-4A9A-B688-87823C10B582}" dt="2022-07-20T10:48:39.008" v="2401" actId="14100"/>
          <ac:spMkLst>
            <pc:docMk/>
            <pc:sldMk cId="2919394488" sldId="401"/>
            <ac:spMk id="8" creationId="{F87B0E45-448B-A06C-D8F5-E88325379C33}"/>
          </ac:spMkLst>
        </pc:spChg>
        <pc:picChg chg="add mod">
          <ac:chgData name="Nita" userId="1727f383da2b51aa" providerId="LiveId" clId="{56AB8C88-ED11-4A9A-B688-87823C10B582}" dt="2022-07-20T10:48:47.206" v="2404" actId="14100"/>
          <ac:picMkLst>
            <pc:docMk/>
            <pc:sldMk cId="2919394488" sldId="401"/>
            <ac:picMk id="6" creationId="{B6C9F2EA-206F-05BD-4F83-A6D69D29E969}"/>
          </ac:picMkLst>
        </pc:picChg>
        <pc:picChg chg="del mod">
          <ac:chgData name="Nita" userId="1727f383da2b51aa" providerId="LiveId" clId="{56AB8C88-ED11-4A9A-B688-87823C10B582}" dt="2022-07-20T10:48:16.570" v="2398" actId="478"/>
          <ac:picMkLst>
            <pc:docMk/>
            <pc:sldMk cId="2919394488" sldId="401"/>
            <ac:picMk id="7" creationId="{F84D54DD-E3A5-DA80-9AB0-6C94E4F17C82}"/>
          </ac:picMkLst>
        </pc:picChg>
      </pc:sldChg>
      <pc:sldChg chg="addSp delSp modSp mod">
        <pc:chgData name="Nita" userId="1727f383da2b51aa" providerId="LiveId" clId="{56AB8C88-ED11-4A9A-B688-87823C10B582}" dt="2022-07-22T11:03:30.445" v="3208" actId="20577"/>
        <pc:sldMkLst>
          <pc:docMk/>
          <pc:sldMk cId="139293523" sldId="402"/>
        </pc:sldMkLst>
        <pc:spChg chg="mod">
          <ac:chgData name="Nita" userId="1727f383da2b51aa" providerId="LiveId" clId="{56AB8C88-ED11-4A9A-B688-87823C10B582}" dt="2022-07-22T11:03:30.445" v="3208" actId="20577"/>
          <ac:spMkLst>
            <pc:docMk/>
            <pc:sldMk cId="139293523" sldId="402"/>
            <ac:spMk id="9" creationId="{8FD2C41A-9E7D-D6BD-AE5F-311B07D37B00}"/>
          </ac:spMkLst>
        </pc:spChg>
        <pc:spChg chg="del">
          <ac:chgData name="Nita" userId="1727f383da2b51aa" providerId="LiveId" clId="{56AB8C88-ED11-4A9A-B688-87823C10B582}" dt="2022-07-22T11:02:57.760" v="3163" actId="478"/>
          <ac:spMkLst>
            <pc:docMk/>
            <pc:sldMk cId="139293523" sldId="402"/>
            <ac:spMk id="10" creationId="{D21E7EF5-B5EF-EA5B-8304-BA02A807B143}"/>
          </ac:spMkLst>
        </pc:spChg>
        <pc:spChg chg="del">
          <ac:chgData name="Nita" userId="1727f383da2b51aa" providerId="LiveId" clId="{56AB8C88-ED11-4A9A-B688-87823C10B582}" dt="2022-07-22T11:03:01.831" v="3164" actId="478"/>
          <ac:spMkLst>
            <pc:docMk/>
            <pc:sldMk cId="139293523" sldId="402"/>
            <ac:spMk id="11" creationId="{E91116C1-3867-5FB5-327E-8BADB4ED1A99}"/>
          </ac:spMkLst>
        </pc:spChg>
        <pc:picChg chg="add mod">
          <ac:chgData name="Nita" userId="1727f383da2b51aa" providerId="LiveId" clId="{56AB8C88-ED11-4A9A-B688-87823C10B582}" dt="2022-07-22T11:03:03.546" v="3165"/>
          <ac:picMkLst>
            <pc:docMk/>
            <pc:sldMk cId="139293523" sldId="402"/>
            <ac:picMk id="8" creationId="{CE767A3F-2902-8B7B-473D-D47620112C50}"/>
          </ac:picMkLst>
        </pc:picChg>
      </pc:sldChg>
      <pc:sldChg chg="addSp delSp modSp mod">
        <pc:chgData name="Nita" userId="1727f383da2b51aa" providerId="LiveId" clId="{56AB8C88-ED11-4A9A-B688-87823C10B582}" dt="2022-07-22T11:05:54.680" v="3226" actId="20577"/>
        <pc:sldMkLst>
          <pc:docMk/>
          <pc:sldMk cId="1240240197" sldId="403"/>
        </pc:sldMkLst>
        <pc:spChg chg="mod">
          <ac:chgData name="Nita" userId="1727f383da2b51aa" providerId="LiveId" clId="{56AB8C88-ED11-4A9A-B688-87823C10B582}" dt="2022-07-22T11:05:54.680" v="3226" actId="20577"/>
          <ac:spMkLst>
            <pc:docMk/>
            <pc:sldMk cId="1240240197" sldId="403"/>
            <ac:spMk id="9" creationId="{034C9B03-2575-5D61-0BA5-5E39AF8A79A1}"/>
          </ac:spMkLst>
        </pc:spChg>
        <pc:spChg chg="del">
          <ac:chgData name="Nita" userId="1727f383da2b51aa" providerId="LiveId" clId="{56AB8C88-ED11-4A9A-B688-87823C10B582}" dt="2022-07-22T11:04:06.381" v="3209" actId="478"/>
          <ac:spMkLst>
            <pc:docMk/>
            <pc:sldMk cId="1240240197" sldId="403"/>
            <ac:spMk id="10" creationId="{8F4ACC98-092C-A994-317C-EA63A98E1468}"/>
          </ac:spMkLst>
        </pc:spChg>
        <pc:spChg chg="del">
          <ac:chgData name="Nita" userId="1727f383da2b51aa" providerId="LiveId" clId="{56AB8C88-ED11-4A9A-B688-87823C10B582}" dt="2022-07-22T11:04:10.693" v="3210" actId="478"/>
          <ac:spMkLst>
            <pc:docMk/>
            <pc:sldMk cId="1240240197" sldId="403"/>
            <ac:spMk id="11" creationId="{24CACBA0-CAD9-5453-5E43-DB3FCB9F5388}"/>
          </ac:spMkLst>
        </pc:spChg>
        <pc:picChg chg="add mod">
          <ac:chgData name="Nita" userId="1727f383da2b51aa" providerId="LiveId" clId="{56AB8C88-ED11-4A9A-B688-87823C10B582}" dt="2022-07-22T11:04:12.565" v="3211"/>
          <ac:picMkLst>
            <pc:docMk/>
            <pc:sldMk cId="1240240197" sldId="403"/>
            <ac:picMk id="8" creationId="{132B94CA-4613-38C1-B43A-F49A9DAA8C6A}"/>
          </ac:picMkLst>
        </pc:picChg>
      </pc:sldChg>
      <pc:sldChg chg="addSp delSp modSp mod">
        <pc:chgData name="Nita" userId="1727f383da2b51aa" providerId="LiveId" clId="{56AB8C88-ED11-4A9A-B688-87823C10B582}" dt="2022-07-23T06:10:47.696" v="3459" actId="14100"/>
        <pc:sldMkLst>
          <pc:docMk/>
          <pc:sldMk cId="1718079764" sldId="404"/>
        </pc:sldMkLst>
        <pc:spChg chg="mod">
          <ac:chgData name="Nita" userId="1727f383da2b51aa" providerId="LiveId" clId="{56AB8C88-ED11-4A9A-B688-87823C10B582}" dt="2022-07-22T11:11:57.446" v="3382" actId="20577"/>
          <ac:spMkLst>
            <pc:docMk/>
            <pc:sldMk cId="1718079764" sldId="404"/>
            <ac:spMk id="7" creationId="{FBE94272-968B-4B33-9EFC-C79DD91DF5CF}"/>
          </ac:spMkLst>
        </pc:spChg>
        <pc:spChg chg="del">
          <ac:chgData name="Nita" userId="1727f383da2b51aa" providerId="LiveId" clId="{56AB8C88-ED11-4A9A-B688-87823C10B582}" dt="2022-07-22T11:11:24.160" v="3354" actId="478"/>
          <ac:spMkLst>
            <pc:docMk/>
            <pc:sldMk cId="1718079764" sldId="404"/>
            <ac:spMk id="8" creationId="{C36E1468-4EBF-3311-369E-5EF30E445144}"/>
          </ac:spMkLst>
        </pc:spChg>
        <pc:picChg chg="add mod">
          <ac:chgData name="Nita" userId="1727f383da2b51aa" providerId="LiveId" clId="{56AB8C88-ED11-4A9A-B688-87823C10B582}" dt="2022-07-23T06:10:47.696" v="3459" actId="14100"/>
          <ac:picMkLst>
            <pc:docMk/>
            <pc:sldMk cId="1718079764" sldId="404"/>
            <ac:picMk id="3" creationId="{FCB5F49E-093B-6E7A-56E3-EA84FF88F104}"/>
          </ac:picMkLst>
        </pc:picChg>
        <pc:picChg chg="add del mod">
          <ac:chgData name="Nita" userId="1727f383da2b51aa" providerId="LiveId" clId="{56AB8C88-ED11-4A9A-B688-87823C10B582}" dt="2022-07-23T06:09:41.369" v="3451" actId="478"/>
          <ac:picMkLst>
            <pc:docMk/>
            <pc:sldMk cId="1718079764" sldId="404"/>
            <ac:picMk id="9" creationId="{B3AB98E4-AC10-BA66-8B65-1DACC9C76F64}"/>
          </ac:picMkLst>
        </pc:picChg>
        <pc:picChg chg="add del mod">
          <ac:chgData name="Nita" userId="1727f383da2b51aa" providerId="LiveId" clId="{56AB8C88-ED11-4A9A-B688-87823C10B582}" dt="2022-07-23T06:10:31.835" v="3454" actId="478"/>
          <ac:picMkLst>
            <pc:docMk/>
            <pc:sldMk cId="1718079764" sldId="404"/>
            <ac:picMk id="10" creationId="{DE0079E4-9283-661F-4ACF-6160A87BFC29}"/>
          </ac:picMkLst>
        </pc:picChg>
      </pc:sldChg>
      <pc:sldChg chg="addSp delSp modSp mod">
        <pc:chgData name="Nita" userId="1727f383da2b51aa" providerId="LiveId" clId="{56AB8C88-ED11-4A9A-B688-87823C10B582}" dt="2022-07-22T11:10:58.978" v="3353" actId="20577"/>
        <pc:sldMkLst>
          <pc:docMk/>
          <pc:sldMk cId="3165225719" sldId="405"/>
        </pc:sldMkLst>
        <pc:spChg chg="mod">
          <ac:chgData name="Nita" userId="1727f383da2b51aa" providerId="LiveId" clId="{56AB8C88-ED11-4A9A-B688-87823C10B582}" dt="2022-07-22T11:10:58.978" v="3353" actId="20577"/>
          <ac:spMkLst>
            <pc:docMk/>
            <pc:sldMk cId="3165225719" sldId="405"/>
            <ac:spMk id="2" creationId="{EEC62EAE-0CB1-4F96-9B16-A1E00A076117}"/>
          </ac:spMkLst>
        </pc:spChg>
        <pc:spChg chg="add mod">
          <ac:chgData name="Nita" userId="1727f383da2b51aa" providerId="LiveId" clId="{56AB8C88-ED11-4A9A-B688-87823C10B582}" dt="2022-07-22T11:10:51.182" v="3343"/>
          <ac:spMkLst>
            <pc:docMk/>
            <pc:sldMk cId="3165225719" sldId="405"/>
            <ac:spMk id="7" creationId="{FA9CAE47-0554-CF1C-0A0E-232C5ADCE37D}"/>
          </ac:spMkLst>
        </pc:spChg>
        <pc:picChg chg="del mod">
          <ac:chgData name="Nita" userId="1727f383da2b51aa" providerId="LiveId" clId="{56AB8C88-ED11-4A9A-B688-87823C10B582}" dt="2022-07-22T11:10:49.813" v="3342" actId="478"/>
          <ac:picMkLst>
            <pc:docMk/>
            <pc:sldMk cId="3165225719" sldId="405"/>
            <ac:picMk id="1026" creationId="{A61E8008-9857-24D9-24C5-04BB4FA58C56}"/>
          </ac:picMkLst>
        </pc:picChg>
      </pc:sldChg>
      <pc:sldChg chg="addSp delSp modSp mod">
        <pc:chgData name="Nita" userId="1727f383da2b51aa" providerId="LiveId" clId="{56AB8C88-ED11-4A9A-B688-87823C10B582}" dt="2022-07-22T11:09:27.794" v="3339" actId="20577"/>
        <pc:sldMkLst>
          <pc:docMk/>
          <pc:sldMk cId="2723110668" sldId="406"/>
        </pc:sldMkLst>
        <pc:spChg chg="mod">
          <ac:chgData name="Nita" userId="1727f383da2b51aa" providerId="LiveId" clId="{56AB8C88-ED11-4A9A-B688-87823C10B582}" dt="2022-07-22T11:09:27.794" v="3339" actId="20577"/>
          <ac:spMkLst>
            <pc:docMk/>
            <pc:sldMk cId="2723110668" sldId="406"/>
            <ac:spMk id="9" creationId="{C2C68EB8-425F-B363-0B23-180CABB1DD98}"/>
          </ac:spMkLst>
        </pc:spChg>
        <pc:spChg chg="del mod">
          <ac:chgData name="Nita" userId="1727f383da2b51aa" providerId="LiveId" clId="{56AB8C88-ED11-4A9A-B688-87823C10B582}" dt="2022-07-22T11:08:51.788" v="3291" actId="478"/>
          <ac:spMkLst>
            <pc:docMk/>
            <pc:sldMk cId="2723110668" sldId="406"/>
            <ac:spMk id="10" creationId="{55C3279A-866F-6ECD-DAA8-06B826D936B4}"/>
          </ac:spMkLst>
        </pc:spChg>
        <pc:spChg chg="del">
          <ac:chgData name="Nita" userId="1727f383da2b51aa" providerId="LiveId" clId="{56AB8C88-ED11-4A9A-B688-87823C10B582}" dt="2022-07-22T11:08:48.183" v="3289" actId="478"/>
          <ac:spMkLst>
            <pc:docMk/>
            <pc:sldMk cId="2723110668" sldId="406"/>
            <ac:spMk id="11" creationId="{4CD95985-9191-06DE-69BE-411AFB0EF0BE}"/>
          </ac:spMkLst>
        </pc:spChg>
        <pc:picChg chg="add mod">
          <ac:chgData name="Nita" userId="1727f383da2b51aa" providerId="LiveId" clId="{56AB8C88-ED11-4A9A-B688-87823C10B582}" dt="2022-07-22T11:08:53.397" v="3292"/>
          <ac:picMkLst>
            <pc:docMk/>
            <pc:sldMk cId="2723110668" sldId="406"/>
            <ac:picMk id="8" creationId="{4BDA2A37-7FFD-711A-2155-E9B098B9FDC7}"/>
          </ac:picMkLst>
        </pc:picChg>
      </pc:sldChg>
      <pc:sldChg chg="addSp delSp modSp mod">
        <pc:chgData name="Nita" userId="1727f383da2b51aa" providerId="LiveId" clId="{56AB8C88-ED11-4A9A-B688-87823C10B582}" dt="2022-07-22T11:08:02.195" v="3288" actId="20577"/>
        <pc:sldMkLst>
          <pc:docMk/>
          <pc:sldMk cId="1323142970" sldId="407"/>
        </pc:sldMkLst>
        <pc:spChg chg="mod">
          <ac:chgData name="Nita" userId="1727f383da2b51aa" providerId="LiveId" clId="{56AB8C88-ED11-4A9A-B688-87823C10B582}" dt="2022-07-22T11:06:24.331" v="3244" actId="20577"/>
          <ac:spMkLst>
            <pc:docMk/>
            <pc:sldMk cId="1323142970" sldId="407"/>
            <ac:spMk id="9" creationId="{879298F7-28C0-BB3E-307E-DA84726E3971}"/>
          </ac:spMkLst>
        </pc:spChg>
        <pc:spChg chg="del">
          <ac:chgData name="Nita" userId="1727f383da2b51aa" providerId="LiveId" clId="{56AB8C88-ED11-4A9A-B688-87823C10B582}" dt="2022-07-22T11:06:05.588" v="3227" actId="478"/>
          <ac:spMkLst>
            <pc:docMk/>
            <pc:sldMk cId="1323142970" sldId="407"/>
            <ac:spMk id="10" creationId="{B554CA77-99BB-57D5-7C7C-961B018397D1}"/>
          </ac:spMkLst>
        </pc:spChg>
        <pc:spChg chg="del mod">
          <ac:chgData name="Nita" userId="1727f383da2b51aa" providerId="LiveId" clId="{56AB8C88-ED11-4A9A-B688-87823C10B582}" dt="2022-07-22T11:06:09.084" v="3229" actId="478"/>
          <ac:spMkLst>
            <pc:docMk/>
            <pc:sldMk cId="1323142970" sldId="407"/>
            <ac:spMk id="11" creationId="{1D91CB95-3D5D-E23C-009D-4DE6E508EBEB}"/>
          </ac:spMkLst>
        </pc:spChg>
        <pc:spChg chg="del">
          <ac:chgData name="Nita" userId="1727f383da2b51aa" providerId="LiveId" clId="{56AB8C88-ED11-4A9A-B688-87823C10B582}" dt="2022-07-22T11:06:14.056" v="3230" actId="478"/>
          <ac:spMkLst>
            <pc:docMk/>
            <pc:sldMk cId="1323142970" sldId="407"/>
            <ac:spMk id="12" creationId="{F15BF223-8BED-BB0B-852C-AB5C84D529B9}"/>
          </ac:spMkLst>
        </pc:spChg>
        <pc:spChg chg="add mod">
          <ac:chgData name="Nita" userId="1727f383da2b51aa" providerId="LiveId" clId="{56AB8C88-ED11-4A9A-B688-87823C10B582}" dt="2022-07-22T11:08:02.195" v="3288" actId="20577"/>
          <ac:spMkLst>
            <pc:docMk/>
            <pc:sldMk cId="1323142970" sldId="407"/>
            <ac:spMk id="14" creationId="{5BF30DCB-CBBD-7E2B-E25A-C476A08A379C}"/>
          </ac:spMkLst>
        </pc:spChg>
        <pc:picChg chg="add mod">
          <ac:chgData name="Nita" userId="1727f383da2b51aa" providerId="LiveId" clId="{56AB8C88-ED11-4A9A-B688-87823C10B582}" dt="2022-07-22T11:07:21.098" v="3245"/>
          <ac:picMkLst>
            <pc:docMk/>
            <pc:sldMk cId="1323142970" sldId="407"/>
            <ac:picMk id="13" creationId="{CFA4482D-F6BD-8883-9ECE-E0868FA7FB5E}"/>
          </ac:picMkLst>
        </pc:picChg>
      </pc:sldChg>
      <pc:sldChg chg="modSp mod">
        <pc:chgData name="Nita" userId="1727f383da2b51aa" providerId="LiveId" clId="{56AB8C88-ED11-4A9A-B688-87823C10B582}" dt="2022-07-23T08:53:49.574" v="3814" actId="207"/>
        <pc:sldMkLst>
          <pc:docMk/>
          <pc:sldMk cId="931938226" sldId="408"/>
        </pc:sldMkLst>
        <pc:spChg chg="mod">
          <ac:chgData name="Nita" userId="1727f383da2b51aa" providerId="LiveId" clId="{56AB8C88-ED11-4A9A-B688-87823C10B582}" dt="2022-07-23T08:53:49.574" v="3814" actId="207"/>
          <ac:spMkLst>
            <pc:docMk/>
            <pc:sldMk cId="931938226" sldId="408"/>
            <ac:spMk id="2" creationId="{078C0FD4-7654-4CA3-BB71-25DC80D97940}"/>
          </ac:spMkLst>
        </pc:spChg>
        <pc:spChg chg="mod">
          <ac:chgData name="Nita" userId="1727f383da2b51aa" providerId="LiveId" clId="{56AB8C88-ED11-4A9A-B688-87823C10B582}" dt="2022-07-23T08:49:54.666" v="3812" actId="5793"/>
          <ac:spMkLst>
            <pc:docMk/>
            <pc:sldMk cId="931938226" sldId="408"/>
            <ac:spMk id="7" creationId="{815CDD00-2527-FA96-915B-7C3620803BB8}"/>
          </ac:spMkLst>
        </pc:spChg>
      </pc:sldChg>
      <pc:sldChg chg="addSp delSp modSp mod">
        <pc:chgData name="Nita" userId="1727f383da2b51aa" providerId="LiveId" clId="{56AB8C88-ED11-4A9A-B688-87823C10B582}" dt="2022-07-23T08:55:11.289" v="3843" actId="20577"/>
        <pc:sldMkLst>
          <pc:docMk/>
          <pc:sldMk cId="220818019" sldId="409"/>
        </pc:sldMkLst>
        <pc:spChg chg="del mod">
          <ac:chgData name="Nita" userId="1727f383da2b51aa" providerId="LiveId" clId="{56AB8C88-ED11-4A9A-B688-87823C10B582}" dt="2022-07-23T08:54:51.659" v="3819" actId="478"/>
          <ac:spMkLst>
            <pc:docMk/>
            <pc:sldMk cId="220818019" sldId="409"/>
            <ac:spMk id="2" creationId="{078C0FD4-7654-4CA3-BB71-25DC80D97940}"/>
          </ac:spMkLst>
        </pc:spChg>
        <pc:spChg chg="del mod">
          <ac:chgData name="Nita" userId="1727f383da2b51aa" providerId="LiveId" clId="{56AB8C88-ED11-4A9A-B688-87823C10B582}" dt="2022-07-23T08:54:30.911" v="3816" actId="478"/>
          <ac:spMkLst>
            <pc:docMk/>
            <pc:sldMk cId="220818019" sldId="409"/>
            <ac:spMk id="6" creationId="{1FED95F4-7E93-99D9-E54A-747F581F01A5}"/>
          </ac:spMkLst>
        </pc:spChg>
        <pc:spChg chg="add mod">
          <ac:chgData name="Nita" userId="1727f383da2b51aa" providerId="LiveId" clId="{56AB8C88-ED11-4A9A-B688-87823C10B582}" dt="2022-07-23T08:55:11.289" v="3843" actId="20577"/>
          <ac:spMkLst>
            <pc:docMk/>
            <pc:sldMk cId="220818019" sldId="409"/>
            <ac:spMk id="8" creationId="{B30B7283-B7BB-081C-0D63-59E8BFC30771}"/>
          </ac:spMkLst>
        </pc:spChg>
        <pc:picChg chg="add mod">
          <ac:chgData name="Nita" userId="1727f383da2b51aa" providerId="LiveId" clId="{56AB8C88-ED11-4A9A-B688-87823C10B582}" dt="2022-07-23T08:54:32.406" v="3817"/>
          <ac:picMkLst>
            <pc:docMk/>
            <pc:sldMk cId="220818019" sldId="409"/>
            <ac:picMk id="7" creationId="{9725D7B2-2C5B-B2FF-52B3-8F9CE9684101}"/>
          </ac:picMkLst>
        </pc:picChg>
      </pc:sldChg>
      <pc:sldChg chg="addSp delSp modSp mod">
        <pc:chgData name="Nita" userId="1727f383da2b51aa" providerId="LiveId" clId="{56AB8C88-ED11-4A9A-B688-87823C10B582}" dt="2022-07-23T09:03:05.373" v="3927" actId="20577"/>
        <pc:sldMkLst>
          <pc:docMk/>
          <pc:sldMk cId="771062228" sldId="410"/>
        </pc:sldMkLst>
        <pc:spChg chg="mod">
          <ac:chgData name="Nita" userId="1727f383da2b51aa" providerId="LiveId" clId="{56AB8C88-ED11-4A9A-B688-87823C10B582}" dt="2022-07-23T08:58:59.013" v="3854" actId="20577"/>
          <ac:spMkLst>
            <pc:docMk/>
            <pc:sldMk cId="771062228" sldId="410"/>
            <ac:spMk id="2" creationId="{078C0FD4-7654-4CA3-BB71-25DC80D97940}"/>
          </ac:spMkLst>
        </pc:spChg>
        <pc:spChg chg="del mod">
          <ac:chgData name="Nita" userId="1727f383da2b51aa" providerId="LiveId" clId="{56AB8C88-ED11-4A9A-B688-87823C10B582}" dt="2022-07-23T08:58:30.359" v="3845" actId="478"/>
          <ac:spMkLst>
            <pc:docMk/>
            <pc:sldMk cId="771062228" sldId="410"/>
            <ac:spMk id="6" creationId="{3C86CDD6-7039-BA3E-A642-CB65DFEA5BF3}"/>
          </ac:spMkLst>
        </pc:spChg>
        <pc:spChg chg="add mod">
          <ac:chgData name="Nita" userId="1727f383da2b51aa" providerId="LiveId" clId="{56AB8C88-ED11-4A9A-B688-87823C10B582}" dt="2022-07-23T09:03:05.373" v="3927" actId="20577"/>
          <ac:spMkLst>
            <pc:docMk/>
            <pc:sldMk cId="771062228" sldId="410"/>
            <ac:spMk id="7" creationId="{15F20487-5A7C-D41D-7E4F-5F055D19A55A}"/>
          </ac:spMkLst>
        </pc:spChg>
        <pc:picChg chg="add mod">
          <ac:chgData name="Nita" userId="1727f383da2b51aa" providerId="LiveId" clId="{56AB8C88-ED11-4A9A-B688-87823C10B582}" dt="2022-07-23T08:58:44.839" v="3847"/>
          <ac:picMkLst>
            <pc:docMk/>
            <pc:sldMk cId="771062228" sldId="410"/>
            <ac:picMk id="8" creationId="{D08A6247-C541-7B92-7571-0F61CE5638CB}"/>
          </ac:picMkLst>
        </pc:picChg>
      </pc:sldChg>
      <pc:sldChg chg="addSp delSp modSp mod">
        <pc:chgData name="Nita" userId="1727f383da2b51aa" providerId="LiveId" clId="{56AB8C88-ED11-4A9A-B688-87823C10B582}" dt="2022-07-23T09:23:57.864" v="4117" actId="20577"/>
        <pc:sldMkLst>
          <pc:docMk/>
          <pc:sldMk cId="3338028559" sldId="411"/>
        </pc:sldMkLst>
        <pc:spChg chg="mod">
          <ac:chgData name="Nita" userId="1727f383da2b51aa" providerId="LiveId" clId="{56AB8C88-ED11-4A9A-B688-87823C10B582}" dt="2022-07-23T09:23:57.864" v="4117" actId="20577"/>
          <ac:spMkLst>
            <pc:docMk/>
            <pc:sldMk cId="3338028559" sldId="411"/>
            <ac:spMk id="2" creationId="{078C0FD4-7654-4CA3-BB71-25DC80D97940}"/>
          </ac:spMkLst>
        </pc:spChg>
        <pc:spChg chg="del mod">
          <ac:chgData name="Nita" userId="1727f383da2b51aa" providerId="LiveId" clId="{56AB8C88-ED11-4A9A-B688-87823C10B582}" dt="2022-07-23T09:23:45.635" v="4093" actId="478"/>
          <ac:spMkLst>
            <pc:docMk/>
            <pc:sldMk cId="3338028559" sldId="411"/>
            <ac:spMk id="6" creationId="{F1F8DF5B-45C0-86D5-5B9D-B4D65F7FA371}"/>
          </ac:spMkLst>
        </pc:spChg>
        <pc:picChg chg="add mod">
          <ac:chgData name="Nita" userId="1727f383da2b51aa" providerId="LiveId" clId="{56AB8C88-ED11-4A9A-B688-87823C10B582}" dt="2022-07-23T09:23:47.180" v="4094"/>
          <ac:picMkLst>
            <pc:docMk/>
            <pc:sldMk cId="3338028559" sldId="411"/>
            <ac:picMk id="7" creationId="{7063F228-1395-9768-73FA-D429333743AE}"/>
          </ac:picMkLst>
        </pc:picChg>
      </pc:sldChg>
      <pc:sldChg chg="addSp delSp modSp mod">
        <pc:chgData name="Nita" userId="1727f383da2b51aa" providerId="LiveId" clId="{56AB8C88-ED11-4A9A-B688-87823C10B582}" dt="2022-07-23T09:37:24.961" v="4165" actId="1076"/>
        <pc:sldMkLst>
          <pc:docMk/>
          <pc:sldMk cId="235391084" sldId="412"/>
        </pc:sldMkLst>
        <pc:spChg chg="mod">
          <ac:chgData name="Nita" userId="1727f383da2b51aa" providerId="LiveId" clId="{56AB8C88-ED11-4A9A-B688-87823C10B582}" dt="2022-07-23T09:28:43.160" v="4132" actId="5793"/>
          <ac:spMkLst>
            <pc:docMk/>
            <pc:sldMk cId="235391084" sldId="412"/>
            <ac:spMk id="2" creationId="{078C0FD4-7654-4CA3-BB71-25DC80D97940}"/>
          </ac:spMkLst>
        </pc:spChg>
        <pc:spChg chg="add mod">
          <ac:chgData name="Nita" userId="1727f383da2b51aa" providerId="LiveId" clId="{56AB8C88-ED11-4A9A-B688-87823C10B582}" dt="2022-07-23T09:24:58.353" v="4120"/>
          <ac:spMkLst>
            <pc:docMk/>
            <pc:sldMk cId="235391084" sldId="412"/>
            <ac:spMk id="6" creationId="{438B8DB2-D296-E9A7-B39E-6CEFD1FC32F3}"/>
          </ac:spMkLst>
        </pc:spChg>
        <pc:spChg chg="del mod">
          <ac:chgData name="Nita" userId="1727f383da2b51aa" providerId="LiveId" clId="{56AB8C88-ED11-4A9A-B688-87823C10B582}" dt="2022-07-23T09:24:55.295" v="4119" actId="478"/>
          <ac:spMkLst>
            <pc:docMk/>
            <pc:sldMk cId="235391084" sldId="412"/>
            <ac:spMk id="7" creationId="{24F82921-0718-ED47-AFF0-31CD04BA2C46}"/>
          </ac:spMkLst>
        </pc:spChg>
        <pc:spChg chg="add mod">
          <ac:chgData name="Nita" userId="1727f383da2b51aa" providerId="LiveId" clId="{56AB8C88-ED11-4A9A-B688-87823C10B582}" dt="2022-07-23T09:37:12.304" v="4164" actId="6549"/>
          <ac:spMkLst>
            <pc:docMk/>
            <pc:sldMk cId="235391084" sldId="412"/>
            <ac:spMk id="9" creationId="{B7B30CCE-588F-EBFF-C2DB-98185668DD58}"/>
          </ac:spMkLst>
        </pc:spChg>
        <pc:picChg chg="add mod">
          <ac:chgData name="Nita" userId="1727f383da2b51aa" providerId="LiveId" clId="{56AB8C88-ED11-4A9A-B688-87823C10B582}" dt="2022-07-23T09:25:10.614" v="4121"/>
          <ac:picMkLst>
            <pc:docMk/>
            <pc:sldMk cId="235391084" sldId="412"/>
            <ac:picMk id="8" creationId="{D8B17A9A-EA36-BDB2-09BC-572A78C461EB}"/>
          </ac:picMkLst>
        </pc:picChg>
        <pc:picChg chg="add mod">
          <ac:chgData name="Nita" userId="1727f383da2b51aa" providerId="LiveId" clId="{56AB8C88-ED11-4A9A-B688-87823C10B582}" dt="2022-07-23T09:37:24.961" v="4165" actId="1076"/>
          <ac:picMkLst>
            <pc:docMk/>
            <pc:sldMk cId="235391084" sldId="412"/>
            <ac:picMk id="10" creationId="{F0BF8A13-04BD-0BCD-9DA4-A9B7FD19B7AF}"/>
          </ac:picMkLst>
        </pc:picChg>
      </pc:sldChg>
      <pc:sldChg chg="addSp delSp modSp mod">
        <pc:chgData name="Nita" userId="1727f383da2b51aa" providerId="LiveId" clId="{56AB8C88-ED11-4A9A-B688-87823C10B582}" dt="2022-07-23T09:38:40.369" v="4212" actId="14100"/>
        <pc:sldMkLst>
          <pc:docMk/>
          <pc:sldMk cId="1492464021" sldId="413"/>
        </pc:sldMkLst>
        <pc:spChg chg="del mod">
          <ac:chgData name="Nita" userId="1727f383da2b51aa" providerId="LiveId" clId="{56AB8C88-ED11-4A9A-B688-87823C10B582}" dt="2022-07-23T09:37:51.353" v="4167" actId="478"/>
          <ac:spMkLst>
            <pc:docMk/>
            <pc:sldMk cId="1492464021" sldId="413"/>
            <ac:spMk id="3" creationId="{D516FB72-1444-3D2B-B6A1-DD25EB63991F}"/>
          </ac:spMkLst>
        </pc:spChg>
        <pc:spChg chg="add mod">
          <ac:chgData name="Nita" userId="1727f383da2b51aa" providerId="LiveId" clId="{56AB8C88-ED11-4A9A-B688-87823C10B582}" dt="2022-07-23T09:37:52.793" v="4168"/>
          <ac:spMkLst>
            <pc:docMk/>
            <pc:sldMk cId="1492464021" sldId="413"/>
            <ac:spMk id="6" creationId="{089D3DAD-BF03-95C8-86F8-AA24812C1987}"/>
          </ac:spMkLst>
        </pc:spChg>
        <pc:spChg chg="add mod">
          <ac:chgData name="Nita" userId="1727f383da2b51aa" providerId="LiveId" clId="{56AB8C88-ED11-4A9A-B688-87823C10B582}" dt="2022-07-23T09:38:40.369" v="4212" actId="14100"/>
          <ac:spMkLst>
            <pc:docMk/>
            <pc:sldMk cId="1492464021" sldId="413"/>
            <ac:spMk id="7" creationId="{F605AFD9-97AD-7172-5DD0-DFBC907DDF86}"/>
          </ac:spMkLst>
        </pc:spChg>
      </pc:sldChg>
      <pc:sldChg chg="addSp delSp modSp mod">
        <pc:chgData name="Nita" userId="1727f383da2b51aa" providerId="LiveId" clId="{56AB8C88-ED11-4A9A-B688-87823C10B582}" dt="2022-07-23T09:39:48.187" v="4249" actId="20577"/>
        <pc:sldMkLst>
          <pc:docMk/>
          <pc:sldMk cId="3621802662" sldId="414"/>
        </pc:sldMkLst>
        <pc:spChg chg="del mod">
          <ac:chgData name="Nita" userId="1727f383da2b51aa" providerId="LiveId" clId="{56AB8C88-ED11-4A9A-B688-87823C10B582}" dt="2022-07-23T09:39:03.232" v="4214" actId="478"/>
          <ac:spMkLst>
            <pc:docMk/>
            <pc:sldMk cId="3621802662" sldId="414"/>
            <ac:spMk id="3" creationId="{CB8DED8B-F9AF-A282-6B89-8B436A10CC87}"/>
          </ac:spMkLst>
        </pc:spChg>
        <pc:spChg chg="add mod">
          <ac:chgData name="Nita" userId="1727f383da2b51aa" providerId="LiveId" clId="{56AB8C88-ED11-4A9A-B688-87823C10B582}" dt="2022-07-23T09:39:04.567" v="4215"/>
          <ac:spMkLst>
            <pc:docMk/>
            <pc:sldMk cId="3621802662" sldId="414"/>
            <ac:spMk id="6" creationId="{D8B05807-626E-1AE3-A50F-A6AE425A9A04}"/>
          </ac:spMkLst>
        </pc:spChg>
        <pc:spChg chg="add mod">
          <ac:chgData name="Nita" userId="1727f383da2b51aa" providerId="LiveId" clId="{56AB8C88-ED11-4A9A-B688-87823C10B582}" dt="2022-07-23T09:39:48.187" v="4249" actId="20577"/>
          <ac:spMkLst>
            <pc:docMk/>
            <pc:sldMk cId="3621802662" sldId="414"/>
            <ac:spMk id="7" creationId="{1225C532-7BAF-C643-BD34-17FD8C055E8C}"/>
          </ac:spMkLst>
        </pc:spChg>
      </pc:sldChg>
      <pc:sldChg chg="addSp delSp modSp mod">
        <pc:chgData name="Nita" userId="1727f383da2b51aa" providerId="LiveId" clId="{56AB8C88-ED11-4A9A-B688-87823C10B582}" dt="2022-07-23T09:06:25.218" v="3942" actId="14100"/>
        <pc:sldMkLst>
          <pc:docMk/>
          <pc:sldMk cId="1865509839" sldId="415"/>
        </pc:sldMkLst>
        <pc:spChg chg="mod">
          <ac:chgData name="Nita" userId="1727f383da2b51aa" providerId="LiveId" clId="{56AB8C88-ED11-4A9A-B688-87823C10B582}" dt="2022-07-23T09:06:25.218" v="3942" actId="14100"/>
          <ac:spMkLst>
            <pc:docMk/>
            <pc:sldMk cId="1865509839" sldId="415"/>
            <ac:spMk id="2" creationId="{078C0FD4-7654-4CA3-BB71-25DC80D97940}"/>
          </ac:spMkLst>
        </pc:spChg>
        <pc:spChg chg="del mod">
          <ac:chgData name="Nita" userId="1727f383da2b51aa" providerId="LiveId" clId="{56AB8C88-ED11-4A9A-B688-87823C10B582}" dt="2022-07-23T09:05:18.818" v="3929" actId="478"/>
          <ac:spMkLst>
            <pc:docMk/>
            <pc:sldMk cId="1865509839" sldId="415"/>
            <ac:spMk id="7" creationId="{98B031DF-9E65-4108-83D1-A8ED05B5B294}"/>
          </ac:spMkLst>
        </pc:spChg>
        <pc:picChg chg="add mod">
          <ac:chgData name="Nita" userId="1727f383da2b51aa" providerId="LiveId" clId="{56AB8C88-ED11-4A9A-B688-87823C10B582}" dt="2022-07-23T09:05:20.378" v="3930"/>
          <ac:picMkLst>
            <pc:docMk/>
            <pc:sldMk cId="1865509839" sldId="415"/>
            <ac:picMk id="6" creationId="{B6D2CFA8-9306-7E01-C2E6-71B17B048CD5}"/>
          </ac:picMkLst>
        </pc:picChg>
        <pc:picChg chg="add del mod">
          <ac:chgData name="Nita" userId="1727f383da2b51aa" providerId="LiveId" clId="{56AB8C88-ED11-4A9A-B688-87823C10B582}" dt="2022-07-23T09:05:56.072" v="3938" actId="478"/>
          <ac:picMkLst>
            <pc:docMk/>
            <pc:sldMk cId="1865509839" sldId="415"/>
            <ac:picMk id="8" creationId="{15965699-E88C-545D-A2FA-065CEA80F1F4}"/>
          </ac:picMkLst>
        </pc:picChg>
        <pc:picChg chg="add del mod">
          <ac:chgData name="Nita" userId="1727f383da2b51aa" providerId="LiveId" clId="{56AB8C88-ED11-4A9A-B688-87823C10B582}" dt="2022-07-23T09:05:53.334" v="3936" actId="478"/>
          <ac:picMkLst>
            <pc:docMk/>
            <pc:sldMk cId="1865509839" sldId="415"/>
            <ac:picMk id="9" creationId="{63B7CDC2-6023-7C5E-94EF-10794A07DFE9}"/>
          </ac:picMkLst>
        </pc:picChg>
      </pc:sldChg>
      <pc:sldChg chg="addSp delSp modSp mod">
        <pc:chgData name="Nita" userId="1727f383da2b51aa" providerId="LiveId" clId="{56AB8C88-ED11-4A9A-B688-87823C10B582}" dt="2022-07-23T09:23:27.232" v="4091" actId="6549"/>
        <pc:sldMkLst>
          <pc:docMk/>
          <pc:sldMk cId="1146537770" sldId="416"/>
        </pc:sldMkLst>
        <pc:spChg chg="mod">
          <ac:chgData name="Nita" userId="1727f383da2b51aa" providerId="LiveId" clId="{56AB8C88-ED11-4A9A-B688-87823C10B582}" dt="2022-07-23T09:22:27.191" v="3952" actId="20577"/>
          <ac:spMkLst>
            <pc:docMk/>
            <pc:sldMk cId="1146537770" sldId="416"/>
            <ac:spMk id="2" creationId="{078C0FD4-7654-4CA3-BB71-25DC80D97940}"/>
          </ac:spMkLst>
        </pc:spChg>
        <pc:spChg chg="add mod">
          <ac:chgData name="Nita" userId="1727f383da2b51aa" providerId="LiveId" clId="{56AB8C88-ED11-4A9A-B688-87823C10B582}" dt="2022-07-23T09:23:27.232" v="4091" actId="6549"/>
          <ac:spMkLst>
            <pc:docMk/>
            <pc:sldMk cId="1146537770" sldId="416"/>
            <ac:spMk id="6" creationId="{E07F1862-1211-7DE3-0B5F-0E5DDE1876AB}"/>
          </ac:spMkLst>
        </pc:spChg>
        <pc:spChg chg="del mod">
          <ac:chgData name="Nita" userId="1727f383da2b51aa" providerId="LiveId" clId="{56AB8C88-ED11-4A9A-B688-87823C10B582}" dt="2022-07-23T09:22:19.650" v="3944" actId="478"/>
          <ac:spMkLst>
            <pc:docMk/>
            <pc:sldMk cId="1146537770" sldId="416"/>
            <ac:spMk id="7" creationId="{D06E70B0-6958-78B8-2BCE-F51B70AA1937}"/>
          </ac:spMkLst>
        </pc:spChg>
      </pc:sldChg>
      <pc:sldChg chg="addSp delSp modSp mod">
        <pc:chgData name="Nita" userId="1727f383da2b51aa" providerId="LiveId" clId="{56AB8C88-ED11-4A9A-B688-87823C10B582}" dt="2022-07-23T09:41:59.899" v="4294" actId="14100"/>
        <pc:sldMkLst>
          <pc:docMk/>
          <pc:sldMk cId="1117569235" sldId="417"/>
        </pc:sldMkLst>
        <pc:spChg chg="del mod">
          <ac:chgData name="Nita" userId="1727f383da2b51aa" providerId="LiveId" clId="{56AB8C88-ED11-4A9A-B688-87823C10B582}" dt="2022-07-23T09:41:33.244" v="4255" actId="478"/>
          <ac:spMkLst>
            <pc:docMk/>
            <pc:sldMk cId="1117569235" sldId="417"/>
            <ac:spMk id="2" creationId="{078C0FD4-7654-4CA3-BB71-25DC80D97940}"/>
          </ac:spMkLst>
        </pc:spChg>
        <pc:spChg chg="add mod">
          <ac:chgData name="Nita" userId="1727f383da2b51aa" providerId="LiveId" clId="{56AB8C88-ED11-4A9A-B688-87823C10B582}" dt="2022-07-23T09:41:15.211" v="4252"/>
          <ac:spMkLst>
            <pc:docMk/>
            <pc:sldMk cId="1117569235" sldId="417"/>
            <ac:spMk id="6" creationId="{AB07AC3B-88C5-2955-E292-2574A9EC2278}"/>
          </ac:spMkLst>
        </pc:spChg>
        <pc:spChg chg="add mod">
          <ac:chgData name="Nita" userId="1727f383da2b51aa" providerId="LiveId" clId="{56AB8C88-ED11-4A9A-B688-87823C10B582}" dt="2022-07-23T09:41:59.899" v="4294" actId="14100"/>
          <ac:spMkLst>
            <pc:docMk/>
            <pc:sldMk cId="1117569235" sldId="417"/>
            <ac:spMk id="7" creationId="{47E28975-EDF0-0175-6EAD-35FD14177E8B}"/>
          </ac:spMkLst>
        </pc:spChg>
        <pc:spChg chg="del mod">
          <ac:chgData name="Nita" userId="1727f383da2b51aa" providerId="LiveId" clId="{56AB8C88-ED11-4A9A-B688-87823C10B582}" dt="2022-07-23T09:41:13.811" v="4251" actId="478"/>
          <ac:spMkLst>
            <pc:docMk/>
            <pc:sldMk cId="1117569235" sldId="417"/>
            <ac:spMk id="8" creationId="{718D8F1E-50DB-8BF2-92ED-87A8AAAB6AD5}"/>
          </ac:spMkLst>
        </pc:spChg>
      </pc:sldChg>
      <pc:sldChg chg="addSp delSp modSp mod">
        <pc:chgData name="Nita" userId="1727f383da2b51aa" providerId="LiveId" clId="{56AB8C88-ED11-4A9A-B688-87823C10B582}" dt="2022-07-23T09:44:07.997" v="4344" actId="6549"/>
        <pc:sldMkLst>
          <pc:docMk/>
          <pc:sldMk cId="2601031816" sldId="418"/>
        </pc:sldMkLst>
        <pc:spChg chg="del">
          <ac:chgData name="Nita" userId="1727f383da2b51aa" providerId="LiveId" clId="{56AB8C88-ED11-4A9A-B688-87823C10B582}" dt="2022-07-23T09:43:02.987" v="4296" actId="478"/>
          <ac:spMkLst>
            <pc:docMk/>
            <pc:sldMk cId="2601031816" sldId="418"/>
            <ac:spMk id="2" creationId="{078C0FD4-7654-4CA3-BB71-25DC80D97940}"/>
          </ac:spMkLst>
        </pc:spChg>
        <pc:spChg chg="add mod">
          <ac:chgData name="Nita" userId="1727f383da2b51aa" providerId="LiveId" clId="{56AB8C88-ED11-4A9A-B688-87823C10B582}" dt="2022-07-23T09:44:07.997" v="4344" actId="6549"/>
          <ac:spMkLst>
            <pc:docMk/>
            <pc:sldMk cId="2601031816" sldId="418"/>
            <ac:spMk id="7" creationId="{7A860AE5-ACB5-47FB-6E79-04855C4D81F6}"/>
          </ac:spMkLst>
        </pc:spChg>
        <pc:spChg chg="add mod">
          <ac:chgData name="Nita" userId="1727f383da2b51aa" providerId="LiveId" clId="{56AB8C88-ED11-4A9A-B688-87823C10B582}" dt="2022-07-23T09:43:27.656" v="4323" actId="20577"/>
          <ac:spMkLst>
            <pc:docMk/>
            <pc:sldMk cId="2601031816" sldId="418"/>
            <ac:spMk id="8" creationId="{06EBD3A0-E446-656F-58BB-8577E78C9BBA}"/>
          </ac:spMkLst>
        </pc:spChg>
      </pc:sldChg>
      <pc:sldChg chg="modSp mod">
        <pc:chgData name="Nita" userId="1727f383da2b51aa" providerId="LiveId" clId="{56AB8C88-ED11-4A9A-B688-87823C10B582}" dt="2022-08-03T06:03:22.095" v="10740" actId="20577"/>
        <pc:sldMkLst>
          <pc:docMk/>
          <pc:sldMk cId="3960550265" sldId="432"/>
        </pc:sldMkLst>
        <pc:spChg chg="mod">
          <ac:chgData name="Nita" userId="1727f383da2b51aa" providerId="LiveId" clId="{56AB8C88-ED11-4A9A-B688-87823C10B582}" dt="2022-08-03T06:03:22.095" v="10740" actId="20577"/>
          <ac:spMkLst>
            <pc:docMk/>
            <pc:sldMk cId="3960550265" sldId="432"/>
            <ac:spMk id="10" creationId="{631B9790-6714-25F6-318E-009DD3B0DBC5}"/>
          </ac:spMkLst>
        </pc:spChg>
      </pc:sldChg>
      <pc:sldChg chg="ord">
        <pc:chgData name="Nita" userId="1727f383da2b51aa" providerId="LiveId" clId="{56AB8C88-ED11-4A9A-B688-87823C10B582}" dt="2022-08-03T09:57:29.476" v="10847"/>
        <pc:sldMkLst>
          <pc:docMk/>
          <pc:sldMk cId="3521582398" sldId="433"/>
        </pc:sldMkLst>
      </pc:sldChg>
      <pc:sldChg chg="ord">
        <pc:chgData name="Nita" userId="1727f383da2b51aa" providerId="LiveId" clId="{56AB8C88-ED11-4A9A-B688-87823C10B582}" dt="2022-08-03T10:31:05.521" v="10849"/>
        <pc:sldMkLst>
          <pc:docMk/>
          <pc:sldMk cId="1092032787" sldId="434"/>
        </pc:sldMkLst>
      </pc:sldChg>
      <pc:sldChg chg="ord">
        <pc:chgData name="Nita" userId="1727f383da2b51aa" providerId="LiveId" clId="{56AB8C88-ED11-4A9A-B688-87823C10B582}" dt="2022-08-03T09:54:12.750" v="10770"/>
        <pc:sldMkLst>
          <pc:docMk/>
          <pc:sldMk cId="307005831" sldId="444"/>
        </pc:sldMkLst>
      </pc:sldChg>
      <pc:sldChg chg="addSp delSp modSp mod">
        <pc:chgData name="Nita" userId="1727f383da2b51aa" providerId="LiveId" clId="{56AB8C88-ED11-4A9A-B688-87823C10B582}" dt="2022-08-03T09:52:31.194" v="10754" actId="20577"/>
        <pc:sldMkLst>
          <pc:docMk/>
          <pc:sldMk cId="1852107200" sldId="446"/>
        </pc:sldMkLst>
        <pc:spChg chg="mod">
          <ac:chgData name="Nita" userId="1727f383da2b51aa" providerId="LiveId" clId="{56AB8C88-ED11-4A9A-B688-87823C10B582}" dt="2022-08-03T09:52:31.194" v="10754" actId="20577"/>
          <ac:spMkLst>
            <pc:docMk/>
            <pc:sldMk cId="1852107200" sldId="446"/>
            <ac:spMk id="2" creationId="{00000000-0000-0000-0000-000000000000}"/>
          </ac:spMkLst>
        </pc:spChg>
        <pc:spChg chg="del mod">
          <ac:chgData name="Nita" userId="1727f383da2b51aa" providerId="LiveId" clId="{56AB8C88-ED11-4A9A-B688-87823C10B582}" dt="2022-08-03T09:52:24.432" v="10745" actId="478"/>
          <ac:spMkLst>
            <pc:docMk/>
            <pc:sldMk cId="1852107200" sldId="446"/>
            <ac:spMk id="5" creationId="{60FD577D-9D0E-2411-F493-13DD1ED64EF8}"/>
          </ac:spMkLst>
        </pc:spChg>
        <pc:spChg chg="add mod">
          <ac:chgData name="Nita" userId="1727f383da2b51aa" providerId="LiveId" clId="{56AB8C88-ED11-4A9A-B688-87823C10B582}" dt="2022-08-03T09:52:26.211" v="10746"/>
          <ac:spMkLst>
            <pc:docMk/>
            <pc:sldMk cId="1852107200" sldId="446"/>
            <ac:spMk id="6" creationId="{70CFADF3-7103-292E-65A1-D4824DCDF03E}"/>
          </ac:spMkLst>
        </pc:spChg>
      </pc:sldChg>
      <pc:sldChg chg="addSp delSp modSp modAnim">
        <pc:chgData name="Nita" userId="1727f383da2b51aa" providerId="LiveId" clId="{56AB8C88-ED11-4A9A-B688-87823C10B582}" dt="2022-08-03T09:51:54.832" v="10743"/>
        <pc:sldMkLst>
          <pc:docMk/>
          <pc:sldMk cId="3636943220" sldId="447"/>
        </pc:sldMkLst>
        <pc:spChg chg="del">
          <ac:chgData name="Nita" userId="1727f383da2b51aa" providerId="LiveId" clId="{56AB8C88-ED11-4A9A-B688-87823C10B582}" dt="2022-08-03T09:51:41.325" v="10741"/>
          <ac:spMkLst>
            <pc:docMk/>
            <pc:sldMk cId="3636943220" sldId="447"/>
            <ac:spMk id="5" creationId="{708C1F98-FA6F-5D3F-02F7-6C32A1A66572}"/>
          </ac:spMkLst>
        </pc:spChg>
        <pc:picChg chg="add mod">
          <ac:chgData name="Nita" userId="1727f383da2b51aa" providerId="LiveId" clId="{56AB8C88-ED11-4A9A-B688-87823C10B582}" dt="2022-08-03T09:51:53.893" v="10742" actId="1076"/>
          <ac:picMkLst>
            <pc:docMk/>
            <pc:sldMk cId="3636943220" sldId="447"/>
            <ac:picMk id="6" creationId="{13683762-A536-441E-2F8C-796D343B016D}"/>
          </ac:picMkLst>
        </pc:picChg>
        <pc:picChg chg="add mod">
          <ac:chgData name="Nita" userId="1727f383da2b51aa" providerId="LiveId" clId="{56AB8C88-ED11-4A9A-B688-87823C10B582}" dt="2022-08-03T09:51:54.832" v="10743"/>
          <ac:picMkLst>
            <pc:docMk/>
            <pc:sldMk cId="3636943220" sldId="447"/>
            <ac:picMk id="7" creationId="{BE57A0DF-8D2D-B2C9-883D-5D7E534136FE}"/>
          </ac:picMkLst>
        </pc:picChg>
      </pc:sldChg>
      <pc:sldChg chg="addSp delSp modSp mod modAnim">
        <pc:chgData name="Nita" userId="1727f383da2b51aa" providerId="LiveId" clId="{56AB8C88-ED11-4A9A-B688-87823C10B582}" dt="2022-08-03T09:53:41.873" v="10768" actId="20577"/>
        <pc:sldMkLst>
          <pc:docMk/>
          <pc:sldMk cId="1303269119" sldId="448"/>
        </pc:sldMkLst>
        <pc:spChg chg="mod">
          <ac:chgData name="Nita" userId="1727f383da2b51aa" providerId="LiveId" clId="{56AB8C88-ED11-4A9A-B688-87823C10B582}" dt="2022-08-03T09:53:41.873" v="10768" actId="20577"/>
          <ac:spMkLst>
            <pc:docMk/>
            <pc:sldMk cId="1303269119" sldId="448"/>
            <ac:spMk id="2" creationId="{00000000-0000-0000-0000-000000000000}"/>
          </ac:spMkLst>
        </pc:spChg>
        <pc:picChg chg="add del mod">
          <ac:chgData name="Nita" userId="1727f383da2b51aa" providerId="LiveId" clId="{56AB8C88-ED11-4A9A-B688-87823C10B582}" dt="2022-08-03T09:53:18.385" v="10758" actId="21"/>
          <ac:picMkLst>
            <pc:docMk/>
            <pc:sldMk cId="1303269119" sldId="448"/>
            <ac:picMk id="6" creationId="{D97E610C-6EBC-1B05-0AF4-3FAB19305B2E}"/>
          </ac:picMkLst>
        </pc:picChg>
        <pc:picChg chg="add mod">
          <ac:chgData name="Nita" userId="1727f383da2b51aa" providerId="LiveId" clId="{56AB8C88-ED11-4A9A-B688-87823C10B582}" dt="2022-08-03T09:53:23.118" v="10759" actId="14100"/>
          <ac:picMkLst>
            <pc:docMk/>
            <pc:sldMk cId="1303269119" sldId="448"/>
            <ac:picMk id="7" creationId="{46D12ECC-01BE-19F0-0CD0-22AF657E1A15}"/>
          </ac:picMkLst>
        </pc:picChg>
        <pc:picChg chg="add mod">
          <ac:chgData name="Nita" userId="1727f383da2b51aa" providerId="LiveId" clId="{56AB8C88-ED11-4A9A-B688-87823C10B582}" dt="2022-08-03T09:53:25.119" v="10760"/>
          <ac:picMkLst>
            <pc:docMk/>
            <pc:sldMk cId="1303269119" sldId="448"/>
            <ac:picMk id="10" creationId="{59A16C5D-8F16-3AB8-06AE-8649F5328BCF}"/>
          </ac:picMkLst>
        </pc:picChg>
      </pc:sldChg>
      <pc:sldChg chg="addSp modSp mod">
        <pc:chgData name="Nita" userId="1727f383da2b51aa" providerId="LiveId" clId="{56AB8C88-ED11-4A9A-B688-87823C10B582}" dt="2022-08-03T09:55:09.120" v="10790"/>
        <pc:sldMkLst>
          <pc:docMk/>
          <pc:sldMk cId="2945727255" sldId="449"/>
        </pc:sldMkLst>
        <pc:spChg chg="mod">
          <ac:chgData name="Nita" userId="1727f383da2b51aa" providerId="LiveId" clId="{56AB8C88-ED11-4A9A-B688-87823C10B582}" dt="2022-08-03T09:54:30.495" v="10771" actId="1076"/>
          <ac:spMkLst>
            <pc:docMk/>
            <pc:sldMk cId="2945727255" sldId="449"/>
            <ac:spMk id="2" creationId="{00000000-0000-0000-0000-000000000000}"/>
          </ac:spMkLst>
        </pc:spChg>
        <pc:spChg chg="add mod">
          <ac:chgData name="Nita" userId="1727f383da2b51aa" providerId="LiveId" clId="{56AB8C88-ED11-4A9A-B688-87823C10B582}" dt="2022-08-03T09:54:55.781" v="10789" actId="14100"/>
          <ac:spMkLst>
            <pc:docMk/>
            <pc:sldMk cId="2945727255" sldId="449"/>
            <ac:spMk id="6" creationId="{C8BCBA53-C0A7-0DE7-A76A-10B585BBAD2F}"/>
          </ac:spMkLst>
        </pc:spChg>
        <pc:spChg chg="add mod">
          <ac:chgData name="Nita" userId="1727f383da2b51aa" providerId="LiveId" clId="{56AB8C88-ED11-4A9A-B688-87823C10B582}" dt="2022-08-03T09:55:09.120" v="10790"/>
          <ac:spMkLst>
            <pc:docMk/>
            <pc:sldMk cId="2945727255" sldId="449"/>
            <ac:spMk id="7" creationId="{B12F21E3-5FBD-D0B1-9E18-27EA9D3C12F5}"/>
          </ac:spMkLst>
        </pc:spChg>
      </pc:sldChg>
      <pc:sldChg chg="addSp modSp mod">
        <pc:chgData name="Nita" userId="1727f383da2b51aa" providerId="LiveId" clId="{56AB8C88-ED11-4A9A-B688-87823C10B582}" dt="2022-08-03T09:55:38.621" v="10808" actId="20577"/>
        <pc:sldMkLst>
          <pc:docMk/>
          <pc:sldMk cId="2963548571" sldId="450"/>
        </pc:sldMkLst>
        <pc:spChg chg="mod">
          <ac:chgData name="Nita" userId="1727f383da2b51aa" providerId="LiveId" clId="{56AB8C88-ED11-4A9A-B688-87823C10B582}" dt="2022-08-03T09:55:38.621" v="10808" actId="20577"/>
          <ac:spMkLst>
            <pc:docMk/>
            <pc:sldMk cId="2963548571" sldId="450"/>
            <ac:spMk id="2" creationId="{00000000-0000-0000-0000-000000000000}"/>
          </ac:spMkLst>
        </pc:spChg>
        <pc:picChg chg="add mod">
          <ac:chgData name="Nita" userId="1727f383da2b51aa" providerId="LiveId" clId="{56AB8C88-ED11-4A9A-B688-87823C10B582}" dt="2022-08-03T09:55:26.373" v="10791"/>
          <ac:picMkLst>
            <pc:docMk/>
            <pc:sldMk cId="2963548571" sldId="450"/>
            <ac:picMk id="6" creationId="{25F932D0-1C2C-3BC9-A700-39AD05FF112D}"/>
          </ac:picMkLst>
        </pc:picChg>
      </pc:sldChg>
      <pc:sldChg chg="addSp modSp mod modClrScheme chgLayout">
        <pc:chgData name="Nita" userId="1727f383da2b51aa" providerId="LiveId" clId="{56AB8C88-ED11-4A9A-B688-87823C10B582}" dt="2022-08-11T05:24:53.236" v="12111" actId="14100"/>
        <pc:sldMkLst>
          <pc:docMk/>
          <pc:sldMk cId="268697223" sldId="451"/>
        </pc:sldMkLst>
        <pc:spChg chg="mod ord">
          <ac:chgData name="Nita" userId="1727f383da2b51aa" providerId="LiveId" clId="{56AB8C88-ED11-4A9A-B688-87823C10B582}" dt="2022-08-11T05:24:45.601" v="12109" actId="14100"/>
          <ac:spMkLst>
            <pc:docMk/>
            <pc:sldMk cId="268697223" sldId="451"/>
            <ac:spMk id="2" creationId="{00000000-0000-0000-0000-000000000000}"/>
          </ac:spMkLst>
        </pc:spChg>
        <pc:spChg chg="mod ord">
          <ac:chgData name="Nita" userId="1727f383da2b51aa" providerId="LiveId" clId="{56AB8C88-ED11-4A9A-B688-87823C10B582}" dt="2022-08-11T05:24:38.246" v="12106" actId="700"/>
          <ac:spMkLst>
            <pc:docMk/>
            <pc:sldMk cId="268697223" sldId="451"/>
            <ac:spMk id="4" creationId="{B54BAD8B-0BAE-4565-AD3B-DE76A46D06FA}"/>
          </ac:spMkLst>
        </pc:spChg>
        <pc:spChg chg="mod ord">
          <ac:chgData name="Nita" userId="1727f383da2b51aa" providerId="LiveId" clId="{56AB8C88-ED11-4A9A-B688-87823C10B582}" dt="2022-08-11T05:24:38.246" v="12106" actId="700"/>
          <ac:spMkLst>
            <pc:docMk/>
            <pc:sldMk cId="268697223" sldId="451"/>
            <ac:spMk id="8" creationId="{00000000-0000-0000-0000-000000000000}"/>
          </ac:spMkLst>
        </pc:spChg>
        <pc:spChg chg="mod ord">
          <ac:chgData name="Nita" userId="1727f383da2b51aa" providerId="LiveId" clId="{56AB8C88-ED11-4A9A-B688-87823C10B582}" dt="2022-08-11T05:24:38.246" v="12106" actId="700"/>
          <ac:spMkLst>
            <pc:docMk/>
            <pc:sldMk cId="268697223" sldId="451"/>
            <ac:spMk id="9" creationId="{00000000-0000-0000-0000-000000000000}"/>
          </ac:spMkLst>
        </pc:spChg>
        <pc:picChg chg="add mod">
          <ac:chgData name="Nita" userId="1727f383da2b51aa" providerId="LiveId" clId="{56AB8C88-ED11-4A9A-B688-87823C10B582}" dt="2022-08-11T05:24:53.236" v="12111" actId="14100"/>
          <ac:picMkLst>
            <pc:docMk/>
            <pc:sldMk cId="268697223" sldId="451"/>
            <ac:picMk id="6" creationId="{6D2AFB40-85C0-873D-9759-099F19292BCA}"/>
          </ac:picMkLst>
        </pc:picChg>
      </pc:sldChg>
      <pc:sldChg chg="addSp modSp del mod">
        <pc:chgData name="Nita" userId="1727f383da2b51aa" providerId="LiveId" clId="{56AB8C88-ED11-4A9A-B688-87823C10B582}" dt="2022-08-18T09:12:33.516" v="12325" actId="47"/>
        <pc:sldMkLst>
          <pc:docMk/>
          <pc:sldMk cId="689885415" sldId="452"/>
        </pc:sldMkLst>
        <pc:spChg chg="mod">
          <ac:chgData name="Nita" userId="1727f383da2b51aa" providerId="LiveId" clId="{56AB8C88-ED11-4A9A-B688-87823C10B582}" dt="2022-08-03T09:56:29.662" v="10843" actId="20577"/>
          <ac:spMkLst>
            <pc:docMk/>
            <pc:sldMk cId="689885415" sldId="452"/>
            <ac:spMk id="2" creationId="{00000000-0000-0000-0000-000000000000}"/>
          </ac:spMkLst>
        </pc:spChg>
        <pc:picChg chg="add mod">
          <ac:chgData name="Nita" userId="1727f383da2b51aa" providerId="LiveId" clId="{56AB8C88-ED11-4A9A-B688-87823C10B582}" dt="2022-08-03T09:56:21.083" v="10826"/>
          <ac:picMkLst>
            <pc:docMk/>
            <pc:sldMk cId="689885415" sldId="452"/>
            <ac:picMk id="6" creationId="{C3E408D5-0357-A7B3-F200-5E8205182150}"/>
          </ac:picMkLst>
        </pc:picChg>
      </pc:sldChg>
      <pc:sldChg chg="del">
        <pc:chgData name="Nita" userId="1727f383da2b51aa" providerId="LiveId" clId="{56AB8C88-ED11-4A9A-B688-87823C10B582}" dt="2022-08-18T09:12:33.516" v="12325" actId="47"/>
        <pc:sldMkLst>
          <pc:docMk/>
          <pc:sldMk cId="3402534163" sldId="453"/>
        </pc:sldMkLst>
      </pc:sldChg>
      <pc:sldChg chg="del">
        <pc:chgData name="Nita" userId="1727f383da2b51aa" providerId="LiveId" clId="{56AB8C88-ED11-4A9A-B688-87823C10B582}" dt="2022-08-18T09:12:33.516" v="12325" actId="47"/>
        <pc:sldMkLst>
          <pc:docMk/>
          <pc:sldMk cId="4126212601" sldId="454"/>
        </pc:sldMkLst>
      </pc:sldChg>
      <pc:sldChg chg="del">
        <pc:chgData name="Nita" userId="1727f383da2b51aa" providerId="LiveId" clId="{56AB8C88-ED11-4A9A-B688-87823C10B582}" dt="2022-08-18T09:12:24.430" v="12324" actId="47"/>
        <pc:sldMkLst>
          <pc:docMk/>
          <pc:sldMk cId="0" sldId="456"/>
        </pc:sldMkLst>
      </pc:sldChg>
      <pc:sldChg chg="modAnim">
        <pc:chgData name="Nita" userId="1727f383da2b51aa" providerId="LiveId" clId="{56AB8C88-ED11-4A9A-B688-87823C10B582}" dt="2022-07-19T04:43:12.513" v="97"/>
        <pc:sldMkLst>
          <pc:docMk/>
          <pc:sldMk cId="0" sldId="778"/>
        </pc:sldMkLst>
      </pc:sldChg>
      <pc:sldChg chg="modSp mod modAnim">
        <pc:chgData name="Nita" userId="1727f383da2b51aa" providerId="LiveId" clId="{56AB8C88-ED11-4A9A-B688-87823C10B582}" dt="2022-07-21T04:57:58.110" v="2979" actId="255"/>
        <pc:sldMkLst>
          <pc:docMk/>
          <pc:sldMk cId="2683388308" sldId="784"/>
        </pc:sldMkLst>
        <pc:spChg chg="mod">
          <ac:chgData name="Nita" userId="1727f383da2b51aa" providerId="LiveId" clId="{56AB8C88-ED11-4A9A-B688-87823C10B582}" dt="2022-07-21T04:57:58.110" v="2979" actId="255"/>
          <ac:spMkLst>
            <pc:docMk/>
            <pc:sldMk cId="2683388308" sldId="784"/>
            <ac:spMk id="6" creationId="{2D337ABD-B809-5762-AA1F-E192E393DAA9}"/>
          </ac:spMkLst>
        </pc:spChg>
      </pc:sldChg>
      <pc:sldChg chg="modSp add mod">
        <pc:chgData name="Nita" userId="1727f383da2b51aa" providerId="LiveId" clId="{56AB8C88-ED11-4A9A-B688-87823C10B582}" dt="2022-07-20T10:30:12.380" v="1712" actId="5793"/>
        <pc:sldMkLst>
          <pc:docMk/>
          <pc:sldMk cId="3812167857" sldId="785"/>
        </pc:sldMkLst>
        <pc:spChg chg="mod">
          <ac:chgData name="Nita" userId="1727f383da2b51aa" providerId="LiveId" clId="{56AB8C88-ED11-4A9A-B688-87823C10B582}" dt="2022-07-20T10:30:12.380" v="1712" actId="5793"/>
          <ac:spMkLst>
            <pc:docMk/>
            <pc:sldMk cId="3812167857" sldId="785"/>
            <ac:spMk id="12" creationId="{D5F4D338-17E4-4B07-C939-E598EB2A9A9F}"/>
          </ac:spMkLst>
        </pc:spChg>
      </pc:sldChg>
      <pc:sldChg chg="modSp add mod">
        <pc:chgData name="Nita" userId="1727f383da2b51aa" providerId="LiveId" clId="{56AB8C88-ED11-4A9A-B688-87823C10B582}" dt="2022-07-20T10:47:37.977" v="2359" actId="14100"/>
        <pc:sldMkLst>
          <pc:docMk/>
          <pc:sldMk cId="1744435128" sldId="786"/>
        </pc:sldMkLst>
        <pc:spChg chg="mod">
          <ac:chgData name="Nita" userId="1727f383da2b51aa" providerId="LiveId" clId="{56AB8C88-ED11-4A9A-B688-87823C10B582}" dt="2022-07-20T10:47:37.977" v="2359" actId="14100"/>
          <ac:spMkLst>
            <pc:docMk/>
            <pc:sldMk cId="1744435128" sldId="786"/>
            <ac:spMk id="12" creationId="{D5F4D338-17E4-4B07-C939-E598EB2A9A9F}"/>
          </ac:spMkLst>
        </pc:spChg>
      </pc:sldChg>
      <pc:sldChg chg="addSp delSp modSp add mod ord chgLayout">
        <pc:chgData name="Nita" userId="1727f383da2b51aa" providerId="LiveId" clId="{56AB8C88-ED11-4A9A-B688-87823C10B582}" dt="2022-07-21T04:42:00.508" v="2795" actId="255"/>
        <pc:sldMkLst>
          <pc:docMk/>
          <pc:sldMk cId="4097922772" sldId="787"/>
        </pc:sldMkLst>
        <pc:spChg chg="add mod ord">
          <ac:chgData name="Nita" userId="1727f383da2b51aa" providerId="LiveId" clId="{56AB8C88-ED11-4A9A-B688-87823C10B582}" dt="2022-07-20T10:56:21.925" v="2486" actId="20577"/>
          <ac:spMkLst>
            <pc:docMk/>
            <pc:sldMk cId="4097922772" sldId="787"/>
            <ac:spMk id="2" creationId="{49CF72E8-1BA4-2ADF-CC29-60B8EF28CE88}"/>
          </ac:spMkLst>
        </pc:spChg>
        <pc:spChg chg="add del mod ord">
          <ac:chgData name="Nita" userId="1727f383da2b51aa" providerId="LiveId" clId="{56AB8C88-ED11-4A9A-B688-87823C10B582}" dt="2022-07-20T10:56:58.050" v="2491" actId="478"/>
          <ac:spMkLst>
            <pc:docMk/>
            <pc:sldMk cId="4097922772" sldId="787"/>
            <ac:spMk id="3" creationId="{5EB5AA79-E82A-3935-1389-5CCFC974F2C7}"/>
          </ac:spMkLst>
        </pc:spChg>
        <pc:spChg chg="mod ord">
          <ac:chgData name="Nita" userId="1727f383da2b51aa" providerId="LiveId" clId="{56AB8C88-ED11-4A9A-B688-87823C10B582}" dt="2022-07-20T10:55:51.917" v="2471" actId="700"/>
          <ac:spMkLst>
            <pc:docMk/>
            <pc:sldMk cId="4097922772" sldId="787"/>
            <ac:spMk id="4" creationId="{00000000-0000-0000-0000-000000000000}"/>
          </ac:spMkLst>
        </pc:spChg>
        <pc:spChg chg="mod ord">
          <ac:chgData name="Nita" userId="1727f383da2b51aa" providerId="LiveId" clId="{56AB8C88-ED11-4A9A-B688-87823C10B582}" dt="2022-07-20T10:55:51.917" v="2471" actId="700"/>
          <ac:spMkLst>
            <pc:docMk/>
            <pc:sldMk cId="4097922772" sldId="787"/>
            <ac:spMk id="5" creationId="{00000000-0000-0000-0000-000000000000}"/>
          </ac:spMkLst>
        </pc:spChg>
        <pc:spChg chg="add del mod">
          <ac:chgData name="Nita" userId="1727f383da2b51aa" providerId="LiveId" clId="{56AB8C88-ED11-4A9A-B688-87823C10B582}" dt="2022-07-21T04:42:00.508" v="2795" actId="255"/>
          <ac:spMkLst>
            <pc:docMk/>
            <pc:sldMk cId="4097922772" sldId="787"/>
            <ac:spMk id="12" creationId="{D5F4D338-17E4-4B07-C939-E598EB2A9A9F}"/>
          </ac:spMkLst>
        </pc:spChg>
      </pc:sldChg>
      <pc:sldChg chg="modSp add mod">
        <pc:chgData name="Nita" userId="1727f383da2b51aa" providerId="LiveId" clId="{56AB8C88-ED11-4A9A-B688-87823C10B582}" dt="2022-07-23T09:57:23.759" v="5143" actId="20577"/>
        <pc:sldMkLst>
          <pc:docMk/>
          <pc:sldMk cId="3391739340" sldId="788"/>
        </pc:sldMkLst>
        <pc:spChg chg="mod">
          <ac:chgData name="Nita" userId="1727f383da2b51aa" providerId="LiveId" clId="{56AB8C88-ED11-4A9A-B688-87823C10B582}" dt="2022-07-23T09:57:23.759" v="5143" actId="20577"/>
          <ac:spMkLst>
            <pc:docMk/>
            <pc:sldMk cId="3391739340" sldId="788"/>
            <ac:spMk id="7" creationId="{BC2D2A70-1411-118B-A8C7-11AD988C2744}"/>
          </ac:spMkLst>
        </pc:spChg>
        <pc:spChg chg="mod">
          <ac:chgData name="Nita" userId="1727f383da2b51aa" providerId="LiveId" clId="{56AB8C88-ED11-4A9A-B688-87823C10B582}" dt="2022-07-23T09:48:01.020" v="4362" actId="20577"/>
          <ac:spMkLst>
            <pc:docMk/>
            <pc:sldMk cId="3391739340" sldId="788"/>
            <ac:spMk id="8" creationId="{00000000-0000-0000-0000-000000000000}"/>
          </ac:spMkLst>
        </pc:spChg>
      </pc:sldChg>
      <pc:sldChg chg="modSp add mod ord">
        <pc:chgData name="Nita" userId="1727f383da2b51aa" providerId="LiveId" clId="{56AB8C88-ED11-4A9A-B688-87823C10B582}" dt="2022-07-23T10:21:46.998" v="5808" actId="20577"/>
        <pc:sldMkLst>
          <pc:docMk/>
          <pc:sldMk cId="4164676878" sldId="789"/>
        </pc:sldMkLst>
        <pc:spChg chg="mod">
          <ac:chgData name="Nita" userId="1727f383da2b51aa" providerId="LiveId" clId="{56AB8C88-ED11-4A9A-B688-87823C10B582}" dt="2022-07-23T10:21:46.998" v="5808" actId="20577"/>
          <ac:spMkLst>
            <pc:docMk/>
            <pc:sldMk cId="4164676878" sldId="789"/>
            <ac:spMk id="7" creationId="{BC2D2A70-1411-118B-A8C7-11AD988C2744}"/>
          </ac:spMkLst>
        </pc:spChg>
        <pc:spChg chg="mod">
          <ac:chgData name="Nita" userId="1727f383da2b51aa" providerId="LiveId" clId="{56AB8C88-ED11-4A9A-B688-87823C10B582}" dt="2022-07-23T09:59:34.420" v="5160" actId="5793"/>
          <ac:spMkLst>
            <pc:docMk/>
            <pc:sldMk cId="4164676878" sldId="789"/>
            <ac:spMk id="8" creationId="{00000000-0000-0000-0000-000000000000}"/>
          </ac:spMkLst>
        </pc:spChg>
      </pc:sldChg>
      <pc:sldChg chg="addSp delSp modSp new mod">
        <pc:chgData name="Nita" userId="1727f383da2b51aa" providerId="LiveId" clId="{56AB8C88-ED11-4A9A-B688-87823C10B582}" dt="2022-07-23T10:23:48.659" v="5838" actId="14100"/>
        <pc:sldMkLst>
          <pc:docMk/>
          <pc:sldMk cId="1390094233" sldId="790"/>
        </pc:sldMkLst>
        <pc:spChg chg="mod">
          <ac:chgData name="Nita" userId="1727f383da2b51aa" providerId="LiveId" clId="{56AB8C88-ED11-4A9A-B688-87823C10B582}" dt="2022-07-23T10:23:35.002" v="5836" actId="14100"/>
          <ac:spMkLst>
            <pc:docMk/>
            <pc:sldMk cId="1390094233" sldId="790"/>
            <ac:spMk id="2" creationId="{EDE162F4-9539-8F70-B49C-363357DCC5B8}"/>
          </ac:spMkLst>
        </pc:spChg>
        <pc:spChg chg="del mod">
          <ac:chgData name="Nita" userId="1727f383da2b51aa" providerId="LiveId" clId="{56AB8C88-ED11-4A9A-B688-87823C10B582}" dt="2022-07-23T10:23:11.883" v="5831" actId="478"/>
          <ac:spMkLst>
            <pc:docMk/>
            <pc:sldMk cId="1390094233" sldId="790"/>
            <ac:spMk id="3" creationId="{C7CD50CC-0F85-8A9D-B0E9-067C80074BD8}"/>
          </ac:spMkLst>
        </pc:spChg>
        <pc:spChg chg="mod">
          <ac:chgData name="Nita" userId="1727f383da2b51aa" providerId="LiveId" clId="{56AB8C88-ED11-4A9A-B688-87823C10B582}" dt="2022-07-23T10:22:38.988" v="5829" actId="20577"/>
          <ac:spMkLst>
            <pc:docMk/>
            <pc:sldMk cId="1390094233" sldId="790"/>
            <ac:spMk id="4" creationId="{5E6F6312-B4BA-45D7-2F9D-4CF498490BBB}"/>
          </ac:spMkLst>
        </pc:spChg>
        <pc:picChg chg="add mod">
          <ac:chgData name="Nita" userId="1727f383da2b51aa" providerId="LiveId" clId="{56AB8C88-ED11-4A9A-B688-87823C10B582}" dt="2022-07-23T10:23:48.659" v="5838" actId="14100"/>
          <ac:picMkLst>
            <pc:docMk/>
            <pc:sldMk cId="1390094233" sldId="790"/>
            <ac:picMk id="6" creationId="{660A55A7-B47D-E96D-6616-943D826B0779}"/>
          </ac:picMkLst>
        </pc:picChg>
      </pc:sldChg>
      <pc:sldChg chg="modSp add mod ord">
        <pc:chgData name="Nita" userId="1727f383da2b51aa" providerId="LiveId" clId="{56AB8C88-ED11-4A9A-B688-87823C10B582}" dt="2022-07-23T10:35:04.652" v="6150"/>
        <pc:sldMkLst>
          <pc:docMk/>
          <pc:sldMk cId="1298044303" sldId="791"/>
        </pc:sldMkLst>
        <pc:spChg chg="mod">
          <ac:chgData name="Nita" userId="1727f383da2b51aa" providerId="LiveId" clId="{56AB8C88-ED11-4A9A-B688-87823C10B582}" dt="2022-07-23T10:34:27.229" v="6148" actId="5793"/>
          <ac:spMkLst>
            <pc:docMk/>
            <pc:sldMk cId="1298044303" sldId="791"/>
            <ac:spMk id="7" creationId="{BC2D2A70-1411-118B-A8C7-11AD988C2744}"/>
          </ac:spMkLst>
        </pc:spChg>
        <pc:spChg chg="mod">
          <ac:chgData name="Nita" userId="1727f383da2b51aa" providerId="LiveId" clId="{56AB8C88-ED11-4A9A-B688-87823C10B582}" dt="2022-07-23T10:30:09.355" v="5853" actId="20577"/>
          <ac:spMkLst>
            <pc:docMk/>
            <pc:sldMk cId="1298044303" sldId="791"/>
            <ac:spMk id="8" creationId="{00000000-0000-0000-0000-000000000000}"/>
          </ac:spMkLst>
        </pc:spChg>
      </pc:sldChg>
      <pc:sldChg chg="modSp add mod ord">
        <pc:chgData name="Nita" userId="1727f383da2b51aa" providerId="LiveId" clId="{56AB8C88-ED11-4A9A-B688-87823C10B582}" dt="2022-07-23T10:49:40.824" v="6633" actId="20577"/>
        <pc:sldMkLst>
          <pc:docMk/>
          <pc:sldMk cId="978276344" sldId="792"/>
        </pc:sldMkLst>
        <pc:spChg chg="mod">
          <ac:chgData name="Nita" userId="1727f383da2b51aa" providerId="LiveId" clId="{56AB8C88-ED11-4A9A-B688-87823C10B582}" dt="2022-07-23T10:49:40.824" v="6633" actId="20577"/>
          <ac:spMkLst>
            <pc:docMk/>
            <pc:sldMk cId="978276344" sldId="792"/>
            <ac:spMk id="7" creationId="{BC2D2A70-1411-118B-A8C7-11AD988C2744}"/>
          </ac:spMkLst>
        </pc:spChg>
        <pc:spChg chg="mod">
          <ac:chgData name="Nita" userId="1727f383da2b51aa" providerId="LiveId" clId="{56AB8C88-ED11-4A9A-B688-87823C10B582}" dt="2022-07-23T10:43:05.767" v="6170" actId="5793"/>
          <ac:spMkLst>
            <pc:docMk/>
            <pc:sldMk cId="978276344" sldId="792"/>
            <ac:spMk id="8" creationId="{00000000-0000-0000-0000-000000000000}"/>
          </ac:spMkLst>
        </pc:spChg>
      </pc:sldChg>
      <pc:sldChg chg="modSp add mod ord">
        <pc:chgData name="Nita" userId="1727f383da2b51aa" providerId="LiveId" clId="{56AB8C88-ED11-4A9A-B688-87823C10B582}" dt="2022-07-25T04:18:48.790" v="7272" actId="5793"/>
        <pc:sldMkLst>
          <pc:docMk/>
          <pc:sldMk cId="2541104982" sldId="793"/>
        </pc:sldMkLst>
        <pc:spChg chg="mod">
          <ac:chgData name="Nita" userId="1727f383da2b51aa" providerId="LiveId" clId="{56AB8C88-ED11-4A9A-B688-87823C10B582}" dt="2022-07-25T04:18:48.790" v="7272" actId="5793"/>
          <ac:spMkLst>
            <pc:docMk/>
            <pc:sldMk cId="2541104982" sldId="793"/>
            <ac:spMk id="7" creationId="{BC2D2A70-1411-118B-A8C7-11AD988C2744}"/>
          </ac:spMkLst>
        </pc:spChg>
      </pc:sldChg>
      <pc:sldChg chg="modSp add mod ord">
        <pc:chgData name="Nita" userId="1727f383da2b51aa" providerId="LiveId" clId="{56AB8C88-ED11-4A9A-B688-87823C10B582}" dt="2022-07-25T04:30:06.772" v="8045" actId="255"/>
        <pc:sldMkLst>
          <pc:docMk/>
          <pc:sldMk cId="1794334986" sldId="794"/>
        </pc:sldMkLst>
        <pc:spChg chg="mod">
          <ac:chgData name="Nita" userId="1727f383da2b51aa" providerId="LiveId" clId="{56AB8C88-ED11-4A9A-B688-87823C10B582}" dt="2022-07-25T04:30:06.772" v="8045" actId="255"/>
          <ac:spMkLst>
            <pc:docMk/>
            <pc:sldMk cId="1794334986" sldId="794"/>
            <ac:spMk id="7" creationId="{BC2D2A70-1411-118B-A8C7-11AD988C2744}"/>
          </ac:spMkLst>
        </pc:spChg>
      </pc:sldChg>
      <pc:sldChg chg="modSp add mod ord">
        <pc:chgData name="Nita" userId="1727f383da2b51aa" providerId="LiveId" clId="{56AB8C88-ED11-4A9A-B688-87823C10B582}" dt="2022-07-25T04:36:11.179" v="8477" actId="20577"/>
        <pc:sldMkLst>
          <pc:docMk/>
          <pc:sldMk cId="3215045597" sldId="795"/>
        </pc:sldMkLst>
        <pc:spChg chg="mod">
          <ac:chgData name="Nita" userId="1727f383da2b51aa" providerId="LiveId" clId="{56AB8C88-ED11-4A9A-B688-87823C10B582}" dt="2022-07-25T04:36:11.179" v="8477" actId="20577"/>
          <ac:spMkLst>
            <pc:docMk/>
            <pc:sldMk cId="3215045597" sldId="795"/>
            <ac:spMk id="5" creationId="{C12AF81F-62FD-F026-6000-30D4603A1FF6}"/>
          </ac:spMkLst>
        </pc:spChg>
        <pc:spChg chg="mod">
          <ac:chgData name="Nita" userId="1727f383da2b51aa" providerId="LiveId" clId="{56AB8C88-ED11-4A9A-B688-87823C10B582}" dt="2022-07-25T04:32:52.174" v="8097" actId="20577"/>
          <ac:spMkLst>
            <pc:docMk/>
            <pc:sldMk cId="3215045597" sldId="795"/>
            <ac:spMk id="7" creationId="{09468F45-A79F-C6FC-7782-E7DCE411BA1D}"/>
          </ac:spMkLst>
        </pc:spChg>
      </pc:sldChg>
      <pc:sldChg chg="modSp add mod ord">
        <pc:chgData name="Nita" userId="1727f383da2b51aa" providerId="LiveId" clId="{56AB8C88-ED11-4A9A-B688-87823C10B582}" dt="2022-07-25T04:43:29.684" v="8818" actId="6549"/>
        <pc:sldMkLst>
          <pc:docMk/>
          <pc:sldMk cId="1099980711" sldId="796"/>
        </pc:sldMkLst>
        <pc:spChg chg="mod">
          <ac:chgData name="Nita" userId="1727f383da2b51aa" providerId="LiveId" clId="{56AB8C88-ED11-4A9A-B688-87823C10B582}" dt="2022-07-25T04:43:29.684" v="8818" actId="6549"/>
          <ac:spMkLst>
            <pc:docMk/>
            <pc:sldMk cId="1099980711" sldId="796"/>
            <ac:spMk id="5" creationId="{C12AF81F-62FD-F026-6000-30D4603A1FF6}"/>
          </ac:spMkLst>
        </pc:spChg>
        <pc:spChg chg="mod">
          <ac:chgData name="Nita" userId="1727f383da2b51aa" providerId="LiveId" clId="{56AB8C88-ED11-4A9A-B688-87823C10B582}" dt="2022-07-25T04:39:41.154" v="8495" actId="20577"/>
          <ac:spMkLst>
            <pc:docMk/>
            <pc:sldMk cId="1099980711" sldId="796"/>
            <ac:spMk id="7" creationId="{09468F45-A79F-C6FC-7782-E7DCE411BA1D}"/>
          </ac:spMkLst>
        </pc:spChg>
      </pc:sldChg>
      <pc:sldChg chg="modSp add mod ord">
        <pc:chgData name="Nita" userId="1727f383da2b51aa" providerId="LiveId" clId="{56AB8C88-ED11-4A9A-B688-87823C10B582}" dt="2022-07-25T04:47:46.981" v="9119"/>
        <pc:sldMkLst>
          <pc:docMk/>
          <pc:sldMk cId="4168961815" sldId="797"/>
        </pc:sldMkLst>
        <pc:spChg chg="mod">
          <ac:chgData name="Nita" userId="1727f383da2b51aa" providerId="LiveId" clId="{56AB8C88-ED11-4A9A-B688-87823C10B582}" dt="2022-07-25T04:47:26.170" v="9117" actId="20577"/>
          <ac:spMkLst>
            <pc:docMk/>
            <pc:sldMk cId="4168961815" sldId="797"/>
            <ac:spMk id="5" creationId="{C12AF81F-62FD-F026-6000-30D4603A1FF6}"/>
          </ac:spMkLst>
        </pc:spChg>
        <pc:spChg chg="mod">
          <ac:chgData name="Nita" userId="1727f383da2b51aa" providerId="LiveId" clId="{56AB8C88-ED11-4A9A-B688-87823C10B582}" dt="2022-07-25T04:44:44.022" v="8836" actId="20577"/>
          <ac:spMkLst>
            <pc:docMk/>
            <pc:sldMk cId="4168961815" sldId="797"/>
            <ac:spMk id="7" creationId="{09468F45-A79F-C6FC-7782-E7DCE411BA1D}"/>
          </ac:spMkLst>
        </pc:spChg>
      </pc:sldChg>
      <pc:sldChg chg="modSp add mod">
        <pc:chgData name="Nita" userId="1727f383da2b51aa" providerId="LiveId" clId="{56AB8C88-ED11-4A9A-B688-87823C10B582}" dt="2022-07-25T04:59:05.256" v="9484" actId="6549"/>
        <pc:sldMkLst>
          <pc:docMk/>
          <pc:sldMk cId="4272913121" sldId="798"/>
        </pc:sldMkLst>
        <pc:spChg chg="mod">
          <ac:chgData name="Nita" userId="1727f383da2b51aa" providerId="LiveId" clId="{56AB8C88-ED11-4A9A-B688-87823C10B582}" dt="2022-07-25T04:59:05.256" v="9484" actId="6549"/>
          <ac:spMkLst>
            <pc:docMk/>
            <pc:sldMk cId="4272913121" sldId="798"/>
            <ac:spMk id="7" creationId="{FA9CAE47-0554-CF1C-0A0E-232C5ADCE37D}"/>
          </ac:spMkLst>
        </pc:spChg>
      </pc:sldChg>
      <pc:sldChg chg="modSp add mod">
        <pc:chgData name="Nita" userId="1727f383da2b51aa" providerId="LiveId" clId="{56AB8C88-ED11-4A9A-B688-87823C10B582}" dt="2022-07-25T05:02:41.818" v="9721" actId="5793"/>
        <pc:sldMkLst>
          <pc:docMk/>
          <pc:sldMk cId="3036450656" sldId="799"/>
        </pc:sldMkLst>
        <pc:spChg chg="mod">
          <ac:chgData name="Nita" userId="1727f383da2b51aa" providerId="LiveId" clId="{56AB8C88-ED11-4A9A-B688-87823C10B582}" dt="2022-07-25T05:02:41.818" v="9721" actId="5793"/>
          <ac:spMkLst>
            <pc:docMk/>
            <pc:sldMk cId="3036450656" sldId="799"/>
            <ac:spMk id="7" creationId="{FA9CAE47-0554-CF1C-0A0E-232C5ADCE37D}"/>
          </ac:spMkLst>
        </pc:spChg>
      </pc:sldChg>
      <pc:sldChg chg="modSp add mod">
        <pc:chgData name="Nita" userId="1727f383da2b51aa" providerId="LiveId" clId="{56AB8C88-ED11-4A9A-B688-87823C10B582}" dt="2022-07-25T05:05:50.164" v="9881" actId="6549"/>
        <pc:sldMkLst>
          <pc:docMk/>
          <pc:sldMk cId="2741721290" sldId="800"/>
        </pc:sldMkLst>
        <pc:spChg chg="mod">
          <ac:chgData name="Nita" userId="1727f383da2b51aa" providerId="LiveId" clId="{56AB8C88-ED11-4A9A-B688-87823C10B582}" dt="2022-07-25T05:05:50.164" v="9881" actId="6549"/>
          <ac:spMkLst>
            <pc:docMk/>
            <pc:sldMk cId="2741721290" sldId="800"/>
            <ac:spMk id="7" creationId="{FA9CAE47-0554-CF1C-0A0E-232C5ADCE37D}"/>
          </ac:spMkLst>
        </pc:spChg>
      </pc:sldChg>
      <pc:sldChg chg="modSp add mod ord">
        <pc:chgData name="Nita" userId="1727f383da2b51aa" providerId="LiveId" clId="{56AB8C88-ED11-4A9A-B688-87823C10B582}" dt="2022-07-25T11:13:45.080" v="10735" actId="6549"/>
        <pc:sldMkLst>
          <pc:docMk/>
          <pc:sldMk cId="1135817778" sldId="801"/>
        </pc:sldMkLst>
        <pc:spChg chg="mod">
          <ac:chgData name="Nita" userId="1727f383da2b51aa" providerId="LiveId" clId="{56AB8C88-ED11-4A9A-B688-87823C10B582}" dt="2022-07-25T10:58:25.766" v="10435" actId="20577"/>
          <ac:spMkLst>
            <pc:docMk/>
            <pc:sldMk cId="1135817778" sldId="801"/>
            <ac:spMk id="2" creationId="{EEC62EAE-0CB1-4F96-9B16-A1E00A076117}"/>
          </ac:spMkLst>
        </pc:spChg>
        <pc:spChg chg="mod">
          <ac:chgData name="Nita" userId="1727f383da2b51aa" providerId="LiveId" clId="{56AB8C88-ED11-4A9A-B688-87823C10B582}" dt="2022-07-25T11:13:45.080" v="10735" actId="6549"/>
          <ac:spMkLst>
            <pc:docMk/>
            <pc:sldMk cId="1135817778" sldId="801"/>
            <ac:spMk id="7" creationId="{FA9CAE47-0554-CF1C-0A0E-232C5ADCE37D}"/>
          </ac:spMkLst>
        </pc:spChg>
      </pc:sldChg>
      <pc:sldChg chg="modSp add mod ord">
        <pc:chgData name="Nita" userId="1727f383da2b51aa" providerId="LiveId" clId="{56AB8C88-ED11-4A9A-B688-87823C10B582}" dt="2022-07-25T11:14:35.317" v="10739"/>
        <pc:sldMkLst>
          <pc:docMk/>
          <pc:sldMk cId="3224551757" sldId="802"/>
        </pc:sldMkLst>
        <pc:spChg chg="mod">
          <ac:chgData name="Nita" userId="1727f383da2b51aa" providerId="LiveId" clId="{56AB8C88-ED11-4A9A-B688-87823C10B582}" dt="2022-07-25T05:10:47.881" v="10172" actId="20577"/>
          <ac:spMkLst>
            <pc:docMk/>
            <pc:sldMk cId="3224551757" sldId="802"/>
            <ac:spMk id="2" creationId="{EEC62EAE-0CB1-4F96-9B16-A1E00A076117}"/>
          </ac:spMkLst>
        </pc:spChg>
        <pc:spChg chg="mod">
          <ac:chgData name="Nita" userId="1727f383da2b51aa" providerId="LiveId" clId="{56AB8C88-ED11-4A9A-B688-87823C10B582}" dt="2022-07-25T05:15:42.971" v="10416" actId="6549"/>
          <ac:spMkLst>
            <pc:docMk/>
            <pc:sldMk cId="3224551757" sldId="802"/>
            <ac:spMk id="7" creationId="{FA9CAE47-0554-CF1C-0A0E-232C5ADCE37D}"/>
          </ac:spMkLst>
        </pc:spChg>
      </pc:sldChg>
      <pc:sldChg chg="add ord">
        <pc:chgData name="Nita" userId="1727f383da2b51aa" providerId="LiveId" clId="{56AB8C88-ED11-4A9A-B688-87823C10B582}" dt="2022-07-25T11:14:30.693" v="10737"/>
        <pc:sldMkLst>
          <pc:docMk/>
          <pc:sldMk cId="3086375515" sldId="803"/>
        </pc:sldMkLst>
      </pc:sldChg>
      <pc:sldChg chg="modSp add mod ord">
        <pc:chgData name="Nita" userId="1727f383da2b51aa" providerId="LiveId" clId="{56AB8C88-ED11-4A9A-B688-87823C10B582}" dt="2022-08-03T10:50:54.259" v="11129" actId="20577"/>
        <pc:sldMkLst>
          <pc:docMk/>
          <pc:sldMk cId="1688074549" sldId="819"/>
        </pc:sldMkLst>
        <pc:spChg chg="mod">
          <ac:chgData name="Nita" userId="1727f383da2b51aa" providerId="LiveId" clId="{56AB8C88-ED11-4A9A-B688-87823C10B582}" dt="2022-08-03T10:31:38.255" v="10867" actId="20577"/>
          <ac:spMkLst>
            <pc:docMk/>
            <pc:sldMk cId="1688074549" sldId="819"/>
            <ac:spMk id="2" creationId="{00000000-0000-0000-0000-000000000000}"/>
          </ac:spMkLst>
        </pc:spChg>
        <pc:spChg chg="mod">
          <ac:chgData name="Nita" userId="1727f383da2b51aa" providerId="LiveId" clId="{56AB8C88-ED11-4A9A-B688-87823C10B582}" dt="2022-08-03T10:50:54.259" v="11129" actId="20577"/>
          <ac:spMkLst>
            <pc:docMk/>
            <pc:sldMk cId="1688074549" sldId="819"/>
            <ac:spMk id="10" creationId="{631B9790-6714-25F6-318E-009DD3B0DBC5}"/>
          </ac:spMkLst>
        </pc:spChg>
      </pc:sldChg>
      <pc:sldChg chg="modSp add mod">
        <pc:chgData name="Nita" userId="1727f383da2b51aa" providerId="LiveId" clId="{56AB8C88-ED11-4A9A-B688-87823C10B582}" dt="2022-08-03T10:53:08.176" v="11201" actId="20577"/>
        <pc:sldMkLst>
          <pc:docMk/>
          <pc:sldMk cId="92396458" sldId="820"/>
        </pc:sldMkLst>
        <pc:spChg chg="mod">
          <ac:chgData name="Nita" userId="1727f383da2b51aa" providerId="LiveId" clId="{56AB8C88-ED11-4A9A-B688-87823C10B582}" dt="2022-08-03T10:52:10.052" v="11157" actId="20577"/>
          <ac:spMkLst>
            <pc:docMk/>
            <pc:sldMk cId="92396458" sldId="820"/>
            <ac:spMk id="2" creationId="{00000000-0000-0000-0000-000000000000}"/>
          </ac:spMkLst>
        </pc:spChg>
        <pc:spChg chg="mod">
          <ac:chgData name="Nita" userId="1727f383da2b51aa" providerId="LiveId" clId="{56AB8C88-ED11-4A9A-B688-87823C10B582}" dt="2022-08-03T10:53:08.176" v="11201" actId="20577"/>
          <ac:spMkLst>
            <pc:docMk/>
            <pc:sldMk cId="92396458" sldId="820"/>
            <ac:spMk id="10" creationId="{631B9790-6714-25F6-318E-009DD3B0DBC5}"/>
          </ac:spMkLst>
        </pc:spChg>
      </pc:sldChg>
      <pc:sldChg chg="modSp mod">
        <pc:chgData name="Nita" userId="1727f383da2b51aa" providerId="LiveId" clId="{56AB8C88-ED11-4A9A-B688-87823C10B582}" dt="2022-08-11T05:12:51.690" v="11326" actId="20577"/>
        <pc:sldMkLst>
          <pc:docMk/>
          <pc:sldMk cId="3788822539" sldId="828"/>
        </pc:sldMkLst>
        <pc:spChg chg="mod">
          <ac:chgData name="Nita" userId="1727f383da2b51aa" providerId="LiveId" clId="{56AB8C88-ED11-4A9A-B688-87823C10B582}" dt="2022-08-11T05:12:51.690" v="11326" actId="20577"/>
          <ac:spMkLst>
            <pc:docMk/>
            <pc:sldMk cId="3788822539" sldId="828"/>
            <ac:spMk id="7" creationId="{B12F21E3-5FBD-D0B1-9E18-27EA9D3C12F5}"/>
          </ac:spMkLst>
        </pc:spChg>
      </pc:sldChg>
      <pc:sldChg chg="modSp mod">
        <pc:chgData name="Nita" userId="1727f383da2b51aa" providerId="LiveId" clId="{56AB8C88-ED11-4A9A-B688-87823C10B582}" dt="2022-08-11T05:14:35.915" v="11329" actId="5793"/>
        <pc:sldMkLst>
          <pc:docMk/>
          <pc:sldMk cId="2996971029" sldId="829"/>
        </pc:sldMkLst>
        <pc:spChg chg="mod">
          <ac:chgData name="Nita" userId="1727f383da2b51aa" providerId="LiveId" clId="{56AB8C88-ED11-4A9A-B688-87823C10B582}" dt="2022-08-11T05:14:35.915" v="11329" actId="5793"/>
          <ac:spMkLst>
            <pc:docMk/>
            <pc:sldMk cId="2996971029" sldId="829"/>
            <ac:spMk id="7" creationId="{B12F21E3-5FBD-D0B1-9E18-27EA9D3C12F5}"/>
          </ac:spMkLst>
        </pc:spChg>
      </pc:sldChg>
      <pc:sldChg chg="modSp mod">
        <pc:chgData name="Nita" userId="1727f383da2b51aa" providerId="LiveId" clId="{56AB8C88-ED11-4A9A-B688-87823C10B582}" dt="2022-08-11T05:19:30.330" v="11466" actId="14100"/>
        <pc:sldMkLst>
          <pc:docMk/>
          <pc:sldMk cId="1689360605" sldId="830"/>
        </pc:sldMkLst>
        <pc:spChg chg="mod">
          <ac:chgData name="Nita" userId="1727f383da2b51aa" providerId="LiveId" clId="{56AB8C88-ED11-4A9A-B688-87823C10B582}" dt="2022-08-11T05:19:30.330" v="11466" actId="14100"/>
          <ac:spMkLst>
            <pc:docMk/>
            <pc:sldMk cId="1689360605" sldId="830"/>
            <ac:spMk id="7" creationId="{B12F21E3-5FBD-D0B1-9E18-27EA9D3C12F5}"/>
          </ac:spMkLst>
        </pc:spChg>
      </pc:sldChg>
      <pc:sldChg chg="modSp add mod">
        <pc:chgData name="Nita" userId="1727f383da2b51aa" providerId="LiveId" clId="{56AB8C88-ED11-4A9A-B688-87823C10B582}" dt="2022-08-11T05:22:43.054" v="12081" actId="6549"/>
        <pc:sldMkLst>
          <pc:docMk/>
          <pc:sldMk cId="3292920394" sldId="831"/>
        </pc:sldMkLst>
        <pc:spChg chg="mod">
          <ac:chgData name="Nita" userId="1727f383da2b51aa" providerId="LiveId" clId="{56AB8C88-ED11-4A9A-B688-87823C10B582}" dt="2022-08-11T05:22:43.054" v="12081" actId="6549"/>
          <ac:spMkLst>
            <pc:docMk/>
            <pc:sldMk cId="3292920394" sldId="831"/>
            <ac:spMk id="7" creationId="{B12F21E3-5FBD-D0B1-9E18-27EA9D3C12F5}"/>
          </ac:spMkLst>
        </pc:spChg>
      </pc:sldChg>
      <pc:sldChg chg="modSp add mod">
        <pc:chgData name="Nita" userId="1727f383da2b51aa" providerId="LiveId" clId="{56AB8C88-ED11-4A9A-B688-87823C10B582}" dt="2022-08-11T05:27:33.411" v="12323" actId="20577"/>
        <pc:sldMkLst>
          <pc:docMk/>
          <pc:sldMk cId="3321502332" sldId="832"/>
        </pc:sldMkLst>
        <pc:spChg chg="mod">
          <ac:chgData name="Nita" userId="1727f383da2b51aa" providerId="LiveId" clId="{56AB8C88-ED11-4A9A-B688-87823C10B582}" dt="2022-08-11T05:25:54.848" v="12137" actId="20577"/>
          <ac:spMkLst>
            <pc:docMk/>
            <pc:sldMk cId="3321502332" sldId="832"/>
            <ac:spMk id="6" creationId="{C8BCBA53-C0A7-0DE7-A76A-10B585BBAD2F}"/>
          </ac:spMkLst>
        </pc:spChg>
        <pc:spChg chg="mod">
          <ac:chgData name="Nita" userId="1727f383da2b51aa" providerId="LiveId" clId="{56AB8C88-ED11-4A9A-B688-87823C10B582}" dt="2022-08-11T05:27:33.411" v="12323" actId="20577"/>
          <ac:spMkLst>
            <pc:docMk/>
            <pc:sldMk cId="3321502332" sldId="832"/>
            <ac:spMk id="7" creationId="{B12F21E3-5FBD-D0B1-9E18-27EA9D3C12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EF1EF2-0C9B-4D9B-9EF4-67A9A7930438}" type="datetimeFigureOut">
              <a:rPr lang="en-US" smtClean="0"/>
              <a:pPr/>
              <a:t>6/2/2024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10C5B4-0934-41DA-9189-96509418B324}"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22:33.403"/>
    </inkml:context>
    <inkml:brush xml:id="br0">
      <inkml:brushProperty name="width" value="0.05" units="cm"/>
      <inkml:brushProperty name="height" value="0.05" units="cm"/>
    </inkml:brush>
  </inkml:definitions>
  <inkml:trace contextRef="#ctx0" brushRef="#br0">76 9 1176,'0'0'0,"-13"-5"0,-5 1 0,-4 8 0,-1-1-408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09:38:43.559"/>
    </inkml:context>
    <inkml:brush xml:id="br0">
      <inkml:brushProperty name="width" value="0.05" units="cm"/>
      <inkml:brushProperty name="height" value="0.05" units="cm"/>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9T06:59:55.879"/>
    </inkml:context>
    <inkml:brush xml:id="br0">
      <inkml:brushProperty name="width" value="0.05" units="cm"/>
      <inkml:brushProperty name="height" value="0.05" units="cm"/>
    </inkml:brush>
  </inkml:definitions>
  <inkml:trace contextRef="#ctx0" brushRef="#br0">0 1 992,'0'0'0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24:33.988"/>
    </inkml:context>
    <inkml:brush xml:id="br0">
      <inkml:brushProperty name="width" value="0.05" units="cm"/>
      <inkml:brushProperty name="height" value="0.05" units="cm"/>
    </inkml:brush>
  </inkml:definitions>
  <inkml:trace contextRef="#ctx0" brushRef="#br0">33 0 1080,'0'0'16,"-15"37"-16,-3-3-344</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7:54.649"/>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0 0 1196,'0'0'0,"0"0"-180,0 0-70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2:48.833"/>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456 0 204,'0'0'227,"0"0"-154,0 0 6,0 0-18,0 0-36,0 0-25,0 0 0,0 0-25,0 0-10,0 0-5,0 0 16,0 0 22,0 0 2,0 0 0,0 0-3,2 0 3,-2 0 3,1 0-3,2 0-3,4 0-74,-7 0-228</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36:32.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1467,'0'0'13,"0"0"-13,0 0-13,0 0 8,0 0-16,0 0-92,0 0-443</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8.167"/>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5701 0 156,'0'0'399,"0"0"-312,0 0-46,0 0 46,0 0 35,0 0-38,-12 3-33,9-3-9,3 0-13,0 0-8,0 0-9,0 0-5,0 0-1,0 0-1,0 0-5,0 0 0,0 0 1,0 0 2,0 0-1,0 0-1,0 0-1,0 0 0,0 0 0,0 0 0,0 0 2,0 0-1,0 0-1,0 0 2,0 0 7,0 0-1,0 0-1,0 0-1,0 0 1,0 0 4,0 0-9,0 0 2,0 0-4,0 0-2,0 0 2,0 0 3,0 0-3,0 0-1,0 0 1,0 0 0,0 0-3,0 0 3,0 0 0,0 0-4,0 0-7,0 0-4,0 0 5,0 0 2,0 0 3,0 0 1,0 0-11,0 0-83,0 0-172,0 1-125,0 0 32</inkml:trace>
  <inkml:trace contextRef="#ctx0" brushRef="#br0" timeOffset="1605">1538 2126 50,'0'0'0,"0"0"-23</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9.561"/>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5235 2893 118,'0'0'48,"0"0"70,0 0 7,0 0-47,0 0-1,0 0-41,-55-10-6,43 9 16,-2-2-37,4 3-6,1-3-3,-1 3-3,4-3 3,0-1-2,-1-2-16,2 2-12,-1 1 2,3 0 14,-3 2 11,0 1-2,0 0-122,-1-3-89,-4 3-26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8.167"/>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5701 0 156,'0'0'399,"0"0"-312,0 0-46,0 0 46,0 0 35,0 0-38,-12 3-33,9-3-9,3 0-13,0 0-8,0 0-9,0 0-5,0 0-1,0 0-1,0 0-5,0 0 0,0 0 1,0 0 2,0 0-1,0 0-1,0 0-1,0 0 0,0 0 0,0 0 0,0 0 2,0 0-1,0 0-1,0 0 2,0 0 7,0 0-1,0 0-1,0 0-1,0 0 1,0 0 4,0 0-9,0 0 2,0 0-4,0 0-2,0 0 2,0 0 3,0 0-3,0 0-1,0 0 1,0 0 0,0 0-3,0 0 3,0 0 0,0 0-4,0 0-7,0 0-4,0 0 5,0 0 2,0 0 3,0 0 1,0 0-11,0 0-83,0 0-172,0 1-125,0 0 32</inkml:trace>
  <inkml:trace contextRef="#ctx0" brushRef="#br0" timeOffset="1605">1538 2126 50,'0'0'0,"0"0"-23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35:19.469"/>
    </inkml:context>
    <inkml:brush xml:id="br0">
      <inkml:brushProperty name="width" value="0.05" units="cm"/>
      <inkml:brushProperty name="height" value="0.05" units="cm"/>
    </inkml:brush>
  </inkml:definitions>
  <inkml:trace contextRef="#ctx0" brushRef="#br0">109 1 1080,'0'0'121,"5"1"-55,-1 1-64,-2-1 24,-1 0 1,1 0-1,-1 0 0,1-1 0,0 1 1,-1 0-1,1-1 0,0 0 1,-1 1-1,1-1 0,0 0 1,0 0-1,0 1 0,-1-2 1,1 1-1,0 0 0,0 0 0,-1 0 1,1-1-1,0 1 0,0-1 1,-1 0-1,1 1 0,2-2 1,-3 0 206,-68 26 31,60-23-236,0 1 1,1-1 0,-1 1-1,0 1 1,1-1-1,-10 6 1,-4 2 38,18-9-13,1-1-33,-1 1 0,1 0 0,-1 0 1,1 0-1,0 0 0,0 0 0,-1 0 0,1 0 0,0 0 0,0 0 0,0 1 0,0-1 0,0 0 0,-1 3 0,19 2-322,2 3-1219</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9.561"/>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5235 2893 118,'0'0'48,"0"0"70,0 0 7,0 0-47,0 0-1,0 0-41,-55-10-6,43 9 16,-2-2-37,4 3-6,1-3-3,-1 3-3,4-3 3,0-1-2,-1-2-16,2 2-12,-1 1 2,3 0 14,-3 2 11,0 1-2,0 0-122,-1-3-89,-4 3-26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8.167"/>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5701 0 156,'0'0'399,"0"0"-312,0 0-46,0 0 46,0 0 35,0 0-38,-12 3-33,9-3-9,3 0-13,0 0-8,0 0-9,0 0-5,0 0-1,0 0-1,0 0-5,0 0 0,0 0 1,0 0 2,0 0-1,0 0-1,0 0-1,0 0 0,0 0 0,0 0 0,0 0 2,0 0-1,0 0-1,0 0 2,0 0 7,0 0-1,0 0-1,0 0-1,0 0 1,0 0 4,0 0-9,0 0 2,0 0-4,0 0-2,0 0 2,0 0 3,0 0-3,0 0-1,0 0 1,0 0 0,0 0-3,0 0 3,0 0 0,0 0-4,0 0-7,0 0-4,0 0 5,0 0 2,0 0 3,0 0 1,0 0-11,0 0-83,0 0-172,0 1-125,0 0 32</inkml:trace>
  <inkml:trace contextRef="#ctx0" brushRef="#br0" timeOffset="1605">1538 2126 50,'0'0'0,"0"0"-23</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9.561"/>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5235 2893 118,'0'0'48,"0"0"70,0 0 7,0 0-47,0 0-1,0 0-41,-55-10-6,43 9 16,-2-2-37,4 3-6,1-3-3,-1 3-3,4-3 3,0-1-2,-1-2-16,2 2-12,-1 1 2,3 0 14,-3 2 11,0 1-2,0 0-122,-1-3-89,-4 3-26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8.167"/>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5701 0 156,'0'0'399,"0"0"-312,0 0-46,0 0 46,0 0 35,0 0-38,-12 3-33,9-3-9,3 0-13,0 0-8,0 0-9,0 0-5,0 0-1,0 0-1,0 0-5,0 0 0,0 0 1,0 0 2,0 0-1,0 0-1,0 0-1,0 0 0,0 0 0,0 0 0,0 0 2,0 0-1,0 0-1,0 0 2,0 0 7,0 0-1,0 0-1,0 0-1,0 0 1,0 0 4,0 0-9,0 0 2,0 0-4,0 0-2,0 0 2,0 0 3,0 0-3,0 0-1,0 0 1,0 0 0,0 0-3,0 0 3,0 0 0,0 0-4,0 0-7,0 0-4,0 0 5,0 0 2,0 0 3,0 0 1,0 0-11,0 0-83,0 0-172,0 1-125,0 0 32</inkml:trace>
  <inkml:trace contextRef="#ctx0" brushRef="#br0" timeOffset="1605">1538 2126 50,'0'0'0,"0"0"-23</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7-27T04:54:19.561"/>
    </inkml:context>
    <inkml:brush xml:id="br0">
      <inkml:brushProperty name="width" value="0.05292" units="cm"/>
      <inkml:brushProperty name="height" value="0.05292" units="cm"/>
      <inkml:brushProperty name="color" value="#002060"/>
      <inkml:brushProperty name="fitToCurve" value="1"/>
    </inkml:brush>
  </inkml:definitions>
  <inkml:trace contextRef="#ctx0" brushRef="#br0">5235 2893 118,'0'0'48,"0"0"70,0 0 7,0 0-47,0 0-1,0 0-41,-55-10-6,43 9 16,-2-2-37,4 3-6,1-3-3,-1 3-3,4-3 3,0-1-2,-1-2-16,2 2-12,-1 1 2,3 0 14,-3 2 11,0 1-2,0 0-122,-1-3-89,-4 3-26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5T07:01:20.641"/>
    </inkml:context>
    <inkml:brush xml:id="br0">
      <inkml:brushProperty name="width" value="0.05" units="cm"/>
      <inkml:brushProperty name="height" value="0.05" units="cm"/>
    </inkml:brush>
  </inkml:definitions>
  <inkml:trace contextRef="#ctx0" brushRef="#br0">16 0 1264,'0'0'0,"-9"14"0,2-2-472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5T07:01:20.641"/>
    </inkml:context>
    <inkml:brush xml:id="br0">
      <inkml:brushProperty name="width" value="0.05" units="cm"/>
      <inkml:brushProperty name="height" value="0.05" units="cm"/>
    </inkml:brush>
  </inkml:definitions>
  <inkml:trace contextRef="#ctx0" brushRef="#br0">16 0 1264,'0'0'0,"-9"14"0,2-2-472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8:31:57.550"/>
    </inkml:context>
    <inkml:brush xml:id="br0">
      <inkml:brushProperty name="width" value="0.05" units="cm"/>
      <inkml:brushProperty name="height" value="0.05" units="cm"/>
    </inkml:brush>
  </inkml:definitions>
  <inkml:trace contextRef="#ctx0" brushRef="#br0">0 16 728,'0'0'0,"11"-10"40,2 6-40,1 3-96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8:31:58.485"/>
    </inkml:context>
    <inkml:brush xml:id="br0">
      <inkml:brushProperty name="width" value="0.05" units="cm"/>
      <inkml:brushProperty name="height" value="0.05" units="cm"/>
    </inkml:brush>
  </inkml:definitions>
  <inkml:trace contextRef="#ctx0" brushRef="#br0">1 6 904,'0'0'0,"10"-5"0,4 5 0,0 0-200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8:46:14.408"/>
    </inkml:context>
    <inkml:brush xml:id="br0">
      <inkml:brushProperty name="width" value="0.05" units="cm"/>
      <inkml:brushProperty name="height" value="0.05" units="cm"/>
    </inkml:brush>
  </inkml:definitions>
  <inkml:trace contextRef="#ctx0" brushRef="#br0">0 37 1080,'2'-1'24,"5"-1"5,43-12 206,-48 14-194,34-2 167,-10 2-116,-22 1-57,5 5-4,-6-4-5,21-2 21,-13-4-47,2 1 0,2 3 1,-7-1 15,0 1-1,0-1 1,-1 0-1,1-1 1,9-3-1,-5 2-149,10-3-706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35:20.631"/>
    </inkml:context>
    <inkml:brush xml:id="br0">
      <inkml:brushProperty name="width" value="0.05" units="cm"/>
      <inkml:brushProperty name="height" value="0.05" units="cm"/>
    </inkml:brush>
  </inkml:definitions>
  <inkml:trace contextRef="#ctx0" brushRef="#br0">25 13 1624,'0'0'0,"-14"-5"0,4-2-8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8:46:45.893"/>
    </inkml:context>
    <inkml:brush xml:id="br0">
      <inkml:brushProperty name="width" value="0.05" units="cm"/>
      <inkml:brushProperty name="height" value="0.05" units="cm"/>
    </inkml:brush>
  </inkml:definitions>
  <inkml:trace contextRef="#ctx0" brushRef="#br0">22 121 816,'-8'7'19,"7"-6"-12,1-1 1,-1 1-1,0-1 0,0 1 0,0-1 1,0 1-1,1 0 0,-1-1 1,0 1-1,1 0 0,-1 0 1,0 0-1,1 0 0,-1-1 0,1 1 1,-1 0-1,1 0 0,0 0 1,-1 0-1,1 0 0,0 0 1,0 0-1,0 0 0,0 0 0,0 0 1,0 0-1,0 0 0,0 0 1,0 0-1,1 2 0,0-1 57,28-14 139,87-30 217,-58 29-367,-3-5-46,-39 15-11,-12 2-2,0 1-1,-1-1 0,1 0 0,0 0 0,-1 0 0,1 0 0,-1-1 0,1 0 0,-1 1 0,0-1 0,0 0 1,0-1-1,0 1 0,0 0 0,0-1 0,-1 0 0,1 0 0,2-4 0,2-2-33,-3 5 7,4-6 2,-4 7 7,2-2-102,-4 4-437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7:56.650"/>
    </inkml:context>
    <inkml:brush xml:id="br0">
      <inkml:brushProperty name="width" value="0.05" units="cm"/>
      <inkml:brushProperty name="height" value="0.05" units="cm"/>
    </inkml:brush>
  </inkml:definitions>
  <inkml:trace contextRef="#ctx0" brushRef="#br0">1 0 816,'0'0'49,"4"0"-3,27 0 371,-29 0-48,-1 0-90,5 0 4,-3 2-53,4 2-7,-6-2 1026,1-2-1097,3 3-6,-3-2 339,-12-4-393,-8-1-613,9 2-2106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8:01.630"/>
    </inkml:context>
    <inkml:brush xml:id="br0">
      <inkml:brushProperty name="width" value="0.05" units="cm"/>
      <inkml:brushProperty name="height" value="0.05" units="cm"/>
    </inkml:brush>
  </inkml:definitions>
  <inkml:trace contextRef="#ctx0" brushRef="#br0">1 0 816,'0'0'0,"22"0"0,2 0-136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8:02.002"/>
    </inkml:context>
    <inkml:brush xml:id="br0">
      <inkml:brushProperty name="width" value="0.05" units="cm"/>
      <inkml:brushProperty name="height" value="0.05" units="cm"/>
    </inkml:brush>
  </inkml:definitions>
  <inkml:trace contextRef="#ctx0" brushRef="#br0">0 0 728,'0'0'0,"0"15"0,0-3-72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7:56.650"/>
    </inkml:context>
    <inkml:brush xml:id="br0">
      <inkml:brushProperty name="width" value="0.05" units="cm"/>
      <inkml:brushProperty name="height" value="0.05" units="cm"/>
    </inkml:brush>
  </inkml:definitions>
  <inkml:trace contextRef="#ctx0" brushRef="#br0">1 0 816,'0'0'49,"4"0"-3,27 0 371,-29 0-48,-1 0-90,5 0 4,-3 2-53,4 2-7,-6-2 1026,1-2-1097,3 3-6,-3-2 339,-12-4-393,-8-1-613,9 2-2106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8:01.630"/>
    </inkml:context>
    <inkml:brush xml:id="br0">
      <inkml:brushProperty name="width" value="0.05" units="cm"/>
      <inkml:brushProperty name="height" value="0.05" units="cm"/>
    </inkml:brush>
  </inkml:definitions>
  <inkml:trace contextRef="#ctx0" brushRef="#br0">1 0 816,'0'0'0,"22"0"0,2 0-136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8:02.002"/>
    </inkml:context>
    <inkml:brush xml:id="br0">
      <inkml:brushProperty name="width" value="0.05" units="cm"/>
      <inkml:brushProperty name="height" value="0.05" units="cm"/>
    </inkml:brush>
  </inkml:definitions>
  <inkml:trace contextRef="#ctx0" brushRef="#br0">0 0 728,'0'0'0,"0"15"0,0-3-72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7:56.650"/>
    </inkml:context>
    <inkml:brush xml:id="br0">
      <inkml:brushProperty name="width" value="0.05" units="cm"/>
      <inkml:brushProperty name="height" value="0.05" units="cm"/>
    </inkml:brush>
  </inkml:definitions>
  <inkml:trace contextRef="#ctx0" brushRef="#br0">1 0 816,'0'0'49,"4"0"-3,27 0 371,-29 0-48,-1 0-90,5 0 4,-3 2-53,4 2-7,-6-2 1026,1-2-1097,3 3-6,-3-2 339,-12-4-393,-8-1-613,9 2-2106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8:01.630"/>
    </inkml:context>
    <inkml:brush xml:id="br0">
      <inkml:brushProperty name="width" value="0.05" units="cm"/>
      <inkml:brushProperty name="height" value="0.05" units="cm"/>
    </inkml:brush>
  </inkml:definitions>
  <inkml:trace contextRef="#ctx0" brushRef="#br0">1 0 816,'0'0'0,"22"0"0,2 0-136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09:08:02.002"/>
    </inkml:context>
    <inkml:brush xml:id="br0">
      <inkml:brushProperty name="width" value="0.05" units="cm"/>
      <inkml:brushProperty name="height" value="0.05" units="cm"/>
    </inkml:brush>
  </inkml:definitions>
  <inkml:trace contextRef="#ctx0" brushRef="#br0">0 0 728,'0'0'0,"0"15"0,0-3-72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0:12.606"/>
    </inkml:context>
    <inkml:brush xml:id="br0">
      <inkml:brushProperty name="width" value="0.05" units="cm"/>
      <inkml:brushProperty name="height" value="0.05" units="cm"/>
    </inkml:brush>
  </inkml:definitions>
  <inkml:trace contextRef="#ctx0" brushRef="#br0">51 0 2336,'0'0'0,"-24"30"-120,-2-1-1064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10T09:50:44.081"/>
    </inkml:context>
    <inkml:brush xml:id="br0">
      <inkml:brushProperty name="width" value="0.05" units="cm"/>
      <inkml:brushProperty name="height" value="0.05" units="cm"/>
      <inkml:brushProperty name="ignorePressure" value="1"/>
    </inkml:brush>
  </inkml:definitions>
  <inkml:trace contextRef="#ctx0" brushRef="#br0">0 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04.294"/>
    </inkml:context>
    <inkml:brush xml:id="br0">
      <inkml:brushProperty name="width" value="0.05" units="cm"/>
      <inkml:brushProperty name="height" value="0.05" units="cm"/>
    </inkml:brush>
  </inkml:definitions>
  <inkml:trace contextRef="#ctx0" brushRef="#br0">1 0 816,'0'0'0,"10"0"0,2 0 0,-1 0-136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04.982"/>
    </inkml:context>
    <inkml:brush xml:id="br0">
      <inkml:brushProperty name="width" value="0.05" units="cm"/>
      <inkml:brushProperty name="height" value="0.05" units="cm"/>
    </inkml:brush>
  </inkml:definitions>
  <inkml:trace contextRef="#ctx0" brushRef="#br0">1 20 1352,'12'-7'0,"-10"5"1,1 1 0,-1-1 0,0 1 0,1 0 0,-1 0 0,1 0 0,-1 0 0,1 0-1,0 1 1,-1-1 0,1 1 0,-1 0 0,1 0 0,0 0 0,4 0 0,0 1 8,-4-1 31,4 0 17,0 0-1,0 1 1,-1-1-1,1 1 1,0 1-1,8 2 1,12 2 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8T04:41:42.180"/>
    </inkml:context>
    <inkml:brush xml:id="br0">
      <inkml:brushProperty name="width" value="0.05" units="cm"/>
      <inkml:brushProperty name="height" value="0.05" units="cm"/>
    </inkml:brush>
  </inkml:definitions>
  <inkml:trace contextRef="#ctx0" brushRef="#br0">0 1 728,'29'0'3,"-11"4"11,-16-3-2,-1 0 0,1 0 0,0 0 0,0 0 0,0-1 0,-1 1-1,1-1 1,0 1 0,0-1 0,0 0 0,0 1 0,0-1-1,0 0 1,0 0 0,0-1 0,0 1 0,2-1 0,-2 1 62,24 20 418,-16-15-422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20T09:32:41.76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068AB1-A1E9-4C0F-AD2C-93225CB26A03}" type="datetimeFigureOut">
              <a:rPr lang="en-US" smtClean="0"/>
              <a:pPr/>
              <a:t>6/2/2024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AA5628-A2FD-4272-A85F-D6091DE5F7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AA5628-A2FD-4272-A85F-D6091DE5F73B}"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9031B0-22B5-4CB0-92E8-06310BECD2D1}"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186772-D4DF-4193-AA5A-578708DE0B83}"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4D19D-DB23-4E27-8758-2BC4A1C1FE34}"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43EB26-D7DD-4978-A5DC-EF69397D72DF}"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DD8A-6D24-49A0-AE99-4D76D4949D86}" type="datetime1">
              <a:rPr lang="en-US" smtClean="0"/>
              <a:t>6/2/2024</a:t>
            </a:fld>
            <a:endParaRPr lang="en-US"/>
          </a:p>
        </p:txBody>
      </p:sp>
      <p:sp>
        <p:nvSpPr>
          <p:cNvPr id="6" name="Slide Number Placeholder 5"/>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CFD063-A5B0-4575-A96A-4CFB98F7BD9B}"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EA2F6F-8544-4A84-BFE8-CC3504AEFF8F}" type="datetime1">
              <a:rPr lang="en-US" smtClean="0"/>
              <a:t>6/2/2024</a:t>
            </a:fld>
            <a:endParaRPr lang="en-US"/>
          </a:p>
        </p:txBody>
      </p:sp>
      <p:sp>
        <p:nvSpPr>
          <p:cNvPr id="9" name="Slide Number Placeholder 8"/>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2A99D3-DD6F-46EF-A5BD-93446FE38F79}" type="datetime1">
              <a:rPr lang="en-US" smtClean="0"/>
              <a:t>6/2/2024</a:t>
            </a:fld>
            <a:endParaRPr lang="en-US"/>
          </a:p>
        </p:txBody>
      </p:sp>
      <p:sp>
        <p:nvSpPr>
          <p:cNvPr id="5" name="Slide Number Placeholder 4"/>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A9C29-6271-49AB-A233-275F99FE6F40}" type="datetime1">
              <a:rPr lang="en-US" smtClean="0"/>
              <a:t>6/2/2024</a:t>
            </a:fld>
            <a:endParaRPr lang="en-US"/>
          </a:p>
        </p:txBody>
      </p:sp>
      <p:sp>
        <p:nvSpPr>
          <p:cNvPr id="4" name="Slide Number Placeholder 3"/>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A9250-74FC-4874-9207-30E7A0266169}"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D8F914-3E21-4A7E-9085-982F77379DB7}" type="datetime1">
              <a:rPr lang="en-US" smtClean="0"/>
              <a:t>6/2/2024</a:t>
            </a:fld>
            <a:endParaRPr lang="en-US"/>
          </a:p>
        </p:txBody>
      </p:sp>
      <p:sp>
        <p:nvSpPr>
          <p:cNvPr id="7" name="Slide Number Placeholder 6"/>
          <p:cNvSpPr>
            <a:spLocks noGrp="1"/>
          </p:cNvSpPr>
          <p:nvPr>
            <p:ph type="sldNum" sz="quarter" idx="12"/>
          </p:nvPr>
        </p:nvSpPr>
        <p:spPr/>
        <p:txBody>
          <a:bodyPr/>
          <a:lstStyle/>
          <a:p>
            <a:fld id="{45BECD33-1D32-4D2B-AE21-C87DF0D709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500E5-44D4-45C3-AA26-889BC58A7895}" type="datetime1">
              <a:rPr lang="en-US" smtClean="0"/>
              <a:t>6/2/2024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ECD33-1D32-4D2B-AE21-C87DF0D70995}" type="slidenum">
              <a:rPr lang="en-US" smtClean="0"/>
              <a:pPr/>
              <a:t>‹#›</a:t>
            </a:fld>
            <a:endParaRPr lang="en-US"/>
          </a:p>
        </p:txBody>
      </p:sp>
      <p:cxnSp>
        <p:nvCxnSpPr>
          <p:cNvPr id="8" name="Straight Connector 7"/>
          <p:cNvCxnSpPr/>
          <p:nvPr userDrawn="1"/>
        </p:nvCxnSpPr>
        <p:spPr>
          <a:xfrm>
            <a:off x="0" y="571480"/>
            <a:ext cx="91440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60.png"/><Relationship Id="rId43" Type="http://schemas.openxmlformats.org/officeDocument/2006/relationships/image" Target="../media/image25.png"/></Relationships>
</file>

<file path=ppt/slides/_rels/slide100.xml.rels><?xml version="1.0" encoding="UTF-8" standalone="yes"?>
<Relationships xmlns="http://schemas.openxmlformats.org/package/2006/relationships"><Relationship Id="rId2" Type="http://schemas.openxmlformats.org/officeDocument/2006/relationships/customXml" Target="../ink/ink35.xml"/><Relationship Id="rId16" Type="http://schemas.openxmlformats.org/officeDocument/2006/relationships/image" Target="../media/image2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customXml" Target="../ink/ink3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51" Type="http://schemas.openxmlformats.org/officeDocument/2006/relationships/image" Target="../media/image83.png"/><Relationship Id="rId50" Type="http://schemas.openxmlformats.org/officeDocument/2006/relationships/customXml" Target="../ink/ink38.xml"/><Relationship Id="rId2" Type="http://schemas.openxmlformats.org/officeDocument/2006/relationships/customXml" Target="../ink/ink37.xml"/><Relationship Id="rId1" Type="http://schemas.openxmlformats.org/officeDocument/2006/relationships/slideLayout" Target="../slideLayouts/slideLayout2.xml"/><Relationship Id="rId49" Type="http://schemas.openxmlformats.org/officeDocument/2006/relationships/image" Target="../media/image272.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3" Type="http://schemas.openxmlformats.org/officeDocument/2006/relationships/customXml" Target="../ink/ink40.xml"/><Relationship Id="rId12" Type="http://schemas.openxmlformats.org/officeDocument/2006/relationships/image" Target="../media/image336.png"/><Relationship Id="rId17" Type="http://schemas.openxmlformats.org/officeDocument/2006/relationships/image" Target="../media/image88.png"/><Relationship Id="rId2" Type="http://schemas.openxmlformats.org/officeDocument/2006/relationships/customXml" Target="../ink/ink39.xml"/><Relationship Id="rId16" Type="http://schemas.openxmlformats.org/officeDocument/2006/relationships/image" Target="../media/image33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118.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emf"/></Relationships>
</file>

<file path=ppt/slides/_rels/slide119.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6.emf"/></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8.emf"/></Relationships>
</file>

<file path=ppt/slides/_rels/slide121.xml.rels><?xml version="1.0" encoding="UTF-8" standalone="yes"?>
<Relationships xmlns="http://schemas.openxmlformats.org/package/2006/relationships"><Relationship Id="rId47" Type="http://schemas.openxmlformats.org/officeDocument/2006/relationships/customXml" Target="../ink/ink43.xml"/><Relationship Id="rId46" Type="http://schemas.openxmlformats.org/officeDocument/2006/relationships/image" Target="../media/image376.png"/><Relationship Id="rId2" Type="http://schemas.openxmlformats.org/officeDocument/2006/relationships/customXml" Target="../ink/ink41.xml"/><Relationship Id="rId1" Type="http://schemas.openxmlformats.org/officeDocument/2006/relationships/slideLayout" Target="../slideLayouts/slideLayout2.xml"/><Relationship Id="rId45" Type="http://schemas.openxmlformats.org/officeDocument/2006/relationships/customXml" Target="../ink/ink42.xml"/><Relationship Id="rId44" Type="http://schemas.openxmlformats.org/officeDocument/2006/relationships/image" Target="../media/image375.png"/><Relationship Id="rId48" Type="http://schemas.openxmlformats.org/officeDocument/2006/relationships/image" Target="../media/image377.png"/></Relationships>
</file>

<file path=ppt/slides/_rels/slide122.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emf"/></Relationships>
</file>

<file path=ppt/slides/_rels/slide123.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6.png"/><Relationship Id="rId2"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customXml" Target="../ink/ink46.xml"/><Relationship Id="rId5" Type="http://schemas.openxmlformats.org/officeDocument/2006/relationships/image" Target="../media/image105.png"/><Relationship Id="rId4" Type="http://schemas.openxmlformats.org/officeDocument/2006/relationships/customXml" Target="../ink/ink45.xml"/></Relationships>
</file>

<file path=ppt/slides/_rels/slide124.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image" Target="../media/image104.png"/><Relationship Id="rId7" Type="http://schemas.openxmlformats.org/officeDocument/2006/relationships/image" Target="../media/image106.png"/><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9.xml"/><Relationship Id="rId5" Type="http://schemas.openxmlformats.org/officeDocument/2006/relationships/image" Target="../media/image105.png"/><Relationship Id="rId4" Type="http://schemas.openxmlformats.org/officeDocument/2006/relationships/customXml" Target="../ink/ink4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png"/><Relationship Id="rId1" Type="http://schemas.openxmlformats.org/officeDocument/2006/relationships/slideLayout" Target="../slideLayouts/slideLayout2.xml"/><Relationship Id="rId5" Type="http://schemas.openxmlformats.org/officeDocument/2006/relationships/image" Target="../media/image106.emf"/><Relationship Id="rId4" Type="http://schemas.openxmlformats.org/officeDocument/2006/relationships/image" Target="../media/image105.emf"/></Relationships>
</file>

<file path=ppt/slides/_rels/slide12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customXml" Target="../ink/ink50.xml"/><Relationship Id="rId1" Type="http://schemas.openxmlformats.org/officeDocument/2006/relationships/slideLayout" Target="../slideLayouts/slideLayout2.xml"/><Relationship Id="rId5" Type="http://schemas.openxmlformats.org/officeDocument/2006/relationships/image" Target="../media/image114.emf"/><Relationship Id="rId4" Type="http://schemas.openxmlformats.org/officeDocument/2006/relationships/image" Target="../media/image11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52.png"/><Relationship Id="rId2" Type="http://schemas.openxmlformats.org/officeDocument/2006/relationships/customXml" Target="../ink/ink3.xml"/><Relationship Id="rId1" Type="http://schemas.openxmlformats.org/officeDocument/2006/relationships/slideLayout" Target="../slideLayouts/slideLayout2.xml"/><Relationship Id="rId10" Type="http://schemas.openxmlformats.org/officeDocument/2006/relationships/image" Target="../media/image53.png"/><Relationship Id="rId9" Type="http://schemas.openxmlformats.org/officeDocument/2006/relationships/customXml" Target="../ink/ink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28.png"/><Relationship Id="rId12" Type="http://schemas.openxmlformats.org/officeDocument/2006/relationships/image" Target="../media/image75.png"/><Relationship Id="rId2" Type="http://schemas.openxmlformats.org/officeDocument/2006/relationships/customXml" Target="../ink/ink5.xml"/><Relationship Id="rId16" Type="http://schemas.openxmlformats.org/officeDocument/2006/relationships/image" Target="../media/image31.emf"/><Relationship Id="rId1" Type="http://schemas.openxmlformats.org/officeDocument/2006/relationships/slideLayout" Target="../slideLayouts/slideLayout2.xml"/><Relationship Id="rId11" Type="http://schemas.openxmlformats.org/officeDocument/2006/relationships/customXml" Target="../ink/ink8.xml"/><Relationship Id="rId5" Type="http://schemas.openxmlformats.org/officeDocument/2006/relationships/customXml" Target="../ink/ink6.xml"/><Relationship Id="rId15" Type="http://schemas.openxmlformats.org/officeDocument/2006/relationships/image" Target="../media/image30.emf"/><Relationship Id="rId10" Type="http://schemas.openxmlformats.org/officeDocument/2006/relationships/image" Target="../media/image74.png"/><Relationship Id="rId4" Type="http://schemas.openxmlformats.org/officeDocument/2006/relationships/image" Target="../media/image71.png"/><Relationship Id="rId9" Type="http://schemas.openxmlformats.org/officeDocument/2006/relationships/customXml" Target="../ink/ink7.xml"/><Relationship Id="rId14" Type="http://schemas.openxmlformats.org/officeDocument/2006/relationships/image" Target="../media/image29.emf"/></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customXml" Target="../ink/ink12.xml"/><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3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customXml" Target="../ink/ink13.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18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6.xml"/><Relationship Id="rId5" Type="http://schemas.openxmlformats.org/officeDocument/2006/relationships/image" Target="../media/image49.wmf"/><Relationship Id="rId4" Type="http://schemas.openxmlformats.org/officeDocument/2006/relationships/image" Target="../media/image188.png"/></Relationships>
</file>

<file path=ppt/slides/_rels/slide61.xml.rels><?xml version="1.0" encoding="UTF-8" standalone="yes"?>
<Relationships xmlns="http://schemas.openxmlformats.org/package/2006/relationships"><Relationship Id="rId2" Type="http://schemas.openxmlformats.org/officeDocument/2006/relationships/customXml" Target="../ink/ink15.xml"/><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18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customXml" Target="../ink/ink16.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customXml" Target="../ink/ink1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1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19.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20.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customXml" Target="../ink/ink21.xml"/><Relationship Id="rId1" Type="http://schemas.openxmlformats.org/officeDocument/2006/relationships/slideLayout" Target="../slideLayouts/slideLayout6.xml"/><Relationship Id="rId5" Type="http://schemas.openxmlformats.org/officeDocument/2006/relationships/image" Target="../media/image54.png"/><Relationship Id="rId4" Type="http://schemas.openxmlformats.org/officeDocument/2006/relationships/image" Target="../media/image188.png"/></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2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3" Type="http://schemas.openxmlformats.org/officeDocument/2006/relationships/customXml" Target="../ink/ink24.xml"/><Relationship Id="rId55" Type="http://schemas.openxmlformats.org/officeDocument/2006/relationships/image" Target="../media/image56.png"/><Relationship Id="rId12" Type="http://schemas.openxmlformats.org/officeDocument/2006/relationships/image" Target="../media/image990.png"/><Relationship Id="rId2" Type="http://schemas.openxmlformats.org/officeDocument/2006/relationships/customXml" Target="../ink/ink23.xml"/><Relationship Id="rId54" Type="http://schemas.openxmlformats.org/officeDocument/2006/relationships/image" Target="../media/image126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2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customXml" Target="../ink/ink26.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2" Type="http://schemas.openxmlformats.org/officeDocument/2006/relationships/image" Target="../media/image1330.png"/><Relationship Id="rId2" Type="http://schemas.openxmlformats.org/officeDocument/2006/relationships/customXml" Target="../ink/ink27.xml"/><Relationship Id="rId1" Type="http://schemas.openxmlformats.org/officeDocument/2006/relationships/slideLayout" Target="../slideLayouts/slideLayout2.xml"/><Relationship Id="rId11" Type="http://schemas.openxmlformats.org/officeDocument/2006/relationships/customXml" Target="../ink/ink28.xml"/><Relationship Id="rId10" Type="http://schemas.openxmlformats.org/officeDocument/2006/relationships/image" Target="../media/image1320.png"/></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2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3.png"/><Relationship Id="rId4" Type="http://schemas.openxmlformats.org/officeDocument/2006/relationships/customXml" Target="../ink/ink30.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31.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customXml" Target="../ink/ink32.xml"/></Relationships>
</file>

<file path=ppt/slides/_rels/slide7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33.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customXml" Target="../ink/ink34.xml"/></Relationships>
</file>

<file path=ppt/slides/_rels/slide79.x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871566" y="0"/>
            <a:ext cx="7772400" cy="523220"/>
          </a:xfrm>
          <a:prstGeom prst="rect">
            <a:avLst/>
          </a:prstGeom>
          <a:noFill/>
        </p:spPr>
        <p:txBody>
          <a:bodyPr wrap="square" rtlCol="0">
            <a:spAutoFit/>
          </a:bodyPr>
          <a:lstStyle/>
          <a:p>
            <a:r>
              <a:rPr lang="en-IN" sz="2800" b="1" dirty="0">
                <a:solidFill>
                  <a:schemeClr val="accent6"/>
                </a:solidFill>
                <a:effectLst>
                  <a:outerShdw blurRad="38100" dist="38100" dir="2700000" algn="tl">
                    <a:srgbClr val="000000">
                      <a:alpha val="43137"/>
                    </a:srgbClr>
                  </a:outerShdw>
                </a:effectLst>
              </a:rPr>
              <a:t>            Internet Communication Engineering </a:t>
            </a:r>
            <a:endParaRPr lang="en-US" sz="2800" b="1" dirty="0">
              <a:solidFill>
                <a:schemeClr val="accent6"/>
              </a:solidFill>
              <a:effectLst>
                <a:outerShdw blurRad="38100" dist="38100" dir="2700000" algn="tl">
                  <a:srgbClr val="000000">
                    <a:alpha val="43137"/>
                  </a:srgbClr>
                </a:outerShdw>
              </a:effectLst>
            </a:endParaRPr>
          </a:p>
        </p:txBody>
      </p:sp>
      <p:sp>
        <p:nvSpPr>
          <p:cNvPr id="6" name="Title 5"/>
          <p:cNvSpPr>
            <a:spLocks noGrp="1"/>
          </p:cNvSpPr>
          <p:nvPr>
            <p:ph type="ctrTitle"/>
          </p:nvPr>
        </p:nvSpPr>
        <p:spPr>
          <a:xfrm>
            <a:off x="500034" y="928670"/>
            <a:ext cx="7772400" cy="4929222"/>
          </a:xfrm>
        </p:spPr>
        <p:txBody>
          <a:bodyPr>
            <a:normAutofit/>
          </a:bodyPr>
          <a:lstStyle/>
          <a:p>
            <a:pPr lvl="0"/>
            <a:br>
              <a:rPr lang="en-IN" dirty="0">
                <a:solidFill>
                  <a:srgbClr val="002060"/>
                </a:solidFill>
              </a:rPr>
            </a:br>
            <a:r>
              <a:rPr lang="en-IN" dirty="0">
                <a:solidFill>
                  <a:srgbClr val="002060"/>
                </a:solidFill>
              </a:rPr>
              <a:t>Module 2 : Application Layer in the Internet </a:t>
            </a:r>
            <a:br>
              <a:rPr lang="en-IN" dirty="0">
                <a:solidFill>
                  <a:srgbClr val="002060"/>
                </a:solidFill>
              </a:rPr>
            </a:br>
            <a:br>
              <a:rPr lang="en-IN" dirty="0">
                <a:solidFill>
                  <a:srgbClr val="002060"/>
                </a:solidFill>
              </a:rPr>
            </a:br>
            <a:br>
              <a:rPr lang="en-IN" dirty="0">
                <a:solidFill>
                  <a:srgbClr val="002060"/>
                </a:solidFill>
              </a:rPr>
            </a:br>
            <a:endParaRPr lang="en-IN"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428604"/>
          </a:xfrm>
        </p:spPr>
        <p:txBody>
          <a:bodyPr>
            <a:normAutofit fontScale="90000"/>
          </a:bodyPr>
          <a:lstStyle/>
          <a:p>
            <a:r>
              <a:rPr lang="en-US" dirty="0">
                <a:solidFill>
                  <a:schemeClr val="accent6">
                    <a:lumMod val="75000"/>
                  </a:schemeClr>
                </a:solidFill>
              </a:rPr>
              <a:t>Example</a:t>
            </a:r>
          </a:p>
        </p:txBody>
      </p:sp>
      <p:sp>
        <p:nvSpPr>
          <p:cNvPr id="6" name="Slide Number Placeholder 5"/>
          <p:cNvSpPr>
            <a:spLocks noGrp="1"/>
          </p:cNvSpPr>
          <p:nvPr>
            <p:ph type="sldNum" sz="quarter" idx="12"/>
          </p:nvPr>
        </p:nvSpPr>
        <p:spPr/>
        <p:txBody>
          <a:bodyPr/>
          <a:lstStyle/>
          <a:p>
            <a:fld id="{45BECD33-1D32-4D2B-AE21-C87DF0D70995}" type="slidenum">
              <a:rPr lang="en-US" smtClean="0"/>
              <a:pPr/>
              <a:t>10</a:t>
            </a:fld>
            <a:endParaRPr lang="en-US"/>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19AAD8F7-6AA2-4E54-9CEC-21E1897E87BF}"/>
                  </a:ext>
                </a:extLst>
              </p14:cNvPr>
              <p14:cNvContentPartPr/>
              <p14:nvPr/>
            </p14:nvContentPartPr>
            <p14:xfrm>
              <a:off x="4784262" y="3100957"/>
              <a:ext cx="27720" cy="3600"/>
            </p14:xfrm>
          </p:contentPart>
        </mc:Choice>
        <mc:Fallback xmlns="">
          <p:pic>
            <p:nvPicPr>
              <p:cNvPr id="13" name="Ink 12">
                <a:extLst>
                  <a:ext uri="{FF2B5EF4-FFF2-40B4-BE49-F238E27FC236}">
                    <a16:creationId xmlns:a16="http://schemas.microsoft.com/office/drawing/2014/main" id="{19AAD8F7-6AA2-4E54-9CEC-21E1897E87BF}"/>
                  </a:ext>
                </a:extLst>
              </p:cNvPr>
              <p:cNvPicPr/>
              <p:nvPr/>
            </p:nvPicPr>
            <p:blipFill>
              <a:blip r:embed="rId5"/>
              <a:stretch>
                <a:fillRect/>
              </a:stretch>
            </p:blipFill>
            <p:spPr>
              <a:xfrm>
                <a:off x="4775262" y="3091957"/>
                <a:ext cx="453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4A020F9D-8C19-4F56-8A5D-5AE7D83E36BA}"/>
                  </a:ext>
                </a:extLst>
              </p14:cNvPr>
              <p14:cNvContentPartPr/>
              <p14:nvPr/>
            </p14:nvContentPartPr>
            <p14:xfrm>
              <a:off x="2964102" y="4981237"/>
              <a:ext cx="12240" cy="25920"/>
            </p14:xfrm>
          </p:contentPart>
        </mc:Choice>
        <mc:Fallback xmlns="">
          <p:pic>
            <p:nvPicPr>
              <p:cNvPr id="31" name="Ink 30">
                <a:extLst>
                  <a:ext uri="{FF2B5EF4-FFF2-40B4-BE49-F238E27FC236}">
                    <a16:creationId xmlns:a16="http://schemas.microsoft.com/office/drawing/2014/main" id="{4A020F9D-8C19-4F56-8A5D-5AE7D83E36BA}"/>
                  </a:ext>
                </a:extLst>
              </p:cNvPr>
              <p:cNvPicPr/>
              <p:nvPr/>
            </p:nvPicPr>
            <p:blipFill>
              <a:blip r:embed="rId43"/>
              <a:stretch>
                <a:fillRect/>
              </a:stretch>
            </p:blipFill>
            <p:spPr>
              <a:xfrm>
                <a:off x="2955102" y="4972237"/>
                <a:ext cx="29880" cy="43560"/>
              </a:xfrm>
              <a:prstGeom prst="rect">
                <a:avLst/>
              </a:prstGeom>
            </p:spPr>
          </p:pic>
        </mc:Fallback>
      </mc:AlternateContent>
      <p:sp>
        <p:nvSpPr>
          <p:cNvPr id="3" name="Content Placeholder 2">
            <a:extLst>
              <a:ext uri="{FF2B5EF4-FFF2-40B4-BE49-F238E27FC236}">
                <a16:creationId xmlns:a16="http://schemas.microsoft.com/office/drawing/2014/main" id="{98E86C80-1032-477E-A89C-88D1DB8517BE}"/>
              </a:ext>
            </a:extLst>
          </p:cNvPr>
          <p:cNvSpPr>
            <a:spLocks noGrp="1"/>
          </p:cNvSpPr>
          <p:nvPr>
            <p:ph idx="1"/>
          </p:nvPr>
        </p:nvSpPr>
        <p:spPr/>
        <p:txBody>
          <a:bodyPr>
            <a:normAutofit fontScale="92500" lnSpcReduction="20000"/>
          </a:bodyPr>
          <a:lstStyle/>
          <a:p>
            <a:r>
              <a:rPr lang="en-US" altLang="en-US" sz="3200" dirty="0">
                <a:latin typeface="Arial Unicode MS" pitchFamily="34" charset="-128"/>
              </a:rPr>
              <a:t>Most of the programming languages have a file interface, a set of instructions that allow the programmer to open a file, read from the file, write to the file, perform other operations on the file, and finally close the file. When a program needs to open the file, it uses the name of the file as it is known to the operation system. When the file is opened, the operating system returns a reference to the file (an integer or pointer) that can be used for other instructions, such as read and write.</a:t>
            </a:r>
          </a:p>
          <a:p>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100</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AF1E1AFC-6E1F-4DB6-AD19-A02245FE5229}"/>
                  </a:ext>
                </a:extLst>
              </p14:cNvPr>
              <p14:cNvContentPartPr/>
              <p14:nvPr/>
            </p14:nvContentPartPr>
            <p14:xfrm>
              <a:off x="5524422" y="3656188"/>
              <a:ext cx="6120" cy="9720"/>
            </p14:xfrm>
          </p:contentPart>
        </mc:Choice>
        <mc:Fallback xmlns="">
          <p:pic>
            <p:nvPicPr>
              <p:cNvPr id="15" name="Ink 14">
                <a:extLst>
                  <a:ext uri="{FF2B5EF4-FFF2-40B4-BE49-F238E27FC236}">
                    <a16:creationId xmlns:a16="http://schemas.microsoft.com/office/drawing/2014/main" id="{AF1E1AFC-6E1F-4DB6-AD19-A02245FE5229}"/>
                  </a:ext>
                </a:extLst>
              </p:cNvPr>
              <p:cNvPicPr/>
              <p:nvPr/>
            </p:nvPicPr>
            <p:blipFill>
              <a:blip r:embed="rId16"/>
              <a:stretch>
                <a:fillRect/>
              </a:stretch>
            </p:blipFill>
            <p:spPr>
              <a:xfrm>
                <a:off x="5515422" y="3647188"/>
                <a:ext cx="23760" cy="27360"/>
              </a:xfrm>
              <a:prstGeom prst="rect">
                <a:avLst/>
              </a:prstGeom>
            </p:spPr>
          </p:pic>
        </mc:Fallback>
      </mc:AlternateContent>
      <p:sp>
        <p:nvSpPr>
          <p:cNvPr id="7" name="Rectangle 5">
            <a:extLst>
              <a:ext uri="{FF2B5EF4-FFF2-40B4-BE49-F238E27FC236}">
                <a16:creationId xmlns:a16="http://schemas.microsoft.com/office/drawing/2014/main" id="{7A860AE5-ACB5-47FB-6E79-04855C4D81F6}"/>
              </a:ext>
            </a:extLst>
          </p:cNvPr>
          <p:cNvSpPr>
            <a:spLocks noChangeArrowheads="1"/>
          </p:cNvSpPr>
          <p:nvPr/>
        </p:nvSpPr>
        <p:spPr bwMode="auto">
          <a:xfrm>
            <a:off x="179512" y="731838"/>
            <a:ext cx="896448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Arial" panose="020B0604020202020204" pitchFamily="34" charset="0"/>
              <a:buChar char="•"/>
            </a:pPr>
            <a:r>
              <a:rPr lang="en-US" altLang="en-US" sz="2400" dirty="0">
                <a:latin typeface="Arial Unicode MS"/>
              </a:rPr>
              <a:t>DNS is one of the most important systems in the Internet infrastructure. </a:t>
            </a:r>
          </a:p>
          <a:p>
            <a:pPr marL="457200" indent="-457200">
              <a:buFont typeface="Arial" panose="020B0604020202020204" pitchFamily="34" charset="0"/>
              <a:buChar char="•"/>
            </a:pPr>
            <a:r>
              <a:rPr lang="en-US" altLang="en-US" sz="2400" dirty="0">
                <a:latin typeface="Arial Unicode MS"/>
              </a:rPr>
              <a:t>Applications such as Web access or e-mail are heavily dependent on the proper operation of DNS. DNS can be attacked in several Ways :</a:t>
            </a:r>
          </a:p>
          <a:p>
            <a:pPr marL="514350" indent="-514350">
              <a:buAutoNum type="arabicPeriod"/>
            </a:pPr>
            <a:r>
              <a:rPr lang="en-US" altLang="en-US" sz="2400" dirty="0">
                <a:latin typeface="Arial Unicode MS"/>
              </a:rPr>
              <a:t>The attacker may read response of DNS server to find the nature or names of sites the user mostly accesses.</a:t>
            </a:r>
          </a:p>
          <a:p>
            <a:pPr marL="514350" indent="-514350">
              <a:buAutoNum type="arabicPeriod"/>
            </a:pPr>
            <a:r>
              <a:rPr lang="en-US" altLang="en-US" sz="2400" dirty="0">
                <a:latin typeface="Arial Unicode MS"/>
              </a:rPr>
              <a:t>The attacker may intercept the response of a DNS server and change it or create totally new bogus response to direct the user to the site.</a:t>
            </a:r>
          </a:p>
          <a:p>
            <a:pPr marL="514350" indent="-514350">
              <a:buAutoNum type="arabicPeriod"/>
            </a:pPr>
            <a:r>
              <a:rPr lang="en-US" altLang="en-US" sz="2400" dirty="0">
                <a:latin typeface="Arial Unicode MS"/>
              </a:rPr>
              <a:t>The attacker may flood the DNS server to overwhelm it or crash it.</a:t>
            </a:r>
          </a:p>
          <a:p>
            <a:r>
              <a:rPr lang="en-US" altLang="en-US" sz="2400" dirty="0">
                <a:latin typeface="Arial Unicode MS"/>
              </a:rPr>
              <a:t>	To protect DNS, IETF has devised a technology named DNS Security (DNSSEC) that provides the message origin authentication and message integrity using a security service called digital signature.</a:t>
            </a:r>
          </a:p>
        </p:txBody>
      </p:sp>
      <p:sp>
        <p:nvSpPr>
          <p:cNvPr id="8" name="Text Box 3">
            <a:extLst>
              <a:ext uri="{FF2B5EF4-FFF2-40B4-BE49-F238E27FC236}">
                <a16:creationId xmlns:a16="http://schemas.microsoft.com/office/drawing/2014/main" id="{06EBD3A0-E446-656F-58BB-8577E78C9BBA}"/>
              </a:ext>
            </a:extLst>
          </p:cNvPr>
          <p:cNvSpPr txBox="1">
            <a:spLocks noChangeArrowheads="1"/>
          </p:cNvSpPr>
          <p:nvPr/>
        </p:nvSpPr>
        <p:spPr bwMode="auto">
          <a:xfrm>
            <a:off x="179512" y="0"/>
            <a:ext cx="8352928"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SECURITY OF DNS</a:t>
            </a:r>
          </a:p>
        </p:txBody>
      </p:sp>
    </p:spTree>
    <p:extLst>
      <p:ext uri="{BB962C8B-B14F-4D97-AF65-F5344CB8AC3E}">
        <p14:creationId xmlns:p14="http://schemas.microsoft.com/office/powerpoint/2010/main" val="26010318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101</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AF1E1AFC-6E1F-4DB6-AD19-A02245FE5229}"/>
                  </a:ext>
                </a:extLst>
              </p14:cNvPr>
              <p14:cNvContentPartPr/>
              <p14:nvPr/>
            </p14:nvContentPartPr>
            <p14:xfrm>
              <a:off x="5524422" y="3656188"/>
              <a:ext cx="6120" cy="9720"/>
            </p14:xfrm>
          </p:contentPart>
        </mc:Choice>
        <mc:Fallback xmlns="">
          <p:pic>
            <p:nvPicPr>
              <p:cNvPr id="15" name="Ink 14">
                <a:extLst>
                  <a:ext uri="{FF2B5EF4-FFF2-40B4-BE49-F238E27FC236}">
                    <a16:creationId xmlns:a16="http://schemas.microsoft.com/office/drawing/2014/main" id="{AF1E1AFC-6E1F-4DB6-AD19-A02245FE5229}"/>
                  </a:ext>
                </a:extLst>
              </p:cNvPr>
              <p:cNvPicPr/>
              <p:nvPr/>
            </p:nvPicPr>
            <p:blipFill>
              <a:blip r:embed="rId3"/>
              <a:stretch>
                <a:fillRect/>
              </a:stretch>
            </p:blipFill>
            <p:spPr>
              <a:xfrm>
                <a:off x="5515422" y="3647188"/>
                <a:ext cx="23760" cy="27360"/>
              </a:xfrm>
              <a:prstGeom prst="rect">
                <a:avLst/>
              </a:prstGeom>
            </p:spPr>
          </p:pic>
        </mc:Fallback>
      </mc:AlternateContent>
      <p:sp>
        <p:nvSpPr>
          <p:cNvPr id="7" name="Rectangle 5">
            <a:extLst>
              <a:ext uri="{FF2B5EF4-FFF2-40B4-BE49-F238E27FC236}">
                <a16:creationId xmlns:a16="http://schemas.microsoft.com/office/drawing/2014/main" id="{7A860AE5-ACB5-47FB-6E79-04855C4D81F6}"/>
              </a:ext>
            </a:extLst>
          </p:cNvPr>
          <p:cNvSpPr>
            <a:spLocks noChangeArrowheads="1"/>
          </p:cNvSpPr>
          <p:nvPr/>
        </p:nvSpPr>
        <p:spPr bwMode="auto">
          <a:xfrm>
            <a:off x="179512" y="731838"/>
            <a:ext cx="89644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Arial" panose="020B0604020202020204" pitchFamily="34" charset="0"/>
              <a:buChar char="•"/>
            </a:pPr>
            <a:r>
              <a:rPr lang="en-US" altLang="en-US" sz="2800" dirty="0">
                <a:latin typeface="Arial Unicode MS"/>
              </a:rPr>
              <a:t>To protect DNS, IETF has devised a technology named DNS Security (DNSSEC) that provides the message origin authentication and message integrity using a security service called digital signature.</a:t>
            </a:r>
          </a:p>
          <a:p>
            <a:pPr marL="457200" indent="-457200">
              <a:buFont typeface="Arial" panose="020B0604020202020204" pitchFamily="34" charset="0"/>
              <a:buChar char="•"/>
            </a:pPr>
            <a:r>
              <a:rPr lang="en-US" altLang="en-US" sz="2800" dirty="0">
                <a:latin typeface="Arial Unicode MS"/>
              </a:rPr>
              <a:t>DNSSEC does not provide confidentiality for DNS messages.</a:t>
            </a:r>
          </a:p>
        </p:txBody>
      </p:sp>
      <p:sp>
        <p:nvSpPr>
          <p:cNvPr id="8" name="Text Box 3">
            <a:extLst>
              <a:ext uri="{FF2B5EF4-FFF2-40B4-BE49-F238E27FC236}">
                <a16:creationId xmlns:a16="http://schemas.microsoft.com/office/drawing/2014/main" id="{06EBD3A0-E446-656F-58BB-8577E78C9BBA}"/>
              </a:ext>
            </a:extLst>
          </p:cNvPr>
          <p:cNvSpPr txBox="1">
            <a:spLocks noChangeArrowheads="1"/>
          </p:cNvSpPr>
          <p:nvPr/>
        </p:nvSpPr>
        <p:spPr bwMode="auto">
          <a:xfrm>
            <a:off x="179512" y="0"/>
            <a:ext cx="8352928"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SECURITY OF DNS</a:t>
            </a:r>
          </a:p>
        </p:txBody>
      </p:sp>
    </p:spTree>
    <p:extLst>
      <p:ext uri="{BB962C8B-B14F-4D97-AF65-F5344CB8AC3E}">
        <p14:creationId xmlns:p14="http://schemas.microsoft.com/office/powerpoint/2010/main" val="3706013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102</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Text Box 6">
            <a:extLst>
              <a:ext uri="{FF2B5EF4-FFF2-40B4-BE49-F238E27FC236}">
                <a16:creationId xmlns:a16="http://schemas.microsoft.com/office/drawing/2014/main" id="{AE18A1E3-DD4E-3DAE-F1B5-137748E56862}"/>
              </a:ext>
            </a:extLst>
          </p:cNvPr>
          <p:cNvSpPr txBox="1">
            <a:spLocks noChangeArrowheads="1"/>
          </p:cNvSpPr>
          <p:nvPr/>
        </p:nvSpPr>
        <p:spPr bwMode="auto">
          <a:xfrm>
            <a:off x="2590801" y="2132856"/>
            <a:ext cx="3962399" cy="30469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r>
              <a:rPr lang="en-US" altLang="en-US" sz="4800" dirty="0">
                <a:solidFill>
                  <a:schemeClr val="folHlink"/>
                </a:solidFill>
                <a:latin typeface="Times" panose="02020603050405020304" pitchFamily="18" charset="0"/>
              </a:rPr>
              <a:t>Remote Login:</a:t>
            </a:r>
            <a:br>
              <a:rPr lang="en-US" altLang="en-US" sz="4800" dirty="0">
                <a:solidFill>
                  <a:schemeClr val="folHlink"/>
                </a:solidFill>
                <a:latin typeface="Times" panose="02020603050405020304" pitchFamily="18" charset="0"/>
              </a:rPr>
            </a:br>
            <a:r>
              <a:rPr lang="en-US" altLang="en-US" sz="4800" dirty="0">
                <a:solidFill>
                  <a:schemeClr val="folHlink"/>
                </a:solidFill>
                <a:latin typeface="Times" panose="02020603050405020304" pitchFamily="18" charset="0"/>
              </a:rPr>
              <a:t>TELNET</a:t>
            </a:r>
            <a:br>
              <a:rPr lang="en-US" altLang="en-US" sz="4800" dirty="0">
                <a:solidFill>
                  <a:schemeClr val="folHlink"/>
                </a:solidFill>
                <a:latin typeface="Times" panose="02020603050405020304" pitchFamily="18" charset="0"/>
              </a:rPr>
            </a:br>
            <a:r>
              <a:rPr lang="en-US" altLang="en-US" sz="4800" dirty="0">
                <a:solidFill>
                  <a:schemeClr val="folHlink"/>
                </a:solidFill>
                <a:latin typeface="Times" panose="02020603050405020304" pitchFamily="18" charset="0"/>
              </a:rPr>
              <a:t>and</a:t>
            </a:r>
          </a:p>
          <a:p>
            <a:pPr algn="ctr" eaLnBrk="1" hangingPunct="1"/>
            <a:r>
              <a:rPr lang="en-US" altLang="en-US" sz="4800" dirty="0">
                <a:solidFill>
                  <a:schemeClr val="folHlink"/>
                </a:solidFill>
                <a:latin typeface="Times" panose="02020603050405020304" pitchFamily="18" charset="0"/>
              </a:rPr>
              <a:t>SSH</a:t>
            </a:r>
          </a:p>
        </p:txBody>
      </p:sp>
    </p:spTree>
    <p:extLst>
      <p:ext uri="{BB962C8B-B14F-4D97-AF65-F5344CB8AC3E}">
        <p14:creationId xmlns:p14="http://schemas.microsoft.com/office/powerpoint/2010/main" val="7061755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solidFill>
                  <a:srgbClr val="FF0000"/>
                </a:solidFill>
              </a:rPr>
              <a:t>TELNET</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103</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Rectangle 5">
            <a:extLst>
              <a:ext uri="{FF2B5EF4-FFF2-40B4-BE49-F238E27FC236}">
                <a16:creationId xmlns:a16="http://schemas.microsoft.com/office/drawing/2014/main" id="{868A4C7D-E607-2D4F-E4E1-C79421EA08E2}"/>
              </a:ext>
            </a:extLst>
          </p:cNvPr>
          <p:cNvSpPr>
            <a:spLocks noChangeArrowheads="1"/>
          </p:cNvSpPr>
          <p:nvPr/>
        </p:nvSpPr>
        <p:spPr bwMode="auto">
          <a:xfrm>
            <a:off x="381000" y="1524000"/>
            <a:ext cx="8534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pitchFamily="34" charset="-128"/>
              </a:rPr>
              <a:t>TELNET is an abbreviation for </a:t>
            </a:r>
            <a:r>
              <a:rPr lang="en-US" altLang="en-US" sz="2800" dirty="0" err="1">
                <a:latin typeface="Arial Unicode MS" pitchFamily="34" charset="-128"/>
              </a:rPr>
              <a:t>TErminaL</a:t>
            </a:r>
            <a:r>
              <a:rPr lang="en-US" altLang="en-US" sz="2800" dirty="0">
                <a:latin typeface="Arial Unicode MS" pitchFamily="34" charset="-128"/>
              </a:rPr>
              <a:t> </a:t>
            </a:r>
            <a:r>
              <a:rPr lang="en-US" altLang="en-US" sz="2800" dirty="0" err="1">
                <a:latin typeface="Arial Unicode MS" pitchFamily="34" charset="-128"/>
              </a:rPr>
              <a:t>NETwork</a:t>
            </a:r>
            <a:r>
              <a:rPr lang="en-US" altLang="en-US" sz="2800" dirty="0">
                <a:latin typeface="Arial Unicode MS" pitchFamily="34" charset="-128"/>
              </a:rPr>
              <a:t>. </a:t>
            </a:r>
          </a:p>
          <a:p>
            <a:pPr marL="457200" indent="-457200" algn="just">
              <a:buFont typeface="Arial" panose="020B0604020202020204" pitchFamily="34" charset="0"/>
              <a:buChar char="•"/>
            </a:pPr>
            <a:r>
              <a:rPr lang="en-US" altLang="en-US" sz="2800" dirty="0">
                <a:latin typeface="Arial Unicode MS" pitchFamily="34" charset="-128"/>
              </a:rPr>
              <a:t>It is a general purpose client server application program.</a:t>
            </a:r>
          </a:p>
          <a:p>
            <a:pPr marL="457200" indent="-457200" algn="just">
              <a:buFont typeface="Arial" panose="020B0604020202020204" pitchFamily="34" charset="0"/>
              <a:buChar char="•"/>
            </a:pPr>
            <a:r>
              <a:rPr lang="en-US" altLang="en-US" sz="2800" dirty="0">
                <a:latin typeface="Arial Unicode MS" pitchFamily="34" charset="-128"/>
              </a:rPr>
              <a:t>It is the standard TCP/IP protocol for virtual terminal service as proposed by ISO. </a:t>
            </a:r>
          </a:p>
          <a:p>
            <a:pPr marL="457200" indent="-457200" algn="just">
              <a:buFont typeface="Arial" panose="020B0604020202020204" pitchFamily="34" charset="0"/>
              <a:buChar char="•"/>
            </a:pPr>
            <a:r>
              <a:rPr lang="en-US" altLang="en-US" sz="2800" dirty="0">
                <a:latin typeface="Arial Unicode MS" pitchFamily="34" charset="-128"/>
              </a:rPr>
              <a:t>TELNET enables the establishment of a connection to a remote system in such a way that the local terminal appears to be a terminal at the remote system.</a:t>
            </a:r>
          </a:p>
        </p:txBody>
      </p:sp>
    </p:spTree>
    <p:extLst>
      <p:ext uri="{BB962C8B-B14F-4D97-AF65-F5344CB8AC3E}">
        <p14:creationId xmlns:p14="http://schemas.microsoft.com/office/powerpoint/2010/main" val="33094496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solidFill>
                  <a:srgbClr val="FF0000"/>
                </a:solidFill>
              </a:rPr>
              <a:t>TELNET</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104</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Rectangle 5">
            <a:extLst>
              <a:ext uri="{FF2B5EF4-FFF2-40B4-BE49-F238E27FC236}">
                <a16:creationId xmlns:a16="http://schemas.microsoft.com/office/drawing/2014/main" id="{868A4C7D-E607-2D4F-E4E1-C79421EA08E2}"/>
              </a:ext>
            </a:extLst>
          </p:cNvPr>
          <p:cNvSpPr>
            <a:spLocks noChangeArrowheads="1"/>
          </p:cNvSpPr>
          <p:nvPr/>
        </p:nvSpPr>
        <p:spPr bwMode="auto">
          <a:xfrm>
            <a:off x="381000" y="15240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Arial Unicode MS" pitchFamily="34" charset="-128"/>
              </a:rPr>
              <a:t>Concepts : </a:t>
            </a:r>
          </a:p>
          <a:p>
            <a:pPr marL="457200" indent="-457200" algn="just">
              <a:buFont typeface="Arial" panose="020B0604020202020204" pitchFamily="34" charset="0"/>
              <a:buChar char="•"/>
            </a:pPr>
            <a:r>
              <a:rPr lang="en-US" altLang="en-US" sz="2800" dirty="0">
                <a:latin typeface="Arial Unicode MS" pitchFamily="34" charset="-128"/>
              </a:rPr>
              <a:t>Time sharing environment : In this, all of the processing must be done by central computer. </a:t>
            </a:r>
          </a:p>
          <a:p>
            <a:pPr marL="457200" indent="-457200" algn="just">
              <a:buFontTx/>
              <a:buChar char="-"/>
            </a:pPr>
            <a:r>
              <a:rPr lang="en-US" altLang="en-US" sz="2800" dirty="0">
                <a:latin typeface="Arial Unicode MS" pitchFamily="34" charset="-128"/>
              </a:rPr>
              <a:t>Time sharing creates an environment in which each user has illusion of a dedicated computer.</a:t>
            </a:r>
          </a:p>
          <a:p>
            <a:pPr marL="457200" indent="-457200" algn="just">
              <a:buFontTx/>
              <a:buChar char="-"/>
            </a:pPr>
            <a:r>
              <a:rPr lang="en-US" altLang="en-US" sz="2800" dirty="0">
                <a:latin typeface="Arial Unicode MS" pitchFamily="34" charset="-128"/>
              </a:rPr>
              <a:t>The user can run a program, access the system resources, switch from one program to another and so on.</a:t>
            </a:r>
          </a:p>
          <a:p>
            <a:pPr marL="457200" indent="-457200" algn="just">
              <a:buFont typeface="Arial" panose="020B0604020202020204" pitchFamily="34" charset="0"/>
              <a:buChar char="•"/>
            </a:pPr>
            <a:r>
              <a:rPr lang="en-US" altLang="en-US" sz="2800" dirty="0">
                <a:latin typeface="Arial Unicode MS" pitchFamily="34" charset="-128"/>
              </a:rPr>
              <a:t>Login : User has some rights to accesses.</a:t>
            </a:r>
          </a:p>
        </p:txBody>
      </p:sp>
    </p:spTree>
    <p:extLst>
      <p:ext uri="{BB962C8B-B14F-4D97-AF65-F5344CB8AC3E}">
        <p14:creationId xmlns:p14="http://schemas.microsoft.com/office/powerpoint/2010/main" val="1264693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solidFill>
                  <a:srgbClr val="FF0000"/>
                </a:solidFill>
              </a:rPr>
              <a:t>TELNET</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105</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Rectangle 5">
            <a:extLst>
              <a:ext uri="{FF2B5EF4-FFF2-40B4-BE49-F238E27FC236}">
                <a16:creationId xmlns:a16="http://schemas.microsoft.com/office/drawing/2014/main" id="{868A4C7D-E607-2D4F-E4E1-C79421EA08E2}"/>
              </a:ext>
            </a:extLst>
          </p:cNvPr>
          <p:cNvSpPr>
            <a:spLocks noChangeArrowheads="1"/>
          </p:cNvSpPr>
          <p:nvPr/>
        </p:nvSpPr>
        <p:spPr bwMode="auto">
          <a:xfrm>
            <a:off x="381000" y="1524000"/>
            <a:ext cx="8534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Arial Unicode MS" pitchFamily="34" charset="-128"/>
              </a:rPr>
              <a:t>Concepts : </a:t>
            </a:r>
          </a:p>
          <a:p>
            <a:pPr marL="457200" indent="-457200" algn="just">
              <a:buFont typeface="Arial" panose="020B0604020202020204" pitchFamily="34" charset="0"/>
              <a:buChar char="•"/>
            </a:pPr>
            <a:r>
              <a:rPr lang="en-US" altLang="en-US" sz="2800" dirty="0">
                <a:latin typeface="Arial Unicode MS" pitchFamily="34" charset="-128"/>
              </a:rPr>
              <a:t>Login : User has some rights to access resources.</a:t>
            </a:r>
          </a:p>
          <a:p>
            <a:pPr marL="457200" indent="-457200" algn="just">
              <a:buFontTx/>
              <a:buChar char="-"/>
            </a:pPr>
            <a:r>
              <a:rPr lang="en-US" altLang="en-US" sz="2800" dirty="0">
                <a:latin typeface="Arial Unicode MS" pitchFamily="34" charset="-128"/>
              </a:rPr>
              <a:t>To access the system, the user logs into the system with a user id or login name.</a:t>
            </a:r>
          </a:p>
          <a:p>
            <a:pPr marL="457200" indent="-457200" algn="just">
              <a:buFontTx/>
              <a:buChar char="-"/>
            </a:pPr>
            <a:r>
              <a:rPr lang="en-US" altLang="en-US" sz="2800" dirty="0">
                <a:latin typeface="Arial Unicode MS" pitchFamily="34" charset="-128"/>
              </a:rPr>
              <a:t>The system also includes password checking to prevent an authorized user from accessing the resources.</a:t>
            </a:r>
          </a:p>
        </p:txBody>
      </p:sp>
    </p:spTree>
    <p:extLst>
      <p:ext uri="{BB962C8B-B14F-4D97-AF65-F5344CB8AC3E}">
        <p14:creationId xmlns:p14="http://schemas.microsoft.com/office/powerpoint/2010/main" val="2387670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solidFill>
                  <a:srgbClr val="FF0000"/>
                </a:solidFill>
              </a:rPr>
              <a:t>TELNET: Local Login </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106</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Rectangle 5">
            <a:extLst>
              <a:ext uri="{FF2B5EF4-FFF2-40B4-BE49-F238E27FC236}">
                <a16:creationId xmlns:a16="http://schemas.microsoft.com/office/drawing/2014/main" id="{868A4C7D-E607-2D4F-E4E1-C79421EA08E2}"/>
              </a:ext>
            </a:extLst>
          </p:cNvPr>
          <p:cNvSpPr>
            <a:spLocks noChangeArrowheads="1"/>
          </p:cNvSpPr>
          <p:nvPr/>
        </p:nvSpPr>
        <p:spPr bwMode="auto">
          <a:xfrm>
            <a:off x="685800" y="1524000"/>
            <a:ext cx="8229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latin typeface="Arial Unicode MS" pitchFamily="34" charset="-128"/>
              </a:rPr>
              <a:t> </a:t>
            </a:r>
          </a:p>
          <a:p>
            <a:pPr marL="457200" indent="-457200" algn="just">
              <a:buFont typeface="Arial" panose="020B0604020202020204" pitchFamily="34" charset="0"/>
              <a:buChar char="•"/>
            </a:pPr>
            <a:r>
              <a:rPr lang="en-US" altLang="en-US" sz="2800" dirty="0">
                <a:latin typeface="Arial Unicode MS" pitchFamily="34" charset="-128"/>
              </a:rPr>
              <a:t>Local Login : When a user logs into a local time sharing system it is called local login.</a:t>
            </a:r>
          </a:p>
          <a:p>
            <a:pPr marL="457200" indent="-457200" algn="just">
              <a:buFont typeface="Arial" panose="020B0604020202020204" pitchFamily="34" charset="0"/>
              <a:buChar char="•"/>
            </a:pPr>
            <a:endParaRPr lang="en-US" altLang="en-US" sz="2800" dirty="0">
              <a:latin typeface="Arial Unicode MS" pitchFamily="34" charset="-128"/>
            </a:endParaRPr>
          </a:p>
          <a:p>
            <a:pPr marL="457200" indent="-457200" algn="just">
              <a:buFont typeface="Arial" panose="020B0604020202020204" pitchFamily="34" charset="0"/>
              <a:buChar char="•"/>
            </a:pPr>
            <a:endParaRPr lang="en-US" altLang="en-US" sz="2800" dirty="0">
              <a:latin typeface="Arial Unicode MS" pitchFamily="34" charset="-128"/>
            </a:endParaRPr>
          </a:p>
          <a:p>
            <a:pPr marL="457200" indent="-457200" algn="just">
              <a:buFont typeface="Arial" panose="020B0604020202020204" pitchFamily="34" charset="0"/>
              <a:buChar char="•"/>
            </a:pPr>
            <a:endParaRPr lang="en-US" altLang="en-US" sz="2800" dirty="0">
              <a:latin typeface="Arial Unicode MS" pitchFamily="34" charset="-128"/>
            </a:endParaRPr>
          </a:p>
          <a:p>
            <a:pPr marL="457200" indent="-457200" algn="just">
              <a:buFont typeface="Arial" panose="020B0604020202020204" pitchFamily="34" charset="0"/>
              <a:buChar char="•"/>
            </a:pPr>
            <a:endParaRPr lang="en-US" altLang="en-US" sz="2800" dirty="0">
              <a:latin typeface="Arial Unicode MS" pitchFamily="34" charset="-128"/>
            </a:endParaRPr>
          </a:p>
          <a:p>
            <a:pPr marL="457200" indent="-457200" algn="just">
              <a:buFont typeface="Arial" panose="020B0604020202020204" pitchFamily="34" charset="0"/>
              <a:buChar char="•"/>
            </a:pPr>
            <a:endParaRPr lang="en-US" altLang="en-US" sz="2800" dirty="0">
              <a:latin typeface="Arial Unicode MS" pitchFamily="34" charset="-128"/>
            </a:endParaRPr>
          </a:p>
          <a:p>
            <a:pPr algn="just"/>
            <a:endParaRPr lang="en-US" altLang="en-US" sz="2800" dirty="0">
              <a:latin typeface="Arial Unicode MS" pitchFamily="34" charset="-128"/>
            </a:endParaRPr>
          </a:p>
        </p:txBody>
      </p:sp>
      <p:pic>
        <p:nvPicPr>
          <p:cNvPr id="8" name="Picture 10">
            <a:extLst>
              <a:ext uri="{FF2B5EF4-FFF2-40B4-BE49-F238E27FC236}">
                <a16:creationId xmlns:a16="http://schemas.microsoft.com/office/drawing/2014/main" id="{95A85E2B-01C8-B72D-F697-95B53A269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212976"/>
            <a:ext cx="5128915" cy="2989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1781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ctrTitle"/>
          </p:nvPr>
        </p:nvSpPr>
        <p:spPr>
          <a:xfrm>
            <a:off x="685800" y="-243407"/>
            <a:ext cx="7772400" cy="1080119"/>
          </a:xfrm>
        </p:spPr>
        <p:txBody>
          <a:bodyPr>
            <a:normAutofit/>
          </a:bodyPr>
          <a:lstStyle/>
          <a:p>
            <a:r>
              <a:rPr lang="en-IN" sz="3600" dirty="0">
                <a:solidFill>
                  <a:srgbClr val="FF0000"/>
                </a:solidFill>
              </a:rPr>
              <a:t>Remote Login</a:t>
            </a:r>
          </a:p>
        </p:txBody>
      </p:sp>
      <p:sp>
        <p:nvSpPr>
          <p:cNvPr id="3" name="Subtitle 2">
            <a:extLst>
              <a:ext uri="{FF2B5EF4-FFF2-40B4-BE49-F238E27FC236}">
                <a16:creationId xmlns:a16="http://schemas.microsoft.com/office/drawing/2014/main" id="{5CADA8F7-70A6-BB2F-701B-DAED4B3FF10B}"/>
              </a:ext>
            </a:extLst>
          </p:cNvPr>
          <p:cNvSpPr>
            <a:spLocks noGrp="1"/>
          </p:cNvSpPr>
          <p:nvPr>
            <p:ph type="subTitle" idx="1"/>
          </p:nvPr>
        </p:nvSpPr>
        <p:spPr>
          <a:xfrm>
            <a:off x="467544" y="908720"/>
            <a:ext cx="7304856" cy="5117354"/>
          </a:xfrm>
        </p:spPr>
        <p:txBody>
          <a:bodyPr/>
          <a:lstStyle/>
          <a:p>
            <a:pPr algn="l"/>
            <a:r>
              <a:rPr lang="en-IN" dirty="0">
                <a:solidFill>
                  <a:schemeClr val="tx1"/>
                </a:solidFill>
              </a:rPr>
              <a:t>Remote Login : When user wants to access an application program or utility located on a remote machine, he or she performs Remote Login.</a:t>
            </a:r>
          </a:p>
        </p:txBody>
      </p:sp>
      <p:pic>
        <p:nvPicPr>
          <p:cNvPr id="6" name="Picture 10">
            <a:extLst>
              <a:ext uri="{FF2B5EF4-FFF2-40B4-BE49-F238E27FC236}">
                <a16:creationId xmlns:a16="http://schemas.microsoft.com/office/drawing/2014/main" id="{690123CC-10DE-640C-3B14-367DA697452E}"/>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85800" y="3068960"/>
            <a:ext cx="7486600" cy="2957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2996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a:bodyPr>
          <a:lstStyle/>
          <a:p>
            <a:r>
              <a:rPr lang="en-IN" sz="3200" dirty="0">
                <a:solidFill>
                  <a:srgbClr val="FF0000"/>
                </a:solidFill>
              </a:rPr>
              <a:t>Concept of NVT</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108</a:t>
            </a:fld>
            <a:endParaRPr lang="en-US"/>
          </a:p>
        </p:txBody>
      </p:sp>
      <p:pic>
        <p:nvPicPr>
          <p:cNvPr id="6" name="Picture 10">
            <a:extLst>
              <a:ext uri="{FF2B5EF4-FFF2-40B4-BE49-F238E27FC236}">
                <a16:creationId xmlns:a16="http://schemas.microsoft.com/office/drawing/2014/main" id="{18E322C6-C31A-D641-9CD9-CFD06ED37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504049"/>
            <a:ext cx="8401050" cy="214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92676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r>
              <a:rPr lang="en-US" altLang="en-US" i="1" dirty="0">
                <a:latin typeface="Times New Roman" panose="02020603050405020304" pitchFamily="18" charset="0"/>
              </a:rPr>
              <a:t>Format of data and control characters</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109</a:t>
            </a:fld>
            <a:endParaRPr lang="en-US"/>
          </a:p>
        </p:txBody>
      </p:sp>
      <p:grpSp>
        <p:nvGrpSpPr>
          <p:cNvPr id="53" name="Group 52">
            <a:extLst>
              <a:ext uri="{FF2B5EF4-FFF2-40B4-BE49-F238E27FC236}">
                <a16:creationId xmlns:a16="http://schemas.microsoft.com/office/drawing/2014/main" id="{2832E70F-5521-4D6B-B52E-3E5A7FED01F7}"/>
              </a:ext>
            </a:extLst>
          </p:cNvPr>
          <p:cNvGrpSpPr/>
          <p:nvPr/>
        </p:nvGrpSpPr>
        <p:grpSpPr>
          <a:xfrm>
            <a:off x="7572822" y="1388437"/>
            <a:ext cx="281160" cy="29880"/>
            <a:chOff x="7572822" y="1388437"/>
            <a:chExt cx="281160" cy="29880"/>
          </a:xfrm>
        </p:grpSpPr>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83C5459E-2FDD-4147-B07D-8CF4ECAA0AEF}"/>
                    </a:ext>
                  </a:extLst>
                </p14:cNvPr>
                <p14:cNvContentPartPr/>
                <p14:nvPr/>
              </p14:nvContentPartPr>
              <p14:xfrm>
                <a:off x="7572822" y="1412197"/>
                <a:ext cx="14040" cy="6120"/>
              </p14:xfrm>
            </p:contentPart>
          </mc:Choice>
          <mc:Fallback xmlns="">
            <p:pic>
              <p:nvPicPr>
                <p:cNvPr id="35" name="Ink 34">
                  <a:extLst>
                    <a:ext uri="{FF2B5EF4-FFF2-40B4-BE49-F238E27FC236}">
                      <a16:creationId xmlns:a16="http://schemas.microsoft.com/office/drawing/2014/main" id="{83C5459E-2FDD-4147-B07D-8CF4ECAA0AEF}"/>
                    </a:ext>
                  </a:extLst>
                </p:cNvPr>
                <p:cNvPicPr/>
                <p:nvPr/>
              </p:nvPicPr>
              <p:blipFill>
                <a:blip r:embed="rId49"/>
                <a:stretch>
                  <a:fillRect/>
                </a:stretch>
              </p:blipFill>
              <p:spPr>
                <a:xfrm>
                  <a:off x="7563822" y="1403557"/>
                  <a:ext cx="316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20BA0E12-1367-49FF-9B01-059E3FE63AB6}"/>
                    </a:ext>
                  </a:extLst>
                </p14:cNvPr>
                <p14:cNvContentPartPr/>
                <p14:nvPr/>
              </p14:nvContentPartPr>
              <p14:xfrm>
                <a:off x="7839942" y="1388437"/>
                <a:ext cx="14040" cy="2160"/>
              </p14:xfrm>
            </p:contentPart>
          </mc:Choice>
          <mc:Fallback xmlns="">
            <p:pic>
              <p:nvPicPr>
                <p:cNvPr id="37" name="Ink 36">
                  <a:extLst>
                    <a:ext uri="{FF2B5EF4-FFF2-40B4-BE49-F238E27FC236}">
                      <a16:creationId xmlns:a16="http://schemas.microsoft.com/office/drawing/2014/main" id="{20BA0E12-1367-49FF-9B01-059E3FE63AB6}"/>
                    </a:ext>
                  </a:extLst>
                </p:cNvPr>
                <p:cNvPicPr/>
                <p:nvPr/>
              </p:nvPicPr>
              <p:blipFill>
                <a:blip r:embed="rId49"/>
                <a:stretch>
                  <a:fillRect/>
                </a:stretch>
              </p:blipFill>
              <p:spPr>
                <a:xfrm>
                  <a:off x="7831302" y="1379797"/>
                  <a:ext cx="31680" cy="19800"/>
                </a:xfrm>
                <a:prstGeom prst="rect">
                  <a:avLst/>
                </a:prstGeom>
              </p:spPr>
            </p:pic>
          </mc:Fallback>
        </mc:AlternateContent>
      </p:grpSp>
      <p:pic>
        <p:nvPicPr>
          <p:cNvPr id="10" name="Picture 10">
            <a:extLst>
              <a:ext uri="{FF2B5EF4-FFF2-40B4-BE49-F238E27FC236}">
                <a16:creationId xmlns:a16="http://schemas.microsoft.com/office/drawing/2014/main" id="{00965054-3491-3900-2438-1066048AB1A0}"/>
              </a:ext>
            </a:extLst>
          </p:cNvPr>
          <p:cNvPicPr>
            <a:picLocks noGrp="1" noChangeAspect="1" noChangeArrowheads="1"/>
          </p:cNvPicPr>
          <p:nvPr>
            <p:ph idx="1"/>
          </p:nvPr>
        </p:nvPicPr>
        <p:blipFill>
          <a:blip r:embed="rId51">
            <a:extLst>
              <a:ext uri="{28A0092B-C50C-407E-A947-70E740481C1C}">
                <a14:useLocalDpi xmlns:a14="http://schemas.microsoft.com/office/drawing/2010/main" val="0"/>
              </a:ext>
            </a:extLst>
          </a:blip>
          <a:srcRect/>
          <a:stretch>
            <a:fillRect/>
          </a:stretch>
        </p:blipFill>
        <p:spPr bwMode="auto">
          <a:xfrm>
            <a:off x="457200" y="3377649"/>
            <a:ext cx="8229600" cy="97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E1F3B07-2E0E-D2D0-81A2-26337D931734}"/>
              </a:ext>
            </a:extLst>
          </p:cNvPr>
          <p:cNvSpPr>
            <a:spLocks noGrp="1" noChangeArrowheads="1"/>
          </p:cNvSpPr>
          <p:nvPr>
            <p:ph type="title"/>
          </p:nvPr>
        </p:nvSpPr>
        <p:spPr>
          <a:xfrm>
            <a:off x="0" y="-58057"/>
            <a:ext cx="7914456" cy="504056"/>
          </a:xfrm>
        </p:spPr>
        <p:txBody>
          <a:bodyPr>
            <a:normAutofit fontScale="90000"/>
          </a:bodyPr>
          <a:lstStyle/>
          <a:p>
            <a:r>
              <a:rPr lang="en-US" altLang="en-US" sz="4000" dirty="0">
                <a:solidFill>
                  <a:schemeClr val="accent6">
                    <a:lumMod val="75000"/>
                  </a:schemeClr>
                </a:solidFill>
              </a:rPr>
              <a:t>Concepts</a:t>
            </a:r>
            <a:r>
              <a:rPr lang="en-US" altLang="en-US" sz="1400" i="1" dirty="0"/>
              <a:t> </a:t>
            </a:r>
            <a:r>
              <a:rPr lang="en-US" altLang="en-US" sz="4000" dirty="0">
                <a:solidFill>
                  <a:schemeClr val="accent6">
                    <a:lumMod val="75000"/>
                  </a:schemeClr>
                </a:solidFill>
              </a:rPr>
              <a:t>of sockets</a:t>
            </a:r>
          </a:p>
        </p:txBody>
      </p:sp>
      <p:pic>
        <p:nvPicPr>
          <p:cNvPr id="19" name="Picture 10">
            <a:extLst>
              <a:ext uri="{FF2B5EF4-FFF2-40B4-BE49-F238E27FC236}">
                <a16:creationId xmlns:a16="http://schemas.microsoft.com/office/drawing/2014/main" id="{1F9A7902-38E9-9144-FF78-1FB920D65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1997612"/>
            <a:ext cx="8335962" cy="280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5AFA6778-513D-C6D8-3E81-17EFF861CB95}"/>
              </a:ext>
            </a:extLst>
          </p:cNvPr>
          <p:cNvSpPr>
            <a:spLocks noGrp="1"/>
          </p:cNvSpPr>
          <p:nvPr>
            <p:ph type="sldNum" sz="quarter" idx="12"/>
          </p:nvPr>
        </p:nvSpPr>
        <p:spPr/>
        <p:txBody>
          <a:bodyPr/>
          <a:lstStyle/>
          <a:p>
            <a:fld id="{45BECD33-1D32-4D2B-AE21-C87DF0D70995}"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525"/>
            <a:ext cx="7772400" cy="484164"/>
          </a:xfrm>
        </p:spPr>
        <p:txBody>
          <a:bodyPr>
            <a:normAutofit fontScale="90000"/>
          </a:bodyPr>
          <a:lstStyle/>
          <a:p>
            <a:br>
              <a:rPr lang="en-US" dirty="0"/>
            </a:br>
            <a:endParaRPr lang="en-US" dirty="0"/>
          </a:p>
        </p:txBody>
      </p:sp>
      <p:pic>
        <p:nvPicPr>
          <p:cNvPr id="6" name="Picture 26">
            <a:extLst>
              <a:ext uri="{FF2B5EF4-FFF2-40B4-BE49-F238E27FC236}">
                <a16:creationId xmlns:a16="http://schemas.microsoft.com/office/drawing/2014/main" id="{2D8E182B-1E67-BD63-46CC-F0F8015E1F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463" y="1050925"/>
            <a:ext cx="6535737"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solidFill>
                  <a:srgbClr val="FF0000"/>
                </a:solidFill>
              </a:rPr>
              <a:t>Embedding</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111</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Rectangle 5">
            <a:extLst>
              <a:ext uri="{FF2B5EF4-FFF2-40B4-BE49-F238E27FC236}">
                <a16:creationId xmlns:a16="http://schemas.microsoft.com/office/drawing/2014/main" id="{868A4C7D-E607-2D4F-E4E1-C79421EA08E2}"/>
              </a:ext>
            </a:extLst>
          </p:cNvPr>
          <p:cNvSpPr>
            <a:spLocks noChangeArrowheads="1"/>
          </p:cNvSpPr>
          <p:nvPr/>
        </p:nvSpPr>
        <p:spPr bwMode="auto">
          <a:xfrm>
            <a:off x="323528" y="836712"/>
            <a:ext cx="859187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pitchFamily="34" charset="-128"/>
              </a:rPr>
              <a:t>TELNET uses only one TCP connection</a:t>
            </a:r>
          </a:p>
          <a:p>
            <a:pPr marL="457200" indent="-457200" algn="just">
              <a:buFont typeface="Arial" panose="020B0604020202020204" pitchFamily="34" charset="0"/>
              <a:buChar char="•"/>
            </a:pPr>
            <a:r>
              <a:rPr lang="en-US" altLang="en-US" sz="2800" dirty="0">
                <a:latin typeface="Arial Unicode MS" pitchFamily="34" charset="-128"/>
              </a:rPr>
              <a:t>Server uses well known port and client uses ephemeral port.</a:t>
            </a:r>
          </a:p>
          <a:p>
            <a:pPr marL="457200" indent="-457200" algn="just">
              <a:buFont typeface="Arial" panose="020B0604020202020204" pitchFamily="34" charset="0"/>
              <a:buChar char="•"/>
            </a:pPr>
            <a:r>
              <a:rPr lang="en-US" altLang="en-US" sz="2800" dirty="0">
                <a:latin typeface="Arial Unicode MS" pitchFamily="34" charset="-128"/>
              </a:rPr>
              <a:t>Same connection is used for sending both data and control characters.</a:t>
            </a:r>
          </a:p>
          <a:p>
            <a:pPr marL="457200" indent="-457200" algn="just">
              <a:buFont typeface="Arial" panose="020B0604020202020204" pitchFamily="34" charset="0"/>
              <a:buChar char="•"/>
            </a:pPr>
            <a:r>
              <a:rPr lang="en-US" altLang="en-US" sz="2800" dirty="0">
                <a:latin typeface="Arial Unicode MS" pitchFamily="34" charset="-128"/>
              </a:rPr>
              <a:t>TELNET accomplishes this by embedding the control characters in the data stream.</a:t>
            </a:r>
          </a:p>
          <a:p>
            <a:pPr marL="457200" indent="-457200" algn="just">
              <a:buFont typeface="Arial" panose="020B0604020202020204" pitchFamily="34" charset="0"/>
              <a:buChar char="•"/>
            </a:pPr>
            <a:r>
              <a:rPr lang="en-US" altLang="en-US" sz="2800" dirty="0">
                <a:latin typeface="Arial Unicode MS" pitchFamily="34" charset="-128"/>
              </a:rPr>
              <a:t>To distinguish data from control characters, each sequence of control characters is preceded by special control character called IAC (Interpret As Control)</a:t>
            </a:r>
          </a:p>
        </p:txBody>
      </p:sp>
    </p:spTree>
    <p:extLst>
      <p:ext uri="{BB962C8B-B14F-4D97-AF65-F5344CB8AC3E}">
        <p14:creationId xmlns:p14="http://schemas.microsoft.com/office/powerpoint/2010/main" val="389484549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br>
              <a:rPr lang="en-US" dirty="0"/>
            </a:b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112</a:t>
            </a:fld>
            <a:endParaRPr lang="en-US"/>
          </a:p>
        </p:txBody>
      </p:sp>
      <p:pic>
        <p:nvPicPr>
          <p:cNvPr id="6" name="Picture 12">
            <a:extLst>
              <a:ext uri="{FF2B5EF4-FFF2-40B4-BE49-F238E27FC236}">
                <a16:creationId xmlns:a16="http://schemas.microsoft.com/office/drawing/2014/main" id="{61ABB6D1-37AB-A57C-919A-0201F1FA4D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93868"/>
            <a:ext cx="8229600" cy="2338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4">
            <a:extLst>
              <a:ext uri="{FF2B5EF4-FFF2-40B4-BE49-F238E27FC236}">
                <a16:creationId xmlns:a16="http://schemas.microsoft.com/office/drawing/2014/main" id="{1A6366FF-EFD9-98D9-6F2E-8E0FED4A9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645024"/>
            <a:ext cx="5803900" cy="63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BAD65A33-1B1A-FA04-FEF5-D4150B805570}"/>
              </a:ext>
            </a:extLst>
          </p:cNvPr>
          <p:cNvSpPr txBox="1">
            <a:spLocks/>
          </p:cNvSpPr>
          <p:nvPr/>
        </p:nvSpPr>
        <p:spPr>
          <a:xfrm rot="10800000" flipV="1">
            <a:off x="609600" y="-77099"/>
            <a:ext cx="8182604" cy="732048"/>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i="1" dirty="0">
                <a:latin typeface="Times New Roman" panose="02020603050405020304" pitchFamily="18" charset="0"/>
              </a:rPr>
              <a:t>Example of Embedding</a:t>
            </a:r>
            <a:endParaRPr lang="en-US" dirty="0"/>
          </a:p>
        </p:txBody>
      </p:sp>
    </p:spTree>
    <p:extLst>
      <p:ext uri="{BB962C8B-B14F-4D97-AF65-F5344CB8AC3E}">
        <p14:creationId xmlns:p14="http://schemas.microsoft.com/office/powerpoint/2010/main" val="34466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r>
              <a:rPr lang="en-US" dirty="0"/>
              <a:t>Options</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113</a:t>
            </a:fld>
            <a:endParaRPr lang="en-US"/>
          </a:p>
        </p:txBody>
      </p:sp>
      <p:pic>
        <p:nvPicPr>
          <p:cNvPr id="5" name="Picture 26">
            <a:extLst>
              <a:ext uri="{FF2B5EF4-FFF2-40B4-BE49-F238E27FC236}">
                <a16:creationId xmlns:a16="http://schemas.microsoft.com/office/drawing/2014/main" id="{4F64763A-B65B-16B5-F7EB-8D9E687D5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039816"/>
            <a:ext cx="7523163" cy="290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283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solidFill>
                  <a:srgbClr val="FF0000"/>
                </a:solidFill>
              </a:rPr>
              <a:t>Options</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114</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Rectangle 5">
            <a:extLst>
              <a:ext uri="{FF2B5EF4-FFF2-40B4-BE49-F238E27FC236}">
                <a16:creationId xmlns:a16="http://schemas.microsoft.com/office/drawing/2014/main" id="{868A4C7D-E607-2D4F-E4E1-C79421EA08E2}"/>
              </a:ext>
            </a:extLst>
          </p:cNvPr>
          <p:cNvSpPr>
            <a:spLocks noChangeArrowheads="1"/>
          </p:cNvSpPr>
          <p:nvPr/>
        </p:nvSpPr>
        <p:spPr bwMode="auto">
          <a:xfrm>
            <a:off x="323528" y="836712"/>
            <a:ext cx="859187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pitchFamily="34" charset="-128"/>
              </a:rPr>
              <a:t>Binary : Allows the receiver to interpret every 8-bit character received except IAC as binary data.</a:t>
            </a:r>
          </a:p>
          <a:p>
            <a:pPr marL="457200" indent="-457200" algn="just">
              <a:buFont typeface="Arial" panose="020B0604020202020204" pitchFamily="34" charset="0"/>
              <a:buChar char="•"/>
            </a:pPr>
            <a:r>
              <a:rPr lang="en-US" altLang="en-US" sz="2800" dirty="0">
                <a:latin typeface="Arial Unicode MS" pitchFamily="34" charset="-128"/>
              </a:rPr>
              <a:t>Echo : Allows the server to echo data received from the client.</a:t>
            </a:r>
          </a:p>
          <a:p>
            <a:pPr marL="457200" indent="-457200" algn="just">
              <a:buFont typeface="Arial" panose="020B0604020202020204" pitchFamily="34" charset="0"/>
              <a:buChar char="•"/>
            </a:pPr>
            <a:r>
              <a:rPr lang="en-US" altLang="en-US" sz="2800" dirty="0">
                <a:latin typeface="Arial Unicode MS" pitchFamily="34" charset="-128"/>
              </a:rPr>
              <a:t>Suppress go-ahead : Suppresses the go-ahead character.</a:t>
            </a:r>
          </a:p>
          <a:p>
            <a:pPr marL="457200" indent="-457200" algn="just">
              <a:buFont typeface="Arial" panose="020B0604020202020204" pitchFamily="34" charset="0"/>
              <a:buChar char="•"/>
            </a:pPr>
            <a:r>
              <a:rPr lang="en-US" altLang="en-US" sz="2800" dirty="0">
                <a:latin typeface="Arial Unicode MS" pitchFamily="34" charset="-128"/>
              </a:rPr>
              <a:t>Status : Allows the user or the process running on the client machine to get the status of the options being enabled at the server site.</a:t>
            </a:r>
          </a:p>
          <a:p>
            <a:pPr marL="457200" indent="-457200" algn="just">
              <a:buFont typeface="Arial" panose="020B0604020202020204" pitchFamily="34" charset="0"/>
              <a:buChar char="•"/>
            </a:pPr>
            <a:r>
              <a:rPr lang="en-US" altLang="en-US" sz="2800" dirty="0">
                <a:latin typeface="Arial Unicode MS" pitchFamily="34" charset="-128"/>
              </a:rPr>
              <a:t>Timing mark : Allows one party to issue a timing mark that indicates all previously received data has been processed.</a:t>
            </a:r>
          </a:p>
        </p:txBody>
      </p:sp>
    </p:spTree>
    <p:extLst>
      <p:ext uri="{BB962C8B-B14F-4D97-AF65-F5344CB8AC3E}">
        <p14:creationId xmlns:p14="http://schemas.microsoft.com/office/powerpoint/2010/main" val="300197166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solidFill>
                  <a:srgbClr val="FF0000"/>
                </a:solidFill>
              </a:rPr>
              <a:t>Options</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115</a:t>
            </a:fld>
            <a:endParaRPr lang="en-US"/>
          </a:p>
        </p:txBody>
      </p:sp>
      <p:sp>
        <p:nvSpPr>
          <p:cNvPr id="6" name="Content Placeholder 5">
            <a:extLst>
              <a:ext uri="{FF2B5EF4-FFF2-40B4-BE49-F238E27FC236}">
                <a16:creationId xmlns:a16="http://schemas.microsoft.com/office/drawing/2014/main" id="{A542F7BA-56D1-4D90-9411-6CABF4AE6785}"/>
              </a:ext>
            </a:extLst>
          </p:cNvPr>
          <p:cNvSpPr>
            <a:spLocks noGrp="1"/>
          </p:cNvSpPr>
          <p:nvPr>
            <p:ph idx="1"/>
          </p:nvPr>
        </p:nvSpPr>
        <p:spPr/>
        <p:txBody>
          <a:bodyPr/>
          <a:lstStyle/>
          <a:p>
            <a:endParaRPr lang="en-US" dirty="0"/>
          </a:p>
          <a:p>
            <a:endParaRPr lang="en-US" dirty="0"/>
          </a:p>
          <a:p>
            <a:endParaRPr lang="en-US" dirty="0"/>
          </a:p>
          <a:p>
            <a:pPr marL="0" indent="0">
              <a:buNone/>
            </a:pPr>
            <a:r>
              <a:rPr lang="en-US" dirty="0"/>
              <a:t>              </a:t>
            </a:r>
            <a:endParaRPr lang="en-IN" sz="3600" dirty="0"/>
          </a:p>
        </p:txBody>
      </p:sp>
      <p:sp>
        <p:nvSpPr>
          <p:cNvPr id="7" name="Rectangle 5">
            <a:extLst>
              <a:ext uri="{FF2B5EF4-FFF2-40B4-BE49-F238E27FC236}">
                <a16:creationId xmlns:a16="http://schemas.microsoft.com/office/drawing/2014/main" id="{868A4C7D-E607-2D4F-E4E1-C79421EA08E2}"/>
              </a:ext>
            </a:extLst>
          </p:cNvPr>
          <p:cNvSpPr>
            <a:spLocks noChangeArrowheads="1"/>
          </p:cNvSpPr>
          <p:nvPr/>
        </p:nvSpPr>
        <p:spPr bwMode="auto">
          <a:xfrm>
            <a:off x="323528" y="836712"/>
            <a:ext cx="859187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pitchFamily="34" charset="-128"/>
              </a:rPr>
              <a:t>Terminal type : Allows the client to send its terminal type.</a:t>
            </a:r>
          </a:p>
          <a:p>
            <a:pPr marL="457200" indent="-457200" algn="just">
              <a:buFont typeface="Arial" panose="020B0604020202020204" pitchFamily="34" charset="0"/>
              <a:buChar char="•"/>
            </a:pPr>
            <a:r>
              <a:rPr lang="en-US" altLang="en-US" sz="2800" dirty="0">
                <a:latin typeface="Arial Unicode MS" pitchFamily="34" charset="-128"/>
              </a:rPr>
              <a:t>Terminal Speed: Allows the client to send its terminal speed.</a:t>
            </a:r>
          </a:p>
          <a:p>
            <a:pPr marL="457200" indent="-457200" algn="just">
              <a:buFont typeface="Arial" panose="020B0604020202020204" pitchFamily="34" charset="0"/>
              <a:buChar char="•"/>
            </a:pPr>
            <a:r>
              <a:rPr lang="en-US" altLang="en-US" sz="2800" dirty="0">
                <a:latin typeface="Arial Unicode MS" pitchFamily="34" charset="-128"/>
              </a:rPr>
              <a:t>Line mode : Allows the client to switch to the line mode.</a:t>
            </a:r>
          </a:p>
        </p:txBody>
      </p:sp>
    </p:spTree>
    <p:extLst>
      <p:ext uri="{BB962C8B-B14F-4D97-AF65-F5344CB8AC3E}">
        <p14:creationId xmlns:p14="http://schemas.microsoft.com/office/powerpoint/2010/main" val="320868011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116</a:t>
            </a:fld>
            <a:endParaRPr lang="en-US"/>
          </a:p>
        </p:txBody>
      </p:sp>
      <p:grpSp>
        <p:nvGrpSpPr>
          <p:cNvPr id="19" name="Group 18">
            <a:extLst>
              <a:ext uri="{FF2B5EF4-FFF2-40B4-BE49-F238E27FC236}">
                <a16:creationId xmlns:a16="http://schemas.microsoft.com/office/drawing/2014/main" id="{EF7A089B-0D28-4123-9BEB-CAF9733ABCE8}"/>
              </a:ext>
            </a:extLst>
          </p:cNvPr>
          <p:cNvGrpSpPr/>
          <p:nvPr/>
        </p:nvGrpSpPr>
        <p:grpSpPr>
          <a:xfrm>
            <a:off x="7038582" y="2919877"/>
            <a:ext cx="142200" cy="63720"/>
            <a:chOff x="7038582" y="2919877"/>
            <a:chExt cx="142200" cy="6372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856AAE10-935B-4300-B9D8-0FF318ABCD9D}"/>
                    </a:ext>
                  </a:extLst>
                </p14:cNvPr>
                <p14:cNvContentPartPr/>
                <p14:nvPr/>
              </p14:nvContentPartPr>
              <p14:xfrm>
                <a:off x="7038582" y="2970277"/>
                <a:ext cx="105480" cy="13320"/>
              </p14:xfrm>
            </p:contentPart>
          </mc:Choice>
          <mc:Fallback xmlns="">
            <p:pic>
              <p:nvPicPr>
                <p:cNvPr id="13" name="Ink 12">
                  <a:extLst>
                    <a:ext uri="{FF2B5EF4-FFF2-40B4-BE49-F238E27FC236}">
                      <a16:creationId xmlns:a16="http://schemas.microsoft.com/office/drawing/2014/main" id="{856AAE10-935B-4300-B9D8-0FF318ABCD9D}"/>
                    </a:ext>
                  </a:extLst>
                </p:cNvPr>
                <p:cNvPicPr/>
                <p:nvPr/>
              </p:nvPicPr>
              <p:blipFill>
                <a:blip r:embed="rId12"/>
                <a:stretch>
                  <a:fillRect/>
                </a:stretch>
              </p:blipFill>
              <p:spPr>
                <a:xfrm>
                  <a:off x="7029582" y="2961637"/>
                  <a:ext cx="1231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BE749F95-DA25-4DBA-9DE8-73F40591E992}"/>
                    </a:ext>
                  </a:extLst>
                </p14:cNvPr>
                <p14:cNvContentPartPr/>
                <p14:nvPr/>
              </p14:nvContentPartPr>
              <p14:xfrm>
                <a:off x="7046502" y="2919877"/>
                <a:ext cx="134280" cy="57240"/>
              </p14:xfrm>
            </p:contentPart>
          </mc:Choice>
          <mc:Fallback xmlns="">
            <p:pic>
              <p:nvPicPr>
                <p:cNvPr id="18" name="Ink 17">
                  <a:extLst>
                    <a:ext uri="{FF2B5EF4-FFF2-40B4-BE49-F238E27FC236}">
                      <a16:creationId xmlns:a16="http://schemas.microsoft.com/office/drawing/2014/main" id="{BE749F95-DA25-4DBA-9DE8-73F40591E992}"/>
                    </a:ext>
                  </a:extLst>
                </p:cNvPr>
                <p:cNvPicPr/>
                <p:nvPr/>
              </p:nvPicPr>
              <p:blipFill>
                <a:blip r:embed="rId16"/>
                <a:stretch>
                  <a:fillRect/>
                </a:stretch>
              </p:blipFill>
              <p:spPr>
                <a:xfrm>
                  <a:off x="7037862" y="2910877"/>
                  <a:ext cx="151920" cy="74880"/>
                </a:xfrm>
                <a:prstGeom prst="rect">
                  <a:avLst/>
                </a:prstGeom>
              </p:spPr>
            </p:pic>
          </mc:Fallback>
        </mc:AlternateContent>
      </p:grpSp>
      <p:pic>
        <p:nvPicPr>
          <p:cNvPr id="10" name="Picture 26">
            <a:extLst>
              <a:ext uri="{FF2B5EF4-FFF2-40B4-BE49-F238E27FC236}">
                <a16:creationId xmlns:a16="http://schemas.microsoft.com/office/drawing/2014/main" id="{876788C7-A826-E5DE-C3FD-F04D09BF9B7D}"/>
              </a:ext>
            </a:extLst>
          </p:cNvPr>
          <p:cNvPicPr>
            <a:picLocks noGrp="1" noChangeAspect="1" noChangeArrowheads="1"/>
          </p:cNvPicPr>
          <p:nvPr>
            <p:ph idx="1"/>
          </p:nvPr>
        </p:nvPicPr>
        <p:blipFill>
          <a:blip r:embed="rId17">
            <a:extLst>
              <a:ext uri="{28A0092B-C50C-407E-A947-70E740481C1C}">
                <a14:useLocalDpi xmlns:a14="http://schemas.microsoft.com/office/drawing/2010/main" val="0"/>
              </a:ext>
            </a:extLst>
          </a:blip>
          <a:srcRect/>
          <a:stretch>
            <a:fillRect/>
          </a:stretch>
        </p:blipFill>
        <p:spPr bwMode="auto">
          <a:xfrm>
            <a:off x="457200" y="2876501"/>
            <a:ext cx="8229600" cy="197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0091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r>
              <a:rPr lang="en-US" altLang="en-US" i="1" dirty="0">
                <a:latin typeface="Times New Roman" panose="02020603050405020304" pitchFamily="18" charset="0"/>
              </a:rPr>
              <a:t>Offer to enable an option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117</a:t>
            </a:fld>
            <a:endParaRPr lang="en-US"/>
          </a:p>
        </p:txBody>
      </p:sp>
      <p:pic>
        <p:nvPicPr>
          <p:cNvPr id="6" name="Picture 13">
            <a:extLst>
              <a:ext uri="{FF2B5EF4-FFF2-40B4-BE49-F238E27FC236}">
                <a16:creationId xmlns:a16="http://schemas.microsoft.com/office/drawing/2014/main" id="{9AA2193B-0462-C816-FB53-AF8F570E1E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221962"/>
            <a:ext cx="8229600" cy="1282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a:extLst>
              <a:ext uri="{FF2B5EF4-FFF2-40B4-BE49-F238E27FC236}">
                <a16:creationId xmlns:a16="http://schemas.microsoft.com/office/drawing/2014/main" id="{4FAA6373-9171-800B-006A-8BE99CAB9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3428999"/>
            <a:ext cx="4899025" cy="50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6">
            <a:extLst>
              <a:ext uri="{FF2B5EF4-FFF2-40B4-BE49-F238E27FC236}">
                <a16:creationId xmlns:a16="http://schemas.microsoft.com/office/drawing/2014/main" id="{9CA7B3DD-448A-2848-C6E9-F5F7F8729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4140093"/>
            <a:ext cx="4908550" cy="504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29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right)">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r>
              <a:rPr lang="en-US" altLang="en-US" i="1" dirty="0">
                <a:latin typeface="Times New Roman" panose="02020603050405020304" pitchFamily="18" charset="0"/>
              </a:rPr>
              <a:t>Request to enable an option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118</a:t>
            </a:fld>
            <a:endParaRPr lang="en-US"/>
          </a:p>
        </p:txBody>
      </p:sp>
      <p:pic>
        <p:nvPicPr>
          <p:cNvPr id="6" name="Picture 11">
            <a:extLst>
              <a:ext uri="{FF2B5EF4-FFF2-40B4-BE49-F238E27FC236}">
                <a16:creationId xmlns:a16="http://schemas.microsoft.com/office/drawing/2014/main" id="{1E5A63B1-1B55-C9CB-4A48-38E2F56ACA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200567"/>
            <a:ext cx="8229600" cy="1325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a:extLst>
              <a:ext uri="{FF2B5EF4-FFF2-40B4-BE49-F238E27FC236}">
                <a16:creationId xmlns:a16="http://schemas.microsoft.com/office/drawing/2014/main" id="{F125C7A2-2DF5-4414-9927-00EEC4464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2924944"/>
            <a:ext cx="4908550" cy="7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3">
            <a:extLst>
              <a:ext uri="{FF2B5EF4-FFF2-40B4-BE49-F238E27FC236}">
                <a16:creationId xmlns:a16="http://schemas.microsoft.com/office/drawing/2014/main" id="{E9AEAC40-BA11-5B14-F006-E5FA0B08D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077071"/>
            <a:ext cx="4908550" cy="576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6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r>
              <a:rPr lang="en-US" altLang="en-US" i="1" dirty="0">
                <a:latin typeface="Times New Roman" panose="02020603050405020304" pitchFamily="18" charset="0"/>
              </a:rPr>
              <a:t>Offer to disable an option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119</a:t>
            </a:fld>
            <a:endParaRPr lang="en-US"/>
          </a:p>
        </p:txBody>
      </p:sp>
      <p:pic>
        <p:nvPicPr>
          <p:cNvPr id="5" name="Picture 11">
            <a:extLst>
              <a:ext uri="{FF2B5EF4-FFF2-40B4-BE49-F238E27FC236}">
                <a16:creationId xmlns:a16="http://schemas.microsoft.com/office/drawing/2014/main" id="{E692ADA4-039D-4677-C178-F9E262B98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2841674"/>
            <a:ext cx="7085012" cy="119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a:extLst>
              <a:ext uri="{FF2B5EF4-FFF2-40B4-BE49-F238E27FC236}">
                <a16:creationId xmlns:a16="http://schemas.microsoft.com/office/drawing/2014/main" id="{BF62FFFD-C611-3B51-A211-E8EB9B4B6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14600"/>
            <a:ext cx="4899025" cy="66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a:extLst>
              <a:ext uri="{FF2B5EF4-FFF2-40B4-BE49-F238E27FC236}">
                <a16:creationId xmlns:a16="http://schemas.microsoft.com/office/drawing/2014/main" id="{0782DFF7-8D44-B289-E394-0CC458419F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575" y="3749675"/>
            <a:ext cx="48990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165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a:extLst>
              <a:ext uri="{FF2B5EF4-FFF2-40B4-BE49-F238E27FC236}">
                <a16:creationId xmlns:a16="http://schemas.microsoft.com/office/drawing/2014/main" id="{B3CAF3CD-1AE5-B466-AA4C-BB1D92614CE2}"/>
              </a:ext>
            </a:extLst>
          </p:cNvPr>
          <p:cNvSpPr>
            <a:spLocks noGrp="1" noChangeArrowheads="1"/>
          </p:cNvSpPr>
          <p:nvPr>
            <p:ph type="title"/>
          </p:nvPr>
        </p:nvSpPr>
        <p:spPr>
          <a:xfrm>
            <a:off x="755576" y="28419"/>
            <a:ext cx="8640960" cy="34056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ormAutofit fontScale="90000"/>
          </a:bodyPr>
          <a:lstStyle/>
          <a:p>
            <a:pPr algn="l"/>
            <a:r>
              <a:rPr lang="en-US" altLang="en-US" sz="3600" dirty="0">
                <a:solidFill>
                  <a:schemeClr val="accent6">
                    <a:lumMod val="75000"/>
                  </a:schemeClr>
                </a:solidFill>
              </a:rPr>
              <a:t>                   Socket data structure</a:t>
            </a:r>
          </a:p>
        </p:txBody>
      </p:sp>
      <p:pic>
        <p:nvPicPr>
          <p:cNvPr id="19" name="Picture 11">
            <a:extLst>
              <a:ext uri="{FF2B5EF4-FFF2-40B4-BE49-F238E27FC236}">
                <a16:creationId xmlns:a16="http://schemas.microsoft.com/office/drawing/2014/main" id="{1F6DC58D-EE87-DE14-8404-73AC37515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8117"/>
            <a:ext cx="3811588" cy="174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3">
            <a:extLst>
              <a:ext uri="{FF2B5EF4-FFF2-40B4-BE49-F238E27FC236}">
                <a16:creationId xmlns:a16="http://schemas.microsoft.com/office/drawing/2014/main" id="{EC87C583-B5EF-2808-669B-D4548C526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813" y="2096086"/>
            <a:ext cx="2432050" cy="267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64B805B7-52A6-54E0-E2BA-E02BA3E41CAB}"/>
              </a:ext>
            </a:extLst>
          </p:cNvPr>
          <p:cNvSpPr>
            <a:spLocks noGrp="1"/>
          </p:cNvSpPr>
          <p:nvPr>
            <p:ph type="sldNum" sz="quarter" idx="12"/>
          </p:nvPr>
        </p:nvSpPr>
        <p:spPr/>
        <p:txBody>
          <a:bodyPr/>
          <a:lstStyle/>
          <a:p>
            <a:fld id="{45BECD33-1D32-4D2B-AE21-C87DF0D70995}"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229499"/>
            <a:ext cx="8182604" cy="732048"/>
          </a:xfrm>
        </p:spPr>
        <p:txBody>
          <a:bodyPr>
            <a:normAutofit fontScale="90000"/>
          </a:bodyPr>
          <a:lstStyle/>
          <a:p>
            <a:r>
              <a:rPr lang="en-US" altLang="en-US" i="1" dirty="0">
                <a:latin typeface="Times New Roman" panose="02020603050405020304" pitchFamily="18" charset="0"/>
              </a:rPr>
              <a:t>Request to disable an option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120</a:t>
            </a:fld>
            <a:endParaRPr lang="en-US"/>
          </a:p>
        </p:txBody>
      </p:sp>
      <p:pic>
        <p:nvPicPr>
          <p:cNvPr id="5" name="Picture 11">
            <a:extLst>
              <a:ext uri="{FF2B5EF4-FFF2-40B4-BE49-F238E27FC236}">
                <a16:creationId xmlns:a16="http://schemas.microsoft.com/office/drawing/2014/main" id="{4B57B49E-4450-4E9A-D7EE-39032EB63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788" y="2897188"/>
            <a:ext cx="7085012"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2">
            <a:extLst>
              <a:ext uri="{FF2B5EF4-FFF2-40B4-BE49-F238E27FC236}">
                <a16:creationId xmlns:a16="http://schemas.microsoft.com/office/drawing/2014/main" id="{F83ADDC2-994E-C12C-8324-BE4443F12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19400"/>
            <a:ext cx="49085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a:extLst>
              <a:ext uri="{FF2B5EF4-FFF2-40B4-BE49-F238E27FC236}">
                <a16:creationId xmlns:a16="http://schemas.microsoft.com/office/drawing/2014/main" id="{F8908F04-0F4E-0391-4281-4C159D640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417" y="3921918"/>
            <a:ext cx="490855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28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dirty="0"/>
              <a:t>Example</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121</a:t>
            </a:fld>
            <a:endParaRPr lang="en-US"/>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AE245797-D27A-44BE-BA1D-354192BD7437}"/>
                  </a:ext>
                </a:extLst>
              </p14:cNvPr>
              <p14:cNvContentPartPr/>
              <p14:nvPr/>
            </p14:nvContentPartPr>
            <p14:xfrm>
              <a:off x="7011128" y="3435653"/>
              <a:ext cx="23400" cy="4320"/>
            </p14:xfrm>
          </p:contentPart>
        </mc:Choice>
        <mc:Fallback xmlns="">
          <p:pic>
            <p:nvPicPr>
              <p:cNvPr id="37" name="Ink 36">
                <a:extLst>
                  <a:ext uri="{FF2B5EF4-FFF2-40B4-BE49-F238E27FC236}">
                    <a16:creationId xmlns:a16="http://schemas.microsoft.com/office/drawing/2014/main" id="{AE245797-D27A-44BE-BA1D-354192BD7437}"/>
                  </a:ext>
                </a:extLst>
              </p:cNvPr>
              <p:cNvPicPr/>
              <p:nvPr/>
            </p:nvPicPr>
            <p:blipFill>
              <a:blip r:embed="rId44"/>
              <a:stretch>
                <a:fillRect/>
              </a:stretch>
            </p:blipFill>
            <p:spPr>
              <a:xfrm>
                <a:off x="7002488" y="3426653"/>
                <a:ext cx="41040" cy="21960"/>
              </a:xfrm>
              <a:prstGeom prst="rect">
                <a:avLst/>
              </a:prstGeom>
            </p:spPr>
          </p:pic>
        </mc:Fallback>
      </mc:AlternateContent>
      <p:grpSp>
        <p:nvGrpSpPr>
          <p:cNvPr id="40" name="Group 39">
            <a:extLst>
              <a:ext uri="{FF2B5EF4-FFF2-40B4-BE49-F238E27FC236}">
                <a16:creationId xmlns:a16="http://schemas.microsoft.com/office/drawing/2014/main" id="{BACBAECA-015F-480D-B159-AA83F4691DB3}"/>
              </a:ext>
            </a:extLst>
          </p:cNvPr>
          <p:cNvGrpSpPr/>
          <p:nvPr/>
        </p:nvGrpSpPr>
        <p:grpSpPr>
          <a:xfrm>
            <a:off x="7106888" y="2552933"/>
            <a:ext cx="29160" cy="10080"/>
            <a:chOff x="7106888" y="2552933"/>
            <a:chExt cx="29160" cy="10080"/>
          </a:xfrm>
        </p:grpSpPr>
        <mc:AlternateContent xmlns:mc="http://schemas.openxmlformats.org/markup-compatibility/2006" xmlns:p14="http://schemas.microsoft.com/office/powerpoint/2010/main">
          <mc:Choice Requires="p14">
            <p:contentPart p14:bwMode="auto" r:id="rId45">
              <p14:nvContentPartPr>
                <p14:cNvPr id="38" name="Ink 37">
                  <a:extLst>
                    <a:ext uri="{FF2B5EF4-FFF2-40B4-BE49-F238E27FC236}">
                      <a16:creationId xmlns:a16="http://schemas.microsoft.com/office/drawing/2014/main" id="{E5BD6F5F-BD29-4C39-8DA7-371DAA495D6D}"/>
                    </a:ext>
                  </a:extLst>
                </p14:cNvPr>
                <p14:cNvContentPartPr/>
                <p14:nvPr/>
              </p14:nvContentPartPr>
              <p14:xfrm>
                <a:off x="7106888" y="2556533"/>
                <a:ext cx="17280" cy="360"/>
              </p14:xfrm>
            </p:contentPart>
          </mc:Choice>
          <mc:Fallback xmlns="">
            <p:pic>
              <p:nvPicPr>
                <p:cNvPr id="38" name="Ink 37">
                  <a:extLst>
                    <a:ext uri="{FF2B5EF4-FFF2-40B4-BE49-F238E27FC236}">
                      <a16:creationId xmlns:a16="http://schemas.microsoft.com/office/drawing/2014/main" id="{E5BD6F5F-BD29-4C39-8DA7-371DAA495D6D}"/>
                    </a:ext>
                  </a:extLst>
                </p:cNvPr>
                <p:cNvPicPr/>
                <p:nvPr/>
              </p:nvPicPr>
              <p:blipFill>
                <a:blip r:embed="rId46"/>
                <a:stretch>
                  <a:fillRect/>
                </a:stretch>
              </p:blipFill>
              <p:spPr>
                <a:xfrm>
                  <a:off x="7098248" y="2547533"/>
                  <a:ext cx="34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9" name="Ink 38">
                  <a:extLst>
                    <a:ext uri="{FF2B5EF4-FFF2-40B4-BE49-F238E27FC236}">
                      <a16:creationId xmlns:a16="http://schemas.microsoft.com/office/drawing/2014/main" id="{58A8F450-0D79-4F23-BC73-7390D0E9040F}"/>
                    </a:ext>
                  </a:extLst>
                </p14:cNvPr>
                <p14:cNvContentPartPr/>
                <p14:nvPr/>
              </p14:nvContentPartPr>
              <p14:xfrm>
                <a:off x="7135688" y="2552933"/>
                <a:ext cx="360" cy="10080"/>
              </p14:xfrm>
            </p:contentPart>
          </mc:Choice>
          <mc:Fallback xmlns="">
            <p:pic>
              <p:nvPicPr>
                <p:cNvPr id="39" name="Ink 38">
                  <a:extLst>
                    <a:ext uri="{FF2B5EF4-FFF2-40B4-BE49-F238E27FC236}">
                      <a16:creationId xmlns:a16="http://schemas.microsoft.com/office/drawing/2014/main" id="{58A8F450-0D79-4F23-BC73-7390D0E9040F}"/>
                    </a:ext>
                  </a:extLst>
                </p:cNvPr>
                <p:cNvPicPr/>
                <p:nvPr/>
              </p:nvPicPr>
              <p:blipFill>
                <a:blip r:embed="rId48"/>
                <a:stretch>
                  <a:fillRect/>
                </a:stretch>
              </p:blipFill>
              <p:spPr>
                <a:xfrm>
                  <a:off x="7126688" y="2543933"/>
                  <a:ext cx="18000" cy="27720"/>
                </a:xfrm>
                <a:prstGeom prst="rect">
                  <a:avLst/>
                </a:prstGeom>
              </p:spPr>
            </p:pic>
          </mc:Fallback>
        </mc:AlternateContent>
      </p:grpSp>
      <p:sp>
        <p:nvSpPr>
          <p:cNvPr id="10" name="Text Box 2">
            <a:extLst>
              <a:ext uri="{FF2B5EF4-FFF2-40B4-BE49-F238E27FC236}">
                <a16:creationId xmlns:a16="http://schemas.microsoft.com/office/drawing/2014/main" id="{631B9790-6714-25F6-318E-009DD3B0DBC5}"/>
              </a:ext>
            </a:extLst>
          </p:cNvPr>
          <p:cNvSpPr txBox="1">
            <a:spLocks noGrp="1" noChangeArrowheads="1"/>
          </p:cNvSpPr>
          <p:nvPr>
            <p:ph idx="1"/>
          </p:nvPr>
        </p:nvSpPr>
        <p:spPr bwMode="auto">
          <a:xfrm>
            <a:off x="457200" y="1600200"/>
            <a:ext cx="8229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pitchFamily="34" charset="-128"/>
              </a:rPr>
              <a:t>Figure shows an example of option negotiation. In this example, the client wants the server to echo each character sent to the server.  The echo option is enabled by the server because it is the server that sends the characters back to the user terminal. Therefore, the client should request from the server the enabling of the option using DO. The request consists of three characters: IAC, DO, and ECHO. The server accepts the request and enables the option. It informs the client by sending the three-character approval: IAC, WILL, and ECHO.</a:t>
            </a:r>
          </a:p>
        </p:txBody>
      </p:sp>
    </p:spTree>
    <p:extLst>
      <p:ext uri="{BB962C8B-B14F-4D97-AF65-F5344CB8AC3E}">
        <p14:creationId xmlns:p14="http://schemas.microsoft.com/office/powerpoint/2010/main" val="39605502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altLang="en-US" i="1">
                <a:latin typeface="Times New Roman" panose="02020603050405020304" pitchFamily="18" charset="0"/>
              </a:rPr>
              <a:t>Echo option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122</a:t>
            </a:fld>
            <a:endParaRPr lang="en-US"/>
          </a:p>
        </p:txBody>
      </p:sp>
      <p:pic>
        <p:nvPicPr>
          <p:cNvPr id="6" name="Picture 11">
            <a:extLst>
              <a:ext uri="{FF2B5EF4-FFF2-40B4-BE49-F238E27FC236}">
                <a16:creationId xmlns:a16="http://schemas.microsoft.com/office/drawing/2014/main" id="{98CE40FD-7224-1B14-BC78-798B4F4F5B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1500" y="2292681"/>
            <a:ext cx="7461000" cy="314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a:extLst>
              <a:ext uri="{FF2B5EF4-FFF2-40B4-BE49-F238E27FC236}">
                <a16:creationId xmlns:a16="http://schemas.microsoft.com/office/drawing/2014/main" id="{0A88891D-16E5-E65B-272C-E2330A637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868" y="2794801"/>
            <a:ext cx="5402263"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a:extLst>
              <a:ext uri="{FF2B5EF4-FFF2-40B4-BE49-F238E27FC236}">
                <a16:creationId xmlns:a16="http://schemas.microsoft.com/office/drawing/2014/main" id="{E4D97DA0-B7AA-AB3A-72BC-F67493F82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951" y="4651707"/>
            <a:ext cx="5319712"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5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dirty="0"/>
              <a:t>Symmetry</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123</a:t>
            </a:fld>
            <a:endParaRPr lang="en-US"/>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AE245797-D27A-44BE-BA1D-354192BD7437}"/>
                  </a:ext>
                </a:extLst>
              </p14:cNvPr>
              <p14:cNvContentPartPr/>
              <p14:nvPr/>
            </p14:nvContentPartPr>
            <p14:xfrm>
              <a:off x="7011128" y="3435653"/>
              <a:ext cx="23400" cy="4320"/>
            </p14:xfrm>
          </p:contentPart>
        </mc:Choice>
        <mc:Fallback xmlns="">
          <p:pic>
            <p:nvPicPr>
              <p:cNvPr id="37" name="Ink 36">
                <a:extLst>
                  <a:ext uri="{FF2B5EF4-FFF2-40B4-BE49-F238E27FC236}">
                    <a16:creationId xmlns:a16="http://schemas.microsoft.com/office/drawing/2014/main" id="{AE245797-D27A-44BE-BA1D-354192BD7437}"/>
                  </a:ext>
                </a:extLst>
              </p:cNvPr>
              <p:cNvPicPr/>
              <p:nvPr/>
            </p:nvPicPr>
            <p:blipFill>
              <a:blip r:embed="rId3"/>
              <a:stretch>
                <a:fillRect/>
              </a:stretch>
            </p:blipFill>
            <p:spPr>
              <a:xfrm>
                <a:off x="7002128" y="3427345"/>
                <a:ext cx="41040" cy="20603"/>
              </a:xfrm>
              <a:prstGeom prst="rect">
                <a:avLst/>
              </a:prstGeom>
            </p:spPr>
          </p:pic>
        </mc:Fallback>
      </mc:AlternateContent>
      <p:grpSp>
        <p:nvGrpSpPr>
          <p:cNvPr id="40" name="Group 39">
            <a:extLst>
              <a:ext uri="{FF2B5EF4-FFF2-40B4-BE49-F238E27FC236}">
                <a16:creationId xmlns:a16="http://schemas.microsoft.com/office/drawing/2014/main" id="{BACBAECA-015F-480D-B159-AA83F4691DB3}"/>
              </a:ext>
            </a:extLst>
          </p:cNvPr>
          <p:cNvGrpSpPr/>
          <p:nvPr/>
        </p:nvGrpSpPr>
        <p:grpSpPr>
          <a:xfrm>
            <a:off x="7106888" y="2552933"/>
            <a:ext cx="29160" cy="10080"/>
            <a:chOff x="7106888" y="2552933"/>
            <a:chExt cx="29160" cy="10080"/>
          </a:xfrm>
        </p:grpSpPr>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E5BD6F5F-BD29-4C39-8DA7-371DAA495D6D}"/>
                    </a:ext>
                  </a:extLst>
                </p14:cNvPr>
                <p14:cNvContentPartPr/>
                <p14:nvPr/>
              </p14:nvContentPartPr>
              <p14:xfrm>
                <a:off x="7106888" y="2556533"/>
                <a:ext cx="17280" cy="360"/>
              </p14:xfrm>
            </p:contentPart>
          </mc:Choice>
          <mc:Fallback xmlns="">
            <p:pic>
              <p:nvPicPr>
                <p:cNvPr id="38" name="Ink 37">
                  <a:extLst>
                    <a:ext uri="{FF2B5EF4-FFF2-40B4-BE49-F238E27FC236}">
                      <a16:creationId xmlns:a16="http://schemas.microsoft.com/office/drawing/2014/main" id="{E5BD6F5F-BD29-4C39-8DA7-371DAA495D6D}"/>
                    </a:ext>
                  </a:extLst>
                </p:cNvPr>
                <p:cNvPicPr/>
                <p:nvPr/>
              </p:nvPicPr>
              <p:blipFill>
                <a:blip r:embed="rId5"/>
                <a:stretch>
                  <a:fillRect/>
                </a:stretch>
              </p:blipFill>
              <p:spPr>
                <a:xfrm>
                  <a:off x="7097697" y="2547533"/>
                  <a:ext cx="35295"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58A8F450-0D79-4F23-BC73-7390D0E9040F}"/>
                    </a:ext>
                  </a:extLst>
                </p14:cNvPr>
                <p14:cNvContentPartPr/>
                <p14:nvPr/>
              </p14:nvContentPartPr>
              <p14:xfrm>
                <a:off x="7135688" y="2552933"/>
                <a:ext cx="360" cy="10080"/>
              </p14:xfrm>
            </p:contentPart>
          </mc:Choice>
          <mc:Fallback xmlns="">
            <p:pic>
              <p:nvPicPr>
                <p:cNvPr id="39" name="Ink 38">
                  <a:extLst>
                    <a:ext uri="{FF2B5EF4-FFF2-40B4-BE49-F238E27FC236}">
                      <a16:creationId xmlns:a16="http://schemas.microsoft.com/office/drawing/2014/main" id="{58A8F450-0D79-4F23-BC73-7390D0E9040F}"/>
                    </a:ext>
                  </a:extLst>
                </p:cNvPr>
                <p:cNvPicPr/>
                <p:nvPr/>
              </p:nvPicPr>
              <p:blipFill>
                <a:blip r:embed="rId7"/>
                <a:stretch>
                  <a:fillRect/>
                </a:stretch>
              </p:blipFill>
              <p:spPr>
                <a:xfrm>
                  <a:off x="7126688" y="2543933"/>
                  <a:ext cx="18000" cy="27720"/>
                </a:xfrm>
                <a:prstGeom prst="rect">
                  <a:avLst/>
                </a:prstGeom>
              </p:spPr>
            </p:pic>
          </mc:Fallback>
        </mc:AlternateContent>
      </p:grpSp>
      <p:sp>
        <p:nvSpPr>
          <p:cNvPr id="10" name="Text Box 2">
            <a:extLst>
              <a:ext uri="{FF2B5EF4-FFF2-40B4-BE49-F238E27FC236}">
                <a16:creationId xmlns:a16="http://schemas.microsoft.com/office/drawing/2014/main" id="{631B9790-6714-25F6-318E-009DD3B0DBC5}"/>
              </a:ext>
            </a:extLst>
          </p:cNvPr>
          <p:cNvSpPr txBox="1">
            <a:spLocks noGrp="1" noChangeArrowheads="1"/>
          </p:cNvSpPr>
          <p:nvPr>
            <p:ph idx="1"/>
          </p:nvPr>
        </p:nvSpPr>
        <p:spPr bwMode="auto">
          <a:xfrm>
            <a:off x="457200" y="1600200"/>
            <a:ext cx="8229600" cy="238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pitchFamily="34" charset="-128"/>
              </a:rPr>
              <a:t>One interesting feature of TELNET is its symmetric option negotiation in which client and server are given equal opportunity</a:t>
            </a:r>
          </a:p>
          <a:p>
            <a:pPr algn="just"/>
            <a:r>
              <a:rPr lang="en-US" altLang="en-US" sz="2400" dirty="0">
                <a:latin typeface="Arial Unicode MS" pitchFamily="34" charset="-128"/>
              </a:rPr>
              <a:t>Meaning is it is assumed that both sides are using default TELNET implementation with no options enabled at the beginning of connection.</a:t>
            </a:r>
          </a:p>
        </p:txBody>
      </p:sp>
    </p:spTree>
    <p:extLst>
      <p:ext uri="{BB962C8B-B14F-4D97-AF65-F5344CB8AC3E}">
        <p14:creationId xmlns:p14="http://schemas.microsoft.com/office/powerpoint/2010/main" val="16880745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dirty="0" err="1"/>
              <a:t>Suboption</a:t>
            </a:r>
            <a:r>
              <a:rPr lang="en-US" dirty="0"/>
              <a:t> Negotiation</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124</a:t>
            </a:fld>
            <a:endParaRPr lang="en-US"/>
          </a:p>
        </p:txBody>
      </p:sp>
      <mc:AlternateContent xmlns:mc="http://schemas.openxmlformats.org/markup-compatibility/2006" xmlns:p14="http://schemas.microsoft.com/office/powerpoint/2010/main">
        <mc:Choice Requires="p14">
          <p:contentPart p14:bwMode="auto" r:id="rId2">
            <p14:nvContentPartPr>
              <p14:cNvPr id="37" name="Ink 36">
                <a:extLst>
                  <a:ext uri="{FF2B5EF4-FFF2-40B4-BE49-F238E27FC236}">
                    <a16:creationId xmlns:a16="http://schemas.microsoft.com/office/drawing/2014/main" id="{AE245797-D27A-44BE-BA1D-354192BD7437}"/>
                  </a:ext>
                </a:extLst>
              </p14:cNvPr>
              <p14:cNvContentPartPr/>
              <p14:nvPr/>
            </p14:nvContentPartPr>
            <p14:xfrm>
              <a:off x="7011128" y="3435653"/>
              <a:ext cx="23400" cy="4320"/>
            </p14:xfrm>
          </p:contentPart>
        </mc:Choice>
        <mc:Fallback xmlns="">
          <p:pic>
            <p:nvPicPr>
              <p:cNvPr id="37" name="Ink 36">
                <a:extLst>
                  <a:ext uri="{FF2B5EF4-FFF2-40B4-BE49-F238E27FC236}">
                    <a16:creationId xmlns:a16="http://schemas.microsoft.com/office/drawing/2014/main" id="{AE245797-D27A-44BE-BA1D-354192BD7437}"/>
                  </a:ext>
                </a:extLst>
              </p:cNvPr>
              <p:cNvPicPr/>
              <p:nvPr/>
            </p:nvPicPr>
            <p:blipFill>
              <a:blip r:embed="rId3"/>
              <a:stretch>
                <a:fillRect/>
              </a:stretch>
            </p:blipFill>
            <p:spPr>
              <a:xfrm>
                <a:off x="7002128" y="3427345"/>
                <a:ext cx="41040" cy="20603"/>
              </a:xfrm>
              <a:prstGeom prst="rect">
                <a:avLst/>
              </a:prstGeom>
            </p:spPr>
          </p:pic>
        </mc:Fallback>
      </mc:AlternateContent>
      <p:grpSp>
        <p:nvGrpSpPr>
          <p:cNvPr id="40" name="Group 39">
            <a:extLst>
              <a:ext uri="{FF2B5EF4-FFF2-40B4-BE49-F238E27FC236}">
                <a16:creationId xmlns:a16="http://schemas.microsoft.com/office/drawing/2014/main" id="{BACBAECA-015F-480D-B159-AA83F4691DB3}"/>
              </a:ext>
            </a:extLst>
          </p:cNvPr>
          <p:cNvGrpSpPr/>
          <p:nvPr/>
        </p:nvGrpSpPr>
        <p:grpSpPr>
          <a:xfrm>
            <a:off x="7106888" y="2552933"/>
            <a:ext cx="29160" cy="10080"/>
            <a:chOff x="7106888" y="2552933"/>
            <a:chExt cx="29160" cy="10080"/>
          </a:xfrm>
        </p:grpSpPr>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E5BD6F5F-BD29-4C39-8DA7-371DAA495D6D}"/>
                    </a:ext>
                  </a:extLst>
                </p14:cNvPr>
                <p14:cNvContentPartPr/>
                <p14:nvPr/>
              </p14:nvContentPartPr>
              <p14:xfrm>
                <a:off x="7106888" y="2556533"/>
                <a:ext cx="17280" cy="360"/>
              </p14:xfrm>
            </p:contentPart>
          </mc:Choice>
          <mc:Fallback xmlns="">
            <p:pic>
              <p:nvPicPr>
                <p:cNvPr id="38" name="Ink 37">
                  <a:extLst>
                    <a:ext uri="{FF2B5EF4-FFF2-40B4-BE49-F238E27FC236}">
                      <a16:creationId xmlns:a16="http://schemas.microsoft.com/office/drawing/2014/main" id="{E5BD6F5F-BD29-4C39-8DA7-371DAA495D6D}"/>
                    </a:ext>
                  </a:extLst>
                </p:cNvPr>
                <p:cNvPicPr/>
                <p:nvPr/>
              </p:nvPicPr>
              <p:blipFill>
                <a:blip r:embed="rId5"/>
                <a:stretch>
                  <a:fillRect/>
                </a:stretch>
              </p:blipFill>
              <p:spPr>
                <a:xfrm>
                  <a:off x="7097697" y="2547533"/>
                  <a:ext cx="35295"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58A8F450-0D79-4F23-BC73-7390D0E9040F}"/>
                    </a:ext>
                  </a:extLst>
                </p14:cNvPr>
                <p14:cNvContentPartPr/>
                <p14:nvPr/>
              </p14:nvContentPartPr>
              <p14:xfrm>
                <a:off x="7135688" y="2552933"/>
                <a:ext cx="360" cy="10080"/>
              </p14:xfrm>
            </p:contentPart>
          </mc:Choice>
          <mc:Fallback xmlns="">
            <p:pic>
              <p:nvPicPr>
                <p:cNvPr id="39" name="Ink 38">
                  <a:extLst>
                    <a:ext uri="{FF2B5EF4-FFF2-40B4-BE49-F238E27FC236}">
                      <a16:creationId xmlns:a16="http://schemas.microsoft.com/office/drawing/2014/main" id="{58A8F450-0D79-4F23-BC73-7390D0E9040F}"/>
                    </a:ext>
                  </a:extLst>
                </p:cNvPr>
                <p:cNvPicPr/>
                <p:nvPr/>
              </p:nvPicPr>
              <p:blipFill>
                <a:blip r:embed="rId7"/>
                <a:stretch>
                  <a:fillRect/>
                </a:stretch>
              </p:blipFill>
              <p:spPr>
                <a:xfrm>
                  <a:off x="7126688" y="2543933"/>
                  <a:ext cx="18000" cy="27720"/>
                </a:xfrm>
                <a:prstGeom prst="rect">
                  <a:avLst/>
                </a:prstGeom>
              </p:spPr>
            </p:pic>
          </mc:Fallback>
        </mc:AlternateContent>
      </p:grpSp>
      <p:sp>
        <p:nvSpPr>
          <p:cNvPr id="10" name="Text Box 2">
            <a:extLst>
              <a:ext uri="{FF2B5EF4-FFF2-40B4-BE49-F238E27FC236}">
                <a16:creationId xmlns:a16="http://schemas.microsoft.com/office/drawing/2014/main" id="{631B9790-6714-25F6-318E-009DD3B0DBC5}"/>
              </a:ext>
            </a:extLst>
          </p:cNvPr>
          <p:cNvSpPr txBox="1">
            <a:spLocks noGrp="1" noChangeArrowheads="1"/>
          </p:cNvSpPr>
          <p:nvPr>
            <p:ph idx="1"/>
          </p:nvPr>
        </p:nvSpPr>
        <p:spPr bwMode="auto">
          <a:xfrm>
            <a:off x="457200" y="1600200"/>
            <a:ext cx="8229600"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pitchFamily="34" charset="-128"/>
              </a:rPr>
              <a:t>Some options require additional information (</a:t>
            </a:r>
            <a:r>
              <a:rPr lang="en-US" altLang="en-US" sz="2400" dirty="0" err="1">
                <a:latin typeface="Arial Unicode MS" pitchFamily="34" charset="-128"/>
              </a:rPr>
              <a:t>Ex:To</a:t>
            </a:r>
            <a:r>
              <a:rPr lang="en-US" altLang="en-US" sz="2400" dirty="0">
                <a:latin typeface="Arial Unicode MS" pitchFamily="34" charset="-128"/>
              </a:rPr>
              <a:t> define type or speed of  terminal)</a:t>
            </a:r>
          </a:p>
          <a:p>
            <a:pPr algn="just"/>
            <a:r>
              <a:rPr lang="en-US" altLang="en-US" sz="2400" dirty="0">
                <a:latin typeface="Arial Unicode MS" pitchFamily="34" charset="-128"/>
              </a:rPr>
              <a:t>Negotiation includes string or number to define type or speed.</a:t>
            </a:r>
          </a:p>
          <a:p>
            <a:pPr algn="just"/>
            <a:endParaRPr lang="en-US" altLang="en-US" sz="2400" dirty="0">
              <a:latin typeface="Arial Unicode MS" pitchFamily="34" charset="-128"/>
            </a:endParaRPr>
          </a:p>
          <a:p>
            <a:pPr marL="0" indent="0" algn="just">
              <a:buNone/>
            </a:pPr>
            <a:endParaRPr lang="en-US" altLang="en-US" sz="2400" dirty="0">
              <a:latin typeface="Arial Unicode MS" pitchFamily="34" charset="-128"/>
            </a:endParaRPr>
          </a:p>
        </p:txBody>
      </p:sp>
      <p:pic>
        <p:nvPicPr>
          <p:cNvPr id="11" name="Picture 26">
            <a:extLst>
              <a:ext uri="{FF2B5EF4-FFF2-40B4-BE49-F238E27FC236}">
                <a16:creationId xmlns:a16="http://schemas.microsoft.com/office/drawing/2014/main" id="{C2BAEB86-E2FB-33AB-EE4B-3FFDF3488C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440" y="3513226"/>
            <a:ext cx="7645360" cy="2152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964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9"/>
            <a:ext cx="7691702" cy="45719"/>
          </a:xfrm>
        </p:spPr>
        <p:txBody>
          <a:bodyPr>
            <a:normAutofit fontScale="90000"/>
          </a:bodyPr>
          <a:lstStyle/>
          <a:p>
            <a:br>
              <a:rPr lang="en-US" dirty="0"/>
            </a:br>
            <a:r>
              <a:rPr lang="en-US" dirty="0"/>
              <a:t>Controlling the Server</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125</a:t>
            </a:fld>
            <a:endParaRPr lang="en-US"/>
          </a:p>
        </p:txBody>
      </p:sp>
      <p:sp>
        <p:nvSpPr>
          <p:cNvPr id="3" name="Content Placeholder 2">
            <a:extLst>
              <a:ext uri="{FF2B5EF4-FFF2-40B4-BE49-F238E27FC236}">
                <a16:creationId xmlns:a16="http://schemas.microsoft.com/office/drawing/2014/main" id="{3B741DEE-898B-F2BE-AB4D-970A84ABD6E8}"/>
              </a:ext>
            </a:extLst>
          </p:cNvPr>
          <p:cNvSpPr>
            <a:spLocks noGrp="1"/>
          </p:cNvSpPr>
          <p:nvPr>
            <p:ph idx="1"/>
          </p:nvPr>
        </p:nvSpPr>
        <p:spPr>
          <a:xfrm>
            <a:off x="480698" y="764704"/>
            <a:ext cx="8206102" cy="5361459"/>
          </a:xfrm>
        </p:spPr>
        <p:txBody>
          <a:bodyPr>
            <a:normAutofit fontScale="92500" lnSpcReduction="10000"/>
          </a:bodyPr>
          <a:lstStyle/>
          <a:p>
            <a:r>
              <a:rPr lang="en-US" dirty="0"/>
              <a:t>Some control characters can be used to control the remote server.</a:t>
            </a:r>
          </a:p>
          <a:p>
            <a:r>
              <a:rPr lang="en-US" dirty="0"/>
              <a:t>When application program is running on local machine, special characters are used to interrupt the program.</a:t>
            </a:r>
          </a:p>
          <a:p>
            <a:r>
              <a:rPr lang="en-US" dirty="0"/>
              <a:t>But when program is running on remote machine, these control characters are sent to remote machine</a:t>
            </a:r>
          </a:p>
          <a:p>
            <a:r>
              <a:rPr lang="en-US" dirty="0"/>
              <a:t>User still types the same sequences but they are changed to special characters and sent to the server.</a:t>
            </a:r>
            <a:endParaRPr lang="en-IN" dirty="0"/>
          </a:p>
        </p:txBody>
      </p:sp>
    </p:spTree>
    <p:extLst>
      <p:ext uri="{BB962C8B-B14F-4D97-AF65-F5344CB8AC3E}">
        <p14:creationId xmlns:p14="http://schemas.microsoft.com/office/powerpoint/2010/main" val="10920327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altLang="en-US" i="1" dirty="0">
                <a:latin typeface="Times New Roman" panose="02020603050405020304" pitchFamily="18" charset="0"/>
              </a:rPr>
              <a:t>Example of sub-option negotiation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126</a:t>
            </a:fld>
            <a:endParaRPr lang="en-US"/>
          </a:p>
        </p:txBody>
      </p:sp>
      <p:pic>
        <p:nvPicPr>
          <p:cNvPr id="6" name="Picture 12">
            <a:extLst>
              <a:ext uri="{FF2B5EF4-FFF2-40B4-BE49-F238E27FC236}">
                <a16:creationId xmlns:a16="http://schemas.microsoft.com/office/drawing/2014/main" id="{C6F21A32-0961-3C58-E4BB-A6DA1E6D0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73595"/>
            <a:ext cx="8229600" cy="257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a:extLst>
              <a:ext uri="{FF2B5EF4-FFF2-40B4-BE49-F238E27FC236}">
                <a16:creationId xmlns:a16="http://schemas.microsoft.com/office/drawing/2014/main" id="{6A0661A9-77BB-38D7-67D9-ABAE55413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962275"/>
            <a:ext cx="6840760"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a:extLst>
              <a:ext uri="{FF2B5EF4-FFF2-40B4-BE49-F238E27FC236}">
                <a16:creationId xmlns:a16="http://schemas.microsoft.com/office/drawing/2014/main" id="{C9AE1259-4050-05B3-6811-DB1543ABC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657600"/>
            <a:ext cx="6696744"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5">
            <a:extLst>
              <a:ext uri="{FF2B5EF4-FFF2-40B4-BE49-F238E27FC236}">
                <a16:creationId xmlns:a16="http://schemas.microsoft.com/office/drawing/2014/main" id="{73DE55F6-6957-7E13-F119-0D40A9E023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419600"/>
            <a:ext cx="6696744" cy="60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39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127</a:t>
            </a:fld>
            <a:endParaRPr lang="en-US"/>
          </a:p>
        </p:txBody>
      </p:sp>
      <p:pic>
        <p:nvPicPr>
          <p:cNvPr id="6" name="Picture 26">
            <a:extLst>
              <a:ext uri="{FF2B5EF4-FFF2-40B4-BE49-F238E27FC236}">
                <a16:creationId xmlns:a16="http://schemas.microsoft.com/office/drawing/2014/main" id="{C4ABA1F7-1F83-521F-25C6-BD74C8ECE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09179"/>
            <a:ext cx="8229600" cy="250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89110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9"/>
            <a:ext cx="7691702" cy="45719"/>
          </a:xfrm>
        </p:spPr>
        <p:txBody>
          <a:bodyPr>
            <a:normAutofit fontScale="90000"/>
          </a:bodyPr>
          <a:lstStyle/>
          <a:p>
            <a:br>
              <a:rPr lang="en-US" dirty="0"/>
            </a:br>
            <a:r>
              <a:rPr lang="en-US" dirty="0" err="1"/>
              <a:t>Contd</a:t>
            </a:r>
            <a:r>
              <a:rPr lang="en-US" dirty="0"/>
              <a:t>…</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128</a:t>
            </a:fld>
            <a:endParaRPr lang="en-US"/>
          </a:p>
        </p:txBody>
      </p:sp>
      <p:sp>
        <p:nvSpPr>
          <p:cNvPr id="3" name="Content Placeholder 2">
            <a:extLst>
              <a:ext uri="{FF2B5EF4-FFF2-40B4-BE49-F238E27FC236}">
                <a16:creationId xmlns:a16="http://schemas.microsoft.com/office/drawing/2014/main" id="{3B741DEE-898B-F2BE-AB4D-970A84ABD6E8}"/>
              </a:ext>
            </a:extLst>
          </p:cNvPr>
          <p:cNvSpPr>
            <a:spLocks noGrp="1"/>
          </p:cNvSpPr>
          <p:nvPr>
            <p:ph idx="1"/>
          </p:nvPr>
        </p:nvSpPr>
        <p:spPr>
          <a:xfrm>
            <a:off x="480698" y="764704"/>
            <a:ext cx="8206102" cy="5361459"/>
          </a:xfrm>
        </p:spPr>
        <p:txBody>
          <a:bodyPr>
            <a:normAutofit fontScale="92500" lnSpcReduction="20000"/>
          </a:bodyPr>
          <a:lstStyle/>
          <a:p>
            <a:r>
              <a:rPr lang="en-US" dirty="0"/>
              <a:t>IP : When a program is being run locally, the user can interrupt the program if for ex the program has gone into an infinite loop.</a:t>
            </a:r>
          </a:p>
          <a:p>
            <a:r>
              <a:rPr lang="en-US" dirty="0"/>
              <a:t>AO : This is same as IP, but it allows the process to continue without creating output.</a:t>
            </a:r>
          </a:p>
          <a:p>
            <a:r>
              <a:rPr lang="en-US" dirty="0"/>
              <a:t>AYT : This control character is used to determine if the remote machine is still up and running, especially after a long silence from the server.</a:t>
            </a:r>
          </a:p>
          <a:p>
            <a:r>
              <a:rPr lang="en-US" dirty="0"/>
              <a:t>EC : To erase the character received in a remote machine, TELNET defines EC control character.</a:t>
            </a:r>
          </a:p>
          <a:p>
            <a:r>
              <a:rPr lang="en-US" dirty="0"/>
              <a:t>EL : This is used to erase the current line in the remote host.</a:t>
            </a:r>
            <a:endParaRPr lang="en-IN" dirty="0"/>
          </a:p>
        </p:txBody>
      </p:sp>
    </p:spTree>
    <p:extLst>
      <p:ext uri="{BB962C8B-B14F-4D97-AF65-F5344CB8AC3E}">
        <p14:creationId xmlns:p14="http://schemas.microsoft.com/office/powerpoint/2010/main" val="32667946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Autofit/>
          </a:bodyPr>
          <a:lstStyle/>
          <a:p>
            <a:pPr algn="l"/>
            <a:r>
              <a:rPr lang="en-US" altLang="en-US" sz="2800" i="1" dirty="0">
                <a:latin typeface="Times New Roman" panose="02020603050405020304" pitchFamily="18" charset="0"/>
              </a:rPr>
              <a:t>Example of interrupting an application program</a:t>
            </a:r>
            <a:endParaRPr lang="en-US" sz="2800"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129</a:t>
            </a:fld>
            <a:endParaRPr lang="en-US"/>
          </a:p>
        </p:txBody>
      </p:sp>
      <p:pic>
        <p:nvPicPr>
          <p:cNvPr id="6" name="Picture 10">
            <a:extLst>
              <a:ext uri="{FF2B5EF4-FFF2-40B4-BE49-F238E27FC236}">
                <a16:creationId xmlns:a16="http://schemas.microsoft.com/office/drawing/2014/main" id="{7D169DA9-15C2-798F-9232-E6842C1207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88711"/>
            <a:ext cx="8229600" cy="214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40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a:extLst>
              <a:ext uri="{FF2B5EF4-FFF2-40B4-BE49-F238E27FC236}">
                <a16:creationId xmlns:a16="http://schemas.microsoft.com/office/drawing/2014/main" id="{9272B01A-D3AA-8AA1-4140-D741CD029569}"/>
              </a:ext>
            </a:extLst>
          </p:cNvPr>
          <p:cNvSpPr>
            <a:spLocks noGrp="1" noChangeArrowheads="1"/>
          </p:cNvSpPr>
          <p:nvPr>
            <p:ph type="title"/>
          </p:nvPr>
        </p:nvSpPr>
        <p:spPr>
          <a:xfrm>
            <a:off x="179512" y="116632"/>
            <a:ext cx="8784976" cy="609600"/>
          </a:xfrm>
        </p:spPr>
        <p:txBody>
          <a:bodyPr>
            <a:normAutofit/>
          </a:bodyPr>
          <a:lstStyle/>
          <a:p>
            <a:pPr algn="l"/>
            <a:r>
              <a:rPr lang="en-US" altLang="en-US" sz="3200" dirty="0">
                <a:solidFill>
                  <a:schemeClr val="accent6">
                    <a:lumMod val="75000"/>
                  </a:schemeClr>
                </a:solidFill>
              </a:rPr>
              <a:t>                                Socket Types</a:t>
            </a:r>
          </a:p>
        </p:txBody>
      </p:sp>
      <p:pic>
        <p:nvPicPr>
          <p:cNvPr id="18" name="Picture 10">
            <a:extLst>
              <a:ext uri="{FF2B5EF4-FFF2-40B4-BE49-F238E27FC236}">
                <a16:creationId xmlns:a16="http://schemas.microsoft.com/office/drawing/2014/main" id="{430136AC-DF5E-AFBE-70C9-9EC2C13F3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447778"/>
            <a:ext cx="6535737" cy="2352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AA3F8EF9-8FD7-66E3-C5CD-D78E1EBD419C}"/>
              </a:ext>
            </a:extLst>
          </p:cNvPr>
          <p:cNvSpPr>
            <a:spLocks noGrp="1"/>
          </p:cNvSpPr>
          <p:nvPr>
            <p:ph type="sldNum" sz="quarter" idx="12"/>
          </p:nvPr>
        </p:nvSpPr>
        <p:spPr/>
        <p:txBody>
          <a:bodyPr/>
          <a:lstStyle/>
          <a:p>
            <a:fld id="{45BECD33-1D32-4D2B-AE21-C87DF0D70995}" type="slidenum">
              <a:rPr lang="en-US" smtClean="0"/>
              <a:pPr/>
              <a:t>13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6000"/>
    </mc:Choice>
    <mc:Fallback xmlns="">
      <p:transition spd="slow" advClick="0" advTm="6000"/>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9"/>
            <a:ext cx="7691702" cy="45719"/>
          </a:xfrm>
        </p:spPr>
        <p:txBody>
          <a:bodyPr>
            <a:normAutofit fontScale="90000"/>
          </a:bodyPr>
          <a:lstStyle/>
          <a:p>
            <a:br>
              <a:rPr lang="en-US" dirty="0"/>
            </a:br>
            <a:r>
              <a:rPr lang="en-US" dirty="0"/>
              <a:t>Out of Band Signaling</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130</a:t>
            </a:fld>
            <a:endParaRPr lang="en-US"/>
          </a:p>
        </p:txBody>
      </p:sp>
      <p:sp>
        <p:nvSpPr>
          <p:cNvPr id="3" name="Content Placeholder 2">
            <a:extLst>
              <a:ext uri="{FF2B5EF4-FFF2-40B4-BE49-F238E27FC236}">
                <a16:creationId xmlns:a16="http://schemas.microsoft.com/office/drawing/2014/main" id="{3B741DEE-898B-F2BE-AB4D-970A84ABD6E8}"/>
              </a:ext>
            </a:extLst>
          </p:cNvPr>
          <p:cNvSpPr>
            <a:spLocks noGrp="1"/>
          </p:cNvSpPr>
          <p:nvPr>
            <p:ph idx="1"/>
          </p:nvPr>
        </p:nvSpPr>
        <p:spPr>
          <a:xfrm>
            <a:off x="480698" y="764704"/>
            <a:ext cx="8206102" cy="5361459"/>
          </a:xfrm>
        </p:spPr>
        <p:txBody>
          <a:bodyPr>
            <a:normAutofit/>
          </a:bodyPr>
          <a:lstStyle/>
          <a:p>
            <a:r>
              <a:rPr lang="en-US" dirty="0"/>
              <a:t>To make control characters effective in special situations, TELNET uses out of band signaling.</a:t>
            </a:r>
          </a:p>
          <a:p>
            <a:r>
              <a:rPr lang="en-US" dirty="0"/>
              <a:t>In out of band signaling, the control characters are preceded by IAC and are sent to the remote process.</a:t>
            </a:r>
          </a:p>
        </p:txBody>
      </p:sp>
    </p:spTree>
    <p:extLst>
      <p:ext uri="{BB962C8B-B14F-4D97-AF65-F5344CB8AC3E}">
        <p14:creationId xmlns:p14="http://schemas.microsoft.com/office/powerpoint/2010/main" val="159257301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altLang="en-US" i="1" dirty="0">
                <a:latin typeface="Times New Roman" panose="02020603050405020304" pitchFamily="18" charset="0"/>
              </a:rPr>
              <a:t>Out-of-band signaling</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131</a:t>
            </a:fld>
            <a:endParaRPr lang="en-US"/>
          </a:p>
        </p:txBody>
      </p:sp>
      <p:pic>
        <p:nvPicPr>
          <p:cNvPr id="6" name="Picture 12">
            <a:extLst>
              <a:ext uri="{FF2B5EF4-FFF2-40B4-BE49-F238E27FC236}">
                <a16:creationId xmlns:a16="http://schemas.microsoft.com/office/drawing/2014/main" id="{5832C044-0864-1E6C-3EB2-075730E412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83349"/>
            <a:ext cx="8229600" cy="155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1">
            <a:extLst>
              <a:ext uri="{FF2B5EF4-FFF2-40B4-BE49-F238E27FC236}">
                <a16:creationId xmlns:a16="http://schemas.microsoft.com/office/drawing/2014/main" id="{68EA4F94-13EF-8B62-37D6-292B0C15C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861048"/>
            <a:ext cx="6336704" cy="622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5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9"/>
            <a:ext cx="7691702" cy="45719"/>
          </a:xfrm>
        </p:spPr>
        <p:txBody>
          <a:bodyPr>
            <a:normAutofit fontScale="90000"/>
          </a:bodyPr>
          <a:lstStyle/>
          <a:p>
            <a:br>
              <a:rPr lang="en-US" dirty="0"/>
            </a:br>
            <a:r>
              <a:rPr lang="en-US" dirty="0"/>
              <a:t>Escape Character</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132</a:t>
            </a:fld>
            <a:endParaRPr lang="en-US"/>
          </a:p>
        </p:txBody>
      </p:sp>
      <p:sp>
        <p:nvSpPr>
          <p:cNvPr id="3" name="Content Placeholder 2">
            <a:extLst>
              <a:ext uri="{FF2B5EF4-FFF2-40B4-BE49-F238E27FC236}">
                <a16:creationId xmlns:a16="http://schemas.microsoft.com/office/drawing/2014/main" id="{3B741DEE-898B-F2BE-AB4D-970A84ABD6E8}"/>
              </a:ext>
            </a:extLst>
          </p:cNvPr>
          <p:cNvSpPr>
            <a:spLocks noGrp="1"/>
          </p:cNvSpPr>
          <p:nvPr>
            <p:ph idx="1"/>
          </p:nvPr>
        </p:nvSpPr>
        <p:spPr>
          <a:xfrm>
            <a:off x="480698" y="764704"/>
            <a:ext cx="8206102" cy="5361459"/>
          </a:xfrm>
        </p:spPr>
        <p:txBody>
          <a:bodyPr>
            <a:normAutofit/>
          </a:bodyPr>
          <a:lstStyle/>
          <a:p>
            <a:r>
              <a:rPr lang="en-US" dirty="0"/>
              <a:t>A character typed by the user is normally sent to the server.</a:t>
            </a:r>
          </a:p>
          <a:p>
            <a:r>
              <a:rPr lang="en-US" dirty="0"/>
              <a:t>But sometimes the user wants characters interpreted by the client instead of the server</a:t>
            </a:r>
          </a:p>
          <a:p>
            <a:r>
              <a:rPr lang="en-US" dirty="0"/>
              <a:t>In such case, user can use an escape character (ctrl+]).</a:t>
            </a:r>
          </a:p>
        </p:txBody>
      </p:sp>
    </p:spTree>
    <p:extLst>
      <p:ext uri="{BB962C8B-B14F-4D97-AF65-F5344CB8AC3E}">
        <p14:creationId xmlns:p14="http://schemas.microsoft.com/office/powerpoint/2010/main" val="2743357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altLang="en-US" i="1" dirty="0">
                <a:latin typeface="Times New Roman" panose="02020603050405020304" pitchFamily="18" charset="0"/>
              </a:rPr>
              <a:t>Two different interruptions</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133</a:t>
            </a:fld>
            <a:endParaRPr lang="en-US"/>
          </a:p>
        </p:txBody>
      </p:sp>
      <p:pic>
        <p:nvPicPr>
          <p:cNvPr id="6" name="Picture 12">
            <a:extLst>
              <a:ext uri="{FF2B5EF4-FFF2-40B4-BE49-F238E27FC236}">
                <a16:creationId xmlns:a16="http://schemas.microsoft.com/office/drawing/2014/main" id="{A9E37C6A-FCC6-FB7E-A646-4B2CFE48AD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242475"/>
            <a:ext cx="8003232" cy="257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a:extLst>
              <a:ext uri="{FF2B5EF4-FFF2-40B4-BE49-F238E27FC236}">
                <a16:creationId xmlns:a16="http://schemas.microsoft.com/office/drawing/2014/main" id="{3E84147B-6E4C-A5EA-1161-998210DC0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098" y="3849688"/>
            <a:ext cx="8072702" cy="2506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3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br>
              <a:rPr lang="en-US" b="1" i="0" dirty="0">
                <a:solidFill>
                  <a:srgbClr val="000000"/>
                </a:solidFill>
                <a:effectLst/>
                <a:latin typeface="Arial" panose="020B0604020202020204" pitchFamily="34" charset="0"/>
              </a:rPr>
            </a:br>
            <a:r>
              <a:rPr lang="en-US" b="1" dirty="0">
                <a:solidFill>
                  <a:srgbClr val="000000"/>
                </a:solidFill>
                <a:latin typeface="Arial" panose="020B0604020202020204" pitchFamily="34" charset="0"/>
              </a:rPr>
              <a:t>Modes of Operation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134</a:t>
            </a:fld>
            <a:endParaRPr lang="en-US"/>
          </a:p>
        </p:txBody>
      </p:sp>
      <p:sp>
        <p:nvSpPr>
          <p:cNvPr id="6" name="Text Box 2">
            <a:extLst>
              <a:ext uri="{FF2B5EF4-FFF2-40B4-BE49-F238E27FC236}">
                <a16:creationId xmlns:a16="http://schemas.microsoft.com/office/drawing/2014/main" id="{72960D18-A59E-412F-ED19-44A630065AD8}"/>
              </a:ext>
            </a:extLst>
          </p:cNvPr>
          <p:cNvSpPr txBox="1">
            <a:spLocks noGrp="1" noChangeArrowheads="1"/>
          </p:cNvSpPr>
          <p:nvPr>
            <p:ph idx="1"/>
          </p:nvPr>
        </p:nvSpPr>
        <p:spPr bwMode="auto">
          <a:xfrm>
            <a:off x="457200" y="1600200"/>
            <a:ext cx="82296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lgn="just">
              <a:buNone/>
            </a:pPr>
            <a:r>
              <a:rPr lang="en-US" altLang="en-US" sz="2400" dirty="0">
                <a:latin typeface="Arial Unicode MS" pitchFamily="34" charset="-128"/>
              </a:rPr>
              <a:t> Most TELNET implementations operate in one of three modes :</a:t>
            </a:r>
          </a:p>
          <a:p>
            <a:pPr marL="0" indent="0" algn="just">
              <a:buNone/>
            </a:pPr>
            <a:r>
              <a:rPr lang="en-US" altLang="en-US" sz="2400" dirty="0">
                <a:latin typeface="Arial Unicode MS" pitchFamily="34" charset="-128"/>
              </a:rPr>
              <a:t>1) Default Mode : This mode is used when no other modes are invoked through option negotiation.</a:t>
            </a:r>
          </a:p>
        </p:txBody>
      </p:sp>
    </p:spTree>
    <p:extLst>
      <p:ext uri="{BB962C8B-B14F-4D97-AF65-F5344CB8AC3E}">
        <p14:creationId xmlns:p14="http://schemas.microsoft.com/office/powerpoint/2010/main" val="38011941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Example</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135</a:t>
            </a:fld>
            <a:endParaRPr lang="en-US"/>
          </a:p>
        </p:txBody>
      </p:sp>
      <p:sp>
        <p:nvSpPr>
          <p:cNvPr id="6" name="Text Box 2">
            <a:extLst>
              <a:ext uri="{FF2B5EF4-FFF2-40B4-BE49-F238E27FC236}">
                <a16:creationId xmlns:a16="http://schemas.microsoft.com/office/drawing/2014/main" id="{72960D18-A59E-412F-ED19-44A630065AD8}"/>
              </a:ext>
            </a:extLst>
          </p:cNvPr>
          <p:cNvSpPr txBox="1">
            <a:spLocks noGrp="1" noChangeArrowheads="1"/>
          </p:cNvSpPr>
          <p:nvPr>
            <p:ph idx="1"/>
          </p:nvPr>
        </p:nvSpPr>
        <p:spPr bwMode="auto">
          <a:xfrm>
            <a:off x="457200" y="1600200"/>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pitchFamily="34" charset="-128"/>
              </a:rPr>
              <a:t>In this example, we use the default mode to show the concept and its deficiencies even though it is almost obsolete today. The client and the server negotiate the terminal type and terminal speed and then the server checks the login and password of the user.</a:t>
            </a:r>
          </a:p>
        </p:txBody>
      </p:sp>
    </p:spTree>
    <p:extLst>
      <p:ext uri="{BB962C8B-B14F-4D97-AF65-F5344CB8AC3E}">
        <p14:creationId xmlns:p14="http://schemas.microsoft.com/office/powerpoint/2010/main" val="42209194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r>
              <a:rPr lang="en-US" dirty="0"/>
              <a:t>Example</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136</a:t>
            </a:fld>
            <a:endParaRPr lang="en-US"/>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75F21486-6540-46A7-97AE-7681B7CC3BDF}"/>
                  </a:ext>
                </a:extLst>
              </p14:cNvPr>
              <p14:cNvContentPartPr/>
              <p14:nvPr/>
            </p14:nvContentPartPr>
            <p14:xfrm>
              <a:off x="5493905" y="149788"/>
              <a:ext cx="360" cy="360"/>
            </p14:xfrm>
          </p:contentPart>
        </mc:Choice>
        <mc:Fallback xmlns="">
          <p:pic>
            <p:nvPicPr>
              <p:cNvPr id="23" name="Ink 22">
                <a:extLst>
                  <a:ext uri="{FF2B5EF4-FFF2-40B4-BE49-F238E27FC236}">
                    <a16:creationId xmlns:a16="http://schemas.microsoft.com/office/drawing/2014/main" id="{75F21486-6540-46A7-97AE-7681B7CC3BDF}"/>
                  </a:ext>
                </a:extLst>
              </p:cNvPr>
              <p:cNvPicPr/>
              <p:nvPr/>
            </p:nvPicPr>
            <p:blipFill>
              <a:blip r:embed="rId3"/>
              <a:stretch>
                <a:fillRect/>
              </a:stretch>
            </p:blipFill>
            <p:spPr>
              <a:xfrm>
                <a:off x="5484905" y="140788"/>
                <a:ext cx="18000" cy="18000"/>
              </a:xfrm>
              <a:prstGeom prst="rect">
                <a:avLst/>
              </a:prstGeom>
            </p:spPr>
          </p:pic>
        </mc:Fallback>
      </mc:AlternateContent>
      <p:pic>
        <p:nvPicPr>
          <p:cNvPr id="6" name="Picture 11">
            <a:extLst>
              <a:ext uri="{FF2B5EF4-FFF2-40B4-BE49-F238E27FC236}">
                <a16:creationId xmlns:a16="http://schemas.microsoft.com/office/drawing/2014/main" id="{7043328A-E3A4-26A0-CAA5-9884AD1D3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635391"/>
            <a:ext cx="6426200" cy="558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
            <a:extLst>
              <a:ext uri="{FF2B5EF4-FFF2-40B4-BE49-F238E27FC236}">
                <a16:creationId xmlns:a16="http://schemas.microsoft.com/office/drawing/2014/main" id="{D477A7C9-1CDE-766E-DEF1-DD0591EC38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2575" y="1690688"/>
            <a:ext cx="6143625" cy="453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928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br>
              <a:rPr lang="en-US" b="1" i="0" dirty="0">
                <a:solidFill>
                  <a:srgbClr val="000000"/>
                </a:solidFill>
                <a:effectLst/>
                <a:latin typeface="Arial" panose="020B0604020202020204" pitchFamily="34" charset="0"/>
              </a:rPr>
            </a:br>
            <a:r>
              <a:rPr lang="en-US" b="1" dirty="0">
                <a:solidFill>
                  <a:srgbClr val="000000"/>
                </a:solidFill>
                <a:latin typeface="Arial" panose="020B0604020202020204" pitchFamily="34" charset="0"/>
              </a:rPr>
              <a:t>Modes of Operation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137</a:t>
            </a:fld>
            <a:endParaRPr lang="en-US"/>
          </a:p>
        </p:txBody>
      </p:sp>
      <p:sp>
        <p:nvSpPr>
          <p:cNvPr id="6" name="Text Box 2">
            <a:extLst>
              <a:ext uri="{FF2B5EF4-FFF2-40B4-BE49-F238E27FC236}">
                <a16:creationId xmlns:a16="http://schemas.microsoft.com/office/drawing/2014/main" id="{72960D18-A59E-412F-ED19-44A630065AD8}"/>
              </a:ext>
            </a:extLst>
          </p:cNvPr>
          <p:cNvSpPr txBox="1">
            <a:spLocks noGrp="1" noChangeArrowheads="1"/>
          </p:cNvSpPr>
          <p:nvPr>
            <p:ph idx="1"/>
          </p:nvPr>
        </p:nvSpPr>
        <p:spPr bwMode="auto">
          <a:xfrm>
            <a:off x="457200" y="1600200"/>
            <a:ext cx="82296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lgn="just">
              <a:buNone/>
            </a:pPr>
            <a:r>
              <a:rPr lang="en-US" altLang="en-US" sz="2400" dirty="0">
                <a:latin typeface="Arial Unicode MS" pitchFamily="34" charset="-128"/>
              </a:rPr>
              <a:t> </a:t>
            </a:r>
          </a:p>
          <a:p>
            <a:pPr marL="0" indent="0" algn="just">
              <a:buNone/>
            </a:pPr>
            <a:r>
              <a:rPr lang="en-US" altLang="en-US" sz="2400" dirty="0">
                <a:latin typeface="Arial Unicode MS" pitchFamily="34" charset="-128"/>
              </a:rPr>
              <a:t>2) Character Mode : Each character typed by the client is sent to the server.</a:t>
            </a:r>
          </a:p>
          <a:p>
            <a:pPr algn="just">
              <a:buFontTx/>
              <a:buChar char="-"/>
            </a:pPr>
            <a:r>
              <a:rPr lang="en-US" altLang="en-US" sz="2400" dirty="0">
                <a:latin typeface="Arial Unicode MS" pitchFamily="34" charset="-128"/>
              </a:rPr>
              <a:t>In this mode, the echoing of the character can be delayed if the transmission time is long.</a:t>
            </a:r>
          </a:p>
          <a:p>
            <a:pPr algn="just">
              <a:buFontTx/>
              <a:buChar char="-"/>
            </a:pPr>
            <a:r>
              <a:rPr lang="en-US" altLang="en-US" sz="2400" dirty="0">
                <a:latin typeface="Arial Unicode MS" pitchFamily="34" charset="-128"/>
              </a:rPr>
              <a:t>It also creates overhead for the network because 3 TCP segments must be sent for each character of data.</a:t>
            </a:r>
          </a:p>
        </p:txBody>
      </p:sp>
    </p:spTree>
    <p:extLst>
      <p:ext uri="{BB962C8B-B14F-4D97-AF65-F5344CB8AC3E}">
        <p14:creationId xmlns:p14="http://schemas.microsoft.com/office/powerpoint/2010/main" val="32690584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57200" y="136525"/>
            <a:ext cx="7715200" cy="45719"/>
          </a:xfrm>
        </p:spPr>
        <p:txBody>
          <a:bodyPr>
            <a:normAutofit fontScale="90000"/>
          </a:bodyPr>
          <a:lstStyle/>
          <a:p>
            <a:r>
              <a:rPr lang="en-US" dirty="0"/>
              <a:t>Example</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138</a:t>
            </a:fld>
            <a:endParaRPr lang="en-US"/>
          </a:p>
        </p:txBody>
      </p:sp>
      <p:sp>
        <p:nvSpPr>
          <p:cNvPr id="5" name="Text Box 2">
            <a:extLst>
              <a:ext uri="{FF2B5EF4-FFF2-40B4-BE49-F238E27FC236}">
                <a16:creationId xmlns:a16="http://schemas.microsoft.com/office/drawing/2014/main" id="{9F84C21C-93A6-0A5F-23FE-7AF3F30DDB50}"/>
              </a:ext>
            </a:extLst>
          </p:cNvPr>
          <p:cNvSpPr txBox="1">
            <a:spLocks noChangeArrowheads="1"/>
          </p:cNvSpPr>
          <p:nvPr/>
        </p:nvSpPr>
        <p:spPr bwMode="auto">
          <a:xfrm>
            <a:off x="76200" y="696913"/>
            <a:ext cx="883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pitchFamily="34" charset="-128"/>
              </a:rPr>
              <a:t>In this example, we show how the client switches to the character mode. This requires that the client request the server to enable the SUPPRESS GO AHEAD and ECHO options.</a:t>
            </a:r>
          </a:p>
        </p:txBody>
      </p:sp>
    </p:spTree>
    <p:extLst>
      <p:ext uri="{BB962C8B-B14F-4D97-AF65-F5344CB8AC3E}">
        <p14:creationId xmlns:p14="http://schemas.microsoft.com/office/powerpoint/2010/main" val="17145151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br>
              <a:rPr lang="en-US" dirty="0"/>
            </a:br>
            <a:r>
              <a:rPr lang="en-US" dirty="0"/>
              <a:t>Example</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139</a:t>
            </a:fld>
            <a:endParaRPr lang="en-US"/>
          </a:p>
        </p:txBody>
      </p:sp>
      <p:pic>
        <p:nvPicPr>
          <p:cNvPr id="5" name="Picture 12">
            <a:extLst>
              <a:ext uri="{FF2B5EF4-FFF2-40B4-BE49-F238E27FC236}">
                <a16:creationId xmlns:a16="http://schemas.microsoft.com/office/drawing/2014/main" id="{7CE8EC07-F1DB-8D83-48C6-E84BF43D74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236663"/>
            <a:ext cx="7688262" cy="463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3">
            <a:extLst>
              <a:ext uri="{FF2B5EF4-FFF2-40B4-BE49-F238E27FC236}">
                <a16:creationId xmlns:a16="http://schemas.microsoft.com/office/drawing/2014/main" id="{BD5FDBF6-46C1-FF38-2387-E9BE96895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2216150"/>
            <a:ext cx="736758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28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439718"/>
          </a:xfrm>
        </p:spPr>
        <p:txBody>
          <a:bodyPr>
            <a:normAutofit fontScale="90000"/>
          </a:bodyPr>
          <a:lstStyle/>
          <a:p>
            <a:r>
              <a:rPr lang="en-US" dirty="0">
                <a:solidFill>
                  <a:schemeClr val="accent6">
                    <a:lumMod val="75000"/>
                  </a:schemeClr>
                </a:solidFill>
              </a:rPr>
              <a:t>IPv4 Socket Address</a:t>
            </a:r>
          </a:p>
        </p:txBody>
      </p:sp>
      <p:sp>
        <p:nvSpPr>
          <p:cNvPr id="6" name="Slide Number Placeholder 5"/>
          <p:cNvSpPr>
            <a:spLocks noGrp="1"/>
          </p:cNvSpPr>
          <p:nvPr>
            <p:ph type="sldNum" sz="quarter" idx="12"/>
          </p:nvPr>
        </p:nvSpPr>
        <p:spPr/>
        <p:txBody>
          <a:bodyPr/>
          <a:lstStyle/>
          <a:p>
            <a:fld id="{45BECD33-1D32-4D2B-AE21-C87DF0D70995}" type="slidenum">
              <a:rPr lang="en-US" smtClean="0"/>
              <a:pPr/>
              <a:t>14</a:t>
            </a:fld>
            <a:endParaRPr lang="en-US"/>
          </a:p>
        </p:txBody>
      </p:sp>
      <p:pic>
        <p:nvPicPr>
          <p:cNvPr id="9" name="Picture 12">
            <a:extLst>
              <a:ext uri="{FF2B5EF4-FFF2-40B4-BE49-F238E27FC236}">
                <a16:creationId xmlns:a16="http://schemas.microsoft.com/office/drawing/2014/main" id="{A683DAA4-E9F7-02FA-1B18-924BFECAA9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8295"/>
            <a:ext cx="2889250" cy="3949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3">
            <a:extLst>
              <a:ext uri="{FF2B5EF4-FFF2-40B4-BE49-F238E27FC236}">
                <a16:creationId xmlns:a16="http://schemas.microsoft.com/office/drawing/2014/main" id="{C396D445-D3DE-CE38-0368-67C7370B8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025" y="2381250"/>
            <a:ext cx="34829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br>
              <a:rPr lang="en-US" b="1" i="0" dirty="0">
                <a:solidFill>
                  <a:srgbClr val="000000"/>
                </a:solidFill>
                <a:effectLst/>
                <a:latin typeface="Arial" panose="020B0604020202020204" pitchFamily="34" charset="0"/>
              </a:rPr>
            </a:br>
            <a:r>
              <a:rPr lang="en-US" b="1" dirty="0">
                <a:solidFill>
                  <a:srgbClr val="000000"/>
                </a:solidFill>
                <a:latin typeface="Arial" panose="020B0604020202020204" pitchFamily="34" charset="0"/>
              </a:rPr>
              <a:t>Modes of Operation</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140</a:t>
            </a:fld>
            <a:endParaRPr lang="en-US"/>
          </a:p>
        </p:txBody>
      </p:sp>
      <p:sp>
        <p:nvSpPr>
          <p:cNvPr id="6" name="Text Box 2">
            <a:extLst>
              <a:ext uri="{FF2B5EF4-FFF2-40B4-BE49-F238E27FC236}">
                <a16:creationId xmlns:a16="http://schemas.microsoft.com/office/drawing/2014/main" id="{72960D18-A59E-412F-ED19-44A630065AD8}"/>
              </a:ext>
            </a:extLst>
          </p:cNvPr>
          <p:cNvSpPr txBox="1">
            <a:spLocks noGrp="1" noChangeArrowheads="1"/>
          </p:cNvSpPr>
          <p:nvPr>
            <p:ph idx="1"/>
          </p:nvPr>
        </p:nvSpPr>
        <p:spPr bwMode="auto">
          <a:xfrm>
            <a:off x="457200" y="1600200"/>
            <a:ext cx="82296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lgn="just">
              <a:buNone/>
            </a:pPr>
            <a:r>
              <a:rPr lang="en-US" altLang="en-US" sz="2400" dirty="0">
                <a:latin typeface="Arial Unicode MS" pitchFamily="34" charset="-128"/>
              </a:rPr>
              <a:t> </a:t>
            </a:r>
          </a:p>
          <a:p>
            <a:pPr marL="0" indent="0" algn="just">
              <a:buNone/>
            </a:pPr>
            <a:r>
              <a:rPr lang="en-US" altLang="en-US" sz="2400" dirty="0">
                <a:latin typeface="Arial Unicode MS" pitchFamily="34" charset="-128"/>
              </a:rPr>
              <a:t>3) Line Mode : In this mode, line editing (echoing, character erasing, line erasing and so on) is done by the client.</a:t>
            </a:r>
          </a:p>
          <a:p>
            <a:pPr algn="just">
              <a:buFontTx/>
              <a:buChar char="-"/>
            </a:pPr>
            <a:r>
              <a:rPr lang="en-US" altLang="en-US" sz="2400" dirty="0">
                <a:latin typeface="Arial Unicode MS" pitchFamily="34" charset="-128"/>
              </a:rPr>
              <a:t>The client then sends the whole line to the server.</a:t>
            </a:r>
          </a:p>
        </p:txBody>
      </p:sp>
    </p:spTree>
    <p:extLst>
      <p:ext uri="{BB962C8B-B14F-4D97-AF65-F5344CB8AC3E}">
        <p14:creationId xmlns:p14="http://schemas.microsoft.com/office/powerpoint/2010/main" val="367975133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User Interface</a:t>
            </a:r>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141</a:t>
            </a:fld>
            <a:endParaRPr lang="en-US"/>
          </a:p>
        </p:txBody>
      </p:sp>
      <p:sp>
        <p:nvSpPr>
          <p:cNvPr id="6" name="Text Box 2">
            <a:extLst>
              <a:ext uri="{FF2B5EF4-FFF2-40B4-BE49-F238E27FC236}">
                <a16:creationId xmlns:a16="http://schemas.microsoft.com/office/drawing/2014/main" id="{72960D18-A59E-412F-ED19-44A630065AD8}"/>
              </a:ext>
            </a:extLst>
          </p:cNvPr>
          <p:cNvSpPr txBox="1">
            <a:spLocks noGrp="1" noChangeArrowheads="1"/>
          </p:cNvSpPr>
          <p:nvPr>
            <p:ph idx="1"/>
          </p:nvPr>
        </p:nvSpPr>
        <p:spPr bwMode="auto">
          <a:xfrm>
            <a:off x="457200" y="1600200"/>
            <a:ext cx="822960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lgn="just">
              <a:buNone/>
            </a:pPr>
            <a:r>
              <a:rPr lang="en-US" altLang="en-US" sz="2400" dirty="0">
                <a:latin typeface="Arial Unicode MS" pitchFamily="34" charset="-128"/>
              </a:rPr>
              <a:t> </a:t>
            </a:r>
          </a:p>
          <a:p>
            <a:pPr marL="0" indent="0" algn="just">
              <a:buNone/>
            </a:pPr>
            <a:r>
              <a:rPr lang="en-US" altLang="en-US" sz="2400" dirty="0">
                <a:latin typeface="Arial Unicode MS" pitchFamily="34" charset="-128"/>
              </a:rPr>
              <a:t>The normal user does not use TELNET commands.</a:t>
            </a:r>
          </a:p>
          <a:p>
            <a:pPr marL="0" indent="0" algn="just">
              <a:buNone/>
            </a:pPr>
            <a:r>
              <a:rPr lang="en-US" altLang="en-US" sz="2400" dirty="0">
                <a:latin typeface="Arial Unicode MS" pitchFamily="34" charset="-128"/>
              </a:rPr>
              <a:t>- Usually , the operating system defines an interface with user friendly commands.</a:t>
            </a:r>
          </a:p>
        </p:txBody>
      </p:sp>
    </p:spTree>
    <p:extLst>
      <p:ext uri="{BB962C8B-B14F-4D97-AF65-F5344CB8AC3E}">
        <p14:creationId xmlns:p14="http://schemas.microsoft.com/office/powerpoint/2010/main" val="15230149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endParaRPr lang="en-US" dirty="0"/>
          </a:p>
        </p:txBody>
      </p:sp>
      <p:sp>
        <p:nvSpPr>
          <p:cNvPr id="8" name="Slide Number Placeholder 7"/>
          <p:cNvSpPr>
            <a:spLocks noGrp="1"/>
          </p:cNvSpPr>
          <p:nvPr>
            <p:ph type="sldNum" sz="quarter" idx="12"/>
          </p:nvPr>
        </p:nvSpPr>
        <p:spPr/>
        <p:txBody>
          <a:bodyPr/>
          <a:lstStyle/>
          <a:p>
            <a:fld id="{45BECD33-1D32-4D2B-AE21-C87DF0D70995}" type="slidenum">
              <a:rPr lang="en-US" smtClean="0"/>
              <a:pPr/>
              <a:t>142</a:t>
            </a:fld>
            <a:endParaRPr lang="en-US"/>
          </a:p>
        </p:txBody>
      </p:sp>
      <p:pic>
        <p:nvPicPr>
          <p:cNvPr id="6" name="Picture 26">
            <a:extLst>
              <a:ext uri="{FF2B5EF4-FFF2-40B4-BE49-F238E27FC236}">
                <a16:creationId xmlns:a16="http://schemas.microsoft.com/office/drawing/2014/main" id="{26DF9869-5307-4829-C52D-CF3D53C338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855723"/>
            <a:ext cx="8229600" cy="201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058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8"/>
            <a:ext cx="7691702" cy="45719"/>
          </a:xfrm>
        </p:spPr>
        <p:txBody>
          <a:bodyPr>
            <a:normAutofit fontScale="90000"/>
          </a:bodyPr>
          <a:lstStyle/>
          <a:p>
            <a:br>
              <a:rPr lang="en-US" dirty="0"/>
            </a:br>
            <a:r>
              <a:rPr lang="en-US" dirty="0"/>
              <a:t> </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143</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idx="1"/>
          </p:nvPr>
        </p:nvSpPr>
        <p:spPr>
          <a:xfrm>
            <a:off x="457200" y="804745"/>
            <a:ext cx="8229600" cy="5289451"/>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sp>
        <p:nvSpPr>
          <p:cNvPr id="6" name="Text Box 3">
            <a:extLst>
              <a:ext uri="{FF2B5EF4-FFF2-40B4-BE49-F238E27FC236}">
                <a16:creationId xmlns:a16="http://schemas.microsoft.com/office/drawing/2014/main" id="{C8BCBA53-C0A7-0DE7-A76A-10B585BBAD2F}"/>
              </a:ext>
            </a:extLst>
          </p:cNvPr>
          <p:cNvSpPr txBox="1">
            <a:spLocks noChangeArrowheads="1"/>
          </p:cNvSpPr>
          <p:nvPr/>
        </p:nvSpPr>
        <p:spPr bwMode="auto">
          <a:xfrm>
            <a:off x="611560" y="96768"/>
            <a:ext cx="6696744"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SECURE SHELL (SSH)</a:t>
            </a:r>
          </a:p>
        </p:txBody>
      </p:sp>
      <p:sp>
        <p:nvSpPr>
          <p:cNvPr id="7" name="Rectangle 5">
            <a:extLst>
              <a:ext uri="{FF2B5EF4-FFF2-40B4-BE49-F238E27FC236}">
                <a16:creationId xmlns:a16="http://schemas.microsoft.com/office/drawing/2014/main" id="{B12F21E3-5FBD-D0B1-9E18-27EA9D3C12F5}"/>
              </a:ext>
            </a:extLst>
          </p:cNvPr>
          <p:cNvSpPr>
            <a:spLocks noChangeArrowheads="1"/>
          </p:cNvSpPr>
          <p:nvPr/>
        </p:nvSpPr>
        <p:spPr bwMode="auto">
          <a:xfrm>
            <a:off x="381000" y="1524000"/>
            <a:ext cx="8534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pitchFamily="34" charset="-128"/>
              </a:rPr>
              <a:t>Another popular remote login application program is Secure Shell (SSH).</a:t>
            </a:r>
          </a:p>
          <a:p>
            <a:pPr marL="457200" indent="-457200" algn="just">
              <a:buFont typeface="Arial" panose="020B0604020202020204" pitchFamily="34" charset="0"/>
              <a:buChar char="•"/>
            </a:pPr>
            <a:r>
              <a:rPr lang="en-US" altLang="en-US" sz="2800" dirty="0">
                <a:latin typeface="Arial Unicode MS" pitchFamily="34" charset="-128"/>
              </a:rPr>
              <a:t> SSH, like TELNET, uses TCP as the underlying transport protocol, but SSH is more secure and provides more services than TELNET.</a:t>
            </a:r>
          </a:p>
          <a:p>
            <a:pPr marL="457200" indent="-457200" algn="just">
              <a:buFont typeface="Arial" panose="020B0604020202020204" pitchFamily="34" charset="0"/>
              <a:buChar char="•"/>
            </a:pPr>
            <a:r>
              <a:rPr lang="en-US" altLang="en-US" sz="2800" dirty="0">
                <a:latin typeface="Arial Unicode MS" pitchFamily="34" charset="-128"/>
              </a:rPr>
              <a:t>There are 2 versions of SSH: SSH-1 &amp; SSH-2.</a:t>
            </a:r>
          </a:p>
          <a:p>
            <a:pPr marL="457200" indent="-457200" algn="just">
              <a:buFont typeface="Arial" panose="020B0604020202020204" pitchFamily="34" charset="0"/>
              <a:buChar char="•"/>
            </a:pPr>
            <a:r>
              <a:rPr lang="en-US" altLang="en-US" sz="2800" dirty="0">
                <a:latin typeface="Arial Unicode MS" pitchFamily="34" charset="-128"/>
              </a:rPr>
              <a:t>But SSH-1 is now deprecated because of security flaws in it.</a:t>
            </a:r>
          </a:p>
        </p:txBody>
      </p:sp>
    </p:spTree>
    <p:extLst>
      <p:ext uri="{BB962C8B-B14F-4D97-AF65-F5344CB8AC3E}">
        <p14:creationId xmlns:p14="http://schemas.microsoft.com/office/powerpoint/2010/main" val="294572725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136525"/>
            <a:ext cx="7691702" cy="45719"/>
          </a:xfrm>
        </p:spPr>
        <p:txBody>
          <a:bodyPr>
            <a:normAutofit fontScale="90000"/>
          </a:bodyPr>
          <a:lstStyle/>
          <a:p>
            <a:br>
              <a:rPr lang="en-US" dirty="0"/>
            </a:br>
            <a:r>
              <a:rPr lang="en-US" dirty="0"/>
              <a:t>Components of SSH</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144</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idx="1"/>
          </p:nvPr>
        </p:nvSpPr>
        <p:spPr>
          <a:xfrm>
            <a:off x="457200" y="804745"/>
            <a:ext cx="8229600" cy="5289451"/>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pic>
        <p:nvPicPr>
          <p:cNvPr id="6" name="Picture 10">
            <a:extLst>
              <a:ext uri="{FF2B5EF4-FFF2-40B4-BE49-F238E27FC236}">
                <a16:creationId xmlns:a16="http://schemas.microsoft.com/office/drawing/2014/main" id="{25F932D0-1C2C-3BC9-A700-39AD05FF1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8" y="2230583"/>
            <a:ext cx="8666162" cy="241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5485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8"/>
            <a:ext cx="7691702" cy="45719"/>
          </a:xfrm>
        </p:spPr>
        <p:txBody>
          <a:bodyPr>
            <a:normAutofit fontScale="90000"/>
          </a:bodyPr>
          <a:lstStyle/>
          <a:p>
            <a:br>
              <a:rPr lang="en-US" dirty="0"/>
            </a:br>
            <a:r>
              <a:rPr lang="en-US" dirty="0"/>
              <a:t> </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145</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idx="1"/>
          </p:nvPr>
        </p:nvSpPr>
        <p:spPr>
          <a:xfrm>
            <a:off x="457200" y="804745"/>
            <a:ext cx="8229600" cy="5289451"/>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sp>
        <p:nvSpPr>
          <p:cNvPr id="6" name="Text Box 3">
            <a:extLst>
              <a:ext uri="{FF2B5EF4-FFF2-40B4-BE49-F238E27FC236}">
                <a16:creationId xmlns:a16="http://schemas.microsoft.com/office/drawing/2014/main" id="{C8BCBA53-C0A7-0DE7-A76A-10B585BBAD2F}"/>
              </a:ext>
            </a:extLst>
          </p:cNvPr>
          <p:cNvSpPr txBox="1">
            <a:spLocks noChangeArrowheads="1"/>
          </p:cNvSpPr>
          <p:nvPr/>
        </p:nvSpPr>
        <p:spPr bwMode="auto">
          <a:xfrm>
            <a:off x="611560" y="57012"/>
            <a:ext cx="6696744"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Components</a:t>
            </a:r>
          </a:p>
        </p:txBody>
      </p:sp>
      <p:sp>
        <p:nvSpPr>
          <p:cNvPr id="7" name="Rectangle 5">
            <a:extLst>
              <a:ext uri="{FF2B5EF4-FFF2-40B4-BE49-F238E27FC236}">
                <a16:creationId xmlns:a16="http://schemas.microsoft.com/office/drawing/2014/main" id="{B12F21E3-5FBD-D0B1-9E18-27EA9D3C12F5}"/>
              </a:ext>
            </a:extLst>
          </p:cNvPr>
          <p:cNvSpPr>
            <a:spLocks noChangeArrowheads="1"/>
          </p:cNvSpPr>
          <p:nvPr/>
        </p:nvSpPr>
        <p:spPr bwMode="auto">
          <a:xfrm>
            <a:off x="457200" y="965497"/>
            <a:ext cx="84582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anose="05000000000000000000" pitchFamily="2" charset="2"/>
              <a:buChar char="v"/>
            </a:pPr>
            <a:r>
              <a:rPr lang="en-US" altLang="en-US" sz="2800" dirty="0">
                <a:latin typeface="Arial Unicode MS" pitchFamily="34" charset="-128"/>
              </a:rPr>
              <a:t>SSH Transport layer protocol (SSH-TRANS)</a:t>
            </a:r>
          </a:p>
          <a:p>
            <a:pPr marL="342900" indent="-342900" algn="just">
              <a:buFont typeface="Arial" panose="020B0604020202020204" pitchFamily="34" charset="0"/>
              <a:buChar char="•"/>
            </a:pPr>
            <a:r>
              <a:rPr lang="en-US" altLang="en-US" sz="2400" dirty="0">
                <a:latin typeface="Arial Unicode MS" pitchFamily="34" charset="-128"/>
              </a:rPr>
              <a:t>Since TCP is not secured transport layer protocol, SSH uses a protocol that creates a secured channel on the top of TCP. </a:t>
            </a:r>
          </a:p>
          <a:p>
            <a:pPr marL="342900" indent="-342900" algn="just">
              <a:buFont typeface="Arial" panose="020B0604020202020204" pitchFamily="34" charset="0"/>
              <a:buChar char="•"/>
            </a:pPr>
            <a:r>
              <a:rPr lang="en-US" altLang="en-US" sz="2400" dirty="0">
                <a:latin typeface="Arial Unicode MS" pitchFamily="34" charset="-128"/>
              </a:rPr>
              <a:t>This new layer is an independent protocol referred to as SSH-TRANS.</a:t>
            </a:r>
          </a:p>
          <a:p>
            <a:pPr algn="just"/>
            <a:r>
              <a:rPr lang="en-US" altLang="en-US" sz="2400" dirty="0">
                <a:latin typeface="Arial Unicode MS" pitchFamily="34" charset="-128"/>
              </a:rPr>
              <a:t>Services provided by this protocol :</a:t>
            </a:r>
          </a:p>
          <a:p>
            <a:pPr marL="514350" indent="-514350" algn="just">
              <a:buAutoNum type="arabicPeriod"/>
            </a:pPr>
            <a:r>
              <a:rPr lang="en-US" altLang="en-US" sz="2400" dirty="0">
                <a:latin typeface="Arial Unicode MS" pitchFamily="34" charset="-128"/>
              </a:rPr>
              <a:t>Privacy or confidentiality of the message exchanged.</a:t>
            </a:r>
          </a:p>
          <a:p>
            <a:pPr marL="514350" indent="-514350" algn="just">
              <a:buAutoNum type="arabicPeriod"/>
            </a:pPr>
            <a:r>
              <a:rPr lang="en-US" altLang="en-US" sz="2400" dirty="0">
                <a:latin typeface="Arial Unicode MS" pitchFamily="34" charset="-128"/>
              </a:rPr>
              <a:t>Data integrity.</a:t>
            </a:r>
          </a:p>
          <a:p>
            <a:pPr marL="514350" indent="-514350" algn="just">
              <a:buAutoNum type="arabicPeriod"/>
            </a:pPr>
            <a:r>
              <a:rPr lang="en-US" altLang="en-US" sz="2400" dirty="0">
                <a:latin typeface="Arial Unicode MS" pitchFamily="34" charset="-128"/>
              </a:rPr>
              <a:t>Server authentication.</a:t>
            </a:r>
          </a:p>
          <a:p>
            <a:pPr marL="514350" indent="-514350" algn="just">
              <a:buAutoNum type="arabicPeriod"/>
            </a:pPr>
            <a:r>
              <a:rPr lang="en-US" altLang="en-US" sz="2400" dirty="0">
                <a:latin typeface="Arial Unicode MS" pitchFamily="34" charset="-128"/>
              </a:rPr>
              <a:t>Compression of the messages.</a:t>
            </a:r>
          </a:p>
        </p:txBody>
      </p:sp>
    </p:spTree>
    <p:extLst>
      <p:ext uri="{BB962C8B-B14F-4D97-AF65-F5344CB8AC3E}">
        <p14:creationId xmlns:p14="http://schemas.microsoft.com/office/powerpoint/2010/main" val="378882253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8"/>
            <a:ext cx="7691702" cy="45719"/>
          </a:xfrm>
        </p:spPr>
        <p:txBody>
          <a:bodyPr>
            <a:normAutofit fontScale="90000"/>
          </a:bodyPr>
          <a:lstStyle/>
          <a:p>
            <a:br>
              <a:rPr lang="en-US" dirty="0"/>
            </a:br>
            <a:r>
              <a:rPr lang="en-US" dirty="0"/>
              <a:t> </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146</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idx="1"/>
          </p:nvPr>
        </p:nvSpPr>
        <p:spPr>
          <a:xfrm>
            <a:off x="457200" y="804745"/>
            <a:ext cx="8229600" cy="5289451"/>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sp>
        <p:nvSpPr>
          <p:cNvPr id="6" name="Text Box 3">
            <a:extLst>
              <a:ext uri="{FF2B5EF4-FFF2-40B4-BE49-F238E27FC236}">
                <a16:creationId xmlns:a16="http://schemas.microsoft.com/office/drawing/2014/main" id="{C8BCBA53-C0A7-0DE7-A76A-10B585BBAD2F}"/>
              </a:ext>
            </a:extLst>
          </p:cNvPr>
          <p:cNvSpPr txBox="1">
            <a:spLocks noChangeArrowheads="1"/>
          </p:cNvSpPr>
          <p:nvPr/>
        </p:nvSpPr>
        <p:spPr bwMode="auto">
          <a:xfrm>
            <a:off x="611560" y="57012"/>
            <a:ext cx="6696744"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Components</a:t>
            </a:r>
          </a:p>
        </p:txBody>
      </p:sp>
      <p:sp>
        <p:nvSpPr>
          <p:cNvPr id="7" name="Rectangle 5">
            <a:extLst>
              <a:ext uri="{FF2B5EF4-FFF2-40B4-BE49-F238E27FC236}">
                <a16:creationId xmlns:a16="http://schemas.microsoft.com/office/drawing/2014/main" id="{B12F21E3-5FBD-D0B1-9E18-27EA9D3C12F5}"/>
              </a:ext>
            </a:extLst>
          </p:cNvPr>
          <p:cNvSpPr>
            <a:spLocks noChangeArrowheads="1"/>
          </p:cNvSpPr>
          <p:nvPr/>
        </p:nvSpPr>
        <p:spPr bwMode="auto">
          <a:xfrm>
            <a:off x="381000" y="1524000"/>
            <a:ext cx="8534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anose="05000000000000000000" pitchFamily="2" charset="2"/>
              <a:buChar char="v"/>
            </a:pPr>
            <a:r>
              <a:rPr lang="en-US" altLang="en-US" sz="2800" dirty="0">
                <a:latin typeface="Arial Unicode MS" pitchFamily="34" charset="-128"/>
              </a:rPr>
              <a:t>SSH Authentication protocol (SSH-AUTH)</a:t>
            </a:r>
          </a:p>
          <a:p>
            <a:pPr algn="just"/>
            <a:endParaRPr lang="en-US" altLang="en-US" sz="2800" dirty="0">
              <a:latin typeface="Arial Unicode MS" pitchFamily="34" charset="-128"/>
            </a:endParaRPr>
          </a:p>
          <a:p>
            <a:pPr marL="457200" indent="-457200" algn="just">
              <a:buFont typeface="Arial" panose="020B0604020202020204" pitchFamily="34" charset="0"/>
              <a:buChar char="•"/>
            </a:pPr>
            <a:r>
              <a:rPr lang="en-US" altLang="en-US" sz="2800" dirty="0">
                <a:latin typeface="Arial Unicode MS" pitchFamily="34" charset="-128"/>
              </a:rPr>
              <a:t>After a secure channel is established between the client &amp; server and the server is authenticated for the client, SSH can call another software that can authenticate the client for the server.</a:t>
            </a:r>
          </a:p>
        </p:txBody>
      </p:sp>
    </p:spTree>
    <p:extLst>
      <p:ext uri="{BB962C8B-B14F-4D97-AF65-F5344CB8AC3E}">
        <p14:creationId xmlns:p14="http://schemas.microsoft.com/office/powerpoint/2010/main" val="29969710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8"/>
            <a:ext cx="7691702" cy="45719"/>
          </a:xfrm>
        </p:spPr>
        <p:txBody>
          <a:bodyPr>
            <a:normAutofit fontScale="90000"/>
          </a:bodyPr>
          <a:lstStyle/>
          <a:p>
            <a:br>
              <a:rPr lang="en-US" dirty="0"/>
            </a:br>
            <a:r>
              <a:rPr lang="en-US" dirty="0"/>
              <a:t> </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147</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idx="1"/>
          </p:nvPr>
        </p:nvSpPr>
        <p:spPr>
          <a:xfrm>
            <a:off x="457200" y="804745"/>
            <a:ext cx="8229600" cy="5289451"/>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sp>
        <p:nvSpPr>
          <p:cNvPr id="6" name="Text Box 3">
            <a:extLst>
              <a:ext uri="{FF2B5EF4-FFF2-40B4-BE49-F238E27FC236}">
                <a16:creationId xmlns:a16="http://schemas.microsoft.com/office/drawing/2014/main" id="{C8BCBA53-C0A7-0DE7-A76A-10B585BBAD2F}"/>
              </a:ext>
            </a:extLst>
          </p:cNvPr>
          <p:cNvSpPr txBox="1">
            <a:spLocks noChangeArrowheads="1"/>
          </p:cNvSpPr>
          <p:nvPr/>
        </p:nvSpPr>
        <p:spPr bwMode="auto">
          <a:xfrm>
            <a:off x="611560" y="57012"/>
            <a:ext cx="6696744"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Components</a:t>
            </a:r>
          </a:p>
        </p:txBody>
      </p:sp>
      <p:sp>
        <p:nvSpPr>
          <p:cNvPr id="7" name="Rectangle 5">
            <a:extLst>
              <a:ext uri="{FF2B5EF4-FFF2-40B4-BE49-F238E27FC236}">
                <a16:creationId xmlns:a16="http://schemas.microsoft.com/office/drawing/2014/main" id="{B12F21E3-5FBD-D0B1-9E18-27EA9D3C12F5}"/>
              </a:ext>
            </a:extLst>
          </p:cNvPr>
          <p:cNvSpPr>
            <a:spLocks noChangeArrowheads="1"/>
          </p:cNvSpPr>
          <p:nvPr/>
        </p:nvSpPr>
        <p:spPr bwMode="auto">
          <a:xfrm>
            <a:off x="457200" y="804745"/>
            <a:ext cx="8458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anose="05000000000000000000" pitchFamily="2" charset="2"/>
              <a:buChar char="v"/>
            </a:pPr>
            <a:r>
              <a:rPr lang="en-US" altLang="en-US" sz="2800" dirty="0">
                <a:latin typeface="Arial Unicode MS" pitchFamily="34" charset="-128"/>
              </a:rPr>
              <a:t>SSH Connection protocol (SSH-CONN)</a:t>
            </a:r>
          </a:p>
          <a:p>
            <a:pPr algn="just"/>
            <a:endParaRPr lang="en-US" altLang="en-US" sz="2800" dirty="0">
              <a:latin typeface="Arial Unicode MS" pitchFamily="34" charset="-128"/>
            </a:endParaRPr>
          </a:p>
          <a:p>
            <a:pPr marL="457200" indent="-457200" algn="just">
              <a:buFont typeface="Arial" panose="020B0604020202020204" pitchFamily="34" charset="0"/>
              <a:buChar char="•"/>
            </a:pPr>
            <a:r>
              <a:rPr lang="en-US" altLang="en-US" sz="2800" dirty="0">
                <a:latin typeface="Arial Unicode MS" pitchFamily="34" charset="-128"/>
              </a:rPr>
              <a:t>After a secured channel is established between the client &amp; server and the server is authenticated for the client, SSH can call a piece of software that implements third protocol, SSH-CONN.</a:t>
            </a:r>
          </a:p>
          <a:p>
            <a:pPr marL="457200" indent="-457200" algn="just">
              <a:buFont typeface="Arial" panose="020B0604020202020204" pitchFamily="34" charset="0"/>
              <a:buChar char="•"/>
            </a:pPr>
            <a:r>
              <a:rPr lang="en-US" altLang="en-US" sz="2800" dirty="0">
                <a:latin typeface="Arial Unicode MS" pitchFamily="34" charset="-128"/>
              </a:rPr>
              <a:t>One of the services provided by SSH-CONN is to do multiplexing.</a:t>
            </a:r>
          </a:p>
          <a:p>
            <a:pPr marL="457200" indent="-457200" algn="just">
              <a:buFont typeface="Arial" panose="020B0604020202020204" pitchFamily="34" charset="0"/>
              <a:buChar char="•"/>
            </a:pPr>
            <a:r>
              <a:rPr lang="en-US" altLang="en-US" sz="2800" dirty="0">
                <a:latin typeface="Arial Unicode MS" pitchFamily="34" charset="-128"/>
              </a:rPr>
              <a:t>It takes the secure channel established by the two previous protocols and lets the client create multiple logical channels over it.</a:t>
            </a:r>
          </a:p>
        </p:txBody>
      </p:sp>
    </p:spTree>
    <p:extLst>
      <p:ext uri="{BB962C8B-B14F-4D97-AF65-F5344CB8AC3E}">
        <p14:creationId xmlns:p14="http://schemas.microsoft.com/office/powerpoint/2010/main" val="168936060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8"/>
            <a:ext cx="7691702" cy="45719"/>
          </a:xfrm>
        </p:spPr>
        <p:txBody>
          <a:bodyPr>
            <a:normAutofit fontScale="90000"/>
          </a:bodyPr>
          <a:lstStyle/>
          <a:p>
            <a:br>
              <a:rPr lang="en-US" dirty="0"/>
            </a:br>
            <a:r>
              <a:rPr lang="en-US" dirty="0"/>
              <a:t> </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148</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idx="1"/>
          </p:nvPr>
        </p:nvSpPr>
        <p:spPr>
          <a:xfrm>
            <a:off x="457200" y="804745"/>
            <a:ext cx="8229600" cy="5289451"/>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sp>
        <p:nvSpPr>
          <p:cNvPr id="6" name="Text Box 3">
            <a:extLst>
              <a:ext uri="{FF2B5EF4-FFF2-40B4-BE49-F238E27FC236}">
                <a16:creationId xmlns:a16="http://schemas.microsoft.com/office/drawing/2014/main" id="{C8BCBA53-C0A7-0DE7-A76A-10B585BBAD2F}"/>
              </a:ext>
            </a:extLst>
          </p:cNvPr>
          <p:cNvSpPr txBox="1">
            <a:spLocks noChangeArrowheads="1"/>
          </p:cNvSpPr>
          <p:nvPr/>
        </p:nvSpPr>
        <p:spPr bwMode="auto">
          <a:xfrm>
            <a:off x="611560" y="57012"/>
            <a:ext cx="6696744"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Components</a:t>
            </a:r>
          </a:p>
        </p:txBody>
      </p:sp>
      <p:sp>
        <p:nvSpPr>
          <p:cNvPr id="7" name="Rectangle 5">
            <a:extLst>
              <a:ext uri="{FF2B5EF4-FFF2-40B4-BE49-F238E27FC236}">
                <a16:creationId xmlns:a16="http://schemas.microsoft.com/office/drawing/2014/main" id="{B12F21E3-5FBD-D0B1-9E18-27EA9D3C12F5}"/>
              </a:ext>
            </a:extLst>
          </p:cNvPr>
          <p:cNvSpPr>
            <a:spLocks noChangeArrowheads="1"/>
          </p:cNvSpPr>
          <p:nvPr/>
        </p:nvSpPr>
        <p:spPr bwMode="auto">
          <a:xfrm>
            <a:off x="457200" y="804745"/>
            <a:ext cx="84582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anose="05000000000000000000" pitchFamily="2" charset="2"/>
              <a:buChar char="v"/>
            </a:pPr>
            <a:r>
              <a:rPr lang="en-US" altLang="en-US" sz="2800" dirty="0">
                <a:latin typeface="Arial Unicode MS" pitchFamily="34" charset="-128"/>
              </a:rPr>
              <a:t>SSH Applications</a:t>
            </a:r>
          </a:p>
          <a:p>
            <a:pPr algn="just"/>
            <a:endParaRPr lang="en-US" altLang="en-US" sz="2800" dirty="0">
              <a:latin typeface="Arial Unicode MS" pitchFamily="34" charset="-128"/>
            </a:endParaRPr>
          </a:p>
          <a:p>
            <a:pPr marL="457200" indent="-457200" algn="just">
              <a:buFont typeface="Arial" panose="020B0604020202020204" pitchFamily="34" charset="0"/>
              <a:buChar char="•"/>
            </a:pPr>
            <a:r>
              <a:rPr lang="en-US" altLang="en-US" sz="2800" dirty="0">
                <a:latin typeface="Arial Unicode MS" pitchFamily="34" charset="-128"/>
              </a:rPr>
              <a:t>After the connection phase is completed, SSH allows several application programs to use the connection.</a:t>
            </a:r>
          </a:p>
          <a:p>
            <a:pPr marL="457200" indent="-457200" algn="just">
              <a:buFont typeface="Arial" panose="020B0604020202020204" pitchFamily="34" charset="0"/>
              <a:buChar char="•"/>
            </a:pPr>
            <a:r>
              <a:rPr lang="en-US" altLang="en-US" sz="2800" dirty="0">
                <a:latin typeface="Arial Unicode MS" pitchFamily="34" charset="-128"/>
              </a:rPr>
              <a:t>Each application can create a logical channel and then benefit from the secured connection.</a:t>
            </a:r>
          </a:p>
        </p:txBody>
      </p:sp>
    </p:spTree>
    <p:extLst>
      <p:ext uri="{BB962C8B-B14F-4D97-AF65-F5344CB8AC3E}">
        <p14:creationId xmlns:p14="http://schemas.microsoft.com/office/powerpoint/2010/main" val="329292039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480698" y="96768"/>
            <a:ext cx="7691702" cy="45719"/>
          </a:xfrm>
        </p:spPr>
        <p:txBody>
          <a:bodyPr>
            <a:normAutofit fontScale="90000"/>
          </a:bodyPr>
          <a:lstStyle/>
          <a:p>
            <a:br>
              <a:rPr lang="en-US" dirty="0"/>
            </a:br>
            <a:r>
              <a:rPr lang="en-US" dirty="0"/>
              <a:t> </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149</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idx="1"/>
          </p:nvPr>
        </p:nvSpPr>
        <p:spPr>
          <a:xfrm>
            <a:off x="457200" y="804745"/>
            <a:ext cx="8229600" cy="5289451"/>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sp>
        <p:nvSpPr>
          <p:cNvPr id="6" name="Text Box 3">
            <a:extLst>
              <a:ext uri="{FF2B5EF4-FFF2-40B4-BE49-F238E27FC236}">
                <a16:creationId xmlns:a16="http://schemas.microsoft.com/office/drawing/2014/main" id="{C8BCBA53-C0A7-0DE7-A76A-10B585BBAD2F}"/>
              </a:ext>
            </a:extLst>
          </p:cNvPr>
          <p:cNvSpPr txBox="1">
            <a:spLocks noChangeArrowheads="1"/>
          </p:cNvSpPr>
          <p:nvPr/>
        </p:nvSpPr>
        <p:spPr bwMode="auto">
          <a:xfrm>
            <a:off x="611560" y="57012"/>
            <a:ext cx="6696744"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Port Forwarding</a:t>
            </a:r>
          </a:p>
        </p:txBody>
      </p:sp>
      <p:sp>
        <p:nvSpPr>
          <p:cNvPr id="7" name="Rectangle 5">
            <a:extLst>
              <a:ext uri="{FF2B5EF4-FFF2-40B4-BE49-F238E27FC236}">
                <a16:creationId xmlns:a16="http://schemas.microsoft.com/office/drawing/2014/main" id="{B12F21E3-5FBD-D0B1-9E18-27EA9D3C12F5}"/>
              </a:ext>
            </a:extLst>
          </p:cNvPr>
          <p:cNvSpPr>
            <a:spLocks noChangeArrowheads="1"/>
          </p:cNvSpPr>
          <p:nvPr/>
        </p:nvSpPr>
        <p:spPr bwMode="auto">
          <a:xfrm>
            <a:off x="457200" y="804745"/>
            <a:ext cx="8458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Wingdings" panose="05000000000000000000" pitchFamily="2" charset="2"/>
              <a:buChar char="v"/>
            </a:pPr>
            <a:r>
              <a:rPr lang="en-US" altLang="en-US" sz="2800" dirty="0">
                <a:latin typeface="Arial Unicode MS" pitchFamily="34" charset="-128"/>
              </a:rPr>
              <a:t>SSH port forwarding mechanism creates a tunnel through which the messages belonging to other protocol can travel.</a:t>
            </a:r>
          </a:p>
          <a:p>
            <a:pPr marL="457200" indent="-457200" algn="just">
              <a:buFont typeface="Wingdings" panose="05000000000000000000" pitchFamily="2" charset="2"/>
              <a:buChar char="v"/>
            </a:pPr>
            <a:r>
              <a:rPr lang="en-US" altLang="en-US" sz="2800" dirty="0">
                <a:latin typeface="Arial Unicode MS" pitchFamily="34" charset="-128"/>
              </a:rPr>
              <a:t>For this reason, this mechanism is sometimes referred as SSH tunneling.</a:t>
            </a:r>
          </a:p>
        </p:txBody>
      </p:sp>
    </p:spTree>
    <p:extLst>
      <p:ext uri="{BB962C8B-B14F-4D97-AF65-F5344CB8AC3E}">
        <p14:creationId xmlns:p14="http://schemas.microsoft.com/office/powerpoint/2010/main" val="332150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142852"/>
            <a:ext cx="8864600" cy="428628"/>
          </a:xfrm>
        </p:spPr>
        <p:txBody>
          <a:bodyPr>
            <a:normAutofit fontScale="90000"/>
          </a:bodyPr>
          <a:lstStyle/>
          <a:p>
            <a:pPr algn="l"/>
            <a:r>
              <a:rPr lang="en-US" altLang="en-US" sz="4000" dirty="0">
                <a:solidFill>
                  <a:schemeClr val="accent6">
                    <a:lumMod val="75000"/>
                  </a:schemeClr>
                </a:solidFill>
              </a:rPr>
              <a:t>Connectionless iterative communication using UDP</a:t>
            </a:r>
            <a:endParaRPr lang="en-US" sz="4000"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45BECD33-1D32-4D2B-AE21-C87DF0D70995}" type="slidenum">
              <a:rPr lang="en-US" smtClean="0"/>
              <a:pPr/>
              <a:t>15</a:t>
            </a:fld>
            <a:endParaRPr lang="en-US"/>
          </a:p>
        </p:txBody>
      </p:sp>
      <p:pic>
        <p:nvPicPr>
          <p:cNvPr id="9" name="Picture 11">
            <a:extLst>
              <a:ext uri="{FF2B5EF4-FFF2-40B4-BE49-F238E27FC236}">
                <a16:creationId xmlns:a16="http://schemas.microsoft.com/office/drawing/2014/main" id="{F9948783-4235-7201-792B-F9FBBCFDF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908719"/>
            <a:ext cx="8026400" cy="5184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576064"/>
          </a:xfrm>
        </p:spPr>
        <p:txBody>
          <a:bodyPr>
            <a:normAutofit fontScale="90000"/>
          </a:bodyPr>
          <a:lstStyle/>
          <a:p>
            <a:br>
              <a:rPr lang="en-US" dirty="0"/>
            </a:br>
            <a:r>
              <a:rPr lang="en-US" dirty="0"/>
              <a:t>Port Forwarding</a:t>
            </a:r>
          </a:p>
        </p:txBody>
      </p:sp>
      <p:sp>
        <p:nvSpPr>
          <p:cNvPr id="8" name="Slide Number Placeholder 7"/>
          <p:cNvSpPr>
            <a:spLocks noGrp="1"/>
          </p:cNvSpPr>
          <p:nvPr>
            <p:ph type="sldNum" sz="quarter" idx="12"/>
          </p:nvPr>
        </p:nvSpPr>
        <p:spPr/>
        <p:txBody>
          <a:bodyPr/>
          <a:lstStyle/>
          <a:p>
            <a:fld id="{45BECD33-1D32-4D2B-AE21-C87DF0D70995}" type="slidenum">
              <a:rPr lang="en-US" smtClean="0"/>
              <a:pPr/>
              <a:t>150</a:t>
            </a:fld>
            <a:endParaRPr lang="en-US"/>
          </a:p>
        </p:txBody>
      </p:sp>
      <p:sp>
        <p:nvSpPr>
          <p:cNvPr id="4" name="Content Placeholder 3">
            <a:extLst>
              <a:ext uri="{FF2B5EF4-FFF2-40B4-BE49-F238E27FC236}">
                <a16:creationId xmlns:a16="http://schemas.microsoft.com/office/drawing/2014/main" id="{B54BAD8B-0BAE-4565-AD3B-DE76A46D06FA}"/>
              </a:ext>
            </a:extLst>
          </p:cNvPr>
          <p:cNvSpPr>
            <a:spLocks noGrp="1"/>
          </p:cNvSpPr>
          <p:nvPr>
            <p:ph type="subTitle" idx="4294967295"/>
          </p:nvPr>
        </p:nvSpPr>
        <p:spPr>
          <a:xfrm>
            <a:off x="0" y="3886200"/>
            <a:ext cx="6400800" cy="1752600"/>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600" b="1" i="0" u="none" strike="noStrike" cap="none" normalizeH="0" baseline="0" dirty="0">
              <a:ln>
                <a:noFill/>
              </a:ln>
              <a:solidFill>
                <a:srgbClr val="222222"/>
              </a:solidFill>
              <a:effectLst/>
              <a:latin typeface="Roboto"/>
            </a:endParaRPr>
          </a:p>
          <a:p>
            <a:endParaRPr lang="en-IN" dirty="0"/>
          </a:p>
        </p:txBody>
      </p:sp>
      <p:pic>
        <p:nvPicPr>
          <p:cNvPr id="6" name="Picture 10">
            <a:extLst>
              <a:ext uri="{FF2B5EF4-FFF2-40B4-BE49-F238E27FC236}">
                <a16:creationId xmlns:a16="http://schemas.microsoft.com/office/drawing/2014/main" id="{6D2AFB40-85C0-873D-9759-099F19292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1648" y="2708920"/>
            <a:ext cx="6459824" cy="27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697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368280"/>
          </a:xfrm>
        </p:spPr>
        <p:txBody>
          <a:bodyPr>
            <a:normAutofit fontScale="90000"/>
          </a:bodyPr>
          <a:lstStyle/>
          <a:p>
            <a:r>
              <a:rPr lang="en-US" altLang="en-US" dirty="0">
                <a:solidFill>
                  <a:schemeClr val="accent6">
                    <a:lumMod val="75000"/>
                  </a:schemeClr>
                </a:solidFill>
              </a:rPr>
              <a:t>Variables used in echo server and echo client using UDP service </a:t>
            </a:r>
            <a:endParaRPr lang="en-US"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fld id="{45BECD33-1D32-4D2B-AE21-C87DF0D70995}" type="slidenum">
              <a:rPr lang="en-US" smtClean="0"/>
              <a:pPr/>
              <a:t>16</a:t>
            </a:fld>
            <a:endParaRPr lang="en-US"/>
          </a:p>
        </p:txBody>
      </p:sp>
      <p:pic>
        <p:nvPicPr>
          <p:cNvPr id="6" name="Picture 12">
            <a:extLst>
              <a:ext uri="{FF2B5EF4-FFF2-40B4-BE49-F238E27FC236}">
                <a16:creationId xmlns:a16="http://schemas.microsoft.com/office/drawing/2014/main" id="{B83E75BB-179E-30FA-7DA1-90CCD74B9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07102"/>
            <a:ext cx="3602038" cy="2459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a:extLst>
              <a:ext uri="{FF2B5EF4-FFF2-40B4-BE49-F238E27FC236}">
                <a16:creationId xmlns:a16="http://schemas.microsoft.com/office/drawing/2014/main" id="{66AF1D43-5E91-D2FD-CB4E-F4E96523A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7563" y="1981200"/>
            <a:ext cx="3602037" cy="270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Communication </a:t>
            </a:r>
            <a:r>
              <a:rPr lang="en-IN" sz="2800" b="1" dirty="0">
                <a:solidFill>
                  <a:schemeClr val="accent6"/>
                </a:solidFill>
                <a:effectLst>
                  <a:outerShdw blurRad="38100" dist="38100" dir="2700000" algn="tl">
                    <a:srgbClr val="000000">
                      <a:alpha val="43137"/>
                    </a:srgbClr>
                  </a:outerShdw>
                </a:effectLst>
              </a:rPr>
              <a:t> using TCP</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p:txBody>
          <a:bodyPr/>
          <a:lstStyle/>
          <a:p>
            <a:r>
              <a:rPr lang="en-IN" dirty="0"/>
              <a:t>Server Process</a:t>
            </a:r>
          </a:p>
          <a:p>
            <a:pPr>
              <a:buFontTx/>
              <a:buChar char="-"/>
            </a:pPr>
            <a:r>
              <a:rPr lang="en-IN" dirty="0"/>
              <a:t>Server process starts first</a:t>
            </a:r>
          </a:p>
          <a:p>
            <a:pPr>
              <a:buFontTx/>
              <a:buChar char="-"/>
            </a:pPr>
            <a:r>
              <a:rPr lang="en-IN" dirty="0"/>
              <a:t>Socket is only used during connection establishment</a:t>
            </a:r>
          </a:p>
        </p:txBody>
      </p:sp>
      <p:sp>
        <p:nvSpPr>
          <p:cNvPr id="2" name="Slide Number Placeholder 1">
            <a:extLst>
              <a:ext uri="{FF2B5EF4-FFF2-40B4-BE49-F238E27FC236}">
                <a16:creationId xmlns:a16="http://schemas.microsoft.com/office/drawing/2014/main" id="{FE059842-BADF-EF1D-FDE2-EAAFE4DEBF9C}"/>
              </a:ext>
            </a:extLst>
          </p:cNvPr>
          <p:cNvSpPr>
            <a:spLocks noGrp="1"/>
          </p:cNvSpPr>
          <p:nvPr>
            <p:ph type="sldNum" sz="quarter" idx="12"/>
          </p:nvPr>
        </p:nvSpPr>
        <p:spPr/>
        <p:txBody>
          <a:bodyPr/>
          <a:lstStyle/>
          <a:p>
            <a:fld id="{45BECD33-1D32-4D2B-AE21-C87DF0D7099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954107"/>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Flow diagram for connection-oriented, concurrent communication </a:t>
            </a:r>
            <a:r>
              <a:rPr lang="en-IN" sz="2800" b="1" dirty="0">
                <a:solidFill>
                  <a:schemeClr val="accent6"/>
                </a:solidFill>
                <a:effectLst>
                  <a:outerShdw blurRad="38100" dist="38100" dir="2700000" algn="tl">
                    <a:srgbClr val="000000">
                      <a:alpha val="43137"/>
                    </a:srgbClr>
                  </a:outerShdw>
                </a:effectLst>
              </a:rPr>
              <a:t> </a:t>
            </a:r>
            <a:endParaRPr lang="en-US" sz="2800" b="1" dirty="0">
              <a:solidFill>
                <a:schemeClr val="accent6"/>
              </a:solidFill>
              <a:effectLst>
                <a:outerShdw blurRad="38100" dist="38100" dir="2700000" algn="tl">
                  <a:srgbClr val="000000">
                    <a:alpha val="43137"/>
                  </a:srgbClr>
                </a:outerShdw>
              </a:effectLst>
            </a:endParaRPr>
          </a:p>
        </p:txBody>
      </p:sp>
      <p:pic>
        <p:nvPicPr>
          <p:cNvPr id="6" name="Picture 11">
            <a:extLst>
              <a:ext uri="{FF2B5EF4-FFF2-40B4-BE49-F238E27FC236}">
                <a16:creationId xmlns:a16="http://schemas.microsoft.com/office/drawing/2014/main" id="{17810ACE-9ED4-89D2-73A1-CC26EF699C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954108"/>
            <a:ext cx="4999186" cy="542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90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5"/>
            <a:ext cx="9144000" cy="552113"/>
          </a:xfrm>
        </p:spPr>
        <p:txBody>
          <a:bodyPr>
            <a:noAutofit/>
          </a:bodyPr>
          <a:lstStyle/>
          <a:p>
            <a:pPr algn="l"/>
            <a:r>
              <a:rPr lang="en-US" altLang="en-US" sz="2800" dirty="0">
                <a:solidFill>
                  <a:schemeClr val="accent6">
                    <a:lumMod val="75000"/>
                  </a:schemeClr>
                </a:solidFill>
              </a:rPr>
              <a:t>Status of parent and child processes with respect to the socket</a:t>
            </a:r>
            <a:endParaRPr lang="en-US" sz="2800"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45BECD33-1D32-4D2B-AE21-C87DF0D70995}" type="slidenum">
              <a:rPr lang="en-US" smtClean="0"/>
              <a:pPr/>
              <a:t>19</a:t>
            </a:fld>
            <a:endParaRPr lang="en-US"/>
          </a:p>
        </p:txBody>
      </p:sp>
      <p:pic>
        <p:nvPicPr>
          <p:cNvPr id="8" name="Picture 11">
            <a:extLst>
              <a:ext uri="{FF2B5EF4-FFF2-40B4-BE49-F238E27FC236}">
                <a16:creationId xmlns:a16="http://schemas.microsoft.com/office/drawing/2014/main" id="{70EA1B02-C7BF-63D3-973D-5F3A665583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1800" y="691104"/>
            <a:ext cx="2741613" cy="963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a:extLst>
              <a:ext uri="{FF2B5EF4-FFF2-40B4-BE49-F238E27FC236}">
                <a16:creationId xmlns:a16="http://schemas.microsoft.com/office/drawing/2014/main" id="{FE38E166-CF14-A4E6-B0CB-B87A0704F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787501"/>
            <a:ext cx="3619500" cy="122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5">
            <a:extLst>
              <a:ext uri="{FF2B5EF4-FFF2-40B4-BE49-F238E27FC236}">
                <a16:creationId xmlns:a16="http://schemas.microsoft.com/office/drawing/2014/main" id="{676744EA-60D9-FBEA-2C30-0B83ACD6B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9775"/>
            <a:ext cx="36195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7">
            <a:extLst>
              <a:ext uri="{FF2B5EF4-FFF2-40B4-BE49-F238E27FC236}">
                <a16:creationId xmlns:a16="http://schemas.microsoft.com/office/drawing/2014/main" id="{440D195B-4857-17CA-1D3A-F954AA161E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648200"/>
            <a:ext cx="36195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4">
            <a:extLst>
              <a:ext uri="{FF2B5EF4-FFF2-40B4-BE49-F238E27FC236}">
                <a16:creationId xmlns:a16="http://schemas.microsoft.com/office/drawing/2014/main" id="{29652BDF-3533-36A5-F40F-8F6297A910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828800"/>
            <a:ext cx="3619500"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6">
            <a:extLst>
              <a:ext uri="{FF2B5EF4-FFF2-40B4-BE49-F238E27FC236}">
                <a16:creationId xmlns:a16="http://schemas.microsoft.com/office/drawing/2014/main" id="{49D959BF-F21A-21B9-42A1-F8EC02E6B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3276600"/>
            <a:ext cx="36195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8">
            <a:extLst>
              <a:ext uri="{FF2B5EF4-FFF2-40B4-BE49-F238E27FC236}">
                <a16:creationId xmlns:a16="http://schemas.microsoft.com/office/drawing/2014/main" id="{7FBBF1D7-52FD-936C-55E8-035B596427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4724400"/>
            <a:ext cx="3619500" cy="120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696" y="1000108"/>
            <a:ext cx="7498080" cy="5176854"/>
          </a:xfrm>
        </p:spPr>
        <p:txBody>
          <a:bodyPr>
            <a:noAutofit/>
          </a:bodyPr>
          <a:lstStyle/>
          <a:p>
            <a:r>
              <a:rPr lang="en-US" altLang="en-US" sz="2000" dirty="0">
                <a:latin typeface="Arial Unicode MS" pitchFamily="34" charset="-128"/>
              </a:rPr>
              <a:t>The purpose of a network, or an internetwork, is to provide services to users .</a:t>
            </a:r>
          </a:p>
          <a:p>
            <a:r>
              <a:rPr lang="en-US" altLang="en-US" sz="2000" dirty="0">
                <a:latin typeface="Arial Unicode MS" pitchFamily="34" charset="-128"/>
              </a:rPr>
              <a:t>A user at a local site wants to receive a service from a computer at a remote site. </a:t>
            </a:r>
          </a:p>
          <a:p>
            <a:r>
              <a:rPr lang="en-US" altLang="en-US" sz="2000" dirty="0">
                <a:latin typeface="Arial Unicode MS" pitchFamily="34" charset="-128"/>
              </a:rPr>
              <a:t>One way to achieve this purpose is to run two programs:</a:t>
            </a:r>
          </a:p>
          <a:p>
            <a:pPr>
              <a:buFontTx/>
              <a:buChar char="-"/>
            </a:pPr>
            <a:r>
              <a:rPr lang="en-US" altLang="en-US" sz="2000" dirty="0">
                <a:latin typeface="Arial Unicode MS" pitchFamily="34" charset="-128"/>
              </a:rPr>
              <a:t>A local computer runs a program to request a service from a remote computer</a:t>
            </a:r>
          </a:p>
          <a:p>
            <a:pPr>
              <a:buFontTx/>
              <a:buChar char="-"/>
            </a:pPr>
            <a:r>
              <a:rPr lang="en-US" altLang="en-US" sz="2000" dirty="0">
                <a:latin typeface="Arial Unicode MS" pitchFamily="34" charset="-128"/>
              </a:rPr>
              <a:t>the remote computer runs a program to give service to the requesting program. </a:t>
            </a:r>
          </a:p>
          <a:p>
            <a:r>
              <a:rPr lang="en-US" altLang="en-US" sz="2000" dirty="0">
                <a:latin typeface="Arial Unicode MS" pitchFamily="34" charset="-128"/>
              </a:rPr>
              <a:t>This means that two computers, connected by an internet, must each run a program, one to provide a service and one to request a service.</a:t>
            </a:r>
          </a:p>
          <a:p>
            <a:pPr marL="0" indent="0">
              <a:buNone/>
            </a:pP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2</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altLang="en-US" sz="4400" dirty="0">
                <a:solidFill>
                  <a:srgbClr val="FF0000"/>
                </a:solidFill>
                <a:latin typeface="Times" panose="02020603050405020304" pitchFamily="18" charset="0"/>
              </a:rPr>
              <a:t>CLIENT-SERVER</a:t>
            </a:r>
            <a:r>
              <a:rPr lang="en-US" altLang="en-US" sz="4400" dirty="0">
                <a:solidFill>
                  <a:schemeClr val="bg1"/>
                </a:solidFill>
                <a:latin typeface="Times" panose="02020603050405020304" pitchFamily="18" charset="0"/>
              </a:rPr>
              <a:t> </a:t>
            </a:r>
            <a:r>
              <a:rPr lang="en-US" altLang="en-US" dirty="0">
                <a:solidFill>
                  <a:srgbClr val="FF0000"/>
                </a:solidFill>
                <a:latin typeface="Times" panose="02020603050405020304" pitchFamily="18" charset="0"/>
              </a:rPr>
              <a:t>PARADIGM</a:t>
            </a:r>
            <a:endParaRPr lang="en-IN" dirty="0">
              <a:solidFill>
                <a:srgbClr val="FF0000"/>
              </a:solidFill>
              <a:latin typeface="Times"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79512" y="0"/>
            <a:ext cx="8964488" cy="523220"/>
          </a:xfrm>
          <a:prstGeom prst="rect">
            <a:avLst/>
          </a:prstGeom>
          <a:noFill/>
        </p:spPr>
        <p:txBody>
          <a:bodyPr wrap="square" rtlCol="0">
            <a:spAutoFit/>
          </a:bodyPr>
          <a:lstStyle/>
          <a:p>
            <a:r>
              <a:rPr lang="en-US" altLang="en-US" sz="2800" b="1" dirty="0">
                <a:solidFill>
                  <a:schemeClr val="accent6"/>
                </a:solidFill>
                <a:effectLst>
                  <a:outerShdw blurRad="38100" dist="38100" dir="2700000" algn="tl">
                    <a:srgbClr val="000000">
                      <a:alpha val="43137"/>
                    </a:srgbClr>
                  </a:outerShdw>
                </a:effectLst>
              </a:rPr>
              <a:t>                                    Client Process</a:t>
            </a:r>
            <a:endParaRPr lang="en-US" sz="2800" b="1"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9B80-45F5-60FC-FA81-5489FD04AC35}"/>
              </a:ext>
            </a:extLst>
          </p:cNvPr>
          <p:cNvSpPr>
            <a:spLocks noGrp="1"/>
          </p:cNvSpPr>
          <p:nvPr>
            <p:ph idx="1"/>
          </p:nvPr>
        </p:nvSpPr>
        <p:spPr>
          <a:xfrm>
            <a:off x="457200" y="908720"/>
            <a:ext cx="8229600" cy="5217443"/>
          </a:xfrm>
        </p:spPr>
        <p:txBody>
          <a:bodyPr/>
          <a:lstStyle/>
          <a:p>
            <a:r>
              <a:rPr lang="en-IN" dirty="0"/>
              <a:t>Client Process</a:t>
            </a:r>
          </a:p>
          <a:p>
            <a:pPr>
              <a:buFontTx/>
              <a:buChar char="-"/>
            </a:pPr>
            <a:r>
              <a:rPr lang="en-IN" dirty="0"/>
              <a:t>Client calls socket function to create a socket</a:t>
            </a:r>
          </a:p>
          <a:p>
            <a:pPr>
              <a:buFontTx/>
              <a:buChar char="-"/>
            </a:pPr>
            <a:r>
              <a:rPr lang="en-IN" dirty="0"/>
              <a:t>Then calls connect function to connect with server</a:t>
            </a:r>
          </a:p>
        </p:txBody>
      </p:sp>
      <p:sp>
        <p:nvSpPr>
          <p:cNvPr id="2" name="Slide Number Placeholder 1">
            <a:extLst>
              <a:ext uri="{FF2B5EF4-FFF2-40B4-BE49-F238E27FC236}">
                <a16:creationId xmlns:a16="http://schemas.microsoft.com/office/drawing/2014/main" id="{F29A2A1A-7408-FA98-AADE-64D54B704808}"/>
              </a:ext>
            </a:extLst>
          </p:cNvPr>
          <p:cNvSpPr>
            <a:spLocks noGrp="1"/>
          </p:cNvSpPr>
          <p:nvPr>
            <p:ph type="sldNum" sz="quarter" idx="12"/>
          </p:nvPr>
        </p:nvSpPr>
        <p:spPr/>
        <p:txBody>
          <a:bodyPr/>
          <a:lstStyle/>
          <a:p>
            <a:fld id="{45BECD33-1D32-4D2B-AE21-C87DF0D70995}" type="slidenum">
              <a:rPr lang="en-US" smtClean="0"/>
              <a:pPr/>
              <a:t>20</a:t>
            </a:fld>
            <a:endParaRPr lang="en-US"/>
          </a:p>
        </p:txBody>
      </p:sp>
    </p:spTree>
    <p:extLst>
      <p:ext uri="{BB962C8B-B14F-4D97-AF65-F5344CB8AC3E}">
        <p14:creationId xmlns:p14="http://schemas.microsoft.com/office/powerpoint/2010/main" val="408826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7792"/>
            <a:ext cx="8190652" cy="365126"/>
          </a:xfrm>
        </p:spPr>
        <p:txBody>
          <a:bodyPr>
            <a:normAutofit fontScale="90000"/>
          </a:bodyPr>
          <a:lstStyle/>
          <a:p>
            <a:r>
              <a:rPr lang="en-US" altLang="ar-SA" sz="3100" b="1" dirty="0">
                <a:solidFill>
                  <a:schemeClr val="accent6"/>
                </a:solidFill>
                <a:effectLst>
                  <a:outerShdw blurRad="38100" dist="38100" dir="2700000" algn="tl">
                    <a:srgbClr val="000000">
                      <a:alpha val="43137"/>
                    </a:srgbClr>
                  </a:outerShdw>
                </a:effectLst>
                <a:latin typeface="+mn-lt"/>
                <a:ea typeface="+mn-ea"/>
                <a:cs typeface="+mn-cs"/>
              </a:rPr>
              <a:t>Example</a:t>
            </a:r>
            <a:br>
              <a:rPr lang="en-US" altLang="ar-SA" sz="3200" i="1" dirty="0"/>
            </a:br>
            <a:endParaRPr lang="en-US" dirty="0">
              <a:solidFill>
                <a:schemeClr val="accent6">
                  <a:lumMod val="75000"/>
                </a:schemeClr>
              </a:solidFill>
            </a:endParaRPr>
          </a:p>
        </p:txBody>
      </p:sp>
      <p:sp>
        <p:nvSpPr>
          <p:cNvPr id="6" name="Slide Number Placeholder 5"/>
          <p:cNvSpPr>
            <a:spLocks noGrp="1"/>
          </p:cNvSpPr>
          <p:nvPr>
            <p:ph type="sldNum" sz="quarter" idx="12"/>
          </p:nvPr>
        </p:nvSpPr>
        <p:spPr/>
        <p:txBody>
          <a:bodyPr/>
          <a:lstStyle/>
          <a:p>
            <a:fld id="{45BECD33-1D32-4D2B-AE21-C87DF0D70995}" type="slidenum">
              <a:rPr lang="en-US" smtClean="0"/>
              <a:pPr/>
              <a:t>21</a:t>
            </a:fld>
            <a:endParaRPr lang="en-US"/>
          </a:p>
        </p:txBody>
      </p:sp>
      <p:sp>
        <p:nvSpPr>
          <p:cNvPr id="8" name="TextBox 7">
            <a:extLst>
              <a:ext uri="{FF2B5EF4-FFF2-40B4-BE49-F238E27FC236}">
                <a16:creationId xmlns:a16="http://schemas.microsoft.com/office/drawing/2014/main" id="{76C49786-F6FF-B824-6BA3-A324EADBAD75}"/>
              </a:ext>
            </a:extLst>
          </p:cNvPr>
          <p:cNvSpPr txBox="1"/>
          <p:nvPr/>
        </p:nvSpPr>
        <p:spPr>
          <a:xfrm>
            <a:off x="179512" y="1710568"/>
            <a:ext cx="8064896" cy="3970318"/>
          </a:xfrm>
          <a:prstGeom prst="rect">
            <a:avLst/>
          </a:prstGeom>
          <a:noFill/>
        </p:spPr>
        <p:txBody>
          <a:bodyPr wrap="square">
            <a:spAutoFit/>
          </a:bodyPr>
          <a:lstStyle/>
          <a:p>
            <a:pPr algn="just"/>
            <a:r>
              <a:rPr lang="en-US" altLang="en-US" sz="2800" dirty="0">
                <a:latin typeface="Arial Unicode MS" pitchFamily="34" charset="-128"/>
              </a:rPr>
              <a:t>We want to write two programs to show how we can have an echo client and echo server using the services of TCP. Figure shows the variables we use in these two programs. Since data may arrive in different chunks, we need pointers to point to the buffer. The first buffer is fixed and always points to the beginning of the buffer; the second pointer is moving to let the arrived bytes be appended to the end of the previous section.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a:extLst>
              <a:ext uri="{FF2B5EF4-FFF2-40B4-BE49-F238E27FC236}">
                <a16:creationId xmlns:a16="http://schemas.microsoft.com/office/drawing/2014/main" id="{CEE0AFE1-2996-EF4F-2E82-92A42B1618FE}"/>
              </a:ext>
            </a:extLst>
          </p:cNvPr>
          <p:cNvSpPr>
            <a:spLocks noChangeShapeType="1"/>
          </p:cNvSpPr>
          <p:nvPr/>
        </p:nvSpPr>
        <p:spPr bwMode="auto">
          <a:xfrm>
            <a:off x="152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55" name="Line 3">
            <a:extLst>
              <a:ext uri="{FF2B5EF4-FFF2-40B4-BE49-F238E27FC236}">
                <a16:creationId xmlns:a16="http://schemas.microsoft.com/office/drawing/2014/main" id="{C6D9BE48-6A53-1FDE-046A-4669E7E2F92C}"/>
              </a:ext>
            </a:extLst>
          </p:cNvPr>
          <p:cNvSpPr>
            <a:spLocks noChangeShapeType="1"/>
          </p:cNvSpPr>
          <p:nvPr/>
        </p:nvSpPr>
        <p:spPr bwMode="auto">
          <a:xfrm>
            <a:off x="152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58" name="Rectangle 6">
            <a:extLst>
              <a:ext uri="{FF2B5EF4-FFF2-40B4-BE49-F238E27FC236}">
                <a16:creationId xmlns:a16="http://schemas.microsoft.com/office/drawing/2014/main" id="{4F5D0C75-1FBF-BE71-A322-ADCCA0686D03}"/>
              </a:ext>
            </a:extLst>
          </p:cNvPr>
          <p:cNvSpPr>
            <a:spLocks noChangeArrowheads="1"/>
          </p:cNvSpPr>
          <p:nvPr/>
        </p:nvSpPr>
        <p:spPr bwMode="auto">
          <a:xfrm>
            <a:off x="228600" y="457200"/>
            <a:ext cx="891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t>Variable used in echo client and echo sever using TCP </a:t>
            </a:r>
            <a:endParaRPr lang="en-US" altLang="ar-SA" dirty="0"/>
          </a:p>
        </p:txBody>
      </p:sp>
      <p:pic>
        <p:nvPicPr>
          <p:cNvPr id="12" name="Picture 12">
            <a:extLst>
              <a:ext uri="{FF2B5EF4-FFF2-40B4-BE49-F238E27FC236}">
                <a16:creationId xmlns:a16="http://schemas.microsoft.com/office/drawing/2014/main" id="{2CBEC3C1-EA85-00BC-555C-F8621EEE0B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30438"/>
            <a:ext cx="3665538" cy="249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3">
            <a:extLst>
              <a:ext uri="{FF2B5EF4-FFF2-40B4-BE49-F238E27FC236}">
                <a16:creationId xmlns:a16="http://schemas.microsoft.com/office/drawing/2014/main" id="{824D5294-8377-C3A8-6250-9A4418E02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063" y="2230438"/>
            <a:ext cx="3665537" cy="249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840A444-CC57-2133-720B-CB4BC8507625}"/>
              </a:ext>
            </a:extLst>
          </p:cNvPr>
          <p:cNvSpPr>
            <a:spLocks noGrp="1"/>
          </p:cNvSpPr>
          <p:nvPr>
            <p:ph type="sldNum" sz="quarter" idx="12"/>
          </p:nvPr>
        </p:nvSpPr>
        <p:spPr/>
        <p:txBody>
          <a:bodyPr/>
          <a:lstStyle/>
          <a:p>
            <a:fld id="{45BECD33-1D32-4D2B-AE21-C87DF0D7099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61F7C6-8363-A9C6-26A9-F4F3AE9918C6}"/>
              </a:ext>
            </a:extLst>
          </p:cNvPr>
          <p:cNvSpPr>
            <a:spLocks noGrp="1"/>
          </p:cNvSpPr>
          <p:nvPr>
            <p:ph type="title"/>
          </p:nvPr>
        </p:nvSpPr>
        <p:spPr>
          <a:xfrm>
            <a:off x="457200" y="136525"/>
            <a:ext cx="8229600" cy="196131"/>
          </a:xfrm>
        </p:spPr>
        <p:txBody>
          <a:bodyPr>
            <a:normAutofit fontScale="90000"/>
          </a:bodyPr>
          <a:lstStyle/>
          <a:p>
            <a:r>
              <a:rPr lang="en-IN" dirty="0"/>
              <a:t>Peer to Peer Paradigm</a:t>
            </a:r>
          </a:p>
        </p:txBody>
      </p:sp>
      <p:sp>
        <p:nvSpPr>
          <p:cNvPr id="6" name="Content Placeholder 5">
            <a:extLst>
              <a:ext uri="{FF2B5EF4-FFF2-40B4-BE49-F238E27FC236}">
                <a16:creationId xmlns:a16="http://schemas.microsoft.com/office/drawing/2014/main" id="{36C02788-B3BB-88B7-A464-529F7F28F701}"/>
              </a:ext>
            </a:extLst>
          </p:cNvPr>
          <p:cNvSpPr>
            <a:spLocks noGrp="1"/>
          </p:cNvSpPr>
          <p:nvPr>
            <p:ph idx="1"/>
          </p:nvPr>
        </p:nvSpPr>
        <p:spPr>
          <a:xfrm>
            <a:off x="457200" y="798512"/>
            <a:ext cx="8229600" cy="5327651"/>
          </a:xfrm>
        </p:spPr>
        <p:txBody>
          <a:bodyPr>
            <a:normAutofit/>
          </a:bodyPr>
          <a:lstStyle/>
          <a:p>
            <a:r>
              <a:rPr lang="en-US" altLang="en-US" sz="3200" dirty="0">
                <a:latin typeface="Arial Unicode MS" pitchFamily="34" charset="-128"/>
              </a:rPr>
              <a:t> In this paradigm, two peer computers can communicate with each other to exchange services. </a:t>
            </a:r>
          </a:p>
          <a:p>
            <a:r>
              <a:rPr lang="en-US" altLang="en-US" sz="3200" dirty="0">
                <a:latin typeface="Arial Unicode MS" pitchFamily="34" charset="-128"/>
              </a:rPr>
              <a:t>This paradigm is interesting in some areas such as file transfer in which the client-server paradigm may put a lot of the load on the server machine.</a:t>
            </a:r>
          </a:p>
          <a:p>
            <a:r>
              <a:rPr lang="en-US" altLang="en-US" sz="3200" dirty="0">
                <a:latin typeface="Arial Unicode MS" pitchFamily="34" charset="-128"/>
              </a:rPr>
              <a:t> However,  P2P paradigm does not ignore the client-server paradigm; it is based on this paradigm. </a:t>
            </a:r>
          </a:p>
          <a:p>
            <a:endParaRPr lang="en-IN" dirty="0"/>
          </a:p>
        </p:txBody>
      </p:sp>
      <p:sp>
        <p:nvSpPr>
          <p:cNvPr id="7" name="Slide Number Placeholder 6"/>
          <p:cNvSpPr>
            <a:spLocks noGrp="1"/>
          </p:cNvSpPr>
          <p:nvPr>
            <p:ph type="sldNum" sz="quarter" idx="12"/>
          </p:nvPr>
        </p:nvSpPr>
        <p:spPr/>
        <p:txBody>
          <a:bodyPr/>
          <a:lstStyle/>
          <a:p>
            <a:fld id="{45BECD33-1D32-4D2B-AE21-C87DF0D70995}" type="slidenum">
              <a:rPr lang="en-US" smtClean="0"/>
              <a:pPr/>
              <a:t>23</a:t>
            </a:fld>
            <a:endParaRPr lang="en-US"/>
          </a:p>
        </p:txBody>
      </p:sp>
      <p:grpSp>
        <p:nvGrpSpPr>
          <p:cNvPr id="18" name="Group 17">
            <a:extLst>
              <a:ext uri="{FF2B5EF4-FFF2-40B4-BE49-F238E27FC236}">
                <a16:creationId xmlns:a16="http://schemas.microsoft.com/office/drawing/2014/main" id="{926B0426-4322-4DEE-939B-C42CBD16E319}"/>
              </a:ext>
            </a:extLst>
          </p:cNvPr>
          <p:cNvGrpSpPr/>
          <p:nvPr/>
        </p:nvGrpSpPr>
        <p:grpSpPr>
          <a:xfrm>
            <a:off x="1908222" y="4266637"/>
            <a:ext cx="59400" cy="56520"/>
            <a:chOff x="1908222" y="4266637"/>
            <a:chExt cx="59400" cy="565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47726E7-3BF2-4B47-8ABE-028758262684}"/>
                    </a:ext>
                  </a:extLst>
                </p14:cNvPr>
                <p14:cNvContentPartPr/>
                <p14:nvPr/>
              </p14:nvContentPartPr>
              <p14:xfrm>
                <a:off x="1908222" y="4290397"/>
                <a:ext cx="59400" cy="32760"/>
              </p14:xfrm>
            </p:contentPart>
          </mc:Choice>
          <mc:Fallback xmlns="">
            <p:pic>
              <p:nvPicPr>
                <p:cNvPr id="4" name="Ink 3">
                  <a:extLst>
                    <a:ext uri="{FF2B5EF4-FFF2-40B4-BE49-F238E27FC236}">
                      <a16:creationId xmlns:a16="http://schemas.microsoft.com/office/drawing/2014/main" id="{047726E7-3BF2-4B47-8ABE-028758262684}"/>
                    </a:ext>
                  </a:extLst>
                </p:cNvPr>
                <p:cNvPicPr/>
                <p:nvPr/>
              </p:nvPicPr>
              <p:blipFill>
                <a:blip r:embed="rId8"/>
                <a:stretch>
                  <a:fillRect/>
                </a:stretch>
              </p:blipFill>
              <p:spPr>
                <a:xfrm>
                  <a:off x="1899222" y="4281757"/>
                  <a:ext cx="770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1F940423-C87C-48F5-9299-E9A6BC3F8D41}"/>
                    </a:ext>
                  </a:extLst>
                </p14:cNvPr>
                <p14:cNvContentPartPr/>
                <p14:nvPr/>
              </p14:nvContentPartPr>
              <p14:xfrm>
                <a:off x="1957182" y="4266637"/>
                <a:ext cx="9000" cy="4680"/>
              </p14:xfrm>
            </p:contentPart>
          </mc:Choice>
          <mc:Fallback xmlns="">
            <p:pic>
              <p:nvPicPr>
                <p:cNvPr id="5" name="Ink 4">
                  <a:extLst>
                    <a:ext uri="{FF2B5EF4-FFF2-40B4-BE49-F238E27FC236}">
                      <a16:creationId xmlns:a16="http://schemas.microsoft.com/office/drawing/2014/main" id="{1F940423-C87C-48F5-9299-E9A6BC3F8D41}"/>
                    </a:ext>
                  </a:extLst>
                </p:cNvPr>
                <p:cNvPicPr/>
                <p:nvPr/>
              </p:nvPicPr>
              <p:blipFill>
                <a:blip r:embed="rId10"/>
                <a:stretch>
                  <a:fillRect/>
                </a:stretch>
              </p:blipFill>
              <p:spPr>
                <a:xfrm>
                  <a:off x="1948542" y="4257997"/>
                  <a:ext cx="26640" cy="22320"/>
                </a:xfrm>
                <a:prstGeom prst="rect">
                  <a:avLst/>
                </a:prstGeom>
              </p:spPr>
            </p:pic>
          </mc:Fallback>
        </mc:AlternateContent>
      </p:grpSp>
      <p:sp>
        <p:nvSpPr>
          <p:cNvPr id="14" name="Rectangle 3">
            <a:extLst>
              <a:ext uri="{FF2B5EF4-FFF2-40B4-BE49-F238E27FC236}">
                <a16:creationId xmlns:a16="http://schemas.microsoft.com/office/drawing/2014/main" id="{E0A14495-3470-8527-25AB-76403160352B}"/>
              </a:ext>
            </a:extLst>
          </p:cNvPr>
          <p:cNvSpPr txBox="1">
            <a:spLocks noChangeArrowheads="1"/>
          </p:cNvSpPr>
          <p:nvPr/>
        </p:nvSpPr>
        <p:spPr>
          <a:xfrm>
            <a:off x="685800" y="1143000"/>
            <a:ext cx="7162800" cy="4916488"/>
          </a:xfrm>
          <a:prstGeom prst="rect">
            <a:avLst/>
          </a:prstGeom>
        </p:spPr>
        <p:txBody>
          <a:bodyPr/>
          <a:lstStyle/>
          <a:p>
            <a:pPr marL="342900" indent="-342900">
              <a:spcBef>
                <a:spcPct val="20000"/>
              </a:spcBef>
              <a:buClr>
                <a:schemeClr val="folHlink"/>
              </a:buClr>
              <a:buSzPct val="60000"/>
              <a:defRPr/>
            </a:pPr>
            <a:endParaRPr lang="en-US" sz="2400" b="0" kern="0" dirty="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4EB3CEE-6973-8425-B46F-61E0E84F20F7}"/>
              </a:ext>
            </a:extLst>
          </p:cNvPr>
          <p:cNvSpPr>
            <a:spLocks noGrp="1"/>
          </p:cNvSpPr>
          <p:nvPr>
            <p:ph idx="1"/>
          </p:nvPr>
        </p:nvSpPr>
        <p:spPr/>
        <p:txBody>
          <a:bodyPr/>
          <a:lstStyle/>
          <a:p>
            <a:pPr marL="0" indent="0">
              <a:buNone/>
            </a:pPr>
            <a:r>
              <a:rPr lang="en-US" altLang="en-US" sz="3200" dirty="0">
                <a:solidFill>
                  <a:schemeClr val="folHlink"/>
                </a:solidFill>
                <a:latin typeface="Times" panose="02020603050405020304" pitchFamily="18" charset="0"/>
              </a:rPr>
              <a:t>                </a:t>
            </a:r>
          </a:p>
          <a:p>
            <a:pPr marL="0" indent="0">
              <a:buNone/>
            </a:pPr>
            <a:endParaRPr lang="en-US" altLang="en-US" dirty="0">
              <a:solidFill>
                <a:schemeClr val="folHlink"/>
              </a:solidFill>
              <a:latin typeface="Times" panose="02020603050405020304" pitchFamily="18" charset="0"/>
            </a:endParaRPr>
          </a:p>
          <a:p>
            <a:pPr marL="0" indent="0" algn="ctr">
              <a:buNone/>
            </a:pPr>
            <a:r>
              <a:rPr lang="en-US" altLang="en-US" sz="4000" dirty="0">
                <a:solidFill>
                  <a:schemeClr val="folHlink"/>
                </a:solidFill>
                <a:latin typeface="Times" panose="02020603050405020304" pitchFamily="18" charset="0"/>
              </a:rPr>
              <a:t>Host Configuration:</a:t>
            </a:r>
            <a:br>
              <a:rPr lang="en-US" altLang="en-US" sz="4000" dirty="0">
                <a:solidFill>
                  <a:schemeClr val="folHlink"/>
                </a:solidFill>
                <a:latin typeface="Times" panose="02020603050405020304" pitchFamily="18" charset="0"/>
              </a:rPr>
            </a:br>
            <a:r>
              <a:rPr lang="en-US" altLang="en-US" sz="4000" dirty="0">
                <a:solidFill>
                  <a:schemeClr val="folHlink"/>
                </a:solidFill>
                <a:latin typeface="Times" panose="02020603050405020304" pitchFamily="18" charset="0"/>
              </a:rPr>
              <a:t>DHCP</a:t>
            </a:r>
          </a:p>
          <a:p>
            <a:endParaRPr lang="en-IN" dirty="0"/>
          </a:p>
        </p:txBody>
      </p:sp>
      <p:sp>
        <p:nvSpPr>
          <p:cNvPr id="7" name="Slide Number Placeholder 6"/>
          <p:cNvSpPr>
            <a:spLocks noGrp="1"/>
          </p:cNvSpPr>
          <p:nvPr>
            <p:ph type="sldNum" sz="quarter" idx="12"/>
          </p:nvPr>
        </p:nvSpPr>
        <p:spPr/>
        <p:txBody>
          <a:bodyPr/>
          <a:lstStyle/>
          <a:p>
            <a:fld id="{45BECD33-1D32-4D2B-AE21-C87DF0D70995}" type="slidenum">
              <a:rPr lang="en-US" smtClean="0"/>
              <a:pPr/>
              <a:t>24</a:t>
            </a:fld>
            <a:endParaRPr lang="en-US"/>
          </a:p>
        </p:txBody>
      </p:sp>
      <p:sp>
        <p:nvSpPr>
          <p:cNvPr id="11" name="Rectangle 3">
            <a:extLst>
              <a:ext uri="{FF2B5EF4-FFF2-40B4-BE49-F238E27FC236}">
                <a16:creationId xmlns:a16="http://schemas.microsoft.com/office/drawing/2014/main" id="{ECDD00A6-43BE-58B4-0AE6-C3405B83F414}"/>
              </a:ext>
            </a:extLst>
          </p:cNvPr>
          <p:cNvSpPr txBox="1">
            <a:spLocks noChangeArrowheads="1"/>
          </p:cNvSpPr>
          <p:nvPr/>
        </p:nvSpPr>
        <p:spPr>
          <a:xfrm>
            <a:off x="466725" y="1209823"/>
            <a:ext cx="8259763" cy="4200378"/>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Introduction</a:t>
            </a:r>
          </a:p>
        </p:txBody>
      </p:sp>
      <p:sp>
        <p:nvSpPr>
          <p:cNvPr id="4" name="Slide Number Placeholder 3"/>
          <p:cNvSpPr>
            <a:spLocks noGrp="1"/>
          </p:cNvSpPr>
          <p:nvPr>
            <p:ph type="sldNum" sz="quarter" idx="12"/>
          </p:nvPr>
        </p:nvSpPr>
        <p:spPr/>
        <p:txBody>
          <a:bodyPr/>
          <a:lstStyle/>
          <a:p>
            <a:fld id="{45BECD33-1D32-4D2B-AE21-C87DF0D70995}" type="slidenum">
              <a:rPr lang="en-US" smtClean="0"/>
              <a:pPr/>
              <a:t>25</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251520" y="692696"/>
            <a:ext cx="86638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latin typeface="Arial Unicode MS" pitchFamily="34" charset="-128"/>
              </a:rPr>
              <a:t>- Each computer that uses the TCP/IP protocol suite     needs to know its IP address. </a:t>
            </a:r>
          </a:p>
          <a:p>
            <a:pPr marL="457200" indent="-457200" algn="just">
              <a:buFontTx/>
              <a:buChar char="-"/>
            </a:pPr>
            <a:r>
              <a:rPr lang="en-US" altLang="en-US" sz="2800" dirty="0">
                <a:latin typeface="Arial Unicode MS" pitchFamily="34" charset="-128"/>
              </a:rPr>
              <a:t>If the computer uses classless addressing or is a member of a subnet, it also needs to know its subnet mask. </a:t>
            </a:r>
          </a:p>
          <a:p>
            <a:pPr marL="457200" indent="-457200" algn="just">
              <a:buFontTx/>
              <a:buChar char="-"/>
            </a:pPr>
            <a:r>
              <a:rPr lang="en-US" altLang="en-US" sz="2800" dirty="0">
                <a:latin typeface="Arial Unicode MS" pitchFamily="34" charset="-128"/>
              </a:rPr>
              <a:t>Most computers need two other pieces of information: the address of a default router to be able to communicate with other networks and the address of a name server to be able to use names instead of addresses . </a:t>
            </a:r>
          </a:p>
          <a:p>
            <a:pPr marL="457200" indent="-457200" algn="just">
              <a:buFontTx/>
              <a:buChar char="-"/>
            </a:pPr>
            <a:r>
              <a:rPr lang="en-US" altLang="en-US" sz="2800" dirty="0">
                <a:latin typeface="Arial Unicode MS" pitchFamily="34" charset="-128"/>
              </a:rPr>
              <a:t>In other words, four pieces of information are normally needed.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dirty="0">
                <a:solidFill>
                  <a:schemeClr val="accent6">
                    <a:lumMod val="75000"/>
                  </a:schemeClr>
                </a:solidFill>
              </a:rPr>
              <a:t>DHCP</a:t>
            </a:r>
          </a:p>
        </p:txBody>
      </p:sp>
      <p:sp>
        <p:nvSpPr>
          <p:cNvPr id="4" name="Slide Number Placeholder 3"/>
          <p:cNvSpPr>
            <a:spLocks noGrp="1"/>
          </p:cNvSpPr>
          <p:nvPr>
            <p:ph type="sldNum" sz="quarter" idx="12"/>
          </p:nvPr>
        </p:nvSpPr>
        <p:spPr/>
        <p:txBody>
          <a:bodyPr/>
          <a:lstStyle/>
          <a:p>
            <a:fld id="{45BECD33-1D32-4D2B-AE21-C87DF0D70995}" type="slidenum">
              <a:rPr lang="en-US" smtClean="0"/>
              <a:pPr/>
              <a:t>26</a:t>
            </a:fld>
            <a:endParaRPr lang="en-US"/>
          </a:p>
        </p:txBody>
      </p:sp>
      <p:sp>
        <p:nvSpPr>
          <p:cNvPr id="8" name="Rectangle 6">
            <a:extLst>
              <a:ext uri="{FF2B5EF4-FFF2-40B4-BE49-F238E27FC236}">
                <a16:creationId xmlns:a16="http://schemas.microsoft.com/office/drawing/2014/main" id="{11F1968B-37E2-280D-DF38-CCA64EC8A28A}"/>
              </a:ext>
            </a:extLst>
          </p:cNvPr>
          <p:cNvSpPr txBox="1">
            <a:spLocks noChangeArrowheads="1"/>
          </p:cNvSpPr>
          <p:nvPr/>
        </p:nvSpPr>
        <p:spPr>
          <a:xfrm>
            <a:off x="466725" y="1255712"/>
            <a:ext cx="8259763" cy="3325415"/>
          </a:xfrm>
          <a:prstGeom prst="rect">
            <a:avLst/>
          </a:prstGeom>
        </p:spPr>
        <p:txBody>
          <a:bodyPr/>
          <a:lstStyle/>
          <a:p>
            <a:pPr marL="342900" indent="-342900">
              <a:spcBef>
                <a:spcPct val="45000"/>
              </a:spcBef>
              <a:buClr>
                <a:schemeClr val="folHlink"/>
              </a:buClr>
              <a:buSzPct val="60000"/>
              <a:buFont typeface="Wingdings" pitchFamily="2" charset="2"/>
              <a:buChar char="n"/>
              <a:defRPr/>
            </a:pPr>
            <a:endParaRPr lang="en-US" sz="2400" b="0" kern="0" dirty="0">
              <a:cs typeface="Times New Roman" pitchFamily="18" charset="0"/>
            </a:endParaRPr>
          </a:p>
        </p:txBody>
      </p:sp>
      <p:sp>
        <p:nvSpPr>
          <p:cNvPr id="6" name="Rectangle 5">
            <a:extLst>
              <a:ext uri="{FF2B5EF4-FFF2-40B4-BE49-F238E27FC236}">
                <a16:creationId xmlns:a16="http://schemas.microsoft.com/office/drawing/2014/main" id="{2D337ABD-B809-5762-AA1F-E192E393DAA9}"/>
              </a:ext>
            </a:extLst>
          </p:cNvPr>
          <p:cNvSpPr>
            <a:spLocks noChangeArrowheads="1"/>
          </p:cNvSpPr>
          <p:nvPr/>
        </p:nvSpPr>
        <p:spPr bwMode="auto">
          <a:xfrm>
            <a:off x="251520" y="692696"/>
            <a:ext cx="866388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Tx/>
              <a:buChar char="-"/>
            </a:pPr>
            <a:r>
              <a:rPr lang="en-US" altLang="en-US" sz="2800" dirty="0">
                <a:latin typeface="Arial Unicode MS" pitchFamily="34" charset="-128"/>
              </a:rPr>
              <a:t>DHCP is a client/server protocol designed to provide the four pieces of information for a diskless computer or a computer that is booted for the first time. </a:t>
            </a:r>
          </a:p>
          <a:p>
            <a:pPr algn="just"/>
            <a:r>
              <a:rPr lang="en-US" altLang="en-US" sz="3200" dirty="0">
                <a:solidFill>
                  <a:schemeClr val="accent6">
                    <a:lumMod val="75000"/>
                  </a:schemeClr>
                </a:solidFill>
                <a:latin typeface="+mj-lt"/>
                <a:ea typeface="+mj-ea"/>
                <a:cs typeface="+mj-cs"/>
              </a:rPr>
              <a:t>DHCP Operation: </a:t>
            </a:r>
            <a:r>
              <a:rPr lang="en-US" altLang="en-US" sz="2400" dirty="0">
                <a:solidFill>
                  <a:schemeClr val="accent6">
                    <a:lumMod val="75000"/>
                  </a:schemeClr>
                </a:solidFill>
                <a:latin typeface="+mj-lt"/>
                <a:ea typeface="+mj-ea"/>
                <a:cs typeface="+mj-cs"/>
              </a:rPr>
              <a:t>Client &amp; Server on same network</a:t>
            </a:r>
          </a:p>
          <a:p>
            <a:pPr algn="just"/>
            <a:endParaRPr lang="en-US" altLang="en-US" sz="4000" dirty="0">
              <a:solidFill>
                <a:schemeClr val="accent6">
                  <a:lumMod val="75000"/>
                </a:schemeClr>
              </a:solidFill>
              <a:latin typeface="+mj-lt"/>
              <a:ea typeface="+mj-ea"/>
              <a:cs typeface="+mj-cs"/>
            </a:endParaRPr>
          </a:p>
        </p:txBody>
      </p:sp>
      <p:pic>
        <p:nvPicPr>
          <p:cNvPr id="7" name="Picture 12">
            <a:extLst>
              <a:ext uri="{FF2B5EF4-FFF2-40B4-BE49-F238E27FC236}">
                <a16:creationId xmlns:a16="http://schemas.microsoft.com/office/drawing/2014/main" id="{D38AC518-1961-2350-8000-641286C9A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19" y="3068960"/>
            <a:ext cx="6550943"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a:extLst>
              <a:ext uri="{FF2B5EF4-FFF2-40B4-BE49-F238E27FC236}">
                <a16:creationId xmlns:a16="http://schemas.microsoft.com/office/drawing/2014/main" id="{E90AC71B-FA70-6AD6-41AE-B13401AB6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5497545"/>
            <a:ext cx="2760663"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4">
            <a:extLst>
              <a:ext uri="{FF2B5EF4-FFF2-40B4-BE49-F238E27FC236}">
                <a16:creationId xmlns:a16="http://schemas.microsoft.com/office/drawing/2014/main" id="{ED9E3955-B0E5-7857-583B-AAF48C58AB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5896586"/>
            <a:ext cx="2741612"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388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500042"/>
          </a:xfrm>
        </p:spPr>
        <p:txBody>
          <a:bodyPr>
            <a:normAutofit fontScale="90000"/>
          </a:bodyPr>
          <a:lstStyle/>
          <a:p>
            <a:pPr algn="l"/>
            <a:r>
              <a:rPr lang="en-US" dirty="0">
                <a:solidFill>
                  <a:schemeClr val="accent6">
                    <a:lumMod val="75000"/>
                  </a:schemeClr>
                </a:solidFill>
              </a:rPr>
              <a:t>Client &amp; Server on two different Networks</a:t>
            </a:r>
          </a:p>
        </p:txBody>
      </p:sp>
      <p:sp>
        <p:nvSpPr>
          <p:cNvPr id="5" name="Slide Number Placeholder 4"/>
          <p:cNvSpPr>
            <a:spLocks noGrp="1"/>
          </p:cNvSpPr>
          <p:nvPr>
            <p:ph type="sldNum" sz="quarter" idx="12"/>
          </p:nvPr>
        </p:nvSpPr>
        <p:spPr/>
        <p:txBody>
          <a:bodyPr/>
          <a:lstStyle/>
          <a:p>
            <a:fld id="{45BECD33-1D32-4D2B-AE21-C87DF0D70995}" type="slidenum">
              <a:rPr lang="en-US" smtClean="0"/>
              <a:pPr/>
              <a:t>27</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E71E84A-ED75-4B56-9499-3755E3CEBEA8}"/>
                  </a:ext>
                </a:extLst>
              </p14:cNvPr>
              <p14:cNvContentPartPr/>
              <p14:nvPr/>
            </p14:nvContentPartPr>
            <p14:xfrm>
              <a:off x="5335782" y="4997437"/>
              <a:ext cx="18360" cy="21600"/>
            </p14:xfrm>
          </p:contentPart>
        </mc:Choice>
        <mc:Fallback xmlns="">
          <p:pic>
            <p:nvPicPr>
              <p:cNvPr id="4" name="Ink 3">
                <a:extLst>
                  <a:ext uri="{FF2B5EF4-FFF2-40B4-BE49-F238E27FC236}">
                    <a16:creationId xmlns:a16="http://schemas.microsoft.com/office/drawing/2014/main" id="{1E71E84A-ED75-4B56-9499-3755E3CEBEA8}"/>
                  </a:ext>
                </a:extLst>
              </p:cNvPr>
              <p:cNvPicPr/>
              <p:nvPr/>
            </p:nvPicPr>
            <p:blipFill>
              <a:blip r:embed="rId4"/>
              <a:stretch>
                <a:fillRect/>
              </a:stretch>
            </p:blipFill>
            <p:spPr>
              <a:xfrm>
                <a:off x="5327142" y="4988437"/>
                <a:ext cx="360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CEBDD7D-F5DA-404B-8D5E-E84AE39065AA}"/>
                  </a:ext>
                </a:extLst>
              </p14:cNvPr>
              <p14:cNvContentPartPr/>
              <p14:nvPr/>
            </p14:nvContentPartPr>
            <p14:xfrm>
              <a:off x="5389782" y="5098597"/>
              <a:ext cx="12240" cy="360"/>
            </p14:xfrm>
          </p:contentPart>
        </mc:Choice>
        <mc:Fallback xmlns="">
          <p:pic>
            <p:nvPicPr>
              <p:cNvPr id="8" name="Ink 7">
                <a:extLst>
                  <a:ext uri="{FF2B5EF4-FFF2-40B4-BE49-F238E27FC236}">
                    <a16:creationId xmlns:a16="http://schemas.microsoft.com/office/drawing/2014/main" id="{ACEBDD7D-F5DA-404B-8D5E-E84AE39065AA}"/>
                  </a:ext>
                </a:extLst>
              </p:cNvPr>
              <p:cNvPicPr/>
              <p:nvPr/>
            </p:nvPicPr>
            <p:blipFill>
              <a:blip r:embed="rId8"/>
              <a:stretch>
                <a:fillRect/>
              </a:stretch>
            </p:blipFill>
            <p:spPr>
              <a:xfrm>
                <a:off x="5381142" y="5089597"/>
                <a:ext cx="2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D464E81-3248-4BD8-8350-AA2F446ADE1B}"/>
                  </a:ext>
                </a:extLst>
              </p14:cNvPr>
              <p14:cNvContentPartPr/>
              <p14:nvPr/>
            </p14:nvContentPartPr>
            <p14:xfrm>
              <a:off x="5178462" y="5119117"/>
              <a:ext cx="54360" cy="7200"/>
            </p14:xfrm>
          </p:contentPart>
        </mc:Choice>
        <mc:Fallback xmlns="">
          <p:pic>
            <p:nvPicPr>
              <p:cNvPr id="9" name="Ink 8">
                <a:extLst>
                  <a:ext uri="{FF2B5EF4-FFF2-40B4-BE49-F238E27FC236}">
                    <a16:creationId xmlns:a16="http://schemas.microsoft.com/office/drawing/2014/main" id="{AD464E81-3248-4BD8-8350-AA2F446ADE1B}"/>
                  </a:ext>
                </a:extLst>
              </p:cNvPr>
              <p:cNvPicPr/>
              <p:nvPr/>
            </p:nvPicPr>
            <p:blipFill>
              <a:blip r:embed="rId10"/>
              <a:stretch>
                <a:fillRect/>
              </a:stretch>
            </p:blipFill>
            <p:spPr>
              <a:xfrm>
                <a:off x="5169822" y="5110477"/>
                <a:ext cx="72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8D9E1AE-7908-490F-A226-1F4E660C1028}"/>
                  </a:ext>
                </a:extLst>
              </p14:cNvPr>
              <p14:cNvContentPartPr/>
              <p14:nvPr/>
            </p14:nvContentPartPr>
            <p14:xfrm>
              <a:off x="3095862" y="4856677"/>
              <a:ext cx="43920" cy="12960"/>
            </p14:xfrm>
          </p:contentPart>
        </mc:Choice>
        <mc:Fallback xmlns="">
          <p:pic>
            <p:nvPicPr>
              <p:cNvPr id="10" name="Ink 9">
                <a:extLst>
                  <a:ext uri="{FF2B5EF4-FFF2-40B4-BE49-F238E27FC236}">
                    <a16:creationId xmlns:a16="http://schemas.microsoft.com/office/drawing/2014/main" id="{E8D9E1AE-7908-490F-A226-1F4E660C1028}"/>
                  </a:ext>
                </a:extLst>
              </p:cNvPr>
              <p:cNvPicPr/>
              <p:nvPr/>
            </p:nvPicPr>
            <p:blipFill>
              <a:blip r:embed="rId12"/>
              <a:stretch>
                <a:fillRect/>
              </a:stretch>
            </p:blipFill>
            <p:spPr>
              <a:xfrm>
                <a:off x="3086862" y="4848037"/>
                <a:ext cx="61560" cy="30600"/>
              </a:xfrm>
              <a:prstGeom prst="rect">
                <a:avLst/>
              </a:prstGeom>
            </p:spPr>
          </p:pic>
        </mc:Fallback>
      </mc:AlternateContent>
      <p:pic>
        <p:nvPicPr>
          <p:cNvPr id="11" name="Picture 15">
            <a:extLst>
              <a:ext uri="{FF2B5EF4-FFF2-40B4-BE49-F238E27FC236}">
                <a16:creationId xmlns:a16="http://schemas.microsoft.com/office/drawing/2014/main" id="{3997FDEC-1718-BF8E-6E2F-53CA1612E7F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2564904"/>
            <a:ext cx="8520113" cy="296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4">
            <a:extLst>
              <a:ext uri="{FF2B5EF4-FFF2-40B4-BE49-F238E27FC236}">
                <a16:creationId xmlns:a16="http://schemas.microsoft.com/office/drawing/2014/main" id="{43EA8736-83EA-8987-7C99-C1DEB63351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7575" y="3221503"/>
            <a:ext cx="1955800" cy="207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7">
            <a:extLst>
              <a:ext uri="{FF2B5EF4-FFF2-40B4-BE49-F238E27FC236}">
                <a16:creationId xmlns:a16="http://schemas.microsoft.com/office/drawing/2014/main" id="{89BB5BCC-211E-49BF-4051-95BEC88091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73288" y="3733800"/>
            <a:ext cx="140811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8">
            <a:extLst>
              <a:ext uri="{FF2B5EF4-FFF2-40B4-BE49-F238E27FC236}">
                <a16:creationId xmlns:a16="http://schemas.microsoft.com/office/drawing/2014/main" id="{F7A92802-138F-9D49-14B1-4D0BB98B074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0" y="4071338"/>
            <a:ext cx="245903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28</a:t>
            </a:fld>
            <a:endParaRPr lang="en-US" dirty="0"/>
          </a:p>
        </p:txBody>
      </p:sp>
      <p:pic>
        <p:nvPicPr>
          <p:cNvPr id="7" name="Picture 10">
            <a:extLst>
              <a:ext uri="{FF2B5EF4-FFF2-40B4-BE49-F238E27FC236}">
                <a16:creationId xmlns:a16="http://schemas.microsoft.com/office/drawing/2014/main" id="{3F3ABB25-5410-19E1-EDF6-EEDA424B6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3" y="1842869"/>
            <a:ext cx="6326187" cy="2957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a:extLst>
              <a:ext uri="{FF2B5EF4-FFF2-40B4-BE49-F238E27FC236}">
                <a16:creationId xmlns:a16="http://schemas.microsoft.com/office/drawing/2014/main" id="{A9A5D925-D5A9-7E82-5574-88A900B3BA73}"/>
              </a:ext>
            </a:extLst>
          </p:cNvPr>
          <p:cNvSpPr txBox="1">
            <a:spLocks noChangeArrowheads="1"/>
          </p:cNvSpPr>
          <p:nvPr/>
        </p:nvSpPr>
        <p:spPr bwMode="auto">
          <a:xfrm>
            <a:off x="990600" y="90488"/>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chemeClr val="accent2"/>
                </a:solidFill>
                <a:latin typeface="Times New Roman" panose="02020603050405020304" pitchFamily="18" charset="0"/>
              </a:rPr>
              <a:t>                                </a:t>
            </a:r>
            <a:r>
              <a:rPr lang="en-US" altLang="en-US" sz="2800" i="1" dirty="0">
                <a:latin typeface="Times New Roman" panose="02020603050405020304" pitchFamily="18" charset="0"/>
              </a:rPr>
              <a:t>Use of UDP ports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29</a:t>
            </a:fld>
            <a:endParaRPr lang="en-US"/>
          </a:p>
        </p:txBody>
      </p:sp>
      <p:sp>
        <p:nvSpPr>
          <p:cNvPr id="7"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Error Control(DHCP packet format)</a:t>
            </a:r>
          </a:p>
        </p:txBody>
      </p:sp>
      <p:pic>
        <p:nvPicPr>
          <p:cNvPr id="10" name="Picture 10">
            <a:extLst>
              <a:ext uri="{FF2B5EF4-FFF2-40B4-BE49-F238E27FC236}">
                <a16:creationId xmlns:a16="http://schemas.microsoft.com/office/drawing/2014/main" id="{DFCF0ED9-7CE3-08F2-8ACD-B154ECC40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647114"/>
            <a:ext cx="6783387" cy="567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696" y="1000108"/>
            <a:ext cx="7498080" cy="5176854"/>
          </a:xfrm>
        </p:spPr>
        <p:txBody>
          <a:bodyPr>
            <a:noAutofit/>
          </a:bodyPr>
          <a:lstStyle/>
          <a:p>
            <a:pPr marL="0" indent="0">
              <a:buNone/>
            </a:pPr>
            <a:r>
              <a:rPr lang="en-US" altLang="en-US" sz="2400" dirty="0">
                <a:solidFill>
                  <a:srgbClr val="FF0000"/>
                </a:solidFill>
                <a:latin typeface="Arial Unicode MS" pitchFamily="34" charset="-128"/>
              </a:rPr>
              <a:t>Server :</a:t>
            </a:r>
          </a:p>
          <a:p>
            <a:r>
              <a:rPr lang="en-US" altLang="en-US" sz="2000" dirty="0">
                <a:latin typeface="Arial Unicode MS" pitchFamily="34" charset="-128"/>
              </a:rPr>
              <a:t>Program running on the remote machine providing service to the clients .</a:t>
            </a:r>
          </a:p>
          <a:p>
            <a:r>
              <a:rPr lang="en-US" altLang="en-US" sz="2000" dirty="0">
                <a:latin typeface="Arial Unicode MS" pitchFamily="34" charset="-128"/>
              </a:rPr>
              <a:t>A server program is an infinite program. </a:t>
            </a:r>
          </a:p>
          <a:p>
            <a:endParaRPr lang="en-US" altLang="en-US" sz="2000" dirty="0">
              <a:latin typeface="Arial Unicode MS" pitchFamily="34" charset="-128"/>
            </a:endParaRPr>
          </a:p>
          <a:p>
            <a:pPr marL="0" indent="0">
              <a:buNone/>
            </a:pPr>
            <a:r>
              <a:rPr lang="en-US" altLang="en-US" sz="2400" dirty="0">
                <a:solidFill>
                  <a:srgbClr val="FF0000"/>
                </a:solidFill>
              </a:rPr>
              <a:t>Client :</a:t>
            </a:r>
          </a:p>
          <a:p>
            <a:r>
              <a:rPr lang="en-US" altLang="en-US" sz="2400" dirty="0"/>
              <a:t>Program running on the local machine requesting service from a server.</a:t>
            </a:r>
          </a:p>
          <a:p>
            <a:r>
              <a:rPr lang="en-US" altLang="en-US" sz="2400" dirty="0"/>
              <a:t>It is finite and terminates when the service is complete.</a:t>
            </a:r>
          </a:p>
          <a:p>
            <a:pPr marL="0" indent="0">
              <a:buNone/>
            </a:pP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3</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dirty="0">
                <a:solidFill>
                  <a:srgbClr val="FF0000"/>
                </a:solidFill>
                <a:latin typeface="Times" panose="02020603050405020304" pitchFamily="18" charset="0"/>
              </a:rPr>
              <a:t>Server &amp; Client</a:t>
            </a:r>
            <a:endParaRPr lang="en-IN" dirty="0">
              <a:solidFill>
                <a:srgbClr val="FF0000"/>
              </a:solidFill>
              <a:latin typeface="Times" panose="02020603050405020304" pitchFamily="18" charset="0"/>
            </a:endParaRPr>
          </a:p>
        </p:txBody>
      </p:sp>
    </p:spTree>
    <p:extLst>
      <p:ext uri="{BB962C8B-B14F-4D97-AF65-F5344CB8AC3E}">
        <p14:creationId xmlns:p14="http://schemas.microsoft.com/office/powerpoint/2010/main" val="1017353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30</a:t>
            </a:fld>
            <a:endParaRPr lang="en-US"/>
          </a:p>
        </p:txBody>
      </p:sp>
      <p:sp>
        <p:nvSpPr>
          <p:cNvPr id="7" name="Title 1"/>
          <p:cNvSpPr>
            <a:spLocks noGrp="1"/>
          </p:cNvSpPr>
          <p:nvPr>
            <p:ph type="title"/>
          </p:nvPr>
        </p:nvSpPr>
        <p:spPr>
          <a:xfrm>
            <a:off x="500034" y="0"/>
            <a:ext cx="8229600" cy="500042"/>
          </a:xfrm>
        </p:spPr>
        <p:txBody>
          <a:bodyPr>
            <a:normAutofit fontScale="90000"/>
          </a:bodyPr>
          <a:lstStyle/>
          <a:p>
            <a:r>
              <a:rPr lang="en-US" dirty="0">
                <a:solidFill>
                  <a:schemeClr val="accent6">
                    <a:lumMod val="75000"/>
                  </a:schemeClr>
                </a:solidFill>
              </a:rPr>
              <a:t>Flag Format</a:t>
            </a:r>
          </a:p>
        </p:txBody>
      </p:sp>
      <p:pic>
        <p:nvPicPr>
          <p:cNvPr id="8" name="Picture 11">
            <a:extLst>
              <a:ext uri="{FF2B5EF4-FFF2-40B4-BE49-F238E27FC236}">
                <a16:creationId xmlns:a16="http://schemas.microsoft.com/office/drawing/2014/main" id="{DF309D70-2D8C-B77E-D020-44C7E630E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57463"/>
            <a:ext cx="6591300" cy="186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6615130" cy="368280"/>
          </a:xfrm>
        </p:spPr>
        <p:txBody>
          <a:bodyPr>
            <a:normAutofit fontScale="90000"/>
          </a:bodyPr>
          <a:lstStyle/>
          <a:p>
            <a:r>
              <a:rPr lang="en-US" dirty="0">
                <a:solidFill>
                  <a:schemeClr val="accent6">
                    <a:lumMod val="75000"/>
                  </a:schemeClr>
                </a:solidFill>
              </a:rPr>
              <a:t>Option Format</a:t>
            </a:r>
          </a:p>
        </p:txBody>
      </p:sp>
      <p:sp>
        <p:nvSpPr>
          <p:cNvPr id="5" name="Slide Number Placeholder 4"/>
          <p:cNvSpPr>
            <a:spLocks noGrp="1"/>
          </p:cNvSpPr>
          <p:nvPr>
            <p:ph type="sldNum" sz="quarter" idx="12"/>
          </p:nvPr>
        </p:nvSpPr>
        <p:spPr/>
        <p:txBody>
          <a:bodyPr/>
          <a:lstStyle/>
          <a:p>
            <a:fld id="{45BECD33-1D32-4D2B-AE21-C87DF0D70995}" type="slidenum">
              <a:rPr lang="en-US" smtClean="0"/>
              <a:pPr/>
              <a:t>31</a:t>
            </a:fld>
            <a:endParaRPr lang="en-US"/>
          </a:p>
        </p:txBody>
      </p:sp>
      <p:pic>
        <p:nvPicPr>
          <p:cNvPr id="7" name="Picture 10">
            <a:extLst>
              <a:ext uri="{FF2B5EF4-FFF2-40B4-BE49-F238E27FC236}">
                <a16:creationId xmlns:a16="http://schemas.microsoft.com/office/drawing/2014/main" id="{25F30554-1C3D-34A2-29CD-08EF4703D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2813538"/>
            <a:ext cx="6929437" cy="160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D491DA-76EC-E07F-7CED-A7DA25E20ED8}"/>
              </a:ext>
            </a:extLst>
          </p:cNvPr>
          <p:cNvSpPr>
            <a:spLocks noGrp="1"/>
          </p:cNvSpPr>
          <p:nvPr>
            <p:ph type="title"/>
          </p:nvPr>
        </p:nvSpPr>
        <p:spPr>
          <a:xfrm>
            <a:off x="457200" y="0"/>
            <a:ext cx="8229600" cy="731837"/>
          </a:xfrm>
        </p:spPr>
        <p:txBody>
          <a:bodyPr>
            <a:normAutofit fontScale="90000"/>
          </a:bodyPr>
          <a:lstStyle/>
          <a:p>
            <a:r>
              <a:rPr lang="en-IN" dirty="0"/>
              <a:t>Configuration</a:t>
            </a:r>
          </a:p>
        </p:txBody>
      </p:sp>
      <p:sp>
        <p:nvSpPr>
          <p:cNvPr id="2" name="Content Placeholder 1">
            <a:extLst>
              <a:ext uri="{FF2B5EF4-FFF2-40B4-BE49-F238E27FC236}">
                <a16:creationId xmlns:a16="http://schemas.microsoft.com/office/drawing/2014/main" id="{CC7318A6-DF16-1957-A61C-D2C221581321}"/>
              </a:ext>
            </a:extLst>
          </p:cNvPr>
          <p:cNvSpPr>
            <a:spLocks noGrp="1"/>
          </p:cNvSpPr>
          <p:nvPr>
            <p:ph idx="1"/>
          </p:nvPr>
        </p:nvSpPr>
        <p:spPr>
          <a:xfrm>
            <a:off x="457200" y="731838"/>
            <a:ext cx="8229600" cy="5394326"/>
          </a:xfrm>
        </p:spPr>
        <p:txBody>
          <a:bodyPr/>
          <a:lstStyle/>
          <a:p>
            <a:pPr marL="0" indent="0">
              <a:buNone/>
            </a:pPr>
            <a:r>
              <a:rPr lang="en-IN" dirty="0"/>
              <a:t>DHCP has been devised to provide static and dynamic address allocation</a:t>
            </a:r>
          </a:p>
          <a:p>
            <a:r>
              <a:rPr lang="en-IN" dirty="0">
                <a:solidFill>
                  <a:srgbClr val="FF0000"/>
                </a:solidFill>
              </a:rPr>
              <a:t>Static Address Allocation : </a:t>
            </a:r>
            <a:r>
              <a:rPr lang="en-IN" dirty="0"/>
              <a:t>DHCP server has a database that statically binds physical addresses to IP addresses.</a:t>
            </a:r>
          </a:p>
          <a:p>
            <a:r>
              <a:rPr lang="en-IN" dirty="0">
                <a:solidFill>
                  <a:srgbClr val="FF0000"/>
                </a:solidFill>
              </a:rPr>
              <a:t>Dynamic Address Allocation : </a:t>
            </a:r>
            <a:r>
              <a:rPr lang="en-IN" dirty="0"/>
              <a:t>When a DHCP client requests a temporary IP addresses, the DHCP server goes to pool of available IP addresses and assign IP address for a negotiable period of time.</a:t>
            </a:r>
          </a:p>
        </p:txBody>
      </p:sp>
      <p:sp>
        <p:nvSpPr>
          <p:cNvPr id="5" name="Slide Number Placeholder 4"/>
          <p:cNvSpPr>
            <a:spLocks noGrp="1"/>
          </p:cNvSpPr>
          <p:nvPr>
            <p:ph type="sldNum" sz="quarter" idx="12"/>
          </p:nvPr>
        </p:nvSpPr>
        <p:spPr/>
        <p:txBody>
          <a:bodyPr/>
          <a:lstStyle/>
          <a:p>
            <a:fld id="{45BECD33-1D32-4D2B-AE21-C87DF0D7099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82594"/>
          </a:xfrm>
        </p:spPr>
        <p:txBody>
          <a:bodyPr>
            <a:normAutofit fontScale="90000"/>
          </a:bodyPr>
          <a:lstStyle/>
          <a:p>
            <a:pPr>
              <a:lnSpc>
                <a:spcPct val="150000"/>
              </a:lnSpc>
              <a:buClr>
                <a:schemeClr val="tx1"/>
              </a:buClr>
              <a:buSzPct val="117000"/>
            </a:pPr>
            <a:r>
              <a:rPr lang="en-US" altLang="ar-SA" sz="4400" dirty="0">
                <a:solidFill>
                  <a:srgbClr val="0033CC"/>
                </a:solidFill>
              </a:rPr>
              <a:t>Transition States</a:t>
            </a:r>
          </a:p>
        </p:txBody>
      </p:sp>
      <p:sp>
        <p:nvSpPr>
          <p:cNvPr id="5" name="Slide Number Placeholder 4"/>
          <p:cNvSpPr>
            <a:spLocks noGrp="1"/>
          </p:cNvSpPr>
          <p:nvPr>
            <p:ph type="sldNum" sz="quarter" idx="12"/>
          </p:nvPr>
        </p:nvSpPr>
        <p:spPr/>
        <p:txBody>
          <a:bodyPr/>
          <a:lstStyle/>
          <a:p>
            <a:fld id="{45BECD33-1D32-4D2B-AE21-C87DF0D70995}" type="slidenum">
              <a:rPr lang="en-US" smtClean="0"/>
              <a:pPr/>
              <a:t>33</a:t>
            </a:fld>
            <a:endParaRPr lang="en-US"/>
          </a:p>
        </p:txBody>
      </p:sp>
      <p:pic>
        <p:nvPicPr>
          <p:cNvPr id="12" name="Picture 10">
            <a:extLst>
              <a:ext uri="{FF2B5EF4-FFF2-40B4-BE49-F238E27FC236}">
                <a16:creationId xmlns:a16="http://schemas.microsoft.com/office/drawing/2014/main" id="{8D9100D3-3509-878A-3E9B-CE563EFE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1052736"/>
            <a:ext cx="7175500" cy="1877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5BE6D7C-C18F-F834-C7B4-2A438F0B4B44}"/>
                  </a:ext>
                </a:extLst>
              </p14:cNvPr>
              <p14:cNvContentPartPr/>
              <p14:nvPr/>
            </p14:nvContentPartPr>
            <p14:xfrm>
              <a:off x="3670701" y="3763310"/>
              <a:ext cx="360" cy="360"/>
            </p14:xfrm>
          </p:contentPart>
        </mc:Choice>
        <mc:Fallback xmlns="">
          <p:pic>
            <p:nvPicPr>
              <p:cNvPr id="3" name="Ink 2">
                <a:extLst>
                  <a:ext uri="{FF2B5EF4-FFF2-40B4-BE49-F238E27FC236}">
                    <a16:creationId xmlns:a16="http://schemas.microsoft.com/office/drawing/2014/main" id="{75BE6D7C-C18F-F834-C7B4-2A438F0B4B44}"/>
                  </a:ext>
                </a:extLst>
              </p:cNvPr>
              <p:cNvPicPr/>
              <p:nvPr/>
            </p:nvPicPr>
            <p:blipFill>
              <a:blip r:embed="rId4"/>
              <a:stretch>
                <a:fillRect/>
              </a:stretch>
            </p:blipFill>
            <p:spPr>
              <a:xfrm>
                <a:off x="3661701" y="3754310"/>
                <a:ext cx="18000" cy="1800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34</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E878C9D-31AF-F21E-8032-3B1D5DC2EF91}"/>
                  </a:ext>
                </a:extLst>
              </p14:cNvPr>
              <p14:cNvContentPartPr/>
              <p14:nvPr/>
            </p14:nvContentPartPr>
            <p14:xfrm>
              <a:off x="2212341" y="4227282"/>
              <a:ext cx="360" cy="360"/>
            </p14:xfrm>
          </p:contentPart>
        </mc:Choice>
        <mc:Fallback xmlns="">
          <p:pic>
            <p:nvPicPr>
              <p:cNvPr id="2" name="Ink 1">
                <a:extLst>
                  <a:ext uri="{FF2B5EF4-FFF2-40B4-BE49-F238E27FC236}">
                    <a16:creationId xmlns:a16="http://schemas.microsoft.com/office/drawing/2014/main" id="{DE878C9D-31AF-F21E-8032-3B1D5DC2EF91}"/>
                  </a:ext>
                </a:extLst>
              </p:cNvPr>
              <p:cNvPicPr/>
              <p:nvPr/>
            </p:nvPicPr>
            <p:blipFill>
              <a:blip r:embed="rId3"/>
              <a:stretch>
                <a:fillRect/>
              </a:stretch>
            </p:blipFill>
            <p:spPr>
              <a:xfrm>
                <a:off x="2203701" y="4218282"/>
                <a:ext cx="18000" cy="18000"/>
              </a:xfrm>
              <a:prstGeom prst="rect">
                <a:avLst/>
              </a:prstGeom>
            </p:spPr>
          </p:pic>
        </mc:Fallback>
      </mc:AlternateContent>
      <p:pic>
        <p:nvPicPr>
          <p:cNvPr id="7" name="Picture 11">
            <a:extLst>
              <a:ext uri="{FF2B5EF4-FFF2-40B4-BE49-F238E27FC236}">
                <a16:creationId xmlns:a16="http://schemas.microsoft.com/office/drawing/2014/main" id="{7C0F95B5-B142-2ABB-BF25-FA008DADF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21636"/>
            <a:ext cx="7450138" cy="524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35</a:t>
            </a:fld>
            <a:endParaRPr lang="en-US"/>
          </a:p>
        </p:txBody>
      </p:sp>
      <p:sp>
        <p:nvSpPr>
          <p:cNvPr id="12" name="Rectangle 10">
            <a:extLst>
              <a:ext uri="{FF2B5EF4-FFF2-40B4-BE49-F238E27FC236}">
                <a16:creationId xmlns:a16="http://schemas.microsoft.com/office/drawing/2014/main" id="{D5F4D338-17E4-4B07-C939-E598EB2A9A9F}"/>
              </a:ext>
            </a:extLst>
          </p:cNvPr>
          <p:cNvSpPr>
            <a:spLocks noChangeArrowheads="1"/>
          </p:cNvSpPr>
          <p:nvPr/>
        </p:nvSpPr>
        <p:spPr bwMode="auto">
          <a:xfrm>
            <a:off x="827584" y="836712"/>
            <a:ext cx="7554416" cy="437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indent="-279400">
              <a:defRPr sz="3200" b="1">
                <a:solidFill>
                  <a:schemeClr val="tx1"/>
                </a:solidFill>
                <a:latin typeface="Arial" panose="020B0604020202020204" pitchFamily="34" charset="0"/>
              </a:defRPr>
            </a:lvl2pPr>
            <a:lvl3pPr indent="-3937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nSpc>
                <a:spcPct val="150000"/>
              </a:lnSpc>
              <a:buClr>
                <a:schemeClr val="tx2"/>
              </a:buClr>
              <a:buFont typeface="Wingdings" panose="05000000000000000000" pitchFamily="2" charset="2"/>
              <a:buChar char="§"/>
            </a:pPr>
            <a:r>
              <a:rPr lang="en-US" altLang="ar-SA" sz="2400" dirty="0">
                <a:cs typeface="Times New Roman" panose="02020603050405020304" pitchFamily="18" charset="0"/>
              </a:rPr>
              <a:t>INIT State :</a:t>
            </a:r>
          </a:p>
          <a:p>
            <a:pPr marL="177800" lvl="1" indent="0">
              <a:lnSpc>
                <a:spcPct val="150000"/>
              </a:lnSpc>
              <a:buClr>
                <a:schemeClr val="tx2"/>
              </a:buClr>
            </a:pPr>
            <a:r>
              <a:rPr lang="en-US" altLang="ar-SA" sz="2000" dirty="0">
                <a:cs typeface="Times New Roman" panose="02020603050405020304" pitchFamily="18" charset="0"/>
              </a:rPr>
              <a:t>- </a:t>
            </a:r>
            <a:r>
              <a:rPr lang="en-US" altLang="ar-SA" sz="2000" b="0" dirty="0">
                <a:cs typeface="Times New Roman" panose="02020603050405020304" pitchFamily="18" charset="0"/>
              </a:rPr>
              <a:t>When DHCP client first starts, it is in the INIT state.</a:t>
            </a:r>
          </a:p>
          <a:p>
            <a:pPr marL="520700" lvl="1" indent="-342900">
              <a:lnSpc>
                <a:spcPct val="150000"/>
              </a:lnSpc>
              <a:buClr>
                <a:schemeClr val="tx2"/>
              </a:buClr>
              <a:buFontTx/>
              <a:buChar char="-"/>
            </a:pPr>
            <a:r>
              <a:rPr lang="en-US" altLang="ar-SA" sz="2000" b="0" dirty="0">
                <a:cs typeface="Times New Roman" panose="02020603050405020304" pitchFamily="18" charset="0"/>
              </a:rPr>
              <a:t>Client broadcasts DHCPDISCOVER message using port 67.</a:t>
            </a:r>
          </a:p>
          <a:p>
            <a:pPr marL="520700" lvl="1" indent="-342900">
              <a:lnSpc>
                <a:spcPct val="150000"/>
              </a:lnSpc>
              <a:buClr>
                <a:schemeClr val="tx2"/>
              </a:buClr>
              <a:buFont typeface="Wingdings" panose="05000000000000000000" pitchFamily="2" charset="2"/>
              <a:buChar char="§"/>
            </a:pPr>
            <a:r>
              <a:rPr lang="en-US" altLang="ar-SA" sz="2400" dirty="0">
                <a:cs typeface="Times New Roman" panose="02020603050405020304" pitchFamily="18" charset="0"/>
              </a:rPr>
              <a:t>SELECTING State :</a:t>
            </a:r>
          </a:p>
          <a:p>
            <a:pPr marL="520700" lvl="1" indent="-342900">
              <a:lnSpc>
                <a:spcPct val="150000"/>
              </a:lnSpc>
              <a:buClr>
                <a:schemeClr val="tx2"/>
              </a:buClr>
              <a:buFontTx/>
              <a:buChar char="-"/>
            </a:pPr>
            <a:r>
              <a:rPr lang="en-US" altLang="ar-SA" sz="2000" b="0" dirty="0">
                <a:cs typeface="Times New Roman" panose="02020603050405020304" pitchFamily="18" charset="0"/>
              </a:rPr>
              <a:t>After sending DHCPDISCOVER message, client goes to selecting state.</a:t>
            </a:r>
          </a:p>
          <a:p>
            <a:pPr marL="520700" lvl="1" indent="-342900">
              <a:lnSpc>
                <a:spcPct val="150000"/>
              </a:lnSpc>
              <a:buClr>
                <a:schemeClr val="tx2"/>
              </a:buClr>
              <a:buFontTx/>
              <a:buChar char="-"/>
            </a:pPr>
            <a:r>
              <a:rPr lang="en-US" altLang="ar-SA" sz="2000" b="0" dirty="0">
                <a:cs typeface="Times New Roman" panose="02020603050405020304" pitchFamily="18" charset="0"/>
              </a:rPr>
              <a:t>Servers with this service will respond with a DHCPOFFER message.</a:t>
            </a:r>
          </a:p>
          <a:p>
            <a:pPr marL="520700" lvl="1" indent="-342900">
              <a:lnSpc>
                <a:spcPct val="150000"/>
              </a:lnSpc>
              <a:buClr>
                <a:schemeClr val="tx2"/>
              </a:buClr>
              <a:buFontTx/>
              <a:buChar char="-"/>
            </a:pPr>
            <a:r>
              <a:rPr lang="en-US" altLang="ar-SA" sz="2000" b="0" dirty="0">
                <a:cs typeface="Times New Roman" panose="02020603050405020304" pitchFamily="18" charset="0"/>
              </a:rPr>
              <a:t>Server offers IP address also offers lease duration.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36</a:t>
            </a:fld>
            <a:endParaRPr lang="en-US"/>
          </a:p>
        </p:txBody>
      </p:sp>
      <p:sp>
        <p:nvSpPr>
          <p:cNvPr id="12" name="Rectangle 10">
            <a:extLst>
              <a:ext uri="{FF2B5EF4-FFF2-40B4-BE49-F238E27FC236}">
                <a16:creationId xmlns:a16="http://schemas.microsoft.com/office/drawing/2014/main" id="{D5F4D338-17E4-4B07-C939-E598EB2A9A9F}"/>
              </a:ext>
            </a:extLst>
          </p:cNvPr>
          <p:cNvSpPr>
            <a:spLocks noChangeArrowheads="1"/>
          </p:cNvSpPr>
          <p:nvPr/>
        </p:nvSpPr>
        <p:spPr bwMode="auto">
          <a:xfrm>
            <a:off x="827584" y="836712"/>
            <a:ext cx="7554416" cy="483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indent="-279400">
              <a:defRPr sz="3200" b="1">
                <a:solidFill>
                  <a:schemeClr val="tx1"/>
                </a:solidFill>
                <a:latin typeface="Arial" panose="020B0604020202020204" pitchFamily="34" charset="0"/>
              </a:defRPr>
            </a:lvl2pPr>
            <a:lvl3pPr indent="-3937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nSpc>
                <a:spcPct val="150000"/>
              </a:lnSpc>
              <a:buClr>
                <a:schemeClr val="tx2"/>
              </a:buClr>
              <a:buFont typeface="Wingdings" panose="05000000000000000000" pitchFamily="2" charset="2"/>
              <a:buChar char="§"/>
            </a:pPr>
            <a:r>
              <a:rPr lang="en-US" altLang="ar-SA" sz="2400" dirty="0">
                <a:cs typeface="Times New Roman" panose="02020603050405020304" pitchFamily="18" charset="0"/>
              </a:rPr>
              <a:t>REQUESTING State :</a:t>
            </a:r>
          </a:p>
          <a:p>
            <a:pPr marL="520700" lvl="1" indent="-342900">
              <a:lnSpc>
                <a:spcPct val="150000"/>
              </a:lnSpc>
              <a:buClr>
                <a:schemeClr val="tx2"/>
              </a:buClr>
              <a:buFontTx/>
              <a:buChar char="-"/>
            </a:pPr>
            <a:r>
              <a:rPr lang="en-US" altLang="ar-SA" sz="2000" b="0" dirty="0">
                <a:cs typeface="Times New Roman" panose="02020603050405020304" pitchFamily="18" charset="0"/>
              </a:rPr>
              <a:t>Client remains in the requesting state until it receives a DHCPACK message from the server that creates binding between the client physical address and its IP address.</a:t>
            </a:r>
            <a:r>
              <a:rPr lang="en-US" altLang="ar-SA" sz="2000" dirty="0">
                <a:cs typeface="Times New Roman" panose="02020603050405020304" pitchFamily="18" charset="0"/>
              </a:rPr>
              <a:t> </a:t>
            </a:r>
          </a:p>
          <a:p>
            <a:pPr marL="520700" lvl="1" indent="-342900">
              <a:lnSpc>
                <a:spcPct val="150000"/>
              </a:lnSpc>
              <a:buClr>
                <a:schemeClr val="tx2"/>
              </a:buClr>
              <a:buFont typeface="Wingdings" panose="05000000000000000000" pitchFamily="2" charset="2"/>
              <a:buChar char="§"/>
            </a:pPr>
            <a:r>
              <a:rPr lang="en-US" altLang="ar-SA" sz="2000" dirty="0">
                <a:cs typeface="Times New Roman" panose="02020603050405020304" pitchFamily="18" charset="0"/>
              </a:rPr>
              <a:t>BOUND</a:t>
            </a:r>
            <a:r>
              <a:rPr lang="en-US" altLang="ar-SA" sz="2400" dirty="0">
                <a:cs typeface="Times New Roman" panose="02020603050405020304" pitchFamily="18" charset="0"/>
              </a:rPr>
              <a:t> State :</a:t>
            </a:r>
          </a:p>
          <a:p>
            <a:pPr marL="520700" lvl="1" indent="-342900">
              <a:lnSpc>
                <a:spcPct val="150000"/>
              </a:lnSpc>
              <a:buClr>
                <a:schemeClr val="tx2"/>
              </a:buClr>
              <a:buFontTx/>
              <a:buChar char="-"/>
            </a:pPr>
            <a:r>
              <a:rPr lang="en-US" altLang="ar-SA" sz="2000" b="0" dirty="0">
                <a:cs typeface="Times New Roman" panose="02020603050405020304" pitchFamily="18" charset="0"/>
              </a:rPr>
              <a:t>Client can use IP address until lease expires.</a:t>
            </a:r>
          </a:p>
          <a:p>
            <a:pPr marL="520700" lvl="1" indent="-342900">
              <a:lnSpc>
                <a:spcPct val="150000"/>
              </a:lnSpc>
              <a:buClr>
                <a:schemeClr val="tx2"/>
              </a:buClr>
              <a:buFontTx/>
              <a:buChar char="-"/>
            </a:pPr>
            <a:r>
              <a:rPr lang="en-US" altLang="ar-SA" sz="2000" b="0" dirty="0">
                <a:cs typeface="Times New Roman" panose="02020603050405020304" pitchFamily="18" charset="0"/>
              </a:rPr>
              <a:t>When 50% of the lease period is reached, client sends another DHCPREQUEST to ask for renewal.</a:t>
            </a:r>
          </a:p>
          <a:p>
            <a:pPr marL="520700" lvl="1" indent="-342900">
              <a:lnSpc>
                <a:spcPct val="150000"/>
              </a:lnSpc>
              <a:buClr>
                <a:schemeClr val="tx2"/>
              </a:buClr>
              <a:buFontTx/>
              <a:buChar char="-"/>
            </a:pPr>
            <a:r>
              <a:rPr lang="en-US" altLang="ar-SA" sz="2000" b="0" dirty="0">
                <a:cs typeface="Times New Roman" panose="02020603050405020304" pitchFamily="18" charset="0"/>
              </a:rPr>
              <a:t>Client can cancel the lease if it is in the bound state.</a:t>
            </a:r>
          </a:p>
          <a:p>
            <a:pPr marL="177800" lvl="1" indent="0">
              <a:lnSpc>
                <a:spcPct val="150000"/>
              </a:lnSpc>
              <a:buClr>
                <a:schemeClr val="tx2"/>
              </a:buClr>
            </a:pPr>
            <a:endParaRPr lang="en-US" altLang="ar-SA" sz="2000" b="0" dirty="0">
              <a:cs typeface="Times New Roman" panose="02020603050405020304" pitchFamily="18" charset="0"/>
            </a:endParaRPr>
          </a:p>
        </p:txBody>
      </p:sp>
    </p:spTree>
    <p:extLst>
      <p:ext uri="{BB962C8B-B14F-4D97-AF65-F5344CB8AC3E}">
        <p14:creationId xmlns:p14="http://schemas.microsoft.com/office/powerpoint/2010/main" val="3812167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37</a:t>
            </a:fld>
            <a:endParaRPr lang="en-US"/>
          </a:p>
        </p:txBody>
      </p:sp>
      <p:sp>
        <p:nvSpPr>
          <p:cNvPr id="12" name="Rectangle 10">
            <a:extLst>
              <a:ext uri="{FF2B5EF4-FFF2-40B4-BE49-F238E27FC236}">
                <a16:creationId xmlns:a16="http://schemas.microsoft.com/office/drawing/2014/main" id="{D5F4D338-17E4-4B07-C939-E598EB2A9A9F}"/>
              </a:ext>
            </a:extLst>
          </p:cNvPr>
          <p:cNvSpPr>
            <a:spLocks noChangeArrowheads="1"/>
          </p:cNvSpPr>
          <p:nvPr/>
        </p:nvSpPr>
        <p:spPr bwMode="auto">
          <a:xfrm>
            <a:off x="251520" y="548681"/>
            <a:ext cx="8784976" cy="668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indent="-279400">
              <a:defRPr sz="3200" b="1">
                <a:solidFill>
                  <a:schemeClr val="tx1"/>
                </a:solidFill>
                <a:latin typeface="Arial" panose="020B0604020202020204" pitchFamily="34" charset="0"/>
              </a:defRPr>
            </a:lvl2pPr>
            <a:lvl3pPr indent="-3937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nSpc>
                <a:spcPct val="150000"/>
              </a:lnSpc>
              <a:buClr>
                <a:schemeClr val="tx2"/>
              </a:buClr>
              <a:buFont typeface="Wingdings" panose="05000000000000000000" pitchFamily="2" charset="2"/>
              <a:buChar char="§"/>
            </a:pPr>
            <a:r>
              <a:rPr lang="en-US" altLang="ar-SA" sz="2400" dirty="0">
                <a:cs typeface="Times New Roman" panose="02020603050405020304" pitchFamily="18" charset="0"/>
              </a:rPr>
              <a:t>RENEWING State :</a:t>
            </a:r>
          </a:p>
          <a:p>
            <a:pPr marL="520700" lvl="1" indent="-342900">
              <a:lnSpc>
                <a:spcPct val="150000"/>
              </a:lnSpc>
              <a:buClr>
                <a:schemeClr val="tx2"/>
              </a:buClr>
              <a:buFontTx/>
              <a:buChar char="-"/>
            </a:pPr>
            <a:r>
              <a:rPr lang="en-US" altLang="ar-SA" sz="2000" b="0" dirty="0">
                <a:cs typeface="Times New Roman" panose="02020603050405020304" pitchFamily="18" charset="0"/>
              </a:rPr>
              <a:t>Client remains in the renewing state until one of the 2 events happens :</a:t>
            </a:r>
          </a:p>
          <a:p>
            <a:pPr marL="177800" lvl="1" indent="0">
              <a:lnSpc>
                <a:spcPct val="150000"/>
              </a:lnSpc>
              <a:buClr>
                <a:schemeClr val="tx2"/>
              </a:buClr>
            </a:pPr>
            <a:r>
              <a:rPr lang="en-US" altLang="ar-SA" sz="2000" b="0" dirty="0">
                <a:cs typeface="Times New Roman" panose="02020603050405020304" pitchFamily="18" charset="0"/>
              </a:rPr>
              <a:t>1.  It can receive a DHCPACK which renews the lease agreement. Client resets timer and goes back to the bound state.</a:t>
            </a:r>
          </a:p>
          <a:p>
            <a:pPr marL="635000" lvl="1" indent="-457200">
              <a:lnSpc>
                <a:spcPct val="150000"/>
              </a:lnSpc>
              <a:buClr>
                <a:schemeClr val="tx2"/>
              </a:buClr>
              <a:buAutoNum type="arabicPeriod" startAt="2"/>
            </a:pPr>
            <a:r>
              <a:rPr lang="en-US" altLang="ar-SA" sz="2000" b="0" dirty="0">
                <a:cs typeface="Times New Roman" panose="02020603050405020304" pitchFamily="18" charset="0"/>
              </a:rPr>
              <a:t>If a DHCPACK is not received and 87.5% of the lease time expires , the client goes to the rebinding state.</a:t>
            </a:r>
          </a:p>
          <a:p>
            <a:pPr marL="520700" lvl="1" indent="-342900">
              <a:lnSpc>
                <a:spcPct val="150000"/>
              </a:lnSpc>
              <a:buClr>
                <a:schemeClr val="tx2"/>
              </a:buClr>
              <a:buFont typeface="Wingdings" panose="05000000000000000000" pitchFamily="2" charset="2"/>
              <a:buChar char="§"/>
            </a:pPr>
            <a:r>
              <a:rPr lang="en-US" altLang="ar-SA" sz="2400" dirty="0">
                <a:cs typeface="Times New Roman" panose="02020603050405020304" pitchFamily="18" charset="0"/>
              </a:rPr>
              <a:t>REBINDING State :</a:t>
            </a:r>
          </a:p>
          <a:p>
            <a:pPr marL="520700" lvl="1" indent="-342900">
              <a:lnSpc>
                <a:spcPct val="150000"/>
              </a:lnSpc>
              <a:buClr>
                <a:schemeClr val="tx2"/>
              </a:buClr>
              <a:buFontTx/>
              <a:buChar char="-"/>
            </a:pPr>
            <a:r>
              <a:rPr lang="en-US" altLang="ar-SA" sz="2000" b="0" dirty="0">
                <a:cs typeface="Times New Roman" panose="02020603050405020304" pitchFamily="18" charset="0"/>
              </a:rPr>
              <a:t>Client remains in this state until one of the 3 events happen :</a:t>
            </a:r>
          </a:p>
          <a:p>
            <a:pPr marL="635000" lvl="1" indent="-457200">
              <a:lnSpc>
                <a:spcPct val="150000"/>
              </a:lnSpc>
              <a:buClr>
                <a:schemeClr val="tx2"/>
              </a:buClr>
              <a:buAutoNum type="arabicPeriod"/>
            </a:pPr>
            <a:r>
              <a:rPr lang="en-US" altLang="ar-SA" sz="2000" b="0" dirty="0">
                <a:cs typeface="Times New Roman" panose="02020603050405020304" pitchFamily="18" charset="0"/>
              </a:rPr>
              <a:t>Client receives DHCPNACK or the 2. lease expires then it goes back to initializing state and tries to get another IP address.</a:t>
            </a:r>
          </a:p>
          <a:p>
            <a:pPr marL="177800" lvl="1" indent="0">
              <a:lnSpc>
                <a:spcPct val="150000"/>
              </a:lnSpc>
              <a:buClr>
                <a:schemeClr val="tx2"/>
              </a:buClr>
            </a:pPr>
            <a:r>
              <a:rPr lang="en-US" altLang="ar-SA" sz="2000" b="0" dirty="0">
                <a:cs typeface="Times New Roman" panose="02020603050405020304" pitchFamily="18" charset="0"/>
              </a:rPr>
              <a:t>3. Client receives DHCPACK , it goes to the bound state and resets the timer.</a:t>
            </a:r>
          </a:p>
          <a:p>
            <a:pPr marL="635000" lvl="1" indent="-457200">
              <a:lnSpc>
                <a:spcPct val="150000"/>
              </a:lnSpc>
              <a:buClr>
                <a:schemeClr val="tx2"/>
              </a:buClr>
              <a:buAutoNum type="arabicPeriod"/>
            </a:pPr>
            <a:endParaRPr lang="en-US" altLang="ar-SA" sz="2000" b="0" dirty="0">
              <a:cs typeface="Times New Roman" panose="02020603050405020304" pitchFamily="18" charset="0"/>
            </a:endParaRPr>
          </a:p>
          <a:p>
            <a:pPr marL="177800" lvl="1" indent="0">
              <a:lnSpc>
                <a:spcPct val="150000"/>
              </a:lnSpc>
              <a:buClr>
                <a:schemeClr val="tx2"/>
              </a:buClr>
            </a:pPr>
            <a:endParaRPr lang="en-US" altLang="ar-SA" sz="2000" b="0" dirty="0">
              <a:cs typeface="Times New Roman" panose="02020603050405020304" pitchFamily="18" charset="0"/>
            </a:endParaRPr>
          </a:p>
        </p:txBody>
      </p:sp>
    </p:spTree>
    <p:extLst>
      <p:ext uri="{BB962C8B-B14F-4D97-AF65-F5344CB8AC3E}">
        <p14:creationId xmlns:p14="http://schemas.microsoft.com/office/powerpoint/2010/main" val="1744435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B7D60A-8AE8-4878-8979-91F099DB8ABA}"/>
              </a:ext>
            </a:extLst>
          </p:cNvPr>
          <p:cNvSpPr>
            <a:spLocks noGrp="1"/>
          </p:cNvSpPr>
          <p:nvPr>
            <p:ph type="sldNum" sz="quarter" idx="12"/>
          </p:nvPr>
        </p:nvSpPr>
        <p:spPr/>
        <p:txBody>
          <a:bodyPr/>
          <a:lstStyle/>
          <a:p>
            <a:fld id="{45BECD33-1D32-4D2B-AE21-C87DF0D70995}" type="slidenum">
              <a:rPr lang="en-US" smtClean="0"/>
              <a:pPr/>
              <a:t>38</a:t>
            </a:fld>
            <a:endParaRPr lang="en-US"/>
          </a:p>
        </p:txBody>
      </p:sp>
      <p:sp>
        <p:nvSpPr>
          <p:cNvPr id="8" name="Text Box 4">
            <a:extLst>
              <a:ext uri="{FF2B5EF4-FFF2-40B4-BE49-F238E27FC236}">
                <a16:creationId xmlns:a16="http://schemas.microsoft.com/office/drawing/2014/main" id="{F87B0E45-448B-A06C-D8F5-E88325379C33}"/>
              </a:ext>
            </a:extLst>
          </p:cNvPr>
          <p:cNvSpPr txBox="1">
            <a:spLocks noChangeArrowheads="1"/>
          </p:cNvSpPr>
          <p:nvPr/>
        </p:nvSpPr>
        <p:spPr bwMode="auto">
          <a:xfrm>
            <a:off x="251520" y="136525"/>
            <a:ext cx="33123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000" i="1" dirty="0"/>
              <a:t>Exchange Messages</a:t>
            </a:r>
          </a:p>
        </p:txBody>
      </p:sp>
      <p:pic>
        <p:nvPicPr>
          <p:cNvPr id="6" name="Picture 10">
            <a:extLst>
              <a:ext uri="{FF2B5EF4-FFF2-40B4-BE49-F238E27FC236}">
                <a16:creationId xmlns:a16="http://schemas.microsoft.com/office/drawing/2014/main" id="{B6C9F2EA-206F-05BD-4F83-A6D69D29E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795130"/>
            <a:ext cx="5544615" cy="5569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939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A33412F-DF19-3F3D-358E-7CB1FC35503E}"/>
              </a:ext>
            </a:extLst>
          </p:cNvPr>
          <p:cNvSpPr txBox="1">
            <a:spLocks noChangeArrowheads="1"/>
          </p:cNvSpPr>
          <p:nvPr/>
        </p:nvSpPr>
        <p:spPr>
          <a:xfrm>
            <a:off x="381000" y="1988840"/>
            <a:ext cx="8259763" cy="2735560"/>
          </a:xfrm>
          <a:prstGeom prst="rect">
            <a:avLst/>
          </a:prstGeom>
          <a:noFill/>
          <a:ln/>
        </p:spPr>
        <p:txBody>
          <a:bodyPr/>
          <a:lstStyle/>
          <a:p>
            <a:pPr algn="ctr">
              <a:spcBef>
                <a:spcPct val="20000"/>
              </a:spcBef>
              <a:buClr>
                <a:schemeClr val="folHlink"/>
              </a:buClr>
              <a:buSzPct val="60000"/>
              <a:defRPr/>
            </a:pPr>
            <a:endParaRPr lang="en-US" sz="2400" b="0" kern="0" dirty="0">
              <a:cs typeface="Times New Roman" pitchFamily="18" charset="0"/>
            </a:endParaRPr>
          </a:p>
          <a:p>
            <a:pPr algn="ctr">
              <a:spcBef>
                <a:spcPct val="20000"/>
              </a:spcBef>
              <a:buClr>
                <a:schemeClr val="folHlink"/>
              </a:buClr>
              <a:buSzPct val="60000"/>
              <a:defRPr/>
            </a:pPr>
            <a:endParaRPr lang="en-US" sz="2400" kern="0" dirty="0">
              <a:cs typeface="Times New Roman" pitchFamily="18" charset="0"/>
            </a:endParaRPr>
          </a:p>
          <a:p>
            <a:pPr algn="ctr">
              <a:spcBef>
                <a:spcPct val="20000"/>
              </a:spcBef>
              <a:buClr>
                <a:schemeClr val="folHlink"/>
              </a:buClr>
              <a:buSzPct val="60000"/>
              <a:defRPr/>
            </a:pPr>
            <a:r>
              <a:rPr lang="en-US" sz="4400" b="0" kern="0" dirty="0">
                <a:solidFill>
                  <a:srgbClr val="FF0000"/>
                </a:solidFill>
                <a:cs typeface="Times New Roman" pitchFamily="18" charset="0"/>
              </a:rPr>
              <a:t>Domain Name System (DNS)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696" y="1000108"/>
            <a:ext cx="7498080" cy="5176854"/>
          </a:xfrm>
        </p:spPr>
        <p:txBody>
          <a:bodyPr>
            <a:noAutofit/>
          </a:bodyPr>
          <a:lstStyle/>
          <a:p>
            <a:pPr marL="0" indent="0">
              <a:buNone/>
            </a:pPr>
            <a:r>
              <a:rPr lang="en-US" altLang="en-US" sz="2400" dirty="0">
                <a:solidFill>
                  <a:srgbClr val="FF0000"/>
                </a:solidFill>
                <a:latin typeface="Arial Unicode MS" pitchFamily="34" charset="-128"/>
              </a:rPr>
              <a:t>Both clients and servers can run in concurrent mode :</a:t>
            </a:r>
          </a:p>
          <a:p>
            <a:pPr marL="0" indent="0">
              <a:buNone/>
            </a:pPr>
            <a:r>
              <a:rPr lang="en-US" altLang="en-US" sz="2400" dirty="0">
                <a:solidFill>
                  <a:srgbClr val="FF0000"/>
                </a:solidFill>
                <a:latin typeface="Arial Unicode MS" pitchFamily="34" charset="-128"/>
              </a:rPr>
              <a:t>Concurrency in Clients</a:t>
            </a:r>
          </a:p>
          <a:p>
            <a:r>
              <a:rPr lang="en-US" altLang="en-US" sz="2000" dirty="0">
                <a:latin typeface="Arial Unicode MS" pitchFamily="34" charset="-128"/>
              </a:rPr>
              <a:t>Clients can be run on a machine either iteratively or concurrently</a:t>
            </a:r>
          </a:p>
          <a:p>
            <a:r>
              <a:rPr lang="en-US" altLang="en-US" sz="2000" dirty="0">
                <a:latin typeface="Arial Unicode MS" pitchFamily="34" charset="-128"/>
              </a:rPr>
              <a:t>Running clients iteratively means running them one by one.</a:t>
            </a:r>
          </a:p>
          <a:p>
            <a:pPr marL="0" indent="0">
              <a:buNone/>
            </a:pPr>
            <a:endParaRPr lang="en-US" altLang="en-US" sz="2000" dirty="0">
              <a:solidFill>
                <a:srgbClr val="FF0000"/>
              </a:solidFill>
              <a:latin typeface="Arial Unicode MS" pitchFamily="34" charset="-128"/>
            </a:endParaRPr>
          </a:p>
          <a:p>
            <a:pPr marL="0" indent="0">
              <a:buNone/>
            </a:pPr>
            <a:r>
              <a:rPr lang="en-US" altLang="en-US" sz="2000" dirty="0">
                <a:solidFill>
                  <a:srgbClr val="FF0000"/>
                </a:solidFill>
                <a:latin typeface="Arial Unicode MS" pitchFamily="34" charset="-128"/>
              </a:rPr>
              <a:t>Concurrency in Servers </a:t>
            </a:r>
          </a:p>
          <a:p>
            <a:r>
              <a:rPr lang="en-US" altLang="en-US" sz="2000" dirty="0">
                <a:latin typeface="Arial Unicode MS" pitchFamily="34" charset="-128"/>
              </a:rPr>
              <a:t>A concurrent server can process many requests at the same time and thus can share its time between many requests.</a:t>
            </a:r>
          </a:p>
          <a:p>
            <a:r>
              <a:rPr lang="en-US" altLang="en-US" sz="2000" dirty="0">
                <a:latin typeface="Arial Unicode MS" pitchFamily="34" charset="-128"/>
              </a:rPr>
              <a:t>Server either use UDP(connectionless protocol) or TCP/SCTP (connection oriented protocol)</a:t>
            </a:r>
          </a:p>
          <a:p>
            <a:r>
              <a:rPr lang="en-US" altLang="en-US" sz="2000" dirty="0">
                <a:latin typeface="Arial Unicode MS" pitchFamily="34" charset="-128"/>
              </a:rPr>
              <a:t>Server operation depends on 2 factors : Transport layer protocol &amp; service method. </a:t>
            </a:r>
          </a:p>
          <a:p>
            <a:pPr marL="0" indent="0">
              <a:buNone/>
            </a:pPr>
            <a:endParaRPr lang="en-US" altLang="en-US" sz="2400" dirty="0"/>
          </a:p>
          <a:p>
            <a:pPr marL="0" indent="0">
              <a:buNone/>
            </a:pPr>
            <a:endParaRPr lang="en-US" sz="1800" dirty="0"/>
          </a:p>
        </p:txBody>
      </p:sp>
      <p:sp>
        <p:nvSpPr>
          <p:cNvPr id="4" name="Slide Number Placeholder 3"/>
          <p:cNvSpPr>
            <a:spLocks noGrp="1"/>
          </p:cNvSpPr>
          <p:nvPr>
            <p:ph type="sldNum" sz="quarter" idx="12"/>
          </p:nvPr>
        </p:nvSpPr>
        <p:spPr/>
        <p:txBody>
          <a:bodyPr/>
          <a:lstStyle/>
          <a:p>
            <a:fld id="{45BECD33-1D32-4D2B-AE21-C87DF0D70995}" type="slidenum">
              <a:rPr lang="en-US" smtClean="0"/>
              <a:pPr/>
              <a:t>4</a:t>
            </a:fld>
            <a:endParaRPr lang="en-US"/>
          </a:p>
        </p:txBody>
      </p:sp>
      <p:sp>
        <p:nvSpPr>
          <p:cNvPr id="8" name="Title 7">
            <a:extLst>
              <a:ext uri="{FF2B5EF4-FFF2-40B4-BE49-F238E27FC236}">
                <a16:creationId xmlns:a16="http://schemas.microsoft.com/office/drawing/2014/main" id="{5EB5189B-3F9F-2D0E-6C74-79EB3058D954}"/>
              </a:ext>
            </a:extLst>
          </p:cNvPr>
          <p:cNvSpPr>
            <a:spLocks noGrp="1"/>
          </p:cNvSpPr>
          <p:nvPr>
            <p:ph type="title"/>
          </p:nvPr>
        </p:nvSpPr>
        <p:spPr>
          <a:xfrm>
            <a:off x="0" y="111547"/>
            <a:ext cx="8686800" cy="569491"/>
          </a:xfrm>
        </p:spPr>
        <p:txBody>
          <a:bodyPr>
            <a:noAutofit/>
          </a:bodyPr>
          <a:lstStyle/>
          <a:p>
            <a:r>
              <a:rPr lang="en-US" dirty="0">
                <a:solidFill>
                  <a:srgbClr val="FF0000"/>
                </a:solidFill>
                <a:latin typeface="Times" panose="02020603050405020304" pitchFamily="18" charset="0"/>
              </a:rPr>
              <a:t> Concurrency</a:t>
            </a:r>
            <a:endParaRPr lang="en-IN" dirty="0">
              <a:solidFill>
                <a:srgbClr val="FF0000"/>
              </a:solidFill>
              <a:latin typeface="Times" panose="02020603050405020304" pitchFamily="18" charset="0"/>
            </a:endParaRPr>
          </a:p>
        </p:txBody>
      </p:sp>
    </p:spTree>
    <p:extLst>
      <p:ext uri="{BB962C8B-B14F-4D97-AF65-F5344CB8AC3E}">
        <p14:creationId xmlns:p14="http://schemas.microsoft.com/office/powerpoint/2010/main" val="2188469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72E8-1BA4-2ADF-CC29-60B8EF28CE88}"/>
              </a:ext>
            </a:extLst>
          </p:cNvPr>
          <p:cNvSpPr>
            <a:spLocks noGrp="1"/>
          </p:cNvSpPr>
          <p:nvPr>
            <p:ph type="title"/>
          </p:nvPr>
        </p:nvSpPr>
        <p:spPr>
          <a:xfrm>
            <a:off x="457200" y="136525"/>
            <a:ext cx="8229600" cy="412155"/>
          </a:xfrm>
        </p:spPr>
        <p:txBody>
          <a:bodyPr>
            <a:normAutofit fontScale="90000"/>
          </a:bodyPr>
          <a:lstStyle/>
          <a:p>
            <a:r>
              <a:rPr lang="en-IN" dirty="0"/>
              <a:t>Need for DNS</a:t>
            </a:r>
          </a:p>
        </p:txBody>
      </p:sp>
      <p:sp>
        <p:nvSpPr>
          <p:cNvPr id="4" name="Slide Number Placeholder 3"/>
          <p:cNvSpPr>
            <a:spLocks noGrp="1"/>
          </p:cNvSpPr>
          <p:nvPr>
            <p:ph type="sldNum" sz="quarter" idx="12"/>
          </p:nvPr>
        </p:nvSpPr>
        <p:spPr/>
        <p:txBody>
          <a:bodyPr/>
          <a:lstStyle/>
          <a:p>
            <a:fld id="{45BECD33-1D32-4D2B-AE21-C87DF0D70995}" type="slidenum">
              <a:rPr lang="en-US" smtClean="0"/>
              <a:pPr/>
              <a:t>40</a:t>
            </a:fld>
            <a:endParaRPr lang="en-US"/>
          </a:p>
        </p:txBody>
      </p:sp>
      <p:sp>
        <p:nvSpPr>
          <p:cNvPr id="12" name="Rectangle 10">
            <a:extLst>
              <a:ext uri="{FF2B5EF4-FFF2-40B4-BE49-F238E27FC236}">
                <a16:creationId xmlns:a16="http://schemas.microsoft.com/office/drawing/2014/main" id="{D5F4D338-17E4-4B07-C939-E598EB2A9A9F}"/>
              </a:ext>
            </a:extLst>
          </p:cNvPr>
          <p:cNvSpPr>
            <a:spLocks noChangeArrowheads="1"/>
          </p:cNvSpPr>
          <p:nvPr/>
        </p:nvSpPr>
        <p:spPr bwMode="auto">
          <a:xfrm>
            <a:off x="323528" y="620688"/>
            <a:ext cx="8640960" cy="4836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3200" b="1">
                <a:solidFill>
                  <a:schemeClr val="tx1"/>
                </a:solidFill>
                <a:latin typeface="Arial" panose="020B0604020202020204" pitchFamily="34" charset="0"/>
              </a:defRPr>
            </a:lvl1pPr>
            <a:lvl2pPr indent="-279400">
              <a:defRPr sz="3200" b="1">
                <a:solidFill>
                  <a:schemeClr val="tx1"/>
                </a:solidFill>
                <a:latin typeface="Arial" panose="020B0604020202020204" pitchFamily="34" charset="0"/>
              </a:defRPr>
            </a:lvl2pPr>
            <a:lvl3pPr indent="-3937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1">
              <a:lnSpc>
                <a:spcPct val="150000"/>
              </a:lnSpc>
              <a:buClr>
                <a:schemeClr val="tx2"/>
              </a:buClr>
              <a:buFont typeface="Wingdings" panose="05000000000000000000" pitchFamily="2" charset="2"/>
              <a:buChar char="§"/>
            </a:pPr>
            <a:r>
              <a:rPr lang="en-US" altLang="ar-SA" sz="2400" b="0" dirty="0">
                <a:cs typeface="Times New Roman" panose="02020603050405020304" pitchFamily="18" charset="0"/>
              </a:rPr>
              <a:t>To identify an entity, TCP/IP protocols use the IP address which uniquely identifies the connection of a host to the Internet.</a:t>
            </a:r>
          </a:p>
          <a:p>
            <a:pPr lvl="1">
              <a:lnSpc>
                <a:spcPct val="150000"/>
              </a:lnSpc>
              <a:buClr>
                <a:schemeClr val="tx2"/>
              </a:buClr>
              <a:buFont typeface="Wingdings" panose="05000000000000000000" pitchFamily="2" charset="2"/>
              <a:buChar char="§"/>
            </a:pPr>
            <a:r>
              <a:rPr lang="en-US" altLang="ar-SA" sz="2400" b="0" dirty="0">
                <a:cs typeface="Times New Roman" panose="02020603050405020304" pitchFamily="18" charset="0"/>
              </a:rPr>
              <a:t>However people prefer to use names instead of numeric addresses.</a:t>
            </a:r>
          </a:p>
          <a:p>
            <a:pPr lvl="1">
              <a:lnSpc>
                <a:spcPct val="150000"/>
              </a:lnSpc>
              <a:buClr>
                <a:schemeClr val="tx2"/>
              </a:buClr>
              <a:buFont typeface="Wingdings" panose="05000000000000000000" pitchFamily="2" charset="2"/>
              <a:buChar char="§"/>
            </a:pPr>
            <a:r>
              <a:rPr lang="en-US" altLang="ar-SA" sz="2400" b="0" dirty="0">
                <a:cs typeface="Times New Roman" panose="02020603050405020304" pitchFamily="18" charset="0"/>
              </a:rPr>
              <a:t>Therefore we need a system that can map a name to an address or an address to a name.</a:t>
            </a:r>
          </a:p>
          <a:p>
            <a:pPr marL="177800" lvl="1" indent="0">
              <a:lnSpc>
                <a:spcPct val="150000"/>
              </a:lnSpc>
              <a:buClr>
                <a:schemeClr val="tx2"/>
              </a:buClr>
            </a:pPr>
            <a:endParaRPr lang="en-US" altLang="ar-SA" sz="2000" b="0" dirty="0">
              <a:cs typeface="Times New Roman" panose="02020603050405020304" pitchFamily="18" charset="0"/>
            </a:endParaRPr>
          </a:p>
          <a:p>
            <a:pPr marL="177800" lvl="1" indent="0">
              <a:lnSpc>
                <a:spcPct val="150000"/>
              </a:lnSpc>
              <a:buClr>
                <a:schemeClr val="tx2"/>
              </a:buClr>
            </a:pPr>
            <a:endParaRPr lang="en-US" altLang="ar-SA" sz="2000" b="0" dirty="0">
              <a:cs typeface="Times New Roman" panose="02020603050405020304" pitchFamily="18" charset="0"/>
            </a:endParaRPr>
          </a:p>
        </p:txBody>
      </p:sp>
    </p:spTree>
    <p:extLst>
      <p:ext uri="{BB962C8B-B14F-4D97-AF65-F5344CB8AC3E}">
        <p14:creationId xmlns:p14="http://schemas.microsoft.com/office/powerpoint/2010/main" val="4097922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41</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Purpose of DNS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D522FE2E-F77D-4673-8B19-979984B0530B}"/>
                  </a:ext>
                </a:extLst>
              </p14:cNvPr>
              <p14:cNvContentPartPr/>
              <p14:nvPr/>
            </p14:nvContentPartPr>
            <p14:xfrm>
              <a:off x="8621862" y="3986197"/>
              <a:ext cx="360" cy="360"/>
            </p14:xfrm>
          </p:contentPart>
        </mc:Choice>
        <mc:Fallback xmlns="">
          <p:pic>
            <p:nvPicPr>
              <p:cNvPr id="13" name="Ink 12">
                <a:extLst>
                  <a:ext uri="{FF2B5EF4-FFF2-40B4-BE49-F238E27FC236}">
                    <a16:creationId xmlns:a16="http://schemas.microsoft.com/office/drawing/2014/main" id="{D522FE2E-F77D-4673-8B19-979984B0530B}"/>
                  </a:ext>
                </a:extLst>
              </p:cNvPr>
              <p:cNvPicPr/>
              <p:nvPr/>
            </p:nvPicPr>
            <p:blipFill>
              <a:blip r:embed="rId4"/>
              <a:stretch>
                <a:fillRect/>
              </a:stretch>
            </p:blipFill>
            <p:spPr>
              <a:xfrm>
                <a:off x="8612862" y="3977197"/>
                <a:ext cx="18000" cy="18000"/>
              </a:xfrm>
              <a:prstGeom prst="rect">
                <a:avLst/>
              </a:prstGeom>
            </p:spPr>
          </p:pic>
        </mc:Fallback>
      </mc:AlternateContent>
      <p:pic>
        <p:nvPicPr>
          <p:cNvPr id="3" name="Picture 2">
            <a:extLst>
              <a:ext uri="{FF2B5EF4-FFF2-40B4-BE49-F238E27FC236}">
                <a16:creationId xmlns:a16="http://schemas.microsoft.com/office/drawing/2014/main" id="{62E598C5-813D-54EF-19D4-2AA2711CE375}"/>
              </a:ext>
            </a:extLst>
          </p:cNvPr>
          <p:cNvPicPr>
            <a:picLocks noChangeAspect="1"/>
          </p:cNvPicPr>
          <p:nvPr/>
        </p:nvPicPr>
        <p:blipFill>
          <a:blip r:embed="rId5"/>
          <a:stretch>
            <a:fillRect/>
          </a:stretch>
        </p:blipFill>
        <p:spPr>
          <a:xfrm>
            <a:off x="901033" y="1198192"/>
            <a:ext cx="6571329" cy="43190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42</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Name Space</a:t>
            </a:r>
          </a:p>
        </p:txBody>
      </p:sp>
      <p:sp>
        <p:nvSpPr>
          <p:cNvPr id="7" name="Rectangle 5">
            <a:extLst>
              <a:ext uri="{FF2B5EF4-FFF2-40B4-BE49-F238E27FC236}">
                <a16:creationId xmlns:a16="http://schemas.microsoft.com/office/drawing/2014/main" id="{BC2D2A70-1411-118B-A8C7-11AD988C2744}"/>
              </a:ext>
            </a:extLst>
          </p:cNvPr>
          <p:cNvSpPr>
            <a:spLocks noChangeArrowheads="1"/>
          </p:cNvSpPr>
          <p:nvPr/>
        </p:nvSpPr>
        <p:spPr bwMode="auto">
          <a:xfrm>
            <a:off x="179512" y="764704"/>
            <a:ext cx="873588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a:rPr>
              <a:t>To be unambiguous, the names assigned to machines must be carefully selected from a name space with complete control over the binding between the names and IP addresses.</a:t>
            </a:r>
          </a:p>
          <a:p>
            <a:pPr algn="just"/>
            <a:endParaRPr lang="en-US" altLang="en-US" sz="2800" dirty="0">
              <a:latin typeface="Arial Unicode MS"/>
            </a:endParaRPr>
          </a:p>
          <a:p>
            <a:pPr marL="457200" indent="-457200" algn="just">
              <a:buFont typeface="Arial" panose="020B0604020202020204" pitchFamily="34" charset="0"/>
              <a:buChar char="•"/>
            </a:pPr>
            <a:r>
              <a:rPr lang="en-US" altLang="en-US" sz="2800" dirty="0">
                <a:latin typeface="Arial Unicode MS"/>
              </a:rPr>
              <a:t> In other words, the names must be unique because the addresses are unique. </a:t>
            </a:r>
          </a:p>
          <a:p>
            <a:pPr algn="just"/>
            <a:endParaRPr lang="en-US" altLang="en-US" sz="2800" dirty="0">
              <a:latin typeface="Arial Unicode MS"/>
            </a:endParaRPr>
          </a:p>
          <a:p>
            <a:pPr marL="457200" indent="-457200" algn="just">
              <a:buFont typeface="Arial" panose="020B0604020202020204" pitchFamily="34" charset="0"/>
              <a:buChar char="•"/>
            </a:pPr>
            <a:r>
              <a:rPr lang="en-US" altLang="en-US" sz="2800" dirty="0">
                <a:latin typeface="Arial Unicode MS"/>
              </a:rPr>
              <a:t>A name space that maps each address to a unique name can be organized in two ways: flat or hierarchical.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43</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Types</a:t>
            </a:r>
          </a:p>
        </p:txBody>
      </p:sp>
      <p:sp>
        <p:nvSpPr>
          <p:cNvPr id="7" name="Rectangle 5">
            <a:extLst>
              <a:ext uri="{FF2B5EF4-FFF2-40B4-BE49-F238E27FC236}">
                <a16:creationId xmlns:a16="http://schemas.microsoft.com/office/drawing/2014/main" id="{BC2D2A70-1411-118B-A8C7-11AD988C2744}"/>
              </a:ext>
            </a:extLst>
          </p:cNvPr>
          <p:cNvSpPr>
            <a:spLocks noChangeArrowheads="1"/>
          </p:cNvSpPr>
          <p:nvPr/>
        </p:nvSpPr>
        <p:spPr bwMode="auto">
          <a:xfrm>
            <a:off x="179512" y="764704"/>
            <a:ext cx="87358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latin typeface="Arial Unicode MS"/>
              </a:rPr>
              <a:t>Flat Name Space : In this a name is assigned to an address.</a:t>
            </a:r>
          </a:p>
          <a:p>
            <a:pPr algn="just"/>
            <a:r>
              <a:rPr lang="en-US" altLang="en-US" sz="2800" dirty="0">
                <a:latin typeface="Arial Unicode MS"/>
              </a:rPr>
              <a:t>- Name in this space is a sequence of characters without structure.</a:t>
            </a:r>
          </a:p>
          <a:p>
            <a:pPr algn="just"/>
            <a:r>
              <a:rPr lang="en-US" altLang="en-US" sz="2800" dirty="0">
                <a:latin typeface="Arial Unicode MS"/>
              </a:rPr>
              <a:t>- It cannot be used in a large systems.</a:t>
            </a:r>
          </a:p>
          <a:p>
            <a:pPr algn="just"/>
            <a:r>
              <a:rPr lang="en-US" altLang="en-US" sz="2800" dirty="0">
                <a:latin typeface="Arial Unicode MS"/>
              </a:rPr>
              <a:t>Hierarchical Name Space : In this, each name is made of several parts.</a:t>
            </a:r>
          </a:p>
          <a:p>
            <a:pPr marL="457200" indent="-457200" algn="just">
              <a:buFontTx/>
              <a:buChar char="-"/>
            </a:pPr>
            <a:r>
              <a:rPr lang="en-US" altLang="en-US" sz="2800" dirty="0">
                <a:latin typeface="Arial Unicode MS"/>
              </a:rPr>
              <a:t>First part defines the nature of organization</a:t>
            </a:r>
          </a:p>
          <a:p>
            <a:pPr marL="457200" indent="-457200" algn="just">
              <a:buFontTx/>
              <a:buChar char="-"/>
            </a:pPr>
            <a:r>
              <a:rPr lang="en-US" altLang="en-US" sz="2800" dirty="0">
                <a:latin typeface="Arial Unicode MS"/>
              </a:rPr>
              <a:t>Second part can define name of the organization</a:t>
            </a:r>
          </a:p>
          <a:p>
            <a:pPr marL="457200" indent="-457200" algn="just">
              <a:buFontTx/>
              <a:buChar char="-"/>
            </a:pPr>
            <a:r>
              <a:rPr lang="en-US" altLang="en-US" sz="2800" dirty="0">
                <a:latin typeface="Arial Unicode MS"/>
              </a:rPr>
              <a:t>Third part defines the departments of organization and so on.</a:t>
            </a:r>
          </a:p>
          <a:p>
            <a:pPr algn="just"/>
            <a:endParaRPr lang="en-US" altLang="en-US" sz="2800" dirty="0">
              <a:latin typeface="Arial Unicode MS"/>
            </a:endParaRPr>
          </a:p>
        </p:txBody>
      </p:sp>
    </p:spTree>
    <p:extLst>
      <p:ext uri="{BB962C8B-B14F-4D97-AF65-F5344CB8AC3E}">
        <p14:creationId xmlns:p14="http://schemas.microsoft.com/office/powerpoint/2010/main" val="3391739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44</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Domain Name Space</a:t>
            </a:r>
          </a:p>
        </p:txBody>
      </p:sp>
      <p:pic>
        <p:nvPicPr>
          <p:cNvPr id="7" name="Picture 11">
            <a:extLst>
              <a:ext uri="{FF2B5EF4-FFF2-40B4-BE49-F238E27FC236}">
                <a16:creationId xmlns:a16="http://schemas.microsoft.com/office/drawing/2014/main" id="{3B09074A-0F2A-39CB-9C03-E235E7619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23889"/>
            <a:ext cx="8829675" cy="4338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45</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7" name="Rectangle 5">
            <a:extLst>
              <a:ext uri="{FF2B5EF4-FFF2-40B4-BE49-F238E27FC236}">
                <a16:creationId xmlns:a16="http://schemas.microsoft.com/office/drawing/2014/main" id="{BC2D2A70-1411-118B-A8C7-11AD988C2744}"/>
              </a:ext>
            </a:extLst>
          </p:cNvPr>
          <p:cNvSpPr>
            <a:spLocks noChangeArrowheads="1"/>
          </p:cNvSpPr>
          <p:nvPr/>
        </p:nvSpPr>
        <p:spPr bwMode="auto">
          <a:xfrm>
            <a:off x="179512" y="764704"/>
            <a:ext cx="873588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dirty="0">
                <a:latin typeface="Arial Unicode MS"/>
              </a:rPr>
              <a:t>Label  : Each node in the tree has a label which is a string with a maximum of 63 characters</a:t>
            </a:r>
          </a:p>
          <a:p>
            <a:pPr marL="457200" indent="-457200" algn="just">
              <a:buFontTx/>
              <a:buChar char="-"/>
            </a:pPr>
            <a:r>
              <a:rPr lang="en-US" altLang="en-US" sz="2800" dirty="0">
                <a:latin typeface="Arial Unicode MS"/>
              </a:rPr>
              <a:t>DNS requires that children of a node have different labels which guarantees the uniqueness of the domain names.</a:t>
            </a:r>
          </a:p>
          <a:p>
            <a:pPr algn="just"/>
            <a:r>
              <a:rPr lang="en-US" altLang="en-US" sz="2800" dirty="0">
                <a:latin typeface="Arial Unicode MS"/>
              </a:rPr>
              <a:t>FQDN : If a label is terminated by a null string it is called FQDN.</a:t>
            </a:r>
          </a:p>
          <a:p>
            <a:pPr marL="457200" indent="-457200" algn="just">
              <a:buFontTx/>
              <a:buChar char="-"/>
            </a:pPr>
            <a:r>
              <a:rPr lang="en-US" altLang="en-US" sz="2800" dirty="0">
                <a:latin typeface="Arial Unicode MS"/>
              </a:rPr>
              <a:t>It is a domain name that contains full name of a host.</a:t>
            </a:r>
          </a:p>
          <a:p>
            <a:pPr algn="just"/>
            <a:r>
              <a:rPr lang="en-US" altLang="en-US" sz="2800" dirty="0">
                <a:latin typeface="Arial Unicode MS"/>
              </a:rPr>
              <a:t>PQDN : If the label is not terminated by a null string it is called PQDN.</a:t>
            </a:r>
          </a:p>
          <a:p>
            <a:pPr algn="just"/>
            <a:r>
              <a:rPr lang="en-US" altLang="en-US" sz="2800" dirty="0">
                <a:latin typeface="Arial Unicode MS"/>
              </a:rPr>
              <a:t>- PQDN starts from a node but it does not reach the root.</a:t>
            </a:r>
          </a:p>
        </p:txBody>
      </p:sp>
    </p:spTree>
    <p:extLst>
      <p:ext uri="{BB962C8B-B14F-4D97-AF65-F5344CB8AC3E}">
        <p14:creationId xmlns:p14="http://schemas.microsoft.com/office/powerpoint/2010/main" val="4164676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62F4-9539-8F70-B49C-363357DCC5B8}"/>
              </a:ext>
            </a:extLst>
          </p:cNvPr>
          <p:cNvSpPr>
            <a:spLocks noGrp="1"/>
          </p:cNvSpPr>
          <p:nvPr>
            <p:ph type="title"/>
          </p:nvPr>
        </p:nvSpPr>
        <p:spPr>
          <a:xfrm>
            <a:off x="179512" y="0"/>
            <a:ext cx="8507288" cy="639763"/>
          </a:xfrm>
        </p:spPr>
        <p:txBody>
          <a:bodyPr>
            <a:normAutofit fontScale="90000"/>
          </a:bodyPr>
          <a:lstStyle/>
          <a:p>
            <a:r>
              <a:rPr lang="en-US" altLang="en-US" i="1" dirty="0">
                <a:latin typeface="Times New Roman" panose="02020603050405020304" pitchFamily="18" charset="0"/>
              </a:rPr>
              <a:t>FQDN and PQDN</a:t>
            </a:r>
            <a:endParaRPr lang="en-IN" dirty="0"/>
          </a:p>
        </p:txBody>
      </p:sp>
      <p:sp>
        <p:nvSpPr>
          <p:cNvPr id="5" name="Slide Number Placeholder 4">
            <a:extLst>
              <a:ext uri="{FF2B5EF4-FFF2-40B4-BE49-F238E27FC236}">
                <a16:creationId xmlns:a16="http://schemas.microsoft.com/office/drawing/2014/main" id="{7738856C-49B7-D4D0-FB3D-70FFE46A81F0}"/>
              </a:ext>
            </a:extLst>
          </p:cNvPr>
          <p:cNvSpPr>
            <a:spLocks noGrp="1"/>
          </p:cNvSpPr>
          <p:nvPr>
            <p:ph type="sldNum" sz="quarter" idx="12"/>
          </p:nvPr>
        </p:nvSpPr>
        <p:spPr/>
        <p:txBody>
          <a:bodyPr/>
          <a:lstStyle/>
          <a:p>
            <a:fld id="{45BECD33-1D32-4D2B-AE21-C87DF0D70995}" type="slidenum">
              <a:rPr lang="en-US" smtClean="0"/>
              <a:pPr/>
              <a:t>46</a:t>
            </a:fld>
            <a:endParaRPr lang="en-US"/>
          </a:p>
        </p:txBody>
      </p:sp>
      <p:pic>
        <p:nvPicPr>
          <p:cNvPr id="6" name="Picture 10">
            <a:extLst>
              <a:ext uri="{FF2B5EF4-FFF2-40B4-BE49-F238E27FC236}">
                <a16:creationId xmlns:a16="http://schemas.microsoft.com/office/drawing/2014/main" id="{660A55A7-B47D-E96D-6616-943D826B0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916833"/>
            <a:ext cx="7386637" cy="208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094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882"/>
            <a:ext cx="8229600" cy="365125"/>
          </a:xfrm>
        </p:spPr>
        <p:txBody>
          <a:bodyPr>
            <a:normAutofit fontScale="90000"/>
          </a:bodyPr>
          <a:lstStyle/>
          <a:p>
            <a:r>
              <a:rPr lang="en-US" altLang="ar-SA" i="1" dirty="0"/>
              <a:t>Domain Names &amp; Labels</a:t>
            </a:r>
            <a:endParaRPr lang="en-US" altLang="ar-SA" sz="4400" i="1"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47</a:t>
            </a:fld>
            <a:endParaRPr lang="en-US"/>
          </a:p>
        </p:txBody>
      </p:sp>
      <p:pic>
        <p:nvPicPr>
          <p:cNvPr id="6" name="Picture 10">
            <a:extLst>
              <a:ext uri="{FF2B5EF4-FFF2-40B4-BE49-F238E27FC236}">
                <a16:creationId xmlns:a16="http://schemas.microsoft.com/office/drawing/2014/main" id="{86FDBC6C-06CD-10E6-905A-86354EF7A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3" y="998806"/>
            <a:ext cx="7075487" cy="488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48</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a:solidFill>
                  <a:schemeClr val="accent6">
                    <a:lumMod val="75000"/>
                  </a:schemeClr>
                </a:solidFill>
              </a:rPr>
              <a:t>Domain</a:t>
            </a:r>
          </a:p>
        </p:txBody>
      </p:sp>
      <p:sp>
        <p:nvSpPr>
          <p:cNvPr id="7" name="Rectangle 5">
            <a:extLst>
              <a:ext uri="{FF2B5EF4-FFF2-40B4-BE49-F238E27FC236}">
                <a16:creationId xmlns:a16="http://schemas.microsoft.com/office/drawing/2014/main" id="{BC2D2A70-1411-118B-A8C7-11AD988C2744}"/>
              </a:ext>
            </a:extLst>
          </p:cNvPr>
          <p:cNvSpPr>
            <a:spLocks noChangeArrowheads="1"/>
          </p:cNvSpPr>
          <p:nvPr/>
        </p:nvSpPr>
        <p:spPr bwMode="auto">
          <a:xfrm>
            <a:off x="179512" y="764704"/>
            <a:ext cx="87358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a:rPr>
              <a:t>A domain is a subtree of the domain name space.</a:t>
            </a:r>
          </a:p>
          <a:p>
            <a:pPr algn="just"/>
            <a:endParaRPr lang="en-US" altLang="en-US" sz="2800" dirty="0">
              <a:latin typeface="Arial Unicode MS"/>
            </a:endParaRPr>
          </a:p>
          <a:p>
            <a:pPr marL="457200" indent="-457200" algn="just">
              <a:buFont typeface="Arial" panose="020B0604020202020204" pitchFamily="34" charset="0"/>
              <a:buChar char="•"/>
            </a:pPr>
            <a:r>
              <a:rPr lang="en-US" altLang="en-US" sz="2800" dirty="0">
                <a:latin typeface="Arial Unicode MS"/>
              </a:rPr>
              <a:t>The name of the domain is the name of the node.</a:t>
            </a:r>
          </a:p>
          <a:p>
            <a:pPr algn="just"/>
            <a:endParaRPr lang="en-US" altLang="en-US" sz="2800" dirty="0">
              <a:latin typeface="Arial Unicode MS"/>
            </a:endParaRPr>
          </a:p>
          <a:p>
            <a:pPr marL="457200" indent="-457200" algn="just">
              <a:buFont typeface="Arial" panose="020B0604020202020204" pitchFamily="34" charset="0"/>
              <a:buChar char="•"/>
            </a:pPr>
            <a:r>
              <a:rPr lang="en-US" altLang="en-US" sz="2800" dirty="0">
                <a:latin typeface="Arial Unicode MS"/>
              </a:rPr>
              <a:t>Domains may sometimes divided into subdomains.</a:t>
            </a:r>
          </a:p>
          <a:p>
            <a:pPr algn="just"/>
            <a:endParaRPr lang="en-US" altLang="en-US" sz="2800" dirty="0">
              <a:latin typeface="Arial Unicode MS"/>
            </a:endParaRPr>
          </a:p>
          <a:p>
            <a:pPr algn="just"/>
            <a:endParaRPr lang="en-US" altLang="en-US" sz="2800" dirty="0">
              <a:latin typeface="Arial Unicode MS"/>
            </a:endParaRPr>
          </a:p>
        </p:txBody>
      </p:sp>
    </p:spTree>
    <p:extLst>
      <p:ext uri="{BB962C8B-B14F-4D97-AF65-F5344CB8AC3E}">
        <p14:creationId xmlns:p14="http://schemas.microsoft.com/office/powerpoint/2010/main" val="12980443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BECD33-1D32-4D2B-AE21-C87DF0D70995}" type="slidenum">
              <a:rPr lang="en-US" smtClean="0"/>
              <a:pPr/>
              <a:t>49</a:t>
            </a:fld>
            <a:endParaRPr lang="en-US" dirty="0"/>
          </a:p>
        </p:txBody>
      </p:sp>
      <p:sp>
        <p:nvSpPr>
          <p:cNvPr id="8" name="Title 7">
            <a:extLst>
              <a:ext uri="{FF2B5EF4-FFF2-40B4-BE49-F238E27FC236}">
                <a16:creationId xmlns:a16="http://schemas.microsoft.com/office/drawing/2014/main" id="{306B59BD-CB39-40C7-AE28-287728A073F9}"/>
              </a:ext>
            </a:extLst>
          </p:cNvPr>
          <p:cNvSpPr>
            <a:spLocks noGrp="1"/>
          </p:cNvSpPr>
          <p:nvPr>
            <p:ph type="title"/>
          </p:nvPr>
        </p:nvSpPr>
        <p:spPr>
          <a:xfrm>
            <a:off x="457200" y="575184"/>
            <a:ext cx="8229600" cy="868958"/>
          </a:xfrm>
        </p:spPr>
        <p:txBody>
          <a:bodyPr>
            <a:normAutofit fontScale="90000"/>
          </a:bodyPr>
          <a:lstStyle/>
          <a:p>
            <a:br>
              <a:rPr lang="en-US" dirty="0"/>
            </a:br>
            <a:br>
              <a:rPr lang="en-US" dirty="0"/>
            </a:br>
            <a:br>
              <a:rPr lang="en-US" dirty="0"/>
            </a:br>
            <a:br>
              <a:rPr lang="en-US" dirty="0"/>
            </a:br>
            <a:br>
              <a:rPr lang="en-US" dirty="0"/>
            </a:br>
            <a:endParaRPr lang="en-IN" dirty="0"/>
          </a:p>
        </p:txBody>
      </p:sp>
      <p:sp>
        <p:nvSpPr>
          <p:cNvPr id="9" name="Text Box 4">
            <a:extLst>
              <a:ext uri="{FF2B5EF4-FFF2-40B4-BE49-F238E27FC236}">
                <a16:creationId xmlns:a16="http://schemas.microsoft.com/office/drawing/2014/main" id="{4B64E621-CEDA-3A52-DB55-8C2F76D1C7C0}"/>
              </a:ext>
            </a:extLst>
          </p:cNvPr>
          <p:cNvSpPr txBox="1">
            <a:spLocks noChangeArrowheads="1"/>
          </p:cNvSpPr>
          <p:nvPr/>
        </p:nvSpPr>
        <p:spPr bwMode="auto">
          <a:xfrm>
            <a:off x="457200" y="16730"/>
            <a:ext cx="65630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dirty="0">
                <a:solidFill>
                  <a:schemeClr val="folHlink"/>
                </a:solidFill>
              </a:rPr>
              <a:t>                           Domains</a:t>
            </a:r>
            <a:endParaRPr lang="en-US" altLang="ar-SA" i="1" dirty="0"/>
          </a:p>
        </p:txBody>
      </p:sp>
      <p:pic>
        <p:nvPicPr>
          <p:cNvPr id="11" name="Picture 10">
            <a:extLst>
              <a:ext uri="{FF2B5EF4-FFF2-40B4-BE49-F238E27FC236}">
                <a16:creationId xmlns:a16="http://schemas.microsoft.com/office/drawing/2014/main" id="{EBF3D059-DE16-0216-20AE-F9A3FC2E6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167618"/>
            <a:ext cx="7029450" cy="454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5</a:t>
            </a:fld>
            <a:endParaRPr lang="en-US"/>
          </a:p>
        </p:txBody>
      </p:sp>
      <p:sp>
        <p:nvSpPr>
          <p:cNvPr id="7" name="Content Placeholder 2"/>
          <p:cNvSpPr txBox="1">
            <a:spLocks/>
          </p:cNvSpPr>
          <p:nvPr/>
        </p:nvSpPr>
        <p:spPr>
          <a:xfrm>
            <a:off x="857224" y="984941"/>
            <a:ext cx="7498080" cy="531973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D89951EE-0039-2E93-3E11-05409FFD8C44}"/>
              </a:ext>
            </a:extLst>
          </p:cNvPr>
          <p:cNvSpPr txBox="1"/>
          <p:nvPr/>
        </p:nvSpPr>
        <p:spPr>
          <a:xfrm>
            <a:off x="68208" y="54964"/>
            <a:ext cx="9037949" cy="646331"/>
          </a:xfrm>
          <a:prstGeom prst="rect">
            <a:avLst/>
          </a:prstGeom>
          <a:noFill/>
        </p:spPr>
        <p:txBody>
          <a:bodyPr wrap="square">
            <a:spAutoFit/>
          </a:bodyPr>
          <a:lstStyle/>
          <a:p>
            <a:pPr algn="ctr">
              <a:spcBef>
                <a:spcPct val="0"/>
              </a:spcBef>
            </a:pPr>
            <a:r>
              <a:rPr lang="en-US" altLang="ar-SA" sz="3600" dirty="0">
                <a:solidFill>
                  <a:schemeClr val="accent6">
                    <a:lumMod val="75000"/>
                  </a:schemeClr>
                </a:solidFill>
                <a:latin typeface="+mj-lt"/>
                <a:ea typeface="+mj-ea"/>
                <a:cs typeface="+mj-cs"/>
              </a:rPr>
              <a:t>Servers</a:t>
            </a:r>
          </a:p>
        </p:txBody>
      </p:sp>
      <p:pic>
        <p:nvPicPr>
          <p:cNvPr id="10" name="Picture 12">
            <a:extLst>
              <a:ext uri="{FF2B5EF4-FFF2-40B4-BE49-F238E27FC236}">
                <a16:creationId xmlns:a16="http://schemas.microsoft.com/office/drawing/2014/main" id="{1AE3D7D5-B709-5D52-1A01-7667C98CA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1484785"/>
            <a:ext cx="688340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50</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7" name="Rectangle 5">
            <a:extLst>
              <a:ext uri="{FF2B5EF4-FFF2-40B4-BE49-F238E27FC236}">
                <a16:creationId xmlns:a16="http://schemas.microsoft.com/office/drawing/2014/main" id="{BC2D2A70-1411-118B-A8C7-11AD988C2744}"/>
              </a:ext>
            </a:extLst>
          </p:cNvPr>
          <p:cNvSpPr>
            <a:spLocks noChangeArrowheads="1"/>
          </p:cNvSpPr>
          <p:nvPr/>
        </p:nvSpPr>
        <p:spPr bwMode="auto">
          <a:xfrm>
            <a:off x="107504" y="764704"/>
            <a:ext cx="8807896"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a:rPr>
              <a:t>Distribution of Name Space : </a:t>
            </a:r>
          </a:p>
          <a:p>
            <a:pPr marL="457200" indent="-457200" algn="just">
              <a:buFontTx/>
              <a:buChar char="-"/>
            </a:pPr>
            <a:r>
              <a:rPr lang="en-US" altLang="en-US" sz="2800" dirty="0">
                <a:latin typeface="Arial Unicode MS"/>
              </a:rPr>
              <a:t>The information contained in the domain name must be stored.</a:t>
            </a:r>
          </a:p>
          <a:p>
            <a:pPr marL="457200" indent="-457200" algn="just">
              <a:buFontTx/>
              <a:buChar char="-"/>
            </a:pPr>
            <a:r>
              <a:rPr lang="en-US" altLang="en-US" sz="2800" dirty="0">
                <a:latin typeface="Arial Unicode MS"/>
              </a:rPr>
              <a:t>However, it is very inefficient and also not reliable to have just one computer store for such a huge amount of information.</a:t>
            </a:r>
          </a:p>
          <a:p>
            <a:pPr algn="just"/>
            <a:endParaRPr lang="en-US" altLang="en-US" sz="2800" dirty="0">
              <a:latin typeface="Arial Unicode MS"/>
            </a:endParaRPr>
          </a:p>
          <a:p>
            <a:pPr marL="457200" indent="-457200" algn="just">
              <a:buFont typeface="Arial" panose="020B0604020202020204" pitchFamily="34" charset="0"/>
              <a:buChar char="•"/>
            </a:pPr>
            <a:r>
              <a:rPr lang="en-US" altLang="en-US" sz="2800" dirty="0">
                <a:latin typeface="Arial Unicode MS"/>
              </a:rPr>
              <a:t>Hierarchy of Name Servers :</a:t>
            </a:r>
          </a:p>
          <a:p>
            <a:pPr marL="457200" indent="-457200" algn="just">
              <a:buFontTx/>
              <a:buChar char="-"/>
            </a:pPr>
            <a:r>
              <a:rPr lang="en-US" altLang="en-US" sz="2800" dirty="0">
                <a:latin typeface="Arial Unicode MS"/>
              </a:rPr>
              <a:t>The solution for this problem is to distribute the information among many computers called DNS servers.</a:t>
            </a:r>
          </a:p>
          <a:p>
            <a:pPr marL="457200" indent="-457200" algn="just">
              <a:buFontTx/>
              <a:buChar char="-"/>
            </a:pPr>
            <a:r>
              <a:rPr lang="en-US" altLang="en-US" sz="2800" dirty="0">
                <a:latin typeface="Arial Unicode MS"/>
              </a:rPr>
              <a:t>One way to do this is to divide the whole space into many domains based on the first level.</a:t>
            </a:r>
          </a:p>
          <a:p>
            <a:pPr algn="just"/>
            <a:endParaRPr lang="en-US" altLang="en-US" sz="2800" dirty="0">
              <a:latin typeface="Arial Unicode MS"/>
            </a:endParaRPr>
          </a:p>
          <a:p>
            <a:pPr algn="just"/>
            <a:endParaRPr lang="en-US" altLang="en-US" sz="2800" dirty="0">
              <a:latin typeface="Arial Unicode MS"/>
            </a:endParaRPr>
          </a:p>
          <a:p>
            <a:pPr algn="just"/>
            <a:endParaRPr lang="en-US" altLang="en-US" sz="2800" dirty="0">
              <a:latin typeface="Arial Unicode MS"/>
            </a:endParaRPr>
          </a:p>
        </p:txBody>
      </p:sp>
    </p:spTree>
    <p:extLst>
      <p:ext uri="{BB962C8B-B14F-4D97-AF65-F5344CB8AC3E}">
        <p14:creationId xmlns:p14="http://schemas.microsoft.com/office/powerpoint/2010/main" val="978276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BECD33-1D32-4D2B-AE21-C87DF0D70995}" type="slidenum">
              <a:rPr lang="en-US" smtClean="0"/>
              <a:pPr/>
              <a:t>51</a:t>
            </a:fld>
            <a:endParaRPr lang="en-US"/>
          </a:p>
        </p:txBody>
      </p:sp>
      <p:sp>
        <p:nvSpPr>
          <p:cNvPr id="5" name="Text Box 4">
            <a:extLst>
              <a:ext uri="{FF2B5EF4-FFF2-40B4-BE49-F238E27FC236}">
                <a16:creationId xmlns:a16="http://schemas.microsoft.com/office/drawing/2014/main" id="{B704E940-5F77-75E7-5D47-EC720B5A72E8}"/>
              </a:ext>
            </a:extLst>
          </p:cNvPr>
          <p:cNvSpPr txBox="1">
            <a:spLocks noChangeArrowheads="1"/>
          </p:cNvSpPr>
          <p:nvPr/>
        </p:nvSpPr>
        <p:spPr bwMode="auto">
          <a:xfrm>
            <a:off x="467544" y="0"/>
            <a:ext cx="705678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dirty="0">
                <a:solidFill>
                  <a:schemeClr val="folHlink"/>
                </a:solidFill>
              </a:rPr>
              <a:t>               </a:t>
            </a:r>
            <a:r>
              <a:rPr lang="en-US" altLang="en-US" i="1" dirty="0">
                <a:latin typeface="Times New Roman" panose="02020603050405020304" pitchFamily="18" charset="0"/>
              </a:rPr>
              <a:t>Hierarchy of name servers</a:t>
            </a:r>
            <a:endParaRPr lang="en-US" altLang="ar-SA" i="1" dirty="0"/>
          </a:p>
        </p:txBody>
      </p:sp>
      <p:pic>
        <p:nvPicPr>
          <p:cNvPr id="9" name="Picture 10">
            <a:extLst>
              <a:ext uri="{FF2B5EF4-FFF2-40B4-BE49-F238E27FC236}">
                <a16:creationId xmlns:a16="http://schemas.microsoft.com/office/drawing/2014/main" id="{DF6B71B5-3CFD-3C34-B31D-2A79292D7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124222"/>
            <a:ext cx="7705725" cy="265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52</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7" name="Rectangle 5">
            <a:extLst>
              <a:ext uri="{FF2B5EF4-FFF2-40B4-BE49-F238E27FC236}">
                <a16:creationId xmlns:a16="http://schemas.microsoft.com/office/drawing/2014/main" id="{BC2D2A70-1411-118B-A8C7-11AD988C2744}"/>
              </a:ext>
            </a:extLst>
          </p:cNvPr>
          <p:cNvSpPr>
            <a:spLocks noChangeArrowheads="1"/>
          </p:cNvSpPr>
          <p:nvPr/>
        </p:nvSpPr>
        <p:spPr bwMode="auto">
          <a:xfrm>
            <a:off x="179512" y="764704"/>
            <a:ext cx="873588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a:rPr>
              <a:t>Zone: </a:t>
            </a:r>
          </a:p>
          <a:p>
            <a:pPr marL="457200" indent="-457200" algn="just">
              <a:buFontTx/>
              <a:buChar char="-"/>
            </a:pPr>
            <a:r>
              <a:rPr lang="en-US" altLang="en-US" sz="2800" dirty="0">
                <a:latin typeface="Arial Unicode MS"/>
              </a:rPr>
              <a:t>Since the complete domain name hierarchy cannot be stored on a single server, it is divided among many servers.</a:t>
            </a:r>
          </a:p>
          <a:p>
            <a:pPr marL="457200" indent="-457200" algn="just">
              <a:buFontTx/>
              <a:buChar char="-"/>
            </a:pPr>
            <a:r>
              <a:rPr lang="en-US" altLang="en-US" sz="2800" dirty="0">
                <a:latin typeface="Arial Unicode MS"/>
              </a:rPr>
              <a:t>What a server is responsible for or has authority over is called a zone.</a:t>
            </a:r>
          </a:p>
          <a:p>
            <a:pPr algn="just"/>
            <a:endParaRPr lang="en-US" altLang="en-US" sz="2800" dirty="0">
              <a:latin typeface="Arial Unicode MS"/>
            </a:endParaRPr>
          </a:p>
          <a:p>
            <a:pPr algn="just"/>
            <a:endParaRPr lang="en-US" altLang="en-US" sz="2800" dirty="0">
              <a:latin typeface="Arial Unicode MS"/>
            </a:endParaRPr>
          </a:p>
          <a:p>
            <a:pPr algn="just"/>
            <a:endParaRPr lang="en-US" altLang="en-US" sz="2800" dirty="0">
              <a:latin typeface="Arial Unicode MS"/>
            </a:endParaRPr>
          </a:p>
          <a:p>
            <a:pPr algn="just"/>
            <a:endParaRPr lang="en-US" altLang="en-US" sz="2800" dirty="0">
              <a:latin typeface="Arial Unicode MS"/>
            </a:endParaRPr>
          </a:p>
          <a:p>
            <a:pPr algn="just"/>
            <a:endParaRPr lang="en-US" altLang="en-US" sz="2800" dirty="0">
              <a:latin typeface="Arial Unicode MS"/>
            </a:endParaRPr>
          </a:p>
        </p:txBody>
      </p:sp>
    </p:spTree>
    <p:extLst>
      <p:ext uri="{BB962C8B-B14F-4D97-AF65-F5344CB8AC3E}">
        <p14:creationId xmlns:p14="http://schemas.microsoft.com/office/powerpoint/2010/main" val="2541104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53</a:t>
            </a:fld>
            <a:endParaRPr lang="en-US"/>
          </a:p>
        </p:txBody>
      </p:sp>
      <p:sp>
        <p:nvSpPr>
          <p:cNvPr id="11" name="Text Box 3">
            <a:extLst>
              <a:ext uri="{FF2B5EF4-FFF2-40B4-BE49-F238E27FC236}">
                <a16:creationId xmlns:a16="http://schemas.microsoft.com/office/drawing/2014/main" id="{9E6BED3D-7476-D060-7E19-5FC95E189530}"/>
              </a:ext>
            </a:extLst>
          </p:cNvPr>
          <p:cNvSpPr txBox="1">
            <a:spLocks noChangeArrowheads="1"/>
          </p:cNvSpPr>
          <p:nvPr/>
        </p:nvSpPr>
        <p:spPr bwMode="auto">
          <a:xfrm>
            <a:off x="228600" y="76200"/>
            <a:ext cx="8458200" cy="584775"/>
          </a:xfrm>
          <a:prstGeom prst="rect">
            <a:avLst/>
          </a:prstGeom>
          <a:noFill/>
          <a:ln w="9525">
            <a:noFill/>
            <a:miter lim="800000"/>
            <a:headEnd/>
            <a:tailEnd/>
          </a:ln>
          <a:effectLst/>
        </p:spPr>
        <p:txBody>
          <a:bodyPr wrap="square">
            <a:spAutoFit/>
          </a:bodyPr>
          <a:lstStyle/>
          <a:p>
            <a:pPr>
              <a:defRPr/>
            </a:pPr>
            <a:r>
              <a:rPr lang="en-US" dirty="0">
                <a:effectLst>
                  <a:outerShdw blurRad="38100" dist="38100" dir="2700000" algn="tl">
                    <a:srgbClr val="C0C0C0"/>
                  </a:outerShdw>
                </a:effectLst>
                <a:latin typeface="Times" pitchFamily="18" charset="0"/>
              </a:rPr>
              <a:t> </a:t>
            </a:r>
            <a:r>
              <a:rPr lang="en-US" dirty="0">
                <a:solidFill>
                  <a:srgbClr val="0000FF"/>
                </a:solidFill>
                <a:effectLst>
                  <a:outerShdw blurRad="38100" dist="38100" dir="2700000" algn="tl">
                    <a:srgbClr val="C0C0C0"/>
                  </a:outerShdw>
                </a:effectLst>
                <a:latin typeface="Times New Roman" panose="02020603050405020304" pitchFamily="18" charset="0"/>
              </a:rPr>
              <a:t>                                           </a:t>
            </a:r>
            <a:r>
              <a:rPr lang="en-US" altLang="en-US" dirty="0">
                <a:solidFill>
                  <a:schemeClr val="accent2"/>
                </a:solidFill>
                <a:latin typeface="Times New Roman" panose="02020603050405020304" pitchFamily="18" charset="0"/>
              </a:rPr>
              <a:t> </a:t>
            </a:r>
            <a:r>
              <a:rPr lang="en-US" altLang="en-US" sz="3200" b="1" i="1" dirty="0">
                <a:latin typeface="Times New Roman" panose="02020603050405020304" pitchFamily="18" charset="0"/>
              </a:rPr>
              <a:t>Zones and domains </a:t>
            </a:r>
            <a:endParaRPr lang="en-US" sz="3200" b="1" i="1" dirty="0">
              <a:latin typeface="Times New Roman" panose="02020603050405020304" pitchFamily="18" charset="0"/>
            </a:endParaRPr>
          </a:p>
        </p:txBody>
      </p:sp>
      <p:pic>
        <p:nvPicPr>
          <p:cNvPr id="7" name="Picture 10">
            <a:extLst>
              <a:ext uri="{FF2B5EF4-FFF2-40B4-BE49-F238E27FC236}">
                <a16:creationId xmlns:a16="http://schemas.microsoft.com/office/drawing/2014/main" id="{32D1C922-BEE9-344F-D966-52DF8A6E1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1434905"/>
            <a:ext cx="7231062" cy="4203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54</a:t>
            </a:fld>
            <a:endParaRPr lang="en-US"/>
          </a:p>
        </p:txBody>
      </p:sp>
      <p:sp>
        <p:nvSpPr>
          <p:cNvPr id="8" name="Title 1"/>
          <p:cNvSpPr>
            <a:spLocks noGrp="1"/>
          </p:cNvSpPr>
          <p:nvPr>
            <p:ph type="title"/>
          </p:nvPr>
        </p:nvSpPr>
        <p:spPr>
          <a:xfrm>
            <a:off x="428596" y="0"/>
            <a:ext cx="8229600" cy="500042"/>
          </a:xfrm>
        </p:spPr>
        <p:txBody>
          <a:bodyPr>
            <a:normAutofit fontScale="90000"/>
          </a:bodyPr>
          <a:lstStyle/>
          <a:p>
            <a:r>
              <a:rPr lang="en-US" dirty="0" err="1">
                <a:solidFill>
                  <a:schemeClr val="accent6">
                    <a:lumMod val="75000"/>
                  </a:schemeClr>
                </a:solidFill>
              </a:rPr>
              <a:t>Contd</a:t>
            </a:r>
            <a:r>
              <a:rPr lang="en-US" dirty="0">
                <a:solidFill>
                  <a:schemeClr val="accent6">
                    <a:lumMod val="75000"/>
                  </a:schemeClr>
                </a:solidFill>
              </a:rPr>
              <a:t>…</a:t>
            </a:r>
          </a:p>
        </p:txBody>
      </p:sp>
      <p:sp>
        <p:nvSpPr>
          <p:cNvPr id="7" name="Rectangle 5">
            <a:extLst>
              <a:ext uri="{FF2B5EF4-FFF2-40B4-BE49-F238E27FC236}">
                <a16:creationId xmlns:a16="http://schemas.microsoft.com/office/drawing/2014/main" id="{BC2D2A70-1411-118B-A8C7-11AD988C2744}"/>
              </a:ext>
            </a:extLst>
          </p:cNvPr>
          <p:cNvSpPr>
            <a:spLocks noChangeArrowheads="1"/>
          </p:cNvSpPr>
          <p:nvPr/>
        </p:nvSpPr>
        <p:spPr bwMode="auto">
          <a:xfrm>
            <a:off x="179512" y="692696"/>
            <a:ext cx="8640960" cy="735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400" dirty="0">
                <a:latin typeface="Arial Unicode MS"/>
              </a:rPr>
              <a:t>Root Server : </a:t>
            </a:r>
          </a:p>
          <a:p>
            <a:pPr marL="457200" indent="-457200" algn="just">
              <a:buFontTx/>
              <a:buChar char="-"/>
            </a:pPr>
            <a:r>
              <a:rPr lang="en-US" altLang="en-US" sz="2400" dirty="0">
                <a:latin typeface="Arial Unicode MS"/>
              </a:rPr>
              <a:t>A root server is a server whose zone consists of the whole tree.</a:t>
            </a:r>
          </a:p>
          <a:p>
            <a:pPr marL="457200" indent="-457200" algn="just">
              <a:buFontTx/>
              <a:buChar char="-"/>
            </a:pPr>
            <a:r>
              <a:rPr lang="en-US" altLang="en-US" sz="2400" dirty="0">
                <a:latin typeface="Arial Unicode MS"/>
              </a:rPr>
              <a:t>A root server usually does not store any information about domains but delegates its authority to other servers keeping references to those servers.</a:t>
            </a:r>
          </a:p>
          <a:p>
            <a:pPr marL="457200" indent="-457200" algn="just">
              <a:buFont typeface="Arial" panose="020B0604020202020204" pitchFamily="34" charset="0"/>
              <a:buChar char="•"/>
            </a:pPr>
            <a:r>
              <a:rPr lang="en-US" altLang="en-US" sz="2400" dirty="0">
                <a:latin typeface="Arial Unicode MS"/>
              </a:rPr>
              <a:t>Primary and Secondary Servers :</a:t>
            </a:r>
          </a:p>
          <a:p>
            <a:pPr marL="457200" indent="-457200" algn="just">
              <a:buFontTx/>
              <a:buChar char="-"/>
            </a:pPr>
            <a:r>
              <a:rPr lang="en-US" altLang="en-US" sz="2400" dirty="0">
                <a:latin typeface="Arial Unicode MS"/>
              </a:rPr>
              <a:t>A primary server is a server that stores a file about the zone for which it is an authority.</a:t>
            </a:r>
          </a:p>
          <a:p>
            <a:pPr marL="457200" indent="-457200" algn="just">
              <a:buFontTx/>
              <a:buChar char="-"/>
            </a:pPr>
            <a:r>
              <a:rPr lang="en-US" altLang="en-US" sz="2400" dirty="0">
                <a:latin typeface="Arial Unicode MS"/>
              </a:rPr>
              <a:t>It is responsible for creating, maintaining and updating the zone file.</a:t>
            </a:r>
          </a:p>
          <a:p>
            <a:pPr marL="457200" indent="-457200" algn="just">
              <a:buFontTx/>
              <a:buChar char="-"/>
            </a:pPr>
            <a:r>
              <a:rPr lang="en-US" altLang="en-US" sz="2400" dirty="0">
                <a:latin typeface="Arial Unicode MS"/>
              </a:rPr>
              <a:t>A secondary server is a server that transfers the complete information about a zone from another server and stores the file  on its local disk.</a:t>
            </a:r>
          </a:p>
          <a:p>
            <a:pPr algn="just"/>
            <a:endParaRPr lang="en-US" altLang="en-US" sz="2400" dirty="0">
              <a:latin typeface="Arial Unicode MS"/>
            </a:endParaRPr>
          </a:p>
          <a:p>
            <a:pPr algn="just"/>
            <a:endParaRPr lang="en-US" altLang="en-US" sz="2800" dirty="0">
              <a:latin typeface="Arial Unicode MS"/>
            </a:endParaRPr>
          </a:p>
          <a:p>
            <a:pPr algn="just"/>
            <a:endParaRPr lang="en-US" altLang="en-US" sz="2800" dirty="0">
              <a:latin typeface="Arial Unicode MS"/>
            </a:endParaRPr>
          </a:p>
          <a:p>
            <a:pPr algn="just"/>
            <a:endParaRPr lang="en-US" altLang="en-US" sz="2800" dirty="0">
              <a:latin typeface="Arial Unicode MS"/>
            </a:endParaRPr>
          </a:p>
          <a:p>
            <a:pPr algn="just"/>
            <a:endParaRPr lang="en-US" altLang="en-US" sz="2800" dirty="0">
              <a:latin typeface="Arial Unicode MS"/>
            </a:endParaRPr>
          </a:p>
        </p:txBody>
      </p:sp>
    </p:spTree>
    <p:extLst>
      <p:ext uri="{BB962C8B-B14F-4D97-AF65-F5344CB8AC3E}">
        <p14:creationId xmlns:p14="http://schemas.microsoft.com/office/powerpoint/2010/main" val="1794334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09468F45-A79F-C6FC-7782-E7DCE411BA1D}"/>
              </a:ext>
            </a:extLst>
          </p:cNvPr>
          <p:cNvSpPr txBox="1">
            <a:spLocks noChangeArrowheads="1"/>
          </p:cNvSpPr>
          <p:nvPr/>
        </p:nvSpPr>
        <p:spPr bwMode="auto">
          <a:xfrm>
            <a:off x="539552" y="116632"/>
            <a:ext cx="8064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rgbClr val="FF0000"/>
                </a:solidFill>
              </a:rPr>
              <a:t>              </a:t>
            </a:r>
            <a:r>
              <a:rPr lang="en-US" altLang="en-US" dirty="0">
                <a:solidFill>
                  <a:srgbClr val="FF0000"/>
                </a:solidFill>
                <a:latin typeface="Times" panose="02020603050405020304" pitchFamily="18" charset="0"/>
              </a:rPr>
              <a:t>DNS IN THE INTERNET</a:t>
            </a:r>
            <a:endParaRPr lang="en-US" altLang="ar-SA" i="1" dirty="0">
              <a:solidFill>
                <a:srgbClr val="FF0000"/>
              </a:solidFill>
            </a:endParaRPr>
          </a:p>
        </p:txBody>
      </p:sp>
      <p:sp>
        <p:nvSpPr>
          <p:cNvPr id="5" name="TextBox 4">
            <a:extLst>
              <a:ext uri="{FF2B5EF4-FFF2-40B4-BE49-F238E27FC236}">
                <a16:creationId xmlns:a16="http://schemas.microsoft.com/office/drawing/2014/main" id="{C12AF81F-62FD-F026-6000-30D4603A1FF6}"/>
              </a:ext>
            </a:extLst>
          </p:cNvPr>
          <p:cNvSpPr txBox="1"/>
          <p:nvPr/>
        </p:nvSpPr>
        <p:spPr>
          <a:xfrm>
            <a:off x="395536" y="692696"/>
            <a:ext cx="8496944" cy="3046988"/>
          </a:xfrm>
          <a:prstGeom prst="rect">
            <a:avLst/>
          </a:prstGeom>
          <a:noFill/>
        </p:spPr>
        <p:txBody>
          <a:bodyPr wrap="square">
            <a:spAutoFit/>
          </a:bodyPr>
          <a:lstStyle/>
          <a:p>
            <a:pPr algn="just"/>
            <a:r>
              <a:rPr lang="en-US" altLang="en-US" sz="3200" dirty="0">
                <a:latin typeface="Arial Unicode MS"/>
              </a:rPr>
              <a:t>DNS is a protocol that can be used in different platforms. </a:t>
            </a:r>
          </a:p>
          <a:p>
            <a:pPr marL="457200" indent="-457200" algn="just">
              <a:buFont typeface="Arial" panose="020B0604020202020204" pitchFamily="34" charset="0"/>
              <a:buChar char="•"/>
            </a:pPr>
            <a:r>
              <a:rPr lang="en-US" altLang="en-US" sz="3200" dirty="0">
                <a:latin typeface="Arial Unicode MS"/>
              </a:rPr>
              <a:t>In the Internet, the domain name space (tree) is divided into three different sections: generic domains, country domains, and the inverse domain.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56</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Text Box 12">
            <a:extLst>
              <a:ext uri="{FF2B5EF4-FFF2-40B4-BE49-F238E27FC236}">
                <a16:creationId xmlns:a16="http://schemas.microsoft.com/office/drawing/2014/main" id="{D98DC846-4F72-7E7C-8F5F-A807D4E7E348}"/>
              </a:ext>
            </a:extLst>
          </p:cNvPr>
          <p:cNvSpPr txBox="1">
            <a:spLocks noChangeArrowheads="1"/>
          </p:cNvSpPr>
          <p:nvPr/>
        </p:nvSpPr>
        <p:spPr bwMode="auto">
          <a:xfrm>
            <a:off x="467544" y="0"/>
            <a:ext cx="82192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chemeClr val="hlink"/>
                </a:solidFill>
              </a:rPr>
              <a:t>                </a:t>
            </a:r>
            <a:r>
              <a:rPr lang="en-US" altLang="en-US" i="1" dirty="0">
                <a:latin typeface="Times New Roman" panose="02020603050405020304" pitchFamily="18" charset="0"/>
              </a:rPr>
              <a:t>DNS used in the Internet</a:t>
            </a:r>
            <a:endParaRPr lang="en-US" altLang="ar-SA" i="1" dirty="0">
              <a:solidFill>
                <a:schemeClr val="hlink"/>
              </a:solidFill>
            </a:endParaRPr>
          </a:p>
        </p:txBody>
      </p:sp>
      <p:pic>
        <p:nvPicPr>
          <p:cNvPr id="12" name="Picture 10">
            <a:extLst>
              <a:ext uri="{FF2B5EF4-FFF2-40B4-BE49-F238E27FC236}">
                <a16:creationId xmlns:a16="http://schemas.microsoft.com/office/drawing/2014/main" id="{4C30DE91-1E27-479F-7C35-17309AB593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69477"/>
            <a:ext cx="8199438" cy="2831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09468F45-A79F-C6FC-7782-E7DCE411BA1D}"/>
              </a:ext>
            </a:extLst>
          </p:cNvPr>
          <p:cNvSpPr txBox="1">
            <a:spLocks noChangeArrowheads="1"/>
          </p:cNvSpPr>
          <p:nvPr/>
        </p:nvSpPr>
        <p:spPr bwMode="auto">
          <a:xfrm>
            <a:off x="539552" y="116632"/>
            <a:ext cx="8064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rgbClr val="FF0000"/>
                </a:solidFill>
              </a:rPr>
              <a:t>                         </a:t>
            </a:r>
            <a:r>
              <a:rPr lang="en-US" altLang="ar-SA" i="1" dirty="0">
                <a:solidFill>
                  <a:srgbClr val="FF0000"/>
                </a:solidFill>
                <a:latin typeface="Times" panose="02020603050405020304" pitchFamily="18" charset="0"/>
              </a:rPr>
              <a:t>Generic Domains</a:t>
            </a:r>
            <a:endParaRPr lang="en-US" altLang="ar-SA" i="1" dirty="0">
              <a:solidFill>
                <a:srgbClr val="FF0000"/>
              </a:solidFill>
            </a:endParaRPr>
          </a:p>
        </p:txBody>
      </p:sp>
      <p:sp>
        <p:nvSpPr>
          <p:cNvPr id="5" name="TextBox 4">
            <a:extLst>
              <a:ext uri="{FF2B5EF4-FFF2-40B4-BE49-F238E27FC236}">
                <a16:creationId xmlns:a16="http://schemas.microsoft.com/office/drawing/2014/main" id="{C12AF81F-62FD-F026-6000-30D4603A1FF6}"/>
              </a:ext>
            </a:extLst>
          </p:cNvPr>
          <p:cNvSpPr txBox="1"/>
          <p:nvPr/>
        </p:nvSpPr>
        <p:spPr>
          <a:xfrm>
            <a:off x="395536" y="692696"/>
            <a:ext cx="8496944" cy="2554545"/>
          </a:xfrm>
          <a:prstGeom prst="rect">
            <a:avLst/>
          </a:prstGeom>
          <a:noFill/>
        </p:spPr>
        <p:txBody>
          <a:bodyPr wrap="square">
            <a:spAutoFit/>
          </a:bodyPr>
          <a:lstStyle/>
          <a:p>
            <a:pPr marL="457200" indent="-457200" algn="just">
              <a:buFont typeface="Arial" panose="020B0604020202020204" pitchFamily="34" charset="0"/>
              <a:buChar char="•"/>
            </a:pPr>
            <a:r>
              <a:rPr lang="en-US" altLang="en-US" sz="3200" dirty="0">
                <a:latin typeface="Arial Unicode MS"/>
              </a:rPr>
              <a:t>The generic domains define registered hosts according to their generic behavior.</a:t>
            </a:r>
          </a:p>
          <a:p>
            <a:pPr marL="457200" indent="-457200" algn="just">
              <a:buFont typeface="Arial" panose="020B0604020202020204" pitchFamily="34" charset="0"/>
              <a:buChar char="•"/>
            </a:pPr>
            <a:r>
              <a:rPr lang="en-US" altLang="en-US" sz="3200" dirty="0">
                <a:latin typeface="Arial Unicode MS"/>
              </a:rPr>
              <a:t>Each node in the tree defines a domain which is an index to the domain name space database.</a:t>
            </a:r>
          </a:p>
        </p:txBody>
      </p:sp>
    </p:spTree>
    <p:extLst>
      <p:ext uri="{BB962C8B-B14F-4D97-AF65-F5344CB8AC3E}">
        <p14:creationId xmlns:p14="http://schemas.microsoft.com/office/powerpoint/2010/main" val="3215045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58</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Text Box 12">
            <a:extLst>
              <a:ext uri="{FF2B5EF4-FFF2-40B4-BE49-F238E27FC236}">
                <a16:creationId xmlns:a16="http://schemas.microsoft.com/office/drawing/2014/main" id="{8FD2C41A-9E7D-D6BD-AE5F-311B07D37B00}"/>
              </a:ext>
            </a:extLst>
          </p:cNvPr>
          <p:cNvSpPr txBox="1">
            <a:spLocks noChangeArrowheads="1"/>
          </p:cNvSpPr>
          <p:nvPr/>
        </p:nvSpPr>
        <p:spPr bwMode="auto">
          <a:xfrm>
            <a:off x="457200" y="0"/>
            <a:ext cx="742716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chemeClr val="hlink"/>
                </a:solidFill>
              </a:rPr>
              <a:t>                         </a:t>
            </a:r>
            <a:r>
              <a:rPr lang="en-US" altLang="en-US" i="1" dirty="0">
                <a:latin typeface="Times New Roman" panose="02020603050405020304" pitchFamily="18" charset="0"/>
              </a:rPr>
              <a:t>Generic domains </a:t>
            </a:r>
            <a:endParaRPr lang="en-US" altLang="ar-SA" i="1" dirty="0">
              <a:solidFill>
                <a:schemeClr val="hlink"/>
              </a:solidFill>
            </a:endParaRPr>
          </a:p>
        </p:txBody>
      </p:sp>
      <p:pic>
        <p:nvPicPr>
          <p:cNvPr id="8" name="Picture 10">
            <a:extLst>
              <a:ext uri="{FF2B5EF4-FFF2-40B4-BE49-F238E27FC236}">
                <a16:creationId xmlns:a16="http://schemas.microsoft.com/office/drawing/2014/main" id="{CE767A3F-2902-8B7B-473D-D47620112C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041009"/>
            <a:ext cx="8447087" cy="477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2935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09468F45-A79F-C6FC-7782-E7DCE411BA1D}"/>
              </a:ext>
            </a:extLst>
          </p:cNvPr>
          <p:cNvSpPr txBox="1">
            <a:spLocks noChangeArrowheads="1"/>
          </p:cNvSpPr>
          <p:nvPr/>
        </p:nvSpPr>
        <p:spPr bwMode="auto">
          <a:xfrm>
            <a:off x="539552" y="116632"/>
            <a:ext cx="8064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rgbClr val="FF0000"/>
                </a:solidFill>
              </a:rPr>
              <a:t>                        </a:t>
            </a:r>
            <a:r>
              <a:rPr lang="en-US" altLang="ar-SA" i="1" dirty="0">
                <a:solidFill>
                  <a:srgbClr val="FF0000"/>
                </a:solidFill>
                <a:latin typeface="Times" panose="02020603050405020304" pitchFamily="18" charset="0"/>
              </a:rPr>
              <a:t>Country Domains</a:t>
            </a:r>
            <a:endParaRPr lang="en-US" altLang="ar-SA" i="1" dirty="0">
              <a:solidFill>
                <a:srgbClr val="FF0000"/>
              </a:solidFill>
            </a:endParaRPr>
          </a:p>
        </p:txBody>
      </p:sp>
      <p:sp>
        <p:nvSpPr>
          <p:cNvPr id="5" name="TextBox 4">
            <a:extLst>
              <a:ext uri="{FF2B5EF4-FFF2-40B4-BE49-F238E27FC236}">
                <a16:creationId xmlns:a16="http://schemas.microsoft.com/office/drawing/2014/main" id="{C12AF81F-62FD-F026-6000-30D4603A1FF6}"/>
              </a:ext>
            </a:extLst>
          </p:cNvPr>
          <p:cNvSpPr txBox="1"/>
          <p:nvPr/>
        </p:nvSpPr>
        <p:spPr>
          <a:xfrm>
            <a:off x="395536" y="692696"/>
            <a:ext cx="8496944" cy="2554545"/>
          </a:xfrm>
          <a:prstGeom prst="rect">
            <a:avLst/>
          </a:prstGeom>
          <a:noFill/>
        </p:spPr>
        <p:txBody>
          <a:bodyPr wrap="square">
            <a:spAutoFit/>
          </a:bodyPr>
          <a:lstStyle/>
          <a:p>
            <a:pPr marL="457200" indent="-457200" algn="just">
              <a:buFont typeface="Arial" panose="020B0604020202020204" pitchFamily="34" charset="0"/>
              <a:buChar char="•"/>
            </a:pPr>
            <a:r>
              <a:rPr lang="en-US" altLang="en-US" sz="3200" dirty="0">
                <a:latin typeface="Arial Unicode MS"/>
              </a:rPr>
              <a:t>The country domains section uses two character country abbreviations.</a:t>
            </a:r>
          </a:p>
          <a:p>
            <a:pPr marL="457200" indent="-457200" algn="just">
              <a:buFont typeface="Arial" panose="020B0604020202020204" pitchFamily="34" charset="0"/>
              <a:buChar char="•"/>
            </a:pPr>
            <a:r>
              <a:rPr lang="en-US" altLang="en-US" sz="3200" dirty="0">
                <a:latin typeface="Arial Unicode MS"/>
              </a:rPr>
              <a:t>Second label can be organizational or they can be more specific, national designations.</a:t>
            </a:r>
          </a:p>
        </p:txBody>
      </p:sp>
    </p:spTree>
    <p:extLst>
      <p:ext uri="{BB962C8B-B14F-4D97-AF65-F5344CB8AC3E}">
        <p14:creationId xmlns:p14="http://schemas.microsoft.com/office/powerpoint/2010/main" val="109998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6</a:t>
            </a:fld>
            <a:endParaRPr lang="en-US"/>
          </a:p>
        </p:txBody>
      </p:sp>
      <p:sp>
        <p:nvSpPr>
          <p:cNvPr id="6" name="Text Box 4">
            <a:extLst>
              <a:ext uri="{FF2B5EF4-FFF2-40B4-BE49-F238E27FC236}">
                <a16:creationId xmlns:a16="http://schemas.microsoft.com/office/drawing/2014/main" id="{80E0AA0E-DD54-59E8-403D-235D2F1AC675}"/>
              </a:ext>
            </a:extLst>
          </p:cNvPr>
          <p:cNvSpPr txBox="1">
            <a:spLocks noChangeArrowheads="1"/>
          </p:cNvSpPr>
          <p:nvPr/>
        </p:nvSpPr>
        <p:spPr bwMode="auto">
          <a:xfrm>
            <a:off x="457200" y="0"/>
            <a:ext cx="79312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3600" dirty="0">
                <a:solidFill>
                  <a:schemeClr val="accent6">
                    <a:lumMod val="75000"/>
                  </a:schemeClr>
                </a:solidFill>
                <a:latin typeface="+mj-lt"/>
                <a:ea typeface="+mj-ea"/>
                <a:cs typeface="+mj-cs"/>
              </a:rPr>
              <a:t>Connectionless iterative server</a:t>
            </a:r>
            <a:endParaRPr lang="en-US" altLang="ar-SA" sz="3600" dirty="0">
              <a:solidFill>
                <a:schemeClr val="accent6">
                  <a:lumMod val="75000"/>
                </a:schemeClr>
              </a:solidFill>
              <a:latin typeface="+mj-lt"/>
              <a:ea typeface="+mj-ea"/>
              <a:cs typeface="+mj-cs"/>
            </a:endParaRPr>
          </a:p>
        </p:txBody>
      </p:sp>
      <p:pic>
        <p:nvPicPr>
          <p:cNvPr id="7" name="Picture 13">
            <a:extLst>
              <a:ext uri="{FF2B5EF4-FFF2-40B4-BE49-F238E27FC236}">
                <a16:creationId xmlns:a16="http://schemas.microsoft.com/office/drawing/2014/main" id="{ADF2F91B-A12D-5C65-E6CE-EAB95EB49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796213"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5">
            <a:extLst>
              <a:ext uri="{FF2B5EF4-FFF2-40B4-BE49-F238E27FC236}">
                <a16:creationId xmlns:a16="http://schemas.microsoft.com/office/drawing/2014/main" id="{3DEC7570-B353-B9D9-1382-4CE3FC0DA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063" y="714375"/>
            <a:ext cx="183673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60</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Text Box 12">
            <a:extLst>
              <a:ext uri="{FF2B5EF4-FFF2-40B4-BE49-F238E27FC236}">
                <a16:creationId xmlns:a16="http://schemas.microsoft.com/office/drawing/2014/main" id="{034C9B03-2575-5D61-0BA5-5E39AF8A79A1}"/>
              </a:ext>
            </a:extLst>
          </p:cNvPr>
          <p:cNvSpPr txBox="1">
            <a:spLocks noChangeArrowheads="1"/>
          </p:cNvSpPr>
          <p:nvPr/>
        </p:nvSpPr>
        <p:spPr bwMode="auto">
          <a:xfrm>
            <a:off x="539646" y="0"/>
            <a:ext cx="7488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chemeClr val="hlink"/>
                </a:solidFill>
              </a:rPr>
              <a:t>                     </a:t>
            </a:r>
          </a:p>
        </p:txBody>
      </p:sp>
      <p:pic>
        <p:nvPicPr>
          <p:cNvPr id="8" name="Picture 25">
            <a:extLst>
              <a:ext uri="{FF2B5EF4-FFF2-40B4-BE49-F238E27FC236}">
                <a16:creationId xmlns:a16="http://schemas.microsoft.com/office/drawing/2014/main" id="{132B94CA-4613-38C1-B43A-F49A9DAA8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788" y="858128"/>
            <a:ext cx="6170612" cy="486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02401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61</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sp>
        <p:nvSpPr>
          <p:cNvPr id="9" name="Rectangle 9">
            <a:extLst>
              <a:ext uri="{FF2B5EF4-FFF2-40B4-BE49-F238E27FC236}">
                <a16:creationId xmlns:a16="http://schemas.microsoft.com/office/drawing/2014/main" id="{879298F7-28C0-BB3E-307E-DA84726E3971}"/>
              </a:ext>
            </a:extLst>
          </p:cNvPr>
          <p:cNvSpPr>
            <a:spLocks noChangeArrowheads="1"/>
          </p:cNvSpPr>
          <p:nvPr/>
        </p:nvSpPr>
        <p:spPr bwMode="auto">
          <a:xfrm>
            <a:off x="539552" y="0"/>
            <a:ext cx="73448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3600" i="1" dirty="0">
                <a:solidFill>
                  <a:srgbClr val="FF0000"/>
                </a:solidFill>
              </a:rPr>
              <a:t>                      </a:t>
            </a:r>
            <a:endParaRPr lang="en-US" altLang="ar-SA" sz="3600" dirty="0">
              <a:solidFill>
                <a:srgbClr val="FF0000"/>
              </a:solidFill>
            </a:endParaRPr>
          </a:p>
        </p:txBody>
      </p:sp>
      <p:pic>
        <p:nvPicPr>
          <p:cNvPr id="13" name="Picture 10">
            <a:extLst>
              <a:ext uri="{FF2B5EF4-FFF2-40B4-BE49-F238E27FC236}">
                <a16:creationId xmlns:a16="http://schemas.microsoft.com/office/drawing/2014/main" id="{CFA4482D-F6BD-8883-9ECE-E0868FA7F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963" y="1125415"/>
            <a:ext cx="6370637" cy="481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
            <a:extLst>
              <a:ext uri="{FF2B5EF4-FFF2-40B4-BE49-F238E27FC236}">
                <a16:creationId xmlns:a16="http://schemas.microsoft.com/office/drawing/2014/main" id="{5BF30DCB-CBBD-7E2B-E25A-C476A08A379C}"/>
              </a:ext>
            </a:extLst>
          </p:cNvPr>
          <p:cNvSpPr txBox="1">
            <a:spLocks noChangeArrowheads="1"/>
          </p:cNvSpPr>
          <p:nvPr/>
        </p:nvSpPr>
        <p:spPr bwMode="auto">
          <a:xfrm>
            <a:off x="990600" y="9048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chemeClr val="accent2"/>
                </a:solidFill>
                <a:latin typeface="Times New Roman" panose="02020603050405020304" pitchFamily="18" charset="0"/>
              </a:rPr>
              <a:t>                                 </a:t>
            </a:r>
            <a:r>
              <a:rPr lang="en-US" altLang="en-US" sz="3200" b="1" i="1" dirty="0">
                <a:latin typeface="Times New Roman" panose="02020603050405020304" pitchFamily="18" charset="0"/>
              </a:rPr>
              <a:t>Country domains</a:t>
            </a:r>
          </a:p>
        </p:txBody>
      </p:sp>
    </p:spTree>
    <p:extLst>
      <p:ext uri="{BB962C8B-B14F-4D97-AF65-F5344CB8AC3E}">
        <p14:creationId xmlns:p14="http://schemas.microsoft.com/office/powerpoint/2010/main" val="1323142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09468F45-A79F-C6FC-7782-E7DCE411BA1D}"/>
              </a:ext>
            </a:extLst>
          </p:cNvPr>
          <p:cNvSpPr txBox="1">
            <a:spLocks noChangeArrowheads="1"/>
          </p:cNvSpPr>
          <p:nvPr/>
        </p:nvSpPr>
        <p:spPr bwMode="auto">
          <a:xfrm>
            <a:off x="539552" y="116632"/>
            <a:ext cx="8064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i="1" dirty="0">
                <a:solidFill>
                  <a:srgbClr val="FF0000"/>
                </a:solidFill>
              </a:rPr>
              <a:t>                        </a:t>
            </a:r>
            <a:r>
              <a:rPr lang="en-US" altLang="ar-SA" i="1" dirty="0">
                <a:solidFill>
                  <a:srgbClr val="FF0000"/>
                </a:solidFill>
                <a:latin typeface="Times" panose="02020603050405020304" pitchFamily="18" charset="0"/>
              </a:rPr>
              <a:t>Inverse Domain</a:t>
            </a:r>
            <a:endParaRPr lang="en-US" altLang="ar-SA" i="1" dirty="0">
              <a:solidFill>
                <a:srgbClr val="FF0000"/>
              </a:solidFill>
            </a:endParaRPr>
          </a:p>
        </p:txBody>
      </p:sp>
      <p:sp>
        <p:nvSpPr>
          <p:cNvPr id="5" name="TextBox 4">
            <a:extLst>
              <a:ext uri="{FF2B5EF4-FFF2-40B4-BE49-F238E27FC236}">
                <a16:creationId xmlns:a16="http://schemas.microsoft.com/office/drawing/2014/main" id="{C12AF81F-62FD-F026-6000-30D4603A1FF6}"/>
              </a:ext>
            </a:extLst>
          </p:cNvPr>
          <p:cNvSpPr txBox="1"/>
          <p:nvPr/>
        </p:nvSpPr>
        <p:spPr>
          <a:xfrm>
            <a:off x="395536" y="692696"/>
            <a:ext cx="8496944" cy="2554545"/>
          </a:xfrm>
          <a:prstGeom prst="rect">
            <a:avLst/>
          </a:prstGeom>
          <a:noFill/>
        </p:spPr>
        <p:txBody>
          <a:bodyPr wrap="square">
            <a:spAutoFit/>
          </a:bodyPr>
          <a:lstStyle/>
          <a:p>
            <a:pPr marL="457200" indent="-457200" algn="just">
              <a:buFont typeface="Arial" panose="020B0604020202020204" pitchFamily="34" charset="0"/>
              <a:buChar char="•"/>
            </a:pPr>
            <a:r>
              <a:rPr lang="en-US" altLang="en-US" sz="3200" dirty="0">
                <a:latin typeface="Arial Unicode MS"/>
              </a:rPr>
              <a:t>The inverse domain is used to map an address to a name.</a:t>
            </a:r>
          </a:p>
          <a:p>
            <a:pPr marL="457200" indent="-457200" algn="just">
              <a:buFont typeface="Arial" panose="020B0604020202020204" pitchFamily="34" charset="0"/>
              <a:buChar char="•"/>
            </a:pPr>
            <a:r>
              <a:rPr lang="en-US" altLang="en-US" sz="3200" dirty="0">
                <a:latin typeface="Arial Unicode MS"/>
              </a:rPr>
              <a:t>This may happen, for ex when a server has received a request from a client to do a task.</a:t>
            </a:r>
          </a:p>
        </p:txBody>
      </p:sp>
    </p:spTree>
    <p:extLst>
      <p:ext uri="{BB962C8B-B14F-4D97-AF65-F5344CB8AC3E}">
        <p14:creationId xmlns:p14="http://schemas.microsoft.com/office/powerpoint/2010/main" val="4168961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63</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9" name="Rectangle 5">
            <a:extLst>
              <a:ext uri="{FF2B5EF4-FFF2-40B4-BE49-F238E27FC236}">
                <a16:creationId xmlns:a16="http://schemas.microsoft.com/office/drawing/2014/main" id="{C2C68EB8-425F-B363-0B23-180CABB1DD98}"/>
              </a:ext>
            </a:extLst>
          </p:cNvPr>
          <p:cNvSpPr>
            <a:spLocks noChangeArrowheads="1"/>
          </p:cNvSpPr>
          <p:nvPr/>
        </p:nvSpPr>
        <p:spPr bwMode="auto">
          <a:xfrm>
            <a:off x="609600" y="0"/>
            <a:ext cx="799484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3600" i="1" dirty="0"/>
              <a:t>                  </a:t>
            </a:r>
            <a:r>
              <a:rPr lang="en-US" altLang="en-US" sz="3600" i="1" dirty="0"/>
              <a:t>Inverse domain </a:t>
            </a:r>
            <a:r>
              <a:rPr lang="en-US" altLang="ar-SA" sz="3600" i="1" dirty="0"/>
              <a:t> </a:t>
            </a:r>
            <a:endParaRPr lang="en-US" altLang="ar-SA" sz="3600" dirty="0"/>
          </a:p>
        </p:txBody>
      </p:sp>
      <p:pic>
        <p:nvPicPr>
          <p:cNvPr id="8" name="Picture 10">
            <a:extLst>
              <a:ext uri="{FF2B5EF4-FFF2-40B4-BE49-F238E27FC236}">
                <a16:creationId xmlns:a16="http://schemas.microsoft.com/office/drawing/2014/main" id="{4BDA2A37-7FFD-711A-2155-E9B098B9F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325" y="703384"/>
            <a:ext cx="5046663" cy="5849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1106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r>
              <a:rPr lang="en-IN" dirty="0"/>
              <a:t>Resolution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64</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7" name="Rectangle 5">
            <a:extLst>
              <a:ext uri="{FF2B5EF4-FFF2-40B4-BE49-F238E27FC236}">
                <a16:creationId xmlns:a16="http://schemas.microsoft.com/office/drawing/2014/main" id="{FA9CAE47-0554-CF1C-0A0E-232C5ADCE37D}"/>
              </a:ext>
            </a:extLst>
          </p:cNvPr>
          <p:cNvSpPr>
            <a:spLocks noChangeArrowheads="1"/>
          </p:cNvSpPr>
          <p:nvPr/>
        </p:nvSpPr>
        <p:spPr bwMode="auto">
          <a:xfrm>
            <a:off x="381000" y="15240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Arial Unicode MS"/>
              </a:rPr>
              <a:t>Mapping a name to an address or an address to a name is called name-address resolution.</a:t>
            </a:r>
          </a:p>
        </p:txBody>
      </p:sp>
    </p:spTree>
    <p:extLst>
      <p:ext uri="{BB962C8B-B14F-4D97-AF65-F5344CB8AC3E}">
        <p14:creationId xmlns:p14="http://schemas.microsoft.com/office/powerpoint/2010/main" val="31652257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r>
              <a:rPr lang="en-IN" dirty="0"/>
              <a:t>Resolution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65</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7" name="Rectangle 5">
            <a:extLst>
              <a:ext uri="{FF2B5EF4-FFF2-40B4-BE49-F238E27FC236}">
                <a16:creationId xmlns:a16="http://schemas.microsoft.com/office/drawing/2014/main" id="{FA9CAE47-0554-CF1C-0A0E-232C5ADCE37D}"/>
              </a:ext>
            </a:extLst>
          </p:cNvPr>
          <p:cNvSpPr>
            <a:spLocks noChangeArrowheads="1"/>
          </p:cNvSpPr>
          <p:nvPr/>
        </p:nvSpPr>
        <p:spPr bwMode="auto">
          <a:xfrm>
            <a:off x="381000" y="15240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Resolver : A host that needs to map an address to a name or a name to an address calls a DNS client called a resolver.</a:t>
            </a:r>
          </a:p>
          <a:p>
            <a:pPr marL="457200" indent="-457200" algn="just">
              <a:buFontTx/>
              <a:buChar char="-"/>
            </a:pPr>
            <a:r>
              <a:rPr lang="en-US" altLang="en-US" sz="2800" dirty="0">
                <a:latin typeface="Arial Unicode MS"/>
              </a:rPr>
              <a:t>The resolver accesses the closest DNS server with a mapping request.</a:t>
            </a:r>
          </a:p>
          <a:p>
            <a:pPr marL="457200" indent="-457200" algn="just">
              <a:buFontTx/>
              <a:buChar char="-"/>
            </a:pPr>
            <a:r>
              <a:rPr lang="en-US" altLang="en-US" sz="2800" dirty="0">
                <a:latin typeface="Arial Unicode MS"/>
              </a:rPr>
              <a:t>If the server has the information, it satisfies the resolver otherwise it either refers the resolver to other servers or asks other servers to provide the information.</a:t>
            </a:r>
          </a:p>
        </p:txBody>
      </p:sp>
    </p:spTree>
    <p:extLst>
      <p:ext uri="{BB962C8B-B14F-4D97-AF65-F5344CB8AC3E}">
        <p14:creationId xmlns:p14="http://schemas.microsoft.com/office/powerpoint/2010/main" val="4272913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r>
              <a:rPr lang="en-IN" dirty="0"/>
              <a:t>Resolution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66</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7" name="Rectangle 5">
            <a:extLst>
              <a:ext uri="{FF2B5EF4-FFF2-40B4-BE49-F238E27FC236}">
                <a16:creationId xmlns:a16="http://schemas.microsoft.com/office/drawing/2014/main" id="{FA9CAE47-0554-CF1C-0A0E-232C5ADCE37D}"/>
              </a:ext>
            </a:extLst>
          </p:cNvPr>
          <p:cNvSpPr>
            <a:spLocks noChangeArrowheads="1"/>
          </p:cNvSpPr>
          <p:nvPr/>
        </p:nvSpPr>
        <p:spPr bwMode="auto">
          <a:xfrm>
            <a:off x="381000" y="1524000"/>
            <a:ext cx="853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Mapping Names to Addresses : Most of the time, the resolver a domain name to the server and asks for the corresponding address.</a:t>
            </a:r>
          </a:p>
          <a:p>
            <a:pPr marL="457200" indent="-457200" algn="just">
              <a:buFontTx/>
              <a:buChar char="-"/>
            </a:pPr>
            <a:r>
              <a:rPr lang="en-US" altLang="en-US" sz="2800" dirty="0">
                <a:latin typeface="Arial Unicode MS"/>
              </a:rPr>
              <a:t>In such case, the server checks the generic domains or the country domains to find the mapping.</a:t>
            </a:r>
          </a:p>
          <a:p>
            <a:pPr algn="just"/>
            <a:endParaRPr lang="en-US" altLang="en-US" sz="2800" dirty="0">
              <a:latin typeface="Arial Unicode MS"/>
            </a:endParaRPr>
          </a:p>
        </p:txBody>
      </p:sp>
    </p:spTree>
    <p:extLst>
      <p:ext uri="{BB962C8B-B14F-4D97-AF65-F5344CB8AC3E}">
        <p14:creationId xmlns:p14="http://schemas.microsoft.com/office/powerpoint/2010/main" val="3036450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r>
              <a:rPr lang="en-IN" dirty="0"/>
              <a:t>Resolution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67</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7" name="Rectangle 5">
            <a:extLst>
              <a:ext uri="{FF2B5EF4-FFF2-40B4-BE49-F238E27FC236}">
                <a16:creationId xmlns:a16="http://schemas.microsoft.com/office/drawing/2014/main" id="{FA9CAE47-0554-CF1C-0A0E-232C5ADCE37D}"/>
              </a:ext>
            </a:extLst>
          </p:cNvPr>
          <p:cNvSpPr>
            <a:spLocks noChangeArrowheads="1"/>
          </p:cNvSpPr>
          <p:nvPr/>
        </p:nvSpPr>
        <p:spPr bwMode="auto">
          <a:xfrm>
            <a:off x="381000" y="1524000"/>
            <a:ext cx="8534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Mapping Addresses to Names : A client can send an IP address to a server to be mapped to a domain name.</a:t>
            </a:r>
          </a:p>
          <a:p>
            <a:pPr marL="457200" indent="-457200" algn="just">
              <a:buFontTx/>
              <a:buChar char="-"/>
            </a:pPr>
            <a:r>
              <a:rPr lang="en-US" altLang="en-US" sz="2800" dirty="0">
                <a:latin typeface="Arial Unicode MS"/>
              </a:rPr>
              <a:t>To answer queries of this kind, DNS uses the inverse domain.</a:t>
            </a:r>
          </a:p>
          <a:p>
            <a:pPr algn="just"/>
            <a:endParaRPr lang="en-US" altLang="en-US" sz="2800" dirty="0">
              <a:latin typeface="Arial Unicode MS"/>
            </a:endParaRPr>
          </a:p>
        </p:txBody>
      </p:sp>
    </p:spTree>
    <p:extLst>
      <p:ext uri="{BB962C8B-B14F-4D97-AF65-F5344CB8AC3E}">
        <p14:creationId xmlns:p14="http://schemas.microsoft.com/office/powerpoint/2010/main" val="27417212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E94272-968B-4B33-9EFC-C79DD91DF5CF}"/>
              </a:ext>
            </a:extLst>
          </p:cNvPr>
          <p:cNvSpPr>
            <a:spLocks noGrp="1"/>
          </p:cNvSpPr>
          <p:nvPr>
            <p:ph type="title"/>
          </p:nvPr>
        </p:nvSpPr>
        <p:spPr>
          <a:xfrm>
            <a:off x="457200" y="1"/>
            <a:ext cx="8229600" cy="548680"/>
          </a:xfrm>
        </p:spPr>
        <p:txBody>
          <a:bodyPr>
            <a:normAutofit fontScale="90000"/>
          </a:bodyPr>
          <a:lstStyle/>
          <a:p>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Recursive resolution </a:t>
            </a:r>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68</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4"/>
              <a:stretch>
                <a:fillRect/>
              </a:stretch>
            </p:blipFill>
            <p:spPr>
              <a:xfrm>
                <a:off x="23325138" y="4164013"/>
                <a:ext cx="0" cy="0"/>
              </a:xfrm>
              <a:prstGeom prst="rect">
                <a:avLst/>
              </a:prstGeom>
            </p:spPr>
          </p:pic>
        </mc:Fallback>
      </mc:AlternateContent>
      <p:pic>
        <p:nvPicPr>
          <p:cNvPr id="3" name="Picture 2">
            <a:extLst>
              <a:ext uri="{FF2B5EF4-FFF2-40B4-BE49-F238E27FC236}">
                <a16:creationId xmlns:a16="http://schemas.microsoft.com/office/drawing/2014/main" id="{FCB5F49E-093B-6E7A-56E3-EA84FF88F104}"/>
              </a:ext>
            </a:extLst>
          </p:cNvPr>
          <p:cNvPicPr>
            <a:picLocks noChangeAspect="1"/>
          </p:cNvPicPr>
          <p:nvPr/>
        </p:nvPicPr>
        <p:blipFill>
          <a:blip r:embed="rId5"/>
          <a:stretch>
            <a:fillRect/>
          </a:stretch>
        </p:blipFill>
        <p:spPr>
          <a:xfrm>
            <a:off x="457200" y="1124744"/>
            <a:ext cx="8229600" cy="4752528"/>
          </a:xfrm>
          <a:prstGeom prst="rect">
            <a:avLst/>
          </a:prstGeom>
        </p:spPr>
      </p:pic>
    </p:spTree>
    <p:extLst>
      <p:ext uri="{BB962C8B-B14F-4D97-AF65-F5344CB8AC3E}">
        <p14:creationId xmlns:p14="http://schemas.microsoft.com/office/powerpoint/2010/main" val="17180797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r>
              <a:rPr lang="en-IN" dirty="0"/>
              <a:t>Recursive Resolution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69</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7" name="Rectangle 5">
            <a:extLst>
              <a:ext uri="{FF2B5EF4-FFF2-40B4-BE49-F238E27FC236}">
                <a16:creationId xmlns:a16="http://schemas.microsoft.com/office/drawing/2014/main" id="{FA9CAE47-0554-CF1C-0A0E-232C5ADCE37D}"/>
              </a:ext>
            </a:extLst>
          </p:cNvPr>
          <p:cNvSpPr>
            <a:spLocks noChangeArrowheads="1"/>
          </p:cNvSpPr>
          <p:nvPr/>
        </p:nvSpPr>
        <p:spPr bwMode="auto">
          <a:xfrm>
            <a:off x="381000" y="15240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The client (resolver) can ask for a recursive answer from a name server.</a:t>
            </a:r>
          </a:p>
          <a:p>
            <a:pPr marL="457200" indent="-457200" algn="just">
              <a:buFont typeface="Arial" panose="020B0604020202020204" pitchFamily="34" charset="0"/>
              <a:buChar char="•"/>
            </a:pPr>
            <a:r>
              <a:rPr lang="en-US" altLang="en-US" sz="2800" dirty="0">
                <a:latin typeface="Arial Unicode MS"/>
              </a:rPr>
              <a:t>This means that resolver expects the server to supply the final answer.</a:t>
            </a:r>
          </a:p>
          <a:p>
            <a:pPr marL="457200" indent="-457200" algn="just">
              <a:buFont typeface="Arial" panose="020B0604020202020204" pitchFamily="34" charset="0"/>
              <a:buChar char="•"/>
            </a:pPr>
            <a:r>
              <a:rPr lang="en-US" altLang="en-US" sz="2800" dirty="0">
                <a:latin typeface="Arial Unicode MS"/>
              </a:rPr>
              <a:t>If the server is the authority for the domain name, it checks its database and responds else it sends the request to another server &amp; waits for the response.</a:t>
            </a:r>
          </a:p>
          <a:p>
            <a:pPr algn="just"/>
            <a:endParaRPr lang="en-US" altLang="en-US" sz="2800" dirty="0">
              <a:latin typeface="Arial Unicode MS"/>
            </a:endParaRPr>
          </a:p>
        </p:txBody>
      </p:sp>
    </p:spTree>
    <p:extLst>
      <p:ext uri="{BB962C8B-B14F-4D97-AF65-F5344CB8AC3E}">
        <p14:creationId xmlns:p14="http://schemas.microsoft.com/office/powerpoint/2010/main" val="113581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725470"/>
          </a:xfrm>
        </p:spPr>
        <p:txBody>
          <a:bodyPr>
            <a:normAutofit/>
          </a:bodyPr>
          <a:lstStyle/>
          <a:p>
            <a:r>
              <a:rPr lang="en-US" altLang="en-US" sz="3600" b="1" dirty="0">
                <a:solidFill>
                  <a:schemeClr val="accent6">
                    <a:lumMod val="75000"/>
                  </a:schemeClr>
                </a:solidFill>
              </a:rPr>
              <a:t>Connection-oriented concurrent server</a:t>
            </a:r>
            <a:endParaRPr lang="en-US" sz="3600" b="1"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fld id="{45BECD33-1D32-4D2B-AE21-C87DF0D70995}" type="slidenum">
              <a:rPr lang="en-US" smtClean="0"/>
              <a:pPr/>
              <a:t>7</a:t>
            </a:fld>
            <a:endParaRPr lang="en-US"/>
          </a:p>
        </p:txBody>
      </p:sp>
      <p:pic>
        <p:nvPicPr>
          <p:cNvPr id="9" name="Picture 11">
            <a:extLst>
              <a:ext uri="{FF2B5EF4-FFF2-40B4-BE49-F238E27FC236}">
                <a16:creationId xmlns:a16="http://schemas.microsoft.com/office/drawing/2014/main" id="{23F68D43-7EE5-F3A0-6A37-307469FAA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1491175"/>
            <a:ext cx="7239000" cy="46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363272" cy="620688"/>
          </a:xfrm>
        </p:spPr>
        <p:txBody>
          <a:bodyPr>
            <a:normAutofit fontScale="90000"/>
          </a:bodyPr>
          <a:lstStyle/>
          <a:p>
            <a:r>
              <a:rPr lang="en-US" dirty="0"/>
              <a:t>Iterative Resolution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70</a:t>
            </a:fld>
            <a:endParaRPr lang="en-US"/>
          </a:p>
        </p:txBody>
      </p:sp>
      <mc:AlternateContent xmlns:mc="http://schemas.openxmlformats.org/markup-compatibility/2006" xmlns:p14="http://schemas.microsoft.com/office/powerpoint/2010/main">
        <mc:Choice Requires="p14">
          <p:contentPart p14:bwMode="auto" r:id="rId2">
            <p14:nvContentPartPr>
              <p14:cNvPr id="72710" name="Ink 6"/>
              <p14:cNvContentPartPr>
                <a14:cpLocks xmlns:a14="http://schemas.microsoft.com/office/drawing/2010/main" noRot="1" noChangeAspect="1" noEditPoints="1" noChangeArrowheads="1" noChangeShapeType="1"/>
              </p14:cNvContentPartPr>
              <p14:nvPr/>
            </p14:nvContentPartPr>
            <p14:xfrm>
              <a:off x="3895725" y="23066375"/>
              <a:ext cx="0" cy="0"/>
            </p14:xfrm>
          </p:contentPart>
        </mc:Choice>
        <mc:Fallback xmlns="">
          <p:pic>
            <p:nvPicPr>
              <p:cNvPr id="72710" name="Ink 6"/>
              <p:cNvPicPr>
                <a:picLocks noRot="1" noChangeAspect="1" noEditPoints="1" noChangeArrowheads="1" noChangeShapeType="1"/>
              </p:cNvPicPr>
              <p:nvPr/>
            </p:nvPicPr>
            <p:blipFill>
              <a:blip r:embed="rId12"/>
              <a:stretch>
                <a:fillRect/>
              </a:stretch>
            </p:blipFill>
            <p:spPr>
              <a:xfrm>
                <a:off x="3895725" y="23066375"/>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2731" name="Ink 27"/>
              <p14:cNvContentPartPr>
                <a14:cpLocks xmlns:a14="http://schemas.microsoft.com/office/drawing/2010/main" noRot="1" noChangeAspect="1" noEditPoints="1" noChangeArrowheads="1" noChangeShapeType="1"/>
              </p14:cNvContentPartPr>
              <p14:nvPr/>
            </p14:nvContentPartPr>
            <p14:xfrm>
              <a:off x="3139135" y="4784725"/>
              <a:ext cx="5040" cy="360"/>
            </p14:xfrm>
          </p:contentPart>
        </mc:Choice>
        <mc:Fallback xmlns="">
          <p:pic>
            <p:nvPicPr>
              <p:cNvPr id="72731" name="Ink 27"/>
              <p:cNvPicPr>
                <a:picLocks noRot="1" noChangeAspect="1" noEditPoints="1" noChangeArrowheads="1" noChangeShapeType="1"/>
              </p:cNvPicPr>
              <p:nvPr/>
            </p:nvPicPr>
            <p:blipFill>
              <a:blip r:embed="rId54"/>
              <a:stretch>
                <a:fillRect/>
              </a:stretch>
            </p:blipFill>
            <p:spPr>
              <a:xfrm>
                <a:off x="2965609" y="4775344"/>
                <a:ext cx="444183" cy="383886"/>
              </a:xfrm>
              <a:prstGeom prst="rect">
                <a:avLst/>
              </a:prstGeom>
            </p:spPr>
          </p:pic>
        </mc:Fallback>
      </mc:AlternateContent>
      <p:pic>
        <p:nvPicPr>
          <p:cNvPr id="9" name="Picture 8">
            <a:extLst>
              <a:ext uri="{FF2B5EF4-FFF2-40B4-BE49-F238E27FC236}">
                <a16:creationId xmlns:a16="http://schemas.microsoft.com/office/drawing/2014/main" id="{BCBE9F9D-7F59-2A49-C799-5F90C2649665}"/>
              </a:ext>
            </a:extLst>
          </p:cNvPr>
          <p:cNvPicPr>
            <a:picLocks noChangeAspect="1"/>
          </p:cNvPicPr>
          <p:nvPr/>
        </p:nvPicPr>
        <p:blipFill>
          <a:blip r:embed="rId55"/>
          <a:stretch>
            <a:fillRect/>
          </a:stretch>
        </p:blipFill>
        <p:spPr>
          <a:xfrm>
            <a:off x="611560" y="764704"/>
            <a:ext cx="7920880" cy="532859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r>
              <a:rPr lang="en-IN" dirty="0"/>
              <a:t>Iterative Resolution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71</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7" name="Rectangle 5">
            <a:extLst>
              <a:ext uri="{FF2B5EF4-FFF2-40B4-BE49-F238E27FC236}">
                <a16:creationId xmlns:a16="http://schemas.microsoft.com/office/drawing/2014/main" id="{FA9CAE47-0554-CF1C-0A0E-232C5ADCE37D}"/>
              </a:ext>
            </a:extLst>
          </p:cNvPr>
          <p:cNvSpPr>
            <a:spLocks noChangeArrowheads="1"/>
          </p:cNvSpPr>
          <p:nvPr/>
        </p:nvSpPr>
        <p:spPr bwMode="auto">
          <a:xfrm>
            <a:off x="381000" y="1524000"/>
            <a:ext cx="853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If the client does not ask for a recursive answer, the mapping can be done iteratively.</a:t>
            </a:r>
          </a:p>
          <a:p>
            <a:pPr marL="457200" indent="-457200" algn="just">
              <a:buFontTx/>
              <a:buChar char="-"/>
            </a:pPr>
            <a:r>
              <a:rPr lang="en-US" altLang="en-US" sz="2800" dirty="0">
                <a:latin typeface="Arial Unicode MS"/>
              </a:rPr>
              <a:t>If the server is an authority for the name, it sends the answer.</a:t>
            </a:r>
          </a:p>
          <a:p>
            <a:pPr marL="457200" indent="-457200" algn="just">
              <a:buFontTx/>
              <a:buChar char="-"/>
            </a:pPr>
            <a:r>
              <a:rPr lang="en-US" altLang="en-US" sz="2800" dirty="0">
                <a:latin typeface="Arial Unicode MS"/>
              </a:rPr>
              <a:t>If it is not, it returns the IP address of the server that it thinks can resolve the query.</a:t>
            </a:r>
          </a:p>
          <a:p>
            <a:pPr algn="just"/>
            <a:endParaRPr lang="en-US" altLang="en-US" sz="2800" dirty="0">
              <a:latin typeface="Arial Unicode MS"/>
            </a:endParaRPr>
          </a:p>
        </p:txBody>
      </p:sp>
    </p:spTree>
    <p:extLst>
      <p:ext uri="{BB962C8B-B14F-4D97-AF65-F5344CB8AC3E}">
        <p14:creationId xmlns:p14="http://schemas.microsoft.com/office/powerpoint/2010/main" val="30863755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2EAE-0CB1-4F96-9B16-A1E00A076117}"/>
              </a:ext>
            </a:extLst>
          </p:cNvPr>
          <p:cNvSpPr>
            <a:spLocks noGrp="1"/>
          </p:cNvSpPr>
          <p:nvPr>
            <p:ph type="title"/>
          </p:nvPr>
        </p:nvSpPr>
        <p:spPr>
          <a:xfrm>
            <a:off x="457200" y="111548"/>
            <a:ext cx="8229600" cy="365125"/>
          </a:xfrm>
        </p:spPr>
        <p:txBody>
          <a:bodyPr>
            <a:normAutofit fontScale="90000"/>
          </a:bodyPr>
          <a:lstStyle/>
          <a:p>
            <a:r>
              <a:rPr lang="en-IN" dirty="0"/>
              <a:t>Caching</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72</a:t>
            </a:fld>
            <a:endParaRPr lang="en-US"/>
          </a:p>
        </p:txBody>
      </p:sp>
      <mc:AlternateContent xmlns:mc="http://schemas.openxmlformats.org/markup-compatibility/2006" xmlns:p14="http://schemas.microsoft.com/office/powerpoint/2010/main">
        <mc:Choice Requires="p14">
          <p:contentPart p14:bwMode="auto" r:id="rId2">
            <p14:nvContentPartPr>
              <p14:cNvPr id="74753" name="Ink 1"/>
              <p14:cNvContentPartPr>
                <a14:cpLocks xmlns:a14="http://schemas.microsoft.com/office/drawing/2010/main" noRot="1" noChangeAspect="1" noEditPoints="1" noChangeArrowheads="1" noChangeShapeType="1"/>
              </p14:cNvContentPartPr>
              <p14:nvPr/>
            </p14:nvContentPartPr>
            <p14:xfrm>
              <a:off x="23325138" y="4164013"/>
              <a:ext cx="0" cy="0"/>
            </p14:xfrm>
          </p:contentPart>
        </mc:Choice>
        <mc:Fallback xmlns="">
          <p:pic>
            <p:nvPicPr>
              <p:cNvPr id="74753" name="Ink 1"/>
              <p:cNvPicPr>
                <a:picLocks noRot="1" noChangeAspect="1" noEditPoints="1" noChangeArrowheads="1" noChangeShapeType="1"/>
              </p:cNvPicPr>
              <p:nvPr/>
            </p:nvPicPr>
            <p:blipFill>
              <a:blip r:embed="rId3"/>
              <a:stretch>
                <a:fillRect/>
              </a:stretch>
            </p:blipFill>
            <p:spPr>
              <a:xfrm>
                <a:off x="23325138" y="4164013"/>
                <a:ext cx="0" cy="0"/>
              </a:xfrm>
              <a:prstGeom prst="rect">
                <a:avLst/>
              </a:prstGeom>
            </p:spPr>
          </p:pic>
        </mc:Fallback>
      </mc:AlternateContent>
      <p:sp>
        <p:nvSpPr>
          <p:cNvPr id="7" name="Rectangle 5">
            <a:extLst>
              <a:ext uri="{FF2B5EF4-FFF2-40B4-BE49-F238E27FC236}">
                <a16:creationId xmlns:a16="http://schemas.microsoft.com/office/drawing/2014/main" id="{FA9CAE47-0554-CF1C-0A0E-232C5ADCE37D}"/>
              </a:ext>
            </a:extLst>
          </p:cNvPr>
          <p:cNvSpPr>
            <a:spLocks noChangeArrowheads="1"/>
          </p:cNvSpPr>
          <p:nvPr/>
        </p:nvSpPr>
        <p:spPr bwMode="auto">
          <a:xfrm>
            <a:off x="381000" y="1524000"/>
            <a:ext cx="8534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Each time a server receives a query for a name that is not in its domain, it needs to search its database for a server IP address.</a:t>
            </a:r>
          </a:p>
          <a:p>
            <a:pPr marL="457200" indent="-457200" algn="just">
              <a:buFontTx/>
              <a:buChar char="-"/>
            </a:pPr>
            <a:r>
              <a:rPr lang="en-US" altLang="en-US" sz="2800" dirty="0">
                <a:latin typeface="Arial Unicode MS"/>
              </a:rPr>
              <a:t>Reduction of this search time would increase efficiency.</a:t>
            </a:r>
          </a:p>
          <a:p>
            <a:pPr marL="457200" indent="-457200" algn="just">
              <a:buFontTx/>
              <a:buChar char="-"/>
            </a:pPr>
            <a:r>
              <a:rPr lang="en-US" altLang="en-US" sz="2800" dirty="0">
                <a:latin typeface="Arial Unicode MS"/>
              </a:rPr>
              <a:t>DNS handles this with a mechanism called caching.</a:t>
            </a:r>
          </a:p>
        </p:txBody>
      </p:sp>
    </p:spTree>
    <p:extLst>
      <p:ext uri="{BB962C8B-B14F-4D97-AF65-F5344CB8AC3E}">
        <p14:creationId xmlns:p14="http://schemas.microsoft.com/office/powerpoint/2010/main" val="3224551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73</a:t>
            </a:fld>
            <a:endParaRPr lang="en-US"/>
          </a:p>
        </p:txBody>
      </p:sp>
      <p:sp>
        <p:nvSpPr>
          <p:cNvPr id="7" name="Title 1"/>
          <p:cNvSpPr>
            <a:spLocks noGrp="1"/>
          </p:cNvSpPr>
          <p:nvPr>
            <p:ph type="title"/>
          </p:nvPr>
        </p:nvSpPr>
        <p:spPr>
          <a:xfrm>
            <a:off x="357158" y="142852"/>
            <a:ext cx="8229600" cy="368280"/>
          </a:xfrm>
        </p:spPr>
        <p:txBody>
          <a:bodyPr>
            <a:normAutofit fontScale="90000"/>
          </a:bodyPr>
          <a:lstStyle/>
          <a:p>
            <a:r>
              <a:rPr lang="en-US" dirty="0">
                <a:solidFill>
                  <a:schemeClr val="accent6">
                    <a:lumMod val="75000"/>
                  </a:schemeClr>
                </a:solidFill>
              </a:rPr>
              <a:t>DNS Messages</a:t>
            </a:r>
          </a:p>
        </p:txBody>
      </p:sp>
      <mc:AlternateContent xmlns:mc="http://schemas.openxmlformats.org/markup-compatibility/2006" xmlns:p14="http://schemas.microsoft.com/office/powerpoint/2010/main">
        <mc:Choice Requires="p14">
          <p:contentPart p14:bwMode="auto" r:id="rId2">
            <p14:nvContentPartPr>
              <p14:cNvPr id="69636" name="Ink 4"/>
              <p14:cNvContentPartPr>
                <a14:cpLocks xmlns:a14="http://schemas.microsoft.com/office/drawing/2010/main" noRot="1" noChangeAspect="1" noEditPoints="1" noChangeArrowheads="1" noChangeShapeType="1"/>
              </p14:cNvContentPartPr>
              <p14:nvPr/>
            </p14:nvContentPartPr>
            <p14:xfrm>
              <a:off x="2015768" y="3576638"/>
              <a:ext cx="1499040" cy="765720"/>
            </p14:xfrm>
          </p:contentPart>
        </mc:Choice>
        <mc:Fallback xmlns="">
          <p:pic>
            <p:nvPicPr>
              <p:cNvPr id="69636" name="Ink 4"/>
              <p:cNvPicPr>
                <a:picLocks noRot="1" noChangeAspect="1" noEditPoints="1" noChangeArrowheads="1" noChangeShapeType="1"/>
              </p:cNvPicPr>
              <p:nvPr/>
            </p:nvPicPr>
            <p:blipFill>
              <a:blip r:embed="rId10"/>
              <a:stretch>
                <a:fillRect/>
              </a:stretch>
            </p:blipFill>
            <p:spPr>
              <a:xfrm>
                <a:off x="1452728" y="3567281"/>
                <a:ext cx="2071356" cy="164431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9637" name="Ink 5"/>
              <p14:cNvContentPartPr>
                <a14:cpLocks xmlns:a14="http://schemas.microsoft.com/office/drawing/2010/main" noRot="1" noChangeAspect="1" noEditPoints="1" noChangeArrowheads="1" noChangeShapeType="1"/>
              </p14:cNvContentPartPr>
              <p14:nvPr/>
            </p14:nvContentPartPr>
            <p14:xfrm>
              <a:off x="2026535" y="4354628"/>
              <a:ext cx="64800" cy="16200"/>
            </p14:xfrm>
          </p:contentPart>
        </mc:Choice>
        <mc:Fallback xmlns="">
          <p:pic>
            <p:nvPicPr>
              <p:cNvPr id="69637" name="Ink 5"/>
              <p:cNvPicPr>
                <a:picLocks noRot="1" noChangeAspect="1" noEditPoints="1" noChangeArrowheads="1" noChangeShapeType="1"/>
              </p:cNvPicPr>
              <p:nvPr/>
            </p:nvPicPr>
            <p:blipFill>
              <a:blip r:embed="rId12"/>
              <a:stretch>
                <a:fillRect/>
              </a:stretch>
            </p:blipFill>
            <p:spPr>
              <a:xfrm>
                <a:off x="197010" y="3319640"/>
                <a:ext cx="1904680" cy="2207857"/>
              </a:xfrm>
              <a:prstGeom prst="rect">
                <a:avLst/>
              </a:prstGeom>
            </p:spPr>
          </p:pic>
        </mc:Fallback>
      </mc:AlternateContent>
      <p:sp>
        <p:nvSpPr>
          <p:cNvPr id="10" name="Rectangle 5">
            <a:extLst>
              <a:ext uri="{FF2B5EF4-FFF2-40B4-BE49-F238E27FC236}">
                <a16:creationId xmlns:a16="http://schemas.microsoft.com/office/drawing/2014/main" id="{A0FBE61A-DD91-6725-B4D8-2C9F644515AA}"/>
              </a:ext>
            </a:extLst>
          </p:cNvPr>
          <p:cNvSpPr>
            <a:spLocks noChangeArrowheads="1"/>
          </p:cNvSpPr>
          <p:nvPr/>
        </p:nvSpPr>
        <p:spPr bwMode="auto">
          <a:xfrm>
            <a:off x="381000" y="1524000"/>
            <a:ext cx="8534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Arial Unicode MS"/>
              </a:rPr>
              <a:t>DNS has two types of messages: </a:t>
            </a:r>
          </a:p>
          <a:p>
            <a:pPr marL="457200" indent="-457200" algn="just">
              <a:buFontTx/>
              <a:buChar char="-"/>
            </a:pPr>
            <a:r>
              <a:rPr lang="en-US" altLang="en-US" sz="2800" dirty="0">
                <a:latin typeface="Arial Unicode MS"/>
              </a:rPr>
              <a:t>Query : consists of a header and question records.</a:t>
            </a:r>
          </a:p>
          <a:p>
            <a:pPr marL="457200" indent="-457200" algn="just">
              <a:buFontTx/>
              <a:buChar char="-"/>
            </a:pPr>
            <a:r>
              <a:rPr lang="en-US" altLang="en-US" sz="2800" dirty="0">
                <a:latin typeface="Arial Unicode MS"/>
              </a:rPr>
              <a:t>Response : consists of a header, question records, answer records, authoritative records, and additional records .</a:t>
            </a:r>
          </a:p>
          <a:p>
            <a:pPr algn="just"/>
            <a:endParaRPr lang="en-US" altLang="en-US" sz="2800" dirty="0">
              <a:latin typeface="Arial Unicode MS"/>
            </a:endParaRPr>
          </a:p>
          <a:p>
            <a:pPr algn="just"/>
            <a:endParaRPr lang="en-US" altLang="en-US" sz="2800" dirty="0">
              <a:latin typeface="Arial Unicode M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571480"/>
          </a:xfrm>
        </p:spPr>
        <p:txBody>
          <a:bodyPr>
            <a:normAutofit fontScale="90000"/>
          </a:bodyPr>
          <a:lstStyle/>
          <a:p>
            <a:r>
              <a:rPr lang="en-US" altLang="en-US" i="1" dirty="0">
                <a:latin typeface="Times New Roman" panose="02020603050405020304" pitchFamily="18" charset="0"/>
              </a:rPr>
              <a:t>Query and response messages </a:t>
            </a:r>
            <a:endParaRPr lang="en-US" dirty="0">
              <a:solidFill>
                <a:schemeClr val="accent6">
                  <a:lumMod val="75000"/>
                </a:schemeClr>
              </a:solidFill>
            </a:endParaRPr>
          </a:p>
        </p:txBody>
      </p:sp>
      <p:sp>
        <p:nvSpPr>
          <p:cNvPr id="5" name="Slide Number Placeholder 4"/>
          <p:cNvSpPr>
            <a:spLocks noGrp="1"/>
          </p:cNvSpPr>
          <p:nvPr>
            <p:ph type="sldNum" sz="quarter" idx="12"/>
          </p:nvPr>
        </p:nvSpPr>
        <p:spPr/>
        <p:txBody>
          <a:bodyPr/>
          <a:lstStyle/>
          <a:p>
            <a:fld id="{45BECD33-1D32-4D2B-AE21-C87DF0D70995}" type="slidenum">
              <a:rPr lang="en-US" smtClean="0"/>
              <a:pPr/>
              <a:t>74</a:t>
            </a:fld>
            <a:endParaRPr lang="en-US"/>
          </a:p>
        </p:txBody>
      </p:sp>
      <p:pic>
        <p:nvPicPr>
          <p:cNvPr id="8" name="Picture 11">
            <a:extLst>
              <a:ext uri="{FF2B5EF4-FFF2-40B4-BE49-F238E27FC236}">
                <a16:creationId xmlns:a16="http://schemas.microsoft.com/office/drawing/2014/main" id="{3501B4C8-5FEE-01C5-A0CD-E0A68076D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438400"/>
            <a:ext cx="3913188"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a:extLst>
              <a:ext uri="{FF2B5EF4-FFF2-40B4-BE49-F238E27FC236}">
                <a16:creationId xmlns:a16="http://schemas.microsoft.com/office/drawing/2014/main" id="{F8FCD85F-5658-0181-FD8E-46A75BED1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013" y="2405576"/>
            <a:ext cx="3913187" cy="259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31762"/>
            <a:ext cx="8229600" cy="368280"/>
          </a:xfrm>
        </p:spPr>
        <p:txBody>
          <a:bodyPr>
            <a:normAutofit fontScale="90000"/>
          </a:bodyPr>
          <a:lstStyle/>
          <a:p>
            <a:r>
              <a:rPr lang="en-US" dirty="0">
                <a:solidFill>
                  <a:schemeClr val="accent6">
                    <a:lumMod val="75000"/>
                  </a:schemeClr>
                </a:solidFill>
              </a:rPr>
              <a:t>Header format</a:t>
            </a:r>
          </a:p>
        </p:txBody>
      </p:sp>
      <p:sp>
        <p:nvSpPr>
          <p:cNvPr id="5" name="Slide Number Placeholder 4"/>
          <p:cNvSpPr>
            <a:spLocks noGrp="1"/>
          </p:cNvSpPr>
          <p:nvPr>
            <p:ph type="sldNum" sz="quarter" idx="12"/>
          </p:nvPr>
        </p:nvSpPr>
        <p:spPr/>
        <p:txBody>
          <a:bodyPr/>
          <a:lstStyle/>
          <a:p>
            <a:fld id="{45BECD33-1D32-4D2B-AE21-C87DF0D70995}" type="slidenum">
              <a:rPr lang="en-US" smtClean="0"/>
              <a:pPr/>
              <a:t>75</a:t>
            </a:fld>
            <a:endParaRPr lang="en-US"/>
          </a:p>
        </p:txBody>
      </p:sp>
      <p:pic>
        <p:nvPicPr>
          <p:cNvPr id="8" name="Picture 10">
            <a:extLst>
              <a:ext uri="{FF2B5EF4-FFF2-40B4-BE49-F238E27FC236}">
                <a16:creationId xmlns:a16="http://schemas.microsoft.com/office/drawing/2014/main" id="{FB083B76-3340-ED87-CEC4-10A993DB9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2574389"/>
            <a:ext cx="7340600" cy="15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76</a:t>
            </a:fld>
            <a:endParaRPr lang="en-US"/>
          </a:p>
        </p:txBody>
      </p:sp>
      <p:sp>
        <p:nvSpPr>
          <p:cNvPr id="7" name="Title 1"/>
          <p:cNvSpPr>
            <a:spLocks noGrp="1"/>
          </p:cNvSpPr>
          <p:nvPr>
            <p:ph type="title"/>
          </p:nvPr>
        </p:nvSpPr>
        <p:spPr>
          <a:xfrm>
            <a:off x="357158" y="142852"/>
            <a:ext cx="8229600" cy="368280"/>
          </a:xfrm>
        </p:spPr>
        <p:txBody>
          <a:bodyPr>
            <a:normAutofit fontScale="90000"/>
          </a:bodyPr>
          <a:lstStyle/>
          <a:p>
            <a:r>
              <a:rPr lang="en-US" dirty="0">
                <a:solidFill>
                  <a:schemeClr val="accent6">
                    <a:lumMod val="75000"/>
                  </a:schemeClr>
                </a:solidFill>
              </a:rPr>
              <a:t>Header Fields</a:t>
            </a:r>
          </a:p>
        </p:txBody>
      </p:sp>
      <mc:AlternateContent xmlns:mc="http://schemas.openxmlformats.org/markup-compatibility/2006" xmlns:p14="http://schemas.microsoft.com/office/powerpoint/2010/main">
        <mc:Choice Requires="p14">
          <p:contentPart p14:bwMode="auto" r:id="rId2">
            <p14:nvContentPartPr>
              <p14:cNvPr id="69636" name="Ink 4"/>
              <p14:cNvContentPartPr>
                <a14:cpLocks xmlns:a14="http://schemas.microsoft.com/office/drawing/2010/main" noRot="1" noChangeAspect="1" noEditPoints="1" noChangeArrowheads="1" noChangeShapeType="1"/>
              </p14:cNvContentPartPr>
              <p14:nvPr/>
            </p14:nvContentPartPr>
            <p14:xfrm>
              <a:off x="2015768" y="3576638"/>
              <a:ext cx="1499040" cy="765720"/>
            </p14:xfrm>
          </p:contentPart>
        </mc:Choice>
        <mc:Fallback xmlns="">
          <p:pic>
            <p:nvPicPr>
              <p:cNvPr id="69636" name="Ink 4"/>
              <p:cNvPicPr>
                <a:picLocks noRot="1" noChangeAspect="1" noEditPoints="1" noChangeArrowheads="1" noChangeShapeType="1"/>
              </p:cNvPicPr>
              <p:nvPr/>
            </p:nvPicPr>
            <p:blipFill>
              <a:blip r:embed="rId3"/>
              <a:stretch>
                <a:fillRect/>
              </a:stretch>
            </p:blipFill>
            <p:spPr>
              <a:xfrm>
                <a:off x="2006408" y="3567278"/>
                <a:ext cx="1517760" cy="78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637" name="Ink 5"/>
              <p14:cNvContentPartPr>
                <a14:cpLocks xmlns:a14="http://schemas.microsoft.com/office/drawing/2010/main" noRot="1" noChangeAspect="1" noEditPoints="1" noChangeArrowheads="1" noChangeShapeType="1"/>
              </p14:cNvContentPartPr>
              <p14:nvPr/>
            </p14:nvContentPartPr>
            <p14:xfrm>
              <a:off x="2026535" y="4354628"/>
              <a:ext cx="64800" cy="16200"/>
            </p14:xfrm>
          </p:contentPart>
        </mc:Choice>
        <mc:Fallback xmlns="">
          <p:pic>
            <p:nvPicPr>
              <p:cNvPr id="69637" name="Ink 5"/>
              <p:cNvPicPr>
                <a:picLocks noRot="1" noChangeAspect="1" noEditPoints="1" noChangeArrowheads="1" noChangeShapeType="1"/>
              </p:cNvPicPr>
              <p:nvPr/>
            </p:nvPicPr>
            <p:blipFill>
              <a:blip r:embed="rId5"/>
              <a:stretch>
                <a:fillRect/>
              </a:stretch>
            </p:blipFill>
            <p:spPr>
              <a:xfrm>
                <a:off x="2017175" y="4345268"/>
                <a:ext cx="83520" cy="34920"/>
              </a:xfrm>
              <a:prstGeom prst="rect">
                <a:avLst/>
              </a:prstGeom>
            </p:spPr>
          </p:pic>
        </mc:Fallback>
      </mc:AlternateContent>
      <p:sp>
        <p:nvSpPr>
          <p:cNvPr id="10" name="Rectangle 5">
            <a:extLst>
              <a:ext uri="{FF2B5EF4-FFF2-40B4-BE49-F238E27FC236}">
                <a16:creationId xmlns:a16="http://schemas.microsoft.com/office/drawing/2014/main" id="{A0FBE61A-DD91-6725-B4D8-2C9F644515AA}"/>
              </a:ext>
            </a:extLst>
          </p:cNvPr>
          <p:cNvSpPr>
            <a:spLocks noChangeArrowheads="1"/>
          </p:cNvSpPr>
          <p:nvPr/>
        </p:nvSpPr>
        <p:spPr bwMode="auto">
          <a:xfrm>
            <a:off x="357158" y="980728"/>
            <a:ext cx="855824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a:rPr>
              <a:t>Identification : 16 bit field used by client to match the response with the query.</a:t>
            </a:r>
          </a:p>
          <a:p>
            <a:r>
              <a:rPr lang="en-US" altLang="en-US" sz="2800" dirty="0">
                <a:latin typeface="Arial Unicode MS"/>
              </a:rPr>
              <a:t>-   Client uses different identification number each      	time it sends a query.</a:t>
            </a:r>
          </a:p>
          <a:p>
            <a:pPr marL="457200" indent="-457200" algn="just">
              <a:buFont typeface="Arial" panose="020B0604020202020204" pitchFamily="34" charset="0"/>
              <a:buChar char="•"/>
            </a:pPr>
            <a:r>
              <a:rPr lang="en-US" altLang="en-US" sz="2800" dirty="0">
                <a:latin typeface="Arial Unicode MS"/>
              </a:rPr>
              <a:t>Flags :  16 bit field consisting of following     			subfields :</a:t>
            </a:r>
          </a:p>
          <a:p>
            <a:pPr algn="just"/>
            <a:endParaRPr lang="en-US" altLang="en-US" sz="2800" dirty="0">
              <a:latin typeface="Arial Unicode MS"/>
            </a:endParaRPr>
          </a:p>
          <a:p>
            <a:pPr marL="457200" indent="-457200" algn="just">
              <a:buFont typeface="Arial" panose="020B0604020202020204" pitchFamily="34" charset="0"/>
              <a:buChar char="•"/>
            </a:pPr>
            <a:endParaRPr lang="en-US" altLang="en-US" sz="2800" dirty="0">
              <a:latin typeface="Arial Unicode MS"/>
            </a:endParaRPr>
          </a:p>
          <a:p>
            <a:pPr marL="457200" indent="-457200" algn="just">
              <a:buFont typeface="Arial" panose="020B0604020202020204" pitchFamily="34" charset="0"/>
              <a:buChar char="•"/>
            </a:pPr>
            <a:endParaRPr lang="en-US" altLang="en-US" sz="2800" dirty="0">
              <a:latin typeface="Arial Unicode MS"/>
            </a:endParaRPr>
          </a:p>
          <a:p>
            <a:pPr algn="just"/>
            <a:endParaRPr lang="en-US" altLang="en-US" sz="2800" dirty="0">
              <a:latin typeface="Arial Unicode MS"/>
            </a:endParaRPr>
          </a:p>
          <a:p>
            <a:pPr algn="just"/>
            <a:endParaRPr lang="en-US" altLang="en-US" sz="2800" dirty="0">
              <a:latin typeface="Arial Unicode MS"/>
            </a:endParaRPr>
          </a:p>
        </p:txBody>
      </p:sp>
      <p:pic>
        <p:nvPicPr>
          <p:cNvPr id="8" name="Picture 10">
            <a:extLst>
              <a:ext uri="{FF2B5EF4-FFF2-40B4-BE49-F238E27FC236}">
                <a16:creationId xmlns:a16="http://schemas.microsoft.com/office/drawing/2014/main" id="{45732731-26D2-AB1C-01A7-E6326C70B2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342358"/>
            <a:ext cx="8295456" cy="886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7565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77</a:t>
            </a:fld>
            <a:endParaRPr lang="en-US"/>
          </a:p>
        </p:txBody>
      </p:sp>
      <p:sp>
        <p:nvSpPr>
          <p:cNvPr id="7" name="Title 1"/>
          <p:cNvSpPr>
            <a:spLocks noGrp="1"/>
          </p:cNvSpPr>
          <p:nvPr>
            <p:ph type="title"/>
          </p:nvPr>
        </p:nvSpPr>
        <p:spPr>
          <a:xfrm>
            <a:off x="357158" y="142852"/>
            <a:ext cx="8229600" cy="368280"/>
          </a:xfrm>
        </p:spPr>
        <p:txBody>
          <a:bodyPr>
            <a:normAutofit fontScale="90000"/>
          </a:bodyPr>
          <a:lstStyle/>
          <a:p>
            <a:r>
              <a:rPr lang="en-US" dirty="0">
                <a:solidFill>
                  <a:schemeClr val="accent6">
                    <a:lumMod val="75000"/>
                  </a:schemeClr>
                </a:solidFill>
              </a:rPr>
              <a:t>Flag Fields</a:t>
            </a:r>
          </a:p>
        </p:txBody>
      </p:sp>
      <mc:AlternateContent xmlns:mc="http://schemas.openxmlformats.org/markup-compatibility/2006" xmlns:p14="http://schemas.microsoft.com/office/powerpoint/2010/main">
        <mc:Choice Requires="p14">
          <p:contentPart p14:bwMode="auto" r:id="rId2">
            <p14:nvContentPartPr>
              <p14:cNvPr id="69636" name="Ink 4"/>
              <p14:cNvContentPartPr>
                <a14:cpLocks xmlns:a14="http://schemas.microsoft.com/office/drawing/2010/main" noRot="1" noChangeAspect="1" noEditPoints="1" noChangeArrowheads="1" noChangeShapeType="1"/>
              </p14:cNvContentPartPr>
              <p14:nvPr/>
            </p14:nvContentPartPr>
            <p14:xfrm>
              <a:off x="2015768" y="3576638"/>
              <a:ext cx="1499040" cy="765720"/>
            </p14:xfrm>
          </p:contentPart>
        </mc:Choice>
        <mc:Fallback xmlns="">
          <p:pic>
            <p:nvPicPr>
              <p:cNvPr id="69636" name="Ink 4"/>
              <p:cNvPicPr>
                <a:picLocks noRot="1" noChangeAspect="1" noEditPoints="1" noChangeArrowheads="1" noChangeShapeType="1"/>
              </p:cNvPicPr>
              <p:nvPr/>
            </p:nvPicPr>
            <p:blipFill>
              <a:blip r:embed="rId3"/>
              <a:stretch>
                <a:fillRect/>
              </a:stretch>
            </p:blipFill>
            <p:spPr>
              <a:xfrm>
                <a:off x="2006408" y="3567278"/>
                <a:ext cx="1517760" cy="78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637" name="Ink 5"/>
              <p14:cNvContentPartPr>
                <a14:cpLocks xmlns:a14="http://schemas.microsoft.com/office/drawing/2010/main" noRot="1" noChangeAspect="1" noEditPoints="1" noChangeArrowheads="1" noChangeShapeType="1"/>
              </p14:cNvContentPartPr>
              <p14:nvPr/>
            </p14:nvContentPartPr>
            <p14:xfrm>
              <a:off x="2026535" y="4354628"/>
              <a:ext cx="64800" cy="16200"/>
            </p14:xfrm>
          </p:contentPart>
        </mc:Choice>
        <mc:Fallback xmlns="">
          <p:pic>
            <p:nvPicPr>
              <p:cNvPr id="69637" name="Ink 5"/>
              <p:cNvPicPr>
                <a:picLocks noRot="1" noChangeAspect="1" noEditPoints="1" noChangeArrowheads="1" noChangeShapeType="1"/>
              </p:cNvPicPr>
              <p:nvPr/>
            </p:nvPicPr>
            <p:blipFill>
              <a:blip r:embed="rId5"/>
              <a:stretch>
                <a:fillRect/>
              </a:stretch>
            </p:blipFill>
            <p:spPr>
              <a:xfrm>
                <a:off x="2017175" y="4345268"/>
                <a:ext cx="83520" cy="34920"/>
              </a:xfrm>
              <a:prstGeom prst="rect">
                <a:avLst/>
              </a:prstGeom>
            </p:spPr>
          </p:pic>
        </mc:Fallback>
      </mc:AlternateContent>
      <p:sp>
        <p:nvSpPr>
          <p:cNvPr id="10" name="Rectangle 5">
            <a:extLst>
              <a:ext uri="{FF2B5EF4-FFF2-40B4-BE49-F238E27FC236}">
                <a16:creationId xmlns:a16="http://schemas.microsoft.com/office/drawing/2014/main" id="{A0FBE61A-DD91-6725-B4D8-2C9F644515AA}"/>
              </a:ext>
            </a:extLst>
          </p:cNvPr>
          <p:cNvSpPr>
            <a:spLocks noChangeArrowheads="1"/>
          </p:cNvSpPr>
          <p:nvPr/>
        </p:nvSpPr>
        <p:spPr bwMode="auto">
          <a:xfrm>
            <a:off x="357158" y="908720"/>
            <a:ext cx="855824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a:rPr>
              <a:t>QR (Query/Response) : Defines type of message.</a:t>
            </a:r>
          </a:p>
          <a:p>
            <a:pPr algn="just"/>
            <a:r>
              <a:rPr lang="en-US" altLang="en-US" sz="2800" dirty="0">
                <a:latin typeface="Arial Unicode MS"/>
              </a:rPr>
              <a:t>     0 – Query         1 – Response</a:t>
            </a:r>
          </a:p>
          <a:p>
            <a:pPr marL="457200" indent="-457200" algn="just">
              <a:buFont typeface="Arial" panose="020B0604020202020204" pitchFamily="34" charset="0"/>
              <a:buChar char="•"/>
            </a:pPr>
            <a:r>
              <a:rPr lang="en-US" altLang="en-US" sz="2800" dirty="0">
                <a:latin typeface="Arial Unicode MS"/>
              </a:rPr>
              <a:t>Opcode : 4-bit subfield defines type of query or response</a:t>
            </a:r>
          </a:p>
          <a:p>
            <a:pPr algn="just"/>
            <a:r>
              <a:rPr lang="en-US" altLang="en-US" sz="2800" dirty="0">
                <a:latin typeface="Arial Unicode MS"/>
              </a:rPr>
              <a:t>     0– standard   1– Inverse   2- server status request</a:t>
            </a:r>
          </a:p>
          <a:p>
            <a:pPr marL="457200" indent="-457200" algn="just">
              <a:buFont typeface="Arial" panose="020B0604020202020204" pitchFamily="34" charset="0"/>
              <a:buChar char="•"/>
            </a:pPr>
            <a:r>
              <a:rPr lang="en-US" altLang="en-US" sz="2800" dirty="0">
                <a:latin typeface="Arial Unicode MS"/>
              </a:rPr>
              <a:t>AA (Authoritative Answer) : Used only in a response message. When it is set then name server is authoritative server.</a:t>
            </a:r>
          </a:p>
          <a:p>
            <a:pPr marL="457200" indent="-457200" algn="just">
              <a:buFont typeface="Arial" panose="020B0604020202020204" pitchFamily="34" charset="0"/>
              <a:buChar char="•"/>
            </a:pPr>
            <a:r>
              <a:rPr lang="en-US" altLang="en-US" sz="2800" dirty="0">
                <a:latin typeface="Arial Unicode MS"/>
              </a:rPr>
              <a:t>TC (Truncated) :It is used when DNS uses the services of UDP. When it is set means that the response was more than 512 bytes and truncated to 512.</a:t>
            </a:r>
          </a:p>
          <a:p>
            <a:pPr algn="just"/>
            <a:endParaRPr lang="en-US" altLang="en-US" sz="2800" dirty="0">
              <a:latin typeface="Arial Unicode MS"/>
            </a:endParaRPr>
          </a:p>
        </p:txBody>
      </p:sp>
    </p:spTree>
    <p:extLst>
      <p:ext uri="{BB962C8B-B14F-4D97-AF65-F5344CB8AC3E}">
        <p14:creationId xmlns:p14="http://schemas.microsoft.com/office/powerpoint/2010/main" val="34658042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78</a:t>
            </a:fld>
            <a:endParaRPr lang="en-US"/>
          </a:p>
        </p:txBody>
      </p:sp>
      <p:sp>
        <p:nvSpPr>
          <p:cNvPr id="7" name="Title 1"/>
          <p:cNvSpPr>
            <a:spLocks noGrp="1"/>
          </p:cNvSpPr>
          <p:nvPr>
            <p:ph type="title"/>
          </p:nvPr>
        </p:nvSpPr>
        <p:spPr>
          <a:xfrm>
            <a:off x="357158" y="142852"/>
            <a:ext cx="8229600" cy="368280"/>
          </a:xfrm>
        </p:spPr>
        <p:txBody>
          <a:bodyPr>
            <a:normAutofit fontScale="90000"/>
          </a:bodyPr>
          <a:lstStyle/>
          <a:p>
            <a:r>
              <a:rPr lang="en-US" dirty="0">
                <a:solidFill>
                  <a:schemeClr val="accent6">
                    <a:lumMod val="75000"/>
                  </a:schemeClr>
                </a:solidFill>
              </a:rPr>
              <a:t>Flag Fields</a:t>
            </a:r>
          </a:p>
        </p:txBody>
      </p:sp>
      <mc:AlternateContent xmlns:mc="http://schemas.openxmlformats.org/markup-compatibility/2006" xmlns:p14="http://schemas.microsoft.com/office/powerpoint/2010/main">
        <mc:Choice Requires="p14">
          <p:contentPart p14:bwMode="auto" r:id="rId2">
            <p14:nvContentPartPr>
              <p14:cNvPr id="69636" name="Ink 4"/>
              <p14:cNvContentPartPr>
                <a14:cpLocks xmlns:a14="http://schemas.microsoft.com/office/drawing/2010/main" noRot="1" noChangeAspect="1" noEditPoints="1" noChangeArrowheads="1" noChangeShapeType="1"/>
              </p14:cNvContentPartPr>
              <p14:nvPr/>
            </p14:nvContentPartPr>
            <p14:xfrm>
              <a:off x="2015768" y="3576638"/>
              <a:ext cx="1499040" cy="765720"/>
            </p14:xfrm>
          </p:contentPart>
        </mc:Choice>
        <mc:Fallback xmlns="">
          <p:pic>
            <p:nvPicPr>
              <p:cNvPr id="69636" name="Ink 4"/>
              <p:cNvPicPr>
                <a:picLocks noRot="1" noChangeAspect="1" noEditPoints="1" noChangeArrowheads="1" noChangeShapeType="1"/>
              </p:cNvPicPr>
              <p:nvPr/>
            </p:nvPicPr>
            <p:blipFill>
              <a:blip r:embed="rId3"/>
              <a:stretch>
                <a:fillRect/>
              </a:stretch>
            </p:blipFill>
            <p:spPr>
              <a:xfrm>
                <a:off x="2006408" y="3567278"/>
                <a:ext cx="1517760" cy="784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637" name="Ink 5"/>
              <p14:cNvContentPartPr>
                <a14:cpLocks xmlns:a14="http://schemas.microsoft.com/office/drawing/2010/main" noRot="1" noChangeAspect="1" noEditPoints="1" noChangeArrowheads="1" noChangeShapeType="1"/>
              </p14:cNvContentPartPr>
              <p14:nvPr/>
            </p14:nvContentPartPr>
            <p14:xfrm>
              <a:off x="2026535" y="4354628"/>
              <a:ext cx="64800" cy="16200"/>
            </p14:xfrm>
          </p:contentPart>
        </mc:Choice>
        <mc:Fallback xmlns="">
          <p:pic>
            <p:nvPicPr>
              <p:cNvPr id="69637" name="Ink 5"/>
              <p:cNvPicPr>
                <a:picLocks noRot="1" noChangeAspect="1" noEditPoints="1" noChangeArrowheads="1" noChangeShapeType="1"/>
              </p:cNvPicPr>
              <p:nvPr/>
            </p:nvPicPr>
            <p:blipFill>
              <a:blip r:embed="rId5"/>
              <a:stretch>
                <a:fillRect/>
              </a:stretch>
            </p:blipFill>
            <p:spPr>
              <a:xfrm>
                <a:off x="2017175" y="4345268"/>
                <a:ext cx="83520" cy="34920"/>
              </a:xfrm>
              <a:prstGeom prst="rect">
                <a:avLst/>
              </a:prstGeom>
            </p:spPr>
          </p:pic>
        </mc:Fallback>
      </mc:AlternateContent>
      <p:sp>
        <p:nvSpPr>
          <p:cNvPr id="10" name="Rectangle 5">
            <a:extLst>
              <a:ext uri="{FF2B5EF4-FFF2-40B4-BE49-F238E27FC236}">
                <a16:creationId xmlns:a16="http://schemas.microsoft.com/office/drawing/2014/main" id="{A0FBE61A-DD91-6725-B4D8-2C9F644515AA}"/>
              </a:ext>
            </a:extLst>
          </p:cNvPr>
          <p:cNvSpPr>
            <a:spLocks noChangeArrowheads="1"/>
          </p:cNvSpPr>
          <p:nvPr/>
        </p:nvSpPr>
        <p:spPr bwMode="auto">
          <a:xfrm>
            <a:off x="357158" y="908720"/>
            <a:ext cx="855824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just">
              <a:buFont typeface="Arial" panose="020B0604020202020204" pitchFamily="34" charset="0"/>
              <a:buChar char="•"/>
            </a:pPr>
            <a:r>
              <a:rPr lang="en-US" altLang="en-US" sz="2800" dirty="0">
                <a:latin typeface="Arial Unicode MS"/>
              </a:rPr>
              <a:t>RD(Recursion Desired): Set in the query message and repeated in the response message. When set means client desires a recursive answer.</a:t>
            </a:r>
          </a:p>
          <a:p>
            <a:pPr marL="457200" indent="-457200" algn="just">
              <a:buFont typeface="Arial" panose="020B0604020202020204" pitchFamily="34" charset="0"/>
              <a:buChar char="•"/>
            </a:pPr>
            <a:r>
              <a:rPr lang="en-US" altLang="en-US" sz="2800" dirty="0">
                <a:latin typeface="Arial Unicode MS"/>
              </a:rPr>
              <a:t>RA (Recursion Available) : Set only in the response message. When set in the response means recursive response is available.</a:t>
            </a:r>
          </a:p>
          <a:p>
            <a:pPr marL="457200" indent="-457200" algn="just">
              <a:buFont typeface="Arial" panose="020B0604020202020204" pitchFamily="34" charset="0"/>
              <a:buChar char="•"/>
            </a:pPr>
            <a:r>
              <a:rPr lang="en-US" altLang="en-US" sz="2800" dirty="0">
                <a:latin typeface="Arial Unicode MS"/>
              </a:rPr>
              <a:t>Reserved : 3-bit subfield set to 000.</a:t>
            </a:r>
          </a:p>
          <a:p>
            <a:pPr marL="457200" indent="-457200" algn="just">
              <a:buFont typeface="Arial" panose="020B0604020202020204" pitchFamily="34" charset="0"/>
              <a:buChar char="•"/>
            </a:pPr>
            <a:r>
              <a:rPr lang="en-US" altLang="en-US" sz="2800" dirty="0" err="1">
                <a:latin typeface="Arial Unicode MS"/>
              </a:rPr>
              <a:t>rCode</a:t>
            </a:r>
            <a:r>
              <a:rPr lang="en-US" altLang="en-US" sz="2800" dirty="0">
                <a:latin typeface="Arial Unicode MS"/>
              </a:rPr>
              <a:t> : 4-bit field that shows the status of the error in the response. Only authoritative server can make such judgement.</a:t>
            </a:r>
          </a:p>
          <a:p>
            <a:pPr algn="just"/>
            <a:endParaRPr lang="en-US" altLang="en-US" sz="2800" dirty="0">
              <a:latin typeface="Arial Unicode MS"/>
            </a:endParaRPr>
          </a:p>
        </p:txBody>
      </p:sp>
    </p:spTree>
    <p:extLst>
      <p:ext uri="{BB962C8B-B14F-4D97-AF65-F5344CB8AC3E}">
        <p14:creationId xmlns:p14="http://schemas.microsoft.com/office/powerpoint/2010/main" val="32888662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79</a:t>
            </a:fld>
            <a:endParaRPr lang="en-US"/>
          </a:p>
        </p:txBody>
      </p:sp>
      <p:pic>
        <p:nvPicPr>
          <p:cNvPr id="7" name="Picture 25">
            <a:extLst>
              <a:ext uri="{FF2B5EF4-FFF2-40B4-BE49-F238E27FC236}">
                <a16:creationId xmlns:a16="http://schemas.microsoft.com/office/drawing/2014/main" id="{22D209EF-D87F-6271-9904-8B6E49A4F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2011681"/>
            <a:ext cx="7934325" cy="20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A8A5-E797-A73F-C0EA-15EC7E71AA77}"/>
              </a:ext>
            </a:extLst>
          </p:cNvPr>
          <p:cNvSpPr>
            <a:spLocks noGrp="1"/>
          </p:cNvSpPr>
          <p:nvPr>
            <p:ph type="title"/>
          </p:nvPr>
        </p:nvSpPr>
        <p:spPr>
          <a:xfrm>
            <a:off x="457200" y="274638"/>
            <a:ext cx="8229600" cy="457199"/>
          </a:xfrm>
        </p:spPr>
        <p:txBody>
          <a:bodyPr>
            <a:normAutofit fontScale="90000"/>
          </a:bodyPr>
          <a:lstStyle/>
          <a:p>
            <a:r>
              <a:rPr lang="en-IN" dirty="0"/>
              <a:t>Socket Interfaces</a:t>
            </a:r>
          </a:p>
        </p:txBody>
      </p:sp>
      <p:sp>
        <p:nvSpPr>
          <p:cNvPr id="3" name="Content Placeholder 2">
            <a:extLst>
              <a:ext uri="{FF2B5EF4-FFF2-40B4-BE49-F238E27FC236}">
                <a16:creationId xmlns:a16="http://schemas.microsoft.com/office/drawing/2014/main" id="{3E8804FE-21AF-79EF-1BC5-B52EBFD6978B}"/>
              </a:ext>
            </a:extLst>
          </p:cNvPr>
          <p:cNvSpPr>
            <a:spLocks noGrp="1"/>
          </p:cNvSpPr>
          <p:nvPr>
            <p:ph idx="1"/>
          </p:nvPr>
        </p:nvSpPr>
        <p:spPr/>
        <p:txBody>
          <a:bodyPr/>
          <a:lstStyle/>
          <a:p>
            <a:pPr marL="0" indent="0">
              <a:buNone/>
            </a:pPr>
            <a:r>
              <a:rPr lang="en-IN" dirty="0"/>
              <a:t> How can a client process communicate with a server process ??</a:t>
            </a:r>
          </a:p>
          <a:p>
            <a:pPr marL="0" indent="0">
              <a:buNone/>
            </a:pPr>
            <a:endParaRPr lang="en-IN" dirty="0"/>
          </a:p>
          <a:p>
            <a:pPr marL="0" indent="0">
              <a:buNone/>
            </a:pPr>
            <a:r>
              <a:rPr lang="en-IN" dirty="0"/>
              <a:t>-With the help of Interface.</a:t>
            </a:r>
          </a:p>
          <a:p>
            <a:pPr marL="0" indent="0">
              <a:buNone/>
            </a:pPr>
            <a:r>
              <a:rPr lang="en-IN" dirty="0"/>
              <a:t>Interface is a set of instructions designed for interaction between </a:t>
            </a:r>
            <a:r>
              <a:rPr lang="en-IN"/>
              <a:t>two entities.</a:t>
            </a:r>
          </a:p>
        </p:txBody>
      </p:sp>
      <p:sp>
        <p:nvSpPr>
          <p:cNvPr id="5" name="Slide Number Placeholder 4">
            <a:extLst>
              <a:ext uri="{FF2B5EF4-FFF2-40B4-BE49-F238E27FC236}">
                <a16:creationId xmlns:a16="http://schemas.microsoft.com/office/drawing/2014/main" id="{5A9FE6F1-A9F4-E374-794C-23677CD8342C}"/>
              </a:ext>
            </a:extLst>
          </p:cNvPr>
          <p:cNvSpPr>
            <a:spLocks noGrp="1"/>
          </p:cNvSpPr>
          <p:nvPr>
            <p:ph type="sldNum" sz="quarter" idx="12"/>
          </p:nvPr>
        </p:nvSpPr>
        <p:spPr/>
        <p:txBody>
          <a:bodyPr/>
          <a:lstStyle/>
          <a:p>
            <a:fld id="{45BECD33-1D32-4D2B-AE21-C87DF0D70995}" type="slidenum">
              <a:rPr lang="en-US" smtClean="0"/>
              <a:pPr/>
              <a:t>8</a:t>
            </a:fld>
            <a:endParaRPr lang="en-US"/>
          </a:p>
        </p:txBody>
      </p:sp>
    </p:spTree>
    <p:extLst>
      <p:ext uri="{BB962C8B-B14F-4D97-AF65-F5344CB8AC3E}">
        <p14:creationId xmlns:p14="http://schemas.microsoft.com/office/powerpoint/2010/main" val="18864852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30026"/>
          </a:xfrm>
        </p:spPr>
        <p:txBody>
          <a:bodyPr>
            <a:normAutofit fontScale="90000"/>
          </a:bodyPr>
          <a:lstStyle/>
          <a:p>
            <a:r>
              <a:rPr lang="en-US" dirty="0">
                <a:solidFill>
                  <a:schemeClr val="accent6">
                    <a:lumMod val="75000"/>
                  </a:schemeClr>
                </a:solidFill>
              </a:rPr>
              <a:t>Flags Field</a:t>
            </a:r>
          </a:p>
        </p:txBody>
      </p:sp>
      <p:sp>
        <p:nvSpPr>
          <p:cNvPr id="4" name="Content Placeholder 3">
            <a:extLst>
              <a:ext uri="{FF2B5EF4-FFF2-40B4-BE49-F238E27FC236}">
                <a16:creationId xmlns:a16="http://schemas.microsoft.com/office/drawing/2014/main" id="{871BC59E-6783-75E7-A32E-D677BC8F0381}"/>
              </a:ext>
            </a:extLst>
          </p:cNvPr>
          <p:cNvSpPr>
            <a:spLocks noGrp="1"/>
          </p:cNvSpPr>
          <p:nvPr>
            <p:ph idx="1"/>
          </p:nvPr>
        </p:nvSpPr>
        <p:spPr>
          <a:xfrm>
            <a:off x="457200" y="908720"/>
            <a:ext cx="8229600" cy="5217443"/>
          </a:xfrm>
        </p:spPr>
        <p:txBody>
          <a:bodyPr>
            <a:normAutofit lnSpcReduction="10000"/>
          </a:bodyPr>
          <a:lstStyle/>
          <a:p>
            <a:r>
              <a:rPr lang="en-IN" dirty="0"/>
              <a:t>Number of question records : </a:t>
            </a:r>
            <a:r>
              <a:rPr lang="en-IN" sz="2600" dirty="0"/>
              <a:t>16 bit field containing number of queries in the question section of the message.</a:t>
            </a:r>
          </a:p>
          <a:p>
            <a:r>
              <a:rPr lang="en-IN" dirty="0"/>
              <a:t>Number of answer records : </a:t>
            </a:r>
            <a:r>
              <a:rPr lang="en-IN" sz="2600" dirty="0"/>
              <a:t>16 bit field containing number of answer records in the answer section of the response message. Its value is zero in the query message</a:t>
            </a:r>
            <a:r>
              <a:rPr lang="en-IN" dirty="0"/>
              <a:t>.</a:t>
            </a:r>
          </a:p>
          <a:p>
            <a:r>
              <a:rPr lang="en-IN" dirty="0"/>
              <a:t>Number of authoritative records : </a:t>
            </a:r>
            <a:r>
              <a:rPr lang="en-IN" sz="2600" dirty="0"/>
              <a:t>16-bit field containing the number of authoritative records in the authoritative section of response message</a:t>
            </a:r>
            <a:r>
              <a:rPr lang="en-IN" dirty="0"/>
              <a:t>.</a:t>
            </a:r>
          </a:p>
          <a:p>
            <a:r>
              <a:rPr lang="en-IN" dirty="0"/>
              <a:t>Number of additional records : </a:t>
            </a:r>
            <a:r>
              <a:rPr lang="en-IN" sz="2600" dirty="0"/>
              <a:t>16 bit field containing number of additional records.</a:t>
            </a:r>
          </a:p>
          <a:p>
            <a:endParaRPr lang="en-IN" dirty="0"/>
          </a:p>
        </p:txBody>
      </p:sp>
      <p:sp>
        <p:nvSpPr>
          <p:cNvPr id="5" name="Slide Number Placeholder 4"/>
          <p:cNvSpPr>
            <a:spLocks noGrp="1"/>
          </p:cNvSpPr>
          <p:nvPr>
            <p:ph type="sldNum" sz="quarter" idx="12"/>
          </p:nvPr>
        </p:nvSpPr>
        <p:spPr/>
        <p:txBody>
          <a:bodyPr/>
          <a:lstStyle/>
          <a:p>
            <a:fld id="{45BECD33-1D32-4D2B-AE21-C87DF0D70995}"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30026"/>
          </a:xfrm>
        </p:spPr>
        <p:txBody>
          <a:bodyPr>
            <a:normAutofit fontScale="90000"/>
          </a:bodyPr>
          <a:lstStyle/>
          <a:p>
            <a:r>
              <a:rPr lang="en-US" dirty="0">
                <a:solidFill>
                  <a:schemeClr val="accent6">
                    <a:lumMod val="75000"/>
                  </a:schemeClr>
                </a:solidFill>
              </a:rPr>
              <a:t>Types of Records</a:t>
            </a:r>
          </a:p>
        </p:txBody>
      </p:sp>
      <p:sp>
        <p:nvSpPr>
          <p:cNvPr id="4" name="Content Placeholder 3">
            <a:extLst>
              <a:ext uri="{FF2B5EF4-FFF2-40B4-BE49-F238E27FC236}">
                <a16:creationId xmlns:a16="http://schemas.microsoft.com/office/drawing/2014/main" id="{871BC59E-6783-75E7-A32E-D677BC8F0381}"/>
              </a:ext>
            </a:extLst>
          </p:cNvPr>
          <p:cNvSpPr>
            <a:spLocks noGrp="1"/>
          </p:cNvSpPr>
          <p:nvPr>
            <p:ph idx="1"/>
          </p:nvPr>
        </p:nvSpPr>
        <p:spPr>
          <a:xfrm>
            <a:off x="457200" y="908720"/>
            <a:ext cx="8229600" cy="5217443"/>
          </a:xfrm>
        </p:spPr>
        <p:txBody>
          <a:bodyPr>
            <a:normAutofit/>
          </a:bodyPr>
          <a:lstStyle/>
          <a:p>
            <a:r>
              <a:rPr lang="en-IN" dirty="0"/>
              <a:t>2 Types of records </a:t>
            </a:r>
          </a:p>
          <a:p>
            <a:pPr marL="571500" indent="-571500">
              <a:buAutoNum type="romanLcParenR"/>
            </a:pPr>
            <a:r>
              <a:rPr lang="en-IN" dirty="0"/>
              <a:t>Question Record : Used by client to get information from a server.</a:t>
            </a:r>
          </a:p>
          <a:p>
            <a:pPr marL="571500" indent="-571500">
              <a:buAutoNum type="romanLcParenR"/>
            </a:pPr>
            <a:r>
              <a:rPr lang="en-IN" dirty="0"/>
              <a:t>Resource Record : These are used in the answer, authoritative and additional information sections of the response message.</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81</a:t>
            </a:fld>
            <a:endParaRPr lang="en-US"/>
          </a:p>
        </p:txBody>
      </p:sp>
    </p:spTree>
    <p:extLst>
      <p:ext uri="{BB962C8B-B14F-4D97-AF65-F5344CB8AC3E}">
        <p14:creationId xmlns:p14="http://schemas.microsoft.com/office/powerpoint/2010/main" val="317790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30026"/>
          </a:xfrm>
        </p:spPr>
        <p:txBody>
          <a:bodyPr>
            <a:normAutofit fontScale="90000"/>
          </a:bodyPr>
          <a:lstStyle/>
          <a:p>
            <a:r>
              <a:rPr lang="en-US" dirty="0">
                <a:solidFill>
                  <a:schemeClr val="accent6">
                    <a:lumMod val="75000"/>
                  </a:schemeClr>
                </a:solidFill>
              </a:rPr>
              <a:t>Question Record format </a:t>
            </a:r>
          </a:p>
        </p:txBody>
      </p:sp>
      <p:sp>
        <p:nvSpPr>
          <p:cNvPr id="4" name="Content Placeholder 3">
            <a:extLst>
              <a:ext uri="{FF2B5EF4-FFF2-40B4-BE49-F238E27FC236}">
                <a16:creationId xmlns:a16="http://schemas.microsoft.com/office/drawing/2014/main" id="{871BC59E-6783-75E7-A32E-D677BC8F0381}"/>
              </a:ext>
            </a:extLst>
          </p:cNvPr>
          <p:cNvSpPr>
            <a:spLocks noGrp="1"/>
          </p:cNvSpPr>
          <p:nvPr>
            <p:ph idx="1"/>
          </p:nvPr>
        </p:nvSpPr>
        <p:spPr>
          <a:xfrm>
            <a:off x="457200" y="908720"/>
            <a:ext cx="8229600" cy="5217443"/>
          </a:xfrm>
        </p:spPr>
        <p:txBody>
          <a:bodyPr>
            <a:normAutofit/>
          </a:bodyPr>
          <a:lstStyle/>
          <a:p>
            <a:pPr marL="0" indent="0">
              <a:buNone/>
            </a:pPr>
            <a:r>
              <a:rPr lang="en-IN" dirty="0"/>
              <a:t> </a:t>
            </a:r>
          </a:p>
          <a:p>
            <a:pPr marL="571500" indent="-571500">
              <a:buAutoNum type="romanLcParenR"/>
            </a:pPr>
            <a:endParaRPr lang="en-IN" dirty="0"/>
          </a:p>
          <a:p>
            <a:pPr marL="0" indent="0">
              <a:buNone/>
            </a:pPr>
            <a:endParaRPr lang="en-IN" dirty="0"/>
          </a:p>
          <a:p>
            <a:pPr marL="0" indent="0">
              <a:buNone/>
            </a:pPr>
            <a:r>
              <a:rPr lang="en-IN" dirty="0"/>
              <a:t>Query Name : Variable length field containing domain name. The count field to the number of characters in each section.</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82</a:t>
            </a:fld>
            <a:endParaRPr lang="en-US"/>
          </a:p>
        </p:txBody>
      </p:sp>
      <p:pic>
        <p:nvPicPr>
          <p:cNvPr id="9" name="Picture 10">
            <a:extLst>
              <a:ext uri="{FF2B5EF4-FFF2-40B4-BE49-F238E27FC236}">
                <a16:creationId xmlns:a16="http://schemas.microsoft.com/office/drawing/2014/main" id="{03179BC2-F7FA-CA78-6584-83CBFA1D03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7742237" cy="1123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94519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363272" cy="346050"/>
          </a:xfrm>
        </p:spPr>
        <p:txBody>
          <a:bodyPr>
            <a:normAutofit fontScale="90000"/>
          </a:bodyPr>
          <a:lstStyle/>
          <a:p>
            <a:r>
              <a:rPr lang="en-US" dirty="0"/>
              <a:t>Query Name Format</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83</a:t>
            </a:fld>
            <a:endParaRPr lang="en-US"/>
          </a:p>
        </p:txBody>
      </p:sp>
      <p:pic>
        <p:nvPicPr>
          <p:cNvPr id="6" name="Picture 10">
            <a:extLst>
              <a:ext uri="{FF2B5EF4-FFF2-40B4-BE49-F238E27FC236}">
                <a16:creationId xmlns:a16="http://schemas.microsoft.com/office/drawing/2014/main" id="{108AD7DD-6B78-36C6-BD1B-90DA3C4F5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82352"/>
            <a:ext cx="8894763" cy="57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84</a:t>
            </a:fld>
            <a:endParaRPr lang="en-US"/>
          </a:p>
        </p:txBody>
      </p:sp>
      <p:sp>
        <p:nvSpPr>
          <p:cNvPr id="6" name="Title 1"/>
          <p:cNvSpPr txBox="1">
            <a:spLocks/>
          </p:cNvSpPr>
          <p:nvPr/>
        </p:nvSpPr>
        <p:spPr>
          <a:xfrm>
            <a:off x="357158" y="-24"/>
            <a:ext cx="8429684" cy="571504"/>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pic>
        <p:nvPicPr>
          <p:cNvPr id="7" name="Picture 25">
            <a:extLst>
              <a:ext uri="{FF2B5EF4-FFF2-40B4-BE49-F238E27FC236}">
                <a16:creationId xmlns:a16="http://schemas.microsoft.com/office/drawing/2014/main" id="{FCB949D7-B704-1EBB-5253-6B407760F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100" y="1378634"/>
            <a:ext cx="7861300" cy="372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BECD33-1D32-4D2B-AE21-C87DF0D70995}" type="slidenum">
              <a:rPr lang="en-US" smtClean="0"/>
              <a:pPr/>
              <a:t>85</a:t>
            </a:fld>
            <a:endParaRPr lang="en-US"/>
          </a:p>
        </p:txBody>
      </p:sp>
      <p:sp>
        <p:nvSpPr>
          <p:cNvPr id="6" name="Title 1"/>
          <p:cNvSpPr txBox="1">
            <a:spLocks/>
          </p:cNvSpPr>
          <p:nvPr/>
        </p:nvSpPr>
        <p:spPr>
          <a:xfrm>
            <a:off x="357158" y="-24"/>
            <a:ext cx="8429684" cy="571504"/>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accent6">
                  <a:lumMod val="75000"/>
                </a:schemeClr>
              </a:solidFill>
              <a:effectLst/>
              <a:uLnTx/>
              <a:uFillTx/>
              <a:latin typeface="+mj-lt"/>
              <a:ea typeface="+mj-ea"/>
              <a:cs typeface="+mj-cs"/>
            </a:endParaRPr>
          </a:p>
        </p:txBody>
      </p:sp>
      <p:pic>
        <p:nvPicPr>
          <p:cNvPr id="7" name="Picture 25">
            <a:extLst>
              <a:ext uri="{FF2B5EF4-FFF2-40B4-BE49-F238E27FC236}">
                <a16:creationId xmlns:a16="http://schemas.microsoft.com/office/drawing/2014/main" id="{57ABFDA6-44B2-2B01-0349-C162FCCA7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97612"/>
            <a:ext cx="6956425" cy="226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BECD33-1D32-4D2B-AE21-C87DF0D70995}" type="slidenum">
              <a:rPr lang="en-US" smtClean="0"/>
              <a:pPr/>
              <a:t>86</a:t>
            </a:fld>
            <a:endParaRPr lang="en-US"/>
          </a:p>
        </p:txBody>
      </p:sp>
      <p:pic>
        <p:nvPicPr>
          <p:cNvPr id="7" name="Picture 10">
            <a:extLst>
              <a:ext uri="{FF2B5EF4-FFF2-40B4-BE49-F238E27FC236}">
                <a16:creationId xmlns:a16="http://schemas.microsoft.com/office/drawing/2014/main" id="{692B5EAC-4CCA-842C-4B00-C0254AE94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2053883"/>
            <a:ext cx="8428037" cy="305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a:extLst>
              <a:ext uri="{FF2B5EF4-FFF2-40B4-BE49-F238E27FC236}">
                <a16:creationId xmlns:a16="http://schemas.microsoft.com/office/drawing/2014/main" id="{5472BCDC-8A9E-BD38-DBAC-F72EFFCBFC69}"/>
              </a:ext>
            </a:extLst>
          </p:cNvPr>
          <p:cNvSpPr txBox="1">
            <a:spLocks noChangeArrowheads="1"/>
          </p:cNvSpPr>
          <p:nvPr/>
        </p:nvSpPr>
        <p:spPr bwMode="auto">
          <a:xfrm>
            <a:off x="990600" y="90488"/>
            <a:ext cx="5715000" cy="707886"/>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rgbClr val="0000FF"/>
                </a:solidFill>
                <a:latin typeface="Times New Roman" panose="02020603050405020304" pitchFamily="18" charset="0"/>
              </a:rPr>
              <a:t>        </a:t>
            </a:r>
            <a:r>
              <a:rPr lang="en-US" altLang="en-US" dirty="0">
                <a:solidFill>
                  <a:schemeClr val="accent2"/>
                </a:solidFill>
                <a:latin typeface="Times New Roman" panose="02020603050405020304" pitchFamily="18" charset="0"/>
              </a:rPr>
              <a:t>   </a:t>
            </a:r>
            <a:r>
              <a:rPr lang="en-US" altLang="en-US" sz="4000" dirty="0">
                <a:latin typeface="+mj-lt"/>
                <a:ea typeface="+mj-ea"/>
                <a:cs typeface="+mj-cs"/>
              </a:rPr>
              <a:t>Resource record format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30026"/>
          </a:xfrm>
        </p:spPr>
        <p:txBody>
          <a:bodyPr>
            <a:normAutofit fontScale="90000"/>
          </a:bodyPr>
          <a:lstStyle/>
          <a:p>
            <a:r>
              <a:rPr lang="en-US" dirty="0">
                <a:solidFill>
                  <a:schemeClr val="accent6">
                    <a:lumMod val="75000"/>
                  </a:schemeClr>
                </a:solidFill>
              </a:rPr>
              <a:t>Fields</a:t>
            </a:r>
          </a:p>
        </p:txBody>
      </p:sp>
      <p:sp>
        <p:nvSpPr>
          <p:cNvPr id="4" name="Content Placeholder 3">
            <a:extLst>
              <a:ext uri="{FF2B5EF4-FFF2-40B4-BE49-F238E27FC236}">
                <a16:creationId xmlns:a16="http://schemas.microsoft.com/office/drawing/2014/main" id="{871BC59E-6783-75E7-A32E-D677BC8F0381}"/>
              </a:ext>
            </a:extLst>
          </p:cNvPr>
          <p:cNvSpPr>
            <a:spLocks noGrp="1"/>
          </p:cNvSpPr>
          <p:nvPr>
            <p:ph idx="1"/>
          </p:nvPr>
        </p:nvSpPr>
        <p:spPr>
          <a:xfrm>
            <a:off x="457200" y="908720"/>
            <a:ext cx="8229600" cy="5217443"/>
          </a:xfrm>
        </p:spPr>
        <p:txBody>
          <a:bodyPr>
            <a:normAutofit fontScale="70000" lnSpcReduction="20000"/>
          </a:bodyPr>
          <a:lstStyle/>
          <a:p>
            <a:r>
              <a:rPr lang="en-IN" dirty="0"/>
              <a:t>Domain Name : It is duplication of the domain name in the question record. Since DNS requires use of compression everywhere a name is repeated, this field is pointer offset to the corresponding domain name field in the question record. </a:t>
            </a:r>
          </a:p>
          <a:p>
            <a:r>
              <a:rPr lang="en-IN" dirty="0"/>
              <a:t>Domain Type : Same as the query type field in the question record.</a:t>
            </a:r>
          </a:p>
          <a:p>
            <a:r>
              <a:rPr lang="en-IN" dirty="0"/>
              <a:t>Domain class : Same as query class field.</a:t>
            </a:r>
          </a:p>
          <a:p>
            <a:r>
              <a:rPr lang="en-IN" dirty="0"/>
              <a:t>Time to live : 32 bit field that defines the number of seconds the answer is valid. </a:t>
            </a:r>
          </a:p>
          <a:p>
            <a:r>
              <a:rPr lang="en-IN" dirty="0"/>
              <a:t>Resource data length : 16 bit field defining length of resource data.</a:t>
            </a:r>
          </a:p>
          <a:p>
            <a:r>
              <a:rPr lang="en-IN" dirty="0"/>
              <a:t>Resource Data : Field containing the answer to the query or the domain name of the authoritative server or additional information .</a:t>
            </a:r>
          </a:p>
          <a:p>
            <a:pPr marL="0" indent="0">
              <a:buNone/>
            </a:pPr>
            <a:r>
              <a:rPr lang="en-IN" dirty="0"/>
              <a:t>Number ,  A Domain Name ,  An offset pointer,   A character string</a:t>
            </a:r>
          </a:p>
        </p:txBody>
      </p:sp>
      <p:sp>
        <p:nvSpPr>
          <p:cNvPr id="5" name="Slide Number Placeholder 4"/>
          <p:cNvSpPr>
            <a:spLocks noGrp="1"/>
          </p:cNvSpPr>
          <p:nvPr>
            <p:ph type="sldNum" sz="quarter" idx="12"/>
          </p:nvPr>
        </p:nvSpPr>
        <p:spPr/>
        <p:txBody>
          <a:bodyPr/>
          <a:lstStyle/>
          <a:p>
            <a:fld id="{45BECD33-1D32-4D2B-AE21-C87DF0D70995}" type="slidenum">
              <a:rPr lang="en-US" smtClean="0"/>
              <a:pPr/>
              <a:t>87</a:t>
            </a:fld>
            <a:endParaRPr lang="en-US"/>
          </a:p>
        </p:txBody>
      </p:sp>
    </p:spTree>
    <p:extLst>
      <p:ext uri="{BB962C8B-B14F-4D97-AF65-F5344CB8AC3E}">
        <p14:creationId xmlns:p14="http://schemas.microsoft.com/office/powerpoint/2010/main" val="35104279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US" altLang="en-US" sz="4400" dirty="0">
                <a:solidFill>
                  <a:srgbClr val="FF0000"/>
                </a:solidFill>
                <a:latin typeface="Times" panose="02020603050405020304" pitchFamily="18" charset="0"/>
              </a:rPr>
              <a:t>COMPRESSION</a:t>
            </a:r>
            <a:endParaRPr lang="en-IN" dirty="0">
              <a:solidFill>
                <a:srgbClr val="FF0000"/>
              </a:solidFill>
            </a:endParaRP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88</a:t>
            </a:fld>
            <a:endParaRPr lang="en-US"/>
          </a:p>
        </p:txBody>
      </p:sp>
      <p:sp>
        <p:nvSpPr>
          <p:cNvPr id="7" name="Content Placeholder 6">
            <a:extLst>
              <a:ext uri="{FF2B5EF4-FFF2-40B4-BE49-F238E27FC236}">
                <a16:creationId xmlns:a16="http://schemas.microsoft.com/office/drawing/2014/main" id="{815CDD00-2527-FA96-915B-7C3620803BB8}"/>
              </a:ext>
            </a:extLst>
          </p:cNvPr>
          <p:cNvSpPr>
            <a:spLocks noGrp="1"/>
          </p:cNvSpPr>
          <p:nvPr>
            <p:ph idx="1"/>
          </p:nvPr>
        </p:nvSpPr>
        <p:spPr/>
        <p:txBody>
          <a:bodyPr>
            <a:normAutofit lnSpcReduction="10000"/>
          </a:bodyPr>
          <a:lstStyle/>
          <a:p>
            <a:r>
              <a:rPr lang="en-US" altLang="en-US" sz="2800" dirty="0">
                <a:latin typeface="Arial Unicode MS"/>
              </a:rPr>
              <a:t>DNS requires that a domain name be replaced by an offset pointer if it is repeated. </a:t>
            </a:r>
          </a:p>
          <a:p>
            <a:pPr marL="0" indent="0">
              <a:buNone/>
            </a:pPr>
            <a:endParaRPr lang="en-US" altLang="en-US" sz="2800" dirty="0">
              <a:latin typeface="Arial Unicode MS"/>
            </a:endParaRPr>
          </a:p>
          <a:p>
            <a:r>
              <a:rPr lang="en-US" altLang="en-US" sz="2800" dirty="0">
                <a:latin typeface="Arial Unicode MS"/>
              </a:rPr>
              <a:t>For example, in a resource record the domain name is usually a repetition of the domain name in the question record. </a:t>
            </a:r>
          </a:p>
          <a:p>
            <a:pPr marL="0" indent="0">
              <a:buNone/>
            </a:pPr>
            <a:endParaRPr lang="en-US" altLang="en-US" sz="2800" dirty="0">
              <a:latin typeface="Arial Unicode MS"/>
            </a:endParaRPr>
          </a:p>
          <a:p>
            <a:r>
              <a:rPr lang="en-US" altLang="en-US" sz="2800" dirty="0">
                <a:latin typeface="Arial Unicode MS"/>
              </a:rPr>
              <a:t>For efficiency, DNS defines a 2-byte offset pointer that points to a previous occurrence of the domain or part of it.</a:t>
            </a:r>
          </a:p>
          <a:p>
            <a:endParaRPr lang="en-IN" dirty="0"/>
          </a:p>
        </p:txBody>
      </p:sp>
    </p:spTree>
    <p:extLst>
      <p:ext uri="{BB962C8B-B14F-4D97-AF65-F5344CB8AC3E}">
        <p14:creationId xmlns:p14="http://schemas.microsoft.com/office/powerpoint/2010/main" val="9319382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89</a:t>
            </a:fld>
            <a:endParaRPr lang="en-US"/>
          </a:p>
        </p:txBody>
      </p:sp>
      <p:pic>
        <p:nvPicPr>
          <p:cNvPr id="7" name="Picture 10">
            <a:extLst>
              <a:ext uri="{FF2B5EF4-FFF2-40B4-BE49-F238E27FC236}">
                <a16:creationId xmlns:a16="http://schemas.microsoft.com/office/drawing/2014/main" id="{9725D7B2-2C5B-B2FF-52B3-8F9CE9684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3249613"/>
            <a:ext cx="7513637"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2">
            <a:extLst>
              <a:ext uri="{FF2B5EF4-FFF2-40B4-BE49-F238E27FC236}">
                <a16:creationId xmlns:a16="http://schemas.microsoft.com/office/drawing/2014/main" id="{B30B7283-B7BB-081C-0D63-59E8BFC30771}"/>
              </a:ext>
            </a:extLst>
          </p:cNvPr>
          <p:cNvSpPr txBox="1">
            <a:spLocks noChangeArrowheads="1"/>
          </p:cNvSpPr>
          <p:nvPr/>
        </p:nvSpPr>
        <p:spPr bwMode="auto">
          <a:xfrm>
            <a:off x="990600" y="34217"/>
            <a:ext cx="5715000" cy="646331"/>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dirty="0">
                <a:solidFill>
                  <a:schemeClr val="accent2"/>
                </a:solidFill>
                <a:latin typeface="Times New Roman" panose="02020603050405020304" pitchFamily="18" charset="0"/>
              </a:rPr>
              <a:t>          </a:t>
            </a:r>
            <a:r>
              <a:rPr lang="en-US" altLang="en-US" sz="3600" i="1" dirty="0">
                <a:latin typeface="Times New Roman" panose="02020603050405020304" pitchFamily="18" charset="0"/>
              </a:rPr>
              <a:t>Format of an offset pointer</a:t>
            </a:r>
          </a:p>
        </p:txBody>
      </p:sp>
    </p:spTree>
    <p:extLst>
      <p:ext uri="{BB962C8B-B14F-4D97-AF65-F5344CB8AC3E}">
        <p14:creationId xmlns:p14="http://schemas.microsoft.com/office/powerpoint/2010/main" val="22081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BECD33-1D32-4D2B-AE21-C87DF0D70995}" type="slidenum">
              <a:rPr lang="en-US" smtClean="0"/>
              <a:pPr/>
              <a:t>9</a:t>
            </a:fld>
            <a:endParaRPr lang="en-US"/>
          </a:p>
        </p:txBody>
      </p:sp>
      <p:sp>
        <p:nvSpPr>
          <p:cNvPr id="9" name="Title 1"/>
          <p:cNvSpPr>
            <a:spLocks noGrp="1"/>
          </p:cNvSpPr>
          <p:nvPr>
            <p:ph type="title"/>
          </p:nvPr>
        </p:nvSpPr>
        <p:spPr>
          <a:xfrm>
            <a:off x="0" y="0"/>
            <a:ext cx="9144000" cy="654008"/>
          </a:xfrm>
        </p:spPr>
        <p:txBody>
          <a:bodyPr>
            <a:normAutofit fontScale="90000"/>
          </a:bodyPr>
          <a:lstStyle/>
          <a:p>
            <a:pPr algn="l"/>
            <a:r>
              <a:rPr lang="en-US" altLang="en-US" dirty="0">
                <a:solidFill>
                  <a:schemeClr val="accent2"/>
                </a:solidFill>
              </a:rPr>
              <a:t> </a:t>
            </a:r>
            <a:r>
              <a:rPr lang="en-US" altLang="en-US" sz="4000" b="1" dirty="0">
                <a:solidFill>
                  <a:schemeClr val="accent6">
                    <a:lumMod val="75000"/>
                  </a:schemeClr>
                </a:solidFill>
              </a:rPr>
              <a:t>Relation between the operating system and the TCP/IP suite</a:t>
            </a:r>
            <a:endParaRPr lang="en-US" sz="4000" b="1" dirty="0">
              <a:solidFill>
                <a:schemeClr val="accent6">
                  <a:lumMod val="75000"/>
                </a:schemeClr>
              </a:solidFill>
            </a:endParaRPr>
          </a:p>
        </p:txBody>
      </p:sp>
      <p:pic>
        <p:nvPicPr>
          <p:cNvPr id="8" name="Picture 10">
            <a:extLst>
              <a:ext uri="{FF2B5EF4-FFF2-40B4-BE49-F238E27FC236}">
                <a16:creationId xmlns:a16="http://schemas.microsoft.com/office/drawing/2014/main" id="{6DBD6B92-63B2-9515-7A8F-F5B6187A6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425" y="1308295"/>
            <a:ext cx="5311775" cy="417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t>Example</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90</a:t>
            </a:fld>
            <a:endParaRPr lang="en-US"/>
          </a:p>
        </p:txBody>
      </p:sp>
      <p:sp>
        <p:nvSpPr>
          <p:cNvPr id="7" name="Text Box 2">
            <a:extLst>
              <a:ext uri="{FF2B5EF4-FFF2-40B4-BE49-F238E27FC236}">
                <a16:creationId xmlns:a16="http://schemas.microsoft.com/office/drawing/2014/main" id="{15F20487-5A7C-D41D-7E4F-5F055D19A55A}"/>
              </a:ext>
            </a:extLst>
          </p:cNvPr>
          <p:cNvSpPr txBox="1">
            <a:spLocks noChangeArrowheads="1"/>
          </p:cNvSpPr>
          <p:nvPr/>
        </p:nvSpPr>
        <p:spPr bwMode="auto">
          <a:xfrm>
            <a:off x="76200" y="696913"/>
            <a:ext cx="88392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a:rPr>
              <a:t>A resolver sends a query message to a local server to find the IP address for the host “chal.fhda.edu.” Fig shows the query message sent by the resolver. The first 2 bytes show the identifier (1333)</a:t>
            </a:r>
            <a:r>
              <a:rPr lang="en-US" altLang="en-US" sz="2400" baseline="-25000" dirty="0">
                <a:latin typeface="Arial Unicode MS"/>
              </a:rPr>
              <a:t>16</a:t>
            </a:r>
            <a:r>
              <a:rPr lang="en-US" altLang="en-US" sz="2400" dirty="0">
                <a:latin typeface="Arial Unicode MS"/>
              </a:rPr>
              <a:t>. It is used as a sequence number and relates a response to a query. The next bytes contain the flags with the</a:t>
            </a:r>
          </a:p>
          <a:p>
            <a:pPr algn="just"/>
            <a:r>
              <a:rPr lang="en-US" altLang="en-US" sz="2400" dirty="0">
                <a:latin typeface="Arial Unicode MS"/>
              </a:rPr>
              <a:t>value of 0x0100 in hexadecimal. In binary it is 0000000100000000, but it is more meaningful to divide it into the fields as shown below:</a:t>
            </a:r>
          </a:p>
        </p:txBody>
      </p:sp>
      <p:pic>
        <p:nvPicPr>
          <p:cNvPr id="8" name="Picture 6">
            <a:extLst>
              <a:ext uri="{FF2B5EF4-FFF2-40B4-BE49-F238E27FC236}">
                <a16:creationId xmlns:a16="http://schemas.microsoft.com/office/drawing/2014/main" id="{D08A6247-C541-7B92-7571-0F61CE563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4732338"/>
            <a:ext cx="7715250" cy="754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0622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251520" y="136525"/>
            <a:ext cx="8435280" cy="365125"/>
          </a:xfrm>
        </p:spPr>
        <p:txBody>
          <a:bodyPr>
            <a:normAutofit fontScale="90000"/>
          </a:bodyPr>
          <a:lstStyle/>
          <a:p>
            <a:r>
              <a:rPr lang="en-US" altLang="en-US" i="1" dirty="0">
                <a:latin typeface="Times New Roman" panose="02020603050405020304" pitchFamily="18" charset="0"/>
              </a:rPr>
              <a:t> Query message</a:t>
            </a:r>
            <a:endParaRPr lang="en-IN" dirty="0">
              <a:solidFill>
                <a:srgbClr val="FF0000"/>
              </a:solidFill>
            </a:endParaRP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91</a:t>
            </a:fld>
            <a:endParaRPr lang="en-US"/>
          </a:p>
        </p:txBody>
      </p:sp>
      <p:pic>
        <p:nvPicPr>
          <p:cNvPr id="6" name="Picture 10">
            <a:extLst>
              <a:ext uri="{FF2B5EF4-FFF2-40B4-BE49-F238E27FC236}">
                <a16:creationId xmlns:a16="http://schemas.microsoft.com/office/drawing/2014/main" id="{B6D2CFA8-9306-7E01-C2E6-71B17B048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438" y="1519311"/>
            <a:ext cx="7294562" cy="4271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509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t>Example</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92</a:t>
            </a:fld>
            <a:endParaRPr lang="en-US"/>
          </a:p>
        </p:txBody>
      </p:sp>
      <p:sp>
        <p:nvSpPr>
          <p:cNvPr id="7" name="Text Box 2">
            <a:extLst>
              <a:ext uri="{FF2B5EF4-FFF2-40B4-BE49-F238E27FC236}">
                <a16:creationId xmlns:a16="http://schemas.microsoft.com/office/drawing/2014/main" id="{15F20487-5A7C-D41D-7E4F-5F055D19A55A}"/>
              </a:ext>
            </a:extLst>
          </p:cNvPr>
          <p:cNvSpPr txBox="1">
            <a:spLocks noChangeArrowheads="1"/>
          </p:cNvSpPr>
          <p:nvPr/>
        </p:nvSpPr>
        <p:spPr bwMode="auto">
          <a:xfrm>
            <a:off x="76200" y="696913"/>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a:rPr>
              <a:t>QR Bit (0) : Defines msg as a query</a:t>
            </a:r>
          </a:p>
          <a:p>
            <a:pPr algn="just"/>
            <a:r>
              <a:rPr lang="en-US" altLang="en-US" sz="2400" dirty="0">
                <a:latin typeface="Arial Unicode MS"/>
              </a:rPr>
              <a:t>Opcode (0000)  : Defines a standard query</a:t>
            </a:r>
          </a:p>
          <a:p>
            <a:pPr algn="just"/>
            <a:r>
              <a:rPr lang="en-US" altLang="en-US" sz="2400" dirty="0">
                <a:latin typeface="Arial Unicode MS"/>
              </a:rPr>
              <a:t>RD Bit : Set</a:t>
            </a:r>
          </a:p>
          <a:p>
            <a:pPr algn="just"/>
            <a:r>
              <a:rPr lang="en-US" altLang="en-US" sz="2400" dirty="0">
                <a:latin typeface="Arial Unicode MS"/>
              </a:rPr>
              <a:t>Message contains only one question record</a:t>
            </a:r>
          </a:p>
          <a:p>
            <a:pPr algn="just"/>
            <a:r>
              <a:rPr lang="en-US" altLang="en-US" sz="2400" dirty="0">
                <a:latin typeface="Arial Unicode MS"/>
              </a:rPr>
              <a:t>The domain name is 4chal4fhda3edu0</a:t>
            </a:r>
          </a:p>
          <a:p>
            <a:pPr algn="just"/>
            <a:r>
              <a:rPr lang="en-US" altLang="en-US" sz="2400" dirty="0">
                <a:latin typeface="Arial Unicode MS"/>
              </a:rPr>
              <a:t>The next 2 bytes define the query type as an IP address</a:t>
            </a:r>
          </a:p>
          <a:p>
            <a:pPr algn="just"/>
            <a:r>
              <a:rPr lang="en-US" altLang="en-US" sz="2400" dirty="0">
                <a:latin typeface="Arial Unicode MS"/>
              </a:rPr>
              <a:t>The last 2 bytes define the class as the Internet</a:t>
            </a:r>
          </a:p>
        </p:txBody>
      </p:sp>
    </p:spTree>
    <p:extLst>
      <p:ext uri="{BB962C8B-B14F-4D97-AF65-F5344CB8AC3E}">
        <p14:creationId xmlns:p14="http://schemas.microsoft.com/office/powerpoint/2010/main" val="10581259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t>Example</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93</a:t>
            </a:fld>
            <a:endParaRPr lang="en-US"/>
          </a:p>
        </p:txBody>
      </p:sp>
      <p:sp>
        <p:nvSpPr>
          <p:cNvPr id="6" name="Text Box 2">
            <a:extLst>
              <a:ext uri="{FF2B5EF4-FFF2-40B4-BE49-F238E27FC236}">
                <a16:creationId xmlns:a16="http://schemas.microsoft.com/office/drawing/2014/main" id="{E07F1862-1211-7DE3-0B5F-0E5DDE1876AB}"/>
              </a:ext>
            </a:extLst>
          </p:cNvPr>
          <p:cNvSpPr txBox="1">
            <a:spLocks noChangeArrowheads="1"/>
          </p:cNvSpPr>
          <p:nvPr/>
        </p:nvSpPr>
        <p:spPr bwMode="auto">
          <a:xfrm>
            <a:off x="76200" y="696913"/>
            <a:ext cx="88392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latin typeface="Arial Unicode MS"/>
              </a:rPr>
              <a:t>An FTP server has received a packet from an FTP client with IP address . The FTP server wants to verify that the FTP client is an authorized client. The FTP server can consult a file containing the list of authorized clients. However, the file consists only of domain names. The FTP server has only the IP address of the requesting client, which was the source IP address in the received IP datagram. The FTP server asks the resolver (DNS client) to send an inverse query to a DNS server to ask for the name of the FTP client.</a:t>
            </a:r>
          </a:p>
        </p:txBody>
      </p:sp>
    </p:spTree>
    <p:extLst>
      <p:ext uri="{BB962C8B-B14F-4D97-AF65-F5344CB8AC3E}">
        <p14:creationId xmlns:p14="http://schemas.microsoft.com/office/powerpoint/2010/main" val="11465377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a:t>Inverse Query Message</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94</a:t>
            </a:fld>
            <a:endParaRPr lang="en-US"/>
          </a:p>
        </p:txBody>
      </p:sp>
      <p:pic>
        <p:nvPicPr>
          <p:cNvPr id="7" name="Picture 10">
            <a:extLst>
              <a:ext uri="{FF2B5EF4-FFF2-40B4-BE49-F238E27FC236}">
                <a16:creationId xmlns:a16="http://schemas.microsoft.com/office/drawing/2014/main" id="{7063F228-1395-9768-73FA-D42933374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375" y="1756570"/>
            <a:ext cx="5584825" cy="3653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80285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0FD4-7654-4CA3-BB71-25DC80D97940}"/>
              </a:ext>
            </a:extLst>
          </p:cNvPr>
          <p:cNvSpPr>
            <a:spLocks noGrp="1"/>
          </p:cNvSpPr>
          <p:nvPr>
            <p:ph type="title"/>
          </p:nvPr>
        </p:nvSpPr>
        <p:spPr>
          <a:xfrm>
            <a:off x="457200" y="136526"/>
            <a:ext cx="8229600" cy="595312"/>
          </a:xfrm>
        </p:spPr>
        <p:txBody>
          <a:bodyPr>
            <a:normAutofit fontScale="90000"/>
          </a:bodyPr>
          <a:lstStyle/>
          <a:p>
            <a:r>
              <a:rPr lang="en-IN" dirty="0" err="1"/>
              <a:t>Contd</a:t>
            </a:r>
            <a:r>
              <a:rPr lang="en-IN" dirty="0"/>
              <a:t>…</a:t>
            </a:r>
          </a:p>
        </p:txBody>
      </p:sp>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95</a:t>
            </a:fld>
            <a:endParaRPr lang="en-US"/>
          </a:p>
        </p:txBody>
      </p:sp>
      <p:sp>
        <p:nvSpPr>
          <p:cNvPr id="6" name="Text Box 2">
            <a:extLst>
              <a:ext uri="{FF2B5EF4-FFF2-40B4-BE49-F238E27FC236}">
                <a16:creationId xmlns:a16="http://schemas.microsoft.com/office/drawing/2014/main" id="{438B8DB2-D296-E9A7-B39E-6CEFD1FC32F3}"/>
              </a:ext>
            </a:extLst>
          </p:cNvPr>
          <p:cNvSpPr txBox="1">
            <a:spLocks noChangeArrowheads="1"/>
          </p:cNvSpPr>
          <p:nvPr/>
        </p:nvSpPr>
        <p:spPr bwMode="auto">
          <a:xfrm>
            <a:off x="76200" y="696913"/>
            <a:ext cx="9067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latin typeface="Arial Unicode MS"/>
              </a:rPr>
              <a:t>The first 2 bytes show the identifier (0x1200). The flags value is 0x0900 in hexadecimal. In binary it is 0000100100000000, and we divide it into fields as shown below:</a:t>
            </a:r>
          </a:p>
        </p:txBody>
      </p:sp>
      <p:pic>
        <p:nvPicPr>
          <p:cNvPr id="8" name="Picture 6">
            <a:extLst>
              <a:ext uri="{FF2B5EF4-FFF2-40B4-BE49-F238E27FC236}">
                <a16:creationId xmlns:a16="http://schemas.microsoft.com/office/drawing/2014/main" id="{D8B17A9A-EA36-BDB2-09BC-572A78C46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83820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B7B30CCE-588F-EBFF-C2DB-98185668DD58}"/>
              </a:ext>
            </a:extLst>
          </p:cNvPr>
          <p:cNvSpPr txBox="1">
            <a:spLocks noChangeArrowheads="1"/>
          </p:cNvSpPr>
          <p:nvPr/>
        </p:nvSpPr>
        <p:spPr bwMode="auto">
          <a:xfrm>
            <a:off x="76200" y="2667000"/>
            <a:ext cx="9067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latin typeface="Arial Unicode MS"/>
              </a:rPr>
              <a:t>The </a:t>
            </a:r>
            <a:r>
              <a:rPr lang="en-US" altLang="en-US" sz="2400" dirty="0" err="1">
                <a:latin typeface="Arial Unicode MS"/>
              </a:rPr>
              <a:t>OpCode</a:t>
            </a:r>
            <a:r>
              <a:rPr lang="en-US" altLang="en-US" sz="2400" dirty="0">
                <a:latin typeface="Arial Unicode MS"/>
              </a:rPr>
              <a:t> is 0001, which defines an inverse query. The message contains only one question record. The domain name is 19171231537in-addr4arpa. The next 2 bytes define the query type as PTR, and the last 2 bytes define the class as the Internet.  The flags value is 0x8D80 in hexadecimal. In binary it is 1000110110000000, and we divide it into fields as shown below:</a:t>
            </a:r>
          </a:p>
        </p:txBody>
      </p:sp>
      <p:pic>
        <p:nvPicPr>
          <p:cNvPr id="10" name="Picture 8">
            <a:extLst>
              <a:ext uri="{FF2B5EF4-FFF2-40B4-BE49-F238E27FC236}">
                <a16:creationId xmlns:a16="http://schemas.microsoft.com/office/drawing/2014/main" id="{F0BF8A13-04BD-0BCD-9DA4-A9B7FD19B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816"/>
          <a:stretch>
            <a:fillRect/>
          </a:stretch>
        </p:blipFill>
        <p:spPr bwMode="auto">
          <a:xfrm>
            <a:off x="81811" y="5157192"/>
            <a:ext cx="8382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3910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96</a:t>
            </a:fld>
            <a:endParaRPr lang="en-US"/>
          </a:p>
        </p:txBody>
      </p:sp>
      <p:sp>
        <p:nvSpPr>
          <p:cNvPr id="6" name="Rectangle 5">
            <a:extLst>
              <a:ext uri="{FF2B5EF4-FFF2-40B4-BE49-F238E27FC236}">
                <a16:creationId xmlns:a16="http://schemas.microsoft.com/office/drawing/2014/main" id="{089D3DAD-BF03-95C8-86F8-AA24812C1987}"/>
              </a:ext>
            </a:extLst>
          </p:cNvPr>
          <p:cNvSpPr>
            <a:spLocks noChangeArrowheads="1"/>
          </p:cNvSpPr>
          <p:nvPr/>
        </p:nvSpPr>
        <p:spPr bwMode="auto">
          <a:xfrm>
            <a:off x="381000" y="15240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dirty="0">
                <a:latin typeface="Arial Unicode MS"/>
              </a:rPr>
              <a:t>DNS can use either UDP or TCP. In both cases the well-known port used by the server is port 53. UDP is used when the size of the response message is less than 512 bytes because most UDP packages have a 512-byte packet size limit. If the size of the response message is more than 512 bytes, a TCP connection is used. In that case, one of two scenarios can occur:</a:t>
            </a:r>
          </a:p>
        </p:txBody>
      </p:sp>
      <p:sp>
        <p:nvSpPr>
          <p:cNvPr id="7" name="Text Box 3">
            <a:extLst>
              <a:ext uri="{FF2B5EF4-FFF2-40B4-BE49-F238E27FC236}">
                <a16:creationId xmlns:a16="http://schemas.microsoft.com/office/drawing/2014/main" id="{F605AFD9-97AD-7172-5DD0-DFBC907DDF86}"/>
              </a:ext>
            </a:extLst>
          </p:cNvPr>
          <p:cNvSpPr txBox="1">
            <a:spLocks noChangeArrowheads="1"/>
          </p:cNvSpPr>
          <p:nvPr/>
        </p:nvSpPr>
        <p:spPr bwMode="auto">
          <a:xfrm>
            <a:off x="107504" y="1"/>
            <a:ext cx="8692802"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ENCAPSULATION                   </a:t>
            </a:r>
          </a:p>
        </p:txBody>
      </p:sp>
    </p:spTree>
    <p:extLst>
      <p:ext uri="{BB962C8B-B14F-4D97-AF65-F5344CB8AC3E}">
        <p14:creationId xmlns:p14="http://schemas.microsoft.com/office/powerpoint/2010/main" val="14924640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97</a:t>
            </a:fld>
            <a:endParaRPr lang="en-US"/>
          </a:p>
        </p:txBody>
      </p:sp>
      <p:sp>
        <p:nvSpPr>
          <p:cNvPr id="6" name="Rectangle 5">
            <a:extLst>
              <a:ext uri="{FF2B5EF4-FFF2-40B4-BE49-F238E27FC236}">
                <a16:creationId xmlns:a16="http://schemas.microsoft.com/office/drawing/2014/main" id="{089D3DAD-BF03-95C8-86F8-AA24812C1987}"/>
              </a:ext>
            </a:extLst>
          </p:cNvPr>
          <p:cNvSpPr>
            <a:spLocks noChangeArrowheads="1"/>
          </p:cNvSpPr>
          <p:nvPr/>
        </p:nvSpPr>
        <p:spPr bwMode="auto">
          <a:xfrm>
            <a:off x="381000" y="1524000"/>
            <a:ext cx="8534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If the resolver has prior knowledge that size of the response message is more than 512 bytes, it uses the TCP connection.</a:t>
            </a:r>
          </a:p>
          <a:p>
            <a:pPr marL="457200" indent="-457200" algn="just">
              <a:buFont typeface="Arial" panose="020B0604020202020204" pitchFamily="34" charset="0"/>
              <a:buChar char="•"/>
            </a:pPr>
            <a:r>
              <a:rPr lang="en-US" altLang="en-US" sz="2800" dirty="0">
                <a:latin typeface="Arial Unicode MS"/>
              </a:rPr>
              <a:t>If the resolver does not know the size of the response message, it can use the UDP port.</a:t>
            </a:r>
          </a:p>
        </p:txBody>
      </p:sp>
      <p:sp>
        <p:nvSpPr>
          <p:cNvPr id="7" name="Text Box 3">
            <a:extLst>
              <a:ext uri="{FF2B5EF4-FFF2-40B4-BE49-F238E27FC236}">
                <a16:creationId xmlns:a16="http://schemas.microsoft.com/office/drawing/2014/main" id="{F605AFD9-97AD-7172-5DD0-DFBC907DDF86}"/>
              </a:ext>
            </a:extLst>
          </p:cNvPr>
          <p:cNvSpPr txBox="1">
            <a:spLocks noChangeArrowheads="1"/>
          </p:cNvSpPr>
          <p:nvPr/>
        </p:nvSpPr>
        <p:spPr bwMode="auto">
          <a:xfrm>
            <a:off x="107504" y="1"/>
            <a:ext cx="8692802"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a:t>
            </a:r>
            <a:r>
              <a:rPr lang="en-US" altLang="en-US" sz="3600" dirty="0" err="1">
                <a:solidFill>
                  <a:schemeClr val="bg1"/>
                </a:solidFill>
                <a:latin typeface="Times" panose="02020603050405020304" pitchFamily="18" charset="0"/>
              </a:rPr>
              <a:t>Contd</a:t>
            </a:r>
            <a:r>
              <a:rPr lang="en-US" altLang="en-US" sz="3600" dirty="0">
                <a:solidFill>
                  <a:schemeClr val="bg1"/>
                </a:solidFill>
                <a:latin typeface="Times" panose="02020603050405020304" pitchFamily="18" charset="0"/>
              </a:rPr>
              <a:t>…                   </a:t>
            </a:r>
          </a:p>
        </p:txBody>
      </p:sp>
    </p:spTree>
    <p:extLst>
      <p:ext uri="{BB962C8B-B14F-4D97-AF65-F5344CB8AC3E}">
        <p14:creationId xmlns:p14="http://schemas.microsoft.com/office/powerpoint/2010/main" val="32464008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98</a:t>
            </a:fld>
            <a:endParaRPr lang="en-US"/>
          </a:p>
        </p:txBody>
      </p:sp>
      <p:sp>
        <p:nvSpPr>
          <p:cNvPr id="6" name="Rectangle 5">
            <a:extLst>
              <a:ext uri="{FF2B5EF4-FFF2-40B4-BE49-F238E27FC236}">
                <a16:creationId xmlns:a16="http://schemas.microsoft.com/office/drawing/2014/main" id="{D8B05807-626E-1AE3-A50F-A6AE425A9A04}"/>
              </a:ext>
            </a:extLst>
          </p:cNvPr>
          <p:cNvSpPr>
            <a:spLocks noChangeArrowheads="1"/>
          </p:cNvSpPr>
          <p:nvPr/>
        </p:nvSpPr>
        <p:spPr bwMode="auto">
          <a:xfrm>
            <a:off x="381000" y="1524000"/>
            <a:ext cx="8534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How are new domains added to DNS? This is done through a registrar, a commercial entity accredited by ICANN(Internet Corporation for Assigned Names and Numbers) . </a:t>
            </a:r>
          </a:p>
          <a:p>
            <a:pPr marL="457200" indent="-457200" algn="just">
              <a:buFont typeface="Arial" panose="020B0604020202020204" pitchFamily="34" charset="0"/>
              <a:buChar char="•"/>
            </a:pPr>
            <a:r>
              <a:rPr lang="en-US" altLang="en-US" sz="2800" dirty="0">
                <a:latin typeface="Arial Unicode MS"/>
              </a:rPr>
              <a:t>A registrar first verifies that the requested domain name is unique and then enters it into the DNS database. A fee is charged.</a:t>
            </a:r>
          </a:p>
          <a:p>
            <a:pPr marL="457200" indent="-457200" algn="just">
              <a:buFont typeface="Arial" panose="020B0604020202020204" pitchFamily="34" charset="0"/>
              <a:buChar char="•"/>
            </a:pPr>
            <a:r>
              <a:rPr lang="en-US" altLang="en-US" sz="2800" dirty="0">
                <a:latin typeface="Arial Unicode MS"/>
              </a:rPr>
              <a:t>There are many registrars, their names and addresses can be found at http://www.intenic.net</a:t>
            </a:r>
          </a:p>
        </p:txBody>
      </p:sp>
      <p:sp>
        <p:nvSpPr>
          <p:cNvPr id="7" name="Text Box 3">
            <a:extLst>
              <a:ext uri="{FF2B5EF4-FFF2-40B4-BE49-F238E27FC236}">
                <a16:creationId xmlns:a16="http://schemas.microsoft.com/office/drawing/2014/main" id="{1225C532-7BAF-C643-BD34-17FD8C055E8C}"/>
              </a:ext>
            </a:extLst>
          </p:cNvPr>
          <p:cNvSpPr txBox="1">
            <a:spLocks noChangeArrowheads="1"/>
          </p:cNvSpPr>
          <p:nvPr/>
        </p:nvSpPr>
        <p:spPr bwMode="auto">
          <a:xfrm>
            <a:off x="381000" y="136526"/>
            <a:ext cx="8439472"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REGISTRARS</a:t>
            </a:r>
          </a:p>
        </p:txBody>
      </p:sp>
    </p:spTree>
    <p:extLst>
      <p:ext uri="{BB962C8B-B14F-4D97-AF65-F5344CB8AC3E}">
        <p14:creationId xmlns:p14="http://schemas.microsoft.com/office/powerpoint/2010/main" val="36218026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AE2407-5886-4828-8FCA-4331CFBAF954}"/>
              </a:ext>
            </a:extLst>
          </p:cNvPr>
          <p:cNvSpPr>
            <a:spLocks noGrp="1"/>
          </p:cNvSpPr>
          <p:nvPr>
            <p:ph type="sldNum" sz="quarter" idx="12"/>
          </p:nvPr>
        </p:nvSpPr>
        <p:spPr/>
        <p:txBody>
          <a:bodyPr/>
          <a:lstStyle/>
          <a:p>
            <a:fld id="{45BECD33-1D32-4D2B-AE21-C87DF0D70995}" type="slidenum">
              <a:rPr lang="en-US" smtClean="0"/>
              <a:pPr/>
              <a:t>99</a:t>
            </a:fld>
            <a:endParaRPr lang="en-US"/>
          </a:p>
        </p:txBody>
      </p:sp>
      <p:sp>
        <p:nvSpPr>
          <p:cNvPr id="6" name="Rectangle 5">
            <a:extLst>
              <a:ext uri="{FF2B5EF4-FFF2-40B4-BE49-F238E27FC236}">
                <a16:creationId xmlns:a16="http://schemas.microsoft.com/office/drawing/2014/main" id="{AB07AC3B-88C5-2955-E292-2574A9EC2278}"/>
              </a:ext>
            </a:extLst>
          </p:cNvPr>
          <p:cNvSpPr>
            <a:spLocks noChangeArrowheads="1"/>
          </p:cNvSpPr>
          <p:nvPr/>
        </p:nvSpPr>
        <p:spPr bwMode="auto">
          <a:xfrm>
            <a:off x="381000" y="1524000"/>
            <a:ext cx="8534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just">
              <a:buFont typeface="Arial" panose="020B0604020202020204" pitchFamily="34" charset="0"/>
              <a:buChar char="•"/>
            </a:pPr>
            <a:r>
              <a:rPr lang="en-US" altLang="en-US" sz="2800" dirty="0">
                <a:latin typeface="Arial Unicode MS"/>
              </a:rPr>
              <a:t>When the DNS was designed, no one predicted that there would be so many address changes.</a:t>
            </a:r>
          </a:p>
          <a:p>
            <a:pPr marL="457200" indent="-457200" algn="just">
              <a:buFont typeface="Arial" panose="020B0604020202020204" pitchFamily="34" charset="0"/>
              <a:buChar char="•"/>
            </a:pPr>
            <a:r>
              <a:rPr lang="en-US" altLang="en-US" sz="2800" dirty="0">
                <a:latin typeface="Arial Unicode MS"/>
              </a:rPr>
              <a:t> In DNS, when there is a change, such as adding a new host, removing a host, or changing an IP address, the change must be made to the DNS master file. </a:t>
            </a:r>
          </a:p>
          <a:p>
            <a:pPr marL="457200" indent="-457200" algn="just">
              <a:buFont typeface="Arial" panose="020B0604020202020204" pitchFamily="34" charset="0"/>
              <a:buChar char="•"/>
            </a:pPr>
            <a:r>
              <a:rPr lang="en-US" altLang="en-US" sz="2800" dirty="0">
                <a:latin typeface="Arial Unicode MS"/>
              </a:rPr>
              <a:t>The DNS master file must be updated dynamically. </a:t>
            </a:r>
          </a:p>
          <a:p>
            <a:pPr marL="457200" indent="-457200" algn="just">
              <a:buFont typeface="Arial" panose="020B0604020202020204" pitchFamily="34" charset="0"/>
              <a:buChar char="•"/>
            </a:pPr>
            <a:r>
              <a:rPr lang="en-US" altLang="en-US" sz="2800" dirty="0">
                <a:latin typeface="Arial Unicode MS"/>
              </a:rPr>
              <a:t>The Dynamic Domain Name System (DDNS) therefore was devised to respond to this need. </a:t>
            </a:r>
          </a:p>
        </p:txBody>
      </p:sp>
      <p:sp>
        <p:nvSpPr>
          <p:cNvPr id="7" name="Text Box 3">
            <a:extLst>
              <a:ext uri="{FF2B5EF4-FFF2-40B4-BE49-F238E27FC236}">
                <a16:creationId xmlns:a16="http://schemas.microsoft.com/office/drawing/2014/main" id="{47E28975-EDF0-0175-6EAD-35FD14177E8B}"/>
              </a:ext>
            </a:extLst>
          </p:cNvPr>
          <p:cNvSpPr txBox="1">
            <a:spLocks noChangeArrowheads="1"/>
          </p:cNvSpPr>
          <p:nvPr/>
        </p:nvSpPr>
        <p:spPr bwMode="auto">
          <a:xfrm>
            <a:off x="251520" y="1"/>
            <a:ext cx="7776864" cy="646331"/>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dirty="0">
                <a:solidFill>
                  <a:schemeClr val="bg1"/>
                </a:solidFill>
                <a:latin typeface="Times" panose="02020603050405020304" pitchFamily="18" charset="0"/>
              </a:rPr>
              <a:t>                  DDNS (Dynamic DNS)</a:t>
            </a:r>
          </a:p>
        </p:txBody>
      </p:sp>
    </p:spTree>
    <p:extLst>
      <p:ext uri="{BB962C8B-B14F-4D97-AF65-F5344CB8AC3E}">
        <p14:creationId xmlns:p14="http://schemas.microsoft.com/office/powerpoint/2010/main" val="1117569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4773CC4775F42ADA63DD447EBCD21" ma:contentTypeVersion="3" ma:contentTypeDescription="Create a new document." ma:contentTypeScope="" ma:versionID="6aa56337d4aaed633aae35c212f3bd37">
  <xsd:schema xmlns:xsd="http://www.w3.org/2001/XMLSchema" xmlns:xs="http://www.w3.org/2001/XMLSchema" xmlns:p="http://schemas.microsoft.com/office/2006/metadata/properties" xmlns:ns2="24ed36eb-ce61-4f43-9c80-248a1dc52f39" targetNamespace="http://schemas.microsoft.com/office/2006/metadata/properties" ma:root="true" ma:fieldsID="d4abb0a79579b1d5e9565658f153bfec" ns2:_="">
    <xsd:import namespace="24ed36eb-ce61-4f43-9c80-248a1dc52f39"/>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ed36eb-ce61-4f43-9c80-248a1dc52f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C93CF8-801C-4EA5-A41A-11D5322A60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ed36eb-ce61-4f43-9c80-248a1dc52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A98CF1-B0AC-4701-95DB-640B92801257}">
  <ds:schemaRefs>
    <ds:schemaRef ds:uri="http://schemas.microsoft.com/sharepoint/v3/contenttype/forms"/>
  </ds:schemaRefs>
</ds:datastoreItem>
</file>

<file path=customXml/itemProps3.xml><?xml version="1.0" encoding="utf-8"?>
<ds:datastoreItem xmlns:ds="http://schemas.openxmlformats.org/officeDocument/2006/customXml" ds:itemID="{FA89BFFA-91C9-4DF3-8105-B68D2118E1C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48426</TotalTime>
  <Words>5443</Words>
  <Application>Microsoft Office PowerPoint</Application>
  <PresentationFormat>On-screen Show (4:3)</PresentationFormat>
  <Paragraphs>643</Paragraphs>
  <Slides>150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150</vt:i4>
      </vt:variant>
    </vt:vector>
  </HeadingPairs>
  <TitlesOfParts>
    <vt:vector size="158" baseType="lpstr">
      <vt:lpstr>Arial</vt:lpstr>
      <vt:lpstr>Arial Unicode MS</vt:lpstr>
      <vt:lpstr>Calibri</vt:lpstr>
      <vt:lpstr>Roboto</vt:lpstr>
      <vt:lpstr>Times</vt:lpstr>
      <vt:lpstr>Times New Roman</vt:lpstr>
      <vt:lpstr>Wingdings</vt:lpstr>
      <vt:lpstr>Office Theme</vt:lpstr>
      <vt:lpstr> Module 2 : Application Layer in the Internet    </vt:lpstr>
      <vt:lpstr>CLIENT-SERVER PARADIGM</vt:lpstr>
      <vt:lpstr>Server &amp; Client</vt:lpstr>
      <vt:lpstr> Concurrency</vt:lpstr>
      <vt:lpstr>PowerPoint Presentation</vt:lpstr>
      <vt:lpstr>PowerPoint Presentation</vt:lpstr>
      <vt:lpstr>Connection-oriented concurrent server</vt:lpstr>
      <vt:lpstr>Socket Interfaces</vt:lpstr>
      <vt:lpstr> Relation between the operating system and the TCP/IP suite</vt:lpstr>
      <vt:lpstr>Example</vt:lpstr>
      <vt:lpstr>Concepts of sockets</vt:lpstr>
      <vt:lpstr>                   Socket data structure</vt:lpstr>
      <vt:lpstr>                                Socket Types</vt:lpstr>
      <vt:lpstr>IPv4 Socket Address</vt:lpstr>
      <vt:lpstr>Connectionless iterative communication using UDP</vt:lpstr>
      <vt:lpstr>Variables used in echo server and echo client using UDP service </vt:lpstr>
      <vt:lpstr>PowerPoint Presentation</vt:lpstr>
      <vt:lpstr>PowerPoint Presentation</vt:lpstr>
      <vt:lpstr>Status of parent and child processes with respect to the socket</vt:lpstr>
      <vt:lpstr>PowerPoint Presentation</vt:lpstr>
      <vt:lpstr>Example </vt:lpstr>
      <vt:lpstr>PowerPoint Presentation</vt:lpstr>
      <vt:lpstr>Peer to Peer Paradigm</vt:lpstr>
      <vt:lpstr>PowerPoint Presentation</vt:lpstr>
      <vt:lpstr>Introduction</vt:lpstr>
      <vt:lpstr>DHCP</vt:lpstr>
      <vt:lpstr>Client &amp; Server on two different Networks</vt:lpstr>
      <vt:lpstr>PowerPoint Presentation</vt:lpstr>
      <vt:lpstr>Error Control(DHCP packet format)</vt:lpstr>
      <vt:lpstr>Flag Format</vt:lpstr>
      <vt:lpstr>Option Format</vt:lpstr>
      <vt:lpstr>Configuration</vt:lpstr>
      <vt:lpstr>Transition States</vt:lpstr>
      <vt:lpstr>PowerPoint Presentation</vt:lpstr>
      <vt:lpstr>PowerPoint Presentation</vt:lpstr>
      <vt:lpstr>PowerPoint Presentation</vt:lpstr>
      <vt:lpstr>PowerPoint Presentation</vt:lpstr>
      <vt:lpstr>PowerPoint Presentation</vt:lpstr>
      <vt:lpstr>PowerPoint Presentation</vt:lpstr>
      <vt:lpstr>Need for DNS</vt:lpstr>
      <vt:lpstr>Purpose of DNS</vt:lpstr>
      <vt:lpstr>Name Space</vt:lpstr>
      <vt:lpstr>Types</vt:lpstr>
      <vt:lpstr>Domain Name Space</vt:lpstr>
      <vt:lpstr>Contd…</vt:lpstr>
      <vt:lpstr>FQDN and PQDN</vt:lpstr>
      <vt:lpstr>Domain Names &amp; Labels</vt:lpstr>
      <vt:lpstr>Domain</vt:lpstr>
      <vt:lpstr>     </vt:lpstr>
      <vt:lpstr>Contd…</vt:lpstr>
      <vt:lpstr>PowerPoint Presentation</vt:lpstr>
      <vt:lpstr>Contd…</vt:lpstr>
      <vt:lpstr>PowerPoint Presentation</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Resolution</vt:lpstr>
      <vt:lpstr>Resolution</vt:lpstr>
      <vt:lpstr>Resolution</vt:lpstr>
      <vt:lpstr>Resolution</vt:lpstr>
      <vt:lpstr>   Recursive resolution </vt:lpstr>
      <vt:lpstr>Recursive Resolution</vt:lpstr>
      <vt:lpstr>Iterative Resolution</vt:lpstr>
      <vt:lpstr>Iterative Resolution</vt:lpstr>
      <vt:lpstr>Caching</vt:lpstr>
      <vt:lpstr>DNS Messages</vt:lpstr>
      <vt:lpstr>Query and response messages </vt:lpstr>
      <vt:lpstr>Header format</vt:lpstr>
      <vt:lpstr>Header Fields</vt:lpstr>
      <vt:lpstr>Flag Fields</vt:lpstr>
      <vt:lpstr>Flag Fields</vt:lpstr>
      <vt:lpstr>PowerPoint Presentation</vt:lpstr>
      <vt:lpstr>Flags Field</vt:lpstr>
      <vt:lpstr>Types of Records</vt:lpstr>
      <vt:lpstr>Question Record format </vt:lpstr>
      <vt:lpstr>Query Name Format</vt:lpstr>
      <vt:lpstr>PowerPoint Presentation</vt:lpstr>
      <vt:lpstr>PowerPoint Presentation</vt:lpstr>
      <vt:lpstr>PowerPoint Presentation</vt:lpstr>
      <vt:lpstr>Fields</vt:lpstr>
      <vt:lpstr>COMPRESSION</vt:lpstr>
      <vt:lpstr>PowerPoint Presentation</vt:lpstr>
      <vt:lpstr>Example</vt:lpstr>
      <vt:lpstr> Query message</vt:lpstr>
      <vt:lpstr>Example</vt:lpstr>
      <vt:lpstr>Example</vt:lpstr>
      <vt:lpstr>Inverse Query Message</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TELNET</vt:lpstr>
      <vt:lpstr>TELNET</vt:lpstr>
      <vt:lpstr>TELNET</vt:lpstr>
      <vt:lpstr>TELNET: Local Login </vt:lpstr>
      <vt:lpstr>Remote Login</vt:lpstr>
      <vt:lpstr>Concept of NVT</vt:lpstr>
      <vt:lpstr>Format of data and control characters</vt:lpstr>
      <vt:lpstr> </vt:lpstr>
      <vt:lpstr>Embedding</vt:lpstr>
      <vt:lpstr> </vt:lpstr>
      <vt:lpstr>Options</vt:lpstr>
      <vt:lpstr>Options</vt:lpstr>
      <vt:lpstr>Options</vt:lpstr>
      <vt:lpstr>PowerPoint Presentation</vt:lpstr>
      <vt:lpstr>Offer to enable an option</vt:lpstr>
      <vt:lpstr>Request to enable an option</vt:lpstr>
      <vt:lpstr>Offer to disable an option</vt:lpstr>
      <vt:lpstr>Request to disable an option</vt:lpstr>
      <vt:lpstr>Example</vt:lpstr>
      <vt:lpstr>Echo option</vt:lpstr>
      <vt:lpstr>Symmetry</vt:lpstr>
      <vt:lpstr>Suboption Negotiation</vt:lpstr>
      <vt:lpstr> Controlling the Server</vt:lpstr>
      <vt:lpstr>Example of sub-option negotiation</vt:lpstr>
      <vt:lpstr>PowerPoint Presentation</vt:lpstr>
      <vt:lpstr> Contd…</vt:lpstr>
      <vt:lpstr>Example of interrupting an application program</vt:lpstr>
      <vt:lpstr> Out of Band Signaling</vt:lpstr>
      <vt:lpstr>Out-of-band signaling</vt:lpstr>
      <vt:lpstr> Escape Character</vt:lpstr>
      <vt:lpstr>Two different interruptions</vt:lpstr>
      <vt:lpstr> Modes of Operation</vt:lpstr>
      <vt:lpstr> Example</vt:lpstr>
      <vt:lpstr>Example</vt:lpstr>
      <vt:lpstr> Modes of Operation</vt:lpstr>
      <vt:lpstr>Example</vt:lpstr>
      <vt:lpstr> Example</vt:lpstr>
      <vt:lpstr> Modes of Operation</vt:lpstr>
      <vt:lpstr> User Interface</vt:lpstr>
      <vt:lpstr>PowerPoint Presentation</vt:lpstr>
      <vt:lpstr>  </vt:lpstr>
      <vt:lpstr> Components of SSH</vt:lpstr>
      <vt:lpstr>  </vt:lpstr>
      <vt:lpstr>  </vt:lpstr>
      <vt:lpstr>  </vt:lpstr>
      <vt:lpstr>  </vt:lpstr>
      <vt:lpstr>  </vt:lpstr>
      <vt:lpstr> Port Forwarding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Construction, working and characteristics of BJT, JFET, and E-MOSFET</dc:title>
  <dc:creator>Pranavi Mhatre</dc:creator>
  <cp:lastModifiedBy>Varad Patil</cp:lastModifiedBy>
  <cp:revision>209</cp:revision>
  <dcterms:created xsi:type="dcterms:W3CDTF">2020-07-09T06:07:12Z</dcterms:created>
  <dcterms:modified xsi:type="dcterms:W3CDTF">2024-06-01T19:44:31Z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0x010100A004773CC4775F42ADA63DD447EBCD21</vt:lpwstr>
  </property>
</Properties>
</file>