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12" r:id="rId4"/>
  </p:sldMasterIdLst>
  <p:notesMasterIdLst>
    <p:notesMasterId r:id="rId100"/>
  </p:notesMasterIdLst>
  <p:handoutMasterIdLst>
    <p:handoutMasterId r:id="rId101"/>
  </p:handoutMasterIdLst>
  <p:sldIdLst>
    <p:sldId id="256" r:id="rId5"/>
    <p:sldId id="346" r:id="rId6"/>
    <p:sldId id="779" r:id="rId7"/>
    <p:sldId id="780" r:id="rId8"/>
    <p:sldId id="347" r:id="rId9"/>
    <p:sldId id="381" r:id="rId10"/>
    <p:sldId id="348" r:id="rId11"/>
    <p:sldId id="781" r:id="rId12"/>
    <p:sldId id="349" r:id="rId13"/>
    <p:sldId id="271" r:id="rId14"/>
    <p:sldId id="281" r:id="rId15"/>
    <p:sldId id="282" r:id="rId16"/>
    <p:sldId id="283" r:id="rId17"/>
    <p:sldId id="351" r:id="rId18"/>
    <p:sldId id="350" r:id="rId19"/>
    <p:sldId id="344" r:id="rId20"/>
    <p:sldId id="388" r:id="rId21"/>
    <p:sldId id="831" r:id="rId22"/>
    <p:sldId id="832" r:id="rId23"/>
    <p:sldId id="833" r:id="rId24"/>
    <p:sldId id="782" r:id="rId25"/>
    <p:sldId id="880" r:id="rId26"/>
    <p:sldId id="834" r:id="rId27"/>
    <p:sldId id="345" r:id="rId28"/>
    <p:sldId id="881" r:id="rId29"/>
    <p:sldId id="783" r:id="rId30"/>
    <p:sldId id="835" r:id="rId31"/>
    <p:sldId id="352" r:id="rId32"/>
    <p:sldId id="836" r:id="rId33"/>
    <p:sldId id="882" r:id="rId34"/>
    <p:sldId id="837" r:id="rId35"/>
    <p:sldId id="778" r:id="rId36"/>
    <p:sldId id="353" r:id="rId37"/>
    <p:sldId id="354" r:id="rId38"/>
    <p:sldId id="358" r:id="rId39"/>
    <p:sldId id="784" r:id="rId40"/>
    <p:sldId id="838" r:id="rId41"/>
    <p:sldId id="839" r:id="rId42"/>
    <p:sldId id="840" r:id="rId43"/>
    <p:sldId id="841" r:id="rId44"/>
    <p:sldId id="842" r:id="rId45"/>
    <p:sldId id="843" r:id="rId46"/>
    <p:sldId id="355" r:id="rId47"/>
    <p:sldId id="357" r:id="rId48"/>
    <p:sldId id="382" r:id="rId49"/>
    <p:sldId id="844" r:id="rId50"/>
    <p:sldId id="356" r:id="rId51"/>
    <p:sldId id="384" r:id="rId52"/>
    <p:sldId id="845" r:id="rId53"/>
    <p:sldId id="846" r:id="rId54"/>
    <p:sldId id="362" r:id="rId55"/>
    <p:sldId id="847" r:id="rId56"/>
    <p:sldId id="365" r:id="rId57"/>
    <p:sldId id="848" r:id="rId58"/>
    <p:sldId id="363" r:id="rId59"/>
    <p:sldId id="849" r:id="rId60"/>
    <p:sldId id="850" r:id="rId61"/>
    <p:sldId id="851" r:id="rId62"/>
    <p:sldId id="852" r:id="rId63"/>
    <p:sldId id="853" r:id="rId64"/>
    <p:sldId id="785" r:id="rId65"/>
    <p:sldId id="854" r:id="rId66"/>
    <p:sldId id="856" r:id="rId67"/>
    <p:sldId id="855" r:id="rId68"/>
    <p:sldId id="305" r:id="rId69"/>
    <p:sldId id="857" r:id="rId70"/>
    <p:sldId id="858" r:id="rId71"/>
    <p:sldId id="859" r:id="rId72"/>
    <p:sldId id="860" r:id="rId73"/>
    <p:sldId id="861" r:id="rId74"/>
    <p:sldId id="862" r:id="rId75"/>
    <p:sldId id="312" r:id="rId76"/>
    <p:sldId id="863" r:id="rId77"/>
    <p:sldId id="864" r:id="rId78"/>
    <p:sldId id="316" r:id="rId79"/>
    <p:sldId id="865" r:id="rId80"/>
    <p:sldId id="322" r:id="rId81"/>
    <p:sldId id="866" r:id="rId82"/>
    <p:sldId id="328" r:id="rId83"/>
    <p:sldId id="867" r:id="rId84"/>
    <p:sldId id="868" r:id="rId85"/>
    <p:sldId id="329" r:id="rId86"/>
    <p:sldId id="869" r:id="rId87"/>
    <p:sldId id="870" r:id="rId88"/>
    <p:sldId id="871" r:id="rId89"/>
    <p:sldId id="330" r:id="rId90"/>
    <p:sldId id="872" r:id="rId91"/>
    <p:sldId id="873" r:id="rId92"/>
    <p:sldId id="874" r:id="rId93"/>
    <p:sldId id="875" r:id="rId94"/>
    <p:sldId id="876" r:id="rId95"/>
    <p:sldId id="334" r:id="rId96"/>
    <p:sldId id="877" r:id="rId97"/>
    <p:sldId id="878" r:id="rId98"/>
    <p:sldId id="879" r:id="rId9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ta" initials="N" lastIdx="1" clrIdx="0">
    <p:extLst>
      <p:ext uri="{19B8F6BF-5375-455C-9EA6-DF929625EA0E}">
        <p15:presenceInfo xmlns:p15="http://schemas.microsoft.com/office/powerpoint/2012/main" userId="1727f383da2b51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14A3A0"/>
    <a:srgbClr val="FF9900"/>
    <a:srgbClr val="61C1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98899A-3430-4F48-A53B-69762C20E8A6}" v="4" dt="2023-08-19T17:31:30.2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1713" autoAdjust="0"/>
  </p:normalViewPr>
  <p:slideViewPr>
    <p:cSldViewPr>
      <p:cViewPr varScale="1">
        <p:scale>
          <a:sx n="79" d="100"/>
          <a:sy n="79" d="100"/>
        </p:scale>
        <p:origin x="152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53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microsoft.com/office/2016/11/relationships/changesInfo" Target="changesInfos/changesInfo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commentAuthors" Target="commentAuthor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presProps" Target="presProps.xml"/><Relationship Id="rId108"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notesMaster" Target="notesMasters/notesMaster1.xml"/><Relationship Id="rId105"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KE SAYALI SURESH" userId="S::sayalismextc221@gst.sies.edu.in::7b3b5c84-88d0-43c5-a966-82b8ee2034e3" providerId="AD" clId="Web-{A098899A-3430-4F48-A53B-69762C20E8A6}"/>
    <pc:docChg chg="modSld">
      <pc:chgData name="MASKE SAYALI SURESH" userId="S::sayalismextc221@gst.sies.edu.in::7b3b5c84-88d0-43c5-a966-82b8ee2034e3" providerId="AD" clId="Web-{A098899A-3430-4F48-A53B-69762C20E8A6}" dt="2023-08-19T17:31:30.236" v="3"/>
      <pc:docMkLst>
        <pc:docMk/>
      </pc:docMkLst>
      <pc:sldChg chg="modSp">
        <pc:chgData name="MASKE SAYALI SURESH" userId="S::sayalismextc221@gst.sies.edu.in::7b3b5c84-88d0-43c5-a966-82b8ee2034e3" providerId="AD" clId="Web-{A098899A-3430-4F48-A53B-69762C20E8A6}" dt="2023-08-19T17:31:30.236" v="3"/>
        <pc:sldMkLst>
          <pc:docMk/>
          <pc:sldMk cId="2188469959" sldId="780"/>
        </pc:sldMkLst>
        <pc:spChg chg="mod modVis">
          <ac:chgData name="MASKE SAYALI SURESH" userId="S::sayalismextc221@gst.sies.edu.in::7b3b5c84-88d0-43c5-a966-82b8ee2034e3" providerId="AD" clId="Web-{A098899A-3430-4F48-A53B-69762C20E8A6}" dt="2023-08-19T17:31:30.236" v="3"/>
          <ac:spMkLst>
            <pc:docMk/>
            <pc:sldMk cId="2188469959" sldId="780"/>
            <ac:spMk id="5" creationId="{00000000-0000-0000-0000-000000000000}"/>
          </ac:spMkLst>
        </pc:spChg>
      </pc:sldChg>
    </pc:docChg>
  </pc:docChgLst>
  <pc:docChgLst>
    <pc:chgData name="Nita" userId="1727f383da2b51aa" providerId="LiveId" clId="{2728EB77-6091-4A0A-B644-6EAAB1E03FFE}"/>
    <pc:docChg chg="undo custSel addSld delSld modSld sldOrd">
      <pc:chgData name="Nita" userId="1727f383da2b51aa" providerId="LiveId" clId="{2728EB77-6091-4A0A-B644-6EAAB1E03FFE}" dt="2022-09-13T05:47:40.852" v="22544" actId="14100"/>
      <pc:docMkLst>
        <pc:docMk/>
      </pc:docMkLst>
      <pc:sldChg chg="modSp mod">
        <pc:chgData name="Nita" userId="1727f383da2b51aa" providerId="LiveId" clId="{2728EB77-6091-4A0A-B644-6EAAB1E03FFE}" dt="2022-08-10T10:53:33.733" v="33" actId="20577"/>
        <pc:sldMkLst>
          <pc:docMk/>
          <pc:sldMk cId="0" sldId="256"/>
        </pc:sldMkLst>
        <pc:spChg chg="mod">
          <ac:chgData name="Nita" userId="1727f383da2b51aa" providerId="LiveId" clId="{2728EB77-6091-4A0A-B644-6EAAB1E03FFE}" dt="2022-08-10T10:53:33.733" v="33" actId="20577"/>
          <ac:spMkLst>
            <pc:docMk/>
            <pc:sldMk cId="0" sldId="256"/>
            <ac:spMk id="6" creationId="{00000000-0000-0000-0000-000000000000}"/>
          </ac:spMkLst>
        </pc:spChg>
      </pc:sldChg>
      <pc:sldChg chg="addSp delSp modSp mod modAnim">
        <pc:chgData name="Nita" userId="1727f383da2b51aa" providerId="LiveId" clId="{2728EB77-6091-4A0A-B644-6EAAB1E03FFE}" dt="2022-08-18T05:06:15.575" v="10512"/>
        <pc:sldMkLst>
          <pc:docMk/>
          <pc:sldMk cId="0" sldId="271"/>
        </pc:sldMkLst>
        <pc:spChg chg="mod">
          <ac:chgData name="Nita" userId="1727f383da2b51aa" providerId="LiveId" clId="{2728EB77-6091-4A0A-B644-6EAAB1E03FFE}" dt="2022-08-12T07:19:04.463" v="2210" actId="20577"/>
          <ac:spMkLst>
            <pc:docMk/>
            <pc:sldMk cId="0" sldId="271"/>
            <ac:spMk id="2" creationId="{00000000-0000-0000-0000-000000000000}"/>
          </ac:spMkLst>
        </pc:spChg>
        <pc:spChg chg="del mod">
          <ac:chgData name="Nita" userId="1727f383da2b51aa" providerId="LiveId" clId="{2728EB77-6091-4A0A-B644-6EAAB1E03FFE}" dt="2022-08-12T07:18:25.301" v="2198"/>
          <ac:spMkLst>
            <pc:docMk/>
            <pc:sldMk cId="0" sldId="271"/>
            <ac:spMk id="3" creationId="{98E86C80-1032-477E-A89C-88D1DB8517BE}"/>
          </ac:spMkLst>
        </pc:spChg>
        <pc:picChg chg="add mod">
          <ac:chgData name="Nita" userId="1727f383da2b51aa" providerId="LiveId" clId="{2728EB77-6091-4A0A-B644-6EAAB1E03FFE}" dt="2022-08-12T07:18:34.608" v="2200" actId="14100"/>
          <ac:picMkLst>
            <pc:docMk/>
            <pc:sldMk cId="0" sldId="271"/>
            <ac:picMk id="9" creationId="{4155E0A0-FB9B-F73B-0F64-8DA400F926D6}"/>
          </ac:picMkLst>
        </pc:picChg>
        <pc:picChg chg="add mod">
          <ac:chgData name="Nita" userId="1727f383da2b51aa" providerId="LiveId" clId="{2728EB77-6091-4A0A-B644-6EAAB1E03FFE}" dt="2022-08-12T08:23:34.814" v="2212" actId="14100"/>
          <ac:picMkLst>
            <pc:docMk/>
            <pc:sldMk cId="0" sldId="271"/>
            <ac:picMk id="10" creationId="{62138118-532C-5363-31D3-2583588FEFBD}"/>
          </ac:picMkLst>
        </pc:picChg>
      </pc:sldChg>
      <pc:sldChg chg="del">
        <pc:chgData name="Nita" userId="1727f383da2b51aa" providerId="LiveId" clId="{2728EB77-6091-4A0A-B644-6EAAB1E03FFE}" dt="2022-08-22T10:53:10.575" v="14285" actId="47"/>
        <pc:sldMkLst>
          <pc:docMk/>
          <pc:sldMk cId="0" sldId="274"/>
        </pc:sldMkLst>
      </pc:sldChg>
      <pc:sldChg chg="del">
        <pc:chgData name="Nita" userId="1727f383da2b51aa" providerId="LiveId" clId="{2728EB77-6091-4A0A-B644-6EAAB1E03FFE}" dt="2022-08-22T10:53:10.575" v="14285" actId="47"/>
        <pc:sldMkLst>
          <pc:docMk/>
          <pc:sldMk cId="0" sldId="275"/>
        </pc:sldMkLst>
      </pc:sldChg>
      <pc:sldChg chg="del">
        <pc:chgData name="Nita" userId="1727f383da2b51aa" providerId="LiveId" clId="{2728EB77-6091-4A0A-B644-6EAAB1E03FFE}" dt="2022-08-22T10:53:10.575" v="14285" actId="47"/>
        <pc:sldMkLst>
          <pc:docMk/>
          <pc:sldMk cId="0" sldId="276"/>
        </pc:sldMkLst>
      </pc:sldChg>
      <pc:sldChg chg="del">
        <pc:chgData name="Nita" userId="1727f383da2b51aa" providerId="LiveId" clId="{2728EB77-6091-4A0A-B644-6EAAB1E03FFE}" dt="2022-08-22T10:53:10.575" v="14285" actId="47"/>
        <pc:sldMkLst>
          <pc:docMk/>
          <pc:sldMk cId="0" sldId="277"/>
        </pc:sldMkLst>
      </pc:sldChg>
      <pc:sldChg chg="del">
        <pc:chgData name="Nita" userId="1727f383da2b51aa" providerId="LiveId" clId="{2728EB77-6091-4A0A-B644-6EAAB1E03FFE}" dt="2022-08-22T10:53:10.575" v="14285" actId="47"/>
        <pc:sldMkLst>
          <pc:docMk/>
          <pc:sldMk cId="0" sldId="279"/>
        </pc:sldMkLst>
      </pc:sldChg>
      <pc:sldChg chg="del">
        <pc:chgData name="Nita" userId="1727f383da2b51aa" providerId="LiveId" clId="{2728EB77-6091-4A0A-B644-6EAAB1E03FFE}" dt="2022-08-22T10:53:10.575" v="14285" actId="47"/>
        <pc:sldMkLst>
          <pc:docMk/>
          <pc:sldMk cId="0" sldId="280"/>
        </pc:sldMkLst>
      </pc:sldChg>
      <pc:sldChg chg="addSp delSp modSp mod modClrScheme chgLayout">
        <pc:chgData name="Nita" userId="1727f383da2b51aa" providerId="LiveId" clId="{2728EB77-6091-4A0A-B644-6EAAB1E03FFE}" dt="2022-08-12T09:20:53.367" v="2492" actId="14100"/>
        <pc:sldMkLst>
          <pc:docMk/>
          <pc:sldMk cId="0" sldId="281"/>
        </pc:sldMkLst>
        <pc:spChg chg="add mod ord">
          <ac:chgData name="Nita" userId="1727f383da2b51aa" providerId="LiveId" clId="{2728EB77-6091-4A0A-B644-6EAAB1E03FFE}" dt="2022-08-12T08:25:27.119" v="2227" actId="20577"/>
          <ac:spMkLst>
            <pc:docMk/>
            <pc:sldMk cId="0" sldId="281"/>
            <ac:spMk id="2" creationId="{264CB4B5-5878-6587-816B-FFDA51C7410C}"/>
          </ac:spMkLst>
        </pc:spChg>
        <pc:spChg chg="add mod ord">
          <ac:chgData name="Nita" userId="1727f383da2b51aa" providerId="LiveId" clId="{2728EB77-6091-4A0A-B644-6EAAB1E03FFE}" dt="2022-08-12T09:20:53.367" v="2492" actId="14100"/>
          <ac:spMkLst>
            <pc:docMk/>
            <pc:sldMk cId="0" sldId="281"/>
            <ac:spMk id="3" creationId="{79A3640F-4DF5-254B-C946-0231F41953AD}"/>
          </ac:spMkLst>
        </pc:spChg>
        <pc:spChg chg="mod ord">
          <ac:chgData name="Nita" userId="1727f383da2b51aa" providerId="LiveId" clId="{2728EB77-6091-4A0A-B644-6EAAB1E03FFE}" dt="2022-08-12T08:25:05.047" v="2213" actId="700"/>
          <ac:spMkLst>
            <pc:docMk/>
            <pc:sldMk cId="0" sldId="281"/>
            <ac:spMk id="20" creationId="{D31209CA-30A9-F4B3-D2A8-B180D56E6D35}"/>
          </ac:spMkLst>
        </pc:spChg>
        <pc:spChg chg="del mod ord">
          <ac:chgData name="Nita" userId="1727f383da2b51aa" providerId="LiveId" clId="{2728EB77-6091-4A0A-B644-6EAAB1E03FFE}" dt="2022-08-12T08:25:05.047" v="2213" actId="700"/>
          <ac:spMkLst>
            <pc:docMk/>
            <pc:sldMk cId="0" sldId="281"/>
            <ac:spMk id="34818" creationId="{1E1F3B07-2E0E-D2D0-81A2-26337D931734}"/>
          </ac:spMkLst>
        </pc:spChg>
        <pc:picChg chg="del">
          <ac:chgData name="Nita" userId="1727f383da2b51aa" providerId="LiveId" clId="{2728EB77-6091-4A0A-B644-6EAAB1E03FFE}" dt="2022-08-11T04:55:43.887" v="1763" actId="478"/>
          <ac:picMkLst>
            <pc:docMk/>
            <pc:sldMk cId="0" sldId="281"/>
            <ac:picMk id="19" creationId="{1F9A7902-38E9-9144-FF78-1FB920D650C8}"/>
          </ac:picMkLst>
        </pc:picChg>
      </pc:sldChg>
      <pc:sldChg chg="addSp delSp modSp mod modClrScheme chgLayout">
        <pc:chgData name="Nita" userId="1727f383da2b51aa" providerId="LiveId" clId="{2728EB77-6091-4A0A-B644-6EAAB1E03FFE}" dt="2022-08-12T09:58:45.867" v="2979" actId="14100"/>
        <pc:sldMkLst>
          <pc:docMk/>
          <pc:sldMk cId="0" sldId="282"/>
        </pc:sldMkLst>
        <pc:spChg chg="add mod ord">
          <ac:chgData name="Nita" userId="1727f383da2b51aa" providerId="LiveId" clId="{2728EB77-6091-4A0A-B644-6EAAB1E03FFE}" dt="2022-08-12T09:58:45.867" v="2979" actId="14100"/>
          <ac:spMkLst>
            <pc:docMk/>
            <pc:sldMk cId="0" sldId="282"/>
            <ac:spMk id="2" creationId="{74CF07BE-5C77-0737-89A7-FE4F79E2101B}"/>
          </ac:spMkLst>
        </pc:spChg>
        <pc:spChg chg="mod ord">
          <ac:chgData name="Nita" userId="1727f383da2b51aa" providerId="LiveId" clId="{2728EB77-6091-4A0A-B644-6EAAB1E03FFE}" dt="2022-08-12T09:52:37.421" v="2511" actId="700"/>
          <ac:spMkLst>
            <pc:docMk/>
            <pc:sldMk cId="0" sldId="282"/>
            <ac:spMk id="21" creationId="{F086BCDB-10EF-9728-7CC0-AB14CC511E9F}"/>
          </ac:spMkLst>
        </pc:spChg>
        <pc:spChg chg="mod ord">
          <ac:chgData name="Nita" userId="1727f383da2b51aa" providerId="LiveId" clId="{2728EB77-6091-4A0A-B644-6EAAB1E03FFE}" dt="2022-08-12T09:52:53.089" v="2517" actId="27636"/>
          <ac:spMkLst>
            <pc:docMk/>
            <pc:sldMk cId="0" sldId="282"/>
            <ac:spMk id="35848" creationId="{B3CAF3CD-1AE5-B466-AA4C-BB1D92614CE2}"/>
          </ac:spMkLst>
        </pc:spChg>
        <pc:picChg chg="del">
          <ac:chgData name="Nita" userId="1727f383da2b51aa" providerId="LiveId" clId="{2728EB77-6091-4A0A-B644-6EAAB1E03FFE}" dt="2022-08-11T04:55:52.434" v="1765" actId="478"/>
          <ac:picMkLst>
            <pc:docMk/>
            <pc:sldMk cId="0" sldId="282"/>
            <ac:picMk id="19" creationId="{1F6DC58D-EE87-DE14-8404-73AC375156F3}"/>
          </ac:picMkLst>
        </pc:picChg>
        <pc:picChg chg="del">
          <ac:chgData name="Nita" userId="1727f383da2b51aa" providerId="LiveId" clId="{2728EB77-6091-4A0A-B644-6EAAB1E03FFE}" dt="2022-08-11T04:55:54.448" v="1766" actId="478"/>
          <ac:picMkLst>
            <pc:docMk/>
            <pc:sldMk cId="0" sldId="282"/>
            <ac:picMk id="20" creationId="{EC87C583-B5EF-2808-669B-D4548C52650B}"/>
          </ac:picMkLst>
        </pc:picChg>
      </pc:sldChg>
      <pc:sldChg chg="addSp delSp modSp mod modClrScheme chgLayout">
        <pc:chgData name="Nita" userId="1727f383da2b51aa" providerId="LiveId" clId="{2728EB77-6091-4A0A-B644-6EAAB1E03FFE}" dt="2022-08-13T04:09:30.114" v="3509" actId="14100"/>
        <pc:sldMkLst>
          <pc:docMk/>
          <pc:sldMk cId="0" sldId="283"/>
        </pc:sldMkLst>
        <pc:spChg chg="add mod ord">
          <ac:chgData name="Nita" userId="1727f383da2b51aa" providerId="LiveId" clId="{2728EB77-6091-4A0A-B644-6EAAB1E03FFE}" dt="2022-08-13T04:09:30.114" v="3509" actId="14100"/>
          <ac:spMkLst>
            <pc:docMk/>
            <pc:sldMk cId="0" sldId="283"/>
            <ac:spMk id="2" creationId="{9042E2A3-40A3-4F7E-0476-A0B928750829}"/>
          </ac:spMkLst>
        </pc:spChg>
        <pc:spChg chg="mod ord">
          <ac:chgData name="Nita" userId="1727f383da2b51aa" providerId="LiveId" clId="{2728EB77-6091-4A0A-B644-6EAAB1E03FFE}" dt="2022-08-12T10:00:15.334" v="2980" actId="700"/>
          <ac:spMkLst>
            <pc:docMk/>
            <pc:sldMk cId="0" sldId="283"/>
            <ac:spMk id="17" creationId="{33C27B77-4F36-AC82-E13C-2B7A336AB12F}"/>
          </ac:spMkLst>
        </pc:spChg>
        <pc:spChg chg="mod ord">
          <ac:chgData name="Nita" userId="1727f383da2b51aa" providerId="LiveId" clId="{2728EB77-6091-4A0A-B644-6EAAB1E03FFE}" dt="2022-08-12T10:00:47.742" v="2992" actId="5793"/>
          <ac:spMkLst>
            <pc:docMk/>
            <pc:sldMk cId="0" sldId="283"/>
            <ac:spMk id="36871" creationId="{9272B01A-D3AA-8AA1-4140-D741CD029569}"/>
          </ac:spMkLst>
        </pc:spChg>
        <pc:picChg chg="del">
          <ac:chgData name="Nita" userId="1727f383da2b51aa" providerId="LiveId" clId="{2728EB77-6091-4A0A-B644-6EAAB1E03FFE}" dt="2022-08-11T04:56:05.432" v="1788" actId="478"/>
          <ac:picMkLst>
            <pc:docMk/>
            <pc:sldMk cId="0" sldId="283"/>
            <ac:picMk id="18" creationId="{430136AC-DF5E-AFBE-70C9-9EC2C13F3BF1}"/>
          </ac:picMkLst>
        </pc:picChg>
      </pc:sldChg>
      <pc:sldChg chg="del">
        <pc:chgData name="Nita" userId="1727f383da2b51aa" providerId="LiveId" clId="{2728EB77-6091-4A0A-B644-6EAAB1E03FFE}" dt="2022-08-22T10:53:35.213" v="14287" actId="47"/>
        <pc:sldMkLst>
          <pc:docMk/>
          <pc:sldMk cId="0" sldId="300"/>
        </pc:sldMkLst>
      </pc:sldChg>
      <pc:sldChg chg="del">
        <pc:chgData name="Nita" userId="1727f383da2b51aa" providerId="LiveId" clId="{2728EB77-6091-4A0A-B644-6EAAB1E03FFE}" dt="2022-08-22T10:53:35.213" v="14287" actId="47"/>
        <pc:sldMkLst>
          <pc:docMk/>
          <pc:sldMk cId="0" sldId="302"/>
        </pc:sldMkLst>
      </pc:sldChg>
      <pc:sldChg chg="addSp modSp">
        <pc:chgData name="Nita" userId="1727f383da2b51aa" providerId="LiveId" clId="{2728EB77-6091-4A0A-B644-6EAAB1E03FFE}" dt="2022-08-30T04:44:20.086" v="14869" actId="14100"/>
        <pc:sldMkLst>
          <pc:docMk/>
          <pc:sldMk cId="0" sldId="305"/>
        </pc:sldMkLst>
        <pc:picChg chg="add mod">
          <ac:chgData name="Nita" userId="1727f383da2b51aa" providerId="LiveId" clId="{2728EB77-6091-4A0A-B644-6EAAB1E03FFE}" dt="2022-08-30T04:44:08.334" v="14866" actId="14100"/>
          <ac:picMkLst>
            <pc:docMk/>
            <pc:sldMk cId="0" sldId="305"/>
            <ac:picMk id="7" creationId="{41732A34-1820-2363-BCE8-A7FC24ACFA35}"/>
          </ac:picMkLst>
        </pc:picChg>
        <pc:picChg chg="add mod">
          <ac:chgData name="Nita" userId="1727f383da2b51aa" providerId="LiveId" clId="{2728EB77-6091-4A0A-B644-6EAAB1E03FFE}" dt="2022-08-30T04:44:20.086" v="14869" actId="14100"/>
          <ac:picMkLst>
            <pc:docMk/>
            <pc:sldMk cId="0" sldId="305"/>
            <ac:picMk id="8" creationId="{BDF6A943-33F0-643F-64A8-6EA891BBBACF}"/>
          </ac:picMkLst>
        </pc:picChg>
      </pc:sldChg>
      <pc:sldChg chg="del">
        <pc:chgData name="Nita" userId="1727f383da2b51aa" providerId="LiveId" clId="{2728EB77-6091-4A0A-B644-6EAAB1E03FFE}" dt="2022-09-08T04:58:54.941" v="15587" actId="2696"/>
        <pc:sldMkLst>
          <pc:docMk/>
          <pc:sldMk cId="0" sldId="306"/>
        </pc:sldMkLst>
      </pc:sldChg>
      <pc:sldChg chg="del">
        <pc:chgData name="Nita" userId="1727f383da2b51aa" providerId="LiveId" clId="{2728EB77-6091-4A0A-B644-6EAAB1E03FFE}" dt="2022-09-08T04:58:54.941" v="15587" actId="2696"/>
        <pc:sldMkLst>
          <pc:docMk/>
          <pc:sldMk cId="0" sldId="308"/>
        </pc:sldMkLst>
      </pc:sldChg>
      <pc:sldChg chg="addSp modSp mod modClrScheme chgLayout">
        <pc:chgData name="Nita" userId="1727f383da2b51aa" providerId="LiveId" clId="{2728EB77-6091-4A0A-B644-6EAAB1E03FFE}" dt="2022-09-08T05:15:31.380" v="16662" actId="20577"/>
        <pc:sldMkLst>
          <pc:docMk/>
          <pc:sldMk cId="0" sldId="312"/>
        </pc:sldMkLst>
        <pc:spChg chg="add mod ord">
          <ac:chgData name="Nita" userId="1727f383da2b51aa" providerId="LiveId" clId="{2728EB77-6091-4A0A-B644-6EAAB1E03FFE}" dt="2022-09-08T05:15:31.380" v="16662" actId="20577"/>
          <ac:spMkLst>
            <pc:docMk/>
            <pc:sldMk cId="0" sldId="312"/>
            <ac:spMk id="2" creationId="{D640AB29-E790-EED5-943C-6A84F1FE389A}"/>
          </ac:spMkLst>
        </pc:spChg>
        <pc:spChg chg="mod ord">
          <ac:chgData name="Nita" userId="1727f383da2b51aa" providerId="LiveId" clId="{2728EB77-6091-4A0A-B644-6EAAB1E03FFE}" dt="2022-09-08T05:15:14.141" v="16648" actId="700"/>
          <ac:spMkLst>
            <pc:docMk/>
            <pc:sldMk cId="0" sldId="312"/>
            <ac:spMk id="6" creationId="{00000000-0000-0000-0000-000000000000}"/>
          </ac:spMkLst>
        </pc:spChg>
        <pc:spChg chg="mod ord">
          <ac:chgData name="Nita" userId="1727f383da2b51aa" providerId="LiveId" clId="{2728EB77-6091-4A0A-B644-6EAAB1E03FFE}" dt="2022-09-08T05:15:14.141" v="16648" actId="700"/>
          <ac:spMkLst>
            <pc:docMk/>
            <pc:sldMk cId="0" sldId="312"/>
            <ac:spMk id="7" creationId="{00000000-0000-0000-0000-000000000000}"/>
          </ac:spMkLst>
        </pc:spChg>
        <pc:picChg chg="add mod">
          <ac:chgData name="Nita" userId="1727f383da2b51aa" providerId="LiveId" clId="{2728EB77-6091-4A0A-B644-6EAAB1E03FFE}" dt="2022-09-08T05:15:08.316" v="16647"/>
          <ac:picMkLst>
            <pc:docMk/>
            <pc:sldMk cId="0" sldId="312"/>
            <ac:picMk id="4" creationId="{D76DBF1D-3BD6-A795-480B-98817B608F36}"/>
          </ac:picMkLst>
        </pc:picChg>
      </pc:sldChg>
      <pc:sldChg chg="del">
        <pc:chgData name="Nita" userId="1727f383da2b51aa" providerId="LiveId" clId="{2728EB77-6091-4A0A-B644-6EAAB1E03FFE}" dt="2022-09-10T05:26:28.263" v="17232" actId="47"/>
        <pc:sldMkLst>
          <pc:docMk/>
          <pc:sldMk cId="0" sldId="314"/>
        </pc:sldMkLst>
      </pc:sldChg>
      <pc:sldChg chg="addSp modSp mod modClrScheme chgLayout">
        <pc:chgData name="Nita" userId="1727f383da2b51aa" providerId="LiveId" clId="{2728EB77-6091-4A0A-B644-6EAAB1E03FFE}" dt="2022-09-10T05:21:48.642" v="16960" actId="20577"/>
        <pc:sldMkLst>
          <pc:docMk/>
          <pc:sldMk cId="0" sldId="316"/>
        </pc:sldMkLst>
        <pc:spChg chg="add mod ord">
          <ac:chgData name="Nita" userId="1727f383da2b51aa" providerId="LiveId" clId="{2728EB77-6091-4A0A-B644-6EAAB1E03FFE}" dt="2022-09-10T05:21:48.642" v="16960" actId="20577"/>
          <ac:spMkLst>
            <pc:docMk/>
            <pc:sldMk cId="0" sldId="316"/>
            <ac:spMk id="4" creationId="{D13A91AC-11AB-B146-483D-4B7593A35730}"/>
          </ac:spMkLst>
        </pc:spChg>
        <pc:spChg chg="mod ord">
          <ac:chgData name="Nita" userId="1727f383da2b51aa" providerId="LiveId" clId="{2728EB77-6091-4A0A-B644-6EAAB1E03FFE}" dt="2022-09-10T05:21:21.090" v="16932" actId="700"/>
          <ac:spMkLst>
            <pc:docMk/>
            <pc:sldMk cId="0" sldId="316"/>
            <ac:spMk id="6" creationId="{00000000-0000-0000-0000-000000000000}"/>
          </ac:spMkLst>
        </pc:spChg>
        <pc:spChg chg="mod ord">
          <ac:chgData name="Nita" userId="1727f383da2b51aa" providerId="LiveId" clId="{2728EB77-6091-4A0A-B644-6EAAB1E03FFE}" dt="2022-09-10T05:21:21.090" v="16932" actId="700"/>
          <ac:spMkLst>
            <pc:docMk/>
            <pc:sldMk cId="0" sldId="316"/>
            <ac:spMk id="8" creationId="{00000000-0000-0000-0000-000000000000}"/>
          </ac:spMkLst>
        </pc:spChg>
        <pc:picChg chg="add">
          <ac:chgData name="Nita" userId="1727f383da2b51aa" providerId="LiveId" clId="{2728EB77-6091-4A0A-B644-6EAAB1E03FFE}" dt="2022-09-10T05:20:24.096" v="16931" actId="22"/>
          <ac:picMkLst>
            <pc:docMk/>
            <pc:sldMk cId="0" sldId="316"/>
            <ac:picMk id="3" creationId="{57DA4981-8FCE-0DC9-4F7F-7304F9B49123}"/>
          </ac:picMkLst>
        </pc:picChg>
      </pc:sldChg>
      <pc:sldChg chg="addSp modSp mod modClrScheme chgLayout">
        <pc:chgData name="Nita" userId="1727f383da2b51aa" providerId="LiveId" clId="{2728EB77-6091-4A0A-B644-6EAAB1E03FFE}" dt="2022-09-10T05:29:05.075" v="17379" actId="20577"/>
        <pc:sldMkLst>
          <pc:docMk/>
          <pc:sldMk cId="0" sldId="322"/>
        </pc:sldMkLst>
        <pc:spChg chg="add mod ord">
          <ac:chgData name="Nita" userId="1727f383da2b51aa" providerId="LiveId" clId="{2728EB77-6091-4A0A-B644-6EAAB1E03FFE}" dt="2022-09-10T05:29:05.075" v="17379" actId="20577"/>
          <ac:spMkLst>
            <pc:docMk/>
            <pc:sldMk cId="0" sldId="322"/>
            <ac:spMk id="4" creationId="{0EA70412-C742-6E44-DC63-493A934F11E6}"/>
          </ac:spMkLst>
        </pc:spChg>
        <pc:spChg chg="mod ord">
          <ac:chgData name="Nita" userId="1727f383da2b51aa" providerId="LiveId" clId="{2728EB77-6091-4A0A-B644-6EAAB1E03FFE}" dt="2022-09-10T05:28:44.811" v="17350" actId="700"/>
          <ac:spMkLst>
            <pc:docMk/>
            <pc:sldMk cId="0" sldId="322"/>
            <ac:spMk id="5" creationId="{00000000-0000-0000-0000-000000000000}"/>
          </ac:spMkLst>
        </pc:spChg>
        <pc:spChg chg="mod ord">
          <ac:chgData name="Nita" userId="1727f383da2b51aa" providerId="LiveId" clId="{2728EB77-6091-4A0A-B644-6EAAB1E03FFE}" dt="2022-09-10T05:28:44.811" v="17350" actId="700"/>
          <ac:spMkLst>
            <pc:docMk/>
            <pc:sldMk cId="0" sldId="322"/>
            <ac:spMk id="6" creationId="{00000000-0000-0000-0000-000000000000}"/>
          </ac:spMkLst>
        </pc:spChg>
        <pc:picChg chg="add">
          <ac:chgData name="Nita" userId="1727f383da2b51aa" providerId="LiveId" clId="{2728EB77-6091-4A0A-B644-6EAAB1E03FFE}" dt="2022-09-10T05:28:34.582" v="17349" actId="22"/>
          <ac:picMkLst>
            <pc:docMk/>
            <pc:sldMk cId="0" sldId="322"/>
            <ac:picMk id="3" creationId="{81BDE729-C4BA-C4AB-10B2-35553D564392}"/>
          </ac:picMkLst>
        </pc:picChg>
      </pc:sldChg>
      <pc:sldChg chg="addSp modSp mod modClrScheme chgLayout">
        <pc:chgData name="Nita" userId="1727f383da2b51aa" providerId="LiveId" clId="{2728EB77-6091-4A0A-B644-6EAAB1E03FFE}" dt="2022-09-10T08:29:35.889" v="17541" actId="20577"/>
        <pc:sldMkLst>
          <pc:docMk/>
          <pc:sldMk cId="0" sldId="328"/>
        </pc:sldMkLst>
        <pc:spChg chg="add mod ord">
          <ac:chgData name="Nita" userId="1727f383da2b51aa" providerId="LiveId" clId="{2728EB77-6091-4A0A-B644-6EAAB1E03FFE}" dt="2022-09-10T08:29:35.889" v="17541" actId="20577"/>
          <ac:spMkLst>
            <pc:docMk/>
            <pc:sldMk cId="0" sldId="328"/>
            <ac:spMk id="4" creationId="{CD5AEDCE-6CAE-3191-CD0E-A1F35CD01A0F}"/>
          </ac:spMkLst>
        </pc:spChg>
        <pc:spChg chg="mod ord">
          <ac:chgData name="Nita" userId="1727f383da2b51aa" providerId="LiveId" clId="{2728EB77-6091-4A0A-B644-6EAAB1E03FFE}" dt="2022-09-10T08:29:07.127" v="17512" actId="700"/>
          <ac:spMkLst>
            <pc:docMk/>
            <pc:sldMk cId="0" sldId="328"/>
            <ac:spMk id="6" creationId="{00000000-0000-0000-0000-000000000000}"/>
          </ac:spMkLst>
        </pc:spChg>
        <pc:spChg chg="mod ord">
          <ac:chgData name="Nita" userId="1727f383da2b51aa" providerId="LiveId" clId="{2728EB77-6091-4A0A-B644-6EAAB1E03FFE}" dt="2022-09-10T08:29:07.127" v="17512" actId="700"/>
          <ac:spMkLst>
            <pc:docMk/>
            <pc:sldMk cId="0" sldId="328"/>
            <ac:spMk id="8" creationId="{00000000-0000-0000-0000-000000000000}"/>
          </ac:spMkLst>
        </pc:spChg>
        <pc:picChg chg="add">
          <ac:chgData name="Nita" userId="1727f383da2b51aa" providerId="LiveId" clId="{2728EB77-6091-4A0A-B644-6EAAB1E03FFE}" dt="2022-09-10T05:32:34.800" v="17511" actId="22"/>
          <ac:picMkLst>
            <pc:docMk/>
            <pc:sldMk cId="0" sldId="328"/>
            <ac:picMk id="3" creationId="{C7A80F1E-DAE8-8163-3BA1-9446A5957744}"/>
          </ac:picMkLst>
        </pc:picChg>
      </pc:sldChg>
      <pc:sldChg chg="addSp modSp mod modClrScheme chgLayout">
        <pc:chgData name="Nita" userId="1727f383da2b51aa" providerId="LiveId" clId="{2728EB77-6091-4A0A-B644-6EAAB1E03FFE}" dt="2022-09-10T08:50:13.894" v="18070" actId="20577"/>
        <pc:sldMkLst>
          <pc:docMk/>
          <pc:sldMk cId="0" sldId="329"/>
        </pc:sldMkLst>
        <pc:spChg chg="add mod ord">
          <ac:chgData name="Nita" userId="1727f383da2b51aa" providerId="LiveId" clId="{2728EB77-6091-4A0A-B644-6EAAB1E03FFE}" dt="2022-09-10T08:50:13.894" v="18070" actId="20577"/>
          <ac:spMkLst>
            <pc:docMk/>
            <pc:sldMk cId="0" sldId="329"/>
            <ac:spMk id="4" creationId="{5F2599A0-056D-1136-0B82-B8714D82ACBE}"/>
          </ac:spMkLst>
        </pc:spChg>
        <pc:spChg chg="mod ord">
          <ac:chgData name="Nita" userId="1727f383da2b51aa" providerId="LiveId" clId="{2728EB77-6091-4A0A-B644-6EAAB1E03FFE}" dt="2022-09-10T08:49:51.363" v="18036" actId="700"/>
          <ac:spMkLst>
            <pc:docMk/>
            <pc:sldMk cId="0" sldId="329"/>
            <ac:spMk id="14" creationId="{00000000-0000-0000-0000-000000000000}"/>
          </ac:spMkLst>
        </pc:spChg>
        <pc:spChg chg="mod ord">
          <ac:chgData name="Nita" userId="1727f383da2b51aa" providerId="LiveId" clId="{2728EB77-6091-4A0A-B644-6EAAB1E03FFE}" dt="2022-09-10T08:49:51.363" v="18036" actId="700"/>
          <ac:spMkLst>
            <pc:docMk/>
            <pc:sldMk cId="0" sldId="329"/>
            <ac:spMk id="15" creationId="{00000000-0000-0000-0000-000000000000}"/>
          </ac:spMkLst>
        </pc:spChg>
        <pc:picChg chg="add">
          <ac:chgData name="Nita" userId="1727f383da2b51aa" providerId="LiveId" clId="{2728EB77-6091-4A0A-B644-6EAAB1E03FFE}" dt="2022-09-10T08:49:44.940" v="18035" actId="22"/>
          <ac:picMkLst>
            <pc:docMk/>
            <pc:sldMk cId="0" sldId="329"/>
            <ac:picMk id="3" creationId="{4D9A62A4-7DB3-0C87-2A08-58DECFD2CB68}"/>
          </ac:picMkLst>
        </pc:picChg>
      </pc:sldChg>
      <pc:sldChg chg="addSp modSp mod modClrScheme chgLayout">
        <pc:chgData name="Nita" userId="1727f383da2b51aa" providerId="LiveId" clId="{2728EB77-6091-4A0A-B644-6EAAB1E03FFE}" dt="2022-09-10T10:40:41.920" v="19016" actId="20577"/>
        <pc:sldMkLst>
          <pc:docMk/>
          <pc:sldMk cId="0" sldId="330"/>
        </pc:sldMkLst>
        <pc:spChg chg="add mod ord">
          <ac:chgData name="Nita" userId="1727f383da2b51aa" providerId="LiveId" clId="{2728EB77-6091-4A0A-B644-6EAAB1E03FFE}" dt="2022-09-10T10:40:41.920" v="19016" actId="20577"/>
          <ac:spMkLst>
            <pc:docMk/>
            <pc:sldMk cId="0" sldId="330"/>
            <ac:spMk id="5" creationId="{EF0C4E33-5F88-4D13-EC1D-E14D45B8751D}"/>
          </ac:spMkLst>
        </pc:spChg>
        <pc:spChg chg="mod ord">
          <ac:chgData name="Nita" userId="1727f383da2b51aa" providerId="LiveId" clId="{2728EB77-6091-4A0A-B644-6EAAB1E03FFE}" dt="2022-09-10T10:40:32.419" v="19006" actId="700"/>
          <ac:spMkLst>
            <pc:docMk/>
            <pc:sldMk cId="0" sldId="330"/>
            <ac:spMk id="8" creationId="{00000000-0000-0000-0000-000000000000}"/>
          </ac:spMkLst>
        </pc:spChg>
        <pc:spChg chg="mod ord">
          <ac:chgData name="Nita" userId="1727f383da2b51aa" providerId="LiveId" clId="{2728EB77-6091-4A0A-B644-6EAAB1E03FFE}" dt="2022-09-10T10:40:32.419" v="19006" actId="700"/>
          <ac:spMkLst>
            <pc:docMk/>
            <pc:sldMk cId="0" sldId="330"/>
            <ac:spMk id="9" creationId="{00000000-0000-0000-0000-000000000000}"/>
          </ac:spMkLst>
        </pc:spChg>
        <pc:picChg chg="add">
          <ac:chgData name="Nita" userId="1727f383da2b51aa" providerId="LiveId" clId="{2728EB77-6091-4A0A-B644-6EAAB1E03FFE}" dt="2022-09-10T10:40:25.390" v="19005" actId="22"/>
          <ac:picMkLst>
            <pc:docMk/>
            <pc:sldMk cId="0" sldId="330"/>
            <ac:picMk id="4" creationId="{0893F66D-33A1-59DB-8062-4C5D6D0122E9}"/>
          </ac:picMkLst>
        </pc:picChg>
      </pc:sldChg>
      <pc:sldChg chg="addSp modSp modAnim">
        <pc:chgData name="Nita" userId="1727f383da2b51aa" providerId="LiveId" clId="{2728EB77-6091-4A0A-B644-6EAAB1E03FFE}" dt="2022-09-10T11:22:44.999" v="21035"/>
        <pc:sldMkLst>
          <pc:docMk/>
          <pc:sldMk cId="0" sldId="334"/>
        </pc:sldMkLst>
        <pc:picChg chg="add mod">
          <ac:chgData name="Nita" userId="1727f383da2b51aa" providerId="LiveId" clId="{2728EB77-6091-4A0A-B644-6EAAB1E03FFE}" dt="2022-09-10T11:21:59.046" v="21032"/>
          <ac:picMkLst>
            <pc:docMk/>
            <pc:sldMk cId="0" sldId="334"/>
            <ac:picMk id="2" creationId="{21C573F3-7FFE-253E-FA7C-954DB0856245}"/>
          </ac:picMkLst>
        </pc:picChg>
        <pc:picChg chg="add mod">
          <ac:chgData name="Nita" userId="1727f383da2b51aa" providerId="LiveId" clId="{2728EB77-6091-4A0A-B644-6EAAB1E03FFE}" dt="2022-09-10T11:22:12.019" v="21033"/>
          <ac:picMkLst>
            <pc:docMk/>
            <pc:sldMk cId="0" sldId="334"/>
            <ac:picMk id="3" creationId="{DE722C05-CDF0-CDD2-ED18-8AF8131C03ED}"/>
          </ac:picMkLst>
        </pc:picChg>
      </pc:sldChg>
      <pc:sldChg chg="addSp delSp modSp mod">
        <pc:chgData name="Nita" userId="1727f383da2b51aa" providerId="LiveId" clId="{2728EB77-6091-4A0A-B644-6EAAB1E03FFE}" dt="2022-08-13T04:18:55.703" v="3769" actId="5793"/>
        <pc:sldMkLst>
          <pc:docMk/>
          <pc:sldMk cId="0" sldId="344"/>
        </pc:sldMkLst>
        <pc:spChg chg="mod">
          <ac:chgData name="Nita" userId="1727f383da2b51aa" providerId="LiveId" clId="{2728EB77-6091-4A0A-B644-6EAAB1E03FFE}" dt="2022-08-13T04:18:55.703" v="3769" actId="5793"/>
          <ac:spMkLst>
            <pc:docMk/>
            <pc:sldMk cId="0" sldId="344"/>
            <ac:spMk id="2" creationId="{00000000-0000-0000-0000-000000000000}"/>
          </ac:spMkLst>
        </pc:spChg>
        <pc:picChg chg="del">
          <ac:chgData name="Nita" userId="1727f383da2b51aa" providerId="LiveId" clId="{2728EB77-6091-4A0A-B644-6EAAB1E03FFE}" dt="2022-08-13T04:18:33.212" v="3758" actId="478"/>
          <ac:picMkLst>
            <pc:docMk/>
            <pc:sldMk cId="0" sldId="344"/>
            <ac:picMk id="6" creationId="{B83E75BB-179E-30FA-7DA1-90CCD74B9CD1}"/>
          </ac:picMkLst>
        </pc:picChg>
        <pc:picChg chg="del">
          <ac:chgData name="Nita" userId="1727f383da2b51aa" providerId="LiveId" clId="{2728EB77-6091-4A0A-B644-6EAAB1E03FFE}" dt="2022-08-13T04:18:34.742" v="3759" actId="478"/>
          <ac:picMkLst>
            <pc:docMk/>
            <pc:sldMk cId="0" sldId="344"/>
            <ac:picMk id="9" creationId="{66AF1D43-5E91-D2FD-CB4E-F4E96523AEC8}"/>
          </ac:picMkLst>
        </pc:picChg>
        <pc:picChg chg="add mod">
          <ac:chgData name="Nita" userId="1727f383da2b51aa" providerId="LiveId" clId="{2728EB77-6091-4A0A-B644-6EAAB1E03FFE}" dt="2022-08-13T04:18:48.145" v="3760"/>
          <ac:picMkLst>
            <pc:docMk/>
            <pc:sldMk cId="0" sldId="344"/>
            <ac:picMk id="10" creationId="{0533E800-89AC-85F0-6DD7-694666A1C151}"/>
          </ac:picMkLst>
        </pc:picChg>
      </pc:sldChg>
      <pc:sldChg chg="addSp delSp modSp mod">
        <pc:chgData name="Nita" userId="1727f383da2b51aa" providerId="LiveId" clId="{2728EB77-6091-4A0A-B644-6EAAB1E03FFE}" dt="2022-08-17T09:33:03.953" v="5677" actId="20577"/>
        <pc:sldMkLst>
          <pc:docMk/>
          <pc:sldMk cId="0" sldId="345"/>
        </pc:sldMkLst>
        <pc:spChg chg="mod">
          <ac:chgData name="Nita" userId="1727f383da2b51aa" providerId="LiveId" clId="{2728EB77-6091-4A0A-B644-6EAAB1E03FFE}" dt="2022-08-17T09:33:03.953" v="5677" actId="20577"/>
          <ac:spMkLst>
            <pc:docMk/>
            <pc:sldMk cId="0" sldId="345"/>
            <ac:spMk id="2" creationId="{00000000-0000-0000-0000-000000000000}"/>
          </ac:spMkLst>
        </pc:spChg>
        <pc:picChg chg="del mod">
          <ac:chgData name="Nita" userId="1727f383da2b51aa" providerId="LiveId" clId="{2728EB77-6091-4A0A-B644-6EAAB1E03FFE}" dt="2022-08-17T09:32:17.622" v="5549" actId="478"/>
          <ac:picMkLst>
            <pc:docMk/>
            <pc:sldMk cId="0" sldId="345"/>
            <ac:picMk id="8" creationId="{70EA1B02-C7BF-63D3-973D-5F3A66558355}"/>
          </ac:picMkLst>
        </pc:picChg>
        <pc:picChg chg="del mod">
          <ac:chgData name="Nita" userId="1727f383da2b51aa" providerId="LiveId" clId="{2728EB77-6091-4A0A-B644-6EAAB1E03FFE}" dt="2022-08-17T09:32:19.325" v="5551" actId="478"/>
          <ac:picMkLst>
            <pc:docMk/>
            <pc:sldMk cId="0" sldId="345"/>
            <ac:picMk id="9" creationId="{FE38E166-CF14-A4E6-B0CB-B87A0704F10E}"/>
          </ac:picMkLst>
        </pc:picChg>
        <pc:picChg chg="del">
          <ac:chgData name="Nita" userId="1727f383da2b51aa" providerId="LiveId" clId="{2728EB77-6091-4A0A-B644-6EAAB1E03FFE}" dt="2022-08-17T09:32:41.782" v="5553" actId="478"/>
          <ac:picMkLst>
            <pc:docMk/>
            <pc:sldMk cId="0" sldId="345"/>
            <ac:picMk id="11" creationId="{676744EA-60D9-FBEA-2C30-0B83ACD6BB6C}"/>
          </ac:picMkLst>
        </pc:picChg>
        <pc:picChg chg="del">
          <ac:chgData name="Nita" userId="1727f383da2b51aa" providerId="LiveId" clId="{2728EB77-6091-4A0A-B644-6EAAB1E03FFE}" dt="2022-08-17T09:32:47.227" v="5556" actId="478"/>
          <ac:picMkLst>
            <pc:docMk/>
            <pc:sldMk cId="0" sldId="345"/>
            <ac:picMk id="12" creationId="{440D195B-4857-17CA-1D3A-F954AA161E52}"/>
          </ac:picMkLst>
        </pc:picChg>
        <pc:picChg chg="del">
          <ac:chgData name="Nita" userId="1727f383da2b51aa" providerId="LiveId" clId="{2728EB77-6091-4A0A-B644-6EAAB1E03FFE}" dt="2022-08-17T09:32:21.508" v="5552" actId="478"/>
          <ac:picMkLst>
            <pc:docMk/>
            <pc:sldMk cId="0" sldId="345"/>
            <ac:picMk id="13" creationId="{29652BDF-3533-36A5-F40F-8F6297A91077}"/>
          </ac:picMkLst>
        </pc:picChg>
        <pc:picChg chg="del">
          <ac:chgData name="Nita" userId="1727f383da2b51aa" providerId="LiveId" clId="{2728EB77-6091-4A0A-B644-6EAAB1E03FFE}" dt="2022-08-17T09:32:43.575" v="5554" actId="478"/>
          <ac:picMkLst>
            <pc:docMk/>
            <pc:sldMk cId="0" sldId="345"/>
            <ac:picMk id="14" creationId="{49D959BF-F21A-21B9-42A1-F8EC02E6B222}"/>
          </ac:picMkLst>
        </pc:picChg>
        <pc:picChg chg="del">
          <ac:chgData name="Nita" userId="1727f383da2b51aa" providerId="LiveId" clId="{2728EB77-6091-4A0A-B644-6EAAB1E03FFE}" dt="2022-08-17T09:32:45.557" v="5555" actId="478"/>
          <ac:picMkLst>
            <pc:docMk/>
            <pc:sldMk cId="0" sldId="345"/>
            <ac:picMk id="15" creationId="{7FBBF1D7-52FD-936C-55E8-035B596427CE}"/>
          </ac:picMkLst>
        </pc:picChg>
        <pc:picChg chg="add mod">
          <ac:chgData name="Nita" userId="1727f383da2b51aa" providerId="LiveId" clId="{2728EB77-6091-4A0A-B644-6EAAB1E03FFE}" dt="2022-08-17T09:32:48.887" v="5557"/>
          <ac:picMkLst>
            <pc:docMk/>
            <pc:sldMk cId="0" sldId="345"/>
            <ac:picMk id="16" creationId="{AC9B1EE8-4F43-26A3-6126-F50653D4336B}"/>
          </ac:picMkLst>
        </pc:picChg>
      </pc:sldChg>
      <pc:sldChg chg="modSp mod">
        <pc:chgData name="Nita" userId="1727f383da2b51aa" providerId="LiveId" clId="{2728EB77-6091-4A0A-B644-6EAAB1E03FFE}" dt="2022-08-10T11:17:14.328" v="222" actId="255"/>
        <pc:sldMkLst>
          <pc:docMk/>
          <pc:sldMk cId="0" sldId="346"/>
        </pc:sldMkLst>
        <pc:spChg chg="mod">
          <ac:chgData name="Nita" userId="1727f383da2b51aa" providerId="LiveId" clId="{2728EB77-6091-4A0A-B644-6EAAB1E03FFE}" dt="2022-08-10T11:17:14.328" v="222" actId="255"/>
          <ac:spMkLst>
            <pc:docMk/>
            <pc:sldMk cId="0" sldId="346"/>
            <ac:spMk id="3" creationId="{00000000-0000-0000-0000-000000000000}"/>
          </ac:spMkLst>
        </pc:spChg>
        <pc:spChg chg="mod">
          <ac:chgData name="Nita" userId="1727f383da2b51aa" providerId="LiveId" clId="{2728EB77-6091-4A0A-B644-6EAAB1E03FFE}" dt="2022-08-10T11:14:11.050" v="35" actId="207"/>
          <ac:spMkLst>
            <pc:docMk/>
            <pc:sldMk cId="0" sldId="346"/>
            <ac:spMk id="8" creationId="{5EB5189B-3F9F-2D0E-6C74-79EB3058D954}"/>
          </ac:spMkLst>
        </pc:spChg>
      </pc:sldChg>
      <pc:sldChg chg="addSp delSp modSp mod modClrScheme modAnim chgLayout">
        <pc:chgData name="Nita" userId="1727f383da2b51aa" providerId="LiveId" clId="{2728EB77-6091-4A0A-B644-6EAAB1E03FFE}" dt="2022-08-11T04:59:23.765" v="1879"/>
        <pc:sldMkLst>
          <pc:docMk/>
          <pc:sldMk cId="0" sldId="347"/>
        </pc:sldMkLst>
        <pc:spChg chg="add del mod ord">
          <ac:chgData name="Nita" userId="1727f383da2b51aa" providerId="LiveId" clId="{2728EB77-6091-4A0A-B644-6EAAB1E03FFE}" dt="2022-08-11T04:23:31.278" v="633" actId="478"/>
          <ac:spMkLst>
            <pc:docMk/>
            <pc:sldMk cId="0" sldId="347"/>
            <ac:spMk id="2" creationId="{4DBFD2A5-3BF6-D851-90E2-4E66A2D6CC37}"/>
          </ac:spMkLst>
        </pc:spChg>
        <pc:spChg chg="add mod ord">
          <ac:chgData name="Nita" userId="1727f383da2b51aa" providerId="LiveId" clId="{2728EB77-6091-4A0A-B644-6EAAB1E03FFE}" dt="2022-08-11T04:28:16.379" v="944" actId="255"/>
          <ac:spMkLst>
            <pc:docMk/>
            <pc:sldMk cId="0" sldId="347"/>
            <ac:spMk id="3" creationId="{2409DA67-DC02-E995-83B2-40C69BAD6A7F}"/>
          </ac:spMkLst>
        </pc:spChg>
        <pc:spChg chg="mod ord">
          <ac:chgData name="Nita" userId="1727f383da2b51aa" providerId="LiveId" clId="{2728EB77-6091-4A0A-B644-6EAAB1E03FFE}" dt="2022-08-11T04:23:22.691" v="631" actId="700"/>
          <ac:spMkLst>
            <pc:docMk/>
            <pc:sldMk cId="0" sldId="347"/>
            <ac:spMk id="4" creationId="{00000000-0000-0000-0000-000000000000}"/>
          </ac:spMkLst>
        </pc:spChg>
        <pc:spChg chg="mod ord">
          <ac:chgData name="Nita" userId="1727f383da2b51aa" providerId="LiveId" clId="{2728EB77-6091-4A0A-B644-6EAAB1E03FFE}" dt="2022-08-11T04:23:22.691" v="631" actId="700"/>
          <ac:spMkLst>
            <pc:docMk/>
            <pc:sldMk cId="0" sldId="347"/>
            <ac:spMk id="5" creationId="{00000000-0000-0000-0000-000000000000}"/>
          </ac:spMkLst>
        </pc:spChg>
        <pc:spChg chg="mod">
          <ac:chgData name="Nita" userId="1727f383da2b51aa" providerId="LiveId" clId="{2728EB77-6091-4A0A-B644-6EAAB1E03FFE}" dt="2022-08-11T04:23:13.572" v="630" actId="20577"/>
          <ac:spMkLst>
            <pc:docMk/>
            <pc:sldMk cId="0" sldId="347"/>
            <ac:spMk id="6" creationId="{D89951EE-0039-2E93-3E11-05409FFD8C44}"/>
          </ac:spMkLst>
        </pc:spChg>
        <pc:picChg chg="add mod">
          <ac:chgData name="Nita" userId="1727f383da2b51aa" providerId="LiveId" clId="{2728EB77-6091-4A0A-B644-6EAAB1E03FFE}" dt="2022-08-11T04:28:59.830" v="954" actId="14100"/>
          <ac:picMkLst>
            <pc:docMk/>
            <pc:sldMk cId="0" sldId="347"/>
            <ac:picMk id="9" creationId="{8CEE8BC6-C0DF-F25F-7030-A5FA4399880D}"/>
          </ac:picMkLst>
        </pc:picChg>
        <pc:picChg chg="del mod">
          <ac:chgData name="Nita" userId="1727f383da2b51aa" providerId="LiveId" clId="{2728EB77-6091-4A0A-B644-6EAAB1E03FFE}" dt="2022-08-11T04:22:52.354" v="599" actId="478"/>
          <ac:picMkLst>
            <pc:docMk/>
            <pc:sldMk cId="0" sldId="347"/>
            <ac:picMk id="10" creationId="{1AE3D7D5-B709-5D52-1A01-7667C98CAAE2}"/>
          </ac:picMkLst>
        </pc:picChg>
        <pc:picChg chg="add mod">
          <ac:chgData name="Nita" userId="1727f383da2b51aa" providerId="LiveId" clId="{2728EB77-6091-4A0A-B644-6EAAB1E03FFE}" dt="2022-08-11T04:29:49.043" v="966" actId="14100"/>
          <ac:picMkLst>
            <pc:docMk/>
            <pc:sldMk cId="0" sldId="347"/>
            <ac:picMk id="11" creationId="{08DDFC62-1F80-7A09-3BB1-15955D36946A}"/>
          </ac:picMkLst>
        </pc:picChg>
        <pc:picChg chg="add mod">
          <ac:chgData name="Nita" userId="1727f383da2b51aa" providerId="LiveId" clId="{2728EB77-6091-4A0A-B644-6EAAB1E03FFE}" dt="2022-08-11T04:30:50.255" v="976" actId="14100"/>
          <ac:picMkLst>
            <pc:docMk/>
            <pc:sldMk cId="0" sldId="347"/>
            <ac:picMk id="12" creationId="{F6002A29-3BBF-C47E-1DA2-1A67771B9170}"/>
          </ac:picMkLst>
        </pc:picChg>
      </pc:sldChg>
      <pc:sldChg chg="addSp delSp modSp mod modClrScheme modAnim chgLayout">
        <pc:chgData name="Nita" userId="1727f383da2b51aa" providerId="LiveId" clId="{2728EB77-6091-4A0A-B644-6EAAB1E03FFE}" dt="2022-08-11T05:00:07.439" v="1886"/>
        <pc:sldMkLst>
          <pc:docMk/>
          <pc:sldMk cId="0" sldId="348"/>
        </pc:sldMkLst>
        <pc:spChg chg="mod ord">
          <ac:chgData name="Nita" userId="1727f383da2b51aa" providerId="LiveId" clId="{2728EB77-6091-4A0A-B644-6EAAB1E03FFE}" dt="2022-08-11T04:38:49.411" v="1309" actId="14100"/>
          <ac:spMkLst>
            <pc:docMk/>
            <pc:sldMk cId="0" sldId="348"/>
            <ac:spMk id="2" creationId="{00000000-0000-0000-0000-000000000000}"/>
          </ac:spMkLst>
        </pc:spChg>
        <pc:spChg chg="add mod ord">
          <ac:chgData name="Nita" userId="1727f383da2b51aa" providerId="LiveId" clId="{2728EB77-6091-4A0A-B644-6EAAB1E03FFE}" dt="2022-08-11T04:45:50.345" v="1513" actId="14100"/>
          <ac:spMkLst>
            <pc:docMk/>
            <pc:sldMk cId="0" sldId="348"/>
            <ac:spMk id="3" creationId="{71F57722-3186-7536-18E7-2E4FA061BDCA}"/>
          </ac:spMkLst>
        </pc:spChg>
        <pc:spChg chg="mod ord">
          <ac:chgData name="Nita" userId="1727f383da2b51aa" providerId="LiveId" clId="{2728EB77-6091-4A0A-B644-6EAAB1E03FFE}" dt="2022-08-11T04:38:37.672" v="1305" actId="700"/>
          <ac:spMkLst>
            <pc:docMk/>
            <pc:sldMk cId="0" sldId="348"/>
            <ac:spMk id="7" creationId="{00000000-0000-0000-0000-000000000000}"/>
          </ac:spMkLst>
        </pc:spChg>
        <pc:spChg chg="mod ord">
          <ac:chgData name="Nita" userId="1727f383da2b51aa" providerId="LiveId" clId="{2728EB77-6091-4A0A-B644-6EAAB1E03FFE}" dt="2022-08-11T04:38:37.672" v="1305" actId="700"/>
          <ac:spMkLst>
            <pc:docMk/>
            <pc:sldMk cId="0" sldId="348"/>
            <ac:spMk id="8" creationId="{00000000-0000-0000-0000-000000000000}"/>
          </ac:spMkLst>
        </pc:spChg>
        <pc:spChg chg="add mod">
          <ac:chgData name="Nita" userId="1727f383da2b51aa" providerId="LiveId" clId="{2728EB77-6091-4A0A-B644-6EAAB1E03FFE}" dt="2022-08-11T04:48:13.689" v="1521" actId="14100"/>
          <ac:spMkLst>
            <pc:docMk/>
            <pc:sldMk cId="0" sldId="348"/>
            <ac:spMk id="13" creationId="{AD7A5FE4-EAA3-9F01-1799-A813BEB67CE0}"/>
          </ac:spMkLst>
        </pc:spChg>
        <pc:picChg chg="del mod">
          <ac:chgData name="Nita" userId="1727f383da2b51aa" providerId="LiveId" clId="{2728EB77-6091-4A0A-B644-6EAAB1E03FFE}" dt="2022-08-11T04:37:47.078" v="1244" actId="478"/>
          <ac:picMkLst>
            <pc:docMk/>
            <pc:sldMk cId="0" sldId="348"/>
            <ac:picMk id="9" creationId="{23F68D43-7EE5-F3A0-6A37-307469FAADCD}"/>
          </ac:picMkLst>
        </pc:picChg>
        <pc:picChg chg="add mod">
          <ac:chgData name="Nita" userId="1727f383da2b51aa" providerId="LiveId" clId="{2728EB77-6091-4A0A-B644-6EAAB1E03FFE}" dt="2022-08-11T04:46:04.802" v="1514"/>
          <ac:picMkLst>
            <pc:docMk/>
            <pc:sldMk cId="0" sldId="348"/>
            <ac:picMk id="10" creationId="{7D56EF3F-5549-A54B-E60C-2297F77365B1}"/>
          </ac:picMkLst>
        </pc:picChg>
        <pc:picChg chg="add mod">
          <ac:chgData name="Nita" userId="1727f383da2b51aa" providerId="LiveId" clId="{2728EB77-6091-4A0A-B644-6EAAB1E03FFE}" dt="2022-08-11T04:46:14.811" v="1515"/>
          <ac:picMkLst>
            <pc:docMk/>
            <pc:sldMk cId="0" sldId="348"/>
            <ac:picMk id="11" creationId="{BD7BABE3-E116-9AC3-648E-7F7DCA145DAE}"/>
          </ac:picMkLst>
        </pc:picChg>
        <pc:picChg chg="add mod">
          <ac:chgData name="Nita" userId="1727f383da2b51aa" providerId="LiveId" clId="{2728EB77-6091-4A0A-B644-6EAAB1E03FFE}" dt="2022-08-11T04:46:24.995" v="1516"/>
          <ac:picMkLst>
            <pc:docMk/>
            <pc:sldMk cId="0" sldId="348"/>
            <ac:picMk id="12" creationId="{B6564049-D0F1-6282-9B02-454C7A44AA3E}"/>
          </ac:picMkLst>
        </pc:picChg>
      </pc:sldChg>
      <pc:sldChg chg="addSp delSp modSp mod modClrScheme chgLayout">
        <pc:chgData name="Nita" userId="1727f383da2b51aa" providerId="LiveId" clId="{2728EB77-6091-4A0A-B644-6EAAB1E03FFE}" dt="2022-08-12T07:17:10.642" v="2170" actId="14100"/>
        <pc:sldMkLst>
          <pc:docMk/>
          <pc:sldMk cId="0" sldId="349"/>
        </pc:sldMkLst>
        <pc:spChg chg="add del mod ord">
          <ac:chgData name="Nita" userId="1727f383da2b51aa" providerId="LiveId" clId="{2728EB77-6091-4A0A-B644-6EAAB1E03FFE}" dt="2022-08-12T06:24:25.041" v="1891" actId="700"/>
          <ac:spMkLst>
            <pc:docMk/>
            <pc:sldMk cId="0" sldId="349"/>
            <ac:spMk id="2" creationId="{3E8F6836-4698-7C37-7921-79AD09252529}"/>
          </ac:spMkLst>
        </pc:spChg>
        <pc:spChg chg="add mod ord">
          <ac:chgData name="Nita" userId="1727f383da2b51aa" providerId="LiveId" clId="{2728EB77-6091-4A0A-B644-6EAAB1E03FFE}" dt="2022-08-12T07:17:10.642" v="2170" actId="14100"/>
          <ac:spMkLst>
            <pc:docMk/>
            <pc:sldMk cId="0" sldId="349"/>
            <ac:spMk id="3" creationId="{05749E99-890B-CAD4-10DB-B954AA3B389A}"/>
          </ac:spMkLst>
        </pc:spChg>
        <pc:spChg chg="mod ord">
          <ac:chgData name="Nita" userId="1727f383da2b51aa" providerId="LiveId" clId="{2728EB77-6091-4A0A-B644-6EAAB1E03FFE}" dt="2022-08-12T06:24:34.368" v="1894" actId="700"/>
          <ac:spMkLst>
            <pc:docMk/>
            <pc:sldMk cId="0" sldId="349"/>
            <ac:spMk id="6" creationId="{00000000-0000-0000-0000-000000000000}"/>
          </ac:spMkLst>
        </pc:spChg>
        <pc:spChg chg="mod ord">
          <ac:chgData name="Nita" userId="1727f383da2b51aa" providerId="LiveId" clId="{2728EB77-6091-4A0A-B644-6EAAB1E03FFE}" dt="2022-08-12T06:24:34.368" v="1894" actId="700"/>
          <ac:spMkLst>
            <pc:docMk/>
            <pc:sldMk cId="0" sldId="349"/>
            <ac:spMk id="7" creationId="{00000000-0000-0000-0000-000000000000}"/>
          </ac:spMkLst>
        </pc:spChg>
        <pc:spChg chg="mod ord">
          <ac:chgData name="Nita" userId="1727f383da2b51aa" providerId="LiveId" clId="{2728EB77-6091-4A0A-B644-6EAAB1E03FFE}" dt="2022-08-12T06:28:45.833" v="1941" actId="20577"/>
          <ac:spMkLst>
            <pc:docMk/>
            <pc:sldMk cId="0" sldId="349"/>
            <ac:spMk id="9" creationId="{00000000-0000-0000-0000-000000000000}"/>
          </ac:spMkLst>
        </pc:spChg>
        <pc:picChg chg="del mod">
          <ac:chgData name="Nita" userId="1727f383da2b51aa" providerId="LiveId" clId="{2728EB77-6091-4A0A-B644-6EAAB1E03FFE}" dt="2022-08-11T04:55:24.663" v="1759" actId="478"/>
          <ac:picMkLst>
            <pc:docMk/>
            <pc:sldMk cId="0" sldId="349"/>
            <ac:picMk id="8" creationId="{6DBD6B92-63B2-9515-7A8F-F5B6187A6DD2}"/>
          </ac:picMkLst>
        </pc:picChg>
      </pc:sldChg>
      <pc:sldChg chg="addSp delSp modSp mod modClrScheme chgLayout">
        <pc:chgData name="Nita" userId="1727f383da2b51aa" providerId="LiveId" clId="{2728EB77-6091-4A0A-B644-6EAAB1E03FFE}" dt="2022-08-13T04:18:27.315" v="3757" actId="207"/>
        <pc:sldMkLst>
          <pc:docMk/>
          <pc:sldMk cId="0" sldId="350"/>
        </pc:sldMkLst>
        <pc:spChg chg="mod ord">
          <ac:chgData name="Nita" userId="1727f383da2b51aa" providerId="LiveId" clId="{2728EB77-6091-4A0A-B644-6EAAB1E03FFE}" dt="2022-08-13T04:11:47.568" v="3558" actId="14100"/>
          <ac:spMkLst>
            <pc:docMk/>
            <pc:sldMk cId="0" sldId="350"/>
            <ac:spMk id="2" creationId="{00000000-0000-0000-0000-000000000000}"/>
          </ac:spMkLst>
        </pc:spChg>
        <pc:spChg chg="add mod ord">
          <ac:chgData name="Nita" userId="1727f383da2b51aa" providerId="LiveId" clId="{2728EB77-6091-4A0A-B644-6EAAB1E03FFE}" dt="2022-08-13T04:18:27.315" v="3757" actId="207"/>
          <ac:spMkLst>
            <pc:docMk/>
            <pc:sldMk cId="0" sldId="350"/>
            <ac:spMk id="3" creationId="{1210420F-9348-5CC7-E543-BCDD508E04FC}"/>
          </ac:spMkLst>
        </pc:spChg>
        <pc:spChg chg="mod ord">
          <ac:chgData name="Nita" userId="1727f383da2b51aa" providerId="LiveId" clId="{2728EB77-6091-4A0A-B644-6EAAB1E03FFE}" dt="2022-08-13T04:11:34.356" v="3553" actId="700"/>
          <ac:spMkLst>
            <pc:docMk/>
            <pc:sldMk cId="0" sldId="350"/>
            <ac:spMk id="4" creationId="{00000000-0000-0000-0000-000000000000}"/>
          </ac:spMkLst>
        </pc:spChg>
        <pc:spChg chg="mod ord">
          <ac:chgData name="Nita" userId="1727f383da2b51aa" providerId="LiveId" clId="{2728EB77-6091-4A0A-B644-6EAAB1E03FFE}" dt="2022-08-13T04:11:34.356" v="3553" actId="700"/>
          <ac:spMkLst>
            <pc:docMk/>
            <pc:sldMk cId="0" sldId="350"/>
            <ac:spMk id="6" creationId="{00000000-0000-0000-0000-000000000000}"/>
          </ac:spMkLst>
        </pc:spChg>
        <pc:picChg chg="del mod">
          <ac:chgData name="Nita" userId="1727f383da2b51aa" providerId="LiveId" clId="{2728EB77-6091-4A0A-B644-6EAAB1E03FFE}" dt="2022-08-11T04:56:45.021" v="1824" actId="478"/>
          <ac:picMkLst>
            <pc:docMk/>
            <pc:sldMk cId="0" sldId="350"/>
            <ac:picMk id="9" creationId="{F9948783-4235-7201-792B-F9FBBCFDF341}"/>
          </ac:picMkLst>
        </pc:picChg>
      </pc:sldChg>
      <pc:sldChg chg="addSp delSp modSp mod modAnim">
        <pc:chgData name="Nita" userId="1727f383da2b51aa" providerId="LiveId" clId="{2728EB77-6091-4A0A-B644-6EAAB1E03FFE}" dt="2022-08-18T05:05:59.930" v="10510"/>
        <pc:sldMkLst>
          <pc:docMk/>
          <pc:sldMk cId="0" sldId="351"/>
        </pc:sldMkLst>
        <pc:spChg chg="mod">
          <ac:chgData name="Nita" userId="1727f383da2b51aa" providerId="LiveId" clId="{2728EB77-6091-4A0A-B644-6EAAB1E03FFE}" dt="2022-08-11T04:56:38.710" v="1822" actId="6549"/>
          <ac:spMkLst>
            <pc:docMk/>
            <pc:sldMk cId="0" sldId="351"/>
            <ac:spMk id="2" creationId="{00000000-0000-0000-0000-000000000000}"/>
          </ac:spMkLst>
        </pc:spChg>
        <pc:spChg chg="add mod">
          <ac:chgData name="Nita" userId="1727f383da2b51aa" providerId="LiveId" clId="{2728EB77-6091-4A0A-B644-6EAAB1E03FFE}" dt="2022-08-13T04:10:07.603" v="3510"/>
          <ac:spMkLst>
            <pc:docMk/>
            <pc:sldMk cId="0" sldId="351"/>
            <ac:spMk id="8" creationId="{C8BFAE04-33CE-C986-94FC-2005DE905672}"/>
          </ac:spMkLst>
        </pc:spChg>
        <pc:picChg chg="del mod">
          <ac:chgData name="Nita" userId="1727f383da2b51aa" providerId="LiveId" clId="{2728EB77-6091-4A0A-B644-6EAAB1E03FFE}" dt="2022-08-11T04:56:30.209" v="1802" actId="478"/>
          <ac:picMkLst>
            <pc:docMk/>
            <pc:sldMk cId="0" sldId="351"/>
            <ac:picMk id="9" creationId="{A683DAA4-E9F7-02FA-1B18-924BFECAA990}"/>
          </ac:picMkLst>
        </pc:picChg>
        <pc:picChg chg="del">
          <ac:chgData name="Nita" userId="1727f383da2b51aa" providerId="LiveId" clId="{2728EB77-6091-4A0A-B644-6EAAB1E03FFE}" dt="2022-08-11T04:56:33.027" v="1803" actId="478"/>
          <ac:picMkLst>
            <pc:docMk/>
            <pc:sldMk cId="0" sldId="351"/>
            <ac:picMk id="10" creationId="{C396D445-D3DE-CE38-0368-67C7370B83C7}"/>
          </ac:picMkLst>
        </pc:picChg>
      </pc:sldChg>
      <pc:sldChg chg="addSp delSp modSp mod">
        <pc:chgData name="Nita" userId="1727f383da2b51aa" providerId="LiveId" clId="{2728EB77-6091-4A0A-B644-6EAAB1E03FFE}" dt="2022-08-17T09:45:53.484" v="6256" actId="20577"/>
        <pc:sldMkLst>
          <pc:docMk/>
          <pc:sldMk cId="0" sldId="352"/>
        </pc:sldMkLst>
        <pc:spChg chg="mod">
          <ac:chgData name="Nita" userId="1727f383da2b51aa" providerId="LiveId" clId="{2728EB77-6091-4A0A-B644-6EAAB1E03FFE}" dt="2022-08-17T09:45:53.484" v="6256" actId="20577"/>
          <ac:spMkLst>
            <pc:docMk/>
            <pc:sldMk cId="0" sldId="352"/>
            <ac:spMk id="2" creationId="{00000000-0000-0000-0000-000000000000}"/>
          </ac:spMkLst>
        </pc:spChg>
        <pc:spChg chg="del mod">
          <ac:chgData name="Nita" userId="1727f383da2b51aa" providerId="LiveId" clId="{2728EB77-6091-4A0A-B644-6EAAB1E03FFE}" dt="2022-08-17T09:45:41.026" v="6244" actId="478"/>
          <ac:spMkLst>
            <pc:docMk/>
            <pc:sldMk cId="0" sldId="352"/>
            <ac:spMk id="8" creationId="{76C49786-F6FF-B824-6BA3-A324EADBAD75}"/>
          </ac:spMkLst>
        </pc:spChg>
        <pc:picChg chg="add mod">
          <ac:chgData name="Nita" userId="1727f383da2b51aa" providerId="LiveId" clId="{2728EB77-6091-4A0A-B644-6EAAB1E03FFE}" dt="2022-08-17T09:45:42.438" v="6245"/>
          <ac:picMkLst>
            <pc:docMk/>
            <pc:sldMk cId="0" sldId="352"/>
            <ac:picMk id="9" creationId="{4A5EB09C-EDA3-F38F-76BD-DD12A2135F46}"/>
          </ac:picMkLst>
        </pc:picChg>
      </pc:sldChg>
      <pc:sldChg chg="modSp mod">
        <pc:chgData name="Nita" userId="1727f383da2b51aa" providerId="LiveId" clId="{2728EB77-6091-4A0A-B644-6EAAB1E03FFE}" dt="2022-08-17T11:20:08.792" v="7187" actId="20577"/>
        <pc:sldMkLst>
          <pc:docMk/>
          <pc:sldMk cId="0" sldId="353"/>
        </pc:sldMkLst>
        <pc:spChg chg="mod">
          <ac:chgData name="Nita" userId="1727f383da2b51aa" providerId="LiveId" clId="{2728EB77-6091-4A0A-B644-6EAAB1E03FFE}" dt="2022-08-17T11:15:08.132" v="6944" actId="20577"/>
          <ac:spMkLst>
            <pc:docMk/>
            <pc:sldMk cId="0" sldId="353"/>
            <ac:spMk id="3" creationId="{EB61F7C6-8363-A9C6-26A9-F4F3AE9918C6}"/>
          </ac:spMkLst>
        </pc:spChg>
        <pc:spChg chg="mod">
          <ac:chgData name="Nita" userId="1727f383da2b51aa" providerId="LiveId" clId="{2728EB77-6091-4A0A-B644-6EAAB1E03FFE}" dt="2022-08-17T11:20:08.792" v="7187" actId="20577"/>
          <ac:spMkLst>
            <pc:docMk/>
            <pc:sldMk cId="0" sldId="353"/>
            <ac:spMk id="6" creationId="{36C02788-B3BB-88B7-A464-529F7F28F701}"/>
          </ac:spMkLst>
        </pc:spChg>
      </pc:sldChg>
      <pc:sldChg chg="addSp modSp mod modAnim">
        <pc:chgData name="Nita" userId="1727f383da2b51aa" providerId="LiveId" clId="{2728EB77-6091-4A0A-B644-6EAAB1E03FFE}" dt="2022-08-18T05:05:13.024" v="10506"/>
        <pc:sldMkLst>
          <pc:docMk/>
          <pc:sldMk cId="0" sldId="354"/>
        </pc:sldMkLst>
        <pc:spChg chg="mod">
          <ac:chgData name="Nita" userId="1727f383da2b51aa" providerId="LiveId" clId="{2728EB77-6091-4A0A-B644-6EAAB1E03FFE}" dt="2022-08-17T11:16:55.832" v="6983" actId="255"/>
          <ac:spMkLst>
            <pc:docMk/>
            <pc:sldMk cId="0" sldId="354"/>
            <ac:spMk id="4" creationId="{44EB3CEE-6973-8425-B46F-61E0E84F20F7}"/>
          </ac:spMkLst>
        </pc:spChg>
        <pc:picChg chg="add mod">
          <ac:chgData name="Nita" userId="1727f383da2b51aa" providerId="LiveId" clId="{2728EB77-6091-4A0A-B644-6EAAB1E03FFE}" dt="2022-08-17T11:17:01.078" v="6984" actId="14100"/>
          <ac:picMkLst>
            <pc:docMk/>
            <pc:sldMk cId="0" sldId="354"/>
            <ac:picMk id="6" creationId="{A3F9D83D-665A-5AC5-B835-20E59FFA87D1}"/>
          </ac:picMkLst>
        </pc:picChg>
      </pc:sldChg>
      <pc:sldChg chg="addSp delSp modSp mod modAnim">
        <pc:chgData name="Nita" userId="1727f383da2b51aa" providerId="LiveId" clId="{2728EB77-6091-4A0A-B644-6EAAB1E03FFE}" dt="2022-08-18T05:04:41.162" v="10504"/>
        <pc:sldMkLst>
          <pc:docMk/>
          <pc:sldMk cId="0" sldId="355"/>
        </pc:sldMkLst>
        <pc:spChg chg="mod">
          <ac:chgData name="Nita" userId="1727f383da2b51aa" providerId="LiveId" clId="{2728EB77-6091-4A0A-B644-6EAAB1E03FFE}" dt="2022-08-18T04:58:04.152" v="10276" actId="14100"/>
          <ac:spMkLst>
            <pc:docMk/>
            <pc:sldMk cId="0" sldId="355"/>
            <ac:spMk id="2" creationId="{00000000-0000-0000-0000-000000000000}"/>
          </ac:spMkLst>
        </pc:spChg>
        <pc:picChg chg="del">
          <ac:chgData name="Nita" userId="1727f383da2b51aa" providerId="LiveId" clId="{2728EB77-6091-4A0A-B644-6EAAB1E03FFE}" dt="2022-08-18T04:56:43.798" v="10268" actId="478"/>
          <ac:picMkLst>
            <pc:docMk/>
            <pc:sldMk cId="0" sldId="355"/>
            <ac:picMk id="11" creationId="{3997FDEC-1718-BF8E-6E2F-53CA1612E7F9}"/>
          </ac:picMkLst>
        </pc:picChg>
        <pc:picChg chg="del">
          <ac:chgData name="Nita" userId="1727f383da2b51aa" providerId="LiveId" clId="{2728EB77-6091-4A0A-B644-6EAAB1E03FFE}" dt="2022-08-18T04:56:42.093" v="10267" actId="478"/>
          <ac:picMkLst>
            <pc:docMk/>
            <pc:sldMk cId="0" sldId="355"/>
            <ac:picMk id="12" creationId="{43EA8736-83EA-8987-7C99-C1DEB633516D}"/>
          </ac:picMkLst>
        </pc:picChg>
        <pc:picChg chg="del">
          <ac:chgData name="Nita" userId="1727f383da2b51aa" providerId="LiveId" clId="{2728EB77-6091-4A0A-B644-6EAAB1E03FFE}" dt="2022-08-18T04:56:45.740" v="10269" actId="478"/>
          <ac:picMkLst>
            <pc:docMk/>
            <pc:sldMk cId="0" sldId="355"/>
            <ac:picMk id="13" creationId="{89BB5BCC-211E-49BF-4051-95BEC8809134}"/>
          </ac:picMkLst>
        </pc:picChg>
        <pc:picChg chg="del">
          <ac:chgData name="Nita" userId="1727f383da2b51aa" providerId="LiveId" clId="{2728EB77-6091-4A0A-B644-6EAAB1E03FFE}" dt="2022-08-18T04:56:47.699" v="10270" actId="478"/>
          <ac:picMkLst>
            <pc:docMk/>
            <pc:sldMk cId="0" sldId="355"/>
            <ac:picMk id="14" creationId="{F7A92802-138F-9D49-14B1-4D0BB98B074F}"/>
          </ac:picMkLst>
        </pc:picChg>
        <pc:picChg chg="add mod">
          <ac:chgData name="Nita" userId="1727f383da2b51aa" providerId="LiveId" clId="{2728EB77-6091-4A0A-B644-6EAAB1E03FFE}" dt="2022-08-18T04:56:50.112" v="10271"/>
          <ac:picMkLst>
            <pc:docMk/>
            <pc:sldMk cId="0" sldId="355"/>
            <ac:picMk id="15" creationId="{A7714D10-4681-829E-891D-030C845016D6}"/>
          </ac:picMkLst>
        </pc:picChg>
        <pc:picChg chg="add mod">
          <ac:chgData name="Nita" userId="1727f383da2b51aa" providerId="LiveId" clId="{2728EB77-6091-4A0A-B644-6EAAB1E03FFE}" dt="2022-08-18T04:58:09.690" v="10277" actId="1076"/>
          <ac:picMkLst>
            <pc:docMk/>
            <pc:sldMk cId="0" sldId="355"/>
            <ac:picMk id="16" creationId="{0FE52EFD-E1B3-CA73-A4DD-7C73B06B3E67}"/>
          </ac:picMkLst>
        </pc:picChg>
        <pc:picChg chg="add mod">
          <ac:chgData name="Nita" userId="1727f383da2b51aa" providerId="LiveId" clId="{2728EB77-6091-4A0A-B644-6EAAB1E03FFE}" dt="2022-08-18T04:57:33.623" v="10274" actId="14100"/>
          <ac:picMkLst>
            <pc:docMk/>
            <pc:sldMk cId="0" sldId="355"/>
            <ac:picMk id="17" creationId="{92A947C7-B898-B6C7-9DA3-46CD6E5F4C11}"/>
          </ac:picMkLst>
        </pc:picChg>
      </pc:sldChg>
      <pc:sldChg chg="addSp delSp modSp mod modAnim">
        <pc:chgData name="Nita" userId="1727f383da2b51aa" providerId="LiveId" clId="{2728EB77-6091-4A0A-B644-6EAAB1E03FFE}" dt="2022-08-22T05:25:04.056" v="14271"/>
        <pc:sldMkLst>
          <pc:docMk/>
          <pc:sldMk cId="0" sldId="356"/>
        </pc:sldMkLst>
        <pc:spChg chg="mod">
          <ac:chgData name="Nita" userId="1727f383da2b51aa" providerId="LiveId" clId="{2728EB77-6091-4A0A-B644-6EAAB1E03FFE}" dt="2022-08-22T04:24:54.912" v="11242" actId="20577"/>
          <ac:spMkLst>
            <pc:docMk/>
            <pc:sldMk cId="0" sldId="356"/>
            <ac:spMk id="2" creationId="{00000000-0000-0000-0000-000000000000}"/>
          </ac:spMkLst>
        </pc:spChg>
        <pc:picChg chg="del">
          <ac:chgData name="Nita" userId="1727f383da2b51aa" providerId="LiveId" clId="{2728EB77-6091-4A0A-B644-6EAAB1E03FFE}" dt="2022-08-22T04:24:40.831" v="11215" actId="478"/>
          <ac:picMkLst>
            <pc:docMk/>
            <pc:sldMk cId="0" sldId="356"/>
            <ac:picMk id="7" creationId="{25F30554-1C3D-34A2-29CD-08EF4703DF8F}"/>
          </ac:picMkLst>
        </pc:picChg>
        <pc:picChg chg="add mod">
          <ac:chgData name="Nita" userId="1727f383da2b51aa" providerId="LiveId" clId="{2728EB77-6091-4A0A-B644-6EAAB1E03FFE}" dt="2022-08-22T04:24:42.192" v="11216"/>
          <ac:picMkLst>
            <pc:docMk/>
            <pc:sldMk cId="0" sldId="356"/>
            <ac:picMk id="8" creationId="{D62C9F56-2EDC-9C78-2A68-A4D954104DC3}"/>
          </ac:picMkLst>
        </pc:picChg>
      </pc:sldChg>
      <pc:sldChg chg="addSp delSp modSp mod modAnim">
        <pc:chgData name="Nita" userId="1727f383da2b51aa" providerId="LiveId" clId="{2728EB77-6091-4A0A-B644-6EAAB1E03FFE}" dt="2022-08-18T05:04:18.467" v="10501"/>
        <pc:sldMkLst>
          <pc:docMk/>
          <pc:sldMk cId="0" sldId="357"/>
        </pc:sldMkLst>
        <pc:spChg chg="mod">
          <ac:chgData name="Nita" userId="1727f383da2b51aa" providerId="LiveId" clId="{2728EB77-6091-4A0A-B644-6EAAB1E03FFE}" dt="2022-08-18T05:01:58.311" v="10494" actId="14100"/>
          <ac:spMkLst>
            <pc:docMk/>
            <pc:sldMk cId="0" sldId="357"/>
            <ac:spMk id="8" creationId="{A9A5D925-D5A9-7E82-5574-88A900B3BA73}"/>
          </ac:spMkLst>
        </pc:spChg>
        <pc:picChg chg="del">
          <ac:chgData name="Nita" userId="1727f383da2b51aa" providerId="LiveId" clId="{2728EB77-6091-4A0A-B644-6EAAB1E03FFE}" dt="2022-08-18T05:01:29.151" v="10490" actId="478"/>
          <ac:picMkLst>
            <pc:docMk/>
            <pc:sldMk cId="0" sldId="357"/>
            <ac:picMk id="7" creationId="{3F3ABB25-5410-19E1-EDF6-EEDA424B6376}"/>
          </ac:picMkLst>
        </pc:picChg>
        <pc:picChg chg="add mod">
          <ac:chgData name="Nita" userId="1727f383da2b51aa" providerId="LiveId" clId="{2728EB77-6091-4A0A-B644-6EAAB1E03FFE}" dt="2022-08-18T05:01:30.193" v="10491"/>
          <ac:picMkLst>
            <pc:docMk/>
            <pc:sldMk cId="0" sldId="357"/>
            <ac:picMk id="9" creationId="{5866177C-CB49-57F0-D470-29F0F188931F}"/>
          </ac:picMkLst>
        </pc:picChg>
      </pc:sldChg>
      <pc:sldChg chg="modSp mod">
        <pc:chgData name="Nita" userId="1727f383da2b51aa" providerId="LiveId" clId="{2728EB77-6091-4A0A-B644-6EAAB1E03FFE}" dt="2022-08-18T04:01:13.465" v="7495" actId="20577"/>
        <pc:sldMkLst>
          <pc:docMk/>
          <pc:sldMk cId="0" sldId="358"/>
        </pc:sldMkLst>
        <pc:spChg chg="mod">
          <ac:chgData name="Nita" userId="1727f383da2b51aa" providerId="LiveId" clId="{2728EB77-6091-4A0A-B644-6EAAB1E03FFE}" dt="2022-08-17T11:21:31.959" v="7224" actId="20577"/>
          <ac:spMkLst>
            <pc:docMk/>
            <pc:sldMk cId="0" sldId="358"/>
            <ac:spMk id="2" creationId="{00000000-0000-0000-0000-000000000000}"/>
          </ac:spMkLst>
        </pc:spChg>
        <pc:spChg chg="mod">
          <ac:chgData name="Nita" userId="1727f383da2b51aa" providerId="LiveId" clId="{2728EB77-6091-4A0A-B644-6EAAB1E03FFE}" dt="2022-08-18T04:01:13.465" v="7495" actId="20577"/>
          <ac:spMkLst>
            <pc:docMk/>
            <pc:sldMk cId="0" sldId="358"/>
            <ac:spMk id="6" creationId="{2D337ABD-B809-5762-AA1F-E192E393DAA9}"/>
          </ac:spMkLst>
        </pc:spChg>
      </pc:sldChg>
      <pc:sldChg chg="addSp delSp modSp mod modAnim">
        <pc:chgData name="Nita" userId="1727f383da2b51aa" providerId="LiveId" clId="{2728EB77-6091-4A0A-B644-6EAAB1E03FFE}" dt="2022-08-22T05:25:30.301" v="14276"/>
        <pc:sldMkLst>
          <pc:docMk/>
          <pc:sldMk cId="0" sldId="362"/>
        </pc:sldMkLst>
        <pc:spChg chg="mod">
          <ac:chgData name="Nita" userId="1727f383da2b51aa" providerId="LiveId" clId="{2728EB77-6091-4A0A-B644-6EAAB1E03FFE}" dt="2022-08-22T04:41:12.614" v="12173" actId="20577"/>
          <ac:spMkLst>
            <pc:docMk/>
            <pc:sldMk cId="0" sldId="362"/>
            <ac:spMk id="2" creationId="{00000000-0000-0000-0000-000000000000}"/>
          </ac:spMkLst>
        </pc:spChg>
        <pc:picChg chg="add mod">
          <ac:chgData name="Nita" userId="1727f383da2b51aa" providerId="LiveId" clId="{2728EB77-6091-4A0A-B644-6EAAB1E03FFE}" dt="2022-08-22T04:39:45.563" v="12129" actId="1076"/>
          <ac:picMkLst>
            <pc:docMk/>
            <pc:sldMk cId="0" sldId="362"/>
            <ac:picMk id="7" creationId="{21267EE7-CE7F-AD5D-1A5B-493A764E7D25}"/>
          </ac:picMkLst>
        </pc:picChg>
        <pc:picChg chg="add mod">
          <ac:chgData name="Nita" userId="1727f383da2b51aa" providerId="LiveId" clId="{2728EB77-6091-4A0A-B644-6EAAB1E03FFE}" dt="2022-08-22T04:40:00.133" v="12134" actId="14100"/>
          <ac:picMkLst>
            <pc:docMk/>
            <pc:sldMk cId="0" sldId="362"/>
            <ac:picMk id="8" creationId="{144B75BB-98B5-A778-159B-D37E8BED18B6}"/>
          </ac:picMkLst>
        </pc:picChg>
        <pc:picChg chg="add mod">
          <ac:chgData name="Nita" userId="1727f383da2b51aa" providerId="LiveId" clId="{2728EB77-6091-4A0A-B644-6EAAB1E03FFE}" dt="2022-08-22T04:40:50.828" v="12138" actId="14100"/>
          <ac:picMkLst>
            <pc:docMk/>
            <pc:sldMk cId="0" sldId="362"/>
            <ac:picMk id="9" creationId="{B843F139-1A57-FAF5-CE4F-5E25B3E67A9A}"/>
          </ac:picMkLst>
        </pc:picChg>
        <pc:picChg chg="add mod">
          <ac:chgData name="Nita" userId="1727f383da2b51aa" providerId="LiveId" clId="{2728EB77-6091-4A0A-B644-6EAAB1E03FFE}" dt="2022-08-22T04:40:31.150" v="12136"/>
          <ac:picMkLst>
            <pc:docMk/>
            <pc:sldMk cId="0" sldId="362"/>
            <ac:picMk id="10" creationId="{53881CDD-32C4-585D-5A42-9663AFF21BB6}"/>
          </ac:picMkLst>
        </pc:picChg>
        <pc:picChg chg="add mod">
          <ac:chgData name="Nita" userId="1727f383da2b51aa" providerId="LiveId" clId="{2728EB77-6091-4A0A-B644-6EAAB1E03FFE}" dt="2022-08-22T04:40:41.581" v="12137"/>
          <ac:picMkLst>
            <pc:docMk/>
            <pc:sldMk cId="0" sldId="362"/>
            <ac:picMk id="11" creationId="{63F3AED4-E476-4917-05C5-D5AFD7BD8876}"/>
          </ac:picMkLst>
        </pc:picChg>
        <pc:picChg chg="del">
          <ac:chgData name="Nita" userId="1727f383da2b51aa" providerId="LiveId" clId="{2728EB77-6091-4A0A-B644-6EAAB1E03FFE}" dt="2022-08-22T04:39:26.908" v="12127" actId="478"/>
          <ac:picMkLst>
            <pc:docMk/>
            <pc:sldMk cId="0" sldId="362"/>
            <ac:picMk id="12" creationId="{8D9100D3-3509-878A-3E9B-CE563EFECFE8}"/>
          </ac:picMkLst>
        </pc:picChg>
      </pc:sldChg>
      <pc:sldChg chg="addSp delSp modSp modAnim">
        <pc:chgData name="Nita" userId="1727f383da2b51aa" providerId="LiveId" clId="{2728EB77-6091-4A0A-B644-6EAAB1E03FFE}" dt="2022-08-22T05:25:55.560" v="14278"/>
        <pc:sldMkLst>
          <pc:docMk/>
          <pc:sldMk cId="0" sldId="363"/>
        </pc:sldMkLst>
        <pc:spChg chg="add mod">
          <ac:chgData name="Nita" userId="1727f383da2b51aa" providerId="LiveId" clId="{2728EB77-6091-4A0A-B644-6EAAB1E03FFE}" dt="2022-08-22T04:54:08.989" v="12834"/>
          <ac:spMkLst>
            <pc:docMk/>
            <pc:sldMk cId="0" sldId="363"/>
            <ac:spMk id="6" creationId="{43C53249-C36D-4659-36A2-EA44A301F4BE}"/>
          </ac:spMkLst>
        </pc:spChg>
        <pc:spChg chg="del mod">
          <ac:chgData name="Nita" userId="1727f383da2b51aa" providerId="LiveId" clId="{2728EB77-6091-4A0A-B644-6EAAB1E03FFE}" dt="2022-08-22T04:53:47.689" v="12833" actId="478"/>
          <ac:spMkLst>
            <pc:docMk/>
            <pc:sldMk cId="0" sldId="363"/>
            <ac:spMk id="12" creationId="{D5F4D338-17E4-4B07-C939-E598EB2A9A9F}"/>
          </ac:spMkLst>
        </pc:spChg>
      </pc:sldChg>
      <pc:sldChg chg="addSp delSp modSp modAnim">
        <pc:chgData name="Nita" userId="1727f383da2b51aa" providerId="LiveId" clId="{2728EB77-6091-4A0A-B644-6EAAB1E03FFE}" dt="2022-08-22T05:25:42.216" v="14277"/>
        <pc:sldMkLst>
          <pc:docMk/>
          <pc:sldMk cId="0" sldId="365"/>
        </pc:sldMkLst>
        <pc:spChg chg="add mod">
          <ac:chgData name="Nita" userId="1727f383da2b51aa" providerId="LiveId" clId="{2728EB77-6091-4A0A-B644-6EAAB1E03FFE}" dt="2022-08-22T04:50:34.235" v="12665"/>
          <ac:spMkLst>
            <pc:docMk/>
            <pc:sldMk cId="0" sldId="365"/>
            <ac:spMk id="9" creationId="{0406EDDB-867B-45BC-3260-D242BB9C5A14}"/>
          </ac:spMkLst>
        </pc:spChg>
        <pc:picChg chg="del">
          <ac:chgData name="Nita" userId="1727f383da2b51aa" providerId="LiveId" clId="{2728EB77-6091-4A0A-B644-6EAAB1E03FFE}" dt="2022-08-22T04:50:17.797" v="12661" actId="478"/>
          <ac:picMkLst>
            <pc:docMk/>
            <pc:sldMk cId="0" sldId="365"/>
            <ac:picMk id="7" creationId="{7C0F95B5-B142-2ABB-BF25-FA008DADFEBD}"/>
          </ac:picMkLst>
        </pc:picChg>
        <pc:picChg chg="add del mod">
          <ac:chgData name="Nita" userId="1727f383da2b51aa" providerId="LiveId" clId="{2728EB77-6091-4A0A-B644-6EAAB1E03FFE}" dt="2022-08-22T04:50:23.243" v="12664" actId="478"/>
          <ac:picMkLst>
            <pc:docMk/>
            <pc:sldMk cId="0" sldId="365"/>
            <ac:picMk id="8" creationId="{54B694CD-D873-360D-C3C2-7A7D00C5D64D}"/>
          </ac:picMkLst>
        </pc:picChg>
      </pc:sldChg>
      <pc:sldChg chg="del">
        <pc:chgData name="Nita" userId="1727f383da2b51aa" providerId="LiveId" clId="{2728EB77-6091-4A0A-B644-6EAAB1E03FFE}" dt="2022-08-22T10:53:10.575" v="14285" actId="47"/>
        <pc:sldMkLst>
          <pc:docMk/>
          <pc:sldMk cId="0" sldId="367"/>
        </pc:sldMkLst>
      </pc:sldChg>
      <pc:sldChg chg="del">
        <pc:chgData name="Nita" userId="1727f383da2b51aa" providerId="LiveId" clId="{2728EB77-6091-4A0A-B644-6EAAB1E03FFE}" dt="2022-08-22T10:53:10.575" v="14285" actId="47"/>
        <pc:sldMkLst>
          <pc:docMk/>
          <pc:sldMk cId="0" sldId="369"/>
        </pc:sldMkLst>
      </pc:sldChg>
      <pc:sldChg chg="del">
        <pc:chgData name="Nita" userId="1727f383da2b51aa" providerId="LiveId" clId="{2728EB77-6091-4A0A-B644-6EAAB1E03FFE}" dt="2022-08-22T10:53:10.575" v="14285" actId="47"/>
        <pc:sldMkLst>
          <pc:docMk/>
          <pc:sldMk cId="0" sldId="370"/>
        </pc:sldMkLst>
      </pc:sldChg>
      <pc:sldChg chg="del">
        <pc:chgData name="Nita" userId="1727f383da2b51aa" providerId="LiveId" clId="{2728EB77-6091-4A0A-B644-6EAAB1E03FFE}" dt="2022-08-22T10:53:10.575" v="14285" actId="47"/>
        <pc:sldMkLst>
          <pc:docMk/>
          <pc:sldMk cId="0" sldId="371"/>
        </pc:sldMkLst>
      </pc:sldChg>
      <pc:sldChg chg="del">
        <pc:chgData name="Nita" userId="1727f383da2b51aa" providerId="LiveId" clId="{2728EB77-6091-4A0A-B644-6EAAB1E03FFE}" dt="2022-08-22T10:53:10.575" v="14285" actId="47"/>
        <pc:sldMkLst>
          <pc:docMk/>
          <pc:sldMk cId="0" sldId="373"/>
        </pc:sldMkLst>
      </pc:sldChg>
      <pc:sldChg chg="del">
        <pc:chgData name="Nita" userId="1727f383da2b51aa" providerId="LiveId" clId="{2728EB77-6091-4A0A-B644-6EAAB1E03FFE}" dt="2022-08-22T10:53:10.575" v="14285" actId="47"/>
        <pc:sldMkLst>
          <pc:docMk/>
          <pc:sldMk cId="0" sldId="375"/>
        </pc:sldMkLst>
      </pc:sldChg>
      <pc:sldChg chg="addSp delSp modSp mod modClrScheme modAnim chgLayout">
        <pc:chgData name="Nita" userId="1727f383da2b51aa" providerId="LiveId" clId="{2728EB77-6091-4A0A-B644-6EAAB1E03FFE}" dt="2022-08-11T04:59:41.162" v="1882"/>
        <pc:sldMkLst>
          <pc:docMk/>
          <pc:sldMk cId="0" sldId="381"/>
        </pc:sldMkLst>
        <pc:spChg chg="add del mod ord">
          <ac:chgData name="Nita" userId="1727f383da2b51aa" providerId="LiveId" clId="{2728EB77-6091-4A0A-B644-6EAAB1E03FFE}" dt="2022-08-11T04:31:41.066" v="1050" actId="478"/>
          <ac:spMkLst>
            <pc:docMk/>
            <pc:sldMk cId="0" sldId="381"/>
            <ac:spMk id="2" creationId="{08DAD506-09F7-4386-8361-5E02E6125F5E}"/>
          </ac:spMkLst>
        </pc:spChg>
        <pc:spChg chg="add mod ord">
          <ac:chgData name="Nita" userId="1727f383da2b51aa" providerId="LiveId" clId="{2728EB77-6091-4A0A-B644-6EAAB1E03FFE}" dt="2022-08-11T04:33:58.787" v="1227" actId="14100"/>
          <ac:spMkLst>
            <pc:docMk/>
            <pc:sldMk cId="0" sldId="381"/>
            <ac:spMk id="3" creationId="{E15B61A7-165B-52B9-8C71-A5D7B81B7E3D}"/>
          </ac:spMkLst>
        </pc:spChg>
        <pc:spChg chg="mod ord">
          <ac:chgData name="Nita" userId="1727f383da2b51aa" providerId="LiveId" clId="{2728EB77-6091-4A0A-B644-6EAAB1E03FFE}" dt="2022-08-11T04:31:37.237" v="1048" actId="700"/>
          <ac:spMkLst>
            <pc:docMk/>
            <pc:sldMk cId="0" sldId="381"/>
            <ac:spMk id="4" creationId="{00000000-0000-0000-0000-000000000000}"/>
          </ac:spMkLst>
        </pc:spChg>
        <pc:spChg chg="mod ord">
          <ac:chgData name="Nita" userId="1727f383da2b51aa" providerId="LiveId" clId="{2728EB77-6091-4A0A-B644-6EAAB1E03FFE}" dt="2022-08-11T04:31:37.237" v="1048" actId="700"/>
          <ac:spMkLst>
            <pc:docMk/>
            <pc:sldMk cId="0" sldId="381"/>
            <ac:spMk id="5" creationId="{00000000-0000-0000-0000-000000000000}"/>
          </ac:spMkLst>
        </pc:spChg>
        <pc:spChg chg="mod">
          <ac:chgData name="Nita" userId="1727f383da2b51aa" providerId="LiveId" clId="{2728EB77-6091-4A0A-B644-6EAAB1E03FFE}" dt="2022-08-11T04:31:25.115" v="1044" actId="20577"/>
          <ac:spMkLst>
            <pc:docMk/>
            <pc:sldMk cId="0" sldId="381"/>
            <ac:spMk id="6" creationId="{80E0AA0E-DD54-59E8-403D-235D2F1AC675}"/>
          </ac:spMkLst>
        </pc:spChg>
        <pc:picChg chg="del mod">
          <ac:chgData name="Nita" userId="1727f383da2b51aa" providerId="LiveId" clId="{2728EB77-6091-4A0A-B644-6EAAB1E03FFE}" dt="2022-08-11T04:31:31.751" v="1046" actId="478"/>
          <ac:picMkLst>
            <pc:docMk/>
            <pc:sldMk cId="0" sldId="381"/>
            <ac:picMk id="7" creationId="{ADF2F91B-A12D-5C65-E6CE-EAB95EB490BA}"/>
          </ac:picMkLst>
        </pc:picChg>
        <pc:picChg chg="del">
          <ac:chgData name="Nita" userId="1727f383da2b51aa" providerId="LiveId" clId="{2728EB77-6091-4A0A-B644-6EAAB1E03FFE}" dt="2022-08-11T04:31:33.848" v="1047" actId="478"/>
          <ac:picMkLst>
            <pc:docMk/>
            <pc:sldMk cId="0" sldId="381"/>
            <ac:picMk id="8" creationId="{3DEC7570-B353-B9D9-1382-4CE3FC0DA671}"/>
          </ac:picMkLst>
        </pc:picChg>
        <pc:picChg chg="add mod">
          <ac:chgData name="Nita" userId="1727f383da2b51aa" providerId="LiveId" clId="{2728EB77-6091-4A0A-B644-6EAAB1E03FFE}" dt="2022-08-11T04:36:12.553" v="1230" actId="14100"/>
          <ac:picMkLst>
            <pc:docMk/>
            <pc:sldMk cId="0" sldId="381"/>
            <ac:picMk id="9" creationId="{052E548D-67F4-83DA-5A28-9EDE83B854CA}"/>
          </ac:picMkLst>
        </pc:picChg>
        <pc:picChg chg="add mod">
          <ac:chgData name="Nita" userId="1727f383da2b51aa" providerId="LiveId" clId="{2728EB77-6091-4A0A-B644-6EAAB1E03FFE}" dt="2022-08-11T04:36:36.020" v="1235" actId="14100"/>
          <ac:picMkLst>
            <pc:docMk/>
            <pc:sldMk cId="0" sldId="381"/>
            <ac:picMk id="10" creationId="{5733DCB9-D4C1-1E41-FFF5-13C7E27228B0}"/>
          </ac:picMkLst>
        </pc:picChg>
        <pc:picChg chg="add mod">
          <ac:chgData name="Nita" userId="1727f383da2b51aa" providerId="LiveId" clId="{2728EB77-6091-4A0A-B644-6EAAB1E03FFE}" dt="2022-08-11T04:37:28.005" v="1242" actId="14100"/>
          <ac:picMkLst>
            <pc:docMk/>
            <pc:sldMk cId="0" sldId="381"/>
            <ac:picMk id="11" creationId="{90163B65-20C6-67BB-5D13-8FBC908F3B66}"/>
          </ac:picMkLst>
        </pc:picChg>
      </pc:sldChg>
      <pc:sldChg chg="addSp delSp modSp mod modAnim">
        <pc:chgData name="Nita" userId="1727f383da2b51aa" providerId="LiveId" clId="{2728EB77-6091-4A0A-B644-6EAAB1E03FFE}" dt="2022-08-18T05:04:50.630" v="10505"/>
        <pc:sldMkLst>
          <pc:docMk/>
          <pc:sldMk cId="0" sldId="382"/>
        </pc:sldMkLst>
        <pc:spChg chg="mod">
          <ac:chgData name="Nita" userId="1727f383da2b51aa" providerId="LiveId" clId="{2728EB77-6091-4A0A-B644-6EAAB1E03FFE}" dt="2022-08-18T05:03:41.243" v="10500" actId="255"/>
          <ac:spMkLst>
            <pc:docMk/>
            <pc:sldMk cId="0" sldId="382"/>
            <ac:spMk id="7" creationId="{00000000-0000-0000-0000-000000000000}"/>
          </ac:spMkLst>
        </pc:spChg>
        <pc:picChg chg="add mod">
          <ac:chgData name="Nita" userId="1727f383da2b51aa" providerId="LiveId" clId="{2728EB77-6091-4A0A-B644-6EAAB1E03FFE}" dt="2022-08-18T05:02:18.481" v="10496"/>
          <ac:picMkLst>
            <pc:docMk/>
            <pc:sldMk cId="0" sldId="382"/>
            <ac:picMk id="8" creationId="{87591637-9424-DDA1-39AA-40ACE71E1ED5}"/>
          </ac:picMkLst>
        </pc:picChg>
        <pc:picChg chg="del">
          <ac:chgData name="Nita" userId="1727f383da2b51aa" providerId="LiveId" clId="{2728EB77-6091-4A0A-B644-6EAAB1E03FFE}" dt="2022-08-18T05:02:17.169" v="10495" actId="478"/>
          <ac:picMkLst>
            <pc:docMk/>
            <pc:sldMk cId="0" sldId="382"/>
            <ac:picMk id="10" creationId="{DFCF0ED9-7CE3-08F2-8ACD-B154ECC4005A}"/>
          </ac:picMkLst>
        </pc:picChg>
      </pc:sldChg>
      <pc:sldChg chg="del">
        <pc:chgData name="Nita" userId="1727f383da2b51aa" providerId="LiveId" clId="{2728EB77-6091-4A0A-B644-6EAAB1E03FFE}" dt="2022-08-22T04:13:51.937" v="10531" actId="2696"/>
        <pc:sldMkLst>
          <pc:docMk/>
          <pc:sldMk cId="0" sldId="383"/>
        </pc:sldMkLst>
      </pc:sldChg>
      <pc:sldChg chg="modSp mod">
        <pc:chgData name="Nita" userId="1727f383da2b51aa" providerId="LiveId" clId="{2728EB77-6091-4A0A-B644-6EAAB1E03FFE}" dt="2022-08-22T04:30:44.099" v="11580" actId="5793"/>
        <pc:sldMkLst>
          <pc:docMk/>
          <pc:sldMk cId="0" sldId="384"/>
        </pc:sldMkLst>
        <pc:spChg chg="mod">
          <ac:chgData name="Nita" userId="1727f383da2b51aa" providerId="LiveId" clId="{2728EB77-6091-4A0A-B644-6EAAB1E03FFE}" dt="2022-08-22T04:30:44.099" v="11580" actId="5793"/>
          <ac:spMkLst>
            <pc:docMk/>
            <pc:sldMk cId="0" sldId="384"/>
            <ac:spMk id="2" creationId="{CC7318A6-DF16-1957-A61C-D2C221581321}"/>
          </ac:spMkLst>
        </pc:spChg>
        <pc:spChg chg="mod">
          <ac:chgData name="Nita" userId="1727f383da2b51aa" providerId="LiveId" clId="{2728EB77-6091-4A0A-B644-6EAAB1E03FFE}" dt="2022-08-22T04:27:03.166" v="11268" actId="20577"/>
          <ac:spMkLst>
            <pc:docMk/>
            <pc:sldMk cId="0" sldId="384"/>
            <ac:spMk id="6" creationId="{15D491DA-76EC-E07F-7CED-A7DA25E20ED8}"/>
          </ac:spMkLst>
        </pc:spChg>
      </pc:sldChg>
      <pc:sldChg chg="del">
        <pc:chgData name="Nita" userId="1727f383da2b51aa" providerId="LiveId" clId="{2728EB77-6091-4A0A-B644-6EAAB1E03FFE}" dt="2022-08-22T10:53:10.575" v="14285" actId="47"/>
        <pc:sldMkLst>
          <pc:docMk/>
          <pc:sldMk cId="0" sldId="385"/>
        </pc:sldMkLst>
      </pc:sldChg>
      <pc:sldChg chg="del">
        <pc:chgData name="Nita" userId="1727f383da2b51aa" providerId="LiveId" clId="{2728EB77-6091-4A0A-B644-6EAAB1E03FFE}" dt="2022-08-22T10:53:10.575" v="14285" actId="47"/>
        <pc:sldMkLst>
          <pc:docMk/>
          <pc:sldMk cId="0" sldId="386"/>
        </pc:sldMkLst>
      </pc:sldChg>
      <pc:sldChg chg="modSp mod">
        <pc:chgData name="Nita" userId="1727f383da2b51aa" providerId="LiveId" clId="{2728EB77-6091-4A0A-B644-6EAAB1E03FFE}" dt="2022-08-13T04:22:46.086" v="4211" actId="20577"/>
        <pc:sldMkLst>
          <pc:docMk/>
          <pc:sldMk cId="0" sldId="388"/>
        </pc:sldMkLst>
        <pc:spChg chg="mod">
          <ac:chgData name="Nita" userId="1727f383da2b51aa" providerId="LiveId" clId="{2728EB77-6091-4A0A-B644-6EAAB1E03FFE}" dt="2022-08-13T04:22:46.086" v="4211" actId="20577"/>
          <ac:spMkLst>
            <pc:docMk/>
            <pc:sldMk cId="0" sldId="388"/>
            <ac:spMk id="3" creationId="{F13E9B80-45F5-60FC-FA81-5489FD04AC35}"/>
          </ac:spMkLst>
        </pc:spChg>
        <pc:spChg chg="mod">
          <ac:chgData name="Nita" userId="1727f383da2b51aa" providerId="LiveId" clId="{2728EB77-6091-4A0A-B644-6EAAB1E03FFE}" dt="2022-08-13T04:19:20.340" v="3824" actId="20577"/>
          <ac:spMkLst>
            <pc:docMk/>
            <pc:sldMk cId="0" sldId="388"/>
            <ac:spMk id="9" creationId="{00000000-0000-0000-0000-000000000000}"/>
          </ac:spMkLst>
        </pc:spChg>
      </pc:sldChg>
      <pc:sldChg chg="del">
        <pc:chgData name="Nita" userId="1727f383da2b51aa" providerId="LiveId" clId="{2728EB77-6091-4A0A-B644-6EAAB1E03FFE}" dt="2022-08-22T10:53:10.575" v="14285" actId="47"/>
        <pc:sldMkLst>
          <pc:docMk/>
          <pc:sldMk cId="0" sldId="390"/>
        </pc:sldMkLst>
      </pc:sldChg>
      <pc:sldChg chg="del">
        <pc:chgData name="Nita" userId="1727f383da2b51aa" providerId="LiveId" clId="{2728EB77-6091-4A0A-B644-6EAAB1E03FFE}" dt="2022-08-22T10:53:10.575" v="14285" actId="47"/>
        <pc:sldMkLst>
          <pc:docMk/>
          <pc:sldMk cId="0" sldId="392"/>
        </pc:sldMkLst>
      </pc:sldChg>
      <pc:sldChg chg="del">
        <pc:chgData name="Nita" userId="1727f383da2b51aa" providerId="LiveId" clId="{2728EB77-6091-4A0A-B644-6EAAB1E03FFE}" dt="2022-08-22T10:53:10.575" v="14285" actId="47"/>
        <pc:sldMkLst>
          <pc:docMk/>
          <pc:sldMk cId="0" sldId="393"/>
        </pc:sldMkLst>
      </pc:sldChg>
      <pc:sldChg chg="del">
        <pc:chgData name="Nita" userId="1727f383da2b51aa" providerId="LiveId" clId="{2728EB77-6091-4A0A-B644-6EAAB1E03FFE}" dt="2022-08-22T10:53:10.575" v="14285" actId="47"/>
        <pc:sldMkLst>
          <pc:docMk/>
          <pc:sldMk cId="0" sldId="395"/>
        </pc:sldMkLst>
      </pc:sldChg>
      <pc:sldChg chg="del">
        <pc:chgData name="Nita" userId="1727f383da2b51aa" providerId="LiveId" clId="{2728EB77-6091-4A0A-B644-6EAAB1E03FFE}" dt="2022-08-22T10:53:10.575" v="14285" actId="47"/>
        <pc:sldMkLst>
          <pc:docMk/>
          <pc:sldMk cId="0" sldId="396"/>
        </pc:sldMkLst>
      </pc:sldChg>
      <pc:sldChg chg="del">
        <pc:chgData name="Nita" userId="1727f383da2b51aa" providerId="LiveId" clId="{2728EB77-6091-4A0A-B644-6EAAB1E03FFE}" dt="2022-08-22T10:53:10.575" v="14285" actId="47"/>
        <pc:sldMkLst>
          <pc:docMk/>
          <pc:sldMk cId="0" sldId="399"/>
        </pc:sldMkLst>
      </pc:sldChg>
      <pc:sldChg chg="del modAnim">
        <pc:chgData name="Nita" userId="1727f383da2b51aa" providerId="LiveId" clId="{2728EB77-6091-4A0A-B644-6EAAB1E03FFE}" dt="2022-08-22T10:53:10.575" v="14285" actId="47"/>
        <pc:sldMkLst>
          <pc:docMk/>
          <pc:sldMk cId="2919394488" sldId="401"/>
        </pc:sldMkLst>
      </pc:sldChg>
      <pc:sldChg chg="del">
        <pc:chgData name="Nita" userId="1727f383da2b51aa" providerId="LiveId" clId="{2728EB77-6091-4A0A-B644-6EAAB1E03FFE}" dt="2022-08-22T10:53:10.575" v="14285" actId="47"/>
        <pc:sldMkLst>
          <pc:docMk/>
          <pc:sldMk cId="139293523" sldId="402"/>
        </pc:sldMkLst>
      </pc:sldChg>
      <pc:sldChg chg="del">
        <pc:chgData name="Nita" userId="1727f383da2b51aa" providerId="LiveId" clId="{2728EB77-6091-4A0A-B644-6EAAB1E03FFE}" dt="2022-08-22T10:53:10.575" v="14285" actId="47"/>
        <pc:sldMkLst>
          <pc:docMk/>
          <pc:sldMk cId="1240240197" sldId="403"/>
        </pc:sldMkLst>
      </pc:sldChg>
      <pc:sldChg chg="del">
        <pc:chgData name="Nita" userId="1727f383da2b51aa" providerId="LiveId" clId="{2728EB77-6091-4A0A-B644-6EAAB1E03FFE}" dt="2022-08-22T10:53:10.575" v="14285" actId="47"/>
        <pc:sldMkLst>
          <pc:docMk/>
          <pc:sldMk cId="1718079764" sldId="404"/>
        </pc:sldMkLst>
      </pc:sldChg>
      <pc:sldChg chg="del">
        <pc:chgData name="Nita" userId="1727f383da2b51aa" providerId="LiveId" clId="{2728EB77-6091-4A0A-B644-6EAAB1E03FFE}" dt="2022-08-22T10:53:10.575" v="14285" actId="47"/>
        <pc:sldMkLst>
          <pc:docMk/>
          <pc:sldMk cId="3165225719" sldId="405"/>
        </pc:sldMkLst>
      </pc:sldChg>
      <pc:sldChg chg="del">
        <pc:chgData name="Nita" userId="1727f383da2b51aa" providerId="LiveId" clId="{2728EB77-6091-4A0A-B644-6EAAB1E03FFE}" dt="2022-08-22T10:53:10.575" v="14285" actId="47"/>
        <pc:sldMkLst>
          <pc:docMk/>
          <pc:sldMk cId="2723110668" sldId="406"/>
        </pc:sldMkLst>
      </pc:sldChg>
      <pc:sldChg chg="del">
        <pc:chgData name="Nita" userId="1727f383da2b51aa" providerId="LiveId" clId="{2728EB77-6091-4A0A-B644-6EAAB1E03FFE}" dt="2022-08-22T10:53:10.575" v="14285" actId="47"/>
        <pc:sldMkLst>
          <pc:docMk/>
          <pc:sldMk cId="1323142970" sldId="407"/>
        </pc:sldMkLst>
      </pc:sldChg>
      <pc:sldChg chg="del">
        <pc:chgData name="Nita" userId="1727f383da2b51aa" providerId="LiveId" clId="{2728EB77-6091-4A0A-B644-6EAAB1E03FFE}" dt="2022-08-22T10:53:27.424" v="14286" actId="47"/>
        <pc:sldMkLst>
          <pc:docMk/>
          <pc:sldMk cId="931938226" sldId="408"/>
        </pc:sldMkLst>
      </pc:sldChg>
      <pc:sldChg chg="del">
        <pc:chgData name="Nita" userId="1727f383da2b51aa" providerId="LiveId" clId="{2728EB77-6091-4A0A-B644-6EAAB1E03FFE}" dt="2022-08-22T10:53:27.424" v="14286" actId="47"/>
        <pc:sldMkLst>
          <pc:docMk/>
          <pc:sldMk cId="220818019" sldId="409"/>
        </pc:sldMkLst>
      </pc:sldChg>
      <pc:sldChg chg="del">
        <pc:chgData name="Nita" userId="1727f383da2b51aa" providerId="LiveId" clId="{2728EB77-6091-4A0A-B644-6EAAB1E03FFE}" dt="2022-08-22T10:53:27.424" v="14286" actId="47"/>
        <pc:sldMkLst>
          <pc:docMk/>
          <pc:sldMk cId="771062228" sldId="410"/>
        </pc:sldMkLst>
      </pc:sldChg>
      <pc:sldChg chg="del">
        <pc:chgData name="Nita" userId="1727f383da2b51aa" providerId="LiveId" clId="{2728EB77-6091-4A0A-B644-6EAAB1E03FFE}" dt="2022-08-22T10:53:27.424" v="14286" actId="47"/>
        <pc:sldMkLst>
          <pc:docMk/>
          <pc:sldMk cId="3338028559" sldId="411"/>
        </pc:sldMkLst>
      </pc:sldChg>
      <pc:sldChg chg="del">
        <pc:chgData name="Nita" userId="1727f383da2b51aa" providerId="LiveId" clId="{2728EB77-6091-4A0A-B644-6EAAB1E03FFE}" dt="2022-08-22T10:53:27.424" v="14286" actId="47"/>
        <pc:sldMkLst>
          <pc:docMk/>
          <pc:sldMk cId="235391084" sldId="412"/>
        </pc:sldMkLst>
      </pc:sldChg>
      <pc:sldChg chg="del">
        <pc:chgData name="Nita" userId="1727f383da2b51aa" providerId="LiveId" clId="{2728EB77-6091-4A0A-B644-6EAAB1E03FFE}" dt="2022-08-22T10:53:27.424" v="14286" actId="47"/>
        <pc:sldMkLst>
          <pc:docMk/>
          <pc:sldMk cId="1492464021" sldId="413"/>
        </pc:sldMkLst>
      </pc:sldChg>
      <pc:sldChg chg="del">
        <pc:chgData name="Nita" userId="1727f383da2b51aa" providerId="LiveId" clId="{2728EB77-6091-4A0A-B644-6EAAB1E03FFE}" dt="2022-08-22T10:53:27.424" v="14286" actId="47"/>
        <pc:sldMkLst>
          <pc:docMk/>
          <pc:sldMk cId="3621802662" sldId="414"/>
        </pc:sldMkLst>
      </pc:sldChg>
      <pc:sldChg chg="del">
        <pc:chgData name="Nita" userId="1727f383da2b51aa" providerId="LiveId" clId="{2728EB77-6091-4A0A-B644-6EAAB1E03FFE}" dt="2022-08-22T10:53:27.424" v="14286" actId="47"/>
        <pc:sldMkLst>
          <pc:docMk/>
          <pc:sldMk cId="1865509839" sldId="415"/>
        </pc:sldMkLst>
      </pc:sldChg>
      <pc:sldChg chg="del">
        <pc:chgData name="Nita" userId="1727f383da2b51aa" providerId="LiveId" clId="{2728EB77-6091-4A0A-B644-6EAAB1E03FFE}" dt="2022-08-22T10:53:27.424" v="14286" actId="47"/>
        <pc:sldMkLst>
          <pc:docMk/>
          <pc:sldMk cId="1146537770" sldId="416"/>
        </pc:sldMkLst>
      </pc:sldChg>
      <pc:sldChg chg="del">
        <pc:chgData name="Nita" userId="1727f383da2b51aa" providerId="LiveId" clId="{2728EB77-6091-4A0A-B644-6EAAB1E03FFE}" dt="2022-08-22T10:53:27.424" v="14286" actId="47"/>
        <pc:sldMkLst>
          <pc:docMk/>
          <pc:sldMk cId="1117569235" sldId="417"/>
        </pc:sldMkLst>
      </pc:sldChg>
      <pc:sldChg chg="del">
        <pc:chgData name="Nita" userId="1727f383da2b51aa" providerId="LiveId" clId="{2728EB77-6091-4A0A-B644-6EAAB1E03FFE}" dt="2022-08-22T10:53:27.424" v="14286" actId="47"/>
        <pc:sldMkLst>
          <pc:docMk/>
          <pc:sldMk cId="2601031816" sldId="418"/>
        </pc:sldMkLst>
      </pc:sldChg>
      <pc:sldChg chg="del">
        <pc:chgData name="Nita" userId="1727f383da2b51aa" providerId="LiveId" clId="{2728EB77-6091-4A0A-B644-6EAAB1E03FFE}" dt="2022-08-22T10:53:27.424" v="14286" actId="47"/>
        <pc:sldMkLst>
          <pc:docMk/>
          <pc:sldMk cId="706175513" sldId="420"/>
        </pc:sldMkLst>
      </pc:sldChg>
      <pc:sldChg chg="del">
        <pc:chgData name="Nita" userId="1727f383da2b51aa" providerId="LiveId" clId="{2728EB77-6091-4A0A-B644-6EAAB1E03FFE}" dt="2022-08-22T10:53:27.424" v="14286" actId="47"/>
        <pc:sldMkLst>
          <pc:docMk/>
          <pc:sldMk cId="3309449693" sldId="421"/>
        </pc:sldMkLst>
      </pc:sldChg>
      <pc:sldChg chg="del">
        <pc:chgData name="Nita" userId="1727f383da2b51aa" providerId="LiveId" clId="{2728EB77-6091-4A0A-B644-6EAAB1E03FFE}" dt="2022-08-22T10:53:35.213" v="14287" actId="47"/>
        <pc:sldMkLst>
          <pc:docMk/>
          <pc:sldMk cId="2058299623" sldId="423"/>
        </pc:sldMkLst>
      </pc:sldChg>
      <pc:sldChg chg="del">
        <pc:chgData name="Nita" userId="1727f383da2b51aa" providerId="LiveId" clId="{2728EB77-6091-4A0A-B644-6EAAB1E03FFE}" dt="2022-08-22T10:53:35.213" v="14287" actId="47"/>
        <pc:sldMkLst>
          <pc:docMk/>
          <pc:sldMk cId="3249267621" sldId="424"/>
        </pc:sldMkLst>
      </pc:sldChg>
      <pc:sldChg chg="del">
        <pc:chgData name="Nita" userId="1727f383da2b51aa" providerId="LiveId" clId="{2728EB77-6091-4A0A-B644-6EAAB1E03FFE}" dt="2022-08-22T10:53:35.213" v="14287" actId="47"/>
        <pc:sldMkLst>
          <pc:docMk/>
          <pc:sldMk cId="344667640" sldId="425"/>
        </pc:sldMkLst>
      </pc:sldChg>
      <pc:sldChg chg="del">
        <pc:chgData name="Nita" userId="1727f383da2b51aa" providerId="LiveId" clId="{2728EB77-6091-4A0A-B644-6EAAB1E03FFE}" dt="2022-08-22T10:53:35.213" v="14287" actId="47"/>
        <pc:sldMkLst>
          <pc:docMk/>
          <pc:sldMk cId="197428300" sldId="426"/>
        </pc:sldMkLst>
      </pc:sldChg>
      <pc:sldChg chg="del">
        <pc:chgData name="Nita" userId="1727f383da2b51aa" providerId="LiveId" clId="{2728EB77-6091-4A0A-B644-6EAAB1E03FFE}" dt="2022-08-22T10:53:35.213" v="14287" actId="47"/>
        <pc:sldMkLst>
          <pc:docMk/>
          <pc:sldMk cId="301009179" sldId="427"/>
        </pc:sldMkLst>
      </pc:sldChg>
      <pc:sldChg chg="del">
        <pc:chgData name="Nita" userId="1727f383da2b51aa" providerId="LiveId" clId="{2728EB77-6091-4A0A-B644-6EAAB1E03FFE}" dt="2022-08-22T10:53:35.213" v="14287" actId="47"/>
        <pc:sldMkLst>
          <pc:docMk/>
          <pc:sldMk cId="1329293859" sldId="428"/>
        </pc:sldMkLst>
      </pc:sldChg>
      <pc:sldChg chg="del">
        <pc:chgData name="Nita" userId="1727f383da2b51aa" providerId="LiveId" clId="{2728EB77-6091-4A0A-B644-6EAAB1E03FFE}" dt="2022-08-22T10:53:35.213" v="14287" actId="47"/>
        <pc:sldMkLst>
          <pc:docMk/>
          <pc:sldMk cId="1400673839" sldId="429"/>
        </pc:sldMkLst>
      </pc:sldChg>
      <pc:sldChg chg="del">
        <pc:chgData name="Nita" userId="1727f383da2b51aa" providerId="LiveId" clId="{2728EB77-6091-4A0A-B644-6EAAB1E03FFE}" dt="2022-08-22T10:53:35.213" v="14287" actId="47"/>
        <pc:sldMkLst>
          <pc:docMk/>
          <pc:sldMk cId="1741655637" sldId="430"/>
        </pc:sldMkLst>
      </pc:sldChg>
      <pc:sldChg chg="del">
        <pc:chgData name="Nita" userId="1727f383da2b51aa" providerId="LiveId" clId="{2728EB77-6091-4A0A-B644-6EAAB1E03FFE}" dt="2022-08-22T10:53:35.213" v="14287" actId="47"/>
        <pc:sldMkLst>
          <pc:docMk/>
          <pc:sldMk cId="383287139" sldId="431"/>
        </pc:sldMkLst>
      </pc:sldChg>
      <pc:sldChg chg="del">
        <pc:chgData name="Nita" userId="1727f383da2b51aa" providerId="LiveId" clId="{2728EB77-6091-4A0A-B644-6EAAB1E03FFE}" dt="2022-08-22T10:53:35.213" v="14287" actId="47"/>
        <pc:sldMkLst>
          <pc:docMk/>
          <pc:sldMk cId="3960550265" sldId="432"/>
        </pc:sldMkLst>
      </pc:sldChg>
      <pc:sldChg chg="del">
        <pc:chgData name="Nita" userId="1727f383da2b51aa" providerId="LiveId" clId="{2728EB77-6091-4A0A-B644-6EAAB1E03FFE}" dt="2022-08-22T10:53:35.213" v="14287" actId="47"/>
        <pc:sldMkLst>
          <pc:docMk/>
          <pc:sldMk cId="3521582398" sldId="433"/>
        </pc:sldMkLst>
      </pc:sldChg>
      <pc:sldChg chg="del">
        <pc:chgData name="Nita" userId="1727f383da2b51aa" providerId="LiveId" clId="{2728EB77-6091-4A0A-B644-6EAAB1E03FFE}" dt="2022-08-22T10:53:35.213" v="14287" actId="47"/>
        <pc:sldMkLst>
          <pc:docMk/>
          <pc:sldMk cId="1092032787" sldId="434"/>
        </pc:sldMkLst>
      </pc:sldChg>
      <pc:sldChg chg="del">
        <pc:chgData name="Nita" userId="1727f383da2b51aa" providerId="LiveId" clId="{2728EB77-6091-4A0A-B644-6EAAB1E03FFE}" dt="2022-08-22T10:53:35.213" v="14287" actId="47"/>
        <pc:sldMkLst>
          <pc:docMk/>
          <pc:sldMk cId="605398563" sldId="435"/>
        </pc:sldMkLst>
      </pc:sldChg>
      <pc:sldChg chg="del">
        <pc:chgData name="Nita" userId="1727f383da2b51aa" providerId="LiveId" clId="{2728EB77-6091-4A0A-B644-6EAAB1E03FFE}" dt="2022-08-22T10:53:47.091" v="14288" actId="47"/>
        <pc:sldMkLst>
          <pc:docMk/>
          <pc:sldMk cId="2348911023" sldId="436"/>
        </pc:sldMkLst>
      </pc:sldChg>
      <pc:sldChg chg="del">
        <pc:chgData name="Nita" userId="1727f383da2b51aa" providerId="LiveId" clId="{2728EB77-6091-4A0A-B644-6EAAB1E03FFE}" dt="2022-08-22T10:53:47.091" v="14288" actId="47"/>
        <pc:sldMkLst>
          <pc:docMk/>
          <pc:sldMk cId="705409621" sldId="437"/>
        </pc:sldMkLst>
      </pc:sldChg>
      <pc:sldChg chg="del">
        <pc:chgData name="Nita" userId="1727f383da2b51aa" providerId="LiveId" clId="{2728EB77-6091-4A0A-B644-6EAAB1E03FFE}" dt="2022-08-22T10:53:47.091" v="14288" actId="47"/>
        <pc:sldMkLst>
          <pc:docMk/>
          <pc:sldMk cId="3912288681" sldId="438"/>
        </pc:sldMkLst>
      </pc:sldChg>
      <pc:sldChg chg="del">
        <pc:chgData name="Nita" userId="1727f383da2b51aa" providerId="LiveId" clId="{2728EB77-6091-4A0A-B644-6EAAB1E03FFE}" dt="2022-08-22T10:53:47.091" v="14288" actId="47"/>
        <pc:sldMkLst>
          <pc:docMk/>
          <pc:sldMk cId="1714515123" sldId="439"/>
        </pc:sldMkLst>
      </pc:sldChg>
      <pc:sldChg chg="del">
        <pc:chgData name="Nita" userId="1727f383da2b51aa" providerId="LiveId" clId="{2728EB77-6091-4A0A-B644-6EAAB1E03FFE}" dt="2022-08-22T10:53:47.091" v="14288" actId="47"/>
        <pc:sldMkLst>
          <pc:docMk/>
          <pc:sldMk cId="4099284349" sldId="440"/>
        </pc:sldMkLst>
      </pc:sldChg>
      <pc:sldChg chg="del">
        <pc:chgData name="Nita" userId="1727f383da2b51aa" providerId="LiveId" clId="{2728EB77-6091-4A0A-B644-6EAAB1E03FFE}" dt="2022-08-22T10:53:47.091" v="14288" actId="47"/>
        <pc:sldMkLst>
          <pc:docMk/>
          <pc:sldMk cId="3801194106" sldId="441"/>
        </pc:sldMkLst>
      </pc:sldChg>
      <pc:sldChg chg="del">
        <pc:chgData name="Nita" userId="1727f383da2b51aa" providerId="LiveId" clId="{2728EB77-6091-4A0A-B644-6EAAB1E03FFE}" dt="2022-08-22T10:53:47.091" v="14288" actId="47"/>
        <pc:sldMkLst>
          <pc:docMk/>
          <pc:sldMk cId="3398327668" sldId="442"/>
        </pc:sldMkLst>
      </pc:sldChg>
      <pc:sldChg chg="del">
        <pc:chgData name="Nita" userId="1727f383da2b51aa" providerId="LiveId" clId="{2728EB77-6091-4A0A-B644-6EAAB1E03FFE}" dt="2022-08-22T10:53:47.091" v="14288" actId="47"/>
        <pc:sldMkLst>
          <pc:docMk/>
          <pc:sldMk cId="49155425" sldId="443"/>
        </pc:sldMkLst>
      </pc:sldChg>
      <pc:sldChg chg="del">
        <pc:chgData name="Nita" userId="1727f383da2b51aa" providerId="LiveId" clId="{2728EB77-6091-4A0A-B644-6EAAB1E03FFE}" dt="2022-08-22T10:53:47.091" v="14288" actId="47"/>
        <pc:sldMkLst>
          <pc:docMk/>
          <pc:sldMk cId="307005831" sldId="444"/>
        </pc:sldMkLst>
      </pc:sldChg>
      <pc:sldChg chg="del">
        <pc:chgData name="Nita" userId="1727f383da2b51aa" providerId="LiveId" clId="{2728EB77-6091-4A0A-B644-6EAAB1E03FFE}" dt="2022-08-22T10:53:47.091" v="14288" actId="47"/>
        <pc:sldMkLst>
          <pc:docMk/>
          <pc:sldMk cId="2945727255" sldId="449"/>
        </pc:sldMkLst>
      </pc:sldChg>
      <pc:sldChg chg="del">
        <pc:chgData name="Nita" userId="1727f383da2b51aa" providerId="LiveId" clId="{2728EB77-6091-4A0A-B644-6EAAB1E03FFE}" dt="2022-08-22T10:53:47.091" v="14288" actId="47"/>
        <pc:sldMkLst>
          <pc:docMk/>
          <pc:sldMk cId="2963548571" sldId="450"/>
        </pc:sldMkLst>
      </pc:sldChg>
      <pc:sldChg chg="del">
        <pc:chgData name="Nita" userId="1727f383da2b51aa" providerId="LiveId" clId="{2728EB77-6091-4A0A-B644-6EAAB1E03FFE}" dt="2022-08-22T10:53:47.091" v="14288" actId="47"/>
        <pc:sldMkLst>
          <pc:docMk/>
          <pc:sldMk cId="268697223" sldId="451"/>
        </pc:sldMkLst>
      </pc:sldChg>
      <pc:sldChg chg="del">
        <pc:chgData name="Nita" userId="1727f383da2b51aa" providerId="LiveId" clId="{2728EB77-6091-4A0A-B644-6EAAB1E03FFE}" dt="2022-08-22T10:53:47.091" v="14288" actId="47"/>
        <pc:sldMkLst>
          <pc:docMk/>
          <pc:sldMk cId="689885415" sldId="452"/>
        </pc:sldMkLst>
      </pc:sldChg>
      <pc:sldChg chg="del">
        <pc:chgData name="Nita" userId="1727f383da2b51aa" providerId="LiveId" clId="{2728EB77-6091-4A0A-B644-6EAAB1E03FFE}" dt="2022-08-22T10:53:47.091" v="14288" actId="47"/>
        <pc:sldMkLst>
          <pc:docMk/>
          <pc:sldMk cId="3402534163" sldId="453"/>
        </pc:sldMkLst>
      </pc:sldChg>
      <pc:sldChg chg="modSp del mod modClrScheme chgLayout">
        <pc:chgData name="Nita" userId="1727f383da2b51aa" providerId="LiveId" clId="{2728EB77-6091-4A0A-B644-6EAAB1E03FFE}" dt="2022-08-30T04:37:54.629" v="14683" actId="47"/>
        <pc:sldMkLst>
          <pc:docMk/>
          <pc:sldMk cId="4126212601" sldId="454"/>
        </pc:sldMkLst>
        <pc:spChg chg="mod ord">
          <ac:chgData name="Nita" userId="1727f383da2b51aa" providerId="LiveId" clId="{2728EB77-6091-4A0A-B644-6EAAB1E03FFE}" dt="2022-08-30T04:37:41.047" v="14681" actId="700"/>
          <ac:spMkLst>
            <pc:docMk/>
            <pc:sldMk cId="4126212601" sldId="454"/>
            <ac:spMk id="2" creationId="{00000000-0000-0000-0000-000000000000}"/>
          </ac:spMkLst>
        </pc:spChg>
        <pc:spChg chg="mod ord">
          <ac:chgData name="Nita" userId="1727f383da2b51aa" providerId="LiveId" clId="{2728EB77-6091-4A0A-B644-6EAAB1E03FFE}" dt="2022-08-30T04:37:41.047" v="14681" actId="700"/>
          <ac:spMkLst>
            <pc:docMk/>
            <pc:sldMk cId="4126212601" sldId="454"/>
            <ac:spMk id="4" creationId="{B54BAD8B-0BAE-4565-AD3B-DE76A46D06FA}"/>
          </ac:spMkLst>
        </pc:spChg>
        <pc:spChg chg="mod ord">
          <ac:chgData name="Nita" userId="1727f383da2b51aa" providerId="LiveId" clId="{2728EB77-6091-4A0A-B644-6EAAB1E03FFE}" dt="2022-08-30T04:37:41.047" v="14681" actId="700"/>
          <ac:spMkLst>
            <pc:docMk/>
            <pc:sldMk cId="4126212601" sldId="454"/>
            <ac:spMk id="8" creationId="{00000000-0000-0000-0000-000000000000}"/>
          </ac:spMkLst>
        </pc:spChg>
        <pc:spChg chg="mod ord">
          <ac:chgData name="Nita" userId="1727f383da2b51aa" providerId="LiveId" clId="{2728EB77-6091-4A0A-B644-6EAAB1E03FFE}" dt="2022-08-30T04:37:41.047" v="14681" actId="700"/>
          <ac:spMkLst>
            <pc:docMk/>
            <pc:sldMk cId="4126212601" sldId="454"/>
            <ac:spMk id="9" creationId="{00000000-0000-0000-0000-000000000000}"/>
          </ac:spMkLst>
        </pc:spChg>
      </pc:sldChg>
      <pc:sldChg chg="addSp delSp modSp mod modClrScheme chgLayout">
        <pc:chgData name="Nita" userId="1727f383da2b51aa" providerId="LiveId" clId="{2728EB77-6091-4A0A-B644-6EAAB1E03FFE}" dt="2022-08-17T11:14:18.254" v="6894" actId="14100"/>
        <pc:sldMkLst>
          <pc:docMk/>
          <pc:sldMk cId="0" sldId="778"/>
        </pc:sldMkLst>
        <pc:spChg chg="add del mod ord">
          <ac:chgData name="Nita" userId="1727f383da2b51aa" providerId="LiveId" clId="{2728EB77-6091-4A0A-B644-6EAAB1E03FFE}" dt="2022-08-17T11:03:03.612" v="6687" actId="478"/>
          <ac:spMkLst>
            <pc:docMk/>
            <pc:sldMk cId="0" sldId="778"/>
            <ac:spMk id="2" creationId="{0878823E-C6B9-CCE6-7E31-D7F268AA86A4}"/>
          </ac:spMkLst>
        </pc:spChg>
        <pc:spChg chg="add mod ord">
          <ac:chgData name="Nita" userId="1727f383da2b51aa" providerId="LiveId" clId="{2728EB77-6091-4A0A-B644-6EAAB1E03FFE}" dt="2022-08-17T11:13:41.817" v="6889" actId="14100"/>
          <ac:spMkLst>
            <pc:docMk/>
            <pc:sldMk cId="0" sldId="778"/>
            <ac:spMk id="3" creationId="{AE9EBD2D-3108-4841-4260-26FC531B3025}"/>
          </ac:spMkLst>
        </pc:spChg>
        <pc:spChg chg="del mod">
          <ac:chgData name="Nita" userId="1727f383da2b51aa" providerId="LiveId" clId="{2728EB77-6091-4A0A-B644-6EAAB1E03FFE}" dt="2022-08-17T10:22:04.186" v="6541" actId="478"/>
          <ac:spMkLst>
            <pc:docMk/>
            <pc:sldMk cId="0" sldId="778"/>
            <ac:spMk id="49154" creationId="{CEE0AFE1-2996-EF4F-2E82-92A42B1618FE}"/>
          </ac:spMkLst>
        </pc:spChg>
        <pc:spChg chg="del mod">
          <ac:chgData name="Nita" userId="1727f383da2b51aa" providerId="LiveId" clId="{2728EB77-6091-4A0A-B644-6EAAB1E03FFE}" dt="2022-08-17T10:22:45.077" v="6544" actId="478"/>
          <ac:spMkLst>
            <pc:docMk/>
            <pc:sldMk cId="0" sldId="778"/>
            <ac:spMk id="49155" creationId="{C6D9BE48-6A53-1FDE-046A-4669E7E2F92C}"/>
          </ac:spMkLst>
        </pc:spChg>
        <pc:spChg chg="mod">
          <ac:chgData name="Nita" userId="1727f383da2b51aa" providerId="LiveId" clId="{2728EB77-6091-4A0A-B644-6EAAB1E03FFE}" dt="2022-08-17T11:02:10.698" v="6684" actId="20577"/>
          <ac:spMkLst>
            <pc:docMk/>
            <pc:sldMk cId="0" sldId="778"/>
            <ac:spMk id="49158" creationId="{4F5D0C75-1FBF-BE71-A322-ADCCA0686D03}"/>
          </ac:spMkLst>
        </pc:spChg>
        <pc:picChg chg="add mod">
          <ac:chgData name="Nita" userId="1727f383da2b51aa" providerId="LiveId" clId="{2728EB77-6091-4A0A-B644-6EAAB1E03FFE}" dt="2022-08-17T11:14:18.254" v="6894" actId="14100"/>
          <ac:picMkLst>
            <pc:docMk/>
            <pc:sldMk cId="0" sldId="778"/>
            <ac:picMk id="9" creationId="{6F116E5C-B49E-C783-7329-5604D2F1B309}"/>
          </ac:picMkLst>
        </pc:picChg>
        <pc:picChg chg="del">
          <ac:chgData name="Nita" userId="1727f383da2b51aa" providerId="LiveId" clId="{2728EB77-6091-4A0A-B644-6EAAB1E03FFE}" dt="2022-08-17T10:22:50.653" v="6545" actId="478"/>
          <ac:picMkLst>
            <pc:docMk/>
            <pc:sldMk cId="0" sldId="778"/>
            <ac:picMk id="12" creationId="{2CBEC3C1-EA85-00BC-555C-F8621EEE0B44}"/>
          </ac:picMkLst>
        </pc:picChg>
        <pc:picChg chg="del">
          <ac:chgData name="Nita" userId="1727f383da2b51aa" providerId="LiveId" clId="{2728EB77-6091-4A0A-B644-6EAAB1E03FFE}" dt="2022-08-17T10:22:52.385" v="6546" actId="478"/>
          <ac:picMkLst>
            <pc:docMk/>
            <pc:sldMk cId="0" sldId="778"/>
            <ac:picMk id="13" creationId="{824D5294-8377-C3A8-6250-9A4418E02115}"/>
          </ac:picMkLst>
        </pc:picChg>
      </pc:sldChg>
      <pc:sldChg chg="addSp modSp mod modAnim">
        <pc:chgData name="Nita" userId="1727f383da2b51aa" providerId="LiveId" clId="{2728EB77-6091-4A0A-B644-6EAAB1E03FFE}" dt="2022-08-11T04:58:02.111" v="1875"/>
        <pc:sldMkLst>
          <pc:docMk/>
          <pc:sldMk cId="1017353081" sldId="779"/>
        </pc:sldMkLst>
        <pc:spChg chg="mod">
          <ac:chgData name="Nita" userId="1727f383da2b51aa" providerId="LiveId" clId="{2728EB77-6091-4A0A-B644-6EAAB1E03FFE}" dt="2022-08-11T04:19:32.079" v="565" actId="6549"/>
          <ac:spMkLst>
            <pc:docMk/>
            <pc:sldMk cId="1017353081" sldId="779"/>
            <ac:spMk id="3" creationId="{00000000-0000-0000-0000-000000000000}"/>
          </ac:spMkLst>
        </pc:spChg>
        <pc:spChg chg="mod">
          <ac:chgData name="Nita" userId="1727f383da2b51aa" providerId="LiveId" clId="{2728EB77-6091-4A0A-B644-6EAAB1E03FFE}" dt="2022-08-10T11:18:18.300" v="237" actId="20577"/>
          <ac:spMkLst>
            <pc:docMk/>
            <pc:sldMk cId="1017353081" sldId="779"/>
            <ac:spMk id="8" creationId="{5EB5189B-3F9F-2D0E-6C74-79EB3058D954}"/>
          </ac:spMkLst>
        </pc:spChg>
        <pc:picChg chg="add mod">
          <ac:chgData name="Nita" userId="1727f383da2b51aa" providerId="LiveId" clId="{2728EB77-6091-4A0A-B644-6EAAB1E03FFE}" dt="2022-08-11T04:19:50.786" v="569" actId="14100"/>
          <ac:picMkLst>
            <pc:docMk/>
            <pc:sldMk cId="1017353081" sldId="779"/>
            <ac:picMk id="6" creationId="{BC39013F-E4A9-1C9F-6553-E06AF2C3AFB8}"/>
          </ac:picMkLst>
        </pc:picChg>
        <pc:picChg chg="add mod">
          <ac:chgData name="Nita" userId="1727f383da2b51aa" providerId="LiveId" clId="{2728EB77-6091-4A0A-B644-6EAAB1E03FFE}" dt="2022-08-11T04:20:30.591" v="577" actId="14100"/>
          <ac:picMkLst>
            <pc:docMk/>
            <pc:sldMk cId="1017353081" sldId="779"/>
            <ac:picMk id="7" creationId="{26F3ED1B-E81A-8756-E1AD-37C99D23EA36}"/>
          </ac:picMkLst>
        </pc:picChg>
        <pc:picChg chg="add mod">
          <ac:chgData name="Nita" userId="1727f383da2b51aa" providerId="LiveId" clId="{2728EB77-6091-4A0A-B644-6EAAB1E03FFE}" dt="2022-08-11T04:21:02.076" v="583" actId="14100"/>
          <ac:picMkLst>
            <pc:docMk/>
            <pc:sldMk cId="1017353081" sldId="779"/>
            <ac:picMk id="9" creationId="{89A9B13C-F9A9-C6CF-C1CA-421694BB67A5}"/>
          </ac:picMkLst>
        </pc:picChg>
      </pc:sldChg>
      <pc:sldChg chg="addSp delSp modSp mod modAnim">
        <pc:chgData name="Nita" userId="1727f383da2b51aa" providerId="LiveId" clId="{2728EB77-6091-4A0A-B644-6EAAB1E03FFE}" dt="2022-08-11T04:59:05.004" v="1876"/>
        <pc:sldMkLst>
          <pc:docMk/>
          <pc:sldMk cId="2188469959" sldId="780"/>
        </pc:sldMkLst>
        <pc:spChg chg="del mod">
          <ac:chgData name="Nita" userId="1727f383da2b51aa" providerId="LiveId" clId="{2728EB77-6091-4A0A-B644-6EAAB1E03FFE}" dt="2022-08-11T04:21:51.718" v="585" actId="478"/>
          <ac:spMkLst>
            <pc:docMk/>
            <pc:sldMk cId="2188469959" sldId="780"/>
            <ac:spMk id="3" creationId="{00000000-0000-0000-0000-000000000000}"/>
          </ac:spMkLst>
        </pc:spChg>
        <pc:spChg chg="add del mod">
          <ac:chgData name="Nita" userId="1727f383da2b51aa" providerId="LiveId" clId="{2728EB77-6091-4A0A-B644-6EAAB1E03FFE}" dt="2022-08-11T04:21:54.270" v="586"/>
          <ac:spMkLst>
            <pc:docMk/>
            <pc:sldMk cId="2188469959" sldId="780"/>
            <ac:spMk id="6" creationId="{8E1FA0B5-B3C4-DEDF-6075-BE43CD0070CA}"/>
          </ac:spMkLst>
        </pc:spChg>
        <pc:spChg chg="mod">
          <ac:chgData name="Nita" userId="1727f383da2b51aa" providerId="LiveId" clId="{2728EB77-6091-4A0A-B644-6EAAB1E03FFE}" dt="2022-08-11T04:22:03.236" v="597" actId="6549"/>
          <ac:spMkLst>
            <pc:docMk/>
            <pc:sldMk cId="2188469959" sldId="780"/>
            <ac:spMk id="8" creationId="{5EB5189B-3F9F-2D0E-6C74-79EB3058D954}"/>
          </ac:spMkLst>
        </pc:spChg>
        <pc:spChg chg="add mod">
          <ac:chgData name="Nita" userId="1727f383da2b51aa" providerId="LiveId" clId="{2728EB77-6091-4A0A-B644-6EAAB1E03FFE}" dt="2022-08-11T04:21:54.270" v="586"/>
          <ac:spMkLst>
            <pc:docMk/>
            <pc:sldMk cId="2188469959" sldId="780"/>
            <ac:spMk id="9" creationId="{EB24BBC6-67EE-0C6B-F2BE-7D621420B295}"/>
          </ac:spMkLst>
        </pc:spChg>
      </pc:sldChg>
      <pc:sldChg chg="addSp modSp mod modAnim">
        <pc:chgData name="Nita" userId="1727f383da2b51aa" providerId="LiveId" clId="{2728EB77-6091-4A0A-B644-6EAAB1E03FFE}" dt="2022-08-11T05:00:22.767" v="1888"/>
        <pc:sldMkLst>
          <pc:docMk/>
          <pc:sldMk cId="1886485281" sldId="781"/>
        </pc:sldMkLst>
        <pc:spChg chg="mod">
          <ac:chgData name="Nita" userId="1727f383da2b51aa" providerId="LiveId" clId="{2728EB77-6091-4A0A-B644-6EAAB1E03FFE}" dt="2022-08-11T04:50:25.167" v="1524" actId="14100"/>
          <ac:spMkLst>
            <pc:docMk/>
            <pc:sldMk cId="1886485281" sldId="781"/>
            <ac:spMk id="2" creationId="{DFDAA8A5-E797-A73F-C0EA-15EC7E71AA77}"/>
          </ac:spMkLst>
        </pc:spChg>
        <pc:spChg chg="mod">
          <ac:chgData name="Nita" userId="1727f383da2b51aa" providerId="LiveId" clId="{2728EB77-6091-4A0A-B644-6EAAB1E03FFE}" dt="2022-08-11T04:53:37.229" v="1748" actId="14100"/>
          <ac:spMkLst>
            <pc:docMk/>
            <pc:sldMk cId="1886485281" sldId="781"/>
            <ac:spMk id="3" creationId="{3E8804FE-21AF-79EF-1BC5-B52EBFD6978B}"/>
          </ac:spMkLst>
        </pc:spChg>
        <pc:picChg chg="add mod">
          <ac:chgData name="Nita" userId="1727f383da2b51aa" providerId="LiveId" clId="{2728EB77-6091-4A0A-B644-6EAAB1E03FFE}" dt="2022-08-11T04:53:31.826" v="1747" actId="14100"/>
          <ac:picMkLst>
            <pc:docMk/>
            <pc:sldMk cId="1886485281" sldId="781"/>
            <ac:picMk id="6" creationId="{8F76927A-2659-144B-AD6F-73C4F5FB88D2}"/>
          </ac:picMkLst>
        </pc:picChg>
        <pc:picChg chg="add mod">
          <ac:chgData name="Nita" userId="1727f383da2b51aa" providerId="LiveId" clId="{2728EB77-6091-4A0A-B644-6EAAB1E03FFE}" dt="2022-08-11T04:54:15.698" v="1756" actId="14100"/>
          <ac:picMkLst>
            <pc:docMk/>
            <pc:sldMk cId="1886485281" sldId="781"/>
            <ac:picMk id="7" creationId="{49356757-9780-BB6B-02ED-093BB818184C}"/>
          </ac:picMkLst>
        </pc:picChg>
      </pc:sldChg>
      <pc:sldChg chg="addSp delSp modSp mod modAnim chgLayout">
        <pc:chgData name="Nita" userId="1727f383da2b51aa" providerId="LiveId" clId="{2728EB77-6091-4A0A-B644-6EAAB1E03FFE}" dt="2022-08-18T05:13:10.542" v="10526" actId="20577"/>
        <pc:sldMkLst>
          <pc:docMk/>
          <pc:sldMk cId="2882909960" sldId="782"/>
        </pc:sldMkLst>
        <pc:spChg chg="add del mod ord">
          <ac:chgData name="Nita" userId="1727f383da2b51aa" providerId="LiveId" clId="{2728EB77-6091-4A0A-B644-6EAAB1E03FFE}" dt="2022-08-17T08:35:37.920" v="4839" actId="478"/>
          <ac:spMkLst>
            <pc:docMk/>
            <pc:sldMk cId="2882909960" sldId="782"/>
            <ac:spMk id="2" creationId="{B110BF95-D3C7-9AC6-A041-E29104BF57CF}"/>
          </ac:spMkLst>
        </pc:spChg>
        <pc:spChg chg="add mod ord">
          <ac:chgData name="Nita" userId="1727f383da2b51aa" providerId="LiveId" clId="{2728EB77-6091-4A0A-B644-6EAAB1E03FFE}" dt="2022-08-17T08:59:23.089" v="5025" actId="14100"/>
          <ac:spMkLst>
            <pc:docMk/>
            <pc:sldMk cId="2882909960" sldId="782"/>
            <ac:spMk id="3" creationId="{47AB9D0F-D1FB-BD95-1E41-03F38632DFFB}"/>
          </ac:spMkLst>
        </pc:spChg>
        <pc:spChg chg="mod ord">
          <ac:chgData name="Nita" userId="1727f383da2b51aa" providerId="LiveId" clId="{2728EB77-6091-4A0A-B644-6EAAB1E03FFE}" dt="2022-08-17T08:35:34.221" v="4837" actId="700"/>
          <ac:spMkLst>
            <pc:docMk/>
            <pc:sldMk cId="2882909960" sldId="782"/>
            <ac:spMk id="7" creationId="{68307B97-2AB4-E37E-E955-451902C7D4B8}"/>
          </ac:spMkLst>
        </pc:spChg>
        <pc:spChg chg="mod">
          <ac:chgData name="Nita" userId="1727f383da2b51aa" providerId="LiveId" clId="{2728EB77-6091-4A0A-B644-6EAAB1E03FFE}" dt="2022-08-18T05:13:10.542" v="10526" actId="20577"/>
          <ac:spMkLst>
            <pc:docMk/>
            <pc:sldMk cId="2882909960" sldId="782"/>
            <ac:spMk id="9" creationId="{00000000-0000-0000-0000-000000000000}"/>
          </ac:spMkLst>
        </pc:spChg>
        <pc:picChg chg="del mod">
          <ac:chgData name="Nita" userId="1727f383da2b51aa" providerId="LiveId" clId="{2728EB77-6091-4A0A-B644-6EAAB1E03FFE}" dt="2022-08-17T08:29:49.064" v="4633" actId="478"/>
          <ac:picMkLst>
            <pc:docMk/>
            <pc:sldMk cId="2882909960" sldId="782"/>
            <ac:picMk id="6" creationId="{17810ACE-9ED4-89D2-73A1-CC26EF699C5E}"/>
          </ac:picMkLst>
        </pc:picChg>
        <pc:picChg chg="add del mod">
          <ac:chgData name="Nita" userId="1727f383da2b51aa" providerId="LiveId" clId="{2728EB77-6091-4A0A-B644-6EAAB1E03FFE}" dt="2022-08-17T09:22:50.661" v="5043" actId="478"/>
          <ac:picMkLst>
            <pc:docMk/>
            <pc:sldMk cId="2882909960" sldId="782"/>
            <ac:picMk id="8" creationId="{91C2EB37-E42C-9F9A-E4D7-B1A7462C455C}"/>
          </ac:picMkLst>
        </pc:picChg>
        <pc:picChg chg="add mod">
          <ac:chgData name="Nita" userId="1727f383da2b51aa" providerId="LiveId" clId="{2728EB77-6091-4A0A-B644-6EAAB1E03FFE}" dt="2022-08-17T09:01:45.955" v="5033" actId="14100"/>
          <ac:picMkLst>
            <pc:docMk/>
            <pc:sldMk cId="2882909960" sldId="782"/>
            <ac:picMk id="10" creationId="{89D567CA-6D87-494B-D410-E850145FE1D9}"/>
          </ac:picMkLst>
        </pc:picChg>
        <pc:picChg chg="add mod">
          <ac:chgData name="Nita" userId="1727f383da2b51aa" providerId="LiveId" clId="{2728EB77-6091-4A0A-B644-6EAAB1E03FFE}" dt="2022-08-17T09:03:43.859" v="5039" actId="14100"/>
          <ac:picMkLst>
            <pc:docMk/>
            <pc:sldMk cId="2882909960" sldId="782"/>
            <ac:picMk id="11" creationId="{1661D2EE-074A-546D-AC16-024103FFBDDD}"/>
          </ac:picMkLst>
        </pc:picChg>
        <pc:picChg chg="add mod">
          <ac:chgData name="Nita" userId="1727f383da2b51aa" providerId="LiveId" clId="{2728EB77-6091-4A0A-B644-6EAAB1E03FFE}" dt="2022-08-17T09:23:31.026" v="5052" actId="14100"/>
          <ac:picMkLst>
            <pc:docMk/>
            <pc:sldMk cId="2882909960" sldId="782"/>
            <ac:picMk id="12" creationId="{6A0C3DDA-4E8D-2C40-5984-85B68C9EDF5C}"/>
          </ac:picMkLst>
        </pc:picChg>
      </pc:sldChg>
      <pc:sldChg chg="addSp delSp modSp mod">
        <pc:chgData name="Nita" userId="1727f383da2b51aa" providerId="LiveId" clId="{2728EB77-6091-4A0A-B644-6EAAB1E03FFE}" dt="2022-08-17T09:41:36.931" v="6083" actId="5793"/>
        <pc:sldMkLst>
          <pc:docMk/>
          <pc:sldMk cId="4088268081" sldId="783"/>
        </pc:sldMkLst>
        <pc:spChg chg="mod">
          <ac:chgData name="Nita" userId="1727f383da2b51aa" providerId="LiveId" clId="{2728EB77-6091-4A0A-B644-6EAAB1E03FFE}" dt="2022-08-17T09:41:36.931" v="6083" actId="5793"/>
          <ac:spMkLst>
            <pc:docMk/>
            <pc:sldMk cId="4088268081" sldId="783"/>
            <ac:spMk id="3" creationId="{F13E9B80-45F5-60FC-FA81-5489FD04AC35}"/>
          </ac:spMkLst>
        </pc:spChg>
        <pc:spChg chg="add del mod">
          <ac:chgData name="Nita" userId="1727f383da2b51aa" providerId="LiveId" clId="{2728EB77-6091-4A0A-B644-6EAAB1E03FFE}" dt="2022-08-17T09:37:08.296" v="5702" actId="5793"/>
          <ac:spMkLst>
            <pc:docMk/>
            <pc:sldMk cId="4088268081" sldId="783"/>
            <ac:spMk id="9" creationId="{00000000-0000-0000-0000-000000000000}"/>
          </ac:spMkLst>
        </pc:spChg>
      </pc:sldChg>
      <pc:sldChg chg="addSp delSp modSp mod">
        <pc:chgData name="Nita" userId="1727f383da2b51aa" providerId="LiveId" clId="{2728EB77-6091-4A0A-B644-6EAAB1E03FFE}" dt="2022-08-17T11:23:43.599" v="7369" actId="14100"/>
        <pc:sldMkLst>
          <pc:docMk/>
          <pc:sldMk cId="2683388308" sldId="784"/>
        </pc:sldMkLst>
        <pc:spChg chg="mod">
          <ac:chgData name="Nita" userId="1727f383da2b51aa" providerId="LiveId" clId="{2728EB77-6091-4A0A-B644-6EAAB1E03FFE}" dt="2022-08-17T11:23:43.599" v="7369" actId="14100"/>
          <ac:spMkLst>
            <pc:docMk/>
            <pc:sldMk cId="2683388308" sldId="784"/>
            <ac:spMk id="2" creationId="{00000000-0000-0000-0000-000000000000}"/>
          </ac:spMkLst>
        </pc:spChg>
        <pc:spChg chg="del">
          <ac:chgData name="Nita" userId="1727f383da2b51aa" providerId="LiveId" clId="{2728EB77-6091-4A0A-B644-6EAAB1E03FFE}" dt="2022-08-17T11:22:48.366" v="7347" actId="478"/>
          <ac:spMkLst>
            <pc:docMk/>
            <pc:sldMk cId="2683388308" sldId="784"/>
            <ac:spMk id="6" creationId="{2D337ABD-B809-5762-AA1F-E192E393DAA9}"/>
          </ac:spMkLst>
        </pc:spChg>
        <pc:picChg chg="del">
          <ac:chgData name="Nita" userId="1727f383da2b51aa" providerId="LiveId" clId="{2728EB77-6091-4A0A-B644-6EAAB1E03FFE}" dt="2022-08-17T11:22:50.271" v="7348" actId="478"/>
          <ac:picMkLst>
            <pc:docMk/>
            <pc:sldMk cId="2683388308" sldId="784"/>
            <ac:picMk id="7" creationId="{D38AC518-1961-2350-8000-641286C9A84A}"/>
          </ac:picMkLst>
        </pc:picChg>
        <pc:picChg chg="del">
          <ac:chgData name="Nita" userId="1727f383da2b51aa" providerId="LiveId" clId="{2728EB77-6091-4A0A-B644-6EAAB1E03FFE}" dt="2022-08-17T11:22:52.362" v="7349" actId="478"/>
          <ac:picMkLst>
            <pc:docMk/>
            <pc:sldMk cId="2683388308" sldId="784"/>
            <ac:picMk id="9" creationId="{E90AC71B-FA70-6AD6-41AE-B13401AB60B4}"/>
          </ac:picMkLst>
        </pc:picChg>
        <pc:picChg chg="del">
          <ac:chgData name="Nita" userId="1727f383da2b51aa" providerId="LiveId" clId="{2728EB77-6091-4A0A-B644-6EAAB1E03FFE}" dt="2022-08-17T11:22:54.263" v="7350" actId="478"/>
          <ac:picMkLst>
            <pc:docMk/>
            <pc:sldMk cId="2683388308" sldId="784"/>
            <ac:picMk id="10" creationId="{ED9E3955-B0E5-7857-583B-AAF48C58AB05}"/>
          </ac:picMkLst>
        </pc:picChg>
        <pc:picChg chg="add mod">
          <ac:chgData name="Nita" userId="1727f383da2b51aa" providerId="LiveId" clId="{2728EB77-6091-4A0A-B644-6EAAB1E03FFE}" dt="2022-08-17T11:22:56.135" v="7351"/>
          <ac:picMkLst>
            <pc:docMk/>
            <pc:sldMk cId="2683388308" sldId="784"/>
            <ac:picMk id="11" creationId="{1B6F70DA-33A8-A784-547E-63E989901969}"/>
          </ac:picMkLst>
        </pc:picChg>
      </pc:sldChg>
      <pc:sldChg chg="addSp delSp modSp mod">
        <pc:chgData name="Nita" userId="1727f383da2b51aa" providerId="LiveId" clId="{2728EB77-6091-4A0A-B644-6EAAB1E03FFE}" dt="2022-08-22T05:26:43.667" v="14284" actId="20577"/>
        <pc:sldMkLst>
          <pc:docMk/>
          <pc:sldMk cId="3812167857" sldId="785"/>
        </pc:sldMkLst>
        <pc:spChg chg="add mod">
          <ac:chgData name="Nita" userId="1727f383da2b51aa" providerId="LiveId" clId="{2728EB77-6091-4A0A-B644-6EAAB1E03FFE}" dt="2022-08-22T05:26:43.667" v="14284" actId="20577"/>
          <ac:spMkLst>
            <pc:docMk/>
            <pc:sldMk cId="3812167857" sldId="785"/>
            <ac:spMk id="7" creationId="{B412E769-4764-DFEC-89C8-2483B02A8843}"/>
          </ac:spMkLst>
        </pc:spChg>
        <pc:spChg chg="del mod">
          <ac:chgData name="Nita" userId="1727f383da2b51aa" providerId="LiveId" clId="{2728EB77-6091-4A0A-B644-6EAAB1E03FFE}" dt="2022-08-22T05:17:26.071" v="14244" actId="478"/>
          <ac:spMkLst>
            <pc:docMk/>
            <pc:sldMk cId="3812167857" sldId="785"/>
            <ac:spMk id="12" creationId="{D5F4D338-17E4-4B07-C939-E598EB2A9A9F}"/>
          </ac:spMkLst>
        </pc:spChg>
        <pc:picChg chg="add mod">
          <ac:chgData name="Nita" userId="1727f383da2b51aa" providerId="LiveId" clId="{2728EB77-6091-4A0A-B644-6EAAB1E03FFE}" dt="2022-08-22T05:17:39.143" v="14245"/>
          <ac:picMkLst>
            <pc:docMk/>
            <pc:sldMk cId="3812167857" sldId="785"/>
            <ac:picMk id="6" creationId="{655E2814-5D7A-0C27-B00A-312C27280692}"/>
          </ac:picMkLst>
        </pc:picChg>
      </pc:sldChg>
      <pc:sldChg chg="del">
        <pc:chgData name="Nita" userId="1727f383da2b51aa" providerId="LiveId" clId="{2728EB77-6091-4A0A-B644-6EAAB1E03FFE}" dt="2022-08-22T10:53:10.575" v="14285" actId="47"/>
        <pc:sldMkLst>
          <pc:docMk/>
          <pc:sldMk cId="1744435128" sldId="786"/>
        </pc:sldMkLst>
      </pc:sldChg>
      <pc:sldChg chg="del">
        <pc:chgData name="Nita" userId="1727f383da2b51aa" providerId="LiveId" clId="{2728EB77-6091-4A0A-B644-6EAAB1E03FFE}" dt="2022-08-22T10:53:10.575" v="14285" actId="47"/>
        <pc:sldMkLst>
          <pc:docMk/>
          <pc:sldMk cId="4097922772" sldId="787"/>
        </pc:sldMkLst>
      </pc:sldChg>
      <pc:sldChg chg="del">
        <pc:chgData name="Nita" userId="1727f383da2b51aa" providerId="LiveId" clId="{2728EB77-6091-4A0A-B644-6EAAB1E03FFE}" dt="2022-08-22T10:53:10.575" v="14285" actId="47"/>
        <pc:sldMkLst>
          <pc:docMk/>
          <pc:sldMk cId="3391739340" sldId="788"/>
        </pc:sldMkLst>
      </pc:sldChg>
      <pc:sldChg chg="del">
        <pc:chgData name="Nita" userId="1727f383da2b51aa" providerId="LiveId" clId="{2728EB77-6091-4A0A-B644-6EAAB1E03FFE}" dt="2022-08-22T10:53:10.575" v="14285" actId="47"/>
        <pc:sldMkLst>
          <pc:docMk/>
          <pc:sldMk cId="4164676878" sldId="789"/>
        </pc:sldMkLst>
      </pc:sldChg>
      <pc:sldChg chg="del">
        <pc:chgData name="Nita" userId="1727f383da2b51aa" providerId="LiveId" clId="{2728EB77-6091-4A0A-B644-6EAAB1E03FFE}" dt="2022-08-22T10:53:10.575" v="14285" actId="47"/>
        <pc:sldMkLst>
          <pc:docMk/>
          <pc:sldMk cId="1390094233" sldId="790"/>
        </pc:sldMkLst>
      </pc:sldChg>
      <pc:sldChg chg="del">
        <pc:chgData name="Nita" userId="1727f383da2b51aa" providerId="LiveId" clId="{2728EB77-6091-4A0A-B644-6EAAB1E03FFE}" dt="2022-08-22T10:53:10.575" v="14285" actId="47"/>
        <pc:sldMkLst>
          <pc:docMk/>
          <pc:sldMk cId="1298044303" sldId="791"/>
        </pc:sldMkLst>
      </pc:sldChg>
      <pc:sldChg chg="del">
        <pc:chgData name="Nita" userId="1727f383da2b51aa" providerId="LiveId" clId="{2728EB77-6091-4A0A-B644-6EAAB1E03FFE}" dt="2022-08-22T10:53:10.575" v="14285" actId="47"/>
        <pc:sldMkLst>
          <pc:docMk/>
          <pc:sldMk cId="978276344" sldId="792"/>
        </pc:sldMkLst>
      </pc:sldChg>
      <pc:sldChg chg="del">
        <pc:chgData name="Nita" userId="1727f383da2b51aa" providerId="LiveId" clId="{2728EB77-6091-4A0A-B644-6EAAB1E03FFE}" dt="2022-08-22T10:53:10.575" v="14285" actId="47"/>
        <pc:sldMkLst>
          <pc:docMk/>
          <pc:sldMk cId="2541104982" sldId="793"/>
        </pc:sldMkLst>
      </pc:sldChg>
      <pc:sldChg chg="del">
        <pc:chgData name="Nita" userId="1727f383da2b51aa" providerId="LiveId" clId="{2728EB77-6091-4A0A-B644-6EAAB1E03FFE}" dt="2022-08-22T10:53:10.575" v="14285" actId="47"/>
        <pc:sldMkLst>
          <pc:docMk/>
          <pc:sldMk cId="1794334986" sldId="794"/>
        </pc:sldMkLst>
      </pc:sldChg>
      <pc:sldChg chg="del">
        <pc:chgData name="Nita" userId="1727f383da2b51aa" providerId="LiveId" clId="{2728EB77-6091-4A0A-B644-6EAAB1E03FFE}" dt="2022-08-22T10:53:10.575" v="14285" actId="47"/>
        <pc:sldMkLst>
          <pc:docMk/>
          <pc:sldMk cId="3215045597" sldId="795"/>
        </pc:sldMkLst>
      </pc:sldChg>
      <pc:sldChg chg="del">
        <pc:chgData name="Nita" userId="1727f383da2b51aa" providerId="LiveId" clId="{2728EB77-6091-4A0A-B644-6EAAB1E03FFE}" dt="2022-08-22T10:53:10.575" v="14285" actId="47"/>
        <pc:sldMkLst>
          <pc:docMk/>
          <pc:sldMk cId="1099980711" sldId="796"/>
        </pc:sldMkLst>
      </pc:sldChg>
      <pc:sldChg chg="del">
        <pc:chgData name="Nita" userId="1727f383da2b51aa" providerId="LiveId" clId="{2728EB77-6091-4A0A-B644-6EAAB1E03FFE}" dt="2022-08-22T10:53:10.575" v="14285" actId="47"/>
        <pc:sldMkLst>
          <pc:docMk/>
          <pc:sldMk cId="4168961815" sldId="797"/>
        </pc:sldMkLst>
      </pc:sldChg>
      <pc:sldChg chg="del">
        <pc:chgData name="Nita" userId="1727f383da2b51aa" providerId="LiveId" clId="{2728EB77-6091-4A0A-B644-6EAAB1E03FFE}" dt="2022-08-22T10:53:10.575" v="14285" actId="47"/>
        <pc:sldMkLst>
          <pc:docMk/>
          <pc:sldMk cId="4272913121" sldId="798"/>
        </pc:sldMkLst>
      </pc:sldChg>
      <pc:sldChg chg="del">
        <pc:chgData name="Nita" userId="1727f383da2b51aa" providerId="LiveId" clId="{2728EB77-6091-4A0A-B644-6EAAB1E03FFE}" dt="2022-08-22T10:53:10.575" v="14285" actId="47"/>
        <pc:sldMkLst>
          <pc:docMk/>
          <pc:sldMk cId="3036450656" sldId="799"/>
        </pc:sldMkLst>
      </pc:sldChg>
      <pc:sldChg chg="del">
        <pc:chgData name="Nita" userId="1727f383da2b51aa" providerId="LiveId" clId="{2728EB77-6091-4A0A-B644-6EAAB1E03FFE}" dt="2022-08-22T10:53:10.575" v="14285" actId="47"/>
        <pc:sldMkLst>
          <pc:docMk/>
          <pc:sldMk cId="2741721290" sldId="800"/>
        </pc:sldMkLst>
      </pc:sldChg>
      <pc:sldChg chg="del">
        <pc:chgData name="Nita" userId="1727f383da2b51aa" providerId="LiveId" clId="{2728EB77-6091-4A0A-B644-6EAAB1E03FFE}" dt="2022-08-22T10:53:10.575" v="14285" actId="47"/>
        <pc:sldMkLst>
          <pc:docMk/>
          <pc:sldMk cId="1135817778" sldId="801"/>
        </pc:sldMkLst>
      </pc:sldChg>
      <pc:sldChg chg="del">
        <pc:chgData name="Nita" userId="1727f383da2b51aa" providerId="LiveId" clId="{2728EB77-6091-4A0A-B644-6EAAB1E03FFE}" dt="2022-08-22T10:53:10.575" v="14285" actId="47"/>
        <pc:sldMkLst>
          <pc:docMk/>
          <pc:sldMk cId="3224551757" sldId="802"/>
        </pc:sldMkLst>
      </pc:sldChg>
      <pc:sldChg chg="del">
        <pc:chgData name="Nita" userId="1727f383da2b51aa" providerId="LiveId" clId="{2728EB77-6091-4A0A-B644-6EAAB1E03FFE}" dt="2022-08-22T10:53:10.575" v="14285" actId="47"/>
        <pc:sldMkLst>
          <pc:docMk/>
          <pc:sldMk cId="3086375515" sldId="803"/>
        </pc:sldMkLst>
      </pc:sldChg>
      <pc:sldChg chg="del">
        <pc:chgData name="Nita" userId="1727f383da2b51aa" providerId="LiveId" clId="{2728EB77-6091-4A0A-B644-6EAAB1E03FFE}" dt="2022-08-22T10:53:10.575" v="14285" actId="47"/>
        <pc:sldMkLst>
          <pc:docMk/>
          <pc:sldMk cId="1774756578" sldId="804"/>
        </pc:sldMkLst>
      </pc:sldChg>
      <pc:sldChg chg="del">
        <pc:chgData name="Nita" userId="1727f383da2b51aa" providerId="LiveId" clId="{2728EB77-6091-4A0A-B644-6EAAB1E03FFE}" dt="2022-08-22T10:53:10.575" v="14285" actId="47"/>
        <pc:sldMkLst>
          <pc:docMk/>
          <pc:sldMk cId="3465804297" sldId="805"/>
        </pc:sldMkLst>
      </pc:sldChg>
      <pc:sldChg chg="del">
        <pc:chgData name="Nita" userId="1727f383da2b51aa" providerId="LiveId" clId="{2728EB77-6091-4A0A-B644-6EAAB1E03FFE}" dt="2022-08-22T10:53:10.575" v="14285" actId="47"/>
        <pc:sldMkLst>
          <pc:docMk/>
          <pc:sldMk cId="3288866239" sldId="806"/>
        </pc:sldMkLst>
      </pc:sldChg>
      <pc:sldChg chg="del">
        <pc:chgData name="Nita" userId="1727f383da2b51aa" providerId="LiveId" clId="{2728EB77-6091-4A0A-B644-6EAAB1E03FFE}" dt="2022-08-22T10:53:10.575" v="14285" actId="47"/>
        <pc:sldMkLst>
          <pc:docMk/>
          <pc:sldMk cId="31779018" sldId="807"/>
        </pc:sldMkLst>
      </pc:sldChg>
      <pc:sldChg chg="del">
        <pc:chgData name="Nita" userId="1727f383da2b51aa" providerId="LiveId" clId="{2728EB77-6091-4A0A-B644-6EAAB1E03FFE}" dt="2022-08-22T10:53:10.575" v="14285" actId="47"/>
        <pc:sldMkLst>
          <pc:docMk/>
          <pc:sldMk cId="1959451972" sldId="808"/>
        </pc:sldMkLst>
      </pc:sldChg>
      <pc:sldChg chg="del">
        <pc:chgData name="Nita" userId="1727f383da2b51aa" providerId="LiveId" clId="{2728EB77-6091-4A0A-B644-6EAAB1E03FFE}" dt="2022-08-22T10:53:10.575" v="14285" actId="47"/>
        <pc:sldMkLst>
          <pc:docMk/>
          <pc:sldMk cId="3510427989" sldId="809"/>
        </pc:sldMkLst>
      </pc:sldChg>
      <pc:sldChg chg="del">
        <pc:chgData name="Nita" userId="1727f383da2b51aa" providerId="LiveId" clId="{2728EB77-6091-4A0A-B644-6EAAB1E03FFE}" dt="2022-08-22T10:53:27.424" v="14286" actId="47"/>
        <pc:sldMkLst>
          <pc:docMk/>
          <pc:sldMk cId="1058125901" sldId="810"/>
        </pc:sldMkLst>
      </pc:sldChg>
      <pc:sldChg chg="del">
        <pc:chgData name="Nita" userId="1727f383da2b51aa" providerId="LiveId" clId="{2728EB77-6091-4A0A-B644-6EAAB1E03FFE}" dt="2022-08-22T10:53:27.424" v="14286" actId="47"/>
        <pc:sldMkLst>
          <pc:docMk/>
          <pc:sldMk cId="3246400853" sldId="811"/>
        </pc:sldMkLst>
      </pc:sldChg>
      <pc:sldChg chg="del">
        <pc:chgData name="Nita" userId="1727f383da2b51aa" providerId="LiveId" clId="{2728EB77-6091-4A0A-B644-6EAAB1E03FFE}" dt="2022-08-22T10:53:27.424" v="14286" actId="47"/>
        <pc:sldMkLst>
          <pc:docMk/>
          <pc:sldMk cId="370601338" sldId="812"/>
        </pc:sldMkLst>
      </pc:sldChg>
      <pc:sldChg chg="del">
        <pc:chgData name="Nita" userId="1727f383da2b51aa" providerId="LiveId" clId="{2728EB77-6091-4A0A-B644-6EAAB1E03FFE}" dt="2022-08-22T10:53:27.424" v="14286" actId="47"/>
        <pc:sldMkLst>
          <pc:docMk/>
          <pc:sldMk cId="126469358" sldId="813"/>
        </pc:sldMkLst>
      </pc:sldChg>
      <pc:sldChg chg="del">
        <pc:chgData name="Nita" userId="1727f383da2b51aa" providerId="LiveId" clId="{2728EB77-6091-4A0A-B644-6EAAB1E03FFE}" dt="2022-08-22T10:53:27.424" v="14286" actId="47"/>
        <pc:sldMkLst>
          <pc:docMk/>
          <pc:sldMk cId="238767040" sldId="814"/>
        </pc:sldMkLst>
      </pc:sldChg>
      <pc:sldChg chg="del">
        <pc:chgData name="Nita" userId="1727f383da2b51aa" providerId="LiveId" clId="{2728EB77-6091-4A0A-B644-6EAAB1E03FFE}" dt="2022-08-22T10:53:35.213" v="14287" actId="47"/>
        <pc:sldMkLst>
          <pc:docMk/>
          <pc:sldMk cId="1419178106" sldId="815"/>
        </pc:sldMkLst>
      </pc:sldChg>
      <pc:sldChg chg="del">
        <pc:chgData name="Nita" userId="1727f383da2b51aa" providerId="LiveId" clId="{2728EB77-6091-4A0A-B644-6EAAB1E03FFE}" dt="2022-08-22T10:53:35.213" v="14287" actId="47"/>
        <pc:sldMkLst>
          <pc:docMk/>
          <pc:sldMk cId="3894845491" sldId="816"/>
        </pc:sldMkLst>
      </pc:sldChg>
      <pc:sldChg chg="del">
        <pc:chgData name="Nita" userId="1727f383da2b51aa" providerId="LiveId" clId="{2728EB77-6091-4A0A-B644-6EAAB1E03FFE}" dt="2022-08-22T10:53:35.213" v="14287" actId="47"/>
        <pc:sldMkLst>
          <pc:docMk/>
          <pc:sldMk cId="3001971666" sldId="817"/>
        </pc:sldMkLst>
      </pc:sldChg>
      <pc:sldChg chg="del">
        <pc:chgData name="Nita" userId="1727f383da2b51aa" providerId="LiveId" clId="{2728EB77-6091-4A0A-B644-6EAAB1E03FFE}" dt="2022-08-22T10:53:35.213" v="14287" actId="47"/>
        <pc:sldMkLst>
          <pc:docMk/>
          <pc:sldMk cId="3208680110" sldId="818"/>
        </pc:sldMkLst>
      </pc:sldChg>
      <pc:sldChg chg="del">
        <pc:chgData name="Nita" userId="1727f383da2b51aa" providerId="LiveId" clId="{2728EB77-6091-4A0A-B644-6EAAB1E03FFE}" dt="2022-08-22T10:53:35.213" v="14287" actId="47"/>
        <pc:sldMkLst>
          <pc:docMk/>
          <pc:sldMk cId="1688074549" sldId="819"/>
        </pc:sldMkLst>
      </pc:sldChg>
      <pc:sldChg chg="del">
        <pc:chgData name="Nita" userId="1727f383da2b51aa" providerId="LiveId" clId="{2728EB77-6091-4A0A-B644-6EAAB1E03FFE}" dt="2022-08-22T10:53:35.213" v="14287" actId="47"/>
        <pc:sldMkLst>
          <pc:docMk/>
          <pc:sldMk cId="92396458" sldId="820"/>
        </pc:sldMkLst>
      </pc:sldChg>
      <pc:sldChg chg="del">
        <pc:chgData name="Nita" userId="1727f383da2b51aa" providerId="LiveId" clId="{2728EB77-6091-4A0A-B644-6EAAB1E03FFE}" dt="2022-08-22T10:53:47.091" v="14288" actId="47"/>
        <pc:sldMkLst>
          <pc:docMk/>
          <pc:sldMk cId="3266794609" sldId="821"/>
        </pc:sldMkLst>
      </pc:sldChg>
      <pc:sldChg chg="del">
        <pc:chgData name="Nita" userId="1727f383da2b51aa" providerId="LiveId" clId="{2728EB77-6091-4A0A-B644-6EAAB1E03FFE}" dt="2022-08-22T10:53:47.091" v="14288" actId="47"/>
        <pc:sldMkLst>
          <pc:docMk/>
          <pc:sldMk cId="1592573015" sldId="822"/>
        </pc:sldMkLst>
      </pc:sldChg>
      <pc:sldChg chg="del">
        <pc:chgData name="Nita" userId="1727f383da2b51aa" providerId="LiveId" clId="{2728EB77-6091-4A0A-B644-6EAAB1E03FFE}" dt="2022-08-22T10:53:47.091" v="14288" actId="47"/>
        <pc:sldMkLst>
          <pc:docMk/>
          <pc:sldMk cId="274335751" sldId="823"/>
        </pc:sldMkLst>
      </pc:sldChg>
      <pc:sldChg chg="del">
        <pc:chgData name="Nita" userId="1727f383da2b51aa" providerId="LiveId" clId="{2728EB77-6091-4A0A-B644-6EAAB1E03FFE}" dt="2022-08-22T10:53:47.091" v="14288" actId="47"/>
        <pc:sldMkLst>
          <pc:docMk/>
          <pc:sldMk cId="4220919409" sldId="824"/>
        </pc:sldMkLst>
      </pc:sldChg>
      <pc:sldChg chg="del">
        <pc:chgData name="Nita" userId="1727f383da2b51aa" providerId="LiveId" clId="{2728EB77-6091-4A0A-B644-6EAAB1E03FFE}" dt="2022-08-22T10:53:47.091" v="14288" actId="47"/>
        <pc:sldMkLst>
          <pc:docMk/>
          <pc:sldMk cId="3269058477" sldId="825"/>
        </pc:sldMkLst>
      </pc:sldChg>
      <pc:sldChg chg="del">
        <pc:chgData name="Nita" userId="1727f383da2b51aa" providerId="LiveId" clId="{2728EB77-6091-4A0A-B644-6EAAB1E03FFE}" dt="2022-08-22T10:53:47.091" v="14288" actId="47"/>
        <pc:sldMkLst>
          <pc:docMk/>
          <pc:sldMk cId="3679751332" sldId="826"/>
        </pc:sldMkLst>
      </pc:sldChg>
      <pc:sldChg chg="del">
        <pc:chgData name="Nita" userId="1727f383da2b51aa" providerId="LiveId" clId="{2728EB77-6091-4A0A-B644-6EAAB1E03FFE}" dt="2022-08-22T10:53:47.091" v="14288" actId="47"/>
        <pc:sldMkLst>
          <pc:docMk/>
          <pc:sldMk cId="1523014959" sldId="827"/>
        </pc:sldMkLst>
      </pc:sldChg>
      <pc:sldChg chg="del">
        <pc:chgData name="Nita" userId="1727f383da2b51aa" providerId="LiveId" clId="{2728EB77-6091-4A0A-B644-6EAAB1E03FFE}" dt="2022-08-22T10:53:47.091" v="14288" actId="47"/>
        <pc:sldMkLst>
          <pc:docMk/>
          <pc:sldMk cId="3788822539" sldId="828"/>
        </pc:sldMkLst>
      </pc:sldChg>
      <pc:sldChg chg="del">
        <pc:chgData name="Nita" userId="1727f383da2b51aa" providerId="LiveId" clId="{2728EB77-6091-4A0A-B644-6EAAB1E03FFE}" dt="2022-08-22T10:53:47.091" v="14288" actId="47"/>
        <pc:sldMkLst>
          <pc:docMk/>
          <pc:sldMk cId="2996971029" sldId="829"/>
        </pc:sldMkLst>
      </pc:sldChg>
      <pc:sldChg chg="del">
        <pc:chgData name="Nita" userId="1727f383da2b51aa" providerId="LiveId" clId="{2728EB77-6091-4A0A-B644-6EAAB1E03FFE}" dt="2022-08-22T10:53:47.091" v="14288" actId="47"/>
        <pc:sldMkLst>
          <pc:docMk/>
          <pc:sldMk cId="1689360605" sldId="830"/>
        </pc:sldMkLst>
      </pc:sldChg>
      <pc:sldChg chg="modSp add mod">
        <pc:chgData name="Nita" userId="1727f383da2b51aa" providerId="LiveId" clId="{2728EB77-6091-4A0A-B644-6EAAB1E03FFE}" dt="2022-08-13T05:27:24.813" v="4463" actId="20577"/>
        <pc:sldMkLst>
          <pc:docMk/>
          <pc:sldMk cId="2316111811" sldId="831"/>
        </pc:sldMkLst>
        <pc:spChg chg="mod">
          <ac:chgData name="Nita" userId="1727f383da2b51aa" providerId="LiveId" clId="{2728EB77-6091-4A0A-B644-6EAAB1E03FFE}" dt="2022-08-13T05:27:24.813" v="4463" actId="20577"/>
          <ac:spMkLst>
            <pc:docMk/>
            <pc:sldMk cId="2316111811" sldId="831"/>
            <ac:spMk id="3" creationId="{F13E9B80-45F5-60FC-FA81-5489FD04AC35}"/>
          </ac:spMkLst>
        </pc:spChg>
      </pc:sldChg>
      <pc:sldChg chg="addSp delSp modSp add mod">
        <pc:chgData name="Nita" userId="1727f383da2b51aa" providerId="LiveId" clId="{2728EB77-6091-4A0A-B644-6EAAB1E03FFE}" dt="2022-08-18T05:12:53.340" v="10520" actId="20577"/>
        <pc:sldMkLst>
          <pc:docMk/>
          <pc:sldMk cId="232705626" sldId="832"/>
        </pc:sldMkLst>
        <pc:spChg chg="del mod">
          <ac:chgData name="Nita" userId="1727f383da2b51aa" providerId="LiveId" clId="{2728EB77-6091-4A0A-B644-6EAAB1E03FFE}" dt="2022-08-17T08:27:34.539" v="4506" actId="478"/>
          <ac:spMkLst>
            <pc:docMk/>
            <pc:sldMk cId="232705626" sldId="832"/>
            <ac:spMk id="3" creationId="{F13E9B80-45F5-60FC-FA81-5489FD04AC35}"/>
          </ac:spMkLst>
        </pc:spChg>
        <pc:spChg chg="add del mod">
          <ac:chgData name="Nita" userId="1727f383da2b51aa" providerId="LiveId" clId="{2728EB77-6091-4A0A-B644-6EAAB1E03FFE}" dt="2022-08-17T08:27:37.483" v="4507"/>
          <ac:spMkLst>
            <pc:docMk/>
            <pc:sldMk cId="232705626" sldId="832"/>
            <ac:spMk id="4" creationId="{236C03D8-BDA1-E917-0C7A-44DD150A50B6}"/>
          </ac:spMkLst>
        </pc:spChg>
        <pc:spChg chg="mod">
          <ac:chgData name="Nita" userId="1727f383da2b51aa" providerId="LiveId" clId="{2728EB77-6091-4A0A-B644-6EAAB1E03FFE}" dt="2022-08-18T05:12:53.340" v="10520" actId="20577"/>
          <ac:spMkLst>
            <pc:docMk/>
            <pc:sldMk cId="232705626" sldId="832"/>
            <ac:spMk id="9" creationId="{00000000-0000-0000-0000-000000000000}"/>
          </ac:spMkLst>
        </pc:spChg>
        <pc:picChg chg="add mod">
          <ac:chgData name="Nita" userId="1727f383da2b51aa" providerId="LiveId" clId="{2728EB77-6091-4A0A-B644-6EAAB1E03FFE}" dt="2022-08-17T08:27:42.300" v="4508" actId="14100"/>
          <ac:picMkLst>
            <pc:docMk/>
            <pc:sldMk cId="232705626" sldId="832"/>
            <ac:picMk id="8" creationId="{827E6842-0330-7D3D-1E81-FDD4327123A9}"/>
          </ac:picMkLst>
        </pc:picChg>
      </pc:sldChg>
      <pc:sldChg chg="modSp add mod ord">
        <pc:chgData name="Nita" userId="1727f383da2b51aa" providerId="LiveId" clId="{2728EB77-6091-4A0A-B644-6EAAB1E03FFE}" dt="2022-08-18T05:13:01.408" v="10524" actId="20577"/>
        <pc:sldMkLst>
          <pc:docMk/>
          <pc:sldMk cId="4063486913" sldId="833"/>
        </pc:sldMkLst>
        <pc:spChg chg="mod">
          <ac:chgData name="Nita" userId="1727f383da2b51aa" providerId="LiveId" clId="{2728EB77-6091-4A0A-B644-6EAAB1E03FFE}" dt="2022-08-17T08:35:07.091" v="4827" actId="5793"/>
          <ac:spMkLst>
            <pc:docMk/>
            <pc:sldMk cId="4063486913" sldId="833"/>
            <ac:spMk id="3" creationId="{F13E9B80-45F5-60FC-FA81-5489FD04AC35}"/>
          </ac:spMkLst>
        </pc:spChg>
        <pc:spChg chg="mod">
          <ac:chgData name="Nita" userId="1727f383da2b51aa" providerId="LiveId" clId="{2728EB77-6091-4A0A-B644-6EAAB1E03FFE}" dt="2022-08-18T05:13:01.408" v="10524" actId="20577"/>
          <ac:spMkLst>
            <pc:docMk/>
            <pc:sldMk cId="4063486913" sldId="833"/>
            <ac:spMk id="9" creationId="{00000000-0000-0000-0000-000000000000}"/>
          </ac:spMkLst>
        </pc:spChg>
      </pc:sldChg>
      <pc:sldChg chg="modSp add mod ord">
        <pc:chgData name="Nita" userId="1727f383da2b51aa" providerId="LiveId" clId="{2728EB77-6091-4A0A-B644-6EAAB1E03FFE}" dt="2022-08-18T05:13:16.683" v="10527" actId="20577"/>
        <pc:sldMkLst>
          <pc:docMk/>
          <pc:sldMk cId="2452080046" sldId="834"/>
        </pc:sldMkLst>
        <pc:spChg chg="mod">
          <ac:chgData name="Nita" userId="1727f383da2b51aa" providerId="LiveId" clId="{2728EB77-6091-4A0A-B644-6EAAB1E03FFE}" dt="2022-08-17T09:31:35.406" v="5547" actId="27636"/>
          <ac:spMkLst>
            <pc:docMk/>
            <pc:sldMk cId="2452080046" sldId="834"/>
            <ac:spMk id="3" creationId="{F13E9B80-45F5-60FC-FA81-5489FD04AC35}"/>
          </ac:spMkLst>
        </pc:spChg>
        <pc:spChg chg="mod">
          <ac:chgData name="Nita" userId="1727f383da2b51aa" providerId="LiveId" clId="{2728EB77-6091-4A0A-B644-6EAAB1E03FFE}" dt="2022-08-18T05:13:16.683" v="10527" actId="20577"/>
          <ac:spMkLst>
            <pc:docMk/>
            <pc:sldMk cId="2452080046" sldId="834"/>
            <ac:spMk id="9" creationId="{00000000-0000-0000-0000-000000000000}"/>
          </ac:spMkLst>
        </pc:spChg>
      </pc:sldChg>
      <pc:sldChg chg="modSp add mod">
        <pc:chgData name="Nita" userId="1727f383da2b51aa" providerId="LiveId" clId="{2728EB77-6091-4A0A-B644-6EAAB1E03FFE}" dt="2022-08-17T09:45:11.094" v="6242" actId="20577"/>
        <pc:sldMkLst>
          <pc:docMk/>
          <pc:sldMk cId="1304987682" sldId="835"/>
        </pc:sldMkLst>
        <pc:spChg chg="mod">
          <ac:chgData name="Nita" userId="1727f383da2b51aa" providerId="LiveId" clId="{2728EB77-6091-4A0A-B644-6EAAB1E03FFE}" dt="2022-08-17T09:45:11.094" v="6242" actId="20577"/>
          <ac:spMkLst>
            <pc:docMk/>
            <pc:sldMk cId="1304987682" sldId="835"/>
            <ac:spMk id="3" creationId="{F13E9B80-45F5-60FC-FA81-5489FD04AC35}"/>
          </ac:spMkLst>
        </pc:spChg>
      </pc:sldChg>
      <pc:sldChg chg="addSp modSp add mod ord">
        <pc:chgData name="Nita" userId="1727f383da2b51aa" providerId="LiveId" clId="{2728EB77-6091-4A0A-B644-6EAAB1E03FFE}" dt="2022-08-17T10:21:32.065" v="6451" actId="14100"/>
        <pc:sldMkLst>
          <pc:docMk/>
          <pc:sldMk cId="3523851871" sldId="836"/>
        </pc:sldMkLst>
        <pc:spChg chg="mod">
          <ac:chgData name="Nita" userId="1727f383da2b51aa" providerId="LiveId" clId="{2728EB77-6091-4A0A-B644-6EAAB1E03FFE}" dt="2022-08-17T10:21:27.555" v="6450" actId="6549"/>
          <ac:spMkLst>
            <pc:docMk/>
            <pc:sldMk cId="3523851871" sldId="836"/>
            <ac:spMk id="3" creationId="{F13E9B80-45F5-60FC-FA81-5489FD04AC35}"/>
          </ac:spMkLst>
        </pc:spChg>
        <pc:spChg chg="mod">
          <ac:chgData name="Nita" userId="1727f383da2b51aa" providerId="LiveId" clId="{2728EB77-6091-4A0A-B644-6EAAB1E03FFE}" dt="2022-08-17T10:21:20.467" v="6434" actId="20577"/>
          <ac:spMkLst>
            <pc:docMk/>
            <pc:sldMk cId="3523851871" sldId="836"/>
            <ac:spMk id="9" creationId="{00000000-0000-0000-0000-000000000000}"/>
          </ac:spMkLst>
        </pc:spChg>
        <pc:picChg chg="add mod">
          <ac:chgData name="Nita" userId="1727f383da2b51aa" providerId="LiveId" clId="{2728EB77-6091-4A0A-B644-6EAAB1E03FFE}" dt="2022-08-17T10:21:32.065" v="6451" actId="14100"/>
          <ac:picMkLst>
            <pc:docMk/>
            <pc:sldMk cId="3523851871" sldId="836"/>
            <ac:picMk id="5" creationId="{2F2BD004-85C2-12AF-1680-E40614C3A1EB}"/>
          </ac:picMkLst>
        </pc:picChg>
      </pc:sldChg>
      <pc:sldChg chg="addSp delSp modSp add mod">
        <pc:chgData name="Nita" userId="1727f383da2b51aa" providerId="LiveId" clId="{2728EB77-6091-4A0A-B644-6EAAB1E03FFE}" dt="2022-08-17T10:51:52.533" v="6644" actId="14100"/>
        <pc:sldMkLst>
          <pc:docMk/>
          <pc:sldMk cId="71299588" sldId="837"/>
        </pc:sldMkLst>
        <pc:spChg chg="mod">
          <ac:chgData name="Nita" userId="1727f383da2b51aa" providerId="LiveId" clId="{2728EB77-6091-4A0A-B644-6EAAB1E03FFE}" dt="2022-08-17T10:48:18.751" v="6637" actId="20577"/>
          <ac:spMkLst>
            <pc:docMk/>
            <pc:sldMk cId="71299588" sldId="837"/>
            <ac:spMk id="3" creationId="{F13E9B80-45F5-60FC-FA81-5489FD04AC35}"/>
          </ac:spMkLst>
        </pc:spChg>
        <pc:spChg chg="mod">
          <ac:chgData name="Nita" userId="1727f383da2b51aa" providerId="LiveId" clId="{2728EB77-6091-4A0A-B644-6EAAB1E03FFE}" dt="2022-08-17T10:23:22.959" v="6552" actId="20577"/>
          <ac:spMkLst>
            <pc:docMk/>
            <pc:sldMk cId="71299588" sldId="837"/>
            <ac:spMk id="9" creationId="{00000000-0000-0000-0000-000000000000}"/>
          </ac:spMkLst>
        </pc:spChg>
        <pc:picChg chg="del">
          <ac:chgData name="Nita" userId="1727f383da2b51aa" providerId="LiveId" clId="{2728EB77-6091-4A0A-B644-6EAAB1E03FFE}" dt="2022-08-17T10:49:26.071" v="6638" actId="478"/>
          <ac:picMkLst>
            <pc:docMk/>
            <pc:sldMk cId="71299588" sldId="837"/>
            <ac:picMk id="5" creationId="{2F2BD004-85C2-12AF-1680-E40614C3A1EB}"/>
          </ac:picMkLst>
        </pc:picChg>
        <pc:picChg chg="add mod">
          <ac:chgData name="Nita" userId="1727f383da2b51aa" providerId="LiveId" clId="{2728EB77-6091-4A0A-B644-6EAAB1E03FFE}" dt="2022-08-17T10:51:52.533" v="6644" actId="14100"/>
          <ac:picMkLst>
            <pc:docMk/>
            <pc:sldMk cId="71299588" sldId="837"/>
            <ac:picMk id="6" creationId="{5B51C06B-DB1C-25D2-15B0-1C33BEB083BB}"/>
          </ac:picMkLst>
        </pc:picChg>
      </pc:sldChg>
      <pc:sldChg chg="modSp add mod ord">
        <pc:chgData name="Nita" userId="1727f383da2b51aa" providerId="LiveId" clId="{2728EB77-6091-4A0A-B644-6EAAB1E03FFE}" dt="2022-08-18T04:12:23.097" v="7890" actId="20577"/>
        <pc:sldMkLst>
          <pc:docMk/>
          <pc:sldMk cId="1737085273" sldId="838"/>
        </pc:sldMkLst>
        <pc:spChg chg="mod">
          <ac:chgData name="Nita" userId="1727f383da2b51aa" providerId="LiveId" clId="{2728EB77-6091-4A0A-B644-6EAAB1E03FFE}" dt="2022-08-18T04:06:12.313" v="7538" actId="20577"/>
          <ac:spMkLst>
            <pc:docMk/>
            <pc:sldMk cId="1737085273" sldId="838"/>
            <ac:spMk id="2" creationId="{00000000-0000-0000-0000-000000000000}"/>
          </ac:spMkLst>
        </pc:spChg>
        <pc:spChg chg="mod">
          <ac:chgData name="Nita" userId="1727f383da2b51aa" providerId="LiveId" clId="{2728EB77-6091-4A0A-B644-6EAAB1E03FFE}" dt="2022-08-18T04:12:23.097" v="7890" actId="20577"/>
          <ac:spMkLst>
            <pc:docMk/>
            <pc:sldMk cId="1737085273" sldId="838"/>
            <ac:spMk id="6" creationId="{2D337ABD-B809-5762-AA1F-E192E393DAA9}"/>
          </ac:spMkLst>
        </pc:spChg>
      </pc:sldChg>
      <pc:sldChg chg="modSp add mod">
        <pc:chgData name="Nita" userId="1727f383da2b51aa" providerId="LiveId" clId="{2728EB77-6091-4A0A-B644-6EAAB1E03FFE}" dt="2022-08-18T04:25:12.103" v="8483" actId="5793"/>
        <pc:sldMkLst>
          <pc:docMk/>
          <pc:sldMk cId="3626889844" sldId="839"/>
        </pc:sldMkLst>
        <pc:spChg chg="mod">
          <ac:chgData name="Nita" userId="1727f383da2b51aa" providerId="LiveId" clId="{2728EB77-6091-4A0A-B644-6EAAB1E03FFE}" dt="2022-08-18T04:12:43.438" v="7911" actId="20577"/>
          <ac:spMkLst>
            <pc:docMk/>
            <pc:sldMk cId="3626889844" sldId="839"/>
            <ac:spMk id="2" creationId="{00000000-0000-0000-0000-000000000000}"/>
          </ac:spMkLst>
        </pc:spChg>
        <pc:spChg chg="mod">
          <ac:chgData name="Nita" userId="1727f383da2b51aa" providerId="LiveId" clId="{2728EB77-6091-4A0A-B644-6EAAB1E03FFE}" dt="2022-08-18T04:25:12.103" v="8483" actId="5793"/>
          <ac:spMkLst>
            <pc:docMk/>
            <pc:sldMk cId="3626889844" sldId="839"/>
            <ac:spMk id="6" creationId="{2D337ABD-B809-5762-AA1F-E192E393DAA9}"/>
          </ac:spMkLst>
        </pc:spChg>
      </pc:sldChg>
      <pc:sldChg chg="modSp add mod">
        <pc:chgData name="Nita" userId="1727f383da2b51aa" providerId="LiveId" clId="{2728EB77-6091-4A0A-B644-6EAAB1E03FFE}" dt="2022-08-18T04:33:49.535" v="8823" actId="20577"/>
        <pc:sldMkLst>
          <pc:docMk/>
          <pc:sldMk cId="2784981172" sldId="840"/>
        </pc:sldMkLst>
        <pc:spChg chg="mod">
          <ac:chgData name="Nita" userId="1727f383da2b51aa" providerId="LiveId" clId="{2728EB77-6091-4A0A-B644-6EAAB1E03FFE}" dt="2022-08-18T04:27:43.079" v="8519" actId="20577"/>
          <ac:spMkLst>
            <pc:docMk/>
            <pc:sldMk cId="2784981172" sldId="840"/>
            <ac:spMk id="2" creationId="{00000000-0000-0000-0000-000000000000}"/>
          </ac:spMkLst>
        </pc:spChg>
        <pc:spChg chg="mod">
          <ac:chgData name="Nita" userId="1727f383da2b51aa" providerId="LiveId" clId="{2728EB77-6091-4A0A-B644-6EAAB1E03FFE}" dt="2022-08-18T04:33:49.535" v="8823" actId="20577"/>
          <ac:spMkLst>
            <pc:docMk/>
            <pc:sldMk cId="2784981172" sldId="840"/>
            <ac:spMk id="6" creationId="{2D337ABD-B809-5762-AA1F-E192E393DAA9}"/>
          </ac:spMkLst>
        </pc:spChg>
      </pc:sldChg>
      <pc:sldChg chg="modSp add mod">
        <pc:chgData name="Nita" userId="1727f383da2b51aa" providerId="LiveId" clId="{2728EB77-6091-4A0A-B644-6EAAB1E03FFE}" dt="2022-08-18T04:41:50.007" v="9399" actId="20577"/>
        <pc:sldMkLst>
          <pc:docMk/>
          <pc:sldMk cId="676033469" sldId="841"/>
        </pc:sldMkLst>
        <pc:spChg chg="mod">
          <ac:chgData name="Nita" userId="1727f383da2b51aa" providerId="LiveId" clId="{2728EB77-6091-4A0A-B644-6EAAB1E03FFE}" dt="2022-08-18T04:41:50.007" v="9399" actId="20577"/>
          <ac:spMkLst>
            <pc:docMk/>
            <pc:sldMk cId="676033469" sldId="841"/>
            <ac:spMk id="6" creationId="{2D337ABD-B809-5762-AA1F-E192E393DAA9}"/>
          </ac:spMkLst>
        </pc:spChg>
      </pc:sldChg>
      <pc:sldChg chg="modSp add mod">
        <pc:chgData name="Nita" userId="1727f383da2b51aa" providerId="LiveId" clId="{2728EB77-6091-4A0A-B644-6EAAB1E03FFE}" dt="2022-08-18T04:50:10.569" v="9831" actId="5793"/>
        <pc:sldMkLst>
          <pc:docMk/>
          <pc:sldMk cId="3267611779" sldId="842"/>
        </pc:sldMkLst>
        <pc:spChg chg="mod">
          <ac:chgData name="Nita" userId="1727f383da2b51aa" providerId="LiveId" clId="{2728EB77-6091-4A0A-B644-6EAAB1E03FFE}" dt="2022-08-18T04:42:54.464" v="9457" actId="20577"/>
          <ac:spMkLst>
            <pc:docMk/>
            <pc:sldMk cId="3267611779" sldId="842"/>
            <ac:spMk id="2" creationId="{00000000-0000-0000-0000-000000000000}"/>
          </ac:spMkLst>
        </pc:spChg>
        <pc:spChg chg="mod">
          <ac:chgData name="Nita" userId="1727f383da2b51aa" providerId="LiveId" clId="{2728EB77-6091-4A0A-B644-6EAAB1E03FFE}" dt="2022-08-18T04:50:10.569" v="9831" actId="5793"/>
          <ac:spMkLst>
            <pc:docMk/>
            <pc:sldMk cId="3267611779" sldId="842"/>
            <ac:spMk id="6" creationId="{2D337ABD-B809-5762-AA1F-E192E393DAA9}"/>
          </ac:spMkLst>
        </pc:spChg>
      </pc:sldChg>
      <pc:sldChg chg="modSp add mod">
        <pc:chgData name="Nita" userId="1727f383da2b51aa" providerId="LiveId" clId="{2728EB77-6091-4A0A-B644-6EAAB1E03FFE}" dt="2022-08-18T05:01:04.460" v="10489" actId="313"/>
        <pc:sldMkLst>
          <pc:docMk/>
          <pc:sldMk cId="2449311557" sldId="843"/>
        </pc:sldMkLst>
        <pc:spChg chg="mod">
          <ac:chgData name="Nita" userId="1727f383da2b51aa" providerId="LiveId" clId="{2728EB77-6091-4A0A-B644-6EAAB1E03FFE}" dt="2022-08-18T05:01:04.460" v="10489" actId="313"/>
          <ac:spMkLst>
            <pc:docMk/>
            <pc:sldMk cId="2449311557" sldId="843"/>
            <ac:spMk id="6" creationId="{2D337ABD-B809-5762-AA1F-E192E393DAA9}"/>
          </ac:spMkLst>
        </pc:spChg>
      </pc:sldChg>
      <pc:sldChg chg="modSp add mod ord">
        <pc:chgData name="Nita" userId="1727f383da2b51aa" providerId="LiveId" clId="{2728EB77-6091-4A0A-B644-6EAAB1E03FFE}" dt="2022-08-22T04:23:50.630" v="11214" actId="5793"/>
        <pc:sldMkLst>
          <pc:docMk/>
          <pc:sldMk cId="4144480878" sldId="844"/>
        </pc:sldMkLst>
        <pc:spChg chg="mod">
          <ac:chgData name="Nita" userId="1727f383da2b51aa" providerId="LiveId" clId="{2728EB77-6091-4A0A-B644-6EAAB1E03FFE}" dt="2022-08-22T04:14:11.452" v="10589" actId="20577"/>
          <ac:spMkLst>
            <pc:docMk/>
            <pc:sldMk cId="4144480878" sldId="844"/>
            <ac:spMk id="2" creationId="{00000000-0000-0000-0000-000000000000}"/>
          </ac:spMkLst>
        </pc:spChg>
        <pc:spChg chg="mod">
          <ac:chgData name="Nita" userId="1727f383da2b51aa" providerId="LiveId" clId="{2728EB77-6091-4A0A-B644-6EAAB1E03FFE}" dt="2022-08-22T04:23:50.630" v="11214" actId="5793"/>
          <ac:spMkLst>
            <pc:docMk/>
            <pc:sldMk cId="4144480878" sldId="844"/>
            <ac:spMk id="6" creationId="{2D337ABD-B809-5762-AA1F-E192E393DAA9}"/>
          </ac:spMkLst>
        </pc:spChg>
      </pc:sldChg>
      <pc:sldChg chg="modSp add mod">
        <pc:chgData name="Nita" userId="1727f383da2b51aa" providerId="LiveId" clId="{2728EB77-6091-4A0A-B644-6EAAB1E03FFE}" dt="2022-08-22T04:34:41.497" v="11915" actId="6549"/>
        <pc:sldMkLst>
          <pc:docMk/>
          <pc:sldMk cId="12324539" sldId="845"/>
        </pc:sldMkLst>
        <pc:spChg chg="mod">
          <ac:chgData name="Nita" userId="1727f383da2b51aa" providerId="LiveId" clId="{2728EB77-6091-4A0A-B644-6EAAB1E03FFE}" dt="2022-08-22T04:34:41.497" v="11915" actId="6549"/>
          <ac:spMkLst>
            <pc:docMk/>
            <pc:sldMk cId="12324539" sldId="845"/>
            <ac:spMk id="2" creationId="{CC7318A6-DF16-1957-A61C-D2C221581321}"/>
          </ac:spMkLst>
        </pc:spChg>
      </pc:sldChg>
      <pc:sldChg chg="modSp add mod">
        <pc:chgData name="Nita" userId="1727f383da2b51aa" providerId="LiveId" clId="{2728EB77-6091-4A0A-B644-6EAAB1E03FFE}" dt="2022-08-22T04:38:25.456" v="12126" actId="6549"/>
        <pc:sldMkLst>
          <pc:docMk/>
          <pc:sldMk cId="1245109214" sldId="846"/>
        </pc:sldMkLst>
        <pc:spChg chg="mod">
          <ac:chgData name="Nita" userId="1727f383da2b51aa" providerId="LiveId" clId="{2728EB77-6091-4A0A-B644-6EAAB1E03FFE}" dt="2022-08-22T04:38:25.456" v="12126" actId="6549"/>
          <ac:spMkLst>
            <pc:docMk/>
            <pc:sldMk cId="1245109214" sldId="846"/>
            <ac:spMk id="2" creationId="{CC7318A6-DF16-1957-A61C-D2C221581321}"/>
          </ac:spMkLst>
        </pc:spChg>
      </pc:sldChg>
      <pc:sldChg chg="modSp add mod ord">
        <pc:chgData name="Nita" userId="1727f383da2b51aa" providerId="LiveId" clId="{2728EB77-6091-4A0A-B644-6EAAB1E03FFE}" dt="2022-08-22T04:49:21.805" v="12660" actId="27636"/>
        <pc:sldMkLst>
          <pc:docMk/>
          <pc:sldMk cId="2944839031" sldId="847"/>
        </pc:sldMkLst>
        <pc:spChg chg="mod">
          <ac:chgData name="Nita" userId="1727f383da2b51aa" providerId="LiveId" clId="{2728EB77-6091-4A0A-B644-6EAAB1E03FFE}" dt="2022-08-22T04:49:21.805" v="12660" actId="27636"/>
          <ac:spMkLst>
            <pc:docMk/>
            <pc:sldMk cId="2944839031" sldId="847"/>
            <ac:spMk id="2" creationId="{CC7318A6-DF16-1957-A61C-D2C221581321}"/>
          </ac:spMkLst>
        </pc:spChg>
        <pc:spChg chg="mod">
          <ac:chgData name="Nita" userId="1727f383da2b51aa" providerId="LiveId" clId="{2728EB77-6091-4A0A-B644-6EAAB1E03FFE}" dt="2022-08-22T04:43:05.897" v="12189" actId="20577"/>
          <ac:spMkLst>
            <pc:docMk/>
            <pc:sldMk cId="2944839031" sldId="847"/>
            <ac:spMk id="6" creationId="{15D491DA-76EC-E07F-7CED-A7DA25E20ED8}"/>
          </ac:spMkLst>
        </pc:spChg>
      </pc:sldChg>
      <pc:sldChg chg="modSp add mod ord">
        <pc:chgData name="Nita" userId="1727f383da2b51aa" providerId="LiveId" clId="{2728EB77-6091-4A0A-B644-6EAAB1E03FFE}" dt="2022-08-22T04:53:36.254" v="12831" actId="5793"/>
        <pc:sldMkLst>
          <pc:docMk/>
          <pc:sldMk cId="1371238044" sldId="848"/>
        </pc:sldMkLst>
        <pc:spChg chg="mod">
          <ac:chgData name="Nita" userId="1727f383da2b51aa" providerId="LiveId" clId="{2728EB77-6091-4A0A-B644-6EAAB1E03FFE}" dt="2022-08-22T04:53:36.254" v="12831" actId="5793"/>
          <ac:spMkLst>
            <pc:docMk/>
            <pc:sldMk cId="1371238044" sldId="848"/>
            <ac:spMk id="2" creationId="{CC7318A6-DF16-1957-A61C-D2C221581321}"/>
          </ac:spMkLst>
        </pc:spChg>
      </pc:sldChg>
      <pc:sldChg chg="addSp modSp add mod ord modAnim">
        <pc:chgData name="Nita" userId="1727f383da2b51aa" providerId="LiveId" clId="{2728EB77-6091-4A0A-B644-6EAAB1E03FFE}" dt="2022-08-22T05:26:03.627" v="14279"/>
        <pc:sldMkLst>
          <pc:docMk/>
          <pc:sldMk cId="2588994122" sldId="849"/>
        </pc:sldMkLst>
        <pc:spChg chg="mod">
          <ac:chgData name="Nita" userId="1727f383da2b51aa" providerId="LiveId" clId="{2728EB77-6091-4A0A-B644-6EAAB1E03FFE}" dt="2022-08-22T04:55:47.043" v="12888" actId="6549"/>
          <ac:spMkLst>
            <pc:docMk/>
            <pc:sldMk cId="2588994122" sldId="849"/>
            <ac:spMk id="2" creationId="{CC7318A6-DF16-1957-A61C-D2C221581321}"/>
          </ac:spMkLst>
        </pc:spChg>
        <pc:spChg chg="add mod">
          <ac:chgData name="Nita" userId="1727f383da2b51aa" providerId="LiveId" clId="{2728EB77-6091-4A0A-B644-6EAAB1E03FFE}" dt="2022-08-22T04:56:13.432" v="12890" actId="20577"/>
          <ac:spMkLst>
            <pc:docMk/>
            <pc:sldMk cId="2588994122" sldId="849"/>
            <ac:spMk id="7" creationId="{005DEAE4-1136-0130-BB89-49C59F6EF55D}"/>
          </ac:spMkLst>
        </pc:spChg>
      </pc:sldChg>
      <pc:sldChg chg="delSp modSp add mod modAnim">
        <pc:chgData name="Nita" userId="1727f383da2b51aa" providerId="LiveId" clId="{2728EB77-6091-4A0A-B644-6EAAB1E03FFE}" dt="2022-08-22T04:59:01.383" v="13068" actId="108"/>
        <pc:sldMkLst>
          <pc:docMk/>
          <pc:sldMk cId="345552200" sldId="850"/>
        </pc:sldMkLst>
        <pc:spChg chg="mod">
          <ac:chgData name="Nita" userId="1727f383da2b51aa" providerId="LiveId" clId="{2728EB77-6091-4A0A-B644-6EAAB1E03FFE}" dt="2022-08-22T04:59:01.383" v="13068" actId="108"/>
          <ac:spMkLst>
            <pc:docMk/>
            <pc:sldMk cId="345552200" sldId="850"/>
            <ac:spMk id="2" creationId="{CC7318A6-DF16-1957-A61C-D2C221581321}"/>
          </ac:spMkLst>
        </pc:spChg>
        <pc:spChg chg="del mod">
          <ac:chgData name="Nita" userId="1727f383da2b51aa" providerId="LiveId" clId="{2728EB77-6091-4A0A-B644-6EAAB1E03FFE}" dt="2022-08-22T04:58:48.427" v="13067" actId="478"/>
          <ac:spMkLst>
            <pc:docMk/>
            <pc:sldMk cId="345552200" sldId="850"/>
            <ac:spMk id="7" creationId="{005DEAE4-1136-0130-BB89-49C59F6EF55D}"/>
          </ac:spMkLst>
        </pc:spChg>
      </pc:sldChg>
      <pc:sldChg chg="modSp add mod">
        <pc:chgData name="Nita" userId="1727f383da2b51aa" providerId="LiveId" clId="{2728EB77-6091-4A0A-B644-6EAAB1E03FFE}" dt="2022-08-22T05:07:52.794" v="13696" actId="20577"/>
        <pc:sldMkLst>
          <pc:docMk/>
          <pc:sldMk cId="723610330" sldId="851"/>
        </pc:sldMkLst>
        <pc:spChg chg="mod">
          <ac:chgData name="Nita" userId="1727f383da2b51aa" providerId="LiveId" clId="{2728EB77-6091-4A0A-B644-6EAAB1E03FFE}" dt="2022-08-22T05:07:52.794" v="13696" actId="20577"/>
          <ac:spMkLst>
            <pc:docMk/>
            <pc:sldMk cId="723610330" sldId="851"/>
            <ac:spMk id="2" creationId="{CC7318A6-DF16-1957-A61C-D2C221581321}"/>
          </ac:spMkLst>
        </pc:spChg>
        <pc:spChg chg="mod">
          <ac:chgData name="Nita" userId="1727f383da2b51aa" providerId="LiveId" clId="{2728EB77-6091-4A0A-B644-6EAAB1E03FFE}" dt="2022-08-22T04:59:42.960" v="13094" actId="20577"/>
          <ac:spMkLst>
            <pc:docMk/>
            <pc:sldMk cId="723610330" sldId="851"/>
            <ac:spMk id="6" creationId="{15D491DA-76EC-E07F-7CED-A7DA25E20ED8}"/>
          </ac:spMkLst>
        </pc:spChg>
      </pc:sldChg>
      <pc:sldChg chg="modSp add mod">
        <pc:chgData name="Nita" userId="1727f383da2b51aa" providerId="LiveId" clId="{2728EB77-6091-4A0A-B644-6EAAB1E03FFE}" dt="2022-08-22T05:10:02.162" v="13880" actId="27636"/>
        <pc:sldMkLst>
          <pc:docMk/>
          <pc:sldMk cId="2338263817" sldId="852"/>
        </pc:sldMkLst>
        <pc:spChg chg="mod">
          <ac:chgData name="Nita" userId="1727f383da2b51aa" providerId="LiveId" clId="{2728EB77-6091-4A0A-B644-6EAAB1E03FFE}" dt="2022-08-22T05:10:02.162" v="13880" actId="27636"/>
          <ac:spMkLst>
            <pc:docMk/>
            <pc:sldMk cId="2338263817" sldId="852"/>
            <ac:spMk id="2" creationId="{CC7318A6-DF16-1957-A61C-D2C221581321}"/>
          </ac:spMkLst>
        </pc:spChg>
        <pc:spChg chg="mod">
          <ac:chgData name="Nita" userId="1727f383da2b51aa" providerId="LiveId" clId="{2728EB77-6091-4A0A-B644-6EAAB1E03FFE}" dt="2022-08-22T05:08:20.987" v="13718" actId="20577"/>
          <ac:spMkLst>
            <pc:docMk/>
            <pc:sldMk cId="2338263817" sldId="852"/>
            <ac:spMk id="6" creationId="{15D491DA-76EC-E07F-7CED-A7DA25E20ED8}"/>
          </ac:spMkLst>
        </pc:spChg>
      </pc:sldChg>
      <pc:sldChg chg="modSp add mod">
        <pc:chgData name="Nita" userId="1727f383da2b51aa" providerId="LiveId" clId="{2728EB77-6091-4A0A-B644-6EAAB1E03FFE}" dt="2022-08-22T05:17:17.013" v="14242" actId="20577"/>
        <pc:sldMkLst>
          <pc:docMk/>
          <pc:sldMk cId="187312736" sldId="853"/>
        </pc:sldMkLst>
        <pc:spChg chg="mod">
          <ac:chgData name="Nita" userId="1727f383da2b51aa" providerId="LiveId" clId="{2728EB77-6091-4A0A-B644-6EAAB1E03FFE}" dt="2022-08-22T05:17:17.013" v="14242" actId="20577"/>
          <ac:spMkLst>
            <pc:docMk/>
            <pc:sldMk cId="187312736" sldId="853"/>
            <ac:spMk id="2" creationId="{CC7318A6-DF16-1957-A61C-D2C221581321}"/>
          </ac:spMkLst>
        </pc:spChg>
        <pc:spChg chg="mod">
          <ac:chgData name="Nita" userId="1727f383da2b51aa" providerId="LiveId" clId="{2728EB77-6091-4A0A-B644-6EAAB1E03FFE}" dt="2022-08-22T05:10:23.941" v="13894" actId="20577"/>
          <ac:spMkLst>
            <pc:docMk/>
            <pc:sldMk cId="187312736" sldId="853"/>
            <ac:spMk id="6" creationId="{15D491DA-76EC-E07F-7CED-A7DA25E20ED8}"/>
          </ac:spMkLst>
        </pc:spChg>
      </pc:sldChg>
      <pc:sldChg chg="modSp add mod ord">
        <pc:chgData name="Nita" userId="1727f383da2b51aa" providerId="LiveId" clId="{2728EB77-6091-4A0A-B644-6EAAB1E03FFE}" dt="2022-08-30T04:28:06.881" v="14628" actId="20577"/>
        <pc:sldMkLst>
          <pc:docMk/>
          <pc:sldMk cId="3905868126" sldId="854"/>
        </pc:sldMkLst>
        <pc:spChg chg="mod">
          <ac:chgData name="Nita" userId="1727f383da2b51aa" providerId="LiveId" clId="{2728EB77-6091-4A0A-B644-6EAAB1E03FFE}" dt="2022-08-30T04:28:06.881" v="14628" actId="20577"/>
          <ac:spMkLst>
            <pc:docMk/>
            <pc:sldMk cId="3905868126" sldId="854"/>
            <ac:spMk id="2" creationId="{CC7318A6-DF16-1957-A61C-D2C221581321}"/>
          </ac:spMkLst>
        </pc:spChg>
        <pc:spChg chg="mod">
          <ac:chgData name="Nita" userId="1727f383da2b51aa" providerId="LiveId" clId="{2728EB77-6091-4A0A-B644-6EAAB1E03FFE}" dt="2022-08-29T08:46:41.795" v="14332" actId="20577"/>
          <ac:spMkLst>
            <pc:docMk/>
            <pc:sldMk cId="3905868126" sldId="854"/>
            <ac:spMk id="6" creationId="{15D491DA-76EC-E07F-7CED-A7DA25E20ED8}"/>
          </ac:spMkLst>
        </pc:spChg>
      </pc:sldChg>
      <pc:sldChg chg="addSp delSp modSp add mod ord">
        <pc:chgData name="Nita" userId="1727f383da2b51aa" providerId="LiveId" clId="{2728EB77-6091-4A0A-B644-6EAAB1E03FFE}" dt="2022-08-30T04:37:29.560" v="14678"/>
        <pc:sldMkLst>
          <pc:docMk/>
          <pc:sldMk cId="4189598065" sldId="855"/>
        </pc:sldMkLst>
        <pc:spChg chg="del mod">
          <ac:chgData name="Nita" userId="1727f383da2b51aa" providerId="LiveId" clId="{2728EB77-6091-4A0A-B644-6EAAB1E03FFE}" dt="2022-08-30T04:36:17.343" v="14666" actId="478"/>
          <ac:spMkLst>
            <pc:docMk/>
            <pc:sldMk cId="4189598065" sldId="855"/>
            <ac:spMk id="2" creationId="{CC7318A6-DF16-1957-A61C-D2C221581321}"/>
          </ac:spMkLst>
        </pc:spChg>
        <pc:spChg chg="mod">
          <ac:chgData name="Nita" userId="1727f383da2b51aa" providerId="LiveId" clId="{2728EB77-6091-4A0A-B644-6EAAB1E03FFE}" dt="2022-08-30T04:28:39.178" v="14664" actId="20577"/>
          <ac:spMkLst>
            <pc:docMk/>
            <pc:sldMk cId="4189598065" sldId="855"/>
            <ac:spMk id="6" creationId="{15D491DA-76EC-E07F-7CED-A7DA25E20ED8}"/>
          </ac:spMkLst>
        </pc:spChg>
        <pc:spChg chg="add del mod">
          <ac:chgData name="Nita" userId="1727f383da2b51aa" providerId="LiveId" clId="{2728EB77-6091-4A0A-B644-6EAAB1E03FFE}" dt="2022-08-30T04:36:21.141" v="14667"/>
          <ac:spMkLst>
            <pc:docMk/>
            <pc:sldMk cId="4189598065" sldId="855"/>
            <ac:spMk id="7" creationId="{74FA5265-5C84-7B9B-7F8E-4CA872E86EFA}"/>
          </ac:spMkLst>
        </pc:spChg>
        <pc:picChg chg="add mod">
          <ac:chgData name="Nita" userId="1727f383da2b51aa" providerId="LiveId" clId="{2728EB77-6091-4A0A-B644-6EAAB1E03FFE}" dt="2022-08-30T04:36:30.238" v="14670" actId="14100"/>
          <ac:picMkLst>
            <pc:docMk/>
            <pc:sldMk cId="4189598065" sldId="855"/>
            <ac:picMk id="8" creationId="{701F2A15-D92C-E41E-B5DF-3859C9BDC09A}"/>
          </ac:picMkLst>
        </pc:picChg>
        <pc:picChg chg="add mod">
          <ac:chgData name="Nita" userId="1727f383da2b51aa" providerId="LiveId" clId="{2728EB77-6091-4A0A-B644-6EAAB1E03FFE}" dt="2022-08-30T04:37:04.363" v="14676" actId="14100"/>
          <ac:picMkLst>
            <pc:docMk/>
            <pc:sldMk cId="4189598065" sldId="855"/>
            <ac:picMk id="9" creationId="{E4271285-389B-1BC0-AF91-231DFE873D36}"/>
          </ac:picMkLst>
        </pc:picChg>
      </pc:sldChg>
      <pc:sldChg chg="modSp add mod">
        <pc:chgData name="Nita" userId="1727f383da2b51aa" providerId="LiveId" clId="{2728EB77-6091-4A0A-B644-6EAAB1E03FFE}" dt="2022-08-30T04:43:11.113" v="14859" actId="14100"/>
        <pc:sldMkLst>
          <pc:docMk/>
          <pc:sldMk cId="109540223" sldId="856"/>
        </pc:sldMkLst>
        <pc:spChg chg="mod">
          <ac:chgData name="Nita" userId="1727f383da2b51aa" providerId="LiveId" clId="{2728EB77-6091-4A0A-B644-6EAAB1E03FFE}" dt="2022-08-30T04:43:11.113" v="14859" actId="14100"/>
          <ac:spMkLst>
            <pc:docMk/>
            <pc:sldMk cId="109540223" sldId="856"/>
            <ac:spMk id="2" creationId="{CC7318A6-DF16-1957-A61C-D2C221581321}"/>
          </ac:spMkLst>
        </pc:spChg>
        <pc:spChg chg="mod">
          <ac:chgData name="Nita" userId="1727f383da2b51aa" providerId="LiveId" clId="{2728EB77-6091-4A0A-B644-6EAAB1E03FFE}" dt="2022-08-30T04:40:25.733" v="14718" actId="20577"/>
          <ac:spMkLst>
            <pc:docMk/>
            <pc:sldMk cId="109540223" sldId="856"/>
            <ac:spMk id="6" creationId="{15D491DA-76EC-E07F-7CED-A7DA25E20ED8}"/>
          </ac:spMkLst>
        </pc:spChg>
      </pc:sldChg>
      <pc:sldChg chg="modSp add mod ord">
        <pc:chgData name="Nita" userId="1727f383da2b51aa" providerId="LiveId" clId="{2728EB77-6091-4A0A-B644-6EAAB1E03FFE}" dt="2022-08-30T04:48:40.450" v="15170" actId="27636"/>
        <pc:sldMkLst>
          <pc:docMk/>
          <pc:sldMk cId="2645638638" sldId="857"/>
        </pc:sldMkLst>
        <pc:spChg chg="mod">
          <ac:chgData name="Nita" userId="1727f383da2b51aa" providerId="LiveId" clId="{2728EB77-6091-4A0A-B644-6EAAB1E03FFE}" dt="2022-08-30T04:48:40.450" v="15170" actId="27636"/>
          <ac:spMkLst>
            <pc:docMk/>
            <pc:sldMk cId="2645638638" sldId="857"/>
            <ac:spMk id="2" creationId="{CC7318A6-DF16-1957-A61C-D2C221581321}"/>
          </ac:spMkLst>
        </pc:spChg>
        <pc:spChg chg="mod">
          <ac:chgData name="Nita" userId="1727f383da2b51aa" providerId="LiveId" clId="{2728EB77-6091-4A0A-B644-6EAAB1E03FFE}" dt="2022-08-30T04:45:40.010" v="14896" actId="20577"/>
          <ac:spMkLst>
            <pc:docMk/>
            <pc:sldMk cId="2645638638" sldId="857"/>
            <ac:spMk id="6" creationId="{15D491DA-76EC-E07F-7CED-A7DA25E20ED8}"/>
          </ac:spMkLst>
        </pc:spChg>
      </pc:sldChg>
      <pc:sldChg chg="modSp add mod">
        <pc:chgData name="Nita" userId="1727f383da2b51aa" providerId="LiveId" clId="{2728EB77-6091-4A0A-B644-6EAAB1E03FFE}" dt="2022-08-30T05:01:29.506" v="15366" actId="20577"/>
        <pc:sldMkLst>
          <pc:docMk/>
          <pc:sldMk cId="1522060895" sldId="858"/>
        </pc:sldMkLst>
        <pc:spChg chg="mod">
          <ac:chgData name="Nita" userId="1727f383da2b51aa" providerId="LiveId" clId="{2728EB77-6091-4A0A-B644-6EAAB1E03FFE}" dt="2022-08-30T05:01:29.506" v="15366" actId="20577"/>
          <ac:spMkLst>
            <pc:docMk/>
            <pc:sldMk cId="1522060895" sldId="858"/>
            <ac:spMk id="2" creationId="{CC7318A6-DF16-1957-A61C-D2C221581321}"/>
          </ac:spMkLst>
        </pc:spChg>
        <pc:spChg chg="mod">
          <ac:chgData name="Nita" userId="1727f383da2b51aa" providerId="LiveId" clId="{2728EB77-6091-4A0A-B644-6EAAB1E03FFE}" dt="2022-08-30T04:49:03.858" v="15198" actId="20577"/>
          <ac:spMkLst>
            <pc:docMk/>
            <pc:sldMk cId="1522060895" sldId="858"/>
            <ac:spMk id="6" creationId="{15D491DA-76EC-E07F-7CED-A7DA25E20ED8}"/>
          </ac:spMkLst>
        </pc:spChg>
      </pc:sldChg>
      <pc:sldChg chg="addSp modSp add mod">
        <pc:chgData name="Nita" userId="1727f383da2b51aa" providerId="LiveId" clId="{2728EB77-6091-4A0A-B644-6EAAB1E03FFE}" dt="2022-09-08T04:56:28.490" v="15583" actId="14100"/>
        <pc:sldMkLst>
          <pc:docMk/>
          <pc:sldMk cId="4284210664" sldId="859"/>
        </pc:sldMkLst>
        <pc:spChg chg="mod">
          <ac:chgData name="Nita" userId="1727f383da2b51aa" providerId="LiveId" clId="{2728EB77-6091-4A0A-B644-6EAAB1E03FFE}" dt="2022-09-08T04:55:58.473" v="15577" actId="20577"/>
          <ac:spMkLst>
            <pc:docMk/>
            <pc:sldMk cId="4284210664" sldId="859"/>
            <ac:spMk id="2" creationId="{CC7318A6-DF16-1957-A61C-D2C221581321}"/>
          </ac:spMkLst>
        </pc:spChg>
        <pc:spChg chg="mod">
          <ac:chgData name="Nita" userId="1727f383da2b51aa" providerId="LiveId" clId="{2728EB77-6091-4A0A-B644-6EAAB1E03FFE}" dt="2022-09-08T04:53:55.820" v="15388" actId="20577"/>
          <ac:spMkLst>
            <pc:docMk/>
            <pc:sldMk cId="4284210664" sldId="859"/>
            <ac:spMk id="6" creationId="{15D491DA-76EC-E07F-7CED-A7DA25E20ED8}"/>
          </ac:spMkLst>
        </pc:spChg>
        <pc:picChg chg="add mod">
          <ac:chgData name="Nita" userId="1727f383da2b51aa" providerId="LiveId" clId="{2728EB77-6091-4A0A-B644-6EAAB1E03FFE}" dt="2022-09-08T04:56:28.490" v="15583" actId="14100"/>
          <ac:picMkLst>
            <pc:docMk/>
            <pc:sldMk cId="4284210664" sldId="859"/>
            <ac:picMk id="7" creationId="{BEC8995D-BFB3-D0CD-AC05-3E1B6D50141E}"/>
          </ac:picMkLst>
        </pc:picChg>
      </pc:sldChg>
      <pc:sldChg chg="modSp add mod ord">
        <pc:chgData name="Nita" userId="1727f383da2b51aa" providerId="LiveId" clId="{2728EB77-6091-4A0A-B644-6EAAB1E03FFE}" dt="2022-09-08T05:02:20.853" v="15898" actId="20577"/>
        <pc:sldMkLst>
          <pc:docMk/>
          <pc:sldMk cId="586387608" sldId="860"/>
        </pc:sldMkLst>
        <pc:spChg chg="mod">
          <ac:chgData name="Nita" userId="1727f383da2b51aa" providerId="LiveId" clId="{2728EB77-6091-4A0A-B644-6EAAB1E03FFE}" dt="2022-09-08T05:02:20.853" v="15898" actId="20577"/>
          <ac:spMkLst>
            <pc:docMk/>
            <pc:sldMk cId="586387608" sldId="860"/>
            <ac:spMk id="2" creationId="{CC7318A6-DF16-1957-A61C-D2C221581321}"/>
          </ac:spMkLst>
        </pc:spChg>
        <pc:spChg chg="mod">
          <ac:chgData name="Nita" userId="1727f383da2b51aa" providerId="LiveId" clId="{2728EB77-6091-4A0A-B644-6EAAB1E03FFE}" dt="2022-09-08T04:59:04.863" v="15608" actId="5793"/>
          <ac:spMkLst>
            <pc:docMk/>
            <pc:sldMk cId="586387608" sldId="860"/>
            <ac:spMk id="6" creationId="{15D491DA-76EC-E07F-7CED-A7DA25E20ED8}"/>
          </ac:spMkLst>
        </pc:spChg>
      </pc:sldChg>
      <pc:sldChg chg="addSp delSp modSp add mod">
        <pc:chgData name="Nita" userId="1727f383da2b51aa" providerId="LiveId" clId="{2728EB77-6091-4A0A-B644-6EAAB1E03FFE}" dt="2022-09-08T05:05:23.685" v="16279" actId="6549"/>
        <pc:sldMkLst>
          <pc:docMk/>
          <pc:sldMk cId="1117796390" sldId="861"/>
        </pc:sldMkLst>
        <pc:spChg chg="mod">
          <ac:chgData name="Nita" userId="1727f383da2b51aa" providerId="LiveId" clId="{2728EB77-6091-4A0A-B644-6EAAB1E03FFE}" dt="2022-09-08T05:05:23.685" v="16279" actId="6549"/>
          <ac:spMkLst>
            <pc:docMk/>
            <pc:sldMk cId="1117796390" sldId="861"/>
            <ac:spMk id="2" creationId="{CC7318A6-DF16-1957-A61C-D2C221581321}"/>
          </ac:spMkLst>
        </pc:spChg>
        <pc:graphicFrameChg chg="add del modGraphic">
          <ac:chgData name="Nita" userId="1727f383da2b51aa" providerId="LiveId" clId="{2728EB77-6091-4A0A-B644-6EAAB1E03FFE}" dt="2022-09-08T05:02:33.903" v="15902" actId="478"/>
          <ac:graphicFrameMkLst>
            <pc:docMk/>
            <pc:sldMk cId="1117796390" sldId="861"/>
            <ac:graphicFrameMk id="7" creationId="{2E908A10-6571-6B5B-6AE7-AF2E351D77F4}"/>
          </ac:graphicFrameMkLst>
        </pc:graphicFrameChg>
      </pc:sldChg>
      <pc:sldChg chg="modSp add mod">
        <pc:chgData name="Nita" userId="1727f383da2b51aa" providerId="LiveId" clId="{2728EB77-6091-4A0A-B644-6EAAB1E03FFE}" dt="2022-09-08T05:14:48.615" v="16646" actId="20577"/>
        <pc:sldMkLst>
          <pc:docMk/>
          <pc:sldMk cId="2722050801" sldId="862"/>
        </pc:sldMkLst>
        <pc:spChg chg="mod">
          <ac:chgData name="Nita" userId="1727f383da2b51aa" providerId="LiveId" clId="{2728EB77-6091-4A0A-B644-6EAAB1E03FFE}" dt="2022-09-08T05:14:48.615" v="16646" actId="20577"/>
          <ac:spMkLst>
            <pc:docMk/>
            <pc:sldMk cId="2722050801" sldId="862"/>
            <ac:spMk id="2" creationId="{CC7318A6-DF16-1957-A61C-D2C221581321}"/>
          </ac:spMkLst>
        </pc:spChg>
        <pc:spChg chg="mod">
          <ac:chgData name="Nita" userId="1727f383da2b51aa" providerId="LiveId" clId="{2728EB77-6091-4A0A-B644-6EAAB1E03FFE}" dt="2022-09-08T05:07:00.784" v="16302" actId="20577"/>
          <ac:spMkLst>
            <pc:docMk/>
            <pc:sldMk cId="2722050801" sldId="862"/>
            <ac:spMk id="6" creationId="{15D491DA-76EC-E07F-7CED-A7DA25E20ED8}"/>
          </ac:spMkLst>
        </pc:spChg>
      </pc:sldChg>
      <pc:sldChg chg="modSp add mod ord">
        <pc:chgData name="Nita" userId="1727f383da2b51aa" providerId="LiveId" clId="{2728EB77-6091-4A0A-B644-6EAAB1E03FFE}" dt="2022-09-10T05:22:38.306" v="17036" actId="20577"/>
        <pc:sldMkLst>
          <pc:docMk/>
          <pc:sldMk cId="3393431375" sldId="863"/>
        </pc:sldMkLst>
        <pc:spChg chg="mod">
          <ac:chgData name="Nita" userId="1727f383da2b51aa" providerId="LiveId" clId="{2728EB77-6091-4A0A-B644-6EAAB1E03FFE}" dt="2022-09-10T05:22:38.306" v="17036" actId="20577"/>
          <ac:spMkLst>
            <pc:docMk/>
            <pc:sldMk cId="3393431375" sldId="863"/>
            <ac:spMk id="2" creationId="{CC7318A6-DF16-1957-A61C-D2C221581321}"/>
          </ac:spMkLst>
        </pc:spChg>
        <pc:spChg chg="mod">
          <ac:chgData name="Nita" userId="1727f383da2b51aa" providerId="LiveId" clId="{2728EB77-6091-4A0A-B644-6EAAB1E03FFE}" dt="2022-09-10T05:13:45.694" v="16687" actId="20577"/>
          <ac:spMkLst>
            <pc:docMk/>
            <pc:sldMk cId="3393431375" sldId="863"/>
            <ac:spMk id="6" creationId="{15D491DA-76EC-E07F-7CED-A7DA25E20ED8}"/>
          </ac:spMkLst>
        </pc:spChg>
      </pc:sldChg>
      <pc:sldChg chg="modSp add mod">
        <pc:chgData name="Nita" userId="1727f383da2b51aa" providerId="LiveId" clId="{2728EB77-6091-4A0A-B644-6EAAB1E03FFE}" dt="2022-09-10T05:25:53.089" v="17228" actId="20577"/>
        <pc:sldMkLst>
          <pc:docMk/>
          <pc:sldMk cId="1379024110" sldId="864"/>
        </pc:sldMkLst>
        <pc:spChg chg="mod">
          <ac:chgData name="Nita" userId="1727f383da2b51aa" providerId="LiveId" clId="{2728EB77-6091-4A0A-B644-6EAAB1E03FFE}" dt="2022-09-10T05:25:53.089" v="17228" actId="20577"/>
          <ac:spMkLst>
            <pc:docMk/>
            <pc:sldMk cId="1379024110" sldId="864"/>
            <ac:spMk id="2" creationId="{CC7318A6-DF16-1957-A61C-D2C221581321}"/>
          </ac:spMkLst>
        </pc:spChg>
        <pc:spChg chg="mod">
          <ac:chgData name="Nita" userId="1727f383da2b51aa" providerId="LiveId" clId="{2728EB77-6091-4A0A-B644-6EAAB1E03FFE}" dt="2022-09-10T05:23:13.898" v="17060" actId="20577"/>
          <ac:spMkLst>
            <pc:docMk/>
            <pc:sldMk cId="1379024110" sldId="864"/>
            <ac:spMk id="6" creationId="{15D491DA-76EC-E07F-7CED-A7DA25E20ED8}"/>
          </ac:spMkLst>
        </pc:spChg>
      </pc:sldChg>
      <pc:sldChg chg="modSp add mod ord">
        <pc:chgData name="Nita" userId="1727f383da2b51aa" providerId="LiveId" clId="{2728EB77-6091-4A0A-B644-6EAAB1E03FFE}" dt="2022-09-10T05:28:00.970" v="17348" actId="20577"/>
        <pc:sldMkLst>
          <pc:docMk/>
          <pc:sldMk cId="1052345701" sldId="865"/>
        </pc:sldMkLst>
        <pc:spChg chg="mod">
          <ac:chgData name="Nita" userId="1727f383da2b51aa" providerId="LiveId" clId="{2728EB77-6091-4A0A-B644-6EAAB1E03FFE}" dt="2022-09-10T05:28:00.970" v="17348" actId="20577"/>
          <ac:spMkLst>
            <pc:docMk/>
            <pc:sldMk cId="1052345701" sldId="865"/>
            <ac:spMk id="2" creationId="{CC7318A6-DF16-1957-A61C-D2C221581321}"/>
          </ac:spMkLst>
        </pc:spChg>
      </pc:sldChg>
      <pc:sldChg chg="modSp add mod ord">
        <pc:chgData name="Nita" userId="1727f383da2b51aa" providerId="LiveId" clId="{2728EB77-6091-4A0A-B644-6EAAB1E03FFE}" dt="2022-09-10T05:32:15.475" v="17510" actId="20577"/>
        <pc:sldMkLst>
          <pc:docMk/>
          <pc:sldMk cId="2840892986" sldId="866"/>
        </pc:sldMkLst>
        <pc:spChg chg="mod">
          <ac:chgData name="Nita" userId="1727f383da2b51aa" providerId="LiveId" clId="{2728EB77-6091-4A0A-B644-6EAAB1E03FFE}" dt="2022-09-10T05:32:15.475" v="17510" actId="20577"/>
          <ac:spMkLst>
            <pc:docMk/>
            <pc:sldMk cId="2840892986" sldId="866"/>
            <ac:spMk id="2" creationId="{CC7318A6-DF16-1957-A61C-D2C221581321}"/>
          </ac:spMkLst>
        </pc:spChg>
      </pc:sldChg>
      <pc:sldChg chg="modSp add mod ord">
        <pc:chgData name="Nita" userId="1727f383da2b51aa" providerId="LiveId" clId="{2728EB77-6091-4A0A-B644-6EAAB1E03FFE}" dt="2022-09-10T08:37:47.851" v="17886" actId="20577"/>
        <pc:sldMkLst>
          <pc:docMk/>
          <pc:sldMk cId="4006858081" sldId="867"/>
        </pc:sldMkLst>
        <pc:spChg chg="mod">
          <ac:chgData name="Nita" userId="1727f383da2b51aa" providerId="LiveId" clId="{2728EB77-6091-4A0A-B644-6EAAB1E03FFE}" dt="2022-09-10T08:37:47.851" v="17886" actId="20577"/>
          <ac:spMkLst>
            <pc:docMk/>
            <pc:sldMk cId="4006858081" sldId="867"/>
            <ac:spMk id="2" creationId="{CC7318A6-DF16-1957-A61C-D2C221581321}"/>
          </ac:spMkLst>
        </pc:spChg>
      </pc:sldChg>
      <pc:sldChg chg="modSp add mod">
        <pc:chgData name="Nita" userId="1727f383da2b51aa" providerId="LiveId" clId="{2728EB77-6091-4A0A-B644-6EAAB1E03FFE}" dt="2022-09-10T08:49:25.181" v="18034" actId="6549"/>
        <pc:sldMkLst>
          <pc:docMk/>
          <pc:sldMk cId="189607411" sldId="868"/>
        </pc:sldMkLst>
        <pc:spChg chg="mod">
          <ac:chgData name="Nita" userId="1727f383da2b51aa" providerId="LiveId" clId="{2728EB77-6091-4A0A-B644-6EAAB1E03FFE}" dt="2022-09-10T08:49:25.181" v="18034" actId="6549"/>
          <ac:spMkLst>
            <pc:docMk/>
            <pc:sldMk cId="189607411" sldId="868"/>
            <ac:spMk id="2" creationId="{CC7318A6-DF16-1957-A61C-D2C221581321}"/>
          </ac:spMkLst>
        </pc:spChg>
      </pc:sldChg>
      <pc:sldChg chg="modSp add mod ord">
        <pc:chgData name="Nita" userId="1727f383da2b51aa" providerId="LiveId" clId="{2728EB77-6091-4A0A-B644-6EAAB1E03FFE}" dt="2022-09-10T08:56:37.656" v="18427" actId="20577"/>
        <pc:sldMkLst>
          <pc:docMk/>
          <pc:sldMk cId="1647413692" sldId="869"/>
        </pc:sldMkLst>
        <pc:spChg chg="mod">
          <ac:chgData name="Nita" userId="1727f383da2b51aa" providerId="LiveId" clId="{2728EB77-6091-4A0A-B644-6EAAB1E03FFE}" dt="2022-09-10T08:56:37.656" v="18427" actId="20577"/>
          <ac:spMkLst>
            <pc:docMk/>
            <pc:sldMk cId="1647413692" sldId="869"/>
            <ac:spMk id="2" creationId="{CC7318A6-DF16-1957-A61C-D2C221581321}"/>
          </ac:spMkLst>
        </pc:spChg>
        <pc:spChg chg="mod">
          <ac:chgData name="Nita" userId="1727f383da2b51aa" providerId="LiveId" clId="{2728EB77-6091-4A0A-B644-6EAAB1E03FFE}" dt="2022-09-10T08:50:39.653" v="18097" actId="20577"/>
          <ac:spMkLst>
            <pc:docMk/>
            <pc:sldMk cId="1647413692" sldId="869"/>
            <ac:spMk id="6" creationId="{15D491DA-76EC-E07F-7CED-A7DA25E20ED8}"/>
          </ac:spMkLst>
        </pc:spChg>
      </pc:sldChg>
      <pc:sldChg chg="modSp add mod">
        <pc:chgData name="Nita" userId="1727f383da2b51aa" providerId="LiveId" clId="{2728EB77-6091-4A0A-B644-6EAAB1E03FFE}" dt="2022-09-10T09:36:04.890" v="18728" actId="27636"/>
        <pc:sldMkLst>
          <pc:docMk/>
          <pc:sldMk cId="423052285" sldId="870"/>
        </pc:sldMkLst>
        <pc:spChg chg="mod">
          <ac:chgData name="Nita" userId="1727f383da2b51aa" providerId="LiveId" clId="{2728EB77-6091-4A0A-B644-6EAAB1E03FFE}" dt="2022-09-10T09:36:04.890" v="18728" actId="27636"/>
          <ac:spMkLst>
            <pc:docMk/>
            <pc:sldMk cId="423052285" sldId="870"/>
            <ac:spMk id="2" creationId="{CC7318A6-DF16-1957-A61C-D2C221581321}"/>
          </ac:spMkLst>
        </pc:spChg>
        <pc:spChg chg="mod">
          <ac:chgData name="Nita" userId="1727f383da2b51aa" providerId="LiveId" clId="{2728EB77-6091-4A0A-B644-6EAAB1E03FFE}" dt="2022-09-10T09:32:21.257" v="18449" actId="20577"/>
          <ac:spMkLst>
            <pc:docMk/>
            <pc:sldMk cId="423052285" sldId="870"/>
            <ac:spMk id="6" creationId="{15D491DA-76EC-E07F-7CED-A7DA25E20ED8}"/>
          </ac:spMkLst>
        </pc:spChg>
      </pc:sldChg>
      <pc:sldChg chg="modSp add mod">
        <pc:chgData name="Nita" userId="1727f383da2b51aa" providerId="LiveId" clId="{2728EB77-6091-4A0A-B644-6EAAB1E03FFE}" dt="2022-09-10T10:39:54.759" v="19004" actId="20577"/>
        <pc:sldMkLst>
          <pc:docMk/>
          <pc:sldMk cId="1097519388" sldId="871"/>
        </pc:sldMkLst>
        <pc:spChg chg="mod">
          <ac:chgData name="Nita" userId="1727f383da2b51aa" providerId="LiveId" clId="{2728EB77-6091-4A0A-B644-6EAAB1E03FFE}" dt="2022-09-10T10:39:54.759" v="19004" actId="20577"/>
          <ac:spMkLst>
            <pc:docMk/>
            <pc:sldMk cId="1097519388" sldId="871"/>
            <ac:spMk id="2" creationId="{CC7318A6-DF16-1957-A61C-D2C221581321}"/>
          </ac:spMkLst>
        </pc:spChg>
        <pc:spChg chg="mod">
          <ac:chgData name="Nita" userId="1727f383da2b51aa" providerId="LiveId" clId="{2728EB77-6091-4A0A-B644-6EAAB1E03FFE}" dt="2022-09-10T10:36:32.894" v="18751" actId="20577"/>
          <ac:spMkLst>
            <pc:docMk/>
            <pc:sldMk cId="1097519388" sldId="871"/>
            <ac:spMk id="6" creationId="{15D491DA-76EC-E07F-7CED-A7DA25E20ED8}"/>
          </ac:spMkLst>
        </pc:spChg>
      </pc:sldChg>
      <pc:sldChg chg="modSp add mod ord">
        <pc:chgData name="Nita" userId="1727f383da2b51aa" providerId="LiveId" clId="{2728EB77-6091-4A0A-B644-6EAAB1E03FFE}" dt="2022-09-10T10:48:47.519" v="19519" actId="6549"/>
        <pc:sldMkLst>
          <pc:docMk/>
          <pc:sldMk cId="2371911166" sldId="872"/>
        </pc:sldMkLst>
        <pc:spChg chg="mod">
          <ac:chgData name="Nita" userId="1727f383da2b51aa" providerId="LiveId" clId="{2728EB77-6091-4A0A-B644-6EAAB1E03FFE}" dt="2022-09-10T10:48:47.519" v="19519" actId="6549"/>
          <ac:spMkLst>
            <pc:docMk/>
            <pc:sldMk cId="2371911166" sldId="872"/>
            <ac:spMk id="2" creationId="{CC7318A6-DF16-1957-A61C-D2C221581321}"/>
          </ac:spMkLst>
        </pc:spChg>
      </pc:sldChg>
      <pc:sldChg chg="addSp modSp add mod modAnim">
        <pc:chgData name="Nita" userId="1727f383da2b51aa" providerId="LiveId" clId="{2728EB77-6091-4A0A-B644-6EAAB1E03FFE}" dt="2022-09-10T10:57:38.230" v="19867"/>
        <pc:sldMkLst>
          <pc:docMk/>
          <pc:sldMk cId="2284139621" sldId="873"/>
        </pc:sldMkLst>
        <pc:spChg chg="mod">
          <ac:chgData name="Nita" userId="1727f383da2b51aa" providerId="LiveId" clId="{2728EB77-6091-4A0A-B644-6EAAB1E03FFE}" dt="2022-09-10T10:55:34.217" v="19858" actId="255"/>
          <ac:spMkLst>
            <pc:docMk/>
            <pc:sldMk cId="2284139621" sldId="873"/>
            <ac:spMk id="2" creationId="{CC7318A6-DF16-1957-A61C-D2C221581321}"/>
          </ac:spMkLst>
        </pc:spChg>
        <pc:spChg chg="mod">
          <ac:chgData name="Nita" userId="1727f383da2b51aa" providerId="LiveId" clId="{2728EB77-6091-4A0A-B644-6EAAB1E03FFE}" dt="2022-09-10T10:49:21.727" v="19534" actId="20577"/>
          <ac:spMkLst>
            <pc:docMk/>
            <pc:sldMk cId="2284139621" sldId="873"/>
            <ac:spMk id="6" creationId="{15D491DA-76EC-E07F-7CED-A7DA25E20ED8}"/>
          </ac:spMkLst>
        </pc:spChg>
        <pc:picChg chg="add mod">
          <ac:chgData name="Nita" userId="1727f383da2b51aa" providerId="LiveId" clId="{2728EB77-6091-4A0A-B644-6EAAB1E03FFE}" dt="2022-09-10T10:56:17.179" v="19864" actId="1076"/>
          <ac:picMkLst>
            <pc:docMk/>
            <pc:sldMk cId="2284139621" sldId="873"/>
            <ac:picMk id="3" creationId="{132AECFD-2E8F-FB58-CD6D-C0EC9691F7B7}"/>
          </ac:picMkLst>
        </pc:picChg>
      </pc:sldChg>
      <pc:sldChg chg="modSp add mod ord">
        <pc:chgData name="Nita" userId="1727f383da2b51aa" providerId="LiveId" clId="{2728EB77-6091-4A0A-B644-6EAAB1E03FFE}" dt="2022-09-10T11:06:57.639" v="20269" actId="27636"/>
        <pc:sldMkLst>
          <pc:docMk/>
          <pc:sldMk cId="3165722984" sldId="874"/>
        </pc:sldMkLst>
        <pc:spChg chg="mod">
          <ac:chgData name="Nita" userId="1727f383da2b51aa" providerId="LiveId" clId="{2728EB77-6091-4A0A-B644-6EAAB1E03FFE}" dt="2022-09-10T11:06:57.639" v="20269" actId="27636"/>
          <ac:spMkLst>
            <pc:docMk/>
            <pc:sldMk cId="3165722984" sldId="874"/>
            <ac:spMk id="2" creationId="{CC7318A6-DF16-1957-A61C-D2C221581321}"/>
          </ac:spMkLst>
        </pc:spChg>
        <pc:spChg chg="mod">
          <ac:chgData name="Nita" userId="1727f383da2b51aa" providerId="LiveId" clId="{2728EB77-6091-4A0A-B644-6EAAB1E03FFE}" dt="2022-09-10T10:58:12.115" v="19884" actId="5793"/>
          <ac:spMkLst>
            <pc:docMk/>
            <pc:sldMk cId="3165722984" sldId="874"/>
            <ac:spMk id="6" creationId="{15D491DA-76EC-E07F-7CED-A7DA25E20ED8}"/>
          </ac:spMkLst>
        </pc:spChg>
      </pc:sldChg>
      <pc:sldChg chg="modSp add mod">
        <pc:chgData name="Nita" userId="1727f383da2b51aa" providerId="LiveId" clId="{2728EB77-6091-4A0A-B644-6EAAB1E03FFE}" dt="2022-09-10T11:16:53.553" v="20625" actId="20577"/>
        <pc:sldMkLst>
          <pc:docMk/>
          <pc:sldMk cId="605012431" sldId="875"/>
        </pc:sldMkLst>
        <pc:spChg chg="mod">
          <ac:chgData name="Nita" userId="1727f383da2b51aa" providerId="LiveId" clId="{2728EB77-6091-4A0A-B644-6EAAB1E03FFE}" dt="2022-09-10T11:16:53.553" v="20625" actId="20577"/>
          <ac:spMkLst>
            <pc:docMk/>
            <pc:sldMk cId="605012431" sldId="875"/>
            <ac:spMk id="2" creationId="{CC7318A6-DF16-1957-A61C-D2C221581321}"/>
          </ac:spMkLst>
        </pc:spChg>
        <pc:spChg chg="mod">
          <ac:chgData name="Nita" userId="1727f383da2b51aa" providerId="LiveId" clId="{2728EB77-6091-4A0A-B644-6EAAB1E03FFE}" dt="2022-09-10T11:07:35.699" v="20290" actId="20577"/>
          <ac:spMkLst>
            <pc:docMk/>
            <pc:sldMk cId="605012431" sldId="875"/>
            <ac:spMk id="6" creationId="{15D491DA-76EC-E07F-7CED-A7DA25E20ED8}"/>
          </ac:spMkLst>
        </pc:spChg>
      </pc:sldChg>
      <pc:sldChg chg="modSp add mod">
        <pc:chgData name="Nita" userId="1727f383da2b51aa" providerId="LiveId" clId="{2728EB77-6091-4A0A-B644-6EAAB1E03FFE}" dt="2022-09-10T11:21:31.078" v="21031" actId="20577"/>
        <pc:sldMkLst>
          <pc:docMk/>
          <pc:sldMk cId="3282502110" sldId="876"/>
        </pc:sldMkLst>
        <pc:spChg chg="mod">
          <ac:chgData name="Nita" userId="1727f383da2b51aa" providerId="LiveId" clId="{2728EB77-6091-4A0A-B644-6EAAB1E03FFE}" dt="2022-09-10T11:21:31.078" v="21031" actId="20577"/>
          <ac:spMkLst>
            <pc:docMk/>
            <pc:sldMk cId="3282502110" sldId="876"/>
            <ac:spMk id="2" creationId="{CC7318A6-DF16-1957-A61C-D2C221581321}"/>
          </ac:spMkLst>
        </pc:spChg>
      </pc:sldChg>
      <pc:sldChg chg="modSp add mod ord">
        <pc:chgData name="Nita" userId="1727f383da2b51aa" providerId="LiveId" clId="{2728EB77-6091-4A0A-B644-6EAAB1E03FFE}" dt="2022-09-12T05:21:56.834" v="21736" actId="20577"/>
        <pc:sldMkLst>
          <pc:docMk/>
          <pc:sldMk cId="1147863507" sldId="877"/>
        </pc:sldMkLst>
        <pc:spChg chg="mod">
          <ac:chgData name="Nita" userId="1727f383da2b51aa" providerId="LiveId" clId="{2728EB77-6091-4A0A-B644-6EAAB1E03FFE}" dt="2022-09-12T05:21:56.834" v="21736" actId="20577"/>
          <ac:spMkLst>
            <pc:docMk/>
            <pc:sldMk cId="1147863507" sldId="877"/>
            <ac:spMk id="2" creationId="{CC7318A6-DF16-1957-A61C-D2C221581321}"/>
          </ac:spMkLst>
        </pc:spChg>
        <pc:spChg chg="mod">
          <ac:chgData name="Nita" userId="1727f383da2b51aa" providerId="LiveId" clId="{2728EB77-6091-4A0A-B644-6EAAB1E03FFE}" dt="2022-09-12T05:18:55.082" v="21088" actId="20577"/>
          <ac:spMkLst>
            <pc:docMk/>
            <pc:sldMk cId="1147863507" sldId="877"/>
            <ac:spMk id="6" creationId="{15D491DA-76EC-E07F-7CED-A7DA25E20ED8}"/>
          </ac:spMkLst>
        </pc:spChg>
      </pc:sldChg>
      <pc:sldChg chg="addSp modSp add mod">
        <pc:chgData name="Nita" userId="1727f383da2b51aa" providerId="LiveId" clId="{2728EB77-6091-4A0A-B644-6EAAB1E03FFE}" dt="2022-09-13T05:22:53.767" v="22227" actId="14100"/>
        <pc:sldMkLst>
          <pc:docMk/>
          <pc:sldMk cId="3292914070" sldId="878"/>
        </pc:sldMkLst>
        <pc:spChg chg="mod">
          <ac:chgData name="Nita" userId="1727f383da2b51aa" providerId="LiveId" clId="{2728EB77-6091-4A0A-B644-6EAAB1E03FFE}" dt="2022-09-13T05:22:50.362" v="22226" actId="14100"/>
          <ac:spMkLst>
            <pc:docMk/>
            <pc:sldMk cId="3292914070" sldId="878"/>
            <ac:spMk id="2" creationId="{CC7318A6-DF16-1957-A61C-D2C221581321}"/>
          </ac:spMkLst>
        </pc:spChg>
        <pc:spChg chg="mod">
          <ac:chgData name="Nita" userId="1727f383da2b51aa" providerId="LiveId" clId="{2728EB77-6091-4A0A-B644-6EAAB1E03FFE}" dt="2022-09-12T05:22:12.045" v="21743" actId="20577"/>
          <ac:spMkLst>
            <pc:docMk/>
            <pc:sldMk cId="3292914070" sldId="878"/>
            <ac:spMk id="6" creationId="{15D491DA-76EC-E07F-7CED-A7DA25E20ED8}"/>
          </ac:spMkLst>
        </pc:spChg>
        <pc:picChg chg="add mod">
          <ac:chgData name="Nita" userId="1727f383da2b51aa" providerId="LiveId" clId="{2728EB77-6091-4A0A-B644-6EAAB1E03FFE}" dt="2022-09-13T05:22:53.767" v="22227" actId="14100"/>
          <ac:picMkLst>
            <pc:docMk/>
            <pc:sldMk cId="3292914070" sldId="878"/>
            <ac:picMk id="7" creationId="{F6B2B397-7B89-3EFA-0978-7D0503774EA1}"/>
          </ac:picMkLst>
        </pc:picChg>
      </pc:sldChg>
      <pc:sldChg chg="addSp modSp add mod ord">
        <pc:chgData name="Nita" userId="1727f383da2b51aa" providerId="LiveId" clId="{2728EB77-6091-4A0A-B644-6EAAB1E03FFE}" dt="2022-09-13T05:47:40.852" v="22544" actId="14100"/>
        <pc:sldMkLst>
          <pc:docMk/>
          <pc:sldMk cId="3518053692" sldId="879"/>
        </pc:sldMkLst>
        <pc:spChg chg="mod">
          <ac:chgData name="Nita" userId="1727f383da2b51aa" providerId="LiveId" clId="{2728EB77-6091-4A0A-B644-6EAAB1E03FFE}" dt="2022-09-13T05:25:15.556" v="22535" actId="20577"/>
          <ac:spMkLst>
            <pc:docMk/>
            <pc:sldMk cId="3518053692" sldId="879"/>
            <ac:spMk id="2" creationId="{CC7318A6-DF16-1957-A61C-D2C221581321}"/>
          </ac:spMkLst>
        </pc:spChg>
        <pc:picChg chg="add mod">
          <ac:chgData name="Nita" userId="1727f383da2b51aa" providerId="LiveId" clId="{2728EB77-6091-4A0A-B644-6EAAB1E03FFE}" dt="2022-09-13T05:47:40.852" v="22544" actId="14100"/>
          <ac:picMkLst>
            <pc:docMk/>
            <pc:sldMk cId="3518053692" sldId="879"/>
            <ac:picMk id="7" creationId="{BEB2CF41-58BC-B9E3-F7A2-A7A1E3B4F14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5EF1EF2-0C9B-4D9B-9EF4-67A9A7930438}" type="datetimeFigureOut">
              <a:rPr lang="en-US" smtClean="0"/>
              <a:pPr/>
              <a:t>6/2/2024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810C5B4-0934-41DA-9189-96509418B324}"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8T04:22:33.403"/>
    </inkml:context>
    <inkml:brush xml:id="br0">
      <inkml:brushProperty name="width" value="0.05" units="cm"/>
      <inkml:brushProperty name="height" value="0.05" units="cm"/>
    </inkml:brush>
  </inkml:definitions>
  <inkml:trace contextRef="#ctx0" brushRef="#br0">76 9 1176,'0'0'0,"-13"-5"0,-5 1 0,-4 8 0,-1-1-408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0T09:38:43.559"/>
    </inkml:context>
    <inkml:brush xml:id="br0">
      <inkml:brushProperty name="width" value="0.05" units="cm"/>
      <inkml:brushProperty name="height" value="0.05" units="cm"/>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8T04:24:33.988"/>
    </inkml:context>
    <inkml:brush xml:id="br0">
      <inkml:brushProperty name="width" value="0.05" units="cm"/>
      <inkml:brushProperty name="height" value="0.05" units="cm"/>
    </inkml:brush>
  </inkml:definitions>
  <inkml:trace contextRef="#ctx0" brushRef="#br0">33 0 1080,'0'0'16,"-15"37"-16,-3-3-344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8T04:35:19.469"/>
    </inkml:context>
    <inkml:brush xml:id="br0">
      <inkml:brushProperty name="width" value="0.05" units="cm"/>
      <inkml:brushProperty name="height" value="0.05" units="cm"/>
    </inkml:brush>
  </inkml:definitions>
  <inkml:trace contextRef="#ctx0" brushRef="#br0">109 1 1080,'0'0'121,"5"1"-55,-1 1-64,-2-1 24,-1 0 1,1 0-1,-1 0 0,1-1 0,0 1 1,-1 0-1,1-1 0,0 0 1,-1 1-1,1-1 0,0 0 1,0 0-1,0 1 0,-1-2 1,1 1-1,0 0 0,0 0 0,-1 0 1,1-1-1,0 1 0,0-1 1,-1 0-1,1 1 0,2-2 1,-3 0 206,-68 26 31,60-23-236,0 1 1,1-1 0,-1 1-1,0 1 1,1-1-1,-10 6 1,-4 2 38,18-9-13,1-1-33,-1 1 0,1 0 0,-1 0 1,1 0-1,0 0 0,0 0 0,-1 0 0,1 0 0,0 0 0,0 0 0,0 1 0,0-1 0,0 0 0,-1 3 0,19 2-322,2 3-1219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8T04:35:20.631"/>
    </inkml:context>
    <inkml:brush xml:id="br0">
      <inkml:brushProperty name="width" value="0.05" units="cm"/>
      <inkml:brushProperty name="height" value="0.05" units="cm"/>
    </inkml:brush>
  </inkml:definitions>
  <inkml:trace contextRef="#ctx0" brushRef="#br0">25 13 1624,'0'0'0,"-14"-5"0,4-2-8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8T04:40:12.606"/>
    </inkml:context>
    <inkml:brush xml:id="br0">
      <inkml:brushProperty name="width" value="0.05" units="cm"/>
      <inkml:brushProperty name="height" value="0.05" units="cm"/>
    </inkml:brush>
  </inkml:definitions>
  <inkml:trace contextRef="#ctx0" brushRef="#br0">51 0 2336,'0'0'0,"-24"30"-120,-2-1-1064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8T04:41:04.294"/>
    </inkml:context>
    <inkml:brush xml:id="br0">
      <inkml:brushProperty name="width" value="0.05" units="cm"/>
      <inkml:brushProperty name="height" value="0.05" units="cm"/>
    </inkml:brush>
  </inkml:definitions>
  <inkml:trace contextRef="#ctx0" brushRef="#br0">1 0 816,'0'0'0,"10"0"0,2 0 0,-1 0-136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8T04:41:04.982"/>
    </inkml:context>
    <inkml:brush xml:id="br0">
      <inkml:brushProperty name="width" value="0.05" units="cm"/>
      <inkml:brushProperty name="height" value="0.05" units="cm"/>
    </inkml:brush>
  </inkml:definitions>
  <inkml:trace contextRef="#ctx0" brushRef="#br0">1 20 1352,'12'-7'0,"-10"5"1,1 1 0,-1-1 0,0 1 0,1 0 0,-1 0 0,1 0 0,-1 0 0,1 0-1,0 1 1,-1-1 0,1 1 0,-1 0 0,1 0 0,0 0 0,4 0 0,0 1 8,-4-1 31,4 0 17,0 0-1,0 1 1,-1-1-1,1 1 1,0 1-1,8 2 1,12 2 12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8T04:41:42.180"/>
    </inkml:context>
    <inkml:brush xml:id="br0">
      <inkml:brushProperty name="width" value="0.05" units="cm"/>
      <inkml:brushProperty name="height" value="0.05" units="cm"/>
    </inkml:brush>
  </inkml:definitions>
  <inkml:trace contextRef="#ctx0" brushRef="#br0">0 1 728,'29'0'3,"-11"4"11,-16-3-2,-1 0 0,1 0 0,0 0 0,0 0 0,0-1 0,-1 1-1,1-1 1,0 1 0,0-1 0,0 0 0,0 1 0,0-1-1,0 0 1,0 0 0,0-1 0,0 1 0,2-1 0,-2 1 62,24 20 418,-16-15-422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0T09:32:41.761"/>
    </inkml:context>
    <inkml:brush xml:id="br0">
      <inkml:brushProperty name="width" value="0.05" units="cm"/>
      <inkml:brushProperty name="height" value="0.0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068AB1-A1E9-4C0F-AD2C-93225CB26A03}" type="datetimeFigureOut">
              <a:rPr lang="en-US" smtClean="0"/>
              <a:pPr/>
              <a:t>6/2/2024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AA5628-A2FD-4272-A85F-D6091DE5F73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8AA5628-A2FD-4272-A85F-D6091DE5F73B}"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EF8900F-9558-427B-BD60-53A25415C677}" type="datetime1">
              <a:rPr lang="en-US" smtClean="0"/>
              <a:t>6/2/2024</a:t>
            </a:fld>
            <a:endParaRPr lang="en-US"/>
          </a:p>
        </p:txBody>
      </p:sp>
      <p:sp>
        <p:nvSpPr>
          <p:cNvPr id="6" name="Slide Number Placeholder 5"/>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27FE83D-8948-40AD-BBD9-4C804E2B58BB}" type="datetime1">
              <a:rPr lang="en-US" smtClean="0"/>
              <a:t>6/2/2024</a:t>
            </a:fld>
            <a:endParaRPr lang="en-US"/>
          </a:p>
        </p:txBody>
      </p:sp>
      <p:sp>
        <p:nvSpPr>
          <p:cNvPr id="6" name="Slide Number Placeholder 5"/>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B1196EE-231D-4834-9A7A-604D79208999}" type="datetime1">
              <a:rPr lang="en-US" smtClean="0"/>
              <a:t>6/2/2024</a:t>
            </a:fld>
            <a:endParaRPr lang="en-US"/>
          </a:p>
        </p:txBody>
      </p:sp>
      <p:sp>
        <p:nvSpPr>
          <p:cNvPr id="6" name="Slide Number Placeholder 5"/>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6B4C4F3-BE6E-480E-A4DB-3E7BFB33F5D8}" type="datetime1">
              <a:rPr lang="en-US" smtClean="0"/>
              <a:t>6/2/2024</a:t>
            </a:fld>
            <a:endParaRPr lang="en-US"/>
          </a:p>
        </p:txBody>
      </p:sp>
      <p:sp>
        <p:nvSpPr>
          <p:cNvPr id="6" name="Slide Number Placeholder 5"/>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FC82421-4A44-4902-9D36-E7334C6342BB}" type="datetime1">
              <a:rPr lang="en-US" smtClean="0"/>
              <a:t>6/2/2024</a:t>
            </a:fld>
            <a:endParaRPr lang="en-US"/>
          </a:p>
        </p:txBody>
      </p:sp>
      <p:sp>
        <p:nvSpPr>
          <p:cNvPr id="6" name="Slide Number Placeholder 5"/>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543268C-8148-4A1B-8DF6-73DA866AF321}" type="datetime1">
              <a:rPr lang="en-US" smtClean="0"/>
              <a:t>6/2/2024</a:t>
            </a:fld>
            <a:endParaRPr lang="en-US"/>
          </a:p>
        </p:txBody>
      </p:sp>
      <p:sp>
        <p:nvSpPr>
          <p:cNvPr id="7" name="Slide Number Placeholder 6"/>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149712F6-9BE4-4788-8751-67F3583B1DEC}" type="datetime1">
              <a:rPr lang="en-US" smtClean="0"/>
              <a:t>6/2/2024</a:t>
            </a:fld>
            <a:endParaRPr lang="en-US"/>
          </a:p>
        </p:txBody>
      </p:sp>
      <p:sp>
        <p:nvSpPr>
          <p:cNvPr id="9" name="Slide Number Placeholder 8"/>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21E7D5E5-A471-44C3-8CB5-2229E4A039D7}" type="datetime1">
              <a:rPr lang="en-US" smtClean="0"/>
              <a:t>6/2/2024</a:t>
            </a:fld>
            <a:endParaRPr lang="en-US"/>
          </a:p>
        </p:txBody>
      </p:sp>
      <p:sp>
        <p:nvSpPr>
          <p:cNvPr id="5" name="Slide Number Placeholder 4"/>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96DE0C7-3424-47E6-AEB3-F0B4785BFEEA}" type="datetime1">
              <a:rPr lang="en-US" smtClean="0"/>
              <a:t>6/2/2024</a:t>
            </a:fld>
            <a:endParaRPr lang="en-US"/>
          </a:p>
        </p:txBody>
      </p:sp>
      <p:sp>
        <p:nvSpPr>
          <p:cNvPr id="4" name="Slide Number Placeholder 3"/>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4A60307-B2B6-4137-BE2D-CF22B7776715}" type="datetime1">
              <a:rPr lang="en-US" smtClean="0"/>
              <a:t>6/2/2024</a:t>
            </a:fld>
            <a:endParaRPr lang="en-US"/>
          </a:p>
        </p:txBody>
      </p:sp>
      <p:sp>
        <p:nvSpPr>
          <p:cNvPr id="7" name="Slide Number Placeholder 6"/>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7C994F2-67A5-448A-8579-10940C023FB1}" type="datetime1">
              <a:rPr lang="en-US" smtClean="0"/>
              <a:t>6/2/2024</a:t>
            </a:fld>
            <a:endParaRPr lang="en-US"/>
          </a:p>
        </p:txBody>
      </p:sp>
      <p:sp>
        <p:nvSpPr>
          <p:cNvPr id="7" name="Slide Number Placeholder 6"/>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BECD33-1D32-4D2B-AE21-C87DF0D70995}" type="slidenum">
              <a:rPr lang="en-US" smtClean="0"/>
              <a:pPr/>
              <a:t>‹#›</a:t>
            </a:fld>
            <a:endParaRPr lang="en-US"/>
          </a:p>
        </p:txBody>
      </p:sp>
      <p:cxnSp>
        <p:nvCxnSpPr>
          <p:cNvPr id="8" name="Straight Connector 7"/>
          <p:cNvCxnSpPr/>
          <p:nvPr userDrawn="1"/>
        </p:nvCxnSpPr>
        <p:spPr>
          <a:xfrm>
            <a:off x="0" y="571480"/>
            <a:ext cx="9144000" cy="1588"/>
          </a:xfrm>
          <a:prstGeom prst="line">
            <a:avLst/>
          </a:prstGeom>
        </p:spPr>
        <p:style>
          <a:lnRef idx="3">
            <a:schemeClr val="accent6"/>
          </a:lnRef>
          <a:fillRef idx="0">
            <a:schemeClr val="accent6"/>
          </a:fillRef>
          <a:effectRef idx="2">
            <a:schemeClr val="accent6"/>
          </a:effectRef>
          <a:fontRef idx="minor">
            <a:schemeClr val="tx1"/>
          </a:fontRef>
        </p:style>
      </p:cxn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2.xml"/><Relationship Id="rId45" Type="http://schemas.openxmlformats.org/officeDocument/2006/relationships/image" Target="../media/image16.png"/><Relationship Id="rId5" Type="http://schemas.openxmlformats.org/officeDocument/2006/relationships/image" Target="../media/image60.png"/><Relationship Id="rId44" Type="http://schemas.openxmlformats.org/officeDocument/2006/relationships/image" Target="../media/image15.png"/><Relationship Id="rId43"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8" Type="http://schemas.openxmlformats.org/officeDocument/2006/relationships/image" Target="../media/image52.png"/><Relationship Id="rId2" Type="http://schemas.openxmlformats.org/officeDocument/2006/relationships/customXml" Target="../ink/ink3.xml"/><Relationship Id="rId1" Type="http://schemas.openxmlformats.org/officeDocument/2006/relationships/slideLayout" Target="../slideLayouts/slideLayout2.xml"/><Relationship Id="rId10" Type="http://schemas.openxmlformats.org/officeDocument/2006/relationships/image" Target="../media/image53.png"/><Relationship Id="rId9" Type="http://schemas.openxmlformats.org/officeDocument/2006/relationships/customXml" Target="../ink/ink4.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30.emf"/><Relationship Id="rId12" Type="http://schemas.openxmlformats.org/officeDocument/2006/relationships/image" Target="../media/image75.png"/><Relationship Id="rId2" Type="http://schemas.openxmlformats.org/officeDocument/2006/relationships/customXml" Target="../ink/ink5.xml"/><Relationship Id="rId1" Type="http://schemas.openxmlformats.org/officeDocument/2006/relationships/slideLayout" Target="../slideLayouts/slideLayout2.xml"/><Relationship Id="rId11" Type="http://schemas.openxmlformats.org/officeDocument/2006/relationships/customXml" Target="../ink/ink8.xml"/><Relationship Id="rId5" Type="http://schemas.openxmlformats.org/officeDocument/2006/relationships/customXml" Target="../ink/ink6.xml"/><Relationship Id="rId15" Type="http://schemas.openxmlformats.org/officeDocument/2006/relationships/image" Target="../media/image32.emf"/><Relationship Id="rId10" Type="http://schemas.openxmlformats.org/officeDocument/2006/relationships/image" Target="../media/image74.png"/><Relationship Id="rId4" Type="http://schemas.openxmlformats.org/officeDocument/2006/relationships/image" Target="../media/image71.png"/><Relationship Id="rId9" Type="http://schemas.openxmlformats.org/officeDocument/2006/relationships/customXml" Target="../ink/ink7.xml"/><Relationship Id="rId14" Type="http://schemas.openxmlformats.org/officeDocument/2006/relationships/image" Target="../media/image31.emf"/></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39.emf"/><Relationship Id="rId7" Type="http://schemas.openxmlformats.org/officeDocument/2006/relationships/image" Target="../media/image38.emf"/><Relationship Id="rId2"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image" Target="../media/image37.emf"/><Relationship Id="rId5" Type="http://schemas.openxmlformats.org/officeDocument/2006/relationships/image" Target="../media/image36.emf"/><Relationship Id="rId4" Type="http://schemas.openxmlformats.org/officeDocument/2006/relationships/image" Target="../media/image38.png"/><Relationship Id="rId9" Type="http://schemas.openxmlformats.org/officeDocument/2006/relationships/image" Target="../media/image40.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71566" y="0"/>
            <a:ext cx="7772400" cy="523220"/>
          </a:xfrm>
          <a:prstGeom prst="rect">
            <a:avLst/>
          </a:prstGeom>
          <a:noFill/>
        </p:spPr>
        <p:txBody>
          <a:bodyPr wrap="square" rtlCol="0">
            <a:spAutoFit/>
          </a:bodyPr>
          <a:lstStyle/>
          <a:p>
            <a:r>
              <a:rPr lang="en-IN" sz="2800" b="1" dirty="0">
                <a:solidFill>
                  <a:schemeClr val="accent6"/>
                </a:solidFill>
                <a:effectLst>
                  <a:outerShdw blurRad="38100" dist="38100" dir="2700000" algn="tl">
                    <a:srgbClr val="000000">
                      <a:alpha val="43137"/>
                    </a:srgbClr>
                  </a:outerShdw>
                </a:effectLst>
              </a:rPr>
              <a:t>            Internet Communication Engineering </a:t>
            </a:r>
            <a:endParaRPr lang="en-US" sz="2800" b="1" dirty="0">
              <a:solidFill>
                <a:schemeClr val="accent6"/>
              </a:solidFill>
              <a:effectLst>
                <a:outerShdw blurRad="38100" dist="38100" dir="2700000" algn="tl">
                  <a:srgbClr val="000000">
                    <a:alpha val="43137"/>
                  </a:srgbClr>
                </a:outerShdw>
              </a:effectLst>
            </a:endParaRPr>
          </a:p>
        </p:txBody>
      </p:sp>
      <p:sp>
        <p:nvSpPr>
          <p:cNvPr id="6" name="Title 5"/>
          <p:cNvSpPr>
            <a:spLocks noGrp="1"/>
          </p:cNvSpPr>
          <p:nvPr>
            <p:ph type="ctrTitle"/>
          </p:nvPr>
        </p:nvSpPr>
        <p:spPr>
          <a:xfrm>
            <a:off x="500034" y="928670"/>
            <a:ext cx="7772400" cy="4929222"/>
          </a:xfrm>
        </p:spPr>
        <p:txBody>
          <a:bodyPr>
            <a:normAutofit/>
          </a:bodyPr>
          <a:lstStyle/>
          <a:p>
            <a:pPr lvl="0"/>
            <a:br>
              <a:rPr lang="en-IN" dirty="0">
                <a:solidFill>
                  <a:srgbClr val="002060"/>
                </a:solidFill>
              </a:rPr>
            </a:br>
            <a:r>
              <a:rPr lang="en-IN" dirty="0">
                <a:solidFill>
                  <a:srgbClr val="002060"/>
                </a:solidFill>
              </a:rPr>
              <a:t>Module 3 :  Internet Security</a:t>
            </a:r>
            <a:br>
              <a:rPr lang="en-IN" dirty="0">
                <a:solidFill>
                  <a:srgbClr val="002060"/>
                </a:solidFill>
              </a:rPr>
            </a:br>
            <a:br>
              <a:rPr lang="en-IN" dirty="0">
                <a:solidFill>
                  <a:srgbClr val="002060"/>
                </a:solidFill>
              </a:rPr>
            </a:br>
            <a:br>
              <a:rPr lang="en-IN" dirty="0">
                <a:solidFill>
                  <a:srgbClr val="002060"/>
                </a:solidFill>
              </a:rPr>
            </a:br>
            <a:endParaRPr lang="en-IN"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428604"/>
          </a:xfrm>
        </p:spPr>
        <p:txBody>
          <a:bodyPr>
            <a:normAutofit fontScale="90000"/>
          </a:bodyPr>
          <a:lstStyle/>
          <a:p>
            <a:r>
              <a:rPr lang="en-US" dirty="0">
                <a:solidFill>
                  <a:schemeClr val="accent6">
                    <a:lumMod val="75000"/>
                  </a:schemeClr>
                </a:solidFill>
              </a:rPr>
              <a:t>Authentication Header (AH) Protocol</a:t>
            </a:r>
          </a:p>
        </p:txBody>
      </p:sp>
      <p:sp>
        <p:nvSpPr>
          <p:cNvPr id="6" name="Slide Number Placeholder 5"/>
          <p:cNvSpPr>
            <a:spLocks noGrp="1"/>
          </p:cNvSpPr>
          <p:nvPr>
            <p:ph type="sldNum" sz="quarter" idx="12"/>
          </p:nvPr>
        </p:nvSpPr>
        <p:spPr/>
        <p:txBody>
          <a:bodyPr/>
          <a:lstStyle/>
          <a:p>
            <a:fld id="{45BECD33-1D32-4D2B-AE21-C87DF0D70995}" type="slidenum">
              <a:rPr lang="en-US" smtClean="0"/>
              <a:pPr/>
              <a:t>10</a:t>
            </a:fld>
            <a:endParaRPr lang="en-US"/>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19AAD8F7-6AA2-4E54-9CEC-21E1897E87BF}"/>
                  </a:ext>
                </a:extLst>
              </p14:cNvPr>
              <p14:cNvContentPartPr/>
              <p14:nvPr/>
            </p14:nvContentPartPr>
            <p14:xfrm>
              <a:off x="4784262" y="3100957"/>
              <a:ext cx="27720" cy="3600"/>
            </p14:xfrm>
          </p:contentPart>
        </mc:Choice>
        <mc:Fallback xmlns="">
          <p:pic>
            <p:nvPicPr>
              <p:cNvPr id="13" name="Ink 12">
                <a:extLst>
                  <a:ext uri="{FF2B5EF4-FFF2-40B4-BE49-F238E27FC236}">
                    <a16:creationId xmlns:a16="http://schemas.microsoft.com/office/drawing/2014/main" id="{19AAD8F7-6AA2-4E54-9CEC-21E1897E87BF}"/>
                  </a:ext>
                </a:extLst>
              </p:cNvPr>
              <p:cNvPicPr/>
              <p:nvPr/>
            </p:nvPicPr>
            <p:blipFill>
              <a:blip r:embed="rId5"/>
              <a:stretch>
                <a:fillRect/>
              </a:stretch>
            </p:blipFill>
            <p:spPr>
              <a:xfrm>
                <a:off x="4775262" y="3091957"/>
                <a:ext cx="4536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1" name="Ink 30">
                <a:extLst>
                  <a:ext uri="{FF2B5EF4-FFF2-40B4-BE49-F238E27FC236}">
                    <a16:creationId xmlns:a16="http://schemas.microsoft.com/office/drawing/2014/main" id="{4A020F9D-8C19-4F56-8A5D-5AE7D83E36BA}"/>
                  </a:ext>
                </a:extLst>
              </p14:cNvPr>
              <p14:cNvContentPartPr/>
              <p14:nvPr/>
            </p14:nvContentPartPr>
            <p14:xfrm>
              <a:off x="2964102" y="4981237"/>
              <a:ext cx="12240" cy="25920"/>
            </p14:xfrm>
          </p:contentPart>
        </mc:Choice>
        <mc:Fallback xmlns="">
          <p:pic>
            <p:nvPicPr>
              <p:cNvPr id="31" name="Ink 30">
                <a:extLst>
                  <a:ext uri="{FF2B5EF4-FFF2-40B4-BE49-F238E27FC236}">
                    <a16:creationId xmlns:a16="http://schemas.microsoft.com/office/drawing/2014/main" id="{4A020F9D-8C19-4F56-8A5D-5AE7D83E36BA}"/>
                  </a:ext>
                </a:extLst>
              </p:cNvPr>
              <p:cNvPicPr/>
              <p:nvPr/>
            </p:nvPicPr>
            <p:blipFill>
              <a:blip r:embed="rId43"/>
              <a:stretch>
                <a:fillRect/>
              </a:stretch>
            </p:blipFill>
            <p:spPr>
              <a:xfrm>
                <a:off x="2955102" y="4972237"/>
                <a:ext cx="29880" cy="43560"/>
              </a:xfrm>
              <a:prstGeom prst="rect">
                <a:avLst/>
              </a:prstGeom>
            </p:spPr>
          </p:pic>
        </mc:Fallback>
      </mc:AlternateContent>
      <p:pic>
        <p:nvPicPr>
          <p:cNvPr id="9" name="Picture 12">
            <a:extLst>
              <a:ext uri="{FF2B5EF4-FFF2-40B4-BE49-F238E27FC236}">
                <a16:creationId xmlns:a16="http://schemas.microsoft.com/office/drawing/2014/main" id="{4155E0A0-FB9B-F73B-0F64-8DA400F926D6}"/>
              </a:ext>
            </a:extLst>
          </p:cNvPr>
          <p:cNvPicPr>
            <a:picLocks noGrp="1" noChangeAspect="1" noChangeArrowheads="1"/>
          </p:cNvPicPr>
          <p:nvPr>
            <p:ph idx="1"/>
          </p:nvPr>
        </p:nvPicPr>
        <p:blipFill>
          <a:blip r:embed="rId44">
            <a:extLst>
              <a:ext uri="{28A0092B-C50C-407E-A947-70E740481C1C}">
                <a14:useLocalDpi xmlns:a14="http://schemas.microsoft.com/office/drawing/2010/main" val="0"/>
              </a:ext>
            </a:extLst>
          </a:blip>
          <a:srcRect/>
          <a:stretch>
            <a:fillRect/>
          </a:stretch>
        </p:blipFill>
        <p:spPr bwMode="auto">
          <a:xfrm>
            <a:off x="660712" y="2636912"/>
            <a:ext cx="7794000" cy="2824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1">
            <a:extLst>
              <a:ext uri="{FF2B5EF4-FFF2-40B4-BE49-F238E27FC236}">
                <a16:creationId xmlns:a16="http://schemas.microsoft.com/office/drawing/2014/main" id="{62138118-532C-5363-31D3-2583588FEFBD}"/>
              </a:ext>
            </a:extLst>
          </p:cNvPr>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1259632" y="1463040"/>
            <a:ext cx="7398564" cy="1124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CB4B5-5878-6587-816B-FFDA51C7410C}"/>
              </a:ext>
            </a:extLst>
          </p:cNvPr>
          <p:cNvSpPr>
            <a:spLocks noGrp="1"/>
          </p:cNvSpPr>
          <p:nvPr>
            <p:ph type="ctrTitle"/>
          </p:nvPr>
        </p:nvSpPr>
        <p:spPr>
          <a:xfrm>
            <a:off x="685800" y="136525"/>
            <a:ext cx="7772400" cy="412155"/>
          </a:xfrm>
        </p:spPr>
        <p:txBody>
          <a:bodyPr>
            <a:normAutofit fontScale="90000"/>
          </a:bodyPr>
          <a:lstStyle/>
          <a:p>
            <a:r>
              <a:rPr lang="en-IN" dirty="0"/>
              <a:t>AH Protocol</a:t>
            </a:r>
          </a:p>
        </p:txBody>
      </p:sp>
      <p:sp>
        <p:nvSpPr>
          <p:cNvPr id="3" name="Subtitle 2">
            <a:extLst>
              <a:ext uri="{FF2B5EF4-FFF2-40B4-BE49-F238E27FC236}">
                <a16:creationId xmlns:a16="http://schemas.microsoft.com/office/drawing/2014/main" id="{79A3640F-4DF5-254B-C946-0231F41953AD}"/>
              </a:ext>
            </a:extLst>
          </p:cNvPr>
          <p:cNvSpPr>
            <a:spLocks noGrp="1"/>
          </p:cNvSpPr>
          <p:nvPr>
            <p:ph type="subTitle" idx="1"/>
          </p:nvPr>
        </p:nvSpPr>
        <p:spPr>
          <a:xfrm>
            <a:off x="323528" y="980728"/>
            <a:ext cx="8352928" cy="5256584"/>
          </a:xfrm>
        </p:spPr>
        <p:txBody>
          <a:bodyPr/>
          <a:lstStyle/>
          <a:p>
            <a:pPr marL="457200" indent="-457200" algn="l">
              <a:buFont typeface="Arial" panose="020B0604020202020204" pitchFamily="34" charset="0"/>
              <a:buChar char="•"/>
            </a:pPr>
            <a:r>
              <a:rPr lang="en-IN" dirty="0">
                <a:solidFill>
                  <a:schemeClr val="tx1"/>
                </a:solidFill>
              </a:rPr>
              <a:t>This protocol is designed to authenticate the source host and to ensure the integrity of the payload carried in the IP packet.</a:t>
            </a:r>
          </a:p>
          <a:p>
            <a:pPr marL="457200" indent="-457200" algn="l">
              <a:buFont typeface="Arial" panose="020B0604020202020204" pitchFamily="34" charset="0"/>
              <a:buChar char="•"/>
            </a:pPr>
            <a:r>
              <a:rPr lang="en-IN" dirty="0">
                <a:solidFill>
                  <a:schemeClr val="tx1"/>
                </a:solidFill>
              </a:rPr>
              <a:t>It uses hash function and symmetric(secret) key to create message digest.</a:t>
            </a:r>
          </a:p>
          <a:p>
            <a:pPr marL="457200" indent="-457200" algn="l">
              <a:buFont typeface="Arial" panose="020B0604020202020204" pitchFamily="34" charset="0"/>
              <a:buChar char="•"/>
            </a:pPr>
            <a:r>
              <a:rPr lang="en-IN" dirty="0">
                <a:solidFill>
                  <a:schemeClr val="tx1"/>
                </a:solidFill>
              </a:rPr>
              <a:t>Digest is inserted in authentication header.</a:t>
            </a:r>
          </a:p>
          <a:p>
            <a:pPr marL="457200" indent="-457200" algn="l">
              <a:buFont typeface="Arial" panose="020B0604020202020204" pitchFamily="34" charset="0"/>
              <a:buChar char="•"/>
            </a:pPr>
            <a:r>
              <a:rPr lang="en-IN" dirty="0">
                <a:solidFill>
                  <a:schemeClr val="tx1"/>
                </a:solidFill>
              </a:rPr>
              <a:t>AH is then placed in the appropriate location based on the mode.</a:t>
            </a:r>
          </a:p>
        </p:txBody>
      </p:sp>
    </p:spTree>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8" name="Rectangle 8">
            <a:extLst>
              <a:ext uri="{FF2B5EF4-FFF2-40B4-BE49-F238E27FC236}">
                <a16:creationId xmlns:a16="http://schemas.microsoft.com/office/drawing/2014/main" id="{B3CAF3CD-1AE5-B466-AA4C-BB1D92614CE2}"/>
              </a:ext>
            </a:extLst>
          </p:cNvPr>
          <p:cNvSpPr>
            <a:spLocks noGrp="1" noChangeArrowheads="1"/>
          </p:cNvSpPr>
          <p:nvPr>
            <p:ph type="ctrTitle"/>
          </p:nvPr>
        </p:nvSpPr>
        <p:spPr>
          <a:xfrm>
            <a:off x="685800" y="1"/>
            <a:ext cx="7772400" cy="692696"/>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ormAutofit/>
          </a:bodyPr>
          <a:lstStyle/>
          <a:p>
            <a:pPr algn="l"/>
            <a:r>
              <a:rPr lang="en-US" altLang="en-US" sz="3600" dirty="0">
                <a:solidFill>
                  <a:schemeClr val="accent6">
                    <a:lumMod val="75000"/>
                  </a:schemeClr>
                </a:solidFill>
              </a:rPr>
              <a:t>                            </a:t>
            </a:r>
            <a:r>
              <a:rPr lang="en-US" altLang="en-US" sz="3600" dirty="0" err="1">
                <a:solidFill>
                  <a:schemeClr val="accent6">
                    <a:lumMod val="75000"/>
                  </a:schemeClr>
                </a:solidFill>
              </a:rPr>
              <a:t>Contd</a:t>
            </a:r>
            <a:r>
              <a:rPr lang="en-US" altLang="en-US" sz="3600" dirty="0">
                <a:solidFill>
                  <a:schemeClr val="accent6">
                    <a:lumMod val="75000"/>
                  </a:schemeClr>
                </a:solidFill>
              </a:rPr>
              <a:t>…</a:t>
            </a:r>
          </a:p>
        </p:txBody>
      </p:sp>
      <p:sp>
        <p:nvSpPr>
          <p:cNvPr id="2" name="Subtitle 1">
            <a:extLst>
              <a:ext uri="{FF2B5EF4-FFF2-40B4-BE49-F238E27FC236}">
                <a16:creationId xmlns:a16="http://schemas.microsoft.com/office/drawing/2014/main" id="{74CF07BE-5C77-0737-89A7-FE4F79E2101B}"/>
              </a:ext>
            </a:extLst>
          </p:cNvPr>
          <p:cNvSpPr>
            <a:spLocks noGrp="1"/>
          </p:cNvSpPr>
          <p:nvPr>
            <p:ph type="subTitle" idx="1"/>
          </p:nvPr>
        </p:nvSpPr>
        <p:spPr>
          <a:xfrm>
            <a:off x="179512" y="692697"/>
            <a:ext cx="8712968" cy="5544615"/>
          </a:xfrm>
        </p:spPr>
        <p:txBody>
          <a:bodyPr>
            <a:normAutofit fontScale="92500" lnSpcReduction="10000"/>
          </a:bodyPr>
          <a:lstStyle/>
          <a:p>
            <a:pPr algn="l"/>
            <a:r>
              <a:rPr lang="en-IN" dirty="0">
                <a:solidFill>
                  <a:schemeClr val="tx1"/>
                </a:solidFill>
              </a:rPr>
              <a:t>The addition of authentication header follows following steps :</a:t>
            </a:r>
          </a:p>
          <a:p>
            <a:pPr marL="457200" indent="-457200" algn="l">
              <a:buFont typeface="Arial" panose="020B0604020202020204" pitchFamily="34" charset="0"/>
              <a:buChar char="•"/>
            </a:pPr>
            <a:r>
              <a:rPr lang="en-IN" dirty="0">
                <a:solidFill>
                  <a:schemeClr val="tx1"/>
                </a:solidFill>
              </a:rPr>
              <a:t>Authentication header is added to the payload with authentication data field set to 0.</a:t>
            </a:r>
          </a:p>
          <a:p>
            <a:pPr marL="457200" indent="-457200" algn="l">
              <a:buFont typeface="Arial" panose="020B0604020202020204" pitchFamily="34" charset="0"/>
              <a:buChar char="•"/>
            </a:pPr>
            <a:r>
              <a:rPr lang="en-IN" dirty="0">
                <a:solidFill>
                  <a:schemeClr val="tx1"/>
                </a:solidFill>
              </a:rPr>
              <a:t>Padding may be added to make the total length even for a particular hashing algorithm.</a:t>
            </a:r>
          </a:p>
          <a:p>
            <a:pPr marL="457200" indent="-457200" algn="l">
              <a:buFont typeface="Arial" panose="020B0604020202020204" pitchFamily="34" charset="0"/>
              <a:buChar char="•"/>
            </a:pPr>
            <a:r>
              <a:rPr lang="en-IN" dirty="0">
                <a:solidFill>
                  <a:schemeClr val="tx1"/>
                </a:solidFill>
              </a:rPr>
              <a:t>Hashing is based on the total packet.</a:t>
            </a:r>
          </a:p>
          <a:p>
            <a:pPr marL="457200" indent="-457200" algn="l">
              <a:buFont typeface="Arial" panose="020B0604020202020204" pitchFamily="34" charset="0"/>
              <a:buChar char="•"/>
            </a:pPr>
            <a:r>
              <a:rPr lang="en-IN" dirty="0">
                <a:solidFill>
                  <a:schemeClr val="tx1"/>
                </a:solidFill>
              </a:rPr>
              <a:t>The authentication data are inserted in the authentication header.</a:t>
            </a:r>
          </a:p>
          <a:p>
            <a:pPr marL="457200" indent="-457200" algn="l">
              <a:buFont typeface="Arial" panose="020B0604020202020204" pitchFamily="34" charset="0"/>
              <a:buChar char="•"/>
            </a:pPr>
            <a:r>
              <a:rPr lang="en-IN" dirty="0">
                <a:solidFill>
                  <a:schemeClr val="tx1"/>
                </a:solidFill>
              </a:rPr>
              <a:t>The IP header is added after changing the value  of the protocol field to 51.</a:t>
            </a:r>
          </a:p>
        </p:txBody>
      </p:sp>
    </p:spTree>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7">
            <a:extLst>
              <a:ext uri="{FF2B5EF4-FFF2-40B4-BE49-F238E27FC236}">
                <a16:creationId xmlns:a16="http://schemas.microsoft.com/office/drawing/2014/main" id="{9272B01A-D3AA-8AA1-4140-D741CD029569}"/>
              </a:ext>
            </a:extLst>
          </p:cNvPr>
          <p:cNvSpPr>
            <a:spLocks noGrp="1" noChangeArrowheads="1"/>
          </p:cNvSpPr>
          <p:nvPr>
            <p:ph type="ctrTitle"/>
          </p:nvPr>
        </p:nvSpPr>
        <p:spPr>
          <a:xfrm>
            <a:off x="685800" y="136525"/>
            <a:ext cx="7772400" cy="340147"/>
          </a:xfrm>
        </p:spPr>
        <p:txBody>
          <a:bodyPr>
            <a:normAutofit fontScale="90000"/>
          </a:bodyPr>
          <a:lstStyle/>
          <a:p>
            <a:pPr algn="l"/>
            <a:r>
              <a:rPr lang="en-US" altLang="en-US" sz="3200" dirty="0">
                <a:solidFill>
                  <a:schemeClr val="accent6">
                    <a:lumMod val="75000"/>
                  </a:schemeClr>
                </a:solidFill>
              </a:rPr>
              <a:t>                                </a:t>
            </a:r>
            <a:r>
              <a:rPr lang="en-US" altLang="en-US" sz="3200" dirty="0" err="1">
                <a:solidFill>
                  <a:schemeClr val="accent6">
                    <a:lumMod val="75000"/>
                  </a:schemeClr>
                </a:solidFill>
              </a:rPr>
              <a:t>Contd</a:t>
            </a:r>
            <a:r>
              <a:rPr lang="en-US" altLang="en-US" sz="3200" dirty="0">
                <a:solidFill>
                  <a:schemeClr val="accent6">
                    <a:lumMod val="75000"/>
                  </a:schemeClr>
                </a:solidFill>
              </a:rPr>
              <a:t>…</a:t>
            </a:r>
          </a:p>
        </p:txBody>
      </p:sp>
      <p:sp>
        <p:nvSpPr>
          <p:cNvPr id="2" name="Subtitle 1">
            <a:extLst>
              <a:ext uri="{FF2B5EF4-FFF2-40B4-BE49-F238E27FC236}">
                <a16:creationId xmlns:a16="http://schemas.microsoft.com/office/drawing/2014/main" id="{9042E2A3-40A3-4F7E-0476-A0B928750829}"/>
              </a:ext>
            </a:extLst>
          </p:cNvPr>
          <p:cNvSpPr>
            <a:spLocks noGrp="1"/>
          </p:cNvSpPr>
          <p:nvPr>
            <p:ph type="subTitle" idx="1"/>
          </p:nvPr>
        </p:nvSpPr>
        <p:spPr>
          <a:xfrm>
            <a:off x="251520" y="620688"/>
            <a:ext cx="8496944" cy="5544616"/>
          </a:xfrm>
        </p:spPr>
        <p:txBody>
          <a:bodyPr>
            <a:normAutofit fontScale="92500" lnSpcReduction="20000"/>
          </a:bodyPr>
          <a:lstStyle/>
          <a:p>
            <a:pPr algn="l"/>
            <a:r>
              <a:rPr lang="en-IN" dirty="0">
                <a:solidFill>
                  <a:schemeClr val="tx1"/>
                </a:solidFill>
              </a:rPr>
              <a:t>Header fields are explained below :</a:t>
            </a:r>
          </a:p>
          <a:p>
            <a:pPr marL="457200" indent="-457200" algn="l">
              <a:buFont typeface="Arial" panose="020B0604020202020204" pitchFamily="34" charset="0"/>
              <a:buChar char="•"/>
            </a:pPr>
            <a:r>
              <a:rPr lang="en-IN" dirty="0">
                <a:solidFill>
                  <a:schemeClr val="tx1"/>
                </a:solidFill>
              </a:rPr>
              <a:t>Next Header : Defines type of payload carried by IP datagram.</a:t>
            </a:r>
          </a:p>
          <a:p>
            <a:pPr marL="457200" indent="-457200" algn="l">
              <a:buFont typeface="Arial" panose="020B0604020202020204" pitchFamily="34" charset="0"/>
              <a:buChar char="•"/>
            </a:pPr>
            <a:r>
              <a:rPr lang="en-IN" dirty="0">
                <a:solidFill>
                  <a:schemeClr val="tx1"/>
                </a:solidFill>
              </a:rPr>
              <a:t>Payload Length : Defines the length of the authentication header in 4 byte multiples.</a:t>
            </a:r>
          </a:p>
          <a:p>
            <a:pPr marL="457200" indent="-457200" algn="l">
              <a:buFont typeface="Arial" panose="020B0604020202020204" pitchFamily="34" charset="0"/>
              <a:buChar char="•"/>
            </a:pPr>
            <a:r>
              <a:rPr lang="en-IN" dirty="0">
                <a:solidFill>
                  <a:schemeClr val="tx1"/>
                </a:solidFill>
              </a:rPr>
              <a:t>Security parameter index : This field plays role of virtual circuit identifier.</a:t>
            </a:r>
          </a:p>
          <a:p>
            <a:pPr marL="457200" indent="-457200" algn="l">
              <a:buFont typeface="Arial" panose="020B0604020202020204" pitchFamily="34" charset="0"/>
              <a:buChar char="•"/>
            </a:pPr>
            <a:r>
              <a:rPr lang="en-IN" dirty="0">
                <a:solidFill>
                  <a:schemeClr val="tx1"/>
                </a:solidFill>
              </a:rPr>
              <a:t>Sequence Number : Provides ordering information for a sequence of datagrams.</a:t>
            </a:r>
          </a:p>
          <a:p>
            <a:pPr marL="457200" indent="-457200" algn="l">
              <a:buFont typeface="Arial" panose="020B0604020202020204" pitchFamily="34" charset="0"/>
              <a:buChar char="•"/>
            </a:pPr>
            <a:r>
              <a:rPr lang="en-IN" dirty="0">
                <a:solidFill>
                  <a:schemeClr val="tx1"/>
                </a:solidFill>
              </a:rPr>
              <a:t>Authentication Data : This field is the result of applying a hash function to the entire IP datagram except for the fields that are changed during transit(ex. Time to live).</a:t>
            </a:r>
          </a:p>
        </p:txBody>
      </p:sp>
    </p:spTree>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439718"/>
          </a:xfrm>
        </p:spPr>
        <p:txBody>
          <a:bodyPr>
            <a:normAutofit fontScale="90000"/>
          </a:bodyPr>
          <a:lstStyle/>
          <a:p>
            <a:endParaRPr lang="en-US"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45BECD33-1D32-4D2B-AE21-C87DF0D70995}" type="slidenum">
              <a:rPr lang="en-US" smtClean="0"/>
              <a:pPr/>
              <a:t>14</a:t>
            </a:fld>
            <a:endParaRPr lang="en-US"/>
          </a:p>
        </p:txBody>
      </p:sp>
      <p:sp>
        <p:nvSpPr>
          <p:cNvPr id="8" name="Rectangle 11">
            <a:extLst>
              <a:ext uri="{FF2B5EF4-FFF2-40B4-BE49-F238E27FC236}">
                <a16:creationId xmlns:a16="http://schemas.microsoft.com/office/drawing/2014/main" id="{C8BFAE04-33CE-C986-94FC-2005DE905672}"/>
              </a:ext>
            </a:extLst>
          </p:cNvPr>
          <p:cNvSpPr>
            <a:spLocks noChangeArrowheads="1"/>
          </p:cNvSpPr>
          <p:nvPr/>
        </p:nvSpPr>
        <p:spPr bwMode="auto">
          <a:xfrm>
            <a:off x="647700" y="2943225"/>
            <a:ext cx="8077200" cy="1554163"/>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i="1" dirty="0">
                <a:solidFill>
                  <a:schemeClr val="bg1"/>
                </a:solidFill>
                <a:latin typeface="Arial" panose="020B0604020202020204" pitchFamily="34" charset="0"/>
              </a:rPr>
              <a:t>The AH protocol provides source authentication and data integrity, </a:t>
            </a:r>
            <a:br>
              <a:rPr lang="en-US" altLang="en-US" sz="3200" i="1" dirty="0">
                <a:solidFill>
                  <a:schemeClr val="bg1"/>
                </a:solidFill>
                <a:latin typeface="Arial" panose="020B0604020202020204" pitchFamily="34" charset="0"/>
              </a:rPr>
            </a:br>
            <a:r>
              <a:rPr lang="en-US" altLang="en-US" sz="3200" i="1" dirty="0">
                <a:solidFill>
                  <a:schemeClr val="bg1"/>
                </a:solidFill>
                <a:latin typeface="Arial" panose="020B0604020202020204" pitchFamily="34" charset="0"/>
              </a:rPr>
              <a:t>but not privacy.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
            <a:ext cx="7990656" cy="836711"/>
          </a:xfrm>
        </p:spPr>
        <p:txBody>
          <a:bodyPr>
            <a:normAutofit fontScale="90000"/>
          </a:bodyPr>
          <a:lstStyle/>
          <a:p>
            <a:pPr algn="l"/>
            <a:r>
              <a:rPr lang="en-US" sz="4000" dirty="0">
                <a:solidFill>
                  <a:schemeClr val="accent6">
                    <a:lumMod val="75000"/>
                  </a:schemeClr>
                </a:solidFill>
              </a:rPr>
              <a:t>      Encapsulating Security Payload (ESP)</a:t>
            </a:r>
          </a:p>
        </p:txBody>
      </p:sp>
      <p:sp>
        <p:nvSpPr>
          <p:cNvPr id="3" name="Subtitle 2">
            <a:extLst>
              <a:ext uri="{FF2B5EF4-FFF2-40B4-BE49-F238E27FC236}">
                <a16:creationId xmlns:a16="http://schemas.microsoft.com/office/drawing/2014/main" id="{1210420F-9348-5CC7-E543-BCDD508E04FC}"/>
              </a:ext>
            </a:extLst>
          </p:cNvPr>
          <p:cNvSpPr>
            <a:spLocks noGrp="1"/>
          </p:cNvSpPr>
          <p:nvPr>
            <p:ph type="subTitle" idx="1"/>
          </p:nvPr>
        </p:nvSpPr>
        <p:spPr>
          <a:xfrm>
            <a:off x="467544" y="836712"/>
            <a:ext cx="7304856" cy="4802088"/>
          </a:xfrm>
        </p:spPr>
        <p:txBody>
          <a:bodyPr/>
          <a:lstStyle/>
          <a:p>
            <a:pPr marL="457200" indent="-457200" algn="l">
              <a:buFont typeface="Arial" panose="020B0604020202020204" pitchFamily="34" charset="0"/>
              <a:buChar char="•"/>
            </a:pPr>
            <a:r>
              <a:rPr lang="en-IN" dirty="0">
                <a:solidFill>
                  <a:schemeClr val="tx1"/>
                </a:solidFill>
              </a:rPr>
              <a:t>ESP provides source authentication, integrity and confidentiality</a:t>
            </a:r>
          </a:p>
          <a:p>
            <a:pPr marL="457200" indent="-457200" algn="l">
              <a:buFont typeface="Arial" panose="020B0604020202020204" pitchFamily="34" charset="0"/>
              <a:buChar char="•"/>
            </a:pPr>
            <a:r>
              <a:rPr lang="en-IN" dirty="0">
                <a:solidFill>
                  <a:schemeClr val="tx1"/>
                </a:solidFill>
              </a:rPr>
              <a:t>ESP adds a header and trailer.</a:t>
            </a:r>
          </a:p>
          <a:p>
            <a:pPr marL="457200" indent="-457200" algn="l">
              <a:buFont typeface="Arial" panose="020B0604020202020204" pitchFamily="34" charset="0"/>
              <a:buChar char="•"/>
            </a:pPr>
            <a:r>
              <a:rPr lang="en-IN" dirty="0">
                <a:solidFill>
                  <a:schemeClr val="tx1"/>
                </a:solidFill>
              </a:rPr>
              <a:t>ESP’s authentication data are added at the end of the packet which makes its calculation easier.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42852"/>
            <a:ext cx="8229600" cy="368280"/>
          </a:xfrm>
        </p:spPr>
        <p:txBody>
          <a:bodyPr>
            <a:normAutofit fontScale="90000"/>
          </a:bodyPr>
          <a:lstStyle/>
          <a:p>
            <a:r>
              <a:rPr lang="en-US" altLang="en-US" dirty="0" err="1">
                <a:solidFill>
                  <a:schemeClr val="accent6">
                    <a:lumMod val="75000"/>
                  </a:schemeClr>
                </a:solidFill>
              </a:rPr>
              <a:t>Contd</a:t>
            </a:r>
            <a:r>
              <a:rPr lang="en-US" altLang="en-US" dirty="0">
                <a:solidFill>
                  <a:schemeClr val="accent6">
                    <a:lumMod val="75000"/>
                  </a:schemeClr>
                </a:solidFill>
              </a:rPr>
              <a:t>…</a:t>
            </a:r>
            <a:endParaRPr lang="en-US" dirty="0">
              <a:solidFill>
                <a:schemeClr val="accent6">
                  <a:lumMod val="75000"/>
                </a:schemeClr>
              </a:solidFill>
            </a:endParaRPr>
          </a:p>
        </p:txBody>
      </p:sp>
      <p:sp>
        <p:nvSpPr>
          <p:cNvPr id="7" name="Slide Number Placeholder 6"/>
          <p:cNvSpPr>
            <a:spLocks noGrp="1"/>
          </p:cNvSpPr>
          <p:nvPr>
            <p:ph type="sldNum" sz="quarter" idx="12"/>
          </p:nvPr>
        </p:nvSpPr>
        <p:spPr/>
        <p:txBody>
          <a:bodyPr/>
          <a:lstStyle/>
          <a:p>
            <a:fld id="{45BECD33-1D32-4D2B-AE21-C87DF0D70995}" type="slidenum">
              <a:rPr lang="en-US" smtClean="0"/>
              <a:pPr/>
              <a:t>16</a:t>
            </a:fld>
            <a:endParaRPr lang="en-US"/>
          </a:p>
        </p:txBody>
      </p:sp>
      <p:pic>
        <p:nvPicPr>
          <p:cNvPr id="10" name="Picture 10">
            <a:extLst>
              <a:ext uri="{FF2B5EF4-FFF2-40B4-BE49-F238E27FC236}">
                <a16:creationId xmlns:a16="http://schemas.microsoft.com/office/drawing/2014/main" id="{0533E800-89AC-85F0-6DD7-694666A1C1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38313"/>
            <a:ext cx="8281988" cy="283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9512" y="0"/>
            <a:ext cx="8964488" cy="523220"/>
          </a:xfrm>
          <a:prstGeom prst="rect">
            <a:avLst/>
          </a:prstGeom>
          <a:noFill/>
        </p:spPr>
        <p:txBody>
          <a:bodyPr wrap="square" rtlCol="0">
            <a:spAutoFit/>
          </a:bodyPr>
          <a:lstStyle/>
          <a:p>
            <a:r>
              <a:rPr lang="en-US" altLang="en-US" sz="2800" b="1" dirty="0">
                <a:solidFill>
                  <a:schemeClr val="accent6"/>
                </a:solidFill>
                <a:effectLst>
                  <a:outerShdw blurRad="38100" dist="38100" dir="2700000" algn="tl">
                    <a:srgbClr val="000000">
                      <a:alpha val="43137"/>
                    </a:srgbClr>
                  </a:outerShdw>
                </a:effectLst>
              </a:rPr>
              <a:t>                                        ESP Procedure</a:t>
            </a:r>
            <a:endParaRPr lang="en-US" sz="2800" b="1" dirty="0">
              <a:solidFill>
                <a:schemeClr val="accent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13E9B80-45F5-60FC-FA81-5489FD04AC35}"/>
              </a:ext>
            </a:extLst>
          </p:cNvPr>
          <p:cNvSpPr>
            <a:spLocks noGrp="1"/>
          </p:cNvSpPr>
          <p:nvPr>
            <p:ph idx="1"/>
          </p:nvPr>
        </p:nvSpPr>
        <p:spPr/>
        <p:txBody>
          <a:bodyPr/>
          <a:lstStyle/>
          <a:p>
            <a:r>
              <a:rPr lang="en-IN" dirty="0"/>
              <a:t>ESP procedure follows following steps :</a:t>
            </a:r>
          </a:p>
          <a:p>
            <a:pPr marL="0" indent="0">
              <a:buNone/>
            </a:pPr>
            <a:r>
              <a:rPr lang="en-IN" dirty="0"/>
              <a:t>1. An ESP trailer is added to the payload.</a:t>
            </a:r>
          </a:p>
          <a:p>
            <a:pPr marL="0" indent="0">
              <a:buNone/>
            </a:pPr>
            <a:r>
              <a:rPr lang="en-IN" dirty="0"/>
              <a:t>2. The payload and the trailer are encrypted.</a:t>
            </a:r>
          </a:p>
          <a:p>
            <a:pPr marL="0" indent="0">
              <a:buNone/>
            </a:pPr>
            <a:r>
              <a:rPr lang="en-IN" dirty="0"/>
              <a:t>3. The ESP header is added.</a:t>
            </a:r>
          </a:p>
          <a:p>
            <a:pPr marL="0" indent="0">
              <a:buNone/>
            </a:pPr>
            <a:r>
              <a:rPr lang="en-IN" dirty="0"/>
              <a:t>4. ESP header, payload and ESP trailer are used to create the authentication data.</a:t>
            </a:r>
          </a:p>
          <a:p>
            <a:pPr marL="0" indent="0">
              <a:buNone/>
            </a:pPr>
            <a:r>
              <a:rPr lang="en-IN" dirty="0"/>
              <a:t>5. The authentication data are added to the end of the ESP trailer.</a:t>
            </a:r>
          </a:p>
        </p:txBody>
      </p:sp>
      <p:sp>
        <p:nvSpPr>
          <p:cNvPr id="2" name="Slide Number Placeholder 1">
            <a:extLst>
              <a:ext uri="{FF2B5EF4-FFF2-40B4-BE49-F238E27FC236}">
                <a16:creationId xmlns:a16="http://schemas.microsoft.com/office/drawing/2014/main" id="{CAB196C8-9890-4571-0F9E-920D6B2E2261}"/>
              </a:ext>
            </a:extLst>
          </p:cNvPr>
          <p:cNvSpPr>
            <a:spLocks noGrp="1"/>
          </p:cNvSpPr>
          <p:nvPr>
            <p:ph type="sldNum" sz="quarter" idx="12"/>
          </p:nvPr>
        </p:nvSpPr>
        <p:spPr/>
        <p:txBody>
          <a:bodyPr/>
          <a:lstStyle/>
          <a:p>
            <a:fld id="{45BECD33-1D32-4D2B-AE21-C87DF0D70995}"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9512" y="0"/>
            <a:ext cx="8964488" cy="523220"/>
          </a:xfrm>
          <a:prstGeom prst="rect">
            <a:avLst/>
          </a:prstGeom>
          <a:noFill/>
        </p:spPr>
        <p:txBody>
          <a:bodyPr wrap="square" rtlCol="0">
            <a:spAutoFit/>
          </a:bodyPr>
          <a:lstStyle/>
          <a:p>
            <a:r>
              <a:rPr lang="en-US" altLang="en-US" sz="2800" b="1" dirty="0">
                <a:solidFill>
                  <a:schemeClr val="accent6"/>
                </a:solidFill>
                <a:effectLst>
                  <a:outerShdw blurRad="38100" dist="38100" dir="2700000" algn="tl">
                    <a:srgbClr val="000000">
                      <a:alpha val="43137"/>
                    </a:srgbClr>
                  </a:outerShdw>
                </a:effectLst>
              </a:rPr>
              <a:t>                                        ESP Procedure</a:t>
            </a:r>
            <a:endParaRPr lang="en-US" sz="2800" b="1" dirty="0">
              <a:solidFill>
                <a:schemeClr val="accent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13E9B80-45F5-60FC-FA81-5489FD04AC35}"/>
              </a:ext>
            </a:extLst>
          </p:cNvPr>
          <p:cNvSpPr>
            <a:spLocks noGrp="1"/>
          </p:cNvSpPr>
          <p:nvPr>
            <p:ph idx="1"/>
          </p:nvPr>
        </p:nvSpPr>
        <p:spPr/>
        <p:txBody>
          <a:bodyPr>
            <a:normAutofit fontScale="92500" lnSpcReduction="10000"/>
          </a:bodyPr>
          <a:lstStyle/>
          <a:p>
            <a:pPr marL="0" indent="0">
              <a:buNone/>
            </a:pPr>
            <a:r>
              <a:rPr lang="en-IN" dirty="0"/>
              <a:t>6. The IP header is added after changing the protocol value to 50.</a:t>
            </a:r>
          </a:p>
          <a:p>
            <a:pPr marL="0" indent="0">
              <a:buNone/>
            </a:pPr>
            <a:r>
              <a:rPr lang="en-IN" dirty="0"/>
              <a:t>The fields for header and trailer are :</a:t>
            </a:r>
          </a:p>
          <a:p>
            <a:pPr marL="0" indent="0">
              <a:buNone/>
            </a:pPr>
            <a:r>
              <a:rPr lang="en-IN" dirty="0"/>
              <a:t>-Security Parameter Index </a:t>
            </a:r>
          </a:p>
          <a:p>
            <a:pPr marL="0" indent="0">
              <a:buNone/>
            </a:pPr>
            <a:r>
              <a:rPr lang="en-IN" dirty="0"/>
              <a:t>-Sequence Number</a:t>
            </a:r>
          </a:p>
          <a:p>
            <a:pPr marL="0" indent="0">
              <a:buNone/>
            </a:pPr>
            <a:r>
              <a:rPr lang="en-IN" dirty="0"/>
              <a:t>-Padding</a:t>
            </a:r>
          </a:p>
          <a:p>
            <a:pPr marL="0" indent="0">
              <a:buNone/>
            </a:pPr>
            <a:r>
              <a:rPr lang="en-IN" dirty="0"/>
              <a:t>-Pad Length</a:t>
            </a:r>
          </a:p>
          <a:p>
            <a:pPr marL="0" indent="0">
              <a:buNone/>
            </a:pPr>
            <a:r>
              <a:rPr lang="en-IN" dirty="0"/>
              <a:t>-Next Header</a:t>
            </a:r>
          </a:p>
          <a:p>
            <a:pPr marL="0" indent="0">
              <a:buNone/>
            </a:pPr>
            <a:r>
              <a:rPr lang="en-IN" dirty="0"/>
              <a:t>-Authentication Data</a:t>
            </a:r>
          </a:p>
        </p:txBody>
      </p:sp>
      <p:sp>
        <p:nvSpPr>
          <p:cNvPr id="2" name="Slide Number Placeholder 1">
            <a:extLst>
              <a:ext uri="{FF2B5EF4-FFF2-40B4-BE49-F238E27FC236}">
                <a16:creationId xmlns:a16="http://schemas.microsoft.com/office/drawing/2014/main" id="{94DDB114-B847-C30C-445D-5BAFBD9368CC}"/>
              </a:ext>
            </a:extLst>
          </p:cNvPr>
          <p:cNvSpPr>
            <a:spLocks noGrp="1"/>
          </p:cNvSpPr>
          <p:nvPr>
            <p:ph type="sldNum" sz="quarter" idx="12"/>
          </p:nvPr>
        </p:nvSpPr>
        <p:spPr/>
        <p:txBody>
          <a:bodyPr/>
          <a:lstStyle/>
          <a:p>
            <a:fld id="{45BECD33-1D32-4D2B-AE21-C87DF0D70995}" type="slidenum">
              <a:rPr lang="en-US" smtClean="0"/>
              <a:pPr/>
              <a:t>18</a:t>
            </a:fld>
            <a:endParaRPr lang="en-US"/>
          </a:p>
        </p:txBody>
      </p:sp>
    </p:spTree>
    <p:extLst>
      <p:ext uri="{BB962C8B-B14F-4D97-AF65-F5344CB8AC3E}">
        <p14:creationId xmlns:p14="http://schemas.microsoft.com/office/powerpoint/2010/main" val="2316111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9512" y="0"/>
            <a:ext cx="8964488" cy="523220"/>
          </a:xfrm>
          <a:prstGeom prst="rect">
            <a:avLst/>
          </a:prstGeom>
          <a:noFill/>
        </p:spPr>
        <p:txBody>
          <a:bodyPr wrap="square" rtlCol="0">
            <a:spAutoFit/>
          </a:bodyPr>
          <a:lstStyle/>
          <a:p>
            <a:r>
              <a:rPr lang="en-US" altLang="en-US" sz="2800" b="1" dirty="0">
                <a:solidFill>
                  <a:schemeClr val="accent6"/>
                </a:solidFill>
                <a:effectLst>
                  <a:outerShdw blurRad="38100" dist="38100" dir="2700000" algn="tl">
                    <a:srgbClr val="000000">
                      <a:alpha val="43137"/>
                    </a:srgbClr>
                  </a:outerShdw>
                </a:effectLst>
              </a:rPr>
              <a:t>                                Services provided by </a:t>
            </a:r>
            <a:r>
              <a:rPr lang="en-US" altLang="en-US" sz="2800" b="1" dirty="0" err="1">
                <a:solidFill>
                  <a:schemeClr val="accent6"/>
                </a:solidFill>
                <a:effectLst>
                  <a:outerShdw blurRad="38100" dist="38100" dir="2700000" algn="tl">
                    <a:srgbClr val="000000">
                      <a:alpha val="43137"/>
                    </a:srgbClr>
                  </a:outerShdw>
                </a:effectLst>
              </a:rPr>
              <a:t>IPSec</a:t>
            </a:r>
            <a:endParaRPr lang="en-US" sz="2800" b="1" dirty="0">
              <a:solidFill>
                <a:schemeClr val="accent6"/>
              </a:solidFill>
              <a:effectLst>
                <a:outerShdw blurRad="38100" dist="38100" dir="2700000" algn="tl">
                  <a:srgbClr val="000000">
                    <a:alpha val="43137"/>
                  </a:srgbClr>
                </a:outerShdw>
              </a:effectLst>
            </a:endParaRPr>
          </a:p>
        </p:txBody>
      </p:sp>
      <p:pic>
        <p:nvPicPr>
          <p:cNvPr id="8" name="Picture 25">
            <a:extLst>
              <a:ext uri="{FF2B5EF4-FFF2-40B4-BE49-F238E27FC236}">
                <a16:creationId xmlns:a16="http://schemas.microsoft.com/office/drawing/2014/main" id="{827E6842-0330-7D3D-1E81-FDD4327123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268761"/>
            <a:ext cx="8229600" cy="3691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C72AA5D1-2F3A-ACA3-FD94-242326294E2A}"/>
              </a:ext>
            </a:extLst>
          </p:cNvPr>
          <p:cNvSpPr>
            <a:spLocks noGrp="1"/>
          </p:cNvSpPr>
          <p:nvPr>
            <p:ph type="sldNum" sz="quarter" idx="12"/>
          </p:nvPr>
        </p:nvSpPr>
        <p:spPr/>
        <p:txBody>
          <a:bodyPr/>
          <a:lstStyle/>
          <a:p>
            <a:fld id="{45BECD33-1D32-4D2B-AE21-C87DF0D70995}" type="slidenum">
              <a:rPr lang="en-US" smtClean="0"/>
              <a:pPr/>
              <a:t>19</a:t>
            </a:fld>
            <a:endParaRPr lang="en-US"/>
          </a:p>
        </p:txBody>
      </p:sp>
    </p:spTree>
    <p:extLst>
      <p:ext uri="{BB962C8B-B14F-4D97-AF65-F5344CB8AC3E}">
        <p14:creationId xmlns:p14="http://schemas.microsoft.com/office/powerpoint/2010/main" val="232705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8696" y="1000108"/>
            <a:ext cx="7498080" cy="5176854"/>
          </a:xfrm>
        </p:spPr>
        <p:txBody>
          <a:bodyPr>
            <a:noAutofit/>
          </a:bodyPr>
          <a:lstStyle/>
          <a:p>
            <a:pPr algn="just"/>
            <a:r>
              <a:rPr lang="en-US" altLang="en-US" sz="2400" dirty="0">
                <a:latin typeface="Arial Unicode MS" pitchFamily="34" charset="-128"/>
              </a:rPr>
              <a:t>We need security at the network layer.</a:t>
            </a:r>
          </a:p>
          <a:p>
            <a:pPr algn="just"/>
            <a:r>
              <a:rPr lang="en-US" altLang="en-US" sz="2400" dirty="0">
                <a:latin typeface="Arial Unicode MS" pitchFamily="34" charset="-128"/>
              </a:rPr>
              <a:t>IP Security (</a:t>
            </a:r>
            <a:r>
              <a:rPr lang="en-US" altLang="en-US" sz="2400" dirty="0" err="1">
                <a:latin typeface="Arial Unicode MS" pitchFamily="34" charset="-128"/>
              </a:rPr>
              <a:t>IPSec</a:t>
            </a:r>
            <a:r>
              <a:rPr lang="en-US" altLang="en-US" sz="2400" dirty="0">
                <a:latin typeface="Arial Unicode MS" pitchFamily="34" charset="-128"/>
              </a:rPr>
              <a:t>) is a collection of protocols designed by the Internet Engineering Task Force (IETF) to provide security for a packet at the network level. </a:t>
            </a:r>
          </a:p>
          <a:p>
            <a:pPr algn="just"/>
            <a:r>
              <a:rPr lang="en-US" altLang="en-US" sz="2400" dirty="0" err="1">
                <a:latin typeface="Arial Unicode MS" pitchFamily="34" charset="-128"/>
              </a:rPr>
              <a:t>IPSec</a:t>
            </a:r>
            <a:r>
              <a:rPr lang="en-US" altLang="en-US" sz="2400" dirty="0">
                <a:latin typeface="Arial Unicode MS" pitchFamily="34" charset="-128"/>
              </a:rPr>
              <a:t> helps create authenticated and confidential packets for the IP layer.</a:t>
            </a:r>
          </a:p>
          <a:p>
            <a:pPr marL="0" indent="0">
              <a:buNone/>
            </a:pPr>
            <a:endParaRPr lang="en-US" sz="1800" dirty="0"/>
          </a:p>
        </p:txBody>
      </p:sp>
      <p:sp>
        <p:nvSpPr>
          <p:cNvPr id="4" name="Slide Number Placeholder 3"/>
          <p:cNvSpPr>
            <a:spLocks noGrp="1"/>
          </p:cNvSpPr>
          <p:nvPr>
            <p:ph type="sldNum" sz="quarter" idx="12"/>
          </p:nvPr>
        </p:nvSpPr>
        <p:spPr/>
        <p:txBody>
          <a:bodyPr/>
          <a:lstStyle/>
          <a:p>
            <a:fld id="{45BECD33-1D32-4D2B-AE21-C87DF0D70995}" type="slidenum">
              <a:rPr lang="en-US" smtClean="0"/>
              <a:pPr/>
              <a:t>2</a:t>
            </a:fld>
            <a:endParaRPr lang="en-US"/>
          </a:p>
        </p:txBody>
      </p:sp>
      <p:sp>
        <p:nvSpPr>
          <p:cNvPr id="8" name="Title 7">
            <a:extLst>
              <a:ext uri="{FF2B5EF4-FFF2-40B4-BE49-F238E27FC236}">
                <a16:creationId xmlns:a16="http://schemas.microsoft.com/office/drawing/2014/main" id="{5EB5189B-3F9F-2D0E-6C74-79EB3058D954}"/>
              </a:ext>
            </a:extLst>
          </p:cNvPr>
          <p:cNvSpPr>
            <a:spLocks noGrp="1"/>
          </p:cNvSpPr>
          <p:nvPr>
            <p:ph type="title"/>
          </p:nvPr>
        </p:nvSpPr>
        <p:spPr>
          <a:xfrm>
            <a:off x="0" y="111547"/>
            <a:ext cx="8686800" cy="569491"/>
          </a:xfrm>
        </p:spPr>
        <p:txBody>
          <a:bodyPr>
            <a:noAutofit/>
          </a:bodyPr>
          <a:lstStyle/>
          <a:p>
            <a:r>
              <a:rPr lang="en-US" altLang="en-US" sz="4400" dirty="0">
                <a:solidFill>
                  <a:srgbClr val="FF0000"/>
                </a:solidFill>
                <a:latin typeface="Times" panose="02020603050405020304" pitchFamily="18" charset="0"/>
              </a:rPr>
              <a:t>NETWORK LAYER SECURITY</a:t>
            </a:r>
            <a:endParaRPr lang="en-IN" dirty="0">
              <a:solidFill>
                <a:srgbClr val="FF0000"/>
              </a:solidFill>
              <a:latin typeface="Times"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9512" y="0"/>
            <a:ext cx="8964488" cy="523220"/>
          </a:xfrm>
          <a:prstGeom prst="rect">
            <a:avLst/>
          </a:prstGeom>
          <a:noFill/>
        </p:spPr>
        <p:txBody>
          <a:bodyPr wrap="square" rtlCol="0">
            <a:spAutoFit/>
          </a:bodyPr>
          <a:lstStyle/>
          <a:p>
            <a:r>
              <a:rPr lang="en-US" altLang="en-US" sz="2800" b="1" dirty="0">
                <a:solidFill>
                  <a:schemeClr val="accent6"/>
                </a:solidFill>
                <a:effectLst>
                  <a:outerShdw blurRad="38100" dist="38100" dir="2700000" algn="tl">
                    <a:srgbClr val="000000">
                      <a:alpha val="43137"/>
                    </a:srgbClr>
                  </a:outerShdw>
                </a:effectLst>
              </a:rPr>
              <a:t>                                    Security Association</a:t>
            </a:r>
            <a:endParaRPr lang="en-US" sz="2800" b="1" dirty="0">
              <a:solidFill>
                <a:schemeClr val="accent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13E9B80-45F5-60FC-FA81-5489FD04AC35}"/>
              </a:ext>
            </a:extLst>
          </p:cNvPr>
          <p:cNvSpPr>
            <a:spLocks noGrp="1"/>
          </p:cNvSpPr>
          <p:nvPr>
            <p:ph idx="1"/>
          </p:nvPr>
        </p:nvSpPr>
        <p:spPr>
          <a:xfrm>
            <a:off x="323528" y="836712"/>
            <a:ext cx="8363272" cy="5289451"/>
          </a:xfrm>
        </p:spPr>
        <p:txBody>
          <a:bodyPr>
            <a:normAutofit/>
          </a:bodyPr>
          <a:lstStyle/>
          <a:p>
            <a:r>
              <a:rPr lang="en-IN" dirty="0"/>
              <a:t>Security Association is a very important aspect of </a:t>
            </a:r>
            <a:r>
              <a:rPr lang="en-IN" dirty="0" err="1"/>
              <a:t>IPSec</a:t>
            </a:r>
            <a:r>
              <a:rPr lang="en-IN" dirty="0"/>
              <a:t>.</a:t>
            </a:r>
          </a:p>
          <a:p>
            <a:r>
              <a:rPr lang="en-IN" dirty="0" err="1"/>
              <a:t>IPSec</a:t>
            </a:r>
            <a:r>
              <a:rPr lang="en-IN" dirty="0"/>
              <a:t> requires a logical relationship called a Security Association (SA) between two hosts.</a:t>
            </a:r>
          </a:p>
          <a:p>
            <a:pPr marL="0" indent="0">
              <a:buNone/>
            </a:pPr>
            <a:endParaRPr lang="en-IN" dirty="0"/>
          </a:p>
        </p:txBody>
      </p:sp>
      <p:sp>
        <p:nvSpPr>
          <p:cNvPr id="2" name="Slide Number Placeholder 1">
            <a:extLst>
              <a:ext uri="{FF2B5EF4-FFF2-40B4-BE49-F238E27FC236}">
                <a16:creationId xmlns:a16="http://schemas.microsoft.com/office/drawing/2014/main" id="{A6F5C049-01C9-6F5E-DF42-80766DB1C690}"/>
              </a:ext>
            </a:extLst>
          </p:cNvPr>
          <p:cNvSpPr>
            <a:spLocks noGrp="1"/>
          </p:cNvSpPr>
          <p:nvPr>
            <p:ph type="sldNum" sz="quarter" idx="12"/>
          </p:nvPr>
        </p:nvSpPr>
        <p:spPr/>
        <p:txBody>
          <a:bodyPr/>
          <a:lstStyle/>
          <a:p>
            <a:fld id="{45BECD33-1D32-4D2B-AE21-C87DF0D70995}" type="slidenum">
              <a:rPr lang="en-US" smtClean="0"/>
              <a:pPr/>
              <a:t>20</a:t>
            </a:fld>
            <a:endParaRPr lang="en-US"/>
          </a:p>
        </p:txBody>
      </p:sp>
    </p:spTree>
    <p:extLst>
      <p:ext uri="{BB962C8B-B14F-4D97-AF65-F5344CB8AC3E}">
        <p14:creationId xmlns:p14="http://schemas.microsoft.com/office/powerpoint/2010/main" val="4063486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9512" y="0"/>
            <a:ext cx="8964488" cy="523220"/>
          </a:xfrm>
          <a:prstGeom prst="rect">
            <a:avLst/>
          </a:prstGeom>
          <a:noFill/>
        </p:spPr>
        <p:txBody>
          <a:bodyPr wrap="square" rtlCol="0">
            <a:spAutoFit/>
          </a:bodyPr>
          <a:lstStyle/>
          <a:p>
            <a:r>
              <a:rPr lang="en-US" sz="2800" b="1" dirty="0">
                <a:solidFill>
                  <a:schemeClr val="accent6"/>
                </a:solidFill>
                <a:effectLst>
                  <a:outerShdw blurRad="38100" dist="38100" dir="2700000" algn="tl">
                    <a:srgbClr val="000000">
                      <a:alpha val="43137"/>
                    </a:srgbClr>
                  </a:outerShdw>
                </a:effectLst>
              </a:rPr>
              <a:t>                                 Idea of Security Association</a:t>
            </a:r>
            <a:r>
              <a:rPr lang="en-IN" sz="2800" b="1" dirty="0">
                <a:solidFill>
                  <a:schemeClr val="accent6"/>
                </a:solidFill>
                <a:effectLst>
                  <a:outerShdw blurRad="38100" dist="38100" dir="2700000" algn="tl">
                    <a:srgbClr val="000000">
                      <a:alpha val="43137"/>
                    </a:srgbClr>
                  </a:outerShdw>
                </a:effectLst>
              </a:rPr>
              <a:t> </a:t>
            </a:r>
            <a:endParaRPr lang="en-US" sz="2800" b="1" dirty="0">
              <a:solidFill>
                <a:schemeClr val="accent6"/>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47AB9D0F-D1FB-BD95-1E41-03F38632DFFB}"/>
              </a:ext>
            </a:extLst>
          </p:cNvPr>
          <p:cNvSpPr>
            <a:spLocks noGrp="1"/>
          </p:cNvSpPr>
          <p:nvPr>
            <p:ph type="subTitle" idx="1"/>
          </p:nvPr>
        </p:nvSpPr>
        <p:spPr>
          <a:xfrm>
            <a:off x="179512" y="764704"/>
            <a:ext cx="8784976" cy="5256584"/>
          </a:xfrm>
        </p:spPr>
        <p:txBody>
          <a:bodyPr>
            <a:normAutofit/>
          </a:bodyPr>
          <a:lstStyle/>
          <a:p>
            <a:pPr marL="457200" indent="-457200" algn="l">
              <a:buFont typeface="Arial" panose="020B0604020202020204" pitchFamily="34" charset="0"/>
              <a:buChar char="•"/>
            </a:pPr>
            <a:r>
              <a:rPr lang="en-IN" sz="2400" dirty="0">
                <a:solidFill>
                  <a:schemeClr val="tx1"/>
                </a:solidFill>
              </a:rPr>
              <a:t>Security Association is a contract between two parties ; it creates a secure channel between them.</a:t>
            </a:r>
          </a:p>
          <a:p>
            <a:pPr marL="457200" indent="-457200" algn="l">
              <a:buFont typeface="Arial" panose="020B0604020202020204" pitchFamily="34" charset="0"/>
              <a:buChar char="•"/>
            </a:pPr>
            <a:r>
              <a:rPr lang="en-IN" sz="2400" dirty="0">
                <a:solidFill>
                  <a:schemeClr val="tx1"/>
                </a:solidFill>
              </a:rPr>
              <a:t>Let us assume that Alice needs to unidirectionally communicate with Bob.</a:t>
            </a:r>
          </a:p>
          <a:p>
            <a:pPr marL="457200" indent="-457200" algn="l">
              <a:buFont typeface="Arial" panose="020B0604020202020204" pitchFamily="34" charset="0"/>
              <a:buChar char="•"/>
            </a:pPr>
            <a:r>
              <a:rPr lang="en-IN" sz="2400" dirty="0">
                <a:solidFill>
                  <a:schemeClr val="tx1"/>
                </a:solidFill>
              </a:rPr>
              <a:t>If both are interested only in the confidentiality aspect of </a:t>
            </a:r>
            <a:r>
              <a:rPr lang="en-IN" sz="2400" dirty="0" err="1">
                <a:solidFill>
                  <a:schemeClr val="tx1"/>
                </a:solidFill>
              </a:rPr>
              <a:t>security,they</a:t>
            </a:r>
            <a:r>
              <a:rPr lang="en-IN" sz="2400" dirty="0">
                <a:solidFill>
                  <a:schemeClr val="tx1"/>
                </a:solidFill>
              </a:rPr>
              <a:t> can create a shared secret key between themselves.</a:t>
            </a:r>
          </a:p>
          <a:p>
            <a:pPr marL="457200" indent="-457200" algn="l">
              <a:buFont typeface="Arial" panose="020B0604020202020204" pitchFamily="34" charset="0"/>
              <a:buChar char="•"/>
            </a:pPr>
            <a:r>
              <a:rPr lang="en-IN" sz="2400" dirty="0">
                <a:solidFill>
                  <a:schemeClr val="tx1"/>
                </a:solidFill>
              </a:rPr>
              <a:t>Two SA between Alice and </a:t>
            </a:r>
            <a:r>
              <a:rPr lang="en-IN" sz="2400" dirty="0" err="1">
                <a:solidFill>
                  <a:schemeClr val="tx1"/>
                </a:solidFill>
              </a:rPr>
              <a:t>Bob,one</a:t>
            </a:r>
            <a:r>
              <a:rPr lang="en-IN" sz="2400" dirty="0">
                <a:solidFill>
                  <a:schemeClr val="tx1"/>
                </a:solidFill>
              </a:rPr>
              <a:t> outbound SA and one inbound SA</a:t>
            </a:r>
          </a:p>
        </p:txBody>
      </p:sp>
      <p:pic>
        <p:nvPicPr>
          <p:cNvPr id="10" name="Picture 12">
            <a:extLst>
              <a:ext uri="{FF2B5EF4-FFF2-40B4-BE49-F238E27FC236}">
                <a16:creationId xmlns:a16="http://schemas.microsoft.com/office/drawing/2014/main" id="{89D567CA-6D87-494B-D410-E850145FE1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005064"/>
            <a:ext cx="2701925"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3">
            <a:extLst>
              <a:ext uri="{FF2B5EF4-FFF2-40B4-BE49-F238E27FC236}">
                <a16:creationId xmlns:a16="http://schemas.microsoft.com/office/drawing/2014/main" id="{1661D2EE-074A-546D-AC16-024103FFBD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1150" y="4221088"/>
            <a:ext cx="2254250"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5">
            <a:extLst>
              <a:ext uri="{FF2B5EF4-FFF2-40B4-BE49-F238E27FC236}">
                <a16:creationId xmlns:a16="http://schemas.microsoft.com/office/drawing/2014/main" id="{6A0C3DDA-4E8D-2C40-5984-85B68C9EDF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2338" y="5157192"/>
            <a:ext cx="4706937"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2909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E51EB-02AD-AF71-128B-2E69937CE8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93F9759-104B-B8DA-BD66-F585D5BF2188}"/>
              </a:ext>
            </a:extLst>
          </p:cNvPr>
          <p:cNvSpPr>
            <a:spLocks noGrp="1"/>
          </p:cNvSpPr>
          <p:nvPr>
            <p:ph idx="1"/>
          </p:nvPr>
        </p:nvSpPr>
        <p:spPr/>
        <p:txBody>
          <a:bodyPr/>
          <a:lstStyle/>
          <a:p>
            <a:r>
              <a:rPr lang="en-US" dirty="0"/>
              <a:t>Each of </a:t>
            </a:r>
            <a:r>
              <a:rPr lang="en-US" dirty="0" err="1"/>
              <a:t>tem</a:t>
            </a:r>
            <a:r>
              <a:rPr lang="en-US" dirty="0"/>
              <a:t> store key and Encryption/decryption algorithm</a:t>
            </a:r>
          </a:p>
          <a:p>
            <a:r>
              <a:rPr lang="en-US" dirty="0"/>
              <a:t>Security association can be more involved if two parties need message integrity and </a:t>
            </a:r>
            <a:r>
              <a:rPr lang="en-US" dirty="0" err="1"/>
              <a:t>authentication.So</a:t>
            </a:r>
            <a:r>
              <a:rPr lang="en-US" dirty="0"/>
              <a:t> it require other parameters and algorithm.so it becomes more complex.</a:t>
            </a:r>
            <a:endParaRPr lang="en-IN" dirty="0"/>
          </a:p>
        </p:txBody>
      </p:sp>
      <p:sp>
        <p:nvSpPr>
          <p:cNvPr id="5" name="Slide Number Placeholder 4">
            <a:extLst>
              <a:ext uri="{FF2B5EF4-FFF2-40B4-BE49-F238E27FC236}">
                <a16:creationId xmlns:a16="http://schemas.microsoft.com/office/drawing/2014/main" id="{EF580FCE-9CFD-580A-4437-E9BB04DB9ED9}"/>
              </a:ext>
            </a:extLst>
          </p:cNvPr>
          <p:cNvSpPr>
            <a:spLocks noGrp="1"/>
          </p:cNvSpPr>
          <p:nvPr>
            <p:ph type="sldNum" sz="quarter" idx="12"/>
          </p:nvPr>
        </p:nvSpPr>
        <p:spPr/>
        <p:txBody>
          <a:bodyPr/>
          <a:lstStyle/>
          <a:p>
            <a:fld id="{45BECD33-1D32-4D2B-AE21-C87DF0D70995}" type="slidenum">
              <a:rPr lang="en-US" smtClean="0"/>
              <a:pPr/>
              <a:t>22</a:t>
            </a:fld>
            <a:endParaRPr lang="en-US"/>
          </a:p>
        </p:txBody>
      </p:sp>
    </p:spTree>
    <p:extLst>
      <p:ext uri="{BB962C8B-B14F-4D97-AF65-F5344CB8AC3E}">
        <p14:creationId xmlns:p14="http://schemas.microsoft.com/office/powerpoint/2010/main" val="3932359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9512" y="0"/>
            <a:ext cx="8964488" cy="523220"/>
          </a:xfrm>
          <a:prstGeom prst="rect">
            <a:avLst/>
          </a:prstGeom>
          <a:noFill/>
        </p:spPr>
        <p:txBody>
          <a:bodyPr wrap="square" rtlCol="0">
            <a:spAutoFit/>
          </a:bodyPr>
          <a:lstStyle/>
          <a:p>
            <a:r>
              <a:rPr lang="en-US" altLang="en-US" sz="2800" b="1" dirty="0">
                <a:solidFill>
                  <a:schemeClr val="accent6"/>
                </a:solidFill>
                <a:effectLst>
                  <a:outerShdw blurRad="38100" dist="38100" dir="2700000" algn="tl">
                    <a:srgbClr val="000000">
                      <a:alpha val="43137"/>
                    </a:srgbClr>
                  </a:outerShdw>
                </a:effectLst>
              </a:rPr>
              <a:t>                      Security Association Database (SAD)</a:t>
            </a:r>
            <a:endParaRPr lang="en-US" sz="2800" b="1" dirty="0">
              <a:solidFill>
                <a:schemeClr val="accent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13E9B80-45F5-60FC-FA81-5489FD04AC35}"/>
              </a:ext>
            </a:extLst>
          </p:cNvPr>
          <p:cNvSpPr>
            <a:spLocks noGrp="1"/>
          </p:cNvSpPr>
          <p:nvPr>
            <p:ph idx="1"/>
          </p:nvPr>
        </p:nvSpPr>
        <p:spPr>
          <a:xfrm>
            <a:off x="323528" y="692696"/>
            <a:ext cx="8363272" cy="5760640"/>
          </a:xfrm>
        </p:spPr>
        <p:txBody>
          <a:bodyPr>
            <a:normAutofit lnSpcReduction="10000"/>
          </a:bodyPr>
          <a:lstStyle/>
          <a:p>
            <a:r>
              <a:rPr lang="en-IN" dirty="0"/>
              <a:t>A security association becomes more complex If Alice wants to send messages to many people and Bob needs to receive messages from many people .</a:t>
            </a:r>
          </a:p>
          <a:p>
            <a:r>
              <a:rPr lang="en-IN" dirty="0"/>
              <a:t>In addition, each site needs to have both inbound and outbound SAs to allow bidirectional communication.</a:t>
            </a:r>
          </a:p>
          <a:p>
            <a:r>
              <a:rPr lang="en-IN" dirty="0"/>
              <a:t>Meaning is, we need a set of SAs that can be collected into a database.</a:t>
            </a:r>
          </a:p>
          <a:p>
            <a:r>
              <a:rPr lang="en-IN" dirty="0"/>
              <a:t>This database is called Security Association Database (SAD).It is a two dimensional table.</a:t>
            </a:r>
          </a:p>
          <a:p>
            <a:r>
              <a:rPr lang="en-IN" dirty="0"/>
              <a:t>Each row define single SA. </a:t>
            </a:r>
          </a:p>
          <a:p>
            <a:pPr marL="0" indent="0">
              <a:buNone/>
            </a:pPr>
            <a:endParaRPr lang="en-IN" dirty="0"/>
          </a:p>
        </p:txBody>
      </p:sp>
      <p:sp>
        <p:nvSpPr>
          <p:cNvPr id="2" name="Slide Number Placeholder 1">
            <a:extLst>
              <a:ext uri="{FF2B5EF4-FFF2-40B4-BE49-F238E27FC236}">
                <a16:creationId xmlns:a16="http://schemas.microsoft.com/office/drawing/2014/main" id="{AF8C6CB6-6751-5B62-99BB-7F73CF8EFCF4}"/>
              </a:ext>
            </a:extLst>
          </p:cNvPr>
          <p:cNvSpPr>
            <a:spLocks noGrp="1"/>
          </p:cNvSpPr>
          <p:nvPr>
            <p:ph type="sldNum" sz="quarter" idx="12"/>
          </p:nvPr>
        </p:nvSpPr>
        <p:spPr/>
        <p:txBody>
          <a:bodyPr/>
          <a:lstStyle/>
          <a:p>
            <a:fld id="{45BECD33-1D32-4D2B-AE21-C87DF0D70995}" type="slidenum">
              <a:rPr lang="en-US" smtClean="0"/>
              <a:pPr/>
              <a:t>23</a:t>
            </a:fld>
            <a:endParaRPr lang="en-US"/>
          </a:p>
        </p:txBody>
      </p:sp>
    </p:spTree>
    <p:extLst>
      <p:ext uri="{BB962C8B-B14F-4D97-AF65-F5344CB8AC3E}">
        <p14:creationId xmlns:p14="http://schemas.microsoft.com/office/powerpoint/2010/main" val="2452080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6525"/>
            <a:ext cx="9144000" cy="552113"/>
          </a:xfrm>
        </p:spPr>
        <p:txBody>
          <a:bodyPr>
            <a:noAutofit/>
          </a:bodyPr>
          <a:lstStyle/>
          <a:p>
            <a:pPr algn="l"/>
            <a:r>
              <a:rPr lang="en-US" sz="2800" dirty="0">
                <a:solidFill>
                  <a:schemeClr val="accent6">
                    <a:lumMod val="75000"/>
                  </a:schemeClr>
                </a:solidFill>
              </a:rPr>
              <a:t>                                                  SAD</a:t>
            </a:r>
          </a:p>
        </p:txBody>
      </p:sp>
      <p:sp>
        <p:nvSpPr>
          <p:cNvPr id="6" name="Slide Number Placeholder 5"/>
          <p:cNvSpPr>
            <a:spLocks noGrp="1"/>
          </p:cNvSpPr>
          <p:nvPr>
            <p:ph type="sldNum" sz="quarter" idx="12"/>
          </p:nvPr>
        </p:nvSpPr>
        <p:spPr/>
        <p:txBody>
          <a:bodyPr/>
          <a:lstStyle/>
          <a:p>
            <a:fld id="{45BECD33-1D32-4D2B-AE21-C87DF0D70995}" type="slidenum">
              <a:rPr lang="en-US" smtClean="0"/>
              <a:pPr/>
              <a:t>24</a:t>
            </a:fld>
            <a:endParaRPr lang="en-US"/>
          </a:p>
        </p:txBody>
      </p:sp>
      <p:pic>
        <p:nvPicPr>
          <p:cNvPr id="16" name="Picture 10">
            <a:extLst>
              <a:ext uri="{FF2B5EF4-FFF2-40B4-BE49-F238E27FC236}">
                <a16:creationId xmlns:a16="http://schemas.microsoft.com/office/drawing/2014/main" id="{AC9B1EE8-4F43-26A3-6126-F50653D433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800" y="1477109"/>
            <a:ext cx="7112000" cy="4085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E794-663E-0512-2931-256A6FEF93D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38F06F2-2A26-AE35-2A06-CA5127A4853E}"/>
              </a:ext>
            </a:extLst>
          </p:cNvPr>
          <p:cNvSpPr>
            <a:spLocks noGrp="1"/>
          </p:cNvSpPr>
          <p:nvPr>
            <p:ph idx="1"/>
          </p:nvPr>
        </p:nvSpPr>
        <p:spPr/>
        <p:txBody>
          <a:bodyPr>
            <a:normAutofit fontScale="85000" lnSpcReduction="10000"/>
          </a:bodyPr>
          <a:lstStyle/>
          <a:p>
            <a:r>
              <a:rPr lang="en-US" dirty="0"/>
              <a:t>When a host need to send a packet that must carry </a:t>
            </a:r>
            <a:r>
              <a:rPr lang="en-US" dirty="0" err="1"/>
              <a:t>IPSec</a:t>
            </a:r>
            <a:r>
              <a:rPr lang="en-US" dirty="0"/>
              <a:t> </a:t>
            </a:r>
            <a:r>
              <a:rPr lang="en-US" dirty="0" err="1"/>
              <a:t>header,host</a:t>
            </a:r>
            <a:r>
              <a:rPr lang="en-US" dirty="0"/>
              <a:t> need to find corresponding entry in the outbound SAD to find the information for applying security to the packet.</a:t>
            </a:r>
          </a:p>
          <a:p>
            <a:r>
              <a:rPr lang="en-US" dirty="0"/>
              <a:t>When host receives a packet that carries </a:t>
            </a:r>
            <a:r>
              <a:rPr lang="en-US" dirty="0" err="1"/>
              <a:t>IPSec</a:t>
            </a:r>
            <a:r>
              <a:rPr lang="en-US" dirty="0"/>
              <a:t> header ,the host need to find corresponding entry in inbound SA D to find the information for checking the security of packet.</a:t>
            </a:r>
          </a:p>
          <a:p>
            <a:r>
              <a:rPr lang="en-US" dirty="0"/>
              <a:t>Each entry in inbound SAD is selected using triple </a:t>
            </a:r>
            <a:r>
              <a:rPr lang="en-US" dirty="0" err="1"/>
              <a:t>index:security</a:t>
            </a:r>
            <a:r>
              <a:rPr lang="en-US" dirty="0"/>
              <a:t> parameter </a:t>
            </a:r>
            <a:r>
              <a:rPr lang="en-US" dirty="0" err="1"/>
              <a:t>index,destination</a:t>
            </a:r>
            <a:r>
              <a:rPr lang="en-US" dirty="0"/>
              <a:t> address and protocol(AH or ESP)</a:t>
            </a:r>
            <a:endParaRPr lang="en-IN" dirty="0"/>
          </a:p>
        </p:txBody>
      </p:sp>
      <p:sp>
        <p:nvSpPr>
          <p:cNvPr id="5" name="Slide Number Placeholder 4">
            <a:extLst>
              <a:ext uri="{FF2B5EF4-FFF2-40B4-BE49-F238E27FC236}">
                <a16:creationId xmlns:a16="http://schemas.microsoft.com/office/drawing/2014/main" id="{FC91079D-538B-190A-A221-816899008D6E}"/>
              </a:ext>
            </a:extLst>
          </p:cNvPr>
          <p:cNvSpPr>
            <a:spLocks noGrp="1"/>
          </p:cNvSpPr>
          <p:nvPr>
            <p:ph type="sldNum" sz="quarter" idx="12"/>
          </p:nvPr>
        </p:nvSpPr>
        <p:spPr/>
        <p:txBody>
          <a:bodyPr/>
          <a:lstStyle/>
          <a:p>
            <a:fld id="{45BECD33-1D32-4D2B-AE21-C87DF0D70995}" type="slidenum">
              <a:rPr lang="en-US" smtClean="0"/>
              <a:pPr/>
              <a:t>25</a:t>
            </a:fld>
            <a:endParaRPr lang="en-US"/>
          </a:p>
        </p:txBody>
      </p:sp>
    </p:spTree>
    <p:extLst>
      <p:ext uri="{BB962C8B-B14F-4D97-AF65-F5344CB8AC3E}">
        <p14:creationId xmlns:p14="http://schemas.microsoft.com/office/powerpoint/2010/main" val="1492406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9512" y="0"/>
            <a:ext cx="8964488" cy="523220"/>
          </a:xfrm>
          <a:prstGeom prst="rect">
            <a:avLst/>
          </a:prstGeom>
          <a:noFill/>
        </p:spPr>
        <p:txBody>
          <a:bodyPr wrap="square" rtlCol="0">
            <a:spAutoFit/>
          </a:bodyPr>
          <a:lstStyle/>
          <a:p>
            <a:r>
              <a:rPr lang="en-US" altLang="en-US" sz="2800" b="1" dirty="0">
                <a:solidFill>
                  <a:schemeClr val="accent6"/>
                </a:solidFill>
                <a:effectLst>
                  <a:outerShdw blurRad="38100" dist="38100" dir="2700000" algn="tl">
                    <a:srgbClr val="000000">
                      <a:alpha val="43137"/>
                    </a:srgbClr>
                  </a:outerShdw>
                </a:effectLst>
              </a:rPr>
              <a:t>                                    </a:t>
            </a:r>
            <a:r>
              <a:rPr lang="en-US" altLang="en-US" sz="2800" b="1" dirty="0" err="1">
                <a:solidFill>
                  <a:schemeClr val="accent6"/>
                </a:solidFill>
                <a:effectLst>
                  <a:outerShdw blurRad="38100" dist="38100" dir="2700000" algn="tl">
                    <a:srgbClr val="000000">
                      <a:alpha val="43137"/>
                    </a:srgbClr>
                  </a:outerShdw>
                </a:effectLst>
              </a:rPr>
              <a:t>Contd</a:t>
            </a:r>
            <a:r>
              <a:rPr lang="en-US" altLang="en-US" sz="2800" b="1" dirty="0">
                <a:solidFill>
                  <a:schemeClr val="accent6"/>
                </a:solidFill>
                <a:effectLst>
                  <a:outerShdw blurRad="38100" dist="38100" dir="2700000" algn="tl">
                    <a:srgbClr val="000000">
                      <a:alpha val="43137"/>
                    </a:srgbClr>
                  </a:outerShdw>
                </a:effectLst>
              </a:rPr>
              <a:t>…</a:t>
            </a:r>
            <a:endParaRPr lang="en-US" sz="2800" b="1" dirty="0">
              <a:solidFill>
                <a:schemeClr val="accent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13E9B80-45F5-60FC-FA81-5489FD04AC35}"/>
              </a:ext>
            </a:extLst>
          </p:cNvPr>
          <p:cNvSpPr>
            <a:spLocks noGrp="1"/>
          </p:cNvSpPr>
          <p:nvPr>
            <p:ph idx="1"/>
          </p:nvPr>
        </p:nvSpPr>
        <p:spPr>
          <a:xfrm>
            <a:off x="457200" y="908720"/>
            <a:ext cx="8229600" cy="5217443"/>
          </a:xfrm>
        </p:spPr>
        <p:txBody>
          <a:bodyPr/>
          <a:lstStyle/>
          <a:p>
            <a:r>
              <a:rPr lang="en-IN" dirty="0"/>
              <a:t>Security Policy : </a:t>
            </a:r>
          </a:p>
          <a:p>
            <a:pPr>
              <a:buFontTx/>
              <a:buChar char="-"/>
            </a:pPr>
            <a:r>
              <a:rPr lang="en-IN" dirty="0"/>
              <a:t>Another important aspect of </a:t>
            </a:r>
            <a:r>
              <a:rPr lang="en-IN" dirty="0" err="1"/>
              <a:t>IPSec</a:t>
            </a:r>
            <a:r>
              <a:rPr lang="en-IN" dirty="0"/>
              <a:t> is Security Policy (SP) which defines the type of security applied to a packet when it is to be sent or when it has arrived.</a:t>
            </a:r>
            <a:br>
              <a:rPr lang="en-IN" dirty="0"/>
            </a:br>
            <a:r>
              <a:rPr lang="en-IN" dirty="0"/>
              <a:t>- Before using SAD , a host must determine the predefined policy for the packet.</a:t>
            </a:r>
          </a:p>
          <a:p>
            <a:pPr marL="0" indent="0">
              <a:buNone/>
            </a:pPr>
            <a:endParaRPr lang="en-IN" dirty="0"/>
          </a:p>
        </p:txBody>
      </p:sp>
      <p:sp>
        <p:nvSpPr>
          <p:cNvPr id="2" name="Slide Number Placeholder 1">
            <a:extLst>
              <a:ext uri="{FF2B5EF4-FFF2-40B4-BE49-F238E27FC236}">
                <a16:creationId xmlns:a16="http://schemas.microsoft.com/office/drawing/2014/main" id="{37B47FED-A71E-443A-0BA7-F7DC0B1C420A}"/>
              </a:ext>
            </a:extLst>
          </p:cNvPr>
          <p:cNvSpPr>
            <a:spLocks noGrp="1"/>
          </p:cNvSpPr>
          <p:nvPr>
            <p:ph type="sldNum" sz="quarter" idx="12"/>
          </p:nvPr>
        </p:nvSpPr>
        <p:spPr/>
        <p:txBody>
          <a:bodyPr/>
          <a:lstStyle/>
          <a:p>
            <a:fld id="{45BECD33-1D32-4D2B-AE21-C87DF0D70995}" type="slidenum">
              <a:rPr lang="en-US" smtClean="0"/>
              <a:pPr/>
              <a:t>26</a:t>
            </a:fld>
            <a:endParaRPr lang="en-US"/>
          </a:p>
        </p:txBody>
      </p:sp>
    </p:spTree>
    <p:extLst>
      <p:ext uri="{BB962C8B-B14F-4D97-AF65-F5344CB8AC3E}">
        <p14:creationId xmlns:p14="http://schemas.microsoft.com/office/powerpoint/2010/main" val="4088268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9512" y="0"/>
            <a:ext cx="8964488" cy="523220"/>
          </a:xfrm>
          <a:prstGeom prst="rect">
            <a:avLst/>
          </a:prstGeom>
          <a:noFill/>
        </p:spPr>
        <p:txBody>
          <a:bodyPr wrap="square" rtlCol="0">
            <a:spAutoFit/>
          </a:bodyPr>
          <a:lstStyle/>
          <a:p>
            <a:r>
              <a:rPr lang="en-US" altLang="en-US" sz="2800" b="1" dirty="0">
                <a:solidFill>
                  <a:schemeClr val="accent6"/>
                </a:solidFill>
                <a:effectLst>
                  <a:outerShdw blurRad="38100" dist="38100" dir="2700000" algn="tl">
                    <a:srgbClr val="000000">
                      <a:alpha val="43137"/>
                    </a:srgbClr>
                  </a:outerShdw>
                </a:effectLst>
              </a:rPr>
              <a:t>                                    </a:t>
            </a:r>
            <a:r>
              <a:rPr lang="en-US" altLang="en-US" sz="2800" b="1" dirty="0" err="1">
                <a:solidFill>
                  <a:schemeClr val="accent6"/>
                </a:solidFill>
                <a:effectLst>
                  <a:outerShdw blurRad="38100" dist="38100" dir="2700000" algn="tl">
                    <a:srgbClr val="000000">
                      <a:alpha val="43137"/>
                    </a:srgbClr>
                  </a:outerShdw>
                </a:effectLst>
              </a:rPr>
              <a:t>Contd</a:t>
            </a:r>
            <a:r>
              <a:rPr lang="en-US" altLang="en-US" sz="2800" b="1" dirty="0">
                <a:solidFill>
                  <a:schemeClr val="accent6"/>
                </a:solidFill>
                <a:effectLst>
                  <a:outerShdw blurRad="38100" dist="38100" dir="2700000" algn="tl">
                    <a:srgbClr val="000000">
                      <a:alpha val="43137"/>
                    </a:srgbClr>
                  </a:outerShdw>
                </a:effectLst>
              </a:rPr>
              <a:t>…</a:t>
            </a:r>
            <a:endParaRPr lang="en-US" sz="2800" b="1" dirty="0">
              <a:solidFill>
                <a:schemeClr val="accent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13E9B80-45F5-60FC-FA81-5489FD04AC35}"/>
              </a:ext>
            </a:extLst>
          </p:cNvPr>
          <p:cNvSpPr>
            <a:spLocks noGrp="1"/>
          </p:cNvSpPr>
          <p:nvPr>
            <p:ph idx="1"/>
          </p:nvPr>
        </p:nvSpPr>
        <p:spPr>
          <a:xfrm>
            <a:off x="457200" y="908720"/>
            <a:ext cx="8579296" cy="5217443"/>
          </a:xfrm>
        </p:spPr>
        <p:txBody>
          <a:bodyPr/>
          <a:lstStyle/>
          <a:p>
            <a:r>
              <a:rPr lang="en-IN" dirty="0"/>
              <a:t>Security Policy Database: </a:t>
            </a:r>
          </a:p>
          <a:p>
            <a:pPr>
              <a:buFontTx/>
              <a:buChar char="-"/>
            </a:pPr>
            <a:r>
              <a:rPr lang="en-IN" dirty="0"/>
              <a:t>Each host that is using the </a:t>
            </a:r>
            <a:r>
              <a:rPr lang="en-IN" dirty="0" err="1"/>
              <a:t>IPSec</a:t>
            </a:r>
            <a:r>
              <a:rPr lang="en-IN" dirty="0"/>
              <a:t> protocol needs to keep a Security Policy Database (SPD).</a:t>
            </a:r>
            <a:br>
              <a:rPr lang="en-IN" dirty="0"/>
            </a:br>
            <a:r>
              <a:rPr lang="en-IN" dirty="0"/>
              <a:t>- Also, there is a need for an inbound SPD and an outbound SPD.</a:t>
            </a:r>
          </a:p>
          <a:p>
            <a:pPr>
              <a:buFontTx/>
              <a:buChar char="-"/>
            </a:pPr>
            <a:r>
              <a:rPr lang="en-IN" dirty="0"/>
              <a:t>Each entry in SPD can be accessed using six index: Source </a:t>
            </a:r>
            <a:r>
              <a:rPr lang="en-IN" dirty="0" err="1"/>
              <a:t>address,destination</a:t>
            </a:r>
            <a:r>
              <a:rPr lang="en-IN" dirty="0"/>
              <a:t> address, </a:t>
            </a:r>
            <a:r>
              <a:rPr lang="en-IN" dirty="0" err="1"/>
              <a:t>name,protocol,source</a:t>
            </a:r>
            <a:r>
              <a:rPr lang="en-IN" dirty="0"/>
              <a:t> port and destination port.</a:t>
            </a:r>
          </a:p>
          <a:p>
            <a:pPr marL="0" indent="0">
              <a:buNone/>
            </a:pPr>
            <a:endParaRPr lang="en-IN" dirty="0"/>
          </a:p>
        </p:txBody>
      </p:sp>
      <p:sp>
        <p:nvSpPr>
          <p:cNvPr id="2" name="Slide Number Placeholder 1">
            <a:extLst>
              <a:ext uri="{FF2B5EF4-FFF2-40B4-BE49-F238E27FC236}">
                <a16:creationId xmlns:a16="http://schemas.microsoft.com/office/drawing/2014/main" id="{56FA467A-487A-A9EF-0249-C03E00489942}"/>
              </a:ext>
            </a:extLst>
          </p:cNvPr>
          <p:cNvSpPr>
            <a:spLocks noGrp="1"/>
          </p:cNvSpPr>
          <p:nvPr>
            <p:ph type="sldNum" sz="quarter" idx="12"/>
          </p:nvPr>
        </p:nvSpPr>
        <p:spPr/>
        <p:txBody>
          <a:bodyPr/>
          <a:lstStyle/>
          <a:p>
            <a:fld id="{45BECD33-1D32-4D2B-AE21-C87DF0D70995}" type="slidenum">
              <a:rPr lang="en-US" smtClean="0"/>
              <a:pPr/>
              <a:t>27</a:t>
            </a:fld>
            <a:endParaRPr lang="en-US"/>
          </a:p>
        </p:txBody>
      </p:sp>
    </p:spTree>
    <p:extLst>
      <p:ext uri="{BB962C8B-B14F-4D97-AF65-F5344CB8AC3E}">
        <p14:creationId xmlns:p14="http://schemas.microsoft.com/office/powerpoint/2010/main" val="1304987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7793"/>
            <a:ext cx="8190652" cy="365126"/>
          </a:xfrm>
        </p:spPr>
        <p:txBody>
          <a:bodyPr>
            <a:normAutofit fontScale="90000"/>
          </a:bodyPr>
          <a:lstStyle/>
          <a:p>
            <a:r>
              <a:rPr lang="en-US" altLang="ar-SA" sz="3100" b="1" i="1" dirty="0">
                <a:solidFill>
                  <a:schemeClr val="accent6"/>
                </a:solidFill>
                <a:effectLst>
                  <a:outerShdw blurRad="38100" dist="38100" dir="2700000" algn="tl">
                    <a:srgbClr val="000000">
                      <a:alpha val="43137"/>
                    </a:srgbClr>
                  </a:outerShdw>
                </a:effectLst>
                <a:latin typeface="+mn-lt"/>
                <a:ea typeface="+mn-ea"/>
                <a:cs typeface="+mn-cs"/>
              </a:rPr>
              <a:t>SPD</a:t>
            </a:r>
            <a:br>
              <a:rPr lang="en-US" altLang="ar-SA" sz="3200" i="1" dirty="0"/>
            </a:br>
            <a:endParaRPr lang="en-US"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45BECD33-1D32-4D2B-AE21-C87DF0D70995}" type="slidenum">
              <a:rPr lang="en-US" smtClean="0"/>
              <a:pPr/>
              <a:t>28</a:t>
            </a:fld>
            <a:endParaRPr lang="en-US"/>
          </a:p>
        </p:txBody>
      </p:sp>
      <p:pic>
        <p:nvPicPr>
          <p:cNvPr id="9" name="Picture 10">
            <a:extLst>
              <a:ext uri="{FF2B5EF4-FFF2-40B4-BE49-F238E27FC236}">
                <a16:creationId xmlns:a16="http://schemas.microsoft.com/office/drawing/2014/main" id="{4A5EB09C-EDA3-F38F-76BD-DD12A2135F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1740694"/>
            <a:ext cx="6929437" cy="3212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72BE5B03-C0A4-8B18-A0F4-B99CD220778E}"/>
              </a:ext>
            </a:extLst>
          </p:cNvPr>
          <p:cNvSpPr txBox="1"/>
          <p:nvPr/>
        </p:nvSpPr>
        <p:spPr>
          <a:xfrm>
            <a:off x="2267744" y="5517232"/>
            <a:ext cx="3291927" cy="369332"/>
          </a:xfrm>
          <a:prstGeom prst="rect">
            <a:avLst/>
          </a:prstGeom>
          <a:noFill/>
        </p:spPr>
        <p:txBody>
          <a:bodyPr wrap="none" rtlCol="0">
            <a:spAutoFit/>
          </a:bodyPr>
          <a:lstStyle/>
          <a:p>
            <a:r>
              <a:rPr lang="en-US" dirty="0"/>
              <a:t>Name  usually defines DNS entity</a:t>
            </a: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9512" y="0"/>
            <a:ext cx="8964488" cy="523220"/>
          </a:xfrm>
          <a:prstGeom prst="rect">
            <a:avLst/>
          </a:prstGeom>
          <a:noFill/>
        </p:spPr>
        <p:txBody>
          <a:bodyPr wrap="square" rtlCol="0">
            <a:spAutoFit/>
          </a:bodyPr>
          <a:lstStyle/>
          <a:p>
            <a:r>
              <a:rPr lang="en-US" altLang="en-US" sz="2800" b="1" dirty="0">
                <a:solidFill>
                  <a:schemeClr val="accent6"/>
                </a:solidFill>
                <a:effectLst>
                  <a:outerShdw blurRad="38100" dist="38100" dir="2700000" algn="tl">
                    <a:srgbClr val="000000">
                      <a:alpha val="43137"/>
                    </a:srgbClr>
                  </a:outerShdw>
                </a:effectLst>
              </a:rPr>
              <a:t>                                    Outbound SPD</a:t>
            </a:r>
            <a:endParaRPr lang="en-US" sz="2800" b="1" dirty="0">
              <a:solidFill>
                <a:schemeClr val="accent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13E9B80-45F5-60FC-FA81-5489FD04AC35}"/>
              </a:ext>
            </a:extLst>
          </p:cNvPr>
          <p:cNvSpPr>
            <a:spLocks noGrp="1"/>
          </p:cNvSpPr>
          <p:nvPr>
            <p:ph idx="1"/>
          </p:nvPr>
        </p:nvSpPr>
        <p:spPr>
          <a:xfrm>
            <a:off x="72008" y="523220"/>
            <a:ext cx="8964488" cy="5602943"/>
          </a:xfrm>
        </p:spPr>
        <p:txBody>
          <a:bodyPr/>
          <a:lstStyle/>
          <a:p>
            <a:pPr>
              <a:buFontTx/>
              <a:buChar char="-"/>
            </a:pPr>
            <a:r>
              <a:rPr lang="en-IN" sz="2800" dirty="0"/>
              <a:t>When a packet is to be sent out, the outbound SPD is consulted.</a:t>
            </a:r>
          </a:p>
          <a:p>
            <a:pPr>
              <a:buFontTx/>
              <a:buChar char="-"/>
            </a:pPr>
            <a:r>
              <a:rPr lang="en-IN" sz="2800" dirty="0"/>
              <a:t>Fig shows the processing of a packet by a sender.</a:t>
            </a:r>
          </a:p>
          <a:p>
            <a:pPr marL="0" indent="0">
              <a:buNone/>
            </a:pPr>
            <a:endParaRPr lang="en-IN" dirty="0"/>
          </a:p>
        </p:txBody>
      </p:sp>
      <p:pic>
        <p:nvPicPr>
          <p:cNvPr id="5" name="Picture 10">
            <a:extLst>
              <a:ext uri="{FF2B5EF4-FFF2-40B4-BE49-F238E27FC236}">
                <a16:creationId xmlns:a16="http://schemas.microsoft.com/office/drawing/2014/main" id="{2F2BD004-85C2-12AF-1680-E40614C3A1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13" y="2132856"/>
            <a:ext cx="8218487" cy="42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803FABF0-09D6-A533-1160-F9DBE06AB2C8}"/>
              </a:ext>
            </a:extLst>
          </p:cNvPr>
          <p:cNvSpPr>
            <a:spLocks noGrp="1"/>
          </p:cNvSpPr>
          <p:nvPr>
            <p:ph type="sldNum" sz="quarter" idx="12"/>
          </p:nvPr>
        </p:nvSpPr>
        <p:spPr/>
        <p:txBody>
          <a:bodyPr/>
          <a:lstStyle/>
          <a:p>
            <a:fld id="{45BECD33-1D32-4D2B-AE21-C87DF0D70995}" type="slidenum">
              <a:rPr lang="en-US" smtClean="0"/>
              <a:pPr/>
              <a:t>29</a:t>
            </a:fld>
            <a:endParaRPr lang="en-US"/>
          </a:p>
        </p:txBody>
      </p:sp>
      <p:sp>
        <p:nvSpPr>
          <p:cNvPr id="4" name="TextBox 3">
            <a:extLst>
              <a:ext uri="{FF2B5EF4-FFF2-40B4-BE49-F238E27FC236}">
                <a16:creationId xmlns:a16="http://schemas.microsoft.com/office/drawing/2014/main" id="{F79B9A84-A080-B036-E76A-1C1DA8FD399F}"/>
              </a:ext>
            </a:extLst>
          </p:cNvPr>
          <p:cNvSpPr txBox="1"/>
          <p:nvPr/>
        </p:nvSpPr>
        <p:spPr>
          <a:xfrm>
            <a:off x="6228184" y="6453336"/>
            <a:ext cx="2618666" cy="369332"/>
          </a:xfrm>
          <a:prstGeom prst="rect">
            <a:avLst/>
          </a:prstGeom>
          <a:noFill/>
        </p:spPr>
        <p:txBody>
          <a:bodyPr wrap="none" rtlCol="0">
            <a:spAutoFit/>
          </a:bodyPr>
          <a:lstStyle/>
          <a:p>
            <a:r>
              <a:rPr lang="en-US" dirty="0" err="1"/>
              <a:t>IKE:Internet</a:t>
            </a:r>
            <a:r>
              <a:rPr lang="en-US" dirty="0"/>
              <a:t> Key Exchange</a:t>
            </a:r>
            <a:endParaRPr lang="en-IN" dirty="0"/>
          </a:p>
        </p:txBody>
      </p:sp>
    </p:spTree>
    <p:extLst>
      <p:ext uri="{BB962C8B-B14F-4D97-AF65-F5344CB8AC3E}">
        <p14:creationId xmlns:p14="http://schemas.microsoft.com/office/powerpoint/2010/main" val="3523851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836712"/>
            <a:ext cx="7603208" cy="5340250"/>
          </a:xfrm>
        </p:spPr>
        <p:txBody>
          <a:bodyPr>
            <a:noAutofit/>
          </a:bodyPr>
          <a:lstStyle/>
          <a:p>
            <a:pPr marL="0" indent="0">
              <a:buNone/>
            </a:pPr>
            <a:r>
              <a:rPr lang="en-US" altLang="en-US" sz="2400" dirty="0">
                <a:solidFill>
                  <a:srgbClr val="FF0000"/>
                </a:solidFill>
                <a:latin typeface="Arial Unicode MS" pitchFamily="34" charset="-128"/>
              </a:rPr>
              <a:t>Two Modes :</a:t>
            </a:r>
          </a:p>
          <a:p>
            <a:r>
              <a:rPr lang="en-US" altLang="en-US" sz="2000" dirty="0" err="1">
                <a:latin typeface="Arial Unicode MS" pitchFamily="34" charset="-128"/>
              </a:rPr>
              <a:t>IPSec</a:t>
            </a:r>
            <a:r>
              <a:rPr lang="en-US" altLang="en-US" sz="2000" dirty="0">
                <a:latin typeface="Arial Unicode MS" pitchFamily="34" charset="-128"/>
              </a:rPr>
              <a:t> operates in one of two different modes :</a:t>
            </a:r>
          </a:p>
          <a:p>
            <a:pPr>
              <a:buFontTx/>
              <a:buChar char="-"/>
            </a:pPr>
            <a:r>
              <a:rPr lang="en-US" altLang="en-US" sz="2000" dirty="0">
                <a:latin typeface="Arial Unicode MS" pitchFamily="34" charset="-128"/>
              </a:rPr>
              <a:t>Transport Mode</a:t>
            </a:r>
          </a:p>
          <a:p>
            <a:pPr>
              <a:buFontTx/>
              <a:buChar char="-"/>
            </a:pPr>
            <a:r>
              <a:rPr lang="en-US" altLang="en-US" sz="2000" dirty="0">
                <a:latin typeface="Arial Unicode MS" pitchFamily="34" charset="-128"/>
              </a:rPr>
              <a:t>Tunnel Mode </a:t>
            </a:r>
          </a:p>
          <a:p>
            <a:pPr marL="0" indent="0">
              <a:buNone/>
            </a:pPr>
            <a:r>
              <a:rPr lang="en-US" altLang="en-US" sz="2400" dirty="0">
                <a:solidFill>
                  <a:srgbClr val="FF0000"/>
                </a:solidFill>
              </a:rPr>
              <a:t>Transport Mode:</a:t>
            </a:r>
          </a:p>
          <a:p>
            <a:r>
              <a:rPr lang="en-US" altLang="en-US" sz="2400" dirty="0"/>
              <a:t>In this, </a:t>
            </a:r>
            <a:r>
              <a:rPr lang="en-US" altLang="en-US" sz="2400" dirty="0" err="1"/>
              <a:t>IPSec</a:t>
            </a:r>
            <a:r>
              <a:rPr lang="en-US" altLang="en-US" sz="2400" dirty="0"/>
              <a:t> protects what is delivered from the transport layer to the network layer.</a:t>
            </a:r>
          </a:p>
          <a:p>
            <a:r>
              <a:rPr lang="en-US" altLang="en-US" sz="2400" dirty="0"/>
              <a:t>It protects the payload to be encapsulated in the network </a:t>
            </a:r>
            <a:r>
              <a:rPr lang="en-US" altLang="en-US" sz="2400" dirty="0" err="1"/>
              <a:t>layer.It</a:t>
            </a:r>
            <a:r>
              <a:rPr lang="en-US" altLang="en-US" sz="2400" dirty="0"/>
              <a:t> is finite and terminates when the service is complete.</a:t>
            </a:r>
          </a:p>
          <a:p>
            <a:pPr marL="0" indent="0">
              <a:buNone/>
            </a:pPr>
            <a:endParaRPr lang="en-US" sz="1800" dirty="0"/>
          </a:p>
        </p:txBody>
      </p:sp>
      <p:sp>
        <p:nvSpPr>
          <p:cNvPr id="4" name="Slide Number Placeholder 3"/>
          <p:cNvSpPr>
            <a:spLocks noGrp="1"/>
          </p:cNvSpPr>
          <p:nvPr>
            <p:ph type="sldNum" sz="quarter" idx="12"/>
          </p:nvPr>
        </p:nvSpPr>
        <p:spPr/>
        <p:txBody>
          <a:bodyPr/>
          <a:lstStyle/>
          <a:p>
            <a:fld id="{45BECD33-1D32-4D2B-AE21-C87DF0D70995}" type="slidenum">
              <a:rPr lang="en-US" smtClean="0"/>
              <a:pPr/>
              <a:t>3</a:t>
            </a:fld>
            <a:endParaRPr lang="en-US"/>
          </a:p>
        </p:txBody>
      </p:sp>
      <p:sp>
        <p:nvSpPr>
          <p:cNvPr id="8" name="Title 7">
            <a:extLst>
              <a:ext uri="{FF2B5EF4-FFF2-40B4-BE49-F238E27FC236}">
                <a16:creationId xmlns:a16="http://schemas.microsoft.com/office/drawing/2014/main" id="{5EB5189B-3F9F-2D0E-6C74-79EB3058D954}"/>
              </a:ext>
            </a:extLst>
          </p:cNvPr>
          <p:cNvSpPr>
            <a:spLocks noGrp="1"/>
          </p:cNvSpPr>
          <p:nvPr>
            <p:ph type="title"/>
          </p:nvPr>
        </p:nvSpPr>
        <p:spPr>
          <a:xfrm>
            <a:off x="0" y="111547"/>
            <a:ext cx="8686800" cy="569491"/>
          </a:xfrm>
        </p:spPr>
        <p:txBody>
          <a:bodyPr>
            <a:noAutofit/>
          </a:bodyPr>
          <a:lstStyle/>
          <a:p>
            <a:endParaRPr lang="en-IN" dirty="0">
              <a:solidFill>
                <a:srgbClr val="FF0000"/>
              </a:solidFill>
              <a:latin typeface="Times" panose="02020603050405020304" pitchFamily="18" charset="0"/>
            </a:endParaRPr>
          </a:p>
        </p:txBody>
      </p:sp>
      <p:pic>
        <p:nvPicPr>
          <p:cNvPr id="6" name="Picture 13">
            <a:extLst>
              <a:ext uri="{FF2B5EF4-FFF2-40B4-BE49-F238E27FC236}">
                <a16:creationId xmlns:a16="http://schemas.microsoft.com/office/drawing/2014/main" id="{BC39013F-E4A9-1C9F-6553-E06AF2C3AF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201" y="4675794"/>
            <a:ext cx="4210397"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4">
            <a:extLst>
              <a:ext uri="{FF2B5EF4-FFF2-40B4-BE49-F238E27FC236}">
                <a16:creationId xmlns:a16="http://schemas.microsoft.com/office/drawing/2014/main" id="{26F3ED1B-E81A-8756-E1AD-37C99D23EA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5368713"/>
            <a:ext cx="7381875" cy="569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6">
            <a:extLst>
              <a:ext uri="{FF2B5EF4-FFF2-40B4-BE49-F238E27FC236}">
                <a16:creationId xmlns:a16="http://schemas.microsoft.com/office/drawing/2014/main" id="{89A9B13C-F9A9-C6CF-C1CA-421694BB67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5884387"/>
            <a:ext cx="7010400" cy="382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73530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086BD-2CA9-2631-96B9-AE4FE6B2C04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C7F1762-50A0-9CA3-9D27-59FB56F13AC0}"/>
              </a:ext>
            </a:extLst>
          </p:cNvPr>
          <p:cNvSpPr>
            <a:spLocks noGrp="1"/>
          </p:cNvSpPr>
          <p:nvPr>
            <p:ph idx="1"/>
          </p:nvPr>
        </p:nvSpPr>
        <p:spPr/>
        <p:txBody>
          <a:bodyPr/>
          <a:lstStyle/>
          <a:p>
            <a:r>
              <a:rPr lang="en-US" dirty="0"/>
              <a:t>‘The input to outbound SPD is six parameters.</a:t>
            </a:r>
          </a:p>
          <a:p>
            <a:r>
              <a:rPr lang="en-US" dirty="0"/>
              <a:t>Out put is one of three cases</a:t>
            </a:r>
          </a:p>
          <a:p>
            <a:pPr marL="0" indent="0">
              <a:buNone/>
            </a:pPr>
            <a:r>
              <a:rPr lang="en-US" dirty="0"/>
              <a:t>   1. Drop(packet cannot be sent</a:t>
            </a:r>
          </a:p>
          <a:p>
            <a:pPr marL="0" indent="0">
              <a:buNone/>
            </a:pPr>
            <a:r>
              <a:rPr lang="en-US" dirty="0"/>
              <a:t>   2. bypass(bypassing security header).</a:t>
            </a:r>
          </a:p>
          <a:p>
            <a:pPr marL="0" indent="0">
              <a:buNone/>
            </a:pPr>
            <a:r>
              <a:rPr lang="en-US" dirty="0"/>
              <a:t>    3.appy(apply security according to SAD ,if no create one)</a:t>
            </a:r>
            <a:endParaRPr lang="en-IN" dirty="0"/>
          </a:p>
        </p:txBody>
      </p:sp>
      <p:sp>
        <p:nvSpPr>
          <p:cNvPr id="5" name="Slide Number Placeholder 4">
            <a:extLst>
              <a:ext uri="{FF2B5EF4-FFF2-40B4-BE49-F238E27FC236}">
                <a16:creationId xmlns:a16="http://schemas.microsoft.com/office/drawing/2014/main" id="{1E784C71-F3D5-4642-941D-3B3DBF452B03}"/>
              </a:ext>
            </a:extLst>
          </p:cNvPr>
          <p:cNvSpPr>
            <a:spLocks noGrp="1"/>
          </p:cNvSpPr>
          <p:nvPr>
            <p:ph type="sldNum" sz="quarter" idx="12"/>
          </p:nvPr>
        </p:nvSpPr>
        <p:spPr/>
        <p:txBody>
          <a:bodyPr/>
          <a:lstStyle/>
          <a:p>
            <a:fld id="{45BECD33-1D32-4D2B-AE21-C87DF0D70995}" type="slidenum">
              <a:rPr lang="en-US" smtClean="0"/>
              <a:pPr/>
              <a:t>30</a:t>
            </a:fld>
            <a:endParaRPr lang="en-US"/>
          </a:p>
        </p:txBody>
      </p:sp>
    </p:spTree>
    <p:extLst>
      <p:ext uri="{BB962C8B-B14F-4D97-AF65-F5344CB8AC3E}">
        <p14:creationId xmlns:p14="http://schemas.microsoft.com/office/powerpoint/2010/main" val="590872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9512" y="0"/>
            <a:ext cx="8964488" cy="523220"/>
          </a:xfrm>
          <a:prstGeom prst="rect">
            <a:avLst/>
          </a:prstGeom>
          <a:noFill/>
        </p:spPr>
        <p:txBody>
          <a:bodyPr wrap="square" rtlCol="0">
            <a:spAutoFit/>
          </a:bodyPr>
          <a:lstStyle/>
          <a:p>
            <a:r>
              <a:rPr lang="en-US" altLang="en-US" sz="2800" b="1" dirty="0">
                <a:solidFill>
                  <a:schemeClr val="accent6"/>
                </a:solidFill>
                <a:effectLst>
                  <a:outerShdw blurRad="38100" dist="38100" dir="2700000" algn="tl">
                    <a:srgbClr val="000000">
                      <a:alpha val="43137"/>
                    </a:srgbClr>
                  </a:outerShdw>
                </a:effectLst>
              </a:rPr>
              <a:t>                                    Inbound SPD</a:t>
            </a:r>
            <a:endParaRPr lang="en-US" sz="2800" b="1" dirty="0">
              <a:solidFill>
                <a:schemeClr val="accent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13E9B80-45F5-60FC-FA81-5489FD04AC35}"/>
              </a:ext>
            </a:extLst>
          </p:cNvPr>
          <p:cNvSpPr>
            <a:spLocks noGrp="1"/>
          </p:cNvSpPr>
          <p:nvPr>
            <p:ph idx="1"/>
          </p:nvPr>
        </p:nvSpPr>
        <p:spPr>
          <a:xfrm>
            <a:off x="72008" y="523220"/>
            <a:ext cx="8964488" cy="5602943"/>
          </a:xfrm>
        </p:spPr>
        <p:txBody>
          <a:bodyPr/>
          <a:lstStyle/>
          <a:p>
            <a:pPr>
              <a:buFontTx/>
              <a:buChar char="-"/>
            </a:pPr>
            <a:r>
              <a:rPr lang="en-IN" sz="2800" dirty="0"/>
              <a:t>When a packet arrives, the inbound SPD is consulted.</a:t>
            </a:r>
          </a:p>
          <a:p>
            <a:pPr>
              <a:buFontTx/>
              <a:buChar char="-"/>
            </a:pPr>
            <a:r>
              <a:rPr lang="en-IN" sz="2800" dirty="0"/>
              <a:t>Fig shows the processing of a packet by a receiver.</a:t>
            </a:r>
          </a:p>
          <a:p>
            <a:pPr marL="0" indent="0">
              <a:buNone/>
            </a:pPr>
            <a:endParaRPr lang="en-IN" dirty="0"/>
          </a:p>
        </p:txBody>
      </p:sp>
      <p:pic>
        <p:nvPicPr>
          <p:cNvPr id="6" name="Picture 10">
            <a:extLst>
              <a:ext uri="{FF2B5EF4-FFF2-40B4-BE49-F238E27FC236}">
                <a16:creationId xmlns:a16="http://schemas.microsoft.com/office/drawing/2014/main" id="{5B51C06B-DB1C-25D2-15B0-1C33BEB083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628800"/>
            <a:ext cx="6864425" cy="449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99EF0C8A-D134-D1DD-D9CA-364A3A47870D}"/>
              </a:ext>
            </a:extLst>
          </p:cNvPr>
          <p:cNvSpPr>
            <a:spLocks noGrp="1"/>
          </p:cNvSpPr>
          <p:nvPr>
            <p:ph type="sldNum" sz="quarter" idx="12"/>
          </p:nvPr>
        </p:nvSpPr>
        <p:spPr/>
        <p:txBody>
          <a:bodyPr/>
          <a:lstStyle/>
          <a:p>
            <a:fld id="{45BECD33-1D32-4D2B-AE21-C87DF0D70995}" type="slidenum">
              <a:rPr lang="en-US" smtClean="0"/>
              <a:pPr/>
              <a:t>31</a:t>
            </a:fld>
            <a:endParaRPr lang="en-US"/>
          </a:p>
        </p:txBody>
      </p:sp>
    </p:spTree>
    <p:extLst>
      <p:ext uri="{BB962C8B-B14F-4D97-AF65-F5344CB8AC3E}">
        <p14:creationId xmlns:p14="http://schemas.microsoft.com/office/powerpoint/2010/main" val="712995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8" name="Rectangle 6">
            <a:extLst>
              <a:ext uri="{FF2B5EF4-FFF2-40B4-BE49-F238E27FC236}">
                <a16:creationId xmlns:a16="http://schemas.microsoft.com/office/drawing/2014/main" id="{4F5D0C75-1FBF-BE71-A322-ADCCA0686D03}"/>
              </a:ext>
            </a:extLst>
          </p:cNvPr>
          <p:cNvSpPr>
            <a:spLocks noChangeArrowheads="1"/>
          </p:cNvSpPr>
          <p:nvPr/>
        </p:nvSpPr>
        <p:spPr bwMode="auto">
          <a:xfrm>
            <a:off x="381000" y="0"/>
            <a:ext cx="8763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ar-SA" i="1" dirty="0"/>
              <a:t>                 Internet Key Exchange (IKE)</a:t>
            </a:r>
            <a:endParaRPr lang="en-US" altLang="ar-SA" dirty="0"/>
          </a:p>
        </p:txBody>
      </p:sp>
      <p:sp>
        <p:nvSpPr>
          <p:cNvPr id="3" name="Subtitle 2">
            <a:extLst>
              <a:ext uri="{FF2B5EF4-FFF2-40B4-BE49-F238E27FC236}">
                <a16:creationId xmlns:a16="http://schemas.microsoft.com/office/drawing/2014/main" id="{AE9EBD2D-3108-4841-4260-26FC531B3025}"/>
              </a:ext>
            </a:extLst>
          </p:cNvPr>
          <p:cNvSpPr>
            <a:spLocks noGrp="1"/>
          </p:cNvSpPr>
          <p:nvPr>
            <p:ph type="subTitle" idx="1"/>
          </p:nvPr>
        </p:nvSpPr>
        <p:spPr>
          <a:xfrm>
            <a:off x="539552" y="836712"/>
            <a:ext cx="8424936" cy="5256584"/>
          </a:xfrm>
        </p:spPr>
        <p:txBody>
          <a:bodyPr/>
          <a:lstStyle/>
          <a:p>
            <a:pPr marL="457200" indent="-457200" algn="l">
              <a:buFont typeface="Arial" panose="020B0604020202020204" pitchFamily="34" charset="0"/>
              <a:buChar char="•"/>
            </a:pPr>
            <a:r>
              <a:rPr lang="en-IN" dirty="0">
                <a:solidFill>
                  <a:schemeClr val="tx1"/>
                </a:solidFill>
              </a:rPr>
              <a:t>IKE is a protocol designed to create both inbound and outbound Security Associations</a:t>
            </a:r>
          </a:p>
          <a:p>
            <a:pPr marL="457200" indent="-457200" algn="l">
              <a:buFont typeface="Arial" panose="020B0604020202020204" pitchFamily="34" charset="0"/>
              <a:buChar char="•"/>
            </a:pPr>
            <a:r>
              <a:rPr lang="en-IN" dirty="0">
                <a:solidFill>
                  <a:schemeClr val="tx1"/>
                </a:solidFill>
              </a:rPr>
              <a:t>If there is no SA, IKE is called to establish one.</a:t>
            </a:r>
          </a:p>
          <a:p>
            <a:pPr marL="457200" indent="-457200" algn="l">
              <a:buFont typeface="Arial" panose="020B0604020202020204" pitchFamily="34" charset="0"/>
              <a:buChar char="•"/>
            </a:pPr>
            <a:r>
              <a:rPr lang="en-IN" dirty="0">
                <a:solidFill>
                  <a:schemeClr val="tx1"/>
                </a:solidFill>
              </a:rPr>
              <a:t>IKE is a complex protocol based on three other protocols</a:t>
            </a:r>
          </a:p>
        </p:txBody>
      </p:sp>
      <p:pic>
        <p:nvPicPr>
          <p:cNvPr id="9" name="Picture 10">
            <a:extLst>
              <a:ext uri="{FF2B5EF4-FFF2-40B4-BE49-F238E27FC236}">
                <a16:creationId xmlns:a16="http://schemas.microsoft.com/office/drawing/2014/main" id="{6F116E5C-B49E-C783-7329-5604D2F1B3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813" y="3645024"/>
            <a:ext cx="6453187"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61F7C6-8363-A9C6-26A9-F4F3AE9918C6}"/>
              </a:ext>
            </a:extLst>
          </p:cNvPr>
          <p:cNvSpPr>
            <a:spLocks noGrp="1"/>
          </p:cNvSpPr>
          <p:nvPr>
            <p:ph type="title"/>
          </p:nvPr>
        </p:nvSpPr>
        <p:spPr>
          <a:xfrm>
            <a:off x="457200" y="136525"/>
            <a:ext cx="8229600" cy="196131"/>
          </a:xfrm>
        </p:spPr>
        <p:txBody>
          <a:bodyPr>
            <a:normAutofit fontScale="90000"/>
          </a:bodyPr>
          <a:lstStyle/>
          <a:p>
            <a:r>
              <a:rPr lang="en-IN" dirty="0"/>
              <a:t>Virtual Private Network (VPN)</a:t>
            </a:r>
          </a:p>
        </p:txBody>
      </p:sp>
      <p:sp>
        <p:nvSpPr>
          <p:cNvPr id="6" name="Content Placeholder 5">
            <a:extLst>
              <a:ext uri="{FF2B5EF4-FFF2-40B4-BE49-F238E27FC236}">
                <a16:creationId xmlns:a16="http://schemas.microsoft.com/office/drawing/2014/main" id="{36C02788-B3BB-88B7-A464-529F7F28F701}"/>
              </a:ext>
            </a:extLst>
          </p:cNvPr>
          <p:cNvSpPr>
            <a:spLocks noGrp="1"/>
          </p:cNvSpPr>
          <p:nvPr>
            <p:ph idx="1"/>
          </p:nvPr>
        </p:nvSpPr>
        <p:spPr>
          <a:xfrm>
            <a:off x="457200" y="798512"/>
            <a:ext cx="8229600" cy="5327651"/>
          </a:xfrm>
        </p:spPr>
        <p:txBody>
          <a:bodyPr>
            <a:normAutofit/>
          </a:bodyPr>
          <a:lstStyle/>
          <a:p>
            <a:r>
              <a:rPr lang="en-US" altLang="en-US" sz="3200" dirty="0">
                <a:latin typeface="Arial Unicode MS" pitchFamily="34" charset="-128"/>
              </a:rPr>
              <a:t> One of the applications of </a:t>
            </a:r>
            <a:r>
              <a:rPr lang="en-US" altLang="en-US" sz="3200" dirty="0" err="1">
                <a:latin typeface="Arial Unicode MS" pitchFamily="34" charset="-128"/>
              </a:rPr>
              <a:t>IPSec</a:t>
            </a:r>
            <a:r>
              <a:rPr lang="en-US" altLang="en-US" sz="3200" dirty="0">
                <a:latin typeface="Arial Unicode MS" pitchFamily="34" charset="-128"/>
              </a:rPr>
              <a:t> is in virtual private networks. </a:t>
            </a:r>
          </a:p>
          <a:p>
            <a:r>
              <a:rPr lang="en-US" altLang="en-US" sz="3200" dirty="0">
                <a:latin typeface="Arial Unicode MS" pitchFamily="34" charset="-128"/>
              </a:rPr>
              <a:t>VPN is a technology that use global Internet for both intra and inter organization communication.</a:t>
            </a:r>
          </a:p>
          <a:p>
            <a:r>
              <a:rPr lang="en-US" altLang="en-US" sz="3200" dirty="0">
                <a:latin typeface="Arial Unicode MS" pitchFamily="34" charset="-128"/>
              </a:rPr>
              <a:t> VPN is a network that is private but virtual. </a:t>
            </a:r>
          </a:p>
          <a:p>
            <a:r>
              <a:rPr lang="en-IN" dirty="0"/>
              <a:t>VPN technology uses ESP protocol of </a:t>
            </a:r>
            <a:r>
              <a:rPr lang="en-IN" dirty="0" err="1"/>
              <a:t>IPSec</a:t>
            </a:r>
            <a:r>
              <a:rPr lang="en-IN" dirty="0"/>
              <a:t>.</a:t>
            </a:r>
          </a:p>
          <a:p>
            <a:r>
              <a:rPr lang="en-IN" dirty="0"/>
              <a:t>It guarantees privacy in organization.</a:t>
            </a:r>
          </a:p>
        </p:txBody>
      </p:sp>
      <p:sp>
        <p:nvSpPr>
          <p:cNvPr id="7" name="Slide Number Placeholder 6"/>
          <p:cNvSpPr>
            <a:spLocks noGrp="1"/>
          </p:cNvSpPr>
          <p:nvPr>
            <p:ph type="sldNum" sz="quarter" idx="12"/>
          </p:nvPr>
        </p:nvSpPr>
        <p:spPr/>
        <p:txBody>
          <a:bodyPr/>
          <a:lstStyle/>
          <a:p>
            <a:fld id="{45BECD33-1D32-4D2B-AE21-C87DF0D70995}" type="slidenum">
              <a:rPr lang="en-US" smtClean="0"/>
              <a:pPr/>
              <a:t>33</a:t>
            </a:fld>
            <a:endParaRPr lang="en-US"/>
          </a:p>
        </p:txBody>
      </p:sp>
      <p:grpSp>
        <p:nvGrpSpPr>
          <p:cNvPr id="18" name="Group 17">
            <a:extLst>
              <a:ext uri="{FF2B5EF4-FFF2-40B4-BE49-F238E27FC236}">
                <a16:creationId xmlns:a16="http://schemas.microsoft.com/office/drawing/2014/main" id="{926B0426-4322-4DEE-939B-C42CBD16E319}"/>
              </a:ext>
            </a:extLst>
          </p:cNvPr>
          <p:cNvGrpSpPr/>
          <p:nvPr/>
        </p:nvGrpSpPr>
        <p:grpSpPr>
          <a:xfrm>
            <a:off x="1908222" y="4266637"/>
            <a:ext cx="59400" cy="56520"/>
            <a:chOff x="1908222" y="4266637"/>
            <a:chExt cx="59400" cy="5652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47726E7-3BF2-4B47-8ABE-028758262684}"/>
                    </a:ext>
                  </a:extLst>
                </p14:cNvPr>
                <p14:cNvContentPartPr/>
                <p14:nvPr/>
              </p14:nvContentPartPr>
              <p14:xfrm>
                <a:off x="1908222" y="4290397"/>
                <a:ext cx="59400" cy="32760"/>
              </p14:xfrm>
            </p:contentPart>
          </mc:Choice>
          <mc:Fallback xmlns="">
            <p:pic>
              <p:nvPicPr>
                <p:cNvPr id="4" name="Ink 3">
                  <a:extLst>
                    <a:ext uri="{FF2B5EF4-FFF2-40B4-BE49-F238E27FC236}">
                      <a16:creationId xmlns:a16="http://schemas.microsoft.com/office/drawing/2014/main" id="{047726E7-3BF2-4B47-8ABE-028758262684}"/>
                    </a:ext>
                  </a:extLst>
                </p:cNvPr>
                <p:cNvPicPr/>
                <p:nvPr/>
              </p:nvPicPr>
              <p:blipFill>
                <a:blip r:embed="rId8"/>
                <a:stretch>
                  <a:fillRect/>
                </a:stretch>
              </p:blipFill>
              <p:spPr>
                <a:xfrm>
                  <a:off x="1899222" y="4281757"/>
                  <a:ext cx="7704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1F940423-C87C-48F5-9299-E9A6BC3F8D41}"/>
                    </a:ext>
                  </a:extLst>
                </p14:cNvPr>
                <p14:cNvContentPartPr/>
                <p14:nvPr/>
              </p14:nvContentPartPr>
              <p14:xfrm>
                <a:off x="1957182" y="4266637"/>
                <a:ext cx="9000" cy="4680"/>
              </p14:xfrm>
            </p:contentPart>
          </mc:Choice>
          <mc:Fallback xmlns="">
            <p:pic>
              <p:nvPicPr>
                <p:cNvPr id="5" name="Ink 4">
                  <a:extLst>
                    <a:ext uri="{FF2B5EF4-FFF2-40B4-BE49-F238E27FC236}">
                      <a16:creationId xmlns:a16="http://schemas.microsoft.com/office/drawing/2014/main" id="{1F940423-C87C-48F5-9299-E9A6BC3F8D41}"/>
                    </a:ext>
                  </a:extLst>
                </p:cNvPr>
                <p:cNvPicPr/>
                <p:nvPr/>
              </p:nvPicPr>
              <p:blipFill>
                <a:blip r:embed="rId10"/>
                <a:stretch>
                  <a:fillRect/>
                </a:stretch>
              </p:blipFill>
              <p:spPr>
                <a:xfrm>
                  <a:off x="1948542" y="4257997"/>
                  <a:ext cx="26640" cy="22320"/>
                </a:xfrm>
                <a:prstGeom prst="rect">
                  <a:avLst/>
                </a:prstGeom>
              </p:spPr>
            </p:pic>
          </mc:Fallback>
        </mc:AlternateContent>
      </p:grpSp>
      <p:sp>
        <p:nvSpPr>
          <p:cNvPr id="14" name="Rectangle 3">
            <a:extLst>
              <a:ext uri="{FF2B5EF4-FFF2-40B4-BE49-F238E27FC236}">
                <a16:creationId xmlns:a16="http://schemas.microsoft.com/office/drawing/2014/main" id="{E0A14495-3470-8527-25AB-76403160352B}"/>
              </a:ext>
            </a:extLst>
          </p:cNvPr>
          <p:cNvSpPr txBox="1">
            <a:spLocks noChangeArrowheads="1"/>
          </p:cNvSpPr>
          <p:nvPr/>
        </p:nvSpPr>
        <p:spPr>
          <a:xfrm>
            <a:off x="685800" y="1143000"/>
            <a:ext cx="7162800" cy="4916488"/>
          </a:xfrm>
          <a:prstGeom prst="rect">
            <a:avLst/>
          </a:prstGeom>
        </p:spPr>
        <p:txBody>
          <a:bodyPr/>
          <a:lstStyle/>
          <a:p>
            <a:pPr marL="342900" indent="-342900">
              <a:spcBef>
                <a:spcPct val="20000"/>
              </a:spcBef>
              <a:buClr>
                <a:schemeClr val="folHlink"/>
              </a:buClr>
              <a:buSzPct val="60000"/>
              <a:defRPr/>
            </a:pPr>
            <a:endParaRPr lang="en-US" sz="2400" b="0" kern="0" dirty="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4EB3CEE-6973-8425-B46F-61E0E84F20F7}"/>
              </a:ext>
            </a:extLst>
          </p:cNvPr>
          <p:cNvSpPr>
            <a:spLocks noGrp="1"/>
          </p:cNvSpPr>
          <p:nvPr>
            <p:ph idx="1"/>
          </p:nvPr>
        </p:nvSpPr>
        <p:spPr>
          <a:xfrm>
            <a:off x="457200" y="-171400"/>
            <a:ext cx="8229600" cy="648072"/>
          </a:xfrm>
        </p:spPr>
        <p:txBody>
          <a:bodyPr>
            <a:normAutofit fontScale="25000" lnSpcReduction="20000"/>
          </a:bodyPr>
          <a:lstStyle/>
          <a:p>
            <a:pPr marL="0" indent="0">
              <a:buNone/>
            </a:pPr>
            <a:r>
              <a:rPr lang="en-US" altLang="en-US" sz="3200" dirty="0">
                <a:solidFill>
                  <a:schemeClr val="folHlink"/>
                </a:solidFill>
                <a:latin typeface="Times" panose="02020603050405020304" pitchFamily="18" charset="0"/>
              </a:rPr>
              <a:t>                </a:t>
            </a:r>
          </a:p>
          <a:p>
            <a:pPr marL="0" indent="0">
              <a:buNone/>
            </a:pPr>
            <a:endParaRPr lang="en-US" altLang="en-US" dirty="0">
              <a:solidFill>
                <a:schemeClr val="folHlink"/>
              </a:solidFill>
              <a:latin typeface="Times" panose="02020603050405020304" pitchFamily="18" charset="0"/>
            </a:endParaRPr>
          </a:p>
          <a:p>
            <a:pPr marL="0" indent="0" algn="ctr">
              <a:buNone/>
            </a:pPr>
            <a:r>
              <a:rPr lang="en-US" altLang="en-US" sz="12800" dirty="0">
                <a:solidFill>
                  <a:schemeClr val="folHlink"/>
                </a:solidFill>
                <a:latin typeface="Times" panose="02020603050405020304" pitchFamily="18" charset="0"/>
              </a:rPr>
              <a:t>Virtual Private Network</a:t>
            </a:r>
          </a:p>
          <a:p>
            <a:endParaRPr lang="en-IN" dirty="0"/>
          </a:p>
        </p:txBody>
      </p:sp>
      <p:sp>
        <p:nvSpPr>
          <p:cNvPr id="7" name="Slide Number Placeholder 6"/>
          <p:cNvSpPr>
            <a:spLocks noGrp="1"/>
          </p:cNvSpPr>
          <p:nvPr>
            <p:ph type="sldNum" sz="quarter" idx="12"/>
          </p:nvPr>
        </p:nvSpPr>
        <p:spPr/>
        <p:txBody>
          <a:bodyPr/>
          <a:lstStyle/>
          <a:p>
            <a:fld id="{45BECD33-1D32-4D2B-AE21-C87DF0D70995}" type="slidenum">
              <a:rPr lang="en-US" smtClean="0"/>
              <a:pPr/>
              <a:t>34</a:t>
            </a:fld>
            <a:endParaRPr lang="en-US"/>
          </a:p>
        </p:txBody>
      </p:sp>
      <p:sp>
        <p:nvSpPr>
          <p:cNvPr id="11" name="Rectangle 3">
            <a:extLst>
              <a:ext uri="{FF2B5EF4-FFF2-40B4-BE49-F238E27FC236}">
                <a16:creationId xmlns:a16="http://schemas.microsoft.com/office/drawing/2014/main" id="{ECDD00A6-43BE-58B4-0AE6-C3405B83F414}"/>
              </a:ext>
            </a:extLst>
          </p:cNvPr>
          <p:cNvSpPr txBox="1">
            <a:spLocks noChangeArrowheads="1"/>
          </p:cNvSpPr>
          <p:nvPr/>
        </p:nvSpPr>
        <p:spPr>
          <a:xfrm>
            <a:off x="466725" y="1209823"/>
            <a:ext cx="8259763" cy="4200378"/>
          </a:xfrm>
          <a:prstGeom prst="rect">
            <a:avLst/>
          </a:prstGeom>
        </p:spPr>
        <p:txBody>
          <a:bodyPr/>
          <a:lstStyle/>
          <a:p>
            <a:pPr marL="342900" indent="-342900">
              <a:spcBef>
                <a:spcPct val="45000"/>
              </a:spcBef>
              <a:buClr>
                <a:schemeClr val="folHlink"/>
              </a:buClr>
              <a:buSzPct val="60000"/>
              <a:buFont typeface="Wingdings" pitchFamily="2" charset="2"/>
              <a:buChar char="n"/>
              <a:defRPr/>
            </a:pPr>
            <a:endParaRPr lang="en-US" sz="2400" b="0" kern="0" dirty="0">
              <a:cs typeface="Times New Roman" pitchFamily="18" charset="0"/>
            </a:endParaRPr>
          </a:p>
        </p:txBody>
      </p:sp>
      <p:pic>
        <p:nvPicPr>
          <p:cNvPr id="6" name="Picture 13">
            <a:extLst>
              <a:ext uri="{FF2B5EF4-FFF2-40B4-BE49-F238E27FC236}">
                <a16:creationId xmlns:a16="http://schemas.microsoft.com/office/drawing/2014/main" id="{A3F9D83D-665A-5AC5-B835-20E59FFA87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38" y="1422821"/>
            <a:ext cx="8272462" cy="3098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571480"/>
          </a:xfrm>
        </p:spPr>
        <p:txBody>
          <a:bodyPr>
            <a:normAutofit fontScale="90000"/>
          </a:bodyPr>
          <a:lstStyle/>
          <a:p>
            <a:r>
              <a:rPr lang="en-US" dirty="0">
                <a:solidFill>
                  <a:schemeClr val="accent6">
                    <a:lumMod val="75000"/>
                  </a:schemeClr>
                </a:solidFill>
              </a:rPr>
              <a:t>Transport Layer Security</a:t>
            </a:r>
          </a:p>
        </p:txBody>
      </p:sp>
      <p:sp>
        <p:nvSpPr>
          <p:cNvPr id="4" name="Slide Number Placeholder 3"/>
          <p:cNvSpPr>
            <a:spLocks noGrp="1"/>
          </p:cNvSpPr>
          <p:nvPr>
            <p:ph type="sldNum" sz="quarter" idx="12"/>
          </p:nvPr>
        </p:nvSpPr>
        <p:spPr/>
        <p:txBody>
          <a:bodyPr/>
          <a:lstStyle/>
          <a:p>
            <a:fld id="{45BECD33-1D32-4D2B-AE21-C87DF0D70995}" type="slidenum">
              <a:rPr lang="en-US" smtClean="0"/>
              <a:pPr/>
              <a:t>35</a:t>
            </a:fld>
            <a:endParaRPr lang="en-US"/>
          </a:p>
        </p:txBody>
      </p:sp>
      <p:sp>
        <p:nvSpPr>
          <p:cNvPr id="8" name="Rectangle 6">
            <a:extLst>
              <a:ext uri="{FF2B5EF4-FFF2-40B4-BE49-F238E27FC236}">
                <a16:creationId xmlns:a16="http://schemas.microsoft.com/office/drawing/2014/main" id="{11F1968B-37E2-280D-DF38-CCA64EC8A28A}"/>
              </a:ext>
            </a:extLst>
          </p:cNvPr>
          <p:cNvSpPr txBox="1">
            <a:spLocks noChangeArrowheads="1"/>
          </p:cNvSpPr>
          <p:nvPr/>
        </p:nvSpPr>
        <p:spPr>
          <a:xfrm>
            <a:off x="466725" y="1255712"/>
            <a:ext cx="8259763" cy="3325415"/>
          </a:xfrm>
          <a:prstGeom prst="rect">
            <a:avLst/>
          </a:prstGeom>
        </p:spPr>
        <p:txBody>
          <a:bodyPr/>
          <a:lstStyle/>
          <a:p>
            <a:pPr marL="342900" indent="-342900">
              <a:spcBef>
                <a:spcPct val="45000"/>
              </a:spcBef>
              <a:buClr>
                <a:schemeClr val="folHlink"/>
              </a:buClr>
              <a:buSzPct val="60000"/>
              <a:buFont typeface="Wingdings" pitchFamily="2" charset="2"/>
              <a:buChar char="n"/>
              <a:defRPr/>
            </a:pPr>
            <a:endParaRPr lang="en-US" sz="2400" b="0" kern="0" dirty="0">
              <a:cs typeface="Times New Roman" pitchFamily="18" charset="0"/>
            </a:endParaRPr>
          </a:p>
        </p:txBody>
      </p:sp>
      <p:sp>
        <p:nvSpPr>
          <p:cNvPr id="6" name="Rectangle 5">
            <a:extLst>
              <a:ext uri="{FF2B5EF4-FFF2-40B4-BE49-F238E27FC236}">
                <a16:creationId xmlns:a16="http://schemas.microsoft.com/office/drawing/2014/main" id="{2D337ABD-B809-5762-AA1F-E192E393DAA9}"/>
              </a:ext>
            </a:extLst>
          </p:cNvPr>
          <p:cNvSpPr>
            <a:spLocks noChangeArrowheads="1"/>
          </p:cNvSpPr>
          <p:nvPr/>
        </p:nvSpPr>
        <p:spPr bwMode="auto">
          <a:xfrm>
            <a:off x="251520" y="692696"/>
            <a:ext cx="866388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buFontTx/>
              <a:buChar char="-"/>
            </a:pPr>
            <a:r>
              <a:rPr lang="en-US" altLang="en-US" sz="2800" dirty="0">
                <a:latin typeface="Arial Unicode MS" pitchFamily="34" charset="-128"/>
              </a:rPr>
              <a:t>Two protocols are dominant today for providing security at the transport layer: the Secure Sockets Layer (SSL) protocol and the Transport Layer Security (TLS) protocol. Fig shows the position of SSL and TLS in the Internet model.</a:t>
            </a:r>
          </a:p>
          <a:p>
            <a:pPr marL="457200" indent="-457200" algn="just">
              <a:buFontTx/>
              <a:buChar char="-"/>
            </a:pPr>
            <a:r>
              <a:rPr lang="en-US" altLang="en-US" sz="2800" dirty="0">
                <a:latin typeface="Arial Unicode MS" pitchFamily="34" charset="-128"/>
              </a:rPr>
              <a:t>One of the goals of these protocols is to provide server and client authentication, data confidentiality and data integrity.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0648"/>
            <a:ext cx="9324528" cy="310832"/>
          </a:xfrm>
        </p:spPr>
        <p:txBody>
          <a:bodyPr>
            <a:normAutofit fontScale="90000"/>
          </a:bodyPr>
          <a:lstStyle/>
          <a:p>
            <a:pPr algn="l"/>
            <a:r>
              <a:rPr lang="en-US" altLang="en-US" dirty="0">
                <a:solidFill>
                  <a:schemeClr val="accent2"/>
                </a:solidFill>
                <a:latin typeface="Times New Roman" panose="02020603050405020304" pitchFamily="18" charset="0"/>
              </a:rPr>
              <a:t> </a:t>
            </a:r>
            <a:r>
              <a:rPr lang="en-US" altLang="en-US" i="1" dirty="0">
                <a:latin typeface="Times New Roman" panose="02020603050405020304" pitchFamily="18" charset="0"/>
              </a:rPr>
              <a:t>Location of SSL and TSL in the Internet mode</a:t>
            </a:r>
            <a:endParaRPr lang="en-US"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45BECD33-1D32-4D2B-AE21-C87DF0D70995}" type="slidenum">
              <a:rPr lang="en-US" smtClean="0"/>
              <a:pPr/>
              <a:t>36</a:t>
            </a:fld>
            <a:endParaRPr lang="en-US"/>
          </a:p>
        </p:txBody>
      </p:sp>
      <p:sp>
        <p:nvSpPr>
          <p:cNvPr id="8" name="Rectangle 6">
            <a:extLst>
              <a:ext uri="{FF2B5EF4-FFF2-40B4-BE49-F238E27FC236}">
                <a16:creationId xmlns:a16="http://schemas.microsoft.com/office/drawing/2014/main" id="{11F1968B-37E2-280D-DF38-CCA64EC8A28A}"/>
              </a:ext>
            </a:extLst>
          </p:cNvPr>
          <p:cNvSpPr txBox="1">
            <a:spLocks noChangeArrowheads="1"/>
          </p:cNvSpPr>
          <p:nvPr/>
        </p:nvSpPr>
        <p:spPr>
          <a:xfrm>
            <a:off x="466725" y="1255712"/>
            <a:ext cx="8259763" cy="3325415"/>
          </a:xfrm>
          <a:prstGeom prst="rect">
            <a:avLst/>
          </a:prstGeom>
        </p:spPr>
        <p:txBody>
          <a:bodyPr/>
          <a:lstStyle/>
          <a:p>
            <a:pPr marL="342900" indent="-342900">
              <a:spcBef>
                <a:spcPct val="45000"/>
              </a:spcBef>
              <a:buClr>
                <a:schemeClr val="folHlink"/>
              </a:buClr>
              <a:buSzPct val="60000"/>
              <a:buFont typeface="Wingdings" pitchFamily="2" charset="2"/>
              <a:buChar char="n"/>
              <a:defRPr/>
            </a:pPr>
            <a:endParaRPr lang="en-US" sz="2400" b="0" kern="0" dirty="0">
              <a:cs typeface="Times New Roman" pitchFamily="18" charset="0"/>
            </a:endParaRPr>
          </a:p>
        </p:txBody>
      </p:sp>
      <p:pic>
        <p:nvPicPr>
          <p:cNvPr id="11" name="Picture 10">
            <a:extLst>
              <a:ext uri="{FF2B5EF4-FFF2-40B4-BE49-F238E27FC236}">
                <a16:creationId xmlns:a16="http://schemas.microsoft.com/office/drawing/2014/main" id="{1B6F70DA-33A8-A784-547E-63E9899019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7138" y="1911350"/>
            <a:ext cx="4149725" cy="303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33883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571480"/>
          </a:xfrm>
        </p:spPr>
        <p:txBody>
          <a:bodyPr>
            <a:normAutofit fontScale="90000"/>
          </a:bodyPr>
          <a:lstStyle/>
          <a:p>
            <a:r>
              <a:rPr lang="en-US" dirty="0">
                <a:solidFill>
                  <a:schemeClr val="accent6">
                    <a:lumMod val="75000"/>
                  </a:schemeClr>
                </a:solidFill>
              </a:rPr>
              <a:t>SSL Architecture</a:t>
            </a:r>
          </a:p>
        </p:txBody>
      </p:sp>
      <p:sp>
        <p:nvSpPr>
          <p:cNvPr id="4" name="Slide Number Placeholder 3"/>
          <p:cNvSpPr>
            <a:spLocks noGrp="1"/>
          </p:cNvSpPr>
          <p:nvPr>
            <p:ph type="sldNum" sz="quarter" idx="12"/>
          </p:nvPr>
        </p:nvSpPr>
        <p:spPr/>
        <p:txBody>
          <a:bodyPr/>
          <a:lstStyle/>
          <a:p>
            <a:fld id="{45BECD33-1D32-4D2B-AE21-C87DF0D70995}" type="slidenum">
              <a:rPr lang="en-US" smtClean="0"/>
              <a:pPr/>
              <a:t>37</a:t>
            </a:fld>
            <a:endParaRPr lang="en-US"/>
          </a:p>
        </p:txBody>
      </p:sp>
      <p:sp>
        <p:nvSpPr>
          <p:cNvPr id="8" name="Rectangle 6">
            <a:extLst>
              <a:ext uri="{FF2B5EF4-FFF2-40B4-BE49-F238E27FC236}">
                <a16:creationId xmlns:a16="http://schemas.microsoft.com/office/drawing/2014/main" id="{11F1968B-37E2-280D-DF38-CCA64EC8A28A}"/>
              </a:ext>
            </a:extLst>
          </p:cNvPr>
          <p:cNvSpPr txBox="1">
            <a:spLocks noChangeArrowheads="1"/>
          </p:cNvSpPr>
          <p:nvPr/>
        </p:nvSpPr>
        <p:spPr>
          <a:xfrm>
            <a:off x="466725" y="1255712"/>
            <a:ext cx="8259763" cy="3325415"/>
          </a:xfrm>
          <a:prstGeom prst="rect">
            <a:avLst/>
          </a:prstGeom>
        </p:spPr>
        <p:txBody>
          <a:bodyPr/>
          <a:lstStyle/>
          <a:p>
            <a:pPr marL="342900" indent="-342900">
              <a:spcBef>
                <a:spcPct val="45000"/>
              </a:spcBef>
              <a:buClr>
                <a:schemeClr val="folHlink"/>
              </a:buClr>
              <a:buSzPct val="60000"/>
              <a:buFont typeface="Wingdings" pitchFamily="2" charset="2"/>
              <a:buChar char="n"/>
              <a:defRPr/>
            </a:pPr>
            <a:endParaRPr lang="en-US" sz="2400" b="0" kern="0" dirty="0">
              <a:cs typeface="Times New Roman" pitchFamily="18" charset="0"/>
            </a:endParaRPr>
          </a:p>
        </p:txBody>
      </p:sp>
      <p:sp>
        <p:nvSpPr>
          <p:cNvPr id="6" name="Rectangle 5">
            <a:extLst>
              <a:ext uri="{FF2B5EF4-FFF2-40B4-BE49-F238E27FC236}">
                <a16:creationId xmlns:a16="http://schemas.microsoft.com/office/drawing/2014/main" id="{2D337ABD-B809-5762-AA1F-E192E393DAA9}"/>
              </a:ext>
            </a:extLst>
          </p:cNvPr>
          <p:cNvSpPr>
            <a:spLocks noChangeArrowheads="1"/>
          </p:cNvSpPr>
          <p:nvPr/>
        </p:nvSpPr>
        <p:spPr bwMode="auto">
          <a:xfrm>
            <a:off x="251520" y="692696"/>
            <a:ext cx="866388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buFontTx/>
              <a:buChar char="-"/>
            </a:pPr>
            <a:r>
              <a:rPr lang="en-US" altLang="en-US" sz="2800" dirty="0">
                <a:latin typeface="Arial Unicode MS" pitchFamily="34" charset="-128"/>
              </a:rPr>
              <a:t>SSL is designed to provide security and compression services to data generated from the application layer.</a:t>
            </a:r>
          </a:p>
          <a:p>
            <a:pPr marL="457200" indent="-457200" algn="just">
              <a:buFontTx/>
              <a:buChar char="-"/>
            </a:pPr>
            <a:r>
              <a:rPr lang="en-US" altLang="en-US" sz="2800" dirty="0">
                <a:latin typeface="Arial Unicode MS" pitchFamily="34" charset="-128"/>
              </a:rPr>
              <a:t>SSL can receive data from any application layer protocol but usually the protocol is HTTP.</a:t>
            </a:r>
          </a:p>
          <a:p>
            <a:pPr marL="457200" indent="-457200" algn="just">
              <a:buFontTx/>
              <a:buChar char="-"/>
            </a:pPr>
            <a:r>
              <a:rPr lang="en-US" altLang="en-US" sz="2800" dirty="0">
                <a:latin typeface="Arial Unicode MS" pitchFamily="34" charset="-128"/>
              </a:rPr>
              <a:t>The data received from the application is compressed(optional), signed and encrypted.</a:t>
            </a:r>
          </a:p>
          <a:p>
            <a:pPr marL="457200" indent="-457200" algn="just">
              <a:buFontTx/>
              <a:buChar char="-"/>
            </a:pPr>
            <a:r>
              <a:rPr lang="en-US" altLang="en-US" sz="2800" dirty="0">
                <a:latin typeface="Arial Unicode MS" pitchFamily="34" charset="-128"/>
              </a:rPr>
              <a:t>The data is then passed to a reliable transport layer protocol such as TCP.</a:t>
            </a:r>
          </a:p>
        </p:txBody>
      </p:sp>
    </p:spTree>
    <p:extLst>
      <p:ext uri="{BB962C8B-B14F-4D97-AF65-F5344CB8AC3E}">
        <p14:creationId xmlns:p14="http://schemas.microsoft.com/office/powerpoint/2010/main" val="17370852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571480"/>
          </a:xfrm>
        </p:spPr>
        <p:txBody>
          <a:bodyPr>
            <a:normAutofit fontScale="90000"/>
          </a:bodyPr>
          <a:lstStyle/>
          <a:p>
            <a:r>
              <a:rPr lang="en-US" dirty="0">
                <a:solidFill>
                  <a:schemeClr val="accent6">
                    <a:lumMod val="75000"/>
                  </a:schemeClr>
                </a:solidFill>
              </a:rPr>
              <a:t>SSL Services</a:t>
            </a:r>
          </a:p>
        </p:txBody>
      </p:sp>
      <p:sp>
        <p:nvSpPr>
          <p:cNvPr id="4" name="Slide Number Placeholder 3"/>
          <p:cNvSpPr>
            <a:spLocks noGrp="1"/>
          </p:cNvSpPr>
          <p:nvPr>
            <p:ph type="sldNum" sz="quarter" idx="12"/>
          </p:nvPr>
        </p:nvSpPr>
        <p:spPr/>
        <p:txBody>
          <a:bodyPr/>
          <a:lstStyle/>
          <a:p>
            <a:fld id="{45BECD33-1D32-4D2B-AE21-C87DF0D70995}" type="slidenum">
              <a:rPr lang="en-US" smtClean="0"/>
              <a:pPr/>
              <a:t>38</a:t>
            </a:fld>
            <a:endParaRPr lang="en-US"/>
          </a:p>
        </p:txBody>
      </p:sp>
      <p:sp>
        <p:nvSpPr>
          <p:cNvPr id="8" name="Rectangle 6">
            <a:extLst>
              <a:ext uri="{FF2B5EF4-FFF2-40B4-BE49-F238E27FC236}">
                <a16:creationId xmlns:a16="http://schemas.microsoft.com/office/drawing/2014/main" id="{11F1968B-37E2-280D-DF38-CCA64EC8A28A}"/>
              </a:ext>
            </a:extLst>
          </p:cNvPr>
          <p:cNvSpPr txBox="1">
            <a:spLocks noChangeArrowheads="1"/>
          </p:cNvSpPr>
          <p:nvPr/>
        </p:nvSpPr>
        <p:spPr>
          <a:xfrm>
            <a:off x="466725" y="1255712"/>
            <a:ext cx="8259763" cy="3325415"/>
          </a:xfrm>
          <a:prstGeom prst="rect">
            <a:avLst/>
          </a:prstGeom>
        </p:spPr>
        <p:txBody>
          <a:bodyPr/>
          <a:lstStyle/>
          <a:p>
            <a:pPr marL="342900" indent="-342900">
              <a:spcBef>
                <a:spcPct val="45000"/>
              </a:spcBef>
              <a:buClr>
                <a:schemeClr val="folHlink"/>
              </a:buClr>
              <a:buSzPct val="60000"/>
              <a:buFont typeface="Wingdings" pitchFamily="2" charset="2"/>
              <a:buChar char="n"/>
              <a:defRPr/>
            </a:pPr>
            <a:endParaRPr lang="en-US" sz="2400" b="0" kern="0" dirty="0">
              <a:cs typeface="Times New Roman" pitchFamily="18" charset="0"/>
            </a:endParaRPr>
          </a:p>
        </p:txBody>
      </p:sp>
      <p:sp>
        <p:nvSpPr>
          <p:cNvPr id="6" name="Rectangle 5">
            <a:extLst>
              <a:ext uri="{FF2B5EF4-FFF2-40B4-BE49-F238E27FC236}">
                <a16:creationId xmlns:a16="http://schemas.microsoft.com/office/drawing/2014/main" id="{2D337ABD-B809-5762-AA1F-E192E393DAA9}"/>
              </a:ext>
            </a:extLst>
          </p:cNvPr>
          <p:cNvSpPr>
            <a:spLocks noChangeArrowheads="1"/>
          </p:cNvSpPr>
          <p:nvPr/>
        </p:nvSpPr>
        <p:spPr bwMode="auto">
          <a:xfrm>
            <a:off x="0" y="571480"/>
            <a:ext cx="9144000"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800" dirty="0">
                <a:latin typeface="Arial Unicode MS" pitchFamily="34" charset="-128"/>
              </a:rPr>
              <a:t>SSL provides several services on data received from application layer:</a:t>
            </a:r>
          </a:p>
          <a:p>
            <a:pPr marL="457200" indent="-457200" algn="just">
              <a:buFontTx/>
              <a:buChar char="-"/>
            </a:pPr>
            <a:r>
              <a:rPr lang="en-US" altLang="en-US" sz="2800" dirty="0">
                <a:latin typeface="Arial Unicode MS" pitchFamily="34" charset="-128"/>
              </a:rPr>
              <a:t>Fragmentation : </a:t>
            </a:r>
            <a:r>
              <a:rPr lang="en-US" altLang="en-US" sz="2400" dirty="0">
                <a:latin typeface="Arial Unicode MS" pitchFamily="34" charset="-128"/>
              </a:rPr>
              <a:t>First, SSL divides the data into blocks of 2^14 bytes or less.</a:t>
            </a:r>
          </a:p>
          <a:p>
            <a:pPr marL="457200" indent="-457200" algn="just">
              <a:buFontTx/>
              <a:buChar char="-"/>
            </a:pPr>
            <a:r>
              <a:rPr lang="en-US" altLang="en-US" sz="2800" dirty="0">
                <a:latin typeface="Arial Unicode MS" pitchFamily="34" charset="-128"/>
              </a:rPr>
              <a:t>Compression : </a:t>
            </a:r>
            <a:r>
              <a:rPr lang="en-US" altLang="en-US" sz="2400" dirty="0">
                <a:latin typeface="Arial Unicode MS" pitchFamily="34" charset="-128"/>
              </a:rPr>
              <a:t>Each fragment of data is compressed using one of the lossless compression methods negotiated between the client and </a:t>
            </a:r>
            <a:r>
              <a:rPr lang="en-US" altLang="en-US" sz="2400" dirty="0" err="1">
                <a:latin typeface="Arial Unicode MS" pitchFamily="34" charset="-128"/>
              </a:rPr>
              <a:t>server.This</a:t>
            </a:r>
            <a:r>
              <a:rPr lang="en-US" altLang="en-US" sz="2400" dirty="0">
                <a:latin typeface="Arial Unicode MS" pitchFamily="34" charset="-128"/>
              </a:rPr>
              <a:t> service is optional.</a:t>
            </a:r>
          </a:p>
          <a:p>
            <a:pPr marL="457200" indent="-457200" algn="just">
              <a:buFontTx/>
              <a:buChar char="-"/>
            </a:pPr>
            <a:r>
              <a:rPr lang="en-US" altLang="en-US" sz="2800" dirty="0">
                <a:latin typeface="Arial Unicode MS" pitchFamily="34" charset="-128"/>
              </a:rPr>
              <a:t>Message Integrity : </a:t>
            </a:r>
            <a:r>
              <a:rPr lang="en-US" altLang="en-US" sz="2400" dirty="0">
                <a:latin typeface="Arial Unicode MS" pitchFamily="34" charset="-128"/>
              </a:rPr>
              <a:t>To preserve the integrity of data, SSL uses a keyed hash function to create a MAC.</a:t>
            </a:r>
          </a:p>
          <a:p>
            <a:pPr marL="457200" indent="-457200" algn="just">
              <a:buFontTx/>
              <a:buChar char="-"/>
            </a:pPr>
            <a:r>
              <a:rPr lang="en-US" altLang="en-US" sz="2800" dirty="0">
                <a:latin typeface="Arial Unicode MS" pitchFamily="34" charset="-128"/>
              </a:rPr>
              <a:t>Confidentiality : </a:t>
            </a:r>
            <a:r>
              <a:rPr lang="en-US" altLang="en-US" sz="2400" dirty="0">
                <a:latin typeface="Arial Unicode MS" pitchFamily="34" charset="-128"/>
              </a:rPr>
              <a:t>To provide confidentiality, the original data and the MAC are encrypted using symmetric key cryptography.</a:t>
            </a:r>
          </a:p>
          <a:p>
            <a:pPr marL="457200" indent="-457200" algn="just">
              <a:buFontTx/>
              <a:buChar char="-"/>
            </a:pPr>
            <a:r>
              <a:rPr lang="en-US" altLang="en-US" sz="2800" dirty="0">
                <a:latin typeface="Arial Unicode MS" pitchFamily="34" charset="-128"/>
              </a:rPr>
              <a:t>Framing : </a:t>
            </a:r>
            <a:r>
              <a:rPr lang="en-US" altLang="en-US" sz="2400" dirty="0">
                <a:latin typeface="Arial Unicode MS" pitchFamily="34" charset="-128"/>
              </a:rPr>
              <a:t>A header is added to the encrypted payload. The payload is then passed to a reliable transport layer protocol.</a:t>
            </a:r>
          </a:p>
        </p:txBody>
      </p:sp>
    </p:spTree>
    <p:extLst>
      <p:ext uri="{BB962C8B-B14F-4D97-AF65-F5344CB8AC3E}">
        <p14:creationId xmlns:p14="http://schemas.microsoft.com/office/powerpoint/2010/main" val="36268898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571480"/>
          </a:xfrm>
        </p:spPr>
        <p:txBody>
          <a:bodyPr>
            <a:normAutofit fontScale="90000"/>
          </a:bodyPr>
          <a:lstStyle/>
          <a:p>
            <a:r>
              <a:rPr lang="en-US" dirty="0">
                <a:solidFill>
                  <a:schemeClr val="accent6">
                    <a:lumMod val="75000"/>
                  </a:schemeClr>
                </a:solidFill>
              </a:rPr>
              <a:t>Key Exchange Algorithms</a:t>
            </a:r>
          </a:p>
        </p:txBody>
      </p:sp>
      <p:sp>
        <p:nvSpPr>
          <p:cNvPr id="4" name="Slide Number Placeholder 3"/>
          <p:cNvSpPr>
            <a:spLocks noGrp="1"/>
          </p:cNvSpPr>
          <p:nvPr>
            <p:ph type="sldNum" sz="quarter" idx="12"/>
          </p:nvPr>
        </p:nvSpPr>
        <p:spPr/>
        <p:txBody>
          <a:bodyPr/>
          <a:lstStyle/>
          <a:p>
            <a:fld id="{45BECD33-1D32-4D2B-AE21-C87DF0D70995}" type="slidenum">
              <a:rPr lang="en-US" smtClean="0"/>
              <a:pPr/>
              <a:t>39</a:t>
            </a:fld>
            <a:endParaRPr lang="en-US"/>
          </a:p>
        </p:txBody>
      </p:sp>
      <p:sp>
        <p:nvSpPr>
          <p:cNvPr id="8" name="Rectangle 6">
            <a:extLst>
              <a:ext uri="{FF2B5EF4-FFF2-40B4-BE49-F238E27FC236}">
                <a16:creationId xmlns:a16="http://schemas.microsoft.com/office/drawing/2014/main" id="{11F1968B-37E2-280D-DF38-CCA64EC8A28A}"/>
              </a:ext>
            </a:extLst>
          </p:cNvPr>
          <p:cNvSpPr txBox="1">
            <a:spLocks noChangeArrowheads="1"/>
          </p:cNvSpPr>
          <p:nvPr/>
        </p:nvSpPr>
        <p:spPr>
          <a:xfrm>
            <a:off x="466725" y="1255712"/>
            <a:ext cx="8259763" cy="3325415"/>
          </a:xfrm>
          <a:prstGeom prst="rect">
            <a:avLst/>
          </a:prstGeom>
        </p:spPr>
        <p:txBody>
          <a:bodyPr/>
          <a:lstStyle/>
          <a:p>
            <a:pPr marL="342900" indent="-342900">
              <a:spcBef>
                <a:spcPct val="45000"/>
              </a:spcBef>
              <a:buClr>
                <a:schemeClr val="folHlink"/>
              </a:buClr>
              <a:buSzPct val="60000"/>
              <a:buFont typeface="Wingdings" pitchFamily="2" charset="2"/>
              <a:buChar char="n"/>
              <a:defRPr/>
            </a:pPr>
            <a:endParaRPr lang="en-US" sz="2400" b="0" kern="0" dirty="0">
              <a:cs typeface="Times New Roman" pitchFamily="18" charset="0"/>
            </a:endParaRPr>
          </a:p>
        </p:txBody>
      </p:sp>
      <p:sp>
        <p:nvSpPr>
          <p:cNvPr id="6" name="Rectangle 5">
            <a:extLst>
              <a:ext uri="{FF2B5EF4-FFF2-40B4-BE49-F238E27FC236}">
                <a16:creationId xmlns:a16="http://schemas.microsoft.com/office/drawing/2014/main" id="{2D337ABD-B809-5762-AA1F-E192E393DAA9}"/>
              </a:ext>
            </a:extLst>
          </p:cNvPr>
          <p:cNvSpPr>
            <a:spLocks noChangeArrowheads="1"/>
          </p:cNvSpPr>
          <p:nvPr/>
        </p:nvSpPr>
        <p:spPr bwMode="auto">
          <a:xfrm>
            <a:off x="-28604" y="600607"/>
            <a:ext cx="9144000"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buFontTx/>
              <a:buChar char="-"/>
            </a:pPr>
            <a:r>
              <a:rPr lang="en-US" altLang="en-US" sz="2800" dirty="0">
                <a:latin typeface="Arial Unicode MS" pitchFamily="34" charset="-128"/>
              </a:rPr>
              <a:t>To exchange an authenticated and confidential message, the client and the server each need a set of cryptographic secrets.</a:t>
            </a:r>
            <a:endParaRPr lang="en-US" altLang="en-US" sz="2400" dirty="0">
              <a:latin typeface="Arial Unicode MS" pitchFamily="34" charset="-128"/>
            </a:endParaRPr>
          </a:p>
          <a:p>
            <a:pPr algn="just"/>
            <a:endParaRPr lang="en-US" altLang="en-US" sz="2400" dirty="0">
              <a:latin typeface="Arial Unicode MS" pitchFamily="34" charset="-128"/>
            </a:endParaRPr>
          </a:p>
          <a:p>
            <a:pPr marL="457200" indent="-457200" algn="just">
              <a:buFontTx/>
              <a:buChar char="-"/>
            </a:pPr>
            <a:r>
              <a:rPr lang="en-US" altLang="en-US" sz="2800" dirty="0">
                <a:latin typeface="Arial Unicode MS" pitchFamily="34" charset="-128"/>
              </a:rPr>
              <a:t>However, to create these secrets, one pre-master secret must be established between the two parties</a:t>
            </a:r>
            <a:r>
              <a:rPr lang="en-US" altLang="en-US" sz="2400" dirty="0">
                <a:latin typeface="Arial Unicode MS" pitchFamily="34" charset="-128"/>
              </a:rPr>
              <a:t>.</a:t>
            </a:r>
          </a:p>
          <a:p>
            <a:pPr algn="just"/>
            <a:endParaRPr lang="en-US" altLang="en-US" sz="2400" dirty="0">
              <a:latin typeface="Arial Unicode MS" pitchFamily="34" charset="-128"/>
            </a:endParaRPr>
          </a:p>
          <a:p>
            <a:pPr marL="457200" indent="-457200" algn="just">
              <a:buFontTx/>
              <a:buChar char="-"/>
            </a:pPr>
            <a:r>
              <a:rPr lang="en-US" altLang="en-US" sz="2800" dirty="0">
                <a:latin typeface="Arial Unicode MS" pitchFamily="34" charset="-128"/>
              </a:rPr>
              <a:t>SSL defines several key exchange methods to establish this pre-master secret.</a:t>
            </a:r>
            <a:endParaRPr lang="en-US" altLang="en-US" sz="2400" dirty="0">
              <a:latin typeface="Arial Unicode MS" pitchFamily="34" charset="-128"/>
            </a:endParaRPr>
          </a:p>
        </p:txBody>
      </p:sp>
    </p:spTree>
    <p:extLst>
      <p:ext uri="{BB962C8B-B14F-4D97-AF65-F5344CB8AC3E}">
        <p14:creationId xmlns:p14="http://schemas.microsoft.com/office/powerpoint/2010/main" val="2784981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5BECD33-1D32-4D2B-AE21-C87DF0D70995}" type="slidenum">
              <a:rPr lang="en-US" smtClean="0"/>
              <a:pPr/>
              <a:t>4</a:t>
            </a:fld>
            <a:endParaRPr lang="en-US"/>
          </a:p>
        </p:txBody>
      </p:sp>
      <p:sp>
        <p:nvSpPr>
          <p:cNvPr id="8" name="Title 7">
            <a:extLst>
              <a:ext uri="{FF2B5EF4-FFF2-40B4-BE49-F238E27FC236}">
                <a16:creationId xmlns:a16="http://schemas.microsoft.com/office/drawing/2014/main" id="{5EB5189B-3F9F-2D0E-6C74-79EB3058D954}"/>
              </a:ext>
            </a:extLst>
          </p:cNvPr>
          <p:cNvSpPr>
            <a:spLocks noGrp="1"/>
          </p:cNvSpPr>
          <p:nvPr>
            <p:ph type="title"/>
          </p:nvPr>
        </p:nvSpPr>
        <p:spPr>
          <a:xfrm>
            <a:off x="0" y="111547"/>
            <a:ext cx="8686800" cy="569491"/>
          </a:xfrm>
        </p:spPr>
        <p:txBody>
          <a:bodyPr>
            <a:noAutofit/>
          </a:bodyPr>
          <a:lstStyle/>
          <a:p>
            <a:r>
              <a:rPr lang="en-US" dirty="0">
                <a:solidFill>
                  <a:srgbClr val="FF0000"/>
                </a:solidFill>
                <a:latin typeface="Times" panose="02020603050405020304" pitchFamily="18" charset="0"/>
              </a:rPr>
              <a:t> </a:t>
            </a:r>
            <a:endParaRPr lang="en-IN" dirty="0">
              <a:solidFill>
                <a:srgbClr val="FF0000"/>
              </a:solidFill>
              <a:latin typeface="Times" panose="02020603050405020304" pitchFamily="18" charset="0"/>
            </a:endParaRPr>
          </a:p>
        </p:txBody>
      </p:sp>
      <p:sp>
        <p:nvSpPr>
          <p:cNvPr id="9" name="Rectangle 11">
            <a:extLst>
              <a:ext uri="{FF2B5EF4-FFF2-40B4-BE49-F238E27FC236}">
                <a16:creationId xmlns:a16="http://schemas.microsoft.com/office/drawing/2014/main" id="{EB24BBC6-67EE-0C6B-F2BE-7D621420B295}"/>
              </a:ext>
            </a:extLst>
          </p:cNvPr>
          <p:cNvSpPr>
            <a:spLocks noGrp="1" noChangeArrowheads="1"/>
          </p:cNvSpPr>
          <p:nvPr>
            <p:ph idx="1"/>
          </p:nvPr>
        </p:nvSpPr>
        <p:spPr bwMode="auto">
          <a:xfrm>
            <a:off x="457200" y="1600200"/>
            <a:ext cx="8229600" cy="4525963"/>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i="1" dirty="0" err="1">
                <a:solidFill>
                  <a:schemeClr val="bg1"/>
                </a:solidFill>
                <a:latin typeface="Arial" panose="020B0604020202020204" pitchFamily="34" charset="0"/>
              </a:rPr>
              <a:t>IPSec</a:t>
            </a:r>
            <a:r>
              <a:rPr lang="en-US" altLang="en-US" sz="3200" i="1" dirty="0">
                <a:solidFill>
                  <a:schemeClr val="bg1"/>
                </a:solidFill>
                <a:latin typeface="Arial" panose="020B0604020202020204" pitchFamily="34" charset="0"/>
              </a:rPr>
              <a:t> in transport mode does not protect the IP header;</a:t>
            </a:r>
          </a:p>
          <a:p>
            <a:pPr algn="ctr"/>
            <a:r>
              <a:rPr lang="en-US" altLang="en-US" sz="3200" i="1" dirty="0">
                <a:solidFill>
                  <a:schemeClr val="bg1"/>
                </a:solidFill>
                <a:latin typeface="Arial" panose="020B0604020202020204" pitchFamily="34" charset="0"/>
              </a:rPr>
              <a:t>it only protects the information coming from the transport layer.</a:t>
            </a:r>
          </a:p>
        </p:txBody>
      </p:sp>
    </p:spTree>
    <p:extLst>
      <p:ext uri="{BB962C8B-B14F-4D97-AF65-F5344CB8AC3E}">
        <p14:creationId xmlns:p14="http://schemas.microsoft.com/office/powerpoint/2010/main" val="21884699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571480"/>
          </a:xfrm>
        </p:spPr>
        <p:txBody>
          <a:bodyPr>
            <a:normAutofit fontScale="90000"/>
          </a:bodyPr>
          <a:lstStyle/>
          <a:p>
            <a:r>
              <a:rPr lang="en-US" dirty="0">
                <a:solidFill>
                  <a:schemeClr val="accent6">
                    <a:lumMod val="75000"/>
                  </a:schemeClr>
                </a:solidFill>
              </a:rPr>
              <a:t>Key Exchange Algorithms</a:t>
            </a:r>
          </a:p>
        </p:txBody>
      </p:sp>
      <p:sp>
        <p:nvSpPr>
          <p:cNvPr id="4" name="Slide Number Placeholder 3"/>
          <p:cNvSpPr>
            <a:spLocks noGrp="1"/>
          </p:cNvSpPr>
          <p:nvPr>
            <p:ph type="sldNum" sz="quarter" idx="12"/>
          </p:nvPr>
        </p:nvSpPr>
        <p:spPr/>
        <p:txBody>
          <a:bodyPr/>
          <a:lstStyle/>
          <a:p>
            <a:fld id="{45BECD33-1D32-4D2B-AE21-C87DF0D70995}" type="slidenum">
              <a:rPr lang="en-US" smtClean="0"/>
              <a:pPr/>
              <a:t>40</a:t>
            </a:fld>
            <a:endParaRPr lang="en-US"/>
          </a:p>
        </p:txBody>
      </p:sp>
      <p:sp>
        <p:nvSpPr>
          <p:cNvPr id="8" name="Rectangle 6">
            <a:extLst>
              <a:ext uri="{FF2B5EF4-FFF2-40B4-BE49-F238E27FC236}">
                <a16:creationId xmlns:a16="http://schemas.microsoft.com/office/drawing/2014/main" id="{11F1968B-37E2-280D-DF38-CCA64EC8A28A}"/>
              </a:ext>
            </a:extLst>
          </p:cNvPr>
          <p:cNvSpPr txBox="1">
            <a:spLocks noChangeArrowheads="1"/>
          </p:cNvSpPr>
          <p:nvPr/>
        </p:nvSpPr>
        <p:spPr>
          <a:xfrm>
            <a:off x="466725" y="1255712"/>
            <a:ext cx="8259763" cy="3325415"/>
          </a:xfrm>
          <a:prstGeom prst="rect">
            <a:avLst/>
          </a:prstGeom>
        </p:spPr>
        <p:txBody>
          <a:bodyPr/>
          <a:lstStyle/>
          <a:p>
            <a:pPr marL="342900" indent="-342900">
              <a:spcBef>
                <a:spcPct val="45000"/>
              </a:spcBef>
              <a:buClr>
                <a:schemeClr val="folHlink"/>
              </a:buClr>
              <a:buSzPct val="60000"/>
              <a:buFont typeface="Wingdings" pitchFamily="2" charset="2"/>
              <a:buChar char="n"/>
              <a:defRPr/>
            </a:pPr>
            <a:endParaRPr lang="en-US" sz="2400" b="0" kern="0" dirty="0">
              <a:cs typeface="Times New Roman" pitchFamily="18" charset="0"/>
            </a:endParaRPr>
          </a:p>
        </p:txBody>
      </p:sp>
      <p:sp>
        <p:nvSpPr>
          <p:cNvPr id="6" name="Rectangle 5">
            <a:extLst>
              <a:ext uri="{FF2B5EF4-FFF2-40B4-BE49-F238E27FC236}">
                <a16:creationId xmlns:a16="http://schemas.microsoft.com/office/drawing/2014/main" id="{2D337ABD-B809-5762-AA1F-E192E393DAA9}"/>
              </a:ext>
            </a:extLst>
          </p:cNvPr>
          <p:cNvSpPr>
            <a:spLocks noChangeArrowheads="1"/>
          </p:cNvSpPr>
          <p:nvPr/>
        </p:nvSpPr>
        <p:spPr bwMode="auto">
          <a:xfrm>
            <a:off x="-28604" y="600607"/>
            <a:ext cx="91440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buFont typeface="Arial" panose="020B0604020202020204" pitchFamily="34" charset="0"/>
              <a:buChar char="•"/>
            </a:pPr>
            <a:r>
              <a:rPr lang="en-US" altLang="en-US" sz="2800" dirty="0">
                <a:latin typeface="Arial Unicode MS" pitchFamily="34" charset="-128"/>
              </a:rPr>
              <a:t>Encryption/Decryption Algorithms : Client and server also need to agree to a set of encryption and decryption algorithms.</a:t>
            </a:r>
          </a:p>
          <a:p>
            <a:pPr marL="457200" indent="-457200" algn="just">
              <a:buFont typeface="Arial" panose="020B0604020202020204" pitchFamily="34" charset="0"/>
              <a:buChar char="•"/>
            </a:pPr>
            <a:r>
              <a:rPr lang="en-US" altLang="en-US" sz="2800" dirty="0">
                <a:latin typeface="Arial Unicode MS" pitchFamily="34" charset="-128"/>
              </a:rPr>
              <a:t>Hash Algorithms : SSL uses hash algorithms to provide message integrity (message authentication).</a:t>
            </a:r>
          </a:p>
          <a:p>
            <a:pPr marL="457200" indent="-457200" algn="just">
              <a:buFont typeface="Arial" panose="020B0604020202020204" pitchFamily="34" charset="0"/>
              <a:buChar char="•"/>
            </a:pPr>
            <a:r>
              <a:rPr lang="en-US" altLang="en-US" sz="2800" dirty="0">
                <a:latin typeface="Arial Unicode MS" pitchFamily="34" charset="-128"/>
              </a:rPr>
              <a:t>Cipher Suite : The combination of key exchange, hash and encryption algorithms defines a cipher suite for each SSL session.</a:t>
            </a:r>
          </a:p>
          <a:p>
            <a:pPr marL="457200" indent="-457200" algn="just">
              <a:buFont typeface="Arial" panose="020B0604020202020204" pitchFamily="34" charset="0"/>
              <a:buChar char="•"/>
            </a:pPr>
            <a:r>
              <a:rPr lang="en-US" altLang="en-US" sz="2800" dirty="0">
                <a:latin typeface="Arial Unicode MS" pitchFamily="34" charset="-128"/>
              </a:rPr>
              <a:t>Compression Algorithms : Compression is optional in SSL. No specific compression algorithm is </a:t>
            </a:r>
            <a:r>
              <a:rPr lang="en-US" altLang="en-US" sz="2800" dirty="0" err="1">
                <a:latin typeface="Arial Unicode MS" pitchFamily="34" charset="-128"/>
              </a:rPr>
              <a:t>defined.There</a:t>
            </a:r>
            <a:r>
              <a:rPr lang="en-US" altLang="en-US" sz="2800" dirty="0">
                <a:latin typeface="Arial Unicode MS" pitchFamily="34" charset="-128"/>
              </a:rPr>
              <a:t> fore a system can use whatever compression algorithm it desires.</a:t>
            </a:r>
            <a:endParaRPr lang="en-US" altLang="en-US" sz="2400" dirty="0">
              <a:latin typeface="Arial Unicode MS" pitchFamily="34" charset="-128"/>
            </a:endParaRPr>
          </a:p>
          <a:p>
            <a:pPr algn="just"/>
            <a:endParaRPr lang="en-US" altLang="en-US" sz="2400" dirty="0">
              <a:latin typeface="Arial Unicode MS" pitchFamily="34" charset="-128"/>
            </a:endParaRPr>
          </a:p>
        </p:txBody>
      </p:sp>
    </p:spTree>
    <p:extLst>
      <p:ext uri="{BB962C8B-B14F-4D97-AF65-F5344CB8AC3E}">
        <p14:creationId xmlns:p14="http://schemas.microsoft.com/office/powerpoint/2010/main" val="6760334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571480"/>
          </a:xfrm>
        </p:spPr>
        <p:txBody>
          <a:bodyPr>
            <a:normAutofit fontScale="90000"/>
          </a:bodyPr>
          <a:lstStyle/>
          <a:p>
            <a:r>
              <a:rPr lang="en-US" dirty="0">
                <a:solidFill>
                  <a:schemeClr val="accent6">
                    <a:lumMod val="75000"/>
                  </a:schemeClr>
                </a:solidFill>
              </a:rPr>
              <a:t>Cryptographic Parameter Generation</a:t>
            </a:r>
          </a:p>
        </p:txBody>
      </p:sp>
      <p:sp>
        <p:nvSpPr>
          <p:cNvPr id="4" name="Slide Number Placeholder 3"/>
          <p:cNvSpPr>
            <a:spLocks noGrp="1"/>
          </p:cNvSpPr>
          <p:nvPr>
            <p:ph type="sldNum" sz="quarter" idx="12"/>
          </p:nvPr>
        </p:nvSpPr>
        <p:spPr/>
        <p:txBody>
          <a:bodyPr/>
          <a:lstStyle/>
          <a:p>
            <a:fld id="{45BECD33-1D32-4D2B-AE21-C87DF0D70995}" type="slidenum">
              <a:rPr lang="en-US" smtClean="0"/>
              <a:pPr/>
              <a:t>41</a:t>
            </a:fld>
            <a:endParaRPr lang="en-US"/>
          </a:p>
        </p:txBody>
      </p:sp>
      <p:sp>
        <p:nvSpPr>
          <p:cNvPr id="8" name="Rectangle 6">
            <a:extLst>
              <a:ext uri="{FF2B5EF4-FFF2-40B4-BE49-F238E27FC236}">
                <a16:creationId xmlns:a16="http://schemas.microsoft.com/office/drawing/2014/main" id="{11F1968B-37E2-280D-DF38-CCA64EC8A28A}"/>
              </a:ext>
            </a:extLst>
          </p:cNvPr>
          <p:cNvSpPr txBox="1">
            <a:spLocks noChangeArrowheads="1"/>
          </p:cNvSpPr>
          <p:nvPr/>
        </p:nvSpPr>
        <p:spPr>
          <a:xfrm>
            <a:off x="466725" y="1255712"/>
            <a:ext cx="8259763" cy="3325415"/>
          </a:xfrm>
          <a:prstGeom prst="rect">
            <a:avLst/>
          </a:prstGeom>
        </p:spPr>
        <p:txBody>
          <a:bodyPr/>
          <a:lstStyle/>
          <a:p>
            <a:pPr marL="342900" indent="-342900">
              <a:spcBef>
                <a:spcPct val="45000"/>
              </a:spcBef>
              <a:buClr>
                <a:schemeClr val="folHlink"/>
              </a:buClr>
              <a:buSzPct val="60000"/>
              <a:buFont typeface="Wingdings" pitchFamily="2" charset="2"/>
              <a:buChar char="n"/>
              <a:defRPr/>
            </a:pPr>
            <a:endParaRPr lang="en-US" sz="2400" b="0" kern="0" dirty="0">
              <a:cs typeface="Times New Roman" pitchFamily="18" charset="0"/>
            </a:endParaRPr>
          </a:p>
        </p:txBody>
      </p:sp>
      <p:sp>
        <p:nvSpPr>
          <p:cNvPr id="6" name="Rectangle 5">
            <a:extLst>
              <a:ext uri="{FF2B5EF4-FFF2-40B4-BE49-F238E27FC236}">
                <a16:creationId xmlns:a16="http://schemas.microsoft.com/office/drawing/2014/main" id="{2D337ABD-B809-5762-AA1F-E192E393DAA9}"/>
              </a:ext>
            </a:extLst>
          </p:cNvPr>
          <p:cNvSpPr>
            <a:spLocks noChangeArrowheads="1"/>
          </p:cNvSpPr>
          <p:nvPr/>
        </p:nvSpPr>
        <p:spPr bwMode="auto">
          <a:xfrm>
            <a:off x="-28604" y="600607"/>
            <a:ext cx="9144000"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buFont typeface="Arial" panose="020B0604020202020204" pitchFamily="34" charset="0"/>
              <a:buChar char="•"/>
            </a:pPr>
            <a:r>
              <a:rPr lang="en-US" altLang="en-US" sz="2800" dirty="0">
                <a:latin typeface="Arial Unicode MS" pitchFamily="34" charset="-128"/>
              </a:rPr>
              <a:t>To achieve message integrity and confidentiality, SSL needs six cryptographic secrets, four keys and two IVs (Initialization vectors).</a:t>
            </a:r>
          </a:p>
          <a:p>
            <a:pPr algn="just"/>
            <a:endParaRPr lang="en-US" altLang="en-US" sz="2800" dirty="0">
              <a:latin typeface="Arial Unicode MS" pitchFamily="34" charset="-128"/>
            </a:endParaRPr>
          </a:p>
          <a:p>
            <a:pPr marL="457200" indent="-457200" algn="just">
              <a:buFont typeface="Arial" panose="020B0604020202020204" pitchFamily="34" charset="0"/>
              <a:buChar char="•"/>
            </a:pPr>
            <a:r>
              <a:rPr lang="en-US" altLang="en-US" sz="2800" dirty="0">
                <a:latin typeface="Arial Unicode MS" pitchFamily="34" charset="-128"/>
              </a:rPr>
              <a:t>The client (Server also) needs one key for message authentication, one key for encryption and one IV as original block in </a:t>
            </a:r>
            <a:r>
              <a:rPr lang="en-US" altLang="en-US" sz="2800" dirty="0" err="1">
                <a:latin typeface="Arial Unicode MS" pitchFamily="34" charset="-128"/>
              </a:rPr>
              <a:t>calculation.The</a:t>
            </a:r>
            <a:r>
              <a:rPr lang="en-US" altLang="en-US" sz="2800" dirty="0">
                <a:latin typeface="Arial Unicode MS" pitchFamily="34" charset="-128"/>
              </a:rPr>
              <a:t> server needs the same.</a:t>
            </a:r>
          </a:p>
          <a:p>
            <a:pPr algn="just"/>
            <a:endParaRPr lang="en-US" altLang="en-US" sz="2800" dirty="0">
              <a:latin typeface="Arial Unicode MS" pitchFamily="34" charset="-128"/>
            </a:endParaRPr>
          </a:p>
          <a:p>
            <a:pPr marL="457200" indent="-457200" algn="just">
              <a:buFont typeface="Arial" panose="020B0604020202020204" pitchFamily="34" charset="0"/>
              <a:buChar char="•"/>
            </a:pPr>
            <a:r>
              <a:rPr lang="en-US" altLang="en-US" sz="2800" dirty="0">
                <a:latin typeface="Arial Unicode MS" pitchFamily="34" charset="-128"/>
              </a:rPr>
              <a:t>SSL requires that the keys for one direction be different from those for the other direction.</a:t>
            </a:r>
          </a:p>
          <a:p>
            <a:pPr algn="just"/>
            <a:endParaRPr lang="en-US" altLang="en-US" sz="2400" dirty="0">
              <a:latin typeface="Arial Unicode MS" pitchFamily="34" charset="-128"/>
            </a:endParaRPr>
          </a:p>
        </p:txBody>
      </p:sp>
    </p:spTree>
    <p:extLst>
      <p:ext uri="{BB962C8B-B14F-4D97-AF65-F5344CB8AC3E}">
        <p14:creationId xmlns:p14="http://schemas.microsoft.com/office/powerpoint/2010/main" val="32676117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571480"/>
          </a:xfrm>
        </p:spPr>
        <p:txBody>
          <a:bodyPr>
            <a:normAutofit fontScale="90000"/>
          </a:bodyPr>
          <a:lstStyle/>
          <a:p>
            <a:r>
              <a:rPr lang="en-US" dirty="0">
                <a:solidFill>
                  <a:schemeClr val="accent6">
                    <a:lumMod val="75000"/>
                  </a:schemeClr>
                </a:solidFill>
              </a:rPr>
              <a:t>Cryptographic Parameter Generation</a:t>
            </a:r>
          </a:p>
        </p:txBody>
      </p:sp>
      <p:sp>
        <p:nvSpPr>
          <p:cNvPr id="4" name="Slide Number Placeholder 3"/>
          <p:cNvSpPr>
            <a:spLocks noGrp="1"/>
          </p:cNvSpPr>
          <p:nvPr>
            <p:ph type="sldNum" sz="quarter" idx="12"/>
          </p:nvPr>
        </p:nvSpPr>
        <p:spPr/>
        <p:txBody>
          <a:bodyPr/>
          <a:lstStyle/>
          <a:p>
            <a:fld id="{45BECD33-1D32-4D2B-AE21-C87DF0D70995}" type="slidenum">
              <a:rPr lang="en-US" smtClean="0"/>
              <a:pPr/>
              <a:t>42</a:t>
            </a:fld>
            <a:endParaRPr lang="en-US"/>
          </a:p>
        </p:txBody>
      </p:sp>
      <p:sp>
        <p:nvSpPr>
          <p:cNvPr id="8" name="Rectangle 6">
            <a:extLst>
              <a:ext uri="{FF2B5EF4-FFF2-40B4-BE49-F238E27FC236}">
                <a16:creationId xmlns:a16="http://schemas.microsoft.com/office/drawing/2014/main" id="{11F1968B-37E2-280D-DF38-CCA64EC8A28A}"/>
              </a:ext>
            </a:extLst>
          </p:cNvPr>
          <p:cNvSpPr txBox="1">
            <a:spLocks noChangeArrowheads="1"/>
          </p:cNvSpPr>
          <p:nvPr/>
        </p:nvSpPr>
        <p:spPr>
          <a:xfrm>
            <a:off x="466725" y="1255712"/>
            <a:ext cx="8259763" cy="3325415"/>
          </a:xfrm>
          <a:prstGeom prst="rect">
            <a:avLst/>
          </a:prstGeom>
        </p:spPr>
        <p:txBody>
          <a:bodyPr/>
          <a:lstStyle/>
          <a:p>
            <a:pPr marL="342900" indent="-342900">
              <a:spcBef>
                <a:spcPct val="45000"/>
              </a:spcBef>
              <a:buClr>
                <a:schemeClr val="folHlink"/>
              </a:buClr>
              <a:buSzPct val="60000"/>
              <a:buFont typeface="Wingdings" pitchFamily="2" charset="2"/>
              <a:buChar char="n"/>
              <a:defRPr/>
            </a:pPr>
            <a:endParaRPr lang="en-US" sz="2400" b="0" kern="0" dirty="0">
              <a:cs typeface="Times New Roman" pitchFamily="18" charset="0"/>
            </a:endParaRPr>
          </a:p>
        </p:txBody>
      </p:sp>
      <p:sp>
        <p:nvSpPr>
          <p:cNvPr id="6" name="Rectangle 5">
            <a:extLst>
              <a:ext uri="{FF2B5EF4-FFF2-40B4-BE49-F238E27FC236}">
                <a16:creationId xmlns:a16="http://schemas.microsoft.com/office/drawing/2014/main" id="{2D337ABD-B809-5762-AA1F-E192E393DAA9}"/>
              </a:ext>
            </a:extLst>
          </p:cNvPr>
          <p:cNvSpPr>
            <a:spLocks noChangeArrowheads="1"/>
          </p:cNvSpPr>
          <p:nvPr/>
        </p:nvSpPr>
        <p:spPr bwMode="auto">
          <a:xfrm>
            <a:off x="179512" y="908718"/>
            <a:ext cx="90010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400" dirty="0">
                <a:latin typeface="Arial Unicode MS" pitchFamily="34" charset="-128"/>
              </a:rPr>
              <a:t>The parameters  are generated using the following procedure :</a:t>
            </a:r>
          </a:p>
          <a:p>
            <a:pPr marL="457200" indent="-457200" algn="just">
              <a:buAutoNum type="arabicPeriod"/>
            </a:pPr>
            <a:r>
              <a:rPr lang="en-US" altLang="en-US" sz="2400" dirty="0">
                <a:latin typeface="Arial Unicode MS" pitchFamily="34" charset="-128"/>
              </a:rPr>
              <a:t>The client and server exchange two random numbers ; one is created by the client and the other by the server.                             </a:t>
            </a:r>
          </a:p>
          <a:p>
            <a:pPr marL="457200" indent="-457200" algn="just">
              <a:buAutoNum type="arabicPeriod"/>
            </a:pPr>
            <a:r>
              <a:rPr lang="en-US" altLang="en-US" sz="2400" dirty="0">
                <a:latin typeface="Arial Unicode MS" pitchFamily="34" charset="-128"/>
              </a:rPr>
              <a:t>The client and server exchange one pre-master secret using one of the predefined key-exchange algorithms.</a:t>
            </a:r>
          </a:p>
          <a:p>
            <a:pPr marL="457200" indent="-457200" algn="just">
              <a:buAutoNum type="arabicPeriod"/>
            </a:pPr>
            <a:r>
              <a:rPr lang="en-US" altLang="en-US" sz="2400" dirty="0">
                <a:latin typeface="Arial Unicode MS" pitchFamily="34" charset="-128"/>
              </a:rPr>
              <a:t>A 48-byte master secret is created from the pre-master secret by applying two hash functions (SHA-1 and MD5).</a:t>
            </a:r>
          </a:p>
          <a:p>
            <a:pPr marL="457200" indent="-457200" algn="just">
              <a:buAutoNum type="arabicPeriod"/>
            </a:pPr>
            <a:r>
              <a:rPr lang="en-US" altLang="en-US" sz="2400" dirty="0">
                <a:latin typeface="Arial Unicode MS" pitchFamily="34" charset="-128"/>
              </a:rPr>
              <a:t>The master secret is used to create variable length key material by applying the same set of hash functions and prepending with different constants.</a:t>
            </a:r>
          </a:p>
          <a:p>
            <a:pPr marL="457200" indent="-457200" algn="just">
              <a:buAutoNum type="arabicPeriod"/>
            </a:pPr>
            <a:r>
              <a:rPr lang="en-US" altLang="en-US" sz="2400" dirty="0">
                <a:latin typeface="Arial Unicode MS" pitchFamily="34" charset="-128"/>
              </a:rPr>
              <a:t>Six different secrets are extracted from the key material.</a:t>
            </a:r>
          </a:p>
        </p:txBody>
      </p:sp>
    </p:spTree>
    <p:extLst>
      <p:ext uri="{BB962C8B-B14F-4D97-AF65-F5344CB8AC3E}">
        <p14:creationId xmlns:p14="http://schemas.microsoft.com/office/powerpoint/2010/main" val="24493115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04664"/>
            <a:ext cx="9144000" cy="95378"/>
          </a:xfrm>
        </p:spPr>
        <p:txBody>
          <a:bodyPr>
            <a:normAutofit fontScale="90000"/>
          </a:bodyPr>
          <a:lstStyle/>
          <a:p>
            <a:pPr algn="l"/>
            <a:r>
              <a:rPr lang="en-US" altLang="en-US" i="1" dirty="0">
                <a:latin typeface="Times New Roman" panose="02020603050405020304" pitchFamily="18" charset="0"/>
              </a:rPr>
              <a:t>Calculation of maser key from pre-master secret</a:t>
            </a:r>
            <a:endParaRPr lang="en-US" dirty="0">
              <a:solidFill>
                <a:schemeClr val="accent6">
                  <a:lumMod val="75000"/>
                </a:schemeClr>
              </a:solidFill>
            </a:endParaRPr>
          </a:p>
        </p:txBody>
      </p:sp>
      <p:sp>
        <p:nvSpPr>
          <p:cNvPr id="5" name="Slide Number Placeholder 4"/>
          <p:cNvSpPr>
            <a:spLocks noGrp="1"/>
          </p:cNvSpPr>
          <p:nvPr>
            <p:ph type="sldNum" sz="quarter" idx="12"/>
          </p:nvPr>
        </p:nvSpPr>
        <p:spPr/>
        <p:txBody>
          <a:bodyPr/>
          <a:lstStyle/>
          <a:p>
            <a:fld id="{45BECD33-1D32-4D2B-AE21-C87DF0D70995}" type="slidenum">
              <a:rPr lang="en-US" smtClean="0"/>
              <a:pPr/>
              <a:t>43</a:t>
            </a:fld>
            <a:endParaRPr 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E71E84A-ED75-4B56-9499-3755E3CEBEA8}"/>
                  </a:ext>
                </a:extLst>
              </p14:cNvPr>
              <p14:cNvContentPartPr/>
              <p14:nvPr/>
            </p14:nvContentPartPr>
            <p14:xfrm>
              <a:off x="5335782" y="4997437"/>
              <a:ext cx="18360" cy="21600"/>
            </p14:xfrm>
          </p:contentPart>
        </mc:Choice>
        <mc:Fallback xmlns="">
          <p:pic>
            <p:nvPicPr>
              <p:cNvPr id="4" name="Ink 3">
                <a:extLst>
                  <a:ext uri="{FF2B5EF4-FFF2-40B4-BE49-F238E27FC236}">
                    <a16:creationId xmlns:a16="http://schemas.microsoft.com/office/drawing/2014/main" id="{1E71E84A-ED75-4B56-9499-3755E3CEBEA8}"/>
                  </a:ext>
                </a:extLst>
              </p:cNvPr>
              <p:cNvPicPr/>
              <p:nvPr/>
            </p:nvPicPr>
            <p:blipFill>
              <a:blip r:embed="rId4"/>
              <a:stretch>
                <a:fillRect/>
              </a:stretch>
            </p:blipFill>
            <p:spPr>
              <a:xfrm>
                <a:off x="5327142" y="4988437"/>
                <a:ext cx="3600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ACEBDD7D-F5DA-404B-8D5E-E84AE39065AA}"/>
                  </a:ext>
                </a:extLst>
              </p14:cNvPr>
              <p14:cNvContentPartPr/>
              <p14:nvPr/>
            </p14:nvContentPartPr>
            <p14:xfrm>
              <a:off x="5389782" y="5098597"/>
              <a:ext cx="12240" cy="360"/>
            </p14:xfrm>
          </p:contentPart>
        </mc:Choice>
        <mc:Fallback xmlns="">
          <p:pic>
            <p:nvPicPr>
              <p:cNvPr id="8" name="Ink 7">
                <a:extLst>
                  <a:ext uri="{FF2B5EF4-FFF2-40B4-BE49-F238E27FC236}">
                    <a16:creationId xmlns:a16="http://schemas.microsoft.com/office/drawing/2014/main" id="{ACEBDD7D-F5DA-404B-8D5E-E84AE39065AA}"/>
                  </a:ext>
                </a:extLst>
              </p:cNvPr>
              <p:cNvPicPr/>
              <p:nvPr/>
            </p:nvPicPr>
            <p:blipFill>
              <a:blip r:embed="rId8"/>
              <a:stretch>
                <a:fillRect/>
              </a:stretch>
            </p:blipFill>
            <p:spPr>
              <a:xfrm>
                <a:off x="5381142" y="5089597"/>
                <a:ext cx="298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AD464E81-3248-4BD8-8350-AA2F446ADE1B}"/>
                  </a:ext>
                </a:extLst>
              </p14:cNvPr>
              <p14:cNvContentPartPr/>
              <p14:nvPr/>
            </p14:nvContentPartPr>
            <p14:xfrm>
              <a:off x="5178462" y="5119117"/>
              <a:ext cx="54360" cy="7200"/>
            </p14:xfrm>
          </p:contentPart>
        </mc:Choice>
        <mc:Fallback xmlns="">
          <p:pic>
            <p:nvPicPr>
              <p:cNvPr id="9" name="Ink 8">
                <a:extLst>
                  <a:ext uri="{FF2B5EF4-FFF2-40B4-BE49-F238E27FC236}">
                    <a16:creationId xmlns:a16="http://schemas.microsoft.com/office/drawing/2014/main" id="{AD464E81-3248-4BD8-8350-AA2F446ADE1B}"/>
                  </a:ext>
                </a:extLst>
              </p:cNvPr>
              <p:cNvPicPr/>
              <p:nvPr/>
            </p:nvPicPr>
            <p:blipFill>
              <a:blip r:embed="rId10"/>
              <a:stretch>
                <a:fillRect/>
              </a:stretch>
            </p:blipFill>
            <p:spPr>
              <a:xfrm>
                <a:off x="5169822" y="5110477"/>
                <a:ext cx="7200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E8D9E1AE-7908-490F-A226-1F4E660C1028}"/>
                  </a:ext>
                </a:extLst>
              </p14:cNvPr>
              <p14:cNvContentPartPr/>
              <p14:nvPr/>
            </p14:nvContentPartPr>
            <p14:xfrm>
              <a:off x="3095862" y="4856677"/>
              <a:ext cx="43920" cy="12960"/>
            </p14:xfrm>
          </p:contentPart>
        </mc:Choice>
        <mc:Fallback xmlns="">
          <p:pic>
            <p:nvPicPr>
              <p:cNvPr id="10" name="Ink 9">
                <a:extLst>
                  <a:ext uri="{FF2B5EF4-FFF2-40B4-BE49-F238E27FC236}">
                    <a16:creationId xmlns:a16="http://schemas.microsoft.com/office/drawing/2014/main" id="{E8D9E1AE-7908-490F-A226-1F4E660C1028}"/>
                  </a:ext>
                </a:extLst>
              </p:cNvPr>
              <p:cNvPicPr/>
              <p:nvPr/>
            </p:nvPicPr>
            <p:blipFill>
              <a:blip r:embed="rId12"/>
              <a:stretch>
                <a:fillRect/>
              </a:stretch>
            </p:blipFill>
            <p:spPr>
              <a:xfrm>
                <a:off x="3086862" y="4848037"/>
                <a:ext cx="61560" cy="30600"/>
              </a:xfrm>
              <a:prstGeom prst="rect">
                <a:avLst/>
              </a:prstGeom>
            </p:spPr>
          </p:pic>
        </mc:Fallback>
      </mc:AlternateContent>
      <p:pic>
        <p:nvPicPr>
          <p:cNvPr id="15" name="Picture 11">
            <a:extLst>
              <a:ext uri="{FF2B5EF4-FFF2-40B4-BE49-F238E27FC236}">
                <a16:creationId xmlns:a16="http://schemas.microsoft.com/office/drawing/2014/main" id="{A7714D10-4681-829E-891D-030C845016D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3400" y="1516063"/>
            <a:ext cx="2166938" cy="3360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17">
            <a:extLst>
              <a:ext uri="{FF2B5EF4-FFF2-40B4-BE49-F238E27FC236}">
                <a16:creationId xmlns:a16="http://schemas.microsoft.com/office/drawing/2014/main" id="{0FE52EFD-E1B3-CA73-A4DD-7C73B06B3E6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38237" y="1524360"/>
            <a:ext cx="4424362" cy="336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8">
            <a:extLst>
              <a:ext uri="{FF2B5EF4-FFF2-40B4-BE49-F238E27FC236}">
                <a16:creationId xmlns:a16="http://schemas.microsoft.com/office/drawing/2014/main" id="{92A947C7-B898-B6C7-9DA3-46CD6E5F4C1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4400" y="4856677"/>
            <a:ext cx="5411788" cy="690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BECD33-1D32-4D2B-AE21-C87DF0D70995}" type="slidenum">
              <a:rPr lang="en-US" smtClean="0"/>
              <a:pPr/>
              <a:t>44</a:t>
            </a:fld>
            <a:endParaRPr lang="en-US" dirty="0"/>
          </a:p>
        </p:txBody>
      </p:sp>
      <p:sp>
        <p:nvSpPr>
          <p:cNvPr id="8" name="Text Box 2">
            <a:extLst>
              <a:ext uri="{FF2B5EF4-FFF2-40B4-BE49-F238E27FC236}">
                <a16:creationId xmlns:a16="http://schemas.microsoft.com/office/drawing/2014/main" id="{A9A5D925-D5A9-7E82-5574-88A900B3BA73}"/>
              </a:ext>
            </a:extLst>
          </p:cNvPr>
          <p:cNvSpPr txBox="1">
            <a:spLocks noChangeArrowheads="1"/>
          </p:cNvSpPr>
          <p:nvPr/>
        </p:nvSpPr>
        <p:spPr bwMode="auto">
          <a:xfrm>
            <a:off x="990600" y="90488"/>
            <a:ext cx="7615238"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800" i="1" dirty="0">
                <a:latin typeface="Times New Roman" panose="02020603050405020304" pitchFamily="18" charset="0"/>
              </a:rPr>
              <a:t>Calculation of the key materials from master secret</a:t>
            </a:r>
          </a:p>
        </p:txBody>
      </p:sp>
      <p:pic>
        <p:nvPicPr>
          <p:cNvPr id="9" name="Picture 10">
            <a:extLst>
              <a:ext uri="{FF2B5EF4-FFF2-40B4-BE49-F238E27FC236}">
                <a16:creationId xmlns:a16="http://schemas.microsoft.com/office/drawing/2014/main" id="{5866177C-CB49-57F0-D470-29F0F18893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95400"/>
            <a:ext cx="7615238" cy="407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BECD33-1D32-4D2B-AE21-C87DF0D70995}" type="slidenum">
              <a:rPr lang="en-US" smtClean="0"/>
              <a:pPr/>
              <a:t>45</a:t>
            </a:fld>
            <a:endParaRPr lang="en-US"/>
          </a:p>
        </p:txBody>
      </p:sp>
      <p:sp>
        <p:nvSpPr>
          <p:cNvPr id="7" name="Title 1"/>
          <p:cNvSpPr>
            <a:spLocks noGrp="1"/>
          </p:cNvSpPr>
          <p:nvPr>
            <p:ph type="title"/>
          </p:nvPr>
        </p:nvSpPr>
        <p:spPr>
          <a:xfrm>
            <a:off x="119063" y="0"/>
            <a:ext cx="9024937" cy="500042"/>
          </a:xfrm>
        </p:spPr>
        <p:txBody>
          <a:bodyPr>
            <a:noAutofit/>
          </a:bodyPr>
          <a:lstStyle/>
          <a:p>
            <a:r>
              <a:rPr lang="en-US" altLang="en-US" sz="2800" i="1" dirty="0">
                <a:latin typeface="Times New Roman" panose="02020603050405020304" pitchFamily="18" charset="0"/>
              </a:rPr>
              <a:t>Extraction of cryptographic secrets from key materials</a:t>
            </a:r>
            <a:endParaRPr lang="en-US" sz="2800" dirty="0">
              <a:solidFill>
                <a:schemeClr val="accent6">
                  <a:lumMod val="75000"/>
                </a:schemeClr>
              </a:solidFill>
            </a:endParaRPr>
          </a:p>
        </p:txBody>
      </p:sp>
      <p:pic>
        <p:nvPicPr>
          <p:cNvPr id="8" name="Picture 10">
            <a:extLst>
              <a:ext uri="{FF2B5EF4-FFF2-40B4-BE49-F238E27FC236}">
                <a16:creationId xmlns:a16="http://schemas.microsoft.com/office/drawing/2014/main" id="{87591637-9424-DDA1-39AA-40ACE71E1E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3" y="2436813"/>
            <a:ext cx="8720137" cy="183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571480"/>
          </a:xfrm>
        </p:spPr>
        <p:txBody>
          <a:bodyPr>
            <a:normAutofit fontScale="90000"/>
          </a:bodyPr>
          <a:lstStyle/>
          <a:p>
            <a:r>
              <a:rPr lang="en-US" dirty="0">
                <a:solidFill>
                  <a:schemeClr val="accent6">
                    <a:lumMod val="75000"/>
                  </a:schemeClr>
                </a:solidFill>
              </a:rPr>
              <a:t>Sessions and Connections</a:t>
            </a:r>
          </a:p>
        </p:txBody>
      </p:sp>
      <p:sp>
        <p:nvSpPr>
          <p:cNvPr id="4" name="Slide Number Placeholder 3"/>
          <p:cNvSpPr>
            <a:spLocks noGrp="1"/>
          </p:cNvSpPr>
          <p:nvPr>
            <p:ph type="sldNum" sz="quarter" idx="12"/>
          </p:nvPr>
        </p:nvSpPr>
        <p:spPr/>
        <p:txBody>
          <a:bodyPr/>
          <a:lstStyle/>
          <a:p>
            <a:fld id="{45BECD33-1D32-4D2B-AE21-C87DF0D70995}" type="slidenum">
              <a:rPr lang="en-US" smtClean="0"/>
              <a:pPr/>
              <a:t>46</a:t>
            </a:fld>
            <a:endParaRPr lang="en-US"/>
          </a:p>
        </p:txBody>
      </p:sp>
      <p:sp>
        <p:nvSpPr>
          <p:cNvPr id="8" name="Rectangle 6">
            <a:extLst>
              <a:ext uri="{FF2B5EF4-FFF2-40B4-BE49-F238E27FC236}">
                <a16:creationId xmlns:a16="http://schemas.microsoft.com/office/drawing/2014/main" id="{11F1968B-37E2-280D-DF38-CCA64EC8A28A}"/>
              </a:ext>
            </a:extLst>
          </p:cNvPr>
          <p:cNvSpPr txBox="1">
            <a:spLocks noChangeArrowheads="1"/>
          </p:cNvSpPr>
          <p:nvPr/>
        </p:nvSpPr>
        <p:spPr>
          <a:xfrm>
            <a:off x="466725" y="1255712"/>
            <a:ext cx="8259763" cy="3325415"/>
          </a:xfrm>
          <a:prstGeom prst="rect">
            <a:avLst/>
          </a:prstGeom>
        </p:spPr>
        <p:txBody>
          <a:bodyPr/>
          <a:lstStyle/>
          <a:p>
            <a:pPr marL="342900" indent="-342900">
              <a:spcBef>
                <a:spcPct val="45000"/>
              </a:spcBef>
              <a:buClr>
                <a:schemeClr val="folHlink"/>
              </a:buClr>
              <a:buSzPct val="60000"/>
              <a:buFont typeface="Wingdings" pitchFamily="2" charset="2"/>
              <a:buChar char="n"/>
              <a:defRPr/>
            </a:pPr>
            <a:endParaRPr lang="en-US" sz="2400" b="0" kern="0" dirty="0">
              <a:cs typeface="Times New Roman" pitchFamily="18" charset="0"/>
            </a:endParaRPr>
          </a:p>
        </p:txBody>
      </p:sp>
      <p:sp>
        <p:nvSpPr>
          <p:cNvPr id="6" name="Rectangle 5">
            <a:extLst>
              <a:ext uri="{FF2B5EF4-FFF2-40B4-BE49-F238E27FC236}">
                <a16:creationId xmlns:a16="http://schemas.microsoft.com/office/drawing/2014/main" id="{2D337ABD-B809-5762-AA1F-E192E393DAA9}"/>
              </a:ext>
            </a:extLst>
          </p:cNvPr>
          <p:cNvSpPr>
            <a:spLocks noChangeArrowheads="1"/>
          </p:cNvSpPr>
          <p:nvPr/>
        </p:nvSpPr>
        <p:spPr bwMode="auto">
          <a:xfrm>
            <a:off x="179512" y="908719"/>
            <a:ext cx="8935884"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buFont typeface="Arial" panose="020B0604020202020204" pitchFamily="34" charset="0"/>
              <a:buChar char="•"/>
            </a:pPr>
            <a:r>
              <a:rPr lang="en-US" altLang="en-US" sz="2400" dirty="0">
                <a:latin typeface="Arial Unicode MS" pitchFamily="34" charset="-128"/>
              </a:rPr>
              <a:t>SSL differentiates </a:t>
            </a:r>
            <a:r>
              <a:rPr lang="en-US" altLang="en-US" sz="2400" b="1" dirty="0">
                <a:latin typeface="Arial Unicode MS" pitchFamily="34" charset="-128"/>
              </a:rPr>
              <a:t>connection</a:t>
            </a:r>
            <a:r>
              <a:rPr lang="en-US" altLang="en-US" sz="2400" dirty="0">
                <a:latin typeface="Arial Unicode MS" pitchFamily="34" charset="-128"/>
              </a:rPr>
              <a:t> from </a:t>
            </a:r>
            <a:r>
              <a:rPr lang="en-US" altLang="en-US" sz="2400" b="1" dirty="0">
                <a:latin typeface="Arial Unicode MS" pitchFamily="34" charset="-128"/>
              </a:rPr>
              <a:t>session.</a:t>
            </a:r>
          </a:p>
          <a:p>
            <a:pPr marL="342900" indent="-342900" algn="just">
              <a:buFont typeface="Arial" panose="020B0604020202020204" pitchFamily="34" charset="0"/>
              <a:buChar char="•"/>
            </a:pPr>
            <a:r>
              <a:rPr lang="en-US" altLang="en-US" sz="2400" dirty="0">
                <a:latin typeface="Arial Unicode MS" pitchFamily="34" charset="-128"/>
              </a:rPr>
              <a:t>Session is an association between client and </a:t>
            </a:r>
            <a:r>
              <a:rPr lang="en-US" altLang="en-US" sz="2400" dirty="0" err="1">
                <a:latin typeface="Arial Unicode MS" pitchFamily="34" charset="-128"/>
              </a:rPr>
              <a:t>server.After</a:t>
            </a:r>
            <a:r>
              <a:rPr lang="en-US" altLang="en-US" sz="2400" dirty="0">
                <a:latin typeface="Arial Unicode MS" pitchFamily="34" charset="-128"/>
              </a:rPr>
              <a:t> session is established, the two parties have common information such as session identifier, compression method, cipher suite and a master secret that is used to create keys for message authentication encryption.</a:t>
            </a:r>
          </a:p>
          <a:p>
            <a:pPr marL="342900" indent="-342900" algn="just">
              <a:buFont typeface="Arial" panose="020B0604020202020204" pitchFamily="34" charset="0"/>
              <a:buChar char="•"/>
            </a:pPr>
            <a:r>
              <a:rPr lang="en-US" altLang="en-US" sz="2400" dirty="0">
                <a:latin typeface="Arial Unicode MS" pitchFamily="34" charset="-128"/>
              </a:rPr>
              <a:t>For two entities to exchange data, the establishment of session is necessary but not sufficient, they need to create connection between themselves.</a:t>
            </a:r>
          </a:p>
          <a:p>
            <a:pPr marL="342900" indent="-342900" algn="just">
              <a:buFont typeface="Arial" panose="020B0604020202020204" pitchFamily="34" charset="0"/>
              <a:buChar char="•"/>
            </a:pPr>
            <a:r>
              <a:rPr lang="en-US" altLang="en-US" sz="2400" dirty="0">
                <a:latin typeface="Arial Unicode MS" pitchFamily="34" charset="-128"/>
              </a:rPr>
              <a:t>Session can consist of many connections. A connection between two parties can be terminated and reestablished within the same session.</a:t>
            </a:r>
          </a:p>
          <a:p>
            <a:pPr algn="just"/>
            <a:endParaRPr lang="en-US" altLang="en-US" sz="2400" dirty="0">
              <a:latin typeface="Arial Unicode MS" pitchFamily="34" charset="-128"/>
            </a:endParaRPr>
          </a:p>
        </p:txBody>
      </p:sp>
    </p:spTree>
    <p:extLst>
      <p:ext uri="{BB962C8B-B14F-4D97-AF65-F5344CB8AC3E}">
        <p14:creationId xmlns:p14="http://schemas.microsoft.com/office/powerpoint/2010/main" val="41444808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42852"/>
            <a:ext cx="6615130" cy="368280"/>
          </a:xfrm>
        </p:spPr>
        <p:txBody>
          <a:bodyPr>
            <a:normAutofit fontScale="90000"/>
          </a:bodyPr>
          <a:lstStyle/>
          <a:p>
            <a:r>
              <a:rPr lang="en-US" dirty="0">
                <a:solidFill>
                  <a:schemeClr val="accent6">
                    <a:lumMod val="75000"/>
                  </a:schemeClr>
                </a:solidFill>
              </a:rPr>
              <a:t>SSL Protocols</a:t>
            </a:r>
          </a:p>
        </p:txBody>
      </p:sp>
      <p:sp>
        <p:nvSpPr>
          <p:cNvPr id="5" name="Slide Number Placeholder 4"/>
          <p:cNvSpPr>
            <a:spLocks noGrp="1"/>
          </p:cNvSpPr>
          <p:nvPr>
            <p:ph type="sldNum" sz="quarter" idx="12"/>
          </p:nvPr>
        </p:nvSpPr>
        <p:spPr/>
        <p:txBody>
          <a:bodyPr/>
          <a:lstStyle/>
          <a:p>
            <a:fld id="{45BECD33-1D32-4D2B-AE21-C87DF0D70995}" type="slidenum">
              <a:rPr lang="en-US" smtClean="0"/>
              <a:pPr/>
              <a:t>47</a:t>
            </a:fld>
            <a:endParaRPr lang="en-US"/>
          </a:p>
        </p:txBody>
      </p:sp>
      <p:pic>
        <p:nvPicPr>
          <p:cNvPr id="8" name="Picture 10">
            <a:extLst>
              <a:ext uri="{FF2B5EF4-FFF2-40B4-BE49-F238E27FC236}">
                <a16:creationId xmlns:a16="http://schemas.microsoft.com/office/drawing/2014/main" id="{D62C9F56-2EDC-9C78-2A68-A4D954104D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63738"/>
            <a:ext cx="7002463" cy="29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EC9ECC20-EBF0-16DA-56EF-19B0ED23BD50}"/>
              </a:ext>
            </a:extLst>
          </p:cNvPr>
          <p:cNvSpPr txBox="1"/>
          <p:nvPr/>
        </p:nvSpPr>
        <p:spPr>
          <a:xfrm>
            <a:off x="838200" y="764703"/>
            <a:ext cx="7221718" cy="369332"/>
          </a:xfrm>
          <a:prstGeom prst="rect">
            <a:avLst/>
          </a:prstGeom>
          <a:noFill/>
        </p:spPr>
        <p:txBody>
          <a:bodyPr wrap="square" rtlCol="0">
            <a:spAutoFit/>
          </a:bodyPr>
          <a:lstStyle/>
          <a:p>
            <a:r>
              <a:rPr lang="en-US" dirty="0"/>
              <a:t>SSL accomplished its task using four protocol.</a:t>
            </a:r>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D491DA-76EC-E07F-7CED-A7DA25E20ED8}"/>
              </a:ext>
            </a:extLst>
          </p:cNvPr>
          <p:cNvSpPr>
            <a:spLocks noGrp="1"/>
          </p:cNvSpPr>
          <p:nvPr>
            <p:ph type="title"/>
          </p:nvPr>
        </p:nvSpPr>
        <p:spPr>
          <a:xfrm>
            <a:off x="457200" y="0"/>
            <a:ext cx="8229600" cy="731837"/>
          </a:xfrm>
        </p:spPr>
        <p:txBody>
          <a:bodyPr>
            <a:normAutofit fontScale="90000"/>
          </a:bodyPr>
          <a:lstStyle/>
          <a:p>
            <a:r>
              <a:rPr lang="en-IN" dirty="0"/>
              <a:t>SSL Protocols</a:t>
            </a:r>
          </a:p>
        </p:txBody>
      </p:sp>
      <p:sp>
        <p:nvSpPr>
          <p:cNvPr id="2" name="Content Placeholder 1">
            <a:extLst>
              <a:ext uri="{FF2B5EF4-FFF2-40B4-BE49-F238E27FC236}">
                <a16:creationId xmlns:a16="http://schemas.microsoft.com/office/drawing/2014/main" id="{CC7318A6-DF16-1957-A61C-D2C221581321}"/>
              </a:ext>
            </a:extLst>
          </p:cNvPr>
          <p:cNvSpPr>
            <a:spLocks noGrp="1"/>
          </p:cNvSpPr>
          <p:nvPr>
            <p:ph idx="1"/>
          </p:nvPr>
        </p:nvSpPr>
        <p:spPr>
          <a:xfrm>
            <a:off x="457200" y="731838"/>
            <a:ext cx="8229600" cy="5394326"/>
          </a:xfrm>
        </p:spPr>
        <p:txBody>
          <a:bodyPr>
            <a:normAutofit/>
          </a:bodyPr>
          <a:lstStyle/>
          <a:p>
            <a:pPr marL="0" indent="0">
              <a:buNone/>
            </a:pPr>
            <a:r>
              <a:rPr lang="en-IN" dirty="0"/>
              <a:t>SSL defines four protocols in two layers to accomplish its tasks.</a:t>
            </a:r>
          </a:p>
          <a:p>
            <a:r>
              <a:rPr lang="en-IN" dirty="0">
                <a:solidFill>
                  <a:srgbClr val="FF0000"/>
                </a:solidFill>
              </a:rPr>
              <a:t>Record Protocol: </a:t>
            </a:r>
            <a:r>
              <a:rPr lang="en-IN" dirty="0"/>
              <a:t>It is the carrier.</a:t>
            </a:r>
          </a:p>
          <a:p>
            <a:pPr>
              <a:buFontTx/>
              <a:buChar char="-"/>
            </a:pPr>
            <a:r>
              <a:rPr lang="en-IN" dirty="0"/>
              <a:t>It carries messages from three other protocols as well as the data coming from application layer. </a:t>
            </a:r>
          </a:p>
          <a:p>
            <a:pPr>
              <a:buFontTx/>
              <a:buChar char="-"/>
            </a:pPr>
            <a:r>
              <a:rPr lang="en-IN" dirty="0"/>
              <a:t>Messages from record protocol are payloads to the transport layer normally TCP.</a:t>
            </a:r>
          </a:p>
        </p:txBody>
      </p:sp>
      <p:sp>
        <p:nvSpPr>
          <p:cNvPr id="5" name="Slide Number Placeholder 4"/>
          <p:cNvSpPr>
            <a:spLocks noGrp="1"/>
          </p:cNvSpPr>
          <p:nvPr>
            <p:ph type="sldNum" sz="quarter" idx="12"/>
          </p:nvPr>
        </p:nvSpPr>
        <p:spPr/>
        <p:txBody>
          <a:bodyPr/>
          <a:lstStyle/>
          <a:p>
            <a:fld id="{45BECD33-1D32-4D2B-AE21-C87DF0D70995}"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D491DA-76EC-E07F-7CED-A7DA25E20ED8}"/>
              </a:ext>
            </a:extLst>
          </p:cNvPr>
          <p:cNvSpPr>
            <a:spLocks noGrp="1"/>
          </p:cNvSpPr>
          <p:nvPr>
            <p:ph type="title"/>
          </p:nvPr>
        </p:nvSpPr>
        <p:spPr>
          <a:xfrm>
            <a:off x="457200" y="0"/>
            <a:ext cx="8229600" cy="731837"/>
          </a:xfrm>
        </p:spPr>
        <p:txBody>
          <a:bodyPr>
            <a:normAutofit fontScale="90000"/>
          </a:bodyPr>
          <a:lstStyle/>
          <a:p>
            <a:r>
              <a:rPr lang="en-IN" dirty="0"/>
              <a:t>SSL Protocols</a:t>
            </a:r>
          </a:p>
        </p:txBody>
      </p:sp>
      <p:sp>
        <p:nvSpPr>
          <p:cNvPr id="2" name="Content Placeholder 1">
            <a:extLst>
              <a:ext uri="{FF2B5EF4-FFF2-40B4-BE49-F238E27FC236}">
                <a16:creationId xmlns:a16="http://schemas.microsoft.com/office/drawing/2014/main" id="{CC7318A6-DF16-1957-A61C-D2C221581321}"/>
              </a:ext>
            </a:extLst>
          </p:cNvPr>
          <p:cNvSpPr>
            <a:spLocks noGrp="1"/>
          </p:cNvSpPr>
          <p:nvPr>
            <p:ph idx="1"/>
          </p:nvPr>
        </p:nvSpPr>
        <p:spPr>
          <a:xfrm>
            <a:off x="457200" y="731838"/>
            <a:ext cx="8229600" cy="5394326"/>
          </a:xfrm>
        </p:spPr>
        <p:txBody>
          <a:bodyPr>
            <a:normAutofit/>
          </a:bodyPr>
          <a:lstStyle/>
          <a:p>
            <a:r>
              <a:rPr lang="en-IN" dirty="0">
                <a:solidFill>
                  <a:srgbClr val="FF0000"/>
                </a:solidFill>
              </a:rPr>
              <a:t>Handshake Protocol: </a:t>
            </a:r>
            <a:r>
              <a:rPr lang="en-IN" dirty="0"/>
              <a:t>It provides the security parameters for the record protocol.</a:t>
            </a:r>
          </a:p>
          <a:p>
            <a:pPr>
              <a:buFontTx/>
              <a:buChar char="-"/>
            </a:pPr>
            <a:r>
              <a:rPr lang="en-IN" dirty="0"/>
              <a:t>It establishes a cipher set and provides keys and security parameters. </a:t>
            </a:r>
          </a:p>
          <a:p>
            <a:pPr>
              <a:buFontTx/>
              <a:buChar char="-"/>
            </a:pPr>
            <a:r>
              <a:rPr lang="en-IN" dirty="0"/>
              <a:t>It also authenticates the server to the client and the client to the server if needed.</a:t>
            </a:r>
          </a:p>
        </p:txBody>
      </p:sp>
      <p:sp>
        <p:nvSpPr>
          <p:cNvPr id="5" name="Slide Number Placeholder 4"/>
          <p:cNvSpPr>
            <a:spLocks noGrp="1"/>
          </p:cNvSpPr>
          <p:nvPr>
            <p:ph type="sldNum" sz="quarter" idx="12"/>
          </p:nvPr>
        </p:nvSpPr>
        <p:spPr/>
        <p:txBody>
          <a:bodyPr/>
          <a:lstStyle/>
          <a:p>
            <a:fld id="{45BECD33-1D32-4D2B-AE21-C87DF0D70995}" type="slidenum">
              <a:rPr lang="en-US" smtClean="0"/>
              <a:pPr/>
              <a:t>49</a:t>
            </a:fld>
            <a:endParaRPr lang="en-US"/>
          </a:p>
        </p:txBody>
      </p:sp>
    </p:spTree>
    <p:extLst>
      <p:ext uri="{BB962C8B-B14F-4D97-AF65-F5344CB8AC3E}">
        <p14:creationId xmlns:p14="http://schemas.microsoft.com/office/powerpoint/2010/main" val="12324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409DA67-DC02-E995-83B2-40C69BAD6A7F}"/>
              </a:ext>
            </a:extLst>
          </p:cNvPr>
          <p:cNvSpPr>
            <a:spLocks noGrp="1"/>
          </p:cNvSpPr>
          <p:nvPr>
            <p:ph type="subTitle" idx="1"/>
          </p:nvPr>
        </p:nvSpPr>
        <p:spPr>
          <a:xfrm>
            <a:off x="467544" y="752974"/>
            <a:ext cx="8219256" cy="5319730"/>
          </a:xfrm>
        </p:spPr>
        <p:txBody>
          <a:bodyPr>
            <a:normAutofit/>
          </a:bodyPr>
          <a:lstStyle/>
          <a:p>
            <a:pPr marL="457200" indent="-457200" algn="l">
              <a:buFont typeface="Arial" panose="020B0604020202020204" pitchFamily="34" charset="0"/>
              <a:buChar char="•"/>
            </a:pPr>
            <a:r>
              <a:rPr lang="en-IN" sz="2800" dirty="0">
                <a:solidFill>
                  <a:schemeClr val="tx1"/>
                </a:solidFill>
              </a:rPr>
              <a:t>Transport mode is normally used when we need host-to-host (end-to-end) protection of data.</a:t>
            </a:r>
          </a:p>
          <a:p>
            <a:pPr marL="457200" indent="-457200" algn="l">
              <a:buFont typeface="Arial" panose="020B0604020202020204" pitchFamily="34" charset="0"/>
              <a:buChar char="•"/>
            </a:pPr>
            <a:r>
              <a:rPr lang="en-IN" sz="2800" dirty="0">
                <a:solidFill>
                  <a:schemeClr val="tx1"/>
                </a:solidFill>
              </a:rPr>
              <a:t>Sending host uses </a:t>
            </a:r>
            <a:r>
              <a:rPr lang="en-IN" sz="2800" dirty="0" err="1">
                <a:solidFill>
                  <a:schemeClr val="tx1"/>
                </a:solidFill>
              </a:rPr>
              <a:t>IPSec</a:t>
            </a:r>
            <a:r>
              <a:rPr lang="en-IN" sz="2800" dirty="0">
                <a:solidFill>
                  <a:schemeClr val="tx1"/>
                </a:solidFill>
              </a:rPr>
              <a:t> to authenticate and/or encrypt the payload delivered from the transport layer.</a:t>
            </a:r>
          </a:p>
          <a:p>
            <a:pPr marL="457200" indent="-457200" algn="l">
              <a:buFont typeface="Arial" panose="020B0604020202020204" pitchFamily="34" charset="0"/>
              <a:buChar char="•"/>
            </a:pPr>
            <a:r>
              <a:rPr lang="en-IN" sz="2800" dirty="0">
                <a:solidFill>
                  <a:schemeClr val="tx1"/>
                </a:solidFill>
              </a:rPr>
              <a:t>Receiving host uses </a:t>
            </a:r>
            <a:r>
              <a:rPr lang="en-IN" sz="2800" dirty="0" err="1">
                <a:solidFill>
                  <a:schemeClr val="tx1"/>
                </a:solidFill>
              </a:rPr>
              <a:t>IPSec</a:t>
            </a:r>
            <a:r>
              <a:rPr lang="en-IN" sz="2800" dirty="0">
                <a:solidFill>
                  <a:schemeClr val="tx1"/>
                </a:solidFill>
              </a:rPr>
              <a:t> to check authentication and/or decrypt IP packet and deliver it to transport layer.</a:t>
            </a:r>
          </a:p>
        </p:txBody>
      </p:sp>
      <p:sp>
        <p:nvSpPr>
          <p:cNvPr id="7" name="Content Placeholder 2"/>
          <p:cNvSpPr txBox="1">
            <a:spLocks/>
          </p:cNvSpPr>
          <p:nvPr/>
        </p:nvSpPr>
        <p:spPr>
          <a:xfrm>
            <a:off x="857224" y="984941"/>
            <a:ext cx="7498080" cy="531973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a:extLst>
              <a:ext uri="{FF2B5EF4-FFF2-40B4-BE49-F238E27FC236}">
                <a16:creationId xmlns:a16="http://schemas.microsoft.com/office/drawing/2014/main" id="{D89951EE-0039-2E93-3E11-05409FFD8C44}"/>
              </a:ext>
            </a:extLst>
          </p:cNvPr>
          <p:cNvSpPr txBox="1"/>
          <p:nvPr/>
        </p:nvSpPr>
        <p:spPr>
          <a:xfrm>
            <a:off x="68208" y="54964"/>
            <a:ext cx="9037949" cy="646331"/>
          </a:xfrm>
          <a:prstGeom prst="rect">
            <a:avLst/>
          </a:prstGeom>
          <a:noFill/>
        </p:spPr>
        <p:txBody>
          <a:bodyPr wrap="square">
            <a:spAutoFit/>
          </a:bodyPr>
          <a:lstStyle/>
          <a:p>
            <a:pPr algn="ctr">
              <a:spcBef>
                <a:spcPct val="0"/>
              </a:spcBef>
            </a:pPr>
            <a:r>
              <a:rPr lang="en-US" altLang="ar-SA" sz="3600" dirty="0">
                <a:solidFill>
                  <a:schemeClr val="accent6">
                    <a:lumMod val="75000"/>
                  </a:schemeClr>
                </a:solidFill>
                <a:latin typeface="+mj-lt"/>
                <a:ea typeface="+mj-ea"/>
                <a:cs typeface="+mj-cs"/>
              </a:rPr>
              <a:t>Transport mode in action</a:t>
            </a:r>
          </a:p>
        </p:txBody>
      </p:sp>
      <p:pic>
        <p:nvPicPr>
          <p:cNvPr id="9" name="Picture 11">
            <a:extLst>
              <a:ext uri="{FF2B5EF4-FFF2-40B4-BE49-F238E27FC236}">
                <a16:creationId xmlns:a16="http://schemas.microsoft.com/office/drawing/2014/main" id="{8CEE8BC6-C0DF-F25F-7030-A5FA439988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437112"/>
            <a:ext cx="3225800" cy="1687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4">
            <a:extLst>
              <a:ext uri="{FF2B5EF4-FFF2-40B4-BE49-F238E27FC236}">
                <a16:creationId xmlns:a16="http://schemas.microsoft.com/office/drawing/2014/main" id="{08DDFC62-1F80-7A09-3BB1-15955D3694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3344" y="4797152"/>
            <a:ext cx="1912119" cy="1327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3">
            <a:extLst>
              <a:ext uri="{FF2B5EF4-FFF2-40B4-BE49-F238E27FC236}">
                <a16:creationId xmlns:a16="http://schemas.microsoft.com/office/drawing/2014/main" id="{F6002A29-3BBF-C47E-1DA2-1A67771B91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5800" y="4437112"/>
            <a:ext cx="3225800" cy="1687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D491DA-76EC-E07F-7CED-A7DA25E20ED8}"/>
              </a:ext>
            </a:extLst>
          </p:cNvPr>
          <p:cNvSpPr>
            <a:spLocks noGrp="1"/>
          </p:cNvSpPr>
          <p:nvPr>
            <p:ph type="title"/>
          </p:nvPr>
        </p:nvSpPr>
        <p:spPr>
          <a:xfrm>
            <a:off x="457200" y="0"/>
            <a:ext cx="8229600" cy="731837"/>
          </a:xfrm>
        </p:spPr>
        <p:txBody>
          <a:bodyPr>
            <a:normAutofit fontScale="90000"/>
          </a:bodyPr>
          <a:lstStyle/>
          <a:p>
            <a:r>
              <a:rPr lang="en-IN" dirty="0"/>
              <a:t>SSL Protocols</a:t>
            </a:r>
          </a:p>
        </p:txBody>
      </p:sp>
      <p:sp>
        <p:nvSpPr>
          <p:cNvPr id="2" name="Content Placeholder 1">
            <a:extLst>
              <a:ext uri="{FF2B5EF4-FFF2-40B4-BE49-F238E27FC236}">
                <a16:creationId xmlns:a16="http://schemas.microsoft.com/office/drawing/2014/main" id="{CC7318A6-DF16-1957-A61C-D2C221581321}"/>
              </a:ext>
            </a:extLst>
          </p:cNvPr>
          <p:cNvSpPr>
            <a:spLocks noGrp="1"/>
          </p:cNvSpPr>
          <p:nvPr>
            <p:ph idx="1"/>
          </p:nvPr>
        </p:nvSpPr>
        <p:spPr>
          <a:xfrm>
            <a:off x="457200" y="731838"/>
            <a:ext cx="8229600" cy="5394326"/>
          </a:xfrm>
        </p:spPr>
        <p:txBody>
          <a:bodyPr>
            <a:normAutofit/>
          </a:bodyPr>
          <a:lstStyle/>
          <a:p>
            <a:r>
              <a:rPr lang="en-IN" dirty="0" err="1">
                <a:solidFill>
                  <a:srgbClr val="FF0000"/>
                </a:solidFill>
              </a:rPr>
              <a:t>ChangeCipherSpec</a:t>
            </a:r>
            <a:r>
              <a:rPr lang="en-IN" dirty="0">
                <a:solidFill>
                  <a:srgbClr val="FF0000"/>
                </a:solidFill>
              </a:rPr>
              <a:t> Protocol: </a:t>
            </a:r>
            <a:r>
              <a:rPr lang="en-IN" dirty="0"/>
              <a:t>It is used for </a:t>
            </a:r>
            <a:r>
              <a:rPr lang="en-IN" dirty="0" err="1"/>
              <a:t>signaling</a:t>
            </a:r>
            <a:r>
              <a:rPr lang="en-IN" dirty="0"/>
              <a:t> the readiness of cryptographic secrets.</a:t>
            </a:r>
          </a:p>
          <a:p>
            <a:r>
              <a:rPr lang="en-IN" dirty="0">
                <a:solidFill>
                  <a:srgbClr val="FF0000"/>
                </a:solidFill>
              </a:rPr>
              <a:t>Alert Protocol: </a:t>
            </a:r>
            <a:r>
              <a:rPr lang="en-IN" dirty="0"/>
              <a:t>It is used to report abnormal conditions.</a:t>
            </a:r>
          </a:p>
          <a:p>
            <a:endParaRPr lang="en-IN" dirty="0"/>
          </a:p>
          <a:p>
            <a:endParaRPr lang="en-IN" dirty="0"/>
          </a:p>
        </p:txBody>
      </p:sp>
      <p:sp>
        <p:nvSpPr>
          <p:cNvPr id="5" name="Slide Number Placeholder 4"/>
          <p:cNvSpPr>
            <a:spLocks noGrp="1"/>
          </p:cNvSpPr>
          <p:nvPr>
            <p:ph type="sldNum" sz="quarter" idx="12"/>
          </p:nvPr>
        </p:nvSpPr>
        <p:spPr/>
        <p:txBody>
          <a:bodyPr/>
          <a:lstStyle/>
          <a:p>
            <a:fld id="{45BECD33-1D32-4D2B-AE21-C87DF0D70995}" type="slidenum">
              <a:rPr lang="en-US" smtClean="0"/>
              <a:pPr/>
              <a:t>50</a:t>
            </a:fld>
            <a:endParaRPr lang="en-US"/>
          </a:p>
        </p:txBody>
      </p:sp>
    </p:spTree>
    <p:extLst>
      <p:ext uri="{BB962C8B-B14F-4D97-AF65-F5344CB8AC3E}">
        <p14:creationId xmlns:p14="http://schemas.microsoft.com/office/powerpoint/2010/main" val="12451092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582594"/>
          </a:xfrm>
        </p:spPr>
        <p:txBody>
          <a:bodyPr>
            <a:normAutofit fontScale="90000"/>
          </a:bodyPr>
          <a:lstStyle/>
          <a:p>
            <a:pPr>
              <a:lnSpc>
                <a:spcPct val="150000"/>
              </a:lnSpc>
              <a:buClr>
                <a:schemeClr val="tx1"/>
              </a:buClr>
              <a:buSzPct val="117000"/>
            </a:pPr>
            <a:r>
              <a:rPr lang="en-US" altLang="ar-SA" dirty="0">
                <a:solidFill>
                  <a:srgbClr val="0033CC"/>
                </a:solidFill>
              </a:rPr>
              <a:t>Handshake Protocol</a:t>
            </a:r>
            <a:endParaRPr lang="en-US" altLang="ar-SA" sz="4400" dirty="0">
              <a:solidFill>
                <a:srgbClr val="0033CC"/>
              </a:solidFill>
            </a:endParaRPr>
          </a:p>
        </p:txBody>
      </p:sp>
      <p:sp>
        <p:nvSpPr>
          <p:cNvPr id="5" name="Slide Number Placeholder 4"/>
          <p:cNvSpPr>
            <a:spLocks noGrp="1"/>
          </p:cNvSpPr>
          <p:nvPr>
            <p:ph type="sldNum" sz="quarter" idx="12"/>
          </p:nvPr>
        </p:nvSpPr>
        <p:spPr/>
        <p:txBody>
          <a:bodyPr/>
          <a:lstStyle/>
          <a:p>
            <a:fld id="{45BECD33-1D32-4D2B-AE21-C87DF0D70995}" type="slidenum">
              <a:rPr lang="en-US" smtClean="0"/>
              <a:pPr/>
              <a:t>51</a:t>
            </a:fld>
            <a:endParaRPr lang="en-US"/>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75BE6D7C-C18F-F834-C7B4-2A438F0B4B44}"/>
                  </a:ext>
                </a:extLst>
              </p14:cNvPr>
              <p14:cNvContentPartPr/>
              <p14:nvPr/>
            </p14:nvContentPartPr>
            <p14:xfrm>
              <a:off x="3670701" y="3763310"/>
              <a:ext cx="360" cy="360"/>
            </p14:xfrm>
          </p:contentPart>
        </mc:Choice>
        <mc:Fallback xmlns="">
          <p:pic>
            <p:nvPicPr>
              <p:cNvPr id="3" name="Ink 2">
                <a:extLst>
                  <a:ext uri="{FF2B5EF4-FFF2-40B4-BE49-F238E27FC236}">
                    <a16:creationId xmlns:a16="http://schemas.microsoft.com/office/drawing/2014/main" id="{75BE6D7C-C18F-F834-C7B4-2A438F0B4B44}"/>
                  </a:ext>
                </a:extLst>
              </p:cNvPr>
              <p:cNvPicPr/>
              <p:nvPr/>
            </p:nvPicPr>
            <p:blipFill>
              <a:blip r:embed="rId4"/>
              <a:stretch>
                <a:fillRect/>
              </a:stretch>
            </p:blipFill>
            <p:spPr>
              <a:xfrm>
                <a:off x="3661701" y="3754310"/>
                <a:ext cx="18000" cy="18000"/>
              </a:xfrm>
              <a:prstGeom prst="rect">
                <a:avLst/>
              </a:prstGeom>
            </p:spPr>
          </p:pic>
        </mc:Fallback>
      </mc:AlternateContent>
      <p:pic>
        <p:nvPicPr>
          <p:cNvPr id="7" name="Picture 12">
            <a:extLst>
              <a:ext uri="{FF2B5EF4-FFF2-40B4-BE49-F238E27FC236}">
                <a16:creationId xmlns:a16="http://schemas.microsoft.com/office/drawing/2014/main" id="{21267EE7-CE7F-AD5D-1A5B-493A764E7D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847" y="1585546"/>
            <a:ext cx="8235950" cy="3686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3">
            <a:extLst>
              <a:ext uri="{FF2B5EF4-FFF2-40B4-BE49-F238E27FC236}">
                <a16:creationId xmlns:a16="http://schemas.microsoft.com/office/drawing/2014/main" id="{144B75BB-98B5-A778-159B-D37E8BED18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928" y="2646363"/>
            <a:ext cx="6936072"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4">
            <a:extLst>
              <a:ext uri="{FF2B5EF4-FFF2-40B4-BE49-F238E27FC236}">
                <a16:creationId xmlns:a16="http://schemas.microsoft.com/office/drawing/2014/main" id="{B843F139-1A57-FAF5-CE4F-5E25B3E67A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4528" y="3200400"/>
            <a:ext cx="6936072"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5">
            <a:extLst>
              <a:ext uri="{FF2B5EF4-FFF2-40B4-BE49-F238E27FC236}">
                <a16:creationId xmlns:a16="http://schemas.microsoft.com/office/drawing/2014/main" id="{53881CDD-32C4-585D-5A42-9663AFF21BB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5913" y="3805237"/>
            <a:ext cx="7304087"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6">
            <a:extLst>
              <a:ext uri="{FF2B5EF4-FFF2-40B4-BE49-F238E27FC236}">
                <a16:creationId xmlns:a16="http://schemas.microsoft.com/office/drawing/2014/main" id="{63F3AED4-E476-4917-05C5-D5AFD7BD887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4000" y="4419600"/>
            <a:ext cx="72390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5D981C9F-E876-2B6E-1645-5FE95244841C}"/>
              </a:ext>
            </a:extLst>
          </p:cNvPr>
          <p:cNvSpPr txBox="1"/>
          <p:nvPr/>
        </p:nvSpPr>
        <p:spPr>
          <a:xfrm>
            <a:off x="778880" y="709593"/>
            <a:ext cx="8041592" cy="923330"/>
          </a:xfrm>
          <a:prstGeom prst="rect">
            <a:avLst/>
          </a:prstGeom>
          <a:noFill/>
        </p:spPr>
        <p:txBody>
          <a:bodyPr wrap="square" rtlCol="0">
            <a:spAutoFit/>
          </a:bodyPr>
          <a:lstStyle/>
          <a:p>
            <a:r>
              <a:rPr lang="en-US" dirty="0"/>
              <a:t>It uses messages to negotiate the cipher </a:t>
            </a:r>
            <a:r>
              <a:rPr lang="en-US" dirty="0" err="1"/>
              <a:t>suit,to</a:t>
            </a:r>
            <a:r>
              <a:rPr lang="en-US" dirty="0"/>
              <a:t> authenticate the server to the client and client to the server if needed, and to exchange information for building cryptographic secrets.</a:t>
            </a:r>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D491DA-76EC-E07F-7CED-A7DA25E20ED8}"/>
              </a:ext>
            </a:extLst>
          </p:cNvPr>
          <p:cNvSpPr>
            <a:spLocks noGrp="1"/>
          </p:cNvSpPr>
          <p:nvPr>
            <p:ph type="title"/>
          </p:nvPr>
        </p:nvSpPr>
        <p:spPr>
          <a:xfrm>
            <a:off x="457200" y="0"/>
            <a:ext cx="8229600" cy="731837"/>
          </a:xfrm>
        </p:spPr>
        <p:txBody>
          <a:bodyPr>
            <a:normAutofit fontScale="90000"/>
          </a:bodyPr>
          <a:lstStyle/>
          <a:p>
            <a:r>
              <a:rPr lang="en-IN" dirty="0"/>
              <a:t>Handshake Protocol</a:t>
            </a:r>
          </a:p>
        </p:txBody>
      </p:sp>
      <p:sp>
        <p:nvSpPr>
          <p:cNvPr id="2" name="Content Placeholder 1">
            <a:extLst>
              <a:ext uri="{FF2B5EF4-FFF2-40B4-BE49-F238E27FC236}">
                <a16:creationId xmlns:a16="http://schemas.microsoft.com/office/drawing/2014/main" id="{CC7318A6-DF16-1957-A61C-D2C221581321}"/>
              </a:ext>
            </a:extLst>
          </p:cNvPr>
          <p:cNvSpPr>
            <a:spLocks noGrp="1"/>
          </p:cNvSpPr>
          <p:nvPr>
            <p:ph idx="1"/>
          </p:nvPr>
        </p:nvSpPr>
        <p:spPr>
          <a:xfrm>
            <a:off x="457200" y="731838"/>
            <a:ext cx="8229600" cy="5394326"/>
          </a:xfrm>
        </p:spPr>
        <p:txBody>
          <a:bodyPr>
            <a:normAutofit fontScale="92500" lnSpcReduction="20000"/>
          </a:bodyPr>
          <a:lstStyle/>
          <a:p>
            <a:r>
              <a:rPr lang="en-IN" dirty="0">
                <a:solidFill>
                  <a:srgbClr val="FF0000"/>
                </a:solidFill>
              </a:rPr>
              <a:t>Handshaking is done in four phases.</a:t>
            </a:r>
          </a:p>
          <a:p>
            <a:r>
              <a:rPr lang="en-IN" dirty="0">
                <a:solidFill>
                  <a:srgbClr val="FF0000"/>
                </a:solidFill>
              </a:rPr>
              <a:t>Phase I:Establishing security capability:</a:t>
            </a:r>
          </a:p>
          <a:p>
            <a:r>
              <a:rPr lang="en-IN" dirty="0">
                <a:solidFill>
                  <a:srgbClr val="FF0000"/>
                </a:solidFill>
              </a:rPr>
              <a:t> </a:t>
            </a:r>
            <a:r>
              <a:rPr lang="en-IN" dirty="0"/>
              <a:t>In this phase, the client and server announce their security capabilities and choose those that are convenient for both.</a:t>
            </a:r>
          </a:p>
          <a:p>
            <a:r>
              <a:rPr lang="en-IN" dirty="0"/>
              <a:t>A session ID is established and the cipher suite is chosen.</a:t>
            </a:r>
          </a:p>
          <a:p>
            <a:r>
              <a:rPr lang="en-IN" dirty="0"/>
              <a:t>The parties agree upon a particular compression method.</a:t>
            </a:r>
          </a:p>
          <a:p>
            <a:r>
              <a:rPr lang="en-IN" dirty="0"/>
              <a:t>Finally two random numbers are selected, one by the client and one by the server to be used for creating a master secret .</a:t>
            </a:r>
          </a:p>
          <a:p>
            <a:endParaRPr lang="en-IN" dirty="0"/>
          </a:p>
          <a:p>
            <a:endParaRPr lang="en-IN" dirty="0"/>
          </a:p>
        </p:txBody>
      </p:sp>
      <p:sp>
        <p:nvSpPr>
          <p:cNvPr id="5" name="Slide Number Placeholder 4"/>
          <p:cNvSpPr>
            <a:spLocks noGrp="1"/>
          </p:cNvSpPr>
          <p:nvPr>
            <p:ph type="sldNum" sz="quarter" idx="12"/>
          </p:nvPr>
        </p:nvSpPr>
        <p:spPr/>
        <p:txBody>
          <a:bodyPr/>
          <a:lstStyle/>
          <a:p>
            <a:fld id="{45BECD33-1D32-4D2B-AE21-C87DF0D70995}" type="slidenum">
              <a:rPr lang="en-US" smtClean="0"/>
              <a:pPr/>
              <a:t>52</a:t>
            </a:fld>
            <a:endParaRPr lang="en-US"/>
          </a:p>
        </p:txBody>
      </p:sp>
    </p:spTree>
    <p:extLst>
      <p:ext uri="{BB962C8B-B14F-4D97-AF65-F5344CB8AC3E}">
        <p14:creationId xmlns:p14="http://schemas.microsoft.com/office/powerpoint/2010/main" val="29448390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BECD33-1D32-4D2B-AE21-C87DF0D70995}" type="slidenum">
              <a:rPr lang="en-US" smtClean="0"/>
              <a:pPr/>
              <a:t>53</a:t>
            </a:fld>
            <a:endParaRPr lang="en-US"/>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DE878C9D-31AF-F21E-8032-3B1D5DC2EF91}"/>
                  </a:ext>
                </a:extLst>
              </p14:cNvPr>
              <p14:cNvContentPartPr/>
              <p14:nvPr/>
            </p14:nvContentPartPr>
            <p14:xfrm>
              <a:off x="2212341" y="4227282"/>
              <a:ext cx="360" cy="360"/>
            </p14:xfrm>
          </p:contentPart>
        </mc:Choice>
        <mc:Fallback xmlns="">
          <p:pic>
            <p:nvPicPr>
              <p:cNvPr id="2" name="Ink 1">
                <a:extLst>
                  <a:ext uri="{FF2B5EF4-FFF2-40B4-BE49-F238E27FC236}">
                    <a16:creationId xmlns:a16="http://schemas.microsoft.com/office/drawing/2014/main" id="{DE878C9D-31AF-F21E-8032-3B1D5DC2EF91}"/>
                  </a:ext>
                </a:extLst>
              </p:cNvPr>
              <p:cNvPicPr/>
              <p:nvPr/>
            </p:nvPicPr>
            <p:blipFill>
              <a:blip r:embed="rId3"/>
              <a:stretch>
                <a:fillRect/>
              </a:stretch>
            </p:blipFill>
            <p:spPr>
              <a:xfrm>
                <a:off x="2203701" y="4218282"/>
                <a:ext cx="18000" cy="18000"/>
              </a:xfrm>
              <a:prstGeom prst="rect">
                <a:avLst/>
              </a:prstGeom>
            </p:spPr>
          </p:pic>
        </mc:Fallback>
      </mc:AlternateContent>
      <p:sp>
        <p:nvSpPr>
          <p:cNvPr id="9" name="Rectangle 11">
            <a:extLst>
              <a:ext uri="{FF2B5EF4-FFF2-40B4-BE49-F238E27FC236}">
                <a16:creationId xmlns:a16="http://schemas.microsoft.com/office/drawing/2014/main" id="{0406EDDB-867B-45BC-3260-D242BB9C5A14}"/>
              </a:ext>
            </a:extLst>
          </p:cNvPr>
          <p:cNvSpPr>
            <a:spLocks noChangeArrowheads="1"/>
          </p:cNvSpPr>
          <p:nvPr/>
        </p:nvSpPr>
        <p:spPr bwMode="auto">
          <a:xfrm>
            <a:off x="647700" y="2106613"/>
            <a:ext cx="8077200" cy="2528887"/>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i="1" dirty="0">
                <a:solidFill>
                  <a:schemeClr val="bg1"/>
                </a:solidFill>
                <a:latin typeface="Arial" panose="020B0604020202020204" pitchFamily="34" charset="0"/>
              </a:rPr>
              <a:t>After Phase I, the client and server know the version of SSL, the cryptographic algorithms, the compression method, and the two random numbers for key generation.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D491DA-76EC-E07F-7CED-A7DA25E20ED8}"/>
              </a:ext>
            </a:extLst>
          </p:cNvPr>
          <p:cNvSpPr>
            <a:spLocks noGrp="1"/>
          </p:cNvSpPr>
          <p:nvPr>
            <p:ph type="title"/>
          </p:nvPr>
        </p:nvSpPr>
        <p:spPr>
          <a:xfrm>
            <a:off x="457200" y="0"/>
            <a:ext cx="8229600" cy="731837"/>
          </a:xfrm>
        </p:spPr>
        <p:txBody>
          <a:bodyPr>
            <a:normAutofit fontScale="90000"/>
          </a:bodyPr>
          <a:lstStyle/>
          <a:p>
            <a:r>
              <a:rPr lang="en-IN" dirty="0"/>
              <a:t>Handshake Protocol</a:t>
            </a:r>
          </a:p>
        </p:txBody>
      </p:sp>
      <p:sp>
        <p:nvSpPr>
          <p:cNvPr id="2" name="Content Placeholder 1">
            <a:extLst>
              <a:ext uri="{FF2B5EF4-FFF2-40B4-BE49-F238E27FC236}">
                <a16:creationId xmlns:a16="http://schemas.microsoft.com/office/drawing/2014/main" id="{CC7318A6-DF16-1957-A61C-D2C221581321}"/>
              </a:ext>
            </a:extLst>
          </p:cNvPr>
          <p:cNvSpPr>
            <a:spLocks noGrp="1"/>
          </p:cNvSpPr>
          <p:nvPr>
            <p:ph idx="1"/>
          </p:nvPr>
        </p:nvSpPr>
        <p:spPr>
          <a:xfrm>
            <a:off x="457200" y="731838"/>
            <a:ext cx="8229600" cy="5394326"/>
          </a:xfrm>
        </p:spPr>
        <p:txBody>
          <a:bodyPr>
            <a:normAutofit/>
          </a:bodyPr>
          <a:lstStyle/>
          <a:p>
            <a:r>
              <a:rPr lang="en-IN" dirty="0">
                <a:solidFill>
                  <a:srgbClr val="FF0000"/>
                </a:solidFill>
              </a:rPr>
              <a:t>Phase </a:t>
            </a:r>
            <a:r>
              <a:rPr lang="en-IN" dirty="0" err="1">
                <a:solidFill>
                  <a:srgbClr val="FF0000"/>
                </a:solidFill>
              </a:rPr>
              <a:t>II:Server</a:t>
            </a:r>
            <a:r>
              <a:rPr lang="en-IN" dirty="0">
                <a:solidFill>
                  <a:srgbClr val="FF0000"/>
                </a:solidFill>
              </a:rPr>
              <a:t> key exchange and authentication: </a:t>
            </a:r>
            <a:r>
              <a:rPr lang="en-IN" dirty="0"/>
              <a:t>In this phase, the server authenticates itself if needed. </a:t>
            </a:r>
          </a:p>
          <a:p>
            <a:r>
              <a:rPr lang="en-IN" dirty="0"/>
              <a:t>The sender may send its certificate, its public key, and may also request certificates from the client.</a:t>
            </a:r>
          </a:p>
          <a:p>
            <a:pPr marL="0" indent="0">
              <a:buNone/>
            </a:pPr>
            <a:endParaRPr lang="en-IN" dirty="0"/>
          </a:p>
          <a:p>
            <a:endParaRPr lang="en-IN" dirty="0"/>
          </a:p>
          <a:p>
            <a:endParaRPr lang="en-IN" dirty="0"/>
          </a:p>
        </p:txBody>
      </p:sp>
      <p:sp>
        <p:nvSpPr>
          <p:cNvPr id="5" name="Slide Number Placeholder 4"/>
          <p:cNvSpPr>
            <a:spLocks noGrp="1"/>
          </p:cNvSpPr>
          <p:nvPr>
            <p:ph type="sldNum" sz="quarter" idx="12"/>
          </p:nvPr>
        </p:nvSpPr>
        <p:spPr/>
        <p:txBody>
          <a:bodyPr/>
          <a:lstStyle/>
          <a:p>
            <a:fld id="{45BECD33-1D32-4D2B-AE21-C87DF0D70995}" type="slidenum">
              <a:rPr lang="en-US" smtClean="0"/>
              <a:pPr/>
              <a:t>54</a:t>
            </a:fld>
            <a:endParaRPr lang="en-US"/>
          </a:p>
        </p:txBody>
      </p:sp>
    </p:spTree>
    <p:extLst>
      <p:ext uri="{BB962C8B-B14F-4D97-AF65-F5344CB8AC3E}">
        <p14:creationId xmlns:p14="http://schemas.microsoft.com/office/powerpoint/2010/main" val="13712380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5BECD33-1D32-4D2B-AE21-C87DF0D70995}" type="slidenum">
              <a:rPr lang="en-US" smtClean="0"/>
              <a:pPr/>
              <a:t>55</a:t>
            </a:fld>
            <a:endParaRPr lang="en-US"/>
          </a:p>
        </p:txBody>
      </p:sp>
      <p:sp>
        <p:nvSpPr>
          <p:cNvPr id="6" name="Rectangle 11">
            <a:extLst>
              <a:ext uri="{FF2B5EF4-FFF2-40B4-BE49-F238E27FC236}">
                <a16:creationId xmlns:a16="http://schemas.microsoft.com/office/drawing/2014/main" id="{43C53249-C36D-4659-36A2-EA44A301F4BE}"/>
              </a:ext>
            </a:extLst>
          </p:cNvPr>
          <p:cNvSpPr>
            <a:spLocks noChangeArrowheads="1"/>
          </p:cNvSpPr>
          <p:nvPr/>
        </p:nvSpPr>
        <p:spPr bwMode="auto">
          <a:xfrm>
            <a:off x="647700" y="2792413"/>
            <a:ext cx="8077200" cy="2062103"/>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3200" i="1" dirty="0">
                <a:solidFill>
                  <a:schemeClr val="bg1"/>
                </a:solidFill>
                <a:latin typeface="Arial" panose="020B0604020202020204" pitchFamily="34" charset="0"/>
              </a:rPr>
              <a:t>After Phase II, the server is authenticated to the client, and </a:t>
            </a:r>
            <a:br>
              <a:rPr lang="en-US" altLang="en-US" sz="3200" i="1" dirty="0">
                <a:solidFill>
                  <a:schemeClr val="bg1"/>
                </a:solidFill>
                <a:latin typeface="Arial" panose="020B0604020202020204" pitchFamily="34" charset="0"/>
              </a:rPr>
            </a:br>
            <a:r>
              <a:rPr lang="en-US" altLang="en-US" sz="3200" i="1" dirty="0">
                <a:solidFill>
                  <a:schemeClr val="bg1"/>
                </a:solidFill>
                <a:latin typeface="Arial" panose="020B0604020202020204" pitchFamily="34" charset="0"/>
              </a:rPr>
              <a:t>the client knows the public</a:t>
            </a:r>
          </a:p>
          <a:p>
            <a:pPr algn="ctr"/>
            <a:r>
              <a:rPr lang="en-US" altLang="en-US" sz="3200" i="1" dirty="0">
                <a:solidFill>
                  <a:schemeClr val="bg1"/>
                </a:solidFill>
                <a:latin typeface="Arial" panose="020B0604020202020204" pitchFamily="34" charset="0"/>
              </a:rPr>
              <a:t>key of the server if required.</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D491DA-76EC-E07F-7CED-A7DA25E20ED8}"/>
              </a:ext>
            </a:extLst>
          </p:cNvPr>
          <p:cNvSpPr>
            <a:spLocks noGrp="1"/>
          </p:cNvSpPr>
          <p:nvPr>
            <p:ph type="title"/>
          </p:nvPr>
        </p:nvSpPr>
        <p:spPr>
          <a:xfrm>
            <a:off x="457200" y="0"/>
            <a:ext cx="8229600" cy="731837"/>
          </a:xfrm>
        </p:spPr>
        <p:txBody>
          <a:bodyPr>
            <a:normAutofit fontScale="90000"/>
          </a:bodyPr>
          <a:lstStyle/>
          <a:p>
            <a:r>
              <a:rPr lang="en-IN" dirty="0"/>
              <a:t>Handshake Protocol</a:t>
            </a:r>
          </a:p>
        </p:txBody>
      </p:sp>
      <p:sp>
        <p:nvSpPr>
          <p:cNvPr id="2" name="Content Placeholder 1">
            <a:extLst>
              <a:ext uri="{FF2B5EF4-FFF2-40B4-BE49-F238E27FC236}">
                <a16:creationId xmlns:a16="http://schemas.microsoft.com/office/drawing/2014/main" id="{CC7318A6-DF16-1957-A61C-D2C221581321}"/>
              </a:ext>
            </a:extLst>
          </p:cNvPr>
          <p:cNvSpPr>
            <a:spLocks noGrp="1"/>
          </p:cNvSpPr>
          <p:nvPr>
            <p:ph idx="1"/>
          </p:nvPr>
        </p:nvSpPr>
        <p:spPr>
          <a:xfrm>
            <a:off x="457200" y="731838"/>
            <a:ext cx="8229600" cy="5394326"/>
          </a:xfrm>
        </p:spPr>
        <p:txBody>
          <a:bodyPr>
            <a:normAutofit/>
          </a:bodyPr>
          <a:lstStyle/>
          <a:p>
            <a:r>
              <a:rPr lang="en-IN" dirty="0">
                <a:solidFill>
                  <a:srgbClr val="FF0000"/>
                </a:solidFill>
              </a:rPr>
              <a:t>Phase </a:t>
            </a:r>
            <a:r>
              <a:rPr lang="en-IN" dirty="0" err="1">
                <a:solidFill>
                  <a:srgbClr val="FF0000"/>
                </a:solidFill>
              </a:rPr>
              <a:t>III:Client</a:t>
            </a:r>
            <a:r>
              <a:rPr lang="en-IN" dirty="0">
                <a:solidFill>
                  <a:srgbClr val="FF0000"/>
                </a:solidFill>
              </a:rPr>
              <a:t> key exchange and authentication: </a:t>
            </a:r>
            <a:r>
              <a:rPr lang="en-IN" dirty="0"/>
              <a:t>This phase is designed to authenticate the client. </a:t>
            </a:r>
          </a:p>
          <a:p>
            <a:pPr marL="0" indent="0">
              <a:buNone/>
            </a:pPr>
            <a:endParaRPr lang="en-IN" dirty="0"/>
          </a:p>
          <a:p>
            <a:endParaRPr lang="en-IN" dirty="0"/>
          </a:p>
          <a:p>
            <a:endParaRPr lang="en-IN" dirty="0"/>
          </a:p>
        </p:txBody>
      </p:sp>
      <p:sp>
        <p:nvSpPr>
          <p:cNvPr id="5" name="Slide Number Placeholder 4"/>
          <p:cNvSpPr>
            <a:spLocks noGrp="1"/>
          </p:cNvSpPr>
          <p:nvPr>
            <p:ph type="sldNum" sz="quarter" idx="12"/>
          </p:nvPr>
        </p:nvSpPr>
        <p:spPr/>
        <p:txBody>
          <a:bodyPr/>
          <a:lstStyle/>
          <a:p>
            <a:fld id="{45BECD33-1D32-4D2B-AE21-C87DF0D70995}" type="slidenum">
              <a:rPr lang="en-US" smtClean="0"/>
              <a:pPr/>
              <a:t>56</a:t>
            </a:fld>
            <a:endParaRPr lang="en-US"/>
          </a:p>
        </p:txBody>
      </p:sp>
      <p:sp>
        <p:nvSpPr>
          <p:cNvPr id="7" name="Rectangle 11">
            <a:extLst>
              <a:ext uri="{FF2B5EF4-FFF2-40B4-BE49-F238E27FC236}">
                <a16:creationId xmlns:a16="http://schemas.microsoft.com/office/drawing/2014/main" id="{005DEAE4-1136-0130-BB89-49C59F6EF55D}"/>
              </a:ext>
            </a:extLst>
          </p:cNvPr>
          <p:cNvSpPr>
            <a:spLocks noChangeArrowheads="1"/>
          </p:cNvSpPr>
          <p:nvPr/>
        </p:nvSpPr>
        <p:spPr bwMode="auto">
          <a:xfrm>
            <a:off x="647700" y="2640013"/>
            <a:ext cx="8077200" cy="2062103"/>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3200" i="1" dirty="0">
                <a:solidFill>
                  <a:schemeClr val="bg1"/>
                </a:solidFill>
                <a:latin typeface="Arial" panose="020B0604020202020204" pitchFamily="34" charset="0"/>
              </a:rPr>
              <a:t>After Phase III, The client is authenticated for the server, and </a:t>
            </a:r>
            <a:br>
              <a:rPr lang="en-US" altLang="en-US" sz="3200" i="1" dirty="0">
                <a:solidFill>
                  <a:schemeClr val="bg1"/>
                </a:solidFill>
                <a:latin typeface="Arial" panose="020B0604020202020204" pitchFamily="34" charset="0"/>
              </a:rPr>
            </a:br>
            <a:r>
              <a:rPr lang="en-US" altLang="en-US" sz="3200" i="1" dirty="0">
                <a:solidFill>
                  <a:schemeClr val="bg1"/>
                </a:solidFill>
                <a:latin typeface="Arial" panose="020B0604020202020204" pitchFamily="34" charset="0"/>
              </a:rPr>
              <a:t>both the client and the server </a:t>
            </a:r>
            <a:br>
              <a:rPr lang="en-US" altLang="en-US" sz="3200" i="1" dirty="0">
                <a:solidFill>
                  <a:schemeClr val="bg1"/>
                </a:solidFill>
                <a:latin typeface="Arial" panose="020B0604020202020204" pitchFamily="34" charset="0"/>
              </a:rPr>
            </a:br>
            <a:r>
              <a:rPr lang="en-US" altLang="en-US" sz="3200" i="1" dirty="0">
                <a:solidFill>
                  <a:schemeClr val="bg1"/>
                </a:solidFill>
                <a:latin typeface="Arial" panose="020B0604020202020204" pitchFamily="34" charset="0"/>
              </a:rPr>
              <a:t>know the pre-master secret.</a:t>
            </a:r>
          </a:p>
        </p:txBody>
      </p:sp>
    </p:spTree>
    <p:extLst>
      <p:ext uri="{BB962C8B-B14F-4D97-AF65-F5344CB8AC3E}">
        <p14:creationId xmlns:p14="http://schemas.microsoft.com/office/powerpoint/2010/main" val="25889941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D491DA-76EC-E07F-7CED-A7DA25E20ED8}"/>
              </a:ext>
            </a:extLst>
          </p:cNvPr>
          <p:cNvSpPr>
            <a:spLocks noGrp="1"/>
          </p:cNvSpPr>
          <p:nvPr>
            <p:ph type="title"/>
          </p:nvPr>
        </p:nvSpPr>
        <p:spPr>
          <a:xfrm>
            <a:off x="457200" y="0"/>
            <a:ext cx="8229600" cy="731837"/>
          </a:xfrm>
        </p:spPr>
        <p:txBody>
          <a:bodyPr>
            <a:normAutofit fontScale="90000"/>
          </a:bodyPr>
          <a:lstStyle/>
          <a:p>
            <a:r>
              <a:rPr lang="en-IN" dirty="0"/>
              <a:t>Handshake Protocol</a:t>
            </a:r>
          </a:p>
        </p:txBody>
      </p:sp>
      <p:sp>
        <p:nvSpPr>
          <p:cNvPr id="2" name="Content Placeholder 1">
            <a:extLst>
              <a:ext uri="{FF2B5EF4-FFF2-40B4-BE49-F238E27FC236}">
                <a16:creationId xmlns:a16="http://schemas.microsoft.com/office/drawing/2014/main" id="{CC7318A6-DF16-1957-A61C-D2C221581321}"/>
              </a:ext>
            </a:extLst>
          </p:cNvPr>
          <p:cNvSpPr>
            <a:spLocks noGrp="1"/>
          </p:cNvSpPr>
          <p:nvPr>
            <p:ph idx="1"/>
          </p:nvPr>
        </p:nvSpPr>
        <p:spPr>
          <a:xfrm>
            <a:off x="457200" y="731838"/>
            <a:ext cx="8229600" cy="5394326"/>
          </a:xfrm>
        </p:spPr>
        <p:txBody>
          <a:bodyPr>
            <a:normAutofit/>
          </a:bodyPr>
          <a:lstStyle/>
          <a:p>
            <a:r>
              <a:rPr lang="en-IN" dirty="0">
                <a:solidFill>
                  <a:srgbClr val="FF0000"/>
                </a:solidFill>
              </a:rPr>
              <a:t>Phase </a:t>
            </a:r>
            <a:r>
              <a:rPr lang="en-IN" dirty="0" err="1">
                <a:solidFill>
                  <a:srgbClr val="FF0000"/>
                </a:solidFill>
              </a:rPr>
              <a:t>IV:Finalizing</a:t>
            </a:r>
            <a:r>
              <a:rPr lang="en-IN" dirty="0">
                <a:solidFill>
                  <a:srgbClr val="FF0000"/>
                </a:solidFill>
              </a:rPr>
              <a:t> and finishing: </a:t>
            </a:r>
            <a:r>
              <a:rPr lang="en-IN" dirty="0"/>
              <a:t>In this phase, the client and server send messages to change cipher specification and to finish the handshaking protocol.</a:t>
            </a:r>
          </a:p>
        </p:txBody>
      </p:sp>
      <p:sp>
        <p:nvSpPr>
          <p:cNvPr id="5" name="Slide Number Placeholder 4"/>
          <p:cNvSpPr>
            <a:spLocks noGrp="1"/>
          </p:cNvSpPr>
          <p:nvPr>
            <p:ph type="sldNum" sz="quarter" idx="12"/>
          </p:nvPr>
        </p:nvSpPr>
        <p:spPr/>
        <p:txBody>
          <a:bodyPr/>
          <a:lstStyle/>
          <a:p>
            <a:fld id="{45BECD33-1D32-4D2B-AE21-C87DF0D70995}" type="slidenum">
              <a:rPr lang="en-US" smtClean="0"/>
              <a:pPr/>
              <a:t>57</a:t>
            </a:fld>
            <a:endParaRPr lang="en-US"/>
          </a:p>
        </p:txBody>
      </p:sp>
    </p:spTree>
    <p:extLst>
      <p:ext uri="{BB962C8B-B14F-4D97-AF65-F5344CB8AC3E}">
        <p14:creationId xmlns:p14="http://schemas.microsoft.com/office/powerpoint/2010/main" val="3455522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D491DA-76EC-E07F-7CED-A7DA25E20ED8}"/>
              </a:ext>
            </a:extLst>
          </p:cNvPr>
          <p:cNvSpPr>
            <a:spLocks noGrp="1"/>
          </p:cNvSpPr>
          <p:nvPr>
            <p:ph type="title"/>
          </p:nvPr>
        </p:nvSpPr>
        <p:spPr>
          <a:xfrm>
            <a:off x="457200" y="0"/>
            <a:ext cx="8229600" cy="731837"/>
          </a:xfrm>
        </p:spPr>
        <p:txBody>
          <a:bodyPr>
            <a:normAutofit fontScale="90000"/>
          </a:bodyPr>
          <a:lstStyle/>
          <a:p>
            <a:r>
              <a:rPr lang="en-IN" dirty="0" err="1"/>
              <a:t>ChangeCipherSpec</a:t>
            </a:r>
            <a:r>
              <a:rPr lang="en-IN" dirty="0"/>
              <a:t> Protocol</a:t>
            </a:r>
          </a:p>
        </p:txBody>
      </p:sp>
      <p:sp>
        <p:nvSpPr>
          <p:cNvPr id="2" name="Content Placeholder 1">
            <a:extLst>
              <a:ext uri="{FF2B5EF4-FFF2-40B4-BE49-F238E27FC236}">
                <a16:creationId xmlns:a16="http://schemas.microsoft.com/office/drawing/2014/main" id="{CC7318A6-DF16-1957-A61C-D2C221581321}"/>
              </a:ext>
            </a:extLst>
          </p:cNvPr>
          <p:cNvSpPr>
            <a:spLocks noGrp="1"/>
          </p:cNvSpPr>
          <p:nvPr>
            <p:ph idx="1"/>
          </p:nvPr>
        </p:nvSpPr>
        <p:spPr>
          <a:xfrm>
            <a:off x="0" y="731838"/>
            <a:ext cx="9252520" cy="5394326"/>
          </a:xfrm>
        </p:spPr>
        <p:txBody>
          <a:bodyPr>
            <a:normAutofit fontScale="92500" lnSpcReduction="20000"/>
          </a:bodyPr>
          <a:lstStyle/>
          <a:p>
            <a:r>
              <a:rPr lang="en-IN" dirty="0"/>
              <a:t>SSL mandates that the parties cannot use the parameters or secrets until they have sent or received a special message, the </a:t>
            </a:r>
            <a:r>
              <a:rPr lang="en-IN" dirty="0" err="1"/>
              <a:t>ChangeCipherSpec</a:t>
            </a:r>
            <a:r>
              <a:rPr lang="en-IN" dirty="0"/>
              <a:t> message which is exchanged during the handshake protocol and defined in the </a:t>
            </a:r>
            <a:r>
              <a:rPr lang="en-IN" dirty="0" err="1"/>
              <a:t>ChangeCipherSpec</a:t>
            </a:r>
            <a:r>
              <a:rPr lang="en-IN" dirty="0"/>
              <a:t> protocol.</a:t>
            </a:r>
          </a:p>
          <a:p>
            <a:r>
              <a:rPr lang="en-IN" dirty="0"/>
              <a:t>The sender and the receiver need two states:</a:t>
            </a:r>
          </a:p>
          <a:p>
            <a:r>
              <a:rPr lang="en-IN" dirty="0"/>
              <a:t>One state, the pending state, keeps track of the parameters and secrets.</a:t>
            </a:r>
          </a:p>
          <a:p>
            <a:r>
              <a:rPr lang="en-IN" dirty="0"/>
              <a:t>The other state, the active state, holds parameters and secrets used by the record protocol to sign/verify or encrypt/decrypt messages.</a:t>
            </a:r>
          </a:p>
          <a:p>
            <a:r>
              <a:rPr lang="en-IN" dirty="0"/>
              <a:t>In addition, each state holds two sets of values : read(inbound) and write(outbound).</a:t>
            </a:r>
          </a:p>
        </p:txBody>
      </p:sp>
      <p:sp>
        <p:nvSpPr>
          <p:cNvPr id="5" name="Slide Number Placeholder 4"/>
          <p:cNvSpPr>
            <a:spLocks noGrp="1"/>
          </p:cNvSpPr>
          <p:nvPr>
            <p:ph type="sldNum" sz="quarter" idx="12"/>
          </p:nvPr>
        </p:nvSpPr>
        <p:spPr/>
        <p:txBody>
          <a:bodyPr/>
          <a:lstStyle/>
          <a:p>
            <a:fld id="{45BECD33-1D32-4D2B-AE21-C87DF0D70995}" type="slidenum">
              <a:rPr lang="en-US" smtClean="0"/>
              <a:pPr/>
              <a:t>58</a:t>
            </a:fld>
            <a:endParaRPr lang="en-US"/>
          </a:p>
        </p:txBody>
      </p:sp>
    </p:spTree>
    <p:extLst>
      <p:ext uri="{BB962C8B-B14F-4D97-AF65-F5344CB8AC3E}">
        <p14:creationId xmlns:p14="http://schemas.microsoft.com/office/powerpoint/2010/main" val="7236103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D491DA-76EC-E07F-7CED-A7DA25E20ED8}"/>
              </a:ext>
            </a:extLst>
          </p:cNvPr>
          <p:cNvSpPr>
            <a:spLocks noGrp="1"/>
          </p:cNvSpPr>
          <p:nvPr>
            <p:ph type="title"/>
          </p:nvPr>
        </p:nvSpPr>
        <p:spPr>
          <a:xfrm>
            <a:off x="457200" y="0"/>
            <a:ext cx="8229600" cy="731837"/>
          </a:xfrm>
        </p:spPr>
        <p:txBody>
          <a:bodyPr>
            <a:normAutofit fontScale="90000"/>
          </a:bodyPr>
          <a:lstStyle/>
          <a:p>
            <a:r>
              <a:rPr lang="en-IN" dirty="0"/>
              <a:t>Alert Protocol</a:t>
            </a:r>
          </a:p>
        </p:txBody>
      </p:sp>
      <p:sp>
        <p:nvSpPr>
          <p:cNvPr id="2" name="Content Placeholder 1">
            <a:extLst>
              <a:ext uri="{FF2B5EF4-FFF2-40B4-BE49-F238E27FC236}">
                <a16:creationId xmlns:a16="http://schemas.microsoft.com/office/drawing/2014/main" id="{CC7318A6-DF16-1957-A61C-D2C221581321}"/>
              </a:ext>
            </a:extLst>
          </p:cNvPr>
          <p:cNvSpPr>
            <a:spLocks noGrp="1"/>
          </p:cNvSpPr>
          <p:nvPr>
            <p:ph idx="1"/>
          </p:nvPr>
        </p:nvSpPr>
        <p:spPr>
          <a:xfrm>
            <a:off x="0" y="731838"/>
            <a:ext cx="9252520" cy="5394326"/>
          </a:xfrm>
        </p:spPr>
        <p:txBody>
          <a:bodyPr>
            <a:normAutofit/>
          </a:bodyPr>
          <a:lstStyle/>
          <a:p>
            <a:r>
              <a:rPr lang="en-IN" dirty="0"/>
              <a:t>SSL uses Alert protocol for reporting errors and abnormal conditions.</a:t>
            </a:r>
          </a:p>
          <a:p>
            <a:r>
              <a:rPr lang="en-IN" dirty="0"/>
              <a:t>It uses only one message that describes the problem and its level.</a:t>
            </a:r>
          </a:p>
        </p:txBody>
      </p:sp>
      <p:sp>
        <p:nvSpPr>
          <p:cNvPr id="5" name="Slide Number Placeholder 4"/>
          <p:cNvSpPr>
            <a:spLocks noGrp="1"/>
          </p:cNvSpPr>
          <p:nvPr>
            <p:ph type="sldNum" sz="quarter" idx="12"/>
          </p:nvPr>
        </p:nvSpPr>
        <p:spPr/>
        <p:txBody>
          <a:bodyPr/>
          <a:lstStyle/>
          <a:p>
            <a:fld id="{45BECD33-1D32-4D2B-AE21-C87DF0D70995}" type="slidenum">
              <a:rPr lang="en-US" smtClean="0"/>
              <a:pPr/>
              <a:t>59</a:t>
            </a:fld>
            <a:endParaRPr lang="en-US"/>
          </a:p>
        </p:txBody>
      </p:sp>
    </p:spTree>
    <p:extLst>
      <p:ext uri="{BB962C8B-B14F-4D97-AF65-F5344CB8AC3E}">
        <p14:creationId xmlns:p14="http://schemas.microsoft.com/office/powerpoint/2010/main" val="2338263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15B61A7-165B-52B9-8C71-A5D7B81B7E3D}"/>
              </a:ext>
            </a:extLst>
          </p:cNvPr>
          <p:cNvSpPr>
            <a:spLocks noGrp="1"/>
          </p:cNvSpPr>
          <p:nvPr>
            <p:ph type="subTitle" idx="1"/>
          </p:nvPr>
        </p:nvSpPr>
        <p:spPr>
          <a:xfrm>
            <a:off x="251520" y="764704"/>
            <a:ext cx="8136904" cy="4874096"/>
          </a:xfrm>
        </p:spPr>
        <p:txBody>
          <a:bodyPr/>
          <a:lstStyle/>
          <a:p>
            <a:pPr marL="457200" indent="-457200" algn="l">
              <a:buFont typeface="Arial" panose="020B0604020202020204" pitchFamily="34" charset="0"/>
              <a:buChar char="•"/>
            </a:pPr>
            <a:r>
              <a:rPr lang="en-IN" dirty="0">
                <a:solidFill>
                  <a:schemeClr val="tx1"/>
                </a:solidFill>
              </a:rPr>
              <a:t>In this mode, </a:t>
            </a:r>
            <a:r>
              <a:rPr lang="en-IN" dirty="0" err="1">
                <a:solidFill>
                  <a:schemeClr val="tx1"/>
                </a:solidFill>
              </a:rPr>
              <a:t>IPSec</a:t>
            </a:r>
            <a:r>
              <a:rPr lang="en-IN" dirty="0">
                <a:solidFill>
                  <a:schemeClr val="tx1"/>
                </a:solidFill>
              </a:rPr>
              <a:t> protects the entire IP packet.</a:t>
            </a:r>
          </a:p>
          <a:p>
            <a:pPr marL="457200" indent="-457200" algn="l">
              <a:buFont typeface="Arial" panose="020B0604020202020204" pitchFamily="34" charset="0"/>
              <a:buChar char="•"/>
            </a:pPr>
            <a:r>
              <a:rPr lang="en-IN" dirty="0">
                <a:solidFill>
                  <a:schemeClr val="tx1"/>
                </a:solidFill>
              </a:rPr>
              <a:t>It takes an IP packet including header, applies </a:t>
            </a:r>
            <a:r>
              <a:rPr lang="en-IN" dirty="0" err="1">
                <a:solidFill>
                  <a:schemeClr val="tx1"/>
                </a:solidFill>
              </a:rPr>
              <a:t>IPSec</a:t>
            </a:r>
            <a:r>
              <a:rPr lang="en-IN" dirty="0">
                <a:solidFill>
                  <a:schemeClr val="tx1"/>
                </a:solidFill>
              </a:rPr>
              <a:t> security methods to the entire packet and then adds new IP header.</a:t>
            </a:r>
          </a:p>
        </p:txBody>
      </p:sp>
      <p:sp>
        <p:nvSpPr>
          <p:cNvPr id="6" name="Text Box 4">
            <a:extLst>
              <a:ext uri="{FF2B5EF4-FFF2-40B4-BE49-F238E27FC236}">
                <a16:creationId xmlns:a16="http://schemas.microsoft.com/office/drawing/2014/main" id="{80E0AA0E-DD54-59E8-403D-235D2F1AC675}"/>
              </a:ext>
            </a:extLst>
          </p:cNvPr>
          <p:cNvSpPr txBox="1">
            <a:spLocks noChangeArrowheads="1"/>
          </p:cNvSpPr>
          <p:nvPr/>
        </p:nvSpPr>
        <p:spPr bwMode="auto">
          <a:xfrm>
            <a:off x="457200" y="0"/>
            <a:ext cx="793122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ar-SA" sz="3600" dirty="0">
                <a:solidFill>
                  <a:schemeClr val="accent6">
                    <a:lumMod val="75000"/>
                  </a:schemeClr>
                </a:solidFill>
                <a:latin typeface="+mj-lt"/>
                <a:ea typeface="+mj-ea"/>
                <a:cs typeface="+mj-cs"/>
              </a:rPr>
              <a:t>                          Tunnel Mode</a:t>
            </a:r>
          </a:p>
        </p:txBody>
      </p:sp>
      <p:pic>
        <p:nvPicPr>
          <p:cNvPr id="9" name="Picture 13">
            <a:extLst>
              <a:ext uri="{FF2B5EF4-FFF2-40B4-BE49-F238E27FC236}">
                <a16:creationId xmlns:a16="http://schemas.microsoft.com/office/drawing/2014/main" id="{052E548D-67F4-83DA-5A28-9EDE83B854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373216"/>
            <a:ext cx="7004050"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2">
            <a:extLst>
              <a:ext uri="{FF2B5EF4-FFF2-40B4-BE49-F238E27FC236}">
                <a16:creationId xmlns:a16="http://schemas.microsoft.com/office/drawing/2014/main" id="{5733DCB9-D4C1-1E41-FFF5-13C7E27228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675" y="4606770"/>
            <a:ext cx="7219950"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a:extLst>
              <a:ext uri="{FF2B5EF4-FFF2-40B4-BE49-F238E27FC236}">
                <a16:creationId xmlns:a16="http://schemas.microsoft.com/office/drawing/2014/main" id="{90163B65-20C6-67BB-5D13-8FBC908F3B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3645024"/>
            <a:ext cx="4052218" cy="843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D491DA-76EC-E07F-7CED-A7DA25E20ED8}"/>
              </a:ext>
            </a:extLst>
          </p:cNvPr>
          <p:cNvSpPr>
            <a:spLocks noGrp="1"/>
          </p:cNvSpPr>
          <p:nvPr>
            <p:ph type="title"/>
          </p:nvPr>
        </p:nvSpPr>
        <p:spPr>
          <a:xfrm>
            <a:off x="457200" y="0"/>
            <a:ext cx="8229600" cy="731837"/>
          </a:xfrm>
        </p:spPr>
        <p:txBody>
          <a:bodyPr>
            <a:normAutofit fontScale="90000"/>
          </a:bodyPr>
          <a:lstStyle/>
          <a:p>
            <a:r>
              <a:rPr lang="en-IN" dirty="0"/>
              <a:t>Record Protocol</a:t>
            </a:r>
          </a:p>
        </p:txBody>
      </p:sp>
      <p:sp>
        <p:nvSpPr>
          <p:cNvPr id="2" name="Content Placeholder 1">
            <a:extLst>
              <a:ext uri="{FF2B5EF4-FFF2-40B4-BE49-F238E27FC236}">
                <a16:creationId xmlns:a16="http://schemas.microsoft.com/office/drawing/2014/main" id="{CC7318A6-DF16-1957-A61C-D2C221581321}"/>
              </a:ext>
            </a:extLst>
          </p:cNvPr>
          <p:cNvSpPr>
            <a:spLocks noGrp="1"/>
          </p:cNvSpPr>
          <p:nvPr>
            <p:ph idx="1"/>
          </p:nvPr>
        </p:nvSpPr>
        <p:spPr>
          <a:xfrm>
            <a:off x="0" y="731838"/>
            <a:ext cx="9252520" cy="5394326"/>
          </a:xfrm>
        </p:spPr>
        <p:txBody>
          <a:bodyPr>
            <a:normAutofit/>
          </a:bodyPr>
          <a:lstStyle/>
          <a:p>
            <a:r>
              <a:rPr lang="en-IN" dirty="0"/>
              <a:t>This protocol carries messages from upper layer ( Handshake, </a:t>
            </a:r>
            <a:r>
              <a:rPr lang="en-IN" dirty="0" err="1"/>
              <a:t>ChangeCipherSpec</a:t>
            </a:r>
            <a:r>
              <a:rPr lang="en-IN" dirty="0"/>
              <a:t>, Alert protocol or application layer).</a:t>
            </a:r>
          </a:p>
          <a:p>
            <a:r>
              <a:rPr lang="en-IN" dirty="0"/>
              <a:t>The message is fragmented and optionally compressed. A MAC is added to the compressed message using the negotiated hash algorithm.</a:t>
            </a:r>
          </a:p>
          <a:p>
            <a:r>
              <a:rPr lang="en-IN" dirty="0"/>
              <a:t>Finally, the SSL header is added to the encrypted message.</a:t>
            </a:r>
          </a:p>
          <a:p>
            <a:r>
              <a:rPr lang="en-IN" dirty="0"/>
              <a:t>The process at the receiver is reversed.</a:t>
            </a:r>
          </a:p>
        </p:txBody>
      </p:sp>
      <p:sp>
        <p:nvSpPr>
          <p:cNvPr id="5" name="Slide Number Placeholder 4"/>
          <p:cNvSpPr>
            <a:spLocks noGrp="1"/>
          </p:cNvSpPr>
          <p:nvPr>
            <p:ph type="sldNum" sz="quarter" idx="12"/>
          </p:nvPr>
        </p:nvSpPr>
        <p:spPr/>
        <p:txBody>
          <a:bodyPr/>
          <a:lstStyle/>
          <a:p>
            <a:fld id="{45BECD33-1D32-4D2B-AE21-C87DF0D70995}" type="slidenum">
              <a:rPr lang="en-US" smtClean="0"/>
              <a:pPr/>
              <a:t>60</a:t>
            </a:fld>
            <a:endParaRPr lang="en-US"/>
          </a:p>
        </p:txBody>
      </p:sp>
    </p:spTree>
    <p:extLst>
      <p:ext uri="{BB962C8B-B14F-4D97-AF65-F5344CB8AC3E}">
        <p14:creationId xmlns:p14="http://schemas.microsoft.com/office/powerpoint/2010/main" val="187312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5BECD33-1D32-4D2B-AE21-C87DF0D70995}" type="slidenum">
              <a:rPr lang="en-US" smtClean="0"/>
              <a:pPr/>
              <a:t>61</a:t>
            </a:fld>
            <a:endParaRPr lang="en-US"/>
          </a:p>
        </p:txBody>
      </p:sp>
      <p:pic>
        <p:nvPicPr>
          <p:cNvPr id="6" name="Picture 10">
            <a:extLst>
              <a:ext uri="{FF2B5EF4-FFF2-40B4-BE49-F238E27FC236}">
                <a16:creationId xmlns:a16="http://schemas.microsoft.com/office/drawing/2014/main" id="{655E2814-5D7A-0C27-B00A-312C272806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88" y="1066801"/>
            <a:ext cx="7605712"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2">
            <a:extLst>
              <a:ext uri="{FF2B5EF4-FFF2-40B4-BE49-F238E27FC236}">
                <a16:creationId xmlns:a16="http://schemas.microsoft.com/office/drawing/2014/main" id="{B412E769-4764-DFEC-89C8-2483B02A8843}"/>
              </a:ext>
            </a:extLst>
          </p:cNvPr>
          <p:cNvSpPr txBox="1">
            <a:spLocks noChangeArrowheads="1"/>
          </p:cNvSpPr>
          <p:nvPr/>
        </p:nvSpPr>
        <p:spPr bwMode="auto">
          <a:xfrm>
            <a:off x="990600" y="90488"/>
            <a:ext cx="6749752" cy="46166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solidFill>
                  <a:schemeClr val="accent2"/>
                </a:solidFill>
                <a:latin typeface="Times New Roman" panose="02020603050405020304" pitchFamily="18" charset="0"/>
              </a:rPr>
              <a:t>            </a:t>
            </a:r>
            <a:r>
              <a:rPr lang="en-US" altLang="en-US" sz="2400" i="1" dirty="0">
                <a:latin typeface="Times New Roman" panose="02020603050405020304" pitchFamily="18" charset="0"/>
              </a:rPr>
              <a:t>Processing done by </a:t>
            </a:r>
            <a:r>
              <a:rPr lang="en-US" altLang="en-US" sz="2400" i="1">
                <a:latin typeface="Times New Roman" panose="02020603050405020304" pitchFamily="18" charset="0"/>
              </a:rPr>
              <a:t>the Record </a:t>
            </a:r>
            <a:r>
              <a:rPr lang="en-US" altLang="en-US" sz="2400" i="1" dirty="0">
                <a:latin typeface="Times New Roman" panose="02020603050405020304" pitchFamily="18" charset="0"/>
              </a:rPr>
              <a:t>P</a:t>
            </a:r>
            <a:r>
              <a:rPr lang="en-US" altLang="en-US" sz="2400" i="1">
                <a:latin typeface="Times New Roman" panose="02020603050405020304" pitchFamily="18" charset="0"/>
              </a:rPr>
              <a:t>rotocol</a:t>
            </a:r>
            <a:endParaRPr lang="en-US" altLang="en-US" sz="2400" i="1" dirty="0">
              <a:latin typeface="Times New Roman" panose="02020603050405020304" pitchFamily="18" charset="0"/>
            </a:endParaRPr>
          </a:p>
        </p:txBody>
      </p:sp>
    </p:spTree>
    <p:extLst>
      <p:ext uri="{BB962C8B-B14F-4D97-AF65-F5344CB8AC3E}">
        <p14:creationId xmlns:p14="http://schemas.microsoft.com/office/powerpoint/2010/main" val="38121678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D491DA-76EC-E07F-7CED-A7DA25E20ED8}"/>
              </a:ext>
            </a:extLst>
          </p:cNvPr>
          <p:cNvSpPr>
            <a:spLocks noGrp="1"/>
          </p:cNvSpPr>
          <p:nvPr>
            <p:ph type="title"/>
          </p:nvPr>
        </p:nvSpPr>
        <p:spPr>
          <a:xfrm>
            <a:off x="457200" y="0"/>
            <a:ext cx="8229600" cy="731837"/>
          </a:xfrm>
        </p:spPr>
        <p:txBody>
          <a:bodyPr>
            <a:normAutofit fontScale="90000"/>
          </a:bodyPr>
          <a:lstStyle/>
          <a:p>
            <a:r>
              <a:rPr lang="en-IN" dirty="0"/>
              <a:t>Application Layer Security</a:t>
            </a:r>
          </a:p>
        </p:txBody>
      </p:sp>
      <p:sp>
        <p:nvSpPr>
          <p:cNvPr id="2" name="Content Placeholder 1">
            <a:extLst>
              <a:ext uri="{FF2B5EF4-FFF2-40B4-BE49-F238E27FC236}">
                <a16:creationId xmlns:a16="http://schemas.microsoft.com/office/drawing/2014/main" id="{CC7318A6-DF16-1957-A61C-D2C221581321}"/>
              </a:ext>
            </a:extLst>
          </p:cNvPr>
          <p:cNvSpPr>
            <a:spLocks noGrp="1"/>
          </p:cNvSpPr>
          <p:nvPr>
            <p:ph idx="1"/>
          </p:nvPr>
        </p:nvSpPr>
        <p:spPr>
          <a:xfrm>
            <a:off x="0" y="731838"/>
            <a:ext cx="9468544" cy="5394326"/>
          </a:xfrm>
        </p:spPr>
        <p:txBody>
          <a:bodyPr>
            <a:normAutofit/>
          </a:bodyPr>
          <a:lstStyle/>
          <a:p>
            <a:pPr marL="0" indent="0">
              <a:buNone/>
            </a:pPr>
            <a:r>
              <a:rPr lang="en-IN" dirty="0"/>
              <a:t>There are two protocols providing security services for e-mails: Pretty Good Privacy (PGP) and Secure/Multipurpose Internet Mail Extension (S/MIME)</a:t>
            </a:r>
          </a:p>
          <a:p>
            <a:pPr marL="0" indent="0">
              <a:buNone/>
            </a:pPr>
            <a:r>
              <a:rPr lang="en-IN" dirty="0"/>
              <a:t>PGP :</a:t>
            </a:r>
          </a:p>
          <a:p>
            <a:pPr>
              <a:buFontTx/>
              <a:buChar char="-"/>
            </a:pPr>
            <a:r>
              <a:rPr lang="en-IN" dirty="0"/>
              <a:t>PGP was invented to provide e-mail with privacy, integrity and authentication.</a:t>
            </a:r>
          </a:p>
          <a:p>
            <a:pPr>
              <a:buFontTx/>
              <a:buChar char="-"/>
            </a:pPr>
            <a:r>
              <a:rPr lang="en-IN" dirty="0"/>
              <a:t>PGP can be used to create a secure email messages.</a:t>
            </a:r>
          </a:p>
        </p:txBody>
      </p:sp>
      <p:sp>
        <p:nvSpPr>
          <p:cNvPr id="5" name="Slide Number Placeholder 4"/>
          <p:cNvSpPr>
            <a:spLocks noGrp="1"/>
          </p:cNvSpPr>
          <p:nvPr>
            <p:ph type="sldNum" sz="quarter" idx="12"/>
          </p:nvPr>
        </p:nvSpPr>
        <p:spPr/>
        <p:txBody>
          <a:bodyPr/>
          <a:lstStyle/>
          <a:p>
            <a:fld id="{45BECD33-1D32-4D2B-AE21-C87DF0D70995}" type="slidenum">
              <a:rPr lang="en-US" smtClean="0"/>
              <a:pPr/>
              <a:t>62</a:t>
            </a:fld>
            <a:endParaRPr lang="en-US"/>
          </a:p>
        </p:txBody>
      </p:sp>
    </p:spTree>
    <p:extLst>
      <p:ext uri="{BB962C8B-B14F-4D97-AF65-F5344CB8AC3E}">
        <p14:creationId xmlns:p14="http://schemas.microsoft.com/office/powerpoint/2010/main" val="39058681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D491DA-76EC-E07F-7CED-A7DA25E20ED8}"/>
              </a:ext>
            </a:extLst>
          </p:cNvPr>
          <p:cNvSpPr>
            <a:spLocks noGrp="1"/>
          </p:cNvSpPr>
          <p:nvPr>
            <p:ph type="title"/>
          </p:nvPr>
        </p:nvSpPr>
        <p:spPr>
          <a:xfrm>
            <a:off x="457200" y="0"/>
            <a:ext cx="8229600" cy="731837"/>
          </a:xfrm>
        </p:spPr>
        <p:txBody>
          <a:bodyPr>
            <a:normAutofit fontScale="90000"/>
          </a:bodyPr>
          <a:lstStyle/>
          <a:p>
            <a:r>
              <a:rPr lang="en-IN" dirty="0"/>
              <a:t>Scenarios</a:t>
            </a:r>
          </a:p>
        </p:txBody>
      </p:sp>
      <p:sp>
        <p:nvSpPr>
          <p:cNvPr id="2" name="Content Placeholder 1">
            <a:extLst>
              <a:ext uri="{FF2B5EF4-FFF2-40B4-BE49-F238E27FC236}">
                <a16:creationId xmlns:a16="http://schemas.microsoft.com/office/drawing/2014/main" id="{CC7318A6-DF16-1957-A61C-D2C221581321}"/>
              </a:ext>
            </a:extLst>
          </p:cNvPr>
          <p:cNvSpPr>
            <a:spLocks noGrp="1"/>
          </p:cNvSpPr>
          <p:nvPr>
            <p:ph idx="1"/>
          </p:nvPr>
        </p:nvSpPr>
        <p:spPr>
          <a:xfrm>
            <a:off x="457200" y="731838"/>
            <a:ext cx="7931224" cy="5394326"/>
          </a:xfrm>
        </p:spPr>
        <p:txBody>
          <a:bodyPr>
            <a:normAutofit/>
          </a:bodyPr>
          <a:lstStyle/>
          <a:p>
            <a:pPr marL="0" indent="0">
              <a:buNone/>
            </a:pPr>
            <a:r>
              <a:rPr lang="en-IN" dirty="0"/>
              <a:t>The scenarios to send the e-mail message can be with –</a:t>
            </a:r>
          </a:p>
          <a:p>
            <a:r>
              <a:rPr lang="en-IN" dirty="0"/>
              <a:t>Plaintext Message</a:t>
            </a:r>
          </a:p>
          <a:p>
            <a:r>
              <a:rPr lang="en-IN" dirty="0"/>
              <a:t>Authenticated Message</a:t>
            </a:r>
          </a:p>
          <a:p>
            <a:r>
              <a:rPr lang="en-IN" dirty="0"/>
              <a:t>Compressed Message</a:t>
            </a:r>
          </a:p>
          <a:p>
            <a:r>
              <a:rPr lang="en-IN" dirty="0"/>
              <a:t>Confidential Message</a:t>
            </a:r>
          </a:p>
        </p:txBody>
      </p:sp>
      <p:sp>
        <p:nvSpPr>
          <p:cNvPr id="5" name="Slide Number Placeholder 4"/>
          <p:cNvSpPr>
            <a:spLocks noGrp="1"/>
          </p:cNvSpPr>
          <p:nvPr>
            <p:ph type="sldNum" sz="quarter" idx="12"/>
          </p:nvPr>
        </p:nvSpPr>
        <p:spPr/>
        <p:txBody>
          <a:bodyPr/>
          <a:lstStyle/>
          <a:p>
            <a:fld id="{45BECD33-1D32-4D2B-AE21-C87DF0D70995}" type="slidenum">
              <a:rPr lang="en-US" smtClean="0"/>
              <a:pPr/>
              <a:t>63</a:t>
            </a:fld>
            <a:endParaRPr lang="en-US"/>
          </a:p>
        </p:txBody>
      </p:sp>
    </p:spTree>
    <p:extLst>
      <p:ext uri="{BB962C8B-B14F-4D97-AF65-F5344CB8AC3E}">
        <p14:creationId xmlns:p14="http://schemas.microsoft.com/office/powerpoint/2010/main" val="1095402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D491DA-76EC-E07F-7CED-A7DA25E20ED8}"/>
              </a:ext>
            </a:extLst>
          </p:cNvPr>
          <p:cNvSpPr>
            <a:spLocks noGrp="1"/>
          </p:cNvSpPr>
          <p:nvPr>
            <p:ph type="title"/>
          </p:nvPr>
        </p:nvSpPr>
        <p:spPr>
          <a:xfrm>
            <a:off x="457200" y="0"/>
            <a:ext cx="8229600" cy="731837"/>
          </a:xfrm>
        </p:spPr>
        <p:txBody>
          <a:bodyPr>
            <a:normAutofit fontScale="90000"/>
          </a:bodyPr>
          <a:lstStyle/>
          <a:p>
            <a:r>
              <a:rPr lang="en-IN" dirty="0"/>
              <a:t>Scenarios</a:t>
            </a:r>
          </a:p>
        </p:txBody>
      </p:sp>
      <p:sp>
        <p:nvSpPr>
          <p:cNvPr id="5" name="Slide Number Placeholder 4"/>
          <p:cNvSpPr>
            <a:spLocks noGrp="1"/>
          </p:cNvSpPr>
          <p:nvPr>
            <p:ph type="sldNum" sz="quarter" idx="12"/>
          </p:nvPr>
        </p:nvSpPr>
        <p:spPr/>
        <p:txBody>
          <a:bodyPr/>
          <a:lstStyle/>
          <a:p>
            <a:fld id="{45BECD33-1D32-4D2B-AE21-C87DF0D70995}" type="slidenum">
              <a:rPr lang="en-US" smtClean="0"/>
              <a:pPr/>
              <a:t>64</a:t>
            </a:fld>
            <a:endParaRPr lang="en-US"/>
          </a:p>
        </p:txBody>
      </p:sp>
      <p:pic>
        <p:nvPicPr>
          <p:cNvPr id="8" name="Picture 10">
            <a:extLst>
              <a:ext uri="{FF2B5EF4-FFF2-40B4-BE49-F238E27FC236}">
                <a16:creationId xmlns:a16="http://schemas.microsoft.com/office/drawing/2014/main" id="{701F2A15-D92C-E41E-B5DF-3859C9BDC09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28801"/>
            <a:ext cx="8229600"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0">
            <a:extLst>
              <a:ext uri="{FF2B5EF4-FFF2-40B4-BE49-F238E27FC236}">
                <a16:creationId xmlns:a16="http://schemas.microsoft.com/office/drawing/2014/main" id="{E4271285-389B-1BC0-AF91-231DFE873D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077072"/>
            <a:ext cx="8328025"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5980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76"/>
            <a:ext cx="8229600" cy="1143000"/>
          </a:xfrm>
        </p:spPr>
        <p:txBody>
          <a:bodyPr>
            <a:normAutofit fontScale="90000"/>
          </a:bodyPr>
          <a:lstStyle/>
          <a:p>
            <a:br>
              <a:rPr lang="en-US" dirty="0">
                <a:cs typeface="Arial" pitchFamily="34" charset="0"/>
              </a:rPr>
            </a:br>
            <a:endParaRPr lang="en-US" dirty="0"/>
          </a:p>
        </p:txBody>
      </p:sp>
      <p:sp>
        <p:nvSpPr>
          <p:cNvPr id="5" name="Slide Number Placeholder 4"/>
          <p:cNvSpPr>
            <a:spLocks noGrp="1"/>
          </p:cNvSpPr>
          <p:nvPr>
            <p:ph type="sldNum" sz="quarter" idx="12"/>
          </p:nvPr>
        </p:nvSpPr>
        <p:spPr/>
        <p:txBody>
          <a:bodyPr/>
          <a:lstStyle/>
          <a:p>
            <a:fld id="{45BECD33-1D32-4D2B-AE21-C87DF0D70995}" type="slidenum">
              <a:rPr lang="en-US" smtClean="0"/>
              <a:pPr/>
              <a:t>65</a:t>
            </a:fld>
            <a:endParaRPr lang="en-US"/>
          </a:p>
        </p:txBody>
      </p:sp>
      <p:pic>
        <p:nvPicPr>
          <p:cNvPr id="7" name="Picture 10">
            <a:extLst>
              <a:ext uri="{FF2B5EF4-FFF2-40B4-BE49-F238E27FC236}">
                <a16:creationId xmlns:a16="http://schemas.microsoft.com/office/drawing/2014/main" id="{41732A34-1820-2363-BCE8-A7FC24ACFA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13" y="857225"/>
            <a:ext cx="7367587" cy="2067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0">
            <a:extLst>
              <a:ext uri="{FF2B5EF4-FFF2-40B4-BE49-F238E27FC236}">
                <a16:creationId xmlns:a16="http://schemas.microsoft.com/office/drawing/2014/main" id="{BDF6A943-33F0-643F-64A8-6EA891BBBA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 y="3212976"/>
            <a:ext cx="8848725"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D491DA-76EC-E07F-7CED-A7DA25E20ED8}"/>
              </a:ext>
            </a:extLst>
          </p:cNvPr>
          <p:cNvSpPr>
            <a:spLocks noGrp="1"/>
          </p:cNvSpPr>
          <p:nvPr>
            <p:ph type="title"/>
          </p:nvPr>
        </p:nvSpPr>
        <p:spPr>
          <a:xfrm>
            <a:off x="457200" y="0"/>
            <a:ext cx="8229600" cy="731837"/>
          </a:xfrm>
        </p:spPr>
        <p:txBody>
          <a:bodyPr>
            <a:normAutofit fontScale="90000"/>
          </a:bodyPr>
          <a:lstStyle/>
          <a:p>
            <a:r>
              <a:rPr lang="en-IN" dirty="0"/>
              <a:t>Code Conversion</a:t>
            </a:r>
          </a:p>
        </p:txBody>
      </p:sp>
      <p:sp>
        <p:nvSpPr>
          <p:cNvPr id="2" name="Content Placeholder 1">
            <a:extLst>
              <a:ext uri="{FF2B5EF4-FFF2-40B4-BE49-F238E27FC236}">
                <a16:creationId xmlns:a16="http://schemas.microsoft.com/office/drawing/2014/main" id="{CC7318A6-DF16-1957-A61C-D2C221581321}"/>
              </a:ext>
            </a:extLst>
          </p:cNvPr>
          <p:cNvSpPr>
            <a:spLocks noGrp="1"/>
          </p:cNvSpPr>
          <p:nvPr>
            <p:ph idx="1"/>
          </p:nvPr>
        </p:nvSpPr>
        <p:spPr>
          <a:xfrm>
            <a:off x="457200" y="731838"/>
            <a:ext cx="7931224" cy="5394326"/>
          </a:xfrm>
        </p:spPr>
        <p:txBody>
          <a:bodyPr>
            <a:normAutofit/>
          </a:bodyPr>
          <a:lstStyle/>
          <a:p>
            <a:r>
              <a:rPr lang="en-IN" dirty="0"/>
              <a:t>Another service provided by PGP is code conversion.</a:t>
            </a:r>
          </a:p>
          <a:p>
            <a:r>
              <a:rPr lang="en-IN" dirty="0"/>
              <a:t>Most email systems allow the message to consist of only ASCII characters.</a:t>
            </a:r>
          </a:p>
          <a:p>
            <a:r>
              <a:rPr lang="en-IN" dirty="0"/>
              <a:t>To translate other characters not in the ASCII set, PGP uses Radix-64 conversion.</a:t>
            </a:r>
          </a:p>
          <a:p>
            <a:pPr marL="0" indent="0">
              <a:buNone/>
            </a:pPr>
            <a:endParaRPr lang="en-IN" dirty="0"/>
          </a:p>
        </p:txBody>
      </p:sp>
      <p:sp>
        <p:nvSpPr>
          <p:cNvPr id="5" name="Slide Number Placeholder 4"/>
          <p:cNvSpPr>
            <a:spLocks noGrp="1"/>
          </p:cNvSpPr>
          <p:nvPr>
            <p:ph type="sldNum" sz="quarter" idx="12"/>
          </p:nvPr>
        </p:nvSpPr>
        <p:spPr/>
        <p:txBody>
          <a:bodyPr/>
          <a:lstStyle/>
          <a:p>
            <a:fld id="{45BECD33-1D32-4D2B-AE21-C87DF0D70995}" type="slidenum">
              <a:rPr lang="en-US" smtClean="0"/>
              <a:pPr/>
              <a:t>66</a:t>
            </a:fld>
            <a:endParaRPr lang="en-US"/>
          </a:p>
        </p:txBody>
      </p:sp>
    </p:spTree>
    <p:extLst>
      <p:ext uri="{BB962C8B-B14F-4D97-AF65-F5344CB8AC3E}">
        <p14:creationId xmlns:p14="http://schemas.microsoft.com/office/powerpoint/2010/main" val="26456386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D491DA-76EC-E07F-7CED-A7DA25E20ED8}"/>
              </a:ext>
            </a:extLst>
          </p:cNvPr>
          <p:cNvSpPr>
            <a:spLocks noGrp="1"/>
          </p:cNvSpPr>
          <p:nvPr>
            <p:ph type="title"/>
          </p:nvPr>
        </p:nvSpPr>
        <p:spPr>
          <a:xfrm>
            <a:off x="457200" y="0"/>
            <a:ext cx="8229600" cy="731837"/>
          </a:xfrm>
        </p:spPr>
        <p:txBody>
          <a:bodyPr>
            <a:normAutofit fontScale="90000"/>
          </a:bodyPr>
          <a:lstStyle/>
          <a:p>
            <a:r>
              <a:rPr lang="en-IN" dirty="0"/>
              <a:t>Segmentation</a:t>
            </a:r>
          </a:p>
        </p:txBody>
      </p:sp>
      <p:sp>
        <p:nvSpPr>
          <p:cNvPr id="2" name="Content Placeholder 1">
            <a:extLst>
              <a:ext uri="{FF2B5EF4-FFF2-40B4-BE49-F238E27FC236}">
                <a16:creationId xmlns:a16="http://schemas.microsoft.com/office/drawing/2014/main" id="{CC7318A6-DF16-1957-A61C-D2C221581321}"/>
              </a:ext>
            </a:extLst>
          </p:cNvPr>
          <p:cNvSpPr>
            <a:spLocks noGrp="1"/>
          </p:cNvSpPr>
          <p:nvPr>
            <p:ph idx="1"/>
          </p:nvPr>
        </p:nvSpPr>
        <p:spPr>
          <a:xfrm>
            <a:off x="457200" y="731838"/>
            <a:ext cx="7931224" cy="5394326"/>
          </a:xfrm>
        </p:spPr>
        <p:txBody>
          <a:bodyPr>
            <a:normAutofit/>
          </a:bodyPr>
          <a:lstStyle/>
          <a:p>
            <a:r>
              <a:rPr lang="en-IN" dirty="0"/>
              <a:t>PGP allows segmentation of the message after it has been converted to Radix-64 to make each transmitted unit the uniform size allowed by the underlying e-mail protocol.</a:t>
            </a:r>
          </a:p>
          <a:p>
            <a:pPr marL="0" indent="0">
              <a:buNone/>
            </a:pPr>
            <a:endParaRPr lang="en-IN" dirty="0"/>
          </a:p>
        </p:txBody>
      </p:sp>
      <p:sp>
        <p:nvSpPr>
          <p:cNvPr id="5" name="Slide Number Placeholder 4"/>
          <p:cNvSpPr>
            <a:spLocks noGrp="1"/>
          </p:cNvSpPr>
          <p:nvPr>
            <p:ph type="sldNum" sz="quarter" idx="12"/>
          </p:nvPr>
        </p:nvSpPr>
        <p:spPr/>
        <p:txBody>
          <a:bodyPr/>
          <a:lstStyle/>
          <a:p>
            <a:fld id="{45BECD33-1D32-4D2B-AE21-C87DF0D70995}" type="slidenum">
              <a:rPr lang="en-US" smtClean="0"/>
              <a:pPr/>
              <a:t>67</a:t>
            </a:fld>
            <a:endParaRPr lang="en-US"/>
          </a:p>
        </p:txBody>
      </p:sp>
    </p:spTree>
    <p:extLst>
      <p:ext uri="{BB962C8B-B14F-4D97-AF65-F5344CB8AC3E}">
        <p14:creationId xmlns:p14="http://schemas.microsoft.com/office/powerpoint/2010/main" val="15220608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D491DA-76EC-E07F-7CED-A7DA25E20ED8}"/>
              </a:ext>
            </a:extLst>
          </p:cNvPr>
          <p:cNvSpPr>
            <a:spLocks noGrp="1"/>
          </p:cNvSpPr>
          <p:nvPr>
            <p:ph type="title"/>
          </p:nvPr>
        </p:nvSpPr>
        <p:spPr>
          <a:xfrm>
            <a:off x="457200" y="0"/>
            <a:ext cx="8229600" cy="731837"/>
          </a:xfrm>
        </p:spPr>
        <p:txBody>
          <a:bodyPr>
            <a:normAutofit fontScale="90000"/>
          </a:bodyPr>
          <a:lstStyle/>
          <a:p>
            <a:r>
              <a:rPr lang="en-IN" dirty="0"/>
              <a:t>Key Rings</a:t>
            </a:r>
          </a:p>
        </p:txBody>
      </p:sp>
      <p:sp>
        <p:nvSpPr>
          <p:cNvPr id="2" name="Content Placeholder 1">
            <a:extLst>
              <a:ext uri="{FF2B5EF4-FFF2-40B4-BE49-F238E27FC236}">
                <a16:creationId xmlns:a16="http://schemas.microsoft.com/office/drawing/2014/main" id="{CC7318A6-DF16-1957-A61C-D2C221581321}"/>
              </a:ext>
            </a:extLst>
          </p:cNvPr>
          <p:cNvSpPr>
            <a:spLocks noGrp="1"/>
          </p:cNvSpPr>
          <p:nvPr>
            <p:ph idx="1"/>
          </p:nvPr>
        </p:nvSpPr>
        <p:spPr>
          <a:xfrm>
            <a:off x="457200" y="731838"/>
            <a:ext cx="7931224" cy="5394326"/>
          </a:xfrm>
        </p:spPr>
        <p:txBody>
          <a:bodyPr>
            <a:normAutofit/>
          </a:bodyPr>
          <a:lstStyle/>
          <a:p>
            <a:r>
              <a:rPr lang="en-IN" dirty="0"/>
              <a:t>In all previous scenarios, we assumed that Alice needs to send a message only to Bob.</a:t>
            </a:r>
          </a:p>
          <a:p>
            <a:r>
              <a:rPr lang="en-IN" dirty="0"/>
              <a:t>This isn’t the case always.</a:t>
            </a:r>
          </a:p>
          <a:p>
            <a:r>
              <a:rPr lang="en-IN" dirty="0"/>
              <a:t>Alice may need to send to send message to many people; she needs Key rings.</a:t>
            </a:r>
          </a:p>
          <a:p>
            <a:pPr marL="0" indent="0">
              <a:buNone/>
            </a:pPr>
            <a:endParaRPr lang="en-IN" dirty="0"/>
          </a:p>
        </p:txBody>
      </p:sp>
      <p:sp>
        <p:nvSpPr>
          <p:cNvPr id="5" name="Slide Number Placeholder 4"/>
          <p:cNvSpPr>
            <a:spLocks noGrp="1"/>
          </p:cNvSpPr>
          <p:nvPr>
            <p:ph type="sldNum" sz="quarter" idx="12"/>
          </p:nvPr>
        </p:nvSpPr>
        <p:spPr/>
        <p:txBody>
          <a:bodyPr/>
          <a:lstStyle/>
          <a:p>
            <a:fld id="{45BECD33-1D32-4D2B-AE21-C87DF0D70995}" type="slidenum">
              <a:rPr lang="en-US" smtClean="0"/>
              <a:pPr/>
              <a:t>68</a:t>
            </a:fld>
            <a:endParaRPr lang="en-US"/>
          </a:p>
        </p:txBody>
      </p:sp>
      <p:pic>
        <p:nvPicPr>
          <p:cNvPr id="7" name="Picture 10">
            <a:extLst>
              <a:ext uri="{FF2B5EF4-FFF2-40B4-BE49-F238E27FC236}">
                <a16:creationId xmlns:a16="http://schemas.microsoft.com/office/drawing/2014/main" id="{BEC8995D-BFB3-D0CD-AC05-3E1B6D5014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438" y="3789040"/>
            <a:ext cx="7523162"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42106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D491DA-76EC-E07F-7CED-A7DA25E20ED8}"/>
              </a:ext>
            </a:extLst>
          </p:cNvPr>
          <p:cNvSpPr>
            <a:spLocks noGrp="1"/>
          </p:cNvSpPr>
          <p:nvPr>
            <p:ph type="title"/>
          </p:nvPr>
        </p:nvSpPr>
        <p:spPr>
          <a:xfrm>
            <a:off x="457200" y="0"/>
            <a:ext cx="8229600" cy="731837"/>
          </a:xfrm>
        </p:spPr>
        <p:txBody>
          <a:bodyPr>
            <a:normAutofit fontScale="90000"/>
          </a:bodyPr>
          <a:lstStyle/>
          <a:p>
            <a:r>
              <a:rPr lang="en-IN" dirty="0" err="1"/>
              <a:t>Contd</a:t>
            </a:r>
            <a:r>
              <a:rPr lang="en-IN" dirty="0"/>
              <a:t>…</a:t>
            </a:r>
          </a:p>
        </p:txBody>
      </p:sp>
      <p:sp>
        <p:nvSpPr>
          <p:cNvPr id="2" name="Content Placeholder 1">
            <a:extLst>
              <a:ext uri="{FF2B5EF4-FFF2-40B4-BE49-F238E27FC236}">
                <a16:creationId xmlns:a16="http://schemas.microsoft.com/office/drawing/2014/main" id="{CC7318A6-DF16-1957-A61C-D2C221581321}"/>
              </a:ext>
            </a:extLst>
          </p:cNvPr>
          <p:cNvSpPr>
            <a:spLocks noGrp="1"/>
          </p:cNvSpPr>
          <p:nvPr>
            <p:ph idx="1"/>
          </p:nvPr>
        </p:nvSpPr>
        <p:spPr>
          <a:xfrm>
            <a:off x="457200" y="731838"/>
            <a:ext cx="7931224" cy="5394326"/>
          </a:xfrm>
        </p:spPr>
        <p:txBody>
          <a:bodyPr>
            <a:normAutofit/>
          </a:bodyPr>
          <a:lstStyle/>
          <a:p>
            <a:r>
              <a:rPr lang="en-IN" dirty="0"/>
              <a:t>Two cases may arise :</a:t>
            </a:r>
          </a:p>
          <a:p>
            <a:pPr marL="514350" indent="-514350">
              <a:buAutoNum type="arabicPeriod"/>
            </a:pPr>
            <a:r>
              <a:rPr lang="en-IN" dirty="0"/>
              <a:t>Alice needs to send message to another person in the community.</a:t>
            </a:r>
          </a:p>
          <a:p>
            <a:pPr marL="514350" indent="-514350">
              <a:buAutoNum type="alphaLcPeriod"/>
            </a:pPr>
            <a:r>
              <a:rPr lang="en-IN" dirty="0"/>
              <a:t>She uses her private key to sign the digest.</a:t>
            </a:r>
          </a:p>
          <a:p>
            <a:pPr marL="514350" indent="-514350">
              <a:buAutoNum type="alphaLcPeriod"/>
            </a:pPr>
            <a:r>
              <a:rPr lang="en-IN" dirty="0"/>
              <a:t>She uses the receiver’s public key to encrypt a newly created session key.</a:t>
            </a:r>
          </a:p>
          <a:p>
            <a:pPr marL="514350" indent="-514350">
              <a:buAutoNum type="alphaLcPeriod"/>
            </a:pPr>
            <a:r>
              <a:rPr lang="en-IN" dirty="0"/>
              <a:t>She encrypts the message and signed digest with the session key created.</a:t>
            </a:r>
          </a:p>
          <a:p>
            <a:pPr marL="0" indent="0">
              <a:buNone/>
            </a:pPr>
            <a:endParaRPr lang="en-IN" dirty="0"/>
          </a:p>
        </p:txBody>
      </p:sp>
      <p:sp>
        <p:nvSpPr>
          <p:cNvPr id="5" name="Slide Number Placeholder 4"/>
          <p:cNvSpPr>
            <a:spLocks noGrp="1"/>
          </p:cNvSpPr>
          <p:nvPr>
            <p:ph type="sldNum" sz="quarter" idx="12"/>
          </p:nvPr>
        </p:nvSpPr>
        <p:spPr/>
        <p:txBody>
          <a:bodyPr/>
          <a:lstStyle/>
          <a:p>
            <a:fld id="{45BECD33-1D32-4D2B-AE21-C87DF0D70995}" type="slidenum">
              <a:rPr lang="en-US" smtClean="0"/>
              <a:pPr/>
              <a:t>69</a:t>
            </a:fld>
            <a:endParaRPr lang="en-US"/>
          </a:p>
        </p:txBody>
      </p:sp>
    </p:spTree>
    <p:extLst>
      <p:ext uri="{BB962C8B-B14F-4D97-AF65-F5344CB8AC3E}">
        <p14:creationId xmlns:p14="http://schemas.microsoft.com/office/powerpoint/2010/main" val="586387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6525"/>
            <a:ext cx="7772400" cy="489249"/>
          </a:xfrm>
        </p:spPr>
        <p:txBody>
          <a:bodyPr>
            <a:normAutofit fontScale="90000"/>
          </a:bodyPr>
          <a:lstStyle/>
          <a:p>
            <a:r>
              <a:rPr lang="en-US" sz="3600" b="1" dirty="0">
                <a:solidFill>
                  <a:schemeClr val="accent6">
                    <a:lumMod val="75000"/>
                  </a:schemeClr>
                </a:solidFill>
              </a:rPr>
              <a:t>Tunnel mode in action</a:t>
            </a:r>
          </a:p>
        </p:txBody>
      </p:sp>
      <p:sp>
        <p:nvSpPr>
          <p:cNvPr id="3" name="Subtitle 2">
            <a:extLst>
              <a:ext uri="{FF2B5EF4-FFF2-40B4-BE49-F238E27FC236}">
                <a16:creationId xmlns:a16="http://schemas.microsoft.com/office/drawing/2014/main" id="{71F57722-3186-7536-18E7-2E4FA061BDCA}"/>
              </a:ext>
            </a:extLst>
          </p:cNvPr>
          <p:cNvSpPr>
            <a:spLocks noGrp="1"/>
          </p:cNvSpPr>
          <p:nvPr>
            <p:ph type="subTitle" idx="1"/>
          </p:nvPr>
        </p:nvSpPr>
        <p:spPr>
          <a:xfrm>
            <a:off x="539552" y="625774"/>
            <a:ext cx="8496944" cy="5035474"/>
          </a:xfrm>
        </p:spPr>
        <p:txBody>
          <a:bodyPr>
            <a:normAutofit/>
          </a:bodyPr>
          <a:lstStyle/>
          <a:p>
            <a:pPr marL="457200" indent="-457200" algn="l">
              <a:buFont typeface="Arial" panose="020B0604020202020204" pitchFamily="34" charset="0"/>
              <a:buChar char="•"/>
            </a:pPr>
            <a:r>
              <a:rPr lang="en-IN" sz="2800" dirty="0">
                <a:solidFill>
                  <a:schemeClr val="tx1"/>
                </a:solidFill>
              </a:rPr>
              <a:t>This mode is normally used between two routers.</a:t>
            </a:r>
          </a:p>
          <a:p>
            <a:pPr marL="457200" indent="-457200" algn="l">
              <a:buFont typeface="Arial" panose="020B0604020202020204" pitchFamily="34" charset="0"/>
              <a:buChar char="•"/>
            </a:pPr>
            <a:r>
              <a:rPr lang="en-IN" sz="2800" dirty="0">
                <a:solidFill>
                  <a:schemeClr val="tx1"/>
                </a:solidFill>
              </a:rPr>
              <a:t>The entire original packet is protected from intrusion between the sender and the receiver as if the whole packet goes through an imaginary tunnel.</a:t>
            </a:r>
          </a:p>
        </p:txBody>
      </p:sp>
      <p:pic>
        <p:nvPicPr>
          <p:cNvPr id="10" name="Picture 13">
            <a:extLst>
              <a:ext uri="{FF2B5EF4-FFF2-40B4-BE49-F238E27FC236}">
                <a16:creationId xmlns:a16="http://schemas.microsoft.com/office/drawing/2014/main" id="{7D56EF3F-5549-A54B-E60C-2297F77365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838450"/>
            <a:ext cx="3082925"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4">
            <a:extLst>
              <a:ext uri="{FF2B5EF4-FFF2-40B4-BE49-F238E27FC236}">
                <a16:creationId xmlns:a16="http://schemas.microsoft.com/office/drawing/2014/main" id="{BD7BABE3-E116-9AC3-648E-7F7DCA145D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762250"/>
            <a:ext cx="2157413"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5">
            <a:extLst>
              <a:ext uri="{FF2B5EF4-FFF2-40B4-BE49-F238E27FC236}">
                <a16:creationId xmlns:a16="http://schemas.microsoft.com/office/drawing/2014/main" id="{B6564049-D0F1-6282-9B02-454C7A44AA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2819400"/>
            <a:ext cx="3132138"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1">
            <a:extLst>
              <a:ext uri="{FF2B5EF4-FFF2-40B4-BE49-F238E27FC236}">
                <a16:creationId xmlns:a16="http://schemas.microsoft.com/office/drawing/2014/main" id="{AD7A5FE4-EAA3-9F01-1799-A813BEB67CE0}"/>
              </a:ext>
            </a:extLst>
          </p:cNvPr>
          <p:cNvSpPr>
            <a:spLocks noChangeArrowheads="1"/>
          </p:cNvSpPr>
          <p:nvPr/>
        </p:nvSpPr>
        <p:spPr bwMode="auto">
          <a:xfrm>
            <a:off x="539552" y="5013175"/>
            <a:ext cx="8185348" cy="1077218"/>
          </a:xfrm>
          <a:prstGeom prst="rect">
            <a:avLst/>
          </a:prstGeom>
          <a:solidFill>
            <a:srgbClr val="3333CC"/>
          </a:solidFill>
          <a:ln>
            <a:noFill/>
          </a:ln>
          <a:effectLst/>
          <a:extLst>
            <a:ext uri="{91240B29-F687-4F45-9708-019B960494DF}">
              <a14:hiddenLine xmlns:a14="http://schemas.microsoft.com/office/drawing/2010/main" w="762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3200" i="1" dirty="0" err="1">
                <a:solidFill>
                  <a:schemeClr val="bg1"/>
                </a:solidFill>
                <a:latin typeface="Arial" panose="020B0604020202020204" pitchFamily="34" charset="0"/>
              </a:rPr>
              <a:t>IPSec</a:t>
            </a:r>
            <a:r>
              <a:rPr lang="en-US" altLang="en-US" sz="3200" i="1" dirty="0">
                <a:solidFill>
                  <a:schemeClr val="bg1"/>
                </a:solidFill>
                <a:latin typeface="Arial" panose="020B0604020202020204" pitchFamily="34" charset="0"/>
              </a:rPr>
              <a:t> in tunnel mode protects the original IP header.</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D491DA-76EC-E07F-7CED-A7DA25E20ED8}"/>
              </a:ext>
            </a:extLst>
          </p:cNvPr>
          <p:cNvSpPr>
            <a:spLocks noGrp="1"/>
          </p:cNvSpPr>
          <p:nvPr>
            <p:ph type="title"/>
          </p:nvPr>
        </p:nvSpPr>
        <p:spPr>
          <a:xfrm>
            <a:off x="457200" y="0"/>
            <a:ext cx="8229600" cy="731837"/>
          </a:xfrm>
        </p:spPr>
        <p:txBody>
          <a:bodyPr>
            <a:normAutofit fontScale="90000"/>
          </a:bodyPr>
          <a:lstStyle/>
          <a:p>
            <a:r>
              <a:rPr lang="en-IN" dirty="0" err="1"/>
              <a:t>Contd</a:t>
            </a:r>
            <a:r>
              <a:rPr lang="en-IN" dirty="0"/>
              <a:t>…</a:t>
            </a:r>
          </a:p>
        </p:txBody>
      </p:sp>
      <p:sp>
        <p:nvSpPr>
          <p:cNvPr id="2" name="Content Placeholder 1">
            <a:extLst>
              <a:ext uri="{FF2B5EF4-FFF2-40B4-BE49-F238E27FC236}">
                <a16:creationId xmlns:a16="http://schemas.microsoft.com/office/drawing/2014/main" id="{CC7318A6-DF16-1957-A61C-D2C221581321}"/>
              </a:ext>
            </a:extLst>
          </p:cNvPr>
          <p:cNvSpPr>
            <a:spLocks noGrp="1"/>
          </p:cNvSpPr>
          <p:nvPr>
            <p:ph idx="1"/>
          </p:nvPr>
        </p:nvSpPr>
        <p:spPr>
          <a:xfrm>
            <a:off x="457200" y="731837"/>
            <a:ext cx="7931224" cy="5394326"/>
          </a:xfrm>
        </p:spPr>
        <p:txBody>
          <a:bodyPr>
            <a:normAutofit/>
          </a:bodyPr>
          <a:lstStyle/>
          <a:p>
            <a:r>
              <a:rPr lang="en-IN" dirty="0"/>
              <a:t>Two cases may arise :</a:t>
            </a:r>
          </a:p>
          <a:p>
            <a:pPr marL="0" indent="0">
              <a:buNone/>
            </a:pPr>
            <a:r>
              <a:rPr lang="en-IN" dirty="0"/>
              <a:t>2. Alice receives a message from another person in the community.</a:t>
            </a:r>
          </a:p>
          <a:p>
            <a:pPr marL="514350" indent="-514350">
              <a:buAutoNum type="alphaLcPeriod"/>
            </a:pPr>
            <a:r>
              <a:rPr lang="en-IN" dirty="0"/>
              <a:t>She uses her private key to decrypt the session key.</a:t>
            </a:r>
          </a:p>
          <a:p>
            <a:pPr marL="514350" indent="-514350">
              <a:buAutoNum type="alphaLcPeriod"/>
            </a:pPr>
            <a:r>
              <a:rPr lang="en-IN" dirty="0"/>
              <a:t>She uses the session key to decrypt the message and digest.</a:t>
            </a:r>
          </a:p>
          <a:p>
            <a:pPr marL="514350" indent="-514350">
              <a:buAutoNum type="alphaLcPeriod"/>
            </a:pPr>
            <a:r>
              <a:rPr lang="en-IN" dirty="0"/>
              <a:t>She uses her public key to verify the digest.</a:t>
            </a:r>
          </a:p>
          <a:p>
            <a:pPr marL="0" indent="0">
              <a:buNone/>
            </a:pPr>
            <a:endParaRPr lang="en-IN" dirty="0"/>
          </a:p>
        </p:txBody>
      </p:sp>
      <p:sp>
        <p:nvSpPr>
          <p:cNvPr id="5" name="Slide Number Placeholder 4"/>
          <p:cNvSpPr>
            <a:spLocks noGrp="1"/>
          </p:cNvSpPr>
          <p:nvPr>
            <p:ph type="sldNum" sz="quarter" idx="12"/>
          </p:nvPr>
        </p:nvSpPr>
        <p:spPr/>
        <p:txBody>
          <a:bodyPr/>
          <a:lstStyle/>
          <a:p>
            <a:fld id="{45BECD33-1D32-4D2B-AE21-C87DF0D70995}" type="slidenum">
              <a:rPr lang="en-US" smtClean="0"/>
              <a:pPr/>
              <a:t>70</a:t>
            </a:fld>
            <a:endParaRPr lang="en-US"/>
          </a:p>
        </p:txBody>
      </p:sp>
    </p:spTree>
    <p:extLst>
      <p:ext uri="{BB962C8B-B14F-4D97-AF65-F5344CB8AC3E}">
        <p14:creationId xmlns:p14="http://schemas.microsoft.com/office/powerpoint/2010/main" val="11177963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D491DA-76EC-E07F-7CED-A7DA25E20ED8}"/>
              </a:ext>
            </a:extLst>
          </p:cNvPr>
          <p:cNvSpPr>
            <a:spLocks noGrp="1"/>
          </p:cNvSpPr>
          <p:nvPr>
            <p:ph type="title"/>
          </p:nvPr>
        </p:nvSpPr>
        <p:spPr>
          <a:xfrm>
            <a:off x="457200" y="0"/>
            <a:ext cx="8229600" cy="731837"/>
          </a:xfrm>
        </p:spPr>
        <p:txBody>
          <a:bodyPr>
            <a:normAutofit fontScale="90000"/>
          </a:bodyPr>
          <a:lstStyle/>
          <a:p>
            <a:r>
              <a:rPr lang="en-IN" dirty="0"/>
              <a:t>PGP Certificates</a:t>
            </a:r>
          </a:p>
        </p:txBody>
      </p:sp>
      <p:sp>
        <p:nvSpPr>
          <p:cNvPr id="2" name="Content Placeholder 1">
            <a:extLst>
              <a:ext uri="{FF2B5EF4-FFF2-40B4-BE49-F238E27FC236}">
                <a16:creationId xmlns:a16="http://schemas.microsoft.com/office/drawing/2014/main" id="{CC7318A6-DF16-1957-A61C-D2C221581321}"/>
              </a:ext>
            </a:extLst>
          </p:cNvPr>
          <p:cNvSpPr>
            <a:spLocks noGrp="1"/>
          </p:cNvSpPr>
          <p:nvPr>
            <p:ph idx="1"/>
          </p:nvPr>
        </p:nvSpPr>
        <p:spPr>
          <a:xfrm>
            <a:off x="457200" y="731837"/>
            <a:ext cx="7931224" cy="5394326"/>
          </a:xfrm>
        </p:spPr>
        <p:txBody>
          <a:bodyPr>
            <a:normAutofit/>
          </a:bodyPr>
          <a:lstStyle/>
          <a:p>
            <a:r>
              <a:rPr lang="en-IN" dirty="0"/>
              <a:t>PGP uses certificates to authenticate public keys.</a:t>
            </a:r>
          </a:p>
          <a:p>
            <a:r>
              <a:rPr lang="en-IN" dirty="0"/>
              <a:t>In PGP, anyone in the ring can sign a certificate for anyone else in the ring.</a:t>
            </a:r>
          </a:p>
          <a:p>
            <a:r>
              <a:rPr lang="en-IN" dirty="0"/>
              <a:t>There is no hierarchy of trust in PGP.</a:t>
            </a:r>
          </a:p>
          <a:p>
            <a:r>
              <a:rPr lang="en-IN" dirty="0"/>
              <a:t>There can be multiple paths in the line of trust from a fully or partially trusted authority to a certificate.</a:t>
            </a:r>
          </a:p>
          <a:p>
            <a:r>
              <a:rPr lang="en-IN" dirty="0"/>
              <a:t>The issuer of certificate is usually called as introducer.</a:t>
            </a:r>
          </a:p>
          <a:p>
            <a:pPr marL="0" indent="0">
              <a:buNone/>
            </a:pPr>
            <a:endParaRPr lang="en-IN" dirty="0"/>
          </a:p>
        </p:txBody>
      </p:sp>
      <p:sp>
        <p:nvSpPr>
          <p:cNvPr id="5" name="Slide Number Placeholder 4"/>
          <p:cNvSpPr>
            <a:spLocks noGrp="1"/>
          </p:cNvSpPr>
          <p:nvPr>
            <p:ph type="sldNum" sz="quarter" idx="12"/>
          </p:nvPr>
        </p:nvSpPr>
        <p:spPr/>
        <p:txBody>
          <a:bodyPr/>
          <a:lstStyle/>
          <a:p>
            <a:fld id="{45BECD33-1D32-4D2B-AE21-C87DF0D70995}" type="slidenum">
              <a:rPr lang="en-US" smtClean="0"/>
              <a:pPr/>
              <a:t>71</a:t>
            </a:fld>
            <a:endParaRPr lang="en-US"/>
          </a:p>
        </p:txBody>
      </p:sp>
    </p:spTree>
    <p:extLst>
      <p:ext uri="{BB962C8B-B14F-4D97-AF65-F5344CB8AC3E}">
        <p14:creationId xmlns:p14="http://schemas.microsoft.com/office/powerpoint/2010/main" val="27220508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0AB29-E790-EED5-943C-6A84F1FE389A}"/>
              </a:ext>
            </a:extLst>
          </p:cNvPr>
          <p:cNvSpPr>
            <a:spLocks noGrp="1"/>
          </p:cNvSpPr>
          <p:nvPr>
            <p:ph type="title"/>
          </p:nvPr>
        </p:nvSpPr>
        <p:spPr>
          <a:xfrm>
            <a:off x="457200" y="136525"/>
            <a:ext cx="8229600" cy="556171"/>
          </a:xfrm>
        </p:spPr>
        <p:txBody>
          <a:bodyPr>
            <a:normAutofit fontScale="90000"/>
          </a:bodyPr>
          <a:lstStyle/>
          <a:p>
            <a:r>
              <a:rPr lang="en-IN"/>
              <a:t>Trust Model</a:t>
            </a:r>
            <a:endParaRPr lang="en-IN" dirty="0"/>
          </a:p>
        </p:txBody>
      </p:sp>
      <p:sp>
        <p:nvSpPr>
          <p:cNvPr id="6" name="Slide Number Placeholder 5"/>
          <p:cNvSpPr>
            <a:spLocks noGrp="1"/>
          </p:cNvSpPr>
          <p:nvPr>
            <p:ph type="sldNum" sz="quarter" idx="12"/>
          </p:nvPr>
        </p:nvSpPr>
        <p:spPr/>
        <p:txBody>
          <a:bodyPr/>
          <a:lstStyle/>
          <a:p>
            <a:fld id="{45BECD33-1D32-4D2B-AE21-C87DF0D70995}" type="slidenum">
              <a:rPr lang="en-US" smtClean="0"/>
              <a:pPr/>
              <a:t>72</a:t>
            </a:fld>
            <a:endParaRPr lang="en-US"/>
          </a:p>
        </p:txBody>
      </p:sp>
      <p:pic>
        <p:nvPicPr>
          <p:cNvPr id="4" name="Picture 10">
            <a:extLst>
              <a:ext uri="{FF2B5EF4-FFF2-40B4-BE49-F238E27FC236}">
                <a16:creationId xmlns:a16="http://schemas.microsoft.com/office/drawing/2014/main" id="{D76DBF1D-3BD6-A795-480B-98817B608F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02327"/>
            <a:ext cx="8748713" cy="4269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D491DA-76EC-E07F-7CED-A7DA25E20ED8}"/>
              </a:ext>
            </a:extLst>
          </p:cNvPr>
          <p:cNvSpPr>
            <a:spLocks noGrp="1"/>
          </p:cNvSpPr>
          <p:nvPr>
            <p:ph type="title"/>
          </p:nvPr>
        </p:nvSpPr>
        <p:spPr>
          <a:xfrm>
            <a:off x="457200" y="0"/>
            <a:ext cx="8229600" cy="731837"/>
          </a:xfrm>
        </p:spPr>
        <p:txBody>
          <a:bodyPr>
            <a:normAutofit fontScale="90000"/>
          </a:bodyPr>
          <a:lstStyle/>
          <a:p>
            <a:r>
              <a:rPr lang="en-IN" dirty="0"/>
              <a:t>S/MIME</a:t>
            </a:r>
          </a:p>
        </p:txBody>
      </p:sp>
      <p:sp>
        <p:nvSpPr>
          <p:cNvPr id="2" name="Content Placeholder 1">
            <a:extLst>
              <a:ext uri="{FF2B5EF4-FFF2-40B4-BE49-F238E27FC236}">
                <a16:creationId xmlns:a16="http://schemas.microsoft.com/office/drawing/2014/main" id="{CC7318A6-DF16-1957-A61C-D2C221581321}"/>
              </a:ext>
            </a:extLst>
          </p:cNvPr>
          <p:cNvSpPr>
            <a:spLocks noGrp="1"/>
          </p:cNvSpPr>
          <p:nvPr>
            <p:ph idx="1"/>
          </p:nvPr>
        </p:nvSpPr>
        <p:spPr>
          <a:xfrm>
            <a:off x="457200" y="731837"/>
            <a:ext cx="7931224" cy="5394326"/>
          </a:xfrm>
        </p:spPr>
        <p:txBody>
          <a:bodyPr>
            <a:normAutofit/>
          </a:bodyPr>
          <a:lstStyle/>
          <a:p>
            <a:r>
              <a:rPr lang="en-IN" dirty="0"/>
              <a:t>S/MIME is another security service designed for electronic mail.</a:t>
            </a:r>
          </a:p>
          <a:p>
            <a:r>
              <a:rPr lang="en-IN" dirty="0"/>
              <a:t>To define how security services such as confidentiality or integrity can be added to MIME content types S/MIME has defined Cryptographic Message Syntax (CMS).</a:t>
            </a:r>
          </a:p>
          <a:p>
            <a:pPr marL="0" indent="0">
              <a:buNone/>
            </a:pPr>
            <a:r>
              <a:rPr lang="en-IN" dirty="0"/>
              <a:t>CMS : </a:t>
            </a:r>
          </a:p>
          <a:p>
            <a:pPr marL="0" indent="0">
              <a:buNone/>
            </a:pPr>
            <a:r>
              <a:rPr lang="en-IN" dirty="0"/>
              <a:t>The syntax in each case defines exact encoding scheme for each content type</a:t>
            </a:r>
          </a:p>
        </p:txBody>
      </p:sp>
      <p:sp>
        <p:nvSpPr>
          <p:cNvPr id="5" name="Slide Number Placeholder 4"/>
          <p:cNvSpPr>
            <a:spLocks noGrp="1"/>
          </p:cNvSpPr>
          <p:nvPr>
            <p:ph type="sldNum" sz="quarter" idx="12"/>
          </p:nvPr>
        </p:nvSpPr>
        <p:spPr/>
        <p:txBody>
          <a:bodyPr/>
          <a:lstStyle/>
          <a:p>
            <a:fld id="{45BECD33-1D32-4D2B-AE21-C87DF0D70995}" type="slidenum">
              <a:rPr lang="en-US" smtClean="0"/>
              <a:pPr/>
              <a:t>73</a:t>
            </a:fld>
            <a:endParaRPr lang="en-US"/>
          </a:p>
        </p:txBody>
      </p:sp>
    </p:spTree>
    <p:extLst>
      <p:ext uri="{BB962C8B-B14F-4D97-AF65-F5344CB8AC3E}">
        <p14:creationId xmlns:p14="http://schemas.microsoft.com/office/powerpoint/2010/main" val="33934313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D491DA-76EC-E07F-7CED-A7DA25E20ED8}"/>
              </a:ext>
            </a:extLst>
          </p:cNvPr>
          <p:cNvSpPr>
            <a:spLocks noGrp="1"/>
          </p:cNvSpPr>
          <p:nvPr>
            <p:ph type="title"/>
          </p:nvPr>
        </p:nvSpPr>
        <p:spPr>
          <a:xfrm>
            <a:off x="457200" y="0"/>
            <a:ext cx="8229600" cy="731837"/>
          </a:xfrm>
        </p:spPr>
        <p:txBody>
          <a:bodyPr>
            <a:normAutofit fontScale="90000"/>
          </a:bodyPr>
          <a:lstStyle/>
          <a:p>
            <a:r>
              <a:rPr lang="en-IN" dirty="0"/>
              <a:t>Data Content Type</a:t>
            </a:r>
          </a:p>
        </p:txBody>
      </p:sp>
      <p:sp>
        <p:nvSpPr>
          <p:cNvPr id="2" name="Content Placeholder 1">
            <a:extLst>
              <a:ext uri="{FF2B5EF4-FFF2-40B4-BE49-F238E27FC236}">
                <a16:creationId xmlns:a16="http://schemas.microsoft.com/office/drawing/2014/main" id="{CC7318A6-DF16-1957-A61C-D2C221581321}"/>
              </a:ext>
            </a:extLst>
          </p:cNvPr>
          <p:cNvSpPr>
            <a:spLocks noGrp="1"/>
          </p:cNvSpPr>
          <p:nvPr>
            <p:ph idx="1"/>
          </p:nvPr>
        </p:nvSpPr>
        <p:spPr>
          <a:xfrm>
            <a:off x="457200" y="731837"/>
            <a:ext cx="7931224" cy="5394326"/>
          </a:xfrm>
        </p:spPr>
        <p:txBody>
          <a:bodyPr>
            <a:normAutofit/>
          </a:bodyPr>
          <a:lstStyle/>
          <a:p>
            <a:r>
              <a:rPr lang="en-IN" dirty="0"/>
              <a:t>Signed Data Content Type : Provides only integrity of data.</a:t>
            </a:r>
          </a:p>
          <a:p>
            <a:r>
              <a:rPr lang="en-IN" dirty="0"/>
              <a:t>It contains any type and zero or more signature values.</a:t>
            </a:r>
          </a:p>
          <a:p>
            <a:r>
              <a:rPr lang="en-IN" dirty="0"/>
              <a:t>The encoded result is an object called signed data.</a:t>
            </a:r>
          </a:p>
        </p:txBody>
      </p:sp>
      <p:sp>
        <p:nvSpPr>
          <p:cNvPr id="5" name="Slide Number Placeholder 4"/>
          <p:cNvSpPr>
            <a:spLocks noGrp="1"/>
          </p:cNvSpPr>
          <p:nvPr>
            <p:ph type="sldNum" sz="quarter" idx="12"/>
          </p:nvPr>
        </p:nvSpPr>
        <p:spPr/>
        <p:txBody>
          <a:bodyPr/>
          <a:lstStyle/>
          <a:p>
            <a:fld id="{45BECD33-1D32-4D2B-AE21-C87DF0D70995}" type="slidenum">
              <a:rPr lang="en-US" smtClean="0"/>
              <a:pPr/>
              <a:t>74</a:t>
            </a:fld>
            <a:endParaRPr lang="en-US"/>
          </a:p>
        </p:txBody>
      </p:sp>
    </p:spTree>
    <p:extLst>
      <p:ext uri="{BB962C8B-B14F-4D97-AF65-F5344CB8AC3E}">
        <p14:creationId xmlns:p14="http://schemas.microsoft.com/office/powerpoint/2010/main" val="13790241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5"/>
          <p:cNvSpPr>
            <a:spLocks noChangeArrowheads="1"/>
          </p:cNvSpPr>
          <p:nvPr/>
        </p:nvSpPr>
        <p:spPr bwMode="auto">
          <a:xfrm>
            <a:off x="228600" y="228600"/>
            <a:ext cx="8915400" cy="685800"/>
          </a:xfrm>
          <a:prstGeom prst="rect">
            <a:avLst/>
          </a:prstGeom>
          <a:noFill/>
          <a:ln w="9525">
            <a:noFill/>
            <a:miter lim="800000"/>
            <a:headEnd/>
            <a:tailEnd/>
          </a:ln>
        </p:spPr>
        <p:txBody>
          <a:bodyPr wrap="none" anchor="ctr"/>
          <a:lstStyle/>
          <a:p>
            <a:endParaRPr lang="en-US" dirty="0">
              <a:solidFill>
                <a:srgbClr val="5F5F5F"/>
              </a:solidFill>
            </a:endParaRPr>
          </a:p>
        </p:txBody>
      </p:sp>
      <p:sp>
        <p:nvSpPr>
          <p:cNvPr id="4" name="Title 3">
            <a:extLst>
              <a:ext uri="{FF2B5EF4-FFF2-40B4-BE49-F238E27FC236}">
                <a16:creationId xmlns:a16="http://schemas.microsoft.com/office/drawing/2014/main" id="{D13A91AC-11AB-B146-483D-4B7593A35730}"/>
              </a:ext>
            </a:extLst>
          </p:cNvPr>
          <p:cNvSpPr>
            <a:spLocks noGrp="1"/>
          </p:cNvSpPr>
          <p:nvPr>
            <p:ph type="title"/>
          </p:nvPr>
        </p:nvSpPr>
        <p:spPr>
          <a:xfrm>
            <a:off x="457200" y="0"/>
            <a:ext cx="8229600" cy="548680"/>
          </a:xfrm>
        </p:spPr>
        <p:txBody>
          <a:bodyPr>
            <a:normAutofit fontScale="90000"/>
          </a:bodyPr>
          <a:lstStyle/>
          <a:p>
            <a:r>
              <a:rPr lang="en-IN" dirty="0"/>
              <a:t>Signed Data Content Type</a:t>
            </a:r>
          </a:p>
        </p:txBody>
      </p:sp>
      <p:sp>
        <p:nvSpPr>
          <p:cNvPr id="6" name="Slide Number Placeholder 5"/>
          <p:cNvSpPr>
            <a:spLocks noGrp="1"/>
          </p:cNvSpPr>
          <p:nvPr>
            <p:ph type="sldNum" sz="quarter" idx="12"/>
          </p:nvPr>
        </p:nvSpPr>
        <p:spPr/>
        <p:txBody>
          <a:bodyPr/>
          <a:lstStyle/>
          <a:p>
            <a:fld id="{45BECD33-1D32-4D2B-AE21-C87DF0D70995}" type="slidenum">
              <a:rPr lang="en-US" smtClean="0"/>
              <a:pPr/>
              <a:t>75</a:t>
            </a:fld>
            <a:endParaRPr lang="en-US"/>
          </a:p>
        </p:txBody>
      </p:sp>
      <p:pic>
        <p:nvPicPr>
          <p:cNvPr id="3" name="Picture 10">
            <a:extLst>
              <a:ext uri="{FF2B5EF4-FFF2-40B4-BE49-F238E27FC236}">
                <a16:creationId xmlns:a16="http://schemas.microsoft.com/office/drawing/2014/main" id="{57DA4981-8FCE-0DC9-4F7F-7304F9B491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3" y="1158240"/>
            <a:ext cx="8510587" cy="5318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D491DA-76EC-E07F-7CED-A7DA25E20ED8}"/>
              </a:ext>
            </a:extLst>
          </p:cNvPr>
          <p:cNvSpPr>
            <a:spLocks noGrp="1"/>
          </p:cNvSpPr>
          <p:nvPr>
            <p:ph type="title"/>
          </p:nvPr>
        </p:nvSpPr>
        <p:spPr>
          <a:xfrm>
            <a:off x="457200" y="0"/>
            <a:ext cx="8229600" cy="731837"/>
          </a:xfrm>
        </p:spPr>
        <p:txBody>
          <a:bodyPr>
            <a:normAutofit fontScale="90000"/>
          </a:bodyPr>
          <a:lstStyle/>
          <a:p>
            <a:r>
              <a:rPr lang="en-IN" dirty="0"/>
              <a:t>Data Content Type</a:t>
            </a:r>
          </a:p>
        </p:txBody>
      </p:sp>
      <p:sp>
        <p:nvSpPr>
          <p:cNvPr id="2" name="Content Placeholder 1">
            <a:extLst>
              <a:ext uri="{FF2B5EF4-FFF2-40B4-BE49-F238E27FC236}">
                <a16:creationId xmlns:a16="http://schemas.microsoft.com/office/drawing/2014/main" id="{CC7318A6-DF16-1957-A61C-D2C221581321}"/>
              </a:ext>
            </a:extLst>
          </p:cNvPr>
          <p:cNvSpPr>
            <a:spLocks noGrp="1"/>
          </p:cNvSpPr>
          <p:nvPr>
            <p:ph idx="1"/>
          </p:nvPr>
        </p:nvSpPr>
        <p:spPr>
          <a:xfrm>
            <a:off x="457200" y="731837"/>
            <a:ext cx="7931224" cy="5394326"/>
          </a:xfrm>
        </p:spPr>
        <p:txBody>
          <a:bodyPr>
            <a:normAutofit/>
          </a:bodyPr>
          <a:lstStyle/>
          <a:p>
            <a:r>
              <a:rPr lang="en-IN" dirty="0"/>
              <a:t>Enveloped Data Content Type : Provides privacy for the message.</a:t>
            </a:r>
          </a:p>
          <a:p>
            <a:r>
              <a:rPr lang="en-IN" dirty="0"/>
              <a:t>It contains any type and zero or more encrypted keys and certificates.</a:t>
            </a:r>
          </a:p>
          <a:p>
            <a:r>
              <a:rPr lang="en-IN" dirty="0"/>
              <a:t>The encoded result is an object called enveloped data.</a:t>
            </a:r>
          </a:p>
        </p:txBody>
      </p:sp>
      <p:sp>
        <p:nvSpPr>
          <p:cNvPr id="5" name="Slide Number Placeholder 4"/>
          <p:cNvSpPr>
            <a:spLocks noGrp="1"/>
          </p:cNvSpPr>
          <p:nvPr>
            <p:ph type="sldNum" sz="quarter" idx="12"/>
          </p:nvPr>
        </p:nvSpPr>
        <p:spPr/>
        <p:txBody>
          <a:bodyPr/>
          <a:lstStyle/>
          <a:p>
            <a:fld id="{45BECD33-1D32-4D2B-AE21-C87DF0D70995}" type="slidenum">
              <a:rPr lang="en-US" smtClean="0"/>
              <a:pPr/>
              <a:t>76</a:t>
            </a:fld>
            <a:endParaRPr lang="en-US"/>
          </a:p>
        </p:txBody>
      </p:sp>
    </p:spTree>
    <p:extLst>
      <p:ext uri="{BB962C8B-B14F-4D97-AF65-F5344CB8AC3E}">
        <p14:creationId xmlns:p14="http://schemas.microsoft.com/office/powerpoint/2010/main" val="10523457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A70412-C742-6E44-DC63-493A934F11E6}"/>
              </a:ext>
            </a:extLst>
          </p:cNvPr>
          <p:cNvSpPr>
            <a:spLocks noGrp="1"/>
          </p:cNvSpPr>
          <p:nvPr>
            <p:ph type="title"/>
          </p:nvPr>
        </p:nvSpPr>
        <p:spPr>
          <a:xfrm>
            <a:off x="457200" y="274638"/>
            <a:ext cx="8229600" cy="411162"/>
          </a:xfrm>
        </p:spPr>
        <p:txBody>
          <a:bodyPr>
            <a:normAutofit fontScale="90000"/>
          </a:bodyPr>
          <a:lstStyle/>
          <a:p>
            <a:r>
              <a:rPr lang="en-IN" dirty="0"/>
              <a:t>Enveloped data content type</a:t>
            </a:r>
          </a:p>
        </p:txBody>
      </p:sp>
      <p:sp>
        <p:nvSpPr>
          <p:cNvPr id="5" name="Slide Number Placeholder 4"/>
          <p:cNvSpPr>
            <a:spLocks noGrp="1"/>
          </p:cNvSpPr>
          <p:nvPr>
            <p:ph type="sldNum" sz="quarter" idx="12"/>
          </p:nvPr>
        </p:nvSpPr>
        <p:spPr/>
        <p:txBody>
          <a:bodyPr/>
          <a:lstStyle/>
          <a:p>
            <a:fld id="{45BECD33-1D32-4D2B-AE21-C87DF0D70995}" type="slidenum">
              <a:rPr lang="en-US" smtClean="0"/>
              <a:pPr/>
              <a:t>77</a:t>
            </a:fld>
            <a:endParaRPr lang="en-US"/>
          </a:p>
        </p:txBody>
      </p:sp>
      <p:pic>
        <p:nvPicPr>
          <p:cNvPr id="3" name="Picture 10">
            <a:extLst>
              <a:ext uri="{FF2B5EF4-FFF2-40B4-BE49-F238E27FC236}">
                <a16:creationId xmlns:a16="http://schemas.microsoft.com/office/drawing/2014/main" id="{81BDE729-C4BA-C4AB-10B2-35553D5643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775" y="1325563"/>
            <a:ext cx="7642225" cy="484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D491DA-76EC-E07F-7CED-A7DA25E20ED8}"/>
              </a:ext>
            </a:extLst>
          </p:cNvPr>
          <p:cNvSpPr>
            <a:spLocks noGrp="1"/>
          </p:cNvSpPr>
          <p:nvPr>
            <p:ph type="title"/>
          </p:nvPr>
        </p:nvSpPr>
        <p:spPr>
          <a:xfrm>
            <a:off x="457200" y="0"/>
            <a:ext cx="8229600" cy="731837"/>
          </a:xfrm>
        </p:spPr>
        <p:txBody>
          <a:bodyPr>
            <a:normAutofit fontScale="90000"/>
          </a:bodyPr>
          <a:lstStyle/>
          <a:p>
            <a:r>
              <a:rPr lang="en-IN" dirty="0"/>
              <a:t>Data Content Type</a:t>
            </a:r>
          </a:p>
        </p:txBody>
      </p:sp>
      <p:sp>
        <p:nvSpPr>
          <p:cNvPr id="2" name="Content Placeholder 1">
            <a:extLst>
              <a:ext uri="{FF2B5EF4-FFF2-40B4-BE49-F238E27FC236}">
                <a16:creationId xmlns:a16="http://schemas.microsoft.com/office/drawing/2014/main" id="{CC7318A6-DF16-1957-A61C-D2C221581321}"/>
              </a:ext>
            </a:extLst>
          </p:cNvPr>
          <p:cNvSpPr>
            <a:spLocks noGrp="1"/>
          </p:cNvSpPr>
          <p:nvPr>
            <p:ph idx="1"/>
          </p:nvPr>
        </p:nvSpPr>
        <p:spPr>
          <a:xfrm>
            <a:off x="457200" y="731837"/>
            <a:ext cx="7931224" cy="5394326"/>
          </a:xfrm>
        </p:spPr>
        <p:txBody>
          <a:bodyPr>
            <a:normAutofit/>
          </a:bodyPr>
          <a:lstStyle/>
          <a:p>
            <a:r>
              <a:rPr lang="en-IN" dirty="0"/>
              <a:t>Digested Data Content Type : Provides integrity for the message.</a:t>
            </a:r>
          </a:p>
          <a:p>
            <a:r>
              <a:rPr lang="en-IN" dirty="0"/>
              <a:t>The result is normally used as the content for the enveloped data content type.</a:t>
            </a:r>
          </a:p>
          <a:p>
            <a:r>
              <a:rPr lang="en-IN" dirty="0"/>
              <a:t>The encoded result is an object called digested data.</a:t>
            </a:r>
          </a:p>
        </p:txBody>
      </p:sp>
      <p:sp>
        <p:nvSpPr>
          <p:cNvPr id="5" name="Slide Number Placeholder 4"/>
          <p:cNvSpPr>
            <a:spLocks noGrp="1"/>
          </p:cNvSpPr>
          <p:nvPr>
            <p:ph type="sldNum" sz="quarter" idx="12"/>
          </p:nvPr>
        </p:nvSpPr>
        <p:spPr/>
        <p:txBody>
          <a:bodyPr/>
          <a:lstStyle/>
          <a:p>
            <a:fld id="{45BECD33-1D32-4D2B-AE21-C87DF0D70995}" type="slidenum">
              <a:rPr lang="en-US" smtClean="0"/>
              <a:pPr/>
              <a:t>78</a:t>
            </a:fld>
            <a:endParaRPr lang="en-US"/>
          </a:p>
        </p:txBody>
      </p:sp>
    </p:spTree>
    <p:extLst>
      <p:ext uri="{BB962C8B-B14F-4D97-AF65-F5344CB8AC3E}">
        <p14:creationId xmlns:p14="http://schemas.microsoft.com/office/powerpoint/2010/main" val="284089298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5"/>
          <p:cNvSpPr>
            <a:spLocks noChangeArrowheads="1"/>
          </p:cNvSpPr>
          <p:nvPr/>
        </p:nvSpPr>
        <p:spPr bwMode="auto">
          <a:xfrm>
            <a:off x="228600" y="228600"/>
            <a:ext cx="8915400" cy="685800"/>
          </a:xfrm>
          <a:prstGeom prst="rect">
            <a:avLst/>
          </a:prstGeom>
          <a:noFill/>
          <a:ln w="9525">
            <a:noFill/>
            <a:miter lim="800000"/>
            <a:headEnd/>
            <a:tailEnd/>
          </a:ln>
        </p:spPr>
        <p:txBody>
          <a:bodyPr wrap="none" anchor="ctr"/>
          <a:lstStyle/>
          <a:p>
            <a:endParaRPr lang="en-US" dirty="0">
              <a:solidFill>
                <a:srgbClr val="5F5F5F"/>
              </a:solidFill>
            </a:endParaRPr>
          </a:p>
        </p:txBody>
      </p:sp>
      <p:sp>
        <p:nvSpPr>
          <p:cNvPr id="4" name="Title 3">
            <a:extLst>
              <a:ext uri="{FF2B5EF4-FFF2-40B4-BE49-F238E27FC236}">
                <a16:creationId xmlns:a16="http://schemas.microsoft.com/office/drawing/2014/main" id="{CD5AEDCE-6CAE-3191-CD0E-A1F35CD01A0F}"/>
              </a:ext>
            </a:extLst>
          </p:cNvPr>
          <p:cNvSpPr>
            <a:spLocks noGrp="1"/>
          </p:cNvSpPr>
          <p:nvPr>
            <p:ph type="title"/>
          </p:nvPr>
        </p:nvSpPr>
        <p:spPr>
          <a:xfrm>
            <a:off x="457200" y="0"/>
            <a:ext cx="8229600" cy="476672"/>
          </a:xfrm>
        </p:spPr>
        <p:txBody>
          <a:bodyPr>
            <a:normAutofit fontScale="90000"/>
          </a:bodyPr>
          <a:lstStyle/>
          <a:p>
            <a:r>
              <a:rPr lang="en-IN" dirty="0"/>
              <a:t>Digested Data Content Type</a:t>
            </a:r>
          </a:p>
        </p:txBody>
      </p:sp>
      <p:sp>
        <p:nvSpPr>
          <p:cNvPr id="6" name="Slide Number Placeholder 5"/>
          <p:cNvSpPr>
            <a:spLocks noGrp="1"/>
          </p:cNvSpPr>
          <p:nvPr>
            <p:ph type="sldNum" sz="quarter" idx="12"/>
          </p:nvPr>
        </p:nvSpPr>
        <p:spPr/>
        <p:txBody>
          <a:bodyPr/>
          <a:lstStyle/>
          <a:p>
            <a:fld id="{45BECD33-1D32-4D2B-AE21-C87DF0D70995}" type="slidenum">
              <a:rPr lang="en-US" smtClean="0"/>
              <a:pPr/>
              <a:t>79</a:t>
            </a:fld>
            <a:endParaRPr lang="en-US"/>
          </a:p>
        </p:txBody>
      </p:sp>
      <p:pic>
        <p:nvPicPr>
          <p:cNvPr id="3" name="Picture 10">
            <a:extLst>
              <a:ext uri="{FF2B5EF4-FFF2-40B4-BE49-F238E27FC236}">
                <a16:creationId xmlns:a16="http://schemas.microsoft.com/office/drawing/2014/main" id="{C7A80F1E-DAE8-8163-3BA1-9446A59577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75" y="2028825"/>
            <a:ext cx="8328025"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AA8A5-E797-A73F-C0EA-15EC7E71AA77}"/>
              </a:ext>
            </a:extLst>
          </p:cNvPr>
          <p:cNvSpPr>
            <a:spLocks noGrp="1"/>
          </p:cNvSpPr>
          <p:nvPr>
            <p:ph type="title"/>
          </p:nvPr>
        </p:nvSpPr>
        <p:spPr>
          <a:xfrm>
            <a:off x="457200" y="136526"/>
            <a:ext cx="8229600" cy="340146"/>
          </a:xfrm>
        </p:spPr>
        <p:txBody>
          <a:bodyPr>
            <a:normAutofit fontScale="90000"/>
          </a:bodyPr>
          <a:lstStyle/>
          <a:p>
            <a:r>
              <a:rPr lang="en-US" altLang="en-US" i="1" dirty="0">
                <a:latin typeface="Times New Roman" panose="02020603050405020304" pitchFamily="18" charset="0"/>
              </a:rPr>
              <a:t>Transport mode versus tunnel mode</a:t>
            </a:r>
            <a:endParaRPr lang="en-IN" dirty="0"/>
          </a:p>
        </p:txBody>
      </p:sp>
      <p:sp>
        <p:nvSpPr>
          <p:cNvPr id="3" name="Content Placeholder 2">
            <a:extLst>
              <a:ext uri="{FF2B5EF4-FFF2-40B4-BE49-F238E27FC236}">
                <a16:creationId xmlns:a16="http://schemas.microsoft.com/office/drawing/2014/main" id="{3E8804FE-21AF-79EF-1BC5-B52EBFD6978B}"/>
              </a:ext>
            </a:extLst>
          </p:cNvPr>
          <p:cNvSpPr>
            <a:spLocks noGrp="1"/>
          </p:cNvSpPr>
          <p:nvPr>
            <p:ph idx="1"/>
          </p:nvPr>
        </p:nvSpPr>
        <p:spPr>
          <a:xfrm>
            <a:off x="539552" y="620688"/>
            <a:ext cx="8496944" cy="5735662"/>
          </a:xfrm>
        </p:spPr>
        <p:txBody>
          <a:bodyPr>
            <a:normAutofit/>
          </a:bodyPr>
          <a:lstStyle/>
          <a:p>
            <a:r>
              <a:rPr lang="en-IN" dirty="0"/>
              <a:t> In transport mode, the </a:t>
            </a:r>
            <a:r>
              <a:rPr lang="en-IN" dirty="0" err="1"/>
              <a:t>IPSec</a:t>
            </a:r>
            <a:r>
              <a:rPr lang="en-IN" dirty="0"/>
              <a:t> layer comes between the transport layer and the network layer.</a:t>
            </a:r>
          </a:p>
          <a:p>
            <a:r>
              <a:rPr lang="en-IN" dirty="0"/>
              <a:t>In tunnel mode, the flow is from the network layer to the </a:t>
            </a:r>
            <a:r>
              <a:rPr lang="en-IN" dirty="0" err="1"/>
              <a:t>IPSec</a:t>
            </a:r>
            <a:r>
              <a:rPr lang="en-IN" dirty="0"/>
              <a:t> layer and then back to the network layer again.</a:t>
            </a:r>
          </a:p>
        </p:txBody>
      </p:sp>
      <p:sp>
        <p:nvSpPr>
          <p:cNvPr id="5" name="Slide Number Placeholder 4">
            <a:extLst>
              <a:ext uri="{FF2B5EF4-FFF2-40B4-BE49-F238E27FC236}">
                <a16:creationId xmlns:a16="http://schemas.microsoft.com/office/drawing/2014/main" id="{5A9FE6F1-A9F4-E374-794C-23677CD8342C}"/>
              </a:ext>
            </a:extLst>
          </p:cNvPr>
          <p:cNvSpPr>
            <a:spLocks noGrp="1"/>
          </p:cNvSpPr>
          <p:nvPr>
            <p:ph type="sldNum" sz="quarter" idx="12"/>
          </p:nvPr>
        </p:nvSpPr>
        <p:spPr/>
        <p:txBody>
          <a:bodyPr/>
          <a:lstStyle/>
          <a:p>
            <a:fld id="{45BECD33-1D32-4D2B-AE21-C87DF0D70995}" type="slidenum">
              <a:rPr lang="en-US" smtClean="0"/>
              <a:pPr/>
              <a:t>8</a:t>
            </a:fld>
            <a:endParaRPr lang="en-US"/>
          </a:p>
        </p:txBody>
      </p:sp>
      <p:pic>
        <p:nvPicPr>
          <p:cNvPr id="6" name="Picture 11">
            <a:extLst>
              <a:ext uri="{FF2B5EF4-FFF2-40B4-BE49-F238E27FC236}">
                <a16:creationId xmlns:a16="http://schemas.microsoft.com/office/drawing/2014/main" id="{8F76927A-2659-144B-AD6F-73C4F5FB8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861048"/>
            <a:ext cx="3062288" cy="2639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5">
            <a:extLst>
              <a:ext uri="{FF2B5EF4-FFF2-40B4-BE49-F238E27FC236}">
                <a16:creationId xmlns:a16="http://schemas.microsoft.com/office/drawing/2014/main" id="{49356757-9780-BB6B-02ED-093BB8181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3861048"/>
            <a:ext cx="3062288" cy="2495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64852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D491DA-76EC-E07F-7CED-A7DA25E20ED8}"/>
              </a:ext>
            </a:extLst>
          </p:cNvPr>
          <p:cNvSpPr>
            <a:spLocks noGrp="1"/>
          </p:cNvSpPr>
          <p:nvPr>
            <p:ph type="title"/>
          </p:nvPr>
        </p:nvSpPr>
        <p:spPr>
          <a:xfrm>
            <a:off x="457200" y="0"/>
            <a:ext cx="8229600" cy="731837"/>
          </a:xfrm>
        </p:spPr>
        <p:txBody>
          <a:bodyPr>
            <a:normAutofit fontScale="90000"/>
          </a:bodyPr>
          <a:lstStyle/>
          <a:p>
            <a:r>
              <a:rPr lang="en-IN" dirty="0"/>
              <a:t>Data Content Type</a:t>
            </a:r>
          </a:p>
        </p:txBody>
      </p:sp>
      <p:sp>
        <p:nvSpPr>
          <p:cNvPr id="2" name="Content Placeholder 1">
            <a:extLst>
              <a:ext uri="{FF2B5EF4-FFF2-40B4-BE49-F238E27FC236}">
                <a16:creationId xmlns:a16="http://schemas.microsoft.com/office/drawing/2014/main" id="{CC7318A6-DF16-1957-A61C-D2C221581321}"/>
              </a:ext>
            </a:extLst>
          </p:cNvPr>
          <p:cNvSpPr>
            <a:spLocks noGrp="1"/>
          </p:cNvSpPr>
          <p:nvPr>
            <p:ph idx="1"/>
          </p:nvPr>
        </p:nvSpPr>
        <p:spPr>
          <a:xfrm>
            <a:off x="457200" y="731837"/>
            <a:ext cx="7931224" cy="5394326"/>
          </a:xfrm>
        </p:spPr>
        <p:txBody>
          <a:bodyPr>
            <a:normAutofit/>
          </a:bodyPr>
          <a:lstStyle/>
          <a:p>
            <a:r>
              <a:rPr lang="en-IN" dirty="0"/>
              <a:t>Encrypted Data Content Type : This type is used to create an encrypted version of any content type.</a:t>
            </a:r>
          </a:p>
          <a:p>
            <a:r>
              <a:rPr lang="en-IN" dirty="0"/>
              <a:t>It can be used to store the encrypted data instead of transmitting it.</a:t>
            </a:r>
          </a:p>
          <a:p>
            <a:r>
              <a:rPr lang="en-IN" dirty="0"/>
              <a:t>The user employs any key and any algorithm to encrypt the content.</a:t>
            </a:r>
          </a:p>
          <a:p>
            <a:r>
              <a:rPr lang="en-IN" dirty="0"/>
              <a:t>The encrypted content is stored without including the key or the algorithm.</a:t>
            </a:r>
          </a:p>
          <a:p>
            <a:r>
              <a:rPr lang="en-IN" dirty="0"/>
              <a:t>The object created is called encrypted data.</a:t>
            </a:r>
          </a:p>
        </p:txBody>
      </p:sp>
      <p:sp>
        <p:nvSpPr>
          <p:cNvPr id="5" name="Slide Number Placeholder 4"/>
          <p:cNvSpPr>
            <a:spLocks noGrp="1"/>
          </p:cNvSpPr>
          <p:nvPr>
            <p:ph type="sldNum" sz="quarter" idx="12"/>
          </p:nvPr>
        </p:nvSpPr>
        <p:spPr/>
        <p:txBody>
          <a:bodyPr/>
          <a:lstStyle/>
          <a:p>
            <a:fld id="{45BECD33-1D32-4D2B-AE21-C87DF0D70995}" type="slidenum">
              <a:rPr lang="en-US" smtClean="0"/>
              <a:pPr/>
              <a:t>80</a:t>
            </a:fld>
            <a:endParaRPr lang="en-US"/>
          </a:p>
        </p:txBody>
      </p:sp>
    </p:spTree>
    <p:extLst>
      <p:ext uri="{BB962C8B-B14F-4D97-AF65-F5344CB8AC3E}">
        <p14:creationId xmlns:p14="http://schemas.microsoft.com/office/powerpoint/2010/main" val="400685808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D491DA-76EC-E07F-7CED-A7DA25E20ED8}"/>
              </a:ext>
            </a:extLst>
          </p:cNvPr>
          <p:cNvSpPr>
            <a:spLocks noGrp="1"/>
          </p:cNvSpPr>
          <p:nvPr>
            <p:ph type="title"/>
          </p:nvPr>
        </p:nvSpPr>
        <p:spPr>
          <a:xfrm>
            <a:off x="457200" y="0"/>
            <a:ext cx="8229600" cy="731837"/>
          </a:xfrm>
        </p:spPr>
        <p:txBody>
          <a:bodyPr>
            <a:normAutofit fontScale="90000"/>
          </a:bodyPr>
          <a:lstStyle/>
          <a:p>
            <a:r>
              <a:rPr lang="en-IN" dirty="0"/>
              <a:t>Data Content Type</a:t>
            </a:r>
          </a:p>
        </p:txBody>
      </p:sp>
      <p:sp>
        <p:nvSpPr>
          <p:cNvPr id="2" name="Content Placeholder 1">
            <a:extLst>
              <a:ext uri="{FF2B5EF4-FFF2-40B4-BE49-F238E27FC236}">
                <a16:creationId xmlns:a16="http://schemas.microsoft.com/office/drawing/2014/main" id="{CC7318A6-DF16-1957-A61C-D2C221581321}"/>
              </a:ext>
            </a:extLst>
          </p:cNvPr>
          <p:cNvSpPr>
            <a:spLocks noGrp="1"/>
          </p:cNvSpPr>
          <p:nvPr>
            <p:ph idx="1"/>
          </p:nvPr>
        </p:nvSpPr>
        <p:spPr>
          <a:xfrm>
            <a:off x="457200" y="731837"/>
            <a:ext cx="7931224" cy="5394326"/>
          </a:xfrm>
        </p:spPr>
        <p:txBody>
          <a:bodyPr>
            <a:normAutofit/>
          </a:bodyPr>
          <a:lstStyle/>
          <a:p>
            <a:r>
              <a:rPr lang="en-IN" dirty="0"/>
              <a:t>Authenticated Data Content Type : This type is used to provide authentication of the data.</a:t>
            </a:r>
          </a:p>
          <a:p>
            <a:r>
              <a:rPr lang="en-IN" dirty="0"/>
              <a:t>The object is called authenticated data.</a:t>
            </a:r>
          </a:p>
        </p:txBody>
      </p:sp>
      <p:sp>
        <p:nvSpPr>
          <p:cNvPr id="5" name="Slide Number Placeholder 4"/>
          <p:cNvSpPr>
            <a:spLocks noGrp="1"/>
          </p:cNvSpPr>
          <p:nvPr>
            <p:ph type="sldNum" sz="quarter" idx="12"/>
          </p:nvPr>
        </p:nvSpPr>
        <p:spPr/>
        <p:txBody>
          <a:bodyPr/>
          <a:lstStyle/>
          <a:p>
            <a:fld id="{45BECD33-1D32-4D2B-AE21-C87DF0D70995}" type="slidenum">
              <a:rPr lang="en-US" smtClean="0"/>
              <a:pPr/>
              <a:t>81</a:t>
            </a:fld>
            <a:endParaRPr lang="en-US"/>
          </a:p>
        </p:txBody>
      </p:sp>
    </p:spTree>
    <p:extLst>
      <p:ext uri="{BB962C8B-B14F-4D97-AF65-F5344CB8AC3E}">
        <p14:creationId xmlns:p14="http://schemas.microsoft.com/office/powerpoint/2010/main" val="18960741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2599A0-056D-1136-0B82-B8714D82ACBE}"/>
              </a:ext>
            </a:extLst>
          </p:cNvPr>
          <p:cNvSpPr>
            <a:spLocks noGrp="1"/>
          </p:cNvSpPr>
          <p:nvPr>
            <p:ph type="title"/>
          </p:nvPr>
        </p:nvSpPr>
        <p:spPr>
          <a:xfrm>
            <a:off x="457200" y="136525"/>
            <a:ext cx="8229600" cy="447357"/>
          </a:xfrm>
        </p:spPr>
        <p:txBody>
          <a:bodyPr>
            <a:normAutofit fontScale="90000"/>
          </a:bodyPr>
          <a:lstStyle/>
          <a:p>
            <a:r>
              <a:rPr lang="en-IN" dirty="0"/>
              <a:t>Authenticated data content type</a:t>
            </a:r>
          </a:p>
        </p:txBody>
      </p:sp>
      <p:sp>
        <p:nvSpPr>
          <p:cNvPr id="14" name="Slide Number Placeholder 13"/>
          <p:cNvSpPr>
            <a:spLocks noGrp="1"/>
          </p:cNvSpPr>
          <p:nvPr>
            <p:ph type="sldNum" sz="quarter" idx="12"/>
          </p:nvPr>
        </p:nvSpPr>
        <p:spPr/>
        <p:txBody>
          <a:bodyPr/>
          <a:lstStyle/>
          <a:p>
            <a:fld id="{45BECD33-1D32-4D2B-AE21-C87DF0D70995}" type="slidenum">
              <a:rPr lang="en-US" smtClean="0"/>
              <a:pPr/>
              <a:t>82</a:t>
            </a:fld>
            <a:endParaRPr lang="en-US"/>
          </a:p>
        </p:txBody>
      </p:sp>
      <p:pic>
        <p:nvPicPr>
          <p:cNvPr id="3" name="Picture 10">
            <a:extLst>
              <a:ext uri="{FF2B5EF4-FFF2-40B4-BE49-F238E27FC236}">
                <a16:creationId xmlns:a16="http://schemas.microsoft.com/office/drawing/2014/main" id="{4D9A62A4-7DB3-0C87-2A08-58DECFD2CB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393" y="1198881"/>
            <a:ext cx="7523162" cy="5075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D491DA-76EC-E07F-7CED-A7DA25E20ED8}"/>
              </a:ext>
            </a:extLst>
          </p:cNvPr>
          <p:cNvSpPr>
            <a:spLocks noGrp="1"/>
          </p:cNvSpPr>
          <p:nvPr>
            <p:ph type="title"/>
          </p:nvPr>
        </p:nvSpPr>
        <p:spPr>
          <a:xfrm>
            <a:off x="457200" y="0"/>
            <a:ext cx="8229600" cy="731837"/>
          </a:xfrm>
        </p:spPr>
        <p:txBody>
          <a:bodyPr>
            <a:normAutofit fontScale="90000"/>
          </a:bodyPr>
          <a:lstStyle/>
          <a:p>
            <a:r>
              <a:rPr lang="en-IN" dirty="0"/>
              <a:t>Process</a:t>
            </a:r>
          </a:p>
        </p:txBody>
      </p:sp>
      <p:sp>
        <p:nvSpPr>
          <p:cNvPr id="2" name="Content Placeholder 1">
            <a:extLst>
              <a:ext uri="{FF2B5EF4-FFF2-40B4-BE49-F238E27FC236}">
                <a16:creationId xmlns:a16="http://schemas.microsoft.com/office/drawing/2014/main" id="{CC7318A6-DF16-1957-A61C-D2C221581321}"/>
              </a:ext>
            </a:extLst>
          </p:cNvPr>
          <p:cNvSpPr>
            <a:spLocks noGrp="1"/>
          </p:cNvSpPr>
          <p:nvPr>
            <p:ph idx="1"/>
          </p:nvPr>
        </p:nvSpPr>
        <p:spPr>
          <a:xfrm>
            <a:off x="457200" y="731837"/>
            <a:ext cx="7931224" cy="5394326"/>
          </a:xfrm>
        </p:spPr>
        <p:txBody>
          <a:bodyPr>
            <a:normAutofit/>
          </a:bodyPr>
          <a:lstStyle/>
          <a:p>
            <a:r>
              <a:rPr lang="en-IN" dirty="0"/>
              <a:t>MAC key is generated for each recipient using pseudorandom generator.</a:t>
            </a:r>
          </a:p>
          <a:p>
            <a:r>
              <a:rPr lang="en-IN" dirty="0"/>
              <a:t>The MAC key is encrypted with the public key of the recipient.</a:t>
            </a:r>
          </a:p>
          <a:p>
            <a:r>
              <a:rPr lang="en-IN" dirty="0"/>
              <a:t>MAC is created for the content.</a:t>
            </a:r>
          </a:p>
          <a:p>
            <a:r>
              <a:rPr lang="en-IN" dirty="0"/>
              <a:t>The content, MAC, algorithms and other information is collected together to form the authenticated data object.</a:t>
            </a:r>
          </a:p>
        </p:txBody>
      </p:sp>
      <p:sp>
        <p:nvSpPr>
          <p:cNvPr id="5" name="Slide Number Placeholder 4"/>
          <p:cNvSpPr>
            <a:spLocks noGrp="1"/>
          </p:cNvSpPr>
          <p:nvPr>
            <p:ph type="sldNum" sz="quarter" idx="12"/>
          </p:nvPr>
        </p:nvSpPr>
        <p:spPr/>
        <p:txBody>
          <a:bodyPr/>
          <a:lstStyle/>
          <a:p>
            <a:fld id="{45BECD33-1D32-4D2B-AE21-C87DF0D70995}" type="slidenum">
              <a:rPr lang="en-US" smtClean="0"/>
              <a:pPr/>
              <a:t>83</a:t>
            </a:fld>
            <a:endParaRPr lang="en-US"/>
          </a:p>
        </p:txBody>
      </p:sp>
    </p:spTree>
    <p:extLst>
      <p:ext uri="{BB962C8B-B14F-4D97-AF65-F5344CB8AC3E}">
        <p14:creationId xmlns:p14="http://schemas.microsoft.com/office/powerpoint/2010/main" val="16474136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D491DA-76EC-E07F-7CED-A7DA25E20ED8}"/>
              </a:ext>
            </a:extLst>
          </p:cNvPr>
          <p:cNvSpPr>
            <a:spLocks noGrp="1"/>
          </p:cNvSpPr>
          <p:nvPr>
            <p:ph type="title"/>
          </p:nvPr>
        </p:nvSpPr>
        <p:spPr>
          <a:xfrm>
            <a:off x="457200" y="0"/>
            <a:ext cx="8229600" cy="731837"/>
          </a:xfrm>
        </p:spPr>
        <p:txBody>
          <a:bodyPr>
            <a:normAutofit fontScale="90000"/>
          </a:bodyPr>
          <a:lstStyle/>
          <a:p>
            <a:r>
              <a:rPr lang="en-IN" dirty="0"/>
              <a:t>Key Management</a:t>
            </a:r>
          </a:p>
        </p:txBody>
      </p:sp>
      <p:sp>
        <p:nvSpPr>
          <p:cNvPr id="2" name="Content Placeholder 1">
            <a:extLst>
              <a:ext uri="{FF2B5EF4-FFF2-40B4-BE49-F238E27FC236}">
                <a16:creationId xmlns:a16="http://schemas.microsoft.com/office/drawing/2014/main" id="{CC7318A6-DF16-1957-A61C-D2C221581321}"/>
              </a:ext>
            </a:extLst>
          </p:cNvPr>
          <p:cNvSpPr>
            <a:spLocks noGrp="1"/>
          </p:cNvSpPr>
          <p:nvPr>
            <p:ph idx="1"/>
          </p:nvPr>
        </p:nvSpPr>
        <p:spPr>
          <a:xfrm>
            <a:off x="457200" y="731837"/>
            <a:ext cx="7931224" cy="5394326"/>
          </a:xfrm>
        </p:spPr>
        <p:txBody>
          <a:bodyPr>
            <a:normAutofit/>
          </a:bodyPr>
          <a:lstStyle/>
          <a:p>
            <a:r>
              <a:rPr lang="en-IN" dirty="0"/>
              <a:t>Key management in S/MIME is a combination of key management used by X.509 and PGP.</a:t>
            </a:r>
          </a:p>
          <a:p>
            <a:r>
              <a:rPr lang="en-IN" dirty="0"/>
              <a:t>S/MIME uses public key certificates signed by the certificate authorities defined by X.509.</a:t>
            </a:r>
          </a:p>
          <a:p>
            <a:r>
              <a:rPr lang="en-IN" dirty="0"/>
              <a:t>However, the user is responsible to maintain the web of trust to verify signatures as defined by PGP.</a:t>
            </a:r>
          </a:p>
        </p:txBody>
      </p:sp>
      <p:sp>
        <p:nvSpPr>
          <p:cNvPr id="5" name="Slide Number Placeholder 4"/>
          <p:cNvSpPr>
            <a:spLocks noGrp="1"/>
          </p:cNvSpPr>
          <p:nvPr>
            <p:ph type="sldNum" sz="quarter" idx="12"/>
          </p:nvPr>
        </p:nvSpPr>
        <p:spPr/>
        <p:txBody>
          <a:bodyPr/>
          <a:lstStyle/>
          <a:p>
            <a:fld id="{45BECD33-1D32-4D2B-AE21-C87DF0D70995}" type="slidenum">
              <a:rPr lang="en-US" smtClean="0"/>
              <a:pPr/>
              <a:t>84</a:t>
            </a:fld>
            <a:endParaRPr lang="en-US"/>
          </a:p>
        </p:txBody>
      </p:sp>
    </p:spTree>
    <p:extLst>
      <p:ext uri="{BB962C8B-B14F-4D97-AF65-F5344CB8AC3E}">
        <p14:creationId xmlns:p14="http://schemas.microsoft.com/office/powerpoint/2010/main" val="42305228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D491DA-76EC-E07F-7CED-A7DA25E20ED8}"/>
              </a:ext>
            </a:extLst>
          </p:cNvPr>
          <p:cNvSpPr>
            <a:spLocks noGrp="1"/>
          </p:cNvSpPr>
          <p:nvPr>
            <p:ph type="title"/>
          </p:nvPr>
        </p:nvSpPr>
        <p:spPr>
          <a:xfrm>
            <a:off x="457200" y="0"/>
            <a:ext cx="8229600" cy="731837"/>
          </a:xfrm>
        </p:spPr>
        <p:txBody>
          <a:bodyPr>
            <a:normAutofit fontScale="90000"/>
          </a:bodyPr>
          <a:lstStyle/>
          <a:p>
            <a:r>
              <a:rPr lang="en-IN" dirty="0"/>
              <a:t>Firewall</a:t>
            </a:r>
          </a:p>
        </p:txBody>
      </p:sp>
      <p:sp>
        <p:nvSpPr>
          <p:cNvPr id="2" name="Content Placeholder 1">
            <a:extLst>
              <a:ext uri="{FF2B5EF4-FFF2-40B4-BE49-F238E27FC236}">
                <a16:creationId xmlns:a16="http://schemas.microsoft.com/office/drawing/2014/main" id="{CC7318A6-DF16-1957-A61C-D2C221581321}"/>
              </a:ext>
            </a:extLst>
          </p:cNvPr>
          <p:cNvSpPr>
            <a:spLocks noGrp="1"/>
          </p:cNvSpPr>
          <p:nvPr>
            <p:ph idx="1"/>
          </p:nvPr>
        </p:nvSpPr>
        <p:spPr>
          <a:xfrm>
            <a:off x="457200" y="731837"/>
            <a:ext cx="7931224" cy="5394326"/>
          </a:xfrm>
        </p:spPr>
        <p:txBody>
          <a:bodyPr>
            <a:normAutofit/>
          </a:bodyPr>
          <a:lstStyle/>
          <a:p>
            <a:r>
              <a:rPr lang="en-IN" dirty="0"/>
              <a:t>All previous security measures cannot prevent intruder from sending a harmful message to a system.</a:t>
            </a:r>
          </a:p>
          <a:p>
            <a:r>
              <a:rPr lang="en-IN" dirty="0"/>
              <a:t>To control access to a system we need firewalls.</a:t>
            </a:r>
          </a:p>
          <a:p>
            <a:r>
              <a:rPr lang="en-IN" dirty="0"/>
              <a:t>A firewall is a device installed between the internal network of an organization and rest of the Internet.</a:t>
            </a:r>
          </a:p>
        </p:txBody>
      </p:sp>
      <p:sp>
        <p:nvSpPr>
          <p:cNvPr id="5" name="Slide Number Placeholder 4"/>
          <p:cNvSpPr>
            <a:spLocks noGrp="1"/>
          </p:cNvSpPr>
          <p:nvPr>
            <p:ph type="sldNum" sz="quarter" idx="12"/>
          </p:nvPr>
        </p:nvSpPr>
        <p:spPr/>
        <p:txBody>
          <a:bodyPr/>
          <a:lstStyle/>
          <a:p>
            <a:fld id="{45BECD33-1D32-4D2B-AE21-C87DF0D70995}" type="slidenum">
              <a:rPr lang="en-US" smtClean="0"/>
              <a:pPr/>
              <a:t>85</a:t>
            </a:fld>
            <a:endParaRPr lang="en-US"/>
          </a:p>
        </p:txBody>
      </p:sp>
    </p:spTree>
    <p:extLst>
      <p:ext uri="{BB962C8B-B14F-4D97-AF65-F5344CB8AC3E}">
        <p14:creationId xmlns:p14="http://schemas.microsoft.com/office/powerpoint/2010/main" val="109751938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0" y="170544"/>
            <a:ext cx="9144000" cy="1208088"/>
            <a:chOff x="0" y="144"/>
            <a:chExt cx="5760" cy="761"/>
          </a:xfrm>
        </p:grpSpPr>
        <p:sp>
          <p:nvSpPr>
            <p:cNvPr id="28677" name="Rectangle 5"/>
            <p:cNvSpPr>
              <a:spLocks noChangeArrowheads="1"/>
            </p:cNvSpPr>
            <p:nvPr/>
          </p:nvSpPr>
          <p:spPr bwMode="auto">
            <a:xfrm>
              <a:off x="144" y="144"/>
              <a:ext cx="5616" cy="432"/>
            </a:xfrm>
            <a:prstGeom prst="rect">
              <a:avLst/>
            </a:prstGeom>
            <a:noFill/>
            <a:ln w="9525">
              <a:noFill/>
              <a:miter lim="800000"/>
              <a:headEnd/>
              <a:tailEnd/>
            </a:ln>
          </p:spPr>
          <p:txBody>
            <a:bodyPr wrap="none" anchor="ctr"/>
            <a:lstStyle/>
            <a:p>
              <a:endParaRPr lang="en-US" dirty="0">
                <a:solidFill>
                  <a:srgbClr val="5F5F5F"/>
                </a:solidFill>
              </a:endParaRPr>
            </a:p>
          </p:txBody>
        </p:sp>
        <p:sp>
          <p:nvSpPr>
            <p:cNvPr id="28678" name="Text Box 6"/>
            <p:cNvSpPr txBox="1">
              <a:spLocks noChangeArrowheads="1"/>
            </p:cNvSpPr>
            <p:nvPr/>
          </p:nvSpPr>
          <p:spPr bwMode="auto">
            <a:xfrm>
              <a:off x="0" y="672"/>
              <a:ext cx="5760" cy="233"/>
            </a:xfrm>
            <a:prstGeom prst="rect">
              <a:avLst/>
            </a:prstGeom>
            <a:noFill/>
            <a:ln w="9525">
              <a:noFill/>
              <a:miter lim="800000"/>
              <a:headEnd/>
              <a:tailEnd/>
            </a:ln>
          </p:spPr>
          <p:txBody>
            <a:bodyPr>
              <a:spAutoFit/>
            </a:bodyPr>
            <a:lstStyle/>
            <a:p>
              <a:pPr algn="ctr"/>
              <a:endParaRPr lang="en-US" dirty="0">
                <a:cs typeface="Arial" pitchFamily="34" charset="0"/>
              </a:endParaRPr>
            </a:p>
          </p:txBody>
        </p:sp>
      </p:grpSp>
      <p:sp>
        <p:nvSpPr>
          <p:cNvPr id="5" name="Title 4">
            <a:extLst>
              <a:ext uri="{FF2B5EF4-FFF2-40B4-BE49-F238E27FC236}">
                <a16:creationId xmlns:a16="http://schemas.microsoft.com/office/drawing/2014/main" id="{EF0C4E33-5F88-4D13-EC1D-E14D45B8751D}"/>
              </a:ext>
            </a:extLst>
          </p:cNvPr>
          <p:cNvSpPr>
            <a:spLocks noGrp="1"/>
          </p:cNvSpPr>
          <p:nvPr>
            <p:ph type="title"/>
          </p:nvPr>
        </p:nvSpPr>
        <p:spPr>
          <a:xfrm>
            <a:off x="457200" y="274638"/>
            <a:ext cx="8229600" cy="258762"/>
          </a:xfrm>
        </p:spPr>
        <p:txBody>
          <a:bodyPr>
            <a:normAutofit fontScale="90000"/>
          </a:bodyPr>
          <a:lstStyle/>
          <a:p>
            <a:r>
              <a:rPr lang="en-IN" dirty="0"/>
              <a:t>Firewall</a:t>
            </a:r>
          </a:p>
        </p:txBody>
      </p:sp>
      <p:sp>
        <p:nvSpPr>
          <p:cNvPr id="8" name="Slide Number Placeholder 7"/>
          <p:cNvSpPr>
            <a:spLocks noGrp="1"/>
          </p:cNvSpPr>
          <p:nvPr>
            <p:ph type="sldNum" sz="quarter" idx="12"/>
          </p:nvPr>
        </p:nvSpPr>
        <p:spPr/>
        <p:txBody>
          <a:bodyPr/>
          <a:lstStyle/>
          <a:p>
            <a:fld id="{45BECD33-1D32-4D2B-AE21-C87DF0D70995}" type="slidenum">
              <a:rPr lang="en-US" smtClean="0"/>
              <a:pPr/>
              <a:t>86</a:t>
            </a:fld>
            <a:endParaRPr lang="en-US"/>
          </a:p>
        </p:txBody>
      </p:sp>
      <p:pic>
        <p:nvPicPr>
          <p:cNvPr id="4" name="Picture 10">
            <a:extLst>
              <a:ext uri="{FF2B5EF4-FFF2-40B4-BE49-F238E27FC236}">
                <a16:creationId xmlns:a16="http://schemas.microsoft.com/office/drawing/2014/main" id="{0893F66D-33A1-59DB-8062-4C5D6D0122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875" y="2241550"/>
            <a:ext cx="6892925" cy="240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D491DA-76EC-E07F-7CED-A7DA25E20ED8}"/>
              </a:ext>
            </a:extLst>
          </p:cNvPr>
          <p:cNvSpPr>
            <a:spLocks noGrp="1"/>
          </p:cNvSpPr>
          <p:nvPr>
            <p:ph type="title"/>
          </p:nvPr>
        </p:nvSpPr>
        <p:spPr>
          <a:xfrm>
            <a:off x="457200" y="0"/>
            <a:ext cx="8229600" cy="731837"/>
          </a:xfrm>
        </p:spPr>
        <p:txBody>
          <a:bodyPr>
            <a:normAutofit fontScale="90000"/>
          </a:bodyPr>
          <a:lstStyle/>
          <a:p>
            <a:r>
              <a:rPr lang="en-IN" dirty="0"/>
              <a:t>Firewall</a:t>
            </a:r>
          </a:p>
        </p:txBody>
      </p:sp>
      <p:sp>
        <p:nvSpPr>
          <p:cNvPr id="2" name="Content Placeholder 1">
            <a:extLst>
              <a:ext uri="{FF2B5EF4-FFF2-40B4-BE49-F238E27FC236}">
                <a16:creationId xmlns:a16="http://schemas.microsoft.com/office/drawing/2014/main" id="{CC7318A6-DF16-1957-A61C-D2C221581321}"/>
              </a:ext>
            </a:extLst>
          </p:cNvPr>
          <p:cNvSpPr>
            <a:spLocks noGrp="1"/>
          </p:cNvSpPr>
          <p:nvPr>
            <p:ph idx="1"/>
          </p:nvPr>
        </p:nvSpPr>
        <p:spPr>
          <a:xfrm>
            <a:off x="457200" y="731837"/>
            <a:ext cx="7931224" cy="5394326"/>
          </a:xfrm>
        </p:spPr>
        <p:txBody>
          <a:bodyPr>
            <a:normAutofit/>
          </a:bodyPr>
          <a:lstStyle/>
          <a:p>
            <a:r>
              <a:rPr lang="en-IN" dirty="0"/>
              <a:t>Firewall may filter all incoming packets destined for a specific host or a specific server such as HTTP.</a:t>
            </a:r>
          </a:p>
          <a:p>
            <a:r>
              <a:rPr lang="en-IN" dirty="0"/>
              <a:t>It can be used to deny access to a specific host or a specific service in the organization.</a:t>
            </a:r>
          </a:p>
          <a:p>
            <a:r>
              <a:rPr lang="en-IN" dirty="0"/>
              <a:t>A firewall is usually classified as a packet filter firewall or a proxy based firewall.</a:t>
            </a:r>
          </a:p>
        </p:txBody>
      </p:sp>
      <p:sp>
        <p:nvSpPr>
          <p:cNvPr id="5" name="Slide Number Placeholder 4"/>
          <p:cNvSpPr>
            <a:spLocks noGrp="1"/>
          </p:cNvSpPr>
          <p:nvPr>
            <p:ph type="sldNum" sz="quarter" idx="12"/>
          </p:nvPr>
        </p:nvSpPr>
        <p:spPr/>
        <p:txBody>
          <a:bodyPr/>
          <a:lstStyle/>
          <a:p>
            <a:fld id="{45BECD33-1D32-4D2B-AE21-C87DF0D70995}" type="slidenum">
              <a:rPr lang="en-US" smtClean="0"/>
              <a:pPr/>
              <a:t>87</a:t>
            </a:fld>
            <a:endParaRPr lang="en-US"/>
          </a:p>
        </p:txBody>
      </p:sp>
    </p:spTree>
    <p:extLst>
      <p:ext uri="{BB962C8B-B14F-4D97-AF65-F5344CB8AC3E}">
        <p14:creationId xmlns:p14="http://schemas.microsoft.com/office/powerpoint/2010/main" val="23719111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D491DA-76EC-E07F-7CED-A7DA25E20ED8}"/>
              </a:ext>
            </a:extLst>
          </p:cNvPr>
          <p:cNvSpPr>
            <a:spLocks noGrp="1"/>
          </p:cNvSpPr>
          <p:nvPr>
            <p:ph type="title"/>
          </p:nvPr>
        </p:nvSpPr>
        <p:spPr>
          <a:xfrm>
            <a:off x="457200" y="0"/>
            <a:ext cx="8229600" cy="731837"/>
          </a:xfrm>
        </p:spPr>
        <p:txBody>
          <a:bodyPr>
            <a:normAutofit fontScale="90000"/>
          </a:bodyPr>
          <a:lstStyle/>
          <a:p>
            <a:r>
              <a:rPr lang="en-IN" dirty="0"/>
              <a:t>Packet Filter Firewall</a:t>
            </a:r>
          </a:p>
        </p:txBody>
      </p:sp>
      <p:sp>
        <p:nvSpPr>
          <p:cNvPr id="2" name="Content Placeholder 1">
            <a:extLst>
              <a:ext uri="{FF2B5EF4-FFF2-40B4-BE49-F238E27FC236}">
                <a16:creationId xmlns:a16="http://schemas.microsoft.com/office/drawing/2014/main" id="{CC7318A6-DF16-1957-A61C-D2C221581321}"/>
              </a:ext>
            </a:extLst>
          </p:cNvPr>
          <p:cNvSpPr>
            <a:spLocks noGrp="1"/>
          </p:cNvSpPr>
          <p:nvPr>
            <p:ph idx="1"/>
          </p:nvPr>
        </p:nvSpPr>
        <p:spPr>
          <a:xfrm>
            <a:off x="457200" y="731837"/>
            <a:ext cx="7931224" cy="5394326"/>
          </a:xfrm>
        </p:spPr>
        <p:txBody>
          <a:bodyPr>
            <a:normAutofit/>
          </a:bodyPr>
          <a:lstStyle/>
          <a:p>
            <a:r>
              <a:rPr lang="en-IN" sz="2800" dirty="0"/>
              <a:t>A Firewall can be used as a packet filter.</a:t>
            </a:r>
          </a:p>
          <a:p>
            <a:r>
              <a:rPr lang="en-IN" sz="2800" dirty="0"/>
              <a:t>It can forward or block packets based on the information in the network and transport layer headers.</a:t>
            </a:r>
          </a:p>
          <a:p>
            <a:r>
              <a:rPr lang="en-IN" sz="2800" dirty="0"/>
              <a:t>It is a router that uses a filtering table to decide which packets must be discarded.</a:t>
            </a:r>
          </a:p>
          <a:p>
            <a:endParaRPr lang="en-IN" dirty="0"/>
          </a:p>
        </p:txBody>
      </p:sp>
      <p:sp>
        <p:nvSpPr>
          <p:cNvPr id="5" name="Slide Number Placeholder 4"/>
          <p:cNvSpPr>
            <a:spLocks noGrp="1"/>
          </p:cNvSpPr>
          <p:nvPr>
            <p:ph type="sldNum" sz="quarter" idx="12"/>
          </p:nvPr>
        </p:nvSpPr>
        <p:spPr/>
        <p:txBody>
          <a:bodyPr/>
          <a:lstStyle/>
          <a:p>
            <a:fld id="{45BECD33-1D32-4D2B-AE21-C87DF0D70995}" type="slidenum">
              <a:rPr lang="en-US" smtClean="0"/>
              <a:pPr/>
              <a:t>88</a:t>
            </a:fld>
            <a:endParaRPr lang="en-US"/>
          </a:p>
        </p:txBody>
      </p:sp>
      <p:pic>
        <p:nvPicPr>
          <p:cNvPr id="3" name="Picture 10">
            <a:extLst>
              <a:ext uri="{FF2B5EF4-FFF2-40B4-BE49-F238E27FC236}">
                <a16:creationId xmlns:a16="http://schemas.microsoft.com/office/drawing/2014/main" id="{132AECFD-2E8F-FB58-CD6D-C0EC9691F7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429000"/>
            <a:ext cx="7258050" cy="292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41396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D491DA-76EC-E07F-7CED-A7DA25E20ED8}"/>
              </a:ext>
            </a:extLst>
          </p:cNvPr>
          <p:cNvSpPr>
            <a:spLocks noGrp="1"/>
          </p:cNvSpPr>
          <p:nvPr>
            <p:ph type="title"/>
          </p:nvPr>
        </p:nvSpPr>
        <p:spPr>
          <a:xfrm>
            <a:off x="457200" y="0"/>
            <a:ext cx="8229600" cy="731837"/>
          </a:xfrm>
        </p:spPr>
        <p:txBody>
          <a:bodyPr>
            <a:normAutofit fontScale="90000"/>
          </a:bodyPr>
          <a:lstStyle/>
          <a:p>
            <a:r>
              <a:rPr lang="en-IN" dirty="0" err="1"/>
              <a:t>Contd</a:t>
            </a:r>
            <a:r>
              <a:rPr lang="en-IN" dirty="0"/>
              <a:t>…</a:t>
            </a:r>
          </a:p>
        </p:txBody>
      </p:sp>
      <p:sp>
        <p:nvSpPr>
          <p:cNvPr id="2" name="Content Placeholder 1">
            <a:extLst>
              <a:ext uri="{FF2B5EF4-FFF2-40B4-BE49-F238E27FC236}">
                <a16:creationId xmlns:a16="http://schemas.microsoft.com/office/drawing/2014/main" id="{CC7318A6-DF16-1957-A61C-D2C221581321}"/>
              </a:ext>
            </a:extLst>
          </p:cNvPr>
          <p:cNvSpPr>
            <a:spLocks noGrp="1"/>
          </p:cNvSpPr>
          <p:nvPr>
            <p:ph idx="1"/>
          </p:nvPr>
        </p:nvSpPr>
        <p:spPr>
          <a:xfrm>
            <a:off x="457200" y="731837"/>
            <a:ext cx="7931224" cy="5394326"/>
          </a:xfrm>
        </p:spPr>
        <p:txBody>
          <a:bodyPr>
            <a:normAutofit lnSpcReduction="10000"/>
          </a:bodyPr>
          <a:lstStyle/>
          <a:p>
            <a:pPr marL="0" indent="0">
              <a:buNone/>
            </a:pPr>
            <a:r>
              <a:rPr lang="en-IN" dirty="0"/>
              <a:t>According to the figure, the following packets are filtered:</a:t>
            </a:r>
          </a:p>
          <a:p>
            <a:pPr marL="514350" indent="-514350">
              <a:buAutoNum type="arabicPeriod"/>
            </a:pPr>
            <a:r>
              <a:rPr lang="en-IN" dirty="0"/>
              <a:t>Incoming packets from network 131.34.0.0 are blocked (security precaution). * means any.</a:t>
            </a:r>
          </a:p>
          <a:p>
            <a:pPr marL="514350" indent="-514350">
              <a:buAutoNum type="arabicPeriod"/>
            </a:pPr>
            <a:r>
              <a:rPr lang="en-IN" dirty="0"/>
              <a:t>Incoming packets destined for any internal TELNET server (port 23) are blocked.</a:t>
            </a:r>
          </a:p>
          <a:p>
            <a:pPr marL="514350" indent="-514350">
              <a:buAutoNum type="arabicPeriod"/>
            </a:pPr>
            <a:r>
              <a:rPr lang="en-IN" dirty="0"/>
              <a:t>Incoming packets destined for internal host 194.78.20.8 are blocked.</a:t>
            </a:r>
          </a:p>
          <a:p>
            <a:pPr marL="514350" indent="-514350">
              <a:buAutoNum type="arabicPeriod"/>
            </a:pPr>
            <a:r>
              <a:rPr lang="en-IN" dirty="0"/>
              <a:t>Outgoing packets destined for HTTP server (port 80) are blocked.</a:t>
            </a:r>
          </a:p>
        </p:txBody>
      </p:sp>
      <p:sp>
        <p:nvSpPr>
          <p:cNvPr id="5" name="Slide Number Placeholder 4"/>
          <p:cNvSpPr>
            <a:spLocks noGrp="1"/>
          </p:cNvSpPr>
          <p:nvPr>
            <p:ph type="sldNum" sz="quarter" idx="12"/>
          </p:nvPr>
        </p:nvSpPr>
        <p:spPr/>
        <p:txBody>
          <a:bodyPr/>
          <a:lstStyle/>
          <a:p>
            <a:fld id="{45BECD33-1D32-4D2B-AE21-C87DF0D70995}" type="slidenum">
              <a:rPr lang="en-US" smtClean="0"/>
              <a:pPr/>
              <a:t>89</a:t>
            </a:fld>
            <a:endParaRPr lang="en-US"/>
          </a:p>
        </p:txBody>
      </p:sp>
    </p:spTree>
    <p:extLst>
      <p:ext uri="{BB962C8B-B14F-4D97-AF65-F5344CB8AC3E}">
        <p14:creationId xmlns:p14="http://schemas.microsoft.com/office/powerpoint/2010/main" val="3165722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ctrTitle"/>
          </p:nvPr>
        </p:nvSpPr>
        <p:spPr>
          <a:xfrm>
            <a:off x="685800" y="136525"/>
            <a:ext cx="7772400" cy="365125"/>
          </a:xfrm>
        </p:spPr>
        <p:txBody>
          <a:bodyPr>
            <a:normAutofit fontScale="90000"/>
          </a:bodyPr>
          <a:lstStyle/>
          <a:p>
            <a:pPr algn="l"/>
            <a:r>
              <a:rPr lang="en-US" altLang="en-US" dirty="0">
                <a:solidFill>
                  <a:schemeClr val="accent2"/>
                </a:solidFill>
              </a:rPr>
              <a:t>                   Security Protocols</a:t>
            </a:r>
            <a:endParaRPr lang="en-US" sz="4000" b="1" dirty="0">
              <a:solidFill>
                <a:schemeClr val="accent6">
                  <a:lumMod val="75000"/>
                </a:schemeClr>
              </a:solidFill>
            </a:endParaRPr>
          </a:p>
        </p:txBody>
      </p:sp>
      <p:sp>
        <p:nvSpPr>
          <p:cNvPr id="3" name="Subtitle 2">
            <a:extLst>
              <a:ext uri="{FF2B5EF4-FFF2-40B4-BE49-F238E27FC236}">
                <a16:creationId xmlns:a16="http://schemas.microsoft.com/office/drawing/2014/main" id="{05749E99-890B-CAD4-10DB-B954AA3B389A}"/>
              </a:ext>
            </a:extLst>
          </p:cNvPr>
          <p:cNvSpPr>
            <a:spLocks noGrp="1"/>
          </p:cNvSpPr>
          <p:nvPr>
            <p:ph type="subTitle" idx="1"/>
          </p:nvPr>
        </p:nvSpPr>
        <p:spPr>
          <a:xfrm>
            <a:off x="395536" y="764704"/>
            <a:ext cx="8291264" cy="5256584"/>
          </a:xfrm>
        </p:spPr>
        <p:txBody>
          <a:bodyPr>
            <a:normAutofit/>
          </a:bodyPr>
          <a:lstStyle/>
          <a:p>
            <a:pPr algn="l"/>
            <a:r>
              <a:rPr lang="en-IN" dirty="0" err="1">
                <a:solidFill>
                  <a:schemeClr val="tx1"/>
                </a:solidFill>
              </a:rPr>
              <a:t>IPSec</a:t>
            </a:r>
            <a:r>
              <a:rPr lang="en-IN" dirty="0">
                <a:solidFill>
                  <a:schemeClr val="tx1"/>
                </a:solidFill>
              </a:rPr>
              <a:t> defines two protocols :</a:t>
            </a:r>
          </a:p>
          <a:p>
            <a:pPr marL="457200" indent="-457200" algn="l">
              <a:buFont typeface="Arial" panose="020B0604020202020204" pitchFamily="34" charset="0"/>
              <a:buChar char="•"/>
            </a:pPr>
            <a:r>
              <a:rPr lang="en-IN" dirty="0">
                <a:solidFill>
                  <a:schemeClr val="tx1"/>
                </a:solidFill>
              </a:rPr>
              <a:t>Authentication Header (AH) Protocol &amp;</a:t>
            </a:r>
          </a:p>
          <a:p>
            <a:pPr marL="457200" indent="-457200" algn="l">
              <a:buFont typeface="Arial" panose="020B0604020202020204" pitchFamily="34" charset="0"/>
              <a:buChar char="•"/>
            </a:pPr>
            <a:r>
              <a:rPr lang="en-IN" dirty="0">
                <a:solidFill>
                  <a:schemeClr val="tx1"/>
                </a:solidFill>
              </a:rPr>
              <a:t>Encapsulating Security Payload (ESP) Protocol</a:t>
            </a:r>
          </a:p>
          <a:p>
            <a:pPr algn="l"/>
            <a:r>
              <a:rPr lang="en-IN" dirty="0">
                <a:solidFill>
                  <a:schemeClr val="tx1"/>
                </a:solidFill>
              </a:rPr>
              <a:t>These protocols are used to provide authentication and/or encryption for packets at the IP level.</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D491DA-76EC-E07F-7CED-A7DA25E20ED8}"/>
              </a:ext>
            </a:extLst>
          </p:cNvPr>
          <p:cNvSpPr>
            <a:spLocks noGrp="1"/>
          </p:cNvSpPr>
          <p:nvPr>
            <p:ph type="title"/>
          </p:nvPr>
        </p:nvSpPr>
        <p:spPr>
          <a:xfrm>
            <a:off x="457200" y="0"/>
            <a:ext cx="8229600" cy="731837"/>
          </a:xfrm>
        </p:spPr>
        <p:txBody>
          <a:bodyPr>
            <a:normAutofit fontScale="90000"/>
          </a:bodyPr>
          <a:lstStyle/>
          <a:p>
            <a:r>
              <a:rPr lang="en-IN" dirty="0"/>
              <a:t>Proxy Firewall</a:t>
            </a:r>
          </a:p>
        </p:txBody>
      </p:sp>
      <p:sp>
        <p:nvSpPr>
          <p:cNvPr id="2" name="Content Placeholder 1">
            <a:extLst>
              <a:ext uri="{FF2B5EF4-FFF2-40B4-BE49-F238E27FC236}">
                <a16:creationId xmlns:a16="http://schemas.microsoft.com/office/drawing/2014/main" id="{CC7318A6-DF16-1957-A61C-D2C221581321}"/>
              </a:ext>
            </a:extLst>
          </p:cNvPr>
          <p:cNvSpPr>
            <a:spLocks noGrp="1"/>
          </p:cNvSpPr>
          <p:nvPr>
            <p:ph idx="1"/>
          </p:nvPr>
        </p:nvSpPr>
        <p:spPr>
          <a:xfrm>
            <a:off x="457200" y="731837"/>
            <a:ext cx="7931224" cy="5394326"/>
          </a:xfrm>
        </p:spPr>
        <p:txBody>
          <a:bodyPr>
            <a:normAutofit/>
          </a:bodyPr>
          <a:lstStyle/>
          <a:p>
            <a:r>
              <a:rPr lang="en-IN" dirty="0"/>
              <a:t>The packet filter firewall is based on the information available in the network layer and transport layer headers (IP and TCP/UDP).</a:t>
            </a:r>
          </a:p>
          <a:p>
            <a:r>
              <a:rPr lang="en-IN" dirty="0"/>
              <a:t>However, sometimes we need to filter a message based on the information available in the message itself.</a:t>
            </a:r>
          </a:p>
          <a:p>
            <a:r>
              <a:rPr lang="en-IN" dirty="0"/>
              <a:t>Assume that an organization wants to implement the following policies regarding its web pages :</a:t>
            </a:r>
          </a:p>
          <a:p>
            <a:pPr marL="0" indent="0">
              <a:buNone/>
            </a:pPr>
            <a:endParaRPr lang="en-IN" dirty="0"/>
          </a:p>
        </p:txBody>
      </p:sp>
      <p:sp>
        <p:nvSpPr>
          <p:cNvPr id="5" name="Slide Number Placeholder 4"/>
          <p:cNvSpPr>
            <a:spLocks noGrp="1"/>
          </p:cNvSpPr>
          <p:nvPr>
            <p:ph type="sldNum" sz="quarter" idx="12"/>
          </p:nvPr>
        </p:nvSpPr>
        <p:spPr/>
        <p:txBody>
          <a:bodyPr/>
          <a:lstStyle/>
          <a:p>
            <a:fld id="{45BECD33-1D32-4D2B-AE21-C87DF0D70995}" type="slidenum">
              <a:rPr lang="en-US" smtClean="0"/>
              <a:pPr/>
              <a:t>90</a:t>
            </a:fld>
            <a:endParaRPr lang="en-US"/>
          </a:p>
        </p:txBody>
      </p:sp>
    </p:spTree>
    <p:extLst>
      <p:ext uri="{BB962C8B-B14F-4D97-AF65-F5344CB8AC3E}">
        <p14:creationId xmlns:p14="http://schemas.microsoft.com/office/powerpoint/2010/main" val="60501243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D491DA-76EC-E07F-7CED-A7DA25E20ED8}"/>
              </a:ext>
            </a:extLst>
          </p:cNvPr>
          <p:cNvSpPr>
            <a:spLocks noGrp="1"/>
          </p:cNvSpPr>
          <p:nvPr>
            <p:ph type="title"/>
          </p:nvPr>
        </p:nvSpPr>
        <p:spPr>
          <a:xfrm>
            <a:off x="457200" y="0"/>
            <a:ext cx="8229600" cy="731837"/>
          </a:xfrm>
        </p:spPr>
        <p:txBody>
          <a:bodyPr>
            <a:normAutofit fontScale="90000"/>
          </a:bodyPr>
          <a:lstStyle/>
          <a:p>
            <a:r>
              <a:rPr lang="en-IN" dirty="0"/>
              <a:t>Proxy Firewall</a:t>
            </a:r>
          </a:p>
        </p:txBody>
      </p:sp>
      <p:sp>
        <p:nvSpPr>
          <p:cNvPr id="2" name="Content Placeholder 1">
            <a:extLst>
              <a:ext uri="{FF2B5EF4-FFF2-40B4-BE49-F238E27FC236}">
                <a16:creationId xmlns:a16="http://schemas.microsoft.com/office/drawing/2014/main" id="{CC7318A6-DF16-1957-A61C-D2C221581321}"/>
              </a:ext>
            </a:extLst>
          </p:cNvPr>
          <p:cNvSpPr>
            <a:spLocks noGrp="1"/>
          </p:cNvSpPr>
          <p:nvPr>
            <p:ph idx="1"/>
          </p:nvPr>
        </p:nvSpPr>
        <p:spPr>
          <a:xfrm>
            <a:off x="457200" y="731837"/>
            <a:ext cx="7931224" cy="5394326"/>
          </a:xfrm>
        </p:spPr>
        <p:txBody>
          <a:bodyPr>
            <a:normAutofit lnSpcReduction="10000"/>
          </a:bodyPr>
          <a:lstStyle/>
          <a:p>
            <a:r>
              <a:rPr lang="en-IN" dirty="0"/>
              <a:t>Only those Internet users who have previously established business relations with company can have access; access to other users must be blocked.</a:t>
            </a:r>
          </a:p>
          <a:p>
            <a:r>
              <a:rPr lang="en-IN" dirty="0"/>
              <a:t>In this case a packet filter firewall is not feasible because it cannot distinguish between different packets arriving at TCP port 80 (HTTP).</a:t>
            </a:r>
          </a:p>
          <a:p>
            <a:r>
              <a:rPr lang="en-IN" dirty="0"/>
              <a:t>One solution is to install a proxy computer which stands between customer computer and corporation computer.</a:t>
            </a:r>
          </a:p>
          <a:p>
            <a:pPr marL="0" indent="0">
              <a:buNone/>
            </a:pPr>
            <a:endParaRPr lang="en-IN" dirty="0"/>
          </a:p>
        </p:txBody>
      </p:sp>
      <p:sp>
        <p:nvSpPr>
          <p:cNvPr id="5" name="Slide Number Placeholder 4"/>
          <p:cNvSpPr>
            <a:spLocks noGrp="1"/>
          </p:cNvSpPr>
          <p:nvPr>
            <p:ph type="sldNum" sz="quarter" idx="12"/>
          </p:nvPr>
        </p:nvSpPr>
        <p:spPr/>
        <p:txBody>
          <a:bodyPr/>
          <a:lstStyle/>
          <a:p>
            <a:fld id="{45BECD33-1D32-4D2B-AE21-C87DF0D70995}" type="slidenum">
              <a:rPr lang="en-US" smtClean="0"/>
              <a:pPr/>
              <a:t>91</a:t>
            </a:fld>
            <a:endParaRPr lang="en-US"/>
          </a:p>
        </p:txBody>
      </p:sp>
    </p:spTree>
    <p:extLst>
      <p:ext uri="{BB962C8B-B14F-4D97-AF65-F5344CB8AC3E}">
        <p14:creationId xmlns:p14="http://schemas.microsoft.com/office/powerpoint/2010/main" val="328250211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 name="Rectangle 5"/>
          <p:cNvSpPr>
            <a:spLocks noChangeArrowheads="1"/>
          </p:cNvSpPr>
          <p:nvPr/>
        </p:nvSpPr>
        <p:spPr bwMode="auto">
          <a:xfrm>
            <a:off x="228600" y="228600"/>
            <a:ext cx="8915400" cy="685800"/>
          </a:xfrm>
          <a:prstGeom prst="rect">
            <a:avLst/>
          </a:prstGeom>
          <a:noFill/>
          <a:ln w="9525">
            <a:noFill/>
            <a:miter lim="800000"/>
            <a:headEnd/>
            <a:tailEnd/>
          </a:ln>
        </p:spPr>
        <p:txBody>
          <a:bodyPr wrap="none" anchor="ctr"/>
          <a:lstStyle/>
          <a:p>
            <a:endParaRPr lang="en-US" dirty="0">
              <a:solidFill>
                <a:srgbClr val="5F5F5F"/>
              </a:solidFill>
            </a:endParaRPr>
          </a:p>
        </p:txBody>
      </p:sp>
      <p:sp>
        <p:nvSpPr>
          <p:cNvPr id="12" name="Slide Number Placeholder 11"/>
          <p:cNvSpPr>
            <a:spLocks noGrp="1"/>
          </p:cNvSpPr>
          <p:nvPr>
            <p:ph type="sldNum" sz="quarter" idx="12"/>
          </p:nvPr>
        </p:nvSpPr>
        <p:spPr/>
        <p:txBody>
          <a:bodyPr/>
          <a:lstStyle/>
          <a:p>
            <a:fld id="{45BECD33-1D32-4D2B-AE21-C87DF0D70995}" type="slidenum">
              <a:rPr lang="en-US" smtClean="0"/>
              <a:pPr/>
              <a:t>92</a:t>
            </a:fld>
            <a:endParaRPr lang="en-US"/>
          </a:p>
        </p:txBody>
      </p:sp>
      <p:pic>
        <p:nvPicPr>
          <p:cNvPr id="2" name="Picture 11">
            <a:extLst>
              <a:ext uri="{FF2B5EF4-FFF2-40B4-BE49-F238E27FC236}">
                <a16:creationId xmlns:a16="http://schemas.microsoft.com/office/drawing/2014/main" id="{21C573F3-7FFE-253E-FA7C-954DB08562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713" y="1752600"/>
            <a:ext cx="7659687" cy="325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14">
            <a:extLst>
              <a:ext uri="{FF2B5EF4-FFF2-40B4-BE49-F238E27FC236}">
                <a16:creationId xmlns:a16="http://schemas.microsoft.com/office/drawing/2014/main" id="{DE722C05-CDF0-CDD2-ED18-8AF8131C03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150938"/>
            <a:ext cx="2952750" cy="204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D491DA-76EC-E07F-7CED-A7DA25E20ED8}"/>
              </a:ext>
            </a:extLst>
          </p:cNvPr>
          <p:cNvSpPr>
            <a:spLocks noGrp="1"/>
          </p:cNvSpPr>
          <p:nvPr>
            <p:ph type="title"/>
          </p:nvPr>
        </p:nvSpPr>
        <p:spPr>
          <a:xfrm>
            <a:off x="457200" y="0"/>
            <a:ext cx="8229600" cy="731837"/>
          </a:xfrm>
        </p:spPr>
        <p:txBody>
          <a:bodyPr>
            <a:normAutofit fontScale="90000"/>
          </a:bodyPr>
          <a:lstStyle/>
          <a:p>
            <a:r>
              <a:rPr lang="en-US" dirty="0"/>
              <a:t>I</a:t>
            </a:r>
            <a:r>
              <a:rPr lang="en-IN" dirty="0" err="1"/>
              <a:t>ntrusion</a:t>
            </a:r>
            <a:r>
              <a:rPr lang="en-IN" dirty="0"/>
              <a:t> Detection System (IDS)</a:t>
            </a:r>
          </a:p>
        </p:txBody>
      </p:sp>
      <p:sp>
        <p:nvSpPr>
          <p:cNvPr id="2" name="Content Placeholder 1">
            <a:extLst>
              <a:ext uri="{FF2B5EF4-FFF2-40B4-BE49-F238E27FC236}">
                <a16:creationId xmlns:a16="http://schemas.microsoft.com/office/drawing/2014/main" id="{CC7318A6-DF16-1957-A61C-D2C221581321}"/>
              </a:ext>
            </a:extLst>
          </p:cNvPr>
          <p:cNvSpPr>
            <a:spLocks noGrp="1"/>
          </p:cNvSpPr>
          <p:nvPr>
            <p:ph idx="1"/>
          </p:nvPr>
        </p:nvSpPr>
        <p:spPr>
          <a:xfrm>
            <a:off x="457200" y="731837"/>
            <a:ext cx="7931224" cy="5394326"/>
          </a:xfrm>
        </p:spPr>
        <p:txBody>
          <a:bodyPr>
            <a:normAutofit fontScale="77500" lnSpcReduction="20000"/>
          </a:bodyPr>
          <a:lstStyle/>
          <a:p>
            <a:r>
              <a:rPr lang="en-US" dirty="0"/>
              <a:t>Network security can be fairly easily compared to physical security—the more you wish to protect something and restrict access to it, the more security you need. </a:t>
            </a:r>
          </a:p>
          <a:p>
            <a:r>
              <a:rPr lang="en-US" dirty="0"/>
              <a:t>In the network and data security areas you have protective layers in the form of passwords, firewalls, access lists, file permissions, and intrusion detection systems. </a:t>
            </a:r>
          </a:p>
          <a:p>
            <a:r>
              <a:rPr lang="en-US" dirty="0"/>
              <a:t>Most organizations have their own approach to network security, choosing the “layers” that make sense for them after they weigh risks, potential for loss, cost, and manpower requirements. </a:t>
            </a:r>
          </a:p>
          <a:p>
            <a:r>
              <a:rPr lang="en-US" dirty="0"/>
              <a:t> A well-secured system is one with up-to-date application and operating system patches, well-chosen passwords, the minimum number of services running, and restricted access to available services. </a:t>
            </a:r>
            <a:endParaRPr lang="en-IN" dirty="0"/>
          </a:p>
        </p:txBody>
      </p:sp>
      <p:sp>
        <p:nvSpPr>
          <p:cNvPr id="5" name="Slide Number Placeholder 4"/>
          <p:cNvSpPr>
            <a:spLocks noGrp="1"/>
          </p:cNvSpPr>
          <p:nvPr>
            <p:ph type="sldNum" sz="quarter" idx="12"/>
          </p:nvPr>
        </p:nvSpPr>
        <p:spPr/>
        <p:txBody>
          <a:bodyPr/>
          <a:lstStyle/>
          <a:p>
            <a:fld id="{45BECD33-1D32-4D2B-AE21-C87DF0D70995}" type="slidenum">
              <a:rPr lang="en-US" smtClean="0"/>
              <a:pPr/>
              <a:t>93</a:t>
            </a:fld>
            <a:endParaRPr lang="en-US"/>
          </a:p>
        </p:txBody>
      </p:sp>
    </p:spTree>
    <p:extLst>
      <p:ext uri="{BB962C8B-B14F-4D97-AF65-F5344CB8AC3E}">
        <p14:creationId xmlns:p14="http://schemas.microsoft.com/office/powerpoint/2010/main" val="114786350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D491DA-76EC-E07F-7CED-A7DA25E20ED8}"/>
              </a:ext>
            </a:extLst>
          </p:cNvPr>
          <p:cNvSpPr>
            <a:spLocks noGrp="1"/>
          </p:cNvSpPr>
          <p:nvPr>
            <p:ph type="title"/>
          </p:nvPr>
        </p:nvSpPr>
        <p:spPr>
          <a:xfrm>
            <a:off x="457200" y="0"/>
            <a:ext cx="8229600" cy="731837"/>
          </a:xfrm>
        </p:spPr>
        <p:txBody>
          <a:bodyPr>
            <a:normAutofit fontScale="90000"/>
          </a:bodyPr>
          <a:lstStyle/>
          <a:p>
            <a:r>
              <a:rPr lang="en-US" dirty="0"/>
              <a:t>I</a:t>
            </a:r>
            <a:r>
              <a:rPr lang="en-IN" dirty="0" err="1"/>
              <a:t>ntrusion</a:t>
            </a:r>
            <a:r>
              <a:rPr lang="en-IN" dirty="0"/>
              <a:t> Detection System (IDS) Types</a:t>
            </a:r>
          </a:p>
        </p:txBody>
      </p:sp>
      <p:sp>
        <p:nvSpPr>
          <p:cNvPr id="2" name="Content Placeholder 1">
            <a:extLst>
              <a:ext uri="{FF2B5EF4-FFF2-40B4-BE49-F238E27FC236}">
                <a16:creationId xmlns:a16="http://schemas.microsoft.com/office/drawing/2014/main" id="{CC7318A6-DF16-1957-A61C-D2C221581321}"/>
              </a:ext>
            </a:extLst>
          </p:cNvPr>
          <p:cNvSpPr>
            <a:spLocks noGrp="1"/>
          </p:cNvSpPr>
          <p:nvPr>
            <p:ph idx="1"/>
          </p:nvPr>
        </p:nvSpPr>
        <p:spPr>
          <a:xfrm>
            <a:off x="158824" y="731837"/>
            <a:ext cx="8733656" cy="5394326"/>
          </a:xfrm>
        </p:spPr>
        <p:txBody>
          <a:bodyPr>
            <a:normAutofit/>
          </a:bodyPr>
          <a:lstStyle/>
          <a:p>
            <a:pPr marL="0" indent="0">
              <a:buNone/>
            </a:pPr>
            <a:r>
              <a:rPr lang="en-US" dirty="0"/>
              <a:t>Host Based IDS :A host-based IDS (HIDS) is a system that examines log files, audit trails, and network traffic coming in to or leaving a specific host. </a:t>
            </a:r>
          </a:p>
          <a:p>
            <a:pPr marL="0" indent="0">
              <a:buNone/>
            </a:pPr>
            <a:r>
              <a:rPr lang="en-US" dirty="0"/>
              <a:t>Host-based IDSs can operate in real time, looking for activity as it occurs, or batch mode, looking for activity on a periodic basis.</a:t>
            </a:r>
            <a:endParaRPr lang="en-IN" dirty="0"/>
          </a:p>
        </p:txBody>
      </p:sp>
      <p:sp>
        <p:nvSpPr>
          <p:cNvPr id="5" name="Slide Number Placeholder 4"/>
          <p:cNvSpPr>
            <a:spLocks noGrp="1"/>
          </p:cNvSpPr>
          <p:nvPr>
            <p:ph type="sldNum" sz="quarter" idx="12"/>
          </p:nvPr>
        </p:nvSpPr>
        <p:spPr/>
        <p:txBody>
          <a:bodyPr/>
          <a:lstStyle/>
          <a:p>
            <a:fld id="{45BECD33-1D32-4D2B-AE21-C87DF0D70995}" type="slidenum">
              <a:rPr lang="en-US" smtClean="0"/>
              <a:pPr/>
              <a:t>94</a:t>
            </a:fld>
            <a:endParaRPr lang="en-US"/>
          </a:p>
        </p:txBody>
      </p:sp>
      <p:pic>
        <p:nvPicPr>
          <p:cNvPr id="7" name="Picture 6">
            <a:extLst>
              <a:ext uri="{FF2B5EF4-FFF2-40B4-BE49-F238E27FC236}">
                <a16:creationId xmlns:a16="http://schemas.microsoft.com/office/drawing/2014/main" id="{F6B2B397-7B89-3EFA-0978-7D0503774EA1}"/>
              </a:ext>
            </a:extLst>
          </p:cNvPr>
          <p:cNvPicPr>
            <a:picLocks noChangeAspect="1"/>
          </p:cNvPicPr>
          <p:nvPr/>
        </p:nvPicPr>
        <p:blipFill>
          <a:blip r:embed="rId2"/>
          <a:stretch>
            <a:fillRect/>
          </a:stretch>
        </p:blipFill>
        <p:spPr>
          <a:xfrm>
            <a:off x="1475656" y="3717032"/>
            <a:ext cx="6048672" cy="2409130"/>
          </a:xfrm>
          <a:prstGeom prst="rect">
            <a:avLst/>
          </a:prstGeom>
        </p:spPr>
      </p:pic>
    </p:spTree>
    <p:extLst>
      <p:ext uri="{BB962C8B-B14F-4D97-AF65-F5344CB8AC3E}">
        <p14:creationId xmlns:p14="http://schemas.microsoft.com/office/powerpoint/2010/main" val="329291407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D491DA-76EC-E07F-7CED-A7DA25E20ED8}"/>
              </a:ext>
            </a:extLst>
          </p:cNvPr>
          <p:cNvSpPr>
            <a:spLocks noGrp="1"/>
          </p:cNvSpPr>
          <p:nvPr>
            <p:ph type="title"/>
          </p:nvPr>
        </p:nvSpPr>
        <p:spPr>
          <a:xfrm>
            <a:off x="457200" y="0"/>
            <a:ext cx="8229600" cy="731837"/>
          </a:xfrm>
        </p:spPr>
        <p:txBody>
          <a:bodyPr>
            <a:normAutofit fontScale="90000"/>
          </a:bodyPr>
          <a:lstStyle/>
          <a:p>
            <a:r>
              <a:rPr lang="en-US" dirty="0"/>
              <a:t>I</a:t>
            </a:r>
            <a:r>
              <a:rPr lang="en-IN" dirty="0" err="1"/>
              <a:t>ntrusion</a:t>
            </a:r>
            <a:r>
              <a:rPr lang="en-IN" dirty="0"/>
              <a:t> Detection System (IDS)</a:t>
            </a:r>
          </a:p>
        </p:txBody>
      </p:sp>
      <p:sp>
        <p:nvSpPr>
          <p:cNvPr id="2" name="Content Placeholder 1">
            <a:extLst>
              <a:ext uri="{FF2B5EF4-FFF2-40B4-BE49-F238E27FC236}">
                <a16:creationId xmlns:a16="http://schemas.microsoft.com/office/drawing/2014/main" id="{CC7318A6-DF16-1957-A61C-D2C221581321}"/>
              </a:ext>
            </a:extLst>
          </p:cNvPr>
          <p:cNvSpPr>
            <a:spLocks noGrp="1"/>
          </p:cNvSpPr>
          <p:nvPr>
            <p:ph idx="1"/>
          </p:nvPr>
        </p:nvSpPr>
        <p:spPr>
          <a:xfrm>
            <a:off x="158824" y="731837"/>
            <a:ext cx="8985176" cy="5394326"/>
          </a:xfrm>
        </p:spPr>
        <p:txBody>
          <a:bodyPr>
            <a:normAutofit/>
          </a:bodyPr>
          <a:lstStyle/>
          <a:p>
            <a:pPr marL="0" indent="0">
              <a:buNone/>
            </a:pPr>
            <a:r>
              <a:rPr lang="en-US" sz="3000" dirty="0"/>
              <a:t>Network Based IDS:A network-based IDS, as the name suggests, focuses on network traffic—the bits and bytes traveling along the cables and wires that interconnect the systems. </a:t>
            </a:r>
          </a:p>
          <a:p>
            <a:pPr marL="0" indent="0">
              <a:buNone/>
            </a:pPr>
            <a:r>
              <a:rPr lang="en-US" sz="2800" dirty="0"/>
              <a:t>A network IDS (NIDS) must examine the network traffic as it passes by and be able to analyze traffic according to protocol, type, amount, source, destination, content, traffic already seen, etc. This analysis must happen quickly, and the IDS must be able to handle traffic at whatever speed the network operates on to be effective. </a:t>
            </a:r>
          </a:p>
          <a:p>
            <a:pPr marL="0" indent="0">
              <a:buNone/>
            </a:pPr>
            <a:endParaRPr lang="en-IN"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Vaishali Mangrulkar</a:t>
            </a:r>
            <a:endParaRPr lang="en-US" dirty="0"/>
          </a:p>
        </p:txBody>
      </p:sp>
      <p:sp>
        <p:nvSpPr>
          <p:cNvPr id="5" name="Slide Number Placeholder 4"/>
          <p:cNvSpPr>
            <a:spLocks noGrp="1"/>
          </p:cNvSpPr>
          <p:nvPr>
            <p:ph type="sldNum" sz="quarter" idx="12"/>
          </p:nvPr>
        </p:nvSpPr>
        <p:spPr/>
        <p:txBody>
          <a:bodyPr/>
          <a:lstStyle/>
          <a:p>
            <a:fld id="{45BECD33-1D32-4D2B-AE21-C87DF0D70995}" type="slidenum">
              <a:rPr lang="en-US" smtClean="0"/>
              <a:pPr/>
              <a:t>95</a:t>
            </a:fld>
            <a:endParaRPr lang="en-US"/>
          </a:p>
        </p:txBody>
      </p:sp>
      <p:pic>
        <p:nvPicPr>
          <p:cNvPr id="7" name="Picture 6">
            <a:extLst>
              <a:ext uri="{FF2B5EF4-FFF2-40B4-BE49-F238E27FC236}">
                <a16:creationId xmlns:a16="http://schemas.microsoft.com/office/drawing/2014/main" id="{BEB2CF41-58BC-B9E3-F7A2-A7A1E3B4F147}"/>
              </a:ext>
            </a:extLst>
          </p:cNvPr>
          <p:cNvPicPr>
            <a:picLocks noChangeAspect="1"/>
          </p:cNvPicPr>
          <p:nvPr/>
        </p:nvPicPr>
        <p:blipFill>
          <a:blip r:embed="rId2"/>
          <a:stretch>
            <a:fillRect/>
          </a:stretch>
        </p:blipFill>
        <p:spPr>
          <a:xfrm>
            <a:off x="2195736" y="4797152"/>
            <a:ext cx="6789440" cy="2060848"/>
          </a:xfrm>
          <a:prstGeom prst="rect">
            <a:avLst/>
          </a:prstGeom>
        </p:spPr>
      </p:pic>
    </p:spTree>
    <p:extLst>
      <p:ext uri="{BB962C8B-B14F-4D97-AF65-F5344CB8AC3E}">
        <p14:creationId xmlns:p14="http://schemas.microsoft.com/office/powerpoint/2010/main" val="3518053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04773CC4775F42ADA63DD447EBCD21" ma:contentTypeVersion="3" ma:contentTypeDescription="Create a new document." ma:contentTypeScope="" ma:versionID="6aa56337d4aaed633aae35c212f3bd37">
  <xsd:schema xmlns:xsd="http://www.w3.org/2001/XMLSchema" xmlns:xs="http://www.w3.org/2001/XMLSchema" xmlns:p="http://schemas.microsoft.com/office/2006/metadata/properties" xmlns:ns2="24ed36eb-ce61-4f43-9c80-248a1dc52f39" targetNamespace="http://schemas.microsoft.com/office/2006/metadata/properties" ma:root="true" ma:fieldsID="d4abb0a79579b1d5e9565658f153bfec" ns2:_="">
    <xsd:import namespace="24ed36eb-ce61-4f43-9c80-248a1dc52f39"/>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ed36eb-ce61-4f43-9c80-248a1dc52f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3E89AA6-A41E-4488-B410-A15D51D560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ed36eb-ce61-4f43-9c80-248a1dc52f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583703-C9BA-454C-9E69-9C2DB45DD6C5}">
  <ds:schemaRefs>
    <ds:schemaRef ds:uri="http://schemas.microsoft.com/sharepoint/v3/contenttype/forms"/>
  </ds:schemaRefs>
</ds:datastoreItem>
</file>

<file path=customXml/itemProps3.xml><?xml version="1.0" encoding="utf-8"?>
<ds:datastoreItem xmlns:ds="http://schemas.openxmlformats.org/officeDocument/2006/customXml" ds:itemID="{2E9B63EE-B089-414C-A42D-6B1AA02DC54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91757</TotalTime>
  <Words>4303</Words>
  <Application>Microsoft Office PowerPoint</Application>
  <PresentationFormat>On-screen Show (4:3)</PresentationFormat>
  <Paragraphs>436</Paragraphs>
  <Slides>95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95</vt:i4>
      </vt:variant>
    </vt:vector>
  </HeadingPairs>
  <TitlesOfParts>
    <vt:vector size="102" baseType="lpstr">
      <vt:lpstr>Arial</vt:lpstr>
      <vt:lpstr>Arial Unicode MS</vt:lpstr>
      <vt:lpstr>Calibri</vt:lpstr>
      <vt:lpstr>Times</vt:lpstr>
      <vt:lpstr>Times New Roman</vt:lpstr>
      <vt:lpstr>Wingdings</vt:lpstr>
      <vt:lpstr>Office Theme</vt:lpstr>
      <vt:lpstr> Module 3 :  Internet Security   </vt:lpstr>
      <vt:lpstr>NETWORK LAYER SECURITY</vt:lpstr>
      <vt:lpstr>PowerPoint Presentation</vt:lpstr>
      <vt:lpstr> </vt:lpstr>
      <vt:lpstr>PowerPoint Presentation</vt:lpstr>
      <vt:lpstr>PowerPoint Presentation</vt:lpstr>
      <vt:lpstr>Tunnel mode in action</vt:lpstr>
      <vt:lpstr>Transport mode versus tunnel mode</vt:lpstr>
      <vt:lpstr>                   Security Protocols</vt:lpstr>
      <vt:lpstr>Authentication Header (AH) Protocol</vt:lpstr>
      <vt:lpstr>AH Protocol</vt:lpstr>
      <vt:lpstr>                            Contd…</vt:lpstr>
      <vt:lpstr>                                Contd…</vt:lpstr>
      <vt:lpstr>PowerPoint Presentation</vt:lpstr>
      <vt:lpstr>      Encapsulating Security Payload (ESP)</vt:lpstr>
      <vt:lpstr>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SAD</vt:lpstr>
      <vt:lpstr>PowerPoint Presentation</vt:lpstr>
      <vt:lpstr>PowerPoint Presentation</vt:lpstr>
      <vt:lpstr>PowerPoint Presentation</vt:lpstr>
      <vt:lpstr>SPD </vt:lpstr>
      <vt:lpstr>PowerPoint Presentation</vt:lpstr>
      <vt:lpstr>PowerPoint Presentation</vt:lpstr>
      <vt:lpstr>PowerPoint Presentation</vt:lpstr>
      <vt:lpstr>PowerPoint Presentation</vt:lpstr>
      <vt:lpstr>Virtual Private Network (VPN)</vt:lpstr>
      <vt:lpstr>PowerPoint Presentation</vt:lpstr>
      <vt:lpstr>Transport Layer Security</vt:lpstr>
      <vt:lpstr> Location of SSL and TSL in the Internet mode</vt:lpstr>
      <vt:lpstr>SSL Architecture</vt:lpstr>
      <vt:lpstr>SSL Services</vt:lpstr>
      <vt:lpstr>Key Exchange Algorithms</vt:lpstr>
      <vt:lpstr>Key Exchange Algorithms</vt:lpstr>
      <vt:lpstr>Cryptographic Parameter Generation</vt:lpstr>
      <vt:lpstr>Cryptographic Parameter Generation</vt:lpstr>
      <vt:lpstr>Calculation of maser key from pre-master secret</vt:lpstr>
      <vt:lpstr>PowerPoint Presentation</vt:lpstr>
      <vt:lpstr>Extraction of cryptographic secrets from key materials</vt:lpstr>
      <vt:lpstr>Sessions and Connections</vt:lpstr>
      <vt:lpstr>SSL Protocols</vt:lpstr>
      <vt:lpstr>SSL Protocols</vt:lpstr>
      <vt:lpstr>SSL Protocols</vt:lpstr>
      <vt:lpstr>SSL Protocols</vt:lpstr>
      <vt:lpstr>Handshake Protocol</vt:lpstr>
      <vt:lpstr>Handshake Protocol</vt:lpstr>
      <vt:lpstr>PowerPoint Presentation</vt:lpstr>
      <vt:lpstr>Handshake Protocol</vt:lpstr>
      <vt:lpstr>PowerPoint Presentation</vt:lpstr>
      <vt:lpstr>Handshake Protocol</vt:lpstr>
      <vt:lpstr>Handshake Protocol</vt:lpstr>
      <vt:lpstr>ChangeCipherSpec Protocol</vt:lpstr>
      <vt:lpstr>Alert Protocol</vt:lpstr>
      <vt:lpstr>Record Protocol</vt:lpstr>
      <vt:lpstr>PowerPoint Presentation</vt:lpstr>
      <vt:lpstr>Application Layer Security</vt:lpstr>
      <vt:lpstr>Scenarios</vt:lpstr>
      <vt:lpstr>Scenarios</vt:lpstr>
      <vt:lpstr> </vt:lpstr>
      <vt:lpstr>Code Conversion</vt:lpstr>
      <vt:lpstr>Segmentation</vt:lpstr>
      <vt:lpstr>Key Rings</vt:lpstr>
      <vt:lpstr>Contd…</vt:lpstr>
      <vt:lpstr>Contd…</vt:lpstr>
      <vt:lpstr>PGP Certificates</vt:lpstr>
      <vt:lpstr>Trust Model</vt:lpstr>
      <vt:lpstr>S/MIME</vt:lpstr>
      <vt:lpstr>Data Content Type</vt:lpstr>
      <vt:lpstr>Signed Data Content Type</vt:lpstr>
      <vt:lpstr>Data Content Type</vt:lpstr>
      <vt:lpstr>Enveloped data content type</vt:lpstr>
      <vt:lpstr>Data Content Type</vt:lpstr>
      <vt:lpstr>Digested Data Content Type</vt:lpstr>
      <vt:lpstr>Data Content Type</vt:lpstr>
      <vt:lpstr>Data Content Type</vt:lpstr>
      <vt:lpstr>Authenticated data content type</vt:lpstr>
      <vt:lpstr>Process</vt:lpstr>
      <vt:lpstr>Key Management</vt:lpstr>
      <vt:lpstr>Firewall</vt:lpstr>
      <vt:lpstr>Firewall</vt:lpstr>
      <vt:lpstr>Firewall</vt:lpstr>
      <vt:lpstr>Packet Filter Firewall</vt:lpstr>
      <vt:lpstr>Contd…</vt:lpstr>
      <vt:lpstr>Proxy Firewall</vt:lpstr>
      <vt:lpstr>Proxy Firewall</vt:lpstr>
      <vt:lpstr>PowerPoint Presentation</vt:lpstr>
      <vt:lpstr>Intrusion Detection System (IDS)</vt:lpstr>
      <vt:lpstr>Intrusion Detection System (IDS) Types</vt:lpstr>
      <vt:lpstr>Intrusion Detection System (IDS)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Construction, working and characteristics of BJT, JFET, and E-MOSFET</dc:title>
  <dc:creator>Pranavi Mhatre</dc:creator>
  <cp:lastModifiedBy>Varad Patil</cp:lastModifiedBy>
  <cp:revision>264</cp:revision>
  <dcterms:created xsi:type="dcterms:W3CDTF">2020-07-09T06:07:12Z</dcterms:created>
  <dcterms:modified xsi:type="dcterms:W3CDTF">2024-06-01T19:50:23Z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0x010100A004773CC4775F42ADA63DD447EBCD21</vt:lpwstr>
  </property>
</Properties>
</file>