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2" r:id="rId1"/>
  </p:sldMasterIdLst>
  <p:notesMasterIdLst>
    <p:notesMasterId r:id="rId58"/>
  </p:notesMasterIdLst>
  <p:handoutMasterIdLst>
    <p:handoutMasterId r:id="rId59"/>
  </p:handoutMasterIdLst>
  <p:sldIdLst>
    <p:sldId id="256" r:id="rId2"/>
    <p:sldId id="346" r:id="rId3"/>
    <p:sldId id="880" r:id="rId4"/>
    <p:sldId id="881" r:id="rId5"/>
    <p:sldId id="882" r:id="rId6"/>
    <p:sldId id="883" r:id="rId7"/>
    <p:sldId id="905" r:id="rId8"/>
    <p:sldId id="781" r:id="rId9"/>
    <p:sldId id="347" r:id="rId10"/>
    <p:sldId id="884" r:id="rId11"/>
    <p:sldId id="906" r:id="rId12"/>
    <p:sldId id="415" r:id="rId13"/>
    <p:sldId id="281" r:id="rId14"/>
    <p:sldId id="907" r:id="rId15"/>
    <p:sldId id="885" r:id="rId16"/>
    <p:sldId id="282" r:id="rId17"/>
    <p:sldId id="908" r:id="rId18"/>
    <p:sldId id="283" r:id="rId19"/>
    <p:sldId id="887" r:id="rId20"/>
    <p:sldId id="888" r:id="rId21"/>
    <p:sldId id="909" r:id="rId22"/>
    <p:sldId id="910" r:id="rId23"/>
    <p:sldId id="911" r:id="rId24"/>
    <p:sldId id="912" r:id="rId25"/>
    <p:sldId id="913" r:id="rId26"/>
    <p:sldId id="914" r:id="rId27"/>
    <p:sldId id="915" r:id="rId28"/>
    <p:sldId id="916" r:id="rId29"/>
    <p:sldId id="917" r:id="rId30"/>
    <p:sldId id="918" r:id="rId31"/>
    <p:sldId id="919" r:id="rId32"/>
    <p:sldId id="920" r:id="rId33"/>
    <p:sldId id="921" r:id="rId34"/>
    <p:sldId id="922" r:id="rId35"/>
    <p:sldId id="923" r:id="rId36"/>
    <p:sldId id="889" r:id="rId37"/>
    <p:sldId id="925" r:id="rId38"/>
    <p:sldId id="350" r:id="rId39"/>
    <p:sldId id="924" r:id="rId40"/>
    <p:sldId id="388" r:id="rId41"/>
    <p:sldId id="926" r:id="rId42"/>
    <p:sldId id="833" r:id="rId43"/>
    <p:sldId id="927" r:id="rId44"/>
    <p:sldId id="928" r:id="rId45"/>
    <p:sldId id="929" r:id="rId46"/>
    <p:sldId id="930" r:id="rId47"/>
    <p:sldId id="931" r:id="rId48"/>
    <p:sldId id="932" r:id="rId49"/>
    <p:sldId id="933" r:id="rId50"/>
    <p:sldId id="934" r:id="rId51"/>
    <p:sldId id="935" r:id="rId52"/>
    <p:sldId id="783" r:id="rId53"/>
    <p:sldId id="835" r:id="rId54"/>
    <p:sldId id="893" r:id="rId55"/>
    <p:sldId id="836" r:id="rId56"/>
    <p:sldId id="898"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a" initials="N" lastIdx="1" clrIdx="0">
    <p:extLst>
      <p:ext uri="{19B8F6BF-5375-455C-9EA6-DF929625EA0E}">
        <p15:presenceInfo xmlns:p15="http://schemas.microsoft.com/office/powerpoint/2012/main" userId="1727f383da2b51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14A3A0"/>
    <a:srgbClr val="FF9900"/>
    <a:srgbClr val="61C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1713" autoAdjust="0"/>
  </p:normalViewPr>
  <p:slideViewPr>
    <p:cSldViewPr>
      <p:cViewPr varScale="1">
        <p:scale>
          <a:sx n="79" d="100"/>
          <a:sy n="79" d="100"/>
        </p:scale>
        <p:origin x="152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a" userId="1727f383da2b51aa" providerId="LiveId" clId="{DE801013-AE25-4DF0-9100-23C4DFAF1EF8}"/>
    <pc:docChg chg="undo custSel addSld delSld modSld sldOrd">
      <pc:chgData name="Nita" userId="1727f383da2b51aa" providerId="LiveId" clId="{DE801013-AE25-4DF0-9100-23C4DFAF1EF8}" dt="2022-10-06T05:20:24.641" v="9812" actId="14100"/>
      <pc:docMkLst>
        <pc:docMk/>
      </pc:docMkLst>
      <pc:sldChg chg="del">
        <pc:chgData name="Nita" userId="1727f383da2b51aa" providerId="LiveId" clId="{DE801013-AE25-4DF0-9100-23C4DFAF1EF8}" dt="2022-10-06T05:10:33.531" v="9805" actId="47"/>
        <pc:sldMkLst>
          <pc:docMk/>
          <pc:sldMk cId="0" sldId="270"/>
        </pc:sldMkLst>
      </pc:sldChg>
      <pc:sldChg chg="del">
        <pc:chgData name="Nita" userId="1727f383da2b51aa" providerId="LiveId" clId="{DE801013-AE25-4DF0-9100-23C4DFAF1EF8}" dt="2022-10-06T05:10:33.531" v="9805" actId="47"/>
        <pc:sldMkLst>
          <pc:docMk/>
          <pc:sldMk cId="0" sldId="322"/>
        </pc:sldMkLst>
      </pc:sldChg>
      <pc:sldChg chg="del">
        <pc:chgData name="Nita" userId="1727f383da2b51aa" providerId="LiveId" clId="{DE801013-AE25-4DF0-9100-23C4DFAF1EF8}" dt="2022-10-06T05:10:33.531" v="9805" actId="47"/>
        <pc:sldMkLst>
          <pc:docMk/>
          <pc:sldMk cId="0" sldId="353"/>
        </pc:sldMkLst>
      </pc:sldChg>
      <pc:sldChg chg="del">
        <pc:chgData name="Nita" userId="1727f383da2b51aa" providerId="LiveId" clId="{DE801013-AE25-4DF0-9100-23C4DFAF1EF8}" dt="2022-10-06T05:10:33.531" v="9805" actId="47"/>
        <pc:sldMkLst>
          <pc:docMk/>
          <pc:sldMk cId="0" sldId="356"/>
        </pc:sldMkLst>
      </pc:sldChg>
      <pc:sldChg chg="del">
        <pc:chgData name="Nita" userId="1727f383da2b51aa" providerId="LiveId" clId="{DE801013-AE25-4DF0-9100-23C4DFAF1EF8}" dt="2022-10-06T05:10:33.531" v="9805" actId="47"/>
        <pc:sldMkLst>
          <pc:docMk/>
          <pc:sldMk cId="0" sldId="358"/>
        </pc:sldMkLst>
      </pc:sldChg>
      <pc:sldChg chg="del">
        <pc:chgData name="Nita" userId="1727f383da2b51aa" providerId="LiveId" clId="{DE801013-AE25-4DF0-9100-23C4DFAF1EF8}" dt="2022-10-06T05:10:33.531" v="9805" actId="47"/>
        <pc:sldMkLst>
          <pc:docMk/>
          <pc:sldMk cId="0" sldId="363"/>
        </pc:sldMkLst>
      </pc:sldChg>
      <pc:sldChg chg="del">
        <pc:chgData name="Nita" userId="1727f383da2b51aa" providerId="LiveId" clId="{DE801013-AE25-4DF0-9100-23C4DFAF1EF8}" dt="2022-10-06T05:10:33.531" v="9805" actId="47"/>
        <pc:sldMkLst>
          <pc:docMk/>
          <pc:sldMk cId="0" sldId="384"/>
        </pc:sldMkLst>
      </pc:sldChg>
      <pc:sldChg chg="del">
        <pc:chgData name="Nita" userId="1727f383da2b51aa" providerId="LiveId" clId="{DE801013-AE25-4DF0-9100-23C4DFAF1EF8}" dt="2022-10-06T05:10:33.531" v="9805" actId="47"/>
        <pc:sldMkLst>
          <pc:docMk/>
          <pc:sldMk cId="0" sldId="778"/>
        </pc:sldMkLst>
      </pc:sldChg>
      <pc:sldChg chg="del">
        <pc:chgData name="Nita" userId="1727f383da2b51aa" providerId="LiveId" clId="{DE801013-AE25-4DF0-9100-23C4DFAF1EF8}" dt="2022-10-04T05:25:39.415" v="6205" actId="2696"/>
        <pc:sldMkLst>
          <pc:docMk/>
          <pc:sldMk cId="2882909960" sldId="782"/>
        </pc:sldMkLst>
      </pc:sldChg>
      <pc:sldChg chg="del">
        <pc:chgData name="Nita" userId="1727f383da2b51aa" providerId="LiveId" clId="{DE801013-AE25-4DF0-9100-23C4DFAF1EF8}" dt="2022-10-06T05:10:33.531" v="9805" actId="47"/>
        <pc:sldMkLst>
          <pc:docMk/>
          <pc:sldMk cId="3812167857" sldId="785"/>
        </pc:sldMkLst>
      </pc:sldChg>
      <pc:sldChg chg="modSp mod">
        <pc:chgData name="Nita" userId="1727f383da2b51aa" providerId="LiveId" clId="{DE801013-AE25-4DF0-9100-23C4DFAF1EF8}" dt="2022-10-04T04:58:38.771" v="3128" actId="20577"/>
        <pc:sldMkLst>
          <pc:docMk/>
          <pc:sldMk cId="4063486913" sldId="833"/>
        </pc:sldMkLst>
        <pc:spChg chg="mod">
          <ac:chgData name="Nita" userId="1727f383da2b51aa" providerId="LiveId" clId="{DE801013-AE25-4DF0-9100-23C4DFAF1EF8}" dt="2022-10-04T04:58:38.771" v="3128" actId="20577"/>
          <ac:spMkLst>
            <pc:docMk/>
            <pc:sldMk cId="4063486913" sldId="833"/>
            <ac:spMk id="3" creationId="{F13E9B80-45F5-60FC-FA81-5489FD04AC35}"/>
          </ac:spMkLst>
        </pc:spChg>
        <pc:spChg chg="mod">
          <ac:chgData name="Nita" userId="1727f383da2b51aa" providerId="LiveId" clId="{DE801013-AE25-4DF0-9100-23C4DFAF1EF8}" dt="2022-10-04T04:55:50.784" v="2876" actId="20577"/>
          <ac:spMkLst>
            <pc:docMk/>
            <pc:sldMk cId="4063486913" sldId="833"/>
            <ac:spMk id="9" creationId="{00000000-0000-0000-0000-000000000000}"/>
          </ac:spMkLst>
        </pc:spChg>
      </pc:sldChg>
      <pc:sldChg chg="addSp delSp modSp mod">
        <pc:chgData name="Nita" userId="1727f383da2b51aa" providerId="LiveId" clId="{DE801013-AE25-4DF0-9100-23C4DFAF1EF8}" dt="2022-10-06T04:55:41.050" v="9147"/>
        <pc:sldMkLst>
          <pc:docMk/>
          <pc:sldMk cId="1304987682" sldId="835"/>
        </pc:sldMkLst>
        <pc:spChg chg="del">
          <ac:chgData name="Nita" userId="1727f383da2b51aa" providerId="LiveId" clId="{DE801013-AE25-4DF0-9100-23C4DFAF1EF8}" dt="2022-10-06T04:55:41.050" v="9147"/>
          <ac:spMkLst>
            <pc:docMk/>
            <pc:sldMk cId="1304987682" sldId="835"/>
            <ac:spMk id="3" creationId="{F13E9B80-45F5-60FC-FA81-5489FD04AC35}"/>
          </ac:spMkLst>
        </pc:spChg>
        <pc:spChg chg="mod">
          <ac:chgData name="Nita" userId="1727f383da2b51aa" providerId="LiveId" clId="{DE801013-AE25-4DF0-9100-23C4DFAF1EF8}" dt="2022-10-06T04:41:19.453" v="9146" actId="20577"/>
          <ac:spMkLst>
            <pc:docMk/>
            <pc:sldMk cId="1304987682" sldId="835"/>
            <ac:spMk id="9" creationId="{00000000-0000-0000-0000-000000000000}"/>
          </ac:spMkLst>
        </pc:spChg>
        <pc:picChg chg="add mod">
          <ac:chgData name="Nita" userId="1727f383da2b51aa" providerId="LiveId" clId="{DE801013-AE25-4DF0-9100-23C4DFAF1EF8}" dt="2022-10-06T04:55:41.050" v="9147"/>
          <ac:picMkLst>
            <pc:docMk/>
            <pc:sldMk cId="1304987682" sldId="835"/>
            <ac:picMk id="1026" creationId="{341256D7-9C2C-4504-3064-9E6BE8FCB404}"/>
          </ac:picMkLst>
        </pc:picChg>
      </pc:sldChg>
      <pc:sldChg chg="modSp mod">
        <pc:chgData name="Nita" userId="1727f383da2b51aa" providerId="LiveId" clId="{DE801013-AE25-4DF0-9100-23C4DFAF1EF8}" dt="2022-10-06T05:09:16.465" v="9804" actId="20577"/>
        <pc:sldMkLst>
          <pc:docMk/>
          <pc:sldMk cId="3523851871" sldId="836"/>
        </pc:sldMkLst>
        <pc:spChg chg="mod">
          <ac:chgData name="Nita" userId="1727f383da2b51aa" providerId="LiveId" clId="{DE801013-AE25-4DF0-9100-23C4DFAF1EF8}" dt="2022-10-06T05:09:16.465" v="9804" actId="20577"/>
          <ac:spMkLst>
            <pc:docMk/>
            <pc:sldMk cId="3523851871" sldId="836"/>
            <ac:spMk id="3" creationId="{F13E9B80-45F5-60FC-FA81-5489FD04AC35}"/>
          </ac:spMkLst>
        </pc:spChg>
      </pc:sldChg>
      <pc:sldChg chg="del">
        <pc:chgData name="Nita" userId="1727f383da2b51aa" providerId="LiveId" clId="{DE801013-AE25-4DF0-9100-23C4DFAF1EF8}" dt="2022-10-06T05:10:33.531" v="9805" actId="47"/>
        <pc:sldMkLst>
          <pc:docMk/>
          <pc:sldMk cId="71299588" sldId="837"/>
        </pc:sldMkLst>
      </pc:sldChg>
      <pc:sldChg chg="del">
        <pc:chgData name="Nita" userId="1727f383da2b51aa" providerId="LiveId" clId="{DE801013-AE25-4DF0-9100-23C4DFAF1EF8}" dt="2022-10-06T05:10:33.531" v="9805" actId="47"/>
        <pc:sldMkLst>
          <pc:docMk/>
          <pc:sldMk cId="1737085273" sldId="838"/>
        </pc:sldMkLst>
      </pc:sldChg>
      <pc:sldChg chg="del">
        <pc:chgData name="Nita" userId="1727f383da2b51aa" providerId="LiveId" clId="{DE801013-AE25-4DF0-9100-23C4DFAF1EF8}" dt="2022-10-06T05:10:33.531" v="9805" actId="47"/>
        <pc:sldMkLst>
          <pc:docMk/>
          <pc:sldMk cId="3626889844" sldId="839"/>
        </pc:sldMkLst>
      </pc:sldChg>
      <pc:sldChg chg="del">
        <pc:chgData name="Nita" userId="1727f383da2b51aa" providerId="LiveId" clId="{DE801013-AE25-4DF0-9100-23C4DFAF1EF8}" dt="2022-10-06T05:10:33.531" v="9805" actId="47"/>
        <pc:sldMkLst>
          <pc:docMk/>
          <pc:sldMk cId="2784981172" sldId="840"/>
        </pc:sldMkLst>
      </pc:sldChg>
      <pc:sldChg chg="del">
        <pc:chgData name="Nita" userId="1727f383da2b51aa" providerId="LiveId" clId="{DE801013-AE25-4DF0-9100-23C4DFAF1EF8}" dt="2022-10-06T05:10:33.531" v="9805" actId="47"/>
        <pc:sldMkLst>
          <pc:docMk/>
          <pc:sldMk cId="676033469" sldId="841"/>
        </pc:sldMkLst>
      </pc:sldChg>
      <pc:sldChg chg="del">
        <pc:chgData name="Nita" userId="1727f383da2b51aa" providerId="LiveId" clId="{DE801013-AE25-4DF0-9100-23C4DFAF1EF8}" dt="2022-10-06T05:10:33.531" v="9805" actId="47"/>
        <pc:sldMkLst>
          <pc:docMk/>
          <pc:sldMk cId="3267611779" sldId="842"/>
        </pc:sldMkLst>
      </pc:sldChg>
      <pc:sldChg chg="del">
        <pc:chgData name="Nita" userId="1727f383da2b51aa" providerId="LiveId" clId="{DE801013-AE25-4DF0-9100-23C4DFAF1EF8}" dt="2022-10-06T05:10:33.531" v="9805" actId="47"/>
        <pc:sldMkLst>
          <pc:docMk/>
          <pc:sldMk cId="2449311557" sldId="843"/>
        </pc:sldMkLst>
      </pc:sldChg>
      <pc:sldChg chg="del">
        <pc:chgData name="Nita" userId="1727f383da2b51aa" providerId="LiveId" clId="{DE801013-AE25-4DF0-9100-23C4DFAF1EF8}" dt="2022-10-06T05:10:33.531" v="9805" actId="47"/>
        <pc:sldMkLst>
          <pc:docMk/>
          <pc:sldMk cId="4144480878" sldId="844"/>
        </pc:sldMkLst>
      </pc:sldChg>
      <pc:sldChg chg="del">
        <pc:chgData name="Nita" userId="1727f383da2b51aa" providerId="LiveId" clId="{DE801013-AE25-4DF0-9100-23C4DFAF1EF8}" dt="2022-10-06T05:10:33.531" v="9805" actId="47"/>
        <pc:sldMkLst>
          <pc:docMk/>
          <pc:sldMk cId="12324539" sldId="845"/>
        </pc:sldMkLst>
      </pc:sldChg>
      <pc:sldChg chg="del">
        <pc:chgData name="Nita" userId="1727f383da2b51aa" providerId="LiveId" clId="{DE801013-AE25-4DF0-9100-23C4DFAF1EF8}" dt="2022-10-06T05:10:33.531" v="9805" actId="47"/>
        <pc:sldMkLst>
          <pc:docMk/>
          <pc:sldMk cId="1245109214" sldId="846"/>
        </pc:sldMkLst>
      </pc:sldChg>
      <pc:sldChg chg="del">
        <pc:chgData name="Nita" userId="1727f383da2b51aa" providerId="LiveId" clId="{DE801013-AE25-4DF0-9100-23C4DFAF1EF8}" dt="2022-10-06T05:10:33.531" v="9805" actId="47"/>
        <pc:sldMkLst>
          <pc:docMk/>
          <pc:sldMk cId="2944839031" sldId="847"/>
        </pc:sldMkLst>
      </pc:sldChg>
      <pc:sldChg chg="del">
        <pc:chgData name="Nita" userId="1727f383da2b51aa" providerId="LiveId" clId="{DE801013-AE25-4DF0-9100-23C4DFAF1EF8}" dt="2022-10-06T05:10:33.531" v="9805" actId="47"/>
        <pc:sldMkLst>
          <pc:docMk/>
          <pc:sldMk cId="1371238044" sldId="848"/>
        </pc:sldMkLst>
      </pc:sldChg>
      <pc:sldChg chg="del">
        <pc:chgData name="Nita" userId="1727f383da2b51aa" providerId="LiveId" clId="{DE801013-AE25-4DF0-9100-23C4DFAF1EF8}" dt="2022-10-06T05:10:33.531" v="9805" actId="47"/>
        <pc:sldMkLst>
          <pc:docMk/>
          <pc:sldMk cId="345552200" sldId="850"/>
        </pc:sldMkLst>
      </pc:sldChg>
      <pc:sldChg chg="del">
        <pc:chgData name="Nita" userId="1727f383da2b51aa" providerId="LiveId" clId="{DE801013-AE25-4DF0-9100-23C4DFAF1EF8}" dt="2022-10-06T05:10:33.531" v="9805" actId="47"/>
        <pc:sldMkLst>
          <pc:docMk/>
          <pc:sldMk cId="723610330" sldId="851"/>
        </pc:sldMkLst>
      </pc:sldChg>
      <pc:sldChg chg="del">
        <pc:chgData name="Nita" userId="1727f383da2b51aa" providerId="LiveId" clId="{DE801013-AE25-4DF0-9100-23C4DFAF1EF8}" dt="2022-10-06T05:10:33.531" v="9805" actId="47"/>
        <pc:sldMkLst>
          <pc:docMk/>
          <pc:sldMk cId="2338263817" sldId="852"/>
        </pc:sldMkLst>
      </pc:sldChg>
      <pc:sldChg chg="del">
        <pc:chgData name="Nita" userId="1727f383da2b51aa" providerId="LiveId" clId="{DE801013-AE25-4DF0-9100-23C4DFAF1EF8}" dt="2022-10-06T05:10:33.531" v="9805" actId="47"/>
        <pc:sldMkLst>
          <pc:docMk/>
          <pc:sldMk cId="187312736" sldId="853"/>
        </pc:sldMkLst>
      </pc:sldChg>
      <pc:sldChg chg="del">
        <pc:chgData name="Nita" userId="1727f383da2b51aa" providerId="LiveId" clId="{DE801013-AE25-4DF0-9100-23C4DFAF1EF8}" dt="2022-10-06T05:10:33.531" v="9805" actId="47"/>
        <pc:sldMkLst>
          <pc:docMk/>
          <pc:sldMk cId="3905868126" sldId="854"/>
        </pc:sldMkLst>
      </pc:sldChg>
      <pc:sldChg chg="del">
        <pc:chgData name="Nita" userId="1727f383da2b51aa" providerId="LiveId" clId="{DE801013-AE25-4DF0-9100-23C4DFAF1EF8}" dt="2022-10-06T05:10:33.531" v="9805" actId="47"/>
        <pc:sldMkLst>
          <pc:docMk/>
          <pc:sldMk cId="4189598065" sldId="855"/>
        </pc:sldMkLst>
      </pc:sldChg>
      <pc:sldChg chg="del">
        <pc:chgData name="Nita" userId="1727f383da2b51aa" providerId="LiveId" clId="{DE801013-AE25-4DF0-9100-23C4DFAF1EF8}" dt="2022-10-06T05:10:33.531" v="9805" actId="47"/>
        <pc:sldMkLst>
          <pc:docMk/>
          <pc:sldMk cId="109540223" sldId="856"/>
        </pc:sldMkLst>
      </pc:sldChg>
      <pc:sldChg chg="del">
        <pc:chgData name="Nita" userId="1727f383da2b51aa" providerId="LiveId" clId="{DE801013-AE25-4DF0-9100-23C4DFAF1EF8}" dt="2022-10-06T05:10:33.531" v="9805" actId="47"/>
        <pc:sldMkLst>
          <pc:docMk/>
          <pc:sldMk cId="2645638638" sldId="857"/>
        </pc:sldMkLst>
      </pc:sldChg>
      <pc:sldChg chg="del">
        <pc:chgData name="Nita" userId="1727f383da2b51aa" providerId="LiveId" clId="{DE801013-AE25-4DF0-9100-23C4DFAF1EF8}" dt="2022-10-06T05:10:33.531" v="9805" actId="47"/>
        <pc:sldMkLst>
          <pc:docMk/>
          <pc:sldMk cId="1522060895" sldId="858"/>
        </pc:sldMkLst>
      </pc:sldChg>
      <pc:sldChg chg="del">
        <pc:chgData name="Nita" userId="1727f383da2b51aa" providerId="LiveId" clId="{DE801013-AE25-4DF0-9100-23C4DFAF1EF8}" dt="2022-10-06T05:10:33.531" v="9805" actId="47"/>
        <pc:sldMkLst>
          <pc:docMk/>
          <pc:sldMk cId="4284210664" sldId="859"/>
        </pc:sldMkLst>
      </pc:sldChg>
      <pc:sldChg chg="del">
        <pc:chgData name="Nita" userId="1727f383da2b51aa" providerId="LiveId" clId="{DE801013-AE25-4DF0-9100-23C4DFAF1EF8}" dt="2022-10-06T05:10:33.531" v="9805" actId="47"/>
        <pc:sldMkLst>
          <pc:docMk/>
          <pc:sldMk cId="586387608" sldId="860"/>
        </pc:sldMkLst>
      </pc:sldChg>
      <pc:sldChg chg="del">
        <pc:chgData name="Nita" userId="1727f383da2b51aa" providerId="LiveId" clId="{DE801013-AE25-4DF0-9100-23C4DFAF1EF8}" dt="2022-10-06T05:10:33.531" v="9805" actId="47"/>
        <pc:sldMkLst>
          <pc:docMk/>
          <pc:sldMk cId="1117796390" sldId="861"/>
        </pc:sldMkLst>
      </pc:sldChg>
      <pc:sldChg chg="del">
        <pc:chgData name="Nita" userId="1727f383da2b51aa" providerId="LiveId" clId="{DE801013-AE25-4DF0-9100-23C4DFAF1EF8}" dt="2022-10-06T05:10:33.531" v="9805" actId="47"/>
        <pc:sldMkLst>
          <pc:docMk/>
          <pc:sldMk cId="2722050801" sldId="862"/>
        </pc:sldMkLst>
      </pc:sldChg>
      <pc:sldChg chg="del">
        <pc:chgData name="Nita" userId="1727f383da2b51aa" providerId="LiveId" clId="{DE801013-AE25-4DF0-9100-23C4DFAF1EF8}" dt="2022-10-06T05:10:33.531" v="9805" actId="47"/>
        <pc:sldMkLst>
          <pc:docMk/>
          <pc:sldMk cId="3393431375" sldId="863"/>
        </pc:sldMkLst>
      </pc:sldChg>
      <pc:sldChg chg="del">
        <pc:chgData name="Nita" userId="1727f383da2b51aa" providerId="LiveId" clId="{DE801013-AE25-4DF0-9100-23C4DFAF1EF8}" dt="2022-10-06T05:10:33.531" v="9805" actId="47"/>
        <pc:sldMkLst>
          <pc:docMk/>
          <pc:sldMk cId="1379024110" sldId="864"/>
        </pc:sldMkLst>
      </pc:sldChg>
      <pc:sldChg chg="del">
        <pc:chgData name="Nita" userId="1727f383da2b51aa" providerId="LiveId" clId="{DE801013-AE25-4DF0-9100-23C4DFAF1EF8}" dt="2022-10-06T05:10:33.531" v="9805" actId="47"/>
        <pc:sldMkLst>
          <pc:docMk/>
          <pc:sldMk cId="1052345701" sldId="865"/>
        </pc:sldMkLst>
      </pc:sldChg>
      <pc:sldChg chg="del">
        <pc:chgData name="Nita" userId="1727f383da2b51aa" providerId="LiveId" clId="{DE801013-AE25-4DF0-9100-23C4DFAF1EF8}" dt="2022-10-06T05:10:33.531" v="9805" actId="47"/>
        <pc:sldMkLst>
          <pc:docMk/>
          <pc:sldMk cId="2840892986" sldId="866"/>
        </pc:sldMkLst>
      </pc:sldChg>
      <pc:sldChg chg="del">
        <pc:chgData name="Nita" userId="1727f383da2b51aa" providerId="LiveId" clId="{DE801013-AE25-4DF0-9100-23C4DFAF1EF8}" dt="2022-10-06T05:10:33.531" v="9805" actId="47"/>
        <pc:sldMkLst>
          <pc:docMk/>
          <pc:sldMk cId="4006858081" sldId="867"/>
        </pc:sldMkLst>
      </pc:sldChg>
      <pc:sldChg chg="del">
        <pc:chgData name="Nita" userId="1727f383da2b51aa" providerId="LiveId" clId="{DE801013-AE25-4DF0-9100-23C4DFAF1EF8}" dt="2022-10-06T05:10:33.531" v="9805" actId="47"/>
        <pc:sldMkLst>
          <pc:docMk/>
          <pc:sldMk cId="189607411" sldId="868"/>
        </pc:sldMkLst>
      </pc:sldChg>
      <pc:sldChg chg="del">
        <pc:chgData name="Nita" userId="1727f383da2b51aa" providerId="LiveId" clId="{DE801013-AE25-4DF0-9100-23C4DFAF1EF8}" dt="2022-10-06T05:10:33.531" v="9805" actId="47"/>
        <pc:sldMkLst>
          <pc:docMk/>
          <pc:sldMk cId="1647413692" sldId="869"/>
        </pc:sldMkLst>
      </pc:sldChg>
      <pc:sldChg chg="del">
        <pc:chgData name="Nita" userId="1727f383da2b51aa" providerId="LiveId" clId="{DE801013-AE25-4DF0-9100-23C4DFAF1EF8}" dt="2022-10-06T05:10:33.531" v="9805" actId="47"/>
        <pc:sldMkLst>
          <pc:docMk/>
          <pc:sldMk cId="423052285" sldId="870"/>
        </pc:sldMkLst>
      </pc:sldChg>
      <pc:sldChg chg="del">
        <pc:chgData name="Nita" userId="1727f383da2b51aa" providerId="LiveId" clId="{DE801013-AE25-4DF0-9100-23C4DFAF1EF8}" dt="2022-10-06T05:10:33.531" v="9805" actId="47"/>
        <pc:sldMkLst>
          <pc:docMk/>
          <pc:sldMk cId="1097519388" sldId="871"/>
        </pc:sldMkLst>
      </pc:sldChg>
      <pc:sldChg chg="del">
        <pc:chgData name="Nita" userId="1727f383da2b51aa" providerId="LiveId" clId="{DE801013-AE25-4DF0-9100-23C4DFAF1EF8}" dt="2022-10-06T05:10:33.531" v="9805" actId="47"/>
        <pc:sldMkLst>
          <pc:docMk/>
          <pc:sldMk cId="2371911166" sldId="872"/>
        </pc:sldMkLst>
      </pc:sldChg>
      <pc:sldChg chg="del">
        <pc:chgData name="Nita" userId="1727f383da2b51aa" providerId="LiveId" clId="{DE801013-AE25-4DF0-9100-23C4DFAF1EF8}" dt="2022-10-06T05:10:33.531" v="9805" actId="47"/>
        <pc:sldMkLst>
          <pc:docMk/>
          <pc:sldMk cId="2284139621" sldId="873"/>
        </pc:sldMkLst>
      </pc:sldChg>
      <pc:sldChg chg="del">
        <pc:chgData name="Nita" userId="1727f383da2b51aa" providerId="LiveId" clId="{DE801013-AE25-4DF0-9100-23C4DFAF1EF8}" dt="2022-10-06T05:10:33.531" v="9805" actId="47"/>
        <pc:sldMkLst>
          <pc:docMk/>
          <pc:sldMk cId="3165722984" sldId="874"/>
        </pc:sldMkLst>
      </pc:sldChg>
      <pc:sldChg chg="del">
        <pc:chgData name="Nita" userId="1727f383da2b51aa" providerId="LiveId" clId="{DE801013-AE25-4DF0-9100-23C4DFAF1EF8}" dt="2022-10-06T05:10:33.531" v="9805" actId="47"/>
        <pc:sldMkLst>
          <pc:docMk/>
          <pc:sldMk cId="605012431" sldId="875"/>
        </pc:sldMkLst>
      </pc:sldChg>
      <pc:sldChg chg="del">
        <pc:chgData name="Nita" userId="1727f383da2b51aa" providerId="LiveId" clId="{DE801013-AE25-4DF0-9100-23C4DFAF1EF8}" dt="2022-10-06T05:10:33.531" v="9805" actId="47"/>
        <pc:sldMkLst>
          <pc:docMk/>
          <pc:sldMk cId="3282502110" sldId="876"/>
        </pc:sldMkLst>
      </pc:sldChg>
      <pc:sldChg chg="del">
        <pc:chgData name="Nita" userId="1727f383da2b51aa" providerId="LiveId" clId="{DE801013-AE25-4DF0-9100-23C4DFAF1EF8}" dt="2022-10-06T05:10:33.531" v="9805" actId="47"/>
        <pc:sldMkLst>
          <pc:docMk/>
          <pc:sldMk cId="1147863507" sldId="877"/>
        </pc:sldMkLst>
      </pc:sldChg>
      <pc:sldChg chg="del">
        <pc:chgData name="Nita" userId="1727f383da2b51aa" providerId="LiveId" clId="{DE801013-AE25-4DF0-9100-23C4DFAF1EF8}" dt="2022-10-04T04:55:26.804" v="2838" actId="2696"/>
        <pc:sldMkLst>
          <pc:docMk/>
          <pc:sldMk cId="1092688929" sldId="891"/>
        </pc:sldMkLst>
      </pc:sldChg>
      <pc:sldChg chg="del">
        <pc:chgData name="Nita" userId="1727f383da2b51aa" providerId="LiveId" clId="{DE801013-AE25-4DF0-9100-23C4DFAF1EF8}" dt="2022-10-04T04:55:36.171" v="2839" actId="2696"/>
        <pc:sldMkLst>
          <pc:docMk/>
          <pc:sldMk cId="3271866997" sldId="892"/>
        </pc:sldMkLst>
      </pc:sldChg>
      <pc:sldChg chg="modSp mod">
        <pc:chgData name="Nita" userId="1727f383da2b51aa" providerId="LiveId" clId="{DE801013-AE25-4DF0-9100-23C4DFAF1EF8}" dt="2022-10-06T05:20:24.641" v="9812" actId="14100"/>
        <pc:sldMkLst>
          <pc:docMk/>
          <pc:sldMk cId="622156163" sldId="893"/>
        </pc:sldMkLst>
        <pc:spChg chg="mod">
          <ac:chgData name="Nita" userId="1727f383da2b51aa" providerId="LiveId" clId="{DE801013-AE25-4DF0-9100-23C4DFAF1EF8}" dt="2022-10-06T05:20:24.641" v="9812" actId="14100"/>
          <ac:spMkLst>
            <pc:docMk/>
            <pc:sldMk cId="622156163" sldId="893"/>
            <ac:spMk id="3" creationId="{F13E9B80-45F5-60FC-FA81-5489FD04AC35}"/>
          </ac:spMkLst>
        </pc:spChg>
        <pc:spChg chg="mod">
          <ac:chgData name="Nita" userId="1727f383da2b51aa" providerId="LiveId" clId="{DE801013-AE25-4DF0-9100-23C4DFAF1EF8}" dt="2022-10-06T04:57:03.974" v="9189" actId="20577"/>
          <ac:spMkLst>
            <pc:docMk/>
            <pc:sldMk cId="622156163" sldId="893"/>
            <ac:spMk id="9" creationId="{00000000-0000-0000-0000-000000000000}"/>
          </ac:spMkLst>
        </pc:spChg>
      </pc:sldChg>
      <pc:sldChg chg="del">
        <pc:chgData name="Nita" userId="1727f383da2b51aa" providerId="LiveId" clId="{DE801013-AE25-4DF0-9100-23C4DFAF1EF8}" dt="2022-10-06T05:10:33.531" v="9805" actId="47"/>
        <pc:sldMkLst>
          <pc:docMk/>
          <pc:sldMk cId="1090463179" sldId="895"/>
        </pc:sldMkLst>
      </pc:sldChg>
      <pc:sldChg chg="del">
        <pc:chgData name="Nita" userId="1727f383da2b51aa" providerId="LiveId" clId="{DE801013-AE25-4DF0-9100-23C4DFAF1EF8}" dt="2022-10-06T05:10:33.531" v="9805" actId="47"/>
        <pc:sldMkLst>
          <pc:docMk/>
          <pc:sldMk cId="246655492" sldId="896"/>
        </pc:sldMkLst>
      </pc:sldChg>
      <pc:sldChg chg="del">
        <pc:chgData name="Nita" userId="1727f383da2b51aa" providerId="LiveId" clId="{DE801013-AE25-4DF0-9100-23C4DFAF1EF8}" dt="2022-10-06T05:10:33.531" v="9805" actId="47"/>
        <pc:sldMkLst>
          <pc:docMk/>
          <pc:sldMk cId="667822299" sldId="897"/>
        </pc:sldMkLst>
      </pc:sldChg>
      <pc:sldChg chg="addSp delSp modSp mod">
        <pc:chgData name="Nita" userId="1727f383da2b51aa" providerId="LiveId" clId="{DE801013-AE25-4DF0-9100-23C4DFAF1EF8}" dt="2022-10-06T05:07:43.797" v="9786" actId="14100"/>
        <pc:sldMkLst>
          <pc:docMk/>
          <pc:sldMk cId="2531937055" sldId="898"/>
        </pc:sldMkLst>
        <pc:spChg chg="del mod">
          <ac:chgData name="Nita" userId="1727f383da2b51aa" providerId="LiveId" clId="{DE801013-AE25-4DF0-9100-23C4DFAF1EF8}" dt="2022-10-06T05:06:35.444" v="9767"/>
          <ac:spMkLst>
            <pc:docMk/>
            <pc:sldMk cId="2531937055" sldId="898"/>
            <ac:spMk id="3" creationId="{F13E9B80-45F5-60FC-FA81-5489FD04AC35}"/>
          </ac:spMkLst>
        </pc:spChg>
        <pc:spChg chg="del mod">
          <ac:chgData name="Nita" userId="1727f383da2b51aa" providerId="LiveId" clId="{DE801013-AE25-4DF0-9100-23C4DFAF1EF8}" dt="2022-10-06T05:07:29.002" v="9783" actId="478"/>
          <ac:spMkLst>
            <pc:docMk/>
            <pc:sldMk cId="2531937055" sldId="898"/>
            <ac:spMk id="9" creationId="{00000000-0000-0000-0000-000000000000}"/>
          </ac:spMkLst>
        </pc:spChg>
        <pc:picChg chg="add mod">
          <ac:chgData name="Nita" userId="1727f383da2b51aa" providerId="LiveId" clId="{DE801013-AE25-4DF0-9100-23C4DFAF1EF8}" dt="2022-10-06T05:07:43.797" v="9786" actId="14100"/>
          <ac:picMkLst>
            <pc:docMk/>
            <pc:sldMk cId="2531937055" sldId="898"/>
            <ac:picMk id="2050" creationId="{365B3F64-AFE2-B869-7728-CD9120A4FEAC}"/>
          </ac:picMkLst>
        </pc:picChg>
      </pc:sldChg>
      <pc:sldChg chg="del">
        <pc:chgData name="Nita" userId="1727f383da2b51aa" providerId="LiveId" clId="{DE801013-AE25-4DF0-9100-23C4DFAF1EF8}" dt="2022-10-06T05:10:33.531" v="9805" actId="47"/>
        <pc:sldMkLst>
          <pc:docMk/>
          <pc:sldMk cId="2682080349" sldId="899"/>
        </pc:sldMkLst>
      </pc:sldChg>
      <pc:sldChg chg="del">
        <pc:chgData name="Nita" userId="1727f383da2b51aa" providerId="LiveId" clId="{DE801013-AE25-4DF0-9100-23C4DFAF1EF8}" dt="2022-10-06T05:10:33.531" v="9805" actId="47"/>
        <pc:sldMkLst>
          <pc:docMk/>
          <pc:sldMk cId="1069254513" sldId="900"/>
        </pc:sldMkLst>
      </pc:sldChg>
      <pc:sldChg chg="del">
        <pc:chgData name="Nita" userId="1727f383da2b51aa" providerId="LiveId" clId="{DE801013-AE25-4DF0-9100-23C4DFAF1EF8}" dt="2022-10-06T05:10:33.531" v="9805" actId="47"/>
        <pc:sldMkLst>
          <pc:docMk/>
          <pc:sldMk cId="2552317550" sldId="901"/>
        </pc:sldMkLst>
      </pc:sldChg>
      <pc:sldChg chg="del">
        <pc:chgData name="Nita" userId="1727f383da2b51aa" providerId="LiveId" clId="{DE801013-AE25-4DF0-9100-23C4DFAF1EF8}" dt="2022-10-06T05:10:33.531" v="9805" actId="47"/>
        <pc:sldMkLst>
          <pc:docMk/>
          <pc:sldMk cId="1221529168" sldId="902"/>
        </pc:sldMkLst>
      </pc:sldChg>
      <pc:sldChg chg="del">
        <pc:chgData name="Nita" userId="1727f383da2b51aa" providerId="LiveId" clId="{DE801013-AE25-4DF0-9100-23C4DFAF1EF8}" dt="2022-10-06T05:10:33.531" v="9805" actId="47"/>
        <pc:sldMkLst>
          <pc:docMk/>
          <pc:sldMk cId="1792436091" sldId="903"/>
        </pc:sldMkLst>
      </pc:sldChg>
      <pc:sldChg chg="del">
        <pc:chgData name="Nita" userId="1727f383da2b51aa" providerId="LiveId" clId="{DE801013-AE25-4DF0-9100-23C4DFAF1EF8}" dt="2022-10-06T05:10:33.531" v="9805" actId="47"/>
        <pc:sldMkLst>
          <pc:docMk/>
          <pc:sldMk cId="1973060292" sldId="904"/>
        </pc:sldMkLst>
      </pc:sldChg>
      <pc:sldChg chg="modSp add mod">
        <pc:chgData name="Nita" userId="1727f383da2b51aa" providerId="LiveId" clId="{DE801013-AE25-4DF0-9100-23C4DFAF1EF8}" dt="2022-10-04T04:31:56.643" v="658" actId="20577"/>
        <pc:sldMkLst>
          <pc:docMk/>
          <pc:sldMk cId="2185945861" sldId="921"/>
        </pc:sldMkLst>
        <pc:spChg chg="mod">
          <ac:chgData name="Nita" userId="1727f383da2b51aa" providerId="LiveId" clId="{DE801013-AE25-4DF0-9100-23C4DFAF1EF8}" dt="2022-10-04T04:31:56.643" v="658" actId="20577"/>
          <ac:spMkLst>
            <pc:docMk/>
            <pc:sldMk cId="2185945861" sldId="921"/>
            <ac:spMk id="2" creationId="{9042E2A3-40A3-4F7E-0476-A0B928750829}"/>
          </ac:spMkLst>
        </pc:spChg>
        <pc:spChg chg="mod">
          <ac:chgData name="Nita" userId="1727f383da2b51aa" providerId="LiveId" clId="{DE801013-AE25-4DF0-9100-23C4DFAF1EF8}" dt="2022-10-04T04:22:40.033" v="24" actId="20577"/>
          <ac:spMkLst>
            <pc:docMk/>
            <pc:sldMk cId="2185945861" sldId="921"/>
            <ac:spMk id="36871" creationId="{9272B01A-D3AA-8AA1-4140-D741CD029569}"/>
          </ac:spMkLst>
        </pc:spChg>
      </pc:sldChg>
      <pc:sldChg chg="modSp add mod">
        <pc:chgData name="Nita" userId="1727f383da2b51aa" providerId="LiveId" clId="{DE801013-AE25-4DF0-9100-23C4DFAF1EF8}" dt="2022-10-04T04:35:25.320" v="863" actId="313"/>
        <pc:sldMkLst>
          <pc:docMk/>
          <pc:sldMk cId="3340131404" sldId="922"/>
        </pc:sldMkLst>
        <pc:spChg chg="mod">
          <ac:chgData name="Nita" userId="1727f383da2b51aa" providerId="LiveId" clId="{DE801013-AE25-4DF0-9100-23C4DFAF1EF8}" dt="2022-10-04T04:35:25.320" v="863" actId="313"/>
          <ac:spMkLst>
            <pc:docMk/>
            <pc:sldMk cId="3340131404" sldId="922"/>
            <ac:spMk id="2" creationId="{9042E2A3-40A3-4F7E-0476-A0B928750829}"/>
          </ac:spMkLst>
        </pc:spChg>
        <pc:spChg chg="mod">
          <ac:chgData name="Nita" userId="1727f383da2b51aa" providerId="LiveId" clId="{DE801013-AE25-4DF0-9100-23C4DFAF1EF8}" dt="2022-10-04T04:32:16.040" v="672" actId="5793"/>
          <ac:spMkLst>
            <pc:docMk/>
            <pc:sldMk cId="3340131404" sldId="922"/>
            <ac:spMk id="36871" creationId="{9272B01A-D3AA-8AA1-4140-D741CD029569}"/>
          </ac:spMkLst>
        </pc:spChg>
      </pc:sldChg>
      <pc:sldChg chg="modSp add mod">
        <pc:chgData name="Nita" userId="1727f383da2b51aa" providerId="LiveId" clId="{DE801013-AE25-4DF0-9100-23C4DFAF1EF8}" dt="2022-10-04T04:42:26.545" v="1480" actId="20577"/>
        <pc:sldMkLst>
          <pc:docMk/>
          <pc:sldMk cId="2826310698" sldId="923"/>
        </pc:sldMkLst>
        <pc:spChg chg="mod">
          <ac:chgData name="Nita" userId="1727f383da2b51aa" providerId="LiveId" clId="{DE801013-AE25-4DF0-9100-23C4DFAF1EF8}" dt="2022-10-04T04:42:26.545" v="1480" actId="20577"/>
          <ac:spMkLst>
            <pc:docMk/>
            <pc:sldMk cId="2826310698" sldId="923"/>
            <ac:spMk id="2" creationId="{9042E2A3-40A3-4F7E-0476-A0B928750829}"/>
          </ac:spMkLst>
        </pc:spChg>
        <pc:spChg chg="mod">
          <ac:chgData name="Nita" userId="1727f383da2b51aa" providerId="LiveId" clId="{DE801013-AE25-4DF0-9100-23C4DFAF1EF8}" dt="2022-10-04T04:35:46.656" v="888" actId="20577"/>
          <ac:spMkLst>
            <pc:docMk/>
            <pc:sldMk cId="2826310698" sldId="923"/>
            <ac:spMk id="36871" creationId="{9272B01A-D3AA-8AA1-4140-D741CD029569}"/>
          </ac:spMkLst>
        </pc:spChg>
      </pc:sldChg>
      <pc:sldChg chg="modSp add mod ord">
        <pc:chgData name="Nita" userId="1727f383da2b51aa" providerId="LiveId" clId="{DE801013-AE25-4DF0-9100-23C4DFAF1EF8}" dt="2022-10-04T04:52:48.300" v="2406" actId="27636"/>
        <pc:sldMkLst>
          <pc:docMk/>
          <pc:sldMk cId="3403150182" sldId="924"/>
        </pc:sldMkLst>
        <pc:spChg chg="mod">
          <ac:chgData name="Nita" userId="1727f383da2b51aa" providerId="LiveId" clId="{DE801013-AE25-4DF0-9100-23C4DFAF1EF8}" dt="2022-10-04T04:52:48.300" v="2406" actId="27636"/>
          <ac:spMkLst>
            <pc:docMk/>
            <pc:sldMk cId="3403150182" sldId="924"/>
            <ac:spMk id="2" creationId="{9042E2A3-40A3-4F7E-0476-A0B928750829}"/>
          </ac:spMkLst>
        </pc:spChg>
        <pc:spChg chg="mod">
          <ac:chgData name="Nita" userId="1727f383da2b51aa" providerId="LiveId" clId="{DE801013-AE25-4DF0-9100-23C4DFAF1EF8}" dt="2022-10-04T04:48:59.577" v="2133" actId="20577"/>
          <ac:spMkLst>
            <pc:docMk/>
            <pc:sldMk cId="3403150182" sldId="924"/>
            <ac:spMk id="36871" creationId="{9272B01A-D3AA-8AA1-4140-D741CD029569}"/>
          </ac:spMkLst>
        </pc:spChg>
      </pc:sldChg>
      <pc:sldChg chg="add ord">
        <pc:chgData name="Nita" userId="1727f383da2b51aa" providerId="LiveId" clId="{DE801013-AE25-4DF0-9100-23C4DFAF1EF8}" dt="2022-10-04T04:48:30.300" v="2093"/>
        <pc:sldMkLst>
          <pc:docMk/>
          <pc:sldMk cId="1084764958" sldId="925"/>
        </pc:sldMkLst>
      </pc:sldChg>
      <pc:sldChg chg="addSp modSp add mod ord">
        <pc:chgData name="Nita" userId="1727f383da2b51aa" providerId="LiveId" clId="{DE801013-AE25-4DF0-9100-23C4DFAF1EF8}" dt="2022-10-04T04:55:22.261" v="2837" actId="14100"/>
        <pc:sldMkLst>
          <pc:docMk/>
          <pc:sldMk cId="3190320174" sldId="926"/>
        </pc:sldMkLst>
        <pc:spChg chg="mod">
          <ac:chgData name="Nita" userId="1727f383da2b51aa" providerId="LiveId" clId="{DE801013-AE25-4DF0-9100-23C4DFAF1EF8}" dt="2022-10-04T04:55:01.119" v="2833" actId="5793"/>
          <ac:spMkLst>
            <pc:docMk/>
            <pc:sldMk cId="3190320174" sldId="926"/>
            <ac:spMk id="2" creationId="{9042E2A3-40A3-4F7E-0476-A0B928750829}"/>
          </ac:spMkLst>
        </pc:spChg>
        <pc:spChg chg="mod">
          <ac:chgData name="Nita" userId="1727f383da2b51aa" providerId="LiveId" clId="{DE801013-AE25-4DF0-9100-23C4DFAF1EF8}" dt="2022-10-04T04:53:29.256" v="2423" actId="20577"/>
          <ac:spMkLst>
            <pc:docMk/>
            <pc:sldMk cId="3190320174" sldId="926"/>
            <ac:spMk id="36871" creationId="{9272B01A-D3AA-8AA1-4140-D741CD029569}"/>
          </ac:spMkLst>
        </pc:spChg>
        <pc:picChg chg="add mod">
          <ac:chgData name="Nita" userId="1727f383da2b51aa" providerId="LiveId" clId="{DE801013-AE25-4DF0-9100-23C4DFAF1EF8}" dt="2022-10-04T04:55:22.261" v="2837" actId="14100"/>
          <ac:picMkLst>
            <pc:docMk/>
            <pc:sldMk cId="3190320174" sldId="926"/>
            <ac:picMk id="3" creationId="{015A37C0-EF21-7941-671E-0F19DAD4B61F}"/>
          </ac:picMkLst>
        </pc:picChg>
      </pc:sldChg>
      <pc:sldChg chg="modSp add mod">
        <pc:chgData name="Nita" userId="1727f383da2b51aa" providerId="LiveId" clId="{DE801013-AE25-4DF0-9100-23C4DFAF1EF8}" dt="2022-10-04T05:02:16.962" v="3465" actId="6549"/>
        <pc:sldMkLst>
          <pc:docMk/>
          <pc:sldMk cId="1287314747" sldId="927"/>
        </pc:sldMkLst>
        <pc:spChg chg="mod">
          <ac:chgData name="Nita" userId="1727f383da2b51aa" providerId="LiveId" clId="{DE801013-AE25-4DF0-9100-23C4DFAF1EF8}" dt="2022-10-04T05:02:16.962" v="3465" actId="6549"/>
          <ac:spMkLst>
            <pc:docMk/>
            <pc:sldMk cId="1287314747" sldId="927"/>
            <ac:spMk id="3" creationId="{F13E9B80-45F5-60FC-FA81-5489FD04AC35}"/>
          </ac:spMkLst>
        </pc:spChg>
      </pc:sldChg>
      <pc:sldChg chg="modSp add mod">
        <pc:chgData name="Nita" userId="1727f383da2b51aa" providerId="LiveId" clId="{DE801013-AE25-4DF0-9100-23C4DFAF1EF8}" dt="2022-10-04T05:08:51.653" v="3956" actId="20577"/>
        <pc:sldMkLst>
          <pc:docMk/>
          <pc:sldMk cId="2426901387" sldId="928"/>
        </pc:sldMkLst>
        <pc:spChg chg="mod">
          <ac:chgData name="Nita" userId="1727f383da2b51aa" providerId="LiveId" clId="{DE801013-AE25-4DF0-9100-23C4DFAF1EF8}" dt="2022-10-04T05:08:51.653" v="3956" actId="20577"/>
          <ac:spMkLst>
            <pc:docMk/>
            <pc:sldMk cId="2426901387" sldId="928"/>
            <ac:spMk id="3" creationId="{F13E9B80-45F5-60FC-FA81-5489FD04AC35}"/>
          </ac:spMkLst>
        </pc:spChg>
      </pc:sldChg>
      <pc:sldChg chg="modSp add mod">
        <pc:chgData name="Nita" userId="1727f383da2b51aa" providerId="LiveId" clId="{DE801013-AE25-4DF0-9100-23C4DFAF1EF8}" dt="2022-10-04T05:14:08.934" v="4905" actId="20577"/>
        <pc:sldMkLst>
          <pc:docMk/>
          <pc:sldMk cId="3342297578" sldId="929"/>
        </pc:sldMkLst>
        <pc:spChg chg="mod">
          <ac:chgData name="Nita" userId="1727f383da2b51aa" providerId="LiveId" clId="{DE801013-AE25-4DF0-9100-23C4DFAF1EF8}" dt="2022-10-04T05:14:08.934" v="4905" actId="20577"/>
          <ac:spMkLst>
            <pc:docMk/>
            <pc:sldMk cId="3342297578" sldId="929"/>
            <ac:spMk id="3" creationId="{F13E9B80-45F5-60FC-FA81-5489FD04AC35}"/>
          </ac:spMkLst>
        </pc:spChg>
        <pc:spChg chg="mod">
          <ac:chgData name="Nita" userId="1727f383da2b51aa" providerId="LiveId" clId="{DE801013-AE25-4DF0-9100-23C4DFAF1EF8}" dt="2022-10-04T05:09:41.178" v="4018" actId="20577"/>
          <ac:spMkLst>
            <pc:docMk/>
            <pc:sldMk cId="3342297578" sldId="929"/>
            <ac:spMk id="9" creationId="{00000000-0000-0000-0000-000000000000}"/>
          </ac:spMkLst>
        </pc:spChg>
      </pc:sldChg>
      <pc:sldChg chg="modSp add mod">
        <pc:chgData name="Nita" userId="1727f383da2b51aa" providerId="LiveId" clId="{DE801013-AE25-4DF0-9100-23C4DFAF1EF8}" dt="2022-10-06T03:59:22.906" v="6733" actId="20577"/>
        <pc:sldMkLst>
          <pc:docMk/>
          <pc:sldMk cId="3762688211" sldId="930"/>
        </pc:sldMkLst>
        <pc:spChg chg="mod">
          <ac:chgData name="Nita" userId="1727f383da2b51aa" providerId="LiveId" clId="{DE801013-AE25-4DF0-9100-23C4DFAF1EF8}" dt="2022-10-06T03:59:22.906" v="6733" actId="20577"/>
          <ac:spMkLst>
            <pc:docMk/>
            <pc:sldMk cId="3762688211" sldId="930"/>
            <ac:spMk id="3" creationId="{F13E9B80-45F5-60FC-FA81-5489FD04AC35}"/>
          </ac:spMkLst>
        </pc:spChg>
        <pc:spChg chg="mod">
          <ac:chgData name="Nita" userId="1727f383da2b51aa" providerId="LiveId" clId="{DE801013-AE25-4DF0-9100-23C4DFAF1EF8}" dt="2022-10-04T05:14:38.412" v="4962" actId="20577"/>
          <ac:spMkLst>
            <pc:docMk/>
            <pc:sldMk cId="3762688211" sldId="930"/>
            <ac:spMk id="9" creationId="{00000000-0000-0000-0000-000000000000}"/>
          </ac:spMkLst>
        </pc:spChg>
      </pc:sldChg>
      <pc:sldChg chg="addSp modSp add mod">
        <pc:chgData name="Nita" userId="1727f383da2b51aa" providerId="LiveId" clId="{DE801013-AE25-4DF0-9100-23C4DFAF1EF8}" dt="2022-10-06T04:03:25.986" v="6854" actId="14100"/>
        <pc:sldMkLst>
          <pc:docMk/>
          <pc:sldMk cId="2767834341" sldId="931"/>
        </pc:sldMkLst>
        <pc:spChg chg="mod">
          <ac:chgData name="Nita" userId="1727f383da2b51aa" providerId="LiveId" clId="{DE801013-AE25-4DF0-9100-23C4DFAF1EF8}" dt="2022-10-06T04:01:05.119" v="6851" actId="20577"/>
          <ac:spMkLst>
            <pc:docMk/>
            <pc:sldMk cId="2767834341" sldId="931"/>
            <ac:spMk id="3" creationId="{F13E9B80-45F5-60FC-FA81-5489FD04AC35}"/>
          </ac:spMkLst>
        </pc:spChg>
        <pc:spChg chg="mod">
          <ac:chgData name="Nita" userId="1727f383da2b51aa" providerId="LiveId" clId="{DE801013-AE25-4DF0-9100-23C4DFAF1EF8}" dt="2022-10-04T05:23:10.123" v="5994" actId="20577"/>
          <ac:spMkLst>
            <pc:docMk/>
            <pc:sldMk cId="2767834341" sldId="931"/>
            <ac:spMk id="9" creationId="{00000000-0000-0000-0000-000000000000}"/>
          </ac:spMkLst>
        </pc:spChg>
        <pc:picChg chg="add mod">
          <ac:chgData name="Nita" userId="1727f383da2b51aa" providerId="LiveId" clId="{DE801013-AE25-4DF0-9100-23C4DFAF1EF8}" dt="2022-10-06T04:03:25.986" v="6854" actId="14100"/>
          <ac:picMkLst>
            <pc:docMk/>
            <pc:sldMk cId="2767834341" sldId="931"/>
            <ac:picMk id="2" creationId="{EB7F4653-26A7-6058-1E0A-3182B17E1489}"/>
          </ac:picMkLst>
        </pc:picChg>
      </pc:sldChg>
      <pc:sldChg chg="delSp modSp add mod">
        <pc:chgData name="Nita" userId="1727f383da2b51aa" providerId="LiveId" clId="{DE801013-AE25-4DF0-9100-23C4DFAF1EF8}" dt="2022-10-06T04:06:35.864" v="7018" actId="14100"/>
        <pc:sldMkLst>
          <pc:docMk/>
          <pc:sldMk cId="3756632101" sldId="932"/>
        </pc:sldMkLst>
        <pc:spChg chg="mod">
          <ac:chgData name="Nita" userId="1727f383da2b51aa" providerId="LiveId" clId="{DE801013-AE25-4DF0-9100-23C4DFAF1EF8}" dt="2022-10-06T04:06:35.864" v="7018" actId="14100"/>
          <ac:spMkLst>
            <pc:docMk/>
            <pc:sldMk cId="3756632101" sldId="932"/>
            <ac:spMk id="3" creationId="{F13E9B80-45F5-60FC-FA81-5489FD04AC35}"/>
          </ac:spMkLst>
        </pc:spChg>
        <pc:picChg chg="del mod">
          <ac:chgData name="Nita" userId="1727f383da2b51aa" providerId="LiveId" clId="{DE801013-AE25-4DF0-9100-23C4DFAF1EF8}" dt="2022-10-06T04:01:22.684" v="6852" actId="478"/>
          <ac:picMkLst>
            <pc:docMk/>
            <pc:sldMk cId="3756632101" sldId="932"/>
            <ac:picMk id="2" creationId="{EB7F4653-26A7-6058-1E0A-3182B17E1489}"/>
          </ac:picMkLst>
        </pc:picChg>
      </pc:sldChg>
      <pc:sldChg chg="modSp add mod">
        <pc:chgData name="Nita" userId="1727f383da2b51aa" providerId="LiveId" clId="{DE801013-AE25-4DF0-9100-23C4DFAF1EF8}" dt="2022-10-06T04:21:07.144" v="7739" actId="27636"/>
        <pc:sldMkLst>
          <pc:docMk/>
          <pc:sldMk cId="4231679061" sldId="933"/>
        </pc:sldMkLst>
        <pc:spChg chg="mod">
          <ac:chgData name="Nita" userId="1727f383da2b51aa" providerId="LiveId" clId="{DE801013-AE25-4DF0-9100-23C4DFAF1EF8}" dt="2022-10-06T04:21:07.144" v="7739" actId="27636"/>
          <ac:spMkLst>
            <pc:docMk/>
            <pc:sldMk cId="4231679061" sldId="933"/>
            <ac:spMk id="3" creationId="{F13E9B80-45F5-60FC-FA81-5489FD04AC35}"/>
          </ac:spMkLst>
        </pc:spChg>
        <pc:spChg chg="mod">
          <ac:chgData name="Nita" userId="1727f383da2b51aa" providerId="LiveId" clId="{DE801013-AE25-4DF0-9100-23C4DFAF1EF8}" dt="2022-10-06T04:08:27.217" v="7058" actId="20577"/>
          <ac:spMkLst>
            <pc:docMk/>
            <pc:sldMk cId="4231679061" sldId="933"/>
            <ac:spMk id="9" creationId="{00000000-0000-0000-0000-000000000000}"/>
          </ac:spMkLst>
        </pc:spChg>
      </pc:sldChg>
      <pc:sldChg chg="modSp add mod">
        <pc:chgData name="Nita" userId="1727f383da2b51aa" providerId="LiveId" clId="{DE801013-AE25-4DF0-9100-23C4DFAF1EF8}" dt="2022-10-06T04:31:59.093" v="8477" actId="20577"/>
        <pc:sldMkLst>
          <pc:docMk/>
          <pc:sldMk cId="1269440051" sldId="934"/>
        </pc:sldMkLst>
        <pc:spChg chg="mod">
          <ac:chgData name="Nita" userId="1727f383da2b51aa" providerId="LiveId" clId="{DE801013-AE25-4DF0-9100-23C4DFAF1EF8}" dt="2022-10-06T04:31:59.093" v="8477" actId="20577"/>
          <ac:spMkLst>
            <pc:docMk/>
            <pc:sldMk cId="1269440051" sldId="934"/>
            <ac:spMk id="3" creationId="{F13E9B80-45F5-60FC-FA81-5489FD04AC35}"/>
          </ac:spMkLst>
        </pc:spChg>
        <pc:spChg chg="mod">
          <ac:chgData name="Nita" userId="1727f383da2b51aa" providerId="LiveId" clId="{DE801013-AE25-4DF0-9100-23C4DFAF1EF8}" dt="2022-10-06T04:21:43.106" v="7783" actId="20577"/>
          <ac:spMkLst>
            <pc:docMk/>
            <pc:sldMk cId="1269440051" sldId="934"/>
            <ac:spMk id="9" creationId="{00000000-0000-0000-0000-000000000000}"/>
          </ac:spMkLst>
        </pc:spChg>
      </pc:sldChg>
      <pc:sldChg chg="modSp add mod">
        <pc:chgData name="Nita" userId="1727f383da2b51aa" providerId="LiveId" clId="{DE801013-AE25-4DF0-9100-23C4DFAF1EF8}" dt="2022-10-06T04:36:18.467" v="9098" actId="20577"/>
        <pc:sldMkLst>
          <pc:docMk/>
          <pc:sldMk cId="1880728251" sldId="935"/>
        </pc:sldMkLst>
        <pc:spChg chg="mod">
          <ac:chgData name="Nita" userId="1727f383da2b51aa" providerId="LiveId" clId="{DE801013-AE25-4DF0-9100-23C4DFAF1EF8}" dt="2022-10-06T04:36:18.467" v="9098" actId="20577"/>
          <ac:spMkLst>
            <pc:docMk/>
            <pc:sldMk cId="1880728251" sldId="935"/>
            <ac:spMk id="3" creationId="{F13E9B80-45F5-60FC-FA81-5489FD04AC3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EF1EF2-0C9B-4D9B-9EF4-67A9A7930438}" type="datetimeFigureOut">
              <a:rPr lang="en-US" smtClean="0"/>
              <a:pPr/>
              <a:t>6/2/2024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10C5B4-0934-41DA-9189-96509418B324}"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068AB1-A1E9-4C0F-AD2C-93225CB26A03}" type="datetimeFigureOut">
              <a:rPr lang="en-US" smtClean="0"/>
              <a:pPr/>
              <a:t>6/2/2024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AA5628-A2FD-4272-A85F-D6091DE5F73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4015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AA5628-A2FD-4272-A85F-D6091DE5F73B}" type="slidenum">
              <a:rPr lang="en-US" smtClean="0"/>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6CE310C-1E9D-4AE7-A5FE-E3001E30DE50}" type="datetime1">
              <a:rPr lang="en-US" smtClean="0"/>
              <a:pPr/>
              <a:t>6/2/2024</a:t>
            </a:fld>
            <a:endParaRPr lang="en-US"/>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B402B80-833B-4F85-88B4-E1EC3D4723C8}" type="datetime1">
              <a:rPr lang="en-US" smtClean="0"/>
              <a:pPr/>
              <a:t>6/2/2024</a:t>
            </a:fld>
            <a:endParaRPr lang="en-US"/>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0851C22-A5E2-41A6-9AA2-E7872B063318}" type="datetime1">
              <a:rPr lang="en-US" smtClean="0"/>
              <a:pPr/>
              <a:t>6/2/2024</a:t>
            </a:fld>
            <a:endParaRPr lang="en-US"/>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ctr" anchorCtr="0">
            <a:noAutofit/>
          </a:bodyPr>
          <a:lstStyle>
            <a:lvl1pPr marL="342900" lvl="0" indent="-238125">
              <a:spcBef>
                <a:spcPts val="0"/>
              </a:spcBef>
              <a:spcAft>
                <a:spcPts val="0"/>
              </a:spcAft>
              <a:buSzPts val="1400"/>
              <a:buChar char="●"/>
              <a:defRPr/>
            </a:lvl1pPr>
            <a:lvl2pPr marL="685800" lvl="1" indent="-238125">
              <a:spcBef>
                <a:spcPts val="0"/>
              </a:spcBef>
              <a:spcAft>
                <a:spcPts val="0"/>
              </a:spcAft>
              <a:buSzPts val="1400"/>
              <a:buChar char="○"/>
              <a:defRPr/>
            </a:lvl2pPr>
            <a:lvl3pPr marL="1028700" lvl="2" indent="-238125">
              <a:spcBef>
                <a:spcPts val="0"/>
              </a:spcBef>
              <a:spcAft>
                <a:spcPts val="0"/>
              </a:spcAft>
              <a:buSzPts val="1400"/>
              <a:buChar char="■"/>
              <a:defRPr/>
            </a:lvl3pPr>
            <a:lvl4pPr marL="1371600" lvl="3" indent="-238125">
              <a:spcBef>
                <a:spcPts val="0"/>
              </a:spcBef>
              <a:spcAft>
                <a:spcPts val="0"/>
              </a:spcAft>
              <a:buSzPts val="1400"/>
              <a:buChar char="●"/>
              <a:defRPr/>
            </a:lvl4pPr>
            <a:lvl5pPr marL="1714500" lvl="4" indent="-238125">
              <a:spcBef>
                <a:spcPts val="0"/>
              </a:spcBef>
              <a:spcAft>
                <a:spcPts val="0"/>
              </a:spcAft>
              <a:buSzPts val="1400"/>
              <a:buChar char="○"/>
              <a:defRPr/>
            </a:lvl5pPr>
            <a:lvl6pPr marL="2057400" lvl="5" indent="-238125">
              <a:spcBef>
                <a:spcPts val="0"/>
              </a:spcBef>
              <a:spcAft>
                <a:spcPts val="0"/>
              </a:spcAft>
              <a:buSzPts val="1400"/>
              <a:buChar char="■"/>
              <a:defRPr/>
            </a:lvl6pPr>
            <a:lvl7pPr marL="2400300" lvl="6" indent="-238125">
              <a:spcBef>
                <a:spcPts val="0"/>
              </a:spcBef>
              <a:spcAft>
                <a:spcPts val="0"/>
              </a:spcAft>
              <a:buSzPts val="1400"/>
              <a:buChar char="●"/>
              <a:defRPr/>
            </a:lvl7pPr>
            <a:lvl8pPr marL="2743200" lvl="7" indent="-238125">
              <a:spcBef>
                <a:spcPts val="0"/>
              </a:spcBef>
              <a:spcAft>
                <a:spcPts val="0"/>
              </a:spcAft>
              <a:buSzPts val="1400"/>
              <a:buChar char="○"/>
              <a:defRPr/>
            </a:lvl8pPr>
            <a:lvl9pPr marL="3086100" lvl="8" indent="-238125">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5285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989C40-7B16-4819-B016-01376D945E0A}" type="datetime1">
              <a:rPr lang="en-US" smtClean="0"/>
              <a:pPr/>
              <a:t>6/2/2024</a:t>
            </a:fld>
            <a:endParaRPr lang="en-US"/>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
        <p:nvSpPr>
          <p:cNvPr id="7" name="Title 6">
            <a:extLst>
              <a:ext uri="{FF2B5EF4-FFF2-40B4-BE49-F238E27FC236}">
                <a16:creationId xmlns:a16="http://schemas.microsoft.com/office/drawing/2014/main" id="{33EA1696-A8AE-4B7D-A3A0-4C307792C479}"/>
              </a:ext>
            </a:extLst>
          </p:cNvPr>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5A825D9-E0B0-4869-8E14-57651C6CB6F6}" type="datetime1">
              <a:rPr lang="en-US" smtClean="0"/>
              <a:pPr/>
              <a:t>6/2/2024</a:t>
            </a:fld>
            <a:endParaRPr lang="en-US"/>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A548CE4-C23E-46B4-ACE3-2D485954B0CA}" type="datetime1">
              <a:rPr lang="en-US" smtClean="0"/>
              <a:pPr/>
              <a:t>6/2/2024</a:t>
            </a:fld>
            <a:endParaRPr lang="en-US"/>
          </a:p>
        </p:txBody>
      </p:sp>
      <p:sp>
        <p:nvSpPr>
          <p:cNvPr id="7" name="Slide Number Placeholder 6"/>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0A26CAA-4605-43D2-BAB5-594C8AB41FBB}" type="datetime1">
              <a:rPr lang="en-US" smtClean="0"/>
              <a:pPr/>
              <a:t>6/2/2024</a:t>
            </a:fld>
            <a:endParaRPr lang="en-US"/>
          </a:p>
        </p:txBody>
      </p:sp>
      <p:sp>
        <p:nvSpPr>
          <p:cNvPr id="9" name="Slide Number Placeholder 8"/>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439170A-94D2-4367-97BA-9CAF2D07615E}" type="datetime1">
              <a:rPr lang="en-US" smtClean="0"/>
              <a:pPr/>
              <a:t>6/2/2024</a:t>
            </a:fld>
            <a:endParaRPr lang="en-US"/>
          </a:p>
        </p:txBody>
      </p:sp>
      <p:sp>
        <p:nvSpPr>
          <p:cNvPr id="5" name="Slide Number Placeholder 4"/>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755ACBEE-3E8B-49A4-9760-530CE2520B87}" type="datetime1">
              <a:rPr lang="en-US" smtClean="0"/>
              <a:pPr/>
              <a:t>6/2/2024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a:t>Swati Rane</a:t>
            </a:r>
          </a:p>
        </p:txBody>
      </p:sp>
      <p:sp>
        <p:nvSpPr>
          <p:cNvPr id="4" name="Slide Number Placeholder 3"/>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DADABC4-716D-4E91-8695-3D41B4D25257}" type="datetime1">
              <a:rPr lang="en-US" smtClean="0"/>
              <a:pPr/>
              <a:t>6/2/2024</a:t>
            </a:fld>
            <a:endParaRPr lang="en-US"/>
          </a:p>
        </p:txBody>
      </p:sp>
      <p:sp>
        <p:nvSpPr>
          <p:cNvPr id="7" name="Slide Number Placeholder 6"/>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9DE1A31-AD7C-4AE1-B0A6-2257258511DD}" type="datetime1">
              <a:rPr lang="en-US" smtClean="0"/>
              <a:pPr/>
              <a:t>6/2/2024</a:t>
            </a:fld>
            <a:endParaRPr lang="en-US"/>
          </a:p>
        </p:txBody>
      </p:sp>
      <p:sp>
        <p:nvSpPr>
          <p:cNvPr id="7" name="Slide Number Placeholder 6"/>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ECD33-1D32-4D2B-AE21-C87DF0D70995}" type="slidenum">
              <a:rPr lang="en-US" smtClean="0"/>
              <a:pPr/>
              <a:t>‹#›</a:t>
            </a:fld>
            <a:endParaRPr lang="en-US"/>
          </a:p>
        </p:txBody>
      </p:sp>
      <p:cxnSp>
        <p:nvCxnSpPr>
          <p:cNvPr id="8" name="Straight Connector 7"/>
          <p:cNvCxnSpPr/>
          <p:nvPr userDrawn="1"/>
        </p:nvCxnSpPr>
        <p:spPr>
          <a:xfrm>
            <a:off x="0" y="571480"/>
            <a:ext cx="9144000" cy="1588"/>
          </a:xfrm>
          <a:prstGeom prst="line">
            <a:avLst/>
          </a:prstGeom>
        </p:spPr>
        <p:style>
          <a:lnRef idx="3">
            <a:schemeClr val="accent6"/>
          </a:lnRef>
          <a:fillRef idx="0">
            <a:schemeClr val="accent6"/>
          </a:fillRef>
          <a:effectRef idx="2">
            <a:schemeClr val="accent6"/>
          </a:effectRef>
          <a:fontRef idx="minor">
            <a:schemeClr val="tx1"/>
          </a:fontRef>
        </p:style>
      </p:cxnSp>
      <p:sp>
        <p:nvSpPr>
          <p:cNvPr id="10" name="Text Placeholder 9">
            <a:extLst>
              <a:ext uri="{FF2B5EF4-FFF2-40B4-BE49-F238E27FC236}">
                <a16:creationId xmlns:a16="http://schemas.microsoft.com/office/drawing/2014/main" id="{50A2189A-4322-D79F-38DE-60D392C9029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71566" y="0"/>
            <a:ext cx="7772400" cy="523220"/>
          </a:xfrm>
          <a:prstGeom prst="rect">
            <a:avLst/>
          </a:prstGeom>
          <a:noFill/>
        </p:spPr>
        <p:txBody>
          <a:bodyPr wrap="square" rtlCol="0">
            <a:spAutoFit/>
          </a:bodyPr>
          <a:lstStyle/>
          <a:p>
            <a:r>
              <a:rPr lang="en-IN" sz="2800" b="1" dirty="0">
                <a:solidFill>
                  <a:schemeClr val="accent6"/>
                </a:solidFill>
                <a:effectLst>
                  <a:outerShdw blurRad="38100" dist="38100" dir="2700000" algn="tl">
                    <a:srgbClr val="000000">
                      <a:alpha val="43137"/>
                    </a:srgbClr>
                  </a:outerShdw>
                </a:effectLst>
              </a:rPr>
              <a:t>            Internet Communication Engineering </a:t>
            </a:r>
            <a:endParaRPr lang="en-US" sz="2800" b="1" dirty="0">
              <a:solidFill>
                <a:schemeClr val="accent6"/>
              </a:solidFill>
              <a:effectLst>
                <a:outerShdw blurRad="38100" dist="38100" dir="2700000" algn="tl">
                  <a:srgbClr val="000000">
                    <a:alpha val="43137"/>
                  </a:srgbClr>
                </a:outerShdw>
              </a:effectLst>
            </a:endParaRPr>
          </a:p>
        </p:txBody>
      </p:sp>
      <p:sp>
        <p:nvSpPr>
          <p:cNvPr id="6" name="Title 5"/>
          <p:cNvSpPr>
            <a:spLocks noGrp="1"/>
          </p:cNvSpPr>
          <p:nvPr>
            <p:ph type="ctrTitle"/>
          </p:nvPr>
        </p:nvSpPr>
        <p:spPr>
          <a:xfrm>
            <a:off x="500034" y="928670"/>
            <a:ext cx="8643966" cy="4929222"/>
          </a:xfrm>
        </p:spPr>
        <p:txBody>
          <a:bodyPr>
            <a:normAutofit/>
          </a:bodyPr>
          <a:lstStyle/>
          <a:p>
            <a:pPr lvl="0"/>
            <a:br>
              <a:rPr lang="en-IN" dirty="0">
                <a:solidFill>
                  <a:srgbClr val="002060"/>
                </a:solidFill>
              </a:rPr>
            </a:br>
            <a:r>
              <a:rPr lang="en-IN" dirty="0">
                <a:solidFill>
                  <a:srgbClr val="002060"/>
                </a:solidFill>
              </a:rPr>
              <a:t>Module 5 :  Quality of Service (QoS)</a:t>
            </a:r>
            <a:br>
              <a:rPr lang="en-IN" dirty="0">
                <a:solidFill>
                  <a:srgbClr val="002060"/>
                </a:solidFill>
              </a:rPr>
            </a:br>
            <a:br>
              <a:rPr lang="en-IN" dirty="0">
                <a:solidFill>
                  <a:srgbClr val="002060"/>
                </a:solidFill>
              </a:rPr>
            </a:br>
            <a:endParaRPr lang="en-IN"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A8A5-E797-A73F-C0EA-15EC7E71AA77}"/>
              </a:ext>
            </a:extLst>
          </p:cNvPr>
          <p:cNvSpPr>
            <a:spLocks noGrp="1"/>
          </p:cNvSpPr>
          <p:nvPr>
            <p:ph type="title"/>
          </p:nvPr>
        </p:nvSpPr>
        <p:spPr>
          <a:xfrm>
            <a:off x="457200" y="136526"/>
            <a:ext cx="8229600" cy="340146"/>
          </a:xfrm>
        </p:spPr>
        <p:txBody>
          <a:bodyPr>
            <a:normAutofit fontScale="90000"/>
          </a:bodyPr>
          <a:lstStyle/>
          <a:p>
            <a:r>
              <a:rPr lang="en-IN" dirty="0" err="1"/>
              <a:t>Contd</a:t>
            </a:r>
            <a:r>
              <a:rPr lang="en-IN" dirty="0"/>
              <a:t>…</a:t>
            </a:r>
          </a:p>
        </p:txBody>
      </p:sp>
      <p:sp>
        <p:nvSpPr>
          <p:cNvPr id="3" name="Content Placeholder 2">
            <a:extLst>
              <a:ext uri="{FF2B5EF4-FFF2-40B4-BE49-F238E27FC236}">
                <a16:creationId xmlns:a16="http://schemas.microsoft.com/office/drawing/2014/main" id="{3E8804FE-21AF-79EF-1BC5-B52EBFD6978B}"/>
              </a:ext>
            </a:extLst>
          </p:cNvPr>
          <p:cNvSpPr>
            <a:spLocks noGrp="1"/>
          </p:cNvSpPr>
          <p:nvPr>
            <p:ph idx="1"/>
          </p:nvPr>
        </p:nvSpPr>
        <p:spPr>
          <a:xfrm>
            <a:off x="107504" y="620688"/>
            <a:ext cx="8928992" cy="5735662"/>
          </a:xfrm>
        </p:spPr>
        <p:txBody>
          <a:bodyPr>
            <a:normAutofit/>
          </a:bodyPr>
          <a:lstStyle/>
          <a:p>
            <a:r>
              <a:rPr lang="en-IN" dirty="0"/>
              <a:t>A priority queue can provide better QoS than FIFO queue because higher priority traffic such as multimedia can reach the destination with less delay.</a:t>
            </a:r>
          </a:p>
          <a:p>
            <a:r>
              <a:rPr lang="en-IN" dirty="0"/>
              <a:t>However there is potential drawback- If there is continuous flow in a high priority queue, the packets in the lower priority queues will never have a chance to be processed.</a:t>
            </a:r>
          </a:p>
          <a:p>
            <a:r>
              <a:rPr lang="en-IN" dirty="0"/>
              <a:t>This condition is called as starvation.</a:t>
            </a:r>
          </a:p>
        </p:txBody>
      </p:sp>
      <p:sp>
        <p:nvSpPr>
          <p:cNvPr id="5" name="Slide Number Placeholder 4">
            <a:extLst>
              <a:ext uri="{FF2B5EF4-FFF2-40B4-BE49-F238E27FC236}">
                <a16:creationId xmlns:a16="http://schemas.microsoft.com/office/drawing/2014/main" id="{5A9FE6F1-A9F4-E374-794C-23677CD8342C}"/>
              </a:ext>
            </a:extLst>
          </p:cNvPr>
          <p:cNvSpPr>
            <a:spLocks noGrp="1"/>
          </p:cNvSpPr>
          <p:nvPr>
            <p:ph type="sldNum" sz="quarter" idx="12"/>
          </p:nvPr>
        </p:nvSpPr>
        <p:spPr/>
        <p:txBody>
          <a:bodyPr/>
          <a:lstStyle/>
          <a:p>
            <a:fld id="{45BECD33-1D32-4D2B-AE21-C87DF0D70995}" type="slidenum">
              <a:rPr lang="en-US" smtClean="0"/>
              <a:pPr/>
              <a:t>10</a:t>
            </a:fld>
            <a:endParaRPr lang="en-US"/>
          </a:p>
        </p:txBody>
      </p:sp>
    </p:spTree>
    <p:extLst>
      <p:ext uri="{BB962C8B-B14F-4D97-AF65-F5344CB8AC3E}">
        <p14:creationId xmlns:p14="http://schemas.microsoft.com/office/powerpoint/2010/main" val="1313074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A8A5-E797-A73F-C0EA-15EC7E71AA77}"/>
              </a:ext>
            </a:extLst>
          </p:cNvPr>
          <p:cNvSpPr>
            <a:spLocks noGrp="1"/>
          </p:cNvSpPr>
          <p:nvPr>
            <p:ph type="title"/>
          </p:nvPr>
        </p:nvSpPr>
        <p:spPr>
          <a:xfrm>
            <a:off x="457200" y="136526"/>
            <a:ext cx="8229600" cy="340146"/>
          </a:xfrm>
        </p:spPr>
        <p:txBody>
          <a:bodyPr>
            <a:normAutofit fontScale="90000"/>
          </a:bodyPr>
          <a:lstStyle/>
          <a:p>
            <a:r>
              <a:rPr lang="en-IN" dirty="0"/>
              <a:t>Scheduling : Weighted Fair Queuing</a:t>
            </a:r>
          </a:p>
        </p:txBody>
      </p:sp>
      <p:sp>
        <p:nvSpPr>
          <p:cNvPr id="3" name="Content Placeholder 2">
            <a:extLst>
              <a:ext uri="{FF2B5EF4-FFF2-40B4-BE49-F238E27FC236}">
                <a16:creationId xmlns:a16="http://schemas.microsoft.com/office/drawing/2014/main" id="{3E8804FE-21AF-79EF-1BC5-B52EBFD6978B}"/>
              </a:ext>
            </a:extLst>
          </p:cNvPr>
          <p:cNvSpPr>
            <a:spLocks noGrp="1"/>
          </p:cNvSpPr>
          <p:nvPr>
            <p:ph idx="1"/>
          </p:nvPr>
        </p:nvSpPr>
        <p:spPr>
          <a:xfrm>
            <a:off x="107504" y="620688"/>
            <a:ext cx="8928992" cy="5735662"/>
          </a:xfrm>
        </p:spPr>
        <p:txBody>
          <a:bodyPr>
            <a:normAutofit fontScale="92500" lnSpcReduction="10000"/>
          </a:bodyPr>
          <a:lstStyle/>
          <a:p>
            <a:r>
              <a:rPr lang="en-IN" dirty="0"/>
              <a:t>In this method also the packets are assigned to different classes and admitted </a:t>
            </a:r>
            <a:r>
              <a:rPr lang="en-IN" dirty="0" err="1"/>
              <a:t>ti</a:t>
            </a:r>
            <a:r>
              <a:rPr lang="en-IN" dirty="0"/>
              <a:t> different queues.</a:t>
            </a:r>
          </a:p>
          <a:p>
            <a:r>
              <a:rPr lang="en-IN" dirty="0"/>
              <a:t>The queues, however are weighted based on the based on the priority of the queues: Higher priority means higher weight.</a:t>
            </a:r>
          </a:p>
          <a:p>
            <a:r>
              <a:rPr lang="en-IN" dirty="0"/>
              <a:t>System processes packet in each queue in round robin fashion.</a:t>
            </a:r>
          </a:p>
          <a:p>
            <a:r>
              <a:rPr lang="en-IN" dirty="0"/>
              <a:t>For ex. If the weights are 3,2 and 1, then three packets are processed from first queue, two from second queue and 1 from third queue.</a:t>
            </a:r>
          </a:p>
          <a:p>
            <a:r>
              <a:rPr lang="en-IN" dirty="0"/>
              <a:t>If the system does not impose priority on the classes, all weights can be equal.</a:t>
            </a:r>
          </a:p>
        </p:txBody>
      </p:sp>
      <p:sp>
        <p:nvSpPr>
          <p:cNvPr id="5" name="Slide Number Placeholder 4">
            <a:extLst>
              <a:ext uri="{FF2B5EF4-FFF2-40B4-BE49-F238E27FC236}">
                <a16:creationId xmlns:a16="http://schemas.microsoft.com/office/drawing/2014/main" id="{5A9FE6F1-A9F4-E374-794C-23677CD8342C}"/>
              </a:ext>
            </a:extLst>
          </p:cNvPr>
          <p:cNvSpPr>
            <a:spLocks noGrp="1"/>
          </p:cNvSpPr>
          <p:nvPr>
            <p:ph type="sldNum" sz="quarter" idx="12"/>
          </p:nvPr>
        </p:nvSpPr>
        <p:spPr/>
        <p:txBody>
          <a:bodyPr/>
          <a:lstStyle/>
          <a:p>
            <a:fld id="{45BECD33-1D32-4D2B-AE21-C87DF0D70995}" type="slidenum">
              <a:rPr lang="en-US" smtClean="0"/>
              <a:pPr/>
              <a:t>11</a:t>
            </a:fld>
            <a:endParaRPr lang="en-US"/>
          </a:p>
        </p:txBody>
      </p:sp>
    </p:spTree>
    <p:extLst>
      <p:ext uri="{BB962C8B-B14F-4D97-AF65-F5344CB8AC3E}">
        <p14:creationId xmlns:p14="http://schemas.microsoft.com/office/powerpoint/2010/main" val="2998996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329397" y="1"/>
            <a:ext cx="6720840" cy="476671"/>
          </a:xfrm>
          <a:prstGeom prst="rect">
            <a:avLst/>
          </a:prstGeom>
        </p:spPr>
        <p:txBody>
          <a:bodyPr spcFirstLastPara="1" vert="horz" wrap="square" lIns="68569" tIns="68569" rIns="68569" bIns="68569" rtlCol="0" anchor="b" anchorCtr="0">
            <a:noAutofit/>
          </a:bodyPr>
          <a:lstStyle/>
          <a:p>
            <a:pPr lvl="0"/>
            <a:r>
              <a:rPr lang="en-US" altLang="en-US" sz="2700" b="1" dirty="0">
                <a:latin typeface="Arial" panose="020B0604020202020204" pitchFamily="34" charset="0"/>
              </a:rPr>
              <a:t> Weighted Fair Queueing</a:t>
            </a:r>
            <a:endParaRPr sz="2700" dirty="0"/>
          </a:p>
        </p:txBody>
      </p:sp>
      <p:sp>
        <p:nvSpPr>
          <p:cNvPr id="56" name="Google Shape;56;p13"/>
          <p:cNvSpPr txBox="1">
            <a:spLocks noGrp="1"/>
          </p:cNvSpPr>
          <p:nvPr>
            <p:ph type="body" idx="1"/>
          </p:nvPr>
        </p:nvSpPr>
        <p:spPr>
          <a:xfrm>
            <a:off x="107504" y="692696"/>
            <a:ext cx="9145016" cy="5400600"/>
          </a:xfrm>
          <a:prstGeom prst="rect">
            <a:avLst/>
          </a:prstGeom>
        </p:spPr>
        <p:txBody>
          <a:bodyPr spcFirstLastPara="1" vert="horz" wrap="square" lIns="68569" tIns="68569" rIns="68569" bIns="68569" rtlCol="0" anchor="ctr" anchorCtr="0">
            <a:noAutofit/>
          </a:bodyPr>
          <a:lstStyle/>
          <a:p>
            <a:pPr marL="104775" indent="0">
              <a:buNone/>
            </a:pPr>
            <a:endParaRPr lang="en-IN" sz="1050" dirty="0"/>
          </a:p>
        </p:txBody>
      </p:sp>
      <p:sp>
        <p:nvSpPr>
          <p:cNvPr id="3" name="Slide Number Placeholder 2">
            <a:extLst>
              <a:ext uri="{FF2B5EF4-FFF2-40B4-BE49-F238E27FC236}">
                <a16:creationId xmlns:a16="http://schemas.microsoft.com/office/drawing/2014/main" id="{0CEDE995-1943-4164-B1BE-C25A240B359E}"/>
              </a:ext>
            </a:extLst>
          </p:cNvPr>
          <p:cNvSpPr>
            <a:spLocks noGrp="1"/>
          </p:cNvSpPr>
          <p:nvPr>
            <p:ph type="sldNum" idx="12"/>
          </p:nvPr>
        </p:nvSpPr>
        <p:spPr/>
        <p:txBody>
          <a:bodyPr/>
          <a:lstStyle/>
          <a:p>
            <a:fld id="{00000000-1234-1234-1234-123412341234}" type="slidenum">
              <a:rPr lang="en" smtClean="0"/>
              <a:pPr/>
              <a:t>12</a:t>
            </a:fld>
            <a:endParaRPr lang="en" dirty="0"/>
          </a:p>
        </p:txBody>
      </p:sp>
      <p:pic>
        <p:nvPicPr>
          <p:cNvPr id="2" name="Picture 10">
            <a:extLst>
              <a:ext uri="{FF2B5EF4-FFF2-40B4-BE49-F238E27FC236}">
                <a16:creationId xmlns:a16="http://schemas.microsoft.com/office/drawing/2014/main" id="{F7C73808-FDCD-7365-9EEF-C54A8B6A2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88" y="1585913"/>
            <a:ext cx="8875712" cy="382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947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CB4B5-5878-6587-816B-FFDA51C7410C}"/>
              </a:ext>
            </a:extLst>
          </p:cNvPr>
          <p:cNvSpPr>
            <a:spLocks noGrp="1"/>
          </p:cNvSpPr>
          <p:nvPr>
            <p:ph type="ctrTitle"/>
          </p:nvPr>
        </p:nvSpPr>
        <p:spPr>
          <a:xfrm>
            <a:off x="685800" y="136525"/>
            <a:ext cx="7772400" cy="412155"/>
          </a:xfrm>
        </p:spPr>
        <p:txBody>
          <a:bodyPr>
            <a:normAutofit fontScale="90000"/>
          </a:bodyPr>
          <a:lstStyle/>
          <a:p>
            <a:r>
              <a:rPr lang="en-IN" dirty="0"/>
              <a:t>Traffic Shaping</a:t>
            </a:r>
          </a:p>
        </p:txBody>
      </p:sp>
      <p:sp>
        <p:nvSpPr>
          <p:cNvPr id="3" name="Subtitle 2">
            <a:extLst>
              <a:ext uri="{FF2B5EF4-FFF2-40B4-BE49-F238E27FC236}">
                <a16:creationId xmlns:a16="http://schemas.microsoft.com/office/drawing/2014/main" id="{79A3640F-4DF5-254B-C946-0231F41953AD}"/>
              </a:ext>
            </a:extLst>
          </p:cNvPr>
          <p:cNvSpPr>
            <a:spLocks noGrp="1"/>
          </p:cNvSpPr>
          <p:nvPr>
            <p:ph type="subTitle" idx="1"/>
          </p:nvPr>
        </p:nvSpPr>
        <p:spPr>
          <a:xfrm>
            <a:off x="323528" y="980728"/>
            <a:ext cx="8352928" cy="5256584"/>
          </a:xfrm>
        </p:spPr>
        <p:txBody>
          <a:bodyPr/>
          <a:lstStyle/>
          <a:p>
            <a:pPr marL="457200" indent="-457200" algn="l">
              <a:buFont typeface="Arial" panose="020B0604020202020204" pitchFamily="34" charset="0"/>
              <a:buChar char="•"/>
            </a:pPr>
            <a:r>
              <a:rPr lang="en-IN" dirty="0">
                <a:solidFill>
                  <a:schemeClr val="tx1"/>
                </a:solidFill>
              </a:rPr>
              <a:t>Traffic shaping is a mechanism to control the amount and rate of traffic sent to the network.</a:t>
            </a:r>
          </a:p>
          <a:p>
            <a:pPr marL="457200" indent="-457200" algn="l">
              <a:buFont typeface="Arial" panose="020B0604020202020204" pitchFamily="34" charset="0"/>
              <a:buChar char="•"/>
            </a:pPr>
            <a:r>
              <a:rPr lang="en-IN" dirty="0">
                <a:solidFill>
                  <a:schemeClr val="tx1"/>
                </a:solidFill>
              </a:rPr>
              <a:t>Two techniques can shape traffic : leaky bucket and token bucket.</a:t>
            </a:r>
          </a:p>
        </p:txBody>
      </p:sp>
    </p:spTree>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CB4B5-5878-6587-816B-FFDA51C7410C}"/>
              </a:ext>
            </a:extLst>
          </p:cNvPr>
          <p:cNvSpPr>
            <a:spLocks noGrp="1"/>
          </p:cNvSpPr>
          <p:nvPr>
            <p:ph type="ctrTitle"/>
          </p:nvPr>
        </p:nvSpPr>
        <p:spPr>
          <a:xfrm>
            <a:off x="685800" y="136525"/>
            <a:ext cx="7772400" cy="412155"/>
          </a:xfrm>
        </p:spPr>
        <p:txBody>
          <a:bodyPr>
            <a:normAutofit fontScale="90000"/>
          </a:bodyPr>
          <a:lstStyle/>
          <a:p>
            <a:r>
              <a:rPr lang="en-IN" dirty="0"/>
              <a:t>Traffic Shaping: Leaky Bucket</a:t>
            </a:r>
          </a:p>
        </p:txBody>
      </p:sp>
      <p:sp>
        <p:nvSpPr>
          <p:cNvPr id="3" name="Subtitle 2">
            <a:extLst>
              <a:ext uri="{FF2B5EF4-FFF2-40B4-BE49-F238E27FC236}">
                <a16:creationId xmlns:a16="http://schemas.microsoft.com/office/drawing/2014/main" id="{79A3640F-4DF5-254B-C946-0231F41953AD}"/>
              </a:ext>
            </a:extLst>
          </p:cNvPr>
          <p:cNvSpPr>
            <a:spLocks noGrp="1"/>
          </p:cNvSpPr>
          <p:nvPr>
            <p:ph type="subTitle" idx="1"/>
          </p:nvPr>
        </p:nvSpPr>
        <p:spPr>
          <a:xfrm>
            <a:off x="323528" y="980728"/>
            <a:ext cx="8352928" cy="5256584"/>
          </a:xfrm>
        </p:spPr>
        <p:txBody>
          <a:bodyPr/>
          <a:lstStyle/>
          <a:p>
            <a:pPr marL="457200" indent="-457200" algn="l">
              <a:buFont typeface="Arial" panose="020B0604020202020204" pitchFamily="34" charset="0"/>
              <a:buChar char="•"/>
            </a:pPr>
            <a:r>
              <a:rPr lang="en-IN" dirty="0">
                <a:solidFill>
                  <a:schemeClr val="tx1"/>
                </a:solidFill>
              </a:rPr>
              <a:t>In networking, a technique called leaky bucket can smooth out bursty traffic.</a:t>
            </a:r>
          </a:p>
          <a:p>
            <a:pPr marL="457200" indent="-457200" algn="l">
              <a:buFont typeface="Arial" panose="020B0604020202020204" pitchFamily="34" charset="0"/>
              <a:buChar char="•"/>
            </a:pPr>
            <a:r>
              <a:rPr lang="en-IN" dirty="0">
                <a:solidFill>
                  <a:schemeClr val="tx1"/>
                </a:solidFill>
              </a:rPr>
              <a:t>Bursty chunks are stored in the bucket and sent out at an average rate .</a:t>
            </a:r>
          </a:p>
        </p:txBody>
      </p:sp>
    </p:spTree>
    <p:extLst>
      <p:ext uri="{BB962C8B-B14F-4D97-AF65-F5344CB8AC3E}">
        <p14:creationId xmlns:p14="http://schemas.microsoft.com/office/powerpoint/2010/main" val="95988842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CB4B5-5878-6587-816B-FFDA51C7410C}"/>
              </a:ext>
            </a:extLst>
          </p:cNvPr>
          <p:cNvSpPr>
            <a:spLocks noGrp="1"/>
          </p:cNvSpPr>
          <p:nvPr>
            <p:ph type="ctrTitle"/>
          </p:nvPr>
        </p:nvSpPr>
        <p:spPr>
          <a:xfrm>
            <a:off x="685800" y="136525"/>
            <a:ext cx="7772400" cy="412155"/>
          </a:xfrm>
        </p:spPr>
        <p:txBody>
          <a:bodyPr>
            <a:normAutofit fontScale="90000"/>
          </a:bodyPr>
          <a:lstStyle/>
          <a:p>
            <a:r>
              <a:rPr lang="en-IN" dirty="0"/>
              <a:t>Leaky Bucket</a:t>
            </a:r>
          </a:p>
        </p:txBody>
      </p:sp>
      <p:sp>
        <p:nvSpPr>
          <p:cNvPr id="3" name="Subtitle 2">
            <a:extLst>
              <a:ext uri="{FF2B5EF4-FFF2-40B4-BE49-F238E27FC236}">
                <a16:creationId xmlns:a16="http://schemas.microsoft.com/office/drawing/2014/main" id="{79A3640F-4DF5-254B-C946-0231F41953AD}"/>
              </a:ext>
            </a:extLst>
          </p:cNvPr>
          <p:cNvSpPr>
            <a:spLocks noGrp="1"/>
          </p:cNvSpPr>
          <p:nvPr>
            <p:ph type="subTitle" idx="1"/>
          </p:nvPr>
        </p:nvSpPr>
        <p:spPr>
          <a:xfrm>
            <a:off x="323528" y="980728"/>
            <a:ext cx="8352928" cy="5256584"/>
          </a:xfrm>
        </p:spPr>
        <p:txBody>
          <a:bodyPr>
            <a:normAutofit/>
          </a:bodyPr>
          <a:lstStyle/>
          <a:p>
            <a:pPr marL="457200" indent="-457200" algn="l">
              <a:buFont typeface="Arial" panose="020B0604020202020204" pitchFamily="34" charset="0"/>
              <a:buChar char="•"/>
            </a:pPr>
            <a:endParaRPr lang="en-IN" dirty="0">
              <a:solidFill>
                <a:schemeClr val="tx1"/>
              </a:solidFill>
            </a:endParaRPr>
          </a:p>
        </p:txBody>
      </p:sp>
      <p:pic>
        <p:nvPicPr>
          <p:cNvPr id="4" name="Picture 10">
            <a:extLst>
              <a:ext uri="{FF2B5EF4-FFF2-40B4-BE49-F238E27FC236}">
                <a16:creationId xmlns:a16="http://schemas.microsoft.com/office/drawing/2014/main" id="{6B0A8A8B-C889-9EBD-C9F1-7F599273E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782" y="1052737"/>
            <a:ext cx="7536218" cy="5119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4786043"/>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8" name="Rectangle 8">
            <a:extLst>
              <a:ext uri="{FF2B5EF4-FFF2-40B4-BE49-F238E27FC236}">
                <a16:creationId xmlns:a16="http://schemas.microsoft.com/office/drawing/2014/main" id="{B3CAF3CD-1AE5-B466-AA4C-BB1D92614CE2}"/>
              </a:ext>
            </a:extLst>
          </p:cNvPr>
          <p:cNvSpPr>
            <a:spLocks noGrp="1" noChangeArrowheads="1"/>
          </p:cNvSpPr>
          <p:nvPr>
            <p:ph type="ctrTitle"/>
          </p:nvPr>
        </p:nvSpPr>
        <p:spPr>
          <a:xfrm>
            <a:off x="685800" y="1"/>
            <a:ext cx="7772400" cy="692696"/>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a:bodyPr>
          <a:lstStyle/>
          <a:p>
            <a:pPr algn="l"/>
            <a:r>
              <a:rPr lang="en-US" altLang="en-US" sz="3600" dirty="0">
                <a:solidFill>
                  <a:schemeClr val="accent6">
                    <a:lumMod val="75000"/>
                  </a:schemeClr>
                </a:solidFill>
              </a:rPr>
              <a:t>              Leaky Bucket Implementation </a:t>
            </a:r>
          </a:p>
        </p:txBody>
      </p:sp>
      <p:sp>
        <p:nvSpPr>
          <p:cNvPr id="2" name="Subtitle 1">
            <a:extLst>
              <a:ext uri="{FF2B5EF4-FFF2-40B4-BE49-F238E27FC236}">
                <a16:creationId xmlns:a16="http://schemas.microsoft.com/office/drawing/2014/main" id="{74CF07BE-5C77-0737-89A7-FE4F79E2101B}"/>
              </a:ext>
            </a:extLst>
          </p:cNvPr>
          <p:cNvSpPr>
            <a:spLocks noGrp="1"/>
          </p:cNvSpPr>
          <p:nvPr>
            <p:ph type="subTitle" idx="1"/>
          </p:nvPr>
        </p:nvSpPr>
        <p:spPr>
          <a:xfrm>
            <a:off x="107504" y="548681"/>
            <a:ext cx="8784976" cy="5688632"/>
          </a:xfrm>
        </p:spPr>
        <p:txBody>
          <a:bodyPr>
            <a:normAutofit/>
          </a:bodyPr>
          <a:lstStyle/>
          <a:p>
            <a:pPr marL="457200" indent="-457200" algn="l">
              <a:buFont typeface="Arial" panose="020B0604020202020204" pitchFamily="34" charset="0"/>
              <a:buChar char="•"/>
            </a:pPr>
            <a:r>
              <a:rPr lang="en-IN" dirty="0">
                <a:solidFill>
                  <a:schemeClr val="tx1"/>
                </a:solidFill>
              </a:rPr>
              <a:t>A FIFO queue holds the packets.</a:t>
            </a:r>
          </a:p>
          <a:p>
            <a:pPr marL="457200" indent="-457200" algn="l">
              <a:buFont typeface="Arial" panose="020B0604020202020204" pitchFamily="34" charset="0"/>
              <a:buChar char="•"/>
            </a:pPr>
            <a:r>
              <a:rPr lang="en-IN" dirty="0">
                <a:solidFill>
                  <a:schemeClr val="tx1"/>
                </a:solidFill>
              </a:rPr>
              <a:t>If the traffic consists of fixed size packets, the process removes a fixed number of packets from the queue at each tick of the clock.</a:t>
            </a:r>
          </a:p>
          <a:p>
            <a:pPr marL="457200" indent="-457200" algn="l">
              <a:buFont typeface="Arial" panose="020B0604020202020204" pitchFamily="34" charset="0"/>
              <a:buChar char="•"/>
            </a:pPr>
            <a:r>
              <a:rPr lang="en-IN" dirty="0">
                <a:solidFill>
                  <a:schemeClr val="tx1"/>
                </a:solidFill>
              </a:rPr>
              <a:t>If the traffic consists of variable length packets, the fixed output rate must be based on the number of bytes or bits.</a:t>
            </a:r>
          </a:p>
          <a:p>
            <a:pPr algn="l"/>
            <a:endParaRPr lang="en-IN" dirty="0">
              <a:solidFill>
                <a:schemeClr val="tx1"/>
              </a:solidFill>
            </a:endParaRPr>
          </a:p>
          <a:p>
            <a:pPr marL="457200" indent="-457200" algn="l">
              <a:buFont typeface="Arial" panose="020B0604020202020204" pitchFamily="34" charset="0"/>
              <a:buChar char="•"/>
            </a:pPr>
            <a:endParaRPr lang="en-IN"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8" name="Rectangle 8">
            <a:extLst>
              <a:ext uri="{FF2B5EF4-FFF2-40B4-BE49-F238E27FC236}">
                <a16:creationId xmlns:a16="http://schemas.microsoft.com/office/drawing/2014/main" id="{B3CAF3CD-1AE5-B466-AA4C-BB1D92614CE2}"/>
              </a:ext>
            </a:extLst>
          </p:cNvPr>
          <p:cNvSpPr>
            <a:spLocks noGrp="1" noChangeArrowheads="1"/>
          </p:cNvSpPr>
          <p:nvPr>
            <p:ph type="ctrTitle"/>
          </p:nvPr>
        </p:nvSpPr>
        <p:spPr>
          <a:xfrm>
            <a:off x="685800" y="1"/>
            <a:ext cx="7772400" cy="692696"/>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a:bodyPr>
          <a:lstStyle/>
          <a:p>
            <a:pPr algn="l"/>
            <a:r>
              <a:rPr lang="en-US" altLang="en-US" sz="3600" dirty="0">
                <a:solidFill>
                  <a:schemeClr val="accent6">
                    <a:lumMod val="75000"/>
                  </a:schemeClr>
                </a:solidFill>
              </a:rPr>
              <a:t>                               </a:t>
            </a:r>
            <a:r>
              <a:rPr lang="en-US" altLang="en-US" sz="3600" dirty="0" err="1">
                <a:solidFill>
                  <a:schemeClr val="accent6">
                    <a:lumMod val="75000"/>
                  </a:schemeClr>
                </a:solidFill>
              </a:rPr>
              <a:t>Contd</a:t>
            </a:r>
            <a:r>
              <a:rPr lang="en-US" altLang="en-US" sz="3600" dirty="0">
                <a:solidFill>
                  <a:schemeClr val="accent6">
                    <a:lumMod val="75000"/>
                  </a:schemeClr>
                </a:solidFill>
              </a:rPr>
              <a:t>…</a:t>
            </a:r>
          </a:p>
        </p:txBody>
      </p:sp>
      <p:sp>
        <p:nvSpPr>
          <p:cNvPr id="2" name="Subtitle 1">
            <a:extLst>
              <a:ext uri="{FF2B5EF4-FFF2-40B4-BE49-F238E27FC236}">
                <a16:creationId xmlns:a16="http://schemas.microsoft.com/office/drawing/2014/main" id="{74CF07BE-5C77-0737-89A7-FE4F79E2101B}"/>
              </a:ext>
            </a:extLst>
          </p:cNvPr>
          <p:cNvSpPr>
            <a:spLocks noGrp="1"/>
          </p:cNvSpPr>
          <p:nvPr>
            <p:ph type="subTitle" idx="1"/>
          </p:nvPr>
        </p:nvSpPr>
        <p:spPr>
          <a:xfrm>
            <a:off x="107504" y="548681"/>
            <a:ext cx="8784976" cy="5688632"/>
          </a:xfrm>
        </p:spPr>
        <p:txBody>
          <a:bodyPr>
            <a:normAutofit/>
          </a:bodyPr>
          <a:lstStyle/>
          <a:p>
            <a:pPr algn="l"/>
            <a:r>
              <a:rPr lang="en-IN" dirty="0">
                <a:solidFill>
                  <a:schemeClr val="tx1"/>
                </a:solidFill>
              </a:rPr>
              <a:t>Following is the algorithm for variable length packets:</a:t>
            </a:r>
          </a:p>
          <a:p>
            <a:pPr marL="457200" indent="-457200" algn="l">
              <a:buFont typeface="Arial" panose="020B0604020202020204" pitchFamily="34" charset="0"/>
              <a:buChar char="•"/>
            </a:pPr>
            <a:r>
              <a:rPr lang="en-IN" dirty="0">
                <a:solidFill>
                  <a:schemeClr val="tx1"/>
                </a:solidFill>
              </a:rPr>
              <a:t>Initialize a counter to n at the tick of the clock.</a:t>
            </a:r>
          </a:p>
          <a:p>
            <a:pPr marL="457200" indent="-457200" algn="l">
              <a:buFont typeface="Arial" panose="020B0604020202020204" pitchFamily="34" charset="0"/>
              <a:buChar char="•"/>
            </a:pPr>
            <a:r>
              <a:rPr lang="en-IN" dirty="0">
                <a:solidFill>
                  <a:schemeClr val="tx1"/>
                </a:solidFill>
              </a:rPr>
              <a:t>If n is greater than the size of the packet, send the packet and decrement the counter by the packet size. Repeat this until n is smaller than packet size.</a:t>
            </a:r>
          </a:p>
          <a:p>
            <a:pPr marL="457200" indent="-457200" algn="l">
              <a:buFont typeface="Arial" panose="020B0604020202020204" pitchFamily="34" charset="0"/>
              <a:buChar char="•"/>
            </a:pPr>
            <a:r>
              <a:rPr lang="en-IN" dirty="0">
                <a:solidFill>
                  <a:schemeClr val="tx1"/>
                </a:solidFill>
              </a:rPr>
              <a:t>Reset the counter and go to step 1.</a:t>
            </a:r>
          </a:p>
          <a:p>
            <a:pPr algn="l"/>
            <a:endParaRPr lang="en-IN" dirty="0">
              <a:solidFill>
                <a:schemeClr val="tx1"/>
              </a:solidFill>
            </a:endParaRPr>
          </a:p>
          <a:p>
            <a:pPr marL="457200" indent="-457200" algn="l">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4096094365"/>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136525"/>
            <a:ext cx="7772400" cy="340147"/>
          </a:xfrm>
        </p:spPr>
        <p:txBody>
          <a:bodyPr>
            <a:normAutofit fontScale="90000"/>
          </a:bodyPr>
          <a:lstStyle/>
          <a:p>
            <a:pPr algn="l"/>
            <a:r>
              <a:rPr lang="en-US" altLang="en-US" sz="3200" dirty="0">
                <a:solidFill>
                  <a:schemeClr val="accent6">
                    <a:lumMod val="75000"/>
                  </a:schemeClr>
                </a:solidFill>
              </a:rPr>
              <a:t>                     Leaky Bucket Implementation</a:t>
            </a:r>
          </a:p>
        </p:txBody>
      </p:sp>
      <p:pic>
        <p:nvPicPr>
          <p:cNvPr id="3" name="Picture 10">
            <a:extLst>
              <a:ext uri="{FF2B5EF4-FFF2-40B4-BE49-F238E27FC236}">
                <a16:creationId xmlns:a16="http://schemas.microsoft.com/office/drawing/2014/main" id="{80D31F11-13E5-F9F6-6D9B-41E64E0D3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363" y="1340768"/>
            <a:ext cx="7056437"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Traffic Shaping :Token Bucket         </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a:bodyPr>
          <a:lstStyle/>
          <a:p>
            <a:pPr marL="457200" indent="-457200" algn="l">
              <a:buFont typeface="Arial" panose="020B0604020202020204" pitchFamily="34" charset="0"/>
              <a:buChar char="•"/>
            </a:pPr>
            <a:r>
              <a:rPr lang="en-IN" dirty="0">
                <a:solidFill>
                  <a:schemeClr val="tx1"/>
                </a:solidFill>
              </a:rPr>
              <a:t>The token bucket algorithm allows idle hosts to accumulate credit for the future in the form of tokens.</a:t>
            </a:r>
          </a:p>
          <a:p>
            <a:pPr marL="457200" indent="-457200" algn="l">
              <a:buFont typeface="Arial" panose="020B0604020202020204" pitchFamily="34" charset="0"/>
              <a:buChar char="•"/>
            </a:pPr>
            <a:r>
              <a:rPr lang="en-IN" dirty="0">
                <a:solidFill>
                  <a:schemeClr val="tx1"/>
                </a:solidFill>
              </a:rPr>
              <a:t>For each tick of the clock, the system sends n token to the bucket.</a:t>
            </a:r>
          </a:p>
          <a:p>
            <a:pPr marL="457200" indent="-457200" algn="l">
              <a:buFont typeface="Arial" panose="020B0604020202020204" pitchFamily="34" charset="0"/>
              <a:buChar char="•"/>
            </a:pPr>
            <a:r>
              <a:rPr lang="en-IN" dirty="0">
                <a:solidFill>
                  <a:schemeClr val="tx1"/>
                </a:solidFill>
              </a:rPr>
              <a:t>The system removes one token for every cell of data sent.</a:t>
            </a:r>
          </a:p>
          <a:p>
            <a:pPr marL="457200" indent="-457200" algn="l">
              <a:buFont typeface="Arial" panose="020B0604020202020204" pitchFamily="34" charset="0"/>
              <a:buChar char="•"/>
            </a:pPr>
            <a:r>
              <a:rPr lang="en-IN" dirty="0">
                <a:solidFill>
                  <a:schemeClr val="tx1"/>
                </a:solidFill>
              </a:rPr>
              <a:t>The host can send </a:t>
            </a:r>
            <a:r>
              <a:rPr lang="en-IN" dirty="0" err="1">
                <a:solidFill>
                  <a:schemeClr val="tx1"/>
                </a:solidFill>
              </a:rPr>
              <a:t>bursty</a:t>
            </a:r>
            <a:r>
              <a:rPr lang="en-IN" dirty="0">
                <a:solidFill>
                  <a:schemeClr val="tx1"/>
                </a:solidFill>
              </a:rPr>
              <a:t> data as long as the bucket is not empty.</a:t>
            </a:r>
          </a:p>
        </p:txBody>
      </p:sp>
    </p:spTree>
    <p:extLst>
      <p:ext uri="{BB962C8B-B14F-4D97-AF65-F5344CB8AC3E}">
        <p14:creationId xmlns:p14="http://schemas.microsoft.com/office/powerpoint/2010/main" val="2534787053"/>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980728"/>
            <a:ext cx="7498080" cy="5176854"/>
          </a:xfrm>
        </p:spPr>
        <p:txBody>
          <a:bodyPr>
            <a:noAutofit/>
          </a:bodyPr>
          <a:lstStyle/>
          <a:p>
            <a:pPr algn="just"/>
            <a:r>
              <a:rPr lang="en-US" altLang="en-US" sz="2800" dirty="0">
                <a:latin typeface="Arial Unicode MS" pitchFamily="34" charset="-128"/>
              </a:rPr>
              <a:t>We can informally define quality of service as something a flow of data seeks to attain.</a:t>
            </a:r>
          </a:p>
          <a:p>
            <a:pPr algn="just"/>
            <a:r>
              <a:rPr lang="en-US" altLang="en-US" sz="2800" dirty="0">
                <a:latin typeface="Arial Unicode MS" pitchFamily="34" charset="-128"/>
              </a:rPr>
              <a:t> Although QoS can be applied to both textual data and multimedia, it is more an issue when we are dealing with multimedia</a:t>
            </a:r>
            <a:endParaRPr lang="en-US" sz="1800" dirty="0"/>
          </a:p>
        </p:txBody>
      </p:sp>
      <p:sp>
        <p:nvSpPr>
          <p:cNvPr id="4" name="Slide Number Placeholder 3"/>
          <p:cNvSpPr>
            <a:spLocks noGrp="1"/>
          </p:cNvSpPr>
          <p:nvPr>
            <p:ph type="sldNum" sz="quarter" idx="12"/>
          </p:nvPr>
        </p:nvSpPr>
        <p:spPr/>
        <p:txBody>
          <a:bodyPr/>
          <a:lstStyle/>
          <a:p>
            <a:fld id="{45BECD33-1D32-4D2B-AE21-C87DF0D70995}" type="slidenum">
              <a:rPr lang="en-US" smtClean="0"/>
              <a:pPr/>
              <a:t>2</a:t>
            </a:fld>
            <a:endParaRPr lang="en-US"/>
          </a:p>
        </p:txBody>
      </p:sp>
      <p:sp>
        <p:nvSpPr>
          <p:cNvPr id="8" name="Title 7">
            <a:extLst>
              <a:ext uri="{FF2B5EF4-FFF2-40B4-BE49-F238E27FC236}">
                <a16:creationId xmlns:a16="http://schemas.microsoft.com/office/drawing/2014/main" id="{5EB5189B-3F9F-2D0E-6C74-79EB3058D954}"/>
              </a:ext>
            </a:extLst>
          </p:cNvPr>
          <p:cNvSpPr>
            <a:spLocks noGrp="1"/>
          </p:cNvSpPr>
          <p:nvPr>
            <p:ph type="title"/>
          </p:nvPr>
        </p:nvSpPr>
        <p:spPr>
          <a:xfrm>
            <a:off x="0" y="111547"/>
            <a:ext cx="8686800" cy="569491"/>
          </a:xfrm>
        </p:spPr>
        <p:txBody>
          <a:bodyPr>
            <a:noAutofit/>
          </a:bodyPr>
          <a:lstStyle/>
          <a:p>
            <a:r>
              <a:rPr lang="en-US" dirty="0">
                <a:solidFill>
                  <a:srgbClr val="FF0000"/>
                </a:solidFill>
                <a:latin typeface="Times" panose="02020603050405020304" pitchFamily="18" charset="0"/>
              </a:rPr>
              <a:t>Quality of Service</a:t>
            </a:r>
            <a:endParaRPr lang="en-IN" dirty="0">
              <a:solidFill>
                <a:srgbClr val="FF0000"/>
              </a:solidFill>
              <a:latin typeface="Times"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Token Bucket</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a:bodyPr>
          <a:lstStyle/>
          <a:p>
            <a:pPr algn="l"/>
            <a:endParaRPr lang="en-IN" dirty="0">
              <a:solidFill>
                <a:schemeClr val="tx1"/>
              </a:solidFill>
            </a:endParaRPr>
          </a:p>
          <a:p>
            <a:pPr algn="l"/>
            <a:endParaRPr lang="en-IN" dirty="0">
              <a:solidFill>
                <a:schemeClr val="tx1"/>
              </a:solidFill>
            </a:endParaRPr>
          </a:p>
        </p:txBody>
      </p:sp>
      <p:pic>
        <p:nvPicPr>
          <p:cNvPr id="3" name="Picture 10">
            <a:extLst>
              <a:ext uri="{FF2B5EF4-FFF2-40B4-BE49-F238E27FC236}">
                <a16:creationId xmlns:a16="http://schemas.microsoft.com/office/drawing/2014/main" id="{2D08B92D-D7ED-6A51-0C85-DC2570B85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850" y="1449388"/>
            <a:ext cx="7194550" cy="426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6748852"/>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Traffic Shaping :Token Bucket         </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lnSpcReduction="10000"/>
          </a:bodyPr>
          <a:lstStyle/>
          <a:p>
            <a:pPr marL="457200" indent="-457200" algn="l">
              <a:buFont typeface="Arial" panose="020B0604020202020204" pitchFamily="34" charset="0"/>
              <a:buChar char="•"/>
            </a:pPr>
            <a:r>
              <a:rPr lang="en-IN" dirty="0">
                <a:solidFill>
                  <a:schemeClr val="tx1"/>
                </a:solidFill>
              </a:rPr>
              <a:t>The token bucket can easily be implemented with a counter.</a:t>
            </a:r>
          </a:p>
          <a:p>
            <a:pPr marL="457200" indent="-457200" algn="l">
              <a:buFont typeface="Arial" panose="020B0604020202020204" pitchFamily="34" charset="0"/>
              <a:buChar char="•"/>
            </a:pPr>
            <a:r>
              <a:rPr lang="en-IN" dirty="0">
                <a:solidFill>
                  <a:schemeClr val="tx1"/>
                </a:solidFill>
              </a:rPr>
              <a:t>The token is initialized to zero.</a:t>
            </a:r>
          </a:p>
          <a:p>
            <a:pPr marL="457200" indent="-457200" algn="l">
              <a:buFont typeface="Arial" panose="020B0604020202020204" pitchFamily="34" charset="0"/>
              <a:buChar char="•"/>
            </a:pPr>
            <a:r>
              <a:rPr lang="en-IN" dirty="0">
                <a:solidFill>
                  <a:schemeClr val="tx1"/>
                </a:solidFill>
              </a:rPr>
              <a:t>Each time a token is added, the counter is incremented by 1.</a:t>
            </a:r>
          </a:p>
          <a:p>
            <a:pPr marL="457200" indent="-457200" algn="l">
              <a:buFont typeface="Arial" panose="020B0604020202020204" pitchFamily="34" charset="0"/>
              <a:buChar char="•"/>
            </a:pPr>
            <a:r>
              <a:rPr lang="en-IN" dirty="0">
                <a:solidFill>
                  <a:schemeClr val="tx1"/>
                </a:solidFill>
              </a:rPr>
              <a:t>Each time a unit of data is sent, the counter is decremented by 1.</a:t>
            </a:r>
          </a:p>
          <a:p>
            <a:pPr marL="457200" indent="-457200" algn="l">
              <a:buFont typeface="Arial" panose="020B0604020202020204" pitchFamily="34" charset="0"/>
              <a:buChar char="•"/>
            </a:pPr>
            <a:r>
              <a:rPr lang="en-IN" dirty="0">
                <a:solidFill>
                  <a:schemeClr val="tx1"/>
                </a:solidFill>
              </a:rPr>
              <a:t>When the counter is zero, the host cannot send data.</a:t>
            </a:r>
          </a:p>
          <a:p>
            <a:pPr marL="457200" indent="-457200" algn="l">
              <a:buFont typeface="Arial" panose="020B0604020202020204" pitchFamily="34" charset="0"/>
              <a:buChar char="•"/>
            </a:pPr>
            <a:r>
              <a:rPr lang="en-IN" dirty="0">
                <a:solidFill>
                  <a:schemeClr val="tx1"/>
                </a:solidFill>
              </a:rPr>
              <a:t>Token bucket allows </a:t>
            </a:r>
            <a:r>
              <a:rPr lang="en-IN" dirty="0" err="1">
                <a:solidFill>
                  <a:schemeClr val="tx1"/>
                </a:solidFill>
              </a:rPr>
              <a:t>bursty</a:t>
            </a:r>
            <a:r>
              <a:rPr lang="en-IN" dirty="0">
                <a:solidFill>
                  <a:schemeClr val="tx1"/>
                </a:solidFill>
              </a:rPr>
              <a:t> traffic at a regulated maximum rate.</a:t>
            </a:r>
          </a:p>
        </p:txBody>
      </p:sp>
    </p:spTree>
    <p:extLst>
      <p:ext uri="{BB962C8B-B14F-4D97-AF65-F5344CB8AC3E}">
        <p14:creationId xmlns:p14="http://schemas.microsoft.com/office/powerpoint/2010/main" val="1899860556"/>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Combining Leaky Bucket and Token Bucket        </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a:bodyPr>
          <a:lstStyle/>
          <a:p>
            <a:pPr marL="457200" indent="-457200" algn="l">
              <a:buFont typeface="Arial" panose="020B0604020202020204" pitchFamily="34" charset="0"/>
              <a:buChar char="•"/>
            </a:pPr>
            <a:r>
              <a:rPr lang="en-IN" dirty="0">
                <a:solidFill>
                  <a:schemeClr val="tx1"/>
                </a:solidFill>
              </a:rPr>
              <a:t>Two techniques can be combined to credit an idle host and at the same time regulate the traffic.</a:t>
            </a:r>
          </a:p>
          <a:p>
            <a:pPr algn="l"/>
            <a:endParaRPr lang="en-IN" dirty="0">
              <a:solidFill>
                <a:schemeClr val="tx1"/>
              </a:solidFill>
            </a:endParaRPr>
          </a:p>
          <a:p>
            <a:pPr marL="457200" indent="-457200" algn="l">
              <a:buFont typeface="Arial" panose="020B0604020202020204" pitchFamily="34" charset="0"/>
              <a:buChar char="•"/>
            </a:pPr>
            <a:r>
              <a:rPr lang="en-IN" dirty="0">
                <a:solidFill>
                  <a:schemeClr val="tx1"/>
                </a:solidFill>
              </a:rPr>
              <a:t>The leaky bucket is applied after the token bucket.</a:t>
            </a:r>
          </a:p>
          <a:p>
            <a:pPr algn="l"/>
            <a:endParaRPr lang="en-IN" dirty="0">
              <a:solidFill>
                <a:schemeClr val="tx1"/>
              </a:solidFill>
            </a:endParaRPr>
          </a:p>
          <a:p>
            <a:pPr marL="457200" indent="-457200" algn="l">
              <a:buFont typeface="Arial" panose="020B0604020202020204" pitchFamily="34" charset="0"/>
              <a:buChar char="•"/>
            </a:pPr>
            <a:r>
              <a:rPr lang="en-IN" dirty="0">
                <a:solidFill>
                  <a:schemeClr val="tx1"/>
                </a:solidFill>
              </a:rPr>
              <a:t>The rate of leaky bucket needs to be higher than the rate of tokens dropped in the bucket.</a:t>
            </a:r>
          </a:p>
        </p:txBody>
      </p:sp>
    </p:spTree>
    <p:extLst>
      <p:ext uri="{BB962C8B-B14F-4D97-AF65-F5344CB8AC3E}">
        <p14:creationId xmlns:p14="http://schemas.microsoft.com/office/powerpoint/2010/main" val="2632835378"/>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Admission Control        </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0" y="620688"/>
            <a:ext cx="9144000" cy="5544616"/>
          </a:xfrm>
        </p:spPr>
        <p:txBody>
          <a:bodyPr>
            <a:normAutofit/>
          </a:bodyPr>
          <a:lstStyle/>
          <a:p>
            <a:pPr marL="457200" indent="-457200" algn="l">
              <a:buFont typeface="Arial" panose="020B0604020202020204" pitchFamily="34" charset="0"/>
              <a:buChar char="•"/>
            </a:pPr>
            <a:r>
              <a:rPr lang="en-IN" dirty="0">
                <a:solidFill>
                  <a:schemeClr val="tx1"/>
                </a:solidFill>
              </a:rPr>
              <a:t>Admission control refers to the mechanism used by a router or a switch to accept or reject a flow based on flow specification parameters.</a:t>
            </a:r>
          </a:p>
          <a:p>
            <a:pPr algn="l"/>
            <a:endParaRPr lang="en-IN" dirty="0">
              <a:solidFill>
                <a:schemeClr val="tx1"/>
              </a:solidFill>
            </a:endParaRPr>
          </a:p>
          <a:p>
            <a:pPr marL="457200" indent="-457200" algn="l">
              <a:buFont typeface="Arial" panose="020B0604020202020204" pitchFamily="34" charset="0"/>
              <a:buChar char="•"/>
            </a:pPr>
            <a:r>
              <a:rPr lang="en-IN" dirty="0">
                <a:solidFill>
                  <a:schemeClr val="tx1"/>
                </a:solidFill>
              </a:rPr>
              <a:t>Before a router accepts a flow for processing, it checks the flow specifications to see if its capacity and its previous commitments to other flows can handle the new flow.</a:t>
            </a:r>
          </a:p>
        </p:txBody>
      </p:sp>
    </p:spTree>
    <p:extLst>
      <p:ext uri="{BB962C8B-B14F-4D97-AF65-F5344CB8AC3E}">
        <p14:creationId xmlns:p14="http://schemas.microsoft.com/office/powerpoint/2010/main" val="2280542881"/>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Resource Reservation        </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a:bodyPr>
          <a:lstStyle/>
          <a:p>
            <a:pPr marL="457200" indent="-457200" algn="l">
              <a:buFont typeface="Arial" panose="020B0604020202020204" pitchFamily="34" charset="0"/>
              <a:buChar char="•"/>
            </a:pPr>
            <a:r>
              <a:rPr lang="en-IN" dirty="0">
                <a:solidFill>
                  <a:schemeClr val="tx1"/>
                </a:solidFill>
              </a:rPr>
              <a:t>A flow of data needs resources such as buffer, bandwidth, CPU time etc.</a:t>
            </a:r>
          </a:p>
          <a:p>
            <a:pPr algn="l"/>
            <a:endParaRPr lang="en-IN" dirty="0">
              <a:solidFill>
                <a:schemeClr val="tx1"/>
              </a:solidFill>
            </a:endParaRPr>
          </a:p>
          <a:p>
            <a:pPr marL="457200" indent="-457200" algn="l">
              <a:buFont typeface="Arial" panose="020B0604020202020204" pitchFamily="34" charset="0"/>
              <a:buChar char="•"/>
            </a:pPr>
            <a:r>
              <a:rPr lang="en-IN" dirty="0">
                <a:solidFill>
                  <a:schemeClr val="tx1"/>
                </a:solidFill>
              </a:rPr>
              <a:t>The QoS can be improved by reserving these resources.</a:t>
            </a:r>
          </a:p>
          <a:p>
            <a:pPr algn="l"/>
            <a:endParaRPr lang="en-IN" dirty="0">
              <a:solidFill>
                <a:schemeClr val="tx1"/>
              </a:solidFill>
            </a:endParaRPr>
          </a:p>
          <a:p>
            <a:pPr marL="457200" indent="-457200" algn="l">
              <a:buFont typeface="Arial" panose="020B0604020202020204" pitchFamily="34" charset="0"/>
              <a:buChar char="•"/>
            </a:pPr>
            <a:r>
              <a:rPr lang="en-IN" dirty="0">
                <a:solidFill>
                  <a:schemeClr val="tx1"/>
                </a:solidFill>
              </a:rPr>
              <a:t>The QoS model called integrated services operates on the principle of resource reservation for improvement in QoS.</a:t>
            </a:r>
          </a:p>
        </p:txBody>
      </p:sp>
    </p:spTree>
    <p:extLst>
      <p:ext uri="{BB962C8B-B14F-4D97-AF65-F5344CB8AC3E}">
        <p14:creationId xmlns:p14="http://schemas.microsoft.com/office/powerpoint/2010/main" val="115622541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Models to provide QoS        </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a:bodyPr>
          <a:lstStyle/>
          <a:p>
            <a:pPr marL="457200" indent="-457200" algn="l">
              <a:buFont typeface="Arial" panose="020B0604020202020204" pitchFamily="34" charset="0"/>
              <a:buChar char="•"/>
            </a:pPr>
            <a:r>
              <a:rPr lang="en-IN" dirty="0">
                <a:solidFill>
                  <a:schemeClr val="tx1"/>
                </a:solidFill>
              </a:rPr>
              <a:t>In order to provide the required QoS in the Internet, the two models have been designed.</a:t>
            </a:r>
          </a:p>
          <a:p>
            <a:pPr marL="514350" indent="-514350" algn="l">
              <a:buAutoNum type="arabicPeriod"/>
            </a:pPr>
            <a:r>
              <a:rPr lang="en-IN" dirty="0">
                <a:solidFill>
                  <a:schemeClr val="tx1"/>
                </a:solidFill>
              </a:rPr>
              <a:t>The integrated services (Intserv)</a:t>
            </a:r>
          </a:p>
          <a:p>
            <a:pPr marL="514350" indent="-514350" algn="l">
              <a:buAutoNum type="arabicPeriod"/>
            </a:pPr>
            <a:r>
              <a:rPr lang="en-IN" dirty="0">
                <a:solidFill>
                  <a:schemeClr val="tx1"/>
                </a:solidFill>
              </a:rPr>
              <a:t>The differentiated services (Diffserv)</a:t>
            </a:r>
          </a:p>
          <a:p>
            <a:pPr marL="457200" indent="-457200" algn="l">
              <a:buFont typeface="Arial" panose="020B0604020202020204" pitchFamily="34" charset="0"/>
              <a:buChar char="•"/>
            </a:pPr>
            <a:r>
              <a:rPr lang="en-IN" dirty="0">
                <a:solidFill>
                  <a:schemeClr val="tx1"/>
                </a:solidFill>
              </a:rPr>
              <a:t>Both models have been designed for quality of service at the network layer (IP) but they can also be used in other layers such as the data link.</a:t>
            </a:r>
          </a:p>
        </p:txBody>
      </p:sp>
    </p:spTree>
    <p:extLst>
      <p:ext uri="{BB962C8B-B14F-4D97-AF65-F5344CB8AC3E}">
        <p14:creationId xmlns:p14="http://schemas.microsoft.com/office/powerpoint/2010/main" val="2928487520"/>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Best Effort Delivery        </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a:bodyPr>
          <a:lstStyle/>
          <a:p>
            <a:pPr marL="457200" indent="-457200" algn="l">
              <a:buFont typeface="Arial" panose="020B0604020202020204" pitchFamily="34" charset="0"/>
              <a:buChar char="•"/>
            </a:pPr>
            <a:r>
              <a:rPr lang="en-IN" dirty="0">
                <a:solidFill>
                  <a:schemeClr val="tx1"/>
                </a:solidFill>
              </a:rPr>
              <a:t>IP was originally designed for best effort delivery.</a:t>
            </a:r>
          </a:p>
          <a:p>
            <a:pPr marL="457200" indent="-457200" algn="l">
              <a:buFont typeface="Arial" panose="020B0604020202020204" pitchFamily="34" charset="0"/>
              <a:buChar char="•"/>
            </a:pPr>
            <a:r>
              <a:rPr lang="en-IN" dirty="0">
                <a:solidFill>
                  <a:schemeClr val="tx1"/>
                </a:solidFill>
              </a:rPr>
              <a:t>In the best effort delivery, every user receives the same level of services.</a:t>
            </a:r>
          </a:p>
          <a:p>
            <a:pPr marL="457200" indent="-457200" algn="l">
              <a:buFont typeface="Arial" panose="020B0604020202020204" pitchFamily="34" charset="0"/>
              <a:buChar char="•"/>
            </a:pPr>
            <a:r>
              <a:rPr lang="en-IN" dirty="0">
                <a:solidFill>
                  <a:schemeClr val="tx1"/>
                </a:solidFill>
              </a:rPr>
              <a:t>It does not guarantee the minimum of a service such as sufficient bandwidth to the applications such as real time audio &amp; video.</a:t>
            </a:r>
          </a:p>
          <a:p>
            <a:pPr marL="457200" indent="-457200" algn="l">
              <a:buFont typeface="Arial" panose="020B0604020202020204" pitchFamily="34" charset="0"/>
              <a:buChar char="•"/>
            </a:pPr>
            <a:r>
              <a:rPr lang="en-IN" dirty="0">
                <a:solidFill>
                  <a:schemeClr val="tx1"/>
                </a:solidFill>
              </a:rPr>
              <a:t>If the multimedia application gets extra bandwidth accidentally then it may result in congestion.</a:t>
            </a:r>
          </a:p>
        </p:txBody>
      </p:sp>
    </p:spTree>
    <p:extLst>
      <p:ext uri="{BB962C8B-B14F-4D97-AF65-F5344CB8AC3E}">
        <p14:creationId xmlns:p14="http://schemas.microsoft.com/office/powerpoint/2010/main" val="1259537542"/>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Integrated Services (</a:t>
            </a:r>
            <a:r>
              <a:rPr lang="en-US" altLang="en-US" sz="3200" dirty="0" err="1">
                <a:solidFill>
                  <a:schemeClr val="accent6">
                    <a:lumMod val="75000"/>
                  </a:schemeClr>
                </a:solidFill>
              </a:rPr>
              <a:t>Intserv</a:t>
            </a:r>
            <a:r>
              <a:rPr lang="en-US" altLang="en-US" sz="3200" dirty="0">
                <a:solidFill>
                  <a:schemeClr val="accent6">
                    <a:lumMod val="75000"/>
                  </a:schemeClr>
                </a:solidFill>
              </a:rPr>
              <a:t>)        </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a:bodyPr>
          <a:lstStyle/>
          <a:p>
            <a:pPr marL="457200" indent="-457200" algn="l">
              <a:buFont typeface="Arial" panose="020B0604020202020204" pitchFamily="34" charset="0"/>
              <a:buChar char="•"/>
            </a:pPr>
            <a:r>
              <a:rPr lang="en-IN" dirty="0">
                <a:solidFill>
                  <a:schemeClr val="tx1"/>
                </a:solidFill>
              </a:rPr>
              <a:t>Integrated services is a flow based QoS model designed for IP.</a:t>
            </a:r>
          </a:p>
          <a:p>
            <a:pPr algn="l"/>
            <a:endParaRPr lang="en-IN" dirty="0">
              <a:solidFill>
                <a:schemeClr val="tx1"/>
              </a:solidFill>
            </a:endParaRPr>
          </a:p>
          <a:p>
            <a:pPr marL="457200" indent="-457200" algn="l">
              <a:buFont typeface="Arial" panose="020B0604020202020204" pitchFamily="34" charset="0"/>
              <a:buChar char="•"/>
            </a:pPr>
            <a:r>
              <a:rPr lang="en-IN" dirty="0">
                <a:solidFill>
                  <a:schemeClr val="tx1"/>
                </a:solidFill>
              </a:rPr>
              <a:t>In this, a user needs to create a flow, a kind of virtual circuit, from the source to the destination and inform all routers of the resource requirement.</a:t>
            </a:r>
          </a:p>
        </p:txBody>
      </p:sp>
    </p:spTree>
    <p:extLst>
      <p:ext uri="{BB962C8B-B14F-4D97-AF65-F5344CB8AC3E}">
        <p14:creationId xmlns:p14="http://schemas.microsoft.com/office/powerpoint/2010/main" val="2259995098"/>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Signaling        </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a:bodyPr>
          <a:lstStyle/>
          <a:p>
            <a:pPr marL="457200" indent="-457200" algn="l">
              <a:buFont typeface="Arial" panose="020B0604020202020204" pitchFamily="34" charset="0"/>
              <a:buChar char="•"/>
            </a:pPr>
            <a:r>
              <a:rPr lang="en-IN" dirty="0">
                <a:solidFill>
                  <a:schemeClr val="tx1"/>
                </a:solidFill>
              </a:rPr>
              <a:t>IP is a connectionless datagram packet switching protocol.</a:t>
            </a:r>
          </a:p>
          <a:p>
            <a:pPr algn="l"/>
            <a:endParaRPr lang="en-IN" dirty="0">
              <a:solidFill>
                <a:schemeClr val="tx1"/>
              </a:solidFill>
            </a:endParaRPr>
          </a:p>
          <a:p>
            <a:pPr marL="457200" indent="-457200" algn="l">
              <a:buFont typeface="Arial" panose="020B0604020202020204" pitchFamily="34" charset="0"/>
              <a:buChar char="•"/>
            </a:pPr>
            <a:r>
              <a:rPr lang="en-IN" dirty="0">
                <a:solidFill>
                  <a:schemeClr val="tx1"/>
                </a:solidFill>
              </a:rPr>
              <a:t>To implement a flow based model over a connectionless protocol, a </a:t>
            </a:r>
            <a:r>
              <a:rPr lang="en-IN" dirty="0" err="1">
                <a:solidFill>
                  <a:schemeClr val="tx1"/>
                </a:solidFill>
              </a:rPr>
              <a:t>signaling</a:t>
            </a:r>
            <a:r>
              <a:rPr lang="en-IN" dirty="0">
                <a:solidFill>
                  <a:schemeClr val="tx1"/>
                </a:solidFill>
              </a:rPr>
              <a:t> protocol is used to provide </a:t>
            </a:r>
            <a:r>
              <a:rPr lang="en-IN" dirty="0" err="1">
                <a:solidFill>
                  <a:schemeClr val="tx1"/>
                </a:solidFill>
              </a:rPr>
              <a:t>signaling</a:t>
            </a:r>
            <a:r>
              <a:rPr lang="en-IN" dirty="0">
                <a:solidFill>
                  <a:schemeClr val="tx1"/>
                </a:solidFill>
              </a:rPr>
              <a:t> mechanism for making a reservation.</a:t>
            </a:r>
          </a:p>
          <a:p>
            <a:pPr algn="l"/>
            <a:endParaRPr lang="en-IN" dirty="0">
              <a:solidFill>
                <a:schemeClr val="tx1"/>
              </a:solidFill>
            </a:endParaRPr>
          </a:p>
          <a:p>
            <a:pPr marL="457200" indent="-457200" algn="l">
              <a:buFont typeface="Arial" panose="020B0604020202020204" pitchFamily="34" charset="0"/>
              <a:buChar char="•"/>
            </a:pPr>
            <a:r>
              <a:rPr lang="en-IN" dirty="0">
                <a:solidFill>
                  <a:schemeClr val="tx1"/>
                </a:solidFill>
              </a:rPr>
              <a:t>This protocol is called Resource Reservation Protocol (RSVP).</a:t>
            </a:r>
          </a:p>
        </p:txBody>
      </p:sp>
    </p:spTree>
    <p:extLst>
      <p:ext uri="{BB962C8B-B14F-4D97-AF65-F5344CB8AC3E}">
        <p14:creationId xmlns:p14="http://schemas.microsoft.com/office/powerpoint/2010/main" val="64541530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Flow Specification      </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a:bodyPr>
          <a:lstStyle/>
          <a:p>
            <a:pPr marL="457200" indent="-457200" algn="l">
              <a:buFont typeface="Arial" panose="020B0604020202020204" pitchFamily="34" charset="0"/>
              <a:buChar char="•"/>
            </a:pPr>
            <a:r>
              <a:rPr lang="en-IN" dirty="0">
                <a:solidFill>
                  <a:schemeClr val="tx1"/>
                </a:solidFill>
              </a:rPr>
              <a:t>When a source makes a reservation, it needs to define a flow specification.</a:t>
            </a:r>
          </a:p>
          <a:p>
            <a:pPr marL="457200" indent="-457200" algn="l">
              <a:buFont typeface="Arial" panose="020B0604020202020204" pitchFamily="34" charset="0"/>
              <a:buChar char="•"/>
            </a:pPr>
            <a:r>
              <a:rPr lang="en-IN" dirty="0">
                <a:solidFill>
                  <a:schemeClr val="tx1"/>
                </a:solidFill>
              </a:rPr>
              <a:t>A flow specification has two parts : </a:t>
            </a:r>
            <a:r>
              <a:rPr lang="en-IN" dirty="0" err="1">
                <a:solidFill>
                  <a:schemeClr val="tx1"/>
                </a:solidFill>
              </a:rPr>
              <a:t>Rspec</a:t>
            </a:r>
            <a:r>
              <a:rPr lang="en-IN" dirty="0">
                <a:solidFill>
                  <a:schemeClr val="tx1"/>
                </a:solidFill>
              </a:rPr>
              <a:t> (Resource Specification) and </a:t>
            </a:r>
            <a:r>
              <a:rPr lang="en-IN" dirty="0" err="1">
                <a:solidFill>
                  <a:schemeClr val="tx1"/>
                </a:solidFill>
              </a:rPr>
              <a:t>Tspec</a:t>
            </a:r>
            <a:r>
              <a:rPr lang="en-IN" dirty="0">
                <a:solidFill>
                  <a:schemeClr val="tx1"/>
                </a:solidFill>
              </a:rPr>
              <a:t> (Traffic Specification).</a:t>
            </a:r>
          </a:p>
          <a:p>
            <a:pPr marL="457200" indent="-457200" algn="l">
              <a:buFont typeface="Arial" panose="020B0604020202020204" pitchFamily="34" charset="0"/>
              <a:buChar char="•"/>
            </a:pPr>
            <a:r>
              <a:rPr lang="en-IN" dirty="0" err="1">
                <a:solidFill>
                  <a:schemeClr val="tx1"/>
                </a:solidFill>
              </a:rPr>
              <a:t>Rspec</a:t>
            </a:r>
            <a:r>
              <a:rPr lang="en-IN" dirty="0">
                <a:solidFill>
                  <a:schemeClr val="tx1"/>
                </a:solidFill>
              </a:rPr>
              <a:t> defines the resource that the flow needs to reserve.</a:t>
            </a:r>
          </a:p>
          <a:p>
            <a:pPr marL="457200" indent="-457200" algn="l">
              <a:buFont typeface="Arial" panose="020B0604020202020204" pitchFamily="34" charset="0"/>
              <a:buChar char="•"/>
            </a:pPr>
            <a:r>
              <a:rPr lang="en-IN" dirty="0" err="1">
                <a:solidFill>
                  <a:schemeClr val="tx1"/>
                </a:solidFill>
              </a:rPr>
              <a:t>Tspec</a:t>
            </a:r>
            <a:r>
              <a:rPr lang="en-IN" dirty="0">
                <a:solidFill>
                  <a:schemeClr val="tx1"/>
                </a:solidFill>
              </a:rPr>
              <a:t> defines the traffic characterization of the flow.</a:t>
            </a:r>
          </a:p>
        </p:txBody>
      </p:sp>
    </p:spTree>
    <p:extLst>
      <p:ext uri="{BB962C8B-B14F-4D97-AF65-F5344CB8AC3E}">
        <p14:creationId xmlns:p14="http://schemas.microsoft.com/office/powerpoint/2010/main" val="1396298268"/>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000108"/>
            <a:ext cx="7963248" cy="5176854"/>
          </a:xfrm>
        </p:spPr>
        <p:txBody>
          <a:bodyPr>
            <a:noAutofit/>
          </a:bodyPr>
          <a:lstStyle/>
          <a:p>
            <a:pPr algn="just"/>
            <a:r>
              <a:rPr lang="en-US" altLang="en-US" sz="2400" dirty="0">
                <a:latin typeface="Arial Unicode MS" pitchFamily="34" charset="-128"/>
              </a:rPr>
              <a:t>4 types of characteristics are attributed to a flow : Reliability, Delay, Jitter and Bandwidth.</a:t>
            </a:r>
            <a:endParaRPr lang="en-US" altLang="en-US" sz="2800" dirty="0">
              <a:latin typeface="Arial Unicode MS" pitchFamily="34" charset="-128"/>
            </a:endParaRPr>
          </a:p>
          <a:p>
            <a:pPr marL="0" indent="0" algn="just">
              <a:buNone/>
            </a:pPr>
            <a:endParaRPr lang="en-US" altLang="en-US" sz="2800" dirty="0">
              <a:latin typeface="Arial Unicode MS" pitchFamily="34" charset="-128"/>
            </a:endParaRPr>
          </a:p>
        </p:txBody>
      </p:sp>
      <p:sp>
        <p:nvSpPr>
          <p:cNvPr id="4" name="Slide Number Placeholder 3"/>
          <p:cNvSpPr>
            <a:spLocks noGrp="1"/>
          </p:cNvSpPr>
          <p:nvPr>
            <p:ph type="sldNum" sz="quarter" idx="12"/>
          </p:nvPr>
        </p:nvSpPr>
        <p:spPr/>
        <p:txBody>
          <a:bodyPr/>
          <a:lstStyle/>
          <a:p>
            <a:fld id="{45BECD33-1D32-4D2B-AE21-C87DF0D70995}" type="slidenum">
              <a:rPr lang="en-US" smtClean="0"/>
              <a:pPr/>
              <a:t>3</a:t>
            </a:fld>
            <a:endParaRPr lang="en-US"/>
          </a:p>
        </p:txBody>
      </p:sp>
      <p:sp>
        <p:nvSpPr>
          <p:cNvPr id="8" name="Title 7">
            <a:extLst>
              <a:ext uri="{FF2B5EF4-FFF2-40B4-BE49-F238E27FC236}">
                <a16:creationId xmlns:a16="http://schemas.microsoft.com/office/drawing/2014/main" id="{5EB5189B-3F9F-2D0E-6C74-79EB3058D954}"/>
              </a:ext>
            </a:extLst>
          </p:cNvPr>
          <p:cNvSpPr>
            <a:spLocks noGrp="1"/>
          </p:cNvSpPr>
          <p:nvPr>
            <p:ph type="title"/>
          </p:nvPr>
        </p:nvSpPr>
        <p:spPr>
          <a:xfrm>
            <a:off x="0" y="111547"/>
            <a:ext cx="8686800" cy="569491"/>
          </a:xfrm>
        </p:spPr>
        <p:txBody>
          <a:bodyPr>
            <a:noAutofit/>
          </a:bodyPr>
          <a:lstStyle/>
          <a:p>
            <a:r>
              <a:rPr lang="en-US" dirty="0">
                <a:solidFill>
                  <a:srgbClr val="FF0000"/>
                </a:solidFill>
                <a:latin typeface="Times" panose="02020603050405020304" pitchFamily="18" charset="0"/>
              </a:rPr>
              <a:t>Flow Characteristics</a:t>
            </a:r>
            <a:endParaRPr lang="en-IN" dirty="0">
              <a:solidFill>
                <a:srgbClr val="FF0000"/>
              </a:solidFill>
              <a:latin typeface="Times" panose="02020603050405020304" pitchFamily="18" charset="0"/>
            </a:endParaRPr>
          </a:p>
        </p:txBody>
      </p:sp>
      <p:pic>
        <p:nvPicPr>
          <p:cNvPr id="2" name="Picture 10">
            <a:extLst>
              <a:ext uri="{FF2B5EF4-FFF2-40B4-BE49-F238E27FC236}">
                <a16:creationId xmlns:a16="http://schemas.microsoft.com/office/drawing/2014/main" id="{2230212B-670B-EE88-0280-696F20FE2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33650"/>
            <a:ext cx="6929438"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8868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Admission      </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a:bodyPr>
          <a:lstStyle/>
          <a:p>
            <a:pPr marL="457200" indent="-457200" algn="l">
              <a:buFont typeface="Arial" panose="020B0604020202020204" pitchFamily="34" charset="0"/>
              <a:buChar char="•"/>
            </a:pPr>
            <a:r>
              <a:rPr lang="en-IN" dirty="0">
                <a:solidFill>
                  <a:schemeClr val="tx1"/>
                </a:solidFill>
              </a:rPr>
              <a:t>After a router receives the flow specification from an application, it decides to admit or deny the service.</a:t>
            </a:r>
          </a:p>
          <a:p>
            <a:pPr algn="l"/>
            <a:endParaRPr lang="en-IN" dirty="0">
              <a:solidFill>
                <a:schemeClr val="tx1"/>
              </a:solidFill>
            </a:endParaRPr>
          </a:p>
          <a:p>
            <a:pPr marL="457200" indent="-457200" algn="l">
              <a:buFont typeface="Arial" panose="020B0604020202020204" pitchFamily="34" charset="0"/>
              <a:buChar char="•"/>
            </a:pPr>
            <a:r>
              <a:rPr lang="en-IN" dirty="0">
                <a:solidFill>
                  <a:schemeClr val="tx1"/>
                </a:solidFill>
              </a:rPr>
              <a:t>The decision is based on the previous commitments of the router and the current availability of the resource.</a:t>
            </a:r>
          </a:p>
        </p:txBody>
      </p:sp>
    </p:spTree>
    <p:extLst>
      <p:ext uri="{BB962C8B-B14F-4D97-AF65-F5344CB8AC3E}">
        <p14:creationId xmlns:p14="http://schemas.microsoft.com/office/powerpoint/2010/main" val="303770966"/>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Service Classes     </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fontScale="92500" lnSpcReduction="10000"/>
          </a:bodyPr>
          <a:lstStyle/>
          <a:p>
            <a:pPr algn="l"/>
            <a:r>
              <a:rPr lang="en-IN" dirty="0">
                <a:solidFill>
                  <a:schemeClr val="tx1"/>
                </a:solidFill>
              </a:rPr>
              <a:t>Two classes of services have been defined for Integrated services : Guaranteed service and controlled load service.</a:t>
            </a:r>
          </a:p>
          <a:p>
            <a:pPr marL="457200" indent="-457200" algn="l">
              <a:buFont typeface="Arial" panose="020B0604020202020204" pitchFamily="34" charset="0"/>
              <a:buChar char="•"/>
            </a:pPr>
            <a:r>
              <a:rPr lang="en-IN" b="1" dirty="0">
                <a:solidFill>
                  <a:schemeClr val="tx1"/>
                </a:solidFill>
              </a:rPr>
              <a:t>Guaranteed Service Class </a:t>
            </a:r>
            <a:r>
              <a:rPr lang="en-IN" dirty="0">
                <a:solidFill>
                  <a:schemeClr val="tx1"/>
                </a:solidFill>
              </a:rPr>
              <a:t>: This service is designed for real time traffic that needs a guaranteed minimum end to end delay.</a:t>
            </a:r>
          </a:p>
          <a:p>
            <a:pPr marL="457200" indent="-457200" algn="l">
              <a:buFont typeface="Arial" panose="020B0604020202020204" pitchFamily="34" charset="0"/>
              <a:buChar char="•"/>
            </a:pPr>
            <a:r>
              <a:rPr lang="en-IN" dirty="0">
                <a:solidFill>
                  <a:schemeClr val="tx1"/>
                </a:solidFill>
              </a:rPr>
              <a:t>The end to end delay is the sum of the delays in the routers, the propagation delay in the media and the setup mechanism.</a:t>
            </a:r>
          </a:p>
          <a:p>
            <a:pPr marL="457200" indent="-457200" algn="l">
              <a:buFont typeface="Arial" panose="020B0604020202020204" pitchFamily="34" charset="0"/>
              <a:buChar char="•"/>
            </a:pPr>
            <a:r>
              <a:rPr lang="en-IN" dirty="0">
                <a:solidFill>
                  <a:schemeClr val="tx1"/>
                </a:solidFill>
              </a:rPr>
              <a:t>Guaranteed services are quantitative services in which the amount of end to end delay and the data rate must be defined by the application.</a:t>
            </a:r>
          </a:p>
        </p:txBody>
      </p:sp>
    </p:spTree>
    <p:extLst>
      <p:ext uri="{BB962C8B-B14F-4D97-AF65-F5344CB8AC3E}">
        <p14:creationId xmlns:p14="http://schemas.microsoft.com/office/powerpoint/2010/main" val="1564667000"/>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a:t>
            </a:r>
            <a:r>
              <a:rPr lang="en-US" altLang="en-US" sz="3200" dirty="0" err="1">
                <a:solidFill>
                  <a:schemeClr val="accent6">
                    <a:lumMod val="75000"/>
                  </a:schemeClr>
                </a:solidFill>
              </a:rPr>
              <a:t>Contd</a:t>
            </a:r>
            <a:r>
              <a:rPr lang="en-US" altLang="en-US" sz="3200" dirty="0">
                <a:solidFill>
                  <a:schemeClr val="accent6">
                    <a:lumMod val="75000"/>
                  </a:schemeClr>
                </a:solidFill>
              </a:rPr>
              <a:t>….</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a:bodyPr>
          <a:lstStyle/>
          <a:p>
            <a:pPr marL="457200" indent="-457200" algn="l">
              <a:buFont typeface="Arial" panose="020B0604020202020204" pitchFamily="34" charset="0"/>
              <a:buChar char="•"/>
            </a:pPr>
            <a:r>
              <a:rPr lang="en-IN" b="1" dirty="0">
                <a:solidFill>
                  <a:schemeClr val="tx1"/>
                </a:solidFill>
              </a:rPr>
              <a:t>Controlled Load Service Class </a:t>
            </a:r>
            <a:r>
              <a:rPr lang="en-IN" dirty="0">
                <a:solidFill>
                  <a:schemeClr val="tx1"/>
                </a:solidFill>
              </a:rPr>
              <a:t>: This service is designed for applications that can accept some delays but are sensitive to an overloaded network and to the danger of losing packets.</a:t>
            </a:r>
          </a:p>
          <a:p>
            <a:pPr marL="457200" indent="-457200" algn="l">
              <a:buFont typeface="Arial" panose="020B0604020202020204" pitchFamily="34" charset="0"/>
              <a:buChar char="•"/>
            </a:pPr>
            <a:r>
              <a:rPr lang="en-IN" dirty="0">
                <a:solidFill>
                  <a:schemeClr val="tx1"/>
                </a:solidFill>
              </a:rPr>
              <a:t>Good examples of these types of applications are file transfer, email and Internet access.</a:t>
            </a:r>
          </a:p>
          <a:p>
            <a:pPr marL="457200" indent="-457200" algn="l">
              <a:buFont typeface="Arial" panose="020B0604020202020204" pitchFamily="34" charset="0"/>
              <a:buChar char="•"/>
            </a:pPr>
            <a:r>
              <a:rPr lang="en-IN" dirty="0">
                <a:solidFill>
                  <a:schemeClr val="tx1"/>
                </a:solidFill>
              </a:rPr>
              <a:t>It is a qualitative type of service in that the application requests the possibility of low loss or no loss packets.</a:t>
            </a:r>
          </a:p>
        </p:txBody>
      </p:sp>
    </p:spTree>
    <p:extLst>
      <p:ext uri="{BB962C8B-B14F-4D97-AF65-F5344CB8AC3E}">
        <p14:creationId xmlns:p14="http://schemas.microsoft.com/office/powerpoint/2010/main" val="524941570"/>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RSVP</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lnSpcReduction="10000"/>
          </a:bodyPr>
          <a:lstStyle/>
          <a:p>
            <a:pPr marL="457200" indent="-457200" algn="l">
              <a:buFont typeface="Arial" panose="020B0604020202020204" pitchFamily="34" charset="0"/>
              <a:buChar char="•"/>
            </a:pPr>
            <a:r>
              <a:rPr lang="en-IN" b="1" dirty="0">
                <a:solidFill>
                  <a:schemeClr val="tx1"/>
                </a:solidFill>
              </a:rPr>
              <a:t>The Resource Reservation Protocol (RSVP) </a:t>
            </a:r>
            <a:r>
              <a:rPr lang="en-IN" dirty="0">
                <a:solidFill>
                  <a:schemeClr val="tx1"/>
                </a:solidFill>
              </a:rPr>
              <a:t>is a signalling protocol to help IP create a flow and consequently make a resource reservation.</a:t>
            </a:r>
          </a:p>
          <a:p>
            <a:pPr marL="457200" indent="-457200" algn="l">
              <a:buFont typeface="Arial" panose="020B0604020202020204" pitchFamily="34" charset="0"/>
              <a:buChar char="•"/>
            </a:pPr>
            <a:r>
              <a:rPr lang="en-IN" dirty="0">
                <a:solidFill>
                  <a:schemeClr val="tx1"/>
                </a:solidFill>
              </a:rPr>
              <a:t>It is an independent protocol separate from Integrated Services model.</a:t>
            </a:r>
          </a:p>
          <a:p>
            <a:pPr marL="457200" indent="-457200" algn="l">
              <a:buFont typeface="Arial" panose="020B0604020202020204" pitchFamily="34" charset="0"/>
              <a:buChar char="•"/>
            </a:pPr>
            <a:r>
              <a:rPr lang="en-IN" dirty="0">
                <a:solidFill>
                  <a:schemeClr val="tx1"/>
                </a:solidFill>
              </a:rPr>
              <a:t>RSVP is a signalling system designed for multicasting.</a:t>
            </a:r>
          </a:p>
          <a:p>
            <a:pPr marL="457200" indent="-457200" algn="l">
              <a:buFont typeface="Arial" panose="020B0604020202020204" pitchFamily="34" charset="0"/>
              <a:buChar char="•"/>
            </a:pPr>
            <a:r>
              <a:rPr lang="en-IN" dirty="0">
                <a:solidFill>
                  <a:schemeClr val="tx1"/>
                </a:solidFill>
              </a:rPr>
              <a:t>The reason for this design is to enable RSVP to provide resource reservations for all kinds of traffic including multimedia which often uses multicasting.</a:t>
            </a:r>
          </a:p>
        </p:txBody>
      </p:sp>
    </p:spTree>
    <p:extLst>
      <p:ext uri="{BB962C8B-B14F-4D97-AF65-F5344CB8AC3E}">
        <p14:creationId xmlns:p14="http://schemas.microsoft.com/office/powerpoint/2010/main" val="2185945861"/>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a:t>
            </a:r>
            <a:r>
              <a:rPr lang="en-US" altLang="en-US" sz="3200" dirty="0" err="1">
                <a:solidFill>
                  <a:schemeClr val="accent6">
                    <a:lumMod val="75000"/>
                  </a:schemeClr>
                </a:solidFill>
              </a:rPr>
              <a:t>Contd</a:t>
            </a:r>
            <a:r>
              <a:rPr lang="en-US" altLang="en-US" sz="3200" dirty="0">
                <a:solidFill>
                  <a:schemeClr val="accent6">
                    <a:lumMod val="75000"/>
                  </a:schemeClr>
                </a:solidFill>
              </a:rPr>
              <a:t>…</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a:bodyPr>
          <a:lstStyle/>
          <a:p>
            <a:pPr marL="457200" indent="-457200" algn="l">
              <a:buFont typeface="Arial" panose="020B0604020202020204" pitchFamily="34" charset="0"/>
              <a:buChar char="•"/>
            </a:pPr>
            <a:r>
              <a:rPr lang="en-IN" dirty="0">
                <a:solidFill>
                  <a:schemeClr val="tx1"/>
                </a:solidFill>
              </a:rPr>
              <a:t>In RSVP, the receivers not the sender make the reservation.</a:t>
            </a:r>
          </a:p>
          <a:p>
            <a:pPr marL="457200" indent="-457200" algn="l">
              <a:buFont typeface="Arial" panose="020B0604020202020204" pitchFamily="34" charset="0"/>
              <a:buChar char="•"/>
            </a:pPr>
            <a:r>
              <a:rPr lang="en-IN" dirty="0">
                <a:solidFill>
                  <a:schemeClr val="tx1"/>
                </a:solidFill>
              </a:rPr>
              <a:t>For ex, in multicast routing protocols, the receivers not the sender make a decision to join or leave a multicast group.</a:t>
            </a:r>
          </a:p>
        </p:txBody>
      </p:sp>
    </p:spTree>
    <p:extLst>
      <p:ext uri="{BB962C8B-B14F-4D97-AF65-F5344CB8AC3E}">
        <p14:creationId xmlns:p14="http://schemas.microsoft.com/office/powerpoint/2010/main" val="334013140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RSVP Messages</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fontScale="92500"/>
          </a:bodyPr>
          <a:lstStyle/>
          <a:p>
            <a:pPr marL="457200" indent="-457200" algn="l">
              <a:buFont typeface="Arial" panose="020B0604020202020204" pitchFamily="34" charset="0"/>
              <a:buChar char="•"/>
            </a:pPr>
            <a:r>
              <a:rPr lang="en-IN" dirty="0">
                <a:solidFill>
                  <a:schemeClr val="tx1"/>
                </a:solidFill>
              </a:rPr>
              <a:t>RSVP has several types of messages. However, in our case only Path and </a:t>
            </a:r>
            <a:r>
              <a:rPr lang="en-IN" dirty="0" err="1">
                <a:solidFill>
                  <a:schemeClr val="tx1"/>
                </a:solidFill>
              </a:rPr>
              <a:t>Resv</a:t>
            </a:r>
            <a:r>
              <a:rPr lang="en-IN" dirty="0">
                <a:solidFill>
                  <a:schemeClr val="tx1"/>
                </a:solidFill>
              </a:rPr>
              <a:t> these two are important.</a:t>
            </a:r>
          </a:p>
          <a:p>
            <a:pPr marL="457200" indent="-457200" algn="l">
              <a:buFont typeface="Arial" panose="020B0604020202020204" pitchFamily="34" charset="0"/>
              <a:buChar char="•"/>
            </a:pPr>
            <a:r>
              <a:rPr lang="en-IN" b="1" dirty="0">
                <a:solidFill>
                  <a:schemeClr val="tx1"/>
                </a:solidFill>
              </a:rPr>
              <a:t>Path Messages</a:t>
            </a:r>
            <a:r>
              <a:rPr lang="en-IN" dirty="0">
                <a:solidFill>
                  <a:schemeClr val="tx1"/>
                </a:solidFill>
              </a:rPr>
              <a:t> : A path message travels from the sender and reaches all receivers in the multicast path.</a:t>
            </a:r>
          </a:p>
          <a:p>
            <a:pPr marL="457200" indent="-457200" algn="l">
              <a:buFontTx/>
              <a:buChar char="-"/>
            </a:pPr>
            <a:r>
              <a:rPr lang="en-IN" dirty="0">
                <a:solidFill>
                  <a:schemeClr val="tx1"/>
                </a:solidFill>
              </a:rPr>
              <a:t>On the way, a path message stores the necessary information for the receivers.</a:t>
            </a:r>
          </a:p>
          <a:p>
            <a:pPr marL="457200" indent="-457200" algn="l">
              <a:buFontTx/>
              <a:buChar char="-"/>
            </a:pPr>
            <a:r>
              <a:rPr lang="en-IN" dirty="0">
                <a:solidFill>
                  <a:schemeClr val="tx1"/>
                </a:solidFill>
              </a:rPr>
              <a:t>A path message is sent in multicast environment.</a:t>
            </a:r>
          </a:p>
          <a:p>
            <a:pPr marL="457200" indent="-457200" algn="l">
              <a:buFontTx/>
              <a:buChar char="-"/>
            </a:pPr>
            <a:r>
              <a:rPr lang="en-IN" dirty="0">
                <a:solidFill>
                  <a:schemeClr val="tx1"/>
                </a:solidFill>
              </a:rPr>
              <a:t>A new message is created when the path diverges.</a:t>
            </a:r>
          </a:p>
        </p:txBody>
      </p:sp>
    </p:spTree>
    <p:extLst>
      <p:ext uri="{BB962C8B-B14F-4D97-AF65-F5344CB8AC3E}">
        <p14:creationId xmlns:p14="http://schemas.microsoft.com/office/powerpoint/2010/main" val="2826310698"/>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22225"/>
            <a:ext cx="7772400" cy="340147"/>
          </a:xfrm>
        </p:spPr>
        <p:txBody>
          <a:bodyPr>
            <a:normAutofit fontScale="90000"/>
          </a:bodyPr>
          <a:lstStyle/>
          <a:p>
            <a:pPr algn="l"/>
            <a:r>
              <a:rPr lang="en-US" altLang="en-US" sz="3200" dirty="0">
                <a:solidFill>
                  <a:schemeClr val="accent6">
                    <a:lumMod val="75000"/>
                  </a:schemeClr>
                </a:solidFill>
              </a:rPr>
              <a:t>                                Path Messages</a:t>
            </a:r>
          </a:p>
        </p:txBody>
      </p:sp>
      <p:pic>
        <p:nvPicPr>
          <p:cNvPr id="3" name="Picture 10">
            <a:extLst>
              <a:ext uri="{FF2B5EF4-FFF2-40B4-BE49-F238E27FC236}">
                <a16:creationId xmlns:a16="http://schemas.microsoft.com/office/drawing/2014/main" id="{7D0771C7-EF1F-FBC9-09F8-AB60D94BF4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8841"/>
            <a:ext cx="7934325" cy="273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9639838"/>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a:t>
            </a:r>
            <a:r>
              <a:rPr lang="en-US" altLang="en-US" sz="3200" dirty="0" err="1">
                <a:solidFill>
                  <a:schemeClr val="accent6">
                    <a:lumMod val="75000"/>
                  </a:schemeClr>
                </a:solidFill>
              </a:rPr>
              <a:t>Resv</a:t>
            </a:r>
            <a:r>
              <a:rPr lang="en-US" altLang="en-US" sz="3200" dirty="0">
                <a:solidFill>
                  <a:schemeClr val="accent6">
                    <a:lumMod val="75000"/>
                  </a:schemeClr>
                </a:solidFill>
              </a:rPr>
              <a:t> Messages</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a:bodyPr>
          <a:lstStyle/>
          <a:p>
            <a:pPr marL="457200" indent="-457200" algn="l">
              <a:buFont typeface="Arial" panose="020B0604020202020204" pitchFamily="34" charset="0"/>
              <a:buChar char="•"/>
            </a:pPr>
            <a:r>
              <a:rPr lang="en-IN" dirty="0">
                <a:solidFill>
                  <a:schemeClr val="tx1"/>
                </a:solidFill>
              </a:rPr>
              <a:t>After a receiver has received a path message, it sends a </a:t>
            </a:r>
            <a:r>
              <a:rPr lang="en-IN" dirty="0" err="1">
                <a:solidFill>
                  <a:schemeClr val="tx1"/>
                </a:solidFill>
              </a:rPr>
              <a:t>Resv</a:t>
            </a:r>
            <a:r>
              <a:rPr lang="en-IN" dirty="0">
                <a:solidFill>
                  <a:schemeClr val="tx1"/>
                </a:solidFill>
              </a:rPr>
              <a:t> message.</a:t>
            </a:r>
          </a:p>
          <a:p>
            <a:pPr marL="457200" indent="-457200" algn="l">
              <a:buFont typeface="Arial" panose="020B0604020202020204" pitchFamily="34" charset="0"/>
              <a:buChar char="•"/>
            </a:pPr>
            <a:r>
              <a:rPr lang="en-IN" dirty="0">
                <a:solidFill>
                  <a:schemeClr val="tx1"/>
                </a:solidFill>
              </a:rPr>
              <a:t>The </a:t>
            </a:r>
            <a:r>
              <a:rPr lang="en-IN" dirty="0" err="1">
                <a:solidFill>
                  <a:schemeClr val="tx1"/>
                </a:solidFill>
              </a:rPr>
              <a:t>Resv</a:t>
            </a:r>
            <a:r>
              <a:rPr lang="en-IN" dirty="0">
                <a:solidFill>
                  <a:schemeClr val="tx1"/>
                </a:solidFill>
              </a:rPr>
              <a:t> message travels toward the sender (upstream) and makes a resource reservation on the routers that support RSVP.</a:t>
            </a:r>
          </a:p>
          <a:p>
            <a:pPr marL="457200" indent="-457200" algn="l">
              <a:buFont typeface="Arial" panose="020B0604020202020204" pitchFamily="34" charset="0"/>
              <a:buChar char="•"/>
            </a:pPr>
            <a:r>
              <a:rPr lang="en-IN" dirty="0">
                <a:solidFill>
                  <a:schemeClr val="tx1"/>
                </a:solidFill>
              </a:rPr>
              <a:t>If a router does not support RSVP on the path, it routes the packet based on the best effort delivery methods.</a:t>
            </a:r>
          </a:p>
        </p:txBody>
      </p:sp>
    </p:spTree>
    <p:extLst>
      <p:ext uri="{BB962C8B-B14F-4D97-AF65-F5344CB8AC3E}">
        <p14:creationId xmlns:p14="http://schemas.microsoft.com/office/powerpoint/2010/main" val="1084764958"/>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5125"/>
          </a:xfrm>
        </p:spPr>
        <p:txBody>
          <a:bodyPr>
            <a:normAutofit fontScale="90000"/>
          </a:bodyPr>
          <a:lstStyle/>
          <a:p>
            <a:pPr algn="l"/>
            <a:r>
              <a:rPr lang="en-US" sz="4000" dirty="0">
                <a:solidFill>
                  <a:schemeClr val="accent6">
                    <a:lumMod val="75000"/>
                  </a:schemeClr>
                </a:solidFill>
              </a:rPr>
              <a:t>                         RESV Messages</a:t>
            </a:r>
          </a:p>
        </p:txBody>
      </p:sp>
      <p:sp>
        <p:nvSpPr>
          <p:cNvPr id="4" name="Slide Number Placeholder 3"/>
          <p:cNvSpPr>
            <a:spLocks noGrp="1"/>
          </p:cNvSpPr>
          <p:nvPr>
            <p:ph type="sldNum" sz="quarter" idx="12"/>
          </p:nvPr>
        </p:nvSpPr>
        <p:spPr/>
        <p:txBody>
          <a:bodyPr/>
          <a:lstStyle/>
          <a:p>
            <a:fld id="{45BECD33-1D32-4D2B-AE21-C87DF0D70995}" type="slidenum">
              <a:rPr lang="en-US" smtClean="0"/>
              <a:pPr/>
              <a:t>38</a:t>
            </a:fld>
            <a:endParaRPr lang="en-US"/>
          </a:p>
        </p:txBody>
      </p:sp>
      <p:pic>
        <p:nvPicPr>
          <p:cNvPr id="8" name="Picture 10">
            <a:extLst>
              <a:ext uri="{FF2B5EF4-FFF2-40B4-BE49-F238E27FC236}">
                <a16:creationId xmlns:a16="http://schemas.microsoft.com/office/drawing/2014/main" id="{3D878826-BD65-EBDB-726E-7B2F6A8D1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64905"/>
            <a:ext cx="7467600" cy="215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Reservation Merging</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a:bodyPr>
          <a:lstStyle/>
          <a:p>
            <a:pPr marL="457200" indent="-457200" algn="l">
              <a:buFont typeface="Arial" panose="020B0604020202020204" pitchFamily="34" charset="0"/>
              <a:buChar char="•"/>
            </a:pPr>
            <a:r>
              <a:rPr lang="en-IN" dirty="0">
                <a:solidFill>
                  <a:schemeClr val="tx1"/>
                </a:solidFill>
              </a:rPr>
              <a:t>In RSVP, the resources are not reserved for each receiver in a flow, the reservation is merged.</a:t>
            </a:r>
          </a:p>
          <a:p>
            <a:pPr marL="457200" indent="-457200" algn="l">
              <a:buFont typeface="Arial" panose="020B0604020202020204" pitchFamily="34" charset="0"/>
              <a:buChar char="•"/>
            </a:pPr>
            <a:r>
              <a:rPr lang="en-IN" dirty="0">
                <a:solidFill>
                  <a:schemeClr val="tx1"/>
                </a:solidFill>
              </a:rPr>
              <a:t>For ex, in a fig. if Rc3 requests a 2 Mbps bandwidth while Rc2 requests a 1 Mbps bandwidth.</a:t>
            </a:r>
          </a:p>
          <a:p>
            <a:pPr marL="457200" indent="-457200" algn="l">
              <a:buFont typeface="Arial" panose="020B0604020202020204" pitchFamily="34" charset="0"/>
              <a:buChar char="•"/>
            </a:pPr>
            <a:r>
              <a:rPr lang="en-IN" dirty="0">
                <a:solidFill>
                  <a:schemeClr val="tx1"/>
                </a:solidFill>
              </a:rPr>
              <a:t>Router R3 which needs to make a bandwidth reservation, merges the two requests.</a:t>
            </a:r>
          </a:p>
        </p:txBody>
      </p:sp>
    </p:spTree>
    <p:extLst>
      <p:ext uri="{BB962C8B-B14F-4D97-AF65-F5344CB8AC3E}">
        <p14:creationId xmlns:p14="http://schemas.microsoft.com/office/powerpoint/2010/main" val="3403150182"/>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000108"/>
            <a:ext cx="7963248" cy="5176854"/>
          </a:xfrm>
        </p:spPr>
        <p:txBody>
          <a:bodyPr>
            <a:noAutofit/>
          </a:bodyPr>
          <a:lstStyle/>
          <a:p>
            <a:pPr algn="just"/>
            <a:r>
              <a:rPr lang="en-US" altLang="en-US" sz="2800" dirty="0"/>
              <a:t>Reliability </a:t>
            </a:r>
            <a:r>
              <a:rPr lang="en-US" altLang="en-US" sz="2800" dirty="0">
                <a:latin typeface="Arial Unicode MS" pitchFamily="34" charset="-128"/>
              </a:rPr>
              <a:t>: is a characteristic that a flow needs.</a:t>
            </a:r>
          </a:p>
          <a:p>
            <a:pPr algn="just">
              <a:buFontTx/>
              <a:buChar char="-"/>
            </a:pPr>
            <a:r>
              <a:rPr lang="en-US" altLang="en-US" sz="2800" dirty="0">
                <a:latin typeface="Arial Unicode MS" pitchFamily="34" charset="-128"/>
              </a:rPr>
              <a:t>Lack of reliability means losing a packet or acknowledgement which entails retransmission.</a:t>
            </a:r>
          </a:p>
          <a:p>
            <a:pPr algn="just"/>
            <a:r>
              <a:rPr lang="en-US" altLang="en-US" sz="2800" dirty="0">
                <a:latin typeface="Arial Unicode MS" pitchFamily="34" charset="-128"/>
              </a:rPr>
              <a:t>Delay : In this case, telephony, audio conferencing, video conferencing and remote log in need minimum delay while delay in file transfer or email is less important.</a:t>
            </a:r>
          </a:p>
          <a:p>
            <a:pPr algn="just"/>
            <a:r>
              <a:rPr lang="en-US" altLang="en-US" sz="2800" dirty="0">
                <a:latin typeface="Arial Unicode MS" pitchFamily="34" charset="-128"/>
              </a:rPr>
              <a:t>Jitter : Jitter is defined as the variation in the packet delay. High Jitter means the difference between delays is large, low jitter means the variation is small.</a:t>
            </a:r>
            <a:endParaRPr lang="en-US" sz="2800" dirty="0"/>
          </a:p>
        </p:txBody>
      </p:sp>
      <p:sp>
        <p:nvSpPr>
          <p:cNvPr id="4" name="Slide Number Placeholder 3"/>
          <p:cNvSpPr>
            <a:spLocks noGrp="1"/>
          </p:cNvSpPr>
          <p:nvPr>
            <p:ph type="sldNum" sz="quarter" idx="12"/>
          </p:nvPr>
        </p:nvSpPr>
        <p:spPr/>
        <p:txBody>
          <a:bodyPr/>
          <a:lstStyle/>
          <a:p>
            <a:fld id="{45BECD33-1D32-4D2B-AE21-C87DF0D70995}" type="slidenum">
              <a:rPr lang="en-US" smtClean="0"/>
              <a:pPr/>
              <a:t>4</a:t>
            </a:fld>
            <a:endParaRPr lang="en-US"/>
          </a:p>
        </p:txBody>
      </p:sp>
      <p:sp>
        <p:nvSpPr>
          <p:cNvPr id="8" name="Title 7">
            <a:extLst>
              <a:ext uri="{FF2B5EF4-FFF2-40B4-BE49-F238E27FC236}">
                <a16:creationId xmlns:a16="http://schemas.microsoft.com/office/drawing/2014/main" id="{5EB5189B-3F9F-2D0E-6C74-79EB3058D954}"/>
              </a:ext>
            </a:extLst>
          </p:cNvPr>
          <p:cNvSpPr>
            <a:spLocks noGrp="1"/>
          </p:cNvSpPr>
          <p:nvPr>
            <p:ph type="title"/>
          </p:nvPr>
        </p:nvSpPr>
        <p:spPr>
          <a:xfrm>
            <a:off x="0" y="111547"/>
            <a:ext cx="8686800" cy="569491"/>
          </a:xfrm>
        </p:spPr>
        <p:txBody>
          <a:bodyPr>
            <a:noAutofit/>
          </a:bodyPr>
          <a:lstStyle/>
          <a:p>
            <a:r>
              <a:rPr lang="en-US" sz="4000" dirty="0" err="1">
                <a:solidFill>
                  <a:srgbClr val="FF0000"/>
                </a:solidFill>
                <a:latin typeface="Times" panose="02020603050405020304" pitchFamily="18" charset="0"/>
              </a:rPr>
              <a:t>Contd</a:t>
            </a:r>
            <a:r>
              <a:rPr lang="en-US" sz="4000" dirty="0">
                <a:solidFill>
                  <a:srgbClr val="FF0000"/>
                </a:solidFill>
                <a:latin typeface="Times" panose="02020603050405020304" pitchFamily="18" charset="0"/>
              </a:rPr>
              <a:t>…</a:t>
            </a:r>
            <a:endParaRPr lang="en-IN" sz="4000" dirty="0">
              <a:solidFill>
                <a:srgbClr val="FF0000"/>
              </a:solidFill>
              <a:latin typeface="Times" panose="02020603050405020304" pitchFamily="18" charset="0"/>
            </a:endParaRPr>
          </a:p>
        </p:txBody>
      </p:sp>
    </p:spTree>
    <p:extLst>
      <p:ext uri="{BB962C8B-B14F-4D97-AF65-F5344CB8AC3E}">
        <p14:creationId xmlns:p14="http://schemas.microsoft.com/office/powerpoint/2010/main" val="12126950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97111"/>
            <a:ext cx="8964488" cy="523220"/>
          </a:xfrm>
          <a:prstGeom prst="rect">
            <a:avLst/>
          </a:prstGeom>
          <a:noFill/>
        </p:spPr>
        <p:txBody>
          <a:bodyPr wrap="square" rtlCol="0">
            <a:spAutoFit/>
          </a:bodyPr>
          <a:lstStyle/>
          <a:p>
            <a:r>
              <a:rPr lang="en-US" altLang="en-US" sz="2800" b="1" dirty="0">
                <a:solidFill>
                  <a:schemeClr val="accent6"/>
                </a:solidFill>
                <a:effectLst>
                  <a:outerShdw blurRad="38100" dist="38100" dir="2700000" algn="tl">
                    <a:srgbClr val="000000">
                      <a:alpha val="43137"/>
                    </a:srgbClr>
                  </a:outerShdw>
                </a:effectLst>
              </a:rPr>
              <a:t>                                       Reservation Merging</a:t>
            </a:r>
            <a:endParaRPr lang="en-US" sz="2800" b="1" dirty="0">
              <a:solidFill>
                <a:schemeClr val="accent6"/>
              </a:solidFill>
              <a:effectLst>
                <a:outerShdw blurRad="38100" dist="38100" dir="2700000" algn="tl">
                  <a:srgbClr val="000000">
                    <a:alpha val="43137"/>
                  </a:srgbClr>
                </a:outerShdw>
              </a:effectLst>
            </a:endParaRPr>
          </a:p>
        </p:txBody>
      </p:sp>
      <p:pic>
        <p:nvPicPr>
          <p:cNvPr id="6" name="Picture 10">
            <a:extLst>
              <a:ext uri="{FF2B5EF4-FFF2-40B4-BE49-F238E27FC236}">
                <a16:creationId xmlns:a16="http://schemas.microsoft.com/office/drawing/2014/main" id="{D1954034-812A-2261-D6B3-72ED07838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2377456"/>
            <a:ext cx="7953375" cy="2604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65087"/>
            <a:ext cx="7772400" cy="340147"/>
          </a:xfrm>
        </p:spPr>
        <p:txBody>
          <a:bodyPr>
            <a:normAutofit fontScale="90000"/>
          </a:bodyPr>
          <a:lstStyle/>
          <a:p>
            <a:pPr algn="l"/>
            <a:r>
              <a:rPr lang="en-US" altLang="en-US" sz="3200" dirty="0">
                <a:solidFill>
                  <a:schemeClr val="accent6">
                    <a:lumMod val="75000"/>
                  </a:schemeClr>
                </a:solidFill>
              </a:rPr>
              <a:t>                            Reservation Styles</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a:bodyPr>
          <a:lstStyle/>
          <a:p>
            <a:pPr marL="457200" indent="-457200" algn="l">
              <a:buFont typeface="Arial" panose="020B0604020202020204" pitchFamily="34" charset="0"/>
              <a:buChar char="•"/>
            </a:pPr>
            <a:r>
              <a:rPr lang="en-IN" dirty="0">
                <a:solidFill>
                  <a:schemeClr val="tx1"/>
                </a:solidFill>
              </a:rPr>
              <a:t>When there is more than one flow, the router needs to make a reservation to accommodate all of them.</a:t>
            </a:r>
          </a:p>
          <a:p>
            <a:pPr marL="457200" indent="-457200" algn="l">
              <a:buFont typeface="Arial" panose="020B0604020202020204" pitchFamily="34" charset="0"/>
              <a:buChar char="•"/>
            </a:pPr>
            <a:r>
              <a:rPr lang="en-IN" dirty="0">
                <a:solidFill>
                  <a:schemeClr val="tx1"/>
                </a:solidFill>
              </a:rPr>
              <a:t> RSVP defines 3 types of reservation styles.</a:t>
            </a:r>
          </a:p>
          <a:p>
            <a:pPr algn="l"/>
            <a:endParaRPr lang="en-IN" dirty="0">
              <a:solidFill>
                <a:schemeClr val="tx1"/>
              </a:solidFill>
            </a:endParaRPr>
          </a:p>
        </p:txBody>
      </p:sp>
      <p:pic>
        <p:nvPicPr>
          <p:cNvPr id="3" name="Picture 10">
            <a:extLst>
              <a:ext uri="{FF2B5EF4-FFF2-40B4-BE49-F238E27FC236}">
                <a16:creationId xmlns:a16="http://schemas.microsoft.com/office/drawing/2014/main" id="{015A37C0-EF21-7941-671E-0F19DAD4B6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38" y="3212976"/>
            <a:ext cx="7019925"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032017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71438"/>
            <a:ext cx="8964488" cy="523220"/>
          </a:xfrm>
          <a:prstGeom prst="rect">
            <a:avLst/>
          </a:prstGeom>
          <a:noFill/>
        </p:spPr>
        <p:txBody>
          <a:bodyPr wrap="square" rtlCol="0">
            <a:spAutoFit/>
          </a:bodyPr>
          <a:lstStyle/>
          <a:p>
            <a:r>
              <a:rPr lang="en-US" altLang="en-US" sz="2800" dirty="0">
                <a:solidFill>
                  <a:schemeClr val="accent6">
                    <a:lumMod val="75000"/>
                  </a:schemeClr>
                </a:solidFill>
              </a:rPr>
              <a:t>                                   Reservation Styles</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323528" y="836712"/>
            <a:ext cx="8363272" cy="5289451"/>
          </a:xfrm>
        </p:spPr>
        <p:txBody>
          <a:bodyPr>
            <a:normAutofit/>
          </a:bodyPr>
          <a:lstStyle/>
          <a:p>
            <a:pPr marL="514350" indent="-514350">
              <a:buAutoNum type="arabicPeriod"/>
            </a:pPr>
            <a:r>
              <a:rPr lang="en-IN" dirty="0"/>
              <a:t>Wild card filter style : In this style, the router creates a single reservation for all senders.</a:t>
            </a:r>
          </a:p>
          <a:p>
            <a:pPr>
              <a:buFontTx/>
              <a:buChar char="-"/>
            </a:pPr>
            <a:r>
              <a:rPr lang="en-IN" dirty="0"/>
              <a:t>The reservation is based on the largest requests.</a:t>
            </a:r>
          </a:p>
          <a:p>
            <a:pPr>
              <a:buFontTx/>
              <a:buChar char="-"/>
            </a:pPr>
            <a:r>
              <a:rPr lang="en-IN" dirty="0"/>
              <a:t>This type of style is used when the flows from different senders do not occur at the same time.</a:t>
            </a:r>
          </a:p>
        </p:txBody>
      </p:sp>
    </p:spTree>
    <p:extLst>
      <p:ext uri="{BB962C8B-B14F-4D97-AF65-F5344CB8AC3E}">
        <p14:creationId xmlns:p14="http://schemas.microsoft.com/office/powerpoint/2010/main" val="4063486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71438"/>
            <a:ext cx="8964488" cy="523220"/>
          </a:xfrm>
          <a:prstGeom prst="rect">
            <a:avLst/>
          </a:prstGeom>
          <a:noFill/>
        </p:spPr>
        <p:txBody>
          <a:bodyPr wrap="square" rtlCol="0">
            <a:spAutoFit/>
          </a:bodyPr>
          <a:lstStyle/>
          <a:p>
            <a:r>
              <a:rPr lang="en-US" altLang="en-US" sz="2800" dirty="0">
                <a:solidFill>
                  <a:schemeClr val="accent6">
                    <a:lumMod val="75000"/>
                  </a:schemeClr>
                </a:solidFill>
              </a:rPr>
              <a:t>                                   Reservation Styles</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323528" y="836712"/>
            <a:ext cx="8363272" cy="5289451"/>
          </a:xfrm>
        </p:spPr>
        <p:txBody>
          <a:bodyPr>
            <a:normAutofit/>
          </a:bodyPr>
          <a:lstStyle/>
          <a:p>
            <a:pPr marL="0" indent="0">
              <a:buNone/>
            </a:pPr>
            <a:r>
              <a:rPr lang="en-IN" dirty="0"/>
              <a:t>2. Fixed filter style : In this style, the router creates a distinct reservation for each flow.</a:t>
            </a:r>
          </a:p>
          <a:p>
            <a:pPr>
              <a:buFontTx/>
              <a:buChar char="-"/>
            </a:pPr>
            <a:r>
              <a:rPr lang="en-IN" dirty="0"/>
              <a:t>This means that if there are n flows, n different reservations are made.</a:t>
            </a:r>
          </a:p>
          <a:p>
            <a:pPr>
              <a:buFontTx/>
              <a:buChar char="-"/>
            </a:pPr>
            <a:r>
              <a:rPr lang="en-IN" dirty="0"/>
              <a:t>This type of style is used when there is a high probability that flows from different senders will occur at the same time.</a:t>
            </a:r>
          </a:p>
        </p:txBody>
      </p:sp>
    </p:spTree>
    <p:extLst>
      <p:ext uri="{BB962C8B-B14F-4D97-AF65-F5344CB8AC3E}">
        <p14:creationId xmlns:p14="http://schemas.microsoft.com/office/powerpoint/2010/main" val="12873147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71438"/>
            <a:ext cx="8964488" cy="523220"/>
          </a:xfrm>
          <a:prstGeom prst="rect">
            <a:avLst/>
          </a:prstGeom>
          <a:noFill/>
        </p:spPr>
        <p:txBody>
          <a:bodyPr wrap="square" rtlCol="0">
            <a:spAutoFit/>
          </a:bodyPr>
          <a:lstStyle/>
          <a:p>
            <a:r>
              <a:rPr lang="en-US" altLang="en-US" sz="2800" dirty="0">
                <a:solidFill>
                  <a:schemeClr val="accent6">
                    <a:lumMod val="75000"/>
                  </a:schemeClr>
                </a:solidFill>
              </a:rPr>
              <a:t>                                   Reservation Styles</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323528" y="836712"/>
            <a:ext cx="8363272" cy="5289451"/>
          </a:xfrm>
        </p:spPr>
        <p:txBody>
          <a:bodyPr>
            <a:normAutofit fontScale="92500" lnSpcReduction="10000"/>
          </a:bodyPr>
          <a:lstStyle/>
          <a:p>
            <a:pPr marL="0" indent="0">
              <a:buNone/>
            </a:pPr>
            <a:r>
              <a:rPr lang="en-IN" dirty="0"/>
              <a:t>3. Shared explicit style : In this style, the router creates a single reservation that can be shared by a set of  flows.</a:t>
            </a:r>
          </a:p>
          <a:p>
            <a:pPr marL="0" indent="0">
              <a:buNone/>
            </a:pPr>
            <a:r>
              <a:rPr lang="en-IN" dirty="0"/>
              <a:t>Soft State : The reservation information (State) stored in every node for a flow needs to be refreshed periodically.</a:t>
            </a:r>
          </a:p>
          <a:p>
            <a:pPr>
              <a:buFontTx/>
              <a:buChar char="-"/>
            </a:pPr>
            <a:r>
              <a:rPr lang="en-IN" dirty="0"/>
              <a:t>This is referred as soft state as compared to hard state used in other virtual circuit protocols such as ATM or frame relay, where the information about the flow is maintained until it is erased.</a:t>
            </a:r>
          </a:p>
          <a:p>
            <a:pPr>
              <a:buFontTx/>
              <a:buChar char="-"/>
            </a:pPr>
            <a:r>
              <a:rPr lang="en-IN" dirty="0"/>
              <a:t>The default interval for refreshing is currently 30s.</a:t>
            </a:r>
          </a:p>
        </p:txBody>
      </p:sp>
    </p:spTree>
    <p:extLst>
      <p:ext uri="{BB962C8B-B14F-4D97-AF65-F5344CB8AC3E}">
        <p14:creationId xmlns:p14="http://schemas.microsoft.com/office/powerpoint/2010/main" val="2426901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71438"/>
            <a:ext cx="8964488" cy="523220"/>
          </a:xfrm>
          <a:prstGeom prst="rect">
            <a:avLst/>
          </a:prstGeom>
          <a:noFill/>
        </p:spPr>
        <p:txBody>
          <a:bodyPr wrap="square" rtlCol="0">
            <a:spAutoFit/>
          </a:bodyPr>
          <a:lstStyle/>
          <a:p>
            <a:r>
              <a:rPr lang="en-US" altLang="en-US" sz="2800" dirty="0">
                <a:solidFill>
                  <a:schemeClr val="accent6">
                    <a:lumMod val="75000"/>
                  </a:schemeClr>
                </a:solidFill>
              </a:rPr>
              <a:t>                         Problems with Integrated Services</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323528" y="836712"/>
            <a:ext cx="8363272" cy="5289451"/>
          </a:xfrm>
        </p:spPr>
        <p:txBody>
          <a:bodyPr>
            <a:normAutofit lnSpcReduction="10000"/>
          </a:bodyPr>
          <a:lstStyle/>
          <a:p>
            <a:pPr marL="514350" indent="-514350">
              <a:buAutoNum type="arabicPeriod"/>
            </a:pPr>
            <a:r>
              <a:rPr lang="en-IN" dirty="0"/>
              <a:t>Scalability : The Integrated Services model requires that each router keep information for each flow.</a:t>
            </a:r>
          </a:p>
          <a:p>
            <a:pPr>
              <a:buFontTx/>
              <a:buChar char="-"/>
            </a:pPr>
            <a:r>
              <a:rPr lang="en-IN" dirty="0"/>
              <a:t>As Internet is growing every day, this is a serious problem.</a:t>
            </a:r>
          </a:p>
          <a:p>
            <a:pPr marL="0" indent="0">
              <a:buNone/>
            </a:pPr>
            <a:r>
              <a:rPr lang="en-IN" dirty="0"/>
              <a:t>2. Service Type limitation : The Integrated Services model provides only two types of services, guaranteed and control load.</a:t>
            </a:r>
          </a:p>
          <a:p>
            <a:pPr marL="0" indent="0">
              <a:buNone/>
            </a:pPr>
            <a:r>
              <a:rPr lang="en-IN" dirty="0"/>
              <a:t>- Those opposing this model argue that applications may need more than these two types of services.</a:t>
            </a:r>
          </a:p>
        </p:txBody>
      </p:sp>
    </p:spTree>
    <p:extLst>
      <p:ext uri="{BB962C8B-B14F-4D97-AF65-F5344CB8AC3E}">
        <p14:creationId xmlns:p14="http://schemas.microsoft.com/office/powerpoint/2010/main" val="3342297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71438"/>
            <a:ext cx="8964488" cy="523220"/>
          </a:xfrm>
          <a:prstGeom prst="rect">
            <a:avLst/>
          </a:prstGeom>
          <a:noFill/>
        </p:spPr>
        <p:txBody>
          <a:bodyPr wrap="square" rtlCol="0">
            <a:spAutoFit/>
          </a:bodyPr>
          <a:lstStyle/>
          <a:p>
            <a:r>
              <a:rPr lang="en-US" altLang="en-US" sz="2800" dirty="0">
                <a:solidFill>
                  <a:schemeClr val="accent6">
                    <a:lumMod val="75000"/>
                  </a:schemeClr>
                </a:solidFill>
              </a:rPr>
              <a:t>                         Differentiated Services</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323528" y="620688"/>
            <a:ext cx="8363272" cy="5735662"/>
          </a:xfrm>
        </p:spPr>
        <p:txBody>
          <a:bodyPr>
            <a:normAutofit fontScale="85000" lnSpcReduction="20000"/>
          </a:bodyPr>
          <a:lstStyle/>
          <a:p>
            <a:pPr marL="0" indent="0">
              <a:buNone/>
            </a:pPr>
            <a:r>
              <a:rPr lang="en-IN" dirty="0"/>
              <a:t>Differentiated services (DS or Diffserv) was introduced to handle the shortcomings of Integrated Services. Two fundamental changes were made:</a:t>
            </a:r>
          </a:p>
          <a:p>
            <a:pPr marL="514350" indent="-514350">
              <a:buAutoNum type="arabicPeriod"/>
            </a:pPr>
            <a:r>
              <a:rPr lang="en-IN" dirty="0"/>
              <a:t>The main processing was moved from the core of the network to the edge of the network. This solves the scalability problem.</a:t>
            </a:r>
          </a:p>
          <a:p>
            <a:pPr>
              <a:buFontTx/>
              <a:buChar char="-"/>
            </a:pPr>
            <a:r>
              <a:rPr lang="en-IN" dirty="0"/>
              <a:t>The routers do not have to store information about flows.</a:t>
            </a:r>
          </a:p>
          <a:p>
            <a:pPr>
              <a:buFontTx/>
              <a:buChar char="-"/>
            </a:pPr>
            <a:r>
              <a:rPr lang="en-IN" dirty="0"/>
              <a:t>The applications, or hosts define the type of service they need each time they send a packet.</a:t>
            </a:r>
          </a:p>
          <a:p>
            <a:pPr marL="0" indent="0">
              <a:buNone/>
            </a:pPr>
            <a:r>
              <a:rPr lang="en-IN" dirty="0"/>
              <a:t>2. The per flow service is changed to per class service .</a:t>
            </a:r>
          </a:p>
          <a:p>
            <a:pPr>
              <a:buFontTx/>
              <a:buChar char="-"/>
            </a:pPr>
            <a:r>
              <a:rPr lang="en-IN" dirty="0"/>
              <a:t>The router routes the packet based on the class of service defined in the packet, not the flow.</a:t>
            </a:r>
          </a:p>
          <a:p>
            <a:pPr>
              <a:buFontTx/>
              <a:buChar char="-"/>
            </a:pPr>
            <a:r>
              <a:rPr lang="en-IN" dirty="0"/>
              <a:t>This solves the service type limitation problem. </a:t>
            </a:r>
          </a:p>
          <a:p>
            <a:pPr marL="0" indent="0">
              <a:buNone/>
            </a:pPr>
            <a:r>
              <a:rPr lang="en-IN" dirty="0"/>
              <a:t>Diffserv is a class based QoS model designed for IP.</a:t>
            </a:r>
          </a:p>
        </p:txBody>
      </p:sp>
    </p:spTree>
    <p:extLst>
      <p:ext uri="{BB962C8B-B14F-4D97-AF65-F5344CB8AC3E}">
        <p14:creationId xmlns:p14="http://schemas.microsoft.com/office/powerpoint/2010/main" val="37626882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71438"/>
            <a:ext cx="8964488" cy="523220"/>
          </a:xfrm>
          <a:prstGeom prst="rect">
            <a:avLst/>
          </a:prstGeom>
          <a:noFill/>
        </p:spPr>
        <p:txBody>
          <a:bodyPr wrap="square" rtlCol="0">
            <a:spAutoFit/>
          </a:bodyPr>
          <a:lstStyle/>
          <a:p>
            <a:r>
              <a:rPr lang="en-US" altLang="en-US" sz="2800" dirty="0">
                <a:solidFill>
                  <a:schemeClr val="accent6">
                    <a:lumMod val="75000"/>
                  </a:schemeClr>
                </a:solidFill>
              </a:rPr>
              <a:t>                                           DS Field</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323528" y="836712"/>
            <a:ext cx="8363272" cy="5289451"/>
          </a:xfrm>
        </p:spPr>
        <p:txBody>
          <a:bodyPr>
            <a:normAutofit/>
          </a:bodyPr>
          <a:lstStyle/>
          <a:p>
            <a:pPr marL="0" indent="0">
              <a:buNone/>
            </a:pPr>
            <a:r>
              <a:rPr lang="en-IN" dirty="0"/>
              <a:t>In Diffserv, each packet contains a field called the DS field.</a:t>
            </a:r>
          </a:p>
          <a:p>
            <a:pPr>
              <a:buFontTx/>
              <a:buChar char="-"/>
            </a:pPr>
            <a:r>
              <a:rPr lang="en-IN" dirty="0"/>
              <a:t>The value of this field is set at the boundary of the network by the host or the first router designed as the boundary router.</a:t>
            </a:r>
          </a:p>
          <a:p>
            <a:pPr>
              <a:buFontTx/>
              <a:buChar char="-"/>
            </a:pPr>
            <a:r>
              <a:rPr lang="en-IN" dirty="0"/>
              <a:t>IETF proposes to replace the existing TOS (Type of Service) field in IPv4 or the class field in IPv6 by DS field.</a:t>
            </a:r>
          </a:p>
        </p:txBody>
      </p:sp>
      <p:pic>
        <p:nvPicPr>
          <p:cNvPr id="2" name="Picture 10">
            <a:extLst>
              <a:ext uri="{FF2B5EF4-FFF2-40B4-BE49-F238E27FC236}">
                <a16:creationId xmlns:a16="http://schemas.microsoft.com/office/drawing/2014/main" id="{EB7F4653-26A7-6058-1E0A-3182B17E1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5301208"/>
            <a:ext cx="4608513"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7834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71438"/>
            <a:ext cx="8964488" cy="523220"/>
          </a:xfrm>
          <a:prstGeom prst="rect">
            <a:avLst/>
          </a:prstGeom>
          <a:noFill/>
        </p:spPr>
        <p:txBody>
          <a:bodyPr wrap="square" rtlCol="0">
            <a:spAutoFit/>
          </a:bodyPr>
          <a:lstStyle/>
          <a:p>
            <a:r>
              <a:rPr lang="en-US" altLang="en-US" sz="2800" dirty="0">
                <a:solidFill>
                  <a:schemeClr val="accent6">
                    <a:lumMod val="75000"/>
                  </a:schemeClr>
                </a:solidFill>
              </a:rPr>
              <a:t>                                           DS Field</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179512" y="620688"/>
            <a:ext cx="8784976" cy="5505475"/>
          </a:xfrm>
        </p:spPr>
        <p:txBody>
          <a:bodyPr>
            <a:normAutofit/>
          </a:bodyPr>
          <a:lstStyle/>
          <a:p>
            <a:pPr marL="0" indent="0">
              <a:buNone/>
            </a:pPr>
            <a:r>
              <a:rPr lang="en-IN" dirty="0"/>
              <a:t>There are 2 subfields : DSCP and CU.</a:t>
            </a:r>
          </a:p>
          <a:p>
            <a:pPr>
              <a:buFontTx/>
              <a:buChar char="-"/>
            </a:pPr>
            <a:r>
              <a:rPr lang="en-IN" dirty="0"/>
              <a:t>DSCP (Differentiated Services Code Point) is a 6-bit subfield that defines per hop behaviour (PHB).</a:t>
            </a:r>
          </a:p>
          <a:p>
            <a:pPr>
              <a:buFontTx/>
              <a:buChar char="-"/>
            </a:pPr>
            <a:r>
              <a:rPr lang="en-IN" dirty="0"/>
              <a:t>2 bit CU (Currently Unused) subfield is not currently used.</a:t>
            </a:r>
          </a:p>
          <a:p>
            <a:r>
              <a:rPr lang="en-IN" dirty="0"/>
              <a:t>The Diffserv capable node (Router) uses the DSCP 6 bits as an index to a table defining the packet handling mechanism for the current packet being processed.</a:t>
            </a:r>
          </a:p>
        </p:txBody>
      </p:sp>
    </p:spTree>
    <p:extLst>
      <p:ext uri="{BB962C8B-B14F-4D97-AF65-F5344CB8AC3E}">
        <p14:creationId xmlns:p14="http://schemas.microsoft.com/office/powerpoint/2010/main" val="37566321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71438"/>
            <a:ext cx="8964488" cy="523220"/>
          </a:xfrm>
          <a:prstGeom prst="rect">
            <a:avLst/>
          </a:prstGeom>
          <a:noFill/>
        </p:spPr>
        <p:txBody>
          <a:bodyPr wrap="square" rtlCol="0">
            <a:spAutoFit/>
          </a:bodyPr>
          <a:lstStyle/>
          <a:p>
            <a:r>
              <a:rPr lang="en-US" altLang="en-US" sz="2800" dirty="0">
                <a:solidFill>
                  <a:schemeClr val="accent6">
                    <a:lumMod val="75000"/>
                  </a:schemeClr>
                </a:solidFill>
              </a:rPr>
              <a:t>                                  Per Hop Behavior (PHB)</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0" y="620688"/>
            <a:ext cx="9144000" cy="5904656"/>
          </a:xfrm>
        </p:spPr>
        <p:txBody>
          <a:bodyPr>
            <a:normAutofit fontScale="92500" lnSpcReduction="20000"/>
          </a:bodyPr>
          <a:lstStyle/>
          <a:p>
            <a:pPr marL="0" indent="0">
              <a:buNone/>
            </a:pPr>
            <a:r>
              <a:rPr lang="en-IN" dirty="0"/>
              <a:t>Diffserv model defines per hop behaviours (PHBs) for each node that receives a packet.</a:t>
            </a:r>
          </a:p>
          <a:p>
            <a:pPr marL="0" indent="0">
              <a:buNone/>
            </a:pPr>
            <a:r>
              <a:rPr lang="en-IN" dirty="0"/>
              <a:t> </a:t>
            </a:r>
          </a:p>
          <a:p>
            <a:pPr marL="0" indent="0">
              <a:buNone/>
            </a:pPr>
            <a:r>
              <a:rPr lang="en-IN" dirty="0"/>
              <a:t>3 PHBs are defined : DE PHB, EF PHB and AF PHB.</a:t>
            </a:r>
          </a:p>
          <a:p>
            <a:pPr marL="0" indent="0">
              <a:buNone/>
            </a:pPr>
            <a:endParaRPr lang="en-IN" dirty="0"/>
          </a:p>
          <a:p>
            <a:pPr marL="514350" indent="-514350">
              <a:buAutoNum type="arabicPeriod"/>
            </a:pPr>
            <a:r>
              <a:rPr lang="en-IN" dirty="0"/>
              <a:t>DE PHB (Default PHB) : Same as best effort delivery which is compatible with TOS.</a:t>
            </a:r>
          </a:p>
          <a:p>
            <a:pPr marL="514350" indent="-514350">
              <a:buAutoNum type="arabicPeriod"/>
            </a:pPr>
            <a:r>
              <a:rPr lang="en-IN" dirty="0"/>
              <a:t>EF PHB (Expedited forwarding PHB): Same as having a virtual connection between the source and destination . It provides the services like Low loss, Low latency and Ensured bandwidth.</a:t>
            </a:r>
          </a:p>
          <a:p>
            <a:pPr marL="514350" indent="-514350">
              <a:buAutoNum type="arabicPeriod"/>
            </a:pPr>
            <a:r>
              <a:rPr lang="en-IN" dirty="0"/>
              <a:t>AF PHB(Assured forwarding PHB) : delivers the packet with a high assurance as long as the class traffic does not exceed the traffic profile of the node.</a:t>
            </a:r>
          </a:p>
        </p:txBody>
      </p:sp>
    </p:spTree>
    <p:extLst>
      <p:ext uri="{BB962C8B-B14F-4D97-AF65-F5344CB8AC3E}">
        <p14:creationId xmlns:p14="http://schemas.microsoft.com/office/powerpoint/2010/main" val="4231679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1038"/>
            <a:ext cx="9144000" cy="5495924"/>
          </a:xfrm>
        </p:spPr>
        <p:txBody>
          <a:bodyPr>
            <a:noAutofit/>
          </a:bodyPr>
          <a:lstStyle/>
          <a:p>
            <a:pPr algn="just"/>
            <a:r>
              <a:rPr lang="en-US" altLang="en-US" sz="2800" dirty="0">
                <a:latin typeface="Arial Unicode MS" pitchFamily="34" charset="-128"/>
              </a:rPr>
              <a:t>Bandwidth : In video conferencing we need to send millions of bits per second to refresh a color screen while the total number of bits in an mail may not reach even a million.</a:t>
            </a:r>
            <a:endParaRPr lang="en-US" sz="2800" dirty="0"/>
          </a:p>
        </p:txBody>
      </p:sp>
      <p:sp>
        <p:nvSpPr>
          <p:cNvPr id="4" name="Slide Number Placeholder 3"/>
          <p:cNvSpPr>
            <a:spLocks noGrp="1"/>
          </p:cNvSpPr>
          <p:nvPr>
            <p:ph type="sldNum" sz="quarter" idx="12"/>
          </p:nvPr>
        </p:nvSpPr>
        <p:spPr/>
        <p:txBody>
          <a:bodyPr/>
          <a:lstStyle/>
          <a:p>
            <a:fld id="{45BECD33-1D32-4D2B-AE21-C87DF0D70995}" type="slidenum">
              <a:rPr lang="en-US" smtClean="0"/>
              <a:pPr/>
              <a:t>5</a:t>
            </a:fld>
            <a:endParaRPr lang="en-US"/>
          </a:p>
        </p:txBody>
      </p:sp>
      <p:sp>
        <p:nvSpPr>
          <p:cNvPr id="8" name="Title 7">
            <a:extLst>
              <a:ext uri="{FF2B5EF4-FFF2-40B4-BE49-F238E27FC236}">
                <a16:creationId xmlns:a16="http://schemas.microsoft.com/office/drawing/2014/main" id="{5EB5189B-3F9F-2D0E-6C74-79EB3058D954}"/>
              </a:ext>
            </a:extLst>
          </p:cNvPr>
          <p:cNvSpPr>
            <a:spLocks noGrp="1"/>
          </p:cNvSpPr>
          <p:nvPr>
            <p:ph type="title"/>
          </p:nvPr>
        </p:nvSpPr>
        <p:spPr>
          <a:xfrm>
            <a:off x="0" y="111547"/>
            <a:ext cx="8686800" cy="569491"/>
          </a:xfrm>
        </p:spPr>
        <p:txBody>
          <a:bodyPr>
            <a:noAutofit/>
          </a:bodyPr>
          <a:lstStyle/>
          <a:p>
            <a:r>
              <a:rPr lang="en-IN" sz="4000" dirty="0" err="1">
                <a:solidFill>
                  <a:srgbClr val="FF0000"/>
                </a:solidFill>
                <a:latin typeface="Times" panose="02020603050405020304" pitchFamily="18" charset="0"/>
              </a:rPr>
              <a:t>Contd</a:t>
            </a:r>
            <a:r>
              <a:rPr lang="en-IN" sz="4000" dirty="0">
                <a:solidFill>
                  <a:srgbClr val="FF0000"/>
                </a:solidFill>
                <a:latin typeface="Times" panose="02020603050405020304" pitchFamily="18" charset="0"/>
              </a:rPr>
              <a:t>…</a:t>
            </a:r>
          </a:p>
        </p:txBody>
      </p:sp>
    </p:spTree>
    <p:extLst>
      <p:ext uri="{BB962C8B-B14F-4D97-AF65-F5344CB8AC3E}">
        <p14:creationId xmlns:p14="http://schemas.microsoft.com/office/powerpoint/2010/main" val="18141143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71438"/>
            <a:ext cx="8964488" cy="523220"/>
          </a:xfrm>
          <a:prstGeom prst="rect">
            <a:avLst/>
          </a:prstGeom>
          <a:noFill/>
        </p:spPr>
        <p:txBody>
          <a:bodyPr wrap="square" rtlCol="0">
            <a:spAutoFit/>
          </a:bodyPr>
          <a:lstStyle/>
          <a:p>
            <a:r>
              <a:rPr lang="en-US" altLang="en-US" sz="2800" dirty="0">
                <a:solidFill>
                  <a:schemeClr val="accent6">
                    <a:lumMod val="75000"/>
                  </a:schemeClr>
                </a:solidFill>
              </a:rPr>
              <a:t>                                    Traffic Conditioner</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0" y="620688"/>
            <a:ext cx="9144000" cy="5904656"/>
          </a:xfrm>
        </p:spPr>
        <p:txBody>
          <a:bodyPr>
            <a:normAutofit/>
          </a:bodyPr>
          <a:lstStyle/>
          <a:p>
            <a:pPr marL="0" indent="0">
              <a:buNone/>
            </a:pPr>
            <a:r>
              <a:rPr lang="en-IN" dirty="0"/>
              <a:t>To implement Diffserv, DS node uses traffic conditioners such as meters, markers, shapers and droppers.</a:t>
            </a:r>
          </a:p>
          <a:p>
            <a:pPr marL="0" indent="0">
              <a:buNone/>
            </a:pPr>
            <a:r>
              <a:rPr lang="en-IN" dirty="0"/>
              <a:t> 1. Meters : The meter checks to see if the incoming flow matches the negotiated traffic profile. </a:t>
            </a:r>
          </a:p>
          <a:p>
            <a:pPr>
              <a:buFontTx/>
              <a:buChar char="-"/>
            </a:pPr>
            <a:r>
              <a:rPr lang="en-IN" dirty="0"/>
              <a:t>It also sends this result to other components.</a:t>
            </a:r>
          </a:p>
          <a:p>
            <a:pPr>
              <a:buFontTx/>
              <a:buChar char="-"/>
            </a:pPr>
            <a:r>
              <a:rPr lang="en-IN" dirty="0"/>
              <a:t>It can use several tools such as token bucket to check the profile.</a:t>
            </a:r>
          </a:p>
          <a:p>
            <a:pPr marL="0" indent="0">
              <a:buNone/>
            </a:pPr>
            <a:r>
              <a:rPr lang="en-IN" dirty="0"/>
              <a:t>2. Marker : A marker can remark a packet that is using best effort delivery or down-mark a packet based on information received from the meter.</a:t>
            </a:r>
          </a:p>
        </p:txBody>
      </p:sp>
    </p:spTree>
    <p:extLst>
      <p:ext uri="{BB962C8B-B14F-4D97-AF65-F5344CB8AC3E}">
        <p14:creationId xmlns:p14="http://schemas.microsoft.com/office/powerpoint/2010/main" val="12694400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71438"/>
            <a:ext cx="8964488" cy="523220"/>
          </a:xfrm>
          <a:prstGeom prst="rect">
            <a:avLst/>
          </a:prstGeom>
          <a:noFill/>
        </p:spPr>
        <p:txBody>
          <a:bodyPr wrap="square" rtlCol="0">
            <a:spAutoFit/>
          </a:bodyPr>
          <a:lstStyle/>
          <a:p>
            <a:r>
              <a:rPr lang="en-US" altLang="en-US" sz="2800" dirty="0">
                <a:solidFill>
                  <a:schemeClr val="accent6">
                    <a:lumMod val="75000"/>
                  </a:schemeClr>
                </a:solidFill>
              </a:rPr>
              <a:t>                                    Traffic Conditioner</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0" y="620688"/>
            <a:ext cx="9144000" cy="5904656"/>
          </a:xfrm>
        </p:spPr>
        <p:txBody>
          <a:bodyPr>
            <a:normAutofit/>
          </a:bodyPr>
          <a:lstStyle/>
          <a:p>
            <a:pPr marL="0" indent="0">
              <a:buNone/>
            </a:pPr>
            <a:r>
              <a:rPr lang="en-IN" dirty="0"/>
              <a:t>3. Shaper : A shaper uses the information received from the meter to reshape the traffic if it is not compliant with the negotiated profile.</a:t>
            </a:r>
          </a:p>
          <a:p>
            <a:pPr marL="0" indent="0">
              <a:buNone/>
            </a:pPr>
            <a:endParaRPr lang="en-IN" dirty="0"/>
          </a:p>
          <a:p>
            <a:pPr marL="0" indent="0">
              <a:buNone/>
            </a:pPr>
            <a:r>
              <a:rPr lang="en-IN" dirty="0"/>
              <a:t>4. Dropper : A dropper which works as a shaper with no buffer, discards packets if the flow severely violates the negotiated profile.</a:t>
            </a:r>
          </a:p>
        </p:txBody>
      </p:sp>
    </p:spTree>
    <p:extLst>
      <p:ext uri="{BB962C8B-B14F-4D97-AF65-F5344CB8AC3E}">
        <p14:creationId xmlns:p14="http://schemas.microsoft.com/office/powerpoint/2010/main" val="18807282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28575"/>
            <a:ext cx="8964488" cy="523220"/>
          </a:xfrm>
          <a:prstGeom prst="rect">
            <a:avLst/>
          </a:prstGeom>
          <a:noFill/>
        </p:spPr>
        <p:txBody>
          <a:bodyPr wrap="square" rtlCol="0">
            <a:spAutoFit/>
          </a:bodyPr>
          <a:lstStyle/>
          <a:p>
            <a:r>
              <a:rPr lang="en-US" altLang="en-US" sz="2800" b="1" dirty="0">
                <a:solidFill>
                  <a:schemeClr val="accent6"/>
                </a:solidFill>
                <a:effectLst>
                  <a:outerShdw blurRad="38100" dist="38100" dir="2700000" algn="tl">
                    <a:srgbClr val="000000">
                      <a:alpha val="43137"/>
                    </a:srgbClr>
                  </a:outerShdw>
                </a:effectLst>
              </a:rPr>
              <a:t>                               Traffic Conditioner</a:t>
            </a:r>
            <a:endParaRPr lang="en-US" sz="2800" b="1" dirty="0">
              <a:solidFill>
                <a:schemeClr val="accent6"/>
              </a:solidFill>
              <a:effectLst>
                <a:outerShdw blurRad="38100" dist="38100" dir="2700000" algn="tl">
                  <a:srgbClr val="000000">
                    <a:alpha val="43137"/>
                  </a:srgbClr>
                </a:outerShdw>
              </a:effectLst>
            </a:endParaRPr>
          </a:p>
        </p:txBody>
      </p:sp>
      <p:pic>
        <p:nvPicPr>
          <p:cNvPr id="2" name="Picture 10">
            <a:extLst>
              <a:ext uri="{FF2B5EF4-FFF2-40B4-BE49-F238E27FC236}">
                <a16:creationId xmlns:a16="http://schemas.microsoft.com/office/drawing/2014/main" id="{02485A56-7CAB-B600-F8C8-DD21EBE2DA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82264"/>
            <a:ext cx="8229600" cy="306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82680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0"/>
            <a:ext cx="8964488" cy="523220"/>
          </a:xfrm>
          <a:prstGeom prst="rect">
            <a:avLst/>
          </a:prstGeom>
          <a:noFill/>
        </p:spPr>
        <p:txBody>
          <a:bodyPr wrap="square" rtlCol="0">
            <a:spAutoFit/>
          </a:bodyPr>
          <a:lstStyle/>
          <a:p>
            <a:r>
              <a:rPr lang="en-US" altLang="en-US" sz="2800" b="1">
                <a:solidFill>
                  <a:schemeClr val="accent6"/>
                </a:solidFill>
                <a:effectLst>
                  <a:outerShdw blurRad="38100" dist="38100" dir="2700000" algn="tl">
                    <a:srgbClr val="000000">
                      <a:alpha val="43137"/>
                    </a:srgbClr>
                  </a:outerShdw>
                </a:effectLst>
              </a:rPr>
              <a:t>                   Architectural Components of DS Model     </a:t>
            </a:r>
            <a:endParaRPr lang="en-US" sz="2800" b="1" dirty="0">
              <a:solidFill>
                <a:schemeClr val="accent6"/>
              </a:solidFill>
              <a:effectLst>
                <a:outerShdw blurRad="38100" dist="38100" dir="2700000" algn="tl">
                  <a:srgbClr val="000000">
                    <a:alpha val="43137"/>
                  </a:srgbClr>
                </a:outerShdw>
              </a:effectLst>
            </a:endParaRPr>
          </a:p>
        </p:txBody>
      </p:sp>
      <p:pic>
        <p:nvPicPr>
          <p:cNvPr id="1026" name="Picture 2">
            <a:extLst>
              <a:ext uri="{FF2B5EF4-FFF2-40B4-BE49-F238E27FC236}">
                <a16:creationId xmlns:a16="http://schemas.microsoft.com/office/drawing/2014/main" id="{341256D7-9C2C-4504-3064-9E6BE8FCB404}"/>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49230" y="908050"/>
            <a:ext cx="6794789" cy="5218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9876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0"/>
            <a:ext cx="8964488" cy="523220"/>
          </a:xfrm>
          <a:prstGeom prst="rect">
            <a:avLst/>
          </a:prstGeom>
          <a:noFill/>
        </p:spPr>
        <p:txBody>
          <a:bodyPr wrap="square" rtlCol="0">
            <a:spAutoFit/>
          </a:bodyPr>
          <a:lstStyle/>
          <a:p>
            <a:r>
              <a:rPr lang="en-US" altLang="en-US" sz="2800" b="1" dirty="0">
                <a:solidFill>
                  <a:schemeClr val="accent6"/>
                </a:solidFill>
                <a:effectLst>
                  <a:outerShdw blurRad="38100" dist="38100" dir="2700000" algn="tl">
                    <a:srgbClr val="000000">
                      <a:alpha val="43137"/>
                    </a:srgbClr>
                  </a:outerShdw>
                </a:effectLst>
              </a:rPr>
              <a:t>                                            </a:t>
            </a:r>
            <a:r>
              <a:rPr lang="en-US" altLang="en-US" sz="2800" b="1" dirty="0" err="1">
                <a:solidFill>
                  <a:schemeClr val="accent6"/>
                </a:solidFill>
                <a:effectLst>
                  <a:outerShdw blurRad="38100" dist="38100" dir="2700000" algn="tl">
                    <a:srgbClr val="000000">
                      <a:alpha val="43137"/>
                    </a:srgbClr>
                  </a:outerShdw>
                </a:effectLst>
              </a:rPr>
              <a:t>Contd</a:t>
            </a:r>
            <a:r>
              <a:rPr lang="en-US" altLang="en-US" sz="2800" b="1" dirty="0">
                <a:solidFill>
                  <a:schemeClr val="accent6"/>
                </a:solidFill>
                <a:effectLst>
                  <a:outerShdw blurRad="38100" dist="38100" dir="2700000" algn="tl">
                    <a:srgbClr val="000000">
                      <a:alpha val="43137"/>
                    </a:srgbClr>
                  </a:outerShdw>
                </a:effectLst>
              </a:rPr>
              <a:t>…</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72008" y="523220"/>
            <a:ext cx="8964488" cy="5833130"/>
          </a:xfrm>
        </p:spPr>
        <p:txBody>
          <a:bodyPr>
            <a:normAutofit fontScale="77500" lnSpcReduction="20000"/>
          </a:bodyPr>
          <a:lstStyle/>
          <a:p>
            <a:pPr algn="l"/>
            <a:r>
              <a:rPr lang="en-US" sz="3400" b="0" i="0" dirty="0">
                <a:solidFill>
                  <a:srgbClr val="000000"/>
                </a:solidFill>
                <a:effectLst/>
                <a:latin typeface="Times New Roman" panose="02020603050405020304" pitchFamily="18" charset="0"/>
              </a:rPr>
              <a:t>The differentiated services architecture consists of two sets of functional elements:</a:t>
            </a:r>
          </a:p>
          <a:p>
            <a:pPr marL="0" indent="0" algn="l">
              <a:buNone/>
            </a:pPr>
            <a:r>
              <a:rPr lang="en-US" sz="3400" b="1" i="1" dirty="0">
                <a:solidFill>
                  <a:srgbClr val="000000"/>
                </a:solidFill>
                <a:effectLst/>
                <a:latin typeface="Times New Roman" panose="02020603050405020304" pitchFamily="18" charset="0"/>
              </a:rPr>
              <a:t>1. Edge functions: packet classification and traffic conditioning</a:t>
            </a:r>
            <a:r>
              <a:rPr lang="en-US" sz="3400" b="0" i="0" dirty="0">
                <a:solidFill>
                  <a:srgbClr val="000000"/>
                </a:solidFill>
                <a:effectLst/>
                <a:latin typeface="Times New Roman" panose="02020603050405020304" pitchFamily="18" charset="0"/>
              </a:rPr>
              <a:t> </a:t>
            </a:r>
          </a:p>
          <a:p>
            <a:pPr algn="l">
              <a:buFont typeface="Arial" panose="020B0604020202020204" pitchFamily="34" charset="0"/>
              <a:buChar char="•"/>
            </a:pPr>
            <a:r>
              <a:rPr lang="en-US" sz="3400" b="0" i="0" dirty="0">
                <a:solidFill>
                  <a:srgbClr val="000000"/>
                </a:solidFill>
                <a:effectLst/>
                <a:latin typeface="Times New Roman" panose="02020603050405020304" pitchFamily="18" charset="0"/>
              </a:rPr>
              <a:t>At the incoming "edge" of the network (i.e., at either a differentiated services capable host that generates traffic or at the first DS-capable router that the traffic passes through), arriving packets are marked. </a:t>
            </a:r>
          </a:p>
          <a:p>
            <a:pPr algn="l">
              <a:buFont typeface="Arial" panose="020B0604020202020204" pitchFamily="34" charset="0"/>
              <a:buChar char="•"/>
            </a:pPr>
            <a:r>
              <a:rPr lang="en-US" sz="3400" b="0" i="0" dirty="0">
                <a:solidFill>
                  <a:srgbClr val="000000"/>
                </a:solidFill>
                <a:effectLst/>
                <a:latin typeface="Times New Roman" panose="02020603050405020304" pitchFamily="18" charset="0"/>
              </a:rPr>
              <a:t> Differentiated Service (DS) field of the packet header is set to some value.</a:t>
            </a:r>
          </a:p>
          <a:p>
            <a:pPr algn="l">
              <a:buFont typeface="Arial" panose="020B0604020202020204" pitchFamily="34" charset="0"/>
              <a:buChar char="•"/>
            </a:pPr>
            <a:r>
              <a:rPr lang="en-US" sz="3400" b="0" i="0" dirty="0">
                <a:solidFill>
                  <a:srgbClr val="000000"/>
                </a:solidFill>
                <a:effectLst/>
                <a:latin typeface="Times New Roman" panose="02020603050405020304" pitchFamily="18" charset="0"/>
              </a:rPr>
              <a:t> For ex, in Figure ,packets being sent from H1 to H3 might be marked at R1, while packets being sent from H2 to H4 might be marked at R2. </a:t>
            </a:r>
          </a:p>
          <a:p>
            <a:pPr algn="l">
              <a:buFont typeface="Arial" panose="020B0604020202020204" pitchFamily="34" charset="0"/>
              <a:buChar char="•"/>
            </a:pPr>
            <a:r>
              <a:rPr lang="en-US" sz="3400" b="0" i="0" dirty="0">
                <a:solidFill>
                  <a:srgbClr val="000000"/>
                </a:solidFill>
                <a:effectLst/>
                <a:latin typeface="Times New Roman" panose="02020603050405020304" pitchFamily="18" charset="0"/>
              </a:rPr>
              <a:t>The mark that a packet receives identifies the class of traffic to which it belongs. Different classes of traffic will then receive different service within the core network.  </a:t>
            </a:r>
          </a:p>
          <a:p>
            <a:pPr marL="0" indent="0">
              <a:buNone/>
            </a:pPr>
            <a:endParaRPr lang="en-IN" dirty="0"/>
          </a:p>
        </p:txBody>
      </p:sp>
    </p:spTree>
    <p:extLst>
      <p:ext uri="{BB962C8B-B14F-4D97-AF65-F5344CB8AC3E}">
        <p14:creationId xmlns:p14="http://schemas.microsoft.com/office/powerpoint/2010/main" val="6221561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0"/>
            <a:ext cx="8964488" cy="523220"/>
          </a:xfrm>
          <a:prstGeom prst="rect">
            <a:avLst/>
          </a:prstGeom>
          <a:noFill/>
        </p:spPr>
        <p:txBody>
          <a:bodyPr wrap="square" rtlCol="0">
            <a:spAutoFit/>
          </a:bodyPr>
          <a:lstStyle/>
          <a:p>
            <a:r>
              <a:rPr lang="en-US" altLang="en-US" sz="2800" b="1" dirty="0">
                <a:solidFill>
                  <a:schemeClr val="accent6"/>
                </a:solidFill>
                <a:effectLst>
                  <a:outerShdw blurRad="38100" dist="38100" dir="2700000" algn="tl">
                    <a:srgbClr val="000000">
                      <a:alpha val="43137"/>
                    </a:srgbClr>
                  </a:outerShdw>
                </a:effectLst>
              </a:rPr>
              <a:t>                                    </a:t>
            </a:r>
            <a:r>
              <a:rPr lang="en-US" altLang="en-US" sz="2800" b="1" dirty="0" err="1">
                <a:solidFill>
                  <a:schemeClr val="accent6"/>
                </a:solidFill>
                <a:effectLst>
                  <a:outerShdw blurRad="38100" dist="38100" dir="2700000" algn="tl">
                    <a:srgbClr val="000000">
                      <a:alpha val="43137"/>
                    </a:srgbClr>
                  </a:outerShdw>
                </a:effectLst>
              </a:rPr>
              <a:t>Contd</a:t>
            </a:r>
            <a:r>
              <a:rPr lang="en-US" altLang="en-US" sz="2800" b="1" dirty="0">
                <a:solidFill>
                  <a:schemeClr val="accent6"/>
                </a:solidFill>
                <a:effectLst>
                  <a:outerShdw blurRad="38100" dist="38100" dir="2700000" algn="tl">
                    <a:srgbClr val="000000">
                      <a:alpha val="43137"/>
                    </a:srgbClr>
                  </a:outerShdw>
                </a:effectLst>
              </a:rPr>
              <a:t>…</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72008" y="523220"/>
            <a:ext cx="8964488" cy="5602943"/>
          </a:xfrm>
        </p:spPr>
        <p:txBody>
          <a:bodyPr>
            <a:normAutofit fontScale="85000" lnSpcReduction="20000"/>
          </a:bodyPr>
          <a:lstStyle/>
          <a:p>
            <a:pPr marL="0" indent="0">
              <a:buNone/>
            </a:pPr>
            <a:r>
              <a:rPr lang="en-US" b="1" i="1" dirty="0">
                <a:solidFill>
                  <a:srgbClr val="000000"/>
                </a:solidFill>
                <a:effectLst/>
                <a:latin typeface="Times New Roman" panose="02020603050405020304" pitchFamily="18" charset="0"/>
              </a:rPr>
              <a:t>2.Core function: forwarding</a:t>
            </a:r>
            <a:r>
              <a:rPr lang="en-US" b="0" i="0" dirty="0">
                <a:solidFill>
                  <a:srgbClr val="000000"/>
                </a:solidFill>
                <a:effectLst/>
                <a:latin typeface="Times New Roman" panose="02020603050405020304" pitchFamily="18" charset="0"/>
              </a:rPr>
              <a:t>  </a:t>
            </a:r>
          </a:p>
          <a:p>
            <a:r>
              <a:rPr lang="en-US" b="0" i="0" dirty="0">
                <a:solidFill>
                  <a:srgbClr val="000000"/>
                </a:solidFill>
                <a:effectLst/>
                <a:latin typeface="Times New Roman" panose="02020603050405020304" pitchFamily="18" charset="0"/>
              </a:rPr>
              <a:t>When a DS-marked packet arrives at a DS-capable router, the packet is forwarded onto its next hop according to </a:t>
            </a:r>
            <a:r>
              <a:rPr lang="en-US" b="1" i="0" dirty="0">
                <a:solidFill>
                  <a:srgbClr val="000000"/>
                </a:solidFill>
                <a:effectLst/>
                <a:latin typeface="Times New Roman" panose="02020603050405020304" pitchFamily="18" charset="0"/>
              </a:rPr>
              <a:t>per-hop behavior</a:t>
            </a:r>
            <a:r>
              <a:rPr lang="en-US" b="0" i="0" dirty="0">
                <a:solidFill>
                  <a:srgbClr val="000000"/>
                </a:solidFill>
                <a:effectLst/>
                <a:latin typeface="Times New Roman" panose="02020603050405020304" pitchFamily="18" charset="0"/>
              </a:rPr>
              <a:t> associated with that packet's class.  </a:t>
            </a:r>
          </a:p>
          <a:p>
            <a:r>
              <a:rPr lang="en-US" b="0" i="0" dirty="0">
                <a:solidFill>
                  <a:srgbClr val="000000"/>
                </a:solidFill>
                <a:effectLst/>
                <a:latin typeface="Times New Roman" panose="02020603050405020304" pitchFamily="18" charset="0"/>
              </a:rPr>
              <a:t>The per-hop behavior influences how a router's buffers and link bandwidth are shared among the competing classes of traffic. </a:t>
            </a:r>
          </a:p>
          <a:p>
            <a:r>
              <a:rPr lang="en-US" dirty="0">
                <a:solidFill>
                  <a:srgbClr val="000000"/>
                </a:solidFill>
                <a:latin typeface="Times New Roman" panose="02020603050405020304" pitchFamily="18" charset="0"/>
              </a:rPr>
              <a:t>R</a:t>
            </a:r>
            <a:r>
              <a:rPr lang="en-US" b="0" i="0" dirty="0">
                <a:solidFill>
                  <a:srgbClr val="000000"/>
                </a:solidFill>
                <a:effectLst/>
                <a:latin typeface="Times New Roman" panose="02020603050405020304" pitchFamily="18" charset="0"/>
              </a:rPr>
              <a:t>outer's per-hop behavior will be based</a:t>
            </a:r>
            <a:r>
              <a:rPr lang="en-US" b="0" i="1" dirty="0">
                <a:solidFill>
                  <a:srgbClr val="000000"/>
                </a:solidFill>
                <a:effectLst/>
                <a:latin typeface="Times New Roman" panose="02020603050405020304" pitchFamily="18" charset="0"/>
              </a:rPr>
              <a:t> only</a:t>
            </a:r>
            <a:r>
              <a:rPr lang="en-US" b="0" i="0" dirty="0">
                <a:solidFill>
                  <a:srgbClr val="000000"/>
                </a:solidFill>
                <a:effectLst/>
                <a:latin typeface="Times New Roman" panose="02020603050405020304" pitchFamily="18" charset="0"/>
              </a:rPr>
              <a:t> on packet markings, i.e., the class of traffic to which a packet belongs.</a:t>
            </a:r>
          </a:p>
          <a:p>
            <a:r>
              <a:rPr lang="en-US" b="0" i="0" dirty="0">
                <a:solidFill>
                  <a:srgbClr val="000000"/>
                </a:solidFill>
                <a:effectLst/>
                <a:latin typeface="Times New Roman" panose="02020603050405020304" pitchFamily="18" charset="0"/>
              </a:rPr>
              <a:t> Thus, if packets being sent from H1 to H3  receive the same marking as packets from H2 to H4, then the network routers treat these packets as a aggregate, without distinguishing whether the packets originated at H1 or H2. </a:t>
            </a:r>
          </a:p>
          <a:p>
            <a:r>
              <a:rPr lang="en-US" b="0" i="0" dirty="0">
                <a:solidFill>
                  <a:srgbClr val="000000"/>
                </a:solidFill>
                <a:effectLst/>
                <a:latin typeface="Times New Roman" panose="02020603050405020304" pitchFamily="18" charset="0"/>
              </a:rPr>
              <a:t> For example, R3 would not distinguish between packets from H1 and H2 when forwarding these packets on to R4. </a:t>
            </a:r>
            <a:endParaRPr lang="en-IN" dirty="0"/>
          </a:p>
        </p:txBody>
      </p:sp>
    </p:spTree>
    <p:extLst>
      <p:ext uri="{BB962C8B-B14F-4D97-AF65-F5344CB8AC3E}">
        <p14:creationId xmlns:p14="http://schemas.microsoft.com/office/powerpoint/2010/main" val="35238518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7">
            <a:extLst>
              <a:ext uri="{FF2B5EF4-FFF2-40B4-BE49-F238E27FC236}">
                <a16:creationId xmlns:a16="http://schemas.microsoft.com/office/drawing/2014/main" id="{68307B97-2AB4-E37E-E955-451902C7D4B8}"/>
              </a:ext>
            </a:extLst>
          </p:cNvPr>
          <p:cNvSpPr>
            <a:spLocks noGrp="1"/>
          </p:cNvSpPr>
          <p:nvPr>
            <p:ph type="ftr" sz="quarter" idx="4294967295"/>
          </p:nvPr>
        </p:nvSpPr>
        <p:spPr>
          <a:xfrm>
            <a:off x="3124200" y="6356350"/>
            <a:ext cx="2895600" cy="365125"/>
          </a:xfrm>
          <a:prstGeom prst="rect">
            <a:avLst/>
          </a:prstGeom>
        </p:spPr>
        <p:txBody>
          <a:bodyPr/>
          <a:lstStyle/>
          <a:p>
            <a:r>
              <a:rPr lang="en-US" dirty="0"/>
              <a:t>Nita Patil</a:t>
            </a:r>
          </a:p>
        </p:txBody>
      </p:sp>
      <p:pic>
        <p:nvPicPr>
          <p:cNvPr id="2050" name="Picture 2" descr="Difference Between Integrated Services and Differentiated Services - Comparison Summary">
            <a:extLst>
              <a:ext uri="{FF2B5EF4-FFF2-40B4-BE49-F238E27FC236}">
                <a16:creationId xmlns:a16="http://schemas.microsoft.com/office/drawing/2014/main" id="{365B3F64-AFE2-B869-7728-CD9120A4FE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75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93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1038"/>
            <a:ext cx="9144000" cy="5675312"/>
          </a:xfrm>
        </p:spPr>
        <p:txBody>
          <a:bodyPr>
            <a:noAutofit/>
          </a:bodyPr>
          <a:lstStyle/>
          <a:p>
            <a:pPr marL="0" indent="0" algn="just">
              <a:buNone/>
            </a:pPr>
            <a:r>
              <a:rPr lang="en-US" sz="2800" dirty="0"/>
              <a:t>Some techniques can be used to improve quality of service.</a:t>
            </a:r>
          </a:p>
          <a:p>
            <a:pPr marL="0" indent="0" algn="just">
              <a:buNone/>
            </a:pPr>
            <a:r>
              <a:rPr lang="en-US" sz="2800" dirty="0"/>
              <a:t>Common methods are :</a:t>
            </a:r>
          </a:p>
          <a:p>
            <a:pPr algn="just"/>
            <a:r>
              <a:rPr lang="en-US" sz="2800" dirty="0"/>
              <a:t>Scheduling : Packets from different flows arrive at a switch or router for processing.</a:t>
            </a:r>
          </a:p>
          <a:p>
            <a:pPr marL="0" indent="0" algn="just">
              <a:buNone/>
            </a:pPr>
            <a:r>
              <a:rPr lang="en-US" sz="2800" dirty="0"/>
              <a:t>Types of scheduling are FIFO Queueing, priority queueing and weighted fair queueing.</a:t>
            </a:r>
          </a:p>
          <a:p>
            <a:pPr algn="just"/>
            <a:r>
              <a:rPr lang="en-US" sz="2800" dirty="0"/>
              <a:t>Traffic shaping</a:t>
            </a:r>
          </a:p>
          <a:p>
            <a:pPr algn="just"/>
            <a:r>
              <a:rPr lang="en-US" sz="2800" dirty="0"/>
              <a:t>Admission control</a:t>
            </a:r>
          </a:p>
          <a:p>
            <a:pPr algn="just"/>
            <a:r>
              <a:rPr lang="en-US" sz="2800" dirty="0"/>
              <a:t>Resource reservation</a:t>
            </a:r>
          </a:p>
        </p:txBody>
      </p:sp>
      <p:sp>
        <p:nvSpPr>
          <p:cNvPr id="4" name="Slide Number Placeholder 3"/>
          <p:cNvSpPr>
            <a:spLocks noGrp="1"/>
          </p:cNvSpPr>
          <p:nvPr>
            <p:ph type="sldNum" sz="quarter" idx="12"/>
          </p:nvPr>
        </p:nvSpPr>
        <p:spPr/>
        <p:txBody>
          <a:bodyPr/>
          <a:lstStyle/>
          <a:p>
            <a:fld id="{45BECD33-1D32-4D2B-AE21-C87DF0D70995}" type="slidenum">
              <a:rPr lang="en-US" smtClean="0"/>
              <a:pPr/>
              <a:t>6</a:t>
            </a:fld>
            <a:endParaRPr lang="en-US"/>
          </a:p>
        </p:txBody>
      </p:sp>
      <p:sp>
        <p:nvSpPr>
          <p:cNvPr id="8" name="Title 7">
            <a:extLst>
              <a:ext uri="{FF2B5EF4-FFF2-40B4-BE49-F238E27FC236}">
                <a16:creationId xmlns:a16="http://schemas.microsoft.com/office/drawing/2014/main" id="{5EB5189B-3F9F-2D0E-6C74-79EB3058D954}"/>
              </a:ext>
            </a:extLst>
          </p:cNvPr>
          <p:cNvSpPr>
            <a:spLocks noGrp="1"/>
          </p:cNvSpPr>
          <p:nvPr>
            <p:ph type="title"/>
          </p:nvPr>
        </p:nvSpPr>
        <p:spPr>
          <a:xfrm>
            <a:off x="0" y="111547"/>
            <a:ext cx="8686800" cy="569491"/>
          </a:xfrm>
        </p:spPr>
        <p:txBody>
          <a:bodyPr>
            <a:noAutofit/>
          </a:bodyPr>
          <a:lstStyle/>
          <a:p>
            <a:r>
              <a:rPr lang="en-IN" sz="4000" dirty="0">
                <a:solidFill>
                  <a:srgbClr val="FF0000"/>
                </a:solidFill>
                <a:latin typeface="Times" panose="02020603050405020304" pitchFamily="18" charset="0"/>
              </a:rPr>
              <a:t>Techniques to improve QoS</a:t>
            </a:r>
          </a:p>
        </p:txBody>
      </p:sp>
    </p:spTree>
    <p:extLst>
      <p:ext uri="{BB962C8B-B14F-4D97-AF65-F5344CB8AC3E}">
        <p14:creationId xmlns:p14="http://schemas.microsoft.com/office/powerpoint/2010/main" val="423272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1038"/>
            <a:ext cx="9144000" cy="5675312"/>
          </a:xfrm>
        </p:spPr>
        <p:txBody>
          <a:bodyPr>
            <a:noAutofit/>
          </a:bodyPr>
          <a:lstStyle/>
          <a:p>
            <a:pPr algn="just"/>
            <a:r>
              <a:rPr lang="en-US" sz="2800" dirty="0"/>
              <a:t>In this method, packets wait in a buffer (Queue) until the node (Router or switch) is ready to process them.</a:t>
            </a:r>
          </a:p>
          <a:p>
            <a:pPr algn="just"/>
            <a:r>
              <a:rPr lang="en-US" sz="2800" dirty="0"/>
              <a:t>If the average arrival rate is higher than the average processing rate, the queue will fill up and new packets will be discarded.</a:t>
            </a:r>
          </a:p>
        </p:txBody>
      </p:sp>
      <p:sp>
        <p:nvSpPr>
          <p:cNvPr id="4" name="Slide Number Placeholder 3"/>
          <p:cNvSpPr>
            <a:spLocks noGrp="1"/>
          </p:cNvSpPr>
          <p:nvPr>
            <p:ph type="sldNum" sz="quarter" idx="12"/>
          </p:nvPr>
        </p:nvSpPr>
        <p:spPr/>
        <p:txBody>
          <a:bodyPr/>
          <a:lstStyle/>
          <a:p>
            <a:fld id="{45BECD33-1D32-4D2B-AE21-C87DF0D70995}" type="slidenum">
              <a:rPr lang="en-US" smtClean="0"/>
              <a:pPr/>
              <a:t>7</a:t>
            </a:fld>
            <a:endParaRPr lang="en-US"/>
          </a:p>
        </p:txBody>
      </p:sp>
      <p:sp>
        <p:nvSpPr>
          <p:cNvPr id="8" name="Title 7">
            <a:extLst>
              <a:ext uri="{FF2B5EF4-FFF2-40B4-BE49-F238E27FC236}">
                <a16:creationId xmlns:a16="http://schemas.microsoft.com/office/drawing/2014/main" id="{5EB5189B-3F9F-2D0E-6C74-79EB3058D954}"/>
              </a:ext>
            </a:extLst>
          </p:cNvPr>
          <p:cNvSpPr>
            <a:spLocks noGrp="1"/>
          </p:cNvSpPr>
          <p:nvPr>
            <p:ph type="title"/>
          </p:nvPr>
        </p:nvSpPr>
        <p:spPr>
          <a:xfrm>
            <a:off x="0" y="111547"/>
            <a:ext cx="8686800" cy="569491"/>
          </a:xfrm>
        </p:spPr>
        <p:txBody>
          <a:bodyPr>
            <a:noAutofit/>
          </a:bodyPr>
          <a:lstStyle/>
          <a:p>
            <a:r>
              <a:rPr lang="en-IN" sz="4000" dirty="0">
                <a:solidFill>
                  <a:srgbClr val="FF0000"/>
                </a:solidFill>
                <a:latin typeface="Times" panose="02020603050405020304" pitchFamily="18" charset="0"/>
              </a:rPr>
              <a:t>Scheduling : FIFO Queuing</a:t>
            </a:r>
          </a:p>
        </p:txBody>
      </p:sp>
      <p:pic>
        <p:nvPicPr>
          <p:cNvPr id="2" name="Picture 10">
            <a:extLst>
              <a:ext uri="{FF2B5EF4-FFF2-40B4-BE49-F238E27FC236}">
                <a16:creationId xmlns:a16="http://schemas.microsoft.com/office/drawing/2014/main" id="{798C602F-423B-F905-770B-B90907447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588" y="3429000"/>
            <a:ext cx="7085012"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089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A8A5-E797-A73F-C0EA-15EC7E71AA77}"/>
              </a:ext>
            </a:extLst>
          </p:cNvPr>
          <p:cNvSpPr>
            <a:spLocks noGrp="1"/>
          </p:cNvSpPr>
          <p:nvPr>
            <p:ph type="title"/>
          </p:nvPr>
        </p:nvSpPr>
        <p:spPr>
          <a:xfrm>
            <a:off x="457200" y="136526"/>
            <a:ext cx="8229600" cy="340146"/>
          </a:xfrm>
        </p:spPr>
        <p:txBody>
          <a:bodyPr>
            <a:normAutofit fontScale="90000"/>
          </a:bodyPr>
          <a:lstStyle/>
          <a:p>
            <a:r>
              <a:rPr lang="en-IN" dirty="0"/>
              <a:t>Scheduling : Priority Queuing</a:t>
            </a:r>
          </a:p>
        </p:txBody>
      </p:sp>
      <p:sp>
        <p:nvSpPr>
          <p:cNvPr id="3" name="Content Placeholder 2">
            <a:extLst>
              <a:ext uri="{FF2B5EF4-FFF2-40B4-BE49-F238E27FC236}">
                <a16:creationId xmlns:a16="http://schemas.microsoft.com/office/drawing/2014/main" id="{3E8804FE-21AF-79EF-1BC5-B52EBFD6978B}"/>
              </a:ext>
            </a:extLst>
          </p:cNvPr>
          <p:cNvSpPr>
            <a:spLocks noGrp="1"/>
          </p:cNvSpPr>
          <p:nvPr>
            <p:ph idx="1"/>
          </p:nvPr>
        </p:nvSpPr>
        <p:spPr>
          <a:xfrm>
            <a:off x="107504" y="620688"/>
            <a:ext cx="8928992" cy="5735662"/>
          </a:xfrm>
        </p:spPr>
        <p:txBody>
          <a:bodyPr>
            <a:normAutofit/>
          </a:bodyPr>
          <a:lstStyle/>
          <a:p>
            <a:r>
              <a:rPr lang="en-IN" dirty="0"/>
              <a:t>In this method, packets are first assigned to a priority class.</a:t>
            </a:r>
          </a:p>
          <a:p>
            <a:r>
              <a:rPr lang="en-IN" dirty="0"/>
              <a:t>Each priority class has its own queue.</a:t>
            </a:r>
          </a:p>
          <a:p>
            <a:r>
              <a:rPr lang="en-IN" dirty="0"/>
              <a:t>The packets in the highest priority queue are processed first .</a:t>
            </a:r>
          </a:p>
          <a:p>
            <a:r>
              <a:rPr lang="en-IN" dirty="0"/>
              <a:t>Packets in the lowest priority queue are processed last.</a:t>
            </a:r>
          </a:p>
          <a:p>
            <a:r>
              <a:rPr lang="en-IN" dirty="0"/>
              <a:t>The system will not stop serving a queue until it is empty.</a:t>
            </a:r>
          </a:p>
        </p:txBody>
      </p:sp>
      <p:sp>
        <p:nvSpPr>
          <p:cNvPr id="5" name="Slide Number Placeholder 4">
            <a:extLst>
              <a:ext uri="{FF2B5EF4-FFF2-40B4-BE49-F238E27FC236}">
                <a16:creationId xmlns:a16="http://schemas.microsoft.com/office/drawing/2014/main" id="{5A9FE6F1-A9F4-E374-794C-23677CD8342C}"/>
              </a:ext>
            </a:extLst>
          </p:cNvPr>
          <p:cNvSpPr>
            <a:spLocks noGrp="1"/>
          </p:cNvSpPr>
          <p:nvPr>
            <p:ph type="sldNum" sz="quarter" idx="12"/>
          </p:nvPr>
        </p:nvSpPr>
        <p:spPr/>
        <p:txBody>
          <a:bodyPr/>
          <a:lstStyle/>
          <a:p>
            <a:fld id="{45BECD33-1D32-4D2B-AE21-C87DF0D70995}" type="slidenum">
              <a:rPr lang="en-US" smtClean="0"/>
              <a:pPr/>
              <a:t>8</a:t>
            </a:fld>
            <a:endParaRPr lang="en-US"/>
          </a:p>
        </p:txBody>
      </p:sp>
    </p:spTree>
    <p:extLst>
      <p:ext uri="{BB962C8B-B14F-4D97-AF65-F5344CB8AC3E}">
        <p14:creationId xmlns:p14="http://schemas.microsoft.com/office/powerpoint/2010/main" val="1886485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BECD33-1D32-4D2B-AE21-C87DF0D70995}" type="slidenum">
              <a:rPr lang="en-US" smtClean="0"/>
              <a:pPr/>
              <a:t>9</a:t>
            </a:fld>
            <a:endParaRPr lang="en-US"/>
          </a:p>
        </p:txBody>
      </p:sp>
      <p:sp>
        <p:nvSpPr>
          <p:cNvPr id="6" name="TextBox 5">
            <a:extLst>
              <a:ext uri="{FF2B5EF4-FFF2-40B4-BE49-F238E27FC236}">
                <a16:creationId xmlns:a16="http://schemas.microsoft.com/office/drawing/2014/main" id="{D89951EE-0039-2E93-3E11-05409FFD8C44}"/>
              </a:ext>
            </a:extLst>
          </p:cNvPr>
          <p:cNvSpPr txBox="1"/>
          <p:nvPr/>
        </p:nvSpPr>
        <p:spPr>
          <a:xfrm>
            <a:off x="53025" y="62755"/>
            <a:ext cx="9037949" cy="646331"/>
          </a:xfrm>
          <a:prstGeom prst="rect">
            <a:avLst/>
          </a:prstGeom>
          <a:noFill/>
        </p:spPr>
        <p:txBody>
          <a:bodyPr wrap="square">
            <a:spAutoFit/>
          </a:bodyPr>
          <a:lstStyle/>
          <a:p>
            <a:pPr algn="ctr">
              <a:spcBef>
                <a:spcPct val="0"/>
              </a:spcBef>
            </a:pPr>
            <a:r>
              <a:rPr lang="en-US" altLang="ar-SA" sz="3600" dirty="0">
                <a:solidFill>
                  <a:schemeClr val="accent6">
                    <a:lumMod val="75000"/>
                  </a:schemeClr>
                </a:solidFill>
                <a:latin typeface="+mj-lt"/>
                <a:ea typeface="+mj-ea"/>
                <a:cs typeface="+mj-cs"/>
              </a:rPr>
              <a:t>Priority Queues</a:t>
            </a:r>
          </a:p>
        </p:txBody>
      </p:sp>
      <p:pic>
        <p:nvPicPr>
          <p:cNvPr id="2" name="Picture 10">
            <a:extLst>
              <a:ext uri="{FF2B5EF4-FFF2-40B4-BE49-F238E27FC236}">
                <a16:creationId xmlns:a16="http://schemas.microsoft.com/office/drawing/2014/main" id="{8B846655-AE95-1C17-3979-935E55BE8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40768"/>
            <a:ext cx="8318500"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111612</TotalTime>
  <Words>3047</Words>
  <Application>Microsoft Office PowerPoint</Application>
  <PresentationFormat>On-screen Show (4:3)</PresentationFormat>
  <Paragraphs>239</Paragraphs>
  <Slides>56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Arial Unicode MS</vt:lpstr>
      <vt:lpstr>Calibri</vt:lpstr>
      <vt:lpstr>Times</vt:lpstr>
      <vt:lpstr>Times New Roman</vt:lpstr>
      <vt:lpstr>Office Theme</vt:lpstr>
      <vt:lpstr> Module 5 :  Quality of Service (QoS)  </vt:lpstr>
      <vt:lpstr>Quality of Service</vt:lpstr>
      <vt:lpstr>Flow Characteristics</vt:lpstr>
      <vt:lpstr>Contd…</vt:lpstr>
      <vt:lpstr>Contd…</vt:lpstr>
      <vt:lpstr>Techniques to improve QoS</vt:lpstr>
      <vt:lpstr>Scheduling : FIFO Queuing</vt:lpstr>
      <vt:lpstr>Scheduling : Priority Queuing</vt:lpstr>
      <vt:lpstr>PowerPoint Presentation</vt:lpstr>
      <vt:lpstr>Contd…</vt:lpstr>
      <vt:lpstr>Scheduling : Weighted Fair Queuing</vt:lpstr>
      <vt:lpstr> Weighted Fair Queueing</vt:lpstr>
      <vt:lpstr>Traffic Shaping</vt:lpstr>
      <vt:lpstr>Traffic Shaping: Leaky Bucket</vt:lpstr>
      <vt:lpstr>Leaky Bucket</vt:lpstr>
      <vt:lpstr>              Leaky Bucket Implementation </vt:lpstr>
      <vt:lpstr>                               Contd…</vt:lpstr>
      <vt:lpstr>                     Leaky Bucket Implementation</vt:lpstr>
      <vt:lpstr>                       Traffic Shaping :Token Bucket         </vt:lpstr>
      <vt:lpstr>                           Token Bucket</vt:lpstr>
      <vt:lpstr>                       Traffic Shaping :Token Bucket         </vt:lpstr>
      <vt:lpstr>      Combining Leaky Bucket and Token Bucket        </vt:lpstr>
      <vt:lpstr>                                Admission Control        </vt:lpstr>
      <vt:lpstr>                            Resource Reservation        </vt:lpstr>
      <vt:lpstr>                            Models to provide QoS        </vt:lpstr>
      <vt:lpstr>                            Best Effort Delivery        </vt:lpstr>
      <vt:lpstr>                            Integrated Services (Intserv)        </vt:lpstr>
      <vt:lpstr>                            Signaling        </vt:lpstr>
      <vt:lpstr>                            Flow Specification      </vt:lpstr>
      <vt:lpstr>                                  Admission      </vt:lpstr>
      <vt:lpstr>                                  Service Classes     </vt:lpstr>
      <vt:lpstr>                                  Contd….</vt:lpstr>
      <vt:lpstr>                                       RSVP</vt:lpstr>
      <vt:lpstr>                                       Contd…</vt:lpstr>
      <vt:lpstr>                                  RSVP Messages</vt:lpstr>
      <vt:lpstr>                                Path Messages</vt:lpstr>
      <vt:lpstr>                                  Resv Messages</vt:lpstr>
      <vt:lpstr>                         RESV Messages</vt:lpstr>
      <vt:lpstr>                            Reservation Merging</vt:lpstr>
      <vt:lpstr>PowerPoint Presentation</vt:lpstr>
      <vt:lpstr>                            Reservation Styles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Construction, working and characteristics of BJT, JFET, and E-MOSFET</dc:title>
  <dc:creator>Pranavi Mhatre</dc:creator>
  <cp:lastModifiedBy>Varad Patil</cp:lastModifiedBy>
  <cp:revision>258</cp:revision>
  <dcterms:created xsi:type="dcterms:W3CDTF">2020-07-09T06:07:12Z</dcterms:created>
  <dcterms:modified xsi:type="dcterms:W3CDTF">2024-06-01T19:22:14Z</dcterms:modified>
</cp:coreProperties>
</file>