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2" r:id="rId4"/>
  </p:sldMasterIdLst>
  <p:notesMasterIdLst>
    <p:notesMasterId r:id="rId62"/>
  </p:notesMasterIdLst>
  <p:handoutMasterIdLst>
    <p:handoutMasterId r:id="rId63"/>
  </p:handoutMasterIdLst>
  <p:sldIdLst>
    <p:sldId id="256" r:id="rId5"/>
    <p:sldId id="346" r:id="rId6"/>
    <p:sldId id="880" r:id="rId7"/>
    <p:sldId id="881" r:id="rId8"/>
    <p:sldId id="936" r:id="rId9"/>
    <p:sldId id="882" r:id="rId10"/>
    <p:sldId id="883" r:id="rId11"/>
    <p:sldId id="905" r:id="rId12"/>
    <p:sldId id="781" r:id="rId13"/>
    <p:sldId id="884" r:id="rId14"/>
    <p:sldId id="906" r:id="rId15"/>
    <p:sldId id="281" r:id="rId16"/>
    <p:sldId id="907" r:id="rId17"/>
    <p:sldId id="937" r:id="rId18"/>
    <p:sldId id="885" r:id="rId19"/>
    <p:sldId id="282" r:id="rId20"/>
    <p:sldId id="938" r:id="rId21"/>
    <p:sldId id="908" r:id="rId22"/>
    <p:sldId id="887" r:id="rId23"/>
    <p:sldId id="909" r:id="rId24"/>
    <p:sldId id="910" r:id="rId25"/>
    <p:sldId id="911" r:id="rId26"/>
    <p:sldId id="912" r:id="rId27"/>
    <p:sldId id="913" r:id="rId28"/>
    <p:sldId id="914" r:id="rId29"/>
    <p:sldId id="915" r:id="rId30"/>
    <p:sldId id="916" r:id="rId31"/>
    <p:sldId id="917" r:id="rId32"/>
    <p:sldId id="918" r:id="rId33"/>
    <p:sldId id="919" r:id="rId34"/>
    <p:sldId id="920" r:id="rId35"/>
    <p:sldId id="921" r:id="rId36"/>
    <p:sldId id="922" r:id="rId37"/>
    <p:sldId id="923" r:id="rId38"/>
    <p:sldId id="925" r:id="rId39"/>
    <p:sldId id="924" r:id="rId40"/>
    <p:sldId id="926" r:id="rId41"/>
    <p:sldId id="833" r:id="rId42"/>
    <p:sldId id="927" r:id="rId43"/>
    <p:sldId id="928" r:id="rId44"/>
    <p:sldId id="929" r:id="rId45"/>
    <p:sldId id="930" r:id="rId46"/>
    <p:sldId id="931" r:id="rId47"/>
    <p:sldId id="932" r:id="rId48"/>
    <p:sldId id="933" r:id="rId49"/>
    <p:sldId id="934" r:id="rId50"/>
    <p:sldId id="935" r:id="rId51"/>
    <p:sldId id="783" r:id="rId52"/>
    <p:sldId id="893" r:id="rId53"/>
    <p:sldId id="836" r:id="rId54"/>
    <p:sldId id="939" r:id="rId55"/>
    <p:sldId id="898" r:id="rId56"/>
    <p:sldId id="940" r:id="rId57"/>
    <p:sldId id="941" r:id="rId58"/>
    <p:sldId id="942" r:id="rId59"/>
    <p:sldId id="943" r:id="rId60"/>
    <p:sldId id="944"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ta" initials="N" lastIdx="1" clrIdx="0">
    <p:extLst>
      <p:ext uri="{19B8F6BF-5375-455C-9EA6-DF929625EA0E}">
        <p15:presenceInfo xmlns:p15="http://schemas.microsoft.com/office/powerpoint/2012/main" userId="1727f383da2b51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14A3A0"/>
    <a:srgbClr val="FF9900"/>
    <a:srgbClr val="61C1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1713" autoAdjust="0"/>
  </p:normalViewPr>
  <p:slideViewPr>
    <p:cSldViewPr>
      <p:cViewPr varScale="1">
        <p:scale>
          <a:sx n="79" d="100"/>
          <a:sy n="79" d="100"/>
        </p:scale>
        <p:origin x="1550"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5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commentAuthors" Target="commentAuthors.xml"/><Relationship Id="rId69"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a" userId="1727f383da2b51aa" providerId="LiveId" clId="{81FC3DBF-D020-4C6B-9029-5FC82A7E0C67}"/>
    <pc:docChg chg="undo custSel addSld delSld modSld sldOrd">
      <pc:chgData name="Nita" userId="1727f383da2b51aa" providerId="LiveId" clId="{81FC3DBF-D020-4C6B-9029-5FC82A7E0C67}" dt="2022-10-13T04:46:41.169" v="20471" actId="6549"/>
      <pc:docMkLst>
        <pc:docMk/>
      </pc:docMkLst>
      <pc:sldChg chg="modSp mod">
        <pc:chgData name="Nita" userId="1727f383da2b51aa" providerId="LiveId" clId="{81FC3DBF-D020-4C6B-9029-5FC82A7E0C67}" dt="2022-10-07T04:05:51.176" v="63" actId="6549"/>
        <pc:sldMkLst>
          <pc:docMk/>
          <pc:sldMk cId="0" sldId="256"/>
        </pc:sldMkLst>
        <pc:spChg chg="mod">
          <ac:chgData name="Nita" userId="1727f383da2b51aa" providerId="LiveId" clId="{81FC3DBF-D020-4C6B-9029-5FC82A7E0C67}" dt="2022-10-07T04:05:51.176" v="63" actId="6549"/>
          <ac:spMkLst>
            <pc:docMk/>
            <pc:sldMk cId="0" sldId="256"/>
            <ac:spMk id="6" creationId="{00000000-0000-0000-0000-000000000000}"/>
          </ac:spMkLst>
        </pc:spChg>
      </pc:sldChg>
      <pc:sldChg chg="modSp mod">
        <pc:chgData name="Nita" userId="1727f383da2b51aa" providerId="LiveId" clId="{81FC3DBF-D020-4C6B-9029-5FC82A7E0C67}" dt="2022-10-07T05:23:38.839" v="5232" actId="6549"/>
        <pc:sldMkLst>
          <pc:docMk/>
          <pc:sldMk cId="0" sldId="281"/>
        </pc:sldMkLst>
        <pc:spChg chg="mod">
          <ac:chgData name="Nita" userId="1727f383da2b51aa" providerId="LiveId" clId="{81FC3DBF-D020-4C6B-9029-5FC82A7E0C67}" dt="2022-10-07T05:20:43.971" v="4721" actId="5793"/>
          <ac:spMkLst>
            <pc:docMk/>
            <pc:sldMk cId="0" sldId="281"/>
            <ac:spMk id="2" creationId="{264CB4B5-5878-6587-816B-FFDA51C7410C}"/>
          </ac:spMkLst>
        </pc:spChg>
        <pc:spChg chg="mod">
          <ac:chgData name="Nita" userId="1727f383da2b51aa" providerId="LiveId" clId="{81FC3DBF-D020-4C6B-9029-5FC82A7E0C67}" dt="2022-10-07T05:23:38.839" v="5232" actId="6549"/>
          <ac:spMkLst>
            <pc:docMk/>
            <pc:sldMk cId="0" sldId="281"/>
            <ac:spMk id="3" creationId="{79A3640F-4DF5-254B-C946-0231F41953AD}"/>
          </ac:spMkLst>
        </pc:spChg>
      </pc:sldChg>
      <pc:sldChg chg="modSp mod">
        <pc:chgData name="Nita" userId="1727f383da2b51aa" providerId="LiveId" clId="{81FC3DBF-D020-4C6B-9029-5FC82A7E0C67}" dt="2022-10-08T06:02:04.303" v="7101" actId="20577"/>
        <pc:sldMkLst>
          <pc:docMk/>
          <pc:sldMk cId="0" sldId="282"/>
        </pc:sldMkLst>
        <pc:spChg chg="mod">
          <ac:chgData name="Nita" userId="1727f383da2b51aa" providerId="LiveId" clId="{81FC3DBF-D020-4C6B-9029-5FC82A7E0C67}" dt="2022-10-08T06:02:04.303" v="7101" actId="20577"/>
          <ac:spMkLst>
            <pc:docMk/>
            <pc:sldMk cId="0" sldId="282"/>
            <ac:spMk id="2" creationId="{74CF07BE-5C77-0737-89A7-FE4F79E2101B}"/>
          </ac:spMkLst>
        </pc:spChg>
        <pc:spChg chg="mod">
          <ac:chgData name="Nita" userId="1727f383da2b51aa" providerId="LiveId" clId="{81FC3DBF-D020-4C6B-9029-5FC82A7E0C67}" dt="2022-10-08T05:53:13.012" v="6343" actId="20577"/>
          <ac:spMkLst>
            <pc:docMk/>
            <pc:sldMk cId="0" sldId="282"/>
            <ac:spMk id="35848" creationId="{B3CAF3CD-1AE5-B466-AA4C-BB1D92614CE2}"/>
          </ac:spMkLst>
        </pc:spChg>
      </pc:sldChg>
      <pc:sldChg chg="del">
        <pc:chgData name="Nita" userId="1727f383da2b51aa" providerId="LiveId" clId="{81FC3DBF-D020-4C6B-9029-5FC82A7E0C67}" dt="2022-10-08T06:23:12.170" v="8756" actId="2696"/>
        <pc:sldMkLst>
          <pc:docMk/>
          <pc:sldMk cId="0" sldId="283"/>
        </pc:sldMkLst>
      </pc:sldChg>
      <pc:sldChg chg="modSp mod">
        <pc:chgData name="Nita" userId="1727f383da2b51aa" providerId="LiveId" clId="{81FC3DBF-D020-4C6B-9029-5FC82A7E0C67}" dt="2022-10-07T04:11:29.917" v="520" actId="6549"/>
        <pc:sldMkLst>
          <pc:docMk/>
          <pc:sldMk cId="0" sldId="346"/>
        </pc:sldMkLst>
        <pc:spChg chg="mod">
          <ac:chgData name="Nita" userId="1727f383da2b51aa" providerId="LiveId" clId="{81FC3DBF-D020-4C6B-9029-5FC82A7E0C67}" dt="2022-10-07T04:11:29.917" v="520" actId="6549"/>
          <ac:spMkLst>
            <pc:docMk/>
            <pc:sldMk cId="0" sldId="346"/>
            <ac:spMk id="3" creationId="{00000000-0000-0000-0000-000000000000}"/>
          </ac:spMkLst>
        </pc:spChg>
        <pc:spChg chg="mod">
          <ac:chgData name="Nita" userId="1727f383da2b51aa" providerId="LiveId" clId="{81FC3DBF-D020-4C6B-9029-5FC82A7E0C67}" dt="2022-10-07T04:06:16.746" v="100" actId="20577"/>
          <ac:spMkLst>
            <pc:docMk/>
            <pc:sldMk cId="0" sldId="346"/>
            <ac:spMk id="8" creationId="{5EB5189B-3F9F-2D0E-6C74-79EB3058D954}"/>
          </ac:spMkLst>
        </pc:spChg>
      </pc:sldChg>
      <pc:sldChg chg="del">
        <pc:chgData name="Nita" userId="1727f383da2b51aa" providerId="LiveId" clId="{81FC3DBF-D020-4C6B-9029-5FC82A7E0C67}" dt="2022-10-07T05:09:43.874" v="3306" actId="2696"/>
        <pc:sldMkLst>
          <pc:docMk/>
          <pc:sldMk cId="0" sldId="347"/>
        </pc:sldMkLst>
      </pc:sldChg>
      <pc:sldChg chg="del">
        <pc:chgData name="Nita" userId="1727f383da2b51aa" providerId="LiveId" clId="{81FC3DBF-D020-4C6B-9029-5FC82A7E0C67}" dt="2022-10-11T04:23:08.790" v="17302" actId="2696"/>
        <pc:sldMkLst>
          <pc:docMk/>
          <pc:sldMk cId="0" sldId="350"/>
        </pc:sldMkLst>
      </pc:sldChg>
      <pc:sldChg chg="del">
        <pc:chgData name="Nita" userId="1727f383da2b51aa" providerId="LiveId" clId="{81FC3DBF-D020-4C6B-9029-5FC82A7E0C67}" dt="2022-10-11T04:32:46.373" v="18241" actId="2696"/>
        <pc:sldMkLst>
          <pc:docMk/>
          <pc:sldMk cId="0" sldId="388"/>
        </pc:sldMkLst>
      </pc:sldChg>
      <pc:sldChg chg="del">
        <pc:chgData name="Nita" userId="1727f383da2b51aa" providerId="LiveId" clId="{81FC3DBF-D020-4C6B-9029-5FC82A7E0C67}" dt="2022-10-07T05:20:34.696" v="4697" actId="2696"/>
        <pc:sldMkLst>
          <pc:docMk/>
          <pc:sldMk cId="324947279" sldId="415"/>
        </pc:sldMkLst>
      </pc:sldChg>
      <pc:sldChg chg="modSp mod">
        <pc:chgData name="Nita" userId="1727f383da2b51aa" providerId="LiveId" clId="{81FC3DBF-D020-4C6B-9029-5FC82A7E0C67}" dt="2022-10-07T05:09:34.840" v="3305" actId="27636"/>
        <pc:sldMkLst>
          <pc:docMk/>
          <pc:sldMk cId="1886485281" sldId="781"/>
        </pc:sldMkLst>
        <pc:spChg chg="mod">
          <ac:chgData name="Nita" userId="1727f383da2b51aa" providerId="LiveId" clId="{81FC3DBF-D020-4C6B-9029-5FC82A7E0C67}" dt="2022-10-07T05:04:13.601" v="2884" actId="5793"/>
          <ac:spMkLst>
            <pc:docMk/>
            <pc:sldMk cId="1886485281" sldId="781"/>
            <ac:spMk id="2" creationId="{DFDAA8A5-E797-A73F-C0EA-15EC7E71AA77}"/>
          </ac:spMkLst>
        </pc:spChg>
        <pc:spChg chg="mod">
          <ac:chgData name="Nita" userId="1727f383da2b51aa" providerId="LiveId" clId="{81FC3DBF-D020-4C6B-9029-5FC82A7E0C67}" dt="2022-10-07T05:09:34.840" v="3305" actId="27636"/>
          <ac:spMkLst>
            <pc:docMk/>
            <pc:sldMk cId="1886485281" sldId="781"/>
            <ac:spMk id="3" creationId="{3E8804FE-21AF-79EF-1BC5-B52EBFD6978B}"/>
          </ac:spMkLst>
        </pc:spChg>
      </pc:sldChg>
      <pc:sldChg chg="addSp delSp modSp mod">
        <pc:chgData name="Nita" userId="1727f383da2b51aa" providerId="LiveId" clId="{81FC3DBF-D020-4C6B-9029-5FC82A7E0C67}" dt="2022-10-13T04:25:59.499" v="19773" actId="14100"/>
        <pc:sldMkLst>
          <pc:docMk/>
          <pc:sldMk cId="4088268081" sldId="783"/>
        </pc:sldMkLst>
        <pc:spChg chg="add del mod">
          <ac:chgData name="Nita" userId="1727f383da2b51aa" providerId="LiveId" clId="{81FC3DBF-D020-4C6B-9029-5FC82A7E0C67}" dt="2022-10-13T04:25:40.783" v="19769" actId="22"/>
          <ac:spMkLst>
            <pc:docMk/>
            <pc:sldMk cId="4088268081" sldId="783"/>
            <ac:spMk id="3" creationId="{1930248D-CD4F-057D-6534-260EDF74C363}"/>
          </ac:spMkLst>
        </pc:spChg>
        <pc:spChg chg="mod">
          <ac:chgData name="Nita" userId="1727f383da2b51aa" providerId="LiveId" clId="{81FC3DBF-D020-4C6B-9029-5FC82A7E0C67}" dt="2022-10-13T04:25:05.037" v="19768" actId="20577"/>
          <ac:spMkLst>
            <pc:docMk/>
            <pc:sldMk cId="4088268081" sldId="783"/>
            <ac:spMk id="9" creationId="{00000000-0000-0000-0000-000000000000}"/>
          </ac:spMkLst>
        </pc:spChg>
        <pc:picChg chg="del">
          <ac:chgData name="Nita" userId="1727f383da2b51aa" providerId="LiveId" clId="{81FC3DBF-D020-4C6B-9029-5FC82A7E0C67}" dt="2022-10-13T04:24:53.191" v="19737" actId="478"/>
          <ac:picMkLst>
            <pc:docMk/>
            <pc:sldMk cId="4088268081" sldId="783"/>
            <ac:picMk id="2" creationId="{02485A56-7CAB-B600-F8C8-DD21EBE2DAC7}"/>
          </ac:picMkLst>
        </pc:picChg>
        <pc:picChg chg="add mod ord">
          <ac:chgData name="Nita" userId="1727f383da2b51aa" providerId="LiveId" clId="{81FC3DBF-D020-4C6B-9029-5FC82A7E0C67}" dt="2022-10-13T04:25:59.499" v="19773" actId="14100"/>
          <ac:picMkLst>
            <pc:docMk/>
            <pc:sldMk cId="4088268081" sldId="783"/>
            <ac:picMk id="5" creationId="{A743310F-025C-D7A6-1EF5-C6A47C069DDE}"/>
          </ac:picMkLst>
        </pc:picChg>
      </pc:sldChg>
      <pc:sldChg chg="addSp modSp mod">
        <pc:chgData name="Nita" userId="1727f383da2b51aa" providerId="LiveId" clId="{81FC3DBF-D020-4C6B-9029-5FC82A7E0C67}" dt="2022-10-11T04:52:24.688" v="19030" actId="14100"/>
        <pc:sldMkLst>
          <pc:docMk/>
          <pc:sldMk cId="4063486913" sldId="833"/>
        </pc:sldMkLst>
        <pc:spChg chg="mod">
          <ac:chgData name="Nita" userId="1727f383da2b51aa" providerId="LiveId" clId="{81FC3DBF-D020-4C6B-9029-5FC82A7E0C67}" dt="2022-10-11T04:51:48.964" v="19025" actId="20577"/>
          <ac:spMkLst>
            <pc:docMk/>
            <pc:sldMk cId="4063486913" sldId="833"/>
            <ac:spMk id="3" creationId="{F13E9B80-45F5-60FC-FA81-5489FD04AC35}"/>
          </ac:spMkLst>
        </pc:spChg>
        <pc:spChg chg="mod">
          <ac:chgData name="Nita" userId="1727f383da2b51aa" providerId="LiveId" clId="{81FC3DBF-D020-4C6B-9029-5FC82A7E0C67}" dt="2022-10-11T04:48:42.716" v="19021" actId="20577"/>
          <ac:spMkLst>
            <pc:docMk/>
            <pc:sldMk cId="4063486913" sldId="833"/>
            <ac:spMk id="9" creationId="{00000000-0000-0000-0000-000000000000}"/>
          </ac:spMkLst>
        </pc:spChg>
        <pc:picChg chg="add mod">
          <ac:chgData name="Nita" userId="1727f383da2b51aa" providerId="LiveId" clId="{81FC3DBF-D020-4C6B-9029-5FC82A7E0C67}" dt="2022-10-11T04:52:24.688" v="19030" actId="14100"/>
          <ac:picMkLst>
            <pc:docMk/>
            <pc:sldMk cId="4063486913" sldId="833"/>
            <ac:picMk id="4" creationId="{C076B2DC-D024-728E-9467-352D5982A8A3}"/>
          </ac:picMkLst>
        </pc:picChg>
      </pc:sldChg>
      <pc:sldChg chg="del">
        <pc:chgData name="Nita" userId="1727f383da2b51aa" providerId="LiveId" clId="{81FC3DBF-D020-4C6B-9029-5FC82A7E0C67}" dt="2022-10-13T04:26:07.816" v="19774" actId="2696"/>
        <pc:sldMkLst>
          <pc:docMk/>
          <pc:sldMk cId="1304987682" sldId="835"/>
        </pc:sldMkLst>
      </pc:sldChg>
      <pc:sldChg chg="modSp mod">
        <pc:chgData name="Nita" userId="1727f383da2b51aa" providerId="LiveId" clId="{81FC3DBF-D020-4C6B-9029-5FC82A7E0C67}" dt="2022-10-13T04:34:19.570" v="19935" actId="5793"/>
        <pc:sldMkLst>
          <pc:docMk/>
          <pc:sldMk cId="3523851871" sldId="836"/>
        </pc:sldMkLst>
        <pc:spChg chg="mod">
          <ac:chgData name="Nita" userId="1727f383da2b51aa" providerId="LiveId" clId="{81FC3DBF-D020-4C6B-9029-5FC82A7E0C67}" dt="2022-10-13T04:34:19.570" v="19935" actId="5793"/>
          <ac:spMkLst>
            <pc:docMk/>
            <pc:sldMk cId="3523851871" sldId="836"/>
            <ac:spMk id="3" creationId="{F13E9B80-45F5-60FC-FA81-5489FD04AC35}"/>
          </ac:spMkLst>
        </pc:spChg>
        <pc:spChg chg="mod">
          <ac:chgData name="Nita" userId="1727f383da2b51aa" providerId="LiveId" clId="{81FC3DBF-D020-4C6B-9029-5FC82A7E0C67}" dt="2022-10-13T04:29:53.553" v="19891" actId="20577"/>
          <ac:spMkLst>
            <pc:docMk/>
            <pc:sldMk cId="3523851871" sldId="836"/>
            <ac:spMk id="9" creationId="{00000000-0000-0000-0000-000000000000}"/>
          </ac:spMkLst>
        </pc:spChg>
      </pc:sldChg>
      <pc:sldChg chg="delSp modSp mod">
        <pc:chgData name="Nita" userId="1727f383da2b51aa" providerId="LiveId" clId="{81FC3DBF-D020-4C6B-9029-5FC82A7E0C67}" dt="2022-10-07T04:53:15.354" v="2043" actId="14100"/>
        <pc:sldMkLst>
          <pc:docMk/>
          <pc:sldMk cId="2618868723" sldId="880"/>
        </pc:sldMkLst>
        <pc:spChg chg="mod">
          <ac:chgData name="Nita" userId="1727f383da2b51aa" providerId="LiveId" clId="{81FC3DBF-D020-4C6B-9029-5FC82A7E0C67}" dt="2022-10-07T04:53:15.354" v="2043" actId="14100"/>
          <ac:spMkLst>
            <pc:docMk/>
            <pc:sldMk cId="2618868723" sldId="880"/>
            <ac:spMk id="3" creationId="{00000000-0000-0000-0000-000000000000}"/>
          </ac:spMkLst>
        </pc:spChg>
        <pc:spChg chg="mod">
          <ac:chgData name="Nita" userId="1727f383da2b51aa" providerId="LiveId" clId="{81FC3DBF-D020-4C6B-9029-5FC82A7E0C67}" dt="2022-10-07T04:21:34.560" v="714" actId="20577"/>
          <ac:spMkLst>
            <pc:docMk/>
            <pc:sldMk cId="2618868723" sldId="880"/>
            <ac:spMk id="8" creationId="{5EB5189B-3F9F-2D0E-6C74-79EB3058D954}"/>
          </ac:spMkLst>
        </pc:spChg>
        <pc:picChg chg="del mod">
          <ac:chgData name="Nita" userId="1727f383da2b51aa" providerId="LiveId" clId="{81FC3DBF-D020-4C6B-9029-5FC82A7E0C67}" dt="2022-10-07T04:18:22.101" v="522" actId="478"/>
          <ac:picMkLst>
            <pc:docMk/>
            <pc:sldMk cId="2618868723" sldId="880"/>
            <ac:picMk id="2" creationId="{2230212B-670B-EE88-0280-696F20FE293E}"/>
          </ac:picMkLst>
        </pc:picChg>
      </pc:sldChg>
      <pc:sldChg chg="modSp mod">
        <pc:chgData name="Nita" userId="1727f383da2b51aa" providerId="LiveId" clId="{81FC3DBF-D020-4C6B-9029-5FC82A7E0C67}" dt="2022-10-07T04:41:45.517" v="1950" actId="14100"/>
        <pc:sldMkLst>
          <pc:docMk/>
          <pc:sldMk cId="1212695095" sldId="881"/>
        </pc:sldMkLst>
        <pc:spChg chg="mod">
          <ac:chgData name="Nita" userId="1727f383da2b51aa" providerId="LiveId" clId="{81FC3DBF-D020-4C6B-9029-5FC82A7E0C67}" dt="2022-10-07T04:41:36.356" v="1949" actId="255"/>
          <ac:spMkLst>
            <pc:docMk/>
            <pc:sldMk cId="1212695095" sldId="881"/>
            <ac:spMk id="3" creationId="{00000000-0000-0000-0000-000000000000}"/>
          </ac:spMkLst>
        </pc:spChg>
        <pc:spChg chg="mod">
          <ac:chgData name="Nita" userId="1727f383da2b51aa" providerId="LiveId" clId="{81FC3DBF-D020-4C6B-9029-5FC82A7E0C67}" dt="2022-10-07T04:41:45.517" v="1950" actId="14100"/>
          <ac:spMkLst>
            <pc:docMk/>
            <pc:sldMk cId="1212695095" sldId="881"/>
            <ac:spMk id="8" creationId="{5EB5189B-3F9F-2D0E-6C74-79EB3058D954}"/>
          </ac:spMkLst>
        </pc:spChg>
      </pc:sldChg>
      <pc:sldChg chg="modSp mod">
        <pc:chgData name="Nita" userId="1727f383da2b51aa" providerId="LiveId" clId="{81FC3DBF-D020-4C6B-9029-5FC82A7E0C67}" dt="2022-10-07T04:35:51.761" v="1880" actId="20577"/>
        <pc:sldMkLst>
          <pc:docMk/>
          <pc:sldMk cId="1814114371" sldId="882"/>
        </pc:sldMkLst>
        <pc:spChg chg="mod">
          <ac:chgData name="Nita" userId="1727f383da2b51aa" providerId="LiveId" clId="{81FC3DBF-D020-4C6B-9029-5FC82A7E0C67}" dt="2022-10-07T04:35:51.761" v="1880" actId="20577"/>
          <ac:spMkLst>
            <pc:docMk/>
            <pc:sldMk cId="1814114371" sldId="882"/>
            <ac:spMk id="3" creationId="{00000000-0000-0000-0000-000000000000}"/>
          </ac:spMkLst>
        </pc:spChg>
        <pc:spChg chg="mod">
          <ac:chgData name="Nita" userId="1727f383da2b51aa" providerId="LiveId" clId="{81FC3DBF-D020-4C6B-9029-5FC82A7E0C67}" dt="2022-10-07T04:32:01.146" v="1534" actId="20577"/>
          <ac:spMkLst>
            <pc:docMk/>
            <pc:sldMk cId="1814114371" sldId="882"/>
            <ac:spMk id="8" creationId="{5EB5189B-3F9F-2D0E-6C74-79EB3058D954}"/>
          </ac:spMkLst>
        </pc:spChg>
      </pc:sldChg>
      <pc:sldChg chg="addSp delSp modSp mod">
        <pc:chgData name="Nita" userId="1727f383da2b51aa" providerId="LiveId" clId="{81FC3DBF-D020-4C6B-9029-5FC82A7E0C67}" dt="2022-10-07T04:50:39.433" v="1994" actId="14100"/>
        <pc:sldMkLst>
          <pc:docMk/>
          <pc:sldMk cId="423272948" sldId="883"/>
        </pc:sldMkLst>
        <pc:spChg chg="add del mod">
          <ac:chgData name="Nita" userId="1727f383da2b51aa" providerId="LiveId" clId="{81FC3DBF-D020-4C6B-9029-5FC82A7E0C67}" dt="2022-10-07T04:48:49.210" v="1979" actId="478"/>
          <ac:spMkLst>
            <pc:docMk/>
            <pc:sldMk cId="423272948" sldId="883"/>
            <ac:spMk id="2" creationId="{F4531ECF-3582-AD61-DC27-182A0CF5FB41}"/>
          </ac:spMkLst>
        </pc:spChg>
        <pc:spChg chg="del mod">
          <ac:chgData name="Nita" userId="1727f383da2b51aa" providerId="LiveId" clId="{81FC3DBF-D020-4C6B-9029-5FC82A7E0C67}" dt="2022-10-07T04:48:43.099" v="1977"/>
          <ac:spMkLst>
            <pc:docMk/>
            <pc:sldMk cId="423272948" sldId="883"/>
            <ac:spMk id="3" creationId="{00000000-0000-0000-0000-000000000000}"/>
          </ac:spMkLst>
        </pc:spChg>
        <pc:spChg chg="add del mod">
          <ac:chgData name="Nita" userId="1727f383da2b51aa" providerId="LiveId" clId="{81FC3DBF-D020-4C6B-9029-5FC82A7E0C67}" dt="2022-10-07T04:48:54.849" v="1982" actId="478"/>
          <ac:spMkLst>
            <pc:docMk/>
            <pc:sldMk cId="423272948" sldId="883"/>
            <ac:spMk id="6" creationId="{0B7745EB-FF31-5DCC-658D-6D7A3F155ACA}"/>
          </ac:spMkLst>
        </pc:spChg>
        <pc:spChg chg="add del">
          <ac:chgData name="Nita" userId="1727f383da2b51aa" providerId="LiveId" clId="{81FC3DBF-D020-4C6B-9029-5FC82A7E0C67}" dt="2022-10-07T04:49:12.367" v="1984" actId="478"/>
          <ac:spMkLst>
            <pc:docMk/>
            <pc:sldMk cId="423272948" sldId="883"/>
            <ac:spMk id="7" creationId="{3B61D302-474E-E992-4CA9-F10B76609330}"/>
          </ac:spMkLst>
        </pc:spChg>
        <pc:spChg chg="mod">
          <ac:chgData name="Nita" userId="1727f383da2b51aa" providerId="LiveId" clId="{81FC3DBF-D020-4C6B-9029-5FC82A7E0C67}" dt="2022-10-07T04:36:20.170" v="1921" actId="20577"/>
          <ac:spMkLst>
            <pc:docMk/>
            <pc:sldMk cId="423272948" sldId="883"/>
            <ac:spMk id="8" creationId="{5EB5189B-3F9F-2D0E-6C74-79EB3058D954}"/>
          </ac:spMkLst>
        </pc:spChg>
        <pc:spChg chg="add del mod">
          <ac:chgData name="Nita" userId="1727f383da2b51aa" providerId="LiveId" clId="{81FC3DBF-D020-4C6B-9029-5FC82A7E0C67}" dt="2022-10-07T04:49:37.753" v="1987" actId="478"/>
          <ac:spMkLst>
            <pc:docMk/>
            <pc:sldMk cId="423272948" sldId="883"/>
            <ac:spMk id="9" creationId="{316C25EA-590C-7F8F-F44F-6B3FDD99FF49}"/>
          </ac:spMkLst>
        </pc:spChg>
        <pc:picChg chg="add mod">
          <ac:chgData name="Nita" userId="1727f383da2b51aa" providerId="LiveId" clId="{81FC3DBF-D020-4C6B-9029-5FC82A7E0C67}" dt="2022-10-07T04:50:39.433" v="1994" actId="14100"/>
          <ac:picMkLst>
            <pc:docMk/>
            <pc:sldMk cId="423272948" sldId="883"/>
            <ac:picMk id="10" creationId="{2590B791-D2F1-0A80-BC6C-1153289CEC49}"/>
          </ac:picMkLst>
        </pc:picChg>
      </pc:sldChg>
      <pc:sldChg chg="modSp mod">
        <pc:chgData name="Nita" userId="1727f383da2b51aa" providerId="LiveId" clId="{81FC3DBF-D020-4C6B-9029-5FC82A7E0C67}" dt="2022-10-07T05:14:47.099" v="3827" actId="20577"/>
        <pc:sldMkLst>
          <pc:docMk/>
          <pc:sldMk cId="1313074211" sldId="884"/>
        </pc:sldMkLst>
        <pc:spChg chg="mod">
          <ac:chgData name="Nita" userId="1727f383da2b51aa" providerId="LiveId" clId="{81FC3DBF-D020-4C6B-9029-5FC82A7E0C67}" dt="2022-10-07T05:14:47.099" v="3827" actId="20577"/>
          <ac:spMkLst>
            <pc:docMk/>
            <pc:sldMk cId="1313074211" sldId="884"/>
            <ac:spMk id="3" creationId="{3E8804FE-21AF-79EF-1BC5-B52EBFD6978B}"/>
          </ac:spMkLst>
        </pc:spChg>
      </pc:sldChg>
      <pc:sldChg chg="addSp delSp modSp mod">
        <pc:chgData name="Nita" userId="1727f383da2b51aa" providerId="LiveId" clId="{81FC3DBF-D020-4C6B-9029-5FC82A7E0C67}" dt="2022-10-08T05:52:51.782" v="6295" actId="14100"/>
        <pc:sldMkLst>
          <pc:docMk/>
          <pc:sldMk cId="2924786043" sldId="885"/>
        </pc:sldMkLst>
        <pc:spChg chg="mod">
          <ac:chgData name="Nita" userId="1727f383da2b51aa" providerId="LiveId" clId="{81FC3DBF-D020-4C6B-9029-5FC82A7E0C67}" dt="2022-10-08T05:01:31.402" v="6285" actId="20577"/>
          <ac:spMkLst>
            <pc:docMk/>
            <pc:sldMk cId="2924786043" sldId="885"/>
            <ac:spMk id="2" creationId="{264CB4B5-5878-6587-816B-FFDA51C7410C}"/>
          </ac:spMkLst>
        </pc:spChg>
        <pc:spChg chg="del">
          <ac:chgData name="Nita" userId="1727f383da2b51aa" providerId="LiveId" clId="{81FC3DBF-D020-4C6B-9029-5FC82A7E0C67}" dt="2022-10-08T05:51:53.581" v="6289"/>
          <ac:spMkLst>
            <pc:docMk/>
            <pc:sldMk cId="2924786043" sldId="885"/>
            <ac:spMk id="3" creationId="{79A3640F-4DF5-254B-C946-0231F41953AD}"/>
          </ac:spMkLst>
        </pc:spChg>
        <pc:spChg chg="add del mod">
          <ac:chgData name="Nita" userId="1727f383da2b51aa" providerId="LiveId" clId="{81FC3DBF-D020-4C6B-9029-5FC82A7E0C67}" dt="2022-10-08T05:51:58.222" v="6291" actId="478"/>
          <ac:spMkLst>
            <pc:docMk/>
            <pc:sldMk cId="2924786043" sldId="885"/>
            <ac:spMk id="5" creationId="{3E4F66A5-DC3D-7AEA-C71A-53854DF63033}"/>
          </ac:spMkLst>
        </pc:spChg>
        <pc:spChg chg="add del">
          <ac:chgData name="Nita" userId="1727f383da2b51aa" providerId="LiveId" clId="{81FC3DBF-D020-4C6B-9029-5FC82A7E0C67}" dt="2022-10-08T05:52:02.771" v="6293" actId="478"/>
          <ac:spMkLst>
            <pc:docMk/>
            <pc:sldMk cId="2924786043" sldId="885"/>
            <ac:spMk id="6" creationId="{7BB2DA82-C508-5CC5-F002-B8931AB32614}"/>
          </ac:spMkLst>
        </pc:spChg>
        <pc:picChg chg="del mod">
          <ac:chgData name="Nita" userId="1727f383da2b51aa" providerId="LiveId" clId="{81FC3DBF-D020-4C6B-9029-5FC82A7E0C67}" dt="2022-10-08T05:02:07.530" v="6288" actId="478"/>
          <ac:picMkLst>
            <pc:docMk/>
            <pc:sldMk cId="2924786043" sldId="885"/>
            <ac:picMk id="4" creationId="{6B0A8A8B-C889-9EBD-C9F1-7F599273E428}"/>
          </ac:picMkLst>
        </pc:picChg>
        <pc:picChg chg="add mod">
          <ac:chgData name="Nita" userId="1727f383da2b51aa" providerId="LiveId" clId="{81FC3DBF-D020-4C6B-9029-5FC82A7E0C67}" dt="2022-10-08T05:52:51.782" v="6295" actId="14100"/>
          <ac:picMkLst>
            <pc:docMk/>
            <pc:sldMk cId="2924786043" sldId="885"/>
            <ac:picMk id="8" creationId="{7D85E0B0-2EA6-F559-3982-21BAA09124EE}"/>
          </ac:picMkLst>
        </pc:picChg>
      </pc:sldChg>
      <pc:sldChg chg="modSp mod">
        <pc:chgData name="Nita" userId="1727f383da2b51aa" providerId="LiveId" clId="{81FC3DBF-D020-4C6B-9029-5FC82A7E0C67}" dt="2022-10-08T06:26:10.840" v="9041" actId="27636"/>
        <pc:sldMkLst>
          <pc:docMk/>
          <pc:sldMk cId="2534787053" sldId="887"/>
        </pc:sldMkLst>
        <pc:spChg chg="mod">
          <ac:chgData name="Nita" userId="1727f383da2b51aa" providerId="LiveId" clId="{81FC3DBF-D020-4C6B-9029-5FC82A7E0C67}" dt="2022-10-08T06:26:10.840" v="9041" actId="27636"/>
          <ac:spMkLst>
            <pc:docMk/>
            <pc:sldMk cId="2534787053" sldId="887"/>
            <ac:spMk id="2" creationId="{9042E2A3-40A3-4F7E-0476-A0B928750829}"/>
          </ac:spMkLst>
        </pc:spChg>
        <pc:spChg chg="mod">
          <ac:chgData name="Nita" userId="1727f383da2b51aa" providerId="LiveId" clId="{81FC3DBF-D020-4C6B-9029-5FC82A7E0C67}" dt="2022-10-08T06:23:28.626" v="8812" actId="20577"/>
          <ac:spMkLst>
            <pc:docMk/>
            <pc:sldMk cId="2534787053" sldId="887"/>
            <ac:spMk id="36871" creationId="{9272B01A-D3AA-8AA1-4140-D741CD029569}"/>
          </ac:spMkLst>
        </pc:spChg>
      </pc:sldChg>
      <pc:sldChg chg="del">
        <pc:chgData name="Nita" userId="1727f383da2b51aa" providerId="LiveId" clId="{81FC3DBF-D020-4C6B-9029-5FC82A7E0C67}" dt="2022-10-08T06:27:28.132" v="9042" actId="2696"/>
        <pc:sldMkLst>
          <pc:docMk/>
          <pc:sldMk cId="2836748852" sldId="888"/>
        </pc:sldMkLst>
      </pc:sldChg>
      <pc:sldChg chg="del">
        <pc:chgData name="Nita" userId="1727f383da2b51aa" providerId="LiveId" clId="{81FC3DBF-D020-4C6B-9029-5FC82A7E0C67}" dt="2022-10-10T05:25:35.051" v="17273" actId="2696"/>
        <pc:sldMkLst>
          <pc:docMk/>
          <pc:sldMk cId="1199639838" sldId="889"/>
        </pc:sldMkLst>
      </pc:sldChg>
      <pc:sldChg chg="modSp mod">
        <pc:chgData name="Nita" userId="1727f383da2b51aa" providerId="LiveId" clId="{81FC3DBF-D020-4C6B-9029-5FC82A7E0C67}" dt="2022-10-13T04:29:16.994" v="19858" actId="20577"/>
        <pc:sldMkLst>
          <pc:docMk/>
          <pc:sldMk cId="622156163" sldId="893"/>
        </pc:sldMkLst>
        <pc:spChg chg="mod">
          <ac:chgData name="Nita" userId="1727f383da2b51aa" providerId="LiveId" clId="{81FC3DBF-D020-4C6B-9029-5FC82A7E0C67}" dt="2022-10-13T04:29:16.994" v="19858" actId="20577"/>
          <ac:spMkLst>
            <pc:docMk/>
            <pc:sldMk cId="622156163" sldId="893"/>
            <ac:spMk id="3" creationId="{F13E9B80-45F5-60FC-FA81-5489FD04AC35}"/>
          </ac:spMkLst>
        </pc:spChg>
        <pc:spChg chg="mod">
          <ac:chgData name="Nita" userId="1727f383da2b51aa" providerId="LiveId" clId="{81FC3DBF-D020-4C6B-9029-5FC82A7E0C67}" dt="2022-10-13T04:26:52.851" v="19808" actId="20577"/>
          <ac:spMkLst>
            <pc:docMk/>
            <pc:sldMk cId="622156163" sldId="893"/>
            <ac:spMk id="9" creationId="{00000000-0000-0000-0000-000000000000}"/>
          </ac:spMkLst>
        </pc:spChg>
      </pc:sldChg>
      <pc:sldChg chg="addSp delSp modSp mod">
        <pc:chgData name="Nita" userId="1727f383da2b51aa" providerId="LiveId" clId="{81FC3DBF-D020-4C6B-9029-5FC82A7E0C67}" dt="2022-10-13T04:38:26.574" v="20025" actId="14100"/>
        <pc:sldMkLst>
          <pc:docMk/>
          <pc:sldMk cId="2531937055" sldId="898"/>
        </pc:sldMkLst>
        <pc:spChg chg="add del mod">
          <ac:chgData name="Nita" userId="1727f383da2b51aa" providerId="LiveId" clId="{81FC3DBF-D020-4C6B-9029-5FC82A7E0C67}" dt="2022-10-13T04:38:16.132" v="20022" actId="22"/>
          <ac:spMkLst>
            <pc:docMk/>
            <pc:sldMk cId="2531937055" sldId="898"/>
            <ac:spMk id="2" creationId="{B876A196-A757-F295-0ADE-83D929D37164}"/>
          </ac:spMkLst>
        </pc:spChg>
        <pc:picChg chg="add mod ord">
          <ac:chgData name="Nita" userId="1727f383da2b51aa" providerId="LiveId" clId="{81FC3DBF-D020-4C6B-9029-5FC82A7E0C67}" dt="2022-10-13T04:38:26.574" v="20025" actId="14100"/>
          <ac:picMkLst>
            <pc:docMk/>
            <pc:sldMk cId="2531937055" sldId="898"/>
            <ac:picMk id="4" creationId="{C1A51064-DC2F-71D5-FFBD-F079B58BEAD7}"/>
          </ac:picMkLst>
        </pc:picChg>
        <pc:picChg chg="del mod">
          <ac:chgData name="Nita" userId="1727f383da2b51aa" providerId="LiveId" clId="{81FC3DBF-D020-4C6B-9029-5FC82A7E0C67}" dt="2022-10-13T04:37:46.888" v="20021" actId="478"/>
          <ac:picMkLst>
            <pc:docMk/>
            <pc:sldMk cId="2531937055" sldId="898"/>
            <ac:picMk id="2050" creationId="{365B3F64-AFE2-B869-7728-CD9120A4FEAC}"/>
          </ac:picMkLst>
        </pc:picChg>
      </pc:sldChg>
      <pc:sldChg chg="delSp modSp mod">
        <pc:chgData name="Nita" userId="1727f383da2b51aa" providerId="LiveId" clId="{81FC3DBF-D020-4C6B-9029-5FC82A7E0C67}" dt="2022-10-07T05:02:20.391" v="2846" actId="20577"/>
        <pc:sldMkLst>
          <pc:docMk/>
          <pc:sldMk cId="4269089184" sldId="905"/>
        </pc:sldMkLst>
        <pc:spChg chg="mod">
          <ac:chgData name="Nita" userId="1727f383da2b51aa" providerId="LiveId" clId="{81FC3DBF-D020-4C6B-9029-5FC82A7E0C67}" dt="2022-10-07T05:02:20.391" v="2846" actId="20577"/>
          <ac:spMkLst>
            <pc:docMk/>
            <pc:sldMk cId="4269089184" sldId="905"/>
            <ac:spMk id="3" creationId="{00000000-0000-0000-0000-000000000000}"/>
          </ac:spMkLst>
        </pc:spChg>
        <pc:spChg chg="mod">
          <ac:chgData name="Nita" userId="1727f383da2b51aa" providerId="LiveId" clId="{81FC3DBF-D020-4C6B-9029-5FC82A7E0C67}" dt="2022-10-07T04:50:50.025" v="2028" actId="5793"/>
          <ac:spMkLst>
            <pc:docMk/>
            <pc:sldMk cId="4269089184" sldId="905"/>
            <ac:spMk id="8" creationId="{5EB5189B-3F9F-2D0E-6C74-79EB3058D954}"/>
          </ac:spMkLst>
        </pc:spChg>
        <pc:picChg chg="del">
          <ac:chgData name="Nita" userId="1727f383da2b51aa" providerId="LiveId" clId="{81FC3DBF-D020-4C6B-9029-5FC82A7E0C67}" dt="2022-10-07T04:50:52.195" v="2029" actId="478"/>
          <ac:picMkLst>
            <pc:docMk/>
            <pc:sldMk cId="4269089184" sldId="905"/>
            <ac:picMk id="2" creationId="{798C602F-423B-F905-770B-B909074475BF}"/>
          </ac:picMkLst>
        </pc:picChg>
      </pc:sldChg>
      <pc:sldChg chg="modSp mod">
        <pc:chgData name="Nita" userId="1727f383da2b51aa" providerId="LiveId" clId="{81FC3DBF-D020-4C6B-9029-5FC82A7E0C67}" dt="2022-10-07T05:20:29.042" v="4696" actId="6549"/>
        <pc:sldMkLst>
          <pc:docMk/>
          <pc:sldMk cId="2998996503" sldId="906"/>
        </pc:sldMkLst>
        <pc:spChg chg="mod">
          <ac:chgData name="Nita" userId="1727f383da2b51aa" providerId="LiveId" clId="{81FC3DBF-D020-4C6B-9029-5FC82A7E0C67}" dt="2022-10-07T05:15:44.737" v="3870" actId="5793"/>
          <ac:spMkLst>
            <pc:docMk/>
            <pc:sldMk cId="2998996503" sldId="906"/>
            <ac:spMk id="2" creationId="{DFDAA8A5-E797-A73F-C0EA-15EC7E71AA77}"/>
          </ac:spMkLst>
        </pc:spChg>
        <pc:spChg chg="mod">
          <ac:chgData name="Nita" userId="1727f383da2b51aa" providerId="LiveId" clId="{81FC3DBF-D020-4C6B-9029-5FC82A7E0C67}" dt="2022-10-07T05:20:29.042" v="4696" actId="6549"/>
          <ac:spMkLst>
            <pc:docMk/>
            <pc:sldMk cId="2998996503" sldId="906"/>
            <ac:spMk id="3" creationId="{3E8804FE-21AF-79EF-1BC5-B52EBFD6978B}"/>
          </ac:spMkLst>
        </pc:spChg>
      </pc:sldChg>
      <pc:sldChg chg="modSp mod">
        <pc:chgData name="Nita" userId="1727f383da2b51aa" providerId="LiveId" clId="{81FC3DBF-D020-4C6B-9029-5FC82A7E0C67}" dt="2022-10-07T05:27:15.142" v="5705" actId="6549"/>
        <pc:sldMkLst>
          <pc:docMk/>
          <pc:sldMk cId="959888424" sldId="907"/>
        </pc:sldMkLst>
        <pc:spChg chg="mod">
          <ac:chgData name="Nita" userId="1727f383da2b51aa" providerId="LiveId" clId="{81FC3DBF-D020-4C6B-9029-5FC82A7E0C67}" dt="2022-10-07T05:23:56.945" v="5272" actId="5793"/>
          <ac:spMkLst>
            <pc:docMk/>
            <pc:sldMk cId="959888424" sldId="907"/>
            <ac:spMk id="2" creationId="{264CB4B5-5878-6587-816B-FFDA51C7410C}"/>
          </ac:spMkLst>
        </pc:spChg>
        <pc:spChg chg="mod">
          <ac:chgData name="Nita" userId="1727f383da2b51aa" providerId="LiveId" clId="{81FC3DBF-D020-4C6B-9029-5FC82A7E0C67}" dt="2022-10-07T05:27:15.142" v="5705" actId="6549"/>
          <ac:spMkLst>
            <pc:docMk/>
            <pc:sldMk cId="959888424" sldId="907"/>
            <ac:spMk id="3" creationId="{79A3640F-4DF5-254B-C946-0231F41953AD}"/>
          </ac:spMkLst>
        </pc:spChg>
      </pc:sldChg>
      <pc:sldChg chg="modSp mod">
        <pc:chgData name="Nita" userId="1727f383da2b51aa" providerId="LiveId" clId="{81FC3DBF-D020-4C6B-9029-5FC82A7E0C67}" dt="2022-10-08T06:22:38.298" v="8755" actId="6549"/>
        <pc:sldMkLst>
          <pc:docMk/>
          <pc:sldMk cId="4096094365" sldId="908"/>
        </pc:sldMkLst>
        <pc:spChg chg="mod">
          <ac:chgData name="Nita" userId="1727f383da2b51aa" providerId="LiveId" clId="{81FC3DBF-D020-4C6B-9029-5FC82A7E0C67}" dt="2022-10-08T06:22:38.298" v="8755" actId="6549"/>
          <ac:spMkLst>
            <pc:docMk/>
            <pc:sldMk cId="4096094365" sldId="908"/>
            <ac:spMk id="2" creationId="{74CF07BE-5C77-0737-89A7-FE4F79E2101B}"/>
          </ac:spMkLst>
        </pc:spChg>
      </pc:sldChg>
      <pc:sldChg chg="modSp mod">
        <pc:chgData name="Nita" userId="1727f383da2b51aa" providerId="LiveId" clId="{81FC3DBF-D020-4C6B-9029-5FC82A7E0C67}" dt="2022-10-08T06:40:18.693" v="10068" actId="6549"/>
        <pc:sldMkLst>
          <pc:docMk/>
          <pc:sldMk cId="1899860556" sldId="909"/>
        </pc:sldMkLst>
        <pc:spChg chg="mod">
          <ac:chgData name="Nita" userId="1727f383da2b51aa" providerId="LiveId" clId="{81FC3DBF-D020-4C6B-9029-5FC82A7E0C67}" dt="2022-10-08T06:40:18.693" v="10068" actId="6549"/>
          <ac:spMkLst>
            <pc:docMk/>
            <pc:sldMk cId="1899860556" sldId="909"/>
            <ac:spMk id="2" creationId="{9042E2A3-40A3-4F7E-0476-A0B928750829}"/>
          </ac:spMkLst>
        </pc:spChg>
        <pc:spChg chg="mod">
          <ac:chgData name="Nita" userId="1727f383da2b51aa" providerId="LiveId" clId="{81FC3DBF-D020-4C6B-9029-5FC82A7E0C67}" dt="2022-10-08T06:27:46.676" v="9090" actId="20577"/>
          <ac:spMkLst>
            <pc:docMk/>
            <pc:sldMk cId="1899860556" sldId="909"/>
            <ac:spMk id="36871" creationId="{9272B01A-D3AA-8AA1-4140-D741CD029569}"/>
          </ac:spMkLst>
        </pc:spChg>
      </pc:sldChg>
      <pc:sldChg chg="modSp mod">
        <pc:chgData name="Nita" userId="1727f383da2b51aa" providerId="LiveId" clId="{81FC3DBF-D020-4C6B-9029-5FC82A7E0C67}" dt="2022-10-08T06:58:16.593" v="10684" actId="6549"/>
        <pc:sldMkLst>
          <pc:docMk/>
          <pc:sldMk cId="2632835378" sldId="910"/>
        </pc:sldMkLst>
        <pc:spChg chg="mod">
          <ac:chgData name="Nita" userId="1727f383da2b51aa" providerId="LiveId" clId="{81FC3DBF-D020-4C6B-9029-5FC82A7E0C67}" dt="2022-10-08T06:58:16.593" v="10684" actId="6549"/>
          <ac:spMkLst>
            <pc:docMk/>
            <pc:sldMk cId="2632835378" sldId="910"/>
            <ac:spMk id="2" creationId="{9042E2A3-40A3-4F7E-0476-A0B928750829}"/>
          </ac:spMkLst>
        </pc:spChg>
        <pc:spChg chg="mod">
          <ac:chgData name="Nita" userId="1727f383da2b51aa" providerId="LiveId" clId="{81FC3DBF-D020-4C6B-9029-5FC82A7E0C67}" dt="2022-10-08T06:52:29.753" v="10150" actId="20577"/>
          <ac:spMkLst>
            <pc:docMk/>
            <pc:sldMk cId="2632835378" sldId="910"/>
            <ac:spMk id="36871" creationId="{9272B01A-D3AA-8AA1-4140-D741CD029569}"/>
          </ac:spMkLst>
        </pc:spChg>
      </pc:sldChg>
      <pc:sldChg chg="modSp mod">
        <pc:chgData name="Nita" userId="1727f383da2b51aa" providerId="LiveId" clId="{81FC3DBF-D020-4C6B-9029-5FC82A7E0C67}" dt="2022-10-08T08:06:03.867" v="11166" actId="27636"/>
        <pc:sldMkLst>
          <pc:docMk/>
          <pc:sldMk cId="2280542881" sldId="911"/>
        </pc:sldMkLst>
        <pc:spChg chg="mod">
          <ac:chgData name="Nita" userId="1727f383da2b51aa" providerId="LiveId" clId="{81FC3DBF-D020-4C6B-9029-5FC82A7E0C67}" dt="2022-10-08T08:06:03.867" v="11166" actId="27636"/>
          <ac:spMkLst>
            <pc:docMk/>
            <pc:sldMk cId="2280542881" sldId="911"/>
            <ac:spMk id="2" creationId="{9042E2A3-40A3-4F7E-0476-A0B928750829}"/>
          </ac:spMkLst>
        </pc:spChg>
        <pc:spChg chg="mod">
          <ac:chgData name="Nita" userId="1727f383da2b51aa" providerId="LiveId" clId="{81FC3DBF-D020-4C6B-9029-5FC82A7E0C67}" dt="2022-10-08T07:01:40.348" v="10718" actId="20577"/>
          <ac:spMkLst>
            <pc:docMk/>
            <pc:sldMk cId="2280542881" sldId="911"/>
            <ac:spMk id="36871" creationId="{9272B01A-D3AA-8AA1-4140-D741CD029569}"/>
          </ac:spMkLst>
        </pc:spChg>
      </pc:sldChg>
      <pc:sldChg chg="modSp mod">
        <pc:chgData name="Nita" userId="1727f383da2b51aa" providerId="LiveId" clId="{81FC3DBF-D020-4C6B-9029-5FC82A7E0C67}" dt="2022-10-13T03:43:02.368" v="19439" actId="27636"/>
        <pc:sldMkLst>
          <pc:docMk/>
          <pc:sldMk cId="1156225414" sldId="912"/>
        </pc:sldMkLst>
        <pc:spChg chg="mod">
          <ac:chgData name="Nita" userId="1727f383da2b51aa" providerId="LiveId" clId="{81FC3DBF-D020-4C6B-9029-5FC82A7E0C67}" dt="2022-10-13T03:43:02.368" v="19439" actId="27636"/>
          <ac:spMkLst>
            <pc:docMk/>
            <pc:sldMk cId="1156225414" sldId="912"/>
            <ac:spMk id="2" creationId="{9042E2A3-40A3-4F7E-0476-A0B928750829}"/>
          </ac:spMkLst>
        </pc:spChg>
        <pc:spChg chg="mod">
          <ac:chgData name="Nita" userId="1727f383da2b51aa" providerId="LiveId" clId="{81FC3DBF-D020-4C6B-9029-5FC82A7E0C67}" dt="2022-10-10T04:09:42.567" v="11343" actId="20577"/>
          <ac:spMkLst>
            <pc:docMk/>
            <pc:sldMk cId="1156225414" sldId="912"/>
            <ac:spMk id="36871" creationId="{9272B01A-D3AA-8AA1-4140-D741CD029569}"/>
          </ac:spMkLst>
        </pc:spChg>
      </pc:sldChg>
      <pc:sldChg chg="modSp mod">
        <pc:chgData name="Nita" userId="1727f383da2b51aa" providerId="LiveId" clId="{81FC3DBF-D020-4C6B-9029-5FC82A7E0C67}" dt="2022-10-10T04:25:59.550" v="12760" actId="14100"/>
        <pc:sldMkLst>
          <pc:docMk/>
          <pc:sldMk cId="2928487520" sldId="913"/>
        </pc:sldMkLst>
        <pc:spChg chg="mod">
          <ac:chgData name="Nita" userId="1727f383da2b51aa" providerId="LiveId" clId="{81FC3DBF-D020-4C6B-9029-5FC82A7E0C67}" dt="2022-10-10T04:25:59.550" v="12760" actId="14100"/>
          <ac:spMkLst>
            <pc:docMk/>
            <pc:sldMk cId="2928487520" sldId="913"/>
            <ac:spMk id="2" creationId="{9042E2A3-40A3-4F7E-0476-A0B928750829}"/>
          </ac:spMkLst>
        </pc:spChg>
        <pc:spChg chg="mod">
          <ac:chgData name="Nita" userId="1727f383da2b51aa" providerId="LiveId" clId="{81FC3DBF-D020-4C6B-9029-5FC82A7E0C67}" dt="2022-10-10T04:21:35.744" v="12304" actId="20577"/>
          <ac:spMkLst>
            <pc:docMk/>
            <pc:sldMk cId="2928487520" sldId="913"/>
            <ac:spMk id="36871" creationId="{9272B01A-D3AA-8AA1-4140-D741CD029569}"/>
          </ac:spMkLst>
        </pc:spChg>
      </pc:sldChg>
      <pc:sldChg chg="modSp mod">
        <pc:chgData name="Nita" userId="1727f383da2b51aa" providerId="LiveId" clId="{81FC3DBF-D020-4C6B-9029-5FC82A7E0C67}" dt="2022-10-10T04:34:59.156" v="13440" actId="5793"/>
        <pc:sldMkLst>
          <pc:docMk/>
          <pc:sldMk cId="1259537542" sldId="914"/>
        </pc:sldMkLst>
        <pc:spChg chg="mod">
          <ac:chgData name="Nita" userId="1727f383da2b51aa" providerId="LiveId" clId="{81FC3DBF-D020-4C6B-9029-5FC82A7E0C67}" dt="2022-10-10T04:34:59.156" v="13440" actId="5793"/>
          <ac:spMkLst>
            <pc:docMk/>
            <pc:sldMk cId="1259537542" sldId="914"/>
            <ac:spMk id="2" creationId="{9042E2A3-40A3-4F7E-0476-A0B928750829}"/>
          </ac:spMkLst>
        </pc:spChg>
        <pc:spChg chg="mod">
          <ac:chgData name="Nita" userId="1727f383da2b51aa" providerId="LiveId" clId="{81FC3DBF-D020-4C6B-9029-5FC82A7E0C67}" dt="2022-10-10T04:29:17.512" v="12799" actId="20577"/>
          <ac:spMkLst>
            <pc:docMk/>
            <pc:sldMk cId="1259537542" sldId="914"/>
            <ac:spMk id="36871" creationId="{9272B01A-D3AA-8AA1-4140-D741CD029569}"/>
          </ac:spMkLst>
        </pc:spChg>
      </pc:sldChg>
      <pc:sldChg chg="modSp mod">
        <pc:chgData name="Nita" userId="1727f383da2b51aa" providerId="LiveId" clId="{81FC3DBF-D020-4C6B-9029-5FC82A7E0C67}" dt="2022-10-10T04:43:10.373" v="14171" actId="14100"/>
        <pc:sldMkLst>
          <pc:docMk/>
          <pc:sldMk cId="2259995098" sldId="915"/>
        </pc:sldMkLst>
        <pc:spChg chg="mod">
          <ac:chgData name="Nita" userId="1727f383da2b51aa" providerId="LiveId" clId="{81FC3DBF-D020-4C6B-9029-5FC82A7E0C67}" dt="2022-10-10T04:43:10.373" v="14171" actId="14100"/>
          <ac:spMkLst>
            <pc:docMk/>
            <pc:sldMk cId="2259995098" sldId="915"/>
            <ac:spMk id="2" creationId="{9042E2A3-40A3-4F7E-0476-A0B928750829}"/>
          </ac:spMkLst>
        </pc:spChg>
        <pc:spChg chg="mod">
          <ac:chgData name="Nita" userId="1727f383da2b51aa" providerId="LiveId" clId="{81FC3DBF-D020-4C6B-9029-5FC82A7E0C67}" dt="2022-10-10T04:35:35.771" v="13463" actId="20577"/>
          <ac:spMkLst>
            <pc:docMk/>
            <pc:sldMk cId="2259995098" sldId="915"/>
            <ac:spMk id="36871" creationId="{9272B01A-D3AA-8AA1-4140-D741CD029569}"/>
          </ac:spMkLst>
        </pc:spChg>
      </pc:sldChg>
      <pc:sldChg chg="modSp mod">
        <pc:chgData name="Nita" userId="1727f383da2b51aa" providerId="LiveId" clId="{81FC3DBF-D020-4C6B-9029-5FC82A7E0C67}" dt="2022-10-10T04:45:32.144" v="14603" actId="5793"/>
        <pc:sldMkLst>
          <pc:docMk/>
          <pc:sldMk cId="645415304" sldId="916"/>
        </pc:sldMkLst>
        <pc:spChg chg="mod">
          <ac:chgData name="Nita" userId="1727f383da2b51aa" providerId="LiveId" clId="{81FC3DBF-D020-4C6B-9029-5FC82A7E0C67}" dt="2022-10-10T04:45:32.144" v="14603" actId="5793"/>
          <ac:spMkLst>
            <pc:docMk/>
            <pc:sldMk cId="645415304" sldId="916"/>
            <ac:spMk id="2" creationId="{9042E2A3-40A3-4F7E-0476-A0B928750829}"/>
          </ac:spMkLst>
        </pc:spChg>
        <pc:spChg chg="mod">
          <ac:chgData name="Nita" userId="1727f383da2b51aa" providerId="LiveId" clId="{81FC3DBF-D020-4C6B-9029-5FC82A7E0C67}" dt="2022-10-10T04:43:30.454" v="14188" actId="20577"/>
          <ac:spMkLst>
            <pc:docMk/>
            <pc:sldMk cId="645415304" sldId="916"/>
            <ac:spMk id="36871" creationId="{9272B01A-D3AA-8AA1-4140-D741CD029569}"/>
          </ac:spMkLst>
        </pc:spChg>
      </pc:sldChg>
      <pc:sldChg chg="modSp mod">
        <pc:chgData name="Nita" userId="1727f383da2b51aa" providerId="LiveId" clId="{81FC3DBF-D020-4C6B-9029-5FC82A7E0C67}" dt="2022-10-10T04:49:00.797" v="15197" actId="5793"/>
        <pc:sldMkLst>
          <pc:docMk/>
          <pc:sldMk cId="1396298268" sldId="917"/>
        </pc:sldMkLst>
        <pc:spChg chg="mod">
          <ac:chgData name="Nita" userId="1727f383da2b51aa" providerId="LiveId" clId="{81FC3DBF-D020-4C6B-9029-5FC82A7E0C67}" dt="2022-10-10T04:49:00.797" v="15197" actId="5793"/>
          <ac:spMkLst>
            <pc:docMk/>
            <pc:sldMk cId="1396298268" sldId="917"/>
            <ac:spMk id="2" creationId="{9042E2A3-40A3-4F7E-0476-A0B928750829}"/>
          </ac:spMkLst>
        </pc:spChg>
        <pc:spChg chg="mod">
          <ac:chgData name="Nita" userId="1727f383da2b51aa" providerId="LiveId" clId="{81FC3DBF-D020-4C6B-9029-5FC82A7E0C67}" dt="2022-10-10T04:46:09.350" v="14635" actId="20577"/>
          <ac:spMkLst>
            <pc:docMk/>
            <pc:sldMk cId="1396298268" sldId="917"/>
            <ac:spMk id="36871" creationId="{9272B01A-D3AA-8AA1-4140-D741CD029569}"/>
          </ac:spMkLst>
        </pc:spChg>
      </pc:sldChg>
      <pc:sldChg chg="modSp mod">
        <pc:chgData name="Nita" userId="1727f383da2b51aa" providerId="LiveId" clId="{81FC3DBF-D020-4C6B-9029-5FC82A7E0C67}" dt="2022-10-10T04:56:33.613" v="15993" actId="5793"/>
        <pc:sldMkLst>
          <pc:docMk/>
          <pc:sldMk cId="303770966" sldId="918"/>
        </pc:sldMkLst>
        <pc:spChg chg="mod">
          <ac:chgData name="Nita" userId="1727f383da2b51aa" providerId="LiveId" clId="{81FC3DBF-D020-4C6B-9029-5FC82A7E0C67}" dt="2022-10-10T04:56:33.613" v="15993" actId="5793"/>
          <ac:spMkLst>
            <pc:docMk/>
            <pc:sldMk cId="303770966" sldId="918"/>
            <ac:spMk id="2" creationId="{9042E2A3-40A3-4F7E-0476-A0B928750829}"/>
          </ac:spMkLst>
        </pc:spChg>
        <pc:spChg chg="mod">
          <ac:chgData name="Nita" userId="1727f383da2b51aa" providerId="LiveId" clId="{81FC3DBF-D020-4C6B-9029-5FC82A7E0C67}" dt="2022-10-10T04:49:38.092" v="15211" actId="20577"/>
          <ac:spMkLst>
            <pc:docMk/>
            <pc:sldMk cId="303770966" sldId="918"/>
            <ac:spMk id="36871" creationId="{9272B01A-D3AA-8AA1-4140-D741CD029569}"/>
          </ac:spMkLst>
        </pc:spChg>
      </pc:sldChg>
      <pc:sldChg chg="modSp mod">
        <pc:chgData name="Nita" userId="1727f383da2b51aa" providerId="LiveId" clId="{81FC3DBF-D020-4C6B-9029-5FC82A7E0C67}" dt="2022-10-10T05:09:28.999" v="16937" actId="6549"/>
        <pc:sldMkLst>
          <pc:docMk/>
          <pc:sldMk cId="1564667000" sldId="919"/>
        </pc:sldMkLst>
        <pc:spChg chg="mod">
          <ac:chgData name="Nita" userId="1727f383da2b51aa" providerId="LiveId" clId="{81FC3DBF-D020-4C6B-9029-5FC82A7E0C67}" dt="2022-10-10T05:09:28.999" v="16937" actId="6549"/>
          <ac:spMkLst>
            <pc:docMk/>
            <pc:sldMk cId="1564667000" sldId="919"/>
            <ac:spMk id="2" creationId="{9042E2A3-40A3-4F7E-0476-A0B928750829}"/>
          </ac:spMkLst>
        </pc:spChg>
        <pc:spChg chg="mod">
          <ac:chgData name="Nita" userId="1727f383da2b51aa" providerId="LiveId" clId="{81FC3DBF-D020-4C6B-9029-5FC82A7E0C67}" dt="2022-10-10T04:59:29.106" v="16033" actId="20577"/>
          <ac:spMkLst>
            <pc:docMk/>
            <pc:sldMk cId="1564667000" sldId="919"/>
            <ac:spMk id="36871" creationId="{9272B01A-D3AA-8AA1-4140-D741CD029569}"/>
          </ac:spMkLst>
        </pc:spChg>
      </pc:sldChg>
      <pc:sldChg chg="modSp mod">
        <pc:chgData name="Nita" userId="1727f383da2b51aa" providerId="LiveId" clId="{81FC3DBF-D020-4C6B-9029-5FC82A7E0C67}" dt="2022-10-10T05:20:12.726" v="17168" actId="20577"/>
        <pc:sldMkLst>
          <pc:docMk/>
          <pc:sldMk cId="524941570" sldId="920"/>
        </pc:sldMkLst>
        <pc:spChg chg="mod">
          <ac:chgData name="Nita" userId="1727f383da2b51aa" providerId="LiveId" clId="{81FC3DBF-D020-4C6B-9029-5FC82A7E0C67}" dt="2022-10-10T05:17:03.059" v="17136" actId="5793"/>
          <ac:spMkLst>
            <pc:docMk/>
            <pc:sldMk cId="524941570" sldId="920"/>
            <ac:spMk id="2" creationId="{9042E2A3-40A3-4F7E-0476-A0B928750829}"/>
          </ac:spMkLst>
        </pc:spChg>
        <pc:spChg chg="mod">
          <ac:chgData name="Nita" userId="1727f383da2b51aa" providerId="LiveId" clId="{81FC3DBF-D020-4C6B-9029-5FC82A7E0C67}" dt="2022-10-10T05:20:12.726" v="17168" actId="20577"/>
          <ac:spMkLst>
            <pc:docMk/>
            <pc:sldMk cId="524941570" sldId="920"/>
            <ac:spMk id="36871" creationId="{9272B01A-D3AA-8AA1-4140-D741CD029569}"/>
          </ac:spMkLst>
        </pc:spChg>
      </pc:sldChg>
      <pc:sldChg chg="modSp mod">
        <pc:chgData name="Nita" userId="1727f383da2b51aa" providerId="LiveId" clId="{81FC3DBF-D020-4C6B-9029-5FC82A7E0C67}" dt="2022-10-10T05:20:42.840" v="17173" actId="27636"/>
        <pc:sldMkLst>
          <pc:docMk/>
          <pc:sldMk cId="2185945861" sldId="921"/>
        </pc:sldMkLst>
        <pc:spChg chg="mod">
          <ac:chgData name="Nita" userId="1727f383da2b51aa" providerId="LiveId" clId="{81FC3DBF-D020-4C6B-9029-5FC82A7E0C67}" dt="2022-10-10T05:20:42.840" v="17173" actId="27636"/>
          <ac:spMkLst>
            <pc:docMk/>
            <pc:sldMk cId="2185945861" sldId="921"/>
            <ac:spMk id="2" creationId="{9042E2A3-40A3-4F7E-0476-A0B928750829}"/>
          </ac:spMkLst>
        </pc:spChg>
        <pc:spChg chg="mod">
          <ac:chgData name="Nita" userId="1727f383da2b51aa" providerId="LiveId" clId="{81FC3DBF-D020-4C6B-9029-5FC82A7E0C67}" dt="2022-10-10T05:18:33.624" v="17151" actId="20577"/>
          <ac:spMkLst>
            <pc:docMk/>
            <pc:sldMk cId="2185945861" sldId="921"/>
            <ac:spMk id="36871" creationId="{9272B01A-D3AA-8AA1-4140-D741CD029569}"/>
          </ac:spMkLst>
        </pc:spChg>
      </pc:sldChg>
      <pc:sldChg chg="modSp mod">
        <pc:chgData name="Nita" userId="1727f383da2b51aa" providerId="LiveId" clId="{81FC3DBF-D020-4C6B-9029-5FC82A7E0C67}" dt="2022-10-10T05:23:29.087" v="17219" actId="27636"/>
        <pc:sldMkLst>
          <pc:docMk/>
          <pc:sldMk cId="3340131404" sldId="922"/>
        </pc:sldMkLst>
        <pc:spChg chg="mod">
          <ac:chgData name="Nita" userId="1727f383da2b51aa" providerId="LiveId" clId="{81FC3DBF-D020-4C6B-9029-5FC82A7E0C67}" dt="2022-10-10T05:23:29.087" v="17219" actId="27636"/>
          <ac:spMkLst>
            <pc:docMk/>
            <pc:sldMk cId="3340131404" sldId="922"/>
            <ac:spMk id="2" creationId="{9042E2A3-40A3-4F7E-0476-A0B928750829}"/>
          </ac:spMkLst>
        </pc:spChg>
        <pc:spChg chg="mod">
          <ac:chgData name="Nita" userId="1727f383da2b51aa" providerId="LiveId" clId="{81FC3DBF-D020-4C6B-9029-5FC82A7E0C67}" dt="2022-10-10T05:22:55.203" v="17211" actId="20577"/>
          <ac:spMkLst>
            <pc:docMk/>
            <pc:sldMk cId="3340131404" sldId="922"/>
            <ac:spMk id="36871" creationId="{9272B01A-D3AA-8AA1-4140-D741CD029569}"/>
          </ac:spMkLst>
        </pc:spChg>
      </pc:sldChg>
      <pc:sldChg chg="addSp modSp mod">
        <pc:chgData name="Nita" userId="1727f383da2b51aa" providerId="LiveId" clId="{81FC3DBF-D020-4C6B-9029-5FC82A7E0C67}" dt="2022-10-10T05:25:30.009" v="17272" actId="14100"/>
        <pc:sldMkLst>
          <pc:docMk/>
          <pc:sldMk cId="2826310698" sldId="923"/>
        </pc:sldMkLst>
        <pc:spChg chg="mod">
          <ac:chgData name="Nita" userId="1727f383da2b51aa" providerId="LiveId" clId="{81FC3DBF-D020-4C6B-9029-5FC82A7E0C67}" dt="2022-10-10T05:24:47.853" v="17268" actId="20577"/>
          <ac:spMkLst>
            <pc:docMk/>
            <pc:sldMk cId="2826310698" sldId="923"/>
            <ac:spMk id="2" creationId="{9042E2A3-40A3-4F7E-0476-A0B928750829}"/>
          </ac:spMkLst>
        </pc:spChg>
        <pc:spChg chg="mod">
          <ac:chgData name="Nita" userId="1727f383da2b51aa" providerId="LiveId" clId="{81FC3DBF-D020-4C6B-9029-5FC82A7E0C67}" dt="2022-10-10T05:23:40.336" v="17229" actId="5793"/>
          <ac:spMkLst>
            <pc:docMk/>
            <pc:sldMk cId="2826310698" sldId="923"/>
            <ac:spMk id="36871" creationId="{9272B01A-D3AA-8AA1-4140-D741CD029569}"/>
          </ac:spMkLst>
        </pc:spChg>
        <pc:picChg chg="add mod">
          <ac:chgData name="Nita" userId="1727f383da2b51aa" providerId="LiveId" clId="{81FC3DBF-D020-4C6B-9029-5FC82A7E0C67}" dt="2022-10-10T05:25:30.009" v="17272" actId="14100"/>
          <ac:picMkLst>
            <pc:docMk/>
            <pc:sldMk cId="2826310698" sldId="923"/>
            <ac:picMk id="4" creationId="{ED35C2DD-FF69-E680-2C09-73E7AC0A9AC3}"/>
          </ac:picMkLst>
        </pc:picChg>
      </pc:sldChg>
      <pc:sldChg chg="modSp mod">
        <pc:chgData name="Nita" userId="1727f383da2b51aa" providerId="LiveId" clId="{81FC3DBF-D020-4C6B-9029-5FC82A7E0C67}" dt="2022-10-11T04:42:51.858" v="18973" actId="27636"/>
        <pc:sldMkLst>
          <pc:docMk/>
          <pc:sldMk cId="3403150182" sldId="924"/>
        </pc:sldMkLst>
        <pc:spChg chg="mod">
          <ac:chgData name="Nita" userId="1727f383da2b51aa" providerId="LiveId" clId="{81FC3DBF-D020-4C6B-9029-5FC82A7E0C67}" dt="2022-10-11T04:42:51.858" v="18973" actId="27636"/>
          <ac:spMkLst>
            <pc:docMk/>
            <pc:sldMk cId="3403150182" sldId="924"/>
            <ac:spMk id="2" creationId="{9042E2A3-40A3-4F7E-0476-A0B928750829}"/>
          </ac:spMkLst>
        </pc:spChg>
        <pc:spChg chg="mod">
          <ac:chgData name="Nita" userId="1727f383da2b51aa" providerId="LiveId" clId="{81FC3DBF-D020-4C6B-9029-5FC82A7E0C67}" dt="2022-10-11T04:23:41.467" v="17340" actId="20577"/>
          <ac:spMkLst>
            <pc:docMk/>
            <pc:sldMk cId="3403150182" sldId="924"/>
            <ac:spMk id="36871" creationId="{9272B01A-D3AA-8AA1-4140-D741CD029569}"/>
          </ac:spMkLst>
        </pc:spChg>
      </pc:sldChg>
      <pc:sldChg chg="modSp mod">
        <pc:chgData name="Nita" userId="1727f383da2b51aa" providerId="LiveId" clId="{81FC3DBF-D020-4C6B-9029-5FC82A7E0C67}" dt="2022-10-10T05:26:44.681" v="17301" actId="14100"/>
        <pc:sldMkLst>
          <pc:docMk/>
          <pc:sldMk cId="1084764958" sldId="925"/>
        </pc:sldMkLst>
        <pc:spChg chg="mod">
          <ac:chgData name="Nita" userId="1727f383da2b51aa" providerId="LiveId" clId="{81FC3DBF-D020-4C6B-9029-5FC82A7E0C67}" dt="2022-10-10T05:26:44.681" v="17301" actId="14100"/>
          <ac:spMkLst>
            <pc:docMk/>
            <pc:sldMk cId="1084764958" sldId="925"/>
            <ac:spMk id="2" creationId="{9042E2A3-40A3-4F7E-0476-A0B928750829}"/>
          </ac:spMkLst>
        </pc:spChg>
        <pc:spChg chg="mod">
          <ac:chgData name="Nita" userId="1727f383da2b51aa" providerId="LiveId" clId="{81FC3DBF-D020-4C6B-9029-5FC82A7E0C67}" dt="2022-10-10T05:26:10.317" v="17298" actId="5793"/>
          <ac:spMkLst>
            <pc:docMk/>
            <pc:sldMk cId="1084764958" sldId="925"/>
            <ac:spMk id="36871" creationId="{9272B01A-D3AA-8AA1-4140-D741CD029569}"/>
          </ac:spMkLst>
        </pc:spChg>
      </pc:sldChg>
      <pc:sldChg chg="delSp modSp mod">
        <pc:chgData name="Nita" userId="1727f383da2b51aa" providerId="LiveId" clId="{81FC3DBF-D020-4C6B-9029-5FC82A7E0C67}" dt="2022-10-11T04:43:40.986" v="18978" actId="14100"/>
        <pc:sldMkLst>
          <pc:docMk/>
          <pc:sldMk cId="3190320174" sldId="926"/>
        </pc:sldMkLst>
        <pc:spChg chg="mod">
          <ac:chgData name="Nita" userId="1727f383da2b51aa" providerId="LiveId" clId="{81FC3DBF-D020-4C6B-9029-5FC82A7E0C67}" dt="2022-10-11T04:43:40.986" v="18978" actId="14100"/>
          <ac:spMkLst>
            <pc:docMk/>
            <pc:sldMk cId="3190320174" sldId="926"/>
            <ac:spMk id="2" creationId="{9042E2A3-40A3-4F7E-0476-A0B928750829}"/>
          </ac:spMkLst>
        </pc:spChg>
        <pc:spChg chg="mod">
          <ac:chgData name="Nita" userId="1727f383da2b51aa" providerId="LiveId" clId="{81FC3DBF-D020-4C6B-9029-5FC82A7E0C67}" dt="2022-10-11T04:32:59.587" v="18271" actId="20577"/>
          <ac:spMkLst>
            <pc:docMk/>
            <pc:sldMk cId="3190320174" sldId="926"/>
            <ac:spMk id="36871" creationId="{9272B01A-D3AA-8AA1-4140-D741CD029569}"/>
          </ac:spMkLst>
        </pc:spChg>
        <pc:picChg chg="del">
          <ac:chgData name="Nita" userId="1727f383da2b51aa" providerId="LiveId" clId="{81FC3DBF-D020-4C6B-9029-5FC82A7E0C67}" dt="2022-10-11T04:35:59.637" v="18375" actId="478"/>
          <ac:picMkLst>
            <pc:docMk/>
            <pc:sldMk cId="3190320174" sldId="926"/>
            <ac:picMk id="3" creationId="{015A37C0-EF21-7941-671E-0F19DAD4B61F}"/>
          </ac:picMkLst>
        </pc:picChg>
      </pc:sldChg>
      <pc:sldChg chg="modSp mod">
        <pc:chgData name="Nita" userId="1727f383da2b51aa" providerId="LiveId" clId="{81FC3DBF-D020-4C6B-9029-5FC82A7E0C67}" dt="2022-10-13T03:45:07.869" v="19540" actId="20577"/>
        <pc:sldMkLst>
          <pc:docMk/>
          <pc:sldMk cId="1287314747" sldId="927"/>
        </pc:sldMkLst>
        <pc:spChg chg="mod">
          <ac:chgData name="Nita" userId="1727f383da2b51aa" providerId="LiveId" clId="{81FC3DBF-D020-4C6B-9029-5FC82A7E0C67}" dt="2022-10-13T03:45:07.869" v="19540" actId="20577"/>
          <ac:spMkLst>
            <pc:docMk/>
            <pc:sldMk cId="1287314747" sldId="927"/>
            <ac:spMk id="3" creationId="{F13E9B80-45F5-60FC-FA81-5489FD04AC35}"/>
          </ac:spMkLst>
        </pc:spChg>
        <pc:spChg chg="mod">
          <ac:chgData name="Nita" userId="1727f383da2b51aa" providerId="LiveId" clId="{81FC3DBF-D020-4C6B-9029-5FC82A7E0C67}" dt="2022-10-11T04:52:43.034" v="19066" actId="20577"/>
          <ac:spMkLst>
            <pc:docMk/>
            <pc:sldMk cId="1287314747" sldId="927"/>
            <ac:spMk id="9" creationId="{00000000-0000-0000-0000-000000000000}"/>
          </ac:spMkLst>
        </pc:spChg>
      </pc:sldChg>
      <pc:sldChg chg="modSp mod">
        <pc:chgData name="Nita" userId="1727f383da2b51aa" providerId="LiveId" clId="{81FC3DBF-D020-4C6B-9029-5FC82A7E0C67}" dt="2022-10-11T05:00:05.744" v="19164" actId="5793"/>
        <pc:sldMkLst>
          <pc:docMk/>
          <pc:sldMk cId="2426901387" sldId="928"/>
        </pc:sldMkLst>
        <pc:spChg chg="mod">
          <ac:chgData name="Nita" userId="1727f383da2b51aa" providerId="LiveId" clId="{81FC3DBF-D020-4C6B-9029-5FC82A7E0C67}" dt="2022-10-11T05:00:05.744" v="19164" actId="5793"/>
          <ac:spMkLst>
            <pc:docMk/>
            <pc:sldMk cId="2426901387" sldId="928"/>
            <ac:spMk id="3" creationId="{F13E9B80-45F5-60FC-FA81-5489FD04AC35}"/>
          </ac:spMkLst>
        </pc:spChg>
        <pc:spChg chg="mod">
          <ac:chgData name="Nita" userId="1727f383da2b51aa" providerId="LiveId" clId="{81FC3DBF-D020-4C6B-9029-5FC82A7E0C67}" dt="2022-10-11T04:59:59.757" v="19162" actId="20577"/>
          <ac:spMkLst>
            <pc:docMk/>
            <pc:sldMk cId="2426901387" sldId="928"/>
            <ac:spMk id="9" creationId="{00000000-0000-0000-0000-000000000000}"/>
          </ac:spMkLst>
        </pc:spChg>
      </pc:sldChg>
      <pc:sldChg chg="modSp mod">
        <pc:chgData name="Nita" userId="1727f383da2b51aa" providerId="LiveId" clId="{81FC3DBF-D020-4C6B-9029-5FC82A7E0C67}" dt="2022-10-13T03:46:16.481" v="19547" actId="5793"/>
        <pc:sldMkLst>
          <pc:docMk/>
          <pc:sldMk cId="3342297578" sldId="929"/>
        </pc:sldMkLst>
        <pc:spChg chg="mod">
          <ac:chgData name="Nita" userId="1727f383da2b51aa" providerId="LiveId" clId="{81FC3DBF-D020-4C6B-9029-5FC82A7E0C67}" dt="2022-10-13T03:46:16.481" v="19547" actId="5793"/>
          <ac:spMkLst>
            <pc:docMk/>
            <pc:sldMk cId="3342297578" sldId="929"/>
            <ac:spMk id="3" creationId="{F13E9B80-45F5-60FC-FA81-5489FD04AC35}"/>
          </ac:spMkLst>
        </pc:spChg>
        <pc:spChg chg="mod">
          <ac:chgData name="Nita" userId="1727f383da2b51aa" providerId="LiveId" clId="{81FC3DBF-D020-4C6B-9029-5FC82A7E0C67}" dt="2022-10-11T05:08:29.712" v="19228" actId="20577"/>
          <ac:spMkLst>
            <pc:docMk/>
            <pc:sldMk cId="3342297578" sldId="929"/>
            <ac:spMk id="9" creationId="{00000000-0000-0000-0000-000000000000}"/>
          </ac:spMkLst>
        </pc:spChg>
      </pc:sldChg>
      <pc:sldChg chg="modSp mod">
        <pc:chgData name="Nita" userId="1727f383da2b51aa" providerId="LiveId" clId="{81FC3DBF-D020-4C6B-9029-5FC82A7E0C67}" dt="2022-10-11T05:13:04.636" v="19298" actId="20577"/>
        <pc:sldMkLst>
          <pc:docMk/>
          <pc:sldMk cId="3762688211" sldId="930"/>
        </pc:sldMkLst>
        <pc:spChg chg="mod">
          <ac:chgData name="Nita" userId="1727f383da2b51aa" providerId="LiveId" clId="{81FC3DBF-D020-4C6B-9029-5FC82A7E0C67}" dt="2022-10-11T05:13:04.636" v="19298" actId="20577"/>
          <ac:spMkLst>
            <pc:docMk/>
            <pc:sldMk cId="3762688211" sldId="930"/>
            <ac:spMk id="3" creationId="{F13E9B80-45F5-60FC-FA81-5489FD04AC35}"/>
          </ac:spMkLst>
        </pc:spChg>
        <pc:spChg chg="mod">
          <ac:chgData name="Nita" userId="1727f383da2b51aa" providerId="LiveId" clId="{81FC3DBF-D020-4C6B-9029-5FC82A7E0C67}" dt="2022-10-11T05:11:32.169" v="19295" actId="20577"/>
          <ac:spMkLst>
            <pc:docMk/>
            <pc:sldMk cId="3762688211" sldId="930"/>
            <ac:spMk id="9" creationId="{00000000-0000-0000-0000-000000000000}"/>
          </ac:spMkLst>
        </pc:spChg>
      </pc:sldChg>
      <pc:sldChg chg="addSp delSp modSp mod">
        <pc:chgData name="Nita" userId="1727f383da2b51aa" providerId="LiveId" clId="{81FC3DBF-D020-4C6B-9029-5FC82A7E0C67}" dt="2022-10-11T05:15:45.657" v="19355" actId="14100"/>
        <pc:sldMkLst>
          <pc:docMk/>
          <pc:sldMk cId="2767834341" sldId="931"/>
        </pc:sldMkLst>
        <pc:spChg chg="del mod">
          <ac:chgData name="Nita" userId="1727f383da2b51aa" providerId="LiveId" clId="{81FC3DBF-D020-4C6B-9029-5FC82A7E0C67}" dt="2022-10-11T05:14:33.638" v="19300" actId="478"/>
          <ac:spMkLst>
            <pc:docMk/>
            <pc:sldMk cId="2767834341" sldId="931"/>
            <ac:spMk id="3" creationId="{F13E9B80-45F5-60FC-FA81-5489FD04AC35}"/>
          </ac:spMkLst>
        </pc:spChg>
        <pc:spChg chg="add del mod">
          <ac:chgData name="Nita" userId="1727f383da2b51aa" providerId="LiveId" clId="{81FC3DBF-D020-4C6B-9029-5FC82A7E0C67}" dt="2022-10-11T05:14:41.171" v="19302" actId="478"/>
          <ac:spMkLst>
            <pc:docMk/>
            <pc:sldMk cId="2767834341" sldId="931"/>
            <ac:spMk id="5" creationId="{40C3A0F7-5C53-8D9D-AA4A-E9CC043982D0}"/>
          </ac:spMkLst>
        </pc:spChg>
        <pc:spChg chg="mod">
          <ac:chgData name="Nita" userId="1727f383da2b51aa" providerId="LiveId" clId="{81FC3DBF-D020-4C6B-9029-5FC82A7E0C67}" dt="2022-10-11T05:15:33.792" v="19351" actId="20577"/>
          <ac:spMkLst>
            <pc:docMk/>
            <pc:sldMk cId="2767834341" sldId="931"/>
            <ac:spMk id="9" creationId="{00000000-0000-0000-0000-000000000000}"/>
          </ac:spMkLst>
        </pc:spChg>
        <pc:picChg chg="del">
          <ac:chgData name="Nita" userId="1727f383da2b51aa" providerId="LiveId" clId="{81FC3DBF-D020-4C6B-9029-5FC82A7E0C67}" dt="2022-10-11T05:14:43.288" v="19303" actId="478"/>
          <ac:picMkLst>
            <pc:docMk/>
            <pc:sldMk cId="2767834341" sldId="931"/>
            <ac:picMk id="2" creationId="{EB7F4653-26A7-6058-1E0A-3182B17E1489}"/>
          </ac:picMkLst>
        </pc:picChg>
        <pc:picChg chg="add mod">
          <ac:chgData name="Nita" userId="1727f383da2b51aa" providerId="LiveId" clId="{81FC3DBF-D020-4C6B-9029-5FC82A7E0C67}" dt="2022-10-11T05:15:45.657" v="19355" actId="14100"/>
          <ac:picMkLst>
            <pc:docMk/>
            <pc:sldMk cId="2767834341" sldId="931"/>
            <ac:picMk id="8" creationId="{3204314E-8D61-C6FE-8E65-ED3A0EDA11A2}"/>
          </ac:picMkLst>
        </pc:picChg>
      </pc:sldChg>
      <pc:sldChg chg="modSp mod">
        <pc:chgData name="Nita" userId="1727f383da2b51aa" providerId="LiveId" clId="{81FC3DBF-D020-4C6B-9029-5FC82A7E0C67}" dt="2022-10-13T03:47:25.952" v="19556" actId="27636"/>
        <pc:sldMkLst>
          <pc:docMk/>
          <pc:sldMk cId="3756632101" sldId="932"/>
        </pc:sldMkLst>
        <pc:spChg chg="mod">
          <ac:chgData name="Nita" userId="1727f383da2b51aa" providerId="LiveId" clId="{81FC3DBF-D020-4C6B-9029-5FC82A7E0C67}" dt="2022-10-13T03:47:25.952" v="19556" actId="27636"/>
          <ac:spMkLst>
            <pc:docMk/>
            <pc:sldMk cId="3756632101" sldId="932"/>
            <ac:spMk id="3" creationId="{F13E9B80-45F5-60FC-FA81-5489FD04AC35}"/>
          </ac:spMkLst>
        </pc:spChg>
        <pc:spChg chg="mod">
          <ac:chgData name="Nita" userId="1727f383da2b51aa" providerId="LiveId" clId="{81FC3DBF-D020-4C6B-9029-5FC82A7E0C67}" dt="2022-10-11T05:15:58.146" v="19372" actId="5793"/>
          <ac:spMkLst>
            <pc:docMk/>
            <pc:sldMk cId="3756632101" sldId="932"/>
            <ac:spMk id="9" creationId="{00000000-0000-0000-0000-000000000000}"/>
          </ac:spMkLst>
        </pc:spChg>
      </pc:sldChg>
      <pc:sldChg chg="modSp mod">
        <pc:chgData name="Nita" userId="1727f383da2b51aa" providerId="LiveId" clId="{81FC3DBF-D020-4C6B-9029-5FC82A7E0C67}" dt="2022-10-11T05:17:58.105" v="19425" actId="6549"/>
        <pc:sldMkLst>
          <pc:docMk/>
          <pc:sldMk cId="4231679061" sldId="933"/>
        </pc:sldMkLst>
        <pc:spChg chg="mod">
          <ac:chgData name="Nita" userId="1727f383da2b51aa" providerId="LiveId" clId="{81FC3DBF-D020-4C6B-9029-5FC82A7E0C67}" dt="2022-10-11T05:17:58.105" v="19425" actId="6549"/>
          <ac:spMkLst>
            <pc:docMk/>
            <pc:sldMk cId="4231679061" sldId="933"/>
            <ac:spMk id="3" creationId="{F13E9B80-45F5-60FC-FA81-5489FD04AC35}"/>
          </ac:spMkLst>
        </pc:spChg>
        <pc:spChg chg="mod">
          <ac:chgData name="Nita" userId="1727f383da2b51aa" providerId="LiveId" clId="{81FC3DBF-D020-4C6B-9029-5FC82A7E0C67}" dt="2022-10-11T05:17:51.614" v="19423" actId="20577"/>
          <ac:spMkLst>
            <pc:docMk/>
            <pc:sldMk cId="4231679061" sldId="933"/>
            <ac:spMk id="9" creationId="{00000000-0000-0000-0000-000000000000}"/>
          </ac:spMkLst>
        </pc:spChg>
      </pc:sldChg>
      <pc:sldChg chg="addSp delSp modSp mod">
        <pc:chgData name="Nita" userId="1727f383da2b51aa" providerId="LiveId" clId="{81FC3DBF-D020-4C6B-9029-5FC82A7E0C67}" dt="2022-10-13T04:06:44.826" v="19594" actId="14100"/>
        <pc:sldMkLst>
          <pc:docMk/>
          <pc:sldMk cId="1269440051" sldId="934"/>
        </pc:sldMkLst>
        <pc:spChg chg="del mod">
          <ac:chgData name="Nita" userId="1727f383da2b51aa" providerId="LiveId" clId="{81FC3DBF-D020-4C6B-9029-5FC82A7E0C67}" dt="2022-10-13T04:06:31.711" v="19590" actId="22"/>
          <ac:spMkLst>
            <pc:docMk/>
            <pc:sldMk cId="1269440051" sldId="934"/>
            <ac:spMk id="3" creationId="{F13E9B80-45F5-60FC-FA81-5489FD04AC35}"/>
          </ac:spMkLst>
        </pc:spChg>
        <pc:spChg chg="mod">
          <ac:chgData name="Nita" userId="1727f383da2b51aa" providerId="LiveId" clId="{81FC3DBF-D020-4C6B-9029-5FC82A7E0C67}" dt="2022-10-13T04:03:44.655" v="19588" actId="20577"/>
          <ac:spMkLst>
            <pc:docMk/>
            <pc:sldMk cId="1269440051" sldId="934"/>
            <ac:spMk id="9" creationId="{00000000-0000-0000-0000-000000000000}"/>
          </ac:spMkLst>
        </pc:spChg>
        <pc:picChg chg="add mod ord">
          <ac:chgData name="Nita" userId="1727f383da2b51aa" providerId="LiveId" clId="{81FC3DBF-D020-4C6B-9029-5FC82A7E0C67}" dt="2022-10-13T04:06:44.826" v="19594" actId="14100"/>
          <ac:picMkLst>
            <pc:docMk/>
            <pc:sldMk cId="1269440051" sldId="934"/>
            <ac:picMk id="4" creationId="{53E6E3A5-1292-4DF3-3EB3-593155356407}"/>
          </ac:picMkLst>
        </pc:picChg>
      </pc:sldChg>
      <pc:sldChg chg="modSp mod">
        <pc:chgData name="Nita" userId="1727f383da2b51aa" providerId="LiveId" clId="{81FC3DBF-D020-4C6B-9029-5FC82A7E0C67}" dt="2022-10-13T04:24:43.181" v="19736" actId="20577"/>
        <pc:sldMkLst>
          <pc:docMk/>
          <pc:sldMk cId="1880728251" sldId="935"/>
        </pc:sldMkLst>
        <pc:spChg chg="mod">
          <ac:chgData name="Nita" userId="1727f383da2b51aa" providerId="LiveId" clId="{81FC3DBF-D020-4C6B-9029-5FC82A7E0C67}" dt="2022-10-13T04:24:43.181" v="19736" actId="20577"/>
          <ac:spMkLst>
            <pc:docMk/>
            <pc:sldMk cId="1880728251" sldId="935"/>
            <ac:spMk id="3" creationId="{F13E9B80-45F5-60FC-FA81-5489FD04AC35}"/>
          </ac:spMkLst>
        </pc:spChg>
        <pc:spChg chg="mod">
          <ac:chgData name="Nita" userId="1727f383da2b51aa" providerId="LiveId" clId="{81FC3DBF-D020-4C6B-9029-5FC82A7E0C67}" dt="2022-10-13T04:19:54.468" v="19627" actId="20577"/>
          <ac:spMkLst>
            <pc:docMk/>
            <pc:sldMk cId="1880728251" sldId="935"/>
            <ac:spMk id="9" creationId="{00000000-0000-0000-0000-000000000000}"/>
          </ac:spMkLst>
        </pc:spChg>
      </pc:sldChg>
      <pc:sldChg chg="addSp delSp modSp add mod">
        <pc:chgData name="Nita" userId="1727f383da2b51aa" providerId="LiveId" clId="{81FC3DBF-D020-4C6B-9029-5FC82A7E0C67}" dt="2022-10-07T04:43:11.920" v="1976" actId="14100"/>
        <pc:sldMkLst>
          <pc:docMk/>
          <pc:sldMk cId="968975365" sldId="936"/>
        </pc:sldMkLst>
        <pc:spChg chg="del mod">
          <ac:chgData name="Nita" userId="1727f383da2b51aa" providerId="LiveId" clId="{81FC3DBF-D020-4C6B-9029-5FC82A7E0C67}" dt="2022-10-07T04:41:59.805" v="1953" actId="478"/>
          <ac:spMkLst>
            <pc:docMk/>
            <pc:sldMk cId="968975365" sldId="936"/>
            <ac:spMk id="3" creationId="{00000000-0000-0000-0000-000000000000}"/>
          </ac:spMkLst>
        </pc:spChg>
        <pc:spChg chg="add del mod">
          <ac:chgData name="Nita" userId="1727f383da2b51aa" providerId="LiveId" clId="{81FC3DBF-D020-4C6B-9029-5FC82A7E0C67}" dt="2022-10-07T04:42:03.873" v="1955" actId="478"/>
          <ac:spMkLst>
            <pc:docMk/>
            <pc:sldMk cId="968975365" sldId="936"/>
            <ac:spMk id="6" creationId="{BED74385-9091-47C8-F4D7-9049A04D14EF}"/>
          </ac:spMkLst>
        </pc:spChg>
        <pc:spChg chg="mod">
          <ac:chgData name="Nita" userId="1727f383da2b51aa" providerId="LiveId" clId="{81FC3DBF-D020-4C6B-9029-5FC82A7E0C67}" dt="2022-10-07T04:42:59.442" v="1972" actId="20577"/>
          <ac:spMkLst>
            <pc:docMk/>
            <pc:sldMk cId="968975365" sldId="936"/>
            <ac:spMk id="8" creationId="{5EB5189B-3F9F-2D0E-6C74-79EB3058D954}"/>
          </ac:spMkLst>
        </pc:spChg>
        <pc:picChg chg="add mod">
          <ac:chgData name="Nita" userId="1727f383da2b51aa" providerId="LiveId" clId="{81FC3DBF-D020-4C6B-9029-5FC82A7E0C67}" dt="2022-10-07T04:43:11.920" v="1976" actId="14100"/>
          <ac:picMkLst>
            <pc:docMk/>
            <pc:sldMk cId="968975365" sldId="936"/>
            <ac:picMk id="9" creationId="{9AB03B04-DEB6-DEDE-AAC1-759AF524C9E4}"/>
          </ac:picMkLst>
        </pc:picChg>
      </pc:sldChg>
      <pc:sldChg chg="modSp add mod">
        <pc:chgData name="Nita" userId="1727f383da2b51aa" providerId="LiveId" clId="{81FC3DBF-D020-4C6B-9029-5FC82A7E0C67}" dt="2022-10-08T04:54:49.078" v="6258" actId="6549"/>
        <pc:sldMkLst>
          <pc:docMk/>
          <pc:sldMk cId="3482257445" sldId="937"/>
        </pc:sldMkLst>
        <pc:spChg chg="mod">
          <ac:chgData name="Nita" userId="1727f383da2b51aa" providerId="LiveId" clId="{81FC3DBF-D020-4C6B-9029-5FC82A7E0C67}" dt="2022-10-08T04:54:49.078" v="6258" actId="6549"/>
          <ac:spMkLst>
            <pc:docMk/>
            <pc:sldMk cId="3482257445" sldId="937"/>
            <ac:spMk id="3" creationId="{79A3640F-4DF5-254B-C946-0231F41953AD}"/>
          </ac:spMkLst>
        </pc:spChg>
      </pc:sldChg>
      <pc:sldChg chg="modSp add mod">
        <pc:chgData name="Nita" userId="1727f383da2b51aa" providerId="LiveId" clId="{81FC3DBF-D020-4C6B-9029-5FC82A7E0C67}" dt="2022-10-08T06:16:16.011" v="8104" actId="6549"/>
        <pc:sldMkLst>
          <pc:docMk/>
          <pc:sldMk cId="1979406027" sldId="938"/>
        </pc:sldMkLst>
        <pc:spChg chg="mod">
          <ac:chgData name="Nita" userId="1727f383da2b51aa" providerId="LiveId" clId="{81FC3DBF-D020-4C6B-9029-5FC82A7E0C67}" dt="2022-10-08T06:16:16.011" v="8104" actId="6549"/>
          <ac:spMkLst>
            <pc:docMk/>
            <pc:sldMk cId="1979406027" sldId="938"/>
            <ac:spMk id="2" creationId="{74CF07BE-5C77-0737-89A7-FE4F79E2101B}"/>
          </ac:spMkLst>
        </pc:spChg>
      </pc:sldChg>
      <pc:sldChg chg="modSp add mod">
        <pc:chgData name="Nita" userId="1727f383da2b51aa" providerId="LiveId" clId="{81FC3DBF-D020-4C6B-9029-5FC82A7E0C67}" dt="2022-10-13T04:36:33.969" v="20018" actId="20577"/>
        <pc:sldMkLst>
          <pc:docMk/>
          <pc:sldMk cId="2983083154" sldId="939"/>
        </pc:sldMkLst>
        <pc:spChg chg="mod">
          <ac:chgData name="Nita" userId="1727f383da2b51aa" providerId="LiveId" clId="{81FC3DBF-D020-4C6B-9029-5FC82A7E0C67}" dt="2022-10-13T04:36:33.969" v="20018" actId="20577"/>
          <ac:spMkLst>
            <pc:docMk/>
            <pc:sldMk cId="2983083154" sldId="939"/>
            <ac:spMk id="3" creationId="{F13E9B80-45F5-60FC-FA81-5489FD04AC35}"/>
          </ac:spMkLst>
        </pc:spChg>
        <pc:spChg chg="mod">
          <ac:chgData name="Nita" userId="1727f383da2b51aa" providerId="LiveId" clId="{81FC3DBF-D020-4C6B-9029-5FC82A7E0C67}" dt="2022-10-13T04:35:23.574" v="19982" actId="20577"/>
          <ac:spMkLst>
            <pc:docMk/>
            <pc:sldMk cId="2983083154" sldId="939"/>
            <ac:spMk id="9" creationId="{00000000-0000-0000-0000-000000000000}"/>
          </ac:spMkLst>
        </pc:spChg>
      </pc:sldChg>
      <pc:sldChg chg="modSp add mod ord">
        <pc:chgData name="Nita" userId="1727f383da2b51aa" providerId="LiveId" clId="{81FC3DBF-D020-4C6B-9029-5FC82A7E0C67}" dt="2022-10-13T04:39:36.705" v="20089" actId="20577"/>
        <pc:sldMkLst>
          <pc:docMk/>
          <pc:sldMk cId="124082998" sldId="940"/>
        </pc:sldMkLst>
        <pc:spChg chg="mod">
          <ac:chgData name="Nita" userId="1727f383da2b51aa" providerId="LiveId" clId="{81FC3DBF-D020-4C6B-9029-5FC82A7E0C67}" dt="2022-10-13T04:39:36.705" v="20089" actId="20577"/>
          <ac:spMkLst>
            <pc:docMk/>
            <pc:sldMk cId="124082998" sldId="940"/>
            <ac:spMk id="3" creationId="{F13E9B80-45F5-60FC-FA81-5489FD04AC35}"/>
          </ac:spMkLst>
        </pc:spChg>
        <pc:spChg chg="mod">
          <ac:chgData name="Nita" userId="1727f383da2b51aa" providerId="LiveId" clId="{81FC3DBF-D020-4C6B-9029-5FC82A7E0C67}" dt="2022-10-13T04:39:00.671" v="20086" actId="20577"/>
          <ac:spMkLst>
            <pc:docMk/>
            <pc:sldMk cId="124082998" sldId="940"/>
            <ac:spMk id="9" creationId="{00000000-0000-0000-0000-000000000000}"/>
          </ac:spMkLst>
        </pc:spChg>
      </pc:sldChg>
      <pc:sldChg chg="addSp delSp modSp add mod ord">
        <pc:chgData name="Nita" userId="1727f383da2b51aa" providerId="LiveId" clId="{81FC3DBF-D020-4C6B-9029-5FC82A7E0C67}" dt="2022-10-13T04:40:42.481" v="20098" actId="14100"/>
        <pc:sldMkLst>
          <pc:docMk/>
          <pc:sldMk cId="1007501106" sldId="941"/>
        </pc:sldMkLst>
        <pc:spChg chg="add del mod">
          <ac:chgData name="Nita" userId="1727f383da2b51aa" providerId="LiveId" clId="{81FC3DBF-D020-4C6B-9029-5FC82A7E0C67}" dt="2022-10-13T04:40:35.954" v="20096" actId="478"/>
          <ac:spMkLst>
            <pc:docMk/>
            <pc:sldMk cId="1007501106" sldId="941"/>
            <ac:spMk id="3" creationId="{955C93E2-8AE3-B4CB-9A06-EDA50F12FFE0}"/>
          </ac:spMkLst>
        </pc:spChg>
        <pc:picChg chg="del">
          <ac:chgData name="Nita" userId="1727f383da2b51aa" providerId="LiveId" clId="{81FC3DBF-D020-4C6B-9029-5FC82A7E0C67}" dt="2022-10-13T04:40:29.764" v="20093" actId="478"/>
          <ac:picMkLst>
            <pc:docMk/>
            <pc:sldMk cId="1007501106" sldId="941"/>
            <ac:picMk id="4" creationId="{C1A51064-DC2F-71D5-FFBD-F079B58BEAD7}"/>
          </ac:picMkLst>
        </pc:picChg>
        <pc:picChg chg="add mod">
          <ac:chgData name="Nita" userId="1727f383da2b51aa" providerId="LiveId" clId="{81FC3DBF-D020-4C6B-9029-5FC82A7E0C67}" dt="2022-10-13T04:40:42.481" v="20098" actId="14100"/>
          <ac:picMkLst>
            <pc:docMk/>
            <pc:sldMk cId="1007501106" sldId="941"/>
            <ac:picMk id="6" creationId="{B9313E2F-F315-7BA5-7455-41E3456C453F}"/>
          </ac:picMkLst>
        </pc:picChg>
      </pc:sldChg>
      <pc:sldChg chg="modSp add mod ord">
        <pc:chgData name="Nita" userId="1727f383da2b51aa" providerId="LiveId" clId="{81FC3DBF-D020-4C6B-9029-5FC82A7E0C67}" dt="2022-10-13T04:42:13.502" v="20249" actId="20577"/>
        <pc:sldMkLst>
          <pc:docMk/>
          <pc:sldMk cId="1457193417" sldId="942"/>
        </pc:sldMkLst>
        <pc:spChg chg="mod">
          <ac:chgData name="Nita" userId="1727f383da2b51aa" providerId="LiveId" clId="{81FC3DBF-D020-4C6B-9029-5FC82A7E0C67}" dt="2022-10-13T04:42:13.502" v="20249" actId="20577"/>
          <ac:spMkLst>
            <pc:docMk/>
            <pc:sldMk cId="1457193417" sldId="942"/>
            <ac:spMk id="3" creationId="{F13E9B80-45F5-60FC-FA81-5489FD04AC35}"/>
          </ac:spMkLst>
        </pc:spChg>
        <pc:spChg chg="mod">
          <ac:chgData name="Nita" userId="1727f383da2b51aa" providerId="LiveId" clId="{81FC3DBF-D020-4C6B-9029-5FC82A7E0C67}" dt="2022-10-13T04:41:32.257" v="20145" actId="20577"/>
          <ac:spMkLst>
            <pc:docMk/>
            <pc:sldMk cId="1457193417" sldId="942"/>
            <ac:spMk id="9" creationId="{00000000-0000-0000-0000-000000000000}"/>
          </ac:spMkLst>
        </pc:spChg>
      </pc:sldChg>
      <pc:sldChg chg="modSp add mod">
        <pc:chgData name="Nita" userId="1727f383da2b51aa" providerId="LiveId" clId="{81FC3DBF-D020-4C6B-9029-5FC82A7E0C67}" dt="2022-10-13T04:44:35.720" v="20315"/>
        <pc:sldMkLst>
          <pc:docMk/>
          <pc:sldMk cId="866306985" sldId="943"/>
        </pc:sldMkLst>
        <pc:spChg chg="mod">
          <ac:chgData name="Nita" userId="1727f383da2b51aa" providerId="LiveId" clId="{81FC3DBF-D020-4C6B-9029-5FC82A7E0C67}" dt="2022-10-13T04:44:35.720" v="20315"/>
          <ac:spMkLst>
            <pc:docMk/>
            <pc:sldMk cId="866306985" sldId="943"/>
            <ac:spMk id="3" creationId="{F13E9B80-45F5-60FC-FA81-5489FD04AC35}"/>
          </ac:spMkLst>
        </pc:spChg>
        <pc:spChg chg="mod">
          <ac:chgData name="Nita" userId="1727f383da2b51aa" providerId="LiveId" clId="{81FC3DBF-D020-4C6B-9029-5FC82A7E0C67}" dt="2022-10-13T04:44:20.046" v="20314" actId="255"/>
          <ac:spMkLst>
            <pc:docMk/>
            <pc:sldMk cId="866306985" sldId="943"/>
            <ac:spMk id="9" creationId="{00000000-0000-0000-0000-000000000000}"/>
          </ac:spMkLst>
        </pc:spChg>
      </pc:sldChg>
      <pc:sldChg chg="addSp delSp modSp add mod">
        <pc:chgData name="Nita" userId="1727f383da2b51aa" providerId="LiveId" clId="{81FC3DBF-D020-4C6B-9029-5FC82A7E0C67}" dt="2022-10-13T04:46:41.169" v="20471" actId="6549"/>
        <pc:sldMkLst>
          <pc:docMk/>
          <pc:sldMk cId="2296868936" sldId="944"/>
        </pc:sldMkLst>
        <pc:spChg chg="mod">
          <ac:chgData name="Nita" userId="1727f383da2b51aa" providerId="LiveId" clId="{81FC3DBF-D020-4C6B-9029-5FC82A7E0C67}" dt="2022-10-13T04:46:41.169" v="20471" actId="6549"/>
          <ac:spMkLst>
            <pc:docMk/>
            <pc:sldMk cId="2296868936" sldId="944"/>
            <ac:spMk id="3" creationId="{F13E9B80-45F5-60FC-FA81-5489FD04AC35}"/>
          </ac:spMkLst>
        </pc:spChg>
        <pc:spChg chg="mod">
          <ac:chgData name="Nita" userId="1727f383da2b51aa" providerId="LiveId" clId="{81FC3DBF-D020-4C6B-9029-5FC82A7E0C67}" dt="2022-10-13T04:45:29.364" v="20343" actId="20577"/>
          <ac:spMkLst>
            <pc:docMk/>
            <pc:sldMk cId="2296868936" sldId="944"/>
            <ac:spMk id="9" creationId="{00000000-0000-0000-0000-000000000000}"/>
          </ac:spMkLst>
        </pc:spChg>
        <pc:graphicFrameChg chg="add del modGraphic">
          <ac:chgData name="Nita" userId="1727f383da2b51aa" providerId="LiveId" clId="{81FC3DBF-D020-4C6B-9029-5FC82A7E0C67}" dt="2022-10-13T04:45:19.682" v="20318" actId="478"/>
          <ac:graphicFrameMkLst>
            <pc:docMk/>
            <pc:sldMk cId="2296868936" sldId="944"/>
            <ac:graphicFrameMk id="4" creationId="{B1339919-AF17-E9A1-BFD2-2EFF0E7B3627}"/>
          </ac:graphicFrameMkLst>
        </pc:graphicFrameChg>
      </pc:sldChg>
      <pc:sldMasterChg chg="delSldLayout">
        <pc:chgData name="Nita" userId="1727f383da2b51aa" providerId="LiveId" clId="{81FC3DBF-D020-4C6B-9029-5FC82A7E0C67}" dt="2022-10-07T05:20:34.696" v="4697" actId="2696"/>
        <pc:sldMasterMkLst>
          <pc:docMk/>
          <pc:sldMasterMk cId="0" sldId="2147483912"/>
        </pc:sldMasterMkLst>
        <pc:sldLayoutChg chg="del">
          <pc:chgData name="Nita" userId="1727f383da2b51aa" providerId="LiveId" clId="{81FC3DBF-D020-4C6B-9029-5FC82A7E0C67}" dt="2022-10-07T05:20:34.696" v="4697" actId="2696"/>
          <pc:sldLayoutMkLst>
            <pc:docMk/>
            <pc:sldMasterMk cId="0" sldId="2147483912"/>
            <pc:sldLayoutMk cId="85285265" sldId="214748392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EF1EF2-0C9B-4D9B-9EF4-67A9A7930438}" type="datetimeFigureOut">
              <a:rPr lang="en-US" smtClean="0"/>
              <a:pPr/>
              <a:t>6/2/2024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10C5B4-0934-41DA-9189-96509418B324}"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068AB1-A1E9-4C0F-AD2C-93225CB26A03}" type="datetimeFigureOut">
              <a:rPr lang="en-US" smtClean="0"/>
              <a:pPr/>
              <a:t>6/2/2024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AA5628-A2FD-4272-A85F-D6091DE5F73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EEB5E5F-9299-4A90-9795-362E2623EED8}" type="datetime1">
              <a:rPr lang="en-US" smtClean="0"/>
              <a:t>6/2/2024</a:t>
            </a:fld>
            <a:endParaRPr lang="en-US"/>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28C0AD6-8341-4367-95E8-7744ABD6469A}" type="datetime1">
              <a:rPr lang="en-US" smtClean="0"/>
              <a:t>6/2/2024</a:t>
            </a:fld>
            <a:endParaRPr lang="en-US"/>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DD04FCB-6B46-4310-B0EB-D8A213C4E0CE}" type="datetime1">
              <a:rPr lang="en-US" smtClean="0"/>
              <a:t>6/2/2024</a:t>
            </a:fld>
            <a:endParaRPr lang="en-US"/>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2D6F9A1-7970-4720-9EEF-E97F6D7E654C}" type="datetime1">
              <a:rPr lang="en-US" smtClean="0"/>
              <a:t>6/2/2024</a:t>
            </a:fld>
            <a:endParaRPr lang="en-US"/>
          </a:p>
        </p:txBody>
      </p:sp>
      <p:sp>
        <p:nvSpPr>
          <p:cNvPr id="7" name="Slide Number Placeholder 6"/>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DF6C2F47-BE23-425A-B8BE-5DF71CB81EAA}" type="datetime1">
              <a:rPr lang="en-US" smtClean="0"/>
              <a:t>6/2/2024</a:t>
            </a:fld>
            <a:endParaRPr lang="en-US"/>
          </a:p>
        </p:txBody>
      </p:sp>
      <p:sp>
        <p:nvSpPr>
          <p:cNvPr id="9" name="Slide Number Placeholder 8"/>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E7AAF78-AFF3-4602-96EE-0614183D91C0}" type="datetime1">
              <a:rPr lang="en-US" smtClean="0"/>
              <a:t>6/2/2024</a:t>
            </a:fld>
            <a:endParaRPr lang="en-US"/>
          </a:p>
        </p:txBody>
      </p:sp>
      <p:sp>
        <p:nvSpPr>
          <p:cNvPr id="5" name="Slide Number Placeholder 4"/>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A37215A1-7751-4E33-AE13-E1B3A61BC81C}" type="datetime1">
              <a:rPr lang="en-US" smtClean="0"/>
              <a:t>6/2/2024</a:t>
            </a:fld>
            <a:endParaRPr lang="en-US"/>
          </a:p>
        </p:txBody>
      </p:sp>
      <p:sp>
        <p:nvSpPr>
          <p:cNvPr id="4" name="Slide Number Placeholder 3"/>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C632116-CE3D-43A4-B4B2-E4B8ABF3D612}" type="datetime1">
              <a:rPr lang="en-US" smtClean="0"/>
              <a:t>6/2/2024</a:t>
            </a:fld>
            <a:endParaRPr lang="en-US"/>
          </a:p>
        </p:txBody>
      </p:sp>
      <p:sp>
        <p:nvSpPr>
          <p:cNvPr id="7" name="Slide Number Placeholder 6"/>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215D232-2C92-4D91-894C-72D0031FDC36}" type="datetime1">
              <a:rPr lang="en-US" smtClean="0"/>
              <a:t>6/2/2024</a:t>
            </a:fld>
            <a:endParaRPr lang="en-US"/>
          </a:p>
        </p:txBody>
      </p:sp>
      <p:sp>
        <p:nvSpPr>
          <p:cNvPr id="7" name="Slide Number Placeholder 6"/>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BECD33-1D32-4D2B-AE21-C87DF0D70995}" type="slidenum">
              <a:rPr lang="en-US" smtClean="0"/>
              <a:pPr/>
              <a:t>‹#›</a:t>
            </a:fld>
            <a:endParaRPr lang="en-US"/>
          </a:p>
        </p:txBody>
      </p:sp>
      <p:cxnSp>
        <p:nvCxnSpPr>
          <p:cNvPr id="8" name="Straight Connector 7"/>
          <p:cNvCxnSpPr/>
          <p:nvPr userDrawn="1"/>
        </p:nvCxnSpPr>
        <p:spPr>
          <a:xfrm>
            <a:off x="0" y="571480"/>
            <a:ext cx="9144000" cy="1588"/>
          </a:xfrm>
          <a:prstGeom prst="line">
            <a:avLst/>
          </a:prstGeom>
        </p:spPr>
        <p:style>
          <a:lnRef idx="3">
            <a:schemeClr val="accent6"/>
          </a:lnRef>
          <a:fillRef idx="0">
            <a:schemeClr val="accent6"/>
          </a:fillRef>
          <a:effectRef idx="2">
            <a:schemeClr val="accent6"/>
          </a:effectRef>
          <a:fontRef idx="minor">
            <a:schemeClr val="tx1"/>
          </a:fontRef>
        </p:style>
      </p:cxn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programmingoneonone.com/2021/04/internet-of-things.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concurrency.com/blog/june-2019/why-http-is-not-suitable-for-iot-applicat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www.plcnext.help/te/PLCnext_Runtime/GDS_Global_Data_Space.htm#:~:text=The%20GDS%20enables%20communication%20relationships,created%20in%20different%20programming%20language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www.jabber.org/" TargetMode="External"/><Relationship Id="rId2" Type="http://schemas.openxmlformats.org/officeDocument/2006/relationships/hyperlink" Target="https://www.w3.org/X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71566" y="0"/>
            <a:ext cx="7772400" cy="523220"/>
          </a:xfrm>
          <a:prstGeom prst="rect">
            <a:avLst/>
          </a:prstGeom>
          <a:noFill/>
        </p:spPr>
        <p:txBody>
          <a:bodyPr wrap="square" rtlCol="0">
            <a:spAutoFit/>
          </a:bodyPr>
          <a:lstStyle/>
          <a:p>
            <a:r>
              <a:rPr lang="en-IN" sz="2800" b="1" dirty="0">
                <a:solidFill>
                  <a:schemeClr val="accent6"/>
                </a:solidFill>
                <a:effectLst>
                  <a:outerShdw blurRad="38100" dist="38100" dir="2700000" algn="tl">
                    <a:srgbClr val="000000">
                      <a:alpha val="43137"/>
                    </a:srgbClr>
                  </a:outerShdw>
                </a:effectLst>
              </a:rPr>
              <a:t>            Internet Communication Engineering </a:t>
            </a:r>
            <a:endParaRPr lang="en-US" sz="2800" b="1" dirty="0">
              <a:solidFill>
                <a:schemeClr val="accent6"/>
              </a:solidFill>
              <a:effectLst>
                <a:outerShdw blurRad="38100" dist="38100" dir="2700000" algn="tl">
                  <a:srgbClr val="000000">
                    <a:alpha val="43137"/>
                  </a:srgbClr>
                </a:outerShdw>
              </a:effectLst>
            </a:endParaRPr>
          </a:p>
        </p:txBody>
      </p:sp>
      <p:sp>
        <p:nvSpPr>
          <p:cNvPr id="6" name="Title 5"/>
          <p:cNvSpPr>
            <a:spLocks noGrp="1"/>
          </p:cNvSpPr>
          <p:nvPr>
            <p:ph type="ctrTitle"/>
          </p:nvPr>
        </p:nvSpPr>
        <p:spPr>
          <a:xfrm>
            <a:off x="500034" y="928670"/>
            <a:ext cx="8643966" cy="4929222"/>
          </a:xfrm>
        </p:spPr>
        <p:txBody>
          <a:bodyPr>
            <a:normAutofit/>
          </a:bodyPr>
          <a:lstStyle/>
          <a:p>
            <a:pPr lvl="0"/>
            <a:br>
              <a:rPr lang="en-IN" dirty="0">
                <a:solidFill>
                  <a:srgbClr val="002060"/>
                </a:solidFill>
              </a:rPr>
            </a:br>
            <a:r>
              <a:rPr lang="en-IN" dirty="0">
                <a:solidFill>
                  <a:srgbClr val="002060"/>
                </a:solidFill>
              </a:rPr>
              <a:t>Module 6 :  Network Industry Trends and Automation</a:t>
            </a:r>
            <a:br>
              <a:rPr lang="en-IN" dirty="0">
                <a:solidFill>
                  <a:srgbClr val="002060"/>
                </a:solidFill>
              </a:rPr>
            </a:br>
            <a:br>
              <a:rPr lang="en-IN" dirty="0">
                <a:solidFill>
                  <a:srgbClr val="002060"/>
                </a:solidFill>
              </a:rPr>
            </a:br>
            <a:br>
              <a:rPr lang="en-IN" dirty="0">
                <a:solidFill>
                  <a:srgbClr val="002060"/>
                </a:solidFill>
              </a:rPr>
            </a:br>
            <a:endParaRPr lang="en-IN"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AA8A5-E797-A73F-C0EA-15EC7E71AA77}"/>
              </a:ext>
            </a:extLst>
          </p:cNvPr>
          <p:cNvSpPr>
            <a:spLocks noGrp="1"/>
          </p:cNvSpPr>
          <p:nvPr>
            <p:ph type="title"/>
          </p:nvPr>
        </p:nvSpPr>
        <p:spPr>
          <a:xfrm>
            <a:off x="457200" y="136526"/>
            <a:ext cx="8229600" cy="340146"/>
          </a:xfrm>
        </p:spPr>
        <p:txBody>
          <a:bodyPr>
            <a:normAutofit fontScale="90000"/>
          </a:bodyPr>
          <a:lstStyle/>
          <a:p>
            <a:r>
              <a:rPr lang="en-IN" dirty="0" err="1"/>
              <a:t>Contd</a:t>
            </a:r>
            <a:r>
              <a:rPr lang="en-IN" dirty="0"/>
              <a:t>…</a:t>
            </a:r>
          </a:p>
        </p:txBody>
      </p:sp>
      <p:sp>
        <p:nvSpPr>
          <p:cNvPr id="3" name="Content Placeholder 2">
            <a:extLst>
              <a:ext uri="{FF2B5EF4-FFF2-40B4-BE49-F238E27FC236}">
                <a16:creationId xmlns:a16="http://schemas.microsoft.com/office/drawing/2014/main" id="{3E8804FE-21AF-79EF-1BC5-B52EBFD6978B}"/>
              </a:ext>
            </a:extLst>
          </p:cNvPr>
          <p:cNvSpPr>
            <a:spLocks noGrp="1"/>
          </p:cNvSpPr>
          <p:nvPr>
            <p:ph idx="1"/>
          </p:nvPr>
        </p:nvSpPr>
        <p:spPr>
          <a:xfrm>
            <a:off x="107504" y="620688"/>
            <a:ext cx="8928992" cy="5735662"/>
          </a:xfrm>
        </p:spPr>
        <p:txBody>
          <a:bodyPr>
            <a:normAutofit lnSpcReduction="10000"/>
          </a:bodyPr>
          <a:lstStyle/>
          <a:p>
            <a:r>
              <a:rPr lang="en-IN" dirty="0"/>
              <a:t>To meet business objective, APIs make it possible to implement common network services such as access control, multicast, routing, quality of service, security, processor and storage optimization, all types of policy management and energy usage.</a:t>
            </a:r>
          </a:p>
          <a:p>
            <a:r>
              <a:rPr lang="en-IN" dirty="0"/>
              <a:t>In short, SDN architecture makes it simple to define and apply consistent policies for both wireless and wired connection.</a:t>
            </a:r>
          </a:p>
          <a:p>
            <a:r>
              <a:rPr lang="en-IN" dirty="0"/>
              <a:t>SDN can change the </a:t>
            </a:r>
            <a:r>
              <a:rPr lang="en-IN" dirty="0" err="1"/>
              <a:t>behavior</a:t>
            </a:r>
            <a:r>
              <a:rPr lang="en-IN" dirty="0"/>
              <a:t> of the network in real time by centrally managing a network and can install new services and application quickly.</a:t>
            </a:r>
          </a:p>
        </p:txBody>
      </p:sp>
      <p:sp>
        <p:nvSpPr>
          <p:cNvPr id="5" name="Slide Number Placeholder 4">
            <a:extLst>
              <a:ext uri="{FF2B5EF4-FFF2-40B4-BE49-F238E27FC236}">
                <a16:creationId xmlns:a16="http://schemas.microsoft.com/office/drawing/2014/main" id="{5A9FE6F1-A9F4-E374-794C-23677CD8342C}"/>
              </a:ext>
            </a:extLst>
          </p:cNvPr>
          <p:cNvSpPr>
            <a:spLocks noGrp="1"/>
          </p:cNvSpPr>
          <p:nvPr>
            <p:ph type="sldNum" sz="quarter" idx="12"/>
          </p:nvPr>
        </p:nvSpPr>
        <p:spPr/>
        <p:txBody>
          <a:bodyPr/>
          <a:lstStyle/>
          <a:p>
            <a:fld id="{45BECD33-1D32-4D2B-AE21-C87DF0D70995}" type="slidenum">
              <a:rPr lang="en-US" smtClean="0"/>
              <a:pPr/>
              <a:t>10</a:t>
            </a:fld>
            <a:endParaRPr lang="en-US"/>
          </a:p>
        </p:txBody>
      </p:sp>
    </p:spTree>
    <p:extLst>
      <p:ext uri="{BB962C8B-B14F-4D97-AF65-F5344CB8AC3E}">
        <p14:creationId xmlns:p14="http://schemas.microsoft.com/office/powerpoint/2010/main" val="1313074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AA8A5-E797-A73F-C0EA-15EC7E71AA77}"/>
              </a:ext>
            </a:extLst>
          </p:cNvPr>
          <p:cNvSpPr>
            <a:spLocks noGrp="1"/>
          </p:cNvSpPr>
          <p:nvPr>
            <p:ph type="title"/>
          </p:nvPr>
        </p:nvSpPr>
        <p:spPr>
          <a:xfrm>
            <a:off x="457200" y="136526"/>
            <a:ext cx="8229600" cy="340146"/>
          </a:xfrm>
        </p:spPr>
        <p:txBody>
          <a:bodyPr>
            <a:normAutofit fontScale="90000"/>
          </a:bodyPr>
          <a:lstStyle/>
          <a:p>
            <a:r>
              <a:rPr lang="en-IN" dirty="0" err="1"/>
              <a:t>Contd</a:t>
            </a:r>
            <a:r>
              <a:rPr lang="en-IN" dirty="0"/>
              <a:t>…</a:t>
            </a:r>
          </a:p>
        </p:txBody>
      </p:sp>
      <p:sp>
        <p:nvSpPr>
          <p:cNvPr id="3" name="Content Placeholder 2">
            <a:extLst>
              <a:ext uri="{FF2B5EF4-FFF2-40B4-BE49-F238E27FC236}">
                <a16:creationId xmlns:a16="http://schemas.microsoft.com/office/drawing/2014/main" id="{3E8804FE-21AF-79EF-1BC5-B52EBFD6978B}"/>
              </a:ext>
            </a:extLst>
          </p:cNvPr>
          <p:cNvSpPr>
            <a:spLocks noGrp="1"/>
          </p:cNvSpPr>
          <p:nvPr>
            <p:ph idx="1"/>
          </p:nvPr>
        </p:nvSpPr>
        <p:spPr>
          <a:xfrm>
            <a:off x="107504" y="620688"/>
            <a:ext cx="8928992" cy="5735662"/>
          </a:xfrm>
        </p:spPr>
        <p:txBody>
          <a:bodyPr>
            <a:normAutofit lnSpcReduction="10000"/>
          </a:bodyPr>
          <a:lstStyle/>
          <a:p>
            <a:r>
              <a:rPr lang="en-IN" dirty="0"/>
              <a:t>Application Layer : </a:t>
            </a:r>
          </a:p>
          <a:p>
            <a:pPr>
              <a:buFontTx/>
              <a:buChar char="-"/>
            </a:pPr>
            <a:r>
              <a:rPr lang="en-IN" dirty="0"/>
              <a:t>Application layer consists of applications that interact with the SDN controllers and programs through API.</a:t>
            </a:r>
          </a:p>
          <a:p>
            <a:pPr>
              <a:buFontTx/>
              <a:buChar char="-"/>
            </a:pPr>
            <a:r>
              <a:rPr lang="en-IN" dirty="0"/>
              <a:t>The application layer can include IDS, load balancing or firewalls.</a:t>
            </a:r>
          </a:p>
          <a:p>
            <a:pPr>
              <a:buFontTx/>
              <a:buChar char="-"/>
            </a:pPr>
            <a:r>
              <a:rPr lang="en-IN" dirty="0"/>
              <a:t>SDN application uses a SDN controller to manage the </a:t>
            </a:r>
            <a:r>
              <a:rPr lang="en-IN" dirty="0" err="1"/>
              <a:t>behavior</a:t>
            </a:r>
            <a:r>
              <a:rPr lang="en-IN" dirty="0"/>
              <a:t> of data plane.</a:t>
            </a:r>
          </a:p>
          <a:p>
            <a:r>
              <a:rPr lang="en-IN" dirty="0"/>
              <a:t>Control Layer (Control Plane) :</a:t>
            </a:r>
          </a:p>
          <a:p>
            <a:pPr marL="0" indent="0">
              <a:buNone/>
            </a:pPr>
            <a:r>
              <a:rPr lang="en-IN" dirty="0"/>
              <a:t>- The control layer consists of centralized SDN controller software that acts as the brain of SDN.</a:t>
            </a:r>
          </a:p>
        </p:txBody>
      </p:sp>
      <p:sp>
        <p:nvSpPr>
          <p:cNvPr id="5" name="Slide Number Placeholder 4">
            <a:extLst>
              <a:ext uri="{FF2B5EF4-FFF2-40B4-BE49-F238E27FC236}">
                <a16:creationId xmlns:a16="http://schemas.microsoft.com/office/drawing/2014/main" id="{5A9FE6F1-A9F4-E374-794C-23677CD8342C}"/>
              </a:ext>
            </a:extLst>
          </p:cNvPr>
          <p:cNvSpPr>
            <a:spLocks noGrp="1"/>
          </p:cNvSpPr>
          <p:nvPr>
            <p:ph type="sldNum" sz="quarter" idx="12"/>
          </p:nvPr>
        </p:nvSpPr>
        <p:spPr/>
        <p:txBody>
          <a:bodyPr/>
          <a:lstStyle/>
          <a:p>
            <a:fld id="{45BECD33-1D32-4D2B-AE21-C87DF0D70995}" type="slidenum">
              <a:rPr lang="en-US" smtClean="0"/>
              <a:pPr/>
              <a:t>11</a:t>
            </a:fld>
            <a:endParaRPr lang="en-US"/>
          </a:p>
        </p:txBody>
      </p:sp>
    </p:spTree>
    <p:extLst>
      <p:ext uri="{BB962C8B-B14F-4D97-AF65-F5344CB8AC3E}">
        <p14:creationId xmlns:p14="http://schemas.microsoft.com/office/powerpoint/2010/main" val="2998996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CB4B5-5878-6587-816B-FFDA51C7410C}"/>
              </a:ext>
            </a:extLst>
          </p:cNvPr>
          <p:cNvSpPr>
            <a:spLocks noGrp="1"/>
          </p:cNvSpPr>
          <p:nvPr>
            <p:ph type="ctrTitle"/>
          </p:nvPr>
        </p:nvSpPr>
        <p:spPr>
          <a:xfrm>
            <a:off x="685800" y="136525"/>
            <a:ext cx="7772400" cy="412155"/>
          </a:xfrm>
        </p:spPr>
        <p:txBody>
          <a:bodyPr>
            <a:normAutofit fontScale="90000"/>
          </a:bodyPr>
          <a:lstStyle/>
          <a:p>
            <a:r>
              <a:rPr lang="en-IN" dirty="0" err="1"/>
              <a:t>Contd</a:t>
            </a:r>
            <a:r>
              <a:rPr lang="en-IN" dirty="0"/>
              <a:t>…</a:t>
            </a:r>
          </a:p>
        </p:txBody>
      </p:sp>
      <p:sp>
        <p:nvSpPr>
          <p:cNvPr id="3" name="Subtitle 2">
            <a:extLst>
              <a:ext uri="{FF2B5EF4-FFF2-40B4-BE49-F238E27FC236}">
                <a16:creationId xmlns:a16="http://schemas.microsoft.com/office/drawing/2014/main" id="{79A3640F-4DF5-254B-C946-0231F41953AD}"/>
              </a:ext>
            </a:extLst>
          </p:cNvPr>
          <p:cNvSpPr>
            <a:spLocks noGrp="1"/>
          </p:cNvSpPr>
          <p:nvPr>
            <p:ph type="subTitle" idx="1"/>
          </p:nvPr>
        </p:nvSpPr>
        <p:spPr>
          <a:xfrm>
            <a:off x="323528" y="980728"/>
            <a:ext cx="8352928" cy="5256584"/>
          </a:xfrm>
        </p:spPr>
        <p:txBody>
          <a:bodyPr>
            <a:normAutofit/>
          </a:bodyPr>
          <a:lstStyle/>
          <a:p>
            <a:pPr marL="457200" indent="-457200" algn="l">
              <a:buFontTx/>
              <a:buChar char="-"/>
            </a:pPr>
            <a:r>
              <a:rPr lang="en-IN" dirty="0">
                <a:solidFill>
                  <a:schemeClr val="tx1"/>
                </a:solidFill>
              </a:rPr>
              <a:t>The main function of SDN controller is to manage policies and flow of traffic throughout the network.</a:t>
            </a:r>
          </a:p>
          <a:p>
            <a:pPr marL="457200" indent="-457200" algn="l">
              <a:buFontTx/>
              <a:buChar char="-"/>
            </a:pPr>
            <a:r>
              <a:rPr lang="en-IN" dirty="0">
                <a:solidFill>
                  <a:schemeClr val="tx1"/>
                </a:solidFill>
              </a:rPr>
              <a:t>It receives instructions from SDN application layer and passes them to the networking components.</a:t>
            </a:r>
          </a:p>
          <a:p>
            <a:pPr marL="457200" indent="-457200" algn="l">
              <a:buFontTx/>
              <a:buChar char="-"/>
            </a:pPr>
            <a:r>
              <a:rPr lang="en-IN" dirty="0">
                <a:solidFill>
                  <a:schemeClr val="tx1"/>
                </a:solidFill>
              </a:rPr>
              <a:t>It also extracts information about the network from hardware devices and then it communicates back to the SDN applications.</a:t>
            </a:r>
          </a:p>
        </p:txBody>
      </p:sp>
    </p:spTree>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CB4B5-5878-6587-816B-FFDA51C7410C}"/>
              </a:ext>
            </a:extLst>
          </p:cNvPr>
          <p:cNvSpPr>
            <a:spLocks noGrp="1"/>
          </p:cNvSpPr>
          <p:nvPr>
            <p:ph type="ctrTitle"/>
          </p:nvPr>
        </p:nvSpPr>
        <p:spPr>
          <a:xfrm>
            <a:off x="685800" y="136525"/>
            <a:ext cx="7772400" cy="412155"/>
          </a:xfrm>
        </p:spPr>
        <p:txBody>
          <a:bodyPr>
            <a:normAutofit fontScale="90000"/>
          </a:bodyPr>
          <a:lstStyle/>
          <a:p>
            <a:r>
              <a:rPr lang="en-IN" dirty="0" err="1"/>
              <a:t>Contd</a:t>
            </a:r>
            <a:r>
              <a:rPr lang="en-IN" dirty="0"/>
              <a:t>…</a:t>
            </a:r>
          </a:p>
        </p:txBody>
      </p:sp>
      <p:sp>
        <p:nvSpPr>
          <p:cNvPr id="3" name="Subtitle 2">
            <a:extLst>
              <a:ext uri="{FF2B5EF4-FFF2-40B4-BE49-F238E27FC236}">
                <a16:creationId xmlns:a16="http://schemas.microsoft.com/office/drawing/2014/main" id="{79A3640F-4DF5-254B-C946-0231F41953AD}"/>
              </a:ext>
            </a:extLst>
          </p:cNvPr>
          <p:cNvSpPr>
            <a:spLocks noGrp="1"/>
          </p:cNvSpPr>
          <p:nvPr>
            <p:ph type="subTitle" idx="1"/>
          </p:nvPr>
        </p:nvSpPr>
        <p:spPr>
          <a:xfrm>
            <a:off x="323528" y="980728"/>
            <a:ext cx="8352928" cy="5256584"/>
          </a:xfrm>
        </p:spPr>
        <p:txBody>
          <a:bodyPr>
            <a:normAutofit lnSpcReduction="10000"/>
          </a:bodyPr>
          <a:lstStyle/>
          <a:p>
            <a:pPr marL="457200" indent="-457200" algn="l">
              <a:buFontTx/>
              <a:buChar char="-"/>
            </a:pPr>
            <a:r>
              <a:rPr lang="en-IN" dirty="0">
                <a:solidFill>
                  <a:schemeClr val="tx1"/>
                </a:solidFill>
              </a:rPr>
              <a:t>SDN controller communicates and controls these upper and lower layer with APIs through interfaces.</a:t>
            </a:r>
          </a:p>
          <a:p>
            <a:pPr marL="457200" indent="-457200" algn="l">
              <a:buFont typeface="Arial" panose="020B0604020202020204" pitchFamily="34" charset="0"/>
              <a:buChar char="•"/>
            </a:pPr>
            <a:r>
              <a:rPr lang="en-IN" dirty="0">
                <a:solidFill>
                  <a:schemeClr val="tx1"/>
                </a:solidFill>
              </a:rPr>
              <a:t>Infrastructure Layer (Data plane) :</a:t>
            </a:r>
          </a:p>
          <a:p>
            <a:pPr marL="457200" indent="-457200" algn="l">
              <a:buFontTx/>
              <a:buChar char="-"/>
            </a:pPr>
            <a:r>
              <a:rPr lang="en-IN" dirty="0">
                <a:solidFill>
                  <a:schemeClr val="tx1"/>
                </a:solidFill>
              </a:rPr>
              <a:t>Data plane consists of various physical &amp; virtual network devices.</a:t>
            </a:r>
          </a:p>
          <a:p>
            <a:pPr marL="457200" indent="-457200" algn="l">
              <a:buFontTx/>
              <a:buChar char="-"/>
            </a:pPr>
            <a:r>
              <a:rPr lang="en-IN" dirty="0">
                <a:solidFill>
                  <a:schemeClr val="tx1"/>
                </a:solidFill>
              </a:rPr>
              <a:t>Main function is data forwarding.</a:t>
            </a:r>
          </a:p>
          <a:p>
            <a:pPr marL="457200" indent="-457200" algn="l">
              <a:buFontTx/>
              <a:buChar char="-"/>
            </a:pPr>
            <a:r>
              <a:rPr lang="en-IN" dirty="0">
                <a:solidFill>
                  <a:schemeClr val="tx1"/>
                </a:solidFill>
              </a:rPr>
              <a:t>This layer is made up of physical switches. These switches forward the network traffic to their destinations.</a:t>
            </a:r>
          </a:p>
        </p:txBody>
      </p:sp>
    </p:spTree>
    <p:extLst>
      <p:ext uri="{BB962C8B-B14F-4D97-AF65-F5344CB8AC3E}">
        <p14:creationId xmlns:p14="http://schemas.microsoft.com/office/powerpoint/2010/main" val="95988842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CB4B5-5878-6587-816B-FFDA51C7410C}"/>
              </a:ext>
            </a:extLst>
          </p:cNvPr>
          <p:cNvSpPr>
            <a:spLocks noGrp="1"/>
          </p:cNvSpPr>
          <p:nvPr>
            <p:ph type="ctrTitle"/>
          </p:nvPr>
        </p:nvSpPr>
        <p:spPr>
          <a:xfrm>
            <a:off x="685800" y="136525"/>
            <a:ext cx="7772400" cy="412155"/>
          </a:xfrm>
        </p:spPr>
        <p:txBody>
          <a:bodyPr>
            <a:normAutofit fontScale="90000"/>
          </a:bodyPr>
          <a:lstStyle/>
          <a:p>
            <a:r>
              <a:rPr lang="en-IN" dirty="0" err="1"/>
              <a:t>Contd</a:t>
            </a:r>
            <a:r>
              <a:rPr lang="en-IN" dirty="0"/>
              <a:t>…</a:t>
            </a:r>
          </a:p>
        </p:txBody>
      </p:sp>
      <p:sp>
        <p:nvSpPr>
          <p:cNvPr id="3" name="Subtitle 2">
            <a:extLst>
              <a:ext uri="{FF2B5EF4-FFF2-40B4-BE49-F238E27FC236}">
                <a16:creationId xmlns:a16="http://schemas.microsoft.com/office/drawing/2014/main" id="{79A3640F-4DF5-254B-C946-0231F41953AD}"/>
              </a:ext>
            </a:extLst>
          </p:cNvPr>
          <p:cNvSpPr>
            <a:spLocks noGrp="1"/>
          </p:cNvSpPr>
          <p:nvPr>
            <p:ph type="subTitle" idx="1"/>
          </p:nvPr>
        </p:nvSpPr>
        <p:spPr>
          <a:xfrm>
            <a:off x="323528" y="980728"/>
            <a:ext cx="8352928" cy="5256584"/>
          </a:xfrm>
        </p:spPr>
        <p:txBody>
          <a:bodyPr>
            <a:normAutofit/>
          </a:bodyPr>
          <a:lstStyle/>
          <a:p>
            <a:pPr marL="457200" indent="-457200" algn="l">
              <a:buFont typeface="Arial" panose="020B0604020202020204" pitchFamily="34" charset="0"/>
              <a:buChar char="•"/>
            </a:pPr>
            <a:r>
              <a:rPr lang="en-IN" dirty="0">
                <a:solidFill>
                  <a:schemeClr val="tx1"/>
                </a:solidFill>
              </a:rPr>
              <a:t>Application Programming Interfaces (APIs) :</a:t>
            </a:r>
          </a:p>
          <a:p>
            <a:pPr marL="457200" indent="-457200" algn="l">
              <a:buFontTx/>
              <a:buChar char="-"/>
            </a:pPr>
            <a:r>
              <a:rPr lang="en-IN" dirty="0">
                <a:solidFill>
                  <a:schemeClr val="tx1"/>
                </a:solidFill>
              </a:rPr>
              <a:t>The communication between three layers take place by using respective northbound and southbound APIs.</a:t>
            </a:r>
          </a:p>
          <a:p>
            <a:pPr marL="457200" indent="-457200" algn="l">
              <a:buFontTx/>
              <a:buChar char="-"/>
            </a:pPr>
            <a:r>
              <a:rPr lang="en-IN" dirty="0">
                <a:solidFill>
                  <a:schemeClr val="tx1"/>
                </a:solidFill>
              </a:rPr>
              <a:t>A northbound interface is a  connection between the controller and applications.</a:t>
            </a:r>
          </a:p>
          <a:p>
            <a:pPr marL="457200" indent="-457200" algn="l">
              <a:buFontTx/>
              <a:buChar char="-"/>
            </a:pPr>
            <a:r>
              <a:rPr lang="en-IN" dirty="0">
                <a:solidFill>
                  <a:schemeClr val="tx1"/>
                </a:solidFill>
              </a:rPr>
              <a:t>A southbound interface is a connection between the controller and the switch.</a:t>
            </a:r>
          </a:p>
        </p:txBody>
      </p:sp>
    </p:spTree>
    <p:extLst>
      <p:ext uri="{BB962C8B-B14F-4D97-AF65-F5344CB8AC3E}">
        <p14:creationId xmlns:p14="http://schemas.microsoft.com/office/powerpoint/2010/main" val="3482257445"/>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CB4B5-5878-6587-816B-FFDA51C7410C}"/>
              </a:ext>
            </a:extLst>
          </p:cNvPr>
          <p:cNvSpPr>
            <a:spLocks noGrp="1"/>
          </p:cNvSpPr>
          <p:nvPr>
            <p:ph type="ctrTitle"/>
          </p:nvPr>
        </p:nvSpPr>
        <p:spPr>
          <a:xfrm>
            <a:off x="685800" y="136525"/>
            <a:ext cx="7772400" cy="412155"/>
          </a:xfrm>
        </p:spPr>
        <p:txBody>
          <a:bodyPr>
            <a:normAutofit fontScale="90000"/>
          </a:bodyPr>
          <a:lstStyle/>
          <a:p>
            <a:r>
              <a:rPr lang="en-IN" dirty="0"/>
              <a:t>SDN Operation</a:t>
            </a:r>
          </a:p>
        </p:txBody>
      </p:sp>
      <p:pic>
        <p:nvPicPr>
          <p:cNvPr id="8" name="Picture 7">
            <a:extLst>
              <a:ext uri="{FF2B5EF4-FFF2-40B4-BE49-F238E27FC236}">
                <a16:creationId xmlns:a16="http://schemas.microsoft.com/office/drawing/2014/main" id="{7D85E0B0-2EA6-F559-3982-21BAA0912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071" y="836712"/>
            <a:ext cx="7673857" cy="6021288"/>
          </a:xfrm>
          <a:prstGeom prst="rect">
            <a:avLst/>
          </a:prstGeom>
        </p:spPr>
      </p:pic>
    </p:spTree>
    <p:extLst>
      <p:ext uri="{BB962C8B-B14F-4D97-AF65-F5344CB8AC3E}">
        <p14:creationId xmlns:p14="http://schemas.microsoft.com/office/powerpoint/2010/main" val="2924786043"/>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8" name="Rectangle 8">
            <a:extLst>
              <a:ext uri="{FF2B5EF4-FFF2-40B4-BE49-F238E27FC236}">
                <a16:creationId xmlns:a16="http://schemas.microsoft.com/office/drawing/2014/main" id="{B3CAF3CD-1AE5-B466-AA4C-BB1D92614CE2}"/>
              </a:ext>
            </a:extLst>
          </p:cNvPr>
          <p:cNvSpPr>
            <a:spLocks noGrp="1" noChangeArrowheads="1"/>
          </p:cNvSpPr>
          <p:nvPr>
            <p:ph type="ctrTitle"/>
          </p:nvPr>
        </p:nvSpPr>
        <p:spPr>
          <a:xfrm>
            <a:off x="685800" y="1"/>
            <a:ext cx="7772400" cy="692696"/>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a:bodyPr>
          <a:lstStyle/>
          <a:p>
            <a:pPr algn="l"/>
            <a:r>
              <a:rPr lang="en-US" altLang="en-US" sz="3600" dirty="0">
                <a:solidFill>
                  <a:schemeClr val="accent6">
                    <a:lumMod val="75000"/>
                  </a:schemeClr>
                </a:solidFill>
              </a:rPr>
              <a:t>                          </a:t>
            </a:r>
            <a:r>
              <a:rPr lang="en-US" altLang="en-US" sz="3600" dirty="0" err="1">
                <a:solidFill>
                  <a:schemeClr val="accent6">
                    <a:lumMod val="75000"/>
                  </a:schemeClr>
                </a:solidFill>
              </a:rPr>
              <a:t>Contd</a:t>
            </a:r>
            <a:r>
              <a:rPr lang="en-US" altLang="en-US" sz="3600" dirty="0">
                <a:solidFill>
                  <a:schemeClr val="accent6">
                    <a:lumMod val="75000"/>
                  </a:schemeClr>
                </a:solidFill>
              </a:rPr>
              <a:t>… </a:t>
            </a:r>
          </a:p>
        </p:txBody>
      </p:sp>
      <p:sp>
        <p:nvSpPr>
          <p:cNvPr id="2" name="Subtitle 1">
            <a:extLst>
              <a:ext uri="{FF2B5EF4-FFF2-40B4-BE49-F238E27FC236}">
                <a16:creationId xmlns:a16="http://schemas.microsoft.com/office/drawing/2014/main" id="{74CF07BE-5C77-0737-89A7-FE4F79E2101B}"/>
              </a:ext>
            </a:extLst>
          </p:cNvPr>
          <p:cNvSpPr>
            <a:spLocks noGrp="1"/>
          </p:cNvSpPr>
          <p:nvPr>
            <p:ph type="subTitle" idx="1"/>
          </p:nvPr>
        </p:nvSpPr>
        <p:spPr>
          <a:xfrm>
            <a:off x="107504" y="548681"/>
            <a:ext cx="8784976" cy="5688632"/>
          </a:xfrm>
        </p:spPr>
        <p:txBody>
          <a:bodyPr>
            <a:normAutofit lnSpcReduction="10000"/>
          </a:bodyPr>
          <a:lstStyle/>
          <a:p>
            <a:pPr marL="457200" indent="-457200" algn="l">
              <a:buFont typeface="Arial" panose="020B0604020202020204" pitchFamily="34" charset="0"/>
              <a:buChar char="•"/>
            </a:pPr>
            <a:r>
              <a:rPr lang="en-IN" dirty="0">
                <a:solidFill>
                  <a:schemeClr val="tx1"/>
                </a:solidFill>
              </a:rPr>
              <a:t>SDN has function data forwarding which decides what to do with each incoming packet and the data drives those forwarding decisions.</a:t>
            </a:r>
          </a:p>
          <a:p>
            <a:pPr marL="457200" indent="-457200" algn="l">
              <a:buFont typeface="Arial" panose="020B0604020202020204" pitchFamily="34" charset="0"/>
              <a:buChar char="•"/>
            </a:pPr>
            <a:r>
              <a:rPr lang="en-IN" dirty="0">
                <a:solidFill>
                  <a:schemeClr val="tx1"/>
                </a:solidFill>
              </a:rPr>
              <a:t>The data itself is represented by flows and defined by the controller which is shown in the upper left portion of each device.</a:t>
            </a:r>
          </a:p>
          <a:p>
            <a:pPr marL="457200" indent="-457200" algn="l">
              <a:buFont typeface="Arial" panose="020B0604020202020204" pitchFamily="34" charset="0"/>
              <a:buChar char="•"/>
            </a:pPr>
            <a:r>
              <a:rPr lang="en-IN" dirty="0">
                <a:solidFill>
                  <a:schemeClr val="tx1"/>
                </a:solidFill>
              </a:rPr>
              <a:t>A flow explains a set of packets transmitted from one network endpoint to the other.</a:t>
            </a:r>
          </a:p>
          <a:p>
            <a:pPr marL="457200" indent="-457200" algn="l">
              <a:buFont typeface="Arial" panose="020B0604020202020204" pitchFamily="34" charset="0"/>
              <a:buChar char="•"/>
            </a:pPr>
            <a:r>
              <a:rPr lang="en-IN" dirty="0">
                <a:solidFill>
                  <a:schemeClr val="tx1"/>
                </a:solidFill>
              </a:rPr>
              <a:t>A flow table located on the network device includes a series of flow entries and actions required to perform the packet matching.</a:t>
            </a:r>
          </a:p>
          <a:p>
            <a:pPr algn="l"/>
            <a:endParaRPr lang="en-IN" dirty="0">
              <a:solidFill>
                <a:schemeClr val="tx1"/>
              </a:solidFill>
            </a:endParaRPr>
          </a:p>
          <a:p>
            <a:pPr marL="457200" indent="-457200" algn="l">
              <a:buFont typeface="Arial" panose="020B0604020202020204" pitchFamily="34" charset="0"/>
              <a:buChar char="•"/>
            </a:pPr>
            <a:endParaRPr lang="en-IN"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8" name="Rectangle 8">
            <a:extLst>
              <a:ext uri="{FF2B5EF4-FFF2-40B4-BE49-F238E27FC236}">
                <a16:creationId xmlns:a16="http://schemas.microsoft.com/office/drawing/2014/main" id="{B3CAF3CD-1AE5-B466-AA4C-BB1D92614CE2}"/>
              </a:ext>
            </a:extLst>
          </p:cNvPr>
          <p:cNvSpPr>
            <a:spLocks noGrp="1" noChangeArrowheads="1"/>
          </p:cNvSpPr>
          <p:nvPr>
            <p:ph type="ctrTitle"/>
          </p:nvPr>
        </p:nvSpPr>
        <p:spPr>
          <a:xfrm>
            <a:off x="685800" y="1"/>
            <a:ext cx="7772400" cy="692696"/>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a:bodyPr>
          <a:lstStyle/>
          <a:p>
            <a:pPr algn="l"/>
            <a:r>
              <a:rPr lang="en-US" altLang="en-US" sz="3600" dirty="0">
                <a:solidFill>
                  <a:schemeClr val="accent6">
                    <a:lumMod val="75000"/>
                  </a:schemeClr>
                </a:solidFill>
              </a:rPr>
              <a:t>                          </a:t>
            </a:r>
            <a:r>
              <a:rPr lang="en-US" altLang="en-US" sz="3600" dirty="0" err="1">
                <a:solidFill>
                  <a:schemeClr val="accent6">
                    <a:lumMod val="75000"/>
                  </a:schemeClr>
                </a:solidFill>
              </a:rPr>
              <a:t>Contd</a:t>
            </a:r>
            <a:r>
              <a:rPr lang="en-US" altLang="en-US" sz="3600" dirty="0">
                <a:solidFill>
                  <a:schemeClr val="accent6">
                    <a:lumMod val="75000"/>
                  </a:schemeClr>
                </a:solidFill>
              </a:rPr>
              <a:t>… </a:t>
            </a:r>
          </a:p>
        </p:txBody>
      </p:sp>
      <p:sp>
        <p:nvSpPr>
          <p:cNvPr id="2" name="Subtitle 1">
            <a:extLst>
              <a:ext uri="{FF2B5EF4-FFF2-40B4-BE49-F238E27FC236}">
                <a16:creationId xmlns:a16="http://schemas.microsoft.com/office/drawing/2014/main" id="{74CF07BE-5C77-0737-89A7-FE4F79E2101B}"/>
              </a:ext>
            </a:extLst>
          </p:cNvPr>
          <p:cNvSpPr>
            <a:spLocks noGrp="1"/>
          </p:cNvSpPr>
          <p:nvPr>
            <p:ph type="subTitle" idx="1"/>
          </p:nvPr>
        </p:nvSpPr>
        <p:spPr>
          <a:xfrm>
            <a:off x="107504" y="548681"/>
            <a:ext cx="8784976" cy="5688632"/>
          </a:xfrm>
        </p:spPr>
        <p:txBody>
          <a:bodyPr>
            <a:normAutofit fontScale="92500"/>
          </a:bodyPr>
          <a:lstStyle/>
          <a:p>
            <a:pPr marL="457200" indent="-457200" algn="l">
              <a:buFont typeface="Arial" panose="020B0604020202020204" pitchFamily="34" charset="0"/>
              <a:buChar char="•"/>
            </a:pPr>
            <a:r>
              <a:rPr lang="en-IN" dirty="0">
                <a:solidFill>
                  <a:schemeClr val="tx1"/>
                </a:solidFill>
              </a:rPr>
              <a:t>When SDN receives a packet, it checks its flow tables in search of a match.</a:t>
            </a:r>
          </a:p>
          <a:p>
            <a:pPr marL="457200" indent="-457200" algn="l">
              <a:buFont typeface="Arial" panose="020B0604020202020204" pitchFamily="34" charset="0"/>
              <a:buChar char="•"/>
            </a:pPr>
            <a:r>
              <a:rPr lang="en-IN" dirty="0">
                <a:solidFill>
                  <a:schemeClr val="tx1"/>
                </a:solidFill>
              </a:rPr>
              <a:t>If match is found by SDN device, it takes the proper configured action which involves packet forwarding.</a:t>
            </a:r>
          </a:p>
          <a:p>
            <a:pPr marL="457200" indent="-457200" algn="l">
              <a:buFont typeface="Arial" panose="020B0604020202020204" pitchFamily="34" charset="0"/>
              <a:buChar char="•"/>
            </a:pPr>
            <a:r>
              <a:rPr lang="en-IN" dirty="0">
                <a:solidFill>
                  <a:schemeClr val="tx1"/>
                </a:solidFill>
              </a:rPr>
              <a:t>If no match found, switch can either pass the packet to the controller or drop packet depending on the version of </a:t>
            </a:r>
            <a:r>
              <a:rPr lang="en-IN" dirty="0" err="1">
                <a:solidFill>
                  <a:schemeClr val="tx1"/>
                </a:solidFill>
              </a:rPr>
              <a:t>openflow</a:t>
            </a:r>
            <a:r>
              <a:rPr lang="en-IN" dirty="0">
                <a:solidFill>
                  <a:schemeClr val="tx1"/>
                </a:solidFill>
              </a:rPr>
              <a:t> and switch configuration.</a:t>
            </a:r>
          </a:p>
          <a:p>
            <a:pPr marL="457200" indent="-457200" algn="l">
              <a:buFont typeface="Arial" panose="020B0604020202020204" pitchFamily="34" charset="0"/>
              <a:buChar char="•"/>
            </a:pPr>
            <a:r>
              <a:rPr lang="en-IN" dirty="0">
                <a:solidFill>
                  <a:schemeClr val="tx1"/>
                </a:solidFill>
              </a:rPr>
              <a:t>The SDN controller allows the application to define flows on devices and helps the application in order respond to the packets that are forwarded to the controller by the SDN devices.</a:t>
            </a:r>
          </a:p>
          <a:p>
            <a:pPr algn="l"/>
            <a:endParaRPr lang="en-IN" dirty="0">
              <a:solidFill>
                <a:schemeClr val="tx1"/>
              </a:solidFill>
            </a:endParaRPr>
          </a:p>
          <a:p>
            <a:pPr marL="457200" indent="-457200" algn="l">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1979406027"/>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8" name="Rectangle 8">
            <a:extLst>
              <a:ext uri="{FF2B5EF4-FFF2-40B4-BE49-F238E27FC236}">
                <a16:creationId xmlns:a16="http://schemas.microsoft.com/office/drawing/2014/main" id="{B3CAF3CD-1AE5-B466-AA4C-BB1D92614CE2}"/>
              </a:ext>
            </a:extLst>
          </p:cNvPr>
          <p:cNvSpPr>
            <a:spLocks noGrp="1" noChangeArrowheads="1"/>
          </p:cNvSpPr>
          <p:nvPr>
            <p:ph type="ctrTitle"/>
          </p:nvPr>
        </p:nvSpPr>
        <p:spPr>
          <a:xfrm>
            <a:off x="685800" y="1"/>
            <a:ext cx="7772400" cy="692696"/>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a:bodyPr>
          <a:lstStyle/>
          <a:p>
            <a:pPr algn="l"/>
            <a:r>
              <a:rPr lang="en-US" altLang="en-US" sz="3600" dirty="0">
                <a:solidFill>
                  <a:schemeClr val="accent6">
                    <a:lumMod val="75000"/>
                  </a:schemeClr>
                </a:solidFill>
              </a:rPr>
              <a:t>                               </a:t>
            </a:r>
            <a:r>
              <a:rPr lang="en-US" altLang="en-US" sz="3600" dirty="0" err="1">
                <a:solidFill>
                  <a:schemeClr val="accent6">
                    <a:lumMod val="75000"/>
                  </a:schemeClr>
                </a:solidFill>
              </a:rPr>
              <a:t>Contd</a:t>
            </a:r>
            <a:r>
              <a:rPr lang="en-US" altLang="en-US" sz="3600" dirty="0">
                <a:solidFill>
                  <a:schemeClr val="accent6">
                    <a:lumMod val="75000"/>
                  </a:schemeClr>
                </a:solidFill>
              </a:rPr>
              <a:t>…</a:t>
            </a:r>
          </a:p>
        </p:txBody>
      </p:sp>
      <p:sp>
        <p:nvSpPr>
          <p:cNvPr id="2" name="Subtitle 1">
            <a:extLst>
              <a:ext uri="{FF2B5EF4-FFF2-40B4-BE49-F238E27FC236}">
                <a16:creationId xmlns:a16="http://schemas.microsoft.com/office/drawing/2014/main" id="{74CF07BE-5C77-0737-89A7-FE4F79E2101B}"/>
              </a:ext>
            </a:extLst>
          </p:cNvPr>
          <p:cNvSpPr>
            <a:spLocks noGrp="1"/>
          </p:cNvSpPr>
          <p:nvPr>
            <p:ph type="subTitle" idx="1"/>
          </p:nvPr>
        </p:nvSpPr>
        <p:spPr>
          <a:xfrm>
            <a:off x="107504" y="548681"/>
            <a:ext cx="8784976" cy="5688632"/>
          </a:xfrm>
        </p:spPr>
        <p:txBody>
          <a:bodyPr>
            <a:normAutofit/>
          </a:bodyPr>
          <a:lstStyle/>
          <a:p>
            <a:pPr marL="457200" indent="-457200" algn="l">
              <a:buFont typeface="Arial" panose="020B0604020202020204" pitchFamily="34" charset="0"/>
              <a:buChar char="•"/>
            </a:pPr>
            <a:r>
              <a:rPr lang="en-IN" dirty="0">
                <a:solidFill>
                  <a:schemeClr val="tx1"/>
                </a:solidFill>
              </a:rPr>
              <a:t>The global network view is shown on the right corner .It is controlled by the SDN controller.</a:t>
            </a:r>
          </a:p>
          <a:p>
            <a:pPr marL="457200" indent="-457200" algn="l">
              <a:buFont typeface="Arial" panose="020B0604020202020204" pitchFamily="34" charset="0"/>
              <a:buChar char="•"/>
            </a:pPr>
            <a:r>
              <a:rPr lang="en-IN" dirty="0">
                <a:solidFill>
                  <a:schemeClr val="tx1"/>
                </a:solidFill>
              </a:rPr>
              <a:t>This allows it to calculate the best forwarding solutions for the network in a conventional and deterministic manner.</a:t>
            </a:r>
          </a:p>
          <a:p>
            <a:pPr marL="457200" indent="-457200" algn="l">
              <a:buFont typeface="Arial" panose="020B0604020202020204" pitchFamily="34" charset="0"/>
              <a:buChar char="•"/>
            </a:pPr>
            <a:r>
              <a:rPr lang="en-IN" dirty="0">
                <a:solidFill>
                  <a:schemeClr val="tx1"/>
                </a:solidFill>
              </a:rPr>
              <a:t>These calculations are performed on a high performance machine because one controller can control a large number of network devices.</a:t>
            </a:r>
          </a:p>
          <a:p>
            <a:pPr marL="457200" indent="-457200" algn="l">
              <a:buFont typeface="Arial" panose="020B0604020202020204" pitchFamily="34" charset="0"/>
              <a:buChar char="•"/>
            </a:pPr>
            <a:r>
              <a:rPr lang="en-IN" dirty="0">
                <a:solidFill>
                  <a:schemeClr val="tx1"/>
                </a:solidFill>
              </a:rPr>
              <a:t>SDN applications are build up on the top of SDN controller.</a:t>
            </a:r>
          </a:p>
          <a:p>
            <a:pPr marL="457200" indent="-457200" algn="l">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4096094365"/>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SDN Devices         </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251520" y="620688"/>
            <a:ext cx="8496944" cy="5544616"/>
          </a:xfrm>
        </p:spPr>
        <p:txBody>
          <a:bodyPr>
            <a:normAutofit/>
          </a:bodyPr>
          <a:lstStyle/>
          <a:p>
            <a:pPr algn="l"/>
            <a:r>
              <a:rPr lang="en-IN" dirty="0">
                <a:solidFill>
                  <a:schemeClr val="tx1"/>
                </a:solidFill>
              </a:rPr>
              <a:t>The components of SDN  devices are :</a:t>
            </a:r>
          </a:p>
          <a:p>
            <a:pPr marL="514350" indent="-514350" algn="l">
              <a:buAutoNum type="arabicPeriod"/>
            </a:pPr>
            <a:r>
              <a:rPr lang="en-IN" dirty="0">
                <a:solidFill>
                  <a:schemeClr val="tx1"/>
                </a:solidFill>
              </a:rPr>
              <a:t>API (Application Programming Interface)</a:t>
            </a:r>
          </a:p>
          <a:p>
            <a:pPr marL="514350" indent="-514350" algn="l">
              <a:buAutoNum type="arabicPeriod"/>
            </a:pPr>
            <a:r>
              <a:rPr lang="en-IN" dirty="0">
                <a:solidFill>
                  <a:schemeClr val="tx1"/>
                </a:solidFill>
              </a:rPr>
              <a:t>Abstraction Layer</a:t>
            </a:r>
          </a:p>
          <a:p>
            <a:pPr marL="514350" indent="-514350" algn="l">
              <a:buAutoNum type="arabicPeriod"/>
            </a:pPr>
            <a:r>
              <a:rPr lang="en-IN" dirty="0">
                <a:solidFill>
                  <a:schemeClr val="tx1"/>
                </a:solidFill>
              </a:rPr>
              <a:t>Packet processing function</a:t>
            </a:r>
          </a:p>
        </p:txBody>
      </p:sp>
    </p:spTree>
    <p:extLst>
      <p:ext uri="{BB962C8B-B14F-4D97-AF65-F5344CB8AC3E}">
        <p14:creationId xmlns:p14="http://schemas.microsoft.com/office/powerpoint/2010/main" val="2534787053"/>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980728"/>
            <a:ext cx="7498080" cy="5176854"/>
          </a:xfrm>
        </p:spPr>
        <p:txBody>
          <a:bodyPr>
            <a:noAutofit/>
          </a:bodyPr>
          <a:lstStyle/>
          <a:p>
            <a:pPr algn="just"/>
            <a:r>
              <a:rPr lang="en-US" altLang="en-US" sz="2800" dirty="0">
                <a:latin typeface="Arial Unicode MS" pitchFamily="34" charset="-128"/>
              </a:rPr>
              <a:t>Software defined network (SDN) is an architecture designed to make a network more flexible and easier to manage.</a:t>
            </a:r>
          </a:p>
          <a:p>
            <a:pPr algn="just"/>
            <a:r>
              <a:rPr lang="en-US" altLang="en-US" sz="2800" dirty="0">
                <a:latin typeface="Arial Unicode MS" pitchFamily="34" charset="-128"/>
              </a:rPr>
              <a:t> In this, a centralized controller controls the forwarding behavior of a set of distributed switches.</a:t>
            </a:r>
            <a:endParaRPr lang="en-US" sz="1800" dirty="0"/>
          </a:p>
        </p:txBody>
      </p:sp>
      <p:sp>
        <p:nvSpPr>
          <p:cNvPr id="4" name="Slide Number Placeholder 3"/>
          <p:cNvSpPr>
            <a:spLocks noGrp="1"/>
          </p:cNvSpPr>
          <p:nvPr>
            <p:ph type="sldNum" sz="quarter" idx="12"/>
          </p:nvPr>
        </p:nvSpPr>
        <p:spPr/>
        <p:txBody>
          <a:bodyPr/>
          <a:lstStyle/>
          <a:p>
            <a:fld id="{45BECD33-1D32-4D2B-AE21-C87DF0D70995}" type="slidenum">
              <a:rPr lang="en-US" smtClean="0"/>
              <a:pPr/>
              <a:t>2</a:t>
            </a:fld>
            <a:endParaRPr lang="en-US"/>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r>
              <a:rPr lang="en-US"/>
              <a:t>Vaishali Mangrulkar</a:t>
            </a:r>
            <a:endParaRPr lang="en-US" dirty="0"/>
          </a:p>
        </p:txBody>
      </p:sp>
      <p:sp>
        <p:nvSpPr>
          <p:cNvPr id="8" name="Title 7">
            <a:extLst>
              <a:ext uri="{FF2B5EF4-FFF2-40B4-BE49-F238E27FC236}">
                <a16:creationId xmlns:a16="http://schemas.microsoft.com/office/drawing/2014/main" id="{5EB5189B-3F9F-2D0E-6C74-79EB3058D954}"/>
              </a:ext>
            </a:extLst>
          </p:cNvPr>
          <p:cNvSpPr>
            <a:spLocks noGrp="1"/>
          </p:cNvSpPr>
          <p:nvPr>
            <p:ph type="title"/>
          </p:nvPr>
        </p:nvSpPr>
        <p:spPr>
          <a:xfrm>
            <a:off x="0" y="111547"/>
            <a:ext cx="8686800" cy="569491"/>
          </a:xfrm>
        </p:spPr>
        <p:txBody>
          <a:bodyPr>
            <a:noAutofit/>
          </a:bodyPr>
          <a:lstStyle/>
          <a:p>
            <a:r>
              <a:rPr lang="en-IN" dirty="0">
                <a:solidFill>
                  <a:srgbClr val="FF0000"/>
                </a:solidFill>
                <a:latin typeface="Times" panose="02020603050405020304" pitchFamily="18" charset="0"/>
              </a:rPr>
              <a:t>Introduction to SDN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Abstraction Layer       </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251520" y="620688"/>
            <a:ext cx="8496944" cy="5544616"/>
          </a:xfrm>
        </p:spPr>
        <p:txBody>
          <a:bodyPr>
            <a:normAutofit fontScale="85000" lnSpcReduction="20000"/>
          </a:bodyPr>
          <a:lstStyle/>
          <a:p>
            <a:pPr marL="457200" indent="-457200" algn="l">
              <a:buFont typeface="Arial" panose="020B0604020202020204" pitchFamily="34" charset="0"/>
              <a:buChar char="•"/>
            </a:pPr>
            <a:r>
              <a:rPr lang="en-IN" dirty="0">
                <a:solidFill>
                  <a:schemeClr val="tx1"/>
                </a:solidFill>
              </a:rPr>
              <a:t>The abstraction layer consists of one or more flow tables.</a:t>
            </a:r>
          </a:p>
          <a:p>
            <a:pPr marL="457200" indent="-457200" algn="l">
              <a:buFont typeface="Arial" panose="020B0604020202020204" pitchFamily="34" charset="0"/>
              <a:buChar char="•"/>
            </a:pPr>
            <a:r>
              <a:rPr lang="en-IN" dirty="0">
                <a:solidFill>
                  <a:schemeClr val="tx1"/>
                </a:solidFill>
              </a:rPr>
              <a:t>Flow tables are fundamental data structure.</a:t>
            </a:r>
          </a:p>
          <a:p>
            <a:pPr marL="457200" indent="-457200" algn="l">
              <a:buFont typeface="Arial" panose="020B0604020202020204" pitchFamily="34" charset="0"/>
              <a:buChar char="•"/>
            </a:pPr>
            <a:r>
              <a:rPr lang="en-IN" dirty="0">
                <a:solidFill>
                  <a:schemeClr val="tx1"/>
                </a:solidFill>
              </a:rPr>
              <a:t>The flow tables will allow the device to access incoming packets and based on the content of received packet flow table will take appropriate action.</a:t>
            </a:r>
          </a:p>
          <a:p>
            <a:pPr marL="457200" indent="-457200" algn="l">
              <a:buFont typeface="Arial" panose="020B0604020202020204" pitchFamily="34" charset="0"/>
              <a:buChar char="•"/>
            </a:pPr>
            <a:r>
              <a:rPr lang="en-IN" dirty="0">
                <a:solidFill>
                  <a:schemeClr val="tx1"/>
                </a:solidFill>
              </a:rPr>
              <a:t>Flow entries consists of match field and actions components.</a:t>
            </a:r>
          </a:p>
          <a:p>
            <a:pPr marL="457200" indent="-457200" algn="l">
              <a:buFont typeface="Arial" panose="020B0604020202020204" pitchFamily="34" charset="0"/>
              <a:buChar char="•"/>
            </a:pPr>
            <a:r>
              <a:rPr lang="en-IN" dirty="0">
                <a:solidFill>
                  <a:schemeClr val="tx1"/>
                </a:solidFill>
              </a:rPr>
              <a:t>Actions are instructions which the network device must perform if an incoming packet matches the match field which is specified for that flow entry.</a:t>
            </a:r>
          </a:p>
          <a:p>
            <a:pPr marL="457200" indent="-457200" algn="l">
              <a:buFont typeface="Arial" panose="020B0604020202020204" pitchFamily="34" charset="0"/>
              <a:buChar char="•"/>
            </a:pPr>
            <a:r>
              <a:rPr lang="en-IN" dirty="0">
                <a:solidFill>
                  <a:schemeClr val="tx1"/>
                </a:solidFill>
              </a:rPr>
              <a:t>For matching packets and taking appropriate action, the flow table and flow entry structure allow the SDN application developer to have wide range of possibilities.</a:t>
            </a:r>
          </a:p>
        </p:txBody>
      </p:sp>
    </p:spTree>
    <p:extLst>
      <p:ext uri="{BB962C8B-B14F-4D97-AF65-F5344CB8AC3E}">
        <p14:creationId xmlns:p14="http://schemas.microsoft.com/office/powerpoint/2010/main" val="1899860556"/>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Packet processing logic        </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251520" y="620688"/>
            <a:ext cx="8496944" cy="5544616"/>
          </a:xfrm>
        </p:spPr>
        <p:txBody>
          <a:bodyPr>
            <a:normAutofit/>
          </a:bodyPr>
          <a:lstStyle/>
          <a:p>
            <a:pPr marL="457200" indent="-457200" algn="l">
              <a:buFont typeface="Arial" panose="020B0604020202020204" pitchFamily="34" charset="0"/>
              <a:buChar char="•"/>
            </a:pPr>
            <a:r>
              <a:rPr lang="en-IN" dirty="0">
                <a:solidFill>
                  <a:schemeClr val="tx1"/>
                </a:solidFill>
              </a:rPr>
              <a:t>The packet processing logic contains the mechanisms for taking actions based on results of evaluation of incoming packets.</a:t>
            </a:r>
          </a:p>
          <a:p>
            <a:pPr marL="457200" indent="-457200" algn="l">
              <a:buFont typeface="Arial" panose="020B0604020202020204" pitchFamily="34" charset="0"/>
              <a:buChar char="•"/>
            </a:pPr>
            <a:r>
              <a:rPr lang="en-IN" dirty="0">
                <a:solidFill>
                  <a:schemeClr val="tx1"/>
                </a:solidFill>
              </a:rPr>
              <a:t>In case of hardware switch these methods are implemented by using specialized hardware.</a:t>
            </a:r>
          </a:p>
          <a:p>
            <a:pPr marL="457200" indent="-457200" algn="l">
              <a:buFont typeface="Arial" panose="020B0604020202020204" pitchFamily="34" charset="0"/>
              <a:buChar char="•"/>
            </a:pPr>
            <a:r>
              <a:rPr lang="en-IN" dirty="0">
                <a:solidFill>
                  <a:schemeClr val="tx1"/>
                </a:solidFill>
              </a:rPr>
              <a:t>Same functions are mirrored by software in case of software switch.</a:t>
            </a:r>
          </a:p>
        </p:txBody>
      </p:sp>
    </p:spTree>
    <p:extLst>
      <p:ext uri="{BB962C8B-B14F-4D97-AF65-F5344CB8AC3E}">
        <p14:creationId xmlns:p14="http://schemas.microsoft.com/office/powerpoint/2010/main" val="2632835378"/>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SDN Applications        </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0" y="620688"/>
            <a:ext cx="9144000" cy="5544616"/>
          </a:xfrm>
        </p:spPr>
        <p:txBody>
          <a:bodyPr>
            <a:normAutofit fontScale="92500" lnSpcReduction="20000"/>
          </a:bodyPr>
          <a:lstStyle/>
          <a:p>
            <a:pPr marL="457200" indent="-457200" algn="l">
              <a:buFont typeface="Arial" panose="020B0604020202020204" pitchFamily="34" charset="0"/>
              <a:buChar char="•"/>
            </a:pPr>
            <a:r>
              <a:rPr lang="en-IN" dirty="0">
                <a:solidFill>
                  <a:schemeClr val="tx1"/>
                </a:solidFill>
              </a:rPr>
              <a:t>SDN applications runs above the SDN controller.</a:t>
            </a:r>
          </a:p>
          <a:p>
            <a:pPr marL="457200" indent="-457200" algn="l">
              <a:buFont typeface="Arial" panose="020B0604020202020204" pitchFamily="34" charset="0"/>
              <a:buChar char="•"/>
            </a:pPr>
            <a:r>
              <a:rPr lang="en-IN" dirty="0">
                <a:solidFill>
                  <a:schemeClr val="tx1"/>
                </a:solidFill>
              </a:rPr>
              <a:t>The responsibility of SDN application is interfacing of the network through the controller’s northbound API.</a:t>
            </a:r>
          </a:p>
          <a:p>
            <a:pPr marL="457200" indent="-457200" algn="l">
              <a:buFont typeface="Arial" panose="020B0604020202020204" pitchFamily="34" charset="0"/>
              <a:buChar char="•"/>
            </a:pPr>
            <a:r>
              <a:rPr lang="en-IN" dirty="0">
                <a:solidFill>
                  <a:schemeClr val="tx1"/>
                </a:solidFill>
              </a:rPr>
              <a:t>SDN application manages the flow entries programmed on the network devices using controllers APIs.</a:t>
            </a:r>
          </a:p>
          <a:p>
            <a:pPr marL="457200" indent="-457200" algn="l">
              <a:buFont typeface="Arial" panose="020B0604020202020204" pitchFamily="34" charset="0"/>
              <a:buChar char="•"/>
            </a:pPr>
            <a:r>
              <a:rPr lang="en-IN" dirty="0">
                <a:solidFill>
                  <a:schemeClr val="tx1"/>
                </a:solidFill>
              </a:rPr>
              <a:t>SDN applications through the northbound API are able to : </a:t>
            </a:r>
          </a:p>
          <a:p>
            <a:pPr marL="514350" indent="-514350" algn="l">
              <a:buAutoNum type="arabicPeriod"/>
            </a:pPr>
            <a:r>
              <a:rPr lang="en-IN" dirty="0">
                <a:solidFill>
                  <a:schemeClr val="tx1"/>
                </a:solidFill>
              </a:rPr>
              <a:t>Configure the flows</a:t>
            </a:r>
          </a:p>
          <a:p>
            <a:pPr algn="l"/>
            <a:r>
              <a:rPr lang="en-IN" dirty="0">
                <a:solidFill>
                  <a:schemeClr val="tx1"/>
                </a:solidFill>
              </a:rPr>
              <a:t>2. Balance traffic loads</a:t>
            </a:r>
          </a:p>
          <a:p>
            <a:pPr algn="l"/>
            <a:r>
              <a:rPr lang="en-IN" dirty="0">
                <a:solidFill>
                  <a:schemeClr val="tx1"/>
                </a:solidFill>
              </a:rPr>
              <a:t>3. React to network topology change</a:t>
            </a:r>
          </a:p>
          <a:p>
            <a:pPr algn="l"/>
            <a:r>
              <a:rPr lang="en-IN" dirty="0">
                <a:solidFill>
                  <a:schemeClr val="tx1"/>
                </a:solidFill>
              </a:rPr>
              <a:t>4. Handle security related tasks</a:t>
            </a:r>
          </a:p>
          <a:p>
            <a:pPr algn="l"/>
            <a:endParaRPr lang="en-IN" dirty="0">
              <a:solidFill>
                <a:schemeClr val="tx1"/>
              </a:solidFill>
            </a:endParaRPr>
          </a:p>
        </p:txBody>
      </p:sp>
    </p:spTree>
    <p:extLst>
      <p:ext uri="{BB962C8B-B14F-4D97-AF65-F5344CB8AC3E}">
        <p14:creationId xmlns:p14="http://schemas.microsoft.com/office/powerpoint/2010/main" val="2280542881"/>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Network Automation       </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179512" y="620688"/>
            <a:ext cx="8964488" cy="5544616"/>
          </a:xfrm>
        </p:spPr>
        <p:txBody>
          <a:bodyPr>
            <a:normAutofit fontScale="70000" lnSpcReduction="20000"/>
          </a:bodyPr>
          <a:lstStyle/>
          <a:p>
            <a:pPr algn="l"/>
            <a:r>
              <a:rPr lang="en-IN" dirty="0">
                <a:solidFill>
                  <a:schemeClr val="tx1"/>
                </a:solidFill>
              </a:rPr>
              <a:t>Why Network Automation??</a:t>
            </a:r>
          </a:p>
          <a:p>
            <a:pPr marL="457200" indent="-457200" algn="l">
              <a:buFont typeface="Arial" panose="020B0604020202020204" pitchFamily="34" charset="0"/>
              <a:buChar char="•"/>
            </a:pPr>
            <a:r>
              <a:rPr lang="en-IN" dirty="0">
                <a:solidFill>
                  <a:schemeClr val="tx1"/>
                </a:solidFill>
              </a:rPr>
              <a:t>Increase in the network size, controlling functionalities become complex.</a:t>
            </a:r>
          </a:p>
          <a:p>
            <a:pPr algn="l"/>
            <a:endParaRPr lang="en-IN" dirty="0">
              <a:solidFill>
                <a:schemeClr val="tx1"/>
              </a:solidFill>
            </a:endParaRPr>
          </a:p>
          <a:p>
            <a:pPr marL="457200" indent="-457200" algn="l">
              <a:buFont typeface="Arial" panose="020B0604020202020204" pitchFamily="34" charset="0"/>
              <a:buChar char="•"/>
            </a:pPr>
            <a:r>
              <a:rPr lang="en-IN" dirty="0">
                <a:solidFill>
                  <a:schemeClr val="tx1"/>
                </a:solidFill>
              </a:rPr>
              <a:t>For very large networks comprising thousands of routers, the complexity involved is very high.</a:t>
            </a:r>
          </a:p>
          <a:p>
            <a:pPr algn="l"/>
            <a:endParaRPr lang="en-IN" dirty="0">
              <a:solidFill>
                <a:schemeClr val="tx1"/>
              </a:solidFill>
            </a:endParaRPr>
          </a:p>
          <a:p>
            <a:pPr marL="457200" indent="-457200" algn="l">
              <a:buFont typeface="Arial" panose="020B0604020202020204" pitchFamily="34" charset="0"/>
              <a:buChar char="•"/>
            </a:pPr>
            <a:r>
              <a:rPr lang="en-IN" dirty="0">
                <a:solidFill>
                  <a:schemeClr val="tx1"/>
                </a:solidFill>
              </a:rPr>
              <a:t>Each router updates its routing table by exchanging their routing information with the neighbouring routers.</a:t>
            </a:r>
          </a:p>
          <a:p>
            <a:pPr algn="l"/>
            <a:endParaRPr lang="en-IN" dirty="0">
              <a:solidFill>
                <a:schemeClr val="tx1"/>
              </a:solidFill>
            </a:endParaRPr>
          </a:p>
          <a:p>
            <a:pPr marL="457200" indent="-457200" algn="l">
              <a:buFont typeface="Arial" panose="020B0604020202020204" pitchFamily="34" charset="0"/>
              <a:buChar char="•"/>
            </a:pPr>
            <a:r>
              <a:rPr lang="en-IN" dirty="0">
                <a:solidFill>
                  <a:schemeClr val="tx1"/>
                </a:solidFill>
              </a:rPr>
              <a:t>Routers in large networks may not be of same make.</a:t>
            </a:r>
          </a:p>
          <a:p>
            <a:pPr algn="l"/>
            <a:endParaRPr lang="en-IN" dirty="0">
              <a:solidFill>
                <a:schemeClr val="tx1"/>
              </a:solidFill>
            </a:endParaRPr>
          </a:p>
          <a:p>
            <a:pPr marL="457200" indent="-457200" algn="l">
              <a:buFont typeface="Arial" panose="020B0604020202020204" pitchFamily="34" charset="0"/>
              <a:buChar char="•"/>
            </a:pPr>
            <a:r>
              <a:rPr lang="en-IN" dirty="0">
                <a:solidFill>
                  <a:schemeClr val="tx1"/>
                </a:solidFill>
              </a:rPr>
              <a:t>The softwares for these devices are defined by the vendors.</a:t>
            </a:r>
          </a:p>
          <a:p>
            <a:pPr algn="l"/>
            <a:endParaRPr lang="en-IN" dirty="0">
              <a:solidFill>
                <a:schemeClr val="tx1"/>
              </a:solidFill>
            </a:endParaRPr>
          </a:p>
          <a:p>
            <a:pPr marL="457200" indent="-457200" algn="l">
              <a:buFont typeface="Arial" panose="020B0604020202020204" pitchFamily="34" charset="0"/>
              <a:buChar char="•"/>
            </a:pPr>
            <a:r>
              <a:rPr lang="en-IN" dirty="0">
                <a:solidFill>
                  <a:schemeClr val="tx1"/>
                </a:solidFill>
              </a:rPr>
              <a:t>So, the network administrator needs to learn the technologies developed by different vendors and configure each device in a traditional network.</a:t>
            </a:r>
          </a:p>
          <a:p>
            <a:pPr algn="l"/>
            <a:endParaRPr lang="en-IN" dirty="0">
              <a:solidFill>
                <a:schemeClr val="tx1"/>
              </a:solidFill>
            </a:endParaRPr>
          </a:p>
          <a:p>
            <a:pPr marL="457200" indent="-457200" algn="l">
              <a:buFont typeface="Arial" panose="020B0604020202020204" pitchFamily="34" charset="0"/>
              <a:buChar char="•"/>
            </a:pPr>
            <a:r>
              <a:rPr lang="en-IN" dirty="0">
                <a:solidFill>
                  <a:schemeClr val="tx1"/>
                </a:solidFill>
              </a:rPr>
              <a:t>Thus, there is requirement of network automation or SDN.</a:t>
            </a:r>
          </a:p>
        </p:txBody>
      </p:sp>
    </p:spTree>
    <p:extLst>
      <p:ext uri="{BB962C8B-B14F-4D97-AF65-F5344CB8AC3E}">
        <p14:creationId xmlns:p14="http://schemas.microsoft.com/office/powerpoint/2010/main" val="115622541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263005" y="185018"/>
            <a:ext cx="7772400" cy="340147"/>
          </a:xfrm>
        </p:spPr>
        <p:txBody>
          <a:bodyPr>
            <a:normAutofit fontScale="90000"/>
          </a:bodyPr>
          <a:lstStyle/>
          <a:p>
            <a:pPr algn="l"/>
            <a:r>
              <a:rPr lang="en-US" altLang="en-US" sz="3200" dirty="0">
                <a:solidFill>
                  <a:schemeClr val="accent6">
                    <a:lumMod val="75000"/>
                  </a:schemeClr>
                </a:solidFill>
              </a:rPr>
              <a:t>                        Benefits of Network Automation</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251520" y="620688"/>
            <a:ext cx="8892480" cy="5544616"/>
          </a:xfrm>
        </p:spPr>
        <p:txBody>
          <a:bodyPr>
            <a:normAutofit/>
          </a:bodyPr>
          <a:lstStyle/>
          <a:p>
            <a:pPr marL="514350" indent="-514350" algn="l">
              <a:buAutoNum type="arabicPeriod"/>
            </a:pPr>
            <a:r>
              <a:rPr lang="en-IN" dirty="0">
                <a:solidFill>
                  <a:schemeClr val="tx1"/>
                </a:solidFill>
              </a:rPr>
              <a:t>Faster : Device configuration is easy and speeds up the implementation of new services and applications.</a:t>
            </a:r>
          </a:p>
          <a:p>
            <a:pPr marL="514350" indent="-514350" algn="l">
              <a:buAutoNum type="arabicPeriod"/>
            </a:pPr>
            <a:r>
              <a:rPr lang="en-IN" dirty="0">
                <a:solidFill>
                  <a:schemeClr val="tx1"/>
                </a:solidFill>
              </a:rPr>
              <a:t>Reduced probability of errors : Since human interventions are removed, the probability of errors due to negligence are reduced.</a:t>
            </a:r>
          </a:p>
          <a:p>
            <a:pPr marL="514350" indent="-514350" algn="l">
              <a:buAutoNum type="arabicPeriod"/>
            </a:pPr>
            <a:r>
              <a:rPr lang="en-IN" dirty="0">
                <a:solidFill>
                  <a:schemeClr val="tx1"/>
                </a:solidFill>
              </a:rPr>
              <a:t>Analyse and resolve issues faster : It uses network analytics that helps resolve issues faster than done  manually.</a:t>
            </a:r>
          </a:p>
        </p:txBody>
      </p:sp>
    </p:spTree>
    <p:extLst>
      <p:ext uri="{BB962C8B-B14F-4D97-AF65-F5344CB8AC3E}">
        <p14:creationId xmlns:p14="http://schemas.microsoft.com/office/powerpoint/2010/main" val="2928487520"/>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Types of Network Automation</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251520" y="620688"/>
            <a:ext cx="8496944" cy="5544616"/>
          </a:xfrm>
        </p:spPr>
        <p:txBody>
          <a:bodyPr>
            <a:normAutofit/>
          </a:bodyPr>
          <a:lstStyle/>
          <a:p>
            <a:pPr algn="l"/>
            <a:r>
              <a:rPr lang="en-IN" dirty="0">
                <a:solidFill>
                  <a:schemeClr val="tx1"/>
                </a:solidFill>
              </a:rPr>
              <a:t>The network automation can be applied to various tasks related to networking such as :</a:t>
            </a:r>
          </a:p>
          <a:p>
            <a:pPr marL="514350" indent="-514350" algn="l">
              <a:buAutoNum type="arabicPeriod"/>
            </a:pPr>
            <a:r>
              <a:rPr lang="en-IN" dirty="0">
                <a:solidFill>
                  <a:schemeClr val="tx1"/>
                </a:solidFill>
              </a:rPr>
              <a:t>Provisioning of devices</a:t>
            </a:r>
          </a:p>
          <a:p>
            <a:pPr marL="514350" indent="-514350" algn="l">
              <a:buAutoNum type="arabicPeriod"/>
            </a:pPr>
            <a:r>
              <a:rPr lang="en-IN" dirty="0">
                <a:solidFill>
                  <a:schemeClr val="tx1"/>
                </a:solidFill>
              </a:rPr>
              <a:t>Network data collection</a:t>
            </a:r>
          </a:p>
          <a:p>
            <a:pPr marL="514350" indent="-514350" algn="l">
              <a:buAutoNum type="arabicPeriod"/>
            </a:pPr>
            <a:r>
              <a:rPr lang="en-IN" dirty="0">
                <a:solidFill>
                  <a:schemeClr val="tx1"/>
                </a:solidFill>
              </a:rPr>
              <a:t>Device configuration</a:t>
            </a:r>
          </a:p>
          <a:p>
            <a:pPr marL="514350" indent="-514350" algn="l">
              <a:buAutoNum type="arabicPeriod"/>
            </a:pPr>
            <a:r>
              <a:rPr lang="en-IN" dirty="0">
                <a:solidFill>
                  <a:schemeClr val="tx1"/>
                </a:solidFill>
              </a:rPr>
              <a:t>Network management</a:t>
            </a:r>
          </a:p>
          <a:p>
            <a:pPr marL="514350" indent="-514350" algn="l">
              <a:buAutoNum type="arabicPeriod"/>
            </a:pPr>
            <a:r>
              <a:rPr lang="en-IN" dirty="0">
                <a:solidFill>
                  <a:schemeClr val="tx1"/>
                </a:solidFill>
              </a:rPr>
              <a:t>Provide insights to reports</a:t>
            </a:r>
          </a:p>
          <a:p>
            <a:pPr marL="514350" indent="-514350" algn="l">
              <a:buAutoNum type="arabicPeriod"/>
            </a:pPr>
            <a:r>
              <a:rPr lang="en-IN" dirty="0">
                <a:solidFill>
                  <a:schemeClr val="tx1"/>
                </a:solidFill>
              </a:rPr>
              <a:t>Implementing compliance</a:t>
            </a:r>
          </a:p>
          <a:p>
            <a:pPr marL="514350" indent="-514350" algn="l">
              <a:buAutoNum type="arabicPeriod"/>
            </a:pPr>
            <a:r>
              <a:rPr lang="en-IN" dirty="0">
                <a:solidFill>
                  <a:schemeClr val="tx1"/>
                </a:solidFill>
              </a:rPr>
              <a:t>Troubleshooting of network issues</a:t>
            </a:r>
          </a:p>
          <a:p>
            <a:pPr algn="l"/>
            <a:endParaRPr lang="en-IN" dirty="0">
              <a:solidFill>
                <a:schemeClr val="tx1"/>
              </a:solidFill>
            </a:endParaRPr>
          </a:p>
        </p:txBody>
      </p:sp>
    </p:spTree>
    <p:extLst>
      <p:ext uri="{BB962C8B-B14F-4D97-AF65-F5344CB8AC3E}">
        <p14:creationId xmlns:p14="http://schemas.microsoft.com/office/powerpoint/2010/main" val="1259537542"/>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50800"/>
            <a:ext cx="7772400" cy="340147"/>
          </a:xfrm>
        </p:spPr>
        <p:txBody>
          <a:bodyPr>
            <a:normAutofit fontScale="90000"/>
          </a:bodyPr>
          <a:lstStyle/>
          <a:p>
            <a:pPr algn="l"/>
            <a:r>
              <a:rPr lang="en-US" altLang="en-US" sz="3200" dirty="0">
                <a:solidFill>
                  <a:schemeClr val="accent6">
                    <a:lumMod val="75000"/>
                  </a:schemeClr>
                </a:solidFill>
              </a:rPr>
              <a:t>                               Device Provisioning</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107504" y="620688"/>
            <a:ext cx="8928992" cy="5544616"/>
          </a:xfrm>
        </p:spPr>
        <p:txBody>
          <a:bodyPr>
            <a:normAutofit fontScale="92500" lnSpcReduction="10000"/>
          </a:bodyPr>
          <a:lstStyle/>
          <a:p>
            <a:pPr marL="457200" indent="-457200" algn="l">
              <a:buFont typeface="Arial" panose="020B0604020202020204" pitchFamily="34" charset="0"/>
              <a:buChar char="•"/>
            </a:pPr>
            <a:r>
              <a:rPr lang="en-IN" dirty="0">
                <a:solidFill>
                  <a:schemeClr val="tx1"/>
                </a:solidFill>
              </a:rPr>
              <a:t>To bring the device to a state in which it can be allocated to the user.</a:t>
            </a:r>
          </a:p>
          <a:p>
            <a:pPr marL="457200" indent="-457200" algn="l">
              <a:buFont typeface="Arial" panose="020B0604020202020204" pitchFamily="34" charset="0"/>
              <a:buChar char="•"/>
            </a:pPr>
            <a:r>
              <a:rPr lang="en-IN" dirty="0">
                <a:solidFill>
                  <a:schemeClr val="tx1"/>
                </a:solidFill>
              </a:rPr>
              <a:t>While installing a new device in a network, it is required to be processed before it is handed it to the end user.</a:t>
            </a:r>
          </a:p>
          <a:p>
            <a:pPr marL="457200" indent="-457200" algn="l">
              <a:buFont typeface="Arial" panose="020B0604020202020204" pitchFamily="34" charset="0"/>
              <a:buChar char="•"/>
            </a:pPr>
            <a:r>
              <a:rPr lang="en-IN" dirty="0">
                <a:solidFill>
                  <a:schemeClr val="tx1"/>
                </a:solidFill>
              </a:rPr>
              <a:t>This involves resource creation which enables the device to communicate securely.</a:t>
            </a:r>
          </a:p>
          <a:p>
            <a:pPr marL="457200" indent="-457200" algn="l">
              <a:buFont typeface="Arial" panose="020B0604020202020204" pitchFamily="34" charset="0"/>
              <a:buChar char="•"/>
            </a:pPr>
            <a:r>
              <a:rPr lang="en-IN" dirty="0">
                <a:solidFill>
                  <a:schemeClr val="tx1"/>
                </a:solidFill>
              </a:rPr>
              <a:t>It is required to define all the necessary local and global parameters in each device using Command Line Interface (CLI).</a:t>
            </a:r>
          </a:p>
          <a:p>
            <a:pPr marL="457200" indent="-457200" algn="l">
              <a:buFont typeface="Arial" panose="020B0604020202020204" pitchFamily="34" charset="0"/>
              <a:buChar char="•"/>
            </a:pPr>
            <a:r>
              <a:rPr lang="en-IN" dirty="0">
                <a:solidFill>
                  <a:schemeClr val="tx1"/>
                </a:solidFill>
              </a:rPr>
              <a:t>Automatic device provisioning can solve this task easily without human interventions.</a:t>
            </a:r>
          </a:p>
        </p:txBody>
      </p:sp>
    </p:spTree>
    <p:extLst>
      <p:ext uri="{BB962C8B-B14F-4D97-AF65-F5344CB8AC3E}">
        <p14:creationId xmlns:p14="http://schemas.microsoft.com/office/powerpoint/2010/main" val="2259995098"/>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Data Collection</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251520" y="620688"/>
            <a:ext cx="8496944" cy="5544616"/>
          </a:xfrm>
        </p:spPr>
        <p:txBody>
          <a:bodyPr>
            <a:normAutofit/>
          </a:bodyPr>
          <a:lstStyle/>
          <a:p>
            <a:pPr marL="457200" indent="-457200" algn="l">
              <a:buFont typeface="Arial" panose="020B0604020202020204" pitchFamily="34" charset="0"/>
              <a:buChar char="•"/>
            </a:pPr>
            <a:r>
              <a:rPr lang="en-IN" dirty="0">
                <a:solidFill>
                  <a:schemeClr val="tx1"/>
                </a:solidFill>
              </a:rPr>
              <a:t>Network data collection is an important aspect.</a:t>
            </a:r>
          </a:p>
          <a:p>
            <a:pPr algn="l"/>
            <a:endParaRPr lang="en-IN" dirty="0">
              <a:solidFill>
                <a:schemeClr val="tx1"/>
              </a:solidFill>
            </a:endParaRPr>
          </a:p>
          <a:p>
            <a:pPr marL="457200" indent="-457200" algn="l">
              <a:buFont typeface="Arial" panose="020B0604020202020204" pitchFamily="34" charset="0"/>
              <a:buChar char="•"/>
            </a:pPr>
            <a:r>
              <a:rPr lang="en-IN" dirty="0">
                <a:solidFill>
                  <a:schemeClr val="tx1"/>
                </a:solidFill>
              </a:rPr>
              <a:t>SDN can provide intelligent and </a:t>
            </a:r>
            <a:r>
              <a:rPr lang="en-IN" dirty="0" err="1">
                <a:solidFill>
                  <a:schemeClr val="tx1"/>
                </a:solidFill>
              </a:rPr>
              <a:t>adptive</a:t>
            </a:r>
            <a:r>
              <a:rPr lang="en-IN" dirty="0">
                <a:solidFill>
                  <a:schemeClr val="tx1"/>
                </a:solidFill>
              </a:rPr>
              <a:t> network data collection with centralized control.</a:t>
            </a:r>
          </a:p>
        </p:txBody>
      </p:sp>
    </p:spTree>
    <p:extLst>
      <p:ext uri="{BB962C8B-B14F-4D97-AF65-F5344CB8AC3E}">
        <p14:creationId xmlns:p14="http://schemas.microsoft.com/office/powerpoint/2010/main" val="64541530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Configuration Management</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251520" y="620688"/>
            <a:ext cx="8496944" cy="5544616"/>
          </a:xfrm>
        </p:spPr>
        <p:txBody>
          <a:bodyPr>
            <a:normAutofit/>
          </a:bodyPr>
          <a:lstStyle/>
          <a:p>
            <a:pPr marL="457200" indent="-457200" algn="l">
              <a:buFont typeface="Arial" panose="020B0604020202020204" pitchFamily="34" charset="0"/>
              <a:buChar char="•"/>
            </a:pPr>
            <a:r>
              <a:rPr lang="en-IN" dirty="0">
                <a:solidFill>
                  <a:schemeClr val="tx1"/>
                </a:solidFill>
              </a:rPr>
              <a:t>It includes initial configuration of network devices.</a:t>
            </a:r>
          </a:p>
          <a:p>
            <a:pPr algn="l"/>
            <a:endParaRPr lang="en-IN" dirty="0">
              <a:solidFill>
                <a:schemeClr val="tx1"/>
              </a:solidFill>
            </a:endParaRPr>
          </a:p>
          <a:p>
            <a:pPr marL="457200" indent="-457200" algn="l">
              <a:buFont typeface="Arial" panose="020B0604020202020204" pitchFamily="34" charset="0"/>
              <a:buChar char="•"/>
            </a:pPr>
            <a:r>
              <a:rPr lang="en-IN" dirty="0">
                <a:solidFill>
                  <a:schemeClr val="tx1"/>
                </a:solidFill>
              </a:rPr>
              <a:t>It aims to reduce the complexity in configuration changes and provide ease to fix the configuration errors.</a:t>
            </a:r>
          </a:p>
          <a:p>
            <a:pPr algn="l"/>
            <a:endParaRPr lang="en-IN" dirty="0">
              <a:solidFill>
                <a:schemeClr val="tx1"/>
              </a:solidFill>
            </a:endParaRPr>
          </a:p>
          <a:p>
            <a:pPr marL="457200" indent="-457200" algn="l">
              <a:buFont typeface="Arial" panose="020B0604020202020204" pitchFamily="34" charset="0"/>
              <a:buChar char="•"/>
            </a:pPr>
            <a:r>
              <a:rPr lang="en-IN" dirty="0">
                <a:solidFill>
                  <a:schemeClr val="tx1"/>
                </a:solidFill>
              </a:rPr>
              <a:t>It ensures that the change in the network are incorporated without much disruption.</a:t>
            </a:r>
          </a:p>
        </p:txBody>
      </p:sp>
    </p:spTree>
    <p:extLst>
      <p:ext uri="{BB962C8B-B14F-4D97-AF65-F5344CB8AC3E}">
        <p14:creationId xmlns:p14="http://schemas.microsoft.com/office/powerpoint/2010/main" val="1396298268"/>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Migration</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107504" y="620688"/>
            <a:ext cx="9036496" cy="5544616"/>
          </a:xfrm>
        </p:spPr>
        <p:txBody>
          <a:bodyPr>
            <a:normAutofit fontScale="85000" lnSpcReduction="20000"/>
          </a:bodyPr>
          <a:lstStyle/>
          <a:p>
            <a:pPr marL="457200" indent="-457200" algn="l">
              <a:buFont typeface="Arial" panose="020B0604020202020204" pitchFamily="34" charset="0"/>
              <a:buChar char="•"/>
            </a:pPr>
            <a:r>
              <a:rPr lang="en-IN" dirty="0">
                <a:solidFill>
                  <a:schemeClr val="tx1"/>
                </a:solidFill>
              </a:rPr>
              <a:t>Migration from one platform to another is always a tedious task.</a:t>
            </a:r>
          </a:p>
          <a:p>
            <a:pPr algn="l"/>
            <a:endParaRPr lang="en-IN" dirty="0">
              <a:solidFill>
                <a:schemeClr val="tx1"/>
              </a:solidFill>
            </a:endParaRPr>
          </a:p>
          <a:p>
            <a:pPr marL="457200" indent="-457200" algn="l">
              <a:buFont typeface="Arial" panose="020B0604020202020204" pitchFamily="34" charset="0"/>
              <a:buChar char="•"/>
            </a:pPr>
            <a:r>
              <a:rPr lang="en-IN" dirty="0">
                <a:solidFill>
                  <a:schemeClr val="tx1"/>
                </a:solidFill>
              </a:rPr>
              <a:t>Vendors may provide a script or tool to help with migration to their platform but the engineers needs to be trained by the vendor.</a:t>
            </a:r>
          </a:p>
          <a:p>
            <a:pPr algn="l"/>
            <a:endParaRPr lang="en-IN" dirty="0">
              <a:solidFill>
                <a:schemeClr val="tx1"/>
              </a:solidFill>
            </a:endParaRPr>
          </a:p>
          <a:p>
            <a:pPr marL="457200" indent="-457200" algn="l">
              <a:buFont typeface="Arial" panose="020B0604020202020204" pitchFamily="34" charset="0"/>
              <a:buChar char="•"/>
            </a:pPr>
            <a:r>
              <a:rPr lang="en-IN" dirty="0">
                <a:solidFill>
                  <a:schemeClr val="tx1"/>
                </a:solidFill>
              </a:rPr>
              <a:t>Various forms of automation can be used to develop configuration templates for all types of network devices and operating systems such that it is possible to generate a configuration file for all vendors given a defined set of inputs.</a:t>
            </a:r>
          </a:p>
          <a:p>
            <a:pPr algn="l"/>
            <a:endParaRPr lang="en-IN" dirty="0">
              <a:solidFill>
                <a:schemeClr val="tx1"/>
              </a:solidFill>
            </a:endParaRPr>
          </a:p>
          <a:p>
            <a:pPr marL="457200" indent="-457200" algn="l">
              <a:buFont typeface="Arial" panose="020B0604020202020204" pitchFamily="34" charset="0"/>
              <a:buChar char="•"/>
            </a:pPr>
            <a:r>
              <a:rPr lang="en-IN" dirty="0">
                <a:solidFill>
                  <a:schemeClr val="tx1"/>
                </a:solidFill>
              </a:rPr>
              <a:t>This will ease the configuration of devices that are added in the network regardless of the vendor.</a:t>
            </a:r>
          </a:p>
        </p:txBody>
      </p:sp>
    </p:spTree>
    <p:extLst>
      <p:ext uri="{BB962C8B-B14F-4D97-AF65-F5344CB8AC3E}">
        <p14:creationId xmlns:p14="http://schemas.microsoft.com/office/powerpoint/2010/main" val="303770966"/>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000108"/>
            <a:ext cx="8686800" cy="5176854"/>
          </a:xfrm>
        </p:spPr>
        <p:txBody>
          <a:bodyPr>
            <a:noAutofit/>
          </a:bodyPr>
          <a:lstStyle/>
          <a:p>
            <a:pPr algn="just"/>
            <a:r>
              <a:rPr lang="en-US" sz="2400" dirty="0"/>
              <a:t>Plane separation, Simplified device, Centralized control, Network automation, Openness </a:t>
            </a:r>
          </a:p>
          <a:p>
            <a:pPr algn="just"/>
            <a:r>
              <a:rPr lang="en-US" sz="2400" dirty="0"/>
              <a:t> In the SDN architecture, the control and data planes are decoupled.</a:t>
            </a:r>
          </a:p>
          <a:p>
            <a:pPr algn="just"/>
            <a:r>
              <a:rPr lang="en-US" sz="2400" dirty="0"/>
              <a:t>  Network intelligence and state are logically centralized.</a:t>
            </a:r>
          </a:p>
          <a:p>
            <a:pPr algn="just"/>
            <a:r>
              <a:rPr lang="en-US" sz="2400" dirty="0"/>
              <a:t> And the underlying network infrastructure is abstracted from the application. </a:t>
            </a:r>
          </a:p>
          <a:p>
            <a:pPr algn="just"/>
            <a:r>
              <a:rPr lang="en-US" sz="2400" dirty="0"/>
              <a:t>SDN focuses on separation of the control plane from the data plane, centralized controller and view of the network.</a:t>
            </a:r>
          </a:p>
          <a:p>
            <a:pPr algn="just"/>
            <a:r>
              <a:rPr lang="en-US" sz="2400" dirty="0"/>
              <a:t>Also it focuses on open interfaces between the devices in the control plane (controllers) and those in the data plane and programmability of the network by external applications.</a:t>
            </a:r>
          </a:p>
          <a:p>
            <a:pPr algn="l">
              <a:buFont typeface="Arial" panose="020B0604020202020204" pitchFamily="34" charset="0"/>
              <a:buChar char="•"/>
            </a:pPr>
            <a:r>
              <a:rPr lang="en-US" sz="2400" dirty="0"/>
              <a:t>Agility. As business and application needs change, administrators can adjust network configuration as required.</a:t>
            </a:r>
          </a:p>
          <a:p>
            <a:pPr marL="0" indent="0" algn="just">
              <a:buNone/>
            </a:pPr>
            <a:endParaRPr lang="en-US" altLang="en-US" sz="2400" dirty="0">
              <a:latin typeface="Arial Unicode MS" pitchFamily="34" charset="-128"/>
            </a:endParaRPr>
          </a:p>
        </p:txBody>
      </p:sp>
      <p:sp>
        <p:nvSpPr>
          <p:cNvPr id="4" name="Slide Number Placeholder 3"/>
          <p:cNvSpPr>
            <a:spLocks noGrp="1"/>
          </p:cNvSpPr>
          <p:nvPr>
            <p:ph type="sldNum" sz="quarter" idx="12"/>
          </p:nvPr>
        </p:nvSpPr>
        <p:spPr/>
        <p:txBody>
          <a:bodyPr/>
          <a:lstStyle/>
          <a:p>
            <a:fld id="{45BECD33-1D32-4D2B-AE21-C87DF0D70995}" type="slidenum">
              <a:rPr lang="en-US" smtClean="0"/>
              <a:pPr/>
              <a:t>3</a:t>
            </a:fld>
            <a:endParaRPr lang="en-US"/>
          </a:p>
        </p:txBody>
      </p:sp>
      <p:sp>
        <p:nvSpPr>
          <p:cNvPr id="8" name="Title 7">
            <a:extLst>
              <a:ext uri="{FF2B5EF4-FFF2-40B4-BE49-F238E27FC236}">
                <a16:creationId xmlns:a16="http://schemas.microsoft.com/office/drawing/2014/main" id="{5EB5189B-3F9F-2D0E-6C74-79EB3058D954}"/>
              </a:ext>
            </a:extLst>
          </p:cNvPr>
          <p:cNvSpPr>
            <a:spLocks noGrp="1"/>
          </p:cNvSpPr>
          <p:nvPr>
            <p:ph type="title"/>
          </p:nvPr>
        </p:nvSpPr>
        <p:spPr>
          <a:xfrm>
            <a:off x="0" y="111547"/>
            <a:ext cx="8686800" cy="569491"/>
          </a:xfrm>
        </p:spPr>
        <p:txBody>
          <a:bodyPr>
            <a:noAutofit/>
          </a:bodyPr>
          <a:lstStyle/>
          <a:p>
            <a:r>
              <a:rPr lang="en-US" dirty="0">
                <a:solidFill>
                  <a:srgbClr val="FF0000"/>
                </a:solidFill>
                <a:latin typeface="Times" panose="02020603050405020304" pitchFamily="18" charset="0"/>
              </a:rPr>
              <a:t>SDN Characteristics</a:t>
            </a:r>
            <a:endParaRPr lang="en-IN" dirty="0">
              <a:solidFill>
                <a:srgbClr val="FF0000"/>
              </a:solidFill>
              <a:latin typeface="Times" panose="02020603050405020304" pitchFamily="18" charset="0"/>
            </a:endParaRPr>
          </a:p>
        </p:txBody>
      </p:sp>
    </p:spTree>
    <p:extLst>
      <p:ext uri="{BB962C8B-B14F-4D97-AF65-F5344CB8AC3E}">
        <p14:creationId xmlns:p14="http://schemas.microsoft.com/office/powerpoint/2010/main" val="2618868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Basic Concept of IoT</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251520" y="620688"/>
            <a:ext cx="8496944" cy="5544616"/>
          </a:xfrm>
        </p:spPr>
        <p:txBody>
          <a:bodyPr>
            <a:normAutofit/>
          </a:bodyPr>
          <a:lstStyle/>
          <a:p>
            <a:pPr marL="457200" indent="-457200" algn="l">
              <a:buFont typeface="Arial" panose="020B0604020202020204" pitchFamily="34" charset="0"/>
              <a:buChar char="•"/>
            </a:pPr>
            <a:r>
              <a:rPr lang="en-IN" dirty="0">
                <a:solidFill>
                  <a:schemeClr val="tx1"/>
                </a:solidFill>
              </a:rPr>
              <a:t>IoT comprises the things that have unique identities and are connected to the Internet.</a:t>
            </a:r>
          </a:p>
          <a:p>
            <a:pPr marL="457200" indent="-457200" algn="l">
              <a:buFont typeface="Arial" panose="020B0604020202020204" pitchFamily="34" charset="0"/>
              <a:buChar char="•"/>
            </a:pPr>
            <a:r>
              <a:rPr lang="en-IN" dirty="0">
                <a:solidFill>
                  <a:schemeClr val="tx1"/>
                </a:solidFill>
              </a:rPr>
              <a:t>The focus of IoT is to configure , control the network via the Internet, the devices or “things” that are traditionally not associated with the Internet.</a:t>
            </a:r>
          </a:p>
          <a:p>
            <a:pPr marL="457200" indent="-457200" algn="l">
              <a:buFont typeface="Arial" panose="020B0604020202020204" pitchFamily="34" charset="0"/>
              <a:buChar char="•"/>
            </a:pPr>
            <a:r>
              <a:rPr lang="en-IN" dirty="0">
                <a:solidFill>
                  <a:schemeClr val="tx1"/>
                </a:solidFill>
              </a:rPr>
              <a:t>IoT is a new revolution in the capabilities in sensor networks, mobile devices, wireless communications, networking and cloud technologies.</a:t>
            </a:r>
          </a:p>
        </p:txBody>
      </p:sp>
    </p:spTree>
    <p:extLst>
      <p:ext uri="{BB962C8B-B14F-4D97-AF65-F5344CB8AC3E}">
        <p14:creationId xmlns:p14="http://schemas.microsoft.com/office/powerpoint/2010/main" val="1564667000"/>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18331"/>
            <a:ext cx="7772400" cy="340147"/>
          </a:xfrm>
        </p:spPr>
        <p:txBody>
          <a:bodyPr>
            <a:normAutofit fontScale="90000"/>
          </a:bodyPr>
          <a:lstStyle/>
          <a:p>
            <a:pPr algn="l"/>
            <a:r>
              <a:rPr lang="en-US" altLang="en-US" sz="3200" dirty="0">
                <a:solidFill>
                  <a:schemeClr val="accent6">
                    <a:lumMod val="75000"/>
                  </a:schemeClr>
                </a:solidFill>
              </a:rPr>
              <a:t>                                  What is IoT</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251520" y="620688"/>
            <a:ext cx="8892480" cy="5832648"/>
          </a:xfrm>
        </p:spPr>
        <p:txBody>
          <a:bodyPr>
            <a:normAutofit fontScale="70000" lnSpcReduction="20000"/>
          </a:bodyPr>
          <a:lstStyle/>
          <a:p>
            <a:pPr marL="457200" indent="-457200" algn="l">
              <a:buFont typeface="Arial" panose="020B0604020202020204" pitchFamily="34" charset="0"/>
              <a:buChar char="•"/>
            </a:pPr>
            <a:r>
              <a:rPr lang="en-US" dirty="0">
                <a:solidFill>
                  <a:schemeClr val="tx1"/>
                </a:solidFill>
              </a:rPr>
              <a:t>Internet of Things (IoT) is a network of connected devices such as sensors, electronic equipment, cameras, and many more. </a:t>
            </a:r>
          </a:p>
          <a:p>
            <a:pPr algn="l"/>
            <a:endParaRPr lang="en-US" dirty="0">
              <a:solidFill>
                <a:schemeClr val="tx1"/>
              </a:solidFill>
            </a:endParaRPr>
          </a:p>
          <a:p>
            <a:pPr marL="457200" indent="-457200" algn="l">
              <a:buFont typeface="Arial" panose="020B0604020202020204" pitchFamily="34" charset="0"/>
              <a:buChar char="•"/>
            </a:pPr>
            <a:r>
              <a:rPr lang="en-US" dirty="0">
                <a:solidFill>
                  <a:schemeClr val="tx1"/>
                </a:solidFill>
              </a:rPr>
              <a:t>They are programmed in such a way that IoT provides automation for the devices that are connected. </a:t>
            </a:r>
          </a:p>
          <a:p>
            <a:pPr marL="457200" indent="-457200" algn="l">
              <a:buFont typeface="Arial" panose="020B0604020202020204" pitchFamily="34" charset="0"/>
              <a:buChar char="•"/>
            </a:pPr>
            <a:r>
              <a:rPr lang="en-US" dirty="0">
                <a:solidFill>
                  <a:schemeClr val="tx1"/>
                </a:solidFill>
              </a:rPr>
              <a:t>Some of the common IoT devices  are smart TVs, refrigerators, and air conditioners. </a:t>
            </a:r>
          </a:p>
          <a:p>
            <a:pPr marL="457200" indent="-457200" algn="l">
              <a:buFont typeface="Arial" panose="020B0604020202020204" pitchFamily="34" charset="0"/>
              <a:buChar char="•"/>
            </a:pPr>
            <a:r>
              <a:rPr lang="en-US" dirty="0">
                <a:solidFill>
                  <a:schemeClr val="tx1"/>
                </a:solidFill>
              </a:rPr>
              <a:t>We just need to give commands to these devices using our smartphone application for operating them. </a:t>
            </a:r>
          </a:p>
          <a:p>
            <a:pPr marL="457200" indent="-457200" algn="l">
              <a:buFont typeface="Arial" panose="020B0604020202020204" pitchFamily="34" charset="0"/>
              <a:buChar char="•"/>
            </a:pPr>
            <a:r>
              <a:rPr lang="en-US" dirty="0">
                <a:solidFill>
                  <a:schemeClr val="tx1"/>
                </a:solidFill>
              </a:rPr>
              <a:t>Also, we use many wearable IoT devices such as smartwatches and wrist bands that show our heartbeat, blood pressure, and the distance we walked. </a:t>
            </a:r>
          </a:p>
          <a:p>
            <a:pPr marL="457200" indent="-457200" algn="l">
              <a:buFont typeface="Arial" panose="020B0604020202020204" pitchFamily="34" charset="0"/>
              <a:buChar char="•"/>
            </a:pPr>
            <a:r>
              <a:rPr lang="en-US" dirty="0">
                <a:solidFill>
                  <a:schemeClr val="tx1"/>
                </a:solidFill>
              </a:rPr>
              <a:t>This is all possible by smartly integrating technologies and equipment together to form an IoT product. </a:t>
            </a:r>
          </a:p>
          <a:p>
            <a:pPr marL="457200" indent="-457200" algn="l">
              <a:buFont typeface="Arial" panose="020B0604020202020204" pitchFamily="34" charset="0"/>
              <a:buChar char="•"/>
            </a:pPr>
            <a:r>
              <a:rPr lang="en-US" dirty="0">
                <a:solidFill>
                  <a:schemeClr val="tx1"/>
                </a:solidFill>
              </a:rPr>
              <a:t>Further, due to the advancements in the field of AI and Machine Learning, the future scope of IoT has impressively increased. </a:t>
            </a:r>
          </a:p>
          <a:p>
            <a:pPr algn="l"/>
            <a:endParaRPr lang="en-US" dirty="0">
              <a:solidFill>
                <a:schemeClr val="tx1"/>
              </a:solidFill>
            </a:endParaRPr>
          </a:p>
          <a:p>
            <a:pPr marL="457200" indent="-457200" algn="l">
              <a:buFont typeface="Arial" panose="020B0604020202020204" pitchFamily="34" charset="0"/>
              <a:buChar char="•"/>
            </a:pPr>
            <a:r>
              <a:rPr lang="en-US" dirty="0">
                <a:solidFill>
                  <a:schemeClr val="tx1"/>
                </a:solidFill>
              </a:rPr>
              <a:t>The potential of IoT is not limited to healthcare. There are various other applications of IoT like in Agriculture,  automotive and industry. </a:t>
            </a:r>
            <a:endParaRPr lang="en-IN" dirty="0">
              <a:solidFill>
                <a:schemeClr val="tx1"/>
              </a:solidFill>
            </a:endParaRPr>
          </a:p>
        </p:txBody>
      </p:sp>
    </p:spTree>
    <p:extLst>
      <p:ext uri="{BB962C8B-B14F-4D97-AF65-F5344CB8AC3E}">
        <p14:creationId xmlns:p14="http://schemas.microsoft.com/office/powerpoint/2010/main" val="524941570"/>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Need of IoT    </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251520" y="620688"/>
            <a:ext cx="8496944" cy="5544616"/>
          </a:xfrm>
        </p:spPr>
        <p:txBody>
          <a:bodyPr>
            <a:normAutofit fontScale="92500"/>
          </a:bodyPr>
          <a:lstStyle/>
          <a:p>
            <a:pPr marL="457200" indent="-457200" algn="l">
              <a:buFont typeface="Arial" panose="020B0604020202020204" pitchFamily="34" charset="0"/>
              <a:buChar char="•"/>
            </a:pPr>
            <a:r>
              <a:rPr lang="en-US" b="0" i="0" dirty="0">
                <a:solidFill>
                  <a:srgbClr val="212529"/>
                </a:solidFill>
                <a:effectLst/>
                <a:latin typeface="Open Sans" panose="020B0606030504020204" pitchFamily="34" charset="0"/>
              </a:rPr>
              <a:t>Have you ever been in a situation where you went to the market and forgot to switch off your AC, fan, or light and felt helpless that you cannot return home to switch it off? This is where IoT comes into the picture. </a:t>
            </a:r>
          </a:p>
          <a:p>
            <a:pPr marL="457200" indent="-457200" algn="l">
              <a:buFont typeface="Arial" panose="020B0604020202020204" pitchFamily="34" charset="0"/>
              <a:buChar char="•"/>
            </a:pPr>
            <a:r>
              <a:rPr lang="en-US" b="0" i="0" dirty="0">
                <a:solidFill>
                  <a:srgbClr val="212529"/>
                </a:solidFill>
                <a:effectLst/>
                <a:latin typeface="Open Sans" panose="020B0606030504020204" pitchFamily="34" charset="0"/>
              </a:rPr>
              <a:t>It can remind you of the essential tasks that you often forget to do. </a:t>
            </a:r>
          </a:p>
          <a:p>
            <a:pPr marL="457200" indent="-457200" algn="l">
              <a:buFont typeface="Arial" panose="020B0604020202020204" pitchFamily="34" charset="0"/>
              <a:buChar char="•"/>
            </a:pPr>
            <a:r>
              <a:rPr lang="en-US" b="0" i="0" dirty="0">
                <a:solidFill>
                  <a:srgbClr val="212529"/>
                </a:solidFill>
                <a:effectLst/>
                <a:latin typeface="Open Sans" panose="020B0606030504020204" pitchFamily="34" charset="0"/>
              </a:rPr>
              <a:t>Also, using the mobile application, you can access your home appliances integrated with IoT from anywhere around the world.</a:t>
            </a:r>
            <a:endParaRPr lang="en-IN" dirty="0">
              <a:solidFill>
                <a:schemeClr val="tx1"/>
              </a:solidFill>
            </a:endParaRPr>
          </a:p>
        </p:txBody>
      </p:sp>
    </p:spTree>
    <p:extLst>
      <p:ext uri="{BB962C8B-B14F-4D97-AF65-F5344CB8AC3E}">
        <p14:creationId xmlns:p14="http://schemas.microsoft.com/office/powerpoint/2010/main" val="2185945861"/>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How does IoT work?</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251520" y="620688"/>
            <a:ext cx="8496944" cy="5544616"/>
          </a:xfrm>
        </p:spPr>
        <p:txBody>
          <a:bodyPr>
            <a:normAutofit fontScale="85000" lnSpcReduction="10000"/>
          </a:bodyPr>
          <a:lstStyle/>
          <a:p>
            <a:pPr marL="457200" indent="-457200" algn="l">
              <a:buFont typeface="Arial" panose="020B0604020202020204" pitchFamily="34" charset="0"/>
              <a:buChar char="•"/>
            </a:pPr>
            <a:r>
              <a:rPr lang="en-US" b="0" i="0" dirty="0">
                <a:solidFill>
                  <a:srgbClr val="212529"/>
                </a:solidFill>
                <a:effectLst/>
                <a:latin typeface="Open Sans" panose="020B0606030504020204" pitchFamily="34" charset="0"/>
              </a:rPr>
              <a:t>Internet of Things is a combination of smart electronic devices, local area networks, the Internet, cloud servers, and the user application. </a:t>
            </a:r>
          </a:p>
          <a:p>
            <a:pPr marL="457200" indent="-457200" algn="l">
              <a:buFont typeface="Arial" panose="020B0604020202020204" pitchFamily="34" charset="0"/>
              <a:buChar char="•"/>
            </a:pPr>
            <a:r>
              <a:rPr lang="en-US" b="0" i="0" dirty="0">
                <a:solidFill>
                  <a:srgbClr val="212529"/>
                </a:solidFill>
                <a:effectLst/>
                <a:latin typeface="Open Sans" panose="020B0606030504020204" pitchFamily="34" charset="0"/>
              </a:rPr>
              <a:t>An IoT device connects through a local network. </a:t>
            </a:r>
          </a:p>
          <a:p>
            <a:pPr marL="457200" indent="-457200" algn="l">
              <a:buFont typeface="Arial" panose="020B0604020202020204" pitchFamily="34" charset="0"/>
              <a:buChar char="•"/>
            </a:pPr>
            <a:r>
              <a:rPr lang="en-US" b="0" i="0" dirty="0">
                <a:solidFill>
                  <a:srgbClr val="212529"/>
                </a:solidFill>
                <a:effectLst/>
                <a:latin typeface="Open Sans" panose="020B0606030504020204" pitchFamily="34" charset="0"/>
              </a:rPr>
              <a:t>Then, it transmits information through the Internet to the cloud servers. </a:t>
            </a:r>
          </a:p>
          <a:p>
            <a:pPr marL="457200" indent="-457200" algn="l">
              <a:buFont typeface="Arial" panose="020B0604020202020204" pitchFamily="34" charset="0"/>
              <a:buChar char="•"/>
            </a:pPr>
            <a:r>
              <a:rPr lang="en-US" b="0" i="0" dirty="0">
                <a:solidFill>
                  <a:srgbClr val="212529"/>
                </a:solidFill>
                <a:effectLst/>
                <a:latin typeface="Open Sans" panose="020B0606030504020204" pitchFamily="34" charset="0"/>
              </a:rPr>
              <a:t>Further, the cloud servers provide the data or information of the end-user application to the IoT device. </a:t>
            </a:r>
          </a:p>
          <a:p>
            <a:pPr marL="457200" indent="-457200" algn="l">
              <a:buFont typeface="Arial" panose="020B0604020202020204" pitchFamily="34" charset="0"/>
              <a:buChar char="•"/>
            </a:pPr>
            <a:r>
              <a:rPr lang="en-US" b="0" i="0" dirty="0">
                <a:solidFill>
                  <a:srgbClr val="212529"/>
                </a:solidFill>
                <a:effectLst/>
                <a:latin typeface="Open Sans" panose="020B0606030504020204" pitchFamily="34" charset="0"/>
              </a:rPr>
              <a:t>This transfer of information is a two-way communication that helps operate the IoT system.</a:t>
            </a:r>
            <a:endParaRPr lang="en-IN" dirty="0">
              <a:solidFill>
                <a:schemeClr val="tx1"/>
              </a:solidFill>
            </a:endParaRPr>
          </a:p>
        </p:txBody>
      </p:sp>
    </p:spTree>
    <p:extLst>
      <p:ext uri="{BB962C8B-B14F-4D97-AF65-F5344CB8AC3E}">
        <p14:creationId xmlns:p14="http://schemas.microsoft.com/office/powerpoint/2010/main" val="334013140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a:t>
            </a:r>
            <a:r>
              <a:rPr lang="en-US" altLang="en-US" sz="3200" dirty="0" err="1">
                <a:solidFill>
                  <a:schemeClr val="accent6">
                    <a:lumMod val="75000"/>
                  </a:schemeClr>
                </a:solidFill>
              </a:rPr>
              <a:t>Contd</a:t>
            </a:r>
            <a:r>
              <a:rPr lang="en-US" altLang="en-US" sz="3200" dirty="0">
                <a:solidFill>
                  <a:schemeClr val="accent6">
                    <a:lumMod val="75000"/>
                  </a:schemeClr>
                </a:solidFill>
              </a:rPr>
              <a:t>…</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0" y="620688"/>
            <a:ext cx="9324528" cy="5544616"/>
          </a:xfrm>
        </p:spPr>
        <p:txBody>
          <a:bodyPr>
            <a:normAutofit/>
          </a:bodyPr>
          <a:lstStyle/>
          <a:p>
            <a:pPr algn="l"/>
            <a:r>
              <a:rPr lang="en-US" sz="2800" i="0" dirty="0">
                <a:solidFill>
                  <a:srgbClr val="212529"/>
                </a:solidFill>
                <a:effectLst/>
                <a:latin typeface="Open Sans" panose="020B0606030504020204" pitchFamily="34" charset="0"/>
              </a:rPr>
              <a:t>An IoT system consists of four major components :</a:t>
            </a:r>
          </a:p>
          <a:p>
            <a:br>
              <a:rPr lang="en-US" dirty="0"/>
            </a:br>
            <a:endParaRPr lang="en-IN" dirty="0">
              <a:solidFill>
                <a:schemeClr val="tx1"/>
              </a:solidFill>
            </a:endParaRPr>
          </a:p>
        </p:txBody>
      </p:sp>
      <p:pic>
        <p:nvPicPr>
          <p:cNvPr id="4" name="Picture 3">
            <a:extLst>
              <a:ext uri="{FF2B5EF4-FFF2-40B4-BE49-F238E27FC236}">
                <a16:creationId xmlns:a16="http://schemas.microsoft.com/office/drawing/2014/main" id="{ED35C2DD-FF69-E680-2C09-73E7AC0A9AC3}"/>
              </a:ext>
            </a:extLst>
          </p:cNvPr>
          <p:cNvPicPr>
            <a:picLocks noChangeAspect="1"/>
          </p:cNvPicPr>
          <p:nvPr/>
        </p:nvPicPr>
        <p:blipFill>
          <a:blip r:embed="rId2"/>
          <a:stretch>
            <a:fillRect/>
          </a:stretch>
        </p:blipFill>
        <p:spPr>
          <a:xfrm>
            <a:off x="395536" y="1412776"/>
            <a:ext cx="7848351" cy="3960440"/>
          </a:xfrm>
          <a:prstGeom prst="rect">
            <a:avLst/>
          </a:prstGeom>
        </p:spPr>
      </p:pic>
    </p:spTree>
    <p:extLst>
      <p:ext uri="{BB962C8B-B14F-4D97-AF65-F5344CB8AC3E}">
        <p14:creationId xmlns:p14="http://schemas.microsoft.com/office/powerpoint/2010/main" val="2826310698"/>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a:t>
            </a:r>
            <a:r>
              <a:rPr lang="en-US" altLang="en-US" sz="3200" dirty="0" err="1">
                <a:solidFill>
                  <a:schemeClr val="accent6">
                    <a:lumMod val="75000"/>
                  </a:schemeClr>
                </a:solidFill>
              </a:rPr>
              <a:t>Contd</a:t>
            </a:r>
            <a:r>
              <a:rPr lang="en-US" altLang="en-US" sz="3200" dirty="0">
                <a:solidFill>
                  <a:schemeClr val="accent6">
                    <a:lumMod val="75000"/>
                  </a:schemeClr>
                </a:solidFill>
              </a:rPr>
              <a:t>…</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0" y="620688"/>
            <a:ext cx="9144000" cy="5544616"/>
          </a:xfrm>
        </p:spPr>
        <p:txBody>
          <a:bodyPr>
            <a:normAutofit fontScale="92500" lnSpcReduction="10000"/>
          </a:bodyPr>
          <a:lstStyle/>
          <a:p>
            <a:pPr algn="l">
              <a:buFont typeface="Arial" panose="020B0604020202020204" pitchFamily="34" charset="0"/>
              <a:buChar char="•"/>
            </a:pPr>
            <a:r>
              <a:rPr lang="en-US" b="1" i="0" dirty="0">
                <a:solidFill>
                  <a:srgbClr val="212529"/>
                </a:solidFill>
                <a:effectLst/>
                <a:latin typeface="Open Sans" panose="020B0606030504020204" pitchFamily="34" charset="0"/>
              </a:rPr>
              <a:t>IoT Devices</a:t>
            </a:r>
            <a:r>
              <a:rPr lang="en-US" b="0" i="0" dirty="0">
                <a:solidFill>
                  <a:srgbClr val="212529"/>
                </a:solidFill>
                <a:effectLst/>
                <a:latin typeface="Open Sans" panose="020B0606030504020204" pitchFamily="34" charset="0"/>
              </a:rPr>
              <a:t>: They are smart electronic gadgets that consist of wireless sensors that help in transferring data over the Internet.</a:t>
            </a:r>
          </a:p>
          <a:p>
            <a:pPr algn="l">
              <a:buFont typeface="Arial" panose="020B0604020202020204" pitchFamily="34" charset="0"/>
              <a:buChar char="•"/>
            </a:pPr>
            <a:r>
              <a:rPr lang="en-US" b="1" i="0" dirty="0">
                <a:solidFill>
                  <a:srgbClr val="212529"/>
                </a:solidFill>
                <a:effectLst/>
                <a:latin typeface="Open Sans" panose="020B0606030504020204" pitchFamily="34" charset="0"/>
              </a:rPr>
              <a:t>Local Network</a:t>
            </a:r>
            <a:r>
              <a:rPr lang="en-US" b="0" i="0" dirty="0">
                <a:solidFill>
                  <a:srgbClr val="212529"/>
                </a:solidFill>
                <a:effectLst/>
                <a:latin typeface="Open Sans" panose="020B0606030504020204" pitchFamily="34" charset="0"/>
              </a:rPr>
              <a:t>: It helps in accessing the data from the devices connected to the Internet.</a:t>
            </a:r>
          </a:p>
          <a:p>
            <a:pPr algn="l">
              <a:buFont typeface="Arial" panose="020B0604020202020204" pitchFamily="34" charset="0"/>
              <a:buChar char="•"/>
            </a:pPr>
            <a:r>
              <a:rPr lang="en-US" b="1" i="0" dirty="0">
                <a:solidFill>
                  <a:srgbClr val="212529"/>
                </a:solidFill>
                <a:effectLst/>
                <a:latin typeface="Open Sans" panose="020B0606030504020204" pitchFamily="34" charset="0"/>
              </a:rPr>
              <a:t>The Internet</a:t>
            </a:r>
            <a:r>
              <a:rPr lang="en-US" b="0" i="0" dirty="0">
                <a:solidFill>
                  <a:srgbClr val="212529"/>
                </a:solidFill>
                <a:effectLst/>
                <a:latin typeface="Open Sans" panose="020B0606030504020204" pitchFamily="34" charset="0"/>
              </a:rPr>
              <a:t>: It helps the devices connect with the user applications and servers.</a:t>
            </a:r>
          </a:p>
          <a:p>
            <a:pPr algn="l">
              <a:buFont typeface="Arial" panose="020B0604020202020204" pitchFamily="34" charset="0"/>
              <a:buChar char="•"/>
            </a:pPr>
            <a:r>
              <a:rPr lang="en-US" b="1" i="0" dirty="0">
                <a:solidFill>
                  <a:srgbClr val="212529"/>
                </a:solidFill>
                <a:effectLst/>
                <a:latin typeface="Open Sans" panose="020B0606030504020204" pitchFamily="34" charset="0"/>
              </a:rPr>
              <a:t>Back-end Services</a:t>
            </a:r>
            <a:r>
              <a:rPr lang="en-US" b="0" i="0" dirty="0">
                <a:solidFill>
                  <a:srgbClr val="212529"/>
                </a:solidFill>
                <a:effectLst/>
                <a:latin typeface="Open Sans" panose="020B0606030504020204" pitchFamily="34" charset="0"/>
              </a:rPr>
              <a:t>: They consist of a remote server, user access and control, and mobile applications. These services constantly help in exchanging streamed data from various IoT devices and end-user applications.</a:t>
            </a:r>
          </a:p>
        </p:txBody>
      </p:sp>
    </p:spTree>
    <p:extLst>
      <p:ext uri="{BB962C8B-B14F-4D97-AF65-F5344CB8AC3E}">
        <p14:creationId xmlns:p14="http://schemas.microsoft.com/office/powerpoint/2010/main" val="1084764958"/>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93662"/>
            <a:ext cx="7772400" cy="340147"/>
          </a:xfrm>
        </p:spPr>
        <p:txBody>
          <a:bodyPr>
            <a:normAutofit fontScale="90000"/>
          </a:bodyPr>
          <a:lstStyle/>
          <a:p>
            <a:pPr algn="l"/>
            <a:r>
              <a:rPr lang="en-US" altLang="en-US" sz="3200" dirty="0">
                <a:solidFill>
                  <a:schemeClr val="accent6">
                    <a:lumMod val="75000"/>
                  </a:schemeClr>
                </a:solidFill>
              </a:rPr>
              <a:t>                            IoT Characteristics</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0" y="620688"/>
            <a:ext cx="9144000" cy="5904656"/>
          </a:xfrm>
        </p:spPr>
        <p:txBody>
          <a:bodyPr>
            <a:normAutofit fontScale="92500" lnSpcReduction="10000"/>
          </a:bodyPr>
          <a:lstStyle/>
          <a:p>
            <a:pPr algn="l"/>
            <a:r>
              <a:rPr lang="en-IN" dirty="0">
                <a:solidFill>
                  <a:schemeClr val="tx1"/>
                </a:solidFill>
              </a:rPr>
              <a:t>IoT provides various features that enables secure communication between heterogenous devices. Some features are as follows:</a:t>
            </a:r>
          </a:p>
          <a:p>
            <a:pPr marL="457200" indent="-457200" algn="l">
              <a:buFont typeface="Arial" panose="020B0604020202020204" pitchFamily="34" charset="0"/>
              <a:buChar char="•"/>
            </a:pPr>
            <a:r>
              <a:rPr lang="en-IN" b="1" dirty="0">
                <a:solidFill>
                  <a:schemeClr val="tx1"/>
                </a:solidFill>
              </a:rPr>
              <a:t>Connectivity :</a:t>
            </a:r>
            <a:r>
              <a:rPr lang="en-IN" dirty="0">
                <a:solidFill>
                  <a:schemeClr val="tx1"/>
                </a:solidFill>
              </a:rPr>
              <a:t> Connectivity is an essential requirement of the IoT infrastructure. The things of IoT are connected over Internet and can be accessed anytime from anywhere.</a:t>
            </a:r>
          </a:p>
          <a:p>
            <a:pPr marL="457200" indent="-457200" algn="l">
              <a:buFont typeface="Arial" panose="020B0604020202020204" pitchFamily="34" charset="0"/>
              <a:buChar char="•"/>
            </a:pPr>
            <a:r>
              <a:rPr lang="en-IN" b="1" dirty="0">
                <a:solidFill>
                  <a:schemeClr val="tx1"/>
                </a:solidFill>
              </a:rPr>
              <a:t>Scalability : </a:t>
            </a:r>
            <a:r>
              <a:rPr lang="en-IN" dirty="0">
                <a:solidFill>
                  <a:schemeClr val="tx1"/>
                </a:solidFill>
              </a:rPr>
              <a:t>IoT devices are designed in such a way that it is capable of handling expansion network.</a:t>
            </a:r>
          </a:p>
          <a:p>
            <a:pPr algn="l"/>
            <a:r>
              <a:rPr lang="en-IN" dirty="0">
                <a:solidFill>
                  <a:schemeClr val="tx1"/>
                </a:solidFill>
              </a:rPr>
              <a:t>    - Sensing the sensors embedded in the things in IoT      keeps regular monitoring for any changes in its state or physical environment such as changes in temperature, pressure, humidity etc.</a:t>
            </a:r>
          </a:p>
        </p:txBody>
      </p:sp>
    </p:spTree>
    <p:extLst>
      <p:ext uri="{BB962C8B-B14F-4D97-AF65-F5344CB8AC3E}">
        <p14:creationId xmlns:p14="http://schemas.microsoft.com/office/powerpoint/2010/main" val="3403150182"/>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65087"/>
            <a:ext cx="7772400" cy="340147"/>
          </a:xfrm>
        </p:spPr>
        <p:txBody>
          <a:bodyPr>
            <a:normAutofit fontScale="90000"/>
          </a:bodyPr>
          <a:lstStyle/>
          <a:p>
            <a:pPr algn="l"/>
            <a:r>
              <a:rPr lang="en-US" altLang="en-US" sz="3200" dirty="0">
                <a:solidFill>
                  <a:schemeClr val="accent6">
                    <a:lumMod val="75000"/>
                  </a:schemeClr>
                </a:solidFill>
              </a:rPr>
              <a:t>                               </a:t>
            </a:r>
            <a:r>
              <a:rPr lang="en-US" altLang="en-US" sz="3200" dirty="0" err="1">
                <a:solidFill>
                  <a:schemeClr val="accent6">
                    <a:lumMod val="75000"/>
                  </a:schemeClr>
                </a:solidFill>
              </a:rPr>
              <a:t>Contd</a:t>
            </a:r>
            <a:r>
              <a:rPr lang="en-US" altLang="en-US" sz="3200" dirty="0">
                <a:solidFill>
                  <a:schemeClr val="accent6">
                    <a:lumMod val="75000"/>
                  </a:schemeClr>
                </a:solidFill>
              </a:rPr>
              <a:t>…</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251520" y="620688"/>
            <a:ext cx="8496944" cy="5735662"/>
          </a:xfrm>
        </p:spPr>
        <p:txBody>
          <a:bodyPr>
            <a:normAutofit fontScale="85000" lnSpcReduction="10000"/>
          </a:bodyPr>
          <a:lstStyle/>
          <a:p>
            <a:pPr marL="457200" indent="-457200" algn="l">
              <a:buFont typeface="Arial" panose="020B0604020202020204" pitchFamily="34" charset="0"/>
              <a:buChar char="•"/>
            </a:pPr>
            <a:r>
              <a:rPr lang="en-IN" b="1" dirty="0">
                <a:solidFill>
                  <a:schemeClr val="tx1"/>
                </a:solidFill>
              </a:rPr>
              <a:t>Heterogeneity :</a:t>
            </a:r>
            <a:r>
              <a:rPr lang="en-IN" dirty="0">
                <a:solidFill>
                  <a:schemeClr val="tx1"/>
                </a:solidFill>
              </a:rPr>
              <a:t> The things in IoT are able to handle huge data across different platform and networks.</a:t>
            </a:r>
          </a:p>
          <a:p>
            <a:pPr marL="457200" indent="-457200" algn="l">
              <a:buFont typeface="Arial" panose="020B0604020202020204" pitchFamily="34" charset="0"/>
              <a:buChar char="•"/>
            </a:pPr>
            <a:r>
              <a:rPr lang="en-IN" b="1" dirty="0">
                <a:solidFill>
                  <a:schemeClr val="tx1"/>
                </a:solidFill>
              </a:rPr>
              <a:t>Dynamic &amp; Self Adapting : </a:t>
            </a:r>
            <a:r>
              <a:rPr lang="en-IN" dirty="0">
                <a:solidFill>
                  <a:schemeClr val="tx1"/>
                </a:solidFill>
              </a:rPr>
              <a:t>The IoT devices can dynamically adapt themselves to any changes in IoT system.</a:t>
            </a:r>
          </a:p>
          <a:p>
            <a:pPr marL="457200" indent="-457200" algn="l">
              <a:buFontTx/>
              <a:buChar char="-"/>
            </a:pPr>
            <a:r>
              <a:rPr lang="en-IN" dirty="0">
                <a:solidFill>
                  <a:schemeClr val="tx1"/>
                </a:solidFill>
              </a:rPr>
              <a:t>The components of IoT can change this state dynamically.</a:t>
            </a:r>
          </a:p>
          <a:p>
            <a:pPr marL="457200" indent="-457200" algn="l">
              <a:buFont typeface="Arial" panose="020B0604020202020204" pitchFamily="34" charset="0"/>
              <a:buChar char="•"/>
            </a:pPr>
            <a:r>
              <a:rPr lang="en-IN" b="1" dirty="0">
                <a:solidFill>
                  <a:schemeClr val="tx1"/>
                </a:solidFill>
              </a:rPr>
              <a:t>Intelligence : </a:t>
            </a:r>
            <a:r>
              <a:rPr lang="en-IN" dirty="0">
                <a:solidFill>
                  <a:schemeClr val="tx1"/>
                </a:solidFill>
              </a:rPr>
              <a:t>Each IoT device has a unique identity. They can convey information about themselves and can also obtain information from other things.</a:t>
            </a:r>
          </a:p>
          <a:p>
            <a:pPr marL="457200" indent="-457200" algn="l">
              <a:buFont typeface="Arial" panose="020B0604020202020204" pitchFamily="34" charset="0"/>
              <a:buChar char="•"/>
            </a:pPr>
            <a:r>
              <a:rPr lang="en-IN" b="1" dirty="0">
                <a:solidFill>
                  <a:schemeClr val="tx1"/>
                </a:solidFill>
              </a:rPr>
              <a:t>Security : </a:t>
            </a:r>
            <a:r>
              <a:rPr lang="en-IN" dirty="0">
                <a:solidFill>
                  <a:schemeClr val="tx1"/>
                </a:solidFill>
              </a:rPr>
              <a:t>The mechanism such as encryption, decryption of generated data are implemented for data safety. </a:t>
            </a:r>
          </a:p>
          <a:p>
            <a:pPr algn="l"/>
            <a:endParaRPr lang="en-IN" dirty="0">
              <a:solidFill>
                <a:schemeClr val="tx1"/>
              </a:solidFill>
            </a:endParaRPr>
          </a:p>
        </p:txBody>
      </p:sp>
    </p:spTree>
    <p:extLst>
      <p:ext uri="{BB962C8B-B14F-4D97-AF65-F5344CB8AC3E}">
        <p14:creationId xmlns:p14="http://schemas.microsoft.com/office/powerpoint/2010/main" val="319032017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71438"/>
            <a:ext cx="8964488" cy="523220"/>
          </a:xfrm>
          <a:prstGeom prst="rect">
            <a:avLst/>
          </a:prstGeom>
          <a:noFill/>
        </p:spPr>
        <p:txBody>
          <a:bodyPr wrap="square" rtlCol="0">
            <a:spAutoFit/>
          </a:bodyPr>
          <a:lstStyle/>
          <a:p>
            <a:r>
              <a:rPr lang="en-US" altLang="en-US" sz="2800" dirty="0">
                <a:solidFill>
                  <a:schemeClr val="accent6">
                    <a:lumMod val="75000"/>
                  </a:schemeClr>
                </a:solidFill>
              </a:rPr>
              <a:t>                                  IoT Functional Blocks</a:t>
            </a:r>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323528" y="836712"/>
            <a:ext cx="8964488" cy="5289451"/>
          </a:xfrm>
        </p:spPr>
        <p:txBody>
          <a:bodyPr>
            <a:normAutofit/>
          </a:bodyPr>
          <a:lstStyle/>
          <a:p>
            <a:pPr marL="0" indent="0">
              <a:buNone/>
            </a:pPr>
            <a:r>
              <a:rPr lang="en-US" sz="2800" b="0" i="0" dirty="0">
                <a:effectLst/>
                <a:latin typeface="Roboto" panose="02000000000000000000" pitchFamily="2" charset="0"/>
              </a:rPr>
              <a:t>An IoT system consists of a number of functional blocks like Devices, services, communication, security, and application that provide the capability for sensing, actuation, identification, communication, and management.</a:t>
            </a:r>
          </a:p>
          <a:p>
            <a:pPr marL="0" indent="0">
              <a:buNone/>
            </a:pPr>
            <a:endParaRPr lang="en-IN" sz="2800" dirty="0"/>
          </a:p>
        </p:txBody>
      </p:sp>
      <p:pic>
        <p:nvPicPr>
          <p:cNvPr id="4" name="Picture 3">
            <a:extLst>
              <a:ext uri="{FF2B5EF4-FFF2-40B4-BE49-F238E27FC236}">
                <a16:creationId xmlns:a16="http://schemas.microsoft.com/office/drawing/2014/main" id="{C076B2DC-D024-728E-9467-352D5982A8A3}"/>
              </a:ext>
            </a:extLst>
          </p:cNvPr>
          <p:cNvPicPr>
            <a:picLocks noChangeAspect="1"/>
          </p:cNvPicPr>
          <p:nvPr/>
        </p:nvPicPr>
        <p:blipFill>
          <a:blip r:embed="rId2"/>
          <a:stretch>
            <a:fillRect/>
          </a:stretch>
        </p:blipFill>
        <p:spPr>
          <a:xfrm>
            <a:off x="1614487" y="3140967"/>
            <a:ext cx="5915025" cy="2985195"/>
          </a:xfrm>
          <a:prstGeom prst="rect">
            <a:avLst/>
          </a:prstGeom>
        </p:spPr>
      </p:pic>
      <p:sp>
        <p:nvSpPr>
          <p:cNvPr id="2" name="Slide Number Placeholder 1">
            <a:extLst>
              <a:ext uri="{FF2B5EF4-FFF2-40B4-BE49-F238E27FC236}">
                <a16:creationId xmlns:a16="http://schemas.microsoft.com/office/drawing/2014/main" id="{78838335-CA10-7E2D-1D5B-C0EFB9AFECB7}"/>
              </a:ext>
            </a:extLst>
          </p:cNvPr>
          <p:cNvSpPr>
            <a:spLocks noGrp="1"/>
          </p:cNvSpPr>
          <p:nvPr>
            <p:ph type="sldNum" sz="quarter" idx="12"/>
          </p:nvPr>
        </p:nvSpPr>
        <p:spPr/>
        <p:txBody>
          <a:bodyPr/>
          <a:lstStyle/>
          <a:p>
            <a:fld id="{45BECD33-1D32-4D2B-AE21-C87DF0D70995}" type="slidenum">
              <a:rPr lang="en-US" smtClean="0"/>
              <a:pPr/>
              <a:t>38</a:t>
            </a:fld>
            <a:endParaRPr lang="en-US"/>
          </a:p>
        </p:txBody>
      </p:sp>
    </p:spTree>
    <p:extLst>
      <p:ext uri="{BB962C8B-B14F-4D97-AF65-F5344CB8AC3E}">
        <p14:creationId xmlns:p14="http://schemas.microsoft.com/office/powerpoint/2010/main" val="40634869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71438"/>
            <a:ext cx="8964488" cy="523220"/>
          </a:xfrm>
          <a:prstGeom prst="rect">
            <a:avLst/>
          </a:prstGeom>
          <a:noFill/>
        </p:spPr>
        <p:txBody>
          <a:bodyPr wrap="square" rtlCol="0">
            <a:spAutoFit/>
          </a:bodyPr>
          <a:lstStyle/>
          <a:p>
            <a:r>
              <a:rPr lang="en-US" altLang="en-US" sz="2800" dirty="0">
                <a:solidFill>
                  <a:schemeClr val="accent6">
                    <a:lumMod val="75000"/>
                  </a:schemeClr>
                </a:solidFill>
              </a:rPr>
              <a:t>                                          </a:t>
            </a:r>
            <a:r>
              <a:rPr lang="en-US" altLang="en-US" sz="2800" dirty="0" err="1">
                <a:solidFill>
                  <a:schemeClr val="accent6">
                    <a:lumMod val="75000"/>
                  </a:schemeClr>
                </a:solidFill>
              </a:rPr>
              <a:t>Contd</a:t>
            </a:r>
            <a:r>
              <a:rPr lang="en-US" altLang="en-US" sz="2800" dirty="0">
                <a:solidFill>
                  <a:schemeClr val="accent6">
                    <a:lumMod val="75000"/>
                  </a:schemeClr>
                </a:solidFill>
              </a:rPr>
              <a:t>…</a:t>
            </a:r>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0" y="692696"/>
            <a:ext cx="8964488" cy="5433467"/>
          </a:xfrm>
        </p:spPr>
        <p:txBody>
          <a:bodyPr>
            <a:noAutofit/>
          </a:bodyPr>
          <a:lstStyle/>
          <a:p>
            <a:pPr fontAlgn="base"/>
            <a:r>
              <a:rPr lang="en-US" sz="2400" dirty="0"/>
              <a:t>It </a:t>
            </a:r>
            <a:r>
              <a:rPr lang="en-US" sz="2400" u="none" strike="noStrike" dirty="0">
                <a:effectLst/>
              </a:rPr>
              <a:t>consist of devices that provide monitoring control functions, handle communication between host and server, manage the transfer of data, secure the system using authentication </a:t>
            </a:r>
            <a:r>
              <a:rPr lang="en-US" sz="2400" dirty="0"/>
              <a:t>etc</a:t>
            </a:r>
            <a:r>
              <a:rPr lang="en-US" sz="2400" u="none" strike="noStrike" dirty="0">
                <a:effectLst/>
              </a:rPr>
              <a:t>.</a:t>
            </a:r>
          </a:p>
          <a:p>
            <a:pPr fontAlgn="base"/>
            <a:r>
              <a:rPr lang="en-US" sz="2400" b="1" u="none" strike="noStrike" dirty="0">
                <a:solidFill>
                  <a:srgbClr val="2C3E50"/>
                </a:solidFill>
                <a:effectLst/>
                <a:latin typeface="Merriweather" panose="020B0604020202020204" pitchFamily="2" charset="0"/>
              </a:rPr>
              <a:t>Application : </a:t>
            </a:r>
            <a:r>
              <a:rPr lang="en-US" sz="2400" u="none" strike="noStrike" dirty="0">
                <a:effectLst/>
              </a:rPr>
              <a:t>It is an interface that provides a control system that used by users to view the status and analyze </a:t>
            </a:r>
            <a:r>
              <a:rPr lang="en-US" sz="2400" dirty="0"/>
              <a:t>the </a:t>
            </a:r>
            <a:r>
              <a:rPr lang="en-US" sz="2400" u="none" strike="noStrike" dirty="0">
                <a:effectLst/>
              </a:rPr>
              <a:t>system.</a:t>
            </a:r>
          </a:p>
          <a:p>
            <a:pPr fontAlgn="base"/>
            <a:r>
              <a:rPr lang="en-US" sz="2400" b="1" u="none" strike="noStrike" dirty="0">
                <a:solidFill>
                  <a:srgbClr val="2C3E50"/>
                </a:solidFill>
                <a:effectLst/>
                <a:latin typeface="Merriweather" panose="020B0604020202020204" pitchFamily="2" charset="0"/>
              </a:rPr>
              <a:t>Management : </a:t>
            </a:r>
            <a:r>
              <a:rPr lang="en-US" sz="2400" u="none" strike="noStrike" dirty="0">
                <a:effectLst/>
              </a:rPr>
              <a:t>This functional block provides various functions that are used to manage an IoT system.</a:t>
            </a:r>
          </a:p>
          <a:p>
            <a:pPr fontAlgn="base"/>
            <a:r>
              <a:rPr lang="en-US" sz="2400" b="1" u="none" strike="noStrike" dirty="0">
                <a:solidFill>
                  <a:srgbClr val="2C3E50"/>
                </a:solidFill>
                <a:effectLst/>
                <a:latin typeface="Merriweather" panose="020B0604020202020204" pitchFamily="2" charset="0"/>
              </a:rPr>
              <a:t>Services : </a:t>
            </a:r>
            <a:r>
              <a:rPr lang="en-US" sz="2400" u="none" strike="noStrike" dirty="0">
                <a:effectLst/>
              </a:rPr>
              <a:t>This functional block provides some services like monitoring and controlling a device and publishing and deleting the data and restoring the system.</a:t>
            </a:r>
          </a:p>
          <a:p>
            <a:pPr marL="0" indent="0">
              <a:buNone/>
            </a:pPr>
            <a:br>
              <a:rPr lang="en-US" sz="2400" u="none" strike="noStrike" dirty="0">
                <a:effectLst/>
              </a:rPr>
            </a:br>
            <a:endParaRPr lang="en-IN" sz="2400" dirty="0"/>
          </a:p>
        </p:txBody>
      </p:sp>
      <p:sp>
        <p:nvSpPr>
          <p:cNvPr id="2" name="Slide Number Placeholder 1">
            <a:extLst>
              <a:ext uri="{FF2B5EF4-FFF2-40B4-BE49-F238E27FC236}">
                <a16:creationId xmlns:a16="http://schemas.microsoft.com/office/drawing/2014/main" id="{A8D8A2AD-CEAD-083F-FFBA-CD7F4990DE19}"/>
              </a:ext>
            </a:extLst>
          </p:cNvPr>
          <p:cNvSpPr>
            <a:spLocks noGrp="1"/>
          </p:cNvSpPr>
          <p:nvPr>
            <p:ph type="sldNum" sz="quarter" idx="12"/>
          </p:nvPr>
        </p:nvSpPr>
        <p:spPr/>
        <p:txBody>
          <a:bodyPr/>
          <a:lstStyle/>
          <a:p>
            <a:fld id="{45BECD33-1D32-4D2B-AE21-C87DF0D70995}" type="slidenum">
              <a:rPr lang="en-US" smtClean="0"/>
              <a:pPr/>
              <a:t>39</a:t>
            </a:fld>
            <a:endParaRPr lang="en-US"/>
          </a:p>
        </p:txBody>
      </p:sp>
    </p:spTree>
    <p:extLst>
      <p:ext uri="{BB962C8B-B14F-4D97-AF65-F5344CB8AC3E}">
        <p14:creationId xmlns:p14="http://schemas.microsoft.com/office/powerpoint/2010/main" val="1287314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681038"/>
            <a:ext cx="8686800" cy="5772298"/>
          </a:xfrm>
        </p:spPr>
        <p:txBody>
          <a:bodyPr>
            <a:noAutofit/>
          </a:bodyPr>
          <a:lstStyle/>
          <a:p>
            <a:pPr algn="just"/>
            <a:r>
              <a:rPr lang="en-US" altLang="en-US" sz="2400" dirty="0" err="1"/>
              <a:t>Openflow</a:t>
            </a:r>
            <a:r>
              <a:rPr lang="en-US" altLang="en-US" sz="2400" dirty="0"/>
              <a:t> is a communication protocol that gives access to the forwarding plane of a network switch or router over the network</a:t>
            </a:r>
            <a:r>
              <a:rPr lang="en-US" altLang="en-US" sz="2400" dirty="0">
                <a:latin typeface="Arial Unicode MS" pitchFamily="34" charset="-128"/>
              </a:rPr>
              <a:t>.</a:t>
            </a:r>
          </a:p>
          <a:p>
            <a:pPr algn="just"/>
            <a:r>
              <a:rPr lang="en-US" altLang="en-US" sz="2400" dirty="0">
                <a:latin typeface="Arial Unicode MS" pitchFamily="34" charset="-128"/>
              </a:rPr>
              <a:t>This protocol defines the communication between the SDN controller and the network device/agent.</a:t>
            </a:r>
          </a:p>
          <a:p>
            <a:pPr algn="just"/>
            <a:r>
              <a:rPr lang="en-US" altLang="en-US" sz="2400" dirty="0" err="1">
                <a:latin typeface="Arial Unicode MS" pitchFamily="34" charset="-128"/>
              </a:rPr>
              <a:t>Openflow</a:t>
            </a:r>
            <a:r>
              <a:rPr lang="en-US" altLang="en-US" sz="2400" dirty="0">
                <a:latin typeface="Arial Unicode MS" pitchFamily="34" charset="-128"/>
              </a:rPr>
              <a:t> is a multivendor standard defined by the Open Networking Foundation (ONF) for implementing SDN in networking equipment.</a:t>
            </a:r>
          </a:p>
          <a:p>
            <a:pPr algn="just"/>
            <a:r>
              <a:rPr lang="en-US" sz="2400" dirty="0"/>
              <a:t>OpenFlow is only a protocol that allows for the de-coupling of a network device’s control plane from the data plane.</a:t>
            </a:r>
          </a:p>
          <a:p>
            <a:pPr algn="just"/>
            <a:r>
              <a:rPr lang="en-US" sz="2400" dirty="0"/>
              <a:t> In simplest terms, the control plane can be thought of as the brains of a network device and the data plane can be thought of as the hardware or application-specific integrated circuits (ASICs) that actually perform packet forwarding.</a:t>
            </a:r>
          </a:p>
        </p:txBody>
      </p:sp>
      <p:sp>
        <p:nvSpPr>
          <p:cNvPr id="4" name="Slide Number Placeholder 3"/>
          <p:cNvSpPr>
            <a:spLocks noGrp="1"/>
          </p:cNvSpPr>
          <p:nvPr>
            <p:ph type="sldNum" sz="quarter" idx="12"/>
          </p:nvPr>
        </p:nvSpPr>
        <p:spPr/>
        <p:txBody>
          <a:bodyPr/>
          <a:lstStyle/>
          <a:p>
            <a:fld id="{45BECD33-1D32-4D2B-AE21-C87DF0D70995}" type="slidenum">
              <a:rPr lang="en-US" smtClean="0"/>
              <a:pPr/>
              <a:t>4</a:t>
            </a:fld>
            <a:endParaRPr lang="en-US"/>
          </a:p>
        </p:txBody>
      </p:sp>
      <p:sp>
        <p:nvSpPr>
          <p:cNvPr id="8" name="Title 7">
            <a:extLst>
              <a:ext uri="{FF2B5EF4-FFF2-40B4-BE49-F238E27FC236}">
                <a16:creationId xmlns:a16="http://schemas.microsoft.com/office/drawing/2014/main" id="{5EB5189B-3F9F-2D0E-6C74-79EB3058D954}"/>
              </a:ext>
            </a:extLst>
          </p:cNvPr>
          <p:cNvSpPr>
            <a:spLocks noGrp="1"/>
          </p:cNvSpPr>
          <p:nvPr>
            <p:ph type="title"/>
          </p:nvPr>
        </p:nvSpPr>
        <p:spPr>
          <a:xfrm>
            <a:off x="0" y="111547"/>
            <a:ext cx="8686800" cy="437133"/>
          </a:xfrm>
        </p:spPr>
        <p:txBody>
          <a:bodyPr>
            <a:noAutofit/>
          </a:bodyPr>
          <a:lstStyle/>
          <a:p>
            <a:r>
              <a:rPr lang="en-IN" sz="4000" dirty="0" err="1">
                <a:solidFill>
                  <a:srgbClr val="FF0000"/>
                </a:solidFill>
                <a:latin typeface="Times" panose="02020603050405020304" pitchFamily="18" charset="0"/>
              </a:rPr>
              <a:t>Openflow</a:t>
            </a:r>
            <a:endParaRPr lang="en-IN" sz="4000" dirty="0">
              <a:solidFill>
                <a:srgbClr val="FF0000"/>
              </a:solidFill>
              <a:latin typeface="Times" panose="02020603050405020304" pitchFamily="18" charset="0"/>
            </a:endParaRPr>
          </a:p>
        </p:txBody>
      </p:sp>
    </p:spTree>
    <p:extLst>
      <p:ext uri="{BB962C8B-B14F-4D97-AF65-F5344CB8AC3E}">
        <p14:creationId xmlns:p14="http://schemas.microsoft.com/office/powerpoint/2010/main" val="12126950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71438"/>
            <a:ext cx="8964488" cy="523220"/>
          </a:xfrm>
          <a:prstGeom prst="rect">
            <a:avLst/>
          </a:prstGeom>
          <a:noFill/>
        </p:spPr>
        <p:txBody>
          <a:bodyPr wrap="square" rtlCol="0">
            <a:spAutoFit/>
          </a:bodyPr>
          <a:lstStyle/>
          <a:p>
            <a:r>
              <a:rPr lang="en-US" altLang="en-US" sz="2800" dirty="0">
                <a:solidFill>
                  <a:schemeClr val="accent6">
                    <a:lumMod val="75000"/>
                  </a:schemeClr>
                </a:solidFill>
              </a:rPr>
              <a:t>                                       </a:t>
            </a:r>
            <a:r>
              <a:rPr lang="en-US" altLang="en-US" sz="2800" dirty="0" err="1">
                <a:solidFill>
                  <a:schemeClr val="accent6">
                    <a:lumMod val="75000"/>
                  </a:schemeClr>
                </a:solidFill>
              </a:rPr>
              <a:t>Contd</a:t>
            </a:r>
            <a:r>
              <a:rPr lang="en-US" altLang="en-US" sz="2800" dirty="0">
                <a:solidFill>
                  <a:schemeClr val="accent6">
                    <a:lumMod val="75000"/>
                  </a:schemeClr>
                </a:solidFill>
              </a:rPr>
              <a:t>…</a:t>
            </a:r>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323528" y="836712"/>
            <a:ext cx="8363272" cy="5289451"/>
          </a:xfrm>
        </p:spPr>
        <p:txBody>
          <a:bodyPr>
            <a:normAutofit fontScale="70000" lnSpcReduction="20000"/>
          </a:bodyPr>
          <a:lstStyle/>
          <a:p>
            <a:pPr algn="l" fontAlgn="base"/>
            <a:r>
              <a:rPr lang="en-US" b="1" i="0" u="none" strike="noStrike" dirty="0">
                <a:effectLst/>
                <a:latin typeface="Merriweather" panose="00000500000000000000" pitchFamily="2" charset="0"/>
              </a:rPr>
              <a:t>Communication</a:t>
            </a:r>
          </a:p>
          <a:p>
            <a:pPr algn="l" fontAlgn="base"/>
            <a:r>
              <a:rPr lang="en-US" b="0" i="0" u="none" strike="noStrike" dirty="0">
                <a:effectLst/>
                <a:latin typeface="Roboto" panose="02000000000000000000" pitchFamily="2" charset="0"/>
              </a:rPr>
              <a:t>This block handles the communication between the client and the cloud-based server and sends/receives the data using protocols.</a:t>
            </a:r>
          </a:p>
          <a:p>
            <a:pPr marL="0" indent="0" algn="l" fontAlgn="base">
              <a:buNone/>
            </a:pPr>
            <a:br>
              <a:rPr lang="en-US" b="0" i="0" u="none" strike="noStrike" dirty="0">
                <a:effectLst/>
                <a:latin typeface="Roboto" panose="02000000000000000000" pitchFamily="2" charset="0"/>
              </a:rPr>
            </a:br>
            <a:endParaRPr lang="en-US" b="0" i="0" u="none" strike="noStrike" dirty="0">
              <a:effectLst/>
              <a:latin typeface="Roboto" panose="02000000000000000000" pitchFamily="2" charset="0"/>
            </a:endParaRPr>
          </a:p>
          <a:p>
            <a:pPr algn="l" fontAlgn="base"/>
            <a:r>
              <a:rPr lang="en-US" b="1" i="0" u="none" strike="noStrike" dirty="0">
                <a:effectLst/>
                <a:latin typeface="Merriweather" panose="00000500000000000000" pitchFamily="2" charset="0"/>
              </a:rPr>
              <a:t>Security</a:t>
            </a:r>
          </a:p>
          <a:p>
            <a:pPr algn="l" fontAlgn="base"/>
            <a:r>
              <a:rPr lang="en-US" b="0" i="0" u="none" strike="noStrike" dirty="0">
                <a:effectLst/>
                <a:latin typeface="Roboto" panose="02000000000000000000" pitchFamily="2" charset="0"/>
              </a:rPr>
              <a:t>This block is used to secure an IoT system using some functions like authorization, data security, authentication, 2-step verification, etc.</a:t>
            </a:r>
          </a:p>
          <a:p>
            <a:pPr marL="0" indent="0" algn="l" fontAlgn="base">
              <a:buNone/>
            </a:pPr>
            <a:br>
              <a:rPr lang="en-US" b="0" i="0" u="none" strike="noStrike" dirty="0">
                <a:effectLst/>
                <a:latin typeface="Roboto" panose="02000000000000000000" pitchFamily="2" charset="0"/>
              </a:rPr>
            </a:br>
            <a:endParaRPr lang="en-US" b="0" i="0" u="none" strike="noStrike" dirty="0">
              <a:effectLst/>
              <a:latin typeface="Roboto" panose="02000000000000000000" pitchFamily="2" charset="0"/>
            </a:endParaRPr>
          </a:p>
          <a:p>
            <a:pPr algn="l" fontAlgn="base"/>
            <a:r>
              <a:rPr lang="en-US" b="1" i="0" u="none" strike="noStrike" dirty="0">
                <a:effectLst/>
                <a:latin typeface="Merriweather" panose="00000500000000000000" pitchFamily="2" charset="0"/>
              </a:rPr>
              <a:t>Device</a:t>
            </a:r>
          </a:p>
          <a:p>
            <a:pPr algn="l" fontAlgn="base"/>
            <a:r>
              <a:rPr lang="en-US" b="0" i="0" u="none" strike="noStrike" dirty="0">
                <a:effectLst/>
                <a:latin typeface="Roboto" panose="02000000000000000000" pitchFamily="2" charset="0"/>
              </a:rPr>
              <a:t>These devices are used to provide sensing and monitoring control functions that collect data from the outer environment.</a:t>
            </a:r>
          </a:p>
          <a:p>
            <a:pPr marL="0" indent="0">
              <a:buNone/>
            </a:pPr>
            <a:endParaRPr lang="en-IN" dirty="0"/>
          </a:p>
        </p:txBody>
      </p:sp>
      <p:sp>
        <p:nvSpPr>
          <p:cNvPr id="2" name="Slide Number Placeholder 1">
            <a:extLst>
              <a:ext uri="{FF2B5EF4-FFF2-40B4-BE49-F238E27FC236}">
                <a16:creationId xmlns:a16="http://schemas.microsoft.com/office/drawing/2014/main" id="{6464A906-7AC5-84BD-BFBB-ABD3D7BFBBA9}"/>
              </a:ext>
            </a:extLst>
          </p:cNvPr>
          <p:cNvSpPr>
            <a:spLocks noGrp="1"/>
          </p:cNvSpPr>
          <p:nvPr>
            <p:ph type="sldNum" sz="quarter" idx="12"/>
          </p:nvPr>
        </p:nvSpPr>
        <p:spPr/>
        <p:txBody>
          <a:bodyPr/>
          <a:lstStyle/>
          <a:p>
            <a:fld id="{45BECD33-1D32-4D2B-AE21-C87DF0D70995}" type="slidenum">
              <a:rPr lang="en-US" smtClean="0"/>
              <a:pPr/>
              <a:t>40</a:t>
            </a:fld>
            <a:endParaRPr lang="en-US"/>
          </a:p>
        </p:txBody>
      </p:sp>
    </p:spTree>
    <p:extLst>
      <p:ext uri="{BB962C8B-B14F-4D97-AF65-F5344CB8AC3E}">
        <p14:creationId xmlns:p14="http://schemas.microsoft.com/office/powerpoint/2010/main" val="24269013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71438"/>
            <a:ext cx="8964488" cy="523220"/>
          </a:xfrm>
          <a:prstGeom prst="rect">
            <a:avLst/>
          </a:prstGeom>
          <a:noFill/>
        </p:spPr>
        <p:txBody>
          <a:bodyPr wrap="square" rtlCol="0">
            <a:spAutoFit/>
          </a:bodyPr>
          <a:lstStyle/>
          <a:p>
            <a:r>
              <a:rPr lang="en-US" altLang="en-US" sz="2800" dirty="0">
                <a:solidFill>
                  <a:schemeClr val="accent6">
                    <a:lumMod val="75000"/>
                  </a:schemeClr>
                </a:solidFill>
              </a:rPr>
              <a:t>                              Physical Design of IoT</a:t>
            </a:r>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323528" y="836712"/>
            <a:ext cx="8363272" cy="5289451"/>
          </a:xfrm>
        </p:spPr>
        <p:txBody>
          <a:bodyPr>
            <a:normAutofit lnSpcReduction="10000"/>
          </a:bodyPr>
          <a:lstStyle/>
          <a:p>
            <a:r>
              <a:rPr lang="en-US" sz="2800" b="0" i="0" dirty="0">
                <a:effectLst/>
                <a:latin typeface="Roboto" panose="02000000000000000000" pitchFamily="2" charset="0"/>
              </a:rPr>
              <a:t>The </a:t>
            </a:r>
            <a:r>
              <a:rPr lang="en-US" sz="2800" b="1" i="0" u="none" strike="noStrike" dirty="0">
                <a:effectLst/>
                <a:latin typeface="Roboto" panose="02000000000000000000" pitchFamily="2" charset="0"/>
              </a:rPr>
              <a:t>physical design</a:t>
            </a:r>
            <a:r>
              <a:rPr lang="en-US" sz="2800" b="0" i="0" dirty="0">
                <a:effectLst/>
                <a:latin typeface="Roboto" panose="02000000000000000000" pitchFamily="2" charset="0"/>
              </a:rPr>
              <a:t> of an </a:t>
            </a:r>
            <a:r>
              <a:rPr lang="en-US" sz="2800" b="1" i="0" u="none" strike="noStrike" dirty="0">
                <a:effectLst/>
                <a:latin typeface="Roboto" panose="02000000000000000000" pitchFamily="2" charset="0"/>
                <a:hlinkClick r:id="rId2">
                  <a:extLst>
                    <a:ext uri="{A12FA001-AC4F-418D-AE19-62706E023703}">
                      <ahyp:hlinkClr xmlns:ahyp="http://schemas.microsoft.com/office/drawing/2018/hyperlinkcolor" val="tx"/>
                    </a:ext>
                  </a:extLst>
                </a:hlinkClick>
              </a:rPr>
              <a:t>IoT</a:t>
            </a:r>
            <a:r>
              <a:rPr lang="en-US" sz="2800" b="0" i="0" dirty="0">
                <a:effectLst/>
                <a:latin typeface="Roboto" panose="02000000000000000000" pitchFamily="2" charset="0"/>
              </a:rPr>
              <a:t> system is referred to as the </a:t>
            </a:r>
            <a:r>
              <a:rPr lang="en-US" sz="2800" b="1" i="0" u="none" strike="noStrike" dirty="0">
                <a:effectLst/>
                <a:latin typeface="Roboto" panose="02000000000000000000" pitchFamily="2" charset="0"/>
              </a:rPr>
              <a:t>Things/Devices</a:t>
            </a:r>
            <a:r>
              <a:rPr lang="en-US" sz="2800" b="0" i="0" dirty="0">
                <a:effectLst/>
                <a:latin typeface="Roboto" panose="02000000000000000000" pitchFamily="2" charset="0"/>
              </a:rPr>
              <a:t> and protocols that are used to build an IoT system.</a:t>
            </a:r>
          </a:p>
          <a:p>
            <a:pPr marL="0" indent="0">
              <a:buNone/>
            </a:pPr>
            <a:endParaRPr lang="en-US" sz="2800" b="0" i="0" dirty="0">
              <a:effectLst/>
              <a:latin typeface="Roboto" panose="02000000000000000000" pitchFamily="2" charset="0"/>
            </a:endParaRPr>
          </a:p>
          <a:p>
            <a:r>
              <a:rPr lang="en-US" sz="2800" b="0" i="0" dirty="0">
                <a:effectLst/>
                <a:latin typeface="Roboto" panose="02000000000000000000" pitchFamily="2" charset="0"/>
              </a:rPr>
              <a:t>All these things/Devices are called Node Devices and every device has a unique identity that performs remote sensing, actuating and monitoring work. </a:t>
            </a:r>
          </a:p>
          <a:p>
            <a:pPr marL="0" indent="0">
              <a:buNone/>
            </a:pPr>
            <a:endParaRPr lang="en-US" sz="2800" b="0" i="0" dirty="0">
              <a:effectLst/>
              <a:latin typeface="Roboto" panose="02000000000000000000" pitchFamily="2" charset="0"/>
            </a:endParaRPr>
          </a:p>
          <a:p>
            <a:r>
              <a:rPr lang="en-US" sz="2800" dirty="0">
                <a:latin typeface="Roboto" panose="02000000000000000000" pitchFamily="2" charset="0"/>
              </a:rPr>
              <a:t>A</a:t>
            </a:r>
            <a:r>
              <a:rPr lang="en-US" sz="2800" b="0" i="0" dirty="0">
                <a:effectLst/>
                <a:latin typeface="Roboto" panose="02000000000000000000" pitchFamily="2" charset="0"/>
              </a:rPr>
              <a:t>nd the protocols that are used to establish communication between the Node devices and servers over the Internet.</a:t>
            </a:r>
            <a:endParaRPr lang="en-IN" sz="2800" dirty="0"/>
          </a:p>
        </p:txBody>
      </p:sp>
      <p:sp>
        <p:nvSpPr>
          <p:cNvPr id="2" name="Slide Number Placeholder 1">
            <a:extLst>
              <a:ext uri="{FF2B5EF4-FFF2-40B4-BE49-F238E27FC236}">
                <a16:creationId xmlns:a16="http://schemas.microsoft.com/office/drawing/2014/main" id="{5B68E353-DECE-DD96-24F1-D2DA92F190CC}"/>
              </a:ext>
            </a:extLst>
          </p:cNvPr>
          <p:cNvSpPr>
            <a:spLocks noGrp="1"/>
          </p:cNvSpPr>
          <p:nvPr>
            <p:ph type="sldNum" sz="quarter" idx="12"/>
          </p:nvPr>
        </p:nvSpPr>
        <p:spPr/>
        <p:txBody>
          <a:bodyPr/>
          <a:lstStyle/>
          <a:p>
            <a:fld id="{45BECD33-1D32-4D2B-AE21-C87DF0D70995}" type="slidenum">
              <a:rPr lang="en-US" smtClean="0"/>
              <a:pPr/>
              <a:t>41</a:t>
            </a:fld>
            <a:endParaRPr lang="en-US"/>
          </a:p>
        </p:txBody>
      </p:sp>
    </p:spTree>
    <p:extLst>
      <p:ext uri="{BB962C8B-B14F-4D97-AF65-F5344CB8AC3E}">
        <p14:creationId xmlns:p14="http://schemas.microsoft.com/office/powerpoint/2010/main" val="33422975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71438"/>
            <a:ext cx="8964488" cy="523220"/>
          </a:xfrm>
          <a:prstGeom prst="rect">
            <a:avLst/>
          </a:prstGeom>
          <a:noFill/>
        </p:spPr>
        <p:txBody>
          <a:bodyPr wrap="square" rtlCol="0">
            <a:spAutoFit/>
          </a:bodyPr>
          <a:lstStyle/>
          <a:p>
            <a:r>
              <a:rPr lang="en-US" altLang="en-US" sz="2800" dirty="0">
                <a:solidFill>
                  <a:schemeClr val="accent6">
                    <a:lumMod val="75000"/>
                  </a:schemeClr>
                </a:solidFill>
              </a:rPr>
              <a:t>                                        Things/ Devices</a:t>
            </a:r>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323528" y="620688"/>
            <a:ext cx="8363272" cy="5735662"/>
          </a:xfrm>
        </p:spPr>
        <p:txBody>
          <a:bodyPr>
            <a:normAutofit/>
          </a:bodyPr>
          <a:lstStyle/>
          <a:p>
            <a:pPr fontAlgn="base"/>
            <a:r>
              <a:rPr lang="en-US" u="none" strike="noStrike" dirty="0">
                <a:effectLst/>
              </a:rPr>
              <a:t>Things/Devices are used to build a connection, process data, provide interfaces, provide storage, and provide graphics interfaces in an IoT system. </a:t>
            </a:r>
          </a:p>
          <a:p>
            <a:pPr fontAlgn="base"/>
            <a:r>
              <a:rPr lang="en-US" dirty="0"/>
              <a:t>A</a:t>
            </a:r>
            <a:r>
              <a:rPr lang="en-US" u="none" strike="noStrike" dirty="0">
                <a:effectLst/>
              </a:rPr>
              <a:t>ll these generate data in a form that can be analyzed by an analytical system and program to perform operations and used to improve the system. </a:t>
            </a:r>
          </a:p>
          <a:p>
            <a:pPr marL="0" indent="0">
              <a:buNone/>
            </a:pPr>
            <a:br>
              <a:rPr lang="en-US" u="none" strike="noStrike" dirty="0">
                <a:effectLst/>
              </a:rPr>
            </a:br>
            <a:endParaRPr lang="en-IN" dirty="0"/>
          </a:p>
        </p:txBody>
      </p:sp>
      <p:sp>
        <p:nvSpPr>
          <p:cNvPr id="2" name="Slide Number Placeholder 1">
            <a:extLst>
              <a:ext uri="{FF2B5EF4-FFF2-40B4-BE49-F238E27FC236}">
                <a16:creationId xmlns:a16="http://schemas.microsoft.com/office/drawing/2014/main" id="{8CD10BE5-2D43-F46E-0287-6065AA57C41E}"/>
              </a:ext>
            </a:extLst>
          </p:cNvPr>
          <p:cNvSpPr>
            <a:spLocks noGrp="1"/>
          </p:cNvSpPr>
          <p:nvPr>
            <p:ph type="sldNum" sz="quarter" idx="12"/>
          </p:nvPr>
        </p:nvSpPr>
        <p:spPr/>
        <p:txBody>
          <a:bodyPr/>
          <a:lstStyle/>
          <a:p>
            <a:fld id="{45BECD33-1D32-4D2B-AE21-C87DF0D70995}" type="slidenum">
              <a:rPr lang="en-US" smtClean="0"/>
              <a:pPr/>
              <a:t>42</a:t>
            </a:fld>
            <a:endParaRPr lang="en-US"/>
          </a:p>
        </p:txBody>
      </p:sp>
    </p:spTree>
    <p:extLst>
      <p:ext uri="{BB962C8B-B14F-4D97-AF65-F5344CB8AC3E}">
        <p14:creationId xmlns:p14="http://schemas.microsoft.com/office/powerpoint/2010/main" val="37626882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71438"/>
            <a:ext cx="8964488" cy="523220"/>
          </a:xfrm>
          <a:prstGeom prst="rect">
            <a:avLst/>
          </a:prstGeom>
          <a:noFill/>
        </p:spPr>
        <p:txBody>
          <a:bodyPr wrap="square" rtlCol="0">
            <a:spAutoFit/>
          </a:bodyPr>
          <a:lstStyle/>
          <a:p>
            <a:r>
              <a:rPr lang="en-US" altLang="en-US" sz="2800" dirty="0">
                <a:solidFill>
                  <a:schemeClr val="accent6">
                    <a:lumMod val="75000"/>
                  </a:schemeClr>
                </a:solidFill>
              </a:rPr>
              <a:t>                                Generic Block Diagram of IoT</a:t>
            </a:r>
            <a:endParaRPr lang="en-US" sz="2800" b="1" dirty="0">
              <a:solidFill>
                <a:schemeClr val="accent6"/>
              </a:solidFill>
              <a:effectLst>
                <a:outerShdw blurRad="38100" dist="38100" dir="2700000" algn="tl">
                  <a:srgbClr val="000000">
                    <a:alpha val="43137"/>
                  </a:srgbClr>
                </a:outerShdw>
              </a:effectLst>
            </a:endParaRPr>
          </a:p>
        </p:txBody>
      </p:sp>
      <p:pic>
        <p:nvPicPr>
          <p:cNvPr id="8" name="Picture 7">
            <a:extLst>
              <a:ext uri="{FF2B5EF4-FFF2-40B4-BE49-F238E27FC236}">
                <a16:creationId xmlns:a16="http://schemas.microsoft.com/office/drawing/2014/main" id="{3204314E-8D61-C6FE-8E65-ED3A0EDA11A2}"/>
              </a:ext>
            </a:extLst>
          </p:cNvPr>
          <p:cNvPicPr>
            <a:picLocks noChangeAspect="1"/>
          </p:cNvPicPr>
          <p:nvPr/>
        </p:nvPicPr>
        <p:blipFill>
          <a:blip r:embed="rId2"/>
          <a:stretch>
            <a:fillRect/>
          </a:stretch>
        </p:blipFill>
        <p:spPr>
          <a:xfrm>
            <a:off x="1115616" y="1124744"/>
            <a:ext cx="6984775" cy="4752528"/>
          </a:xfrm>
          <a:prstGeom prst="rect">
            <a:avLst/>
          </a:prstGeom>
        </p:spPr>
      </p:pic>
      <p:sp>
        <p:nvSpPr>
          <p:cNvPr id="2" name="Slide Number Placeholder 1">
            <a:extLst>
              <a:ext uri="{FF2B5EF4-FFF2-40B4-BE49-F238E27FC236}">
                <a16:creationId xmlns:a16="http://schemas.microsoft.com/office/drawing/2014/main" id="{EEA96A3E-8DFD-A107-6308-7ED25780899D}"/>
              </a:ext>
            </a:extLst>
          </p:cNvPr>
          <p:cNvSpPr>
            <a:spLocks noGrp="1"/>
          </p:cNvSpPr>
          <p:nvPr>
            <p:ph type="sldNum" sz="quarter" idx="12"/>
          </p:nvPr>
        </p:nvSpPr>
        <p:spPr/>
        <p:txBody>
          <a:bodyPr/>
          <a:lstStyle/>
          <a:p>
            <a:fld id="{45BECD33-1D32-4D2B-AE21-C87DF0D70995}" type="slidenum">
              <a:rPr lang="en-US" smtClean="0"/>
              <a:pPr/>
              <a:t>43</a:t>
            </a:fld>
            <a:endParaRPr lang="en-US"/>
          </a:p>
        </p:txBody>
      </p:sp>
    </p:spTree>
    <p:extLst>
      <p:ext uri="{BB962C8B-B14F-4D97-AF65-F5344CB8AC3E}">
        <p14:creationId xmlns:p14="http://schemas.microsoft.com/office/powerpoint/2010/main" val="27678343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71438"/>
            <a:ext cx="8964488" cy="523220"/>
          </a:xfrm>
          <a:prstGeom prst="rect">
            <a:avLst/>
          </a:prstGeom>
          <a:noFill/>
        </p:spPr>
        <p:txBody>
          <a:bodyPr wrap="square" rtlCol="0">
            <a:spAutoFit/>
          </a:bodyPr>
          <a:lstStyle/>
          <a:p>
            <a:r>
              <a:rPr lang="en-US" altLang="en-US" sz="2800" dirty="0">
                <a:solidFill>
                  <a:schemeClr val="accent6">
                    <a:lumMod val="75000"/>
                  </a:schemeClr>
                </a:solidFill>
              </a:rPr>
              <a:t>                                           </a:t>
            </a:r>
            <a:r>
              <a:rPr lang="en-US" altLang="en-US" sz="2800" dirty="0" err="1">
                <a:solidFill>
                  <a:schemeClr val="accent6">
                    <a:lumMod val="75000"/>
                  </a:schemeClr>
                </a:solidFill>
              </a:rPr>
              <a:t>Contd</a:t>
            </a:r>
            <a:r>
              <a:rPr lang="en-US" altLang="en-US" sz="2800" dirty="0">
                <a:solidFill>
                  <a:schemeClr val="accent6">
                    <a:lumMod val="75000"/>
                  </a:schemeClr>
                </a:solidFill>
              </a:rPr>
              <a:t>…</a:t>
            </a:r>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0" y="620688"/>
            <a:ext cx="9144000" cy="5735662"/>
          </a:xfrm>
        </p:spPr>
        <p:txBody>
          <a:bodyPr>
            <a:normAutofit fontScale="32500" lnSpcReduction="20000"/>
          </a:bodyPr>
          <a:lstStyle/>
          <a:p>
            <a:pPr algn="l" fontAlgn="base"/>
            <a:r>
              <a:rPr lang="en-US" sz="6000" b="1" i="0" u="none" strike="noStrike" dirty="0">
                <a:effectLst/>
                <a:latin typeface="Merriweather" panose="00000500000000000000" pitchFamily="2" charset="0"/>
              </a:rPr>
              <a:t>Connectivity</a:t>
            </a:r>
          </a:p>
          <a:p>
            <a:pPr algn="l" fontAlgn="base"/>
            <a:r>
              <a:rPr lang="en-US" sz="6000" b="0" i="0" u="none" strike="noStrike" dirty="0">
                <a:effectLst/>
                <a:latin typeface="Roboto" panose="02000000000000000000" pitchFamily="2" charset="0"/>
              </a:rPr>
              <a:t>Devices like USB hosts and ETHERNET are used for connectivity between the devices and the server.</a:t>
            </a:r>
          </a:p>
          <a:p>
            <a:pPr marL="0" indent="0" algn="l" fontAlgn="base">
              <a:buNone/>
            </a:pPr>
            <a:br>
              <a:rPr lang="en-US" sz="6000" b="0" i="0" u="none" strike="noStrike" dirty="0">
                <a:effectLst/>
                <a:latin typeface="Roboto" panose="02000000000000000000" pitchFamily="2" charset="0"/>
              </a:rPr>
            </a:br>
            <a:endParaRPr lang="en-US" sz="6000" b="0" i="0" u="none" strike="noStrike" dirty="0">
              <a:effectLst/>
              <a:latin typeface="Roboto" panose="02000000000000000000" pitchFamily="2" charset="0"/>
            </a:endParaRPr>
          </a:p>
          <a:p>
            <a:pPr algn="l" fontAlgn="base"/>
            <a:r>
              <a:rPr lang="en-US" sz="6000" b="1" i="0" u="none" strike="noStrike" dirty="0">
                <a:effectLst/>
                <a:latin typeface="Merriweather" panose="00000500000000000000" pitchFamily="2" charset="0"/>
              </a:rPr>
              <a:t>Processor</a:t>
            </a:r>
          </a:p>
          <a:p>
            <a:pPr algn="l" fontAlgn="base"/>
            <a:r>
              <a:rPr lang="en-US" sz="6000" b="0" i="0" u="none" strike="noStrike" dirty="0">
                <a:effectLst/>
                <a:latin typeface="Roboto" panose="02000000000000000000" pitchFamily="2" charset="0"/>
              </a:rPr>
              <a:t>A processor like a CPU and other units are used to process the data. these data are further used to improve the decision quality of an IoT system.</a:t>
            </a:r>
          </a:p>
          <a:p>
            <a:pPr marL="0" indent="0" algn="l" fontAlgn="base">
              <a:buNone/>
            </a:pPr>
            <a:br>
              <a:rPr lang="en-US" sz="6000" b="0" i="0" u="none" strike="noStrike" dirty="0">
                <a:effectLst/>
                <a:latin typeface="Roboto" panose="02000000000000000000" pitchFamily="2" charset="0"/>
              </a:rPr>
            </a:br>
            <a:endParaRPr lang="en-US" sz="6000" b="0" i="0" u="none" strike="noStrike" dirty="0">
              <a:effectLst/>
              <a:latin typeface="Roboto" panose="02000000000000000000" pitchFamily="2" charset="0"/>
            </a:endParaRPr>
          </a:p>
          <a:p>
            <a:pPr algn="l" fontAlgn="base"/>
            <a:r>
              <a:rPr lang="en-US" sz="6000" b="1" i="0" u="none" strike="noStrike" dirty="0">
                <a:effectLst/>
                <a:latin typeface="Merriweather" panose="00000500000000000000" pitchFamily="2" charset="0"/>
              </a:rPr>
              <a:t>Audio/Video Interfaces</a:t>
            </a:r>
          </a:p>
          <a:p>
            <a:pPr algn="l" fontAlgn="base"/>
            <a:r>
              <a:rPr lang="en-US" sz="6000" b="0" i="0" u="none" strike="noStrike" dirty="0">
                <a:effectLst/>
                <a:latin typeface="Roboto" panose="02000000000000000000" pitchFamily="2" charset="0"/>
              </a:rPr>
              <a:t>An interface like HDMI and RCA devices is used to record audio and videos in a system.</a:t>
            </a:r>
          </a:p>
          <a:p>
            <a:pPr marL="0" indent="0" algn="l" fontAlgn="base">
              <a:buNone/>
            </a:pPr>
            <a:br>
              <a:rPr lang="en-US" sz="6000" b="0" i="0" u="none" strike="noStrike" dirty="0">
                <a:effectLst/>
                <a:latin typeface="Roboto" panose="02000000000000000000" pitchFamily="2" charset="0"/>
              </a:rPr>
            </a:br>
            <a:endParaRPr lang="en-US" sz="6000" b="0" i="0" u="none" strike="noStrike" dirty="0">
              <a:effectLst/>
              <a:latin typeface="Roboto" panose="02000000000000000000" pitchFamily="2" charset="0"/>
            </a:endParaRPr>
          </a:p>
          <a:p>
            <a:pPr algn="l" fontAlgn="base"/>
            <a:r>
              <a:rPr lang="en-US" sz="6000" b="1" i="0" u="none" strike="noStrike" dirty="0">
                <a:effectLst/>
                <a:latin typeface="Merriweather" panose="00000500000000000000" pitchFamily="2" charset="0"/>
              </a:rPr>
              <a:t>Input/Output interface</a:t>
            </a:r>
          </a:p>
          <a:p>
            <a:pPr algn="l" fontAlgn="base"/>
            <a:r>
              <a:rPr lang="en-US" sz="6000" b="0" i="0" u="none" strike="noStrike" dirty="0">
                <a:effectLst/>
                <a:latin typeface="Roboto" panose="02000000000000000000" pitchFamily="2" charset="0"/>
              </a:rPr>
              <a:t>To give input and output signals to sensors, and actuators we use things like UART, SPI, CAN, </a:t>
            </a:r>
            <a:r>
              <a:rPr lang="en-US" sz="6000" b="0" i="0" u="none" strike="noStrike" dirty="0" err="1">
                <a:effectLst/>
                <a:latin typeface="Roboto" panose="02000000000000000000" pitchFamily="2" charset="0"/>
              </a:rPr>
              <a:t>etc</a:t>
            </a:r>
            <a:endParaRPr lang="en-US" sz="6000" b="0" i="0" u="none" strike="noStrike" dirty="0">
              <a:effectLst/>
              <a:latin typeface="Roboto" panose="02000000000000000000" pitchFamily="2" charset="0"/>
            </a:endParaRPr>
          </a:p>
          <a:p>
            <a:pPr marL="0" indent="0">
              <a:buNone/>
            </a:pPr>
            <a:endParaRPr lang="en-IN" dirty="0"/>
          </a:p>
        </p:txBody>
      </p:sp>
      <p:sp>
        <p:nvSpPr>
          <p:cNvPr id="2" name="Slide Number Placeholder 1">
            <a:extLst>
              <a:ext uri="{FF2B5EF4-FFF2-40B4-BE49-F238E27FC236}">
                <a16:creationId xmlns:a16="http://schemas.microsoft.com/office/drawing/2014/main" id="{CA660B40-35FF-8595-AEB1-6BF74464445A}"/>
              </a:ext>
            </a:extLst>
          </p:cNvPr>
          <p:cNvSpPr>
            <a:spLocks noGrp="1"/>
          </p:cNvSpPr>
          <p:nvPr>
            <p:ph type="sldNum" sz="quarter" idx="12"/>
          </p:nvPr>
        </p:nvSpPr>
        <p:spPr/>
        <p:txBody>
          <a:bodyPr/>
          <a:lstStyle/>
          <a:p>
            <a:fld id="{45BECD33-1D32-4D2B-AE21-C87DF0D70995}" type="slidenum">
              <a:rPr lang="en-US" smtClean="0"/>
              <a:pPr/>
              <a:t>44</a:t>
            </a:fld>
            <a:endParaRPr lang="en-US"/>
          </a:p>
        </p:txBody>
      </p:sp>
    </p:spTree>
    <p:extLst>
      <p:ext uri="{BB962C8B-B14F-4D97-AF65-F5344CB8AC3E}">
        <p14:creationId xmlns:p14="http://schemas.microsoft.com/office/powerpoint/2010/main" val="37566321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71438"/>
            <a:ext cx="8964488" cy="523220"/>
          </a:xfrm>
          <a:prstGeom prst="rect">
            <a:avLst/>
          </a:prstGeom>
          <a:noFill/>
        </p:spPr>
        <p:txBody>
          <a:bodyPr wrap="square" rtlCol="0">
            <a:spAutoFit/>
          </a:bodyPr>
          <a:lstStyle/>
          <a:p>
            <a:r>
              <a:rPr lang="en-US" altLang="en-US" sz="2800" dirty="0">
                <a:solidFill>
                  <a:schemeClr val="accent6">
                    <a:lumMod val="75000"/>
                  </a:schemeClr>
                </a:solidFill>
              </a:rPr>
              <a:t>                                           </a:t>
            </a:r>
            <a:r>
              <a:rPr lang="en-US" altLang="en-US" sz="2800" dirty="0" err="1">
                <a:solidFill>
                  <a:schemeClr val="accent6">
                    <a:lumMod val="75000"/>
                  </a:schemeClr>
                </a:solidFill>
              </a:rPr>
              <a:t>Contd</a:t>
            </a:r>
            <a:r>
              <a:rPr lang="en-US" altLang="en-US" sz="2800" dirty="0">
                <a:solidFill>
                  <a:schemeClr val="accent6">
                    <a:lumMod val="75000"/>
                  </a:schemeClr>
                </a:solidFill>
              </a:rPr>
              <a:t>…</a:t>
            </a:r>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0" y="620688"/>
            <a:ext cx="9144000" cy="5904656"/>
          </a:xfrm>
        </p:spPr>
        <p:txBody>
          <a:bodyPr>
            <a:normAutofit/>
          </a:bodyPr>
          <a:lstStyle/>
          <a:p>
            <a:pPr algn="l" fontAlgn="base"/>
            <a:r>
              <a:rPr lang="en-US" b="1" i="0" u="none" strike="noStrike" dirty="0">
                <a:effectLst/>
                <a:latin typeface="Merriweather" panose="00000500000000000000" pitchFamily="2" charset="0"/>
              </a:rPr>
              <a:t>Storage Interfaces</a:t>
            </a:r>
          </a:p>
          <a:p>
            <a:pPr algn="l" fontAlgn="base"/>
            <a:r>
              <a:rPr lang="en-US" b="0" i="0" u="none" strike="noStrike" dirty="0">
                <a:effectLst/>
                <a:latin typeface="Roboto" panose="02000000000000000000" pitchFamily="2" charset="0"/>
              </a:rPr>
              <a:t>Things like SD, MMC, and SDIO are used to store the data generated from an IoT device.</a:t>
            </a:r>
          </a:p>
          <a:p>
            <a:pPr marL="0" indent="0" algn="l" fontAlgn="base">
              <a:buNone/>
            </a:pPr>
            <a:endParaRPr lang="en-US" b="0" i="0" u="none" strike="noStrike" dirty="0">
              <a:effectLst/>
              <a:latin typeface="Roboto" panose="02000000000000000000" pitchFamily="2" charset="0"/>
            </a:endParaRPr>
          </a:p>
          <a:p>
            <a:pPr algn="l" fontAlgn="base"/>
            <a:r>
              <a:rPr lang="en-US" b="0" i="0" u="none" strike="noStrike" dirty="0">
                <a:effectLst/>
                <a:latin typeface="Roboto" panose="02000000000000000000" pitchFamily="2" charset="0"/>
              </a:rPr>
              <a:t>Other things like DDR and GPU are used to control the activity of an IoT system.</a:t>
            </a:r>
          </a:p>
          <a:p>
            <a:pPr marL="0" indent="0">
              <a:buNone/>
            </a:pPr>
            <a:endParaRPr lang="en-IN" dirty="0"/>
          </a:p>
        </p:txBody>
      </p:sp>
      <p:sp>
        <p:nvSpPr>
          <p:cNvPr id="2" name="Slide Number Placeholder 1">
            <a:extLst>
              <a:ext uri="{FF2B5EF4-FFF2-40B4-BE49-F238E27FC236}">
                <a16:creationId xmlns:a16="http://schemas.microsoft.com/office/drawing/2014/main" id="{54B60BAB-A64B-38A5-F147-D48092CA9AF2}"/>
              </a:ext>
            </a:extLst>
          </p:cNvPr>
          <p:cNvSpPr>
            <a:spLocks noGrp="1"/>
          </p:cNvSpPr>
          <p:nvPr>
            <p:ph type="sldNum" sz="quarter" idx="12"/>
          </p:nvPr>
        </p:nvSpPr>
        <p:spPr/>
        <p:txBody>
          <a:bodyPr/>
          <a:lstStyle/>
          <a:p>
            <a:fld id="{45BECD33-1D32-4D2B-AE21-C87DF0D70995}" type="slidenum">
              <a:rPr lang="en-US" smtClean="0"/>
              <a:pPr/>
              <a:t>45</a:t>
            </a:fld>
            <a:endParaRPr lang="en-US"/>
          </a:p>
        </p:txBody>
      </p:sp>
    </p:spTree>
    <p:extLst>
      <p:ext uri="{BB962C8B-B14F-4D97-AF65-F5344CB8AC3E}">
        <p14:creationId xmlns:p14="http://schemas.microsoft.com/office/powerpoint/2010/main" val="42316790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71438"/>
            <a:ext cx="8964488" cy="523220"/>
          </a:xfrm>
          <a:prstGeom prst="rect">
            <a:avLst/>
          </a:prstGeom>
          <a:noFill/>
        </p:spPr>
        <p:txBody>
          <a:bodyPr wrap="square" rtlCol="0">
            <a:spAutoFit/>
          </a:bodyPr>
          <a:lstStyle/>
          <a:p>
            <a:r>
              <a:rPr lang="en-US" altLang="en-US" sz="2800" dirty="0">
                <a:solidFill>
                  <a:schemeClr val="accent6">
                    <a:lumMod val="75000"/>
                  </a:schemeClr>
                </a:solidFill>
              </a:rPr>
              <a:t>                                    IoT Protocols</a:t>
            </a:r>
            <a:endParaRPr lang="en-US" sz="2800" b="1" dirty="0">
              <a:solidFill>
                <a:schemeClr val="accent6"/>
              </a:solidFill>
              <a:effectLst>
                <a:outerShdw blurRad="38100" dist="38100" dir="2700000" algn="tl">
                  <a:srgbClr val="000000">
                    <a:alpha val="43137"/>
                  </a:srgbClr>
                </a:outerShdw>
              </a:effectLst>
            </a:endParaRPr>
          </a:p>
        </p:txBody>
      </p:sp>
      <p:pic>
        <p:nvPicPr>
          <p:cNvPr id="4" name="Content Placeholder 3">
            <a:extLst>
              <a:ext uri="{FF2B5EF4-FFF2-40B4-BE49-F238E27FC236}">
                <a16:creationId xmlns:a16="http://schemas.microsoft.com/office/drawing/2014/main" id="{53E6E3A5-1292-4DF3-3EB3-593155356407}"/>
              </a:ext>
            </a:extLst>
          </p:cNvPr>
          <p:cNvPicPr>
            <a:picLocks noGrp="1" noChangeAspect="1"/>
          </p:cNvPicPr>
          <p:nvPr>
            <p:ph idx="1"/>
          </p:nvPr>
        </p:nvPicPr>
        <p:blipFill>
          <a:blip r:embed="rId2"/>
          <a:stretch>
            <a:fillRect/>
          </a:stretch>
        </p:blipFill>
        <p:spPr>
          <a:xfrm>
            <a:off x="827584" y="1124744"/>
            <a:ext cx="7488832" cy="4248472"/>
          </a:xfrm>
        </p:spPr>
      </p:pic>
      <p:sp>
        <p:nvSpPr>
          <p:cNvPr id="2" name="Slide Number Placeholder 1">
            <a:extLst>
              <a:ext uri="{FF2B5EF4-FFF2-40B4-BE49-F238E27FC236}">
                <a16:creationId xmlns:a16="http://schemas.microsoft.com/office/drawing/2014/main" id="{437EE681-55B0-FA2E-46ED-5B48F71767A9}"/>
              </a:ext>
            </a:extLst>
          </p:cNvPr>
          <p:cNvSpPr>
            <a:spLocks noGrp="1"/>
          </p:cNvSpPr>
          <p:nvPr>
            <p:ph type="sldNum" sz="quarter" idx="12"/>
          </p:nvPr>
        </p:nvSpPr>
        <p:spPr/>
        <p:txBody>
          <a:bodyPr/>
          <a:lstStyle/>
          <a:p>
            <a:fld id="{45BECD33-1D32-4D2B-AE21-C87DF0D70995}" type="slidenum">
              <a:rPr lang="en-US" smtClean="0"/>
              <a:pPr/>
              <a:t>46</a:t>
            </a:fld>
            <a:endParaRPr lang="en-US"/>
          </a:p>
        </p:txBody>
      </p:sp>
    </p:spTree>
    <p:extLst>
      <p:ext uri="{BB962C8B-B14F-4D97-AF65-F5344CB8AC3E}">
        <p14:creationId xmlns:p14="http://schemas.microsoft.com/office/powerpoint/2010/main" val="12694400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71438"/>
            <a:ext cx="8964488" cy="954107"/>
          </a:xfrm>
          <a:prstGeom prst="rect">
            <a:avLst/>
          </a:prstGeom>
          <a:noFill/>
        </p:spPr>
        <p:txBody>
          <a:bodyPr wrap="square" rtlCol="0">
            <a:spAutoFit/>
          </a:bodyPr>
          <a:lstStyle/>
          <a:p>
            <a:r>
              <a:rPr lang="en-US" altLang="en-US" sz="2800" dirty="0">
                <a:solidFill>
                  <a:schemeClr val="accent6">
                    <a:lumMod val="75000"/>
                  </a:schemeClr>
                </a:solidFill>
              </a:rPr>
              <a:t>      </a:t>
            </a:r>
            <a:r>
              <a:rPr lang="en-IN" sz="2800" b="1" i="0" dirty="0">
                <a:solidFill>
                  <a:srgbClr val="000000"/>
                </a:solidFill>
                <a:effectLst/>
                <a:latin typeface="PT Serif" panose="020B0604020202020204" pitchFamily="18" charset="0"/>
              </a:rPr>
              <a:t>Message Queue Telemetry Transport (MQTT) </a:t>
            </a:r>
          </a:p>
          <a:p>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0" y="620688"/>
            <a:ext cx="9101138" cy="5904656"/>
          </a:xfrm>
        </p:spPr>
        <p:txBody>
          <a:bodyPr>
            <a:normAutofit fontScale="77500" lnSpcReduction="20000"/>
          </a:bodyPr>
          <a:lstStyle/>
          <a:p>
            <a:pPr algn="l"/>
            <a:r>
              <a:rPr lang="en-US" b="0" i="0" dirty="0">
                <a:solidFill>
                  <a:srgbClr val="000000"/>
                </a:solidFill>
                <a:effectLst/>
                <a:latin typeface="-apple-system"/>
              </a:rPr>
              <a:t>Designed to be lightweight, so it can work in very low bandwidth networks.</a:t>
            </a:r>
          </a:p>
          <a:p>
            <a:pPr algn="l"/>
            <a:r>
              <a:rPr lang="en-US" dirty="0">
                <a:solidFill>
                  <a:srgbClr val="000000"/>
                </a:solidFill>
                <a:latin typeface="-apple-system"/>
              </a:rPr>
              <a:t>It</a:t>
            </a:r>
            <a:r>
              <a:rPr lang="en-US" b="0" i="0" dirty="0">
                <a:solidFill>
                  <a:srgbClr val="000000"/>
                </a:solidFill>
                <a:effectLst/>
                <a:latin typeface="-apple-system"/>
              </a:rPr>
              <a:t> allows communication between nodes in both reliable and unreliable networks. </a:t>
            </a:r>
          </a:p>
          <a:p>
            <a:pPr algn="l"/>
            <a:r>
              <a:rPr lang="en-US" b="0" i="0" dirty="0">
                <a:solidFill>
                  <a:srgbClr val="000000"/>
                </a:solidFill>
                <a:effectLst/>
                <a:latin typeface="-apple-system"/>
              </a:rPr>
              <a:t>MQTT follows a publish/subscribe architecture, meaning that there are nodes (brokers) that make the information available, while others (clients) can read the available information after subscribing by accessing the corresponding URL.</a:t>
            </a:r>
          </a:p>
          <a:p>
            <a:pPr algn="l"/>
            <a:r>
              <a:rPr lang="en-US" b="0" i="0" dirty="0">
                <a:solidFill>
                  <a:srgbClr val="000000"/>
                </a:solidFill>
                <a:effectLst/>
                <a:latin typeface="-apple-system"/>
              </a:rPr>
              <a:t>A use case of MQTT is in a smart factory where there are temperature sensors installed along with the production plant. The installed sensors will connect to the MQTT broker and will publish the data within sensor topics.</a:t>
            </a:r>
          </a:p>
          <a:p>
            <a:pPr marL="0" indent="0" algn="l">
              <a:buNone/>
            </a:pPr>
            <a:endParaRPr lang="en-US" b="0" i="0" dirty="0">
              <a:solidFill>
                <a:srgbClr val="000000"/>
              </a:solidFill>
              <a:effectLst/>
              <a:latin typeface="-apple-system"/>
            </a:endParaRPr>
          </a:p>
          <a:p>
            <a:pPr algn="l"/>
            <a:r>
              <a:rPr lang="en-US" b="0" i="0" dirty="0">
                <a:solidFill>
                  <a:srgbClr val="000000"/>
                </a:solidFill>
                <a:effectLst/>
                <a:latin typeface="-apple-system"/>
              </a:rPr>
              <a:t>Afterwards, the MQTT clients, which can be of several types and quantities, will subscribe to the same topic in order to read the temperature data. An example of an MQTT architecture is shown. </a:t>
            </a:r>
          </a:p>
        </p:txBody>
      </p:sp>
      <p:sp>
        <p:nvSpPr>
          <p:cNvPr id="2" name="Slide Number Placeholder 1">
            <a:extLst>
              <a:ext uri="{FF2B5EF4-FFF2-40B4-BE49-F238E27FC236}">
                <a16:creationId xmlns:a16="http://schemas.microsoft.com/office/drawing/2014/main" id="{1603A378-6DAE-3E5E-A35E-44CE3C9AD70C}"/>
              </a:ext>
            </a:extLst>
          </p:cNvPr>
          <p:cNvSpPr>
            <a:spLocks noGrp="1"/>
          </p:cNvSpPr>
          <p:nvPr>
            <p:ph type="sldNum" sz="quarter" idx="12"/>
          </p:nvPr>
        </p:nvSpPr>
        <p:spPr/>
        <p:txBody>
          <a:bodyPr/>
          <a:lstStyle/>
          <a:p>
            <a:fld id="{45BECD33-1D32-4D2B-AE21-C87DF0D70995}" type="slidenum">
              <a:rPr lang="en-US" smtClean="0"/>
              <a:pPr/>
              <a:t>47</a:t>
            </a:fld>
            <a:endParaRPr lang="en-US"/>
          </a:p>
        </p:txBody>
      </p:sp>
    </p:spTree>
    <p:extLst>
      <p:ext uri="{BB962C8B-B14F-4D97-AF65-F5344CB8AC3E}">
        <p14:creationId xmlns:p14="http://schemas.microsoft.com/office/powerpoint/2010/main" val="18807282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28575"/>
            <a:ext cx="8964488" cy="523220"/>
          </a:xfrm>
          <a:prstGeom prst="rect">
            <a:avLst/>
          </a:prstGeom>
          <a:noFill/>
        </p:spPr>
        <p:txBody>
          <a:bodyPr wrap="square" rtlCol="0">
            <a:spAutoFit/>
          </a:bodyPr>
          <a:lstStyle/>
          <a:p>
            <a:r>
              <a:rPr lang="en-US" altLang="en-US" sz="2800" b="1" dirty="0">
                <a:solidFill>
                  <a:schemeClr val="accent6"/>
                </a:solidFill>
                <a:effectLst>
                  <a:outerShdw blurRad="38100" dist="38100" dir="2700000" algn="tl">
                    <a:srgbClr val="000000">
                      <a:alpha val="43137"/>
                    </a:srgbClr>
                  </a:outerShdw>
                </a:effectLst>
              </a:rPr>
              <a:t>                               MQTT Example</a:t>
            </a:r>
            <a:endParaRPr lang="en-US" sz="2800" b="1" dirty="0">
              <a:solidFill>
                <a:schemeClr val="accent6"/>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A743310F-025C-D7A6-1EF5-C6A47C069DDE}"/>
              </a:ext>
            </a:extLst>
          </p:cNvPr>
          <p:cNvPicPr>
            <a:picLocks noGrp="1" noChangeAspect="1"/>
          </p:cNvPicPr>
          <p:nvPr>
            <p:ph idx="1"/>
          </p:nvPr>
        </p:nvPicPr>
        <p:blipFill>
          <a:blip r:embed="rId2"/>
          <a:stretch>
            <a:fillRect/>
          </a:stretch>
        </p:blipFill>
        <p:spPr>
          <a:xfrm>
            <a:off x="179512" y="836712"/>
            <a:ext cx="8640959" cy="5256584"/>
          </a:xfrm>
        </p:spPr>
      </p:pic>
      <p:sp>
        <p:nvSpPr>
          <p:cNvPr id="2" name="Slide Number Placeholder 1">
            <a:extLst>
              <a:ext uri="{FF2B5EF4-FFF2-40B4-BE49-F238E27FC236}">
                <a16:creationId xmlns:a16="http://schemas.microsoft.com/office/drawing/2014/main" id="{034370F1-DEDA-15E6-FDD0-0CA1337F90BA}"/>
              </a:ext>
            </a:extLst>
          </p:cNvPr>
          <p:cNvSpPr>
            <a:spLocks noGrp="1"/>
          </p:cNvSpPr>
          <p:nvPr>
            <p:ph type="sldNum" sz="quarter" idx="12"/>
          </p:nvPr>
        </p:nvSpPr>
        <p:spPr/>
        <p:txBody>
          <a:bodyPr/>
          <a:lstStyle/>
          <a:p>
            <a:fld id="{45BECD33-1D32-4D2B-AE21-C87DF0D70995}" type="slidenum">
              <a:rPr lang="en-US" smtClean="0"/>
              <a:pPr/>
              <a:t>48</a:t>
            </a:fld>
            <a:endParaRPr lang="en-US"/>
          </a:p>
        </p:txBody>
      </p:sp>
    </p:spTree>
    <p:extLst>
      <p:ext uri="{BB962C8B-B14F-4D97-AF65-F5344CB8AC3E}">
        <p14:creationId xmlns:p14="http://schemas.microsoft.com/office/powerpoint/2010/main" val="4088268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0"/>
            <a:ext cx="8964488" cy="954107"/>
          </a:xfrm>
          <a:prstGeom prst="rect">
            <a:avLst/>
          </a:prstGeom>
          <a:noFill/>
        </p:spPr>
        <p:txBody>
          <a:bodyPr wrap="square" rtlCol="0">
            <a:spAutoFit/>
          </a:bodyPr>
          <a:lstStyle/>
          <a:p>
            <a:r>
              <a:rPr lang="en-US" altLang="en-US" sz="2800" b="1" dirty="0">
                <a:solidFill>
                  <a:schemeClr val="accent6"/>
                </a:solidFill>
                <a:effectLst>
                  <a:outerShdw blurRad="38100" dist="38100" dir="2700000" algn="tl">
                    <a:srgbClr val="000000">
                      <a:alpha val="43137"/>
                    </a:srgbClr>
                  </a:outerShdw>
                </a:effectLst>
              </a:rPr>
              <a:t>                 </a:t>
            </a:r>
            <a:r>
              <a:rPr lang="en-IN" sz="2800" b="1" i="0" dirty="0" err="1">
                <a:solidFill>
                  <a:srgbClr val="000000"/>
                </a:solidFill>
                <a:effectLst/>
                <a:latin typeface="PT Serif" panose="020A0603040505020204" pitchFamily="18" charset="0"/>
              </a:rPr>
              <a:t>HyperText</a:t>
            </a:r>
            <a:r>
              <a:rPr lang="en-IN" sz="2800" b="1" i="0" dirty="0">
                <a:solidFill>
                  <a:srgbClr val="000000"/>
                </a:solidFill>
                <a:effectLst/>
                <a:latin typeface="PT Serif" panose="020A0603040505020204" pitchFamily="18" charset="0"/>
              </a:rPr>
              <a:t> Transfer Protocol (HTTP)</a:t>
            </a:r>
          </a:p>
          <a:p>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72008" y="523220"/>
            <a:ext cx="8964488" cy="5833130"/>
          </a:xfrm>
        </p:spPr>
        <p:txBody>
          <a:bodyPr>
            <a:normAutofit fontScale="85000" lnSpcReduction="10000"/>
          </a:bodyPr>
          <a:lstStyle/>
          <a:p>
            <a:pPr algn="l"/>
            <a:endParaRPr lang="en-US" b="0" i="0" dirty="0">
              <a:solidFill>
                <a:srgbClr val="000000"/>
              </a:solidFill>
              <a:effectLst/>
              <a:latin typeface="-apple-system"/>
            </a:endParaRPr>
          </a:p>
          <a:p>
            <a:pPr algn="l"/>
            <a:r>
              <a:rPr lang="en-US" b="0" i="0" dirty="0">
                <a:solidFill>
                  <a:srgbClr val="000000"/>
                </a:solidFill>
                <a:effectLst/>
                <a:latin typeface="-apple-system"/>
              </a:rPr>
              <a:t>This protocol has been the origin of data communication for the World Wide Web (WWW), so logically it is being used in the IoT world. However, it is </a:t>
            </a:r>
            <a:r>
              <a:rPr lang="en-US" b="0" i="0" strike="noStrike" dirty="0">
                <a:effectLst/>
                <a:latin typeface="-apple-system"/>
                <a:hlinkClick r:id="rId2">
                  <a:extLst>
                    <a:ext uri="{A12FA001-AC4F-418D-AE19-62706E023703}">
                      <ahyp:hlinkClr xmlns:ahyp="http://schemas.microsoft.com/office/drawing/2018/hyperlinkcolor" val="tx"/>
                    </a:ext>
                  </a:extLst>
                </a:hlinkClick>
              </a:rPr>
              <a:t>not optimized for it</a:t>
            </a:r>
            <a:r>
              <a:rPr lang="en-US" b="0" i="0" dirty="0">
                <a:effectLst/>
                <a:latin typeface="-apple-system"/>
              </a:rPr>
              <a:t> </a:t>
            </a:r>
            <a:r>
              <a:rPr lang="en-US" b="0" i="0" dirty="0">
                <a:solidFill>
                  <a:srgbClr val="000000"/>
                </a:solidFill>
                <a:effectLst/>
                <a:latin typeface="-apple-system"/>
              </a:rPr>
              <a:t>because of the following:</a:t>
            </a:r>
          </a:p>
          <a:p>
            <a:pPr algn="l">
              <a:buFont typeface="Arial" panose="020B0604020202020204" pitchFamily="34" charset="0"/>
              <a:buChar char="•"/>
            </a:pPr>
            <a:r>
              <a:rPr lang="en-US" b="0" i="0" dirty="0">
                <a:solidFill>
                  <a:srgbClr val="000000"/>
                </a:solidFill>
                <a:effectLst/>
                <a:latin typeface="-apple-system"/>
              </a:rPr>
              <a:t>The HTTP is made for two systems communicating to each other at a time, so it is time and energy-consuming to connect several sensors to get information.</a:t>
            </a:r>
          </a:p>
          <a:p>
            <a:pPr algn="l">
              <a:buFont typeface="Arial" panose="020B0604020202020204" pitchFamily="34" charset="0"/>
              <a:buChar char="•"/>
            </a:pPr>
            <a:r>
              <a:rPr lang="en-US" b="0" i="0" dirty="0">
                <a:solidFill>
                  <a:srgbClr val="000000"/>
                </a:solidFill>
                <a:effectLst/>
                <a:latin typeface="-apple-system"/>
              </a:rPr>
              <a:t>The HTTP is unidirectional, made for one system (client) to be sending one message to another one (server). This makes it quite hard to escalate an IoT solution.</a:t>
            </a:r>
          </a:p>
          <a:p>
            <a:pPr algn="l">
              <a:buFont typeface="Arial" panose="020B0604020202020204" pitchFamily="34" charset="0"/>
              <a:buChar char="•"/>
            </a:pPr>
            <a:r>
              <a:rPr lang="en-US" b="0" i="0" dirty="0">
                <a:solidFill>
                  <a:srgbClr val="000000"/>
                </a:solidFill>
                <a:effectLst/>
                <a:latin typeface="-apple-system"/>
              </a:rPr>
              <a:t>Power consumption: HTTP relies on TCP, which requires a lot of computing resources, so it is not suitable for battery-powered applications.</a:t>
            </a:r>
          </a:p>
          <a:p>
            <a:pPr marL="0" indent="0">
              <a:buNone/>
            </a:pPr>
            <a:endParaRPr lang="en-IN" dirty="0"/>
          </a:p>
        </p:txBody>
      </p:sp>
      <p:sp>
        <p:nvSpPr>
          <p:cNvPr id="2" name="Slide Number Placeholder 1">
            <a:extLst>
              <a:ext uri="{FF2B5EF4-FFF2-40B4-BE49-F238E27FC236}">
                <a16:creationId xmlns:a16="http://schemas.microsoft.com/office/drawing/2014/main" id="{F09C4C94-FFFF-7467-0C69-811657089AD4}"/>
              </a:ext>
            </a:extLst>
          </p:cNvPr>
          <p:cNvSpPr>
            <a:spLocks noGrp="1"/>
          </p:cNvSpPr>
          <p:nvPr>
            <p:ph type="sldNum" sz="quarter" idx="12"/>
          </p:nvPr>
        </p:nvSpPr>
        <p:spPr/>
        <p:txBody>
          <a:bodyPr/>
          <a:lstStyle/>
          <a:p>
            <a:fld id="{45BECD33-1D32-4D2B-AE21-C87DF0D70995}" type="slidenum">
              <a:rPr lang="en-US" smtClean="0"/>
              <a:pPr/>
              <a:t>49</a:t>
            </a:fld>
            <a:endParaRPr lang="en-US"/>
          </a:p>
        </p:txBody>
      </p:sp>
    </p:spTree>
    <p:extLst>
      <p:ext uri="{BB962C8B-B14F-4D97-AF65-F5344CB8AC3E}">
        <p14:creationId xmlns:p14="http://schemas.microsoft.com/office/powerpoint/2010/main" val="622156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5BECD33-1D32-4D2B-AE21-C87DF0D70995}" type="slidenum">
              <a:rPr lang="en-US" smtClean="0"/>
              <a:pPr/>
              <a:t>5</a:t>
            </a:fld>
            <a:endParaRPr lang="en-US"/>
          </a:p>
        </p:txBody>
      </p:sp>
      <p:sp>
        <p:nvSpPr>
          <p:cNvPr id="8" name="Title 7">
            <a:extLst>
              <a:ext uri="{FF2B5EF4-FFF2-40B4-BE49-F238E27FC236}">
                <a16:creationId xmlns:a16="http://schemas.microsoft.com/office/drawing/2014/main" id="{5EB5189B-3F9F-2D0E-6C74-79EB3058D954}"/>
              </a:ext>
            </a:extLst>
          </p:cNvPr>
          <p:cNvSpPr>
            <a:spLocks noGrp="1"/>
          </p:cNvSpPr>
          <p:nvPr>
            <p:ph type="title"/>
          </p:nvPr>
        </p:nvSpPr>
        <p:spPr>
          <a:xfrm>
            <a:off x="0" y="111547"/>
            <a:ext cx="8686800" cy="437133"/>
          </a:xfrm>
        </p:spPr>
        <p:txBody>
          <a:bodyPr>
            <a:noAutofit/>
          </a:bodyPr>
          <a:lstStyle/>
          <a:p>
            <a:r>
              <a:rPr lang="en-IN" sz="4000" dirty="0">
                <a:solidFill>
                  <a:srgbClr val="FF0000"/>
                </a:solidFill>
                <a:latin typeface="Times" panose="02020603050405020304" pitchFamily="18" charset="0"/>
              </a:rPr>
              <a:t>Decoupling with </a:t>
            </a:r>
            <a:r>
              <a:rPr lang="en-IN" sz="4000" dirty="0" err="1">
                <a:solidFill>
                  <a:srgbClr val="FF0000"/>
                </a:solidFill>
                <a:latin typeface="Times" panose="02020603050405020304" pitchFamily="18" charset="0"/>
              </a:rPr>
              <a:t>Openflow</a:t>
            </a:r>
            <a:endParaRPr lang="en-IN" sz="4000" dirty="0">
              <a:solidFill>
                <a:srgbClr val="FF0000"/>
              </a:solidFill>
              <a:latin typeface="Times" panose="02020603050405020304" pitchFamily="18" charset="0"/>
            </a:endParaRPr>
          </a:p>
        </p:txBody>
      </p:sp>
      <p:pic>
        <p:nvPicPr>
          <p:cNvPr id="9" name="Picture 8">
            <a:extLst>
              <a:ext uri="{FF2B5EF4-FFF2-40B4-BE49-F238E27FC236}">
                <a16:creationId xmlns:a16="http://schemas.microsoft.com/office/drawing/2014/main" id="{9AB03B04-DEB6-DEDE-AAC1-759AF524C9E4}"/>
              </a:ext>
            </a:extLst>
          </p:cNvPr>
          <p:cNvPicPr>
            <a:picLocks noChangeAspect="1"/>
          </p:cNvPicPr>
          <p:nvPr/>
        </p:nvPicPr>
        <p:blipFill>
          <a:blip r:embed="rId2"/>
          <a:stretch>
            <a:fillRect/>
          </a:stretch>
        </p:blipFill>
        <p:spPr>
          <a:xfrm>
            <a:off x="611560" y="1052736"/>
            <a:ext cx="7632848" cy="4680520"/>
          </a:xfrm>
          <a:prstGeom prst="rect">
            <a:avLst/>
          </a:prstGeom>
        </p:spPr>
      </p:pic>
    </p:spTree>
    <p:extLst>
      <p:ext uri="{BB962C8B-B14F-4D97-AF65-F5344CB8AC3E}">
        <p14:creationId xmlns:p14="http://schemas.microsoft.com/office/powerpoint/2010/main" val="9689753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0"/>
            <a:ext cx="8964488" cy="954107"/>
          </a:xfrm>
          <a:prstGeom prst="rect">
            <a:avLst/>
          </a:prstGeom>
          <a:noFill/>
        </p:spPr>
        <p:txBody>
          <a:bodyPr wrap="square" rtlCol="0">
            <a:spAutoFit/>
          </a:bodyPr>
          <a:lstStyle/>
          <a:p>
            <a:r>
              <a:rPr lang="en-US" altLang="en-US" sz="2800" b="1" dirty="0">
                <a:solidFill>
                  <a:schemeClr val="accent6"/>
                </a:solidFill>
                <a:effectLst>
                  <a:outerShdw blurRad="38100" dist="38100" dir="2700000" algn="tl">
                    <a:srgbClr val="000000">
                      <a:alpha val="43137"/>
                    </a:srgbClr>
                  </a:outerShdw>
                </a:effectLst>
              </a:rPr>
              <a:t>          </a:t>
            </a:r>
            <a:r>
              <a:rPr lang="en-IN" sz="2800" b="1" i="0" dirty="0">
                <a:solidFill>
                  <a:srgbClr val="000000"/>
                </a:solidFill>
                <a:effectLst/>
                <a:latin typeface="PT Serif" panose="020A0603040505020204" pitchFamily="18" charset="0"/>
              </a:rPr>
              <a:t>Constrained Application Protocol (CoAP)</a:t>
            </a:r>
          </a:p>
          <a:p>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72008" y="523220"/>
            <a:ext cx="8964488" cy="5602943"/>
          </a:xfrm>
        </p:spPr>
        <p:txBody>
          <a:bodyPr>
            <a:normAutofit fontScale="92500" lnSpcReduction="20000"/>
          </a:bodyPr>
          <a:lstStyle/>
          <a:p>
            <a:pPr algn="l"/>
            <a:r>
              <a:rPr lang="en-US" b="0" i="0" dirty="0">
                <a:solidFill>
                  <a:srgbClr val="000000"/>
                </a:solidFill>
                <a:effectLst/>
                <a:latin typeface="-apple-system"/>
              </a:rPr>
              <a:t>CoAP is a web transfer protocol to be used with limited networks with low bandwidth and low availability. It follows a client/server architecture and is built similarly to HTTP. Servers make resources available with an URL, and clients can make requests of types GET, POST, PUT and DELETE.</a:t>
            </a:r>
          </a:p>
          <a:p>
            <a:pPr marL="0" indent="0" algn="l">
              <a:buNone/>
            </a:pPr>
            <a:endParaRPr lang="en-US" b="0" i="0" dirty="0">
              <a:solidFill>
                <a:srgbClr val="000000"/>
              </a:solidFill>
              <a:effectLst/>
              <a:latin typeface="-apple-system"/>
            </a:endParaRPr>
          </a:p>
          <a:p>
            <a:pPr algn="l"/>
            <a:r>
              <a:rPr lang="en-US" b="0" i="0" dirty="0">
                <a:solidFill>
                  <a:srgbClr val="000000"/>
                </a:solidFill>
                <a:effectLst/>
                <a:latin typeface="-apple-system"/>
              </a:rPr>
              <a:t>The CoAP communication links are 1:1 and UDP-based, so the delivery is not guaranteed. CoAP is made to work in highly congested networks, where nodes do not have a lot of intelligence and are not always working. </a:t>
            </a:r>
          </a:p>
          <a:p>
            <a:pPr marL="0" indent="0">
              <a:buNone/>
            </a:pPr>
            <a:r>
              <a:rPr lang="en-US" b="0" i="0" dirty="0">
                <a:solidFill>
                  <a:srgbClr val="000000"/>
                </a:solidFill>
                <a:effectLst/>
                <a:latin typeface="Times New Roman" panose="02020603050405020304" pitchFamily="18" charset="0"/>
              </a:rPr>
              <a:t> </a:t>
            </a:r>
            <a:endParaRPr lang="en-IN" dirty="0"/>
          </a:p>
        </p:txBody>
      </p:sp>
      <p:sp>
        <p:nvSpPr>
          <p:cNvPr id="2" name="Slide Number Placeholder 1">
            <a:extLst>
              <a:ext uri="{FF2B5EF4-FFF2-40B4-BE49-F238E27FC236}">
                <a16:creationId xmlns:a16="http://schemas.microsoft.com/office/drawing/2014/main" id="{A63AF67A-48E9-B23C-7F00-5152A1F4B33A}"/>
              </a:ext>
            </a:extLst>
          </p:cNvPr>
          <p:cNvSpPr>
            <a:spLocks noGrp="1"/>
          </p:cNvSpPr>
          <p:nvPr>
            <p:ph type="sldNum" sz="quarter" idx="12"/>
          </p:nvPr>
        </p:nvSpPr>
        <p:spPr/>
        <p:txBody>
          <a:bodyPr/>
          <a:lstStyle/>
          <a:p>
            <a:fld id="{45BECD33-1D32-4D2B-AE21-C87DF0D70995}" type="slidenum">
              <a:rPr lang="en-US" smtClean="0"/>
              <a:pPr/>
              <a:t>50</a:t>
            </a:fld>
            <a:endParaRPr lang="en-US"/>
          </a:p>
        </p:txBody>
      </p:sp>
    </p:spTree>
    <p:extLst>
      <p:ext uri="{BB962C8B-B14F-4D97-AF65-F5344CB8AC3E}">
        <p14:creationId xmlns:p14="http://schemas.microsoft.com/office/powerpoint/2010/main" val="35238518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0"/>
            <a:ext cx="8964488" cy="1384995"/>
          </a:xfrm>
          <a:prstGeom prst="rect">
            <a:avLst/>
          </a:prstGeom>
          <a:noFill/>
        </p:spPr>
        <p:txBody>
          <a:bodyPr wrap="square" rtlCol="0">
            <a:spAutoFit/>
          </a:bodyPr>
          <a:lstStyle/>
          <a:p>
            <a:r>
              <a:rPr lang="en-US" altLang="en-US" sz="2800" b="1" dirty="0">
                <a:solidFill>
                  <a:schemeClr val="accent6"/>
                </a:solidFill>
                <a:effectLst>
                  <a:outerShdw blurRad="38100" dist="38100" dir="2700000" algn="tl">
                    <a:srgbClr val="000000">
                      <a:alpha val="43137"/>
                    </a:srgbClr>
                  </a:outerShdw>
                </a:effectLst>
              </a:rPr>
              <a:t>                </a:t>
            </a:r>
            <a:r>
              <a:rPr lang="en-IN" sz="2800" b="1" i="0" dirty="0">
                <a:solidFill>
                  <a:srgbClr val="000000"/>
                </a:solidFill>
                <a:effectLst/>
                <a:latin typeface="PT Serif" panose="020A0603040505020204" pitchFamily="18" charset="0"/>
              </a:rPr>
              <a:t>Data Distribution Service (DDS)</a:t>
            </a:r>
          </a:p>
          <a:p>
            <a:endParaRPr lang="en-IN" sz="2800" b="1" i="0" dirty="0">
              <a:solidFill>
                <a:srgbClr val="000000"/>
              </a:solidFill>
              <a:effectLst/>
              <a:latin typeface="PT Serif" panose="020A0603040505020204" pitchFamily="18" charset="0"/>
            </a:endParaRPr>
          </a:p>
          <a:p>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72008" y="523220"/>
            <a:ext cx="8964488" cy="5602943"/>
          </a:xfrm>
        </p:spPr>
        <p:txBody>
          <a:bodyPr>
            <a:normAutofit/>
          </a:bodyPr>
          <a:lstStyle/>
          <a:p>
            <a:pPr algn="l"/>
            <a:r>
              <a:rPr lang="en-US" b="0" i="0" dirty="0">
                <a:solidFill>
                  <a:srgbClr val="000000"/>
                </a:solidFill>
                <a:effectLst/>
                <a:latin typeface="-apple-system"/>
              </a:rPr>
              <a:t>Similar to MQTT, DDS follows a publish-subscribe methodology, with the main difference being that there are no brokers. It means that all publishers (i.e., temperature sensors) and subscribers (i.e., mobile phones) are all connected to the same network. This network is known as </a:t>
            </a:r>
            <a:r>
              <a:rPr lang="en-US" b="0" i="0" u="none" strike="noStrike" dirty="0">
                <a:solidFill>
                  <a:srgbClr val="F26B33"/>
                </a:solidFill>
                <a:effectLst/>
                <a:latin typeface="-apple-system"/>
                <a:hlinkClick r:id="rId2"/>
              </a:rPr>
              <a:t>Global Data Space (GDS)</a:t>
            </a:r>
            <a:r>
              <a:rPr lang="en-US" b="0" i="0" dirty="0">
                <a:solidFill>
                  <a:srgbClr val="000000"/>
                </a:solidFill>
                <a:effectLst/>
                <a:latin typeface="-apple-system"/>
              </a:rPr>
              <a:t> and it interconnects each node with all the other ones to avoid bottlenecks. An example of the DDS GDS is shown.</a:t>
            </a:r>
            <a:endParaRPr lang="en-IN" dirty="0"/>
          </a:p>
        </p:txBody>
      </p:sp>
      <p:sp>
        <p:nvSpPr>
          <p:cNvPr id="2" name="Slide Number Placeholder 1">
            <a:extLst>
              <a:ext uri="{FF2B5EF4-FFF2-40B4-BE49-F238E27FC236}">
                <a16:creationId xmlns:a16="http://schemas.microsoft.com/office/drawing/2014/main" id="{CCCDC954-38DD-5842-0D02-EE78D2E2D6EE}"/>
              </a:ext>
            </a:extLst>
          </p:cNvPr>
          <p:cNvSpPr>
            <a:spLocks noGrp="1"/>
          </p:cNvSpPr>
          <p:nvPr>
            <p:ph type="sldNum" sz="quarter" idx="12"/>
          </p:nvPr>
        </p:nvSpPr>
        <p:spPr/>
        <p:txBody>
          <a:bodyPr/>
          <a:lstStyle/>
          <a:p>
            <a:fld id="{45BECD33-1D32-4D2B-AE21-C87DF0D70995}" type="slidenum">
              <a:rPr lang="en-US" smtClean="0"/>
              <a:pPr/>
              <a:t>51</a:t>
            </a:fld>
            <a:endParaRPr lang="en-US"/>
          </a:p>
        </p:txBody>
      </p:sp>
    </p:spTree>
    <p:extLst>
      <p:ext uri="{BB962C8B-B14F-4D97-AF65-F5344CB8AC3E}">
        <p14:creationId xmlns:p14="http://schemas.microsoft.com/office/powerpoint/2010/main" val="29830831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1A51064-DC2F-71D5-FFBD-F079B58BEAD7}"/>
              </a:ext>
            </a:extLst>
          </p:cNvPr>
          <p:cNvPicPr>
            <a:picLocks noGrp="1" noChangeAspect="1"/>
          </p:cNvPicPr>
          <p:nvPr>
            <p:ph idx="1"/>
          </p:nvPr>
        </p:nvPicPr>
        <p:blipFill>
          <a:blip r:embed="rId2"/>
          <a:stretch>
            <a:fillRect/>
          </a:stretch>
        </p:blipFill>
        <p:spPr>
          <a:xfrm>
            <a:off x="611560" y="1052736"/>
            <a:ext cx="7776864" cy="4882133"/>
          </a:xfrm>
        </p:spPr>
      </p:pic>
      <p:sp>
        <p:nvSpPr>
          <p:cNvPr id="2" name="Slide Number Placeholder 1">
            <a:extLst>
              <a:ext uri="{FF2B5EF4-FFF2-40B4-BE49-F238E27FC236}">
                <a16:creationId xmlns:a16="http://schemas.microsoft.com/office/drawing/2014/main" id="{09D1316D-B44C-4DE5-BDC9-DBACC0AF0522}"/>
              </a:ext>
            </a:extLst>
          </p:cNvPr>
          <p:cNvSpPr>
            <a:spLocks noGrp="1"/>
          </p:cNvSpPr>
          <p:nvPr>
            <p:ph type="sldNum" sz="quarter" idx="12"/>
          </p:nvPr>
        </p:nvSpPr>
        <p:spPr/>
        <p:txBody>
          <a:bodyPr/>
          <a:lstStyle/>
          <a:p>
            <a:fld id="{45BECD33-1D32-4D2B-AE21-C87DF0D70995}" type="slidenum">
              <a:rPr lang="en-US" smtClean="0"/>
              <a:pPr/>
              <a:t>52</a:t>
            </a:fld>
            <a:endParaRPr lang="en-US"/>
          </a:p>
        </p:txBody>
      </p:sp>
    </p:spTree>
    <p:extLst>
      <p:ext uri="{BB962C8B-B14F-4D97-AF65-F5344CB8AC3E}">
        <p14:creationId xmlns:p14="http://schemas.microsoft.com/office/powerpoint/2010/main" val="25319370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0"/>
            <a:ext cx="8964488" cy="1815882"/>
          </a:xfrm>
          <a:prstGeom prst="rect">
            <a:avLst/>
          </a:prstGeom>
          <a:noFill/>
        </p:spPr>
        <p:txBody>
          <a:bodyPr wrap="square" rtlCol="0">
            <a:spAutoFit/>
          </a:bodyPr>
          <a:lstStyle/>
          <a:p>
            <a:r>
              <a:rPr lang="en-US" altLang="en-US" sz="2800" b="1" dirty="0">
                <a:solidFill>
                  <a:schemeClr val="accent6"/>
                </a:solidFill>
                <a:effectLst>
                  <a:outerShdw blurRad="38100" dist="38100" dir="2700000" algn="tl">
                    <a:srgbClr val="000000">
                      <a:alpha val="43137"/>
                    </a:srgbClr>
                  </a:outerShdw>
                </a:effectLst>
              </a:rPr>
              <a:t>                                          </a:t>
            </a:r>
            <a:r>
              <a:rPr lang="en-IN" sz="2800" b="1" i="0" dirty="0">
                <a:solidFill>
                  <a:srgbClr val="000000"/>
                </a:solidFill>
                <a:effectLst/>
                <a:latin typeface="PT Serif" panose="020A0603040505020204" pitchFamily="18" charset="0"/>
              </a:rPr>
              <a:t>WebSocket</a:t>
            </a:r>
          </a:p>
          <a:p>
            <a:endParaRPr lang="en-IN" sz="2800" b="1" i="0" dirty="0">
              <a:solidFill>
                <a:srgbClr val="000000"/>
              </a:solidFill>
              <a:effectLst/>
              <a:latin typeface="PT Serif" panose="020A0603040505020204" pitchFamily="18" charset="0"/>
            </a:endParaRPr>
          </a:p>
          <a:p>
            <a:endParaRPr lang="en-IN" sz="2800" b="1" i="0" dirty="0">
              <a:solidFill>
                <a:srgbClr val="000000"/>
              </a:solidFill>
              <a:effectLst/>
              <a:latin typeface="PT Serif" panose="020A0603040505020204" pitchFamily="18" charset="0"/>
            </a:endParaRPr>
          </a:p>
          <a:p>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72008" y="523220"/>
            <a:ext cx="8964488" cy="5602943"/>
          </a:xfrm>
        </p:spPr>
        <p:txBody>
          <a:bodyPr>
            <a:normAutofit/>
          </a:bodyPr>
          <a:lstStyle/>
          <a:p>
            <a:pPr algn="l"/>
            <a:r>
              <a:rPr lang="en-US" b="0" i="0" dirty="0">
                <a:solidFill>
                  <a:srgbClr val="000000"/>
                </a:solidFill>
                <a:effectLst/>
                <a:latin typeface="-apple-system"/>
              </a:rPr>
              <a:t>Linked to the HTTP protocol, the WebSocket technology establishes a TCP connection between a browser and a server, and then both of them exchange information until the connection is closed. Figure shows a high-level comparison between HTTP and WebSocket.</a:t>
            </a:r>
            <a:endParaRPr lang="en-IN" dirty="0"/>
          </a:p>
        </p:txBody>
      </p:sp>
      <p:sp>
        <p:nvSpPr>
          <p:cNvPr id="2" name="Slide Number Placeholder 1">
            <a:extLst>
              <a:ext uri="{FF2B5EF4-FFF2-40B4-BE49-F238E27FC236}">
                <a16:creationId xmlns:a16="http://schemas.microsoft.com/office/drawing/2014/main" id="{C448EAFA-8F73-890D-88D1-311DF6A9DF4F}"/>
              </a:ext>
            </a:extLst>
          </p:cNvPr>
          <p:cNvSpPr>
            <a:spLocks noGrp="1"/>
          </p:cNvSpPr>
          <p:nvPr>
            <p:ph type="sldNum" sz="quarter" idx="12"/>
          </p:nvPr>
        </p:nvSpPr>
        <p:spPr/>
        <p:txBody>
          <a:bodyPr/>
          <a:lstStyle/>
          <a:p>
            <a:fld id="{45BECD33-1D32-4D2B-AE21-C87DF0D70995}" type="slidenum">
              <a:rPr lang="en-US" smtClean="0"/>
              <a:pPr/>
              <a:t>53</a:t>
            </a:fld>
            <a:endParaRPr lang="en-US"/>
          </a:p>
        </p:txBody>
      </p:sp>
    </p:spTree>
    <p:extLst>
      <p:ext uri="{BB962C8B-B14F-4D97-AF65-F5344CB8AC3E}">
        <p14:creationId xmlns:p14="http://schemas.microsoft.com/office/powerpoint/2010/main" val="1240829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313E2F-F315-7BA5-7455-41E3456C453F}"/>
              </a:ext>
            </a:extLst>
          </p:cNvPr>
          <p:cNvPicPr>
            <a:picLocks noChangeAspect="1"/>
          </p:cNvPicPr>
          <p:nvPr/>
        </p:nvPicPr>
        <p:blipFill>
          <a:blip r:embed="rId2"/>
          <a:stretch>
            <a:fillRect/>
          </a:stretch>
        </p:blipFill>
        <p:spPr>
          <a:xfrm>
            <a:off x="1403648" y="1128712"/>
            <a:ext cx="6480720" cy="4600575"/>
          </a:xfrm>
          <a:prstGeom prst="rect">
            <a:avLst/>
          </a:prstGeom>
        </p:spPr>
      </p:pic>
      <p:sp>
        <p:nvSpPr>
          <p:cNvPr id="2" name="Slide Number Placeholder 1">
            <a:extLst>
              <a:ext uri="{FF2B5EF4-FFF2-40B4-BE49-F238E27FC236}">
                <a16:creationId xmlns:a16="http://schemas.microsoft.com/office/drawing/2014/main" id="{97D84850-1017-352A-2086-AC57495F88D2}"/>
              </a:ext>
            </a:extLst>
          </p:cNvPr>
          <p:cNvSpPr>
            <a:spLocks noGrp="1"/>
          </p:cNvSpPr>
          <p:nvPr>
            <p:ph type="sldNum" sz="quarter" idx="12"/>
          </p:nvPr>
        </p:nvSpPr>
        <p:spPr/>
        <p:txBody>
          <a:bodyPr/>
          <a:lstStyle/>
          <a:p>
            <a:fld id="{45BECD33-1D32-4D2B-AE21-C87DF0D70995}" type="slidenum">
              <a:rPr lang="en-US" smtClean="0"/>
              <a:pPr/>
              <a:t>54</a:t>
            </a:fld>
            <a:endParaRPr lang="en-US"/>
          </a:p>
        </p:txBody>
      </p:sp>
    </p:spTree>
    <p:extLst>
      <p:ext uri="{BB962C8B-B14F-4D97-AF65-F5344CB8AC3E}">
        <p14:creationId xmlns:p14="http://schemas.microsoft.com/office/powerpoint/2010/main" val="10075011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0"/>
            <a:ext cx="8964488" cy="2246769"/>
          </a:xfrm>
          <a:prstGeom prst="rect">
            <a:avLst/>
          </a:prstGeom>
          <a:noFill/>
        </p:spPr>
        <p:txBody>
          <a:bodyPr wrap="square" rtlCol="0">
            <a:spAutoFit/>
          </a:bodyPr>
          <a:lstStyle/>
          <a:p>
            <a:r>
              <a:rPr lang="en-US" altLang="en-US" sz="2800" b="1" dirty="0">
                <a:solidFill>
                  <a:schemeClr val="accent6"/>
                </a:solidFill>
                <a:effectLst>
                  <a:outerShdw blurRad="38100" dist="38100" dir="2700000" algn="tl">
                    <a:srgbClr val="000000">
                      <a:alpha val="43137"/>
                    </a:srgbClr>
                  </a:outerShdw>
                </a:effectLst>
              </a:rPr>
              <a:t>        </a:t>
            </a:r>
            <a:r>
              <a:rPr lang="en-IN" sz="2800" b="1" i="0" dirty="0">
                <a:solidFill>
                  <a:srgbClr val="000000"/>
                </a:solidFill>
                <a:effectLst/>
                <a:latin typeface="PT Serif" panose="020A0603040505020204" pitchFamily="18" charset="0"/>
              </a:rPr>
              <a:t>Advanced Message Queue Protocol (AMQP)</a:t>
            </a:r>
          </a:p>
          <a:p>
            <a:endParaRPr lang="en-IN" sz="2800" b="1" i="0" dirty="0">
              <a:solidFill>
                <a:srgbClr val="000000"/>
              </a:solidFill>
              <a:effectLst/>
              <a:latin typeface="PT Serif" panose="020A0603040505020204" pitchFamily="18" charset="0"/>
            </a:endParaRPr>
          </a:p>
          <a:p>
            <a:endParaRPr lang="en-IN" sz="2800" b="1" i="0" dirty="0">
              <a:solidFill>
                <a:srgbClr val="000000"/>
              </a:solidFill>
              <a:effectLst/>
              <a:latin typeface="PT Serif" panose="020A0603040505020204" pitchFamily="18" charset="0"/>
            </a:endParaRPr>
          </a:p>
          <a:p>
            <a:endParaRPr lang="en-IN" sz="2800" b="1" i="0" dirty="0">
              <a:solidFill>
                <a:srgbClr val="000000"/>
              </a:solidFill>
              <a:effectLst/>
              <a:latin typeface="PT Serif" panose="020A0603040505020204" pitchFamily="18" charset="0"/>
            </a:endParaRPr>
          </a:p>
          <a:p>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72008" y="523220"/>
            <a:ext cx="8964488" cy="5602943"/>
          </a:xfrm>
        </p:spPr>
        <p:txBody>
          <a:bodyPr>
            <a:normAutofit fontScale="85000" lnSpcReduction="20000"/>
          </a:bodyPr>
          <a:lstStyle/>
          <a:p>
            <a:pPr algn="l"/>
            <a:r>
              <a:rPr lang="en-US" b="0" i="0" dirty="0">
                <a:solidFill>
                  <a:srgbClr val="000000"/>
                </a:solidFill>
                <a:effectLst/>
                <a:latin typeface="-apple-system"/>
              </a:rPr>
              <a:t>AMQP accepts publish/subscribe architectures, as well as request/response types. It is TCP-based, so delivery is guaranteed, as well as acknowledgment, which makes this protocol reliable, with the consequent overhead message reliability.</a:t>
            </a:r>
          </a:p>
          <a:p>
            <a:pPr algn="l"/>
            <a:r>
              <a:rPr lang="en-US" b="0" i="0" dirty="0">
                <a:solidFill>
                  <a:srgbClr val="000000"/>
                </a:solidFill>
                <a:effectLst/>
                <a:latin typeface="-apple-system"/>
              </a:rPr>
              <a:t>Compared to MQTT, AMQP offers two Quality of Service levels:</a:t>
            </a:r>
          </a:p>
          <a:p>
            <a:pPr algn="l">
              <a:buFont typeface="Arial" panose="020B0604020202020204" pitchFamily="34" charset="0"/>
              <a:buChar char="•"/>
            </a:pPr>
            <a:r>
              <a:rPr lang="en-US" b="0" i="0" dirty="0">
                <a:solidFill>
                  <a:srgbClr val="000000"/>
                </a:solidFill>
                <a:effectLst/>
                <a:latin typeface="-apple-system"/>
              </a:rPr>
              <a:t>At most once: the sender does not wait until having an acknowledgment from the receiver to delete a message.</a:t>
            </a:r>
          </a:p>
          <a:p>
            <a:pPr algn="l">
              <a:buFont typeface="Arial" panose="020B0604020202020204" pitchFamily="34" charset="0"/>
              <a:buChar char="•"/>
            </a:pPr>
            <a:r>
              <a:rPr lang="en-US" b="0" i="0" dirty="0">
                <a:solidFill>
                  <a:srgbClr val="000000"/>
                </a:solidFill>
                <a:effectLst/>
                <a:latin typeface="-apple-system"/>
              </a:rPr>
              <a:t>At least once: for each message, the sender will receive an acknowledgment from the receiver before deleting the message. In a case where the acknowledgment is lost, the message is re-sent.</a:t>
            </a:r>
          </a:p>
          <a:p>
            <a:pPr algn="l">
              <a:buFont typeface="Arial" panose="020B0604020202020204" pitchFamily="34" charset="0"/>
              <a:buChar char="•"/>
            </a:pPr>
            <a:r>
              <a:rPr lang="en-US" b="0" i="0" dirty="0">
                <a:solidFill>
                  <a:srgbClr val="000000"/>
                </a:solidFill>
                <a:effectLst/>
                <a:latin typeface="-apple-system"/>
              </a:rPr>
              <a:t>Exactly once: the messages are sent only once. It requires special coordination between the sender and the receiver.</a:t>
            </a:r>
          </a:p>
        </p:txBody>
      </p:sp>
      <p:sp>
        <p:nvSpPr>
          <p:cNvPr id="2" name="Slide Number Placeholder 1">
            <a:extLst>
              <a:ext uri="{FF2B5EF4-FFF2-40B4-BE49-F238E27FC236}">
                <a16:creationId xmlns:a16="http://schemas.microsoft.com/office/drawing/2014/main" id="{5D45209B-D00E-BFB7-B56B-FD44486FAEEC}"/>
              </a:ext>
            </a:extLst>
          </p:cNvPr>
          <p:cNvSpPr>
            <a:spLocks noGrp="1"/>
          </p:cNvSpPr>
          <p:nvPr>
            <p:ph type="sldNum" sz="quarter" idx="12"/>
          </p:nvPr>
        </p:nvSpPr>
        <p:spPr/>
        <p:txBody>
          <a:bodyPr/>
          <a:lstStyle/>
          <a:p>
            <a:fld id="{45BECD33-1D32-4D2B-AE21-C87DF0D70995}" type="slidenum">
              <a:rPr lang="en-US" smtClean="0"/>
              <a:pPr/>
              <a:t>55</a:t>
            </a:fld>
            <a:endParaRPr lang="en-US"/>
          </a:p>
        </p:txBody>
      </p:sp>
    </p:spTree>
    <p:extLst>
      <p:ext uri="{BB962C8B-B14F-4D97-AF65-F5344CB8AC3E}">
        <p14:creationId xmlns:p14="http://schemas.microsoft.com/office/powerpoint/2010/main" val="14571934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2008" y="0"/>
            <a:ext cx="9071992" cy="2246769"/>
          </a:xfrm>
          <a:prstGeom prst="rect">
            <a:avLst/>
          </a:prstGeom>
          <a:noFill/>
        </p:spPr>
        <p:txBody>
          <a:bodyPr wrap="square" rtlCol="0">
            <a:spAutoFit/>
          </a:bodyPr>
          <a:lstStyle/>
          <a:p>
            <a:r>
              <a:rPr lang="en-US" sz="2400" b="1" i="0" dirty="0">
                <a:solidFill>
                  <a:srgbClr val="000000"/>
                </a:solidFill>
                <a:effectLst/>
                <a:latin typeface="PT Serif" panose="020A0603040505020204" pitchFamily="18" charset="0"/>
              </a:rPr>
              <a:t>Extensible Messaging and Presence Protocol </a:t>
            </a:r>
            <a:r>
              <a:rPr lang="en-US" sz="2800" b="1" i="0" dirty="0">
                <a:solidFill>
                  <a:srgbClr val="000000"/>
                </a:solidFill>
                <a:effectLst/>
                <a:latin typeface="PT Serif" panose="020A0603040505020204" pitchFamily="18" charset="0"/>
              </a:rPr>
              <a:t>(XMPP)</a:t>
            </a:r>
          </a:p>
          <a:p>
            <a:endParaRPr lang="en-IN" sz="2800" b="1" i="0" dirty="0">
              <a:solidFill>
                <a:srgbClr val="000000"/>
              </a:solidFill>
              <a:effectLst/>
              <a:latin typeface="PT Serif" panose="020A0603040505020204" pitchFamily="18" charset="0"/>
            </a:endParaRPr>
          </a:p>
          <a:p>
            <a:endParaRPr lang="en-IN" sz="2800" b="1" i="0" dirty="0">
              <a:solidFill>
                <a:srgbClr val="000000"/>
              </a:solidFill>
              <a:effectLst/>
              <a:latin typeface="PT Serif" panose="020A0603040505020204" pitchFamily="18" charset="0"/>
            </a:endParaRPr>
          </a:p>
          <a:p>
            <a:endParaRPr lang="en-IN" sz="2800" b="1" i="0" dirty="0">
              <a:solidFill>
                <a:srgbClr val="000000"/>
              </a:solidFill>
              <a:effectLst/>
              <a:latin typeface="PT Serif" panose="020A0603040505020204" pitchFamily="18" charset="0"/>
            </a:endParaRPr>
          </a:p>
          <a:p>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72008" y="523220"/>
            <a:ext cx="8964488" cy="5602943"/>
          </a:xfrm>
        </p:spPr>
        <p:txBody>
          <a:bodyPr>
            <a:normAutofit/>
          </a:bodyPr>
          <a:lstStyle/>
          <a:p>
            <a:pPr algn="l"/>
            <a:r>
              <a:rPr lang="en-US" b="0" i="0" dirty="0">
                <a:solidFill>
                  <a:srgbClr val="000000"/>
                </a:solidFill>
                <a:effectLst/>
                <a:latin typeface="-apple-system"/>
              </a:rPr>
              <a:t>It is based on </a:t>
            </a:r>
            <a:r>
              <a:rPr lang="en-US" b="0" i="0" u="none" strike="noStrike" dirty="0">
                <a:solidFill>
                  <a:srgbClr val="F26B33"/>
                </a:solidFill>
                <a:effectLst/>
                <a:latin typeface="-apple-system"/>
                <a:hlinkClick r:id="rId2"/>
              </a:rPr>
              <a:t>Extensible Markup Language (XML)</a:t>
            </a:r>
            <a:r>
              <a:rPr lang="en-US" b="0" i="0" dirty="0">
                <a:solidFill>
                  <a:srgbClr val="000000"/>
                </a:solidFill>
                <a:effectLst/>
                <a:latin typeface="-apple-system"/>
              </a:rPr>
              <a:t> and in the past, it was known as </a:t>
            </a:r>
            <a:r>
              <a:rPr lang="en-US" b="0" i="0" u="none" strike="noStrike" dirty="0">
                <a:solidFill>
                  <a:srgbClr val="F26B33"/>
                </a:solidFill>
                <a:effectLst/>
                <a:latin typeface="-apple-system"/>
                <a:hlinkClick r:id="rId3"/>
              </a:rPr>
              <a:t>Jabber</a:t>
            </a:r>
            <a:r>
              <a:rPr lang="en-US" b="0" i="0" dirty="0">
                <a:solidFill>
                  <a:srgbClr val="000000"/>
                </a:solidFill>
                <a:effectLst/>
                <a:latin typeface="-apple-system"/>
              </a:rPr>
              <a:t>. It is an open-source, decentralized, secure protocol to exchange XML messages.</a:t>
            </a:r>
          </a:p>
          <a:p>
            <a:pPr algn="l"/>
            <a:r>
              <a:rPr lang="en-US" b="0" i="0" dirty="0">
                <a:solidFill>
                  <a:srgbClr val="000000"/>
                </a:solidFill>
                <a:effectLst/>
                <a:latin typeface="-apple-system"/>
              </a:rPr>
              <a:t>A characteristic factor of XMPP is its addressing method and how nodes are identified. It uses a Jabber ID with the format jabberID@domain.com, which allows two nodes to interchange information regardless of the distance between them. </a:t>
            </a:r>
          </a:p>
          <a:p>
            <a:pPr marL="0" indent="0" algn="l">
              <a:buNone/>
            </a:pPr>
            <a:endParaRPr lang="en-US" b="1" i="0" dirty="0">
              <a:solidFill>
                <a:srgbClr val="000000"/>
              </a:solidFill>
              <a:effectLst/>
              <a:latin typeface="PT Serif" panose="020A0603040505020204" pitchFamily="18" charset="0"/>
            </a:endParaRPr>
          </a:p>
        </p:txBody>
      </p:sp>
      <p:sp>
        <p:nvSpPr>
          <p:cNvPr id="2" name="Slide Number Placeholder 1">
            <a:extLst>
              <a:ext uri="{FF2B5EF4-FFF2-40B4-BE49-F238E27FC236}">
                <a16:creationId xmlns:a16="http://schemas.microsoft.com/office/drawing/2014/main" id="{BC20061C-3FED-304C-B20C-B681DF35FD4B}"/>
              </a:ext>
            </a:extLst>
          </p:cNvPr>
          <p:cNvSpPr>
            <a:spLocks noGrp="1"/>
          </p:cNvSpPr>
          <p:nvPr>
            <p:ph type="sldNum" sz="quarter" idx="12"/>
          </p:nvPr>
        </p:nvSpPr>
        <p:spPr/>
        <p:txBody>
          <a:bodyPr/>
          <a:lstStyle/>
          <a:p>
            <a:fld id="{45BECD33-1D32-4D2B-AE21-C87DF0D70995}" type="slidenum">
              <a:rPr lang="en-US" smtClean="0"/>
              <a:pPr/>
              <a:t>56</a:t>
            </a:fld>
            <a:endParaRPr lang="en-US"/>
          </a:p>
        </p:txBody>
      </p:sp>
    </p:spTree>
    <p:extLst>
      <p:ext uri="{BB962C8B-B14F-4D97-AF65-F5344CB8AC3E}">
        <p14:creationId xmlns:p14="http://schemas.microsoft.com/office/powerpoint/2010/main" val="8663069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2008" y="0"/>
            <a:ext cx="9071992" cy="1754326"/>
          </a:xfrm>
          <a:prstGeom prst="rect">
            <a:avLst/>
          </a:prstGeom>
          <a:noFill/>
        </p:spPr>
        <p:txBody>
          <a:bodyPr wrap="square" rtlCol="0">
            <a:spAutoFit/>
          </a:bodyPr>
          <a:lstStyle/>
          <a:p>
            <a:pPr algn="l"/>
            <a:r>
              <a:rPr lang="en-US" sz="2400" b="1" i="0" dirty="0">
                <a:solidFill>
                  <a:srgbClr val="000000"/>
                </a:solidFill>
                <a:effectLst/>
                <a:latin typeface="PT Serif" panose="020A0603040505020204" pitchFamily="18" charset="0"/>
              </a:rPr>
              <a:t>                    OPC Unified Architecture (OPC UA)</a:t>
            </a:r>
          </a:p>
          <a:p>
            <a:endParaRPr lang="en-IN" sz="2800" b="1" i="0" dirty="0">
              <a:solidFill>
                <a:srgbClr val="000000"/>
              </a:solidFill>
              <a:effectLst/>
              <a:latin typeface="PT Serif" panose="020A0603040505020204" pitchFamily="18" charset="0"/>
            </a:endParaRPr>
          </a:p>
          <a:p>
            <a:endParaRPr lang="en-IN" sz="2800" b="1" i="0" dirty="0">
              <a:solidFill>
                <a:srgbClr val="000000"/>
              </a:solidFill>
              <a:effectLst/>
              <a:latin typeface="PT Serif" panose="020A0603040505020204" pitchFamily="18" charset="0"/>
            </a:endParaRPr>
          </a:p>
          <a:p>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72008" y="523220"/>
            <a:ext cx="8964488" cy="5602943"/>
          </a:xfrm>
        </p:spPr>
        <p:txBody>
          <a:bodyPr>
            <a:normAutofit/>
          </a:bodyPr>
          <a:lstStyle/>
          <a:p>
            <a:pPr algn="l"/>
            <a:r>
              <a:rPr lang="en-US" b="0" i="0" dirty="0">
                <a:solidFill>
                  <a:srgbClr val="000000"/>
                </a:solidFill>
                <a:effectLst/>
                <a:latin typeface="-apple-system"/>
              </a:rPr>
              <a:t>It is a standard made for industrial communication, strongly oriented to guarantee interoperability between manufacturers, operating systems, and programming languages. </a:t>
            </a:r>
          </a:p>
          <a:p>
            <a:pPr algn="l"/>
            <a:r>
              <a:rPr lang="en-US" b="0" i="0" dirty="0">
                <a:solidFill>
                  <a:srgbClr val="000000"/>
                </a:solidFill>
                <a:effectLst/>
                <a:latin typeface="-apple-system"/>
              </a:rPr>
              <a:t>All in all, the OPC UA is a transport-agnostic protocol, so it supports both of the previously used architectures: request/response (such as WebSocket or HTTP), as well as the publish/subscribe (such as the MQTT). </a:t>
            </a:r>
          </a:p>
          <a:p>
            <a:pPr marL="0" indent="0" algn="l">
              <a:buNone/>
            </a:pPr>
            <a:endParaRPr lang="en-US" b="1" i="0" dirty="0">
              <a:solidFill>
                <a:srgbClr val="000000"/>
              </a:solidFill>
              <a:effectLst/>
              <a:latin typeface="PT Serif" panose="020A0603040505020204" pitchFamily="18" charset="0"/>
            </a:endParaRPr>
          </a:p>
        </p:txBody>
      </p:sp>
      <p:sp>
        <p:nvSpPr>
          <p:cNvPr id="2" name="Slide Number Placeholder 1">
            <a:extLst>
              <a:ext uri="{FF2B5EF4-FFF2-40B4-BE49-F238E27FC236}">
                <a16:creationId xmlns:a16="http://schemas.microsoft.com/office/drawing/2014/main" id="{59437E1C-2C4E-83D5-8D41-E271A78B928C}"/>
              </a:ext>
            </a:extLst>
          </p:cNvPr>
          <p:cNvSpPr>
            <a:spLocks noGrp="1"/>
          </p:cNvSpPr>
          <p:nvPr>
            <p:ph type="sldNum" sz="quarter" idx="12"/>
          </p:nvPr>
        </p:nvSpPr>
        <p:spPr/>
        <p:txBody>
          <a:bodyPr/>
          <a:lstStyle/>
          <a:p>
            <a:fld id="{45BECD33-1D32-4D2B-AE21-C87DF0D70995}" type="slidenum">
              <a:rPr lang="en-US" smtClean="0"/>
              <a:pPr/>
              <a:t>57</a:t>
            </a:fld>
            <a:endParaRPr lang="en-US"/>
          </a:p>
        </p:txBody>
      </p:sp>
    </p:spTree>
    <p:extLst>
      <p:ext uri="{BB962C8B-B14F-4D97-AF65-F5344CB8AC3E}">
        <p14:creationId xmlns:p14="http://schemas.microsoft.com/office/powerpoint/2010/main" val="2296868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1038"/>
            <a:ext cx="9144000" cy="5495924"/>
          </a:xfrm>
        </p:spPr>
        <p:txBody>
          <a:bodyPr>
            <a:noAutofit/>
          </a:bodyPr>
          <a:lstStyle/>
          <a:p>
            <a:pPr marL="0" indent="0" algn="just">
              <a:buNone/>
            </a:pPr>
            <a:r>
              <a:rPr lang="en-US" sz="2800" dirty="0"/>
              <a:t>SDN is required because it offers following advantages :</a:t>
            </a:r>
          </a:p>
          <a:p>
            <a:pPr marL="514350" indent="-514350" algn="just">
              <a:buAutoNum type="arabicPeriod"/>
            </a:pPr>
            <a:r>
              <a:rPr lang="en-US" sz="2800" dirty="0"/>
              <a:t>Facilitate innovation in the network.</a:t>
            </a:r>
          </a:p>
          <a:p>
            <a:pPr marL="514350" indent="-514350" algn="just">
              <a:buAutoNum type="arabicPeriod"/>
            </a:pPr>
            <a:r>
              <a:rPr lang="en-US" sz="2800" dirty="0"/>
              <a:t>Layered architecture with standard open interfaces.</a:t>
            </a:r>
          </a:p>
          <a:p>
            <a:pPr marL="514350" indent="-514350" algn="just">
              <a:buAutoNum type="arabicPeriod"/>
            </a:pPr>
            <a:r>
              <a:rPr lang="en-US" sz="2800" dirty="0"/>
              <a:t>Research and experiment using non bulky, non expensive equipment.</a:t>
            </a:r>
          </a:p>
          <a:p>
            <a:pPr marL="514350" indent="-514350" algn="just">
              <a:buAutoNum type="arabicPeriod"/>
            </a:pPr>
            <a:r>
              <a:rPr lang="en-US" sz="2800" dirty="0"/>
              <a:t>Provides more flexibility with programmability.</a:t>
            </a:r>
          </a:p>
          <a:p>
            <a:pPr marL="514350" indent="-514350" algn="just">
              <a:buAutoNum type="arabicPeriod"/>
            </a:pPr>
            <a:r>
              <a:rPr lang="en-US" sz="2800" dirty="0"/>
              <a:t>Easy and simple customization and integration with other software applications.</a:t>
            </a:r>
          </a:p>
        </p:txBody>
      </p:sp>
      <p:sp>
        <p:nvSpPr>
          <p:cNvPr id="4" name="Slide Number Placeholder 3"/>
          <p:cNvSpPr>
            <a:spLocks noGrp="1"/>
          </p:cNvSpPr>
          <p:nvPr>
            <p:ph type="sldNum" sz="quarter" idx="12"/>
          </p:nvPr>
        </p:nvSpPr>
        <p:spPr/>
        <p:txBody>
          <a:bodyPr/>
          <a:lstStyle/>
          <a:p>
            <a:fld id="{45BECD33-1D32-4D2B-AE21-C87DF0D70995}" type="slidenum">
              <a:rPr lang="en-US" smtClean="0"/>
              <a:pPr/>
              <a:t>6</a:t>
            </a:fld>
            <a:endParaRPr lang="en-US"/>
          </a:p>
        </p:txBody>
      </p:sp>
      <p:sp>
        <p:nvSpPr>
          <p:cNvPr id="8" name="Title 7">
            <a:extLst>
              <a:ext uri="{FF2B5EF4-FFF2-40B4-BE49-F238E27FC236}">
                <a16:creationId xmlns:a16="http://schemas.microsoft.com/office/drawing/2014/main" id="{5EB5189B-3F9F-2D0E-6C74-79EB3058D954}"/>
              </a:ext>
            </a:extLst>
          </p:cNvPr>
          <p:cNvSpPr>
            <a:spLocks noGrp="1"/>
          </p:cNvSpPr>
          <p:nvPr>
            <p:ph type="title"/>
          </p:nvPr>
        </p:nvSpPr>
        <p:spPr>
          <a:xfrm>
            <a:off x="0" y="111547"/>
            <a:ext cx="8686800" cy="569491"/>
          </a:xfrm>
        </p:spPr>
        <p:txBody>
          <a:bodyPr>
            <a:noAutofit/>
          </a:bodyPr>
          <a:lstStyle/>
          <a:p>
            <a:r>
              <a:rPr lang="en-IN" sz="4000" dirty="0">
                <a:solidFill>
                  <a:srgbClr val="FF0000"/>
                </a:solidFill>
                <a:latin typeface="Times" panose="02020603050405020304" pitchFamily="18" charset="0"/>
              </a:rPr>
              <a:t>Need of SDN</a:t>
            </a:r>
          </a:p>
        </p:txBody>
      </p:sp>
    </p:spTree>
    <p:extLst>
      <p:ext uri="{BB962C8B-B14F-4D97-AF65-F5344CB8AC3E}">
        <p14:creationId xmlns:p14="http://schemas.microsoft.com/office/powerpoint/2010/main" val="1814114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5BECD33-1D32-4D2B-AE21-C87DF0D70995}" type="slidenum">
              <a:rPr lang="en-US" smtClean="0"/>
              <a:pPr/>
              <a:t>7</a:t>
            </a:fld>
            <a:endParaRPr lang="en-US"/>
          </a:p>
        </p:txBody>
      </p:sp>
      <p:sp>
        <p:nvSpPr>
          <p:cNvPr id="8" name="Title 7">
            <a:extLst>
              <a:ext uri="{FF2B5EF4-FFF2-40B4-BE49-F238E27FC236}">
                <a16:creationId xmlns:a16="http://schemas.microsoft.com/office/drawing/2014/main" id="{5EB5189B-3F9F-2D0E-6C74-79EB3058D954}"/>
              </a:ext>
            </a:extLst>
          </p:cNvPr>
          <p:cNvSpPr>
            <a:spLocks noGrp="1"/>
          </p:cNvSpPr>
          <p:nvPr>
            <p:ph type="title"/>
          </p:nvPr>
        </p:nvSpPr>
        <p:spPr>
          <a:xfrm>
            <a:off x="0" y="111547"/>
            <a:ext cx="8686800" cy="569491"/>
          </a:xfrm>
        </p:spPr>
        <p:txBody>
          <a:bodyPr>
            <a:noAutofit/>
          </a:bodyPr>
          <a:lstStyle/>
          <a:p>
            <a:r>
              <a:rPr lang="en-IN" sz="4000" dirty="0">
                <a:solidFill>
                  <a:srgbClr val="FF0000"/>
                </a:solidFill>
                <a:latin typeface="Times" panose="02020603050405020304" pitchFamily="18" charset="0"/>
              </a:rPr>
              <a:t>SDN Architecture</a:t>
            </a:r>
          </a:p>
        </p:txBody>
      </p:sp>
      <p:pic>
        <p:nvPicPr>
          <p:cNvPr id="10" name="Picture 9">
            <a:extLst>
              <a:ext uri="{FF2B5EF4-FFF2-40B4-BE49-F238E27FC236}">
                <a16:creationId xmlns:a16="http://schemas.microsoft.com/office/drawing/2014/main" id="{2590B791-D2F1-0A80-BC6C-1153289CEC49}"/>
              </a:ext>
            </a:extLst>
          </p:cNvPr>
          <p:cNvPicPr>
            <a:picLocks noChangeAspect="1"/>
          </p:cNvPicPr>
          <p:nvPr/>
        </p:nvPicPr>
        <p:blipFill>
          <a:blip r:embed="rId2"/>
          <a:stretch>
            <a:fillRect/>
          </a:stretch>
        </p:blipFill>
        <p:spPr>
          <a:xfrm>
            <a:off x="1115616" y="908720"/>
            <a:ext cx="7344816" cy="4896544"/>
          </a:xfrm>
          <a:prstGeom prst="rect">
            <a:avLst/>
          </a:prstGeom>
        </p:spPr>
      </p:pic>
    </p:spTree>
    <p:extLst>
      <p:ext uri="{BB962C8B-B14F-4D97-AF65-F5344CB8AC3E}">
        <p14:creationId xmlns:p14="http://schemas.microsoft.com/office/powerpoint/2010/main" val="423272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1038"/>
            <a:ext cx="9144000" cy="5675312"/>
          </a:xfrm>
        </p:spPr>
        <p:txBody>
          <a:bodyPr>
            <a:noAutofit/>
          </a:bodyPr>
          <a:lstStyle/>
          <a:p>
            <a:pPr algn="just"/>
            <a:r>
              <a:rPr lang="en-US" sz="2800" dirty="0"/>
              <a:t>Network control plane is physically separated from forwarding plane.</a:t>
            </a:r>
          </a:p>
          <a:p>
            <a:pPr algn="just"/>
            <a:r>
              <a:rPr lang="en-US" sz="2800" dirty="0"/>
              <a:t>It is developing network architecture which is manageable, dynamic, adoptable, cost effective and also it is suitable in applications having high bandwidth.</a:t>
            </a:r>
          </a:p>
          <a:p>
            <a:pPr algn="just"/>
            <a:r>
              <a:rPr lang="en-US" sz="2800" dirty="0"/>
              <a:t>In SDN controller, network intelligence is logically centralized which keep worldwide view of the network.</a:t>
            </a:r>
          </a:p>
          <a:p>
            <a:pPr algn="just"/>
            <a:r>
              <a:rPr lang="en-US" sz="2800" dirty="0"/>
              <a:t>This results in the network appears to the applications and policy engines as a single logical switch.</a:t>
            </a:r>
          </a:p>
          <a:p>
            <a:pPr algn="just"/>
            <a:r>
              <a:rPr lang="en-US" sz="2800" dirty="0"/>
              <a:t>SDN simplifies the network devices as it does not need to understand the process and thousands of protocol standards.</a:t>
            </a:r>
          </a:p>
        </p:txBody>
      </p:sp>
      <p:sp>
        <p:nvSpPr>
          <p:cNvPr id="4" name="Slide Number Placeholder 3"/>
          <p:cNvSpPr>
            <a:spLocks noGrp="1"/>
          </p:cNvSpPr>
          <p:nvPr>
            <p:ph type="sldNum" sz="quarter" idx="12"/>
          </p:nvPr>
        </p:nvSpPr>
        <p:spPr/>
        <p:txBody>
          <a:bodyPr/>
          <a:lstStyle/>
          <a:p>
            <a:fld id="{45BECD33-1D32-4D2B-AE21-C87DF0D70995}" type="slidenum">
              <a:rPr lang="en-US" smtClean="0"/>
              <a:pPr/>
              <a:t>8</a:t>
            </a:fld>
            <a:endParaRPr lang="en-US"/>
          </a:p>
        </p:txBody>
      </p:sp>
      <p:sp>
        <p:nvSpPr>
          <p:cNvPr id="8" name="Title 7">
            <a:extLst>
              <a:ext uri="{FF2B5EF4-FFF2-40B4-BE49-F238E27FC236}">
                <a16:creationId xmlns:a16="http://schemas.microsoft.com/office/drawing/2014/main" id="{5EB5189B-3F9F-2D0E-6C74-79EB3058D954}"/>
              </a:ext>
            </a:extLst>
          </p:cNvPr>
          <p:cNvSpPr>
            <a:spLocks noGrp="1"/>
          </p:cNvSpPr>
          <p:nvPr>
            <p:ph type="title"/>
          </p:nvPr>
        </p:nvSpPr>
        <p:spPr>
          <a:xfrm>
            <a:off x="0" y="111547"/>
            <a:ext cx="8686800" cy="569491"/>
          </a:xfrm>
        </p:spPr>
        <p:txBody>
          <a:bodyPr>
            <a:noAutofit/>
          </a:bodyPr>
          <a:lstStyle/>
          <a:p>
            <a:r>
              <a:rPr lang="en-IN" sz="4000" dirty="0" err="1">
                <a:solidFill>
                  <a:srgbClr val="FF0000"/>
                </a:solidFill>
                <a:latin typeface="Times" panose="02020603050405020304" pitchFamily="18" charset="0"/>
              </a:rPr>
              <a:t>Contd</a:t>
            </a:r>
            <a:r>
              <a:rPr lang="en-IN" sz="4000" dirty="0">
                <a:solidFill>
                  <a:srgbClr val="FF0000"/>
                </a:solidFill>
                <a:latin typeface="Times" panose="02020603050405020304" pitchFamily="18" charset="0"/>
              </a:rPr>
              <a:t>…</a:t>
            </a:r>
          </a:p>
        </p:txBody>
      </p:sp>
    </p:spTree>
    <p:extLst>
      <p:ext uri="{BB962C8B-B14F-4D97-AF65-F5344CB8AC3E}">
        <p14:creationId xmlns:p14="http://schemas.microsoft.com/office/powerpoint/2010/main" val="4269089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AA8A5-E797-A73F-C0EA-15EC7E71AA77}"/>
              </a:ext>
            </a:extLst>
          </p:cNvPr>
          <p:cNvSpPr>
            <a:spLocks noGrp="1"/>
          </p:cNvSpPr>
          <p:nvPr>
            <p:ph type="title"/>
          </p:nvPr>
        </p:nvSpPr>
        <p:spPr>
          <a:xfrm>
            <a:off x="457200" y="136526"/>
            <a:ext cx="8229600" cy="340146"/>
          </a:xfrm>
        </p:spPr>
        <p:txBody>
          <a:bodyPr>
            <a:normAutofit fontScale="90000"/>
          </a:bodyPr>
          <a:lstStyle/>
          <a:p>
            <a:r>
              <a:rPr lang="en-IN" dirty="0" err="1"/>
              <a:t>Contd</a:t>
            </a:r>
            <a:r>
              <a:rPr lang="en-IN" dirty="0"/>
              <a:t>…</a:t>
            </a:r>
          </a:p>
        </p:txBody>
      </p:sp>
      <p:sp>
        <p:nvSpPr>
          <p:cNvPr id="3" name="Content Placeholder 2">
            <a:extLst>
              <a:ext uri="{FF2B5EF4-FFF2-40B4-BE49-F238E27FC236}">
                <a16:creationId xmlns:a16="http://schemas.microsoft.com/office/drawing/2014/main" id="{3E8804FE-21AF-79EF-1BC5-B52EBFD6978B}"/>
              </a:ext>
            </a:extLst>
          </p:cNvPr>
          <p:cNvSpPr>
            <a:spLocks noGrp="1"/>
          </p:cNvSpPr>
          <p:nvPr>
            <p:ph idx="1"/>
          </p:nvPr>
        </p:nvSpPr>
        <p:spPr>
          <a:xfrm>
            <a:off x="107504" y="620688"/>
            <a:ext cx="8928992" cy="5735662"/>
          </a:xfrm>
        </p:spPr>
        <p:txBody>
          <a:bodyPr>
            <a:normAutofit/>
          </a:bodyPr>
          <a:lstStyle/>
          <a:p>
            <a:r>
              <a:rPr lang="en-IN" dirty="0"/>
              <a:t>SDN is directly programmable as the network control is separated from the forwarding plane.</a:t>
            </a:r>
          </a:p>
          <a:p>
            <a:r>
              <a:rPr lang="en-IN" dirty="0"/>
              <a:t>The network abstraction is simplified by the network administrators and network operators can programmatically configure this network.</a:t>
            </a:r>
          </a:p>
          <a:p>
            <a:r>
              <a:rPr lang="en-IN" dirty="0"/>
              <a:t>SDN allows networks to configure, secure and manage network resources through dynamic and automated SDN programs due to centralizing state in control layer.</a:t>
            </a:r>
          </a:p>
          <a:p>
            <a:r>
              <a:rPr lang="en-IN" dirty="0"/>
              <a:t>It supports a set of APIs.</a:t>
            </a:r>
          </a:p>
        </p:txBody>
      </p:sp>
      <p:sp>
        <p:nvSpPr>
          <p:cNvPr id="5" name="Slide Number Placeholder 4">
            <a:extLst>
              <a:ext uri="{FF2B5EF4-FFF2-40B4-BE49-F238E27FC236}">
                <a16:creationId xmlns:a16="http://schemas.microsoft.com/office/drawing/2014/main" id="{5A9FE6F1-A9F4-E374-794C-23677CD8342C}"/>
              </a:ext>
            </a:extLst>
          </p:cNvPr>
          <p:cNvSpPr>
            <a:spLocks noGrp="1"/>
          </p:cNvSpPr>
          <p:nvPr>
            <p:ph type="sldNum" sz="quarter" idx="12"/>
          </p:nvPr>
        </p:nvSpPr>
        <p:spPr/>
        <p:txBody>
          <a:bodyPr/>
          <a:lstStyle/>
          <a:p>
            <a:fld id="{45BECD33-1D32-4D2B-AE21-C87DF0D70995}" type="slidenum">
              <a:rPr lang="en-US" smtClean="0"/>
              <a:pPr/>
              <a:t>9</a:t>
            </a:fld>
            <a:endParaRPr lang="en-US"/>
          </a:p>
        </p:txBody>
      </p:sp>
    </p:spTree>
    <p:extLst>
      <p:ext uri="{BB962C8B-B14F-4D97-AF65-F5344CB8AC3E}">
        <p14:creationId xmlns:p14="http://schemas.microsoft.com/office/powerpoint/2010/main" val="1886485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04773CC4775F42ADA63DD447EBCD21" ma:contentTypeVersion="3" ma:contentTypeDescription="Create a new document." ma:contentTypeScope="" ma:versionID="6aa56337d4aaed633aae35c212f3bd37">
  <xsd:schema xmlns:xsd="http://www.w3.org/2001/XMLSchema" xmlns:xs="http://www.w3.org/2001/XMLSchema" xmlns:p="http://schemas.microsoft.com/office/2006/metadata/properties" xmlns:ns2="24ed36eb-ce61-4f43-9c80-248a1dc52f39" targetNamespace="http://schemas.microsoft.com/office/2006/metadata/properties" ma:root="true" ma:fieldsID="d4abb0a79579b1d5e9565658f153bfec" ns2:_="">
    <xsd:import namespace="24ed36eb-ce61-4f43-9c80-248a1dc52f39"/>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ed36eb-ce61-4f43-9c80-248a1dc52f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9DD111-B610-4986-9360-7C13A09733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ed36eb-ce61-4f43-9c80-248a1dc52f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1287DA-3115-4EC6-AE63-B190AF9716CD}">
  <ds:schemaRefs>
    <ds:schemaRef ds:uri="http://schemas.microsoft.com/sharepoint/v3/contenttype/forms"/>
  </ds:schemaRefs>
</ds:datastoreItem>
</file>

<file path=customXml/itemProps3.xml><?xml version="1.0" encoding="utf-8"?>
<ds:datastoreItem xmlns:ds="http://schemas.openxmlformats.org/officeDocument/2006/customXml" ds:itemID="{7BA6B289-C795-41A6-AC40-36F5A033A1B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119056</TotalTime>
  <Words>3920</Words>
  <Application>Microsoft Office PowerPoint</Application>
  <PresentationFormat>On-screen Show (4:3)</PresentationFormat>
  <Paragraphs>320</Paragraphs>
  <Slides>57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57</vt:i4>
      </vt:variant>
    </vt:vector>
  </HeadingPairs>
  <TitlesOfParts>
    <vt:vector size="68" baseType="lpstr">
      <vt:lpstr>-apple-system</vt:lpstr>
      <vt:lpstr>Arial</vt:lpstr>
      <vt:lpstr>Arial Unicode MS</vt:lpstr>
      <vt:lpstr>Calibri</vt:lpstr>
      <vt:lpstr>Merriweather</vt:lpstr>
      <vt:lpstr>Open Sans</vt:lpstr>
      <vt:lpstr>PT Serif</vt:lpstr>
      <vt:lpstr>Roboto</vt:lpstr>
      <vt:lpstr>Times</vt:lpstr>
      <vt:lpstr>Times New Roman</vt:lpstr>
      <vt:lpstr>Office Theme</vt:lpstr>
      <vt:lpstr> Module 6 :  Network Industry Trends and Automation   </vt:lpstr>
      <vt:lpstr>Introduction to SDN</vt:lpstr>
      <vt:lpstr>SDN Characteristics</vt:lpstr>
      <vt:lpstr>Openflow</vt:lpstr>
      <vt:lpstr>Decoupling with Openflow</vt:lpstr>
      <vt:lpstr>Need of SDN</vt:lpstr>
      <vt:lpstr>SDN Architecture</vt:lpstr>
      <vt:lpstr>Contd…</vt:lpstr>
      <vt:lpstr>Contd…</vt:lpstr>
      <vt:lpstr>Contd…</vt:lpstr>
      <vt:lpstr>Contd…</vt:lpstr>
      <vt:lpstr>Contd…</vt:lpstr>
      <vt:lpstr>Contd…</vt:lpstr>
      <vt:lpstr>Contd…</vt:lpstr>
      <vt:lpstr>SDN Operation</vt:lpstr>
      <vt:lpstr>                          Contd… </vt:lpstr>
      <vt:lpstr>                          Contd… </vt:lpstr>
      <vt:lpstr>                               Contd…</vt:lpstr>
      <vt:lpstr>                                       SDN Devices         </vt:lpstr>
      <vt:lpstr>                       Abstraction Layer       </vt:lpstr>
      <vt:lpstr>                          Packet processing logic        </vt:lpstr>
      <vt:lpstr>                               SDN Applications        </vt:lpstr>
      <vt:lpstr>                            Network Automation       </vt:lpstr>
      <vt:lpstr>                        Benefits of Network Automation</vt:lpstr>
      <vt:lpstr>                      Types of Network Automation</vt:lpstr>
      <vt:lpstr>                               Device Provisioning</vt:lpstr>
      <vt:lpstr>                                Data Collection</vt:lpstr>
      <vt:lpstr>                          Configuration Management</vt:lpstr>
      <vt:lpstr>                                   Migration</vt:lpstr>
      <vt:lpstr>                             Basic Concept of IoT</vt:lpstr>
      <vt:lpstr>                                  What is IoT</vt:lpstr>
      <vt:lpstr>                                   Need of IoT    </vt:lpstr>
      <vt:lpstr>                             How does IoT work?</vt:lpstr>
      <vt:lpstr>                                  Contd…</vt:lpstr>
      <vt:lpstr>                                  Contd…</vt:lpstr>
      <vt:lpstr>                            IoT Characteristics</vt:lpstr>
      <vt:lpstr>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Construction, working and characteristics of BJT, JFET, and E-MOSFET</dc:title>
  <dc:creator>Pranavi Mhatre</dc:creator>
  <cp:lastModifiedBy>Varad Patil</cp:lastModifiedBy>
  <cp:revision>261</cp:revision>
  <dcterms:created xsi:type="dcterms:W3CDTF">2020-07-09T06:07:12Z</dcterms:created>
  <dcterms:modified xsi:type="dcterms:W3CDTF">2024-06-01T19:15:39Z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0x010100A004773CC4775F42ADA63DD447EBCD21</vt:lpwstr>
  </property>
</Properties>
</file>