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400" r:id="rId22"/>
    <p:sldId id="405" r:id="rId23"/>
    <p:sldId id="401" r:id="rId24"/>
    <p:sldId id="402" r:id="rId25"/>
    <p:sldId id="403" r:id="rId26"/>
    <p:sldId id="404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379" r:id="rId3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3AC6"/>
    <a:srgbClr val="66BA74"/>
    <a:srgbClr val="19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110D6-4A37-9C5A-790B-1E3DFD39F1D2}" v="15" dt="2024-02-05T06:59:36.154"/>
  </p1510:revLst>
</p1510:revInfo>
</file>

<file path=ppt/tableStyles.xml><?xml version="1.0" encoding="utf-8"?>
<a:tblStyleLst xmlns:a="http://schemas.openxmlformats.org/drawingml/2006/main" def="{69CE5A3F-FDA1-46C1-9C48-705AF0E73451}">
  <a:tblStyle styleId="{69CE5A3F-FDA1-46C1-9C48-705AF0E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53381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076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c9a838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c9a838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3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5"/>
            <a:ext cx="7543800" cy="2161646"/>
          </a:xfrm>
        </p:spPr>
        <p:txBody>
          <a:bodyPr anchor="b"/>
          <a:lstStyle>
            <a:lvl1pPr>
              <a:defRPr sz="6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4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8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2"/>
            <a:ext cx="1752600" cy="487627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2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1" y="4572002"/>
            <a:ext cx="7659687" cy="973668"/>
          </a:xfrm>
        </p:spPr>
        <p:txBody>
          <a:bodyPr anchor="t"/>
          <a:lstStyle>
            <a:lvl1pPr algn="l">
              <a:defRPr sz="35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1" y="3210719"/>
            <a:ext cx="6135687" cy="136128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48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9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44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79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240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68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137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585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3657600" cy="382524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1"/>
            <a:ext cx="3657600" cy="382524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1900" b="1">
                <a:solidFill>
                  <a:schemeClr val="tx2"/>
                </a:solidFill>
              </a:defRPr>
            </a:lvl1pPr>
            <a:lvl2pPr marL="444820" indent="0">
              <a:buNone/>
              <a:defRPr sz="1900" b="1"/>
            </a:lvl2pPr>
            <a:lvl3pPr marL="889640" indent="0">
              <a:buNone/>
              <a:defRPr sz="1800" b="1"/>
            </a:lvl3pPr>
            <a:lvl4pPr marL="1334460" indent="0">
              <a:buNone/>
              <a:defRPr sz="1600" b="1"/>
            </a:lvl4pPr>
            <a:lvl5pPr marL="1779279" indent="0">
              <a:buNone/>
              <a:defRPr sz="1600" b="1"/>
            </a:lvl5pPr>
            <a:lvl6pPr marL="2224099" indent="0">
              <a:buNone/>
              <a:defRPr sz="1600" b="1"/>
            </a:lvl6pPr>
            <a:lvl7pPr marL="2668920" indent="0">
              <a:buNone/>
              <a:defRPr sz="1600" b="1"/>
            </a:lvl7pPr>
            <a:lvl8pPr marL="3113739" indent="0">
              <a:buNone/>
              <a:defRPr sz="1600" b="1"/>
            </a:lvl8pPr>
            <a:lvl9pPr marL="35585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7"/>
            <a:ext cx="3657600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4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1900" b="1">
                <a:solidFill>
                  <a:schemeClr val="tx2"/>
                </a:solidFill>
              </a:defRPr>
            </a:lvl1pPr>
            <a:lvl2pPr marL="444820" indent="0">
              <a:buNone/>
              <a:defRPr sz="1900" b="1"/>
            </a:lvl2pPr>
            <a:lvl3pPr marL="889640" indent="0">
              <a:buNone/>
              <a:defRPr sz="1800" b="1"/>
            </a:lvl3pPr>
            <a:lvl4pPr marL="1334460" indent="0">
              <a:buNone/>
              <a:defRPr sz="1600" b="1"/>
            </a:lvl4pPr>
            <a:lvl5pPr marL="1779279" indent="0">
              <a:buNone/>
              <a:defRPr sz="1600" b="1"/>
            </a:lvl5pPr>
            <a:lvl6pPr marL="2224099" indent="0">
              <a:buNone/>
              <a:defRPr sz="1600" b="1"/>
            </a:lvl6pPr>
            <a:lvl7pPr marL="2668920" indent="0">
              <a:buNone/>
              <a:defRPr sz="1600" b="1"/>
            </a:lvl7pPr>
            <a:lvl8pPr marL="3113739" indent="0">
              <a:buNone/>
              <a:defRPr sz="1600" b="1"/>
            </a:lvl8pPr>
            <a:lvl9pPr marL="35585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7"/>
            <a:ext cx="3657600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2"/>
            <a:ext cx="7772400" cy="495300"/>
          </a:xfrm>
        </p:spPr>
        <p:txBody>
          <a:bodyPr anchor="b"/>
          <a:lstStyle>
            <a:lvl1pPr algn="ctr">
              <a:defRPr sz="2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4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44820" indent="0">
              <a:buNone/>
              <a:defRPr sz="1200"/>
            </a:lvl2pPr>
            <a:lvl3pPr marL="889640" indent="0">
              <a:buNone/>
              <a:defRPr sz="1000"/>
            </a:lvl3pPr>
            <a:lvl4pPr marL="1334460" indent="0">
              <a:buNone/>
              <a:defRPr sz="900"/>
            </a:lvl4pPr>
            <a:lvl5pPr marL="1779279" indent="0">
              <a:buNone/>
              <a:defRPr sz="900"/>
            </a:lvl5pPr>
            <a:lvl6pPr marL="2224099" indent="0">
              <a:buNone/>
              <a:defRPr sz="900"/>
            </a:lvl6pPr>
            <a:lvl7pPr marL="2668920" indent="0">
              <a:buNone/>
              <a:defRPr sz="900"/>
            </a:lvl7pPr>
            <a:lvl8pPr marL="3113739" indent="0">
              <a:buNone/>
              <a:defRPr sz="900"/>
            </a:lvl8pPr>
            <a:lvl9pPr marL="355855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3"/>
            <a:ext cx="7772400" cy="4119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1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100"/>
            </a:lvl1pPr>
            <a:lvl2pPr marL="444820" indent="0">
              <a:buNone/>
              <a:defRPr sz="2700"/>
            </a:lvl2pPr>
            <a:lvl3pPr marL="889640" indent="0">
              <a:buNone/>
              <a:defRPr sz="2300"/>
            </a:lvl3pPr>
            <a:lvl4pPr marL="1334460" indent="0">
              <a:buNone/>
              <a:defRPr sz="1900"/>
            </a:lvl4pPr>
            <a:lvl5pPr marL="1779279" indent="0">
              <a:buNone/>
              <a:defRPr sz="1900"/>
            </a:lvl5pPr>
            <a:lvl6pPr marL="2224099" indent="0">
              <a:buNone/>
              <a:defRPr sz="1900"/>
            </a:lvl6pPr>
            <a:lvl7pPr marL="2668920" indent="0">
              <a:buNone/>
              <a:defRPr sz="1900"/>
            </a:lvl7pPr>
            <a:lvl8pPr marL="3113739" indent="0">
              <a:buNone/>
              <a:defRPr sz="1900"/>
            </a:lvl8pPr>
            <a:lvl9pPr marL="3558559" indent="0">
              <a:buNone/>
              <a:defRPr sz="1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44820" indent="0">
              <a:buNone/>
              <a:defRPr sz="1200"/>
            </a:lvl2pPr>
            <a:lvl3pPr marL="889640" indent="0">
              <a:buNone/>
              <a:defRPr sz="1000"/>
            </a:lvl3pPr>
            <a:lvl4pPr marL="1334460" indent="0">
              <a:buNone/>
              <a:defRPr sz="900"/>
            </a:lvl4pPr>
            <a:lvl5pPr marL="1779279" indent="0">
              <a:buNone/>
              <a:defRPr sz="900"/>
            </a:lvl5pPr>
            <a:lvl6pPr marL="2224099" indent="0">
              <a:buNone/>
              <a:defRPr sz="900"/>
            </a:lvl6pPr>
            <a:lvl7pPr marL="2668920" indent="0">
              <a:buNone/>
              <a:defRPr sz="900"/>
            </a:lvl7pPr>
            <a:lvl8pPr marL="3113739" indent="0">
              <a:buNone/>
              <a:defRPr sz="900"/>
            </a:lvl8pPr>
            <a:lvl9pPr marL="355855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8"/>
            <a:ext cx="7620000" cy="952500"/>
          </a:xfrm>
          <a:prstGeom prst="rect">
            <a:avLst/>
          </a:prstGeom>
        </p:spPr>
        <p:txBody>
          <a:bodyPr vert="horz" lIns="88963" tIns="44482" rIns="88963" bIns="44482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620000" cy="4000500"/>
          </a:xfrm>
          <a:prstGeom prst="rect">
            <a:avLst/>
          </a:prstGeom>
        </p:spPr>
        <p:txBody>
          <a:bodyPr vert="horz" lIns="88963" tIns="44482" rIns="88963" bIns="444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63" tIns="44482" rIns="88963" bIns="44482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63" tIns="44482" rIns="88963" bIns="44482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8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90" y="3343488"/>
            <a:ext cx="1972733" cy="365760"/>
          </a:xfrm>
          <a:prstGeom prst="rect">
            <a:avLst/>
          </a:prstGeom>
        </p:spPr>
        <p:txBody>
          <a:bodyPr vert="horz" lIns="88963" tIns="44482" rIns="88963" bIns="44482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9" y="1341120"/>
            <a:ext cx="2031999" cy="365760"/>
          </a:xfrm>
          <a:prstGeom prst="rect">
            <a:avLst/>
          </a:prstGeom>
        </p:spPr>
        <p:txBody>
          <a:bodyPr vert="horz" lIns="88963" tIns="44482" rIns="88963" bIns="44482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3/6/2024</a:t>
            </a:fld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914E3FB3-7D52-4D52-90AA-69F5CF6DAD2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842" y="5073654"/>
            <a:ext cx="1319592" cy="544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FB37A1-29FF-4425-8393-79A9BBB15B85}"/>
              </a:ext>
            </a:extLst>
          </p:cNvPr>
          <p:cNvSpPr txBox="1"/>
          <p:nvPr userDrawn="1"/>
        </p:nvSpPr>
        <p:spPr>
          <a:xfrm>
            <a:off x="4085331" y="5413421"/>
            <a:ext cx="1115817" cy="243721"/>
          </a:xfrm>
          <a:prstGeom prst="rect">
            <a:avLst/>
          </a:prstGeom>
          <a:noFill/>
        </p:spPr>
        <p:txBody>
          <a:bodyPr wrap="none" lIns="88963" tIns="44482" rIns="88963" bIns="44482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Priyanka</a:t>
            </a:r>
            <a:r>
              <a:rPr lang="en-IN" sz="1000" baseline="0" dirty="0">
                <a:solidFill>
                  <a:schemeClr val="bg1">
                    <a:lumMod val="50000"/>
                  </a:schemeClr>
                </a:solidFill>
              </a:rPr>
              <a:t> Kadam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889640" rtl="0" eaLnBrk="1" latinLnBrk="0" hangingPunct="1">
        <a:spcBef>
          <a:spcPct val="0"/>
        </a:spcBef>
        <a:buNone/>
        <a:defRPr sz="4500" kern="1200" cap="none" spc="-97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33615" indent="-222410" algn="l" defTabSz="8896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22747" indent="-222410" algn="l" defTabSz="88964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8604" indent="-222410" algn="l" defTabSz="88964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497" indent="-222410" algn="l" defTabSz="88964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388" indent="-222410" algn="l" defTabSz="88964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90316" indent="-177928" algn="l" defTabSz="8896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68245" indent="-177928" algn="l" defTabSz="88964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046172" indent="-177928" algn="l" defTabSz="88964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24099" indent="-177928" algn="l" defTabSz="88964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820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9640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460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9279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4099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8920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3739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8559" algn="l" defTabSz="8896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827308"/>
            <a:ext cx="8220080" cy="1738668"/>
          </a:xfrm>
          <a:prstGeom prst="rect">
            <a:avLst/>
          </a:prstGeom>
        </p:spPr>
        <p:txBody>
          <a:bodyPr spcFirstLastPara="1" wrap="square" lIns="88949" tIns="88949" rIns="88949" bIns="88949" anchor="b" anchorCtr="0">
            <a:no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291510"/>
            <a:ext cx="8520600" cy="1718906"/>
          </a:xfrm>
          <a:prstGeom prst="rect">
            <a:avLst/>
          </a:prstGeom>
        </p:spPr>
        <p:txBody>
          <a:bodyPr spcFirstLastPara="1" wrap="square" lIns="88949" tIns="88949" rIns="88949" bIns="88949" anchor="ctr" anchorCtr="0">
            <a:noAutofit/>
          </a:bodyPr>
          <a:lstStyle/>
          <a:p>
            <a:pPr lvl="0"/>
            <a:r>
              <a:rPr lang="en-IN" dirty="0"/>
              <a:t>EXTC – BE(SEM VIII) – NLP</a:t>
            </a:r>
          </a:p>
          <a:p>
            <a:pPr lvl="0"/>
            <a:endParaRPr lang="en-IN" dirty="0"/>
          </a:p>
          <a:p>
            <a:pPr lvl="0"/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Priyanka</a:t>
            </a:r>
            <a:r>
              <a:rPr lang="en-IN" b="1" dirty="0"/>
              <a:t> </a:t>
            </a:r>
            <a:r>
              <a:rPr lang="en-IN" b="1" dirty="0" err="1"/>
              <a:t>Kadam</a:t>
            </a:r>
            <a:endParaRPr lang="en-IN" b="1" dirty="0"/>
          </a:p>
          <a:p>
            <a:pPr lvl="0"/>
            <a:r>
              <a:rPr lang="en-IN" sz="1300" dirty="0"/>
              <a:t>Assistant Professor</a:t>
            </a:r>
          </a:p>
          <a:p>
            <a:pPr lvl="0"/>
            <a:r>
              <a:rPr lang="en-IN" sz="1300" dirty="0"/>
              <a:t>Dept. of Electronics and Telecommunication </a:t>
            </a:r>
          </a:p>
          <a:p>
            <a:pPr lvl="0"/>
            <a:r>
              <a:rPr lang="en-IN" sz="1300" dirty="0"/>
              <a:t>SIES Graduate School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DE995-1943-4164-B1BE-C25A240B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" y="586854"/>
            <a:ext cx="7546501" cy="40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8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114425"/>
            <a:ext cx="7286553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9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166812"/>
            <a:ext cx="6677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890587"/>
            <a:ext cx="5934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382137"/>
            <a:ext cx="7841989" cy="46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9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362075"/>
            <a:ext cx="7374411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952500"/>
            <a:ext cx="70982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0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7" y="698287"/>
            <a:ext cx="7612536" cy="39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966787"/>
            <a:ext cx="702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6" y="933450"/>
            <a:ext cx="7466832" cy="41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8086"/>
            <a:ext cx="6574971" cy="42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209675"/>
            <a:ext cx="5410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1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47725"/>
            <a:ext cx="6029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1" y="966787"/>
            <a:ext cx="7798202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7" y="861349"/>
            <a:ext cx="6518938" cy="36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7" y="1023937"/>
            <a:ext cx="5927393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0" y="614149"/>
            <a:ext cx="7498237" cy="40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71562"/>
            <a:ext cx="6477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66709"/>
            <a:ext cx="6462712" cy="42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6" y="586854"/>
            <a:ext cx="7400622" cy="41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98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23937"/>
            <a:ext cx="6667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23950"/>
            <a:ext cx="7034212" cy="39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138237"/>
            <a:ext cx="6124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52500"/>
            <a:ext cx="6972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09650"/>
            <a:ext cx="6991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447800"/>
            <a:ext cx="5743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1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EBC242-5D90-45BC-B81E-C86D1BB7722A}"/>
              </a:ext>
            </a:extLst>
          </p:cNvPr>
          <p:cNvSpPr txBox="1">
            <a:spLocks/>
          </p:cNvSpPr>
          <p:nvPr/>
        </p:nvSpPr>
        <p:spPr>
          <a:xfrm>
            <a:off x="0" y="2061150"/>
            <a:ext cx="9144000" cy="93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49" tIns="88949" rIns="88949" bIns="8894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b="1" dirty="0">
                <a:solidFill>
                  <a:schemeClr val="tx1"/>
                </a:solidFill>
                <a:latin typeface="Cambria"/>
                <a:cs typeface="Calibri Light"/>
              </a:rPr>
              <a:t>Thank You!</a:t>
            </a:r>
          </a:p>
          <a:p>
            <a:endParaRPr lang="en-US" sz="1200" b="1" i="1" dirty="0">
              <a:solidFill>
                <a:schemeClr val="tx1"/>
              </a:solidFill>
              <a:latin typeface="Cambria"/>
              <a:cs typeface="Calibri Light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Cambria"/>
                <a:cs typeface="Calibri Light"/>
              </a:rPr>
              <a:t>(priyankak@sies.edu.in)</a:t>
            </a:r>
            <a:endParaRPr lang="en-US" sz="1200" b="1" i="1" dirty="0">
              <a:solidFill>
                <a:schemeClr val="tx1"/>
              </a:solidFill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15FA-7CC5-42AD-A402-008D33E3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45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541"/>
            <a:ext cx="7772400" cy="40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559558"/>
            <a:ext cx="7601803" cy="41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1176337"/>
            <a:ext cx="725662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627797"/>
            <a:ext cx="6716973" cy="38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995362"/>
            <a:ext cx="7563631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887105"/>
            <a:ext cx="7242412" cy="35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1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18162</TotalTime>
  <Words>67</Words>
  <Application>Microsoft Office PowerPoint</Application>
  <PresentationFormat>On-screen Show (16:10)</PresentationFormat>
  <Paragraphs>44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Adjacency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BHARAT</cp:lastModifiedBy>
  <cp:revision>629</cp:revision>
  <dcterms:modified xsi:type="dcterms:W3CDTF">2024-03-06T09:46:40Z</dcterms:modified>
</cp:coreProperties>
</file>