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15.xml" ContentType="application/inkml+xml"/>
  <Override PartName="/ppt/ink/ink16.xml" ContentType="application/inkml+xml"/>
  <Override PartName="/ppt/theme/theme1.xml" ContentType="application/vnd.openxmlformats-officedocument.theme+xml"/>
  <Override PartName="/ppt/ink/ink17.xml" ContentType="application/inkml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4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7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428" r:id="rId3"/>
    <p:sldId id="455" r:id="rId4"/>
    <p:sldId id="451" r:id="rId5"/>
    <p:sldId id="452" r:id="rId6"/>
    <p:sldId id="456" r:id="rId7"/>
    <p:sldId id="457" r:id="rId8"/>
    <p:sldId id="458" r:id="rId9"/>
    <p:sldId id="459" r:id="rId10"/>
    <p:sldId id="460" r:id="rId11"/>
    <p:sldId id="447" r:id="rId12"/>
    <p:sldId id="448" r:id="rId13"/>
    <p:sldId id="449" r:id="rId14"/>
    <p:sldId id="37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E5A3F-FDA1-46C1-9C48-705AF0E73451}">
  <a:tblStyle styleId="{69CE5A3F-FDA1-46C1-9C48-705AF0E73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3939" autoAdjust="0"/>
  </p:normalViewPr>
  <p:slideViewPr>
    <p:cSldViewPr snapToGrid="0">
      <p:cViewPr varScale="1">
        <p:scale>
          <a:sx n="63" d="100"/>
          <a:sy n="63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1-19T01:39:5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10548 10442 0,'-35'0'219,"0"0"-173,-1 18 1,-34 0-15,34-1-17,19-17 1,-19 0-1,19 18 1,-54-1 0,71 1-1,-17-18 1,17 18 31,-18 17 31,-17-17-62,35-1-1,-18 1 1,18 0 15,-18 17-15,18-18-1,0 36 1,0-35 0,-35 70-1,35-53 1,0-17 46,0 17-46,18-17 0,-18 17 30</inkml:trace>
  <inkml:trace contextRef="#ctx0" brushRef="#br0" timeOffset="5177.58">10001 11024 0,'-17'36'172,"-1"17"-156,18 17 0,0-35-1,0-17 1,0 35 15,18 35 0,-18-70-15,0-1 0,0 1-1,0 0 1,0-1-1,17 54 17,1-54-1,-18 1-15,18-18 46,52 53-31,-70-18-15,0-17 0,35-18-16,-17 18 15,0-1 95,17 1-79,18 35 0,-36-53-31,19 17 31,-36 1-15,17-18 62,36 35 0,-35-35-47,35 0 1,17 0 15</inkml:trace>
  <inkml:trace contextRef="#ctx0" brushRef="#br0" timeOffset="10020.82">9031 14446 0,'-18'-17'141,"1"17"-126,-142-18 16,106 0 1,36 18-17,-54 0 17,36 0-17,17 0 1,-17 0-1,0 0 1,-1 0 0,1 0-16,35 18 15,-35-18 1,17 0 0,0 0 46,-87 53-31,87-35-15,-17-1 0,17-17-1,-53 35 16,71-17-15,-17 17 0,-18 18-1,-18 18 1,35-54 0,18 19-1,-53-19 16,53 19-31,0-19 16,-35 72 0,17-54 15,1 35-15,17-52 93,0 0-93,0-1-1,0 19 16,0-19 48,0 1-64,0-1 32,0 1-31,0 0 31,0 17-1,0-17 1,0-1 16,17 1-32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1T09:03:53.0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7980 8791 471 0,'0'0'0'0,"0"0"0"16,0 0 0-16,0 0 40 0,0 0-40 0,0 0 40 16,0 0-40-16,0 0 89 0,0 0-89 0,0 0 89 15,0 0-89-15,0 0 87 0,0 0-87 0,5-17 87 16,-5 17-87-16,0 0 66 0,0 0-66 0,0 0 66 16,0 0-66-16,0 0 42 0,0 0-42 0,-9-4 42 15,-5 4-42-15,14 0 37 0,0 0-37 0,-17 6 37 16,-3 4-37-16,20-10 31 0,0 0-31 0,-17 16 31 15,2 4-31-15,15-20 30 0,0 0-30 0,-7 21 31 16,6 0-31-16,1-21 28 0,0 0-28 0,0 19 29 0,1-7-29 16,-1-12 24-16,0 0-24 0,13 9 24 0,6-1-24 15,-19-8 24-15,0 0-24 0,27 9 24 0,-1-6-24 16,-26-3 21-16,0 0-21 0,26 0 21 0,3-1-21 16,-29 1 19-16,0 0-19 0,26-4 20 0,-8-4-20 15,-18 8 14-15,0 0-14 0,17-11 14 0,-2 3-14 16,-15 8 12-16,0 0-12 0,8-9 13 0,1-3-13 15,-9 12 9-15,0 0-9 0,2-16 10 0,1 4-10 0,-3 12 8 16,0 0-8-16,0-17 9 0,-3-6-9 0,3 23 9 16,0 0-9-16,-2-24 10 0,-7-2-10 0,9 26 12 0,0 0-12 15,-8-19 13-15,-1 7-13 0,9 12 12 16,0 0-12-16,-9-9 13 0,0 2-13 0,9 7 13 0,0 0-13 16,-12-3 14-16,1 1-14 0,11 2 12 15,0 0-12-15,-14 0 12 0,-4 4-12 0,18-4 11 0,0 0-11 16,-17 8 11-16,-6 10-11 0,23-18 9 0,0 0-9 0,-18 24 9 15,9 4-9-15,9-28 7 0,0 0-7 16,-5 24 7-16,10 0-7 0,-5-24 5 0,0 0-5 0,6 21 6 16,6-2-6-16,-12-19 4 0,0 0-4 0,11 15 5 15,1-4-5-15,-12-11 4 0,0 0-4 0,12 7 5 16,4-7-5-16,-16 0 5 0,0 0-5 0,16 0 5 16,-2-7-5-16,-14 7 2 0,0 0-2 0,11-9 3 15,-4-3-3-15,-7 12 1 0,0 0-1 0,9-12 2 16,-9 3-2-16,0 9 1 0,0 0-1 0,0-12 1 15,0 0-1-15,0 12 1 0,0 0-1 0,-7-12 2 16,-2-4-2-16,9 16 1 0,0 0-1 0,-11-12 2 0,-1 4-2 16,12 8 2-16,0 0-2 0,-9-9 2 0,-2 5-2 15,11 4 3-15,0 0-3 0,-12 0 4 0,-2 4-4 16,14-4 2-16,0 0-2 0,-12 5 3 0,1 4-3 16,11-9 0-16,0 0 0 0,-5 14 1 0,1 6-1 15,4-20 0-15,0 0 0 0,0 18 0 0,9-3 0 16,-4 1-1354-16</inkml:trace>
  <inkml:trace contextRef="#ctx0" brushRef="#br0" timeOffset="23974.24">23532 4525 561 0,'0'0'0'0,"0"0"0"0,0 0 0 0,0 0 42 16,0 0-42-16,0 0 42 0,0 0-42 0,0 0 110 0,0 0-110 16,-5 25 111-16,10-1-111 0,-5-24 94 0,0 0-94 15,9 36 95-15,3 20-95 0,-12-56 60 0,0 0-60 16,14 65 60-16,4 1-60 0,-18-66 31 0,0 0-31 15,12 64 31-15,-5-8-31 0,-7-56 24 0,0 0-24 16,2 45 25-16,-2-6-25 0,0-39 22 0,0 0-22 0,0 37 23 16,-2-1-23-16,2-36 18 0,0 0-18 0,-1 33 18 15,1-14-18-15,0-19 11 0,0 0-11 0,-2 14 11 16,-2-7-11-16,4-7 3 0,0 0-3 0,0 0 4 16,0 0-4-16,0 0-987 0</inkml:trace>
  <inkml:trace contextRef="#ctx0" brushRef="#br0" timeOffset="24304.01">23560 4659 550 0,'0'0'0'0,"0"0"0"0,-7-21 0 16,7 21 0-16,0 0 0 0,-5-19 0 0,3 5 0 15,2 14-1-15,0 0 1 0,-2-16 0 0,-1-3 0 16,3 19 21-16,0 0-21 0,-2-17 21 0,4-2-21 15,-2 19 73-15,0 0-73 0,9-21 73 0,7-12-73 16,-16 33 91-16,0 0-91 0,19-32 92 0,6 13-92 16,-25 19 86-16,0 0-86 0,37-9 86 0,16 12-86 0,-53-3 70 15,0 0-70-15,58 12 70 0,-5 6-70 16,-53-18 58-16,0 0-58 0,37 27 59 0,-11 6-59 0,-26-33 46 0,0 0-46 16,13 33 46-16,-17 7-46 0,4-40 36 15,0 0-36-15,-16 45 37 0,-10 10-37 0,26-55 28 0,0 0-28 16,-39 49 29-16,-14-16-29 0,53-33 23 0,0 0-23 15,-55 27 24-15,11-6-24 0,44-21 6 0,0 0-6 16,-32 9 7-16,15-6-7 0,17-3 0 0,0 0 0 16,-7 4 0-16,7-4 0 0,0 0-1164 0</inkml:trace>
  <inkml:trace contextRef="#ctx0" brushRef="#br0" timeOffset="26167.46">23469 5292 348 0,'0'0'0'0,"0"0"0"15,0 0 0-15,0 0 48 0,0 0-48 0,0 0 49 16,0 29-49-16,0-29 134 0,0 0-134 0,-2 16 134 15,-5-7-134-15,7-9 107 0,0 0-107 0,-4 8 108 16,4 3-108-16,0-11 72 0,0 0-72 0,2 12 72 16,1 3-72-16,-3-15 49 0,0 0-49 0,4 14 49 15,3-7-49-15,-7-7 34 0,0 0-34 0,0 0 34 16,9 4-34-16,-9-4 26 0,0 0-26 0,0 0 27 16,0 0-27-16,0 0 22 0,0 0-22 0,0 0 22 15,7-4-22-15,-7 4 22 0,0 0-22 0,3-7 22 0,1-1-22 16,-4 8 22-16,0 0-22 0,0-12 22 0,-7-13-22 15,7 25 22-15,0 0-22 0,-11-20 23 0,-5 7-23 16,16 13 28-16,0 0-28 0,-15 0 29 0,1 9-29 16,14-9 30-16,0 0-30 0,-18 17 30 0,4 2-30 15,14-19 34-15,0 0-34 0,-13 19 34 0,6-1-34 0,7-18 34 16,0 0-34-16,-1 12 34 0,4-4-34 0,-3-8 30 16,0 0-30-16,5 7 31 0,-5-7-31 0,0 0 25 15,0 0-25-15,13 9 26 0,-13-9-26 0,0 0 22 0,0 0-22 16,9 0 23-16,-9 0-23 0,0 0 17 0,0 0-17 15,10-3 18-15,-3-6-18 0,-7 9 13 0,0 0-13 16,7-9 13-16,0-1-13 0,0 1-1395 0</inkml:trace>
  <inkml:trace contextRef="#ctx0" brushRef="#br0" timeOffset="49451.85">22287 6912 371 0,'0'0'0'0,"0"0"0"15,0 0 0-15,0 0 16 0,0 0-16 0,0 0 17 16,0 0-17-16,0 0 86 0,0 0-86 0,0 0 87 15,0 0-87-15,0 0 110 0,0 0-110 0,0 0 111 16,28-12-111-16,-28 12 97 0,0 0-97 0,41-4 98 16,6 4-98-16,-47 0 51 0,0 0-51 0,62 5 52 15,7 6-52-15,-69-11 33 0,0 0-33 0,84 9 34 16,20-1-34-16,-104-8 34 0,0 0-34 0,117 9 34 16,6-2-34-16,-123-7 41 0,0 0-41 0,131 3 41 0,-1-1-41 15,-130-2 54-15,0 0-54 0,133 3 55 16,-17-4-55-16,-116 1 46 0,0 0-46 0,109-4 46 0,-8-3-46 15,-101 7 40-15,0 0-40 0,85-5 41 0,-25 5-41 16,-60 0 34-16,0 0-34 0,40-3 34 0,-19 3-34 16,-21 0 22-16,0 0-22 0,13 0 23 0,-6 0-23 15,-7 0 8-15,0 0-8 0,0 0 9 0,0 0-9 16,0 0-1234-16</inkml:trace>
  <inkml:trace contextRef="#ctx0" brushRef="#br0" timeOffset="100706.19">7791 8840 124 0,'0'0'0'16,"0"0"0"-16,0 0 0 0,0 0 1 0,0 0-1 0,23-9 1 15,25 0-1-15,-48 9 2 0,0 0-2 0,54-12 2 16,-8 0-2-16,-46 12 21 0,0 0-21 0,44-15 21 15,-7-1-21-15,-37 16 31 0,0 0-31 0,36-12 32 16,-8 3-32-16,-28 9 38 0,0 0-38 0,26-7 38 16,-12 2-38-16,-14 5 29 0,0 0-29 0,13-3 29 15,-13 3-29-15,0 0 19 0,0 0-19 0,5-4 20 16,-5 4-20-16,0 0-246 0</inkml:trace>
  <inkml:trace contextRef="#ctx0" brushRef="#br0" timeOffset="110508.74">29868 640 899 0,'0'0'0'0,"0"0"8"0,0 0-8 15,0 0 8-15,5-5-8 0,-5 5-1 0,0 0 1 16,0 0-1-16,18 9 1 0,0-2-625 0</inkml:trace>
  <inkml:trace contextRef="#ctx0" brushRef="#br0" timeOffset="160173.97">10179 10575 550 0,'0'0'0'0,"0"0"0"0,0 0 0 15,0 0 19-15,0 0-19 0,0 0 20 0,0 0-20 16,0 0 72-16,0 0-72 0,0 0 73 0,0 0-73 16,0 0 76-16,0 0-76 0,0 0 77 0,0 0-77 0,0 0 46 15,0 0-46-15,0 0 46 0,0 0-46 0,0 0 34 16,0 0-34-16,-8 18 34 0,11-11-34 15,-3-7 26-15,0 0-26 0,0 0 26 0,9 7-26 0,-9-7 22 0,0 0-22 16,5 0 22-16,-5 0-22 0,0 0 17 0,0 0-17 16,9 0 18-16,-9 0-18 0,0 0 18 0,0 0-18 15,9-6 19-15,-9 6-19 0,0 0 16 0,0 0-16 16,9-10 16-16,-9 10-16 0,0 0 13 0,0 0-13 16,0 0 14-16,0 0-14 0,0 0 10 0,0 0-10 15,0 0 11-15,-7-3-11 0,7 3 11 0,0 0-11 16,-9 0 11-16,-2 5-11 0,11-5 12 0,0 0-12 15,-9 7 12-15,-3 1-12 0,12-8 11 0,0 0-11 16,-7 11 11-16,3-4-11 0,4-7 9 0,0 0-9 0,-5 7 9 16,5-7-9-16,0 0 8 0,0 0-8 0,0 0 9 15,0 8-9-15,0-8 8 0,0 0-8 0,0 0 8 16,0 0-8-16,0 0 11 0,0 0-11 0,9 7 11 16,0-12-11-16,-9 5 14 0,0 0-14 0,10-5 15 15,-4 0-15-15,-6 5 15 0,0 0-15 0,0 0 16 16,3-7-16-16,-3 7 12 0,0 0-12 0,0 0 13 0,0 0-13 15,0 0 9-15,0 0-9 0,0 0 10 0,4-6-10 16,-4 6 7-16,0 0-7 0,0 0 8 0,0 0-8 16,0 0-1107-16</inkml:trace>
  <inkml:trace contextRef="#ctx0" brushRef="#br0" timeOffset="185424.13">14646 2784 1054 0,'0'0'0'0,"0"0"0"16,-2 7 0-16,2-7 4 0,0 0-4 0,-2 9 5 15,6 0-5-15,-4-9 4 0,0 0-4 0,12 8 4 16,6 4-4-16,-18-12-2 0,0 0 2 0,19 20-1 0,9 4 1 16,2 0-741-16</inkml:trace>
  <inkml:trace contextRef="#ctx0" brushRef="#br1" timeOffset="-190497.53">16355 9158 471 0,'0'0'0'0,"0"0"0"0,0 0 0 16,0 0 16-16,0 0-16 0,0 0 17 0,0 0-17 16,0 0 33-16,0 0-33 0,0 0 34 0,0 0-34 15,0 0 51-15,0 0-51 0,0 0 51 0,0 0-51 16,0 0 30-16,0 0-30 0,0 0 31 0,0 0-31 16,0 0 18-16,0 0-18 0,0 0 18 0,0 0-18 0,0 0-518 15</inkml:trace>
  <inkml:trace contextRef="#ctx0" brushRef="#br2" timeOffset="-192219.43">28628 11555 505 0,'0'0'0'16,"0"0"0"-16,0 0 0 0,0 0 35 0,0 0-35 0,0 0 36 16,-19 7-36-16,19-7 91 0,0 0-91 0,0 0 92 15,-13-5-92-15,13 5 87 0,0 0-87 0,-10-4 88 16,-3 4-88-16,13 0 66 0,0 0-66 0,-12 0 66 15,3 0-66-15,9 0 42 0,0 0-42 0,-9 2 43 16,-1 1-43-16,10-3 34 0,0 0-34 0,-11 7 34 16,4 0-34-16,7-7 26 0,0 0-26 0,-5 12 27 15,-2 6-27-15,7-18 22 0,0 0-22 0,-6 15 23 16,3 1-23-16,3-16 24 0,0 0-24 0,0 14 25 16,2-2-25-16,-2-12 22 0,0 0-22 0,1 8 22 15,3-1-22-15,-4-7 20 0,0 0-20 0,0 0 20 0,3 9-20 16,-3-9 17-16,0 0-17 0,0 0 17 0,16-2-17 15,-16 2 16-15,0 0-16 0,14-5 16 0,4-4-16 16,-18 9 16-16,0 0-16 0,18-12 16 0,-2-5-16 16,-16 17 18-16,0 0-18 0,8-19 18 0,-6 2-18 15,-2 17 21-15,0 0-21 0,-2-16 22 0,-5 2-22 16,7 14 25-16,0 0-25 0,-7-10 26 0,0 3-26 16,7 7 23-16,0 0-23 0,-9-2 24 0,-3-1-24 0,12 3 26 15,0 0-26-15,-12 3 26 0,1 1-26 0,11-4 20 16,0 0-20-16,-9 8 21 0,1-1-21 0,8-7 21 15,0 0-21-15,-8 12 22 0,3 6-22 0,5-18 15 0,0 0-15 16,-3 15 16-16,3 1-16 0,0-16 11 0,0 0-11 16,3 14 12-16,2-2-12 0,-5-12 8 0,0 0-8 15,6 10 9-15,-1-3-9 0,-5-7 6 0,0 0-6 16,0 0 7-16,5 10-7 0,-5-10 5 0,0 0-5 16,0 0 5-16,16-3-5 0,-16 3 4 0,0 0-4 0,16-7 4 15,5-5-4-15,-21 12 4 0,0 0-4 0,18-17 5 16,-11-4-5-16,-7 21 6 0,0 0-6 0,0-23 6 15,-7 10-6-15,7 13 6 0,0 0-6 0,-11-18 7 16,-1 4-7-16,12 14 7 0,0 0-7 0,-12-8 7 16,5 4-7-16,7 4 7 0,0 0-7 0,0 0 8 15,-13 7-8-15,13-7 9 0,0 0-9 0,-9 5 9 16,2 4-9-16,7-9 6 0,0 0-6 0,-3 14 7 16,-1 3-7-16,4-17 6 0,0 0-6 0,-1 18 7 15,-1-3-7-15,2-15 4 0,0 0-4 0,0 12 4 0,2-3-4 16,-2-9 2-16,0 0-2 0,0 0 3 0,3 10-3 15,-3-10 1-15,0 0-1 0,0 0 2 0,14 0-2 16,-14 0 1-16,0 0-1 0,14 0 2 0,6-8-2 16,-20 8 2-16,0 0-2 0,19-13 2 0,-5-2-2 15,-14 15 2-15,0 0-2 0,5-19 3 0,-5 8-3 16,0 11 3-16,0 0-3 0,-5-10 4 0,-5 1-4 0,10 9 3 16,0 0-3-16,-13-5 4 0,-1 7-4 0,14-2 5 15,0 0-5-15,-12 5 5 0,3 6-5 0,9-11 2 16,0 0-2-16,-4 12 3 0,8 0-3 0,-1 0-1536 0</inkml:trace>
  <inkml:trace contextRef="#ctx0" brushRef="#br2" timeOffset="-188633.02">29684 14045 113 0,'0'0'0'0,"0"0"0"15,0 0 0-15,0 0 37 0,0 0-37 0,0 0 37 16,0 0-37-16,0 0 57 0,0 0-57 0,0 0 58 15,0 0-58-15,0 0 49 0,0 0-49 0,0 0 50 16,-12-17-50-16,12 17 66 0,0 0-66 0,-3-7 67 16,-1-5-67-16,4 12 55 0,0 0-55 0,-5-12 56 0,-6 3-56 15,11 9 48-15,0 0-48 0,-10-3 49 0,3-4-49 16,7 7 52-16,0 0-52 0,-7-4 52 0,-1 6-52 16,8-2 53-16,0 0-53 0,-7 3 54 0,-1-3-54 15,8 0 58-15,0 0-58 0,-13 2 59 0,1 9-59 16,12-11 57-16,0 0-57 0,-12 13 58 0,-1 5-58 15,13-18 49-15,0 0-49 0,-10 15 50 0,3-4-50 0,7-11 42 16,0 0-42-16,-4 8 43 0,2-1-43 0,2-7 31 16,0 0-31-16,0 0 32 0,2 12-32 0,-2-12 23 15,0 0-23-15,2 7 24 0,-2-7-24 16,0 0 18-16,0 0-18 0,5 11 18 0,-5-11-18 0,0 0 12 0,0 0-12 16,14 3 13-16,-1 6-13 0,-13-9 8 0,0 0-8 15,15 7 8-15,3 1-8 0,-18-8 7 0,0 0-7 16,18 6 7-16,-1-3-7 0,-17-3 8 0,0 0-8 0,16 0 8 15,-5 0-8-15,-11 0 10 0,0 0-10 0,10 0 10 16,4-3-10-16,-14 3 19 0,0 0-19 0,16-7 19 16,0-2-19-16,-16 9 27 0,0 0-27 0,14-12 27 15,-7-4-27-15,-7 16 33 0,0 0-33 0,2-14 33 16,-2-1-33-16,0 15 37 0,0 0-37 0,-3-12 37 16,-4 0-37-16,7 12 35 0,0 0-35 0,-9-14 36 15,-4 3-36-15,13 11 34 0,0 0-34 0,-14-8 35 16,0-3-35-16,14 11 28 0,0 0-28 0,-12-5 28 15,-2 9-28-15,14-4 21 0,0 0-21 0,-14 7 22 16,0-2-22-16,14-5 13 0,0 0-13 0,-15 0 13 0,1 3-13 16,14-3 11-16,0 0-11 0,-12 5 11 0,1 2-11 15,11-7 8-15,0 0-8 0,-10 9 8 0,-3-2-8 16,13-7 6-16,0 0-6 0,-14 10 7 0,6-3-7 16,8-7 4-16,0 0-4 0,-6 9 4 0,3 3-4 15,3-12 3-15,0 0-3 0,-4 16 3 0,1-8-3 16,3-8 2-16,0 0-2 0,-2 7 2 0,2-7-2 15,0 0 1-15,0 0-1 0,2 9 2 0,-2-9-2 0,0 0 1 16,0 0-1-16,3 5 1 0,-3-5-1 0,0 0 1 16,0 0-1-16,0 0 1 0,14 9-1 0,-14-9 0 15,0 0 0-15,13 5 1 0,-3 0-1 0,-10-5 1 16,0 0-1-16,11 5 1 0,3 2-1 0,-14-7 0 0,0 0 0 16,16 0 1-16,0 0-1 0,-16 0 0 0,0 0 0 15,17-5 1-15,3-2-1 0,-20 7 1 0,0 0-1 16,17-9 1-16,-3 1-1 0,-14 8 2 0,0 0-2 15,9-7 3-15,-7-5-3 0,-2 12 4 0,0 0-4 16,-2-11 5-16,-3 3-5 0,5 8 5 0,0 0-5 16,-9-9 6-16,-3 0-6 0,12 9 6 0,0 0-6 0,-16-12 7 15,-2 2-7-15,18 10 8 0,0 0-8 0,-14-12 9 16,4 1-9-16,10 11 8 0,0 0-8 0,-9-3 9 16,2-1-9-16,7 4 8 0,0 0-8 0,-7 4 9 15,7-4-9-15,0 0 8 0,0 0-8 0,-14 5 9 16,-1 2-9-16,15-7 7 0,0 0-7 0,-12 3 7 15,3 6-7-15,9-9 7 0,0 0-7 0,-7 4 7 16,7-4-7-16,0 0 6 0,0 0-6 0,-7 5 6 16,4 2-6-16,3-7 4 0,0 0-4 0,-2 10 4 0,0 0-4 15,2-10 3-15,0 0-3 0,0 13 3 0,2-5-3 16,-2-8 1-16,0 0-1 0,2 9 2 0,-2-9-2 16,0 0 1-16,0 0-1 0,5 9 1 0,-5-9-1 15,0 0 0-15,0 0 0 0,12 3 1 0,-5 0-1 16,-7-3 0-16,0 0 0 0,11 4 1 0,5-2-1 15,-16-2 0-15,0 0 0 0,17 1 1 0,-1 1-1 16,-16-2 0-16,0 0 0 0,14 0 1 0,-1-2-1 16,-13 2 1-16,0 0-1 0,14-3 1 0,0-7-1 0,-14 10 1 15,0 0-1-15,12-9 1 0,-1 4-1 0,-11 5 2 16,0 0-2-16,3-11 2 0,-8-3-2 0,5 14 2 16,0 0-2-16,-10-12 2 0,-3-3-2 0,13 15 2 15,0 0-2-15,-14-7 3 0,-2 5-3 0,16 2 4 0,0 0-4 16,-17 0 5-16,-1 4-5 0,18-4 5 0,0 0-5 15,-18 5 6-15,1 2-6 0,17-7 5 0,0 0-5 16,-14 8 5-16,7 1-5 0,7-9 3 0,0 0-3 16,-4 7 4-16,4-7-4 0,0 0 2 0,0 0-2 0,-2 10 2 15,2-10-2-15,0 0 0 0,0 0 0 0,7 11 1 16,4-10-1-16,-11-1 0 0,0 0 0 0,19-1 0 16,11-11 0-16,0 1-1751 0</inkml:trace>
  <inkml:trace contextRef="#ctx0" brushRef="#br2" timeOffset="-178264.82">28621 11626 673 0,'0'0'0'0,"0"0"0"0,0 0 0 0,0 0 49 0,0 0-49 16,0 0 49-16,0 0-49 0,0 0 92 0,0 0-92 16,0 0 92-16,0 0-92 0,0 0 94 0,0 0-94 15,0 0 95-15,0 17-95 0,0-17 61 0,0 0-61 0,0 0 62 16,0 9-62-16,0-9 43 0,0 0-43 0,0 7 44 15,0 0-44-15,0-7 35 0,0 0-35 0,0 8 35 16,2-1-35-16,-2-7 29 0,0 0-29 0,1 18 30 16,3 6-30-16,-4-24 24 0,0 0-24 0,5 27 25 15,4-1-25-15,-9-26 24 0,0 0-24 0,9 28 24 16,-2 5-24-16,-7-33 26 0,0 0-26 0,7 28 26 16,-2-9-26-16,-5-19 28 0,0 0-28 0,6 14 28 15,1-4-28-15,-7-10 27 0,0 0-27 0,7 12 27 16,3 9-27-16,-10-21 26 0,0 0-26 0,13 24 27 0,2 2-27 15,-15-26 25-15,0 0-25 0,15 31 26 16,-7 2-26-16,-8-33 24 0,0 0-24 0,9 33 25 0,0 5-25 16,-9-38 20-16,0 0-20 0,9 33 20 0,-4-12-20 15,-5-21 20-15,0 0-20 0,5 17 21 0,1 0-21 16,-6-17 17-16,0 0-17 0,7 18 17 0,0-3-17 16,-7-15 14-16,0 0-14 0,7 16 15 0,2 1-15 15,-9-17 12-15,0 0-12 0,9 16 13 0,-1 1-13 0,-8-17 9 16,0 0-9-16,7 16 10 0,-1-4-10 0,-6-12 9 15,0 0-9-15,5 12 9 0,0-7-9 0,-5-5 10 16,0 0-10-16,7 7 10 0,0-4-10 0,-7-3 9 0,0 0-9 16,7 11 10-16,1 3-10 0,-8-14 9 0,0 0-9 15,7 13 10-15,0-1-10 0,-7-12 9 0,0 0-9 16,7 13 9-16,0 2-9 0,-7-15 8 0,0 0-8 16,5 19 9-16,-1 4-9 0,-4-23 7 0,0 0-7 15,3 26 7-15,1 3-7 0,-4-29 6 0,0 0-6 16,3 30 6-16,2-5-6 0,-5-25 5 0,0 0-5 0,6 23 5 15,-3-7-5-15,-3-16 4 0,0 0-4 16,4 13 4-16,1 0-4 0,-5-13 3 0,0 0-3 0,5 12 4 16,-1 1-4-16,-4-13 3 0,0 0-3 0,5 14 4 15,0-2-4-15,-5-12 3 0,0 0-3 0,8 13 3 16,-1 6-3-16,-7-19 3 0,0 0-3 0,5 20 3 16,-2-1-3-16,-3-19 2 0,0 0-2 0,4 18 3 15,-1-3-3-15,-3-15 2 0,0 0-2 0,4 14 2 16,0 2-2-16,-4-16 2 0,0 0-2 0,3 12 3 0,1-5-3 15,-4-7 2-15,0 0-2 0,0 0 3 0,7 10-3 16,-7-10 3-16,0 0-3 0,0 0 3 0,8 12-3 16,-8-12 3-16,0 0-3 0,7 7 3 0,1 2-3 15,-8-9 2-15,0 0-2 0,7 12 3 0,1 3-3 16,-8-15 2-16,0 0-2 0,11 16 2 0,-2 0-2 16,-9-16 2-16,0 0-2 0,7 15 2 0,0-1-2 15,-7-14 2-15,0 0-2 0,7 12 2 0,-2-1-2 16,-5-11 2-16,0 0-2 0,6 12 2 0,2 7-2 0,-8-19 1 15,0 0-1-15,11 24 2 0,0 5-2 0,-11-29 2 16,0 0-2-16,10 25 2 0,-1-5-2 0,-9-20 1 16,0 0-1-16,7 19 2 0,-3-3-2 0,-4-16 1 15,0 0-1-15,3 14 1 0,2-2-1 0,-5-12 1 16,0 0-1-16,7 12 2 0,-1-2-2 0,-6-10 2 0,0 0-2 16,3 9 2-16,-1 1-2 0,-2-10 2 0,0 0-2 15,4 11 2-15,-1-4-2 0,-3-7 1 0,0 0-1 16,5 8 1-16,6 8-1 0,-11-16 0 0,0 0 0 0,9 17 1 15,-2-10-1-15,-7-7 1 0,0 0-1 0,7 9 1 16,2 3-1-16,-9-12 0 0,0 0 0 0,9 14 1 16,-2-2-1-16,-7-12 0 0,0 0 0 0,3 10 1 15,1-1-1-15,-4-9 0 0,0 0 0 0,3 5 1 16,1 6-1-16,-4-11 0 0,0 0 0 0,3 10 1 16,1 0-1-16,-4-10 0 0,0 0 0 0,5 12 1 15,2 2-1-15,-7-14 0 0,0 0 0 0,7 16 1 16,0 3-1-16,-7-19 0 0,0 0 0 0,5 21 1 15,-1-1-1-15,-4-20 0 0,0 0 0 0,2 19 1 16,0-5-1-16,-2-14 0 0,0 0 0 0,1 11 0 0,3-6 0 16,-4-5 0-16,0 0 0 0,3 7 0 0,1 1 0 15,-4-8 0-15,0 0 0 0,3 13 0 0,3 4 0 16,-6-17 0-16,0 0 0 0,7 17 0 0,-2 0 0 16,-5-17 0-16,0 0 0 0,4 13 0 0,1-1 0 15,-5-12 0-15,0 0 0 0,7 12 0 0,-2 2 0 16,-5-14 0-16,0 0 0 0,4 12 0 0,-2-5 0 15,-2-7 0-15,0 0 0 0,0 0 0 0,5 10 0 0,-5-10 0 16,0 0 0-16,5 10 0 0,2 6 0 0,-7-16 0 16,0 0 0-16,7 21 0 0,0 3 0 0,-7-24 0 0,0 0 0 15,7 24 0-15,-1-3 0 0,-6-21 0 16,0 0 0-16,3 17 0 0,-1-3 0 0,-2-14 0 0,0 0 0 16,3 11 0-16,1-1 0 0,-4-10 0 0,0 0 0 15,3 9 0-15,1-2 0 0,-4-7 0 0,0 0 0 16,0 0 0-16,7 10 0 0,-7-10 0 0,0 0 0 0,4 7 0 15,-1 0 0-15,-3-7 0 0,0 0 0 16,0 0 0-16,5 8 0 0,-5-8 0 0,0 0 0 0,0 0 0 16,0 0 0-16,0 0 0 0,0 0 0 0,0 7 0 15,0-7 0-15,0 0 0 0,0 0 0 0,0 0 0 16,11-7 0-16,-11 7-1 0,0 0 1 0,5-15-1 16,1-11 1-16,-1-4-1703 0</inkml:trace>
  <inkml:trace contextRef="#ctx0" brushRef="#br2" timeOffset="-177085.79">28628 11680 561 0,'0'0'0'0,"0"0"0"16,0 15 0-16,0-15 6 0,0 0-6 0,2 16 7 0,3 3-7 15,-5-19 18-15,0 0-18 0,7 20 19 0,2 5-19 16,-9-25 31-16,0 0-31 0,10 29 32 0,1 4-32 16,-11-33 40-16,0 0-40 0,14 31 40 0,0-3-40 15,-14-28 40-15,0 0-40 0,16 26 41 0,5 2-41 16,-21-28 44-16,0 0-44 0,23 34 45 0,0 9-45 15,-23-43 46-15,0 0-46 0,23 47 46 0,0-2-46 16,-23-45 44-16,0 0-44 0,19 49 44 0,-3 2-44 0,-16-51 52 16,0 0-52-16,14 40 53 0,-1-12-53 0,-13-28 44 15,0 0-44-15,10 22 44 0,1 1-44 0,-11-23 36 16,0 0-36-16,12 33 36 0,1 3-36 0,-13-36 26 0,0 0-26 16,12 37 26-16,-1-1-26 0,-11-36 19 0,0 0-19 15,8 29 20-15,-2 2-20 0,-6-31 15 0,0 0-15 16,5 32 16-16,2 9-16 0,-7-41 11 0,0 0-11 15,9 40 12-15,0-14-12 0,-9-26 7 0,0 0-7 16,10 24 7-16,3 4-7 0,-13-28 5 0,0 0-5 0,10 29 6 16,-3 1-6-16,-7-30 5 0,0 0-5 0,7 24 6 15,0-10-6-15,-7-14 6 0,0 0-6 0,11 17 7 16,7 6-7-16,-18-23 10 0,0 0-10 0,17 22 10 16,-3-1-10-16,-14-21 12 0,0 0-12 0,13 24 12 15,1 9-12-15,-14-33 13 0,0 0-13 0,16 35 14 16,-1-6-14-16,-15-29 13 0,0 0-13 0,15 29 13 15,-3 4-13-15,-12-33 13 0,0 0-13 0,11 33 14 16,-4-5-14-16,-7-28 14 0,0 0-14 0,7 27 14 16,-2 1-14-16,-5-28 14 0,0 0-14 0,2 24 15 0,-2-6-15 15,0-18 13-15,0 0-13 0,1 8 13 0,-1-8-13 16,0 0 12-16,0 0-12 0,6 12 12 16,-1 1-12-16,-5-13 12 0,0 0-12 0,7 15 13 0,0-6-13 15,-7-9 10-15,0 0-10 0,7 8 10 0,0 6-10 16,-7-14 9-16,0 0-9 0,7 18 10 0,0-5-10 15,-7-13 7-15,0 0-7 0,7 18 8 0,-1 3-8 16,-6-21 7-16,0 0-7 0,5 22 7 0,2 1-7 16,-7-23 7-16,0 0-7 0,7 19 7 0,0-2-7 0,-7-17 7 15,0 0-7-15,9 19 7 0,0 10-7 0,-9-29 7 16,0 0-7-16,10 28 8 0,-1-7-8 0,-9-21 6 16,0 0-6-16,7 21 7 0,-1-1-7 0,-6-20 6 0,0 0-6 15,5 19 7-15,0-3-7 0,-5-16 4 16,0 0-4-16,5 15 5 0,1 3-5 0,-6-18 2 0,0 0-2 15,5 14 3-15,0 1-3 0,-5-15 2 0,0 0-2 16,6 16 2-16,-1 1-2 0,-5-17 2 0,0 0-2 0,5 16 3 16,0-2-3-16,-5-14 3 0,0 0-3 15,4 12 3-15,-2 0-3 0,-2-12 3 0,0 0-3 0,3 8 4 16,-3-8-4-16,0 0 3 0,0 0-3 0,7 11 4 16,-7-11-4-16,0 0 3 0,0 0-3 0,7 12 3 15,-3-5-3-15,-4-7 2 0,0 0-2 0,2 8 3 16,-4 3-3-16,2-11 1 0,0 0-1 0,-2 10 1 15,4-3-1-15,0 0-1449 0</inkml:trace>
  <inkml:trace contextRef="#ctx0" brushRef="#br2" timeOffset="-154937.38">29556 14147 158 0,'0'0'0'0,"0"0"0"0,0 0 0 15,0 0 5-15,0 0-5 0,0 0 6 16,0 0-6-16,0 0 30 0,0 0-30 0,0 0 30 0,0 0-30 16,0 0 54-16,0 0-54 0,0 0 55 0,0 0-55 15,0 0 63-15,0 0-63 0,0 0 64 0,0 0-64 16,0 0 47-16,0 0-47 0,0 0 47 0,0 0-47 0,0 0 40 15,0 0-40-15,0 0 41 0,0 0-41 0,0 0 45 16,0 0-45-16,0 0 46 0,0 0-46 0,0 0 42 16,0 0-42-16,0 0 43 0,0 0-43 0,0 0 45 15,0 0-45-15,0 0 46 0,0 0-46 0,0 0 40 0,0 0-40 16,0 0 40-16,0 0-40 0,0 0 37 0,0 0-37 16,0 0 37-16,0 0-37 0,0 0 29 0,0 0-29 15,0 0 29-15,0 0-29 0,0 0 24 0,0 0-24 16,-23 14 24-16,16-14-24 0,7 0 17 0,0 0-17 15,0 0 17-15,0 0-17 0,0 0 13 0,0 0-13 16,-7 0 14-16,7 0-14 0,0 0 10 0,0 0-10 0,0 0 10 16,0 0-10-16,0 0 6 0,0 0-6 0,0 0 7 15,0-7-7-15,0 7 6 0,0 0-6 0,0 0 6 16,0 0-6-16,0 0 6 0,0 0-6 0,9-3 6 16,-9 3-6-16,0 0 6 0,0 0-6 0,7-2 7 15,-7 2-7-15,0 0 6 0,0 0-6 0,1-7 7 16,-1 7-7-16,0 0 7 0,0 0-7 0,0 0 7 15,0 0-7-15,0 0 10 0,0 0-10 0,-8 0 10 16,8 0-10-16,0 0 10 0,0 0-10 0,-9 2 11 0,9-2-11 16,0 0 8-16,0 0-8 0,0 0 9 0,0 0-9 15,0 0 8-15,0 0-8 0,0 0 9 0,0 0-9 16,0 0 8-16,0 0-8 0,7 2 8 0,-7-2-8 16,0 0 6-16,0 0-6 0,10-2 7 0,-10 2-7 15,0 0 8-15,0 0-8 0,11-2 8 0,-11 2-8 16,0 0 8-16,0 0-8 0,3-12 8 0,-3 12-8 15,0 0 11-15,0 0-11 0,0 0 11 0,0 0-11 0,0 0 14 16,0 0-14-16,0 0 15 0,0 0-15 0,0 0 18 16,0 0-18-16,0 0 18 0,-10-3-18 0,10 3 18 15,0 0-18-15,0 0 18 0,-9 3-18 0,9-3 15 0,0 0-15 16,0 0 16-16,0 0-16 0,0 0 15 0,0 0-15 16,0 0 16-16,0 0-16 0,0 0 13 0,0 0-13 15,0 0 14-15,0 0-14 0,0 0 10 0,0 0-10 16,0 0 11-16,0 0-11 0,0 0 8 0,0 0-8 0,0 0 8 15,-7 2-8-15,7-2 6 16,0 0-6-16,0 0 7 0,0 0-7 0,0 0 1 0,0 0-1 0,-9 1 1 16,9-1-1-16,0 0-1234 0</inkml:trace>
  <inkml:trace contextRef="#ctx0" brushRef="#br2" timeOffset="-151235.69">29584 14120 550 0,'0'0'0'0,"0"0"0"15,0 0 0-15,0 0 17 0,0 0-17 0,0 0 18 16,0 7-18-16,0-7 31 0,0 0-31 0,0 0 31 16,-7 8-31-16,7-8 60 0,0 0-60 0,0 0 61 15,-9 11-61-15,9-11 53 0,0 0-53 0,0 0 53 16,-11 10-53-16,11-10 47 0,0 0-47 0,-12 5 47 15,-5 0-47-15,17-5 38 0,0 0-38 0,-22 0 38 16,1 2-38-16,21-2 29 0,0 0-29 0,-25 2 30 16,-1-2-30-16,26 0 24 0,0 0-24 0,-26 0 25 0,-1 2-25 15,27-2 21-15,0 0-21 0,-21 3 21 0,7 0-21 16,14-3 19-16,0 0-19 0,-14 0 19 0,-4 0-19 16,18 0 18-16,0 0-18 0,-16 0 18 0,4 0-18 15,12 0 15-15,0 0-15 0,-11 2 15 0,1 0-15 16,10-2 13-16,0 0-13 0,-13 2 14 0,-1-1-14 15,14-1 11-15,0 0-11 0,-14 2 12 0,-4 2-12 16,18-4 12-16,0 0-12 0,-19 1 13 0,-2 3-13 16,21-4 5-16,0 0-5 0,-19 2 6 0,3-2-6 0,16 0 3 15,0 0-3-15,-18 0 4 0,-3 1-4 0,21-1 4 16,0 0-4-16,-21 0 4 0,5 0-4 0,16 0 4 0,0 0-4 16,-14 0 5-16,1 0-5 0,13 0 5 0,0 0-5 15,-12 4 5-15,-6-4-5 0,18 0 6 0,0 0-6 16,-19 1 6-16,1-1-6 0,18 0 9 0,0 0-9 15,-17-1 9-15,1 1-9 0,16 0 12 0,0 0-12 16,-16 0 13-16,0 0-13 0,16 0 16 0,0 0-16 0,-16 3 16 16,0 1-16-16,16-4 17 0,0 0-17 0,-14 1 17 15,0-2-17-15,14 1 17 0,0 0-17 0,-14-2 17 16,0 2-17-16,14 0 17 0,0 0-17 0,-16 0 17 16,-5 0-17-16,21 0 13 0,0 0-13 0,-25 0 13 15,0-2-13-15,25 2 9 0,0 0-9 0,-24-2 10 16,-8 2-10-16,32 0 9 0,0 0-9 0,-37 0 9 15,-4-1-9-15,41 1 8 0,0 0-8 0,-40-5 8 16,1-1-8-16,39 6 8 0,0 0-8 0,-35-1 8 16,3 1-8-16,32 0 7 0,0 0-7 0,-28-4 7 15,0 2-7-15,28 2 5 0,0 0-5 0,-30-1 6 0,-2-1-6 16,32 2 4-16,0 0-4 0,-30 0 5 0,2 3-5 16,28-3 7-16,0 0-7 0,-30 6 7 0,-4-3-7 15,34-3 7-15,0 0-7 0,-30 5 8 0,2 0-8 16,28-5 9-16,0 0-9 0,-25 6 10 0,2-1-10 15,23-5 9-15,0 0-9 0,-21 7 10 0,0 0-10 16,21-7 8-16,0 0-8 0,-21 5 8 0,0-3-8 16,21-2 9-16,0 0-9 0,-18 0 10 0,0 0-10 15,18 0 9-15,0 0-9 0,-19 3 9 0,-2-3-9 16,21 0 9-16,0 0-9 0,-23 4 9 0,-5-3-9 0,28-1 7 16,0 0-7-16,-30 0 7 0,1 0-7 0,29 0 6 15,0 0-6-15,-28 0 6 0,-2 0-6 0,30 0 4 16,0 0-4-16,-28 2 4 0,5 0-4 0,23-2 2 15,0 0-2-15,-19 0 2 0,-1-5-2 0,20 5 1 0,0 0-1 16,-17-4 1-16,1 8-1 0,16-4 1 0,0 0-1 16,-18 3 1-16,0-1-1 0,18-2 1 0,0 0-1 15,-15 3 2-15,-1 1-2 0,16-4 2 0,0 0-2 0,-14 5 2 16,-1-2-2-16,15-3 1 0,0 0-1 0,-12 0 2 16,0 2-2-16,12-2 1 0,0 0-1 0,-13 2 2 15,3-2-2-15,10 0 1 0,0 0-1 0,-9-2 2 16,-2 0-2-16,11 2 1 0,0 0-1 0,-10-5 2 15,1 3-2-15,9 2 0 0,0 0 0 0,-9 0 1 16,-1 0-1-16,10 0 1 0,0 0-1 0,-11 0 1 16,-3-1-1-16,14 1 0 0,0 0 0 0,-9-4 1 15,2 4-1-15,7 0 1 0,0 0-1 0,0 0 1 0,-14-5-1 16,14 5 1-16,0 0-1 0,-7-2 2 0,0 1-2 16,7 1 1-16,0 0-1 0,0 0 1 0,0 0-1 15,0 0 0-15,0 0 0 0,-7-4 1 0,7 4-1 16,0 0 0-16,0 0 0 0,0 0 1 0,0-9-1 15,0 9 1-15,0 0-1 0,0 0 1 0,0 0-1 16,0 0 1-16,0 0-1 0,0 0 2 0,0-7-2 16,0 7 1-16,0 0-1 0,0 0 2 0,0 0-2 15,0 0 1-15,0 0-1 0,-9-5 2 0,9 5-2 16,0 0 1-16,0 0-1 0,-7-3 2 0,7 3-2 0,0 0 1 16,0 0-1-16,-7 0 1 0,7 0-1 0,0 0 0 15,0 0 0-15,0 0 1 0,-7 0-1 0,7 0 0 16,0 0 0-16,0 0 1 0,0 0-1 0,0 0 0 0,0 0 0 15,0 0 1-15,0 0-1 0,0 0 0 0,0 0 0 16,10 2 0-16,4 1 0 0,-14-3 0 0,0 0 0 16,22 7 1-16,6-2-1 0,-28-5 1 0,0 0-1 15,35 9 2-15,4 1-2 0,-39-10 3 0,0 0-3 0,40 7 3 16,5 2-3-16,-45-9 4 0,0 0-4 0,51 8 4 16,5-6-4-16,-56-2 4 0,0 0-4 0,58 4 4 15,-6 3-4-15,-52-7 4 0,0 0-4 0,49 1 5 16,2 3-5-16,-51-4 4 0,0 0-4 0,42 1 4 15,-6-1-4-15,-36 0 3 0,0 0-3 0,40 2 4 16,15 2-4-16,-55-4 2 0,0 0-2 0,58 1 2 16,0-1-2-16,-58 0 2 0,0 0-2 0,57 2 3 15,-11 2-3-15,-46-4 2 0,0 0-2 0,42 1 2 16,2-2-2-16,-44 1 2 0,0 0-2 0,42-4 2 16,-8 1-2-16,-34 3 2 0,0 0-2 0,35-4 2 0,8-3-2 15,-43 7 1-15,0 0-1 0,44-7 2 0,-2 0-2 16,-42 7 2-16,0 0-2 0,41-3 2 0,-4-1-2 15,-37 4 2-15,0 0-2 0,35-3 3 0,4 1-3 16,-39 2 3-16,0 0-3 0,33-5 4 0,-8 2-4 16,-25 3 0-16,0 0 0 0,26-4 1 0,6 1-1 0,-32 3 0 15,0 0 0-15,30-4 0 0,-5 1 0 0,-25 3-1 16,0 0 1-16,21-2 0 0,-3 2 0 0,-18 0-1 16,0 0 1-16,17-5 0 0,10-2 0 0,-27 7-2 15,0 0 2-15,26-7-1 0,-5 2 1 0,-21 5-2 16,0 0 2-16,18-5-1 0,-2 1 1 0,-16 4-1 15,0 0 1-15,16-3-1 0,0-1 1 0,-16 4-2 0,0 0 2 16,15-1-2-16,1-1 2 0,-16 2-1 0,0 0 1 16,14-2-1-16,-1 2 1 0,-13 0-2 0,0 0 2 15,10 0-1-15,-1 0 1 0,-9 0-2 0,0 0 2 16,7 0-1-16,-7 0 1 0,0 0-2 0,0 0 2 0,11 0-1 16,-2 0 1-16,-9 0-2 0,0 0 2 0,7 2-2 15,0 0 2-15,-7-2-3 0,0 0 3 0,0 0-2 16,12-2 2-16,-12 2-3 0,0 0 3 0,9-2-3 15,0 2 3-15,-9 0-3 0,0 0 3 0,9 0-3 16,-1 0 3-16,-8 0-4 0,0 0 4 0,7 0-3 16,-7 0 3-16,0 0-4 0,0 0 4 0,0 0-3 15,0 0 3-15,0 0-3 0,0 0 3 0,7 9-3 16,-7-9 3-16,0 0-3 0,0 0 3 0,0 0-2 16,-12 3 2-16,12-3-2 0,0 0 2 0,-19 5-1 0,-8 2 1 15,27-7-2-15,0 0 2 0,-33 5-1 0,-8-1 1 16,41-4-1-16,0 0 1 0,-47 0-1 0,-13 5 1 15,60-5-1-15,0 0 1 0,-66 7-1 0,5-2 1 16,61-5 0-16,0 0 0 0,-64 2 0 0,1-2 0 16,63 0 0-16,0 0 0 0,-69 2 0 0,-7 3 0 15,76-5 0-15,0 0 0 0,-78 7 0 0,6 0 0 0,72-7 0 16,0 0 0-16,-69 5 0 0,6-2 0 0,63-3 0 16,0 0 0-16,-66 0 0 0,1 0 0 0,65 0 0 15,0 0 0-15,-63 4 0 0,5-1 0 0,58-3 0 16,0 0 0-16,-57 2 0 0,8-2 0 0,49 0 0 0,0 0 0 15,-48 4 0-15,-1-4 0 0,49 0 0 16,0 0 0-16,-48 1 0 0,0-1 0 0,48 0 0 0,0 0 0 16,-49 0 0-16,-9 2 0 0,58-2 0 0,0 0 0 0,-53 2 0 15,12-1 0-15,41-1 0 0,0 0 0 16,-35 4 0-16,5-1 0 0,30-3 0 0,0 0 0 0,-28 2 0 16,5-2 0-16,23 0 0 0,0 0 0 0,-21 0 0 15,1 2 0-15,20-2 0 0,0 0 0 0,-17 0 0 16,1 0 0-16,16 0 0 0,0 0 0 0,-9 0 0 15,9 0 0-15,0 0 0 0,0 0 0 0,-11 3 0 16,11-3 0-16,0 0 0 0,0 0 0 0,-10-3 0 16,10 3 0-16,0 0 0 0,0 0 0 0,-7-5 0 15,0 3 0-15,7 2 0 0,0 0 0 0,-11-2 0 16,1-1 0-16,10 3 0 0,0 0 0 0,-13-5 0 16,4 1 0-16,9 4 0 0,0 0 0 0,0 0 0 15,-7-7 0-15,7 7 0 0,0 0 0 0,0 0 0 0,6-9 0 16,-6 9 0-16,0 0 0 0,5-5 0 0,2-3 0 15,-7 8 0-15,0 0 0 0,11-7 0 0,1 0 0 16,-12 7 0-16,0 0 0 0,14-5 0 0,-2 1 0 16,-12 4 0-16,0 0 0 0,14-2 0 0,2-1 0 15,-16 3 0-15,0 0 0 0,18-4 0 0,0 1 0 16,-18 3 0-16,0 0 0 0,26-2 0 0,13 1 0 16,-39 1 0-16,0 0 0 0,42-2 0 0,4 2 0 0,-46 0 0 15,0 0 0-15,51 2 1 0,15-1-1 0,-66-1 0 16,0 0 0-16,68 4 1 0,-2 3-1 0,-66-7 1 15,0 0-1-15,65 7 1 0,5-4-1 0,-70-3 0 0,0 0 0 16,80 4 1-16,10 4-1 0,-90-8 0 0,0 0 0 16,91 12 1-16,-4-3-1 0,-87-9 1 0,0 0-1 15,81 5 1-15,2-7-1 0,-83 2 1 0,0 0-1 16,76-3 2-16,-16 1-2 0,-60 2 2 0,0 0-2 0,51 0 2 16,-3-2-2-16,-48 2 1 0,0 0-1 0,47-5 2 15,3-2-2-15,-50 7 1 0,0 0-1 16,52-5 2-16,3 2-2 0,-55 3 2 0,0 0-2 0,55-2 2 15,-2 0-2-15,-53 2 1 0,0 0-1 0,42 0 1 16,-12 4-1-16,-30-4 0 0,0 0 0 0,23 3 1 16,-4-3-1-16,-19 0 0 0,0 0 0 0,16 0 0 15,-2 0 0-15,-14 0 0 0,0 0 0 0,13 0 1 16,3 0-1-16,-16 0 1 0,0 0-1 0,19 0 1 16,0 0-1-16,-19 0 1 0,0 0-1 0,20-5 2 15,-4 2-2-15,-16 3 2 0,0 0-2 0,14-4 2 0,-4 1-2 16,-10 3 2-16,0 0-2 0,9-4 3 0,-9 4-3 15,0 0 3-15,0 0-3 0,5-5 4 0,-5 5-4 16,0 0 4-16,0 0-4 0,-14-12 4 0,-5 7-4 16,19 5 5-16,0 0-5 0,-34-4 5 0,-10-3-5 15,44 7 5-15,0 0-5 0,-53-8 6 0,-10-1-6 16,63 9 6-16,0 0-6 0,-71-4 6 0,-4-1-6 0,75 5 5 16,0 0-5-16,-71-1 6 0,4-1-6 15,67 2 4-15,0 0-4 0,-69-2 5 0,-7 0-5 0,76 2 5 16,0 0-5-16,-77-3 5 0,-4 1-5 0,81 2 4 15,0 0-4-15,-82 0 4 0,5 5-4 0,77-5 3 16,0 0-3-16,-81 2 4 0,-6 2-4 0,87-4 3 0,0 0-3 16,-81 1 3-16,7-1-3 0,74 0 2 0,0 0-2 15,-69 2 3-15,2 3-3 0,67-5 1 0,0 0-1 16,-63 7 2-16,-3 0-2 0,66-7 1 0,0 0-1 16,-61 5 2-16,6-1-2 0,55-4 1 0,0 0-1 0,-48 5 1 15,6 4-1-15,42-9 0 0,0 0 0 0,-37 10 1 16,5-1-1-16,32-9 1 0,0 0-1 0,-31 5 1 15,-1-2-1-15,32-3 1 0,0 0-1 0,-30 2 1 16,0 0-1-16,30-2 1 0,0 0-1 0,-25 3 2 16,4-3-2-16,21 0 1 0,0 0-1 0,-23 0 2 15,-3 0-2-15,26 0 2 0,0 0-2 0,-23 2 2 16,7 0-2-16,16-2 1 0,0 0-1 0,-14 3 2 16,0-1-2-16,14-2 1 0,0 0-1 0,-16 3 2 15,-2-1-2-15,18-2 1 0,0 0-1 0,-16 2 2 16,2-2-2-16,14 0 1 0,0 0-1 0,-11 0 1 0,3 1-1 15,8-1 0-15,0 0 0 0,0 0 1 0,-9 4-1 16,9-4 0-16,0 0 0 0,0 0 1 0,0 0-1 16,0 0 1-16,0 0-1 0,0 0 1 0,0 0-1 15,0 0 0-15,0 0 0 0,0-7 1 0,0 7-1 16,0 0 0-16,0 0 0 0,0 0 0 0,0 0 0 16,0 0 0-16,0 0 0 0,9-7 0 0,-9 7 0 0,0 0-3 15,0 0 3-15,14-7-3 0,0 7 3 0,0-3-1558 16</inkml:trace>
  <inkml:trace contextRef="#ctx0" brushRef="#br2" timeOffset="-148660.82">27333 14175 527 0,'0'0'0'0,"0"0"0"15,0 0 0-15,0 0 57 0,0 0-57 0,18 10 58 16,-18-10-58-16,0 0 117 0,0 0-117 0,7 0 117 16,-7 0-117-16,0 0 106 0,0 0-106 0,7 0 106 15,0 0-106-15,-7 0 76 0,0 0-76 0,9 0 76 16,-2 0-76-16,-7 0 50 0,0 0-50 0,7 0 50 15,-7 0-50-15,0 0 32 0,0 0-32 0,0 0 33 16,-7-5-33-16,7 5 23 0,0 0-23 0,-11-2 23 16,-6 4-23-16,17-2 15 0,0 0-15 0,-16 4 16 0,3-3-16 15,13-1 14-15,0 0-14 0,-7 2 14 0,7-2-14 16,0 0-1073-16</inkml:trace>
  <inkml:trace contextRef="#ctx0" brushRef="#br2" timeOffset="-119602.47">29198 13310 572 0,'0'0'0'0,"0"0"0"15,0 0 0-15,0 0 25 0,0 0-25 0,0 0 26 16,0 0-26-16,0 0 86 0,0 0-86 0,19 1 86 15,-19-1-86-15,0 0 91 0,0 0-91 0,0 0 92 16,0 0-92-16,0 0 78 0,0 0-78 0,-9-3 79 16,4-6-79-16,5 9 48 0,0 0-48 0,-9-10 48 0,-3 3-48 15,12 7 37-15,0 0-37 0,-14-10 38 0,0 3-38 16,14 7 34-16,0 0-34 0,-16-5 34 0,-9 3-34 16,25 2 38-16,0 0-38 0,-26 0 39 15,3 0-39-15,23 0 39 0,0 0-39 0,-22 2 39 0,0 1-39 16,22-3 36-16,0 0-36 0,-25 7 37 0,2 0-37 0,23-7 32 15,0 0-32-15,-18 12 32 0,-1 0-32 0,19-12 34 16,0 0-34-16,-20 12 35 0,3 6-35 0,17-18 28 16,0 0-28-16,-20 15 28 0,-1 6-28 0,21-21 21 15,0 0-21-15,-19 24 22 0,3 4-22 0,16-28 17 16,0 0-17-16,-14 34 18 0,0 8-18 0,14-42 14 0,0 0-14 16,-13 43 14-16,1-3-14 0,12-40 12 0,0 0-12 15,-9 38 12-15,2-3-12 0,7-35 9 0,0 0-9 16,-5 31 10-16,1-4-10 0,4-27 7 0,0 0-7 15,-3 25 8-15,1-5-8 0,2-20 7 0,0 0-7 0,-2 25 7 16,1-5-7-16,1-20 5 0,0 0-5 0,-2 25 6 16,4-5-6-16,-2-20 6 0,0 0-6 0,1 20 6 15,1 0-6-15,-2-20 5 0,0 0-5 0,2 23 5 16,0-1-5-16,-2-22 5 0,0 0-5 0,1 23 6 16,1-2-6-16,-2-21 4 0,0 0-4 0,0 19 5 15,-3-6-5-15,3-13 5 0,0 0-5 0,-4 9 5 16,1-2-5-16,3-7 5 0,0 0-5 0,0 0 6 15,-8-5-6-15,8 5 5 0,0 0-5 0,-3-11 6 16,-2-2-6-16,5 13 6 0,0 0-6 0,-7-19 6 16,1-6-6-16,6 25 8 0,0 0-8 0,-1-24 8 15,-1-4-8-15,2 28 8 0,0 0-8 0,2-24 9 16,5 0-9-16,-7 24 7 0,0 0-7 0,10-24 7 0,3 3-7 16,-13 21 6-16,0 0-6 0,15-24 6 0,8-6-6 15,-23 30 5-15,0 0-5 0,27-34 5 0,3-8-5 16,-30 42 4-16,0 0-4 0,32-47 4 0,-1-6-4 15,-31 53 3-15,0 0-3 0,32-49 3 0,0 8-3 0,-32 41 2 16,0 0-2-16,30-35 3 0,2 4-3 0,-32 31 2 16,0 0-2-16,31-24 3 0,-1 10-3 0,-30 14 1 15,0 0-1-15,27-12 2 0,-6 3-2 0,-21 9 1 0,0 0-1 16,18-3 1-16,-6-1-1 0,-12 4 1 0,0 0-1 16,12 0 1-16,-1 0-1 0,-11 0 0 0,0 0 0 15,7 0 1-15,-7 0-1 0,0 0 0 0,0 0 0 16,9 0 1-16,-9 0-1 0,0 0 0 0,0 0 0 15,0 0 1-15,8 4-1 0,-8-4 0 0,0 0 0 0,0 0 1 16,8 0-1-16,-8 0 0 0,0 0 0 0,0 0 0 16,0 0 0-16,0 0 0 0,0 0 0 0,0 0 0 15,-13 1 0-15,13-1 0 0,0 0 0 0,-16-1 0 16,-5 1 0-16,21 0 0 0,0 0 0 0,-28 5 0 16,-6 2 0-16,34-7 0 0,0 0 0 0,-31 2 0 15,4-1 0-15,27-1 0 0,0 0 0 0,-23 9 1 16,0 0-1-16,23-9 0 0,0 0 0 0,-23 15 1 15,2-3-1-15,21-12 0 0,0 0 0 0,-23 14 1 16,0 0-1-16,23-14 0 0,0 0 0 0,-24 22 1 0,-5 13-1 16,29-35 0-16,0 0 0 0,-26 36 0 0,5-6 0 15,21-30 0-15,0 0 0 0,-20 34 0 0,-1 8 0 16,21-42 0-16,0 0 0 0,-19 40 0 16,7-9 0-16,12-31 0 0,0 0 0 0,-9 29 0 0,5-4 0 15,4-25 0-15,0 0 0 0,2 26 1 0,3 8-1 16,-5-34 1-16,0 0-1 0,7 37 1 0,0 2-1 15,-7-39 1-15,0 0-1 0,6 37 1 0,-3-10-1 16,-3-27 1-16,0 0-1 0,4 25 1 0,-1-5-1 0,-3-20 1 16,0 0-1-16,6 21 2 0,1-7-2 0,-7-14 2 15,0 0-2-15,5 17 3 0,-3 4-3 0,-2-21 3 16,0 0-3-16,0 17 3 0,0-8-3 0,0-9 3 0,0 0-3 16,0 0 4-16,0 9-4 0,0-9 4 0,0 0-4 15,0 0 5-15,0 0-5 0,0 0 5 0,0 0-5 16,0 0 5-16,0 0-5 0,0 0 4 0,0 0-4 15,0 0 5-15,-2 7-5 0,2-7 5 0,0 0-5 16,0 0 5-16,-7 3-5 0,7-3 6 0,0 0-6 16,0 0 7-16,-7 3-7 0,7-3 6 0,0 0-6 0,0 0 6 15,0 0-6-15,0 0 6 0,0 0-6 0,0 0 6 16,-7 2-6-16,7-2 6 0,0 0-6 0,0 0 7 16,1-8-7-16,-1 8 5 0,0 0-5 0,2-9 6 15,0-1-6-15,-2 10 6 0,0 0-6 0,9-18 6 16,8-13-6-16,1 2-1675 0</inkml:trace>
  <inkml:trace contextRef="#ctx0" brushRef="#br2" timeOffset="-118351.08">29184 13291 785 0,'0'0'0'0,"0"0"0"0,-6 7 0 16,6-7 36-16,0 0-36 0,-7 3 37 0,-5-3-37 16,12 0 49-16,0 0-49 0,-20 0 49 0,-4 2-49 15,24-2 53-15,0 0-53 0,-27 3 53 0,3-1-53 16,24-2 43-16,0 0-43 0,-23 2 43 0,2 3-43 15,21-5 39-15,0 0-39 0,-22 9 40 0,1 4-40 16,21-13 52-16,0 0-52 0,-19 18 53 0,-4-4-53 16,23-14 58-16,0 0-58 0,-23 13 59 0,4 1-59 0,19-14 51 15,0 0-51-15,-18 16 51 0,-2 1-51 0,20-17 40 16,0 0-40-16,-19 17 41 0,0 2-41 0,19-19 30 16,0 0-30-16,-22 26 31 0,0 13-31 0,22-39 20 0,0 0-20 15,-20 43 20-15,4-7-20 0,16-36 16 0,0 0-16 16,-12 36 16-16,0 1-16 0,12-37 14 0,0 0-14 15,-9 29 15-15,0-1-15 0,9-28 13 0,0 0-13 16,-7 28 13-16,5-8-13 0,2-20 10 0,0 0-10 16,-2 23 10-16,-1 6-10 0,3-29 8 0,0 0-8 0,-2 26 8 15,0 0-8-15,2-26 6 0,0 0-6 0,-1 28 6 16,-1 7-6-16,2-35 5 0,0 0-5 0,-2 31 5 16,0-14-5-16,2-17 5 0,0 0-5 0,0 16 5 15,0-1-5-15,0-15 4 0,0 0-4 0,0 9 4 16,0 1-4-16,0-10 3 0,0 0-3 0,0 11 4 15,0-3-4-15,0-8 4 0,0 0-4 0,0 7 4 16,0-7-4-16,0 0 4 0,0 0-4 0,0 0 5 16,0 0-5-16,0 0 4 0,0 0-4 0,0 0 4 15,2-17-4-15,-2 17 7 0,0 0-7 0,2-23 7 16,-2-17-7-16,0 40 9 0,0 0-9 0,2-41 9 0,3-1-9 16,-5 42 9-16,0 0-9 0,10-36 10 0,5 5-10 15,-15 31 9-15,0 0-9 0,15-29 10 0,7 1-10 16,-22 28 6-16,0 0-6 0,24-35 7 0,4-1-7 15,-28 36 4-15,0 0-4 0,32-38 4 0,2-4-4 16,-34 42 4-16,0 0-4 0,32-43 4 0,-6-5-4 0,-26 48 2 16,0 0-2-16,30-47 2 0,2 10-2 15,-32 37 1-15,0 0-1 0,30-25 1 0,-7 2-1 0,-23 23 0 16,0 0 0-16,23-17 1 0,5 5-1 0,-28 12 0 16,0 0 0-16,26-7 1 0,-8 5-1 0,-18 2 0 0,0 0 0 15,14 0 1-15,0-5-1 0,-14 5 0 0,0 0 0 16,12-4 1-16,-3 3-1 0,-9 1 0 0,0 0 0 15,7-2 1-15,-7 2-1 0,0 0 0 0,0 0 0 16,0 0 1-16,7-9-1 0,-7 9 1 0,0 0-1 16,0 0 1-16,-7-8-1 0,7 8 0 0,0 0 0 0,-12-4 1 15,-6 1-1-15,18 3 1 0,0 0-1 0,-23-7 1 16,-5 5-1-16,28 2 2 0,0 0-2 0,-30 2 2 16,2 5-2-16,28-7 2 0,0 0-2 0,-26 7 2 15,-1 6-2-15,27-13 1 0,0 0-1 0,-26 18 2 16,-6 4-2-16,32-22 1 0,0 0-1 0,-28 30 2 15,1 15-2-15,27-45 1 0,0 0-1 0,-26 50 1 16,-4 0-1-16,30-50 0 0,0 0 0 0,-30 50 1 16,2-1-1-16,28-49 0 0,0 0 0 0,-23 45 0 0,7-7 0 15,16-38 0-15,0 0 0 0,-9 38 0 16,4 0 0-16,5-38 0 0,0 0 0 0,1 43 0 0,6 6 0 16,-7-49 0-16,0 0 0 0,9 39 0 0,2-13 0 15,-11-26 0-15,0 0 0 0,10 23 0 0,3 3 0 16,-13-26-1-16,0 0 1 0,10 19-1 0,-4-9 1 15,-1 1-1485-15</inkml:trace>
  <inkml:trace contextRef="#ctx0" brushRef="#br2" timeOffset="-103323.06">28360 13221 673 0,'0'0'0'15,"0"0"0"-15,0 0 0 0,0 0 25 0,0 0-25 16,0 0 26-16,0 0-26 0,0 0 68 0,0 0-68 0,0 0 68 15,17-22-68-15,-17 22 107 0,0 0-107 16,6-14 108-16,1-3-108 0,-7 17 100 0,0 0-100 0,7-24 101 16,-2-8-101-16,-5 32 51 0,0 0-51 0,9-36 51 15,7-2-51-15,-16 38 51 0,0 0-51 0,16-40 51 16,1 2-51-16,-17 38 45 0,0 0-45 0,20-36 45 16,3 1-45-16,-23 35 45 0,0 0-45 0,26-31 45 15,6 5-45-15,-32 26 49 0,0 0-49 0,37-24 50 16,7-4-50-16,-44 28 49 0,0 0-49 0,46-22 49 15,-4 6-49-15,-42 16 42 0,0 0-42 0,41-12 43 16,-4 0-43-16,-37 12 35 0,0 0-35 0,30-11 35 0,-13 8-35 16,-17 3 36-16,0 0-36 0,13-2 37 0,-1 2-37 15,-12 0 31-15,0 0-31 0,11 0 32 0,-11 0-32 16,0 0 26-16,0 0-26 0,9 0 26 0,-9 0-26 16,0 0 22-16,0 0-22 0,0 0 23 0,0 0-23 15,0 0 20-15,0 0-20 0,0 0 20 0,8 4-20 16,-8-4 16-16,0 0-16 0,0 0 17 0,7 1-17 0,-7-1 12 15,0 0-12-15,0 0 12 0,7 7-12 0,-7-7 10 16,0 0-10-16,0 0 11 0,0 0-11 0,0 0-1713 16</inkml:trace>
  <inkml:trace contextRef="#ctx0" brushRef="#br2" timeOffset="-102300.35">28002 12377 348 0,'0'0'0'0,"0"0"0"0,3 19 0 16,-3-19 55-16,0 0-55 0,4 9 56 0,-1-16-56 15,-3 7 79-15,0 0-79 0,4-9 80 0,1-3-80 16,-5 12 61-16,0 0-61 0,7-5 61 0,2 1-61 16,-9 4 63-16,0 0-63 0,12-1 63 0,4-1-63 15,-16 2 53-15,0 0-53 0,18-5 54 0,0 6-54 16,-18-1 50-16,0 0-50 0,21 9 50 0,7 10-50 15,-28-19 39-15,0 0-39 0,25 19 40 0,-10 5-40 16,-15-24 39-16,0 0-39 0,13 26 39 0,-6-1-39 16,-7-25 36-16,0 0-36 0,3 20 36 0,-4-4-36 0,1-16 28 15,0 0-28-15,-4 10 29 0,4-10-29 0,0 0 26 16,0 0-26-16,-5 7 27 0,5-7-27 0,0 0 20 16,0 0-20-16,0 0 21 0,0 0-21 0,0 0 18 0,0 0-18 15,5-8 19-15,-5 8-19 0,0 0 15 0,0 0-15 16,7-6 16-16,2-6-16 0,-9 12 15 0,0 0-15 15,12-17 16-15,2 1-16 0,-14 16 15 0,0 0-15 16,16-15 15-16,4-13-15 0,-20 28 10 0,0 0-10 16,19-29 10-16,-3-4-10 0,-16 33 9 0,0 0-9 0,12-37 10 15,-1-1-10-15,-11 38 15 0,0 0-15 0,5-41 16 16,-5-8-16-16,0 49 30 0,0 0-30 0,-9-45 30 16,-8 7-30-16,17 38 36 0,0 0-36 0,-21-29 36 15,-4 8-36-15,25 21 36 0,0 0-36 0,-23-17 37 16,7 6-37-16,16 11 32 0,0 0-32 0,-9-3 33 15,9 3-33-15,0 0 26 0,0 0-26 0,0 0 27 16,-5 9-27-16,5-9 20 0,0 0-20 0,4 10 20 16,1 6-20-16,-5-16 16 0,0 0-16 0,14 29 17 15,9 23-17-15,0-4-1476 0</inkml:trace>
  <inkml:trace contextRef="#ctx0" brushRef="#br2" timeOffset="-101500.08">28122 13277 438 0,'0'0'0'16,"0"0"0"-16,0 0 0 0,0 0 87 0,0 0-87 15,-2 22 88-15,-5-15-88 0,7-7 95 0,0 0-95 16,-7 2 95-16,-2 0-95 0,9-2 64 0,0 0-64 0,-11 3 65 16,-1 4-65-16,12-7 64 0,0 0-64 0,-16 12 64 15,-3 6-64-15,19-18 60 0,0 0-60 0,-20 20 61 16,3 5-61-16,17-25 50 0,0 0-50 0,-20 32 50 16,1 10-50-16,19-42 43 0,0 0-43 0,-16 50 43 15,7 4-43-15,9-54 35 0,0 0-35 0,-5 52 35 16,1 5-35-16,4-57 30 0,0 0-30 0,0 55 31 15,4 4-31-15,-4-59 25 0,0 0-25 0,9 61 25 16,7 6-25-16,-16-67 24 0,0 0-24 0,17 54 24 16,-1-20-24-16,-16-34 23 0,0 0-23 0,14 25 24 0,2-8-24 15,-16-17 21-15,0 0-21 0,14 15 22 0,-1-6-22 16,-13-9 19-16,0 0-19 0,12 7 20 0,0-4-20 16,-12-3 18-16,0 0-18 0,18-5 19 0,10-9-19 15,0-3-1262-15</inkml:trace>
  <inkml:trace contextRef="#ctx0" brushRef="#br2" timeOffset="-100684.7">27100 13635 505 0,'0'0'0'0,"0"0"0"0,-7-7 0 16,7 7 71-16,0 0-71 0,-5-7 71 0,5 7-71 16,0 0 115-16,0 0-115 0,0-10 116 0,5 1-116 0,-5 9 61 15,0 0-61-15,7-8 61 0,4 1-61 16,-11 7 55-16,0 0-55 0,11-2 56 0,4-2-56 0,-15 4 39 16,0 0-39-16,27 6 40 0,10 7-40 0,-37-13 34 15,0 0-34-15,39 21 35 0,-6-3-35 0,-33-18 33 0,0 0-33 16,30 22 33-16,-5 4-33 0,-25-26 32 0,0 0-32 15,19 26 33-15,-6-2-33 0,-13-24 29 0,0 0-29 16,7 24 30-16,-5 2-30 0,-2-26 27 0,0 0-27 16,-2 21 28-16,-2-7-28 0,4-14 26 0,0 0-26 0,-3 9 26 15,3-9-26-15,0 0 22 0,0 0-22 0,0 0 23 16,0 0-23-16,0 0 23 0,0 0-23 0,0 0 23 16,7-16-23-16,-7 16 20 0,0 0-20 0,9-17 21 15,1 1-21-15,-10 16 15 0,0 0-15 0,12-14 15 16,1 4-15-16,-13 10 13 0,0 0-13 0,14-10 13 15,0-4-13-15,-14 14 13 0,0 0-13 0,12-21 13 16,-3-3-13-16,-9 24 13 0,0 0-13 0,9-28 14 16,0-5-14-16,-9 33 20 0,0 0-20 0,7-36 20 15,-5-6-20-15,-2 42 25 0,0 0-25 0,1-41 25 16,-1 4-25-16,0 37 28 0,0 0-28 0,-5-31 28 0,-7 7-28 16,12 24 25-16,0 0-25 0,-18-21 25 0,1 6-25 15,17 15 27-15,0 0-27 0,-16-12 27 0,0 5-27 16,16 7 23-16,0 0-23 0,-11-4 24 0,4 2-24 15,7 2 13-15,0 0-13 0,0 0 13 0,0 0-13 16,0 0 5-16,0 0-5 0,-3 13 6 0,4-3-6 16,3-3-1539-16</inkml:trace>
  <inkml:trace contextRef="#ctx0" brushRef="#br2" timeOffset="-88174">27896 13014 292 0,'0'0'0'0,"0"0"0"0,0 0 0 0,0 0 6 0,0 0-6 15,0 0 6-15,0 0-6 0,0 0 48 0,0 0-48 16,0 0 48-16,0 0-48 0,0 0 70 0,0 0-70 16,0 0 70-16,0 0-70 0,0 0 66 0,0 0-66 0,0 0 66 15,0 0-66-15,0 0 44 0,0 0-44 0,0 0 45 16,0 0-45-16,0 0 35 0,0 0-35 0,0 0 36 16,16 14-36-16,-16-14 32 0,0 0-32 0,21 19 33 15,4 1-33-15,-25-20 34 0,0 0-34 0,26 23 35 16,6 5-35-16,-32-28 31 0,0 0-31 0,35 31 31 15,4 0-31-15,-39-31 31 0,0 0-31 0,44 29 31 16,5-4-31-16,-49-25 26 0,0 0-26 0,46 19 26 16,-17-6-26-16,-29-13 25 0,0 0-25 0,28 16 25 15,12 3-25-15,-40-19 20 0,0 0-20 0,34 17 20 16,-17-8-20-16,-17-9 18 0,0 0-18 0,18 9 18 0,9 5-18 16,-27-14 13-16,0 0-13 0,22 13 14 0,-6-2-14 15,-16-11 11-15,0 0-11 0,20 10 12 0,8 9-12 16,-28-19 7-16,0 0-7 0,25 16 8 0,-9-4-8 15,-16-12 4-15,0 0-4 0,17 14 5 0,11 10-5 16,-28-24 4-16,0 0-4 0,29 24 5 0,-10-5-5 16,-19-19 4-16,0 0-4 0,16 12 5 0,0-3-5 15,-16-9 4-15,0 0-4 0,19 10 4 0,1 1-4 16,-20-11 6-16,0 0-6 0,19 14 6 0,-3-2-6 0,-16-12 4 16,0 0-4-16,16 12 4 0,1 5-4 0,-17-17 5 15,0 0-5-15,16 14 6 0,-2-2-6 0,-14-12 7 16,0 0-7-16,13 10 8 0,-3 3-8 0,-10-13 6 15,0 0-6-15,13 12 7 0,1 3-7 0,-14-15 7 0,0 0-7 16,12 14 7-16,-5-5-7 0,-7-9 4 0,0 0-4 16,7 7 5-16,2-2-5 0,-9-5 3 0,0 0-3 15,12 7 3-15,1 0-3 0,-13-7 1 0,0 0-1 16,14 8 2-16,3 4-2 0,-17-12 0 0,0 0 0 0,18 7 1 16,-6-1-1-16,-12-6-1 0,0 0 1 0,13 5 0 15,4 2 0-15,-17-7-5 0,0 0 5 0,20 7-5 16,1 1 5-16,-21-8-10 0,0 0 10 0,18 9-9 15,-10-6 9-15,-8-3-15 0,0 0 15 0,11 6-14 16,5 2 14-16,-16-8-16 0,0 0 16 0,16 9-16 16,-7-4 16-16,-9-5-21 0,0 0 21 0,8 5-21 15,3 4 21-15,-11-9-30 0,0 0 30 0,11 9-29 16,-1-2 29-16,-10-7-32 0,0 0 32 0,13 5-32 16,-1 3 32-16,-12-8-27 0,0 0 27 0,14 12-27 0,4 2 27 15,-18-14-19-15,0 0 19 0,14 14-19 0,-4-2 19 16,-10-12-18-16,0 0 18 0,9 11-17 0,-2-3 17 15,-7-8-15-15,0 0 15 0,7 6-14 0,0 0 14 16,-7-6-13-16,0 0 13 0,7 7-12 0,0 2 12 16,-7-9-10-16,0 0 10 0,7 10-9 0,1 1 9 15,-8-11-9-15,0 0 9 0,7 12-9 0,0-5 9 16,-7-7-12-16,0 0 12 0,5 7-11 0,-5-7 11 0,0 0-15 16,0 0 15-16,7 5-14 0,2 0 14 0,-9-5-14 15,0 0 14-15,12 4-13 0,-1 1 13 0,-11-5-11 16,0 0 11-16,9 7-11 0,-1-2 11 0,-8-5-3 15,0 0 3-15,11 3-3 0,-2-1 3 0,-9-2 0 0,0 0 0 16,9 4 0-16,1-1 0 0,-10-3 8 0,0 0-8 16,11 3 9-16,-2 1-9 0,-9-4 21 15,0 0-21-15,0 0 21 0,8 9-21 0,-8-9 28 0,0 0-28 16,0 0 28-16,11 5-28 0,-11-5 28 0,0 0-28 0,7 3 29 16,-7-3-29-16,0 0 27 0,0 0-27 0,9 7 27 15,-9-7-27-15,0 0 23 0,0 0-23 0,5 9 24 16,-5-9-24-16,0 0 21 0,0 0-21 0,7 7 21 15,-3 0-21-15,-4-7 17 0,0 0-17 0,0 0 17 16,3 10-17-16,-3-10 12 0,0 0-12 0,0 0 13 16,0 0-13-16,0 0 3 0,0 0-3 0,2 7 4 15,-2-7-4-15,0 0-885 0</inkml:trace>
  <inkml:trace contextRef="#ctx0" brushRef="#br2" timeOffset="-86684.13">27839 12938 326 0,'0'0'0'16,"0"0"0"-16,13-11 0 0,-13 11 17 0,0 0-17 15,9-7 17-15,-9 7-17 0,0 0 36 0,0 0-36 16,0 0 37-16,-13-7-37 0,13 7 80 0,0 0-80 16,-10-3 80-16,-3 0-80 0,13 3 72 0,0 0-72 0,-16-2 73 15,-1 2-73-15,17 0 57 0,0 0-57 0,-21 3 58 16,-4 4-58-16,25-7 57 0,0 0-57 0,-25 9 57 15,4 1-57-15,21-10 48 0,0 0-48 0,-16 11 49 16,6-3-49-16,10-8 47 0,0 0-47 0,-7 11 48 16,3 4-48-16,4-15 47 0,0 0-47 0,0 21 48 15,2 3-48-15,-2-24 44 0,0 0-44 0,5 26 45 16,0-3-45-16,-5-23 36 0,0 0-36 0,6 17 37 16,-3-7-37-16,-3-10 28 0,0 0-28 0,13 7 29 15,17 5-29-15,-30-12 26 0,0 0-26 0,31 11 27 16,-4-8-27-16,-27-3 22 0,0 0-22 0,26-2 23 0,8-4-23 15,-34 6 18-15,0 0-18 0,32-18 18 0,-11-4-18 16,-21 22 19-16,0 0-19 0,14-21 19 0,-4 2-19 16,-10 19 22-16,0 0-22 0,6-21 23 0,-8-6-23 15,2 27 23-15,0 0-23 0,-5-26 24 0,-2 8-24 16,7 18 19-16,0 0-19 0,-8-14 20 0,-2 2-20 16,10 12 18-16,0 0-18 0,-14-12 18 0,-4 0-18 15,18 12 17-15,0 0-17 0,-21-7 17 0,-5 5-17 0,26 2 19 16,0 0-19-16,-29 2 19 0,-1 5-19 0,30-7 16 15,0 0-16-15,-26 12 16 0,6 5-16 0,20-17 12 16,0 0-12-16,-14 21 13 0,4 3-13 0,10-24 11 16,0 0-11-16,-7 30 11 0,1 6-11 0,6-36 8 0,0 0-8 15,-1 31 8-15,1-10-8 0,0-21 6 0,0 0-6 16,3 14 7-16,1-4-7 0,-4-10 5 0,0 0-5 16,12 7 6-16,16 0-6 0,-28-7 6 0,0 0-6 0,34 4 7 15,1-4-7-15,-35 0 7 0,0 0-7 0,35-12 7 16,2-11-7-16,-37 23 7 0,0 0-7 0,32-29 7 15,-14-3-7-15,-18 32 9 0,0 0-9 0,5-31 9 16,-8 7-9-16,3 24 9 0,0 0-9 0,-9-21 9 16,-11 2-9-16,20 19 9 0,0 0-9 0,-21-14 9 15,-5 6-9-15,26 8 8 0,0 0-8 0,-25-2 9 16,4 7-9-16,21-5 8 0,0 0-8 0,-21 12 9 16,-4 7-9-16,25-19 7 0,0 0-7 0,-23 23 7 15,7 1-7-15,16-24 7 0,0 0-7 0,-9 30 7 16,9-1-7-16,0-29 6 0,0 0-6 0,7 28 6 15,4-11-6-15,-11-17 6 0,0 0-6 0,16 10 6 0,5-4-6 16,-21-6 5-16,0 0-5 0,25 0 5 0,3-6-5 16,-28 6 4-16,0 0-4 0,30-15 4 0,-2-13-4 15,-28 28 5-15,0 0-5 0,23-31 6 0,-9-2-6 16,-14 33 6-16,0 0-6 0,2-29 6 0,-13 4-6 16,11 25 5-16,0 0-5 0,-17-19 6 0,-6 6-6 15,23 13 7-15,0 0-7 0,-23-11 7 0,2 8-7 16,21 3 7-16,0 0-7 0,-21 0 8 0,-4 5-8 0,25-5 7 15,0 0-7-15,-23 7 8 0,9 1-8 0,14-8 6 16,0 0-6-16,-9 9 7 0,4 0-7 0,5-9 6 0,0 0-6 16,-4 8 7-16,2 1-7 0,2-9 5 0,0 0-5 15,0 7 6-15,0-7-6 0,0 0 4 0,0 0-4 16,0 0 5-16,0 0-5 0,0 0 4 0,0 0-4 16,11 5 4-16,-2-3-4 0,-9-2 3 0,0 0-3 15,12 0 4-15,2-4-4 0,-14 4 2 0,0 0-2 16,14-3 3-16,-1 0-3 0,-13 3 2 0,0 0-2 0,9-2 3 15,-9 2-3-15,0 0 2 0,0 0-2 0,7-4 2 16,-7 4-2-16,0 0 2 0,0 0-2 0,0 0 2 16,8-1-2-16,1-1-1710 0</inkml:trace>
  <inkml:trace contextRef="#ctx0" brushRef="#br2" timeOffset="-84633.01">26566 12418 303 0,'0'0'0'0,"0"0"0"15,0 0 0-15,0 0 68 0,0 0-68 0,-19 0 68 16,1 0-68-16,18 0 99 0,0 0-99 0,-27 4 99 15,-1 5-99-15,28-9 45 0,0 0-45 0,-28 19 46 16,-2 5-46-16,30-24 51 0,0 0-51 0,-26 36 52 0,6 6-52 16,20-42 43-16,0 0-43 0,-14 45 44 0,5 5-44 15,9-50 34-15,0 0-34 0,-3 48 34 0,6-11-34 16,-3-37 28-16,0 0-28 0,6 27 29 0,1-9-29 16,-7-18 21-16,0 0-21 0,10 10 21 0,8-3-21 15,-18-7 17-15,0 0-17 0,30 2 17 0,12-4-17 16,-42 2 13-16,0 0-13 0,44-7 14 0,-9-7-14 15,-35 14 20-15,0 0-20 0,29-21 20 0,-8-3-20 16,-21 24 26-16,0 0-26 0,18-24 27 0,-6 3-27 16,-12 21 26-16,0 0-26 0,9-15 27 0,-4 3-27 0,-5 12 29 15,0 0-29-15,2-7 29 0,-2 7-29 0,0 0 25 16,0 0-25-16,0 0 26 0,-2 10-26 0,2-10 20 0,0 0-20 16,3 9 20-16,3 3-20 0,-6-12 14 0,0 0-14 15,3 12 14-15,8 3-14 0,-11-15 10 0,0 0-10 16,12 14 11-16,1-5-11 0,-13-9 7 0,0 0-7 15,15 5 8-15,10-3-8 0,-25-2 5 0,0 0-5 16,25-2 5-16,-6-5-5 0,-19 7 6 0,0 0-6 0,13-14 6 16,-8-5-6-16,-5 19 10 0,0 0-10 0,0-24 10 15,-9-2-10-15,9 26 14 0,0 0-14 0,-18-22 14 16,-8 6-14-16,26 16 22 0,0 0-22 0,-30-9 23 16,0 8-23-16,30 1 26 0,0 0-26 0,-26 7 27 15,3 8-27-15,23-15 24 0,0 0-24 0,-18 18 24 16,7-6-24-16,11-12 22 0,0 0-22 0,-3 7 22 15,3-7-22-15,0 0 18 0,0 0-18 0,0 0 18 16,3 7-18-16,-3-7 14 0,0 0-14 0,9 0 15 16,5-4-15-16,-14 4 11 0,0 0-11 0,29-10 11 0,8-8-11 15,-37 18 10-15,0 0-10 0,33-20 10 0,-10 7-10 16,-23 13 6-16,0 0-6 0,26-10 7 0,17 1-7 16,-43 9 5-16,0 0-5 0,40-3 5 0,-17 3-5 15,-23 0 4-15,0 0-4 0,27 9 4 0,12 13-4 16,-39-22 3-16,0 0-3 0,37 24 3 0,-14-10-3 15,-23-14 4-15,0 0-4 0,12 18 5 0,-7 7-5 0,-5-25 7 16,0 0-7-16,2 26 8 0,-6-8-8 16,4-18 11-16,0 0-11 0,-5 10 12 0,5-10-12 0,0 0 13 15,0 0-13-15,-10-2 14 0,4-11-14 16,6 13 15-16,0 0-15 0,-3-18 15 0,3 1-15 0,0 17 15 0,0 0-15 16,3-24 16-16,3-1-16 0,-6 25 13 0,0 0-13 15,8-24 14-15,-1 12-14 0,-7 12 12 0,0 0-12 16,6-7 13-16,1 4-13 0,-7 3 9 0,0 0-9 15,7-2 10-15,2-3-10 0,-9 5 6 0,0 0-6 16,10-2 6-16,1 2-6 0,-11 0 5 0,0 0-5 16,12 0 5-16,6 0-5 0,-18 0 3 0,0 0-3 15,21-5 3-15,2-7-3 0,-23 12 2 0,0 0-2 0,21-12 2 16,-5 1-2-16,-16 11 2 0,0 0-2 0,12-12 2 16,-1-5-2-16,-11 17 2 0,0 0-2 0,7-17 2 15,-5 3-2-15,-2 14 2 0,0 0-2 0,-2-9 2 16,2 9-2-16,0 0 2 0,0 0-2 0,-9-5 3 15,2 8-3-15,7-3 2 0,0 0-2 0,-7 9 3 16,2 8-3-16,5-17 2 0,0 0-2 0,-4 19 3 16,4 0-3-16,0-19 2 0,0 0-2 0,4 23 2 0,1-2-2 15,-5-21 2-15,0 0-2 0,11 22 2 0,1-6-2 16,-12-16 1-16,0 0-1 0,23 20 1 0,16 1-1 16,-1 2-1578-16</inkml:trace>
  <inkml:trace contextRef="#ctx0" brushRef="#br2" timeOffset="-83484.11">26621 13028 863 0,'0'0'0'15,"0"0"0"-15,-7-9 0 0,7 9 118 0,0 0-118 0,-7-7 119 16,1 4-119-16,6 3 159 0,0 0-159 0,-10 5 160 16,-1 10-160-16,11-15 33 0,0 0-33 0,-11 26 33 15,6 14-33-15,5-40 11 0,0 0-11 0,-3 42 12 16,-1-6-12-16,4-36 3 0,0 0-3 0,-2 24 3 15,2-6-3-15,0-18 2 0,0 0-2 0,2 12 2 16,0-5-2-16,-2-7 2 0,0 0-2 0,0 0 2 16,7 3-2-16,-7-3 1 0,0 0-1 0,11-3 2 15,4-16-2-15,-15 19 2 0,0 0-2 0,20-21 3 0,-3 0-3 16,-17 21 4-16,0 0-4 0,13-19 4 0,-4 7-4 16,-9 12 6-16,0 0-6 0,5-5 6 0,-5 5-6 15,0 0 7-15,0 0-7 0,0 0 7 0,9 1-7 16,-9-1 8-16,0 0-8 0,0 0 9 0,12 11-9 15,-12-11 7-15,0 0-7 0,7 5 8 0,0 2-8 16,-7-7 10-16,0 0-10 0,11 0 11 0,6-4-11 16,-17 4 9-16,0 0-9 0,22-8 9 0,-1-15-9 15,-21 23 6-15,0 0-6 0,21-26 6 0,0-10-6 16,-21 36 6-16,0 0-6 0,23-29 6 0,-4 6-6 0,-19 23 6 16,0 0-6-16,18-15 6 0,-4 8-6 0,-14 7 6 15,0 0-6-15,11-2 6 0,-4 0-6 0,-7 2 5 0,0 0-5 16,10 2 6-16,8 7-6 0,-18-9 3 0,0 0-3 15,23 20 4-15,0 17-4 0,-23-37 5 0,0 0-5 16,18 38 5-16,-11-5-5 0,-7-33 1 0,0 0-1 16,1 20 2-16,-2-4-2 0,1-16 0 0,0 0 0 15,0 12 1-15,0-12-1 0,0 0-1 0,0 0 1 0,0 0-1 16,5-9 1-16,-5 9-7 0,0 0 7 0,7-20-7 16,5-12 7-16,-12 32-15 0,0 0 15 0,14-36-15 15,-1 7 15-15,-13 29-12 0,0 0 12 0,10-28-12 16,-3 4 12-16,-7 24-8 0,0 0 8 0,6-21-8 15,-3 5 8-15,-3 16-2 0,0 0 2 0,0-8-2 16,0 8 2-16,0 0 0 0,0 0 0 0,0 0 0 16,-9-2 0-16,9 2 1 0,0 0-1 0,0 0 1 15,-3 16-1-15,3-16 4 0,0 0-4 0,-2 12 4 16,0 5-4-16,2-17 8 0,0 0-8 0,4 26 9 0,5 9-9 16,-9-35 9-16,0 0-9 0,10 29 10 0,-3-12-10 15,-7-17 10-15,0 0-10 0,7 12 10 0,6-6-10 16,-1 1-1209-16</inkml:trace>
  <inkml:trace contextRef="#ctx0" brushRef="#br2" timeOffset="-83293.83">27220 12903 1155 0,'0'0'0'0,"0"0"0"0,-5 10 0 0,5-10 7 0,0 0-7 16,-3 7 7-16,-1 0-7 0,4-7 41 15,0 0-41-15,-2 9 41 0,-3 3-41 0,5-12 48 0,0 0-48 16,-2 14 48-16,0-2-48 0,2-12 35 0,0 0-35 16,0 10 36-16,2-1-36 0,-2-9 25 0,0 0-25 15,4 9 26-15,-1-1-26 0,1 1-1042 0</inkml:trace>
  <inkml:trace contextRef="#ctx0" brushRef="#br2" timeOffset="-83115.56">27227 12827 1222 0,'0'0'0'0,"0"0"0"16,0 0 0-16,0 0 26 0,0 0-26 0,-7 7 27 15,7-7-27-15,0 0 64 0,0 0-64 0,2 7 65 16,-2-7-65-16,0 0 28 0,0 0-28 0,0 0 29 16,5 7-29-16,-5-7 6 0,0 0-6 0,18 8 7 0,24 10-7 15,1-1-1046-15</inkml:trace>
  <inkml:trace contextRef="#ctx0" brushRef="#br2" timeOffset="-82901.63">27409 12841 1255 0,'0'0'0'0,"0"0"0"0,0 0 0 0,0 0 9 16,0 0-9-16,-11 5 10 0,1-3-10 0,10-2 19 15,0 0-19-15,-9 3 19 0,0 2-19 0,9-5 51 16,0 0-51-16,0 0 52 0,-7 11-52 0,7-11 42 15,0 0-42-15,0 0 43 0,0 0-43 0,0 0 38 0,0 0-38 16,9 10 39-16,0 0-39 0,-9-10 31 0,0 0-31 16,10 20 32-16,3 7-32 0,-13-27 16 0,0 0-16 15,9 33 17-15,-9 0-17 0,0-33 8 0,0 0-8 16,-6 36 9-16,-3 2-9 0,1 2-1208 0</inkml:trace>
  <inkml:trace contextRef="#ctx0" brushRef="#br2" timeOffset="-82044.88">27755 12952 1121 0,'0'0'0'0,"0"0"0"0,-13 3 0 0,13-3-1 16,0 0 1-16,-8 5-1 0,1 6 1 0,7-11 18 0,0 0-18 15,-6 13 18-15,5 5-18 0,1-18 41 0,0 0-41 16,-2 17 42-16,2 0-42 0,0-17 44 16,0 0-44-16,2 14 45 0,-2-14-45 0,0 0 46 0,0 0-46 15,10 7 46-15,-3-7-46 0,-7 0 37 0,0 0-37 16,13-5 37-16,8-11-37 0,-21 16 35 0,0 0-35 0,17-19 35 16,-4 4-35-16,-13 15 42 0,0 0-42 0,5-14 43 15,-2 2-43-15,-3 12 41 0,0 0-41 0,0-16 41 16,-5-3-41-16,5 19 38 0,0 0-38 0,-7-15 39 15,0 6-39-15,7 9 39 0,0 0-39 0,-7-5 39 16,-4 5-39-16,11 0 33 0,0 0-33 0,-15 5 33 16,-7 5-33-16,22-10 29 0,0 0-29 0,-19 18 30 15,7 6-30-15,12-24 22 0,0 0-22 0,-7 31 23 16,7 7-23-16,0-38 18 0,0 0-18 0,5 31 18 16,2-14-18-16,-7-17 12 0,0 0-12 0,9 11 13 0,3-1-13 15,-12-10 11-15,0 0-11 0,16 9 11 0,2-6-11 16,-18-3 8-16,0 0-8 0,21-7 9 0,5-15-9 15,-26 22 8-15,0 0-8 0,21-26 8 0,-12 0-8 16,-9 26 7-16,0 0-7 0,0-24 8 0,-9 0-8 16,9 24 7-16,0 0-7 0,-14-21 8 0,-2 7-8 15,16 14 6-15,0 0-6 0,-19-5 7 0,-6 5-7 0,25 0 6 16,0 0-6-16,-23 3 7 0,6 4-7 0,17-7 4 16,0 0-4-16,-13 11 5 0,6 4-5 0,7-15 3 15,0 0-3-15,-1 24 4 0,8 9-4 0,-7-33 2 16,0 0-2-16,10 30 2 0,1-10-2 0,-11-20 1 15,0 0-1-15,10 14 1 0,-1-5-1 0,-9-9 1 0,0 0-1 16,9 3 1-16,5-3-1 0,-14 0 1 0,0 0-1 16,18-5 1-16,3-12-1 0,-21 17 1 0,0 0-1 15,18-23 1-15,-13 1-1 0,-5 22 2 16,0 0-2-16,0-23 3 0,-4 4-3 0,4 19 3 0,0 0-3 0,-5-15 4 16,-2 3-4-16,7 12 4 0,0 0-4 0,-7-7 4 15,7 7-4-15,0 0 3 0,0 0-3 0,-7 1 3 16,3 10-3-16,4-11 1 0,0 0-1 0,-3 12 1 15,-1 0-1-15,4-12-1 0,0 0 1 0,-1 12 0 16,-1-3 0-16,2-9-14 0,0 0 14 0,0 7-13 16,2 0 13-16,-2-7-41 0,0 0 41 0,1 8-41 15,1 1 41-15,0 1-1570 0</inkml:trace>
  <inkml:trace contextRef="#ctx0" brushRef="#br2" timeOffset="-80424.11">27854 13035 180 0,'0'0'0'0,"0"0"0"15,0 0 0-15,0 0 2 0,0 0-2 0,17 12 2 16,-17-12-2-16,0 0 3 0,0 0-3 0,9 8 4 15,-5 1-4-15,-4-9 5 0,0 0-5 0,14 19 6 16,9 10-6-16,-23-29 3 0,0 0-3 0,33 32 3 16,9 2-3-16,-42-34 3 0,0 0-3 0,53 33 3 0,14-2-3 15,-1 0-101-15</inkml:trace>
  <inkml:trace contextRef="#ctx0" brushRef="#br2" timeOffset="-76117.19">28910 12744 113 0,'0'0'0'0,"0"0"0"15,0 0 0-15,0 0 1 0,0 0-1 0,0 0 1 16,0 0-1-16,0 0 2 0,0 0-2 0,18 2 3 15,-18-2-3-15,0 0 14 0,0 0-14 0,0 0 14 16,0 0-14-16,0 0 41 0,0 0-41 0,-2-7 41 16,2 7-41-16,0 0 33 0,0 0-33 0,-7-4 33 15,7 4-33-15,0 0 43 0,0 0-43 0,-7-3 44 16,0 1-44-16,7 2 52 0,0 0-52 0,-11-2 53 16,-1 1-53-16,12 1 54 0,0 0-54 0,-16 0 54 0,-3 5-54 15,19-5 52-15,0 0-52 0,-23 5 52 0,0-2-52 16,23-3 47-16,0 0-47 0,-23 2 47 0,-2 2-47 15,25-4 47-15,0 0-47 0,-25 5 48 0,4 2-48 16,21-7 44-16,0 0-44 0,-19 8 44 0,-6 1-44 16,25-9 36-16,0 0-36 0,-24 7 36 0,4-4-36 15,20-3 31-15,0 0-31 0,-16 4 31 0,-1 1-31 16,17-5 25-16,0 0-25 0,-18 9 26 0,0 1-26 0,18-10 24 16,0 0-24-16,-16 10 25 0,1 6-25 0,15-16 24 15,0 0-24-15,-15 16 24 0,1-3-24 0,14-13 26 0,0 0-26 16,-10 14 26-16,3 2-26 0,7-16 25 0,0 0-25 15,-6 17 26-15,-1 0-26 0,7-17 23 0,0 0-23 16,-5 20 23-16,2 0-23 0,3-20 23 0,0 0-23 16,-2 26 23-16,-4 5-23 0,6-31 18 0,0 0-18 15,-5 35 19-15,-2-2-19 0,7-33 19 0,0 0-19 0,-5 31 20 16,1-5-20-16,4-26 16 0,0 0-16 0,-3 24 17 16,-1 2-17-16,4-26 18 0,0 0-18 0,-3 24 18 15,-3-5-18-15,6-19 13 0,0 0-13 0,-5 14 14 16,3-5-14-16,2-9 12 0,0 0-12 0,0 7 12 15,0 0-12-15,0-7 9 0,0 0-9 0,2 7 10 16,-2-7-10-16,0 0 8 0,0 0-8 0,4 8 9 16,-4-8-9-16,0 0 9 0,0 0-9 0,0 0 10 15,1 7-10-15,-1-7 9 0,0 0-9 0,0 0 10 16,0 0-10-16,0 0 11 0,0 0-11 0,0 0 11 16,6-10-11-16,-6 10 12 0,0 0-12 0,5-10 12 0,4-4-12 15,-9 14 13-15,0 0-13 0,12-18 14 0,-1-2-14 16,-11 20 14-16,0 0-14 0,12-25 14 0,-1-6-14 15,-11 31 17-15,0 0-17 0,9-29 17 0,-1-2-17 16,-8 31 15-16,0 0-15 0,13-30 15 0,1 1-15 16,-14 29 15-16,0 0-15 0,16-31 15 0,0 6-15 15,-16 25 11-15,0 0-11 0,19-22 12 0,6 1-12 0,-25 21 10 16,0 0-10-16,28-21 11 0,4 2-11 0,-32 19 8 16,0 0-8-16,31-15 8 0,-4 3-8 0,-27 12 8 15,0 0-8-15,30-12 8 0,7-2-8 0,-37 14 6 16,0 0-6-16,33-14 7 0,-10 3-7 0,-23 11 5 0,0 0-5 15,18-6 5-15,-2 0-5 0,-16 6 3 0,0 0-3 16,14-1 4-16,-3-1-4 0,-11 2 2 0,0 0-2 16,10-2 3-16,2 0-3 0,-12 2 1 0,0 0-1 15,13-1 2-15,-3-1-2 0,-10 2 1 16,0 0-1-16,7 0 1 0,-7 0-1 0,0 0 1 0,0 0-1 0,7 0 1 16,1 0-1-16,-8 0 1 0,0 0-1 0,7 0 1 15,-2 0-1-15,-5 0 1 0,0 0-1 0,7 0 1 16,0-2-1-16,-7 2 0 0,0 0 0 0,0 0 1 15,9-5-1-15,-9 5 1 0,0 0-1 0,0 0 1 16,-7-5-1-16,7 5 1 0,0 0-1 0,-9-4 1 16,-2 8-1-16,11-4 2 0,0 0-2 0,-17 3 2 15,-4-3-2-15,21 0 1 0,0 0-1 0,-23 2 2 16,0 3-2-16,23-5 2 0,0 0-2 0,-23 5 3 0,-2 4-3 16,25-9 2-16,0 0-2 0,-26 7 2 15,-3-5-2-15,29-2 2 0,0 0-2 0,-28 3 2 0,3 1-2 16,25-4 2-16,0 0-2 0,-24 7 2 0,-6 3-2 15,30-10 1-15,0 0-1 0,-28 14 2 0,3 1-2 16,25-15 1-16,0 0-1 0,-23 19 1 0,2 2-1 16,21-21 0-16,0 0 0 0,-20 23 1 0,3-3-1 15,17-20 0-15,0 0 0 0,-16 21 1 0,4 0-1 16,12-21 0-16,0 0 0 0,-8 22 0 0,3 3 0 0,5-25 0 16,0 0 0-16,-3 27 0 0,-1 1 0 0,4-28 0 15,0 0 0-15,-2 28 0 0,1-7 0 0,1-21 0 16,0 0 0-16,-2 20 0 0,2 1 0 0,0-21 0 15,0 0 0-15,0 23 0 0,0-8 0 0,0-15 0 16,0 0 0-16,0 14 0 0,0-4 0 0,0-10 0 0,0 0 0 16,0 9 0-16,0-9 0 0,0 0 0 0,0 0 0 15,0 9 0-15,0-9 0 0,0 0 0 0,0 0 0 16,0 0 0-16,0 0 0 0,0 0 0 0,0 0 0 0,9 3 0 16,-9-3 0-16,0 0 0 0,0 0 0 0,8-17 1 15,0 1-1-15,-8 16 1 0,0 0-1 0,8-22 1 16,1-8-1-16,-9 30 1 0,0 0-1 0,7-31 2 15,-3 2-2-15,-4 29 1 0,0 0-1 0,7-33 2 16,7 0-2-16,-14 33 2 0,0 0-2 0,16-31 2 16,1 1-2-16,-17 30 2 0,0 0-2 0,22-27 2 15,2-1-2-15,-24 28 3 0,0 0-3 0,28-24 3 16,1 3-3-16,-29 21 3 0,0 0-3 0,26-17 4 16,4 3-4-16,-30 14 3 0,0 0-3 0,30-10 3 15,0 1-3-15,-30 9 3 0,0 0-3 0,28-9 3 0,-3-1-3 16,-25 10 2-16,0 0-2 0,19-9 3 0,-4 6-3 15,-15 3 2-15,0 0-2 0,12 0 2 0,-2 0-2 16,-10 0 2-16,0 0-2 0,11 0 2 0,1-2-2 16,-12 2 1-16,0 0-1 0,13-3 1 0,-3-1-1 15,-10 4 0-15,0 0 0 0,0 0 1 0,7 0-1 16,-7 0 0-16,0 0 0 0,0 0 1 0,0 0-1 0,0 0 0 16,0 0 0-16,9 5 1 0,-2-5-1 0,-7 0 0 15,0 0 0-15,0 0 1 0,0 0-1 0,0 0 0 16,0 0 0-16,0 0 1 0,0 0-1 0,0 0 0 15,0 0 0-15,-16 4 1 0,6-3-1 0,10-1 0 16,0 0 0-16,-14 2 1 0,0-2-1 0,14 0 0 0,0 0 0 16,-15 2 1-16,-4 5-1 15,19-7 0-15,0 0 0 0,-26 9 1 0,-6 1-1 0,32-10 0 0,0 0 0 16,-37 12 1-16,-5 2-1 0,42-14 0 0,0 0 0 16,-46 15 0-16,-2 3 0 0,48-18 0 0,0 0 0 0,-44 19 0 15,7 0 0-15,37-19 0 0,0 0 0 0,-30 21 0 16,5 3 0-16,25-24 0 0,0 0 0 0,-17 29 0 15,6 4 0-15,11-33 0 0,0 0 0 0,-5 36 0 16,1 3 0-16,4-39 0 0,0 0 0 0,-3 34 0 16,1-10 0-16,2-24 0 0,0 0 0 0,0 25 0 15,3-8 0-15,-3-17 0 0,0 0 0 0,2 15 0 16,-2-4 0-16,0-11 0 0,0 0 0 0,0 7 0 16,0-7 0-16,0 0 0 0,0 0 0 0,5 7 0 15,1 1 0-15,-6-8 0 0,0 0 0 0,7 9 0 16,-2 1 0-16,-5-10 0 0,0 0 0 0,0 0 0 0,5 7 0 15,-5-7 0-15,0 0 0 0,0 0 0 0,0 0 0 16,0 0 0-16,0 0 0 0,9 7 0 0,-9-7 0 16,0 0 0-16,0 0 0 0,0 0 0 0,0 0 0 15,0 0 0-15,0 0 0 0,7 5 0 0,-7-5 0 16,0 0 0-16,0 0 0 0,0 0 0 0,0 0 0 16,0 0 0-16,0 0 0 0,0 0 0 0,0 0 0 15,0 0-1-15,0 0 1 0,0 0 0 0,-5-6 0 0,0-1-1548 16</inkml:trace>
  <inkml:trace contextRef="#ctx0" brushRef="#br2" timeOffset="-134888.92">8170 8798 281 0,'0'0'0'0,"0"0"0"0,0 0 0 0,0 0 51 16,0 0-51-16,0 0 51 0,0 0-51 0,0 0 127 15,0 0-127-15,0 0 128 0,0 0-128 0,0 0 127 16,0 0-127-16,0 0 127 0,0 0-127 0,0 0 109 0,0 0-109 15,0 0 110-15,0 0-110 0,0 0 65 0,0 0-65 16,14 21 65-16,-5-12-65 0,-9-9 57 0,0 0-57 16,13 12 57-16,4 3-57 0,-17-15 48 0,0 0-48 0,18 18 49 15,5-3-49-15,-23-15 43 0,0 0-43 0,23 16 44 16,8 1-44-16,-31-17 38 0,0 0-38 16,32 23 39-16,9 4-39 0,-41-27 38 0,0 0-38 0,40 33 39 15,1 3-39-15,-41-36 36 16,0 0-36-16,35 37 36 0,-1-1-36 0,-34-36 31 0,0 0-31 0,31 30 32 15,-1-3-32-15,-30-27 28 0,0 0-28 0,29 28 29 16,2-2-29-16,-31-26 24 0,0 0-24 0,30 26 24 16,-1 0-24-16,-29-26 19 0,0 0-19 0,28 24 19 15,4-3-19-15,-32-21 18 0,0 0-18 0,33 19 18 16,4-4-18-16,-37-15 16 0,0 0-16 0,32 16 17 0,-4 1-17 16,-28-17 14-16,0 0-14 0,30 18 15 0,-2 1-15 15,-28-19 14-15,0 0-14 0,27 17 15 0,1 5-15 16,-28-22 13-16,0 0-13 0,27 30 13 0,-6 10-13 15,-21-40 13-15,0 0-13 0,19 41 14 0,-10 2-14 16,-9-43 12-16,0 0-12 0,10 37 12 0,3-8-12 16,-13-29 11-16,0 0-11 0,12 21 11 0,2-9-11 0,-14-12 10 15,0 0-10-15,11 10 11 0,1-3-11 0,-12-7 9 16,0 0-9-16,18 9 10 0,0 0-10 0,-18-9 8 16,0 0-8-16,17 1 8 0,-3 5-8 0,-14-6 6 15,0 0-6-15,14 10 7 0,13 6-7 0,-27-16 4 16,0 0-4-16,23 17 4 0,0-3-4 0,-23-14 2 0,0 0-2 15,19 14 3-15,2 1-3 0,-21-15 2 0,0 0-2 16,20 16 2-16,-4-4-2 0,-16-12 1 0,0 0-1 16,15 12 1-16,7-3-1 0,-22-9 0 0,0 0 0 15,17 15 1-15,-3 1-1 0,-14-16 0 0,0 0 0 16,13 17 0-16,3 4 0 0,-16-21 0 0,0 0 0 0,15 21 0 16,0-2 0-16,-15-19 0 0,0 0 0 0,14 19 0 15,-2 1 0-15,-12-20-1 0,0 0 1 0,16 19 0 16,1-1 0-16,-17-18-2 0,0 0 2 0,18 12-1 15,0 2 1-15,-18-14-2 0,0 0 2 0,14 14-1 16,4-1 1-16,-18-13-2 0,0 0 2 0,14 13-2 16,0 0 2-16,-14-13-2 0,0 0 2 0,17 14-2 15,13-2 2-15,-30-12-3 0,0 0 3 0,29 12-2 16,-1 4 2-16,-28-16-4 0,0 0 4 0,26 17-3 0,1 2 3 16,-27-19-4-16,0 0 4 0,21 14-4 0,-2-3 4 15,-19-11-4-15,0 0 4 0,14 8-4 0,4 1 4 16,-18-9-6-16,0 0 6 0,14 10-5 0,-1-1 5 15,-13-9-6-15,0 0 6 0,8 9-6 0,10 11 6 16,-18-20-7-16,0 0 7 0,16 23-6 0,-4-6 6 16,-12-17-6-16,0 0 6 0,9 12-5 0,0 0 5 15,-9-12-6-15,0 0 6 0,9 11-6 0,-1-3 6 16,-8-8-5-16,0 0 5 0,11 11-5 0,3 3 5 16,-14-14-5-16,0 0 5 0,16 15-4 0,-2 3 4 0,-14-18-3 15,0 0 3-15,12 13-2 0,-1 3 2 0,-11-16-3 16,0 0 3-16,9 14-3 0,0-7 3 0,-9-7-3 15,0 0 3-15,0 0-2 0,9 7 2 0,-9-7-3 16,0 0 3-16,0 0-2 0,0 0 2 0,0 0-2 0,0 0 2 16,0 0-2-16,-15-19 2 0,15 19-2 0,0 0 2 15,-17-32-2-15,-6-11 2 0,23 43-1 0,0 0 1 16,-27-47 0-16,-3-1 0 0,30 48 1 0,0 0-1 0,-28-50 1 16,-4 1-1-16,32 49 5 0,0 0-5 0,-37-48 5 15,-3 1-5-15,40 47 8 0,0 0-8 0,-48-48 9 16,-1-8-9-16,49 56 10 0,0 0-10 0,-48-55 10 15,-1 1-10-15,49 54 11 0,0 0-11 0,-46-50 12 16,-2 3-12-16,48 47 11 0,0 0-11 0,-49-46 11 16,-8-6-11-16,57 52 10 0,0 0-10 0,-61-54 11 15,-6 0-11-15,67 54 11 0,0 0-11 0,-64-55 12 16,13 3-12-16,51 52 10 0,0 0-10 0,-44-45 11 16,12 12-11-16,32 33 8 0,0 0-8 0,-28-31 9 15,-2-2-9-15,30 33 8 0,0 0-8 0,-28-33 9 0,5 9-9 16,23 24 6-16,0 0-6 0,-27-24 7 0,-4-4-7 15,31 28 5-15,0 0-5 0,-32-24 6 0,9 8-6 16,23 16 4-16,0 0-4 0,-26-13 5 0,-6-6-5 16,32 19 2-16,0 0-2 0,-32-21 3 0,-3-3-3 15,35 24 2-15,0 0-2 0,-28-23 2 0,6 6-2 16,22 17 1-16,0 0-1 0,-19-21 2 0,-2-10-2 0,21 31 1 16,0 0-1-16,-20-30 2 0,8 3-2 0,12 27 1 15,0 0-1-15,-11-21 2 0,3 2-2 0,8 19 1 16,0 0-1-16,-13-16 2 0,1-1-2 0,12 17 0 15,0 0 0-15,-14-19 1 0,3 10-1 0,11 9 0 0,0 0 0 16,-14-8 1-16,2-4-1 0,12 12 0 0,0 0 0 16,-18-12 1-16,-5-1-1 0,23 13 0 0,0 0 0 15,-23-8 1-15,6-4-1 0,17 12 0 0,0 0 0 16,-22-9 1-16,3 2-1 0,19 7 0 0,0 0 0 16,-19-9 1-16,1 1-1 0,18 8 0 0,0 0 0 0,-18-4 0 15,6 1 0-15,12 3 0 0,0 0 0 0,-9-4 1 16,4 4-1-16,5 0 0 0,0 0 0 0,0 0 1 15,-12 4-1-15,12-4 0 0,0 0 0 0,0 0 1 16,-11 3-1-16,11-3 0 0,0 0 0 0,0 0 1 16,-9 0-1-16,9 0 0 0,0 0 0 0,0 0 1 15,0 0-1-15,0 0 1 0,0 0-1 0,-9 0 1 16,9 0-1-16,0 0 1 0,0 0-1 0,0 0 1 16,0 0-1-16,0 0 1 0,0 0-1 0,-5 0 1 15,5 0-1-15,0 0 1 0,0 0-1 0,0 0 1 16,0 0-1-16,0 0 1 0,0 0-1 0,0 12 1 0,9-3-1 15,-9-9 1-15,0 0-1 0,18 16 1 0,4 4-1 16,-22-20 0-16,0 0 0 0,34 25 1 0,10 11-1 16,-44-36 0-16,0 0 0 0,49 43 1 0,-3 7-1 15,-46-50 0-15,0 0 0 0,50 52 1 0,3 0-1 16,-53-52 0-16,0 0 0 0,51 45 1 0,3-2-1 16,-54-43 1-16,0 0-1 0,53 42 1 0,-10-2-1 0,-43-40 2 15,0 0-2-15,39 33 3 0,-4 0-3 16,-35-33 3-16,0 0-3 0,33 32 4 0,-1 3-4 0,-32-35 4 15,0 0-4-15,30 45 5 0,-2 4-5 0,-28-49 3 16,0 0-3-16,27 45 3 0,4-6-3 0,-31-39 2 0,0 0-2 16,36 37 2-16,1-8-2 0,-37-29 1 0,0 0-1 15,35 28 2-15,-3-7-2 0,-32-21 2 0,0 0-2 16,32 20 2-16,-10 3-2 0,-22-23 2 0,0 0-2 16,23 19 2-16,4 3-2 0,-27-22 2 0,0 0-2 0,23 19 3 15,0-3-3-15,-23-16 3 0,0 0-3 0,19 16 3 16,2 3-3-16,-21-19 3 0,0 0-3 0,21 19 4 15,2 0-4-15,-23-19 4 0,0 0-4 0,20 20 5 16,1 1-5-16,-21-21 4 0,0 0-4 0,19 24 4 16,3 4-4-16,-22-28 4 0,0 0-4 0,22 24 5 15,3 2-5-15,-25-26 4 0,0 0-4 0,25 25 4 16,0-1-4-16,-25-24 2 0,0 0-2 0,26 24 3 16,0-2-3-16,-26-22 1 0,0 0-1 0,29 18 2 15,1-3-2-15,-30-15 0 0,0 0 0 0,28 16 1 0,-2 1-1 16,-26-17 0-16,0 0 0 0,20 16 0 0,-3-6 0 15,-17-10 0-15,0 0 0 0,15 9 0 0,-3 3 0 16,-12-12-2-16,0 0 2 0,9 14-2 0,1 0 2 16,-10-14-5-16,0 0 5 0,13 13-5 0,-5 3 5 15,-8-16-10-15,0 0 10 0,9 12-9 0,0-3 9 16,-9-9-14-16,0 0 14 0,5 10-14 0,8 2 14 16,-13-12-14-16,0 0 14 0,9 14-13 0,-1 3 13 15,-8-17-13-15,0 0 13 0,7 16-12 0,0-6 12 0,-7-10-12 16,0 0 12-16,9 9-11 0,2 0 11 0,-11-9-8 15,0 0 8-15,14 10-7 0,-2 1 7 0,-12-11-6 0,0 0 6 16,11 12-6-16,1 1 6 0,-12-13-5 0,0 0 5 16,14 13-4-16,-1-3 4 0,-13-10-4 0,0 0 4 15,14 9-3-15,-2 1 3 0,-12-10-3 0,0 0 3 16,14 5-3-16,-5-3 3 0,-9-2-2 0,0 0 2 16,5 0-2-16,-5 0 2 0,0 0-1 0,0 0 1 15,6 2-1-15,-6-2 1 0,0 0 0 0,0 0 0 0,0 0 0 16,-6-7 0-16,6 7 0 0,0 0 0 0,-23-18 0 15,-14-14 0-15,37 32 0 0,0 0 0 0,-47-49 0 16,1-11 0-16,46 60 2 0,0 0-2 0,-53-65 3 16,-3 3-3-16,56 62 5 0,0 0-5 0,-67-66 5 15,-2-8-5-15,69 74 6 0,0 0-6 0,-67-73 6 16,12 6-6-16,55 67 7 0,0 0-7 0,-49-59 7 16,-1 9-7-16,50 50 6 0,0 0-6 0,-49-50 6 15,-6-1-6-15,55 51 4 0,0 0-4 0,-63-50 4 0,-8-9-4 16,71 59 4-16,0 0-4 0,-69-62 4 0,11-4-4 15,58 66 2-15,0 0-2 0,-51-60 3 0,2 11-3 16,49 49 1-16,0 0-1 0,-48-39 2 0,6 2-2 16,42 37 1-16,0 0-1 0,-41-34 1 0,9 1-1 15,32 33 0-15,0 0 0 0,-31-37 1 0,4-2-1 16,27 39 0-16,0 0 0 0,-26-42 0 0,3-3 0 16,23 45 0-16,0 0 0 0,-23-45 0 0,2 10 0 15,21 35 0-15,0 0 0 0,-20-32 0 0,-1-1 0 16,21 33 0-16,0 0 0 0,-19-28 0 0,6 9 0 0,13 19-1 15,0 0 1-15,-10-12 0 0,-4 0 0 0,14 12-1 16,0 0 1-16,-13-11-1 0,-1 1 1 0,14 10-2 16,0 0 2-16,-12-5-1 0,3-2 1 0,9 7-2 0,0 0 2 15,-5-4-1-15,5 4 1 0,0 0-3 0,0 0 3 16,0 0-2-16,0-12 2 0,0 0-1732 0</inkml:trace>
  <inkml:trace contextRef="#ctx0" brushRef="#br2" timeOffset="-126772.68">16514 7014 606 0,'0'0'0'0,"0"0"0"16,0 0 0-16,0 0 22 0,0 0-22 0,15-16 22 15,-15 16-22-15,0 0 82 0,0 0-82 0,13 7 83 16,4 9-83-16,-17-16 95 0,0 0-95 0,22 21 95 0,9 6-95 15,-31-27 71-15,0 0-71 0,37 30 71 16,-3 6-71-16,-34-36 49 0,0 0-49 0,39 40 49 16,1 3-49-16,-40-43 41 0,0 0-41 0,37 50 41 0,0 2-41 15,-37-52 33-15,0 0-33 0,39 52 34 0,3 0-34 16,-42-52 26-16,0 0-26 0,45 54 27 0,-1-2-27 16,-44-52 22-16,0 0-22 0,40 57 23 0,-1 3-23 15,-39-60 18-15,0 0-18 0,39 57 18 0,-4-1-18 16,-35-56 19-16,0 0-19 0,28 48 19 0,-1-6-19 0,-27-42 18 15,0 0-18-15,26 40 18 0,1-9-18 0,-27-31 15 16,0 0-15-16,28 29 16 0,-5-1-16 0,-23-28 17 16,0 0-17-16,19 28 17 0,8 3-17 0,-27-31 15 0,0 0-15 15,26 29 15-15,-5-3-15 0,-21-26 13 0,0 0-13 16,20 24 14-16,-3-1-14 0,-17-23 11 0,0 0-11 16,18 24 12-16,0 5-12 0,-18-29 12 0,0 0-12 15,19 32 13-15,-1-3-13 0,-18-29 11 0,0 0-11 16,16 24 12-16,1-3-12 0,-17-21 10 0,0 0-10 0,18 24 11 15,-2 7-11-15,-16-31 10 0,0 0-10 0,10 26 10 16,-3-10-10-16,-7-16 8 0,0 0-8 0,11 12 8 16,3 4-8-16,-14-16 5 0,0 0-5 0,18 13 6 15,-1 3-6-15,-17-16 4 0,0 0-4 0,11 16 4 16,-2 1-4-16,-9-17 4 0,0 0-4 0,7 16 4 16,-2-1-4-16,-5-15 3 0,0 0-3 0,9 12 4 15,-4 4-4-15,-5-16 4 0,0 0-4 0,7 15 4 16,0-1-4-16,-7-14 4 0,0 0-4 0,9 16 5 15,3-1-5-15,-12-15 5 0,0 0-5 0,18 21 6 16,5 7-6-16,-23-28 4 0,0 0-4 0,23 21 5 0,0-1-5 16,-23-20 3-16,0 0-3 0,26 21 3 0,-6 2-3 15,-20-23 1-15,0 0-1 0,21 17 2 0,-7-2-2 16,-14-15 0-16,0 0 0 0,14 16 1 0,-1-4-1 16,-13-12 0-16,0 0 0 0,5 12 0 0,-2-3 0 15,-3-9 0-15,0 0 0 0,0 0 0 0,0 0 0 0,0 0-1 16,0 0 1-16,0 0 0 0,-5-9 0 0,5 9-2 15,0 0 2-15,-16-15-1 0,-10-13 1 0,26 28-2 16,0 0 2-16,-32-33-1 0,-5-10 1 0,37 43-2 16,0 0 2-16,-42-42-1 0,-3-6 1 0,45 48-1 0,0 0 1 15,-49-54-1-15,-2-1 1 0,51 55-1 0,0 0 1 16,-53-61 0-16,-10-11 0 0,63 72 0 0,0 0 0 16,-68-82 0-16,7-6 0 0,61 88 0 0,0 0 0 15,-57-87 0-15,8 4 0 0,49 83 0 0,0 0 0 16,-48-76 0-16,6 7 0 0,42 69 0 0,0 0 0 0,-46-66 0 15,-10-1 0-15,56 67 0 0,0 0 0 0,-57-61 0 16,-1 4 0-16,58 57 0 0,0 0 0 0,-53-52 0 16,11 11 0-16,42 41 0 0,0 0 0 0,-41-45 0 15,9 1 0-15,32 44-1 0,0 0 1 0,-26-45 0 16,3 0 0-16,23 45-2 0,0 0 2 0,-23-46-1 16,5-3 1-16,18 49-2 0,0 0 2 0,-15-45-2 15,0 12 2-15,15 33-3 0,0 0 3 0,-10-27-2 16,3 6 2-16,7 21-3 0,0 0 3 0,-5-16-3 15,1-4 3-15,4 20-4 0,0 0 4 0,-2-16-3 16,-3 7 3-16,5 9-5 0,0 0 5 0,0 0-4 16,-4-12 4-16,4 12-4 0,0 0 4 0,0 0-4 0,0-8 4 15,0 8-4-15,0 0 4 0,0 0-3 16,0 0 3-16,0 0-2 0,0 0 2 0,13 8-2 0,1 4 2 16,-14-12-2-16,0 0 2 0,18 21-2 0,1 7 2 15,-19-28-1-15,0 0 1 0,21 38-1 0,4 17 1 16,-25-55-1-16,0 0 1 0,26 64 0 0,10 5 0 15,-36-69 0-15,0 0 0 0,40 65 0 0,6-5 0 0,-46-60 0 16,0 0 0-16,51 64 0 0,6 11 0 0,-57-75 0 16,0 0 0-16,51 79 0 0,3 6 0 15,-54-85 0-15,0 0 0 0,57 81 0 0,-6-11 0 0,-51-70 0 0,0 0 0 16,53 64 1-16,2 0-1 0,-55-64 2 0,0 0-2 16,58 65 2-16,-2 1-2 0,-56-66 2 0,0 0-2 15,53 64 2-15,-5-5-2 0,-48-59 2 0,0 0-2 16,42 54 2-16,-3-13-2 0,-39-41 2 0,0 0-2 15,33 36 3-15,-4-1-3 0,-29-35 3 0,0 0-3 0,26 36 4 16,2 1-4-16,-28-37 5 0,0 0-5 16,34 38 5-16,3 5-5 0,-37-43 6 0,0 0-6 0,37 40 6 15,-2-7-6-15,-35-33 6 0,0 0-6 0,27 24 7 16,-10-8-7-16,-17-16 6 0,0 0-6 0,14 12 6 16,-5-7-6-16,-9-5 5 0,0 0-5 0,0 0 5 15,6 9-5-15,-6-9 5 0,0 0-5 0,0 0 5 16,0 0-5-16,0 0 4 0,0 0-4 0,0 10 5 15,0-10-5-15,0 0 6 0,0 0-6 0,0 0 6 16,0 5-6-16,0-5 6 0,0 0-6 0,0 0 7 0,-9-2-7 16,9 2 5-16,0 0-5 0,-14-10 6 0,-18-14-6 15,32 24 7-15,0 0-7 0,-41-40 7 0,-10-14-7 16,51 54 7-16,0 0-7 0,-56-65 8 0,-1 4-8 16,57 61 7-16,0 0-7 0,-53-61 8 0,4-3-8 15,49 64 6-15,0 0-6 0,-55-77 7 0,-3-7-7 16,58 84 6-16,0 0-6 0,-58-81 7 0,3 5-7 15,55 76 5-15,0 0-5 0,-58-78 6 0,5-5-6 0,53 83 4 16,0 0-4-16,-56-90 5 0,-6-16-5 0,62 106 5 16,0 0-5-16,-64-96 5 0,4 11-5 0,60 85 2 15,0 0-2-15,-56-73 3 0,5 13-3 0,51 60 1 0,0 0-1 16,-46-61 2-16,7 2-2 0,39 59 0 16,0 0 0-16,-33-50 1 0,10 10-1 0,23 40 0 0,0 0 0 15,-23-33 0-15,2 2 0 0,21 31 0 0,0 0 0 16,-18-28 0-16,0 2 0 0,18 26 0 0,0 0 0 15,-16-24 0-15,4-3 0 0,12 27 0 0,0 0 0 16,-12-25 0-16,5 10 0 0,7 15 0 0,0 0 0 0,-4-9 0 16,4 9 0-16,0 0 0 0,0 0 0 0,0 0 0 15,-9-3 0-15,9 3 0 0,0 0 0 0,6 8 0 16,8 15 0-16,-14-23-1 0,0 0 1 16,23 27 0-16,1 3 0 0,-24-30-1 0,0 0 1 0,29 40 0 15,2 13 0-15,-31-53-1 0,0 0 1 0,37 68 0 16,13 10 0-16,-50-78-1 0,0 0 1 0,54 79 0 15,8-1 0-15,-62-78-1 0,0 0 1 0,60 83 0 16,-7 7 0-16,-53-90-1 0,0 0 1 0,53 85-1 16,-4 0 1-16,-49-85-1 0,0 0 1 0,52 76-1 0,0-10 1 15,-52-66-1-15,0 0 1 0,60 72-1 0,7 10 1 16,-67-82-1-16,0 0 1 0,67 79 0 0,-7-4 0 16,-60-75 0-16,0 0 0 0,53 64 0 0,0-12 0 15,-53-52 0-15,0 0 0 0,51 48 0 0,-5-6 0 16,-46-42 0-16,0 0 0 0,44 43 0 0,2 5 0 15,-46-48 0-15,0 0 0 0,41 49 1 0,-4 3-1 0,-37-52 1 16,0 0-1-16,33 48 1 0,-3-3-1 16,-30-45 1-16,0 0-1 0,23 33 2 0,-5-9-2 0,-18-24 1 15,0 0-1-15,14 19 2 0,-2-3-2 0,-12-16 2 16,0 0-2-16,11 12 2 0,-6-3-2 0,-5-9 2 0,0 0-2 16,0 0 2-16,0 0-2 0,0 0 2 0,0 0-2 15,0 0 2-15,0 0-2 0,0 0 2 0,0 0-2 16,0 0 3-16,4 5-3 0,-4-5 3 0,0 0-3 15,0 0 3-15,3 7-3 0,-3-7 3 0,0 0-3 16,0 0 3-16,4 9-3 0,-4-9 3 0,0 0-3 16,0 0 3-16,0 0-3 0,0 0 1 0,0 0-1 0,0 0 2 15,0 0-2-15,0 0 0 0,0 0 0 0,-4-9 1 16,-15-19-1-16,0 0-1546 0</inkml:trace>
  <inkml:trace contextRef="#ctx0" brushRef="#br2" timeOffset="1631.76">6765 8217 415 0,'0'0'0'0,"0"0"0"0,0 0 0 0,0 0 18 0,0 0-18 15,0-30 19-15,0 23-19 0,0 7 78 0,0 0-78 16,-4-12 79-16,-5 0-79 0,9 12 91 0,0 0-91 15,-12-15 92-15,-2 6-92 0,14 9 77 0,0 0-77 16,-18-10 77-16,-7-3-77 0,25 13 44 0,0 0-44 16,-26-12 44-16,-9 4-44 0,35 8 45 0,0 0-45 0,-29-6 45 15,6 6-45-15,23 0 38 0,0 0-38 0,-22-3 39 16,-5 0-39-16,27 3 32 0,0 0-32 0,-26-2 33 16,3 0-33-16,23 2 37 0,0 0-37 0,-27 2 38 15,1 3-38-15,26-5 38 0,0 0-38 0,-28 5 39 16,-9 0-39-16,37-5 36 0,0 0-36 0,-39 11 37 15,-2 4-37-15,41-15 32 0,0 0-32 0,-40 25 32 16,3 9-32-16,37-34 21 0,0 0-21 0,-37 37 22 16,5 4-22-16,32-41 19 0,0 0-19 0,-32 38 19 15,7 2-19-15,25-40 17 0,0 0-17 0,-19 40 18 16,5-4-18-16,14-36 14 0,0 0-14 0,-13 29 15 0,-1 3-15 16,14-32 9-16,0 0-9 0,-8 31 10 0,-1 10-10 15,9-41 7-15,0 0-7 0,-6 44 7 0,6 9-7 16,0-53 7-16,0 0-7 0,0 49 7 0,6-6-7 15,-6-43 5-15,0 0-5 0,3 41 6 0,6-1-6 16,-9-40 5-16,0 0-5 0,9 37 6 0,1-4-6 16,-10-33 7-16,0 0-7 0,9 32 7 0,4 12-7 0,-13-44 9 15,0 0-9-15,10 48 9 0,4 1-9 0,-14-49 11 16,0 0-11-16,21 48 11 0,11-8-11 0,-32-40 11 16,0 0-11-16,32 33 11 0,0-7-11 0,-32-26 12 15,0 0-12-15,28 22 12 0,7-6-12 0,-35-16 11 16,0 0-11-16,32 14 11 0,0-6-11 0,-32-8 12 0,0 0-12 15,30 4 13-15,-6-6-13 0,-24 2 17 0,0 0-17 16,30-4 17-16,6 1-17 0,-36 3 17 16,0 0-17-16,37-9 18 0,-6 1-18 0,-31 8 17 0,0 0-17 15,38-11 18-15,6-1-18 0,-44 12 17 0,0 0-17 0,40-12 17 16,1 3-17-16,-41 9 14 0,0 0-14 0,33-8 15 16,3-8-15-16,-36 16 13 0,0 0-13 0,31-15 13 15,-4-3-13-15,-27 18 11 0,0 0-11 0,23-19 12 16,-2-5-12-16,-21 24 10 0,0 0-10 0,16-29 11 15,0-11-11-15,-16 40 10 0,0 0-10 0,14-36 10 16,0-1-10-16,-14 37 9 0,0 0-9 0,12-31 10 16,-3 7-10-16,-9 24 7 0,0 0-7 0,5-26 8 15,-3-2-8-15,-2 28 7 0,0 0-7 0,4-33 8 16,-1-7-8-16,-3 40 7 0,0 0-7 0,2-45 7 0,-2-6-7 16,0 51 7-16,0 0-7 0,3-49 8 0,1 6-8 15,-4 43 5-15,0 0-5 0,0-38 5 0,0 5-5 16,0 33 4-16,0 0-4 0,-4-31 4 0,-4-2-4 15,8 33 2-15,0 0-2 0,-9-33 3 0,-2 5-3 16,11 28 2-16,0 0-2 0,-12-33 2 0,-6-3-2 16,18 36 2-16,0 0-2 0,-19-36 3 0,1 5-3 15,18 31 3-15,0 0-3 0,-14-26 3 0,-2 3-3 0,16 23 3 16,0 0-3-16,-16-19 4 0,-10 5-4 0,26 14 3 16,0 0-3-16,-27-19 4 0,-10 4-4 0,37 15 3 15,0 0-3-15,-31-14 3 0,4 3-3 0,27 11 2 16,0 0-2-16,-21-7 3 0,2 2-3 0,19 5 2 15,0 0-2-15,-23-1 3 0,5 1-3 0,18 0 1 0,0 0-1 16,-19 0 2-16,1 0-2 0,18 0 1 0,0 0-1 16,-18 1 1-16,1 3-1 0,17-4 1 0,0 0-1 15,-14 3 1-15,10 1-1 0,4-4 0 0,0 0 0 0,0 0 1 16,-11 1-1-16,11-1 0 0,0 0 0 0,0 0 0 16,-7 2 0-16,7-2-5 0,0 0 5 0,0 0-4 15,4 16 4-15,-1 1-1679 0</inkml:trace>
  <inkml:trace contextRef="#ctx0" brushRef="#br2" timeOffset="5463.06">9451 7519 292 0,'0'0'0'0,"0"0"0"16,-27 0 0-16,27 0 22 0,0 0-22 0,-26 0 23 0,0 0-23 16,26 0 58-16,0 0-58 0,-29 2 59 0,-9 0-59 15,38-2 75-15,0 0-75 0,-34 7 76 0,4-2-76 16,30-5 80-16,0 0-80 0,-25 10 80 0,-1 4-80 16,26-14 44-16,0 0-44 0,-27 19 45 15,1 2-45-15,26-21 39 0,0 0-39 0,-23 24 40 0,-3 6-40 16,26-30 35-16,0 0-35 0,-25 36 35 0,7 7-35 15,18-43 30-15,0 0-30 0,-14 49 30 0,-2-1-30 0,16-48 28 16,0 0-28-16,-14 49 28 0,0-8-28 0,14-41 24 16,0 0-24-16,-9 38 24 0,4 4-24 0,5-42 28 15,0 0-28-15,2 45 29 0,5 13-29 0,-7-58 27 16,0 0-27-16,10 63 27 0,8-6-27 0,-18-57 31 0,0 0-31 16,21 55 32-16,-5-3-32 0,-16-52 29 0,0 0-29 15,18 49 30-15,3-4-30 0,-21-45 22 0,0 0-22 16,19 39 23-16,2 8-23 0,-21-47 20 0,0 0-20 15,23 56 20-15,0 4-20 0,-23-60 20 0,0 0-20 0,27 61 21 16,10-8-21-16,-37-53 19 0,0 0-19 0,40 47 20 16,-3-18-20-16,-37-29 22 0,0 0-22 0,41 23 23 15,3-9-23-15,-44-14 26 0,0 0-26 0,44 7 26 16,-3-6-26-16,-41-1 25 0,0 0-25 0,37-8 26 16,3-13-26-16,-40 21 25 0,0 0-25 0,41-33 26 15,-1-3-26-15,-40 36 22 0,0 0-22 0,41-49 23 16,1-15-23-16,-42 64 23 0,0 0-23 0,41-69 23 15,-6 9-23-15,-35 60 20 0,0 0-20 0,32-52 21 16,-6 3-21-16,-26 49 19 0,0 0-19 0,20-48 20 0,-8-4-20 16,-12 52 18-16,0 0-18 0,4-61 18 0,-8-10-18 15,4 71 17-15,0 0-17 0,-9-67 17 16,-5 3-17-16,14 64 15 0,0 0-15 0,-23-63 15 0,-7 1-15 16,30 62 15-16,0 0-15 0,-33-69 15 0,-8-9-15 15,41 78 13-15,0 0-13 0,-39-73 13 0,11 16-13 16,28 57 12-16,0 0-12 0,-26-43 12 0,6 10-12 0,20 33 10 15,0 0-10-15,-17-28 11 0,-1 8-11 0,18 20 10 16,0 0-10-16,-21-21 10 0,-4 2-10 0,25 19 6 16,0 0-6-16,-30-19 7 0,-2 5-7 0,32 14 4 15,0 0-4-15,-35-10 4 0,-5 1-4 0,40 9 3 16,0 0-3-16,-37-9 4 0,3 4-4 0,34 5 2 16,0 0-2-16,-33 5 3 0,-6 11-3 0,39-16 2 0,0 0-2 15,-39 24 2-15,7 6-2 0,32-30 2 0,0 0-2 16,-28 36 3-16,-2 4-3 0,30-40 2 0,0 0-2 15,-23 39 3-15,4 3-3 0,19-42 2 0,0 0-2 0,-18 40 2 16,9 3-2-16,9-43 1 0,0 0-1 0,0 38 1 16,4-10-1-16,-4-28 0 0,0 0 0 0,14 15 1 15,5-9-1-15,2 1-1598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0:2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1 728,'0'0'0,"0"0"0,0 0 0,0 0-72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2:0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1055 1712,'0'0'185,"12"-6"-26,1-1-127,-4 3 68,1-1 0,-1 1 1,18-5-1,149-55 1384,-157 56-1403,-11 4 28,0 1 1,0 0-1,0 1 1,17-3-1,151-26 1115,-99 10-865,56-15-22,66-7 176,-150 34-347,274-59 402,-222 45-515,-60 13 55,175-37 48,-171 37-49,180-43 38,-179 41-57,204-59 39,-198 55-47,203-74 28,-205 71-48,211-64 22,-207 69-27,354-92 133,-294 80-173,-70 16 6,63-11 4,11-4-18,-12 1-2,-8 4-3,-4 2-2,-2 3 0,-5 6 0,-9 10 0,-29 1-4,-16-1-13,36 5 0,-68-5-13,1-1 0,0 0 0,-1 1 0,1 0 0,0-1 0,-1 1 0,1 0 0,-1 0-1,0 0 1,1 0 0,-1 0 0,0 0 0,1 0 0,-1 1 0,0-1 0,2 3 0,0 0-653,8 7-4557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2:0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1103 1888,'3'-1'9,"34"-8"13,-29 6 11,0 0 1,1 1 0,-1 0 0,0 0 0,10 0-1,245-39 1549,-154 17-1157,-82 19-340,215-47 865,-125 18-641,72-23-21,-149 43-87,283-82 456,-233 69-591,-53 15 74,175-48 48,-166 48-87,194-50 42,-191 49-62,216-44 34,-210 46-54,209-40 32,-213 40-18,194-46 29,-196 45-57,328-89 45,-254 61-87,1 2 0,3 4-3,126-29-9,9 5-17,-166 41 8,-42 9-553,74-3-1,-88 11-3796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23:4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54 2248,'0'0'80,"0"0"53,0 0 214,0 0 64,0 0 43,0 0 18,0 0 7,0 0-28,0 0-118,0 0-39,0 0-35,0 0-14,0 0-34,0 0-4,0 0 2,0 0 3,0 0-8,2-5-32,9-23 127,-13 24-7,1 3-239,0 0 1,1 0-1,-1 0 0,0-1 1,0 2-1,0-1 0,0 0 0,0 0 1,0 0-1,-1 0 0,1 1 1,0-1-1,0 0 0,-1 1 1,0-1-1,-1-1 128,1 1 85,-10 2 647,3 2-827,5-1-18,-1-1 0,1 1 1,0 0-1,0 0 0,0 0 0,0 0 1,-4 4-1,-14 6 180,18-10-180,0 0-1,-1 1 1,1-1-1,0 1 1,1 0-1,-1 0 1,-4 4-1,5-2-2,-1 0 0,1 0 0,0 1 0,1-1 0,-1 1-1,1-1 1,-2 7 0,-6 16 139,9-26-123,0 2 4,1 9 8,-1 0 0,2 0 0,-1 0 1,6 23-1,-5-30-70,1 0 0,-1 1-1,2-1 1,-1 0 0,1 0 0,0 0 0,0-1 0,7 10 0,-9-13 12,0-1-26,1 0 0,-1 1 1,0-1-1,1 0 0,-1 0 0,0-1 0,1 1 1,-1 0-1,1 0 0,0-1 0,2 2 0,12 5 16,-12-3-20,0-1 1,1 1-1,-1-1 1,1-1-1,-1 1 1,1-1 0,0 1-1,0-1 1,0-1-1,7 2 1,15 9 14,0-1-4,-25-11-8,13-4 36,-13 1-42,8-2 17,9-2 49,-16 6-49,-2 0-11,-1-1 0,1 1 0,0 0 0,1-1 0,-1 1 1,0 0-1,0 0 0,0-1 0,1 1 0,-1 0 0,1 0 0,1-1 0,-1 1 7,-2 1 8,0 0 1,2-3-4,14-10 62,0-2-1746,-3 2-6622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1T09:03:53.0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7980 8791 471 0,'0'0'0'0,"0"0"0"16,0 0 0-16,0 0 40 0,0 0-40 0,0 0 40 16,0 0-40-16,0 0 89 0,0 0-89 0,0 0 89 15,0 0-89-15,0 0 87 0,0 0-87 0,5-17 87 16,-5 17-87-16,0 0 66 0,0 0-66 0,0 0 66 16,0 0-66-16,0 0 42 0,0 0-42 0,-9-4 42 15,-5 4-42-15,14 0 37 0,0 0-37 0,-17 6 37 16,-3 4-37-16,20-10 31 0,0 0-31 0,-17 16 31 15,2 4-31-15,15-20 30 0,0 0-30 0,-7 21 31 16,6 0-31-16,1-21 28 0,0 0-28 0,0 19 29 0,1-7-29 16,-1-12 24-16,0 0-24 0,13 9 24 0,6-1-24 15,-19-8 24-15,0 0-24 0,27 9 24 0,-1-6-24 16,-26-3 21-16,0 0-21 0,26 0 21 0,3-1-21 16,-29 1 19-16,0 0-19 0,26-4 20 0,-8-4-20 15,-18 8 14-15,0 0-14 0,17-11 14 0,-2 3-14 16,-15 8 12-16,0 0-12 0,8-9 13 0,1-3-13 15,-9 12 9-15,0 0-9 0,2-16 10 0,1 4-10 0,-3 12 8 16,0 0-8-16,0-17 9 0,-3-6-9 0,3 23 9 16,0 0-9-16,-2-24 10 0,-7-2-10 0,9 26 12 0,0 0-12 15,-8-19 13-15,-1 7-13 0,9 12 12 16,0 0-12-16,-9-9 13 0,0 2-13 0,9 7 13 0,0 0-13 16,-12-3 14-16,1 1-14 0,11 2 12 15,0 0-12-15,-14 0 12 0,-4 4-12 0,18-4 11 0,0 0-11 16,-17 8 11-16,-6 10-11 0,23-18 9 0,0 0-9 0,-18 24 9 15,9 4-9-15,9-28 7 0,0 0-7 16,-5 24 7-16,10 0-7 0,-5-24 5 0,0 0-5 0,6 21 6 16,6-2-6-16,-12-19 4 0,0 0-4 0,11 15 5 15,1-4-5-15,-12-11 4 0,0 0-4 0,12 7 5 16,4-7-5-16,-16 0 5 0,0 0-5 0,16 0 5 16,-2-7-5-16,-14 7 2 0,0 0-2 0,11-9 3 15,-4-3-3-15,-7 12 1 0,0 0-1 0,9-12 2 16,-9 3-2-16,0 9 1 0,0 0-1 0,0-12 1 15,0 0-1-15,0 12 1 0,0 0-1 0,-7-12 2 16,-2-4-2-16,9 16 1 0,0 0-1 0,-11-12 2 0,-1 4-2 16,12 8 2-16,0 0-2 0,-9-9 2 0,-2 5-2 15,11 4 3-15,0 0-3 0,-12 0 4 0,-2 4-4 16,14-4 2-16,0 0-2 0,-12 5 3 0,1 4-3 16,11-9 0-16,0 0 0 0,-5 14 1 0,1 6-1 15,4-20 0-15,0 0 0 0,0 18 0 0,9-3 0 16,-4 1-1354-16</inkml:trace>
  <inkml:trace contextRef="#ctx0" brushRef="#br0" timeOffset="23974.24">23532 4525 561 0,'0'0'0'0,"0"0"0"0,0 0 0 0,0 0 42 16,0 0-42-16,0 0 42 0,0 0-42 0,0 0 110 0,0 0-110 16,-5 25 111-16,10-1-111 0,-5-24 94 0,0 0-94 15,9 36 95-15,3 20-95 0,-12-56 60 0,0 0-60 16,14 65 60-16,4 1-60 0,-18-66 31 0,0 0-31 15,12 64 31-15,-5-8-31 0,-7-56 24 0,0 0-24 16,2 45 25-16,-2-6-25 0,0-39 22 0,0 0-22 0,0 37 23 16,-2-1-23-16,2-36 18 0,0 0-18 0,-1 33 18 15,1-14-18-15,0-19 11 0,0 0-11 0,-2 14 11 16,-2-7-11-16,4-7 3 0,0 0-3 0,0 0 4 16,0 0-4-16,0 0-987 0</inkml:trace>
  <inkml:trace contextRef="#ctx0" brushRef="#br0" timeOffset="24304.01">23560 4659 550 0,'0'0'0'0,"0"0"0"0,-7-21 0 16,7 21 0-16,0 0 0 0,-5-19 0 0,3 5 0 15,2 14-1-15,0 0 1 0,-2-16 0 0,-1-3 0 16,3 19 21-16,0 0-21 0,-2-17 21 0,4-2-21 15,-2 19 73-15,0 0-73 0,9-21 73 0,7-12-73 16,-16 33 91-16,0 0-91 0,19-32 92 0,6 13-92 16,-25 19 86-16,0 0-86 0,37-9 86 0,16 12-86 0,-53-3 70 15,0 0-70-15,58 12 70 0,-5 6-70 16,-53-18 58-16,0 0-58 0,37 27 59 0,-11 6-59 0,-26-33 46 0,0 0-46 16,13 33 46-16,-17 7-46 0,4-40 36 15,0 0-36-15,-16 45 37 0,-10 10-37 0,26-55 28 0,0 0-28 16,-39 49 29-16,-14-16-29 0,53-33 23 0,0 0-23 15,-55 27 24-15,11-6-24 0,44-21 6 0,0 0-6 16,-32 9 7-16,15-6-7 0,17-3 0 0,0 0 0 16,-7 4 0-16,7-4 0 0,0 0-1164 0</inkml:trace>
  <inkml:trace contextRef="#ctx0" brushRef="#br0" timeOffset="26167.46">23469 5292 348 0,'0'0'0'0,"0"0"0"15,0 0 0-15,0 0 48 0,0 0-48 0,0 0 49 16,0 29-49-16,0-29 134 0,0 0-134 0,-2 16 134 15,-5-7-134-15,7-9 107 0,0 0-107 0,-4 8 108 16,4 3-108-16,0-11 72 0,0 0-72 0,2 12 72 16,1 3-72-16,-3-15 49 0,0 0-49 0,4 14 49 15,3-7-49-15,-7-7 34 0,0 0-34 0,0 0 34 16,9 4-34-16,-9-4 26 0,0 0-26 0,0 0 27 16,0 0-27-16,0 0 22 0,0 0-22 0,0 0 22 15,7-4-22-15,-7 4 22 0,0 0-22 0,3-7 22 0,1-1-22 16,-4 8 22-16,0 0-22 0,0-12 22 0,-7-13-22 15,7 25 22-15,0 0-22 0,-11-20 23 0,-5 7-23 16,16 13 28-16,0 0-28 0,-15 0 29 0,1 9-29 16,14-9 30-16,0 0-30 0,-18 17 30 0,4 2-30 15,14-19 34-15,0 0-34 0,-13 19 34 0,6-1-34 0,7-18 34 16,0 0-34-16,-1 12 34 0,4-4-34 0,-3-8 30 16,0 0-30-16,5 7 31 0,-5-7-31 0,0 0 25 15,0 0-25-15,13 9 26 0,-13-9-26 0,0 0 22 0,0 0-22 16,9 0 23-16,-9 0-23 0,0 0 17 0,0 0-17 15,10-3 18-15,-3-6-18 0,-7 9 13 0,0 0-13 16,7-9 13-16,0-1-13 0,0 1-1395 0</inkml:trace>
  <inkml:trace contextRef="#ctx0" brushRef="#br0" timeOffset="49451.85">22287 6912 371 0,'0'0'0'0,"0"0"0"15,0 0 0-15,0 0 16 0,0 0-16 0,0 0 17 16,0 0-17-16,0 0 86 0,0 0-86 0,0 0 87 15,0 0-87-15,0 0 110 0,0 0-110 0,0 0 111 16,28-12-111-16,-28 12 97 0,0 0-97 0,41-4 98 16,6 4-98-16,-47 0 51 0,0 0-51 0,62 5 52 15,7 6-52-15,-69-11 33 0,0 0-33 0,84 9 34 16,20-1-34-16,-104-8 34 0,0 0-34 0,117 9 34 16,6-2-34-16,-123-7 41 0,0 0-41 0,131 3 41 0,-1-1-41 15,-130-2 54-15,0 0-54 0,133 3 55 16,-17-4-55-16,-116 1 46 0,0 0-46 0,109-4 46 0,-8-3-46 15,-101 7 40-15,0 0-40 0,85-5 41 0,-25 5-41 16,-60 0 34-16,0 0-34 0,40-3 34 0,-19 3-34 16,-21 0 22-16,0 0-22 0,13 0 23 0,-6 0-23 15,-7 0 8-15,0 0-8 0,0 0 9 0,0 0-9 16,0 0-1234-16</inkml:trace>
  <inkml:trace contextRef="#ctx0" brushRef="#br0" timeOffset="100706.19">7791 8840 124 0,'0'0'0'16,"0"0"0"-16,0 0 0 0,0 0 1 0,0 0-1 0,23-9 1 15,25 0-1-15,-48 9 2 0,0 0-2 0,54-12 2 16,-8 0-2-16,-46 12 21 0,0 0-21 0,44-15 21 15,-7-1-21-15,-37 16 31 0,0 0-31 0,36-12 32 16,-8 3-32-16,-28 9 38 0,0 0-38 0,26-7 38 16,-12 2-38-16,-14 5 29 0,0 0-29 0,13-3 29 15,-13 3-29-15,0 0 19 0,0 0-19 0,5-4 20 16,-5 4-20-16,0 0-246 0</inkml:trace>
  <inkml:trace contextRef="#ctx0" brushRef="#br0" timeOffset="110508.74">29868 640 899 0,'0'0'0'0,"0"0"8"0,0 0-8 15,0 0 8-15,5-5-8 0,-5 5-1 0,0 0 1 16,0 0-1-16,18 9 1 0,0-2-625 0</inkml:trace>
  <inkml:trace contextRef="#ctx0" brushRef="#br0" timeOffset="124561.8">26882 4913 1155 0,'0'0'0'0,"0"0"0"0,7 12 0 15,-7-12 0-15,0 0 0 0,0 0 0 0,0 0 0 16,0 0 0-16,0 0 0 0,0 0 0 0,-13-12 0 16,13 12-5-16,0 0 5 0,-7-7-5 0,7 7 5 15,0 0-799-15</inkml:trace>
  <inkml:trace contextRef="#ctx0" brushRef="#br0" timeOffset="149875.26">29353 9028 1300 0,'0'0'0'0,"0"0"0"0,0 0 0 16,0 0 20-16,0 0-20 0,0 0 21 0,0 0-21 16,0 0 16-16,0 0-16 0,0 0 16 0,0 0-16 15,0 0-1-15,0 0 1 0,2-12 0 0,3 4 0 16,0 1-969-16</inkml:trace>
  <inkml:trace contextRef="#ctx0" brushRef="#br0" timeOffset="160173.97">10179 10575 550 0,'0'0'0'0,"0"0"0"0,0 0 0 15,0 0 19-15,0 0-19 0,0 0 20 0,0 0-20 16,0 0 72-16,0 0-72 0,0 0 73 0,0 0-73 16,0 0 76-16,0 0-76 0,0 0 77 0,0 0-77 0,0 0 46 15,0 0-46-15,0 0 46 0,0 0-46 0,0 0 34 16,0 0-34-16,-8 18 34 0,11-11-34 15,-3-7 26-15,0 0-26 0,0 0 26 0,9 7-26 0,-9-7 22 0,0 0-22 16,5 0 22-16,-5 0-22 0,0 0 17 0,0 0-17 16,9 0 18-16,-9 0-18 0,0 0 18 0,0 0-18 15,9-6 19-15,-9 6-19 0,0 0 16 0,0 0-16 16,9-10 16-16,-9 10-16 0,0 0 13 0,0 0-13 16,0 0 14-16,0 0-14 0,0 0 10 0,0 0-10 15,0 0 11-15,-7-3-11 0,7 3 11 0,0 0-11 16,-9 0 11-16,-2 5-11 0,11-5 12 0,0 0-12 15,-9 7 12-15,-3 1-12 0,12-8 11 0,0 0-11 16,-7 11 11-16,3-4-11 0,4-7 9 0,0 0-9 0,-5 7 9 16,5-7-9-16,0 0 8 0,0 0-8 0,0 0 9 15,0 8-9-15,0-8 8 0,0 0-8 0,0 0 8 16,0 0-8-16,0 0 11 0,0 0-11 0,9 7 11 16,0-12-11-16,-9 5 14 0,0 0-14 0,10-5 15 15,-4 0-15-15,-6 5 15 0,0 0-15 0,0 0 16 16,3-7-16-16,-3 7 12 0,0 0-12 0,0 0 13 0,0 0-13 15,0 0 9-15,0 0-9 0,0 0 10 0,4-6-10 16,-4 6 7-16,0 0-7 0,0 0 8 0,0 0-8 16,0 0-1107-16</inkml:trace>
  <inkml:trace contextRef="#ctx0" brushRef="#br0" timeOffset="185424.13">14646 2784 1054 0,'0'0'0'0,"0"0"0"16,-2 7 0-16,2-7 4 0,0 0-4 0,-2 9 5 15,6 0-5-15,-4-9 4 0,0 0-4 0,12 8 4 16,6 4-4-16,-18-12-2 0,0 0 2 0,19 20-1 0,9 4 1 16,2 0-741-16</inkml:trace>
  <inkml:trace contextRef="#ctx0" brushRef="#br1" timeOffset="52494.67">1136 2779 872 0,'0'0'0'0,"0"0"121"0,0 0-121 0,-46 12 122 15,0 9-122-15,46-21 84 0,0 0-84 0,-40 33 85 16,8 12-85-16,32-45 52 0,0 0-52 0,-27 59 52 15,8 14-52-15,19-73 32 0,0 0-32 0,-16 69 33 16,11-3-33-16,5-66 23 0,0 0-23 0,3 70 23 16,8 15-23-16,-11-85 17 0,0 0-17 0,18 87 17 15,3-14-17-15,-21-73 14 0,0 0-14 0,24 57 14 16,6-23-14-16,-30-34 12 0,0 0-12 0,32 24 12 16,5-15-12-16,-37-9 11 0,0 0-11 0,39 4 11 0,3-4-11 15,-42 0 10-15,0 0-10 0,36-7 10 0,1-18-10 16,-37 25 11-16,0 0-11 0,31-32 11 0,-4-17-11 15,-27 49 10-15,0 0-10 0,23-60 11 0,-5-20-11 16,-18 80 12-16,0 0-12 0,12-75 12 0,-10 5-12 16,-2 70 14-16,0 0-14 0,-6-70 15 0,-8-4-15 0,14 74 17 15,0 0-17-15,-14-68 18 0,-7 8-18 0,21 60 17 16,0 0-17-16,-18-45 18 0,4 21-18 0,14 24 19 16,0 0-19-16,-26-12 20 0,-20 12-20 0,46 0 21 0,0 0-21 15,-50 8 21-15,13 11-21 0,37-19 20 0,0 0-20 16,-31 24 20-16,10 1-20 0,21-25 19 0,0 0-19 15,-15 29 19-15,10 2-19 0,5-31 14 0,0 0-14 16,2 33 14-16,10 3-14 0,-12-36 10 0,0 0-10 16,18 33 11-16,10-8-11 0,-28-25 8 0,0 0-8 15,35 19 8-15,11-7-8 0,-46-12 4 0,0 0-4 0,44 8 4 16,6 1-4-16,-50-9 1 0,0 0-1 0,42 9 1 16,-3 1-1-16,-39-10-1 0,0 0 1 0,37 10 0 15,3 1 0-15,-3 1-1460 0</inkml:trace>
  <inkml:trace contextRef="#ctx0" brushRef="#br1" timeOffset="52929.48">1852 3285 1166 0,'0'0'0'0,"0"0"0"0,-7-16 0 0,7 16 2 16,0 0-2-16,-5-9 2 0,-1 6-2 0,6 3 1 16,0 0-1-16,-12 0 1 0,-2 7-1 0,14-7 51 15,0 0-51-15,-23 12 52 0,-3 9-52 0,26-21 70 0,0 0-70 16,-27 20 71-16,8 10-71 0,19-30 68 0,0 0-68 15,-18 35 69-15,4 1-69 16,14-36 55-16,0 0-55 0,-4 36 56 0,13-6-56 0,-9-30 41 0,0 0-41 16,18 27 41-16,5-2-41 0,-23-25 33 0,0 0-33 15,32 19 33-15,3 1-33 0,-35-20 24 0,0 0-24 0,32 25 24 16,-9-1-24-16,-23-24 18 0,0 0-18 0,14 24 19 16,-2-3-19-16,-12-21 13 0,0 0-13 0,0 24 13 15,-5 0-13-15,5-24 11 0,0 0-11 0,-18 28 11 16,-8-2-11-16,26-26 10 0,0 0-10 0,-36 19 10 15,-6-7-10-15,42-12 8 0,0 0-8 0,-44 9 8 16,-2-6-8-16,46-3 2 0,0 0-2 0,-41 0 3 16,15 4-3-16,-2-4-1430 0</inkml:trace>
  <inkml:trace contextRef="#ctx0" brushRef="#br1" timeOffset="57810.28">2611 3544 1065 0,'0'0'0'0,"0"0"0"0,0 31 0 0,0-31 44 15,0 0-44-15,-7 30 44 0,-9 1-44 0,16-31 89 0,0 0-89 16,-27 41 90-16,-12 15-90 0,39-56 87 0,0 0-87 15,-37 53 87-15,2-1-87 0,35-52 5 0,0 0-5 16,-23 45 5-16,18-13-5 0,5-32 4 0,0 0-4 16,3 13 4-16,8-18-4 0,-2 2-1083 0</inkml:trace>
  <inkml:trace contextRef="#ctx0" brushRef="#br1" timeOffset="58549.28">3253 3034 628 0,'0'0'0'15,"0"0"0"-15,-4-7 0 0,4 7 43 0,0 0-43 16,-5-9 43-16,-1 0-43 0,6 9 45 0,0 0-45 16,-3-6 46-16,3 6-46 0,0 0 86 0,0 0-86 0,-14-6 86 15,-13 15-86-15,27-9 69 0,0 0-69 0,-31 21 70 16,-5 10-70-16,36-31 51 0,0 0-51 0,-33 41 51 16,3 4-51-16,30-45 53 0,0 0-53 0,-23 59 54 15,12 19-54-15,11-78 47 0,0 0-47 0,-3 76 47 16,8 2-47-16,-5-78 40 0,0 0-40 0,18 68 41 15,17-20-41-15,-35-48 33 0,0 0-33 0,41 33 34 16,1-16-34-16,-42-17 27 0,0 0-27 0,44 7 27 16,-9-10-27-16,-35 3 23 0,0 0-23 0,32-16 23 15,0-1-23-15,-32 17 20 0,0 0-20 0,32-28 20 16,-1-5-20-16,-31 33 18 0,0 0-18 0,32-48 19 0,-5-18-19 16,-27 66 20-16,0 0-20 0,17-71 20 0,-6 5-20 15,-11 66 19-15,0 0-19 0,0-69 19 0,-20-4-19 16,20 73 16-16,0 0-16 0,-26-76 16 0,-6-5-16 15,32 81 16-15,0 0-16 0,-23-64 16 0,11 31-16 16,12 33 19-16,0 0-19 0,-20-15 20 0,-24 6-20 16,44 9 21-16,0 0-21 0,-46 9 22 0,8 27-22 0,38-36 22 15,0 0-22-15,-29 52 23 0,7 5-23 0,22-57 18 16,0 0-18-16,-13 54 19 0,20-8-19 0,-7-46 16 16,0 0-16-16,23 42 16 0,9-6-16 0,-32-36 13 15,0 0-13-15,46 31 14 0,7-5-14 0,-53-26 10 0,0 0-10 16,63 16 10-16,18-9-10 0,-81-7 6 0,0 0-6 15,81 1 7-15,-3-2-7 0,-78 1 0 0,0 0 0 16,72-7 0-16,-8-5 0 0,-1-4-1547 0</inkml:trace>
  <inkml:trace contextRef="#ctx0" brushRef="#br1" timeOffset="59009.84">4165 3677 1054 0,'0'0'0'16,"0"0"0"-16,8 16 0 0,-8-16 21 0,0 0-21 15,0 24 22-15,-8 18-22 0,8-42 9 0,0 0-9 16,-15 52 9-16,-15 8-9 0,30-60 82 0,0 0-82 0,-33 56 82 16,-11-8-82-16,44-48 61 0,0 0-61 0,-37 36 62 15,14-6-62-15,23-30 49 0,0 0-49 0,-9 7 50 16,18-31-50-16,-2-1-1066 0</inkml:trace>
  <inkml:trace contextRef="#ctx0" brushRef="#br1" timeOffset="68714.87">5181 2937 975 0,'0'0'0'0,"0"0"0"0,0 0 0 16,0 0 45-16,0 0-45 0,-23-11 45 0,9 3-45 15,14 8 117-15,0 0-117 0,-18-12 117 0,-17-4-117 0,35 16 94 16,0 0-94-16,-41-5 95 0,-10 17-95 16,51-12 59-16,0 0-59 0,-53 21 60 0,0 6-60 0,53-27 31 15,0 0-31-15,-51 37 31 0,1 3-31 0,50-40 29 16,0 0-29-16,-45 45 30 0,9-6-30 0,36-39 24 0,0 0-24 16,-28 42 24-16,7-2-24 0,21-40 20 0,0 0-20 15,-14 45 21-15,9 7-21 0,5-52 17 0,0 0-17 16,0 57 17-16,8-5-17 0,-8-52 12 0,0 0-12 15,14 50 13-15,9-3-13 0,-23-47 11 0,0 0-11 16,29 36 11-16,11-15-11 0,-40-21 10 0,0 0-10 16,48 17 10-16,-2-5-10 0,-46-12 7 0,0 0-7 15,46 4 8-15,-2-10-8 0,-44 6 7 0,0 0-7 0,37-15 8 16,-2-6-8-16,-35 21 6 0,0 0-6 0,32-35 6 16,-1-3-6-16,-31 38 5 0,0 0-5 0,27-52 5 15,-4-12-5-15,-23 64 4 0,0 0-4 0,18-62 5 16,-8 7-5-16,-10 55 4 0,0 0-4 0,4-45 5 15,-4 14-5-15,0 31 4 0,0 0-4 0,-4-21 4 16,-6 3-4-16,10 18 3 0,0 0-3 0,-18-12 4 16,-5 0-4-16,23 12 1 0,0 0-1 0,-27-12 1 0,13 9-1 15,14 3-1-15,0 0 1 0,-12-4-1 0,3 4 1 16,-1-3-1443-16</inkml:trace>
  <inkml:trace contextRef="#ctx0" brushRef="#br1" timeOffset="69000.84">4995 2618 1009 0,'0'0'0'0,"0"0"0"0,0 0 0 0,0 0 26 0,0 0-26 16,4 12 27-16,-4 6-27 0,0-18 53 0,0 0-53 15,0 24 54-15,-9 4-54 0,9-28 69 16,0 0-69-16,-9 43 69 0,0 23-69 0,9-66 59 0,0 0-59 15,-5 81 59-15,-2 19-59 0,7-100 56 0,0 0-56 16,-5 109 57-16,-9 7-57 0,14-116 49 0,0 0-49 16,-9 111 49-16,5-10-49 0,4-101 49 0,0 0-49 0,0 89 49 15,-1-12-49-15,1-77 38 0,0 0-38 0,0 72 39 16,0-11-39-16,0-61 29 0,0 0-29 0,1 52 30 16,-1-16-30-16,0-36 24 0,0 0-24 0,4 24 25 15,-4-12-25-15,2-3-1380 0</inkml:trace>
  <inkml:trace contextRef="#ctx0" brushRef="#br1" timeOffset="76995.81">6336 3345 774 0,'0'0'0'0,"0"0"0"0,0 0 0 16,0 0 36-16,0 0-36 0,0 0 36 0,-21 12-36 16,21-12 84-16,0 0-84 0,0 0 84 0,21-3-84 15,-21 3 87-15,0 0-87 0,28-9 87 0,16-3-87 0,-44 12 51 16,0 0-51-16,55-12 51 0,17 2-51 0,-72 10 32 15,0 0-32-15,85-11 33 0,-8 4-33 0,-77 7 28 0,0 0-28 16,73-8 29-16,3-5-29 0,-76 13 23 0,0 0-23 16,72-15 23-16,0-2-23 0,-72 17 18 0,0 0-18 15,60-13 18-15,-10 10-18 0,-50 3 8 0,0 0-8 16,26 2 9-16,-15 1-9 0,-11-3 2 0,0 0-2 16,-6 7 2-16,-13 2-2 0,19-9-1 0,0 0 1 0,-34 8 0 15,-8 5 0-15,2-1-1076 0</inkml:trace>
  <inkml:trace contextRef="#ctx0" brushRef="#br1" timeOffset="77280.75">6477 3463 740 0,'0'0'0'0,"0"0"0"16,-11 17 0-16,11-17 0 0,0 0 0 0,-7 16 0 16,6-6 0-16,1-10-1 0,0 0 1 0,0 0-1 15,8 10 1-15,-8-10 21 0,0 0-21 0,11 7 22 0,1-3-22 16,-12-4 57-16,0 0-57 0,23 0 57 0,13 0-57 15,-36 0 73-15,0 0-73 0,45 0 74 0,14-4-74 16,-59 4 74-16,0 0-74 0,63-8 75 0,6-8-75 16,-69 16 60-16,0 0-60 0,76-21 61 0,-2-3-61 15,-74 24 47-15,0 0-47 0,76-24 47 0,-15 8-47 16,-61 16 43-16,0 0-43 0,57-15 44 0,-17 6-44 16,-40 9 32-16,0 0-32 0,30-8 33 0,-12 4-33 0,-18 4 13 15,0 0-13-15,9-9 13 0,-4-10-13 0,-5 19 4 16,0 0-4-16,5-15 4 0,1 4-4 0,1 1-1134 15</inkml:trace>
  <inkml:trace contextRef="#ctx0" brushRef="#br1" timeOffset="77529.05">7114 3143 1043 0,'0'0'0'16,"0"0"0"-16,-6 5 0 0,6-5 3 0,0 0-3 0,0 0 4 15,-8 3-4-15,8-3 43 0,0 0-43 0,0 0 44 16,0 0-44-16,0 0 65 0,0 0-65 0,8 6 65 15,10-3-65-15,-18-3 52 0,0 0-52 0,25 9 52 16,8 6-52-16,-33-15 51 0,0 0-51 0,37 19 51 16,4 2-51-16,-41-21 49 0,0 0-49 0,32 24 49 15,-9 2-49-15,-23-26 42 0,0 0-42 0,14 35 42 16,-11 10-42-16,-3-45 35 0,0 0-35 0,-9 48 35 16,-19 8-35-16,28-56 27 0,0 0-27 0,-35 50 28 15,-11-10-28-15,46-40 23 0,0 0-23 0,-49 33 24 16,-1-6-24-16,50-27 14 0,0 0-14 0,-46 30 14 0,6 4-14 15,1 3-1332-15</inkml:trace>
  <inkml:trace contextRef="#ctx0" brushRef="#br1" timeOffset="165280.46">21040 704 635 0,'0'0'0'0,"0"0"192"0,0 0-192 15,8-24 193-15,14 3-193 0,-22 21 148 0,0 0-148 0,28-24 149 16,16 0-149-16,-44 24 115 0,0 0-115 0,55-21 116 16,8-7-116-16,-63 28 68 0,0 0-68 0,71-24 69 15,12 0-69-15,-83 24 51 0,0 0-51 0,81-19 51 16,-9 7-51-16,-72 12 38 0,0 0-38 0,60-9 39 16,-19 4-39-16,-41 5 31 0,0 0-31 0,30 0 32 15,-16 5-32-15,-14-5 23 0,0 0-23 0,5 7 23 16,-12 2-23-16,7-9 16 0,0 0-16 0,-12 12 16 0,-10 0-16 15,3 0-1444-15</inkml:trace>
  <inkml:trace contextRef="#ctx0" brushRef="#br1" timeOffset="165420.74">21421 614 1138 0,'0'0'0'15,"0"0"8"-15,0 0-8 0,7 37 9 0,7 13-9 16,-14-50 15-16,0 0-15 0,14 52 16 0,-2-9-16 0,-12-43 4 15,0 0-4-15,9 38 5 0,-4-7-5 0,-5-31 0 16,0 0 0-16,2 33 1 0,-5-5-1 0,-1 1-837 16</inkml:trace>
  <inkml:trace contextRef="#ctx0" brushRef="#br1" timeOffset="165570.43">21281 979 1061 0,'0'0'0'0,"0"0"38"0,0 0-38 0,32-5 38 15,23-3-38-15,-55 8 19 0,0 0-19 0,58-11 20 16,2 6-20-16,-60 5 31 0,0 0-31 0,58-9 31 16,-3 3-31-16,-55 6 40 0,0 0-40 0,58-13 41 15,-5 1-41-15,2 0-930 0</inkml:trace>
  <inkml:trace contextRef="#ctx0" brushRef="#br1" timeOffset="165885.64">21888 725 1304 0,'0'0'0'16,"0"0"79"-16,0 0-79 0,20 43 79 0,-5-10-79 15,-15-33 71-15,0 0-71 0,11 28 72 0,-2-4-72 16,-9-24 37-16,0 0-37 0,7 21 38 0,0-5-38 16,-7-16 30-16,0 0-30 0,7 12 30 0,-7-12-30 15,0 0 27-15,0 0-27 0,0 0 27 0,9 3-27 16,-9-3 23-16,0 0-23 0,0 0 23 0,9-7-23 15,-9 7 25-15,0 0-25 0,10-12 26 0,13-21-26 0,-23 33 22 16,0 0-22-16,23-36 23 0,-9 15-23 16,-14 21 20-16,0 0-20 0,16-12 21 0,7 0-21 0,-23 12 17 15,0 0-17-15,26-4 17 0,1 13-17 0,-27-9 12 16,0 0-12-16,25 16 13 0,-10 8-13 0,-15-24 9 0,0 0-9 16,15 24 10-16,-8 0-10 0,-7-24 4 0,0 0-4 15,10 21 5-15,6 0-5 0,-16-21 2 0,0 0-2 16,19 15 2-16,1-15-2 0,-1 0-1491 0</inkml:trace>
  <inkml:trace contextRef="#ctx0" brushRef="#br1" timeOffset="166703.73">23266 260 1001 0,'-11'20'0'0,"11"-20"27"0,0 0-27 16,-35 64 28-16,1 9-28 0,34-73 16 0,0 0-16 15,-30 66 16-15,7-7-16 0,23-59 28 0,0 0-28 0,-23 57 28 16,8 0-28-16,15-57 39 0,0 0-39 0,-13 48 40 16,3-11-40-16,10-37 45 0,0 0-45 0,-7 27 45 15,5-6-45-15,2-21 45 0,0 0-45 0,-2 9 46 16,2-9-46-16,0 0 37 0,0 0-37 0,2-12 37 16,3-18-37-16,-5 30 29 0,0 0-29 0,7-40 29 15,4-1-29-15,-11 41 24 0,0 0-24 0,12-43 24 16,2 1-24-16,-14 42 23 0,0 0-23 0,18-43 24 15,0-2-24-15,-18 45 33 0,0 0-33 0,12-36 34 16,-5 15-34-16,-7 21 36 0,0 0-36 0,7-11 37 16,-2 6-37-16,-5 5 36 0,0 0-36 0,18 0 36 0,15 9-36 15,-33-9 32-15,0 0-32 0,37 8 32 0,-1 8-32 16,-36-16 31-16,0 0-31 0,31 19 32 0,-2 5-32 16,-29-24 26-16,0 0-26 0,30 26 26 0,3-1-26 15,-33-25 22-15,0 0-22 0,34 19 23 0,-6-4-23 16,-28-15 20-16,0 0-20 0,25 12 20 0,-4-3-20 15,-21-9 18-15,0 0-18 0,16 3 19 0,-6 3-19 16,-10-6 16-16,0 0-16 0,7 6 16 0,-7-6-16 0,0 0 13 16,0 0-13-16,6 13 14 0,-8-8-14 0,2-5 12 15,0 0-12-15,-7 12 12 0,-4 7-12 0,11-19 9 16,0 0-9-16,-16 17 9 0,-7-1-9 0,23-16 11 0,0 0-11 16,-28 15 12-16,-11 6-12 0,39-21 11 0,0 0-11 15,-47 16 11-15,-22-2-11 0,69-14 12 0,0 0-12 16,-72 12 13-16,5 3-13 0,67-15 11 0,0 0-11 15,-53 12 12-15,10 0-12 0,43-12 9 0,0 0-9 0,-28 7 9 16,14-7-9-16,14 0 4 0,0 0-4 0,0 0 4 16,-2-7-4-16,2 7 1 0,0 0-1 0,20-17 2 15,29-14-2-15,-1-2-1716 0</inkml:trace>
  <inkml:trace contextRef="#ctx0" brushRef="#br1" timeOffset="167403.51">24222 530 654 0,'-11'12'0'0,"11"-12"42"0,0 0-42 0,-32 36 43 16,-1-3-43-16,33-33 41 0,0 0-41 0,-27 36 42 15,10-3-42-15,17-33 27 0,0 0-27 0,-11 24 28 16,8-5-28-16,3-19 27 0,0 0-27 0,0 12 27 15,0-6-27-15,0-6 33 0,0 0-33 0,0 0 33 16,0 0-33-16,0 0 36 0,0 0-36 0,0 0 37 16,-9-9-37-16,9 9 48 0,0 0-48 0,-2-12 48 0,4-16-48 15,-2 28 49-15,0 0-49 0,9-33 49 0,8-6-49 16,-17 39 49-16,0 0-49 0,23-42 49 16,7-6-49-16,-30 48 64 0,0 0-64 0,27-56 64 0,-3-4-64 15,-24 60 56-15,0 0-56 0,23-54 57 0,-5 19-5 16,-6 15 1-16,-8 7-2 15,6 8 0-15,12 5-6 16,2 14 1-16,-1 21-9 16,-3 10 0-16,-1 8-8 15,-3 3 0-15,0-4-5 16,-2-4 0-16,-4 1-24 0,-10-49 18 16,0 0-18-16,8 45 19 0,-3-13-19 0,-5-32 15 0,0 0-15 15,5 25 16-15,0-6-16 0,-5-19 13 0,0 0-13 16,4 12 13-16,-4-12-13 0,0 0 8 0,0 0-8 15,0 0 8-15,0 0-8 0,0 0-1584 0</inkml:trace>
  <inkml:trace contextRef="#ctx0" brushRef="#br1" timeOffset="167570.44">24234 602 1449 0,'0'0'0'0,"0"0"58"0,0 0-58 0,2-10 59 16,1 5-59-16,-3 5 35 0,0 0-35 0,13-4 35 15,11 1-35-15,-24 3 11 0,0 0-11 0,37-2 11 16,6 2-11-16,-43 0 10 0,0 0-10 0,44-3 11 16,2-4-11-16,-46 7 10 0,0 0-10 0,47-6 11 15,10 0-11-15,-1 0-1215 0</inkml:trace>
  <inkml:trace contextRef="#ctx0" brushRef="#br1" timeOffset="167764.57">24742 462 1272 0,'0'9'0'0,"0"-9"83"15,0 0-83-15,-2 46 83 0,-1 3-83 0,3-49 64 16,0 0-64-16,-2 45 65 0,-3-5-65 0,5-40 30 16,0 0-30-16,-6 36 30 0,5-3-30 0,1-33 16 15,0 0-16-15,1 21 17 0,5-13-17 0,-6-8 11 0,0 0-11 16,0 0 11-16,3 7-11 0,1 2-1202 0</inkml:trace>
  <inkml:trace contextRef="#ctx0" brushRef="#br1" timeOffset="168147.28">24749 341 1317 0,'0'0'0'0,"0"0"12"0,0 0-12 0,25-17 13 15,12-2-13-15,-37 19 0 0,0 0 0 0,37-18 0 16,-7 11 0-16,-30 7 4 0,0 0-4 0,21 7 4 15,-9 23-4-15,-12-30 16 0,0 0-16 0,4 36 16 16,-11 9-16-16,7-45 36 0,0 0-36 0,-11 47 37 16,-3-11-37-16,14-36 41 0,0 0-41 0,-16 30 41 15,2-11-41-15,14-19 36 0,0 0-36 0,-9 13 36 0,6-6-36 16,3-7 23-16,0 0-23 0,0 0 24 0,0 0-24 16,0 0 16-16,0 0-16 0,0 0 16 0,7 4-16 15,-7-4 9-15,0 0-9 0,0 0 10 0,9 0-10 16,-9 0 5-16,0 0-5 0,10 0 6 0,3 0-6 15,-13 0 3-15,0 0-3 0,16 5 4 0,5 2-4 16,-21-7 2-16,0 0-2 0,23 17 3 0,-11 2-3 16,-12-19 2-16,0 0-2 0,7 21 2 0,-5 0-2 15,-2-21 1-15,0 0-1 0,-2 24 2 0,-5 7-2 0,7-31 1 16,0 0-1-16,-12 30 1 0,-13-6-1 0,25-24 1 16,0 0-1-16,-27 15 1 0,1-3-1 0,26-12 0 0,0 0 0 15,-25 6 0-15,6 1 0 0,19-7-1 0,0 0 1 16,-11 3 0-16,11-3 0 0,0 0-1245 0</inkml:trace>
  <inkml:trace contextRef="#ctx0" brushRef="#br1" timeOffset="168431.13">25400 329 1034 0,'-11'7'0'0,"11"-7"26"0,0 0-26 0,-35 29 26 16,0 7-26-16,35-36 18 0,0 0-18 0,-27 44 19 0,6-3-19 16,21-41 46-16,0 0-46 0,-10 40 47 0,6 0-47 15,4-40 56-15,0 0-56 0,4 36 56 0,4-6-56 16,-8-30 55-16,0 0-55 0,18 31 56 0,7 2-56 15,-25-33 51-15,0 0-51 0,28 27 51 0,6-9-51 16,-34-18 39-16,0 0-39 0,40 7 39 0,10-6-39 16,-1 3-1155-16</inkml:trace>
  <inkml:trace contextRef="#ctx0" brushRef="#br1" timeOffset="168590.07">25927 789 1493 0,'4'7'0'0,"-4"-7"39"16,0 0-39-16,3 42 40 0,-13-6-40 0,10-36 44 0,0 0-44 15,-23 31 44-15,-11-5-44 0,34-26 2 0,0 0-2 16,-31 16 2-16,13-16-2 0,0 0-1188 0</inkml:trace>
  <inkml:trace contextRef="#ctx0" brushRef="#br1" timeOffset="179217.58">1139 12965 1340 0,'0'0'0'16,"0"0"133"-16,0 0-133 0,0 0 133 0,27-36-133 15,-27 36 97-15,0 0-97 0,42-21 97 0,20 4-97 16,-62 17 58-16,0 0-58 0,72-16 59 0,15 3-59 15,-87 13 35-15,0 0-35 0,90-13 35 0,10 3-35 16,-100 10 27-16,0 0-27 0,94-3 27 0,-27 6-27 16,-67-3 12-16,0 0-12 0,46 7 13 0,-23 0-13 15,-23-7 1-15,0 0-1 0,12 5 2 0,-12-5-2 0,0 0-1492 16</inkml:trace>
  <inkml:trace contextRef="#ctx0" brushRef="#br1" timeOffset="179368.86">1469 12841 1300 0,'0'0'0'0,"0"0"0"0,-10 19 0 0,10-19 20 0,0 0-20 16,-9 19 21-16,0-2-21 0,9-17 42 0,0 0-42 16,-7 23 42-16,5 15-42 0,2-38 48 0,0 0-48 15,0 52 49-15,0 13-49 0,0-65 39 0,0 0-39 0,9 68 40 16,2-9-40-16,-11-59 31 0,0 0-31 0,17 48 32 16,15-6-32-16,-32-42 26 0,0 0-26 0,35 27 27 15,6-13-27-15,-1 0-1228 0</inkml:trace>
  <inkml:trace contextRef="#ctx0" brushRef="#br1" timeOffset="179617.08">1725 13270 1233 0,'0'0'0'0,"2"14"0"0,1 12 0 16,-3-26 3-16,0 0-3 0,9 27 3 0,9-6-3 16,-18-21 5-16,0 0-5 0,23 14 5 0,3-5-5 15,-26-9 49-15,0 0-49 0,25 1 50 0,1-8-50 16,-26 7 70-16,0 0-70 0,23-17 70 0,-2-10-70 15,-21 27 66-15,0 0-66 0,20-37 67 0,-8-6-67 16,-12 43 57-16,0 0-57 0,2-42 58 0,-13 6-58 16,11 36 42-16,0 0-42 0,-14-29 43 0,-3 16-43 15,17 13 37-15,0 0-37 0,-36 0 37 0,-27 18-37 16,63-18 34-16,0 0-34 0,-64 29 34 0,11 18-34 0,53-47 30 16,0 0-30-16,-28 48 30 0,25-8-30 0,3 2-1458 0</inkml:trace>
  <inkml:trace contextRef="#ctx0" brushRef="#br1" timeOffset="180151.67">2295 13028 1043 0,'0'0'0'0,"0"15"0"0,5 23 0 15,-5-38 52-15,0 0-52 0,9 57 53 0,0 14-53 16,-9-71 106-16,0 0-106 0,14 75 106 0,-2 8-106 16,-12-83 79-16,0 0-79 0,14 88 79 0,-1-1-79 15,-13-87 43-15,0 0-43 0,5 71 43 0,-3-23-43 0,-2-48 28 16,0 0-28-16,-2 33 28 0,-2-18-28 0,4-15 22 16,0 0-22-16,-5 9 23 0,-7-16-23 0,12 7 19 15,0 0-19-15,-11-27 20 0,-1-32-20 0,12 59 16 0,0 0-16 16,-9-71 16-16,4-5-16 0,5 76 15 15,0 0-15-15,-6-82 16 0,6 4-16 0,0 78 15 0,0 0-15 16,0-76 16-16,2-2-16 0,-2 78 15 0,0 0-15 16,13-64 16-16,4 19-16 0,-17 45 17 0,0 0-17 15,23-26 18-15,5 16-18 0,-28 10 19 0,0 0-19 0,39 7 20 16,3 17-20-16,-42-24 23 0,0 0-23 0,41 38 24 16,-14 18-24-16,-27-56 22 0,0 0-22 0,8 58 22 15,-25 0-22-15,17-58 20 0,0 0-20 0,-23 46 20 16,0-15-20-16,23-31 9 0,0 0-9 0,-18 23 10 15,9-11-10-15,1 0-1510 0</inkml:trace>
  <inkml:trace contextRef="#ctx0" brushRef="#br1" timeOffset="180752.29">3351 13284 1323 0,'0'0'0'0,"0"0"0"16,0 0 0-16,0 0 17 0,0 0-17 0,0 34 17 15,6 27-17-15,-6-61 38 0,0 0-38 0,9 76 39 16,-4 11-39-16,-5-87 49 0,0 0-49 0,7 81 50 15,-5-14-50-15,-2-67 53 0,0 0-53 0,-6 61 54 16,1-2-54-16,5-59 46 0,0 0-46 0,-9 54 46 16,0-16-46-16,9-38 41 0,0 0-41 0,-8 22 42 15,-5-22-42-15,13 0 38 0,0 0-38 0,-9-22 38 16,4-22-38-16,5 44 35 0,0 0-35 0,-5-53 35 16,1-4-35-16,4 57 25 0,0 0-25 0,-5-73 26 0,5-21-26 15,0 94 22-15,0 0-22 0,5-93 22 0,9 10-22 16,-14 83 17-16,0 0-17 0,27-74 18 0,8 9-18 15,-35 65 16-15,0 0-16 0,41-53 17 0,5 13-17 16,-46 40 14-16,0 0-14 0,49-24 14 0,0 12-14 16,-49 12 12-16,0 0-12 0,41 7 13 0,-13 22-13 15,-28-29 11-15,0 0-11 0,12 40 11 0,-15 10-11 16,3-50 7-16,0 0-7 0,-19 48 7 0,-17-1-7 16,36-47 5-16,0 0-5 0,-28 35 6 0,10-20-6 0,18-15 2 15,0 0-2-15,-8 2 2 0,4-9-2 0,2-3-1611 16</inkml:trace>
  <inkml:trace contextRef="#ctx0" brushRef="#br1" timeOffset="180957.33">3858 12640 1457 0,'0'0'0'16,"0"0"0"-16,-4-12 0 0,4 12 16 0,0 0-16 0,0 0 17 16,-5 28-17-16,5-28 34 0,0 0-34 0,0 45 35 15,0 19-35-15,0-64 79 0,0 0-79 0,-4 72 79 16,-3 10-79-16,7-82 62 0,0 0-62 0,-9 91 63 15,6 17-63-15,3-108 55 0,0 0-55 0,0 105 56 16,14-20-56-16,-14-85 43 0,0 0-43 0,23 73 44 16,12-6-44-16,-35-67 35 0,0 0-35 0,41 52 35 15,-6-28-35-15,2 2-1523 0</inkml:trace>
  <inkml:trace contextRef="#ctx0" brushRef="#br1" timeOffset="181702.89">4165 13194 1491 0,'0'0'0'0,"0"0"0"0,-9-12 0 16,9 12 3-16,0 0-3 0,-9-9 3 0,4 4-3 16,5 5-5-16,0 0 5 0,-18 12-5 0,-10 23 5 15,28-35 29-15,0 0-29 0,-30 43 30 63,10-7-30-63,20-36 69 0,0 0-69 0,-12 30 69 0,8 2-69 15,4-32 83-15,0 0-83 0,8 35 83 0,9-9-83 0,-17-26 73 0,0 0-73 0,23 19 74 0,-5-9-74 0,-18-10 52 0,0 0-52 0,14 2 53 0,0-7-53 0,-14 5 39 0,0 0-39 0,14-12 40 0,-2-9-40 0,-12 21 29 0,0 0-29 16,11-26 30-16,5-3-30 0,-16 29 24 0,0 0-24 16,10-35 24-16,3-3-24 0,-13 38 18 0,0 0-18 15,9-35 19-15,-4 13-19 0,-5 22 13 0,0 0-13 16,9-12 14-16,0 14-14 0,-9-2 10 0,0 0-10 16,14 12 10-16,-4 7-10 0,-10-19 7 0,0 0-7 15,13 20 8-15,1-2-8 0,-14-18 4 0,0 0-4 0,21 12 5 16,7-5-5-16,-28-7 3 0,0 0-3 0,27 3 4 15,-4-1-4-15,-23-2 3 0,0 0-3 0,17-2 3 16,-3-8-3-16,-14 10 2 0,0 0-2 0,13-12 3 16,-5-2-3-16,-8 14 2 0,0 0-2 0,11-17 2 15,-2 3-2-15,-9 14 2 0,0 0-2 0,9-9 3 16,-9 9-3-16,0 0 2 0,0 0-2 0,0 0 3 16,5 9-3-16,-5-9 3 0,0 0-3 0,3 10 3 15,3 4-3-15,-6-14 2 0,0 0-2 0,3 14 3 0,-1-2-3 16,-2-12 2-16,0 0-2 0,4 7 2 0,-4-7-2 15,0 0 1-15,0 0-1 0,12-2 2 0,-2-8-2 16,-10 10 0-16,0 0 0 0,13-14 1 0,1-10-1 16,-14 24 1-16,0 0-1 0,12-25 1 0,2 6-1 15,-14 19 1-15,0 0-1 0,15-5 1 0,-1 10-1 16,-14-5 1-16,0 0-1 0,14 14 1 16,2 7-1-16,-16-21 0 0,0 0 0 0,10 23 1 0,4-1-1 0,-14-22 0 15,0 0 0-15,16 19 1 0,-2-7-1 0,-14-12 0 16,0 0 0-16,14 9 1 0,6-7-1 0,-20-2 0 15,0 0 0-15,25-6 1 0,6-4-1 0,-31 10 0 16,0 0 0-16,32-21 1 0,2-12-1 0,-34 33 0 0,0 0 0 16,35-39 1-16,-9-6-1 0,-26 45 0 0,0 0 0 15,20-49 1-15,-8 2-1 0,-12 47 2 16,0 0-2-16,4-34 3 0,-4 11-3 0,0 23 4 0,0 0-4 16,-4-8 5-16,4 8-5 0,0 0 6 0,0 0-6 0,-18 24 7 15,-1 31-7-15,19-55 10 0,0 0-10 16,-18 64 11-16,15-7-11 0,3-57 12 0,0 0-12 0,9 45 13 15,8-5-13-15,-17-40 14 0,0 0-14 0,23 26 14 16,9-3-14-16,-32-23 11 0,0 0-11 0,37 13 11 16,7 0-11-16,-44-13 10 0,0 0-10 0,41 6 11 15,-6-2-11-15,2-4-1893 0</inkml:trace>
  <inkml:trace contextRef="#ctx0" brushRef="#br1" timeOffset="182055.42">5646 13324 975 0,'0'0'0'16,"0"0"0"-16,-14 19 0 0,14-19 30 0,0 0-30 16,-9 13 30-16,0-2-30 0,9-11 76 0,0 0-76 15,-3 5 77-15,10 5-77 0,-7-10 115 0,0 0-115 16,18 9 115-16,13-9-115 0,-31 0 75 0,0 0-75 0,41-5 75 15,1 1-75-15,-42 4 65 0,0 0-65 0,46-1 66 16,-2 1-66-16,-44 0 50 0,0 0-50 0,37 5 51 16,-10 0-51-16,-1 0-1290 0</inkml:trace>
  <inkml:trace contextRef="#ctx0" brushRef="#br1" timeOffset="182205.87">5595 13566 1311 0,'0'0'0'0,"0"7"0"16,-7 10 0-16,7-17 40 0,0 0-40 0,-2 14 40 0,11-14-40 15,-9 0 50-15,0 0-50 0,23-7 50 0,19-3-50 16,-42 10 31-16,0 0-31 0,53-12 31 0,5-1-31 16,-58 13 13-16,0 0-13 0,55-8 13 0,-11 3-13 15,-44 5 6-15,0 0-6 0,37-6 6 0,-9 6-6 16,2 0-1134-16</inkml:trace>
  <inkml:trace contextRef="#ctx0" brushRef="#br1" timeOffset="182764.95">6539 13173 1289 0,'0'0'0'0,"0"0"0"15,-4 12 0-15,4-12 4 0,0 0-4 0,-5 28 4 16,-4 34-4-16,9-62 11 0,0 0-11 0,-12 71 12 15,-6 5-12-15,18-76 66 0,0 0-66 0,-14 78 66 0,-5-5-66 16,19-73 78-16,0 0-78 0,-16 64 79 0,2-19-79 16,14-45 77-16,0 0-77 0,-11 27 77 0,4-6-77 15,7-21 66-15,0 0-66 0,-5 5 66 0,5-5-66 16,0 0 46-16,0 0-46 0,-6-20 46 0,6-17-46 16,0 37 36-16,0 0-36 0,6-52 37 0,-1-17-37 15,-5 69 28-15,0 0-28 0,12-69 28 0,1 1-28 16,-13 68 23-16,0 0-23 0,14-60 24 0,0 6-24 0,-14 54 22 15,0 0-22-15,14-48 23 0,0 11-23 0,-14 37 20 16,0 0-20-16,27-19 21 0,8 21-21 0,-35-2 17 0,0 0-17 16,37 17 17-16,0 13-17 0,-37-30 18 15,0 0-18-15,33 38 19 0,-1 5-19 0,-32-43 17 0,0 0-17 16,28 61 18-16,-10 15-18 0,-18-76 17 16,0 0-17-16,11 80 17 0,1-8-17 0,-12-72 11 0,0 0-11 15,12 56 12-15,-6-24-12 0,-6-32 7 0,0 0-7 16,1 21 7-16,3-9-7 0,-4-3-1760 0</inkml:trace>
  <inkml:trace contextRef="#ctx0" brushRef="#br1" timeOffset="182911.91">6481 13580 1524 0,'0'0'0'0,"0"0"0"15,8 12 0-15,-8-12 0 0,0 0 0 0,9 8 0 16,11-6 0-16,-20-2 0 0,0 0 0 0,30-3 1 15,12-2-1-15,-42 5-4 0,0 0 4 0,46-7-4 0,-2-2 4 16,-4 0-1078-16</inkml:trace>
  <inkml:trace contextRef="#ctx0" brushRef="#br1" timeOffset="183218.95">7276 13284 1692 0,'0'0'0'0,"0"0"0"0,-14 0 0 0,14 0 13 0,0 0-13 16,-18 0 14-16,-1 0-14 0,19 0 50 0,0 0-50 15,-30 7 50-15,-16 8-50 0,46-15 49 0,0 0-49 0,-46 26 50 16,2 16-50-16,44-42 53 0,0 0-53 15,-26 55 54-15,17 16-54 0,9-71 53 0,0 0-53 0,12 73 53 16,16-7-53-16,-28-66 48 0,0 0-48 0,48 57 49 16,16-16-49-16,-64-41 39 0,0 0-39 0,63 26 39 15,-5-14-39-15,-58-12 12 0,0 0-12 0,57 4 13 16,4-15-13-16,-2 3-1689 0</inkml:trace>
  <inkml:trace contextRef="#ctx0" brushRef="#br1" timeOffset="183933.5">7772 13358 1311 0,'0'0'0'0,"0"11"0"0,0 13 0 0,0-24 111 0,0 0-111 16,0 38 111-16,0 16-111 0,0-54 86 0,0 0-86 15,0 58 87-15,0-1-87 0,0-57 86 0,0 0-86 16,0 54 87-16,0-12-87 0,0-42 35 0,0 0-35 0,0 31 36 16,0-14-36-16,0-17 20 0,0 0-20 0,0 10 21 15,0-10-21-15,0 0 6 0,0 0-6 0,0 0 6 16,9-19-6-16,-9 19-1 0,0 0 1 0,1-27-1 16,3-10 1-16,-4 37-20 0,0 0 20 0,0-46-20 15,-5-15 20-15,5 61-45 0,0 0 45 0,-8-59-44 16,7 7 44-16,1 52-49 0,0 0 49 0,0-45-48 15,1 7 48-15,-1 38-31 0,0 0 31 0,8-31-31 16,6 10 31-16,-14 21-11 0,0 0 11 0,19-17-11 16,7 2 11-16,-26 15-2 0,0 0 2 0,36-7-1 0,13 10 1 15,-49-3 2-15,0 0-2 0,46 12 2 0,-14 5-2 16,-32-17 16-16,0 0-16 0,17 26 16 0,-17 6-16 16,0-32 31-16,0 0-31 0,-14 39 31 0,-21 13-31 15,35-52 22-15,0 0-22 0,-30 45 22 0,14-20-22 16,16-25 16-16,0 0-16 0,-7 12 17 0,2-5-17 15,5-7 7-15,0 0-7 0,0 0 7 0,-9 3-7 0,9-3 2 16,0 0-2-16,0 0 2 0,4 9-2 0,-4-9 0 16,0 0 0-16,14 14 0 0,17 8 0 0,-31-22-3 15,0 0 3-15,37 21-2 0,-1 3 2 0,-36-24-6 0,0 0 6 16,26 28-5-16,-12-4 5 0,-14-24-2 0,0 0 2 16,4 24-2-16,-13-7 2 0,9-17-1 0,0 0 1 15,-30 19 0-15,-21-1 0 0,51-18 0 0,0 0 0 16,-55 14 0-16,6-9 0 0,49-5 2 0,0 0-2 15,-41 0 2-15,9-11-2 0,32 11 4 0,0 0-4 16,-26-17 4-16,12-11-4 0,14 28 1 0,0 0-1 0,0-36 1 16,5-9-1-16,4 0-1346 0</inkml:trace>
  <inkml:trace contextRef="#ctx0" brushRef="#br1" timeOffset="184172.24">8229 13324 1211 0,'0'0'0'0,"12"1"0"16,21 5 0-16,-33-6 23 0,0 0-23 0,55 1 24 0,10 1-24 15,-65-2 49-15,0 0-49 0,69 0 49 0,-11 0-49 16,-58 0 42-16,0 0-42 0,50 2 43 0,-13-1-43 16,-37-1 57-16,0 0-57 0,32-1 57 0,-6-3-57 15,-26 4 58-15,0 0-58 0,18-1 58 0,-8 2-58 16,-10-1 47-16,0 0-47 0,0 0 48 0,7 7-48 15,-7-7 36-15,0 0-36 0,0 0 36 0,0 0-36 0,0 0 18 16,0 0-18-16,0 0 19 0,0 0-19 0,0 0-1347 16</inkml:trace>
  <inkml:trace contextRef="#ctx0" brushRef="#br1" timeOffset="184291.95">8523 13337 1390 0,'0'0'0'0,"0"7"0"0,0 11 0 0,0-18 12 0,0 0-12 15,0 24 12-15,0 5-12 0,0-29 14 0,0 0-14 16,4 40 14-16,-1 22-14 0,-3-62 45 15,0 0-45-15,2 68 46 0,1-8-46 0,-3-60 41 0,0 0-41 16,4 51 41-16,-8-15-41 0,-1 0-1152 0</inkml:trace>
  <inkml:trace contextRef="#ctx0" brushRef="#br1" timeOffset="185149.11">977 14500 1554 0,'0'0'0'0,"0"0"96"0,0 0-96 0,-19 44 97 0,3 4-97 16,16-48 66-16,0 0-66 0,-14 52 67 16,5 2-67-16,9-54 41 0,0 0-41 0,-5 57 41 0,1 3-41 15,4-60 28-15,0 0-28 0,4 63 29 0,1-3-29 16,-5-60 23-16,0 0-23 0,7 52 24 0,-2-14-24 15,-5-38 20-15,0 0-20 0,6 30 21 0,-3-13-21 16,-3-17 18-16,0 0-18 0,0 10 19 0,5-3-19 16,-5-7 18-16,0 0-18 0,9 0 18 0,-5-7-18 15,-4 7 15-15,0 0-15 0,5-12 15 0,13-3-15 0,-18 15 13 16,0 0-13-16,26-18 14 0,2 1-14 0,-28 17 11 16,0 0-11-16,37-10 12 0,11 3-12 0,-48 7 10 0,0 0-10 15,51 0 11-15,2 3-11 0,-53-3 7 0,0 0-7 16,50 9 7-16,-17 3-7 0,-33-12 6 0,0 0-6 15,21 14 7-15,-15-2-7 0,-6-12 5 0,0 0-5 16,-18 22 6-16,-28 18-6 0,46-40 7 0,0 0-7 0,-58 45 7 16,-6 0-7-16,64-45 6 0,0 0-6 0,-54 35 6 15,15-18-6-15,39-17 5 0,0 0-5 0,-32 4 5 16,4-13-5-16,28 9 3 0,0 0-3 0,-27-21 3 16,13-12-3-16,14 33 0 0,0 0 0 0,-3-36 1 15,12-2-1-15,-9 38 0 0,0 0 0 0,21-37 0 16,16 6 0-16,-37 31-2 0,0 0 2 0,49-31-1 15,15 2 1-15,-6-2-1710 0</inkml:trace>
  <inkml:trace contextRef="#ctx0" brushRef="#br1" timeOffset="185413.99">1464 14964 1435 0,'0'0'0'0,"0"7"0"0,4 10 0 15,-4-17 17-15,0 0-17 0,1 25 18 16,5-1-18-16,-6-24 35 0,0 0-35 0,8 24 36 0,5-7-36 15,-13-17 55-15,0 0-55 0,17 12 56 0,3-6-56 16,-20-6 35-16,0 0-35 0,21-6 36 0,2-11-36 16,-23 17 30-16,0 0-30 0,19-24 30 0,2-4-30 0,-21 28 30 15,0 0-30-15,9-31 31 0,-16-7-31 0,7 38 28 16,0 0-28-16,-14-40 29 0,-9 2-29 0,23 38 26 16,0 0-26-16,-23-31 27 0,4 9-27 0,19 22 39 15,0 0-39-15,-18-16 40 0,6 9-40 0,12 7 21 0,0 0-21 16,-9 7 22-16,4 14-22 0,5-21 13 0,0 0-13 15,0 22 14-15,10-10-14 0,3 0-1518 0</inkml:trace>
  <inkml:trace contextRef="#ctx0" brushRef="#br1" timeOffset="185730.78">2006 14320 1334 0,'0'0'0'0,"0"0"0"0,0 19 0 15,0-19 4-15,0 0-4 0,0 42 4 0,5 38-4 16,-5-80 29-16,0 0-29 0,12 88 29 0,2-2-29 16,-14-86 70-16,0 0-70 0,18 90 70 0,10 6-70 15,-28-96 54-15,0 0-54 0,23 90 55 0,-11-20-55 0,-12-70 45 16,0 0-45-16,9 56 46 0,-7-16-46 0,2-1-1245 16</inkml:trace>
  <inkml:trace contextRef="#ctx0" brushRef="#br1" timeOffset="186034.79">1880 14978 1278 0,'0'0'0'16,"0"0"0"-16,0 0 0 0,0 0 47 0,0 0-47 15,0 0 48-15,18 2-48 0,-18-2 69 0,0 0-69 0,26-9 70 16,8-8-70-16,-34 17 60 0,0 0-60 0,48-28 60 16,15-10-60-16,-63 38 29 0,0 0-29 0,69-42 30 15,-2 1-30-15,-67 41 16 0,0 0-16 0,58-38 16 16,-9 0-16-16,-49 38 14 0,0 0-14 0,38-40 15 15,-12-2-15-15,-26 42 16 0,0 0-16 0,14-43 16 16,-5 0-16-16,-9 43 18 0,0 0-18 0,0-35 18 16,-4 9-18-16,4 26 20 0,0 0-20 0,-5-13 20 15,5 13-20-15,0 0 29 0,0 0-29 0,-3 22 29 16,6 18-29-16,-3-40 34 0,0 0-34 0,4 55 34 16,-8 9-34-16,4-64 34 0,0 0-34 0,0 76 34 0,5 11-34 15,-5-87 28-15,0 0-28 0,4 85 29 0,-4-18-29 16,0-67 22-16,0 0-22 0,0 50 22 0,-5-15-22 15,5-35 11-15,0 0-11 0,-4 22 12 0,1-8-12 16,1 0-1574-16</inkml:trace>
  <inkml:trace contextRef="#ctx0" brushRef="#br1" timeOffset="186348.29">2344 15052 1446 0,'0'0'0'0,"-3"-8"0"0,-3-15 0 0,6 23 24 16,0 0-24-16,-5-24 25 0,-2-4-25 0,7 28 32 16,0 0-32-16,4-24 32 0,4 9-32 0,-8 15 24 15,0 0-24-15,18-14 25 0,7 2-25 0,-25 12 12 0,0 0-12 16,31-11 13-16,5 4-13 0,-36 7 9 0,0 0-9 15,35-1 10-15,2 6-10 0,-37-5 11 16,0 0-11-16,35 12 12 0,-6 9-12 0,-29-21 14 0,0 0-14 16,23 26 15-16,-2 1-15 0,-21-27 16 0,0 0-16 15,19 23 16-15,-1-13-16 0,-18-10 16 0,0 0-16 0,17 4 17 16,1-4-17-16,-18 0 20 0,0 0-20 16,14-4 21-16,-2-1-21 0,-12 5 19 0,0 0-19 0,15-9 20 15,-1-1-20-15,-14 10 25 0,0 0-25 0,5-12 26 16,-5-2-26-16,0 14 31 0,0 0-31 0,-2-12 32 15,-1 1-32-15,3 11 38 0,0 0-38 0,-6-13 38 16,3-12-38-16,3 25 40 0,0 0-40 0,-5-19 40 16,5 19-40-16,0 0 34 0,0 0-34 0,0 0 34 15,-6 2-34-15,6-2 25 0,0 0-25 0,0 0 26 16,0 12-26-16,0-12 8 0,0 0-8 0,0 0 9 16,20-3-9-16,-3-1-1632 0</inkml:trace>
  <inkml:trace contextRef="#ctx0" brushRef="#br1" timeOffset="186613.86">2836 14831 1390 0,'0'0'0'0,"6"7"0"0,11 8 0 16,-17-15 16-16,0 0-16 0,20 19 16 0,10 4-16 16,-30-23 35-16,0 0-35 0,28 26 35 0,4 2-35 15,-32-28 55-15,0 0-55 0,21 24 55 0,-7-7-55 16,-14-17 48-16,0 0-48 0,5 10 49 0,-5-10-49 0,0 0 47 16,0 0-47-16,0 0 48 0,9-1-48 0,-9 1 48 15,0 0-48-15,5-9 49 0,8-13-49 0,-13 22 42 16,0 0-42-16,14-33 42 0,12-9-42 0,-26 42 38 0,0 0-38 15,27-40 38-15,-8 11-38 0,-19 29 32 0,0 0-32 16,21-19 32-16,-3 14-32 0,-18 5 29 0,0 0-29 16,19 8 29-16,1 17-29 0,-20-25 24 0,0 0-24 15,17 34 24-15,-8 11-24 0,-9-45 21 0,0 0-21 16,9 47 22-16,-4-7-22 0,-5-40 17 0,0 0-17 16,7 21 17-16,2-21-17 0,-4 0-1664 0</inkml:trace>
  <inkml:trace contextRef="#ctx0" brushRef="#br1" timeOffset="187466">3230 14879 1020 0,'0'0'0'15,"3"-7"0"-15,-1-12 0 0,-2 19 102 0,0 0-102 16,3-22 103-16,-1-1-103 0,-2 23 139 0,0 0-139 16,4-19 139-16,-1 4-139 0,-3 15 66 0,0 0-66 15,9-12 66-15,5 1-66 0,-14 11 34 0,0 0-34 0,20-7 34 16,6 4-34-16,-26 3 19 0,0 0-19 0,35 2 20 15,2 6-20-15,-37-8 20 0,0 0-20 0,37 21 21 16,-7 10-21-16,-30-31 19 0,0 0-19 0,20 42 19 16,-13 4-19-16,-7-46 18 0,0 0-18 0,0 45 18 15,-7-8-18-15,7-37 15 0,0 0-15 0,-9 29 16 16,7-8-16-16,-1 1-1356 0</inkml:trace>
  <inkml:trace contextRef="#ctx0" brushRef="#br1" timeOffset="187847.78">4202 14756 1289 0,'0'0'0'0,"0"0"0"16,0 11 0-16,0-11 22 0,0 0-22 0,7 29 23 15,3 39-23-15,-10-68 47 0,0 0-47 0,13 74 47 16,-3-1-47-16,-10-73 75 0,0 0-75 0,12 76 75 16,-6 16-75-16,-6-92 44 0,0 0-44 0,0 90 45 15,0-12-45-15,0-78 29 0,0 0-29 0,0 60 30 16,3-20-30-16,3 0-1235 0</inkml:trace>
  <inkml:trace contextRef="#ctx0" brushRef="#br1" timeOffset="188091.08">4196 14743 1468 0,'0'0'0'0,"0"0"0"0,9-21 0 16,-9 21 37-16,0 0-37 0,18-23 37 16,13-3-37-16,-31 26 56 0,0 0-56 0,41-20 56 0,17 8-56 15,-58 12 34-15,0 0-34 0,60 0 35 0,-2 13-35 0,-58-13 29 16,0 0-29-16,46 26 29 0,-19 12-29 0,-27-38 32 15,0 0-32-15,9 52 33 0,-18 12-33 0,9-64 24 0,0 0-24 16,-18 63 25-16,-10-17-25 0,28-46 20 0,0 0-20 16,-27 33 20-16,10-15-20 0,17-18 13 15,0 0-13-15,-14 8 13 0,-4-6-13 0,18-2 5 0,0 0-5 16,-14-14 5-16,2-22-5 0,1-1-1419 0</inkml:trace>
  <inkml:trace contextRef="#ctx0" brushRef="#br1" timeOffset="188298.13">4708 14239 1300 0,'0'0'0'0,"0"0"0"15,0 12 0-15,0-12 0 0,0 0 0 0,3 17 0 16,1 15 0-16,-4-32-2 0,0 0 2 0,9 53-2 16,5 27 2-16,-14-80 10 0,0 0-10 0,17 83 11 15,3-9-11-15,-20-74 45 0,0 0-45 0,17 76 45 16,-8 9-45-16,-9-85 55 0,0 0-55 0,9 82 55 15,0-10-55-15,-9-72 38 0,0 0-38 0,9 61 38 16,0-16-38-16,1-2-1135 0</inkml:trace>
  <inkml:trace contextRef="#ctx0" brushRef="#br1" timeOffset="189116.76">5096 14750 1468 0,'0'0'0'0,"0"0"0"0,-5-21 0 0,5 21 26 15,0 0-26-15,-9-18 26 0,3 8-26 0,6 10 33 16,0 0-33-16,0 0 34 0,-12-3-34 0,12 3 100 16,0 0-100-16,-10 17 100 0,-20 21-100 0,30-38 57 0,0 0-57 15,-29 47 57-15,12 8-57 0,17-55 46 0,0 0-46 16,-11 57 46-16,8-7-46 0,3-50 42 0,0 0-42 16,3 42 42-16,-1-13-42 0,-2-29 28 0,0 0-28 15,5 23 29-15,4-11-29 0,-9-12 16 0,0 0-16 0,12 3 17 16,-1-8-17-16,-11 5 11 0,0 0-11 0,16-12 12 15,-2-7-12-15,-14 19 5 0,0 0-5 0,18-22 6 16,-8-13-6-16,-10 35 2 0,0 0-2 0,12-40 3 16,-3-7-3-16,-9 47 1 0,0 0-1 0,11-43 2 15,-4 12-2-15,-7 31 1 0,0 0-1 0,5-19 1 16,-5 19-1-16,0 0 1 0,0 0-1 0,9 5 1 16,2 23-1-16,-11-28 1 0,0 0-1 0,16 33 1 15,-2-2-1-15,-14-31 1 0,0 0-1 0,23 26 1 16,3-5-1-16,-26-21 1 0,0 0-1 0,23 17 1 15,0-5-1-15,-23-12 2 0,0 0-2 0,17 5 3 0,-2-10-3 16,-15 5 4-16,0 0-4 0,17-12 5 0,1-7-5 16,-18 19 7-16,0 0-7 0,18-21 7 15,-3-3-7-15,-15 24 9 0,0 0-9 0,16-24 9 0,-5 3-9 16,-11 21 11-16,0 0-11 0,9-12 11 0,-9 12-11 16,0 0 12-16,0 0-12 0,9 7 13 0,-1 8-13 15,-8-15 12-15,0 0-12 0,6 18 12 0,2-1-12 16,-8-17 9-16,0 0-9 0,4 17 10 0,5-1-10 0,-9-16 7 15,0 0-7-15,5 8 8 0,4-9-8 0,-9 1 4 16,0 0-4-16,10-9 5 0,3-8-5 0,-13 17 3 16,0 0-3-16,12-28 3 0,2-8-3 0,-14 36 1 0,0 0-1 15,11-33 1-15,5 9-1 0,-16 24 0 0,0 0 0 16,14-16 0-16,0 4 0 0,-14 12 0 0,0 0 0 16,23-2 0-16,0 13 0 0,-23-11 0 0,0 0 0 15,26 20 0-15,6 17 0 0,-32-37-1 0,0 0 1 16,32 40 0-16,-6-2 0 0,-26-38-1 0,0 0 1 15,23 31-1-15,-2-11 1 0,-21-20-1 0,0 0 1 0,20 13-1 16,3-12 1-16,-23-1-1 0,0 0 1 0,23-5-1 16,0-7 1-16,-23 12-2 0,0 0 2 0,21-17-2 15,2-6 2-15,-23 23-8 0,0 0 8 0,17-29-7 16,-8-6 7-16,-9 35-14 0,0 0 14 0,5-31-14 16,-5 5 14-16,0 26-14 0,0 0 14 15,0-17-14-15,0 5 14 0,0 12-10 0,0 0 10 0,0 0-10 16,-3-7 10-16,3 7-2 0,0 0 2 0,-5 8-2 15,-4 13 2-15,9-21 0 0,0 0 0 0,-9 35 0 16,4 6 0-16,5-41 2 0,0 0-2 0,0 44 3 0,0-5-3 16,0-39 7-16,0 0-7 0,8 35 7 0,10-11-7 15,-18-24 11-15,0 0-11 0,18 18 12 0,1-5-12 16,-19-13 12-16,0 0-12 0,23 7 12 0,4-10-12 16,-27 3 8-16,0 0-8 0,26-9 9 0,2-5-9 15,2-1-1713-15</inkml:trace>
  <inkml:trace contextRef="#ctx0" brushRef="#br1" timeOffset="189348.18">6297 14916 1849 0,'0'0'0'16,"7"0"0"-16,11 0 0 0,-18 0 17 0,0 0-17 15,23-2 18-15,0-3-18 0,-23 5 34 0,0 0-34 0,23-4 34 16,-4 1-34-16,-19 3 46 0,0 0-46 0,21-4 46 16,-7 1-46-16,-14 3 21 0,0 0-21 0,18-2 21 15,-4 2-21-15,-14 0 15 0,0 0-15 0,12-2 15 16,-1-3-15-16,1 0-1527 0</inkml:trace>
  <inkml:trace contextRef="#ctx0" brushRef="#br1" timeOffset="189488.25">6391 15115 1367 0,'0'0'0'0,"8"-2"0"0,12-3 0 15,-20 5 31-15,0 0-31 0,26-9 32 0,-3-3-32 16,-23 12 38-16,0 0-38 0,21-14 39 0,-1 0-39 16,-20 14 0-16,0 0 0 0,21-15 0 0,-2-3 0 15,2 3-1071-15</inkml:trace>
  <inkml:trace contextRef="#ctx0" brushRef="#br1" timeOffset="192149.37">7417 14466 1255 0,'0'0'0'16,"0"0"0"-16,0 0 0 0,0 0 86 0,0 0-86 16,-32-31 86-16,9 8-86 0,23 23 143 0,0 0-143 15,-19-15 143-15,1 9-143 0,18 6 80 0,0 0-80 16,-26 9 80-16,-15 13-80 0,41-22 43 0,0 0-43 0,-45 30 44 16,4 3-44-16,41-33 22 0,0 0-22 0,-32 33 23 15,9-6-23-15,23-27 16 0,0 0-16 0,-9 30 17 16,9 3-17-16,0-33 9 0,0 0-9 0,18 33 10 15,16-4-10-15,-34-29 6 0,0 0-6 0,38 26 6 16,8 0-6-16,-46-26 4 0,0 0-4 0,41 31 5 16,3 2-5-16,-44-33 4 0,0 0-4 0,33 41 5 15,-10 6-5-15,-23-47 7 0,0 0-7 0,9 42 7 16,-14-16-7-16,5-26 9 0,0 0-9 0,-27 24 9 16,-22 2-9-16,49-26 9 0,0 0-9 0,-55 24 10 15,1-10-10-15,54-14 9 0,0 0-9 0,-51 9 10 0,15-9-10 16,36 0 8-16,0 0-8 0,-23-11 8 0,6-11-8 15,-1-3-1570-15</inkml:trace>
  <inkml:trace contextRef="#ctx0" brushRef="#br1" timeOffset="192514.84">7975 14452 1099 0,'0'0'0'0,"0"0"0"16,-18-16 0-16,18 16 39 0,0 0-39 0,-14-12 40 15,1 7-40-15,13 5 73 0,0 0-73 0,-21 9 74 16,-7 15-74-16,28-24 76 0,0 0-76 0,-32 36 77 16,9 11-77-16,23-47 73 0,0 0-73 0,-17 55 74 15,11 9-74-15,6-64 58 0,0 0-58 0,0 73 59 16,9 5-59-16,-9-78 44 0,0 0-44 0,25 74 44 16,19-17-44-16,-44-57 36 0,0 0-36 0,53 40 36 15,10-19-36-15,-63-21 9 0,0 0-9 0,69 5 9 0,-5-15-9 16,3-1-1380-16</inkml:trace>
  <inkml:trace contextRef="#ctx0" brushRef="#br1" timeOffset="192699.89">8431 14507 1334 0,'0'0'0'0,"0"0"0"0,0 0 0 15,0 0 55-15,0 0-55 0,-5 11 55 0,2-4-55 0,3-7 110 16,0 0-110-16,0 12 110 0,-6 14-110 0,6-26 91 15,0 0-91-15,0 31 92 0,0 3-92 0,0-34 51 0,0 0-51 16,6 42 51-16,-3 8-51 0,-3-50 29 0,0 0-29 16,5 52 29-16,-1-3-29 0,-4-49 15 0,0 0-15 15,2 38 15-15,3-18-15 0,2 1-1468 0</inkml:trace>
  <inkml:trace contextRef="#ctx0" brushRef="#br1" timeOffset="192914.94">8333 14514 1356 0,'0'0'0'16,"0"0"0"-16,0-12 0 0,0 12 42 0,0 0-42 0,5-15 43 15,4-6-43-15,-9 21 82 0,0 0-82 0,17-26 82 16,15-4-82-16,-32 30 69 0,0 0-69 0,44-24 69 16,6 12-69-16,-50 12 42 0,0 0-42 0,45 5 42 15,-9 23-42-15,-36-28 38 0,0 0-38 0,23 41 38 0,-18 10-38 16,-5-51 32-16,0 0-32 0,0 46 33 0,-9-6-33 15,9-40 15-15,0 0-15 0,-14 31 16 0,0-8-16 16,2-1-1440-16</inkml:trace>
  <inkml:trace contextRef="#ctx0" brushRef="#br1" timeOffset="193075.61">8627 14715 1244 0,'0'0'0'0,"4"10"0"0,-1 15 0 0,-3-25 20 16,0 0-20-16,2 36 21 0,-7 14-21 0,5-50 40 15,0 0-40-15,-9 45 40 0,4-19-40 0,5-26 47 16,0 0-47-16,-9 17 47 0,-12 2-47 0,21-19 27 0,0 0-27 16,-20 16 28-16,8-7-28 0,12-9 19 0,0 0-19 15,-16 0 20-15,-5-9-20 0,-2 0-1105 0</inkml:trace>
  <inkml:trace contextRef="#ctx0" brushRef="#br1" timeOffset="193647.89">8888 14618 1367 0,'0'0'0'0,"6"12"0"0,9 16 0 15,-15-28 8-15,0 0-8 0,11 40 9 0,-6 6-9 16,-5-46 34-16,0 0-34 0,0 47 35 0,-1 5-35 16,1-52 63-16,0 0-63 0,-6 40 63 0,-1-19-63 15,7-21 53-15,0 0-53 0,-2 12 54 0,2-4-54 16,0-8 51-16,0 0-51 0,0 0 51 0,-7 6-51 16,7-6 43-16,0 0-43 0,-8-16 44 0,-3-20-44 0,11 36 42 15,0 0-42-15,-12-45 42 0,6-4-42 16,6 49 37-16,0 0-37 0,-3-48 38 0,3-2-38 0,0 50 38 15,0 0-38-15,3-52 38 0,3-4-38 0,-6 56 36 16,0 0-36-16,12-53 36 0,2 4-36 0,-14 49 31 0,0 0-31 16,18-43 31-16,8 5-31 0,-26 38 34 0,0 0-34 15,32-28 34-15,-4 16-34 0,-28 12 33 0,0 0-33 16,30 0 34-16,2 10-34 16,-32-10 30-16,0 0-30 0,28 23 30 0,-5 11-30 0,-23-34 25 0,0 0-25 15,14 42 26-15,-7 5-26 0,-7-47 17 0,0 0-17 0,-3 43 18 16,-6-8-18-16,9-35 6 0,0 0-6 0,-14 27 7 15,-4-2-7-15,18-25 0 0,0 0 0 0,-14 20 0 16,-4-4 0-16,18-16-14 0,0 0 14 0,-17 10-13 16,8-6 13-16,9-4-41 0,0 0 41 0,0 0-40 15,0 0 40-15,0 0-58 0,0 0 58 0,-2 19-58 16,13 10 58-16,-11-29-49 0,0 0 49 0,14 37-49 16,3 6 49-16,-17-43-33 0,0 0 33 0,22 43-33 15,6-5 33-15,-28-38-22 0,0 0 22 0,28 31-21 16,7-7 21-16,-35-24-16 0,0 0 16 0,41 14-16 15,5-10 16-15,1-1-1497 0</inkml:trace>
  <inkml:trace contextRef="#ctx0" brushRef="#br1" timeOffset="194695.92">8580 14540 1076 0,'0'0'0'0,"0"0"0"0,0 0 0 0,0 0 55 16,0 0-55-16,0 0 56 0,0 0-56 0,0 0 125 0,0 0-125 16,0 0 125-16,0 0-125 0,0 0 93 15,0 0-93-15,0 0 93 0,0 19-93 0,0-19 51 0,0 0-51 16,0 11 51-16,0-3-51 0,0-8 32 0,0 0-32 16,0 9 33-16,-8 1-33 0,8-10 22 0,0 0-22 15,-5 11 23-15,-4-1-23 0,9-10 15 0,0 0-15 0,-8 10 16 16,-7 1-16-16,15-11 12 0,0 0-12 0,-14 10 13 15,6-3-13-15,8-7 8 0,0 0-8 0,-9 4 8 16,3-3-8-16,6-1 6 0,0 0-6 0,-8 4 6 16,1-1-6-16,7-3 1 0,0 0-1 0,0 0 2 15,-9 7-2-15,2 0-1382 0</inkml:trace>
  <inkml:trace contextRef="#ctx0" brushRef="#br1" timeOffset="194882.3">8544 14673 1188 0,'0'0'0'0,"0"0"0"0,9 7 0 16,-9-7 6-16,0 0-6 0,0 0 7 0,2 9-7 16,-2-9 10-16,0 0-10 0,0 0 10 0,7 14-10 15,-7-14 51-15,0 0-51 0,5 10 51 0,0-1-51 16,-5-9 58-16,0 0-58 0,4 7 58 0,-4-7-58 16,0 0 55-16,0 0-55 0,0 0 55 0,9-4-55 15,-9 4 44-15,0 0-44 0,9-8 45 0,-1-4-45 16,7-1-1169-16</inkml:trace>
  <inkml:trace contextRef="#ctx0" brushRef="#br1" timeOffset="195298.81">8567 14715 886 0,'0'0'0'0,"0"0"0"0,0 0 0 15,0 0 18-15,0 0-18 0,9 2 19 16,-9-2-19-16,0 0 17 0,0 0-17 15,9 22 17-15,5 13-17 0,-14-35 25 0,0 0-25 0,12 36 26 0,-3-3-26 0,-9-33 17 16,0 0-17-16,7 26 17 0,-3-9-17 0,-1 1-722 16</inkml:trace>
  <inkml:trace contextRef="#ctx0" brushRef="#br1" timeOffset="213732.95">22216 1836 863 0,'0'0'0'16,"0"0"0"-16,0 0 0 0,0 0 59 0,0 0-59 16,0 0 59-16,16-17-59 0,-16 17 140 0,0 0-140 0,7-19 141 15,2-18-141-15,-9 37 113 0,0 0-113 0,7-41 114 16,-7 5-114-16,0 36 80 0,0 0-80 0,-7-37 80 16,-9-3-80-16,16 40 44 0,0 0-44 0,-18-32 45 15,3 11-45-15,15 21 38 0,0 0-38 0,-23-12 39 16,-4 8-39-16,27 4 32 0,0 0-32 0,-32 16 32 15,1 13-32-15,31-29 23 0,0 0-23 0,-32 37 23 16,7 8-23-16,25-45 18 0,0 0-18 0,-16 46 18 16,8-8-18-16,8-38 14 0,0 0-14 0,0 31 15 0,8-6-15 15,-8-25 11-15,0 0-11 0,16 17 11 0,14 2-11 16,-30-19 10-16,0 0-10 0,32 24 10 0,3 4-10 16,-35-28 6-16,0 0-6 0,28 33 7 0,-3 3-7 15,-25-36 7-15,0 0-7 0,20 40 8 0,-13-2-8 16,-7-38 7-16,0 0-7 0,0 35 8 0,-7-2-8 15,7-33 6-15,0 0-6 0,-20 29 6 0,-8-5-6 16,28-24 6-16,0 0-6 0,-34 19 7 0,-10-10-7 16,44-9 8-16,0 0-8 0,-46 7 8 0,1-2-8 0,45-5 9 15,0 0-9-15,-37 3 10 0,17-6-10 0,20 3 13 16,0 0-13-16,-7-12 13 0,7-5-13 0,0 17 6 16,0 0-6-16,7-32 7 0,11-9-7 0,-1 1-1571 15</inkml:trace>
  <inkml:trace contextRef="#ctx0" brushRef="#br1" timeOffset="213971.96">22398 1843 1278 0,'0'0'0'0,"3"9"0"15,8 15 0-15,-11-24 22 0,0 0-22 0,14 31 22 16,-2 5-22-16,-12-36 8 0,0 0-8 0,9 38 8 15,0 2-8-15,-9-40 52 0,0 0-52 0,9 40 52 16,0-10-52-16,-9-30 68 0,0 0-68 0,7 27 69 16,-4-8-69-16,-3-19 59 0,0 0-59 0,4 12 59 15,-4-12-59-15,0 0 50 0,0 0-50 0,0 0 51 0,9-36-51 16,-9 36 16-16,0 0-16 0,0-40 17 0,1-8-17 16,1-4-1314-16</inkml:trace>
  <inkml:trace contextRef="#ctx0" brushRef="#br1" timeOffset="214077.8">22456 1859 1211 0,'0'0'0'0,"0"0"0"0,-7-16 0 16,7 16 13-16,0 0-13 0,-5-16 13 0,-4 1-13 15,9 15 42-15,0 0-42 0,-9-12 42 0,4 3-42 16,5 9 55-16,0 0-55 0,-4-5 56 0,4 5-56 16,0 0 41-16,0 0-41 0,0 0 41 0,4-7-41 0,-4 7 31 15,0 0-31-15,7 0 31 0,9 7-31 0,0-2-1122 16</inkml:trace>
  <inkml:trace contextRef="#ctx0" brushRef="#br1" timeOffset="214414.91">22590 1940 1199 0,'0'0'0'0,"2"9"0"15,3 6 0-15,-5-15 36 0,0 0-36 0,7 24 37 16,2 9-37-16,-9-33 74 0,0 0-74 0,7 31 75 16,-2-5-75-16,-5-26 86 0,0 0-86 0,4 28 87 15,-2-9-87-15,-2-19 49 0,0 0-49 16,3 12 49-16,-1-3-49 0,-2-9 37 0,0 0-37 0,0 0 38 15,0 0-38-15,0 0 32 0,0 0-32 0,5-16 32 16,-1-13-32-16,-4 29 25 0,0 0-25 0,9-36 26 16,1-11-26-16,-10 47 19 0,0 0-19 0,9-38 20 15,-4 14-20-15,-5 24 18 0,0 0-18 0,7-20 18 0,2 3-18 16,-9 17 17-16,0 0-17 0,20-15 17 0,15 3-17 16,-35 12 14-16,0 0-14 0,39-4 15 0,-11 16-15 15,-28-12 11-15,0 0-11 0,19 21 11 0,-5 15-11 16,-14-36 10-16,0 0-10 0,9 44 10 0,-3 1-10 15,-6-45 3-15,0 0-3 0,3 36 4 0,-6-12-4 16,1 4-1492-16</inkml:trace>
  <inkml:trace contextRef="#ctx0" brushRef="#br1" timeOffset="-214530.99">23483 1561 1054 0,'0'0'0'0,"0"0"0"16,0-12 0-16,0 12 96 0,0 0-96 0,-2-9 96 16,2 9-96-16,0 0 143 0,0 0-143 0,-9 4 143 15,-5 23-143-15,14-27 63 0,0 0-63 0,-16 33 63 16,-5 12-63-16,21-45 32 0,0 0-32 0,-19 45 33 15,-3 4-33-15,22-49 17 0,0 0-17 0,-12 52 17 16,7-11-17-16,5-41 18 0,0 0-18 0,5 43 19 16,7-1-19-16,-12-42 21 0,0 0-21 0,20 40 22 15,-1 0-22-15,-19-40 20 0,0 0-20 0,25 27 20 16,-2-9-20-16,-23-18 22 0,0 0-22 0,23 0 22 0,3-13-22 16,-26 13 22-16,0 0-22 0,32-27 23 0,7-11-23 15,-39 38 18-15,0 0-18 0,35-40 19 0,-9 7-19 16,-26 33 17-16,0 0-17 0,18-36 18 0,-11-13-18 15,-7 49 17-15,0 0-17 0,-3-59 17 0,-13-3-17 16,16 62 16-16,0 0-16 0,-25-61 17 0,-7 13-17 16,32 48 14-16,0 0-14 0,-33-36 14 0,-1 17-14 15,34 19 14-15,0 0-14 0,-30-6 15 0,2 6-15 16,28 0 11-16,0 0-11 0,-32 9 11 0,6 0-11 16,26-9 8-16,0 0-8 0,-23 19 9 0,0 10-9 0,23-29 5 15,0 0-5-15,-18 37 6 0,11 6-6 0,7-43 5 0,0 0-5 16,2 41 6-16,12-1-6 0,-14-40 4 0,0 0-4 15,18 33 5-15,10-9-5 0,-28-24 4 0,0 0-4 16,30 19 5-16,4-10-5 0,-34-9 6 0,0 0-6 16,40 3 7-16,6-6-7 0,-46 3 8 0,0 0-8 15,48-9 8-15,3-6-8 0,-51 15 10 0,0 0-10 0,44-21 10 16,-18 2-10-16,3-2-1658 0</inkml:trace>
  <inkml:trace contextRef="#ctx0" brushRef="#br1" timeOffset="-214036.17">24130 1750 1255 0,'0'0'0'0,"9"1"0"15,12 6 0-15,-21-7 31 0,0 0-31 0,23 5 31 16,-2-6-31-16,-21 1 66 0,0 0-66 0,23-4 67 15,12-3-67-15,-35 7 83 0,0 0-83 0,34-8 83 16,-8 2-83-16,-26 6 51 0,0 0-51 0,21-3 51 16,-3 3-51-16,-18 0 32 0,0 0-32 0,14-3 33 15,-9 3-33-15,-5 0 24 0,0 0-24 0,0 0 24 16,6 6-24-16,-1 3-1314 0</inkml:trace>
  <inkml:trace contextRef="#ctx0" brushRef="#br1" timeOffset="-213840.73">24137 1859 1423 0,'0'0'0'0,"7"1"0"0,9 10 0 16,-16-11 34-16,0 0-34 0,23 8 35 0,5-8-35 16,-28 0 72-16,0 0-72 0,37 0 72 0,4 4-72 0,-41-4 54 15,0 0-54-15,33 0 54 0,-12 0-54 0,-21 0 58 16,0 0-58-16,13-7 59 0,1 2-59 0,-14 5 47 0,0 0-47 15,21-7 48-15,13-2-48 0,-1 2-1407 0</inkml:trace>
  <inkml:trace contextRef="#ctx0" brushRef="#br1" timeOffset="-190497.53">16355 9158 471 0,'0'0'0'0,"0"0"0"0,0 0 0 16,0 0 16-16,0 0-16 0,0 0 17 0,0 0-17 16,0 0 33-16,0 0-33 0,0 0 34 0,0 0-34 15,0 0 51-15,0 0-51 0,0 0 51 0,0 0-51 16,0 0 30-16,0 0-30 0,0 0 31 0,0 0-31 16,0 0 18-16,0 0-18 0,0 0 18 0,0 0-18 0,0 0-518 15</inkml:trace>
  <inkml:trace contextRef="#ctx0" brushRef="#br1" timeOffset="-175814.2">25264 1423 953 0,'0'0'0'0,"0"0"0"16,0 0 0-16,0 0 37 0,0 0-37 0,0 0 38 16,-5 17-38-16,5-17 97 0,0 0-97 0,-5 19 98 15,-2 14-98-15,7-33 84 0,0 0-84 0,-11 43 84 16,2 14-84-16,9-57 56 0,0 0-56 0,-10 62 56 15,-1-6-56-15,11-56 32 0,0 0-32 0,-14 45 32 16,3-12-32-16,11-33 27 0,0 0-27 0,-7 27 28 16,0-8-28-16,7-19 23 0,0 0-23 0,-2 18 23 0,2-11-23 15,0-7 20-15,0 0-20 0,0 0 20 0,0 0-20 16,0 0 18-16,0 0-18 0,11-11 19 0,3-6-19 16,-14 17 17-16,0 0-17 0,18-40 18 0,5-24-18 15,-23 64 19-15,0 0-19 0,23-74 20 0,-8 1-20 16,-15 73 22-16,0 0-22 0,13-67 23 0,-3 18-23 15,-10 49 24-15,0 0-24 0,11-41 24 0,1 1-24 16,-12 40 21-16,0 0-21 0,11-37 22 0,-6 17-22 0,-5 20 20 16,0 0-20-16,5-13 20 0,1 5-20 0,-6 8 16 15,0 0-16-15,10 2 17 0,12 10-17 0,-22-12 14 16,0 0-14-16,22 24 14 0,0 12-14 0,-22-36 10 16,0 0-10-16,19 49 11 0,-1 15-11 0,-18-64 9 0,0 0-9 15,17 76 10-15,-1 2-10 0,-16-78 9 0,0 0-9 16,18 72 9-16,-4-16-9 0,-14-56 7 0,0 0-7 15,11 41 7-15,-10-20-7 0,-1-21 5 0,0 0-5 16,2 16 5-16,-2-16-5 0,0 0 2 0,0 0-2 0,7 3 2 16,-7-3-2-16,0 0-1547 0</inkml:trace>
  <inkml:trace contextRef="#ctx0" brushRef="#br1" timeOffset="-175664.15">25326 1589 1323 0,'0'0'0'0,"0"0"0"15,0 5 0-15,0-5 10 0,0 0-10 0,0 0 10 16,10 3-10-16,-10-3 13 0,0 0-13 0,18-5 13 16,17 2-13-16,-35 3 16 0,0 0-16 0,43 0 17 0,-1 0-17 15,-42 0 2-15,0 0-2 0,42 3 3 0,-3 2-3 16,2 2-996-16</inkml:trace>
  <inkml:trace contextRef="#ctx0" brushRef="#br1" timeOffset="-175364.59">26003 1374 1289 0,'0'0'0'0,"0"0"0"0,-12 0 0 0,12 0 35 15,0 0-35-15,-18-3 36 0,-10-1-36 0,28 4 72 0,0 0-72 16,-30 4 73-16,2 11-73 0,28-15 31 0,0 0-31 15,-25 28 31-15,0 10-31 0,25-38 37 0,0 0-37 16,-17 48 38-16,8 13-38 0,9-61 41 0,0 0-41 0,4 61 42 16,15-6-42-16,-19-55 38 0,0 0-38 0,39 41 38 15,14-9-38-15,-53-32 34 0,0 0-34 0,58 17 34 16,0-5-34-16,-58-12 22 0,0 0-22 0,55 7 23 16,1-11-23-16,-56 4 5 0,0 0-5 0,57-15 5 15,1-21-5-15,-2-1-1383 0</inkml:trace>
  <inkml:trace contextRef="#ctx0" brushRef="#br1" timeOffset="-174848.38">24996 2106 1132 0,'0'0'0'0,"0"0"0"16,0 0 0-16,0 0 27 0,0 0-27 0,12 4 28 15,11-4-28-15,-23 0 54 0,0 0-54 0,37 3 55 16,18-3-55-16,-55 0 66 0,0 0-66 0,67-3 67 16,11-1-67-16,-78 4 64 0,0 0-64 0,93-9 65 15,20 3-65-15,-113 6 51 0,0 0-51 0,118-6 52 16,6-1-52-16,-124 7 57 0,0 0-57 0,125-5 58 16,4 2-58-16,-129 3 46 0,0 0-46 0,123 0 47 0,-13-4-47 15,-110 4 40-15,0 0-40 0,95 0 40 0,-18 4-40 16,-77-4 33-16,0 0-33 0,53 3 34 0,-30-3-34 15,0 0-1452-15</inkml:trace>
  <inkml:trace contextRef="#ctx0" brushRef="#br1" timeOffset="-171055.62">25434 2295 931 0,'0'0'0'0,"0"0"0"0,0 0 0 16,0 0 30-16,0 0-30 0,0 0 30 0,-8 24-30 15,8-24 93-15,0 0-93 0,-5 21 93 0,0 15-93 0,5-36 74 16,0 0-74-16,-5 40 74 0,-1 17-74 15,6-57 45-15,0 0-45 0,-5 61 46 0,-4-8-46 0,9-53 36 16,0 0-36-16,-9 52 36 0,-3-9-36 0,12-43 24 16,0 0-24-16,-11 33 25 0,4-5-25 0,7-28 17 15,0 0-17-15,-3 21 17 0,1-13-17 0,2-8 15 0,0 0-15 16,0 0 16-16,0 0-16 0,0 0 19 0,0 0-19 16,0-12 19-16,2-3-19 0,-2 15 20 0,0 0-20 15,2-30 21-15,1-15-21 0,-3 45 24 0,0 0-24 16,7-59 25-16,6-10-25 0,-13 69 25 0,0 0-25 0,14-64 25 15,2 19-25-15,-16 45 25 0,0 0-25 0,14-33 25 16,0 9-25-16,-14 24 22 0,0 0-22 16,16-21 23-16,1 9-23 0,-17 12 18 0,0 0-18 0,21-10 18 15,6 10-18-15,-27 0 15 0,0 0-15 0,26 15 15 16,-1 10-15-16,-25-25 11 0,0 0-11 0,21 39 11 16,0 19-11-16,-21-58 10 0,0 0-10 0,22 60 10 15,-5-3-10-15,-17-57 14 0,0 0-14 0,14 52 14 16,-3-12-14-16,-11-40 15 0,0 0-15 0,9 33 15 15,-4-9-15-15,-5-24 14 0,0 0-14 0,4 19 14 0,-3-7-14 16,-1-12 13-16,0 0-13 0,2 9 13 0,-2-9-13 16,0 0 8-16,0 0-8 0,0 0 8 0,0 0-8 15,0 0-1524-15</inkml:trace>
  <inkml:trace contextRef="#ctx0" brushRef="#br1" timeOffset="-170847.41">25418 2603 1323 0,'0'0'0'0,"0"0"0"0,-7 15 0 16,7-15 19-16,0 0-19 0,-4 12 20 0,4-12-20 0,0 0 62 15,0 0-62-15,5 6 62 0,6-6-62 0,-11 0 43 0,0 0-43 16,25 3 43-16,19 1-43 0,-44-4 36 0,0 0-36 16,47 3 37-16,-1-3-37 0,-46 0 29 0,0 0-29 15,41-7 30-15,-9-2-30 0,-32 9 14 0,0 0-14 16,33-19 14-16,8-7-14 0,-1-1-1239 0</inkml:trace>
  <inkml:trace contextRef="#ctx0" brushRef="#br1" timeOffset="-170212.22">25919 2369 1244 0,'0'0'0'0,"0"0"0"15,0 0 0-15,0 0 25 0,0 0-25 0,1 16 25 0,5 24-25 16,-6-40 52-16,0 0-52 0,3 48 53 0,-3-3-53 16,0-45 66-16,0 0-66 0,0 40 66 0,0-4-66 15,0-36 51-15,0 0-51 0,-2 33 52 0,-1-2-52 16,3-31 45-16,0 0-45 0,-5 26 45 0,-1-7-45 16,6-19 34-16,0 0-34 0,-3 16 34 0,-1-8-34 15,4-8 25-15,0 0-25 0,0 0 25 0,0 0-25 16,0 0 13-16,0 0-13 0,0 0 13 0,0 0-13 15,0 0 3-15,0 0-3 0,2-8 3 0,-2-4-3 0,0 12-2 16,0 0 2-16,-2-25-2 0,-1-9 2 0,3 34-19 16,0 0 19-16,-6-38-19 0,-1 3 19 0,7 35-42 15,0 0 42-15,-7-33-41 0,-2-12 41 0,9 45-28 16,0 0 28-16,-7-36-28 0,4 12 28 0,3 24-12 16,0 0 12-16,0-21-12 0,5-3 12 0,-5 24-4 0,0 0 4 15,7-28-3-15,4 4 3 0,-11 24-1 0,0 0 1 16,17-25 0-16,12 5 0 0,-29 20 0 0,0 0 0 15,31-16 1-15,-2 7-1 0,-29 9 4 0,0 0-4 0,31-3 5 16,5 8-5-16,-36-5 9 0,0 0-9 16,30 19 10-16,-18 9-10 0,-12-28 12 0,0 0-12 0,2 36 13 15,-9 9-13-15,7-45 20 0,0 0-20 0,-11 45 21 16,-1-8-21-16,12-37 22 0,0 0-22 0,-13 24 23 16,5-3-23-16,8-21 21 0,0 0-21 0,-6 15 22 15,5-3-22-15,1-12 20 0,0 0-20 0,0 0 20 16,1 7-20-16,-1-7 14 0,0 0-14 0,0 0 15 15,13 5-15-15,-13-5 12 0,0 0-12 0,17 7 13 16,5 7-13-16,-22-14 11 0,0 0-11 0,24 19 11 16,-1-1-11-16,-23-18 10 0,0 0-10 0,20 22 10 0,-5 2-10 15,-15-24 8-15,0 0-8 0,11 26 8 0,-13-2-8 16,2-24 7-16,0 0-7 0,-10 23 8 0,-8-2-8 16,18-21 7-16,0 0-7 0,-32 15 8 0,-15-3-8 15,47-12 7-15,0 0-7 0,-57 6 8 0,-10 1-8 16,67-7 6-16,0 0-6 0,-60 1 7 0,16-1-7 15,44 0 6-15,0 0-6 0,-30-1 7 0,16-3-7 0,0 1-1491 16</inkml:trace>
  <inkml:trace contextRef="#ctx0" brushRef="#br2" timeOffset="-160945.88">27951 1196 579 0,'1'17'0'0,"-1"-17"72"0,0 0-72 16,-5 49 72-16,-2-1-72 0,7-48 89 15,0 0-89-15,-7 48 89 0,-2-3-89 0,9-45 73 0,0 0-73 0,-12 52 74 16,-4 6-74-16,16-58 56 0,0 0-56 0,-16 60 57 15,4-11-57-15,12-49 38 0,0 0-38 0,-9 39 39 16,5-14-39-16,4-25 32 0,0 0-32 0,-1 15 33 16,1-15-33-16,0 0 37 0,0 0-37 0,0 0 37 15,0 0-37-15,0 0 34 0,0 0-34 0,8-28 35 16,5-29-35-16,-13 57 40 0,0 0-40 0,14-55 40 16,-2 10-40-16,-12 45 47 0,0 0-47 0,11-45 47 15,1-7-47-15,-12 52 44 0,0 0-44 0,18-54 45 16,3 2-45-16,-21 52 36 0,0 0-36 0,18-43 37 15,-8 7-37-15,-10 36 29 0,0 0-29 0,7-26 29 0,0 2-29 16,-7 24 24-16,0 0-24 0,7-12 24 0,0 8-24 16,-7 4 21-16,0 0-21 0,11 9 21 0,3 15-21 15,-14-24 17-15,0 0-17 0,14 36 17 0,0 13-17 16,-14-49 14-16,0 0-14 0,16 55 14 0,0-5-14 16,-16-50 12-16,0 0-12 0,16 61 13 0,-2 10-13 15,-14-71 11-15,0 0-11 0,12 66 11 0,-5-14-11 0,-7-52 13 16,0 0-13-16,6 41 14 0,-1-10-14 0,-5-31 9 15,0 0-9-15,5 18 10 0,-5-18-10 0,0 0 4 16,0 0-4-16,0 0 4 0,6-9-4 0,-3-3-1510 16</inkml:trace>
  <inkml:trace contextRef="#ctx0" brushRef="#br2" timeOffset="-160785.12">27951 1480 1278 0,'0'0'0'0,"0"0"0"16,0 0 0-16,0 0 4 0,0 0-4 0,0 0 4 15,7 0-4-15,-7 0 0 0,0 0 0 0,7 0 0 16,2 0 0-16,-9 0 35 0,0 0-35 0,19 0 35 16,11 0-35-16,-30 0 53 0,0 0-53 0,33 0 54 15,-1 3-54-15,-32-3 55 0,0 0-55 0,32 0 55 16,5 4-55-16,-2-3-1120 0</inkml:trace>
  <inkml:trace contextRef="#ctx0" brushRef="#br2" timeOffset="-160397.26">28586 1210 1072 0,'0'0'0'0,"0"0"89"0,0 0-89 15,-29-9 90-15,5 4-90 0,24 5 69 0,0 0-69 16,-20 5 69-16,4 14-69 0,16-19 60 0,0 0-60 16,-14 26 61-16,4 9-61 0,10-35 48 0,0 0-48 15,-7 38 49-15,5 1-49 0,2-39 41 0,0 0-41 0,0 44 41 16,2-3-41-16,-2-41 37 0,0 0-37 0,8 37 38 15,8-4-38-15,-16-33 26 0,0 0-26 0,25 31 27 16,10-7-27-16,-35-24 22 0,0 0-22 0,43 17 23 16,1-5-23-16,-44-12 18 0,0 0-18 0,37 4 18 15,-13-1-18-15,-24-3 4 0,0 0-4 0,16 0 5 16,-5-7-5-16,0-1-1371 0</inkml:trace>
  <inkml:trace contextRef="#ctx0" brushRef="#br2" timeOffset="-160003.4">28882 1407 1065 0,'0'0'0'0,"0"0"0"15,0 0 0-15,0 0 41 0,0 0-41 0,12 9 41 16,6-6-41-16,-18-3 57 0,0 0-57 0,19 0 58 16,-3 0-58-16,-16 0 71 0,0 0-71 0,18-3 72 15,3-3-72-15,-21 6 48 0,0 0-48 0,26-3 49 16,3-1-49-16,-29 4 36 0,0 0-36 0,23-8 37 16,-11 4-37-16,-12 4 15 0,0 0-15 0,9-1 15 15,-2 2-15-15,0 3-1144 0</inkml:trace>
  <inkml:trace contextRef="#ctx0" brushRef="#br2" timeOffset="-159809.81">28910 1549 1267 0,'0'0'0'0,"0"0"0"0,16 3 0 15,-16-3 13-15,0 0-13 0,12 0 13 0,1 4-13 16,-13-4 24-16,0 0-24 0,14-4 24 0,0 1-24 0,-14 3 73 15,0 0-73-15,16-2 74 0,0-1-74 0,-16 3 55 16,0 0-55-16,16 0 56 0,3-4-56 0,-19 4 52 16,0 0-52-16,19 0 53 0,-6-3-53 0,-1 3-1218 15</inkml:trace>
  <inkml:trace contextRef="#ctx0" brushRef="#br2" timeOffset="-158697.52">29577 1256 682 0,'-2'18'0'0,"2"-18"56"0,0 0-56 16,-7 52 57-16,0-11-57 0,7-41 69 0,0 0-69 15,-7 35 69-15,-4-9-69 0,11-26 72 0,0 0-72 0,-10 19 73 16,3-11-73-16,7-8 80 0,0 0-80 0,0 0 81 16,-9 0-81-16,9 0 52 0,0 0-52 0,0 0 53 15,-2-15-53-15,2 15 37 0,0 0-37 0,5-14 38 16,6-10-38-16,-11 24 29 0,0 0-29 0,16-37 29 16,5-18-29-16,-21 55 25 0,0 0-25 0,21-64 26 15,-1-2-26-15,-20 66 27 0,0 0-27 0,17-60 27 16,-3 15-27-16,-14 45 28 0,0 0-28 0,13-37 29 15,-1 10-29-15,-12 27 25 0,0 0-25 0,11-21 25 16,-4 5-25-16,-7 16 27 0,0 0-27 0,5-12 27 16,2 5-27-16,-7 7 26 0,0 0-26 0,11 7 26 15,5 9-26-15,-16-16 22 0,0 0-22 0,17 33 23 0,1 19-23 16,-18-52 21-16,0 0-21 0,16 62 21 0,-2 9-21 16,-14-71 21-16,0 0-21 0,14 69 22 0,0-3-22 15,-14-66 17-15,0 0-17 0,14 55 18 0,-3-10-18 16,-11-45 16-16,0 0-16 0,7 33 17 0,-2-10-17 15,-5-23 12-15,0 0-12 0,4 13 13 0,-1-6-13 0,-3-7 9 16,0 0-9-16,0 0 10 0,7 0-10 0,0 0-1468 16</inkml:trace>
  <inkml:trace contextRef="#ctx0" brushRef="#br2" timeOffset="-158518.72">29676 1293 1501 0,'0'0'0'0,"0"0"51"0,0 0-51 0,12 1 51 16,-3-2-51-16,-9 1 27 0,0 0-27 0,10-4 27 15,8 8-27-15,-18-4 19 0,0 0-19 0,25 5 20 16,5 4-20-16,-30-9 15 0,0 0-15 0,31 6 16 16,-8-6-16-16,0 0-1236 0</inkml:trace>
  <inkml:trace contextRef="#ctx0" brushRef="#br2" timeOffset="-158278.75">30090 1023 1111 0,'0'0'0'16,"0"0"73"-16,0 0-73 0,16 27 74 0,-7 18-74 15,-9-45 52-15,0 0-52 0,7 49 52 0,-2-1-52 0,-5-48 26 16,0 0-26-16,4 45 27 0,-4 0-27 0,0-45 21 16,0 0-21-16,0 40 21 0,-2-12-21 15,2-28 14-15,0 0-14 0,-2 21 14 0,4-6-14 0,-2-15 10 16,0 0-10-16,2 5 10 0,-2-5-10 0,0 0-1069 16</inkml:trace>
  <inkml:trace contextRef="#ctx0" brushRef="#br2" timeOffset="-157878.92">30108 1023 1069 0,'0'0'0'0,"0"0"41"0,0 0-41 0,26-24 42 16,-6 4-42-16,-20 20 21 0,0 0-21 0,14-13 21 16,-4 6-21-16,-10 7 30 0,0 0-30 0,14-4 31 15,9 4-31-15,-23 0 32 0,0 0-32 0,20 11 32 16,-11 13-32-16,-9-24 29 0,0 0-29 0,0 26 30 15,-7 2-30-15,7-28 26 0,0 0-26 0,-9 31 27 16,0-2-27-16,9-29 22 0,0 0-22 0,-5 31 23 16,1-13-23-16,4-18 20 0,0 0-20 0,-3 15 20 15,-1-6-20-15,4-9 16 0,0 0-16 0,0 7 17 0,0-7-17 16,0 0 14-16,0 0-14 0,12 5 14 0,-5 4-14 16,-7-9 10-16,0 0-10 0,11 10 11 0,3 4-11 15,-14-14 9-15,0 0-9 0,20 19 10 0,1 2-10 16,-21-21 6-16,0 0-6 0,17 24 6 0,-4 3-6 15,-13-27 5-15,0 0-5 0,9 30 5 0,-9-8-5 16,0-22 6-16,0 0-6 0,-9 21 6 0,-9 0-6 16,18-21 6-16,0 0-6 0,-21 19 7 0,-6-5-7 0,27-14 5 15,0 0-5-15,-28 15 6 0,-2-6-6 0,30-9 6 16,0 0-6-16,-30 0 6 0,4-5-6 16,26 5 5-16,0 0-5 0,-21-4 5 0,7 8-5 0,-1-4-1213 0</inkml:trace>
  <inkml:trace contextRef="#ctx0" brushRef="#br2" timeOffset="-157247.22">30884 1011 966 0,'0'-9'0'0,"0"9"57"0,0 0-57 15,-12-31 57-15,-4 10-57 0,16 21 47 0,0 0-47 16,-21-9 48-16,-4 9-48 0,25 0 25 0,0 0-25 16,-25 13 26-16,4 4-26 0,21-17 30 0,0 0-30 15,-18 24 30-15,4 0-30 0,14-24 30 0,0 0-30 16,-7 28 30-16,9 1-30 0,-2-29 23 0,0 0-23 16,9 32 23-16,10 0-23 0,-19-32 19 0,0 0-19 0,25 40 19 15,5 0-19-15,-30-40 13 0,0 0-13 16,32 38 14-16,3-2-14 0,-35-36 11 0,0 0-11 0,28 32 12 15,-14-8-12-15,-14-24 10 0,0 0-10 0,-2 21 10 16,-17-2-10-16,19-19 8 0,0 0-8 0,-30 13 8 16,-7 0-8-16,37-13 7 0,0 0-7 0,-35 7 8 15,1-2-8-15,34-5 14 0,0 0-14 0,-28 0 14 16,5-2-14-16,23 2 12 0,0 0-12 0,-14-7 12 0,5 2-12 16,9 5 8-16,0 0-8 0,0 0 8 0,-3-11-8 15,-1 3-1140-15</inkml:trace>
  <inkml:trace contextRef="#ctx0" brushRef="#br2" timeOffset="-157044.91">31074 1210 1191 0,'0'12'0'0,"0"-12"70"0,0 0-70 15,-3 48 71-15,-2-8-71 0,5-40 48 0,0 0-48 16,-2 28 48-16,4-8-48 0,-2-20 17 0,0 0-17 16,3 13 17-16,-3-13-17 0,0 0 8 0,0 0-8 15,0 0 9-15,7-9-9 0,0 0-1050 0</inkml:trace>
  <inkml:trace contextRef="#ctx0" brushRef="#br2" timeOffset="-156930.56">31081 1123 995 0,'0'-7'0'0,"0"7"42"0,0 0-42 0,2-33 42 15,2 6-42-15,-4 27 24 0,0 0-24 0,3-21 24 16,3 9-24-16,-6 12-1 0,0 0 1 0,7-7 0 16,1 5 0-16,1-1-785 0</inkml:trace>
  <inkml:trace contextRef="#ctx0" brushRef="#br2" timeOffset="-156630.54">31258 1198 1098 0,'0'12'0'16,"0"-12"34"-16,0 0-34 0,3 48 34 0,-4-8-34 0,1-40 51 15,0 0-51-15,-2 28 51 0,-2-11-51 0,4-17 56 16,0 0-56-16,-1 7 57 0,1-7-57 0,0 0 53 16,0 0-53-16,0 0 54 0,10 0-54 0,-10 0 46 15,0 0-46-15,7-7 46 0,2-7-46 0,-9 14 40 16,0 0-40-16,12-22 41 0,4-8-41 0,-16 30 40 0,0 0-40 15,16-24 40-15,-5 5-40 0,-11 19 33 0,0 0-33 16,10-12 33-16,1 3-33 0,-11 9 27 0,0 0-27 16,23-3 27-16,12 6-27 0,-35-3 20 0,0 0-20 15,32 16 21-15,-15 1-21 0,-17-17 9 0,0 0-9 16,9 24 10-16,-5 0-10 0,-4-24 4 0,0 0-4 16,0 19 5-16,-2-13-5 0,0 1-1388 0</inkml:trace>
  <inkml:trace contextRef="#ctx0" brushRef="#br2" timeOffset="-156080.6">32016 902 1342 0,'0'0'0'15,"0"0"61"-15,0 0-61 0,-3-25 62 0,-1 13-62 16,4 12 32-16,0 0-32 0,-7 4 33 0,-5 8-33 16,12-12 32-16,0 0-32 0,-18 24 33 0,-3 9-33 15,21-33 32-15,0 0-32 0,-21 36 32 16,3 4-32-16,18-40 29 0,0 0-29 0,-12 42 29 0,5 10-29 16,7-52 28-16,0 0-28 0,0 51 29 0,10-2-29 0,-10-49 26 15,0 0-26-15,16 38 27 0,4-7-27 0,-20-31 23 16,0 0-23-16,23 17 23 0,-2-6-23 0,-21-11 18 0,0 0-18 15,17 2 19-15,-4-2-19 0,-13 0 17 0,0 0-17 16,21-14 17-16,20-21-17 0,-41 35 14 0,0 0-14 16,42-45 15-16,-12-7-15 0,-30 52 13 0,0 0-13 15,19-50 13-15,-8-2-13 0,-11 52 11 0,0 0-11 16,0-52 11-16,-9 0-11 0,9 52 12 0,0 0-12 16,-16-41 12-16,-5 8-12 0,21 33 11 0,0 0-11 0,-26-24 11 15,-1 12-11-15,27 12 9 0,0 0-9 0,-26-4 9 16,-3 4-9-16,29 0 7 0,0 0-7 0,-30 5 7 15,4 11-7-15,26-16 6 0,0 0-6 0,-21 21 6 16,5 6-6-16,16-27 5 0,0 0-5 0,-7 25 6 16,10-1-6-16,-3-24 6 0,0 0-6 0,11 20 6 15,7 8-6-15,-18-28 5 0,0 0-5 0,24 24 5 16,5-8-5-16,-29-16 5 0,0 0-5 0,30 12 6 16,1-8-6-16,-31-4 6 0,0 0-6 0,34-4 6 0,3-5-6 15,-37 9 5-15,0 0-5 0,30-6 5 0,-9-3-5 16,-21 9 6-16,0 0-6 0,14-7 7 0,-5 2-7 15,-9 5 3-15,0 0-3 0,0 0 4 0,3-12-4 16,1 0-1588-16</inkml:trace>
  <inkml:trace contextRef="#ctx0" brushRef="#br2" timeOffset="-149121.04">31598 2030 919 0,'0'0'0'0,"0"0"0"0,0 0 0 16,0 0 51-16,0 0-51 0,23 7 52 0,-12-11-52 15,-11 4 110-15,0 0-110 0,19-3 110 0,17-2-110 16,-36 5 88-16,0 0-88 0,45-9 88 0,14-1-88 16,-59 10 61-16,0 0-61 0,56-5 62 0,-10 1-62 15,-46 4 33-15,0 0-33 0,40 0 34 0,-8 4-34 16,-32-4 29-16,0 0-29 0,27 3 29 0,-6-1-29 16,-21-2 21-16,0 0-21 0,16 3 22 0,-7 1-22 15,-9-4 14-15,0 0-14 0,8 3 15 0,6-1-15 0,1 1-1244 16</inkml:trace>
  <inkml:trace contextRef="#ctx0" brushRef="#br2" timeOffset="-148790.57">32597 1782 896 0,'0'0'0'0,"0"0"38"0,0 0-38 0,7-3 38 16,0 3-38-16,-7 0 46 0,0 0-46 0,0 0 46 15,9 16-46-15,-9-16 41 0,0 0-41 0,3 20 42 16,2 8-42-16,-5-28 39 0,0 0-39 0,4 36 39 15,-8 4-39-15,4-40 40 0,0 0-40 0,-5 42 40 0,-2-2-40 16,7-40 34-16,0 0-34 0,-5 36 34 0,1-8-34 16,4-28 18-16,0 0-18 0,-2 17 18 0,4-5-18 15,-2-12 9-15,0 0-9 0,4 7 10 0,-4-7-10 16,0 0-1011-16</inkml:trace>
  <inkml:trace contextRef="#ctx0" brushRef="#br2" timeOffset="-148277.83">32658 1577 799 0,'0'0'0'0,"0"0"10"0,0 0-10 15,-24-28 10-15,1 7-10 0,23 21 0 0,0 0 0 16,-23-5 1-16,2 7-1 0,21-2 15 0,0 0-15 15,-23 12 15-15,-4 12-15 0,27-24 44 0,0 0-44 16,-26 28 45-16,-1 13-45 0,27-41 69 0,0 0-69 16,-28 49 69-16,2 3-69 0,26-52 64 0,0 0-64 0,-25 51 64 15,7-2-64-15,18-49 61 0,0 0-61 0,-14 45 61 16,5-2-61-16,9-43 51 0,0 0-51 0,-1 49 51 16,6 11-51-16,-5-60 42 0,0 0-42 0,11 61 42 15,4-4-42-15,-15-57 34 0,0 0-34 0,20 48 35 16,1-15-35-16,-21-33 30 0,0 0-30 0,23 28 30 15,0-7-30-15,-23-21 22 0,0 0-22 0,21 12 23 0,0-5-23 16,-21-7 18-16,0 0-18 0,27 1 18 16,6-1-18-16,-33 0 14 0,0 0-14 0,35-1 15 0,-1-11-15 15,-34 12 16-15,0 0-16 0,37-19 16 0,5-9-16 16,-42 28 16-16,0 0-16 0,46-36 16 0,0-9-16 16,-46 45 16-16,0 0-16 0,41-54 17 0,-11-5-17 15,-30 59 25-15,0 0-25 0,15-61 25 0,-16 8-25 16,1 53 31-16,0 0-31 0,-18-49 31 0,-14 4-31 0,32 45 29 15,0 0-29-15,-38-39 30 0,-1 2-30 0,39 37 28 16,0 0-28-16,-36-33 29 0,1 6-29 0,35 27 24 16,0 0-24-16,-28-25 24 0,3 10-24 0,25 15 21 15,0 0-21-15,-19-9 22 0,5 13-22 0,14-4 13 0,0 0-13 16,-9 8 14-16,7 13-14 0,0-2-1587 16</inkml:trace>
  <inkml:trace contextRef="#ctx0" brushRef="#br2" timeOffset="-139993.34">19985 607 968 0,'0'0'0'0,"0"0"89"0,0 0-89 0,0 0 90 15,28 16-90-15,-28-16 91 0,0 0-91 0,9 28 91 0,-2 13-91 16,-7-41 51-16,0 0-51 0,7 45 51 0,-2 7-51 16,-5-52 30-16,0 0-30 0,7 49 31 0,-1-6-31 15,-6-43 17-15,0 0-17 0,0 33 18 16,0-9-18-16,0 4-1086 0</inkml:trace>
  <inkml:trace contextRef="#ctx0" brushRef="#br2" timeOffset="-139597.05">19891 348 1134 0,'-17'8'0'0,"17"-8"64"0,0 0-64 15,-62 30 64-15,-19 13-64 0,81-43 48 0,0 0-48 16,-72 49 49-16,15 8-49 0,57-57 32 0,0 0-32 16,-44 72 32-16,18 13-32 0,26-85 47 0,0 0-47 15,-9 88 48-15,16-3-48 0,-7-85 48 0,0 0-48 16,23 89 48-16,17 1-48 0,-40-90 46 0,0 0-46 0,50 76 46 16,8-19-46-16,-58-57 40 0,0 0-40 0,63 40 41 15,4-20-41-15,-67-20 43 0,0 0-43 0,76-3 44 16,14-23-44-16,-90 26 38 0,0 0-38 0,90-43 39 15,-3-18-39-15,-87 61 38 0,0 0-38 0,79-66 39 16,-12-13-39-16,-67 79 30 0,0 0-30 0,51-85 31 16,-12-12-31-16,-39 97 25 0,0 0-25 0,18-100 26 15,-25 10-26-15,7 90 21 0,0 0-21 0,-27-89 22 16,-13 8-22-16,40 81 17 0,0 0-17 0,-52-67 18 16,-9 25-18-16,61 42 12 0,0 0-12 0,-60-16 13 0,0 23-13 15,60-7 4-15,0 0-4 0,-50 33 5 0,11 19-5 16,39-52-2-16,0 0 2 0,-26 66-2 0,10 3 2 15,0 2-1626-15</inkml:trace>
  <inkml:trace contextRef="#ctx0" brushRef="#br2" timeOffset="-138676.72">24723 4029 695 0,'0'0'0'0,"0"0"0"16,24-12 0-16,-24 12 54 0,0 0-54 0,20-9 55 15,-6 2-55-15,-14 7 47 0,0 0-47 0,18-5 47 16,10 5-47-16,-28 0 88 0,0 0-88 0,30 5 89 0,-4 14-89 16,-26-19 73-16,0 0-73 0,14 24 74 0,-15 13-74 15,1-37 45-15,0 0-45 0,-16 39 45 0,-11 15-45 16,27-54 37-16,0 0-37 0,-26 52 38 0,-2-16-38 15,28-36 43-15,0 0-43 0,-25 28 44 0,5-11-44 16,20-17 38-16,0 0-38 0,-17 9 38 0,11-2-38 16,6-7 36-16,0 0-36 0,0 0 36 0,0 0-36 15,0 0 31-15,0 0-31 0,-8-9 32 0,8 9-32 16,0 0 23-16,0 0-23 0,0-10 24 0,0 10-24 0,0 0 18 16,0 0-18-16,17 3 19 0,8 16-19 0,-25-19 13 15,0 0-13-15,30 25 13 0,-4 8-13 0,-26-33 8 16,0 0-8-16,25 36 8 0,-4-7-8 0,-21-29 6 0,0 0-6 15,20 28 6-15,-4-9-6 0,-16-19 4 0,0 0-4 16,15 12 5-16,1-3-5 0,-16-9 1 0,0 0-1 16,16 3 1-16,-2-3-1 0,2 0-1316 0</inkml:trace>
  <inkml:trace contextRef="#ctx0" brushRef="#br2" timeOffset="-138276.04">25031 3856 964 0,'0'0'0'0,"-10"-6"0"16,-24-6 0-16,34 12-1 0,0 0 1 0,-44-20 0 16,-2-8 0-16,46 28-8 0,0 0 8 0,-44-16-7 15,5 8 7-15,39 8 13 0,0 0-13 0,-42 3 14 16,-7 9-14-16,49-12 49 0,0 0-49 0,-50 26 49 16,4 17-49-16,46-43 66 0,0 0-66 0,-38 52 67 0,6 9-67 15,32-61 65-15,0 0-65 0,-27 66 65 0,6 15-65 16,21-81 49-16,0 0-49 0,-10 92 50 15,10 5-50-15,0-97 38 0,0 0-38 0,17 97 38 0,17-13-38 16,-34-84 34-16,0 0-34 0,47 82 35 0,10 6-35 16,-57-88 25-16,0 0-25 0,60 76 25 0,-4-26-25 15,-56-50 24-15,0 0-24 0,58 31 24 0,2-18-24 16,-60-13 21-16,0 0-21 0,64-9 21 0,8-22-21 16,-72 31 24-16,0 0-24 0,73-49 24 0,-12-20-24 15,-61 69 26-15,0 0-26 0,52-79 27 0,-15-3-27 0,-37 82 28 16,0 0-28-16,19-97 29 0,-19-12-29 0,0 109 27 15,0 0-27-15,-14-102 28 0,-18 19-28 0,32 83 24 0,0 0-24 16,-46-66 24-16,-14 11-24 0,60 55 24 0,0 0-24 16,-61-42 24-16,2 11-24 0,59 31 17 0,0 0-17 15,-46-14 17-15,11 14-17 0,35 0 9 16,0 0-9-16,-32 13 9 0,-5 7-9 0,0 1-1501 0</inkml:trace>
  <inkml:trace contextRef="#ctx0" brushRef="#br2" timeOffset="-130480.15">26143 3899 807 0,'0'0'0'16,"0"0"0"-16,0 0 0 0,0 0 27 0,0 0-27 15,-13 21 27-15,-1 3-27 0,14-24 78 0,0 0-78 16,-17 31 79-16,-1-1-79 0,18-30 81 0,0 0-81 0,-16 31 82 15,4 2-82-15,12-33 45 0,0 0-45 0,-16 36 46 16,-2 0-46-16,18-36 36 0,0 0-36 0,-16 40 36 16,6 2-36-16,10-42 25 0,0 0-25 0,-7 39 25 15,5-14-25-15,2-25 14 0,0 0-14 0,-2 15 15 16,2-10-15-16,0-5 12 0,0 0-12 0,0 0 12 16,4-5-12-16,-4 5 9 0,0 0-9 0,7-24 9 15,9-23-9-15,-16 47 13 0,0 0-13 0,17-48 13 16,-3 10-13-16,-14 38 22 0,0 0-22 0,13-37 23 15,-1-9-23-15,-12 46 24 0,0 0-24 0,16-45 24 0,-2 3-24 16,-14 42 28-16,0 0-28 0,12-40 28 0,-1-5-28 16,-11 45 32-16,0 0-32 0,9-36 33 0,-2 17-33 15,-7 19 36-15,0 0-36 0,7-12 36 0,3-5-36 16,-10 17 37-16,0 0-37 0,13-13 38 0,-3 6-38 16,-10 7 33-16,0 0-33 0,16 7 33 0,7 11-33 15,-23-18 27-15,0 0-27 0,30 27 28 0,4 13-28 16,-34-40 23-16,0 0-23 0,37 45 23 0,3-3-23 15,-40-42 18-15,0 0-18 0,41 43 18 0,-4-10-18 0,-37-33 19 16,0 0-19-16,32 28 19 0,-6-8-19 0,-26-20 18 16,0 0-18-16,21 12 18 0,-3 1-18 0,-18-13 17 15,0 0-17-15,14 6 18 0,-2 0-18 0,-12-6 17 0,0 0-17 16,11 3 17-16,-11-3-17 0,0 0 16 0,0 0-16 16,9 0 17-16,-9 0-17 0,0 0 14 0,0 0-14 15,0 0 15-15,0-9-15 0,0 9 14 0,0 0-14 16,0 0 15-16,-23-3-15 0,23 3 15 0,0 0-15 15,-28 5 15-15,-13 6-15 0,41-11 13 0,0 0-13 0,-48 17 14 16,-5 2-14-16,53-19 12 0,0 0-12 0,-52 26 12 16,4 10-12-16,48-36 11 0,0 0-11 0,-46 35 11 15,6-11-11-15,40-24 8 0,0 0-8 0,-38 17 9 16,1-5-9-16,37-12 7 0,0 0-7 0,-33 16 7 16,5-4-7-16,28-12 5 0,0 0-5 0,-18 12 6 15,7-8-6-15,11-4 0 0,0 0 0 0,0 0 0 16,-8 8 0-16,-1 5-1766 0</inkml:trace>
  <inkml:trace contextRef="#ctx0" brushRef="#br2" timeOffset="-129196.63">27213 3690 595 0,'0'0'0'0,"0"0"0"0,-7-9 0 0,7 9 70 15,0 0-70-15,-14-9 70 0,-4 2-70 0,18 7 88 0,0 0-88 16,-22 0 89-16,-3 0-89 0,25 0 44 0,0 0-44 15,-23 7 45-15,2 5-45 0,21-12 29 0,0 0-29 16,-20 18 29-16,4-3-29 0,16-15 24 0,0 0-24 16,-12 21 24-16,3 0-24 0,9-21 20 0,0 0-20 0,-7 22 20 15,5-1-20-15,2-21 16 0,0 0-16 0,0 16 17 16,4-4-17-16,-4-12 14 0,0 0-14 0,7 12 14 16,5 2-14-16,-12-14 12 0,0 0-12 0,20 15 13 15,5 1-13-15,-25-16 13 0,0 0-13 0,28 17 13 16,0 2-13-16,-28-19 13 0,0 0-13 0,28 21 14 15,-5-5-14-15,-23-16 18 0,0 0-18 0,18 15 18 16,-4 2-18-16,-14-17 20 0,0 0-20 0,7 16 20 16,-9 1-20-16,2-17 22 0,0 0-22 0,-9 16 22 15,-10-4-22-15,19-12 20 0,0 0-20 0,-27 9 21 0,-3 1-21 16,30-10 21-16,0 0-21 0,-29 9 22 0,-3-6-22 16,32-3 22-16,0 0-22 0,-32 2 23 0,0-2-23 15,32 0 18-15,0 0-18 0,-26 0 19 0,6-2-19 16,20 2 15-16,0 0-15 0,-14 0 16 0,7-3-16 15,7 3 11-15,0 0-11 0,0 0 12 0,0 0-12 16,0 0 5-16,0 0-5 0,9 0 5 0,-2 0-5 16,0 0-1167-16</inkml:trace>
  <inkml:trace contextRef="#ctx0" brushRef="#br2" timeOffset="-128956.35">27451 3799 975 0,'0'0'0'0,"4"7"0"15,5 10 0-15,-9-17 1 0,0 0-1 0,9 27 1 16,-4 6-1-16,-5-33 0 0,0 0 0 0,3 33 0 16,-1 4 0-16,-2-37 15 0,0 0-15 0,0 34 16 15,0 3-16-15,0-37 28 0,0 0-28 0,2 29 29 16,0-5-29-16,-2-24 33 0,0 0-33 0,-2 19 33 15,-2-7-33-15,4-12 30 0,0 0-30 0,0 0 31 16,-10 0-31-16,-1 0-834 0</inkml:trace>
  <inkml:trace contextRef="#ctx0" brushRef="#br2" timeOffset="-128530.63">27409 3799 975 0,'0'0'0'0,"0"0"0"0,-2-18 0 16,2 18 12-16,0 0-12 0,-3-19 13 0,1 7-13 15,2 12 31-15,0 0-31 0,0-9 32 0,4 3-32 16,-4 6 42-16,0 0-42 0,14-9 43 0,16-8-43 16,-30 17 33-16,0 0-33 0,30-16 34 0,-9 7-34 15,-21 9 29-15,0 0-29 0,21 0 29 0,7 2-29 0,-28-2 25 16,0 0-25-16,28 10 25 0,-5 8-25 0,-23-18 22 16,0 0-22-16,9 31 22 0,-16 10-22 0,7-41 19 0,0 0-19 15,-14 44 20-15,-5-8-20 16,19-36 18-16,0 0-18 0,-18 26 18 0,6-7-18 0,12-19 15 0,0 0-15 15,-9 9 16-15,9-9-16 0,0 0 11 0,0 0-11 16,0 0 12-16,0 0-12 0,0 0 7 0,0 0-7 0,0 0 8 16,2 7-8-16,-2-7 3 0,0 0-3 15,0 0 4-15,14 1-4 0,-14-1 2 0,0 0-2 16,10 4 2-16,4 3-2 0,-14-7 0 0,0 0 0 16,18 12 1-16,3 9-1 0,-21-21 0 0,0 0 0 0,20 24 0 15,-6 0 0-15,-14-24 0 0,0 0 0 0,7 24 1 16,0 4-1-16,-7-28 2 0,0 0-2 0,-4 26 2 15,-5-4-2-15,9-22 3 0,0 0-3 0,-15 21 4 16,-8 0-4-16,23-21 6 0,0 0-6 0,-23 12 6 16,5-3-6-16,18-9 7 0,0 0-7 0,-18 7 7 15,3-7-7-15,15 0 4 0,0 0-4 0,-13-4 4 0,6 1-4 16,0 1-1117-16</inkml:trace>
  <inkml:trace contextRef="#ctx0" brushRef="#br2" timeOffset="-127913">27811 3878 975 0,'0'0'0'16,"4"9"0"-16,5 8 0 0,-9-17 7 0,0 0-7 15,8 24 8-15,1 4-8 0,-9-28 51 0,0 0-51 16,7 21 52-16,-8-2-52 0,1-19 69 0,0 0-69 16,-2 17 69-16,-2-1-69 0,4-16 53 0,0 0-53 15,-3 12 54-15,-1 0-54 0,4-12 44 0,0 0-44 0,-2 7 45 16,2-7-45-16,0 0 39 0,0 0-39 0,-7 2 39 16,7-2-39-16,0 0 32 0,0 0-32 0,-5-9 33 15,5 4-33-15,0 5 32 0,0 0-32 0,0-16 32 16,0-8-32-16,0 24 26 0,0 0-26 0,2-43 26 15,5-6-26-15,-7 49 30 0,0 0-30 0,12-53 30 16,6-8-30-16,-18 61 34 0,0 0-34 0,18-48 34 16,-6 11-34-16,-12 37 36 0,0 0-36 0,16-27 37 15,8-6-37-15,-24 33 27 0,0 0-27 0,23-25 27 16,-12 13-27-16,-11 12 21 0,0 0-21 0,12-8 21 16,15 1-21-16,-27 7 14 0,0 0-14 0,28 0 15 15,-3 3-15-15,-25-3 9 0,0 0-9 0,17 12 9 0,-6 16-9 16,-11-28 6-16,0 0-6 0,-2 29 7 0,-12 4-7 15,14-33 5-15,0 0-5 0,-21 35 5 0,-4 1-5 16,25-36 3-16,0 0-3 0,-25 33 3 0,3-12-3 16,22-21 3-16,0 0-3 0,-22 19 4 0,6-7-4 15,16-12 2-15,0 0-2 0,-10 12 2 0,10-12-2 16,0 0 1-16,0 0-1 0,-4 12 2 0,6 0-2 0,-2-12 0 16,0 0 0-16,5 18 1 0,6 1-1 0,-11-19 0 15,0 0 0-15,16 24 0 0,5 0 0 0,-21-24 0 16,0 0 0-16,23 18 0 0,2-3 0 0,-25-15 0 0,0 0 0 15,30 12 0-15,10 6 0 0,-40-18 0 0,0 0 0 16,44 19 1-16,4-4-1 0,-48-15 0 0,0 0 0 16,44 21 0-16,-12 7 0 0,-32-28-1 0,0 0 1 15,23 17 0-15,-11-10 0 0,0 1-1496 0</inkml:trace>
  <inkml:trace contextRef="#ctx0" brushRef="#br2" timeOffset="-98262.84">15222 12413 1222 0,'0'0'0'0,"0"0"0"0,0 0 0 0,0 0 70 15,0 0-70-15,18 4 70 0,-18-4-70 0,0 0 126 16,0 0-126-16,0 0 126 0,-18 10-126 0,18-10 86 0,0 0-86 15,-28 19 86-15,-16 21-86 0,44-40 51 0,0 0-51 16,-55 52 51-16,-1 17-51 0,56-69 23 0,0 0-23 16,-57 73 24-16,5-9-24 0,52-64 13 0,0 0-13 15,-52 55 14-15,5-17-14 0,47-38 7 0,0 0-7 16,-37 26 8-16,10-10-8 0,27-16 4 0,0 0-4 16,-17 8 5-16,3-4-5 0,14-4 1 0,0 0-1 15,-9 2 2-15,9-2-2 0,0 0 2 0,0 0-2 16,0 0 3-16,0 0-3 0,0 0 4 0,0 0-4 0,23 5 4 15,15 4-4-15,-38-9 7 0,0 0-7 0,48 12 7 16,5 0-7-16,-53-12 13 0,0 0-13 0,55 14 13 16,1 1-13-16,-56-15 15 0,0 0-15 0,62 17 15 15,3 1-15-15,-65-18 12 0,0 0-12 0,58 17 13 16,-10-1-13-16,-48-16 4 0,0 0-4 0,35 12 5 16,-15-4-5-16,-1 1-1520 0</inkml:trace>
  <inkml:trace contextRef="#ctx0" brushRef="#br2" timeOffset="-97726.02">15997 12349 1278 0,'0'0'0'0,"0"0"0"15,-7-15 0-15,7 15 62 0,0 0-62 0,-16-16 62 16,-4-5-62-16,20 21 153 0,0 0-153 16,-26-17 154-16,-2 5-154 0,28 12 84 31,0 0-84-31,-36 0 84 0,-1 12-84 0,37-12 45 0,0 0-45 0,-35 16 45 0,2 6-45 0,33-22 26 0,0 0-26 0,-27 23 27 16,9-3-27-16,18-20 19 0,0 0-19 0,-12 25 19 0,10 6-19 15,2-31 11-15,0 0-11 0,9 34 11 0,12 4-11 16,-21-38 8-16,0 0-8 0,27 39 8 0,3-3-8 15,-30-36 6-15,0 0-6 0,35 38 6 0,6 9-6 16,-41-47 5-16,0 0-5 0,42 46 5 0,-1-1-5 16,-41-45 4-16,0 0-4 0,31 37 4 0,-13-11-4 15,-18-26 4-15,0 0-4 0,5 19 4 0,-10 0-4 16,5-19 3-16,0 0-3 0,-23 21 4 0,-18 4-4 16,41-25 4-16,0 0-4 0,-49 23 4 0,-2-9-4 0,51-14 0 15,0 0 0-15,-44 5 0 0,0-7 0 0,44 2-3 16,0 0 3-16,-34-3-2 0,10 1 2 0,-1 0-1548 15</inkml:trace>
  <inkml:trace contextRef="#ctx0" brushRef="#br2" timeOffset="-97342.1">16376 12309 1031 0,'0'0'0'0,"-2"9"0"0,-1 10 0 16,3-19 7-16,0 0-7 0,-2 28 8 0,2 3-8 16,0-31 21-16,0 0-21 0,2 38 21 0,1 9-21 0,-3-47 68 15,0 0-68-15,0 55 69 0,0 9-69 0,0-64 60 16,0 0-60-16,0 68 61 0,-5-1-61 0,5-67 52 15,0 0-52-15,0 62 52 0,-4-11-52 0,3 1-1028 16</inkml:trace>
  <inkml:trace contextRef="#ctx0" brushRef="#br2" timeOffset="-96875.86">16355 12405 1211 0,'0'0'0'0,"0"0"0"15,-9-2 0-15,9 2 40 0,0 0-40 0,-7-9 40 16,3-5-40-16,4 14 78 0,0 0-78 0,4-20 78 16,8-8-78-16,-12 28 75 0,0 0-75 15,18-23 75-15,5 8-75 0,-23 15 56 0,0 0-56 0,32-5 56 16,13 8-56-16,-45-3 47 0,0 0-47 0,46 12 47 16,-7 16-47-16,-39-28 40 0,0 0-40 0,25 33 41 15,-13 3-41-15,-12-36 31 0,0 0-31 0,-3 37 31 16,-15-1-31-16,18-36 12 0,0 0-12 0,-28 33 13 15,-4-6-13-15,32-27 4 0,0 0-4 0,-28 18 4 0,10-8-4 16,18-10 0-16,0 0 0 0,-9 5 0 0,9-5 0 16,0 0-3-16,0 0 3 0,-9 9-3 0,9-9 3 15,0 0-16-15,0 0 16 0,0 0-15 0,0 0 15 16,0 0-24-16,0 0 24 0,18 2-24 0,14 5 24 16,-32-7-27-16,0 0 27 0,40 17-26 0,-6 16 26 15,-34-33-24-15,0 0 24 0,33 40-24 0,-4 1 24 0,-29-41-5 16,0 0 5-16,19 42-4 0,-12-4 4 0,-7-38 0 15,0 0 0-15,-9 33 0 0,-19 3 0 0,28-36 1 16,0 0-1-16,-42 35 1 0,-9-6-1 0,51-29 6 0,0 0-6 16,-53 24 7-16,10-5-7 0,43-19 9 15,0 0-9-15,-37 12 9 0,13-8-9 0,24-4 5 0,0 0-5 16,-16-2 6-16,7-5-6 0,9 7 1 0,0 0-1 16,2-14 1-16,10-10-1 0,2 0-1313 0</inkml:trace>
  <inkml:trace contextRef="#ctx0" brushRef="#br2" timeOffset="-96345.16">16997 12462 1244 0,'0'0'0'0,"5"12"0"16,13 16 0-16,-18-28 0 0,0 0 0 0,17 45 1 15,-13 8-1-15,-4-53 7 0,0 0-7 0,0 61 8 0,-2-1-8 16,2-60 69-16,0 0-69 0,-5 49 70 0,-4-18-70 16,9-31 78-16,0 0-78 0,-9 19 79 0,4-5-79 15,5-14 70-15,0 0-70 0,-5 8 71 0,5-8-71 16,0 0 66-16,0 0-66 0,-9 7 67 0,9-7-67 16,0 0 50-16,0 0-50 0,-16-22 50 0,5-16-50 15,11 38 41-15,0 0-41 0,-5-59 41 0,0-15-41 16,5 74 31-16,0 0-31 0,0-80 31 0,5 14-31 0,-5 66 25 15,0 0-25-15,9-64 26 0,7 4-26 0,-16 60 24 16,0 0-24-16,23-54 24 0,10 6-24 0,-33 48 23 0,0 0-23 16,32-44 24-16,0 6-24 0,-32 38 21 0,0 0-21 15,28-28 21-15,-5 18-21 0,-23 10 17 0,0 0-17 16,23 9 18-16,3 20-18 0,-26-29 14 0,0 0-14 16,21 42 15-16,-19 8-15 0,-2-50 11 0,0 0-11 15,-10 50 11-15,-13 2-11 0,23-52 5 0,0 0-5 0,-30 50 6 16,-2-3-6-16,32-47 2 0,0 0-2 0,-35 38 3 15,1-10-3-15,34-28 0 0,0 0 0 0,-26 17 1 16,12-7-1-16,14-10-3 0,0 0 3 0,-9 9-3 16,2 0 3-16,7-9-17 0,0 0 17 0,1 15-17 15,10 9 17-15,-11-24-35 0,0 0 35 0,18 32-34 16,5 6 34-16,-23-38-41 0,0 0 41 0,28 39-40 16,2 0 40-16,-30-39-33 0,0 0 33 0,26 29-33 15,-6-10 33-15,-20-19-27 0,0 0 27 0,23 17-27 16,1 2 27-16,-24-19-23 0,0 0 23 0,29 18-22 0,2-8 22 15,-2 0-1448-15</inkml:trace>
  <inkml:trace contextRef="#ctx0" brushRef="#br2" timeOffset="-95764.08">17697 12391 1065 0,'0'0'0'0,"0"0"0"0,4 19 0 16,-4-19 32-16,0 0-32 0,5 12 32 0,-5-12-32 16,0 0 91-16,0 0-91 0,12 3 91 0,2-3-91 15,-14 0 107-15,0 0-107 0,20 0 107 0,6-5-107 16,-26 5 73-16,0 0-73 0,36-7 73 0,9 0-73 0,-45 7 52 15,0 0-52-15,46-3 53 0,0 3-53 0,-46 0 40 16,0 0-40-16,39 0 41 0,-11-2-41 0,-28 2 45 16,0 0-45-16,21-8 46 0,-3 4-46 0,-18 4 39 15,0 0-39-15,14-3 40 0,0 1-40 0,-14 2 28 0,0 0-28 16,13-2 28-16,-6 2-28 16,-7 0 17-16,0 0-17 0,0 0 17 0,0 0-17 0,0 0-1528 0</inkml:trace>
  <inkml:trace contextRef="#ctx0" brushRef="#br2" timeOffset="-95553.06">17711 12612 987 0,'0'0'0'0,"0"0"0"15,4 12 0-15,-4-12 33 0,0 0-33 0,5 7 33 16,4-3-33-16,-9-4 39 0,0 0-39 0,19-4 39 15,24-4-39-15,-43 8 51 0,0 0-51 0,51-9 51 16,2 2-51-16,-53 7 46 0,0 0-46 0,54-5 47 16,-8 0-47-16,-46 5 20 0,0 0-20 0,41-2 20 0,-9 5-20 15,1 1-965-15</inkml:trace>
  <inkml:trace contextRef="#ctx0" brushRef="#br2" timeOffset="-94620.42">19142 12014 751 0,'0'0'0'0,"0"0"0"0,-9-4 0 15,9 4 35-15,0 0-35 0,-11-5 35 0,-1-2-35 16,12 7 53-16,0 0-53 0,-12-7 54 0,-1 2-54 15,13 5 41-15,0 0-41 0,-14-2 42 0,0 2-42 0,14 0 40 16,0 0-40-16,-14 0 40 0,0-2-40 16,14 2 40-16,0 0-40 0,-21-3 41 0,-4 3-41 0,25 0 50 15,0 0-50-15,-26 3 51 0,-6 4-51 0,32-7 47 16,0 0-47-16,-27 7 47 0,-1 4-47 0,28-11 41 16,0 0-41-16,-25 10 41 0,1 2-41 0,24-12 37 0,0 0-37 15,-27 16 38-15,-5 3-38 0,32-19 32 0,0 0-32 16,-30 22 32-16,8 2-32 0,22-24 26 0,0 0-26 15,-18 32 26-15,2 16-26 0,16-48 20 0,0 0-20 16,-12 50 20-16,6-3-20 0,6-47 18 0,0 0-18 0,-5 42 19 16,5-17-19-16,0-25 15 0,0 0-15 15,5 26 15-15,1 0-15 0,-6-26 11 0,0 0-11 0,10 28 11 16,6 1-11-16,-16-29 6 0,0 0-6 0,20 30 6 16,11 1-6-16,-31-31 3 0,0 0-3 0,36 26 4 15,-1-5-4-15,-35-21 2 0,0 0-2 0,37 12 2 16,2-3-2-16,-39-9 2 0,0 0-2 0,37 5 2 15,0-4-2-15,-37-1 4 0,0 0-4 0,37-3 4 16,3-4-4-16,-40 7 6 0,0 0-6 0,41-10 7 16,-6-2-7-16,-35 12 7 0,0 0-7 0,36-18 7 15,-1-2-7-15,-35 20 8 0,0 0-8 0,33-21 8 0,-6 0-8 16,-27 21 8-16,0 0-8 0,17-21 8 0,-1-1-8 16,-16 22 6-16,0 0-6 0,13-30 7 0,-5-6-7 15,-8 36 9-15,0 0-9 0,4-43 10 0,-8 3-10 16,4 40 14-16,0 0-14 0,-8-43 15 0,-6-6-15 15,14 49 18-15,0 0-18 0,-27-43 18 0,-6 7-18 16,33 36 21-16,0 0-21 0,-34-28 21 0,8 11-21 16,26 17 16-16,0 0-16 0,-23-13 16 0,0 3-16 0,23 10 11 15,0 0-11-15,-20-5 12 0,6-2-12 0,14 7 5 16,0 0-5-16,-17-5 5 0,4 1-5 0,13 4 0 16,0 0 0-16,-9-1 0 0,9 1 0 0,0 0-7 0,0 0 7 15,-7-7-6-15,7 7 6 0,0 0-1481 0</inkml:trace>
  <inkml:trace contextRef="#ctx0" brushRef="#br2" timeOffset="-94083.16">18992 11728 998 0,'0'0'0'0,"0"0"0"15,5-17 0-15,-5 17 2 0,0 0-2 0,4-16 3 16,-3 7-3-16,-1 9 2 0,0 0-2 0,0-6 3 15,0 6-3-15,0 0 16 0,0 0-16 0,2-6 17 16,-2 6-17-16,0 0 24 0,0 0-24 0,0 0 25 16,0 0-25-16,0 0 31 0,0 0-31 0,-7 0 32 15,7 0-32-15,0 0 37 0,0 0-37 0,-7 12 38 0,-4 20-38 16,11-32 42-16,0 0-42 0,-10 41 43 0,1 2-43 16,9-43 41-16,0 0-41 0,-7 47 42 0,2 9-42 15,5-56 38-15,0 0-38 0,0 50 38 0,1-10-38 16,-1-40 36-16,0 0-36 0,4 43 36 0,0 5-36 15,-4-48 33-15,0 0-33 0,0 57 34 0,0 19-34 16,0-76 25-16,0 0-25 0,1 77 25 0,6-17-25 16,-7-60 21-16,0 0-21 0,2 54 22 0,-4-2-22 0,2-52 17 15,0 0-17-15,0 40 18 0,0-11-18 0,0-29 16 16,0 0-16-16,0 31 17 0,0 9-17 16,0-40 16-16,0 0-16 0,0 38 16 0,0-17-16 0,0-21 13 0,0 0-13 15,0 22 14-15,0 9-14 0,0-31 12 0,0 0-12 16,0 28 13-16,0-11-13 0,0-17 8 0,0 0-8 15,0 14 8-15,0 2-8 0,0-16 6 16,0 0-6-16,0 15 6 0,-3-1-6 0,3-14 5 0,0 0-5 16,-4 9 5-16,3-2-5 0,1-7 4 0,0 0-4 0,0 0 4 15,0 8-4-15,0-8 5 0,0 0-5 0,0 0 6 16,0 9-6-16,0-9 4 0,0 0-4 0,0 7 5 16,0-7-5-16,0 0 5 0,0 0-5 0,0 9 5 15,0-9-5-15,0 0 4 0,0 0-4 0,0 0 5 16,0 0-5-16,0 0 4 0,0 0-4 0,0 0 4 15,0 0-4-15,0 0 3 0,0 0-3 0,0 0 4 16,0 0-4-16,0 0-1407 0</inkml:trace>
  <inkml:trace contextRef="#ctx0" brushRef="#br2" timeOffset="-69326.19">19851 13209 953 0,'0'0'0'0,"0"0"0"16,0 0 0-16,0 0 40 0,0 0-40 0,0-22 41 15,0 22-41-15,0 0 100 0,0 0-100 0,0-11 101 16,0 5-101-16,0 6 85 0,0 0-85 0,0-9 86 16,2-3-86-16,-2 12 60 0,0 0-60 0,7-23 60 15,7-10-60-15,-14 33 36 0,0 0-36 0,19-32 37 0,6-3-37 16,-25 35 25-16,0 0-25 0,32-33 26 0,5 0-26 15,-37 33 21-15,0 0-21 0,44-29 22 0,5-1-22 16,-49 30 20-16,0 0-20 0,50-27 21 0,-5 1-21 16,-45 26 21-16,0 0-21 0,41-28 22 0,-9 2-22 15,-32 26 20-15,0 0-20 0,28-26 20 0,-5 2-20 16,-23 24 15-16,0 0-15 0,16-19 15 0,-9 7-15 16,-7 12 13-16,0 0-13 0,3-9 13 0,-3 9-13 0,0 0 9 15,0 0-9-15,0 0 10 0,-3 17-10 0,3-17 6 16,0 0-6-16,-7 26 6 0,-6 9-6 0,13-35 1 0,0 0-1 15,-21 33 2-15,2-9-2 0,19-24-2 0,0 0 2 16,-23 26-2-16,-5 3 2 0,1 1-1368 16</inkml:trace>
  <inkml:trace contextRef="#ctx0" brushRef="#br2" timeOffset="-69028">19958 13228 1121 0,'0'0'0'0,"0"0"0"16,0 0 0-16,0 0-1 0,0 0 1 0,0 0-1 16,-7 0 1-16,7 0-1 0,0 0 1 0,0 0-1 15,13-19 1-15,-13 19 15 0,0 0-15 0,17-22 16 16,6-8-16-16,-23 30 55 0,0 0-55 0,32-36 56 16,12-7-56-16,-44 43 82 0,0 0-82 0,51-43 82 15,2 3-82-15,-53 40 75 0,0 0-75 0,55-33 75 0,-13 5-75 16,-42 28 61-16,0 0-61 0,39-26 62 0,-7 4-62 15,-32 22 51-15,0 0-51 0,19-18 51 0,-5 5-51 16,-14 13 38-16,0 0-38 0,9-9 39 0,-9 9-39 16,0 0 30-16,0 0-30 0,11-5 30 0,-11 5-30 15,0 0 22-15,0 0-22 0,0 0 22 0,0 0-22 16,0 0 17-16,0 0-17 0,7 7 17 0,0 8-17 16,0 1-1450-16</inkml:trace>
  <inkml:trace contextRef="#ctx0" brushRef="#br2" timeOffset="-52745.83">19593 13109 819 0,'0'0'0'0,"0"0"0"0,18 0 0 16,-18 0 55-16,0 0-55 0,23-7 56 0,9-12-56 15,-32 19 135-15,0 0-135 0,35-21 135 0,5-1-135 0,-40 22 123 16,0 0-123-16,43-21 123 0,-3-1-123 0,-40 22 82 16,0 0-82-16,39-25 82 0,-2 1-82 0,-37 24 43 15,0 0-43-15,34-22 43 0,-3-3-43 0,-31 25 26 0,0 0-26 16,30-24 27-16,-3 3-27 0,-27 21 28 15,0 0-28-15,28-20 29 0,4 2-29 0,-32 18 34 0,0 0-34 16,28-17 34-16,-7 5-34 0,-21 12 34 0,0 0-34 16,18-11 34-16,-8 5-34 0,-10 6 31 0,0 0-31 15,9-6 31-15,-9 6-31 0,0 0 17 0,0 0-17 0,0 0 17 16,0 0-17-16,0 0 7 0,0 0-7 0,2 18 7 16,-13 4-7-16,11-22 1 0,0 0-1 0,-19 28 2 15,-11 5-2-15,0 0-1482 0</inkml:trace>
  <inkml:trace contextRef="#ctx0" brushRef="#br2" timeOffset="-52407.05">19773 13194 1267 0,'0'0'0'0,"7"0"0"0,9 0 0 15,-16 0 116-15,0 0-116 0,27-7 117 0,11-14-117 16,-38 21 162-16,0 0-162 0,44-29 162 0,1-8-162 16,-45 37 71-16,0 0-71 0,45-38 71 0,1 5-71 15,-46 33 44-15,0 0-44 0,44-26 45 0,-12 7-45 0,-32 19 33 16,0 0-33-16,27-17 33 0,-1-2-33 16,-26 19 25-16,0 0-25 0,21-16 25 0,-8 11-25 0,-13 5 22 15,0 0-22-15,10-5 22 0,-1-2-22 0,-9 7 19 16,0 0-19-16,7-5 20 0,-7 5-20 0,0 0 16 15,0 0-16-15,9-5 16 0,-9 5-16 0,0 0 14 0,0 0-14 16,0 0 14-16,0 0-14 0,0 0 9 0,0 0-9 16,0 0 9-16,-14 0-9 0,14 0 5 0,0 0-5 15,-13 5 6-15,1 4-6 0,12-9 0 0,0 0 0 0,-11 10 1 16,3 2-1-16,-1 0-1698 0</inkml:trace>
  <inkml:trace contextRef="#ctx0" brushRef="#br2" timeOffset="-27328.72">6369 14024 303 0,'0'0'0'15,"0"0"0"-15,0 0 0 0,0 0 25 0,0 0-25 16,0 0 26-16,0 0-26 0,0 0 98 0,0 0-98 16,0 0 98-16,0 21-98 0,0-21 108 0,0 0-108 0,9 7 109 15,7-2-109-15,-16-5 84 0,0 0-84 0,20 6 84 16,1 0-84-16,-21-6 50 0,0 0-50 0,24 4 51 16,6-4-51-16,-30 0 42 0,0 0-42 0,41 0 42 15,8 2-42-15,-49-2 39 0,0 0-39 0,60 1 40 0,4 5-40 16,-64-6 35-16,0 0-35 0,67 6 36 15,2 1-36-15,-69-7 26 0,0 0-26 0,79 7 26 16,13 0-26-16,-92-7 22 0,0 0-22 0,86 5 23 0,-1 1-23 16,-85-6 19-16,0 0-19 0,86 5 20 0,4 2-20 15,-90-7 16-15,0 0-16 0,90 5 16 0,-12 0-16 16,-78-5 12-16,0 0-12 0,70 0 12 0,-10 2-12 0,-60-2 12 16,0 0-12-16,53 2 13 0,-2-1-13 0,-51-1 9 15,0 0-9-15,53 2 10 0,4 3-10 0,-57-5 7 16,0 0-7-16,56 4 8 0,-1-6-8 0,-55 2 8 15,0 0-8-15,46-2 9 0,-2-3-9 0,-44 5 8 0,0 0-8 16,37 0 9-16,-5 2-9 0,-32-2 7 0,0 0-7 16,35 3 7-16,0-6-7 0,-35 3 6 0,0 0-6 15,37-2 6-15,-2 4-6 0,-35-2 5 0,0 0-5 16,37 3 5-16,1-6-5 0,-38 3 4 0,0 0-4 16,40-2 4-16,-1 4-4 0,-39-2 3 0,0 0-3 15,37 0 3-15,-4-4-3 0,-33 4 2 0,0 0-2 16,34-3 3-16,-2 3-3 0,-32 0 2 0,0 0-2 15,28 0 3-15,-5-2-3 0,-23 2 2 0,0 0-2 0,26-9 2 16,1 1-2-16,-27 8 2 0,0 0-2 16,32-7 2-16,-4 0-2 0,-28 7 1 0,0 0-1 0,32-5 2 15,3-11-2-15,-35 16 2 0,0 0-2 0,35-14 2 16,-7 7-2-16,-28 7 2 0,0 0-2 0,23-10 3 16,-2 1-3-16,-21 9 2 0,0 0-2 0,18-8 3 15,-4 1-3-15,-14 7 1 0,0 0-1 0,11-12 1 16,-2-2-1-16,-9 14 0 0,0 0 0 0,8-23 1 0,-4-3-1 15,-4 26 1-15,0 0-1 0,2-29 1 0,-4-2-1 16,2 31 1-16,0 0-1 0,0-36 2 0,0-1-2 16,0 37 2-16,0 0-2 0,5-41 3 0,-1-3-3 15,-4 44 3-15,0 0-3 0,1-48 4 0,3-7-4 16,-4 55 5-16,0 0-5 0,4-58 5 0,-4 1-5 16,0 57 4-16,0 0-4 0,0-53 4 0,0 6-4 15,0 47 3-15,0 0-3 0,-4-42 4 0,-1 6-4 0,5 36 2 16,0 0-2-16,-4-35 2 0,-1 1-2 0,5 34 1 15,0 0-1-15,-9-36 2 0,2 1-2 0,7 35 2 16,0 0-2-16,-5-33 2 0,-4-3-2 0,9 36 2 16,0 0-2-16,-9-35 3 0,0 0-3 0,9 35 3 15,0 0-3-15,-7-31 4 0,4 4-4 0,3 27 3 0,0 0-3 16,-6-21 3-16,3 5-3 0,3 16 3 0,0 0-3 16,-5-12 3-16,1 4-3 0,4 8 3 0,0 0-3 15,-9-6 4-15,4 3-4 0,5 3 5 0,0 0-5 16,-14-2 5-16,-16 0-5 0,30 2 7 0,0 0-7 15,-37-1 7-15,-9-1-7 0,46 2 9 0,0 0-9 16,-49 0 9-16,-6 0-9 0,55 0 11 0,0 0-11 0,-62 0 11 16,-14-4-11-16,76 4 9 0,0 0-9 15,-83-5 10-15,-15 2-10 0,98 3 7 0,0 0-7 0,-101-2 8 16,-1-3-8-16,102 5 6 0,0 0-6 0,-95-5 6 16,-6 1-6-16,101 4 5 0,0 0-5 0,-94-3 5 15,8-1-5-15,86 4 4 0,0 0-4 0,-90-5 4 16,-10-5-4-16,100 10 5 0,0 0-5 0,-99-11 5 0,-5 6-5 15,104 5 3-15,0 0-3 0,-104-8 4 0,-13-6-4 16,117 14 1-16,0 0-1 0,-109-12 2 0,10 5-2 16,99 7 1-16,0 0-1 0,-95-6 1 0,5 3-1 15,90 3 1-15,0 0-1 0,-90-3 1 0,9-1-1 16,81 4 0-16,0 0 0 0,-64-5 1 0,20 0-1 16,44 5 0-16,0 0 0 0,-37-6 0 0,0 3 0 15,37 3 0-15,0 0 0 0,-39-5 0 0,6-4 0 0,33 9 0 16,0 0 0-16,-36-7 1 0,5 6-1 0,31 1 0 15,0 0 0-15,-32 0 1 0,9 0-1 0,23 0 0 16,0 0 0-16,-25 1 1 0,1 1-1 0,24-2 0 16,0 0 0-16,-23 3 0 0,7 3 0 0,16-6 0 0,0 0 0 15,-9 8 0-15,-2 3 0 0,11-11 0 0,0 0 0 16,-12 15 0-16,-2 6 0 0,14-21 0 16,0 0 0-16,-19 26 0 0,1 0 0 0,18-26 0 0,0 0 0 15,-18 33 0-15,1 8 0 0,17-41 0 0,0 0 0 16,-20 47 0-16,4 7 0 0,16-54 0 0,0 0 0 15,-5 60 0-15,0 3 0 0,5-63 0 0,0 0 0 16,2 64 1-16,1-4-1 0,-3-60 0 0,0 0 0 16,5 66 0-16,8 3 0 0,-13-69 0 0,0 0 0 0,12 73 0 15,-5-7 0-15,-7-66 0 0,0 0 0 0,7 58 0 16,-1-7 0-16,-6-51 0 0,0 0 0 0,3 46 1 16,-3-9-1-16,0-37 1 0,0 0-1 0,0 33 1 15,2 1-1-15,-2-34 1 0,0 0-1 0,7 37 2 16,0-5-2-16,-7-32 1 0,0 0-1 0,16 30 1 0,3-2-1 15,-19-28 0-15,0 0 0 0,30 24 1 0,13 0-1 16,1 0-1360-16</inkml:trace>
  <inkml:trace contextRef="#ctx0" brushRef="#br2" timeOffset="-13877.69">7195 15385 572 0,'0'0'0'15,"0"0"0"-15,0 0 0 0,0 0 36 0,0 0-36 16,0 0 37-16,0 0-37 0,0 0 100 0,0 0-100 0,0 0 100 16,0 0-100-16,0 0 82 0,0 0-82 0,21 24 82 15,2-15-82-15,-23-9 59 0,0 0-59 0,34 10 60 16,4 0-60-16,-38-10 33 0,0 0-33 16,50 7 34-16,13-5-34 0,-63-2 31 0,0 0-31 0,78-2 31 15,8-3-31-15,-86 5 33 0,0 0-33 0,96-7 33 16,6 0-33-16,-102 7 35 0,0 0-35 0,100-3 35 15,11 3-35-15,-111 0 41 0,0 0-41 0,105 3 41 16,-7 1-41-16,-98-4 38 0,0 0-38 0,96 3 38 16,-1 1-38-16,-95-4 36 0,0 0-36 0,83 1 36 15,-16-4-36-15,-67 3 34 0,0 0-34 0,53-2 34 0,-20 4-34 16,-33-2 27-16,0 0-27 0,30 3 28 0,-16-1-28 16,-14-2 17-16,0 0-17 0,13-3 17 0,1-6-17 15,0 0-1275-15</inkml:trace>
  <inkml:trace contextRef="#ctx0" brushRef="#br3" timeOffset="116893.23">28635 4077 561 0,'0'0'0'0,"0"0"0"0,0 0 0 15,0 0 25-15,0 0-25 0,0 0 25 0,0 0-25 0,0 0 80 16,0 0-80-16,0 0 80 0,-18 0-80 0,18 0 84 16,0 0-84-16,0 0 84 0,-7 4-84 0,7-4 64 0,0 0-64 15,0 0 64-15,-16 0-64 0,16 0 42 0,0 0-42 16,-8 0 42-16,1 3-42 0,7-3 31 0,0 0-31 16,0 0 31-16,0 0-31 0,0 0 18 0,0 0-18 15,-6-7 18-15,6 7-18 0,0 0 10 0,0 0-10 0,0 0 11 16,6-8-11-16,-6 8 6 0,0 0-6 0,0 0 7 15,0 0-7-15,0 0 4 0,0 0-4 0,10 15 5 16,-5-6-5-16,-5-9 4 0,0 0-4 0,4 12 5 16,-4 3-5-16,0-15 5 0,0 0-5 0,-2 13 5 15,-3-5-5-15,5-8 5 0,0 0-5 0,-7 4 6 16,0 1-6-16,7-5 6 0,0 0-6 0,0 0 6 16,-13 3-6-16,13-3 7 0,0 0-7 0,-8 0 8 15,-3-3-8-15,11 3 4 0,0 0-4 0,-9-4 5 16,9 4-5-16,0 0 3 0,0 0-3 0,-9-5 4 15,9-3-4-15,0 8 5 0,0 0-5 0,2-7 5 0,0-2-5 16,-2 9 5-16,0 0-5 0,0 0 5 0,3-9-5 16,-3 9 7-16,0 0-7 0,0 0 7 0,7-3-7 15,-7 3 12-15,0 0-12 0,9 3 13 0,9 6-13 16,-18-9 18-16,0 0-18 0,16 28 18 0,-11 17-18 16,-5-45 23-16,0 0-23 0,-7 48 24 0,-12 9-24 15,19-57 22-15,0 0-22 0,-27 57 23 0,-5-10-23 0,32-47 18 16,0 0-18-16,-35 45 19 0,0-3-19 0,-2 1-1132 15</inkml:trace>
  <inkml:trace contextRef="#ctx0" brushRef="#br3" timeOffset="118845.82">29388 3641 718 0,'0'0'0'0,"0"0"0"16,-19 0 0-16,19 0 52 0,0 0-52 0,-20 0 52 15,-1 0-52-15,21 0 106 0,0 0-106 0,-21 0 106 16,0 0-106-16,21 0 90 0,0 0-90 0,-21 4 90 15,0 4-90-15,21-8 56 0,0 0-56 0,-20 7 57 16,-1-2-57-16,21-5 38 0,0 0-38 0,-19 12 38 0,-1 1-38 16,20-13 28-16,0 0-28 0,-16 19 29 0,6 1-29 15,10-20 23-15,0 0-23 0,-7 28 24 0,3 10-24 16,4-38 20-16,0 0-20 0,0 40 20 16,5-4-20-16,-5-36 14 0,0 0-14 0,11 33 15 0,5-2-15 15,-16-31 12-15,0 0-12 0,16 21 13 0,-2-9-13 16,-14-12 13-16,0 0-13 0,19 12 13 0,13 0-13 15,-32-12 10-15,0 0-10 0,34 13 10 0,-10-7-10 16,-24-6 12-16,0 0-12 0,20 0 13 0,-1 0-13 0,-19 0 10 16,0 0-10-16,23 0 10 0,3 0-10 0,-26 0 8 15,0 0-8-15,27 0 8 0,-1-3-8 0,1 0-1221 16</inkml:trace>
  <inkml:trace contextRef="#ctx0" brushRef="#br3" timeOffset="119160.61">29591 3799 1076 0,'0'0'0'0,"0"0"0"16,0 0 0-16,0 0 3 0,0 0-3 0,-2 12 3 15,-1 0-3-15,3-12 26 0,0 0-26 0,-4 15 26 16,1 1-26-16,3-16 46 0,0 0-46 0,-2 21 47 16,2-4-47-16,0-17 39 0,0 0-39 0,3 23 39 15,4-3-39-15,-7-20 33 0,0 0-33 0,8 16 34 16,-5-7-34-16,-3-9 28 0,0 0-28 0,0 0 28 15,18 8-28-15,-18-8 28 0,0 0-28 0,12 0 29 16,-1-3-29-16,-11 3 26 0,0 0-26 0,16-9 27 16,15-12-27-16,-31 21 28 0,0 0-28 0,32-24 28 15,-11-7-28-15,-21 31 27 0,0 0-27 0,14-38 27 0,-5-11-27 16,-9 49 28-16,0 0-28 0,2-43 29 0,-11 10-29 16,9 33 24-16,0 0-24 0,-16-21 25 0,-3 15-25 15,19 6 22-15,0 0-22 0,-21 0 22 0,-4 12-22 16,25-12 15-16,0 0-15 0,-25 24 16 0,2 9-16 15,23-33 11-15,0 0-11 0,-17 36 12 0,4 4-12 16,1-4-1329-16</inkml:trace>
  <inkml:trace contextRef="#ctx0" brushRef="#br3" timeOffset="119597.42">30083 3593 886 0,'0'0'0'0,"0"0"0"15,7 0 0-15,-7 0 28 0,0 0-28 0,0 0 28 16,2-12-28-16,-2 12 51 0,0 0-51 0,0 0 52 15,-14 0-52-15,14 0 41 0,0 0-41 0,-9 3 41 16,4 9-41-16,5-12 27 0,0 0-27 0,-6 12 28 16,-1 4-28-16,7-16 19 0,0 0-19 0,-8 17 20 0,-1 2-20 15,9-19 19-15,0 0-19 0,-4 17 20 16,6 2-20-16,-2-19 16 0,0 0-16 0,11 21 17 0,8 0-17 16,-19-21 14-16,0 0-14 0,25 24 14 0,6 13-14 15,-31-37 18-15,0 0-18 0,30 36 18 0,-7-3-18 16,-23-33 17-16,0 0-17 0,16 31 18 0,-11-7-18 15,-5-24 24-15,0 0-24 0,-1 24 24 0,-8-8-24 16,9-16 25-16,0 0-25 0,-18 12 25 0,-12-3-25 16,30-9 28-16,0 0-28 0,-37 0 28 0,-3-4-28 15,40 4 27-15,0 0-27 0,-36-5 27 0,6-10-27 0,30 15 21 16,0 0-21-16,-19-13 21 0,12 5-21 0,0-3-1172 16</inkml:trace>
  <inkml:trace contextRef="#ctx0" brushRef="#br3" timeOffset="120376.3">30676 3565 830 0,'0'0'0'0,"0"0"0"16,-7 7 0-16,7-7 42 0,0 0-42 0,-9 5 43 16,-2-1-43-16,11-4 74 0,0 0-74 0,-14 3 75 15,-7-3-75-15,21 0 92 0,0 0-92 0,-25 3 93 16,1 6-93-16,24-9 58 0,0 0-58 0,-25 16 59 15,-5 1-59-15,30-17 42 0,0 0-42 0,-32 21 43 16,-1 6-43-16,33-27 37 0,0 0-37 0,-30 33 38 16,9 11-38-16,21-44 31 0,0 0-31 0,-11 45 32 15,9-2-32-15,2-43 34 0,0 0-34 0,7 36 34 16,7-10-34-16,-14-26 33 0,0 0-33 0,27 23 33 0,15-6-33 16,-42-17 25-16,0 0-25 0,39 12 25 0,-13-8-25 15,-26-4 19-15,0 0-19 0,22-4 20 0,-1-1-20 16,-21 5 20-16,0 0-20 0,24-11 20 0,5-2-20 15,-29 13 18-15,0 0-18 0,24-19 19 0,-6-2-19 16,-18 21 17-16,0 0-17 0,14-33 18 0,0-10-18 16,-14 43 15-16,0 0-15 0,11-40 15 0,-8 10-15 0,-3 30 10 15,0 0-10-15,0-24 10 0,0 5-10 16,0 19 5-16,0 0-5 0,-1-12 5 0,-5 3-5 0,6 9 1 16,0 0-1-16,-7-5 1 0,0 2-1 0,7 3-2 15,0 0 2-15,0 0-2 0,-7-9 2 0,0 2-1427 16</inkml:trace>
  <inkml:trace contextRef="#ctx0" brushRef="#br3" timeOffset="120673.97">30612 3394 1065 0,'0'0'0'0,"0"0"0"16,11 1 0-16,-11-1 4 0,0 0-4 0,7 4 4 15,-7-4-4-15,0 0 8 0,0 0-8 0,7 19 8 16,-9 5-8-16,2-24 36 0,0 0-36 0,0 36 37 16,6 9-37-16,-6-45 50 0,0 0-50 0,3 44 50 15,-3 6-50-15,0-50 58 0,0 0-58 0,-2 57 59 16,-5 19-59-16,7-76 52 0,0 0-52 0,-7 76 53 0,4-7-53 16,3-69 51-16,0 0-51 0,-4 61 51 0,1-16-51 15,3-45 46-15,0 0-46 0,-4 35 46 0,1-11-46 16,3-24 36-16,0 0-36 0,-4 17 37 0,0-1-37 15,4-16 31-15,0 0-31 0,-5 15 32 0,-2-1-32 16,0 2-1301-16</inkml:trace>
  <inkml:trace contextRef="#ctx0" brushRef="#br3" timeOffset="121322.74">31050 3684 830 0,'0'0'0'0,"0"0"0"0,16 2 0 0,-16-2 89 15,0 0-89-15,12 4 90 0,-3-1-90 0,-9-3 93 0,0 0-93 16,9 3 94-16,1-3-94 0,-10 0 70 0,0 0-70 16,16 0 71-16,7 0-71 0,-23 0 51 0,0 0-51 0,23 2 52 15,-2-2-52-15,-21 0 37 0,0 0-37 0,18-2 37 16,-1-1-37-16,-17 3 36 0,0 0-36 0,16-3 37 15,-5 3-37-15,-11 0 29 0,0 0-29 0,9 0 29 16,-1 0-29-16,-8 0 20 0,0 0-20 0,11 0 20 16,-2 0-20-16,-9 0 9 0,0 0-9 0,0 0 9 15,5 6-9-15,0 3-1218 0</inkml:trace>
  <inkml:trace contextRef="#ctx0" brushRef="#br3" timeOffset="121578.7">31014 3863 964 0,'0'0'0'0,"0"0"0"0,8 20 0 16,-8-20 29-16,0 0-29 0,5 19 30 0,2-6-30 0,-7-13 29 16,0 0-29-16,7 8 30 0,2-4-30 0,-9-4 65 15,0 0-65-15,17 5 65 0,8-2-65 0,-25-3 78 16,0 0-78-16,28 9 78 0,-3-6-78 0,-25-3 65 15,0 0-65-15,21 4 65 0,0-8-65 0,-21 4 59 0,0 0-59 16,21 0 60-16,1 0-60 0,-22 0 58 0,0 0-58 16,17-3 58-16,-6-1-58 0,-11 4 39 0,0 0-39 15,7-1 39-15,-7 1-39 0,0 0-1299 0</inkml:trace>
  <inkml:trace contextRef="#ctx0" brushRef="#br3" timeOffset="133975.14">31810 3212 886 0,'0'0'0'15,"0"0"0"-15,0 0 0 0,0 0 49 0,0 0-49 16,0 0 49-16,16 29-49 0,-16-29 106 0,0 0-106 16,0 28 106-16,-2 5-106 0,2-33 87 0,0 0-87 15,-3 43 87-15,-1 6-87 0,4-49 57 0,0 0-57 16,-5 50 58-16,-8-2-58 0,13-48 35 0,0 0-35 15,-12 47 35-15,3-9-35 0,9-38 24 0,0 0-24 16,-9 31 25-16,2-7-25 0,7-24 21 0,0 0-21 16,-5 18 21-16,2-6-21 0,3-12 16 0,0 0-16 0,0 0 17 15,0 0-17-15,0 0 10 0,0 0-10 16,0 0 10-16,0 0-10 0,0 0-1215 0</inkml:trace>
  <inkml:trace contextRef="#ctx0" brushRef="#br3" timeOffset="134424.31">31817 3205 964 0,'0'0'0'0,"0"0"0"0,18-16 0 15,-18 16 15-15,0 0-15 0,14-12 16 0,-4 7-16 16,-10 5 22-16,0 0-22 0,9-5 23 0,-2 1-23 16,-7 4 40-16,0 0-40 0,14-3 41 0,16-6-41 15,-30 9 51-15,0 0-51 0,34-7 51 0,-4 6-51 0,-30 1 56 16,0 0-56-16,28 5 57 0,0 10-57 15,-28-15 51-15,0 0-51 0,18 18 51 0,-18 6-51 0,0-24 47 16,0 0-47-16,-11 28 47 0,-5-4-47 0,16-24 34 16,0 0-34-16,-19 28 35 0,-2-2-35 0,21-26 29 15,0 0-29-15,-18 31 30 0,6-7-30 0,12-24 22 0,0 0-22 16,-11 16 23-16,4-3-23 0,7-13 19 0,0 0-19 16,-1 12 20-16,2-1-20 0,-1-11 16 0,0 0-16 15,6 9 16-15,2 3-16 0,-8-12 13 0,0 0-13 16,11 12 14-16,1 3-14 0,-12-15 12 0,0 0-12 15,18 14 12-15,5 2-12 0,-23-16 7 0,0 0-7 16,25 19 8-16,-1 7-8 0,-24-26 6 0,0 0-6 16,21 31 6-16,-10-7-6 0,-11-24 4 0,0 0-4 15,0 21 5-15,-9-2-5 0,9-19 6 0,0 0-6 0,-19 17 6 16,-11-5-6-16,30-12 7 0,0 0-7 0,-39 12 8 16,-7 1-8-16,46-13 8 0,0 0-8 0,-49 12 8 15,1-5-8-15,48-7 10 0,0 0-10 0,-40 8 10 16,11-4-10-16,29-4 6 0,0 0-6 0,-16-4 6 15,11-3-6-15,5 7 2 0,0 0-2 0,0 0 2 16,2-8-2-16,0-1-1397 0</inkml:trace>
  <inkml:trace contextRef="#ctx0" brushRef="#br3" timeOffset="135029.87">32323 3226 998 0,'0'0'0'0,"0"0"0"0,0 0 0 0,0 0 13 0,0 0-13 15,7-2 13-15,-7 2-13 0,0 0 28 0,0 0-28 16,6 5 28-16,-6 7-28 0,0-12 76 0,0 0-76 16,-2 28 76-16,-3 12-76 0,5-40 67 0,0 0-67 15,-7 52 68-15,-1 5-68 0,8-57 58 0,0 0-58 16,-5 57 59-16,0-9-59 0,5-48 59 0,0 0-59 15,-7 40 59-15,-2-7-59 0,9-33 46 0,0 0-46 16,-12 24 47-16,-6-12-47 0,18-12 43 0,0 0-43 16,-16 9 43-16,7-5-43 0,9-4 35 0,0 0-35 0,0 0 35 15,-5-9-35-15,5 9 30 0,0 0-30 0,0-12 31 16,0-12-31-16,0 24 30 0,0 0-30 0,0-32 31 16,0-6-31-16,0 38 25 0,0 0-25 0,5-46 26 15,8-6-26-15,-13 52 24 0,0 0-24 0,14-54 25 16,0 2-25-16,-14 52 19 0,0 0-19 0,12-41 20 15,-3 13-20-15,-9 28 18 0,0 0-18 0,12-24 18 16,8-1-18-16,-20 25 15 0,0 0-15 0,23-19 16 0,-2 6-16 16,-21 13 9-16,0 0-9 0,21-13 10 0,-2 5-10 15,-19 8 7-15,0 0-7 0,23-4 8 0,4 8-8 16,-27-4 4-16,0 0-4 0,23 12 5 0,-9 9-5 16,-14-21 3-16,0 0-3 0,3 24 4 0,-10 2-4 15,7-26 2-15,0 0-2 0,-12 34 2 0,-6 3-2 0,18-37 1 16,0 0-1-16,-23 36 2 0,-7-8-2 0,30-28 1 15,0 0-1-15,-30 22 2 0,0-8-2 0,30-14 0 16,0 0 0-16,-24 9 1 0,6-7-1 0,18-2 0 16,0 0 0-16,-10 1 1 0,10-1-1 0,0 0 0 0,0 0 0 15,-2 12 0-15,11 6 0 0,-9-18 0 0,0 0 0 16,16 17 0-16,6 6 0 0,-22-23-1 0,0 0 1 16,25 24 0-16,0 0 0 0,-25-24-1 0,0 0 1 15,23 21 0-15,0-6 0 0,-23-15-3 0,0 0 3 16,23 14-2-16,0 5 2 0,-23-19-5 0,0 0 5 15,26 21-5-15,8-2 5 0,-1 2-1608 0</inkml:trace>
  <inkml:trace contextRef="#ctx0" brushRef="#br3" timeOffset="135660.1">31688 3920 897 0,'0'0'0'0,"0"0"0"15,4 7 0-15,-4-7 57 0,0 0-57 0,0 0 58 16,9 1-58-16,-9-1 63 0,0 0-63 0,10 4 63 15,8-1-63-15,-18-3 82 0,0 0-82 0,33 4 82 16,26 1-82-16,-59-5 65 0,0 0-65 0,65 7 66 0,5-2-66 16,-70-5 41-16,0 0-41 0,80 4 41 0,10-8-41 15,-90 4 47-15,0 0-47 0,93-3 48 16,8 1-48-16,-101 2 47 0,0 0-47 0,95-4 47 0,-3-11-47 16,-92 15 37-16,0 0-37 0,83-21 38 0,-13-3-38 15,-70 24 32-15,0 0-32 0,55-19 33 0,-16 5-33 16,-39 14 24-16,0 0-24 0,28-7 24 0,-10 2-24 0,-18 5 8 15,0 0-8-15,0 0 8 0,-11 8-8 0,0 1-1371 16</inkml:trace>
  <inkml:trace contextRef="#ctx0" brushRef="#br3" timeOffset="136289.47">32062 4126 751 0,'0'0'0'0,"0"0"0"0,13-16 0 16,-13 16 10-16,0 0-10 0,10-12 10 0,-3 3-10 16,-7 9 31-16,0 0-31 0,4-8 32 0,-4 1-32 15,0 7 75-15,0 0-75 0,0 0 75 0,-9-5-75 16,9 5 74-16,0 0-74 0,-12 0 74 0,-10 0-74 15,22 0 65-15,0 0-65 0,-23 3 66 0,2 2-66 16,21-5 55-16,0 0-55 0,-17 9 55 0,1 1-55 0,16-10 44 16,0 0-44-16,-14 9 45 0,1 3-45 0,13-12 35 15,0 0-35-15,-8 16 35 0,2-4-35 0,6-12 28 0,0 0-28 16,2 12 28-16,9-4-28 0,-11-8 23 0,0 0-23 16,15 13 24-16,7-1-24 0,-22-12 20 0,0 0-20 15,24 15 20-15,1 6-20 0,-25-21 25 0,0 0-25 16,25 24 26-16,-4-3-26 0,-21-21 28 0,0 0-28 15,14 19 29-15,-9 7-29 0,-5-26 30 0,0 0-30 16,-2 23 30-16,-6-6-30 0,8-17 31 0,0 0-31 16,-14 12 31-16,-4 4-31 0,18-16 31 0,0 0-31 15,-19 12 32-15,-3-4-32 0,22-8 29 0,0 0-29 16,-23 4 29-16,-1-1-29 0,24-3 27 0,0 0-27 16,-25 0 28-16,2-7-28 0,23 7 23 0,0 0-23 0,-18-8 24 15,6 4-24-15,12 4 16 0,0 0-16 0,-7-3 17 16,7 3-17-16,0 0 9 0,0 0-9 0,0 0 9 15,-2-5-9-15,2 5 2 0,0 0-2 0,0 0 3 16,0 0-3-16,0 0-1578 0</inkml:trace>
  <inkml:trace contextRef="#ctx0" brushRef="#br3" timeOffset="136591.4">32302 4110 1065 0,'0'0'0'0,"0"0"0"0,0 0 0 0,0 0 17 0,0 0-17 16,9 7 18-16,-2 5-18 0,-7-12 38 0,0 0-38 15,9 21 38-15,0 12-38 0,-9-33 54 0,0 0-54 16,5 40 55-16,-3-1-55 0,-2-39 63 0,0 0-63 15,0 37 63-15,-2-1-63 0,2-36 55 0,0 0-55 16,-4 33 55-16,1-2-55 0,3-31 46 0,0 0-46 16,-4 30 46-16,-1-10-46 0,5-20 40 0,0 0-40 15,-7 12 41-15,7-12-41 0,0 0 23 0,0 0-23 16,-9 7 23-16,9-7-23 0,0 0-1245 0</inkml:trace>
  <inkml:trace contextRef="#ctx0" brushRef="#br3" timeOffset="137074.87">32267 4126 1020 0,'0'0'0'0,"0"0"0"0,19-12 0 16,-19 12 20-16,0 0-20 0,14-13 20 0,-5 5-20 15,-9 8 33-15,0 0-33 0,7-4 34 0,4-4-34 16,-11 8 58-16,0 0-58 0,19-7 58 0,11-2-58 15,-30 9 61-15,0 0-61 0,28-9 62 0,-8 6-62 16,-20 3 62-16,0 0-62 0,21 0 62 0,4 3-62 16,-25-3 53-16,0 0-53 0,23 9 53 0,-6 10-53 0,-17-19 41 15,0 0-41-15,9 21 41 0,-11 7-41 0,2-28 34 16,0 0-34-16,-10 32 34 0,-8 1-34 0,18-33 29 16,0 0-29-16,-19 37 29 0,-1-10-29 0,20-27 27 15,0 0-27-15,-16 21 27 0,4-5-27 0,12-16 23 0,0 0-23 16,-9 5 23-16,9-5-23 0,0 0 21 0,0 0-21 15,-5 0 21-15,5 0-21 0,0 0 15 0,0 0-15 16,5-9 15-16,-1 4-15 0,-4 5 11 0,0 0-11 16,0 0 11-16,10-7-11 0,-10 7 8 0,0 0-8 15,9 0 8-15,4 7-8 0,-13-7 6 0,0 0-6 16,15 12 7-16,5 14-7 0,-20-26 6 0,0 0-6 16,17 31 6-16,-1 2-6 0,-16-33 9 0,0 0-9 15,11 31 9-15,-11-10-9 0,0-21 16 0,0 0-16 0,-7 16 16 16,-11 1-16-16,18-17 24 0,0 0-24 0,-26 9 25 15,-11-6-25-15,37-3 28 0,0 0-28 0,-43 0 29 16,-4-9-29-16,47 9 25 0,0 0-25 0,-48-7 26 16,8 6-26-16,40 1 16 0,0 0-16 0,-27-16 16 15,16-20-16-15,1 0-1649 0</inkml:trace>
  <inkml:trace contextRef="#ctx0" brushRef="#br3" timeOffset="160027.81">26861 5313 841 0,'0'0'0'16,"0"0"0"-16,0 0 0 0,0 0 34 0,0 0-34 16,7 28 34-16,-11-4-34 0,4-24 84 0,0 0-84 0,-5 33 84 15,-4 6-84-15,9-39 83 0,0 0-83 0,-9 52 84 16,6 14-84-16,3-66 52 0,0 0-52 0,1 68 53 16,6-3-53-16,-7-65 30 0,0 0-30 0,7 54 31 15,-1-14-31-15,-6-40 20 0,0 0-20 0,5 27 20 16,0-14-20-16,-5-13 7 0,0 0-7 0,4 5 7 15,-4-5-7-15,0 0-1038 0</inkml:trace>
  <inkml:trace contextRef="#ctx0" brushRef="#br3" timeOffset="160458.81">26896 5292 1031 0,'0'0'0'0,"3"-9"0"0,8-15 0 16,-11 24 7-16,0 0-7 0,16-28 8 0,3 1-8 15,-19 27 7-15,0 0-7 0,25-28 7 0,8-1-7 16,-33 29 30-16,0 0-30 0,36-21 30 0,-3 17-30 16,-33 4 59-16,0 0-59 0,28 9 59 0,-3 15-59 15,-25-24 59-15,0 0-59 0,18 33 60 0,-13 12-60 0,-5-45 51 16,0 0-51-16,-4 43 51 0,-8 1-51 0,12-44 50 16,0 0-50-16,-14 36 50 0,-2-6-50 0,16-30 41 15,0 0-41-15,-12 17 42 0,-1-5-42 0,13-12 31 16,0 0-31-16,-8 10 31 0,8-10-31 0,0 0 23 0,0 0-23 15,-4 9 24-15,8-4-24 0,-4-5 20 0,0 0-20 16,7 12 20-16,3 7-20 0,-10-19 16 0,0 0-16 16,14 28 16-16,4 8-16 0,-18-36 10 0,0 0-10 15,18 37 10-15,1 1-10 0,-19-38 6 0,0 0-6 0,16 38 7 16,-9 0-7-16,-7-38 4 0,0 0-4 0,0 36 4 16,-7-5-4-16,7-31 2 0,0 0-2 0,-16 28 3 15,-9 1-3-15,25-29 2 0,0 0-2 0,-30 28 2 16,-5-12-2-16,35-16 2 0,0 0-2 0,-37 12 2 15,-2-2-2-15,39-10 1 0,0 0-1 0,-35 4 2 16,10-8-2-16,25 4 2 0,0 0-2 0,-16-5 2 16,9-2-2-16,7 7 1 0,0 0-1 0,-1-5 2 15,4-4-2-15,1 2-1356 0</inkml:trace>
  <inkml:trace contextRef="#ctx0" brushRef="#br3" timeOffset="161075.61">27559 5391 1222 0,'0'0'0'0,"0"0"0"0,-2 15 0 0,2-15 6 0,0 0-6 16,-5 31 6-16,-2 21-6 0,7-52 10 0,0 0-10 15,-5 59 10-15,5-3-10 0,0-56 62 0,0 0-62 16,1 51 62-16,-2-6-62 0,1-45 56 0,0 0-56 16,-6 40 57-16,-1-16-57 0,7-24 51 0,0 0-51 15,-5 18 51-15,3-8-51 0,2-10 48 0,0 0-48 0,0 0 49 16,0 0-49-16,0 0 38 0,0 0-38 0,7-2 38 16,-7-15-38-16,0 17 29 0,0 0-29 0,0-33 29 15,0-10-29-15,0 43 24 0,0 0-24 0,2-54 24 16,2-13-24-16,-4 67 23 0,0 0-23 0,7-66 24 15,5 11-24-15,-12 55 20 0,0 0-20 0,16-54 21 16,0 6-21-16,-16 48 19 0,0 0-19 0,21-49 20 16,5 4-20-16,-26 45 16 0,0 0-16 0,27-34 16 15,-10 13-16-15,-17 21 13 0,0 0-13 0,25-16 14 0,12 8-14 16,-37 8 9-16,0 0-9 0,37 0 9 0,-9 15-9 16,-28-15 5-16,0 0-5 0,13 24 6 0,-17 13-6 15,4-37 5-15,0 0-5 0,-17 40 5 0,-15 1-5 16,32-41 4-16,0 0-4 0,-35 36 4 0,1-6-4 15,34-30 2-15,0 0-2 0,-30 26 2 0,5-9-2 16,25-17 1-16,0 0-1 0,-21 12 1 0,4-8-1 16,17-4 0-16,0 0 0 0,-15 1 1 0,3-2-1 15,12 1 0-15,0 0 0 0,-10-4 0 0,1 1 0 0,9 3 0 16,0 0 0-16,0 0 0 0,-7 3 0 0,7-3 0 16,0 0 0-16,5 9 0 0,11 12 0 0,-16-21 0 15,0 0 0-15,25 31 0 0,8 10 0 0,-33-41 0 16,0 0 0-16,37 47 0 0,9-2 0 0,-46-45 0 0,0 0 0 15,44 40 0-15,-12-13 0 0,-32-27-3 0,0 0 3 16,24 23-3-16,-4 8 3 0,-20-31-4 0,0 0 4 16,14 24-4-16,-5-12 4 0,0 1-1514 0</inkml:trace>
  <inkml:trace contextRef="#ctx0" brushRef="#br3" timeOffset="161379.13">28233 5439 1155 0,'0'0'0'0,"0"0"0"0,0 0 0 15,0 0 4-15,0 0-4 0,9 7 5 0,1-2-5 16,-10-5 4-16,0 0-4 0,23 7 4 0,18-3-4 16,-41-4 55-16,0 0-55 0,37 3 55 0,-18-3-55 15,-19 0 88-15,0 0-88 0,20-2 88 0,11-3-88 16,-31 5 78-16,0 0-78 0,29-8 79 0,-12 8-79 0,-17 0 63 16,0 0-63-16,11 0 63 0,-11 0-63 0,0 0 39 15,0 0-39-15,9 8 39 0,-9 4-39 0,0 4-1305 16</inkml:trace>
  <inkml:trace contextRef="#ctx0" brushRef="#br3" timeOffset="161556.94">28261 5681 1479 0,'0'0'0'15,"7"7"0"-15,11 9 0 0,-18-16 26 0,0 0-26 0,19 14 27 16,-7-7-27-16,-12-7 57 0,0 0-57 0,16 3 58 15,7 2-58-15,-23-5 75 0,0 0-75 0,21 7 75 16,-8-7-75-16,-13 0 39 0,0 0-39 0,16-7 40 16,14-1-40-16,-2-4-1347 0</inkml:trace>
  <inkml:trace contextRef="#ctx0" brushRef="#br3" timeOffset="162259.22">26742 5225 662 0,'0'0'0'0,"0"0"0"0,0 0 0 0,0 0 108 16,0 0-108-16,0 0 109 0,0 0-109 0,0 0 112 16,0 0-112-16,0 10 112 0,0 4-112 0,0-14 76 15,0 0-76-15,2 19 76 0,0 9-76 0,-2-28 56 16,0 0-56-16,3 32 57 0,3 6-57 0,-6-38 42 15,0 0-42-15,0 44 42 0,0-1-42 0,0-43 37 0,0 0-37 16,0 54 37-16,0 11-37 0,0-65 37 0,0 0-37 16,1 68 38-16,3-13-38 0,-4-55 32 0,0 0-32 15,3 45 32-15,3-17-32 0,-6-28 29 0,0 0-29 16,7 22 29-16,0-3-29 0,-7-19 30 0,0 0-30 0,5 13 30 16,-1-5-30-16,-4-8 22 0,0 0-22 15,0 0 23-15,7 9-23 0,0 1-1311 0</inkml:trace>
  <inkml:trace contextRef="#ctx0" brushRef="#br3" timeOffset="162881.63">26721 5292 886 0,'0'0'0'0,"0"0"0"0,7-19 0 16,-7 19 72-16,0 0-72 0,9-16 72 0,-2 6-72 15,-7 10 88-15,0 0-88 0,12-14 88 0,10-7-88 16,-22 21 81-16,0 0-81 0,31-17 82 0,12 5-82 0,-43 12 47 16,0 0-47-16,42-3 48 0,0 3-48 15,-42 0 22-15,0 0-22 0,44 6 22 0,-3 8-22 0,-41-14 31 16,0 0-31-16,35 21 31 0,-12 5-31 0,-23-26 36 15,0 0-36-15,14 29 37 0,-7 8-37 0,-7-37 32 0,0 0-32 16,-1 33 33-16,-10-2-33 0,11-31 30 0,0 0-30 16,-18 29 30-16,-6 2-30 0,24-31 25 0,0 0-25 15,-34 30 26-15,-8-2-26 0,42-28 19 0,0 0-19 16,-42 27 20-16,1 6-20 0,41-33 16 0,0 0-16 16,-34 31 16-16,10-10-16 0,24-21 11 0,0 0-11 0,-20 9 12 15,10-2-12-15,10-7 7 0,0 0-7 16,0 0 8-16,-9 1-8 0,9-1 3 0,0 0-3 0,0 0 4 15,2-5-4-15,-2 5 1 0,0 0-1 0,0 0 1 16,10-10-1-16,-10 10 0 0,0 0 0 0,14-12 0 16,13-9 0-16,-27 21 0 0,0 0 0 0,30-17 0 15,3 4 0-15,-33 13-1 0,0 0 1 0,37-8-1 16,8 6 1-16,-45 2-1 0,0 0 1 0,44 7 0 16,-4 5 0-16,-40-12 0 0,0 0 0 0,34 17 0 15,-10 8 0-15,-24-25 0 0,0 0 0 0,20 27 0 0,-6 4 0 16,-14-31 0-16,0 0 0 0,9 37 1 0,-6-1-1 15,-3-36 2-15,0 0-2 0,-7 33 2 0,-9-2-2 16,16-31 4-16,0 0-4 0,-24 26 4 0,-5-3-4 16,29-23 5-16,0 0-5 0,-35 20 6 0,-5-2-6 15,40-18 7-15,0 0-7 0,-45 15 8 0,-6-6-8 16,51-9 8-16,0 0-8 0,-47 9 8 0,6-2-8 16,41-7 2-16,0 0-2 0,-35-4 2 0,10-5-2 15,25 9-1-15,0 0 1 0,-16-8-1 0,9 1 1 0,0 2-1434 16</inkml:trace>
  <inkml:trace contextRef="#ctx0" brushRef="#br3" timeOffset="163813.1">29078 5183 1054 0,'0'0'0'0,"0"0"0"0,12-22 0 15,-12 22 37-15,0 0-37 0,4-21 37 0,-11-3-37 16,7 24 50-16,0 0-50 0,-13-18 51 0,-4 10-51 16,17 8 42-16,0 0-42 0,-23 1 42 0,-7 11-42 15,30-12 50-15,0 0-50 0,-32 19 50 0,2 6-50 16,30-25 50-16,0 0-50 0,-27 27 50 0,6 3-50 16,21-30 47-16,0 0-47 0,-17 27 47 0,3 6-47 15,14-33 38-15,0 0-38 0,-9 33 38 0,7-5-38 0,2-28 30 16,0 0-30-16,5 24 30 0,8-3-30 0,-13-21 19 15,0 0-19-15,23 21 20 0,12 3-20 16,-35-24 13-16,0 0-13 0,39 28 14 0,-2 3-14 0,-37-31 11 16,0 0-11-16,37 33 12 0,-6 12-12 0,-31-45 10 0,0 0-10 15,27 46 10-15,-11-4-10 0,-16-42 13 0,0 0-13 16,2 29 13-16,-15-4-13 0,13-25 15 0,0 0-15 16,-23 19 16-16,-10-7-16 0,33-12 16 0,0 0-16 15,-36 8 17-15,3-1-17 0,33-7 21 0,0 0-21 16,-30 9 21-16,2-6-21 0,28-3 20 0,0 0-20 0,-25 0 20 15,4-3-20-15,21 3 15 0,0 0-15 16,-14-4 15-16,7-1-15 0,7 5 8 0,0 0-8 0,-2-3 8 16,4-6-8-16,-1-1-1493 0</inkml:trace>
  <inkml:trace contextRef="#ctx0" brushRef="#br3" timeOffset="164050.87">29332 5225 1267 0,'0'0'0'0,"0"8"0"0,3 15 0 16,-3-23 10-16,0 0-10 0,2 33 10 0,-2 8-10 16,0-41 22-16,0 0-22 0,2 43 22 0,1-3-22 15,-3-40 51-15,0 0-51 0,2 42 52 0,-2 4-52 16,0-46 42-16,0 0-42 0,0 47 43 0,2 0-43 0,-2-47 35 15,0 0-35-15,0 33 35 0,0-9-35 0,0-24 24 16,0 0-24-16,-2 16 24 0,-1-8-24 0,-1-3-1168 16</inkml:trace>
  <inkml:trace contextRef="#ctx0" brushRef="#br3" timeOffset="164492.14">29303 5204 1188 0,'0'0'0'0,"0"0"0"16,8-9 0-16,-8 9 10 0,0 0-10 0,7-9 11 16,-2 3-11-16,-5 6 26 0,0 0-26 0,10-9 27 15,10-3-27-15,-20 12 30 0,0 0-30 0,26-16 31 16,11-3-31-16,-37 19 35 0,0 0-35 0,39-12 36 16,-4 10-36-16,-35 2 39 0,0 0-39 0,29 12 40 15,-5 9-40-15,-24-21 37 0,0 0-37 0,11 37 38 16,-18 4-38-16,7-41 33 0,0 0-33 0,-14 43 34 15,-2-3-34-15,16-40 27 0,0 0-27 0,-16 33 27 16,4-9-27-16,12-24 23 0,0 0-23 0,-13 18 23 0,3-6-23 16,10-12 20-16,0 0-20 0,-7 10 20 0,7-10-20 15,0 0 16-15,0 0-16 0,-6 9 17 0,6-9-17 16,0 0 12-16,0 0-12 0,4 7 13 0,3-2-13 16,-7-5 9-16,0 0-9 0,9 5 10 0,1 2-10 15,-10-7 4-15,0 0-4 0,20 12 5 0,15 7-5 16,-35-19 2-16,0 0-2 0,34 30 3 0,-8 6-3 15,-26-36 1-15,0 0-1 0,16 41 1 0,-13 3-1 0,-3-44 3 16,0 0-3-16,-7 36 3 0,-10-3-3 0,17-33 6 16,0 0-6-16,-30 31 6 0,-11-7-6 15,41-24 7-15,0 0-7 0,-42 16 7 0,0-2-7 0,42-14 9 0,0 0-9 16,-39 8 9-16,7-8-9 0,32 0 3 16,0 0-3-16,-21-1 4 0,12-3-4 0,0-1-1369 0</inkml:trace>
  <inkml:trace contextRef="#ctx0" brushRef="#br3" timeOffset="165596.94">30387 5155 707 0,'0'0'0'0,"0"0"0"16,-22-8 0-16,22 8 79 0,0 0-79 0,-19-4 79 16,-4 1-79-16,23 3 88 0,0 0-88 0,-23 3 89 15,5 1-89-15,18-4 59 0,0 0-59 0,-17 12 60 16,-3 2-60-16,20-14 55 0,0 0-55 0,-21 26 55 16,-3 12-55-16,24-38 41 0,0 0-41 0,-25 43 42 15,2 5-42-15,23-48 37 0,0 0-37 0,-19 49 37 16,3-1-37-16,16-48 34 0,0 0-34 0,-9 57 35 15,9 4-35-15,0-61 30 0,0 0-30 0,10 61 31 16,10-10-31-16,-20-51 25 0,0 0-25 0,28 39 26 16,9-17-26-16,-37-22 24 0,0 0-24 0,46 14 25 0,5-7-25 15,-51-7 21-15,0 0-21 0,57-7 22 0,-3-10-22 16,-54 17 20-16,0 0-20 0,50-32 20 0,-6-6-20 16,-44 38 18-16,0 0-18 0,35-46 19 0,-10-1-19 15,-25 47 15-15,0 0-15 0,16-43 16 0,-11 10-16 16,-5 33 15-16,0 0-15 0,0-24 16 0,-4 3-16 15,4 21 15-15,0 0-15 0,-5-7 15 0,5 7-15 16,0 0 13-16,0 0-13 0,-9 8 14 0,7 12-14 0,2-20 12 16,0 0-12-16,0 24 12 0,6 9-12 15,-6-33 11-15,0 0-11 0,9 36 11 0,-1-7-11 0,-8-29 8 16,0 0-8-16,13 32 9 0,3-5-9 16,-16-27 7-16,0 0-7 0,15 21 7 0,0-9-7 0,-15-12 6 0,0 0-6 15,10 4 7-15,-3-4-7 0,-7 0 5 0,0 0-5 16,16-9 6-16,14-10-6 0,-30 19 4 0,0 0-4 15,30-28 5-15,-5-10-5 0,-25 38 5 0,0 0-5 16,16-40 5-16,-11 1-5 0,-5 39 5 16,0 0-5-16,-2-33 5 0,-10-2-5 0,12 35 5 0,0 0-5 0,-16-26 6 15,0 11-6-15,16 15 6 16,0 0-6-16,-16-9 6 0,0 12-6 0,16-3 6 0,0 0-6 0,-16 11 7 16,2 8-7-16,14-19 7 0,0 0-7 0,-14 24 7 15,-2-3-7-15,16-21 7 0,0 0-7 0,-14 22 7 16,5-4-7-16,9-18 6 0,0 0-6 0,-3 20 6 15,3 5-6-15,0-25 6 0,0 0-6 0,3 20 7 16,1-9-7-16,-4-11 5 0,0 0-5 0,0 0 6 16,12 1-6-16,-12-1 3 0,0 0-3 0,20-13 4 0,13-15-4 15,-33 28 2-15,0 0-2 0,35-28 2 16,-10 13-2-16,-25 15 1 0,0 0-1 0,25-18 1 0,8-11-1 16,-33 29 0-16,0 0 0 0,30-26 1 0,-10 12-1 15,-20 14 0-15,0 0 0 0,21-3 0 0,11 3 0 16,-32 0 0-16,0 0 0 0,33 5 0 0,1 9 0 15,-34-14 0-15,0 0 0 0,28 20 0 0,-12 6 0 16,-16-26 0-16,0 0 0 0,5 32 0 0,-10 7 0 16,5-39 0-16,0 0 0 0,-14 37 0 0,-9-4 0 0,23-33 0 15,0 0 0-15,-27 20 0 0,3-4 0 0,24-16 0 16,0 0 0-16,-25 7 0 0,0-11 0 0,1-3-1546 16</inkml:trace>
  <inkml:trace contextRef="#ctx0" brushRef="#br3" timeOffset="166211.76">31681 5301 908 0,'0'0'0'0,"0"0"0"0,-17-16 0 0,17 16 29 15,0 0-29-15,-20-9 29 0,-6 4-29 0,26 5 60 16,0 0-60-16,-27 2 61 0,1 5-61 0,26-7 121 16,0 0-121-16,-27 12 122 0,-1 5-122 0,28-17 76 15,0 0-76-15,-26 23 77 0,1 3-77 0,25-26 55 0,0 0-55 16,-16 31 55-16,13-2-55 0,3-29 49 0,0 0-49 15,7 32 49-15,8-7-49 0,-15-25 38 0,0 0-38 16,25 26 38-16,7 4-38 0,-32-30 29 0,0 0-29 16,28 19 29-16,-5-9-29 0,-23-10 26 0,0 0-26 0,28 0 27 15,9-8-27-15,-37 8 22 0,0 0-22 0,44-16 23 16,1-1-23-16,-45 17 18 0,0 0-18 0,38-19 18 16,-9 5-18-16,-29 14 17 0,0 0-17 0,23-16 17 15,-2-11-17-15,-21 27 12 0,0 0-12 0,17-30 13 16,-6-3-13-16,-11 33 13 0,0 0-13 0,0-31 13 15,-9 7-13-15,9 24 11 0,0 0-11 0,-21-19 12 16,-13 5-12-16,34 14 9 0,0 0-9 0,-33-9 9 16,5 2-9-16,28 7 4 0,0 0-4 0,-25-6 4 15,6-3-4-15,19 9 0 0,0 0 0 0,-15-9 0 16,8 6 0-16,0-2-1510 0</inkml:trace>
  <inkml:trace contextRef="#ctx0" brushRef="#br3" timeOffset="166475.87">31618 4977 1166 0,'0'0'0'0,"0"0"0"0,0 0 0 0,0 0 10 15,0 0-10-15,0 0 10 0,0 0-10 0,0 0 24 16,0 0-24-16,-7 9 25 0,0 3-25 0,7-12 62 16,0 0-62-16,-4 24 62 0,2 25-62 0,2-49 63 15,0 0-63-15,0 60 63 0,2 20-63 0,-2-80 64 16,0 0-64-16,4 83 64 0,1 2-64 0,-5-85 62 15,0 0-62-15,5 84 63 0,-3 1-63 0,-2-85 51 0,0 0-51 16,0 80 52-16,-2-16-52 0,2-64 46 0,0 0-46 0,-3 48 47 16,-1-10-47-16,4-38 37 0,0 0-37 0,-2 25 37 15,2-12-37-15,0-13 26 0,0 0-26 0,2 11 26 16,0-4-26-16,0 0-1485 0</inkml:trace>
  <inkml:trace contextRef="#ctx0" brushRef="#br3" timeOffset="171976.51">25679 7106 718 0,'0'0'0'0,"0"0"0"0,0 0 0 16,0 0 48-16,0 0-48 0,19-16 49 0,-19 16-49 15,0 0 119-15,0 0-119 0,9-12 119 0,0 3-119 16,-9 9 93-16,0 0-93 0,14-15 93 0,7-4-93 16,-21 19 66-16,0 0-66 0,23-18 66 0,-2 6-66 15,-21 12 39-15,0 0-39 0,28-7 40 0,9 7-40 0,-37 0 29 16,0 0-29-16,37 12 29 0,-8 13-29 0,-29-25 23 16,0 0-23-16,10 34 24 0,-19 3-24 0,9-37 22 0,0 0-22 15,-19 38 23-15,-4-2-23 0,23-36 18 0,0 0-18 16,-23 31 19-16,4-12-19 0,19-19 21 0,0 0-21 15,-16 18 22-15,5-11-22 0,11-7 18 0,0 0-18 16,0 0 18-16,-5 8-18 0,5-8 19 0,0 0-19 16,0 0 20-16,0 0-20 0,0 0 16 0,0 0-16 15,0 0 17-15,9 2-17 0,-9-2 16 0,0 0-16 0,9 3 16 16,10 4-16-16,-19-7 10 0,0 0-10 0,30 18 11 16,5 14-11-16,-35-32 8 0,0 0-8 0,30 40 8 15,-12 4-8-15,-18-44 6 0,0 0-6 0,3 38 6 16,-17-4-6-16,14-34 5 0,0 0-5 0,-24 26 5 15,-10-3-5-15,34-23 4 0,0 0-4 0,-37 15 4 16,-2-3-4-16,39-12 4 0,0 0-4 0,-35 9 4 16,1-6-4-16,34-3 0 0,0 0 0 0,-26 0 0 15,8-3 0-15,18 3-3 0,0 0 3 0,-14-12-3 0,4-19 3 16,-1 1-1357-16</inkml:trace>
  <inkml:trace contextRef="#ctx0" brushRef="#br3" timeOffset="172580.62">25832 6657 830 0,'0'0'0'16,"-7"0"0"-16,-12 4 0 0,19-4 42 0,0 0-42 15,-23 9 43-15,-4-1-43 0,27-8 54 0,0 0-54 16,-31 12 55-16,-5 0-55 0,36-12 53 0,0 0-53 16,-37 19 53-16,-2 11-53 0,39-30 33 0,0 0-33 0,-40 43 33 15,-1 19-33-15,41-62 22 0,0 0-22 0,-35 73 23 16,2 3-23-16,33-76 22 0,0 0-22 16,-25 78 22-16,9 2-22 0,16-80 22 0,0 0-22 0,-7 85 22 15,7 15-22-15,0-100 18 0,0 0-18 0,16 93 18 16,8-23-18-16,-24-70 17 0,0 0-17 0,34 64 17 15,3-9-17-15,-37-55 23 0,0 0-23 0,39 54 24 16,7-9-24-16,-46-45 24 0,0 0-24 0,42 43 24 16,-5-7-24-16,-37-36 24 0,0 0-24 0,34 25 25 15,-4-8-25-15,-30-17 24 0,0 0-24 0,37 10 25 16,14-10-25-16,-51 0 19 0,0 0-19 0,56-7 20 0,2-10-20 16,-58 17 18-16,0 0-18 0,55-26 19 0,-7-10-19 15,-48 36 17-15,0 0-17 0,44-42 17 0,-5 2-17 16,-39 40 16-16,0 0-16 0,35-41 17 0,-5-11-17 15,-30 52 21-15,0 0-21 0,23-61 21 0,-6-15-21 16,-17 76 24-16,0 0-24 0,15-81 25 0,-8-4-25 16,-7 85 25-16,0 0-25 0,1-81 25 0,-6 8-25 15,5 73 22-15,0 0-22 0,-16-69 23 0,-7 1-23 0,23 68 20 16,0 0-20-16,-30-64 21 0,-9 7-21 0,39 57 21 16,0 0-21-16,-44-45 22 0,-3 9-22 0,47 36 19 15,0 0-19-15,-50-24 20 0,-6 8-20 0,56 16 18 0,0 0-18 16,-53-5 19-16,5 7-19 0,48-2 17 0,0 0-17 15,-44 6 18-15,5 7-18 0,39-13 13 0,0 0-13 16,-33 24 14-16,7 9-14 0,26-33 7 0,0 0-7 16,-23 41 7-16,1 6-7 0,22-47 3 0,0 0-3 15,-15 40 3-15,4-2-3 0,0 2-1563 0</inkml:trace>
  <inkml:trace contextRef="#ctx0" brushRef="#br4" timeOffset="204420.89">26580 7078 953 0,'0'0'0'0,"0"0"0"0,0 0 0 0,0 0 57 16,0 0-57-16,0 0 58 0,18 17-58 0,-18-17 127 0,0 0-127 15,12-5 127-15,20-12-127 0,-32 17 97 0,0 0-97 16,39-19 97-16,12 1-97 0,-51 18 57 0,0 0-57 16,58-15 58-16,5-1-58 0,-63 16 38 0,0 0-38 15,57-15 38-15,-20 6-38 0,-37 9 34 0,0 0-34 16,26-9 34-16,-4 6-34 0,-22 3 20 0,0 0-20 15,15-3 20-15,-6 3-20 0,-9 0 2 0,0 0-2 0,0 0 2 16,2 15-2-16,0 1-1305 0</inkml:trace>
  <inkml:trace contextRef="#ctx0" brushRef="#br4" timeOffset="204571.15">26813 7021 987 0,'0'0'0'0,"2"14"0"15,-1 20 0-15,-1-34 0 0,0 0 0 0,4 33 0 16,3-12 0-16,-7-21 1 0,0 0-1 0,9 21 2 15,7 5-2-15,-16-26 2 0,0 0-2 0,10 33 3 0,-4 3-3 16,-6-36 2-16,0 0-2 0,1 40 2 0,-2 1-2 16,1-41 1-16,0 0-1 0,-6 40 2 0,5-7-2 15,-1-4-692-15</inkml:trace>
  <inkml:trace contextRef="#ctx0" brushRef="#br4" timeOffset="204734.96">26684 7471 1121 0,'0'0'0'0,"0"0"0"0,7 7 0 0,-7-7 10 16,0 0-10-16,0 0 10 0,9 3-10 0,-9-3 17 16,0 0-17-16,16 0 18 0,23-3-18 0,-39 3 55 15,0 0-55-15,46-9 56 0,6-6-56 0,-52 15 60 0,0 0-60 16,53-20 61-16,-7 0-61 0,-46 20 29 0,0 0-29 16,43-18 30-16,-3-1-30 0,1 2-1041 0</inkml:trace>
  <inkml:trace contextRef="#ctx0" brushRef="#br4" timeOffset="205060.75">27143 7229 953 0,'0'0'0'0,"0"0"0"16,3 6 0-16,-3-6 19 0,0 0-19 15,0 0 19-15,7 13-19 0,-7-13 73 0,0 0-73 0,4 12 74 16,-1 3-74-16,-3-15 71 0,0 0-71 0,2 21 72 16,-2 7-72-16,0-28 66 0,0 0-66 0,0 26 66 15,2-7-66-15,-2-19 56 0,0 0-56 0,0 8 57 16,-2-1-57-16,2-7 45 0,0 0-45 0,0 0 46 15,0 0-46-15,0 0 39 0,0 0-39 0,0 0 40 16,9-10-40-16,-9 10 36 0,0 0-36 0,5-17 36 0,4-16-36 16,-9 33 28-16,0 0-28 0,9-33 29 0,0 9-29 15,-9 24 26-15,0 0-26 0,10-19 26 16,4-6-26-16,-14 25 22 0,0 0-22 0,16-19 23 0,2 11-23 16,-18 8 20-16,0 0-20 0,21-4 21 0,6 8-21 15,-27-4 16-15,0 0-16 0,26 7 17 0,-1 10-17 16,-25-17 16-16,0 0-16 0,21 28 16 0,-7 3-16 0,-14-31 5 15,0 0-5-15,11 36 5 0,-4 0-5 16,-7-36 1-16,0 0-1 0,5 30 1 0,-2-18-1 0,1 4-1470 16</inkml:trace>
  <inkml:trace contextRef="#ctx0" brushRef="#br4" timeOffset="205976.07">28037 6884 415 0,'0'0'0'16,"0"0"0"-16,-2 12 0 0,2-12 56 0,0 0-56 15,-5 9 57-15,0 7-57 0,5-16 40 0,0 0-40 16,-4 27 41-16,1 10-41 0,3-37 59 0,0 0-59 15,-4 41 60-15,-3 6-60 0,7-47 53 0,0 0-53 16,-9 47 54-16,0-1-54 0,9-46 41 0,0 0-41 16,-7 37 42-16,2-1-42 0,5-36 41 0,0 0-41 0,-3 24 41 15,1-8-41-15,2-16 34 0,0 0-34 0,-4 8 35 16,4-8-35-16,0 0 33 0,0 0-33 0,-9-3 33 16,9-14-33-16,0 17 27 0,0 0-27 0,4-25 27 15,1-6-27-15,-5 31 20 0,0 0-20 0,6-36 21 16,-1-9-21-16,-5 45 21 0,0 0-21 0,7-49 21 15,2-6-21-15,-9 55 17 0,0 0-17 0,10-57 17 16,3 2-17-16,-13 55 25 0,0 0-25 0,10-45 26 16,-6 19-26-16,-4 26 33 0,0 0-33 0,1-14 34 0,-1 14-34 15,0 0 34-15,0 0-34 0,11-5 34 16,1 12-34-16,-12-7 37 0,0 0-37 0,20 20 38 0,5 17-38 16,-25-37 30-16,0 0-30 0,30 45 30 0,5 3-30 15,-35-48 30-15,0 0-30 0,35 49 30 0,4-1-30 16,-39-48 28-16,0 0-28 0,35 36 28 0,-5-6-28 15,-30-30 23-15,0 0-23 0,28 22 24 0,-3-6-24 16,-25-16 23-16,0 0-23 0,21 12 24 0,-3-3-24 16,-18-9 25-16,0 0-25 0,12 5 26 0,-1-2-26 0,-11-3 25 15,0 0-25-15,7 0 26 0,-7 0-26 0,0 0 28 16,0 0-28-16,10 0 28 0,-10 0-28 0,0 0 24 0,0 0-24 16,0 0 24-16,-14 0-24 0,14 0 21 15,0 0-21-15,-37 0 22 0,-17 4-22 0,54-4 19 0,0 0-19 16,-64 8 20-16,-6 10-20 0,70-18 18 0,0 0-18 15,-66 24 19-15,12 7-19 0,54-31 15 0,0 0-15 16,-41 28 16-16,13-1-16 0,28-27 7 0,0 0-7 16,-18 21 7-16,9-7-7 0,9-14 1 0,0 0-1 0,2 7 2 15,9-4-2-15,-1-3-1598 0</inkml:trace>
  <inkml:trace contextRef="#ctx0" brushRef="#br4" timeOffset="206777.47">28896 6981 740 0,'0'0'0'0,"2"12"0"0,3 16 0 0,-5-28 65 0,0 0-65 0,5 33 65 16,2 3-65-16,-7-36 101 0,0 0-101 0,6 36 102 15,-5-8-102-15,-1-28 67 0,0 0-67 0,0 30 68 16,-3-3-68-16,3-27 48 0,0 0-48 0,-2 24 48 15,4-4-48-15,-2-20 38 0,0 0-38 0,2 13 39 16,-4-1-39-16,2-12 31 0,0 0-31 0,-2 9 32 16,2-9-32-16,0 0 31 0,0 0-31 0,0 0 32 15,-10-14-32-15,10 14 31 0,0 0-31 0,-7-22 31 16,1-4-31-16,6 26 28 0,0 0-28 0,-3-28 29 0,3-8-29 16,0 36 30-16,0 0-30 0,0-43 30 0,0-11-30 15,0 54 30-15,0 0-30 0,2-66 31 0,5-7-31 16,-7 73 25-16,0 0-25 0,10-67 26 0,2 13-26 15,-12 54 22-15,0 0-22 0,13-38 23 0,-1 12-23 16,-12 26 18-16,0 0-18 0,18-19 18 0,7 7-18 16,-25 12 15-16,0 0-15 0,31-5 15 0,6 1-15 15,-37 4 11-15,0 0-11 0,36 6 11 0,-12 6-11 0,-24-12 10 16,0 0-10-16,13 26 10 0,-15 15-10 0,2-41 7 16,0 0-7-16,-14 45 8 0,-14 7-8 0,28-52 7 0,0 0-7 15,-30 49 8-15,1-10-8 0,29-39 6 0,0 0-6 16,-24 28 6-16,2-11-6 0,22-17 4 0,0 0-4 15,-15 4 4-15,2-4-4 0,13 0 1 0,0 0-1 16,-7 0 2-16,7 0-2 0,0 0 0 0,0 0 0 16,0 0 1-16,0 0-1 0,0 0 0 0,0 0 0 15,0 0 0-15,21 21 0 0,-21-21 0 0,0 0 0 0,23 20 0 16,6 1 0-16,-29-21 0 0,0 0 0 0,38 23 0 16,12-3 0-16,-50-20 0 0,0 0 0 0,53 19 0 15,-2 2 0-15,-51-21 0 0,0 0 0 0,42 16 0 16,-10-4 0-16,-32-12-1 0,0 0 1 0,33 12-1 15,8 11 1-15,0-1-1443 0</inkml:trace>
  <inkml:trace contextRef="#ctx0" brushRef="#br4" timeOffset="207062.75">29506 6787 975 0,'0'0'0'0,"0"0"0"0,4 5 0 16,-4-5 14-16,0 0-14 0,3 11 14 0,3 10-14 0,-6-21 53 16,0 0-53-16,5 36 54 0,0 19-54 0,-5-55 51 15,0 0-51-15,7 57 51 0,4 1-51 0,-11-58 41 16,0 0-41-16,10 48 41 0,-2-8-41 15,-8-40 42-15,0 0-42 0,3 29 43 0,-1-6-43 0,-2-23 32 0,0 0-32 16,2 17 32-16,-1-5-32 0,-1-12 24 16,0 0-24-16,4 7 24 0,-4-7-24 0,0 0-1059 0</inkml:trace>
  <inkml:trace contextRef="#ctx0" brushRef="#br4" timeOffset="207498.62">29430 6787 1255 0,'0'0'0'0,"0"0"0"16,0-12 0-16,0 12 1 0,0 0-1 0,2-12 1 16,0 3-1-16,-2 9 0 0,0 0 0 0,7-7 0 15,5-1 0-15,-12 8 12 0,0 0-12 0,27-9 13 0,19-6-13 16,-46 15 38-16,0 0-38 0,46-9 39 16,-15 2-39-16,-31 7 58 0,0 0-58 0,27 3 59 0,1 10-59 15,-28-13 56-15,0 0-56 0,23 17 56 0,-9 17-56 16,-14-34 50-16,0 0-50 0,4 45 50 0,-15 7-50 15,11-52 35-15,0 0-35 0,-14 51 36 0,-2-15-36 16,16-36 27-16,0 0-27 0,-14 26 28 0,3-5-28 16,11-21 20-16,0 0-20 0,-5 8 21 0,3-1-21 15,2-7 11-15,0 0-11 0,0 0 11 0,0 0-11 0,0 0 4 16,0 0-4-16,0 0 4 0,7 5-4 0,-7-5 1 16,0 0-1-16,0 0 1 0,7 0-1 0,-7 0-1 15,0 0 1-15,15 6 0 0,16 4 0 0,-31-10-1 16,0 0 1-16,36 16-1 0,-8 4 1 0,-28-20-1 15,0 0 1-15,19 21-1 0,-3 7 1 0,-16-28-1 0,0 0 1 16,7 24 0-16,-10-3 0 0,3-21 0 0,0 0 0 16,-11 19 0-16,-8-2 0 0,19-17 1 0,0 0-1 15,-32 12 2-15,-11-3-2 0,43-9 2 0,0 0-2 16,-51 7 3-16,-5-7-3 0,56 0 3 0,0 0-3 0,-48 0 4 16,18 0-4-16,30 0 0 0,0 0 0 0,-19 0 0 15,12-4 0-15,0 1-1362 0</inkml:trace>
  <inkml:trace contextRef="#ctx0" brushRef="#br4" timeOffset="207830.92">29909 6758 1177 0,'0'0'0'0,"0"0"0"0,21-2 0 15,-21 2 24-15,0 0-24 0,23-5 25 0,3-2-25 16,-26 7 39-16,0 0-39 0,37-9 40 0,16 1-40 0,-53 8 52 16,0 0-52-16,49-12 53 0,-20 6-53 15,-29 6 56-15,0 0-56 0,26-7 57 0,8-1-57 0,-34 8 54 0,0 0-54 16,31-12 55-16,-13 5-55 0,-18 7 42 0,0 0-42 15,14-2 43-15,2 2-43 0,-16 0 33 16,0 0-33-16,12 2 33 0,-5-2-33 0,-7 0 17 0,0 0-17 16,0 0 17-16,6 15-17 0,-6-15 3 0,0 0-3 15,-2 16 4-15,-3 1-4 0,-1 4-1308 0</inkml:trace>
  <inkml:trace contextRef="#ctx0" brushRef="#br4" timeOffset="208007.27">30155 6787 1110 0,'0'0'0'0,"0"0"0"16,11 16 0-16,-11-16 0 0,0 0 0 0,7 21 0 16,0 11 0-16,-7-32-1 0,0 0 1 0,7 44 0 15,-2 4 0-15,-5-48 24 0,0 0-24 0,4 45 25 16,-4-3-25-16,0-42 71 0,0 0-71 0,0 36 71 16,2-5-71-16,-2-31 80 0,0 0-80 0,-2 28 80 15,-5-7-80-15,7-21 74 0,0 0-74 0,-4 15 75 0,6-6-75 16,0 0-1147-16</inkml:trace>
  <inkml:trace contextRef="#ctx0" brushRef="#br4" timeOffset="208863.09">30803 7147 1031 0,'0'0'0'0,"0"0"0"16,7 11 0-16,-7-11 56 0,0 0-56 0,0 0 56 16,5 8-56-16,-5-8 92 0,0 0-92 0,0 0 93 15,0 0-93-15,0 0 75 0,0 0-75 0,0 0 75 0,0 0-75 16,0 0 44-16,0 0-44 0,7 5 45 0,-7-5-45 15,0 0 34-15,0 0-34 0,0 0 34 0,0 0-34 16,0 0 26-16,0 0-26 0,0 0 27 0,0 0-27 16,0 0 20-16,0 0-20 0,0 0 20 0,0 0-20 15,0 0 14-15,0 0-14 0,5 0 14 0,-5 0-14 16,0 0 12-16,0 0-12 0,8-1 12 16,-8 1-12-16,0 0 12 0,0 0-12 0,7-7 13 0,-7 7-13 15,0 0 9-15,0 0-9 0,7-4 10 0,-7 4-10 0,0 0 7 16,0 0-7-16,7 0 8 0,-7 0-8 0,0 0 6 0,0 0-6 15,0 0 6-15,0 0-6 0,0 0 5 0,0 0-5 16,-2 7 5-16,-7-3-5 0,9-4 4 0,0 0-4 16,-9 5 4-16,2-2-4 0,7-3 5 15,0 0-5-15,0 0 6 0,-9 0-6 0,9 0 3 0,0 0-3 16,0 0 3-16,-8-3-3 0,8 3 3 0,0 0-3 16,0 0 3-16,1-9-3 0,-1 9 2 0,0 0-2 0,0 0 3 15,4-7-3-15,-4 7 2 0,0 0-2 0,0 0 3 16,5-5-3-16,-5 5 3 0,0 0-3 0,0 0 3 15,7-3-3-15,-7 3 3 0,0 0-3 0,7 0 4 16,4 3-4-16,-11-3 3 0,0 0-3 0,12 9 3 16,-3 3-3-16,-9-12 4 0,0 0-4 0,2 15 4 15,-7-2-4-15,5-13 3 0,0 0-3 0,-9 8 4 16,-4-3-4-16,13-5 5 0,0 0-5 0,-12 4 5 16,3-4-5-16,9 0 7 0,0 0-7 0,-10-5 7 15,-1-6-7-15,11 11 2 0,0 0-2 0,-7-8 2 0,5-1-2 16,2 9 0-16,0 0 0 0,2-9 0 0,2-3 0 15,-4 12-3-15,0 0 3 0,5-12-2 0,2 2 2 16,-7 10-8-16,0 0 8 0,5-5-7 0,-5 5 7 16,0 0-7-16,0 0 7 0,12 0-6 0,15 15 6 15,-27-15-2-15,0 0 2 0,23 30-2 0,-18 9 2 16,-5-39 0-16,0 0 0 0,-10 52 0 0,-13 9 0 16,23-61 0-16,0 0 0 0,-27 52 0 0,6-14 0 15,-2-2-1386-15</inkml:trace>
  <inkml:trace contextRef="#ctx0" brushRef="#br4" timeOffset="-192219.43">28628 11555 505 0,'0'0'0'16,"0"0"0"-16,0 0 0 0,0 0 35 0,0 0-35 0,0 0 36 16,-19 7-36-16,19-7 91 0,0 0-91 0,0 0 92 15,-13-5-92-15,13 5 87 0,0 0-87 0,-10-4 88 16,-3 4-88-16,13 0 66 0,0 0-66 0,-12 0 66 15,3 0-66-15,9 0 42 0,0 0-42 0,-9 2 43 16,-1 1-43-16,10-3 34 0,0 0-34 0,-11 7 34 16,4 0-34-16,7-7 26 0,0 0-26 0,-5 12 27 15,-2 6-27-15,7-18 22 0,0 0-22 0,-6 15 23 16,3 1-23-16,3-16 24 0,0 0-24 0,0 14 25 16,2-2-25-16,-2-12 22 0,0 0-22 0,1 8 22 15,3-1-22-15,-4-7 20 0,0 0-20 0,0 0 20 0,3 9-20 16,-3-9 17-16,0 0-17 0,0 0 17 0,16-2-17 15,-16 2 16-15,0 0-16 0,14-5 16 0,4-4-16 16,-18 9 16-16,0 0-16 0,18-12 16 0,-2-5-16 16,-16 17 18-16,0 0-18 0,8-19 18 0,-6 2-18 15,-2 17 21-15,0 0-21 0,-2-16 22 0,-5 2-22 16,7 14 25-16,0 0-25 0,-7-10 26 0,0 3-26 16,7 7 23-16,0 0-23 0,-9-2 24 0,-3-1-24 0,12 3 26 15,0 0-26-15,-12 3 26 0,1 1-26 0,11-4 20 16,0 0-20-16,-9 8 21 0,1-1-21 0,8-7 21 15,0 0-21-15,-8 12 22 0,3 6-22 0,5-18 15 0,0 0-15 16,-3 15 16-16,3 1-16 0,0-16 11 0,0 0-11 16,3 14 12-16,2-2-12 0,-5-12 8 0,0 0-8 15,6 10 9-15,-1-3-9 0,-5-7 6 0,0 0-6 16,0 0 7-16,5 10-7 0,-5-10 5 0,0 0-5 16,0 0 5-16,16-3-5 0,-16 3 4 0,0 0-4 0,16-7 4 15,5-5-4-15,-21 12 4 0,0 0-4 0,18-17 5 16,-11-4-5-16,-7 21 6 0,0 0-6 0,0-23 6 15,-7 10-6-15,7 13 6 0,0 0-6 0,-11-18 7 16,-1 4-7-16,12 14 7 0,0 0-7 0,-12-8 7 16,5 4-7-16,7 4 7 0,0 0-7 0,0 0 8 15,-13 7-8-15,13-7 9 0,0 0-9 0,-9 5 9 16,2 4-9-16,7-9 6 0,0 0-6 0,-3 14 7 16,-1 3-7-16,4-17 6 0,0 0-6 0,-1 18 7 15,-1-3-7-15,2-15 4 0,0 0-4 0,0 12 4 0,2-3-4 16,-2-9 2-16,0 0-2 0,0 0 3 0,3 10-3 15,-3-10 1-15,0 0-1 0,0 0 2 0,14 0-2 16,-14 0 1-16,0 0-1 0,14 0 2 0,6-8-2 16,-20 8 2-16,0 0-2 0,19-13 2 0,-5-2-2 15,-14 15 2-15,0 0-2 0,5-19 3 0,-5 8-3 16,0 11 3-16,0 0-3 0,-5-10 4 0,-5 1-4 0,10 9 3 16,0 0-3-16,-13-5 4 0,-1 7-4 0,14-2 5 15,0 0-5-15,-12 5 5 0,3 6-5 0,9-11 2 16,0 0-2-16,-4 12 3 0,8 0-3 0,-1 0-1536 0</inkml:trace>
  <inkml:trace contextRef="#ctx0" brushRef="#br4" timeOffset="-188633.02">29684 14045 113 0,'0'0'0'0,"0"0"0"15,0 0 0-15,0 0 37 0,0 0-37 0,0 0 37 16,0 0-37-16,0 0 57 0,0 0-57 0,0 0 58 15,0 0-58-15,0 0 49 0,0 0-49 0,0 0 50 16,-12-17-50-16,12 17 66 0,0 0-66 0,-3-7 67 16,-1-5-67-16,4 12 55 0,0 0-55 0,-5-12 56 0,-6 3-56 15,11 9 48-15,0 0-48 0,-10-3 49 0,3-4-49 16,7 7 52-16,0 0-52 0,-7-4 52 0,-1 6-52 16,8-2 53-16,0 0-53 0,-7 3 54 0,-1-3-54 15,8 0 58-15,0 0-58 0,-13 2 59 0,1 9-59 16,12-11 57-16,0 0-57 0,-12 13 58 0,-1 5-58 15,13-18 49-15,0 0-49 0,-10 15 50 0,3-4-50 0,7-11 42 16,0 0-42-16,-4 8 43 0,2-1-43 0,2-7 31 16,0 0-31-16,0 0 32 0,2 12-32 0,-2-12 23 15,0 0-23-15,2 7 24 0,-2-7-24 16,0 0 18-16,0 0-18 0,5 11 18 0,-5-11-18 0,0 0 12 0,0 0-12 16,14 3 13-16,-1 6-13 0,-13-9 8 0,0 0-8 15,15 7 8-15,3 1-8 0,-18-8 7 0,0 0-7 16,18 6 7-16,-1-3-7 0,-17-3 8 0,0 0-8 0,16 0 8 15,-5 0-8-15,-11 0 10 0,0 0-10 0,10 0 10 16,4-3-10-16,-14 3 19 0,0 0-19 0,16-7 19 16,0-2-19-16,-16 9 27 0,0 0-27 0,14-12 27 15,-7-4-27-15,-7 16 33 0,0 0-33 0,2-14 33 16,-2-1-33-16,0 15 37 0,0 0-37 0,-3-12 37 16,-4 0-37-16,7 12 35 0,0 0-35 0,-9-14 36 15,-4 3-36-15,13 11 34 0,0 0-34 0,-14-8 35 16,0-3-35-16,14 11 28 0,0 0-28 0,-12-5 28 15,-2 9-28-15,14-4 21 0,0 0-21 0,-14 7 22 16,0-2-22-16,14-5 13 0,0 0-13 0,-15 0 13 0,1 3-13 16,14-3 11-16,0 0-11 0,-12 5 11 0,1 2-11 15,11-7 8-15,0 0-8 0,-10 9 8 0,-3-2-8 16,13-7 6-16,0 0-6 0,-14 10 7 0,6-3-7 16,8-7 4-16,0 0-4 0,-6 9 4 0,3 3-4 15,3-12 3-15,0 0-3 0,-4 16 3 0,1-8-3 16,3-8 2-16,0 0-2 0,-2 7 2 0,2-7-2 15,0 0 1-15,0 0-1 0,2 9 2 0,-2-9-2 0,0 0 1 16,0 0-1-16,3 5 1 0,-3-5-1 0,0 0 1 16,0 0-1-16,0 0 1 0,14 9-1 0,-14-9 0 15,0 0 0-15,13 5 1 0,-3 0-1 0,-10-5 1 16,0 0-1-16,11 5 1 0,3 2-1 0,-14-7 0 0,0 0 0 16,16 0 1-16,0 0-1 0,-16 0 0 0,0 0 0 15,17-5 1-15,3-2-1 0,-20 7 1 0,0 0-1 16,17-9 1-16,-3 1-1 0,-14 8 2 0,0 0-2 15,9-7 3-15,-7-5-3 0,-2 12 4 0,0 0-4 16,-2-11 5-16,-3 3-5 0,5 8 5 0,0 0-5 16,-9-9 6-16,-3 0-6 0,12 9 6 0,0 0-6 0,-16-12 7 15,-2 2-7-15,18 10 8 0,0 0-8 0,-14-12 9 16,4 1-9-16,10 11 8 0,0 0-8 0,-9-3 9 16,2-1-9-16,7 4 8 0,0 0-8 0,-7 4 9 15,7-4-9-15,0 0 8 0,0 0-8 0,-14 5 9 16,-1 2-9-16,15-7 7 0,0 0-7 0,-12 3 7 15,3 6-7-15,9-9 7 0,0 0-7 0,-7 4 7 16,7-4-7-16,0 0 6 0,0 0-6 0,-7 5 6 16,4 2-6-16,3-7 4 0,0 0-4 0,-2 10 4 0,0 0-4 15,2-10 3-15,0 0-3 0,0 13 3 0,2-5-3 16,-2-8 1-16,0 0-1 0,2 9 2 0,-2-9-2 16,0 0 1-16,0 0-1 0,5 9 1 0,-5-9-1 15,0 0 0-15,0 0 0 0,12 3 1 0,-5 0-1 16,-7-3 0-16,0 0 0 0,11 4 1 0,5-2-1 15,-16-2 0-15,0 0 0 0,17 1 1 0,-1 1-1 16,-16-2 0-16,0 0 0 0,14 0 1 0,-1-2-1 16,-13 2 1-16,0 0-1 0,14-3 1 0,0-7-1 0,-14 10 1 15,0 0-1-15,12-9 1 0,-1 4-1 0,-11 5 2 16,0 0-2-16,3-11 2 0,-8-3-2 0,5 14 2 16,0 0-2-16,-10-12 2 0,-3-3-2 0,13 15 2 15,0 0-2-15,-14-7 3 0,-2 5-3 0,16 2 4 0,0 0-4 16,-17 0 5-16,-1 4-5 0,18-4 5 0,0 0-5 15,-18 5 6-15,1 2-6 0,17-7 5 0,0 0-5 16,-14 8 5-16,7 1-5 0,7-9 3 0,0 0-3 16,-4 7 4-16,4-7-4 0,0 0 2 0,0 0-2 0,-2 10 2 15,2-10-2-15,0 0 0 0,0 0 0 0,7 11 1 16,4-10-1-16,-11-1 0 0,0 0 0 0,19-1 0 16,11-11 0-16,0 1-1751 0</inkml:trace>
  <inkml:trace contextRef="#ctx0" brushRef="#br4" timeOffset="-178264.82">28621 11626 673 0,'0'0'0'0,"0"0"0"0,0 0 0 0,0 0 49 0,0 0-49 16,0 0 49-16,0 0-49 0,0 0 92 0,0 0-92 16,0 0 92-16,0 0-92 0,0 0 94 0,0 0-94 15,0 0 95-15,0 17-95 0,0-17 61 0,0 0-61 0,0 0 62 16,0 9-62-16,0-9 43 0,0 0-43 0,0 7 44 15,0 0-44-15,0-7 35 0,0 0-35 0,0 8 35 16,2-1-35-16,-2-7 29 0,0 0-29 0,1 18 30 16,3 6-30-16,-4-24 24 0,0 0-24 0,5 27 25 15,4-1-25-15,-9-26 24 0,0 0-24 0,9 28 24 16,-2 5-24-16,-7-33 26 0,0 0-26 0,7 28 26 16,-2-9-26-16,-5-19 28 0,0 0-28 0,6 14 28 15,1-4-28-15,-7-10 27 0,0 0-27 0,7 12 27 16,3 9-27-16,-10-21 26 0,0 0-26 0,13 24 27 0,2 2-27 15,-15-26 25-15,0 0-25 0,15 31 26 16,-7 2-26-16,-8-33 24 0,0 0-24 0,9 33 25 0,0 5-25 16,-9-38 20-16,0 0-20 0,9 33 20 0,-4-12-20 15,-5-21 20-15,0 0-20 0,5 17 21 0,1 0-21 16,-6-17 17-16,0 0-17 0,7 18 17 0,0-3-17 16,-7-15 14-16,0 0-14 0,7 16 15 0,2 1-15 15,-9-17 12-15,0 0-12 0,9 16 13 0,-1 1-13 0,-8-17 9 16,0 0-9-16,7 16 10 0,-1-4-10 0,-6-12 9 15,0 0-9-15,5 12 9 0,0-7-9 0,-5-5 10 16,0 0-10-16,7 7 10 0,0-4-10 0,-7-3 9 0,0 0-9 16,7 11 10-16,1 3-10 0,-8-14 9 0,0 0-9 15,7 13 10-15,0-1-10 0,-7-12 9 0,0 0-9 16,7 13 9-16,0 2-9 0,-7-15 8 0,0 0-8 16,5 19 9-16,-1 4-9 0,-4-23 7 0,0 0-7 15,3 26 7-15,1 3-7 0,-4-29 6 0,0 0-6 16,3 30 6-16,2-5-6 0,-5-25 5 0,0 0-5 0,6 23 5 15,-3-7-5-15,-3-16 4 0,0 0-4 16,4 13 4-16,1 0-4 0,-5-13 3 0,0 0-3 0,5 12 4 16,-1 1-4-16,-4-13 3 0,0 0-3 0,5 14 4 15,0-2-4-15,-5-12 3 0,0 0-3 0,8 13 3 16,-1 6-3-16,-7-19 3 0,0 0-3 0,5 20 3 16,-2-1-3-16,-3-19 2 0,0 0-2 0,4 18 3 15,-1-3-3-15,-3-15 2 0,0 0-2 0,4 14 2 16,0 2-2-16,-4-16 2 0,0 0-2 0,3 12 3 0,1-5-3 15,-4-7 2-15,0 0-2 0,0 0 3 0,7 10-3 16,-7-10 3-16,0 0-3 0,0 0 3 0,8 12-3 16,-8-12 3-16,0 0-3 0,7 7 3 0,1 2-3 15,-8-9 2-15,0 0-2 0,7 12 3 0,1 3-3 16,-8-15 2-16,0 0-2 0,11 16 2 0,-2 0-2 16,-9-16 2-16,0 0-2 0,7 15 2 0,0-1-2 15,-7-14 2-15,0 0-2 0,7 12 2 0,-2-1-2 16,-5-11 2-16,0 0-2 0,6 12 2 0,2 7-2 0,-8-19 1 15,0 0-1-15,11 24 2 0,0 5-2 0,-11-29 2 16,0 0-2-16,10 25 2 0,-1-5-2 0,-9-20 1 16,0 0-1-16,7 19 2 0,-3-3-2 0,-4-16 1 15,0 0-1-15,3 14 1 0,2-2-1 0,-5-12 1 16,0 0-1-16,7 12 2 0,-1-2-2 0,-6-10 2 0,0 0-2 16,3 9 2-16,-1 1-2 0,-2-10 2 0,0 0-2 15,4 11 2-15,-1-4-2 0,-3-7 1 0,0 0-1 16,5 8 1-16,6 8-1 0,-11-16 0 0,0 0 0 0,9 17 1 15,-2-10-1-15,-7-7 1 0,0 0-1 0,7 9 1 16,2 3-1-16,-9-12 0 0,0 0 0 0,9 14 1 16,-2-2-1-16,-7-12 0 0,0 0 0 0,3 10 1 15,1-1-1-15,-4-9 0 0,0 0 0 0,3 5 1 16,1 6-1-16,-4-11 0 0,0 0 0 0,3 10 1 16,1 0-1-16,-4-10 0 0,0 0 0 0,5 12 1 15,2 2-1-15,-7-14 0 0,0 0 0 0,7 16 1 16,0 3-1-16,-7-19 0 0,0 0 0 0,5 21 1 15,-1-1-1-15,-4-20 0 0,0 0 0 0,2 19 1 16,0-5-1-16,-2-14 0 0,0 0 0 0,1 11 0 0,3-6 0 16,-4-5 0-16,0 0 0 0,3 7 0 0,1 1 0 15,-4-8 0-15,0 0 0 0,3 13 0 0,3 4 0 16,-6-17 0-16,0 0 0 0,7 17 0 0,-2 0 0 16,-5-17 0-16,0 0 0 0,4 13 0 0,1-1 0 15,-5-12 0-15,0 0 0 0,7 12 0 0,-2 2 0 16,-5-14 0-16,0 0 0 0,4 12 0 0,-2-5 0 15,-2-7 0-15,0 0 0 0,0 0 0 0,5 10 0 0,-5-10 0 16,0 0 0-16,5 10 0 0,2 6 0 0,-7-16 0 16,0 0 0-16,7 21 0 0,0 3 0 0,-7-24 0 0,0 0 0 15,7 24 0-15,-1-3 0 0,-6-21 0 16,0 0 0-16,3 17 0 0,-1-3 0 0,-2-14 0 0,0 0 0 16,3 11 0-16,1-1 0 0,-4-10 0 0,0 0 0 15,3 9 0-15,1-2 0 0,-4-7 0 0,0 0 0 16,0 0 0-16,7 10 0 0,-7-10 0 0,0 0 0 0,4 7 0 15,-1 0 0-15,-3-7 0 0,0 0 0 16,0 0 0-16,5 8 0 0,-5-8 0 0,0 0 0 0,0 0 0 16,0 0 0-16,0 0 0 0,0 0 0 0,0 7 0 15,0-7 0-15,0 0 0 0,0 0 0 0,0 0 0 16,11-7 0-16,-11 7-1 0,0 0 1 0,5-15-1 16,1-11 1-16,-1-4-1703 0</inkml:trace>
  <inkml:trace contextRef="#ctx0" brushRef="#br4" timeOffset="-177085.79">28628 11680 561 0,'0'0'0'0,"0"0"0"16,0 15 0-16,0-15 6 0,0 0-6 0,2 16 7 0,3 3-7 15,-5-19 18-15,0 0-18 0,7 20 19 0,2 5-19 16,-9-25 31-16,0 0-31 0,10 29 32 0,1 4-32 16,-11-33 40-16,0 0-40 0,14 31 40 0,0-3-40 15,-14-28 40-15,0 0-40 0,16 26 41 0,5 2-41 16,-21-28 44-16,0 0-44 0,23 34 45 0,0 9-45 15,-23-43 46-15,0 0-46 0,23 47 46 0,0-2-46 16,-23-45 44-16,0 0-44 0,19 49 44 0,-3 2-44 0,-16-51 52 16,0 0-52-16,14 40 53 0,-1-12-53 0,-13-28 44 15,0 0-44-15,10 22 44 0,1 1-44 0,-11-23 36 16,0 0-36-16,12 33 36 0,1 3-36 0,-13-36 26 0,0 0-26 16,12 37 26-16,-1-1-26 0,-11-36 19 0,0 0-19 15,8 29 20-15,-2 2-20 0,-6-31 15 0,0 0-15 16,5 32 16-16,2 9-16 0,-7-41 11 0,0 0-11 15,9 40 12-15,0-14-12 0,-9-26 7 0,0 0-7 16,10 24 7-16,3 4-7 0,-13-28 5 0,0 0-5 0,10 29 6 16,-3 1-6-16,-7-30 5 0,0 0-5 0,7 24 6 15,0-10-6-15,-7-14 6 0,0 0-6 0,11 17 7 16,7 6-7-16,-18-23 10 0,0 0-10 0,17 22 10 16,-3-1-10-16,-14-21 12 0,0 0-12 0,13 24 12 15,1 9-12-15,-14-33 13 0,0 0-13 0,16 35 14 16,-1-6-14-16,-15-29 13 0,0 0-13 0,15 29 13 15,-3 4-13-15,-12-33 13 0,0 0-13 0,11 33 14 16,-4-5-14-16,-7-28 14 0,0 0-14 0,7 27 14 16,-2 1-14-16,-5-28 14 0,0 0-14 0,2 24 15 0,-2-6-15 15,0-18 13-15,0 0-13 0,1 8 13 0,-1-8-13 16,0 0 12-16,0 0-12 0,6 12 12 16,-1 1-12-16,-5-13 12 0,0 0-12 0,7 15 13 0,0-6-13 15,-7-9 10-15,0 0-10 0,7 8 10 0,0 6-10 16,-7-14 9-16,0 0-9 0,7 18 10 0,0-5-10 15,-7-13 7-15,0 0-7 0,7 18 8 0,-1 3-8 16,-6-21 7-16,0 0-7 0,5 22 7 0,2 1-7 16,-7-23 7-16,0 0-7 0,7 19 7 0,0-2-7 0,-7-17 7 15,0 0-7-15,9 19 7 0,0 10-7 0,-9-29 7 16,0 0-7-16,10 28 8 0,-1-7-8 0,-9-21 6 16,0 0-6-16,7 21 7 0,-1-1-7 0,-6-20 6 0,0 0-6 15,5 19 7-15,0-3-7 0,-5-16 4 16,0 0-4-16,5 15 5 0,1 3-5 0,-6-18 2 0,0 0-2 15,5 14 3-15,0 1-3 0,-5-15 2 0,0 0-2 16,6 16 2-16,-1 1-2 0,-5-17 2 0,0 0-2 0,5 16 3 16,0-2-3-16,-5-14 3 0,0 0-3 15,4 12 3-15,-2 0-3 0,-2-12 3 0,0 0-3 0,3 8 4 16,-3-8-4-16,0 0 3 0,0 0-3 0,7 11 4 16,-7-11-4-16,0 0 3 0,0 0-3 0,7 12 3 15,-3-5-3-15,-4-7 2 0,0 0-2 0,2 8 3 16,-4 3-3-16,2-11 1 0,0 0-1 0,-2 10 1 15,4-3-1-15,0 0-1449 0</inkml:trace>
  <inkml:trace contextRef="#ctx0" brushRef="#br4" timeOffset="-154937.38">29556 14147 158 0,'0'0'0'0,"0"0"0"0,0 0 0 15,0 0 5-15,0 0-5 0,0 0 6 16,0 0-6-16,0 0 30 0,0 0-30 0,0 0 30 0,0 0-30 16,0 0 54-16,0 0-54 0,0 0 55 0,0 0-55 15,0 0 63-15,0 0-63 0,0 0 64 0,0 0-64 16,0 0 47-16,0 0-47 0,0 0 47 0,0 0-47 0,0 0 40 15,0 0-40-15,0 0 41 0,0 0-41 0,0 0 45 16,0 0-45-16,0 0 46 0,0 0-46 0,0 0 42 16,0 0-42-16,0 0 43 0,0 0-43 0,0 0 45 15,0 0-45-15,0 0 46 0,0 0-46 0,0 0 40 0,0 0-40 16,0 0 40-16,0 0-40 0,0 0 37 0,0 0-37 16,0 0 37-16,0 0-37 0,0 0 29 0,0 0-29 15,0 0 29-15,0 0-29 0,0 0 24 0,0 0-24 16,-23 14 24-16,16-14-24 0,7 0 17 0,0 0-17 15,0 0 17-15,0 0-17 0,0 0 13 0,0 0-13 16,-7 0 14-16,7 0-14 0,0 0 10 0,0 0-10 0,0 0 10 16,0 0-10-16,0 0 6 0,0 0-6 0,0 0 7 15,0-7-7-15,0 7 6 0,0 0-6 0,0 0 6 16,0 0-6-16,0 0 6 0,0 0-6 0,9-3 6 16,-9 3-6-16,0 0 6 0,0 0-6 0,7-2 7 15,-7 2-7-15,0 0 6 0,0 0-6 0,1-7 7 16,-1 7-7-16,0 0 7 0,0 0-7 0,0 0 7 15,0 0-7-15,0 0 10 0,0 0-10 0,-8 0 10 16,8 0-10-16,0 0 10 0,0 0-10 0,-9 2 11 0,9-2-11 16,0 0 8-16,0 0-8 0,0 0 9 0,0 0-9 15,0 0 8-15,0 0-8 0,0 0 9 0,0 0-9 16,0 0 8-16,0 0-8 0,7 2 8 0,-7-2-8 16,0 0 6-16,0 0-6 0,10-2 7 0,-10 2-7 15,0 0 8-15,0 0-8 0,11-2 8 0,-11 2-8 16,0 0 8-16,0 0-8 0,3-12 8 0,-3 12-8 15,0 0 11-15,0 0-11 0,0 0 11 0,0 0-11 0,0 0 14 16,0 0-14-16,0 0 15 0,0 0-15 0,0 0 18 16,0 0-18-16,0 0 18 0,-10-3-18 0,10 3 18 15,0 0-18-15,0 0 18 0,-9 3-18 0,9-3 15 0,0 0-15 16,0 0 16-16,0 0-16 0,0 0 15 0,0 0-15 16,0 0 16-16,0 0-16 0,0 0 13 0,0 0-13 15,0 0 14-15,0 0-14 0,0 0 10 0,0 0-10 16,0 0 11-16,0 0-11 0,0 0 8 0,0 0-8 0,0 0 8 15,-7 2-8-15,7-2 6 16,0 0-6-16,0 0 7 0,0 0-7 0,0 0 1 0,0 0-1 0,-9 1 1 16,9-1-1-16,0 0-1234 0</inkml:trace>
  <inkml:trace contextRef="#ctx0" brushRef="#br4" timeOffset="-151235.69">29584 14120 550 0,'0'0'0'0,"0"0"0"15,0 0 0-15,0 0 17 0,0 0-17 0,0 0 18 16,0 7-18-16,0-7 31 0,0 0-31 0,0 0 31 16,-7 8-31-16,7-8 60 0,0 0-60 0,0 0 61 15,-9 11-61-15,9-11 53 0,0 0-53 0,0 0 53 16,-11 10-53-16,11-10 47 0,0 0-47 0,-12 5 47 15,-5 0-47-15,17-5 38 0,0 0-38 0,-22 0 38 16,1 2-38-16,21-2 29 0,0 0-29 0,-25 2 30 16,-1-2-30-16,26 0 24 0,0 0-24 0,-26 0 25 0,-1 2-25 15,27-2 21-15,0 0-21 0,-21 3 21 0,7 0-21 16,14-3 19-16,0 0-19 0,-14 0 19 0,-4 0-19 16,18 0 18-16,0 0-18 0,-16 0 18 0,4 0-18 15,12 0 15-15,0 0-15 0,-11 2 15 0,1 0-15 16,10-2 13-16,0 0-13 0,-13 2 14 0,-1-1-14 15,14-1 11-15,0 0-11 0,-14 2 12 0,-4 2-12 16,18-4 12-16,0 0-12 0,-19 1 13 0,-2 3-13 16,21-4 5-16,0 0-5 0,-19 2 6 0,3-2-6 0,16 0 3 15,0 0-3-15,-18 0 4 0,-3 1-4 0,21-1 4 16,0 0-4-16,-21 0 4 0,5 0-4 0,16 0 4 0,0 0-4 16,-14 0 5-16,1 0-5 0,13 0 5 0,0 0-5 15,-12 4 5-15,-6-4-5 0,18 0 6 0,0 0-6 16,-19 1 6-16,1-1-6 0,18 0 9 0,0 0-9 15,-17-1 9-15,1 1-9 0,16 0 12 0,0 0-12 16,-16 0 13-16,0 0-13 0,16 0 16 0,0 0-16 0,-16 3 16 16,0 1-16-16,16-4 17 0,0 0-17 0,-14 1 17 15,0-2-17-15,14 1 17 0,0 0-17 0,-14-2 17 16,0 2-17-16,14 0 17 0,0 0-17 0,-16 0 17 16,-5 0-17-16,21 0 13 0,0 0-13 0,-25 0 13 15,0-2-13-15,25 2 9 0,0 0-9 0,-24-2 10 16,-8 2-10-16,32 0 9 0,0 0-9 0,-37 0 9 15,-4-1-9-15,41 1 8 0,0 0-8 0,-40-5 8 16,1-1-8-16,39 6 8 0,0 0-8 0,-35-1 8 16,3 1-8-16,32 0 7 0,0 0-7 0,-28-4 7 15,0 2-7-15,28 2 5 0,0 0-5 0,-30-1 6 0,-2-1-6 16,32 2 4-16,0 0-4 0,-30 0 5 0,2 3-5 16,28-3 7-16,0 0-7 0,-30 6 7 0,-4-3-7 15,34-3 7-15,0 0-7 0,-30 5 8 0,2 0-8 16,28-5 9-16,0 0-9 0,-25 6 10 0,2-1-10 15,23-5 9-15,0 0-9 0,-21 7 10 0,0 0-10 16,21-7 8-16,0 0-8 0,-21 5 8 0,0-3-8 16,21-2 9-16,0 0-9 0,-18 0 10 0,0 0-10 15,18 0 9-15,0 0-9 0,-19 3 9 0,-2-3-9 16,21 0 9-16,0 0-9 0,-23 4 9 0,-5-3-9 0,28-1 7 16,0 0-7-16,-30 0 7 0,1 0-7 0,29 0 6 15,0 0-6-15,-28 0 6 0,-2 0-6 0,30 0 4 16,0 0-4-16,-28 2 4 0,5 0-4 0,23-2 2 15,0 0-2-15,-19 0 2 0,-1-5-2 0,20 5 1 0,0 0-1 16,-17-4 1-16,1 8-1 0,16-4 1 0,0 0-1 16,-18 3 1-16,0-1-1 0,18-2 1 0,0 0-1 15,-15 3 2-15,-1 1-2 0,16-4 2 0,0 0-2 0,-14 5 2 16,-1-2-2-16,15-3 1 0,0 0-1 0,-12 0 2 16,0 2-2-16,12-2 1 0,0 0-1 0,-13 2 2 15,3-2-2-15,10 0 1 0,0 0-1 0,-9-2 2 16,-2 0-2-16,11 2 1 0,0 0-1 0,-10-5 2 15,1 3-2-15,9 2 0 0,0 0 0 0,-9 0 1 16,-1 0-1-16,10 0 1 0,0 0-1 0,-11 0 1 16,-3-1-1-16,14 1 0 0,0 0 0 0,-9-4 1 15,2 4-1-15,7 0 1 0,0 0-1 0,0 0 1 0,-14-5-1 16,14 5 1-16,0 0-1 0,-7-2 2 0,0 1-2 16,7 1 1-16,0 0-1 0,0 0 1 0,0 0-1 15,0 0 0-15,0 0 0 0,-7-4 1 0,7 4-1 16,0 0 0-16,0 0 0 0,0 0 1 0,0-9-1 15,0 9 1-15,0 0-1 0,0 0 1 0,0 0-1 16,0 0 1-16,0 0-1 0,0 0 2 0,0-7-2 16,0 7 1-16,0 0-1 0,0 0 2 0,0 0-2 15,0 0 1-15,0 0-1 0,-9-5 2 0,9 5-2 16,0 0 1-16,0 0-1 0,-7-3 2 0,7 3-2 0,0 0 1 16,0 0-1-16,-7 0 1 0,7 0-1 0,0 0 0 15,0 0 0-15,0 0 1 0,-7 0-1 0,7 0 0 16,0 0 0-16,0 0 1 0,0 0-1 0,0 0 0 0,0 0 0 15,0 0 1-15,0 0-1 0,0 0 0 0,0 0 0 16,10 2 0-16,4 1 0 0,-14-3 0 0,0 0 0 16,22 7 1-16,6-2-1 0,-28-5 1 0,0 0-1 15,35 9 2-15,4 1-2 0,-39-10 3 0,0 0-3 0,40 7 3 16,5 2-3-16,-45-9 4 0,0 0-4 0,51 8 4 16,5-6-4-16,-56-2 4 0,0 0-4 0,58 4 4 15,-6 3-4-15,-52-7 4 0,0 0-4 0,49 1 5 16,2 3-5-16,-51-4 4 0,0 0-4 0,42 1 4 15,-6-1-4-15,-36 0 3 0,0 0-3 0,40 2 4 16,15 2-4-16,-55-4 2 0,0 0-2 0,58 1 2 16,0-1-2-16,-58 0 2 0,0 0-2 0,57 2 3 15,-11 2-3-15,-46-4 2 0,0 0-2 0,42 1 2 16,2-2-2-16,-44 1 2 0,0 0-2 0,42-4 2 16,-8 1-2-16,-34 3 2 0,0 0-2 0,35-4 2 0,8-3-2 15,-43 7 1-15,0 0-1 0,44-7 2 0,-2 0-2 16,-42 7 2-16,0 0-2 0,41-3 2 0,-4-1-2 15,-37 4 2-15,0 0-2 0,35-3 3 0,4 1-3 16,-39 2 3-16,0 0-3 0,33-5 4 0,-8 2-4 16,-25 3 0-16,0 0 0 0,26-4 1 0,6 1-1 0,-32 3 0 15,0 0 0-15,30-4 0 0,-5 1 0 0,-25 3-1 16,0 0 1-16,21-2 0 0,-3 2 0 0,-18 0-1 16,0 0 1-16,17-5 0 0,10-2 0 0,-27 7-2 15,0 0 2-15,26-7-1 0,-5 2 1 0,-21 5-2 16,0 0 2-16,18-5-1 0,-2 1 1 0,-16 4-1 15,0 0 1-15,16-3-1 0,0-1 1 0,-16 4-2 0,0 0 2 16,15-1-2-16,1-1 2 0,-16 2-1 0,0 0 1 16,14-2-1-16,-1 2 1 0,-13 0-2 0,0 0 2 15,10 0-1-15,-1 0 1 0,-9 0-2 0,0 0 2 16,7 0-1-16,-7 0 1 0,0 0-2 0,0 0 2 0,11 0-1 16,-2 0 1-16,-9 0-2 0,0 0 2 0,7 2-2 15,0 0 2-15,-7-2-3 0,0 0 3 0,0 0-2 16,12-2 2-16,-12 2-3 0,0 0 3 0,9-2-3 15,0 2 3-15,-9 0-3 0,0 0 3 0,9 0-3 16,-1 0 3-16,-8 0-4 0,0 0 4 0,7 0-3 16,-7 0 3-16,0 0-4 0,0 0 4 0,0 0-3 15,0 0 3-15,0 0-3 0,0 0 3 0,7 9-3 16,-7-9 3-16,0 0-3 0,0 0 3 0,0 0-2 16,-12 3 2-16,12-3-2 0,0 0 2 0,-19 5-1 0,-8 2 1 15,27-7-2-15,0 0 2 0,-33 5-1 0,-8-1 1 16,41-4-1-16,0 0 1 0,-47 0-1 0,-13 5 1 15,60-5-1-15,0 0 1 0,-66 7-1 0,5-2 1 16,61-5 0-16,0 0 0 0,-64 2 0 0,1-2 0 16,63 0 0-16,0 0 0 0,-69 2 0 0,-7 3 0 15,76-5 0-15,0 0 0 0,-78 7 0 0,6 0 0 0,72-7 0 16,0 0 0-16,-69 5 0 0,6-2 0 0,63-3 0 16,0 0 0-16,-66 0 0 0,1 0 0 0,65 0 0 15,0 0 0-15,-63 4 0 0,5-1 0 0,58-3 0 16,0 0 0-16,-57 2 0 0,8-2 0 0,49 0 0 0,0 0 0 15,-48 4 0-15,-1-4 0 0,49 0 0 16,0 0 0-16,-48 1 0 0,0-1 0 0,48 0 0 0,0 0 0 16,-49 0 0-16,-9 2 0 0,58-2 0 0,0 0 0 0,-53 2 0 15,12-1 0-15,41-1 0 0,0 0 0 16,-35 4 0-16,5-1 0 0,30-3 0 0,0 0 0 0,-28 2 0 16,5-2 0-16,23 0 0 0,0 0 0 0,-21 0 0 15,1 2 0-15,20-2 0 0,0 0 0 0,-17 0 0 16,1 0 0-16,16 0 0 0,0 0 0 0,-9 0 0 15,9 0 0-15,0 0 0 0,0 0 0 0,-11 3 0 16,11-3 0-16,0 0 0 0,0 0 0 0,-10-3 0 16,10 3 0-16,0 0 0 0,0 0 0 0,-7-5 0 15,0 3 0-15,7 2 0 0,0 0 0 0,-11-2 0 16,1-1 0-16,10 3 0 0,0 0 0 0,-13-5 0 16,4 1 0-16,9 4 0 0,0 0 0 0,0 0 0 15,-7-7 0-15,7 7 0 0,0 0 0 0,0 0 0 0,6-9 0 16,-6 9 0-16,0 0 0 0,5-5 0 0,2-3 0 15,-7 8 0-15,0 0 0 0,11-7 0 0,1 0 0 16,-12 7 0-16,0 0 0 0,14-5 0 0,-2 1 0 16,-12 4 0-16,0 0 0 0,14-2 0 0,2-1 0 15,-16 3 0-15,0 0 0 0,18-4 0 0,0 1 0 16,-18 3 0-16,0 0 0 0,26-2 0 0,13 1 0 16,-39 1 0-16,0 0 0 0,42-2 0 0,4 2 0 0,-46 0 0 15,0 0 0-15,51 2 1 0,15-1-1 0,-66-1 0 16,0 0 0-16,68 4 1 0,-2 3-1 0,-66-7 1 15,0 0-1-15,65 7 1 0,5-4-1 0,-70-3 0 0,0 0 0 16,80 4 1-16,10 4-1 0,-90-8 0 0,0 0 0 16,91 12 1-16,-4-3-1 0,-87-9 1 0,0 0-1 15,81 5 1-15,2-7-1 0,-83 2 1 0,0 0-1 16,76-3 2-16,-16 1-2 0,-60 2 2 0,0 0-2 0,51 0 2 16,-3-2-2-16,-48 2 1 0,0 0-1 0,47-5 2 15,3-2-2-15,-50 7 1 0,0 0-1 16,52-5 2-16,3 2-2 0,-55 3 2 0,0 0-2 0,55-2 2 15,-2 0-2-15,-53 2 1 0,0 0-1 0,42 0 1 16,-12 4-1-16,-30-4 0 0,0 0 0 0,23 3 1 16,-4-3-1-16,-19 0 0 0,0 0 0 0,16 0 0 15,-2 0 0-15,-14 0 0 0,0 0 0 0,13 0 1 16,3 0-1-16,-16 0 1 0,0 0-1 0,19 0 1 16,0 0-1-16,-19 0 1 0,0 0-1 0,20-5 2 15,-4 2-2-15,-16 3 2 0,0 0-2 0,14-4 2 0,-4 1-2 16,-10 3 2-16,0 0-2 0,9-4 3 0,-9 4-3 15,0 0 3-15,0 0-3 0,5-5 4 0,-5 5-4 16,0 0 4-16,0 0-4 0,-14-12 4 0,-5 7-4 16,19 5 5-16,0 0-5 0,-34-4 5 0,-10-3-5 15,44 7 5-15,0 0-5 0,-53-8 6 0,-10-1-6 16,63 9 6-16,0 0-6 0,-71-4 6 0,-4-1-6 0,75 5 5 16,0 0-5-16,-71-1 6 0,4-1-6 15,67 2 4-15,0 0-4 0,-69-2 5 0,-7 0-5 0,76 2 5 16,0 0-5-16,-77-3 5 0,-4 1-5 0,81 2 4 15,0 0-4-15,-82 0 4 0,5 5-4 0,77-5 3 16,0 0-3-16,-81 2 4 0,-6 2-4 0,87-4 3 0,0 0-3 16,-81 1 3-16,7-1-3 0,74 0 2 0,0 0-2 15,-69 2 3-15,2 3-3 0,67-5 1 0,0 0-1 16,-63 7 2-16,-3 0-2 0,66-7 1 0,0 0-1 16,-61 5 2-16,6-1-2 0,55-4 1 0,0 0-1 0,-48 5 1 15,6 4-1-15,42-9 0 0,0 0 0 0,-37 10 1 16,5-1-1-16,32-9 1 0,0 0-1 0,-31 5 1 15,-1-2-1-15,32-3 1 0,0 0-1 0,-30 2 1 16,0 0-1-16,30-2 1 0,0 0-1 0,-25 3 2 16,4-3-2-16,21 0 1 0,0 0-1 0,-23 0 2 15,-3 0-2-15,26 0 2 0,0 0-2 0,-23 2 2 16,7 0-2-16,16-2 1 0,0 0-1 0,-14 3 2 16,0-1-2-16,14-2 1 0,0 0-1 0,-16 3 2 15,-2-1-2-15,18-2 1 0,0 0-1 0,-16 2 2 16,2-2-2-16,14 0 1 0,0 0-1 0,-11 0 1 0,3 1-1 15,8-1 0-15,0 0 0 0,0 0 1 0,-9 4-1 16,9-4 0-16,0 0 0 0,0 0 1 0,0 0-1 16,0 0 1-16,0 0-1 0,0 0 1 0,0 0-1 15,0 0 0-15,0 0 0 0,0-7 1 0,0 7-1 16,0 0 0-16,0 0 0 0,0 0 0 0,0 0 0 16,0 0 0-16,0 0 0 0,9-7 0 0,-9 7 0 0,0 0-3 15,0 0 3-15,14-7-3 0,0 7 3 0,0-3-1558 16</inkml:trace>
  <inkml:trace contextRef="#ctx0" brushRef="#br4" timeOffset="-148660.82">27333 14175 527 0,'0'0'0'0,"0"0"0"15,0 0 0-15,0 0 57 0,0 0-57 0,18 10 58 16,-18-10-58-16,0 0 117 0,0 0-117 0,7 0 117 16,-7 0-117-16,0 0 106 0,0 0-106 0,7 0 106 15,0 0-106-15,-7 0 76 0,0 0-76 0,9 0 76 16,-2 0-76-16,-7 0 50 0,0 0-50 0,7 0 50 15,-7 0-50-15,0 0 32 0,0 0-32 0,0 0 33 16,-7-5-33-16,7 5 23 0,0 0-23 0,-11-2 23 16,-6 4-23-16,17-2 15 0,0 0-15 0,-16 4 16 0,3-3-16 15,13-1 14-15,0 0-14 0,-7 2 14 0,7-2-14 16,0 0-1073-16</inkml:trace>
  <inkml:trace contextRef="#ctx0" brushRef="#br4" timeOffset="-119602.47">29198 13310 572 0,'0'0'0'0,"0"0"0"15,0 0 0-15,0 0 25 0,0 0-25 0,0 0 26 16,0 0-26-16,0 0 86 0,0 0-86 0,19 1 86 15,-19-1-86-15,0 0 91 0,0 0-91 0,0 0 92 16,0 0-92-16,0 0 78 0,0 0-78 0,-9-3 79 16,4-6-79-16,5 9 48 0,0 0-48 0,-9-10 48 0,-3 3-48 15,12 7 37-15,0 0-37 0,-14-10 38 0,0 3-38 16,14 7 34-16,0 0-34 0,-16-5 34 0,-9 3-34 16,25 2 38-16,0 0-38 0,-26 0 39 15,3 0-39-15,23 0 39 0,0 0-39 0,-22 2 39 0,0 1-39 16,22-3 36-16,0 0-36 0,-25 7 37 0,2 0-37 0,23-7 32 15,0 0-32-15,-18 12 32 0,-1 0-32 0,19-12 34 16,0 0-34-16,-20 12 35 0,3 6-35 0,17-18 28 16,0 0-28-16,-20 15 28 0,-1 6-28 0,21-21 21 15,0 0-21-15,-19 24 22 0,3 4-22 0,16-28 17 16,0 0-17-16,-14 34 18 0,0 8-18 0,14-42 14 0,0 0-14 16,-13 43 14-16,1-3-14 0,12-40 12 0,0 0-12 15,-9 38 12-15,2-3-12 0,7-35 9 0,0 0-9 16,-5 31 10-16,1-4-10 0,4-27 7 0,0 0-7 15,-3 25 8-15,1-5-8 0,2-20 7 0,0 0-7 0,-2 25 7 16,1-5-7-16,1-20 5 0,0 0-5 0,-2 25 6 16,4-5-6-16,-2-20 6 0,0 0-6 0,1 20 6 15,1 0-6-15,-2-20 5 0,0 0-5 0,2 23 5 16,0-1-5-16,-2-22 5 0,0 0-5 0,1 23 6 16,1-2-6-16,-2-21 4 0,0 0-4 0,0 19 5 15,-3-6-5-15,3-13 5 0,0 0-5 0,-4 9 5 16,1-2-5-16,3-7 5 0,0 0-5 0,0 0 6 15,-8-5-6-15,8 5 5 0,0 0-5 0,-3-11 6 16,-2-2-6-16,5 13 6 0,0 0-6 0,-7-19 6 16,1-6-6-16,6 25 8 0,0 0-8 0,-1-24 8 15,-1-4-8-15,2 28 8 0,0 0-8 0,2-24 9 16,5 0-9-16,-7 24 7 0,0 0-7 0,10-24 7 0,3 3-7 16,-13 21 6-16,0 0-6 0,15-24 6 0,8-6-6 15,-23 30 5-15,0 0-5 0,27-34 5 0,3-8-5 16,-30 42 4-16,0 0-4 0,32-47 4 0,-1-6-4 15,-31 53 3-15,0 0-3 0,32-49 3 0,0 8-3 0,-32 41 2 16,0 0-2-16,30-35 3 0,2 4-3 0,-32 31 2 16,0 0-2-16,31-24 3 0,-1 10-3 0,-30 14 1 15,0 0-1-15,27-12 2 0,-6 3-2 0,-21 9 1 0,0 0-1 16,18-3 1-16,-6-1-1 0,-12 4 1 0,0 0-1 16,12 0 1-16,-1 0-1 0,-11 0 0 0,0 0 0 15,7 0 1-15,-7 0-1 0,0 0 0 0,0 0 0 16,9 0 1-16,-9 0-1 0,0 0 0 0,0 0 0 15,0 0 1-15,8 4-1 0,-8-4 0 0,0 0 0 0,0 0 1 16,8 0-1-16,-8 0 0 0,0 0 0 0,0 0 0 16,0 0 0-16,0 0 0 0,0 0 0 0,0 0 0 15,-13 1 0-15,13-1 0 0,0 0 0 0,-16-1 0 16,-5 1 0-16,21 0 0 0,0 0 0 0,-28 5 0 16,-6 2 0-16,34-7 0 0,0 0 0 0,-31 2 0 15,4-1 0-15,27-1 0 0,0 0 0 0,-23 9 1 16,0 0-1-16,23-9 0 0,0 0 0 0,-23 15 1 15,2-3-1-15,21-12 0 0,0 0 0 0,-23 14 1 16,0 0-1-16,23-14 0 0,0 0 0 0,-24 22 1 0,-5 13-1 16,29-35 0-16,0 0 0 0,-26 36 0 0,5-6 0 15,21-30 0-15,0 0 0 0,-20 34 0 0,-1 8 0 16,21-42 0-16,0 0 0 0,-19 40 0 16,7-9 0-16,12-31 0 0,0 0 0 0,-9 29 0 0,5-4 0 15,4-25 0-15,0 0 0 0,2 26 1 0,3 8-1 16,-5-34 1-16,0 0-1 0,7 37 1 0,0 2-1 15,-7-39 1-15,0 0-1 0,6 37 1 0,-3-10-1 16,-3-27 1-16,0 0-1 0,4 25 1 0,-1-5-1 0,-3-20 1 16,0 0-1-16,6 21 2 0,1-7-2 0,-7-14 2 15,0 0-2-15,5 17 3 0,-3 4-3 0,-2-21 3 16,0 0-3-16,0 17 3 0,0-8-3 0,0-9 3 0,0 0-3 16,0 0 4-16,0 9-4 0,0-9 4 0,0 0-4 15,0 0 5-15,0 0-5 0,0 0 5 0,0 0-5 16,0 0 5-16,0 0-5 0,0 0 4 0,0 0-4 15,0 0 5-15,-2 7-5 0,2-7 5 0,0 0-5 16,0 0 5-16,-7 3-5 0,7-3 6 0,0 0-6 16,0 0 7-16,-7 3-7 0,7-3 6 0,0 0-6 0,0 0 6 15,0 0-6-15,0 0 6 0,0 0-6 0,0 0 6 16,-7 2-6-16,7-2 6 0,0 0-6 0,0 0 7 16,1-8-7-16,-1 8 5 0,0 0-5 0,2-9 6 15,0-1-6-15,-2 10 6 0,0 0-6 0,9-18 6 16,8-13-6-16,1 2-1675 0</inkml:trace>
  <inkml:trace contextRef="#ctx0" brushRef="#br4" timeOffset="-118351.08">29184 13291 785 0,'0'0'0'0,"0"0"0"0,-6 7 0 16,6-7 36-16,0 0-36 0,-7 3 37 0,-5-3-37 16,12 0 49-16,0 0-49 0,-20 0 49 0,-4 2-49 15,24-2 53-15,0 0-53 0,-27 3 53 0,3-1-53 16,24-2 43-16,0 0-43 0,-23 2 43 0,2 3-43 15,21-5 39-15,0 0-39 0,-22 9 40 0,1 4-40 16,21-13 52-16,0 0-52 0,-19 18 53 0,-4-4-53 16,23-14 58-16,0 0-58 0,-23 13 59 0,4 1-59 0,19-14 51 15,0 0-51-15,-18 16 51 0,-2 1-51 0,20-17 40 16,0 0-40-16,-19 17 41 0,0 2-41 0,19-19 30 16,0 0-30-16,-22 26 31 0,0 13-31 0,22-39 20 0,0 0-20 15,-20 43 20-15,4-7-20 0,16-36 16 0,0 0-16 16,-12 36 16-16,0 1-16 0,12-37 14 0,0 0-14 15,-9 29 15-15,0-1-15 0,9-28 13 0,0 0-13 16,-7 28 13-16,5-8-13 0,2-20 10 0,0 0-10 16,-2 23 10-16,-1 6-10 0,3-29 8 0,0 0-8 0,-2 26 8 15,0 0-8-15,2-26 6 0,0 0-6 0,-1 28 6 16,-1 7-6-16,2-35 5 0,0 0-5 0,-2 31 5 16,0-14-5-16,2-17 5 0,0 0-5 0,0 16 5 15,0-1-5-15,0-15 4 0,0 0-4 0,0 9 4 16,0 1-4-16,0-10 3 0,0 0-3 0,0 11 4 15,0-3-4-15,0-8 4 0,0 0-4 0,0 7 4 16,0-7-4-16,0 0 4 0,0 0-4 0,0 0 5 16,0 0-5-16,0 0 4 0,0 0-4 0,0 0 4 15,2-17-4-15,-2 17 7 0,0 0-7 0,2-23 7 16,-2-17-7-16,0 40 9 0,0 0-9 0,2-41 9 0,3-1-9 16,-5 42 9-16,0 0-9 0,10-36 10 0,5 5-10 15,-15 31 9-15,0 0-9 0,15-29 10 0,7 1-10 16,-22 28 6-16,0 0-6 0,24-35 7 0,4-1-7 15,-28 36 4-15,0 0-4 0,32-38 4 0,2-4-4 16,-34 42 4-16,0 0-4 0,32-43 4 0,-6-5-4 0,-26 48 2 16,0 0-2-16,30-47 2 0,2 10-2 15,-32 37 1-15,0 0-1 0,30-25 1 0,-7 2-1 0,-23 23 0 16,0 0 0-16,23-17 1 0,5 5-1 0,-28 12 0 16,0 0 0-16,26-7 1 0,-8 5-1 0,-18 2 0 0,0 0 0 15,14 0 1-15,0-5-1 0,-14 5 0 0,0 0 0 16,12-4 1-16,-3 3-1 0,-9 1 0 0,0 0 0 15,7-2 1-15,-7 2-1 0,0 0 0 0,0 0 0 16,0 0 1-16,7-9-1 0,-7 9 1 0,0 0-1 16,0 0 1-16,-7-8-1 0,7 8 0 0,0 0 0 0,-12-4 1 15,-6 1-1-15,18 3 1 0,0 0-1 0,-23-7 1 16,-5 5-1-16,28 2 2 0,0 0-2 0,-30 2 2 16,2 5-2-16,28-7 2 0,0 0-2 0,-26 7 2 15,-1 6-2-15,27-13 1 0,0 0-1 0,-26 18 2 16,-6 4-2-16,32-22 1 0,0 0-1 0,-28 30 2 15,1 15-2-15,27-45 1 0,0 0-1 0,-26 50 1 16,-4 0-1-16,30-50 0 0,0 0 0 0,-30 50 1 16,2-1-1-16,28-49 0 0,0 0 0 0,-23 45 0 0,7-7 0 15,16-38 0-15,0 0 0 0,-9 38 0 16,4 0 0-16,5-38 0 0,0 0 0 0,1 43 0 0,6 6 0 16,-7-49 0-16,0 0 0 0,9 39 0 0,2-13 0 15,-11-26 0-15,0 0 0 0,10 23 0 0,3 3 0 16,-13-26-1-16,0 0 1 0,10 19-1 0,-4-9 1 15,-1 1-1485-15</inkml:trace>
  <inkml:trace contextRef="#ctx0" brushRef="#br4" timeOffset="-103323.06">28360 13221 673 0,'0'0'0'15,"0"0"0"-15,0 0 0 0,0 0 25 0,0 0-25 16,0 0 26-16,0 0-26 0,0 0 68 0,0 0-68 0,0 0 68 15,17-22-68-15,-17 22 107 0,0 0-107 16,6-14 108-16,1-3-108 0,-7 17 100 0,0 0-100 0,7-24 101 16,-2-8-101-16,-5 32 51 0,0 0-51 0,9-36 51 15,7-2-51-15,-16 38 51 0,0 0-51 0,16-40 51 16,1 2-51-16,-17 38 45 0,0 0-45 0,20-36 45 16,3 1-45-16,-23 35 45 0,0 0-45 0,26-31 45 15,6 5-45-15,-32 26 49 0,0 0-49 0,37-24 50 16,7-4-50-16,-44 28 49 0,0 0-49 0,46-22 49 15,-4 6-49-15,-42 16 42 0,0 0-42 0,41-12 43 16,-4 0-43-16,-37 12 35 0,0 0-35 0,30-11 35 0,-13 8-35 16,-17 3 36-16,0 0-36 0,13-2 37 0,-1 2-37 15,-12 0 31-15,0 0-31 0,11 0 32 0,-11 0-32 16,0 0 26-16,0 0-26 0,9 0 26 0,-9 0-26 16,0 0 22-16,0 0-22 0,0 0 23 0,0 0-23 15,0 0 20-15,0 0-20 0,0 0 20 0,8 4-20 16,-8-4 16-16,0 0-16 0,0 0 17 0,7 1-17 0,-7-1 12 15,0 0-12-15,0 0 12 0,7 7-12 0,-7-7 10 16,0 0-10-16,0 0 11 0,0 0-11 0,0 0-1713 16</inkml:trace>
  <inkml:trace contextRef="#ctx0" brushRef="#br4" timeOffset="-102300.35">28002 12377 348 0,'0'0'0'0,"0"0"0"0,3 19 0 16,-3-19 55-16,0 0-55 0,4 9 56 0,-1-16-56 15,-3 7 79-15,0 0-79 0,4-9 80 0,1-3-80 16,-5 12 61-16,0 0-61 0,7-5 61 0,2 1-61 16,-9 4 63-16,0 0-63 0,12-1 63 0,4-1-63 15,-16 2 53-15,0 0-53 0,18-5 54 0,0 6-54 16,-18-1 50-16,0 0-50 0,21 9 50 0,7 10-50 15,-28-19 39-15,0 0-39 0,25 19 40 0,-10 5-40 16,-15-24 39-16,0 0-39 0,13 26 39 0,-6-1-39 16,-7-25 36-16,0 0-36 0,3 20 36 0,-4-4-36 0,1-16 28 15,0 0-28-15,-4 10 29 0,4-10-29 0,0 0 26 16,0 0-26-16,-5 7 27 0,5-7-27 0,0 0 20 16,0 0-20-16,0 0 21 0,0 0-21 0,0 0 18 0,0 0-18 15,5-8 19-15,-5 8-19 0,0 0 15 0,0 0-15 16,7-6 16-16,2-6-16 0,-9 12 15 0,0 0-15 15,12-17 16-15,2 1-16 0,-14 16 15 0,0 0-15 16,16-15 15-16,4-13-15 0,-20 28 10 0,0 0-10 16,19-29 10-16,-3-4-10 0,-16 33 9 0,0 0-9 0,12-37 10 15,-1-1-10-15,-11 38 15 0,0 0-15 0,5-41 16 16,-5-8-16-16,0 49 30 0,0 0-30 0,-9-45 30 16,-8 7-30-16,17 38 36 0,0 0-36 0,-21-29 36 15,-4 8-36-15,25 21 36 0,0 0-36 0,-23-17 37 16,7 6-37-16,16 11 32 0,0 0-32 0,-9-3 33 15,9 3-33-15,0 0 26 0,0 0-26 0,0 0 27 16,-5 9-27-16,5-9 20 0,0 0-20 0,4 10 20 16,1 6-20-16,-5-16 16 0,0 0-16 0,14 29 17 15,9 23-17-15,0-4-1476 0</inkml:trace>
  <inkml:trace contextRef="#ctx0" brushRef="#br4" timeOffset="-101500.08">28122 13277 438 0,'0'0'0'16,"0"0"0"-16,0 0 0 0,0 0 87 0,0 0-87 15,-2 22 88-15,-5-15-88 0,7-7 95 0,0 0-95 16,-7 2 95-16,-2 0-95 0,9-2 64 0,0 0-64 0,-11 3 65 16,-1 4-65-16,12-7 64 0,0 0-64 0,-16 12 64 15,-3 6-64-15,19-18 60 0,0 0-60 0,-20 20 61 16,3 5-61-16,17-25 50 0,0 0-50 0,-20 32 50 16,1 10-50-16,19-42 43 0,0 0-43 0,-16 50 43 15,7 4-43-15,9-54 35 0,0 0-35 0,-5 52 35 16,1 5-35-16,4-57 30 0,0 0-30 0,0 55 31 15,4 4-31-15,-4-59 25 0,0 0-25 0,9 61 25 16,7 6-25-16,-16-67 24 0,0 0-24 0,17 54 24 16,-1-20-24-16,-16-34 23 0,0 0-23 0,14 25 24 0,2-8-24 15,-16-17 21-15,0 0-21 0,14 15 22 0,-1-6-22 16,-13-9 19-16,0 0-19 0,12 7 20 0,0-4-20 16,-12-3 18-16,0 0-18 0,18-5 19 0,10-9-19 15,0-3-1262-15</inkml:trace>
  <inkml:trace contextRef="#ctx0" brushRef="#br4" timeOffset="-100684.7">27100 13635 505 0,'0'0'0'0,"0"0"0"0,-7-7 0 16,7 7 71-16,0 0-71 0,-5-7 71 0,5 7-71 16,0 0 115-16,0 0-115 0,0-10 116 0,5 1-116 0,-5 9 61 15,0 0-61-15,7-8 61 0,4 1-61 16,-11 7 55-16,0 0-55 0,11-2 56 0,4-2-56 0,-15 4 39 16,0 0-39-16,27 6 40 0,10 7-40 0,-37-13 34 15,0 0-34-15,39 21 35 0,-6-3-35 0,-33-18 33 0,0 0-33 16,30 22 33-16,-5 4-33 0,-25-26 32 0,0 0-32 15,19 26 33-15,-6-2-33 0,-13-24 29 0,0 0-29 16,7 24 30-16,-5 2-30 0,-2-26 27 0,0 0-27 16,-2 21 28-16,-2-7-28 0,4-14 26 0,0 0-26 0,-3 9 26 15,3-9-26-15,0 0 22 0,0 0-22 0,0 0 23 16,0 0-23-16,0 0 23 0,0 0-23 0,0 0 23 16,7-16-23-16,-7 16 20 0,0 0-20 0,9-17 21 15,1 1-21-15,-10 16 15 0,0 0-15 0,12-14 15 16,1 4-15-16,-13 10 13 0,0 0-13 0,14-10 13 15,0-4-13-15,-14 14 13 0,0 0-13 0,12-21 13 16,-3-3-13-16,-9 24 13 0,0 0-13 0,9-28 14 16,0-5-14-16,-9 33 20 0,0 0-20 0,7-36 20 15,-5-6-20-15,-2 42 25 0,0 0-25 0,1-41 25 16,-1 4-25-16,0 37 28 0,0 0-28 0,-5-31 28 0,-7 7-28 16,12 24 25-16,0 0-25 0,-18-21 25 0,1 6-25 15,17 15 27-15,0 0-27 0,-16-12 27 0,0 5-27 16,16 7 23-16,0 0-23 0,-11-4 24 0,4 2-24 15,7 2 13-15,0 0-13 0,0 0 13 0,0 0-13 16,0 0 5-16,0 0-5 0,-3 13 6 0,4-3-6 16,3-3-1539-16</inkml:trace>
  <inkml:trace contextRef="#ctx0" brushRef="#br4" timeOffset="-88174">27896 13014 292 0,'0'0'0'0,"0"0"0"0,0 0 0 0,0 0 6 0,0 0-6 15,0 0 6-15,0 0-6 0,0 0 48 0,0 0-48 16,0 0 48-16,0 0-48 0,0 0 70 0,0 0-70 16,0 0 70-16,0 0-70 0,0 0 66 0,0 0-66 0,0 0 66 15,0 0-66-15,0 0 44 0,0 0-44 0,0 0 45 16,0 0-45-16,0 0 35 0,0 0-35 0,0 0 36 16,16 14-36-16,-16-14 32 0,0 0-32 0,21 19 33 15,4 1-33-15,-25-20 34 0,0 0-34 0,26 23 35 16,6 5-35-16,-32-28 31 0,0 0-31 0,35 31 31 15,4 0-31-15,-39-31 31 0,0 0-31 0,44 29 31 16,5-4-31-16,-49-25 26 0,0 0-26 0,46 19 26 16,-17-6-26-16,-29-13 25 0,0 0-25 0,28 16 25 15,12 3-25-15,-40-19 20 0,0 0-20 0,34 17 20 16,-17-8-20-16,-17-9 18 0,0 0-18 0,18 9 18 0,9 5-18 16,-27-14 13-16,0 0-13 0,22 13 14 0,-6-2-14 15,-16-11 11-15,0 0-11 0,20 10 12 0,8 9-12 16,-28-19 7-16,0 0-7 0,25 16 8 0,-9-4-8 15,-16-12 4-15,0 0-4 0,17 14 5 0,11 10-5 16,-28-24 4-16,0 0-4 0,29 24 5 0,-10-5-5 16,-19-19 4-16,0 0-4 0,16 12 5 0,0-3-5 15,-16-9 4-15,0 0-4 0,19 10 4 0,1 1-4 16,-20-11 6-16,0 0-6 0,19 14 6 0,-3-2-6 0,-16-12 4 16,0 0-4-16,16 12 4 0,1 5-4 0,-17-17 5 15,0 0-5-15,16 14 6 0,-2-2-6 0,-14-12 7 16,0 0-7-16,13 10 8 0,-3 3-8 0,-10-13 6 15,0 0-6-15,13 12 7 0,1 3-7 0,-14-15 7 0,0 0-7 16,12 14 7-16,-5-5-7 0,-7-9 4 0,0 0-4 16,7 7 5-16,2-2-5 0,-9-5 3 0,0 0-3 15,12 7 3-15,1 0-3 0,-13-7 1 0,0 0-1 16,14 8 2-16,3 4-2 0,-17-12 0 0,0 0 0 0,18 7 1 16,-6-1-1-16,-12-6-1 0,0 0 1 0,13 5 0 15,4 2 0-15,-17-7-5 0,0 0 5 0,20 7-5 16,1 1 5-16,-21-8-10 0,0 0 10 0,18 9-9 15,-10-6 9-15,-8-3-15 0,0 0 15 0,11 6-14 16,5 2 14-16,-16-8-16 0,0 0 16 0,16 9-16 16,-7-4 16-16,-9-5-21 0,0 0 21 0,8 5-21 15,3 4 21-15,-11-9-30 0,0 0 30 0,11 9-29 16,-1-2 29-16,-10-7-32 0,0 0 32 0,13 5-32 16,-1 3 32-16,-12-8-27 0,0 0 27 0,14 12-27 0,4 2 27 15,-18-14-19-15,0 0 19 0,14 14-19 0,-4-2 19 16,-10-12-18-16,0 0 18 0,9 11-17 0,-2-3 17 15,-7-8-15-15,0 0 15 0,7 6-14 0,0 0 14 16,-7-6-13-16,0 0 13 0,7 7-12 0,0 2 12 16,-7-9-10-16,0 0 10 0,7 10-9 0,1 1 9 15,-8-11-9-15,0 0 9 0,7 12-9 0,0-5 9 16,-7-7-12-16,0 0 12 0,5 7-11 0,-5-7 11 0,0 0-15 16,0 0 15-16,7 5-14 0,2 0 14 0,-9-5-14 15,0 0 14-15,12 4-13 0,-1 1 13 0,-11-5-11 16,0 0 11-16,9 7-11 0,-1-2 11 0,-8-5-3 15,0 0 3-15,11 3-3 0,-2-1 3 0,-9-2 0 0,0 0 0 16,9 4 0-16,1-1 0 0,-10-3 8 0,0 0-8 16,11 3 9-16,-2 1-9 0,-9-4 21 15,0 0-21-15,0 0 21 0,8 9-21 0,-8-9 28 0,0 0-28 16,0 0 28-16,11 5-28 0,-11-5 28 0,0 0-28 0,7 3 29 16,-7-3-29-16,0 0 27 0,0 0-27 0,9 7 27 15,-9-7-27-15,0 0 23 0,0 0-23 0,5 9 24 16,-5-9-24-16,0 0 21 0,0 0-21 0,7 7 21 15,-3 0-21-15,-4-7 17 0,0 0-17 0,0 0 17 16,3 10-17-16,-3-10 12 0,0 0-12 0,0 0 13 16,0 0-13-16,0 0 3 0,0 0-3 0,2 7 4 15,-2-7-4-15,0 0-885 0</inkml:trace>
  <inkml:trace contextRef="#ctx0" brushRef="#br4" timeOffset="-86684.13">27839 12938 326 0,'0'0'0'16,"0"0"0"-16,13-11 0 0,-13 11 17 0,0 0-17 15,9-7 17-15,-9 7-17 0,0 0 36 0,0 0-36 16,0 0 37-16,-13-7-37 0,13 7 80 0,0 0-80 16,-10-3 80-16,-3 0-80 0,13 3 72 0,0 0-72 0,-16-2 73 15,-1 2-73-15,17 0 57 0,0 0-57 0,-21 3 58 16,-4 4-58-16,25-7 57 0,0 0-57 0,-25 9 57 15,4 1-57-15,21-10 48 0,0 0-48 0,-16 11 49 16,6-3-49-16,10-8 47 0,0 0-47 0,-7 11 48 16,3 4-48-16,4-15 47 0,0 0-47 0,0 21 48 15,2 3-48-15,-2-24 44 0,0 0-44 0,5 26 45 16,0-3-45-16,-5-23 36 0,0 0-36 0,6 17 37 16,-3-7-37-16,-3-10 28 0,0 0-28 0,13 7 29 15,17 5-29-15,-30-12 26 0,0 0-26 0,31 11 27 16,-4-8-27-16,-27-3 22 0,0 0-22 0,26-2 23 0,8-4-23 15,-34 6 18-15,0 0-18 0,32-18 18 0,-11-4-18 16,-21 22 19-16,0 0-19 0,14-21 19 0,-4 2-19 16,-10 19 22-16,0 0-22 0,6-21 23 0,-8-6-23 15,2 27 23-15,0 0-23 0,-5-26 24 0,-2 8-24 16,7 18 19-16,0 0-19 0,-8-14 20 0,-2 2-20 16,10 12 18-16,0 0-18 0,-14-12 18 0,-4 0-18 15,18 12 17-15,0 0-17 0,-21-7 17 0,-5 5-17 0,26 2 19 16,0 0-19-16,-29 2 19 0,-1 5-19 0,30-7 16 15,0 0-16-15,-26 12 16 0,6 5-16 0,20-17 12 16,0 0-12-16,-14 21 13 0,4 3-13 0,10-24 11 16,0 0-11-16,-7 30 11 0,1 6-11 0,6-36 8 0,0 0-8 15,-1 31 8-15,1-10-8 0,0-21 6 0,0 0-6 16,3 14 7-16,1-4-7 0,-4-10 5 0,0 0-5 16,12 7 6-16,16 0-6 0,-28-7 6 0,0 0-6 0,34 4 7 15,1-4-7-15,-35 0 7 0,0 0-7 0,35-12 7 16,2-11-7-16,-37 23 7 0,0 0-7 0,32-29 7 15,-14-3-7-15,-18 32 9 0,0 0-9 0,5-31 9 16,-8 7-9-16,3 24 9 0,0 0-9 0,-9-21 9 16,-11 2-9-16,20 19 9 0,0 0-9 0,-21-14 9 15,-5 6-9-15,26 8 8 0,0 0-8 0,-25-2 9 16,4 7-9-16,21-5 8 0,0 0-8 0,-21 12 9 16,-4 7-9-16,25-19 7 0,0 0-7 0,-23 23 7 15,7 1-7-15,16-24 7 0,0 0-7 0,-9 30 7 16,9-1-7-16,0-29 6 0,0 0-6 0,7 28 6 15,4-11-6-15,-11-17 6 0,0 0-6 0,16 10 6 0,5-4-6 16,-21-6 5-16,0 0-5 0,25 0 5 0,3-6-5 16,-28 6 4-16,0 0-4 0,30-15 4 0,-2-13-4 15,-28 28 5-15,0 0-5 0,23-31 6 0,-9-2-6 16,-14 33 6-16,0 0-6 0,2-29 6 0,-13 4-6 16,11 25 5-16,0 0-5 0,-17-19 6 0,-6 6-6 15,23 13 7-15,0 0-7 0,-23-11 7 0,2 8-7 16,21 3 7-16,0 0-7 0,-21 0 8 0,-4 5-8 0,25-5 7 15,0 0-7-15,-23 7 8 0,9 1-8 0,14-8 6 16,0 0-6-16,-9 9 7 0,4 0-7 0,5-9 6 0,0 0-6 16,-4 8 7-16,2 1-7 0,2-9 5 0,0 0-5 15,0 7 6-15,0-7-6 0,0 0 4 0,0 0-4 16,0 0 5-16,0 0-5 0,0 0 4 0,0 0-4 16,11 5 4-16,-2-3-4 0,-9-2 3 0,0 0-3 15,12 0 4-15,2-4-4 0,-14 4 2 0,0 0-2 16,14-3 3-16,-1 0-3 0,-13 3 2 0,0 0-2 0,9-2 3 15,-9 2-3-15,0 0 2 0,0 0-2 0,7-4 2 16,-7 4-2-16,0 0 2 0,0 0-2 0,0 0 2 16,8-1-2-16,1-1-1710 0</inkml:trace>
  <inkml:trace contextRef="#ctx0" brushRef="#br4" timeOffset="-84633.01">26566 12418 303 0,'0'0'0'0,"0"0"0"15,0 0 0-15,0 0 68 0,0 0-68 0,-19 0 68 16,1 0-68-16,18 0 99 0,0 0-99 0,-27 4 99 15,-1 5-99-15,28-9 45 0,0 0-45 0,-28 19 46 16,-2 5-46-16,30-24 51 0,0 0-51 0,-26 36 52 0,6 6-52 16,20-42 43-16,0 0-43 0,-14 45 44 0,5 5-44 15,9-50 34-15,0 0-34 0,-3 48 34 0,6-11-34 16,-3-37 28-16,0 0-28 0,6 27 29 0,1-9-29 16,-7-18 21-16,0 0-21 0,10 10 21 0,8-3-21 15,-18-7 17-15,0 0-17 0,30 2 17 0,12-4-17 16,-42 2 13-16,0 0-13 0,44-7 14 0,-9-7-14 15,-35 14 20-15,0 0-20 0,29-21 20 0,-8-3-20 16,-21 24 26-16,0 0-26 0,18-24 27 0,-6 3-27 16,-12 21 26-16,0 0-26 0,9-15 27 0,-4 3-27 0,-5 12 29 15,0 0-29-15,2-7 29 0,-2 7-29 0,0 0 25 16,0 0-25-16,0 0 26 0,-2 10-26 0,2-10 20 0,0 0-20 16,3 9 20-16,3 3-20 0,-6-12 14 0,0 0-14 15,3 12 14-15,8 3-14 0,-11-15 10 0,0 0-10 16,12 14 11-16,1-5-11 0,-13-9 7 0,0 0-7 15,15 5 8-15,10-3-8 0,-25-2 5 0,0 0-5 16,25-2 5-16,-6-5-5 0,-19 7 6 0,0 0-6 0,13-14 6 16,-8-5-6-16,-5 19 10 0,0 0-10 0,0-24 10 15,-9-2-10-15,9 26 14 0,0 0-14 0,-18-22 14 16,-8 6-14-16,26 16 22 0,0 0-22 0,-30-9 23 16,0 8-23-16,30 1 26 0,0 0-26 0,-26 7 27 15,3 8-27-15,23-15 24 0,0 0-24 0,-18 18 24 16,7-6-24-16,11-12 22 0,0 0-22 0,-3 7 22 15,3-7-22-15,0 0 18 0,0 0-18 0,0 0 18 16,3 7-18-16,-3-7 14 0,0 0-14 0,9 0 15 16,5-4-15-16,-14 4 11 0,0 0-11 0,29-10 11 0,8-8-11 15,-37 18 10-15,0 0-10 0,33-20 10 0,-10 7-10 16,-23 13 6-16,0 0-6 0,26-10 7 0,17 1-7 16,-43 9 5-16,0 0-5 0,40-3 5 0,-17 3-5 15,-23 0 4-15,0 0-4 0,27 9 4 0,12 13-4 16,-39-22 3-16,0 0-3 0,37 24 3 0,-14-10-3 15,-23-14 4-15,0 0-4 0,12 18 5 0,-7 7-5 0,-5-25 7 16,0 0-7-16,2 26 8 0,-6-8-8 16,4-18 11-16,0 0-11 0,-5 10 12 0,5-10-12 0,0 0 13 15,0 0-13-15,-10-2 14 0,4-11-14 16,6 13 15-16,0 0-15 0,-3-18 15 0,3 1-15 0,0 17 15 0,0 0-15 16,3-24 16-16,3-1-16 0,-6 25 13 0,0 0-13 15,8-24 14-15,-1 12-14 0,-7 12 12 0,0 0-12 16,6-7 13-16,1 4-13 0,-7 3 9 0,0 0-9 15,7-2 10-15,2-3-10 0,-9 5 6 0,0 0-6 16,10-2 6-16,1 2-6 0,-11 0 5 0,0 0-5 16,12 0 5-16,6 0-5 0,-18 0 3 0,0 0-3 15,21-5 3-15,2-7-3 0,-23 12 2 0,0 0-2 0,21-12 2 16,-5 1-2-16,-16 11 2 0,0 0-2 0,12-12 2 16,-1-5-2-16,-11 17 2 0,0 0-2 0,7-17 2 15,-5 3-2-15,-2 14 2 0,0 0-2 0,-2-9 2 16,2 9-2-16,0 0 2 0,0 0-2 0,-9-5 3 15,2 8-3-15,7-3 2 0,0 0-2 0,-7 9 3 16,2 8-3-16,5-17 2 0,0 0-2 0,-4 19 3 16,4 0-3-16,0-19 2 0,0 0-2 0,4 23 2 0,1-2-2 15,-5-21 2-15,0 0-2 0,11 22 2 0,1-6-2 16,-12-16 1-16,0 0-1 0,23 20 1 0,16 1-1 16,-1 2-1578-16</inkml:trace>
  <inkml:trace contextRef="#ctx0" brushRef="#br4" timeOffset="-83484.11">26621 13028 863 0,'0'0'0'15,"0"0"0"-15,-7-9 0 0,7 9 118 0,0 0-118 0,-7-7 119 16,1 4-119-16,6 3 159 0,0 0-159 0,-10 5 160 16,-1 10-160-16,11-15 33 0,0 0-33 0,-11 26 33 15,6 14-33-15,5-40 11 0,0 0-11 0,-3 42 12 16,-1-6-12-16,4-36 3 0,0 0-3 0,-2 24 3 15,2-6-3-15,0-18 2 0,0 0-2 0,2 12 2 16,0-5-2-16,-2-7 2 0,0 0-2 0,0 0 2 16,7 3-2-16,-7-3 1 0,0 0-1 0,11-3 2 15,4-16-2-15,-15 19 2 0,0 0-2 0,20-21 3 0,-3 0-3 16,-17 21 4-16,0 0-4 0,13-19 4 0,-4 7-4 16,-9 12 6-16,0 0-6 0,5-5 6 0,-5 5-6 15,0 0 7-15,0 0-7 0,0 0 7 0,9 1-7 16,-9-1 8-16,0 0-8 0,0 0 9 0,12 11-9 15,-12-11 7-15,0 0-7 0,7 5 8 0,0 2-8 16,-7-7 10-16,0 0-10 0,11 0 11 0,6-4-11 16,-17 4 9-16,0 0-9 0,22-8 9 0,-1-15-9 15,-21 23 6-15,0 0-6 0,21-26 6 0,0-10-6 16,-21 36 6-16,0 0-6 0,23-29 6 0,-4 6-6 0,-19 23 6 16,0 0-6-16,18-15 6 0,-4 8-6 0,-14 7 6 15,0 0-6-15,11-2 6 0,-4 0-6 0,-7 2 5 0,0 0-5 16,10 2 6-16,8 7-6 0,-18-9 3 0,0 0-3 15,23 20 4-15,0 17-4 0,-23-37 5 0,0 0-5 16,18 38 5-16,-11-5-5 0,-7-33 1 0,0 0-1 16,1 20 2-16,-2-4-2 0,1-16 0 0,0 0 0 15,0 12 1-15,0-12-1 0,0 0-1 0,0 0 1 0,0 0-1 16,5-9 1-16,-5 9-7 0,0 0 7 0,7-20-7 16,5-12 7-16,-12 32-15 0,0 0 15 0,14-36-15 15,-1 7 15-15,-13 29-12 0,0 0 12 0,10-28-12 16,-3 4 12-16,-7 24-8 0,0 0 8 0,6-21-8 15,-3 5 8-15,-3 16-2 0,0 0 2 0,0-8-2 16,0 8 2-16,0 0 0 0,0 0 0 0,0 0 0 16,-9-2 0-16,9 2 1 0,0 0-1 0,0 0 1 15,-3 16-1-15,3-16 4 0,0 0-4 0,-2 12 4 16,0 5-4-16,2-17 8 0,0 0-8 0,4 26 9 0,5 9-9 16,-9-35 9-16,0 0-9 0,10 29 10 0,-3-12-10 15,-7-17 10-15,0 0-10 0,7 12 10 0,6-6-10 16,-1 1-1209-16</inkml:trace>
  <inkml:trace contextRef="#ctx0" brushRef="#br4" timeOffset="-83293.83">27220 12903 1155 0,'0'0'0'0,"0"0"0"0,-5 10 0 0,5-10 7 0,0 0-7 16,-3 7 7-16,-1 0-7 0,4-7 41 15,0 0-41-15,-2 9 41 0,-3 3-41 0,5-12 48 0,0 0-48 16,-2 14 48-16,0-2-48 0,2-12 35 0,0 0-35 16,0 10 36-16,2-1-36 0,-2-9 25 0,0 0-25 15,4 9 26-15,-1-1-26 0,1 1-1042 0</inkml:trace>
  <inkml:trace contextRef="#ctx0" brushRef="#br4" timeOffset="-83115.56">27227 12827 1222 0,'0'0'0'0,"0"0"0"16,0 0 0-16,0 0 26 0,0 0-26 0,-7 7 27 15,7-7-27-15,0 0 64 0,0 0-64 0,2 7 65 16,-2-7-65-16,0 0 28 0,0 0-28 0,0 0 29 16,5 7-29-16,-5-7 6 0,0 0-6 0,18 8 7 0,24 10-7 15,1-1-1046-15</inkml:trace>
  <inkml:trace contextRef="#ctx0" brushRef="#br4" timeOffset="-82901.63">27409 12841 1255 0,'0'0'0'0,"0"0"0"0,0 0 0 0,0 0 9 16,0 0-9-16,-11 5 10 0,1-3-10 0,10-2 19 15,0 0-19-15,-9 3 19 0,0 2-19 0,9-5 51 16,0 0-51-16,0 0 52 0,-7 11-52 0,7-11 42 15,0 0-42-15,0 0 43 0,0 0-43 0,0 0 38 0,0 0-38 16,9 10 39-16,0 0-39 0,-9-10 31 0,0 0-31 16,10 20 32-16,3 7-32 0,-13-27 16 0,0 0-16 15,9 33 17-15,-9 0-17 0,0-33 8 0,0 0-8 16,-6 36 9-16,-3 2-9 0,1 2-1208 0</inkml:trace>
  <inkml:trace contextRef="#ctx0" brushRef="#br4" timeOffset="-82044.88">27755 12952 1121 0,'0'0'0'0,"0"0"0"0,-13 3 0 0,13-3-1 16,0 0 1-16,-8 5-1 0,1 6 1 0,7-11 18 0,0 0-18 15,-6 13 18-15,5 5-18 0,1-18 41 0,0 0-41 16,-2 17 42-16,2 0-42 0,0-17 44 16,0 0-44-16,2 14 45 0,-2-14-45 0,0 0 46 0,0 0-46 15,10 7 46-15,-3-7-46 0,-7 0 37 0,0 0-37 16,13-5 37-16,8-11-37 0,-21 16 35 0,0 0-35 0,17-19 35 16,-4 4-35-16,-13 15 42 0,0 0-42 0,5-14 43 15,-2 2-43-15,-3 12 41 0,0 0-41 0,0-16 41 16,-5-3-41-16,5 19 38 0,0 0-38 0,-7-15 39 15,0 6-39-15,7 9 39 0,0 0-39 0,-7-5 39 16,-4 5-39-16,11 0 33 0,0 0-33 0,-15 5 33 16,-7 5-33-16,22-10 29 0,0 0-29 0,-19 18 30 15,7 6-30-15,12-24 22 0,0 0-22 0,-7 31 23 16,7 7-23-16,0-38 18 0,0 0-18 0,5 31 18 16,2-14-18-16,-7-17 12 0,0 0-12 0,9 11 13 0,3-1-13 15,-12-10 11-15,0 0-11 0,16 9 11 0,2-6-11 16,-18-3 8-16,0 0-8 0,21-7 9 0,5-15-9 15,-26 22 8-15,0 0-8 0,21-26 8 0,-12 0-8 16,-9 26 7-16,0 0-7 0,0-24 8 0,-9 0-8 16,9 24 7-16,0 0-7 0,-14-21 8 0,-2 7-8 15,16 14 6-15,0 0-6 0,-19-5 7 0,-6 5-7 0,25 0 6 16,0 0-6-16,-23 3 7 0,6 4-7 0,17-7 4 16,0 0-4-16,-13 11 5 0,6 4-5 0,7-15 3 15,0 0-3-15,-1 24 4 0,8 9-4 0,-7-33 2 16,0 0-2-16,10 30 2 0,1-10-2 0,-11-20 1 15,0 0-1-15,10 14 1 0,-1-5-1 0,-9-9 1 0,0 0-1 16,9 3 1-16,5-3-1 0,-14 0 1 0,0 0-1 16,18-5 1-16,3-12-1 0,-21 17 1 0,0 0-1 15,18-23 1-15,-13 1-1 0,-5 22 2 16,0 0-2-16,0-23 3 0,-4 4-3 0,4 19 3 0,0 0-3 0,-5-15 4 16,-2 3-4-16,7 12 4 0,0 0-4 0,-7-7 4 15,7 7-4-15,0 0 3 0,0 0-3 0,-7 1 3 16,3 10-3-16,4-11 1 0,0 0-1 0,-3 12 1 15,-1 0-1-15,4-12-1 0,0 0 1 0,-1 12 0 16,-1-3 0-16,2-9-14 0,0 0 14 0,0 7-13 16,2 0 13-16,-2-7-41 0,0 0 41 0,1 8-41 15,1 1 41-15,0 1-1570 0</inkml:trace>
  <inkml:trace contextRef="#ctx0" brushRef="#br4" timeOffset="-80424.11">27854 13035 180 0,'0'0'0'0,"0"0"0"15,0 0 0-15,0 0 2 0,0 0-2 0,17 12 2 16,-17-12-2-16,0 0 3 0,0 0-3 0,9 8 4 15,-5 1-4-15,-4-9 5 0,0 0-5 0,14 19 6 16,9 10-6-16,-23-29 3 0,0 0-3 0,33 32 3 16,9 2-3-16,-42-34 3 0,0 0-3 0,53 33 3 0,14-2-3 15,-1 0-101-15</inkml:trace>
  <inkml:trace contextRef="#ctx0" brushRef="#br4" timeOffset="-76117.19">28910 12744 113 0,'0'0'0'0,"0"0"0"15,0 0 0-15,0 0 1 0,0 0-1 0,0 0 1 16,0 0-1-16,0 0 2 0,0 0-2 0,18 2 3 15,-18-2-3-15,0 0 14 0,0 0-14 0,0 0 14 16,0 0-14-16,0 0 41 0,0 0-41 0,-2-7 41 16,2 7-41-16,0 0 33 0,0 0-33 0,-7-4 33 15,7 4-33-15,0 0 43 0,0 0-43 0,-7-3 44 16,0 1-44-16,7 2 52 0,0 0-52 0,-11-2 53 16,-1 1-53-16,12 1 54 0,0 0-54 0,-16 0 54 0,-3 5-54 15,19-5 52-15,0 0-52 0,-23 5 52 0,0-2-52 16,23-3 47-16,0 0-47 0,-23 2 47 0,-2 2-47 15,25-4 47-15,0 0-47 0,-25 5 48 0,4 2-48 16,21-7 44-16,0 0-44 0,-19 8 44 0,-6 1-44 16,25-9 36-16,0 0-36 0,-24 7 36 0,4-4-36 15,20-3 31-15,0 0-31 0,-16 4 31 0,-1 1-31 16,17-5 25-16,0 0-25 0,-18 9 26 0,0 1-26 0,18-10 24 16,0 0-24-16,-16 10 25 0,1 6-25 0,15-16 24 15,0 0-24-15,-15 16 24 0,1-3-24 0,14-13 26 0,0 0-26 16,-10 14 26-16,3 2-26 0,7-16 25 0,0 0-25 15,-6 17 26-15,-1 0-26 0,7-17 23 0,0 0-23 16,-5 20 23-16,2 0-23 0,3-20 23 0,0 0-23 16,-2 26 23-16,-4 5-23 0,6-31 18 0,0 0-18 15,-5 35 19-15,-2-2-19 0,7-33 19 0,0 0-19 0,-5 31 20 16,1-5-20-16,4-26 16 0,0 0-16 0,-3 24 17 16,-1 2-17-16,4-26 18 0,0 0-18 0,-3 24 18 15,-3-5-18-15,6-19 13 0,0 0-13 0,-5 14 14 16,3-5-14-16,2-9 12 0,0 0-12 0,0 7 12 15,0 0-12-15,0-7 9 0,0 0-9 0,2 7 10 16,-2-7-10-16,0 0 8 0,0 0-8 0,4 8 9 16,-4-8-9-16,0 0 9 0,0 0-9 0,0 0 10 15,1 7-10-15,-1-7 9 0,0 0-9 0,0 0 10 16,0 0-10-16,0 0 11 0,0 0-11 0,0 0 11 16,6-10-11-16,-6 10 12 0,0 0-12 0,5-10 12 0,4-4-12 15,-9 14 13-15,0 0-13 0,12-18 14 0,-1-2-14 16,-11 20 14-16,0 0-14 0,12-25 14 0,-1-6-14 15,-11 31 17-15,0 0-17 0,9-29 17 0,-1-2-17 16,-8 31 15-16,0 0-15 0,13-30 15 0,1 1-15 16,-14 29 15-16,0 0-15 0,16-31 15 0,0 6-15 15,-16 25 11-15,0 0-11 0,19-22 12 0,6 1-12 0,-25 21 10 16,0 0-10-16,28-21 11 0,4 2-11 0,-32 19 8 16,0 0-8-16,31-15 8 0,-4 3-8 0,-27 12 8 15,0 0-8-15,30-12 8 0,7-2-8 0,-37 14 6 16,0 0-6-16,33-14 7 0,-10 3-7 0,-23 11 5 0,0 0-5 15,18-6 5-15,-2 0-5 0,-16 6 3 0,0 0-3 16,14-1 4-16,-3-1-4 0,-11 2 2 0,0 0-2 16,10-2 3-16,2 0-3 0,-12 2 1 0,0 0-1 15,13-1 2-15,-3-1-2 0,-10 2 1 16,0 0-1-16,7 0 1 0,-7 0-1 0,0 0 1 0,0 0-1 0,7 0 1 16,1 0-1-16,-8 0 1 0,0 0-1 0,7 0 1 15,-2 0-1-15,-5 0 1 0,0 0-1 0,7 0 1 16,0-2-1-16,-7 2 0 0,0 0 0 0,0 0 1 15,9-5-1-15,-9 5 1 0,0 0-1 0,0 0 1 16,-7-5-1-16,7 5 1 0,0 0-1 0,-9-4 1 16,-2 8-1-16,11-4 2 0,0 0-2 0,-17 3 2 15,-4-3-2-15,21 0 1 0,0 0-1 0,-23 2 2 16,0 3-2-16,23-5 2 0,0 0-2 0,-23 5 3 0,-2 4-3 16,25-9 2-16,0 0-2 0,-26 7 2 15,-3-5-2-15,29-2 2 0,0 0-2 0,-28 3 2 0,3 1-2 16,25-4 2-16,0 0-2 0,-24 7 2 0,-6 3-2 15,30-10 1-15,0 0-1 0,-28 14 2 0,3 1-2 16,25-15 1-16,0 0-1 0,-23 19 1 0,2 2-1 16,21-21 0-16,0 0 0 0,-20 23 1 0,3-3-1 15,17-20 0-15,0 0 0 0,-16 21 1 0,4 0-1 16,12-21 0-16,0 0 0 0,-8 22 0 0,3 3 0 0,5-25 0 16,0 0 0-16,-3 27 0 0,-1 1 0 0,4-28 0 15,0 0 0-15,-2 28 0 0,1-7 0 0,1-21 0 16,0 0 0-16,-2 20 0 0,2 1 0 0,0-21 0 15,0 0 0-15,0 23 0 0,0-8 0 0,0-15 0 16,0 0 0-16,0 14 0 0,0-4 0 0,0-10 0 0,0 0 0 16,0 9 0-16,0-9 0 0,0 0 0 0,0 0 0 15,0 9 0-15,0-9 0 0,0 0 0 0,0 0 0 16,0 0 0-16,0 0 0 0,0 0 0 0,0 0 0 0,9 3 0 16,-9-3 0-16,0 0 0 0,0 0 0 0,8-17 1 15,0 1-1-15,-8 16 1 0,0 0-1 0,8-22 1 16,1-8-1-16,-9 30 1 0,0 0-1 0,7-31 2 15,-3 2-2-15,-4 29 1 0,0 0-1 0,7-33 2 16,7 0-2-16,-14 33 2 0,0 0-2 0,16-31 2 16,1 1-2-16,-17 30 2 0,0 0-2 0,22-27 2 15,2-1-2-15,-24 28 3 0,0 0-3 0,28-24 3 16,1 3-3-16,-29 21 3 0,0 0-3 0,26-17 4 16,4 3-4-16,-30 14 3 0,0 0-3 0,30-10 3 15,0 1-3-15,-30 9 3 0,0 0-3 0,28-9 3 0,-3-1-3 16,-25 10 2-16,0 0-2 0,19-9 3 0,-4 6-3 15,-15 3 2-15,0 0-2 0,12 0 2 0,-2 0-2 16,-10 0 2-16,0 0-2 0,11 0 2 0,1-2-2 16,-12 2 1-16,0 0-1 0,13-3 1 0,-3-1-1 15,-10 4 0-15,0 0 0 0,0 0 1 0,7 0-1 16,-7 0 0-16,0 0 0 0,0 0 1 0,0 0-1 0,0 0 0 16,0 0 0-16,9 5 1 0,-2-5-1 0,-7 0 0 15,0 0 0-15,0 0 1 0,0 0-1 0,0 0 0 16,0 0 0-16,0 0 1 0,0 0-1 0,0 0 0 15,0 0 0-15,-16 4 1 0,6-3-1 0,10-1 0 16,0 0 0-16,-14 2 1 0,0-2-1 0,14 0 0 0,0 0 0 16,-15 2 1-16,-4 5-1 15,19-7 0-15,0 0 0 0,-26 9 1 0,-6 1-1 0,32-10 0 0,0 0 0 16,-37 12 1-16,-5 2-1 0,42-14 0 0,0 0 0 16,-46 15 0-16,-2 3 0 0,48-18 0 0,0 0 0 0,-44 19 0 15,7 0 0-15,37-19 0 0,0 0 0 0,-30 21 0 16,5 3 0-16,25-24 0 0,0 0 0 0,-17 29 0 15,6 4 0-15,11-33 0 0,0 0 0 0,-5 36 0 16,1 3 0-16,4-39 0 0,0 0 0 0,-3 34 0 16,1-10 0-16,2-24 0 0,0 0 0 0,0 25 0 15,3-8 0-15,-3-17 0 0,0 0 0 0,2 15 0 16,-2-4 0-16,0-11 0 0,0 0 0 0,0 7 0 16,0-7 0-16,0 0 0 0,0 0 0 0,5 7 0 15,1 1 0-15,-6-8 0 0,0 0 0 0,7 9 0 16,-2 1 0-16,-5-10 0 0,0 0 0 0,0 0 0 0,5 7 0 15,-5-7 0-15,0 0 0 0,0 0 0 0,0 0 0 16,0 0 0-16,0 0 0 0,9 7 0 0,-9-7 0 16,0 0 0-16,0 0 0 0,0 0 0 0,0 0 0 15,0 0 0-15,0 0 0 0,7 5 0 0,-7-5 0 16,0 0 0-16,0 0 0 0,0 0 0 0,0 0 0 16,0 0 0-16,0 0 0 0,0 0 0 0,0 0 0 15,0 0-1-15,0 0 1 0,0 0 0 0,-5-6 0 0,0-1-1548 16</inkml:trace>
  <inkml:trace contextRef="#ctx0" brushRef="#br4" timeOffset="-62400.66">27115 7967 404 0,'0'0'0'0,"0"0"0"0,0 0 0 16,0 0 14-16,0 0-14 0,19 2 14 0,-19-2-14 15,0 0 70-15,0 0-70 0,7 12 70 0,-11-3-70 0,4-9 87 16,0 0-87-16,-3 10 88 0,-1 1-88 0,4-11 84 16,0 0-84-16,-7 12 84 0,-7 3-84 0,14-15 54 15,0 0-54-15,-23 21 55 0,-7 3-55 0,30-24 41 16,0 0-41-16,-37 28 41 0,-9 5-41 0,46-33 33 0,0 0-33 16,-51 36 33-16,-3 2-33 0,54-38 31 0,0 0-31 15,-48 40 32-15,9-12-32 0,39-28 28 0,0 0-28 16,-32 21 29-16,6-6-29 0,26-15 24 0,0 0-24 15,-21 11 24-15,5-4-24 0,16-7 26 0,0 0-26 0,-14 6 27 16,0 1-27-16,14-7 20 0,0 0-20 16,-11 9 21-16,6 0-21 0,5-9 17 0,0 0-17 0,0 8 17 15,0-1-17-15,0-7 12 0,0 0-12 0,0 0 13 16,0 0-13-16,0 0 11 0,0 0-11 0,9 9 11 16,3-6-11-16,-12-3 13 0,0 0-13 0,25 9 13 15,13-4-13-15,-38-5 14 0,0 0-14 0,52 11 14 16,15-3-14-16,-67-8 18 0,0 0-18 0,67 7 19 15,1-2-19-15,-68-5 23 0,0 0-23 0,60 4 24 16,-7-1-24-16,-53-3 24 0,0 0-24 0,34 9 24 0,-11-4-24 16,-23-5 20-16,0 0-20 0,17 9 20 0,-1 3-20 15,-16-12 16-15,0 0-16 0,14 10 17 16,-1-1-17-16,-1-4-1271 0</inkml:trace>
  <inkml:trace contextRef="#ctx0" brushRef="#br4" timeOffset="-61366.4">27573 8096 886 0,'0'0'0'15,"2"6"0"-15,0 15 0 0,-2-21 42 0,0 0-42 16,1 35 43-16,-2 13-43 0,1-48 60 0,0 0-60 0,-4 52 61 16,-1-3-61-16,5-49 60 0,0 0-60 0,-7 43 60 15,-2-10-60-15,9-33 39 0,0 0-39 0,-7 29 39 16,0-5-39-16,7-24 25 0,0 0-25 0,-2 20 26 16,2-8-26-16,0-12 19 0,0 0-19 0,-2 5 20 15,2-5-20-15,0 0 18 0,0 0-18 0,0 0 18 16,0 0-18-16,0 0 18 0,0 0-18 0,-3-14 19 15,1-14-19-15,2 28 18 0,0 0-18 0,0-41 18 16,4-11-18-16,-4 52 19 0,0 0-19 0,7-61 20 16,1-6-20-16,-8 67 26 0,0 0-26 0,11-63 26 0,1 12-26 15,-12 51 26-15,0 0-26 0,14-45 26 0,4 5-26 16,-18 40 31-16,0 0-31 0,20-35 31 0,1 4-31 16,-21 31 29-16,0 0-29 0,26-26 29 0,13 0-29 15,-39 26 22-15,0 0-22 0,35-19 23 0,-8 14-23 16,-27 5 18-16,0 0-18 0,24 3 18 0,12 15-18 15,-36-18 14-15,0 0-14 0,28 27 15 0,-16 1-15 16,-12-28 14-16,0 0-14 0,0 33 15 0,-10 3-15 0,10-36 14 16,0 0-14-16,-22 37 15 0,-9-1-15 0,31-36 13 15,0 0-13-15,-37 35 13 0,-6-6-13 16,43-29 10-16,0 0-10 0,-38 29 10 0,9-8-10 0,29-21 8 0,0 0-8 16,-19 12 8-16,1-20-8 0,18 8 1 0,0 0-1 15,-10-16 2-15,6 7-2 0,4 9 0 0,0 0 0 16,-2-8 0-16,2 8 0 0,0 0-1 0,0 0 1 15,-7-4 0-15,7 4 0 0,0 0-2 0,0 0 2 16,13 7-2-16,10 24 2 0,-23-31-2 0,0 0 2 16,31 40-2-16,12 3 2 0,-43-43-1 0,0 0 1 0,47 38 0 15,3-3 0-15,-50-35 0 0,0 0 0 0,49 33 0 16,-3-5 0-16,-46-28 0 0,0 0 0 0,35 20 0 16,-10-7 0-16,-25-13-1 0,0 0 1 15,33 12 0-15,19 0 0 0,-1 0-1421 0</inkml:trace>
  <inkml:trace contextRef="#ctx0" brushRef="#br4" timeOffset="-61104.12">28303 7974 1323 0,'0'0'0'0,"0"0"0"0,14 13 0 16,-14-13 31-16,0 0-31 0,11 12 32 0,-6 7-32 16,-5-19 54-16,0 0-54 0,4 26 54 0,-2 10-54 0,-2-36 59 15,0 0-59-15,0 47 60 0,-4 10-60 0,4-57 32 16,0 0-32-16,-5 62 33 0,-2-1-33 0,7-61 22 16,0 0-22-16,-7 52 22 0,0-13-22 0,7-39 17 0,0 0-17 15,-11 26 18-15,-1-10-18 0,12-16 6 16,0 0-6-16,-7 10 7 0,7-1-7 0,0-4-1268 0</inkml:trace>
  <inkml:trace contextRef="#ctx0" brushRef="#br4" timeOffset="-60833.21">28240 7988 1166 0,'0'0'0'0,"0"0"0"16,14-14 0-16,-14 14 7 0,0 0-7 0,14-17 7 15,-2 2-7-15,-12 15 14 0,0 0-14 0,13-11 14 16,4 1-14-16,-17 10 38 0,0 0-38 0,22-7 38 16,-1-2-38-16,-21 9 49 0,0 0-49 0,23 2 49 15,0 8-49-15,-23-10 52 0,0 0-52 0,21 21 53 0,-5 5-53 16,-16-26 46-16,0 0-46 0,5 35 46 0,-7-2-46 16,2-33 35-16,0 0-35 0,-9 32 35 0,-5 0-35 15,14-32 27-15,0 0-27 0,-16 24 28 0,4-5-28 16,12-19 14-16,0 0-14 0,-9 14 14 0,2-4-14 15,7-10 0-15,0 0 0 0,-3 7 0 0,3-7 0 16,0 0-1239-16</inkml:trace>
  <inkml:trace contextRef="#ctx0" brushRef="#br4" timeOffset="-60666.75">28360 8205 964 0,'0'0'0'0,"0"0"0"0,14 8 0 0,-14-8 1 15,0 0-1-15,14 11 1 0,-2-3-1 0,-12-8 1 16,0 0-1-16,14 14 1 0,9 14-1 0,-23-28 22 16,0 0-22-16,22 33 23 0,-1 3-23 0,-21-36 58 0,0 0-58 15,16 40 59-15,-9-7-59 0,-7-33 78 16,0 0-78-16,-2 27 79 0,-5-2-79 0,7-25 85 0,0 0-85 15,-11 20 85-15,-3-1-85 0,14-19 74 0,0 0-74 16,-17 13 75-16,-5-10-75 0,22-3 57 0,0 0-57 16,-23 0 57-16,4-3-57 0,19 3 42 0,0 0-42 0,-12-4 43 15,5 4-43-15,0-3-1294 0</inkml:trace>
  <inkml:trace contextRef="#ctx0" brushRef="#br4" timeOffset="-60324.82">28718 7962 1468 0,'0'0'0'0,"7"0"0"0,12 5 0 15,-19-5 21-15,0 0-21 0,20 4 21 0,-10-6-21 16,-10 2 47-16,0 0-47 0,14-7 48 0,13-3-48 16,-27 10 68-16,0 0-68 0,28-10 69 0,-7 6-69 0,-21 4 40 15,0 0-40-15,25-5 41 0,8-2-41 0,-33 7 30 16,0 0-30-16,29-7 30 0,-15 5-30 0,-14 2 27 16,0 0-27-16,0 0 28 0,0 0-28 0,0 0 21 15,0 0-21-15,5-10 21 0,-5 10-21 0,0 0 15 0,0 0-15 16,0 0 15-16,7-2-15 0,-7 2 11 0,0 0-11 15,0 0 11-15,7 4-11 0,-7-4 5 0,0 0-5 16,0 0 6-16,0 0-6 0,0 0-1473 0</inkml:trace>
  <inkml:trace contextRef="#ctx0" brushRef="#br4" timeOffset="-60159.21">28889 7947 1166 0,'0'0'0'0,"0"7"0"16,0 8 0-16,0-15 8 0,0 0-8 0,-2 19 9 16,-5 4-9-16,7-23 7 0,0 0-7 0,-7 21 8 15,2 6-8-15,5-27 22 0,0 0-22 0,-5 30 23 16,-3 9-23-16,8-39 27 0,0 0-27 0,-7 52 28 15,0 9-28-15,7-61 44 0,0 0-44 0,-5 62 44 16,2-6-44-16,3-56 52 0,0 0-52 0,-2 39 53 16,-2-13-53-16,4-26 56 0,0 0-56 0,-2 16 56 15,4-4-56-15,-2-12 56 0,0 0-56 0,2 9 57 16,-2-9-57-16,0 0-1227 0</inkml:trace>
  <inkml:trace contextRef="#ctx0" brushRef="#br4" timeOffset="-59534.21">29367 8217 852 0,'0'0'0'0,"0"0"0"0,11 7 0 0,-11-7 117 16,0 0-117-16,7 5 118 0,-7-5-118 0,0 0 128 16,0 0-128-16,17-4 129 0,8-3-129 0,-25 7 49 15,0 0-49-15,37-10 50 0,12-4-50 0,-49 14 43 16,0 0-43-16,50-12 44 0,-15 7-44 0,-35 5 31 15,0 0-31-15,30-5 32 0,0 1-32 0,-30 4 25 0,0 0-25 16,23-3 25-16,-11 1-25 0,-12 2 12 0,0 0-12 16,7 0 12-16,-7 0-12 0,0 0 4 0,0 0-4 15,6 7 5-15,-5 9-5 0,1 3-1197 0</inkml:trace>
  <inkml:trace contextRef="#ctx0" brushRef="#br4" timeOffset="-59364.56">29416 8371 1132 0,'0'0'0'0,"0"0"0"16,11 3 0-16,-11-3 14 0,0 0-14 0,7 2 14 15,-7-2-14-15,0 0 32 0,0 0-32 0,25-2 33 16,17-10-33-16,-42 12 40 0,0 0-40 0,48-12 41 16,-10 5-41-16,-38 7 43 0,0 0-43 0,41-5 43 0,10 1-43 15,-51 4 29-15,0 0-29 0,55-7 29 0,1-5-29 16,3 0-1028-16</inkml:trace>
  <inkml:trace contextRef="#ctx0" brushRef="#br4" timeOffset="-58617.07">30041 7974 707 0,'0'0'0'0,"0"0"0"15,10-7 0-15,-10 7 32 0,0 0-32 0,7-5 32 16,-7 5-32-16,0 0 53 0,0 0-53 0,11 0 54 16,-2 2-54-16,-9-2 44 0,0 0-44 0,14 5 45 15,5 2-45-15,-19-7 49 0,0 0-49 0,22 11 49 16,-3-5-49-16,-19-6 50 0,0 0-50 0,19 9 50 16,2 3-50-16,-21-12 53 0,0 0-53 0,20 14 53 0,-4 0-53 15,-16-14 51-15,0 0-51 0,14 17 52 0,0 1-52 16,-14-18 40-16,0 0-40 0,12 22 40 0,-3 7-40 15,-9-29 33-15,0 0-33 0,4 40 34 0,-10 4-34 16,6-44 27-16,0 0-27 0,-10 46 27 0,-4-1-27 16,14-45 16-16,0 0-16 0,-14 38 16 0,-1-5-16 15,15-33 10-15,0 0-10 0,-12 21 10 0,2-5-10 16,10-16 1-16,0 0-1 0,-8 8 2 0,8-8-2 16,0 0 0-16,0 0 0 0,0 0 0 0,0 0 0 0,0 0-1 15,0 0 1-15,0 0 0 0,0 0 0 0,0 0-2 16,0 0 2-16,8 4-2 0,-8-4 2 0,0 0-2 15,0 0 2-15,7 0-2 0,-7 0 2 0,0 0-2 16,0 0 2-16,8 0-1 0,-8 0 1 0,0 0-1 0,0 0 1 16,13-11 0-16,-3 1 0 0,-10 10 0 0,0 0 0 15,22-16 0-15,9-11 0 0,-31 27 1 0,0 0-1 16,32-32 1-16,2-4-1 0,-34 36 3 0,0 0-3 16,35-41 4-16,0-4-4 0,-35 45 11 0,0 0-11 0,32-42 11 15,-7 2-11-15,-25 40 22 0,0 0-22 0,19-40 22 16,-3-1-22-16,-16 41 30 0,0 0-30 0,12-43 30 15,-5-6-30-15,-7 49 38 0,0 0-38 0,4-43 39 16,-6 5-39-16,2 38 40 0,0 0-40 0,-4-33 41 16,3 14-41-16,1 19 37 0,0 0-37 0,-4-12 38 15,-6 5-38-15,10 7 32 0,0 0-32 0,-16 3 33 16,-5 9-33-16,21-12 24 0,0 0-24 0,-23 20 24 16,-4 0-24-16,27-20 9 0,0 0-9 0,-21 28 10 15,10 5-10-15,1-4-1528 0</inkml:trace>
  <inkml:trace contextRef="#ctx0" brushRef="#br4" timeOffset="-12729.21">26813 9006 695 0,'0'0'0'0,"0"0"0"0,-32 3 0 16,32-3 47-16,0 0-47 0,-30 4 48 0,0 1-48 0,30-5 91 16,0 0-91-16,-26 10 92 0,6 2-92 0,20-12 80 15,0 0-80-15,-16 28 80 0,2 17-80 16,14-45 57-16,0 0-57 0,-10 49 57 0,3 1-57 0,7-50 37 15,0 0-37-15,-2 50 38 0,4-5-38 0,-2-45 31 16,0 0-31-16,8 36 32 0,7-6-32 0,-15-30 28 0,0 0-28 16,21 27 28-16,9 3-28 0,-30-30 25 15,0 0-25-15,40 24 26 0,11-10-26 0,-51-14 22 0,0 0-22 16,55 9 23-16,-4-6-23 0,-51-3 16 0,0 0-16 16,44-2 17-16,-12-3-17 0,-32 5 8 0,0 0-8 0,32-9 9 15,3-6-9-15,-35 15 0 0,0 0 0 0,34-17 1 16,-4 3-1-16,-2 0-1131 0</inkml:trace>
  <inkml:trace contextRef="#ctx0" brushRef="#br4" timeOffset="-12431.49">27220 9170 998 0,'0'0'0'0,"-3"9"0"16,-8 10 0-16,11-19 3 0,0 0-3 0,-14 24 4 15,-2 0-4-15,16-24 11 0,0 0-11 0,-16 30 11 16,6 1-11-16,10-31 49 0,0 0-49 0,-7 33 49 0,5 3-49 15,2-36 55-15,0 0-55 0,5 28 56 16,8-11-56-16,-13-17 54 0,0 0-54 0,21 12 55 0,9 0-55 16,-30-12 47-16,0 0-47 0,40 7 47 0,11-10-47 15,-51 3 46-15,0 0-46 0,50-12 47 0,-13-9-47 16,-37 21 37-16,0 0-37 0,30-28 37 0,-9-8-37 16,-21 36 34-16,0 0-34 0,11-42 35 0,-17-8-35 0,6 50 36 15,0 0-36-15,-19-53 36 0,-13-8-36 0,32 61 31 16,0 0-31-16,-37-52 32 0,-7 26-32 0,44 26 29 15,0 0-29-15,-42 0 29 0,5 26-29 0,37-26 18 16,0 0-18-16,-27 40 18 0,8 5-18 0,19-45 4 16,0 0-4-16,-7 43 4 0,10-15-4 0,1 1-1374 0</inkml:trace>
  <inkml:trace contextRef="#ctx0" brushRef="#br4" timeOffset="-11899.09">27979 8957 483 0,'0'0'0'0,"0"0"0"16,0 0 0-16,0 0 96 0,0 0-96 0,-5-8 96 0,-8-1-96 15,13 9 91-15,0 0-91 0,-17-9 91 0,-8 6-91 16,25 3 85-16,0 0-85 0,-25 5 85 0,-1 7-85 0,26-12 60 15,0 0-60-15,-25 16 61 0,2 3-61 0,23-19 41 0,0 0-41 16,-19 21 41-16,5-1-41 0,14-20 40 16,0 0-40-16,-9 32 40 0,5 6-40 0,4-38 42 0,0 0-42 15,5 43 42-15,10-7-42 0,-15-36 38 0,0 0-38 16,21 37 38-16,9-8-38 0,-30-29 36 0,0 0-36 16,37 28 36-16,5-1-36 0,-42-27 37 0,0 0-37 15,39 25 38-15,-14-10-38 0,-25-15 38 0,0 0-38 16,16 21 38-16,-9 7-38 0,-7-28 36 0,0 0-36 0,-9 24 36 15,-18 0-36-15,27-24 31 0,0 0-31 0,-42 14 32 16,-11-2-32-16,53-12 26 0,0 0-26 0,-60 10 26 16,0-1-26-16,60-9 20 0,0 0-20 0,-49 5 20 15,15-6-20-15,34 1 2 0,0 0-2 0,-19-4 3 16,19 4-3-16,0 0-1384 0</inkml:trace>
  <inkml:trace contextRef="#ctx0" brushRef="#br4" timeOffset="-11247.16">28317 9054 785 0,'0'0'0'0,"8"-1"0"15,7-12 0-15,-15 13 18 0,0 0-18 0,15-12 19 16,-7 5-19-16,-8 7 10 0,0 0-10 0,20-1 11 16,20 1-11-16,-40 0 62 0,0 0-62 0,48 10 62 15,8 16-62-15,-56-26 64 0,0 0-64 0,60 42 64 16,0 13-64-16,-60-55 53 0,0 0-53 0,51 60 54 15,-22-2-54-15,-29-58 54 0,0 0-54 0,14 50 54 0,-14-10-54 16,0-40 34-16,0 0-34 0,-5 31 35 0,-6-16-35 16,11-15 22-16,0 0-22 0,-11 11 22 0,4-4-22 15,7-7 11-15,0 0-11 0,0 0 12 0,0 0-12 16,0 0 7-16,0 0-7 0,0 0 8 0,6-12-8 16,-6 12 5-16,0 0-5 0,12-16 6 0,7-1-6 15,-19 17 4-15,0 0-4 0,23-25 5 0,2 1-5 0,-25 24 7 16,0 0-7-16,25-36 7 0,-1-11-7 15,-24 47 16-15,0 0-16 0,18-54 16 0,-11-10-16 0,-7 64 35 16,0 0-35-16,0-62 35 0,-5 7-35 0,5 55 47 16,0 0-47-16,-11-49 47 0,-5 13-47 0,16 36 46 0,0 0-46 15,-19-31 46-15,-1 8-46 0,20 23 41 0,0 0-41 16,-14-12 42-16,4 9-42 0,10 3 31 0,0 0-31 16,0 0 32-16,0 17-32 0,0-17 14 0,0 0-14 15,9 16 15-15,5-1-15 0,0-3-1409 0</inkml:trace>
  <inkml:trace contextRef="#ctx0" brushRef="#br4" timeOffset="-10842.71">29416 9117 1009 0,'0'0'0'0,"0"0"0"0,7 10 0 0,-7-10 0 16,0 0 0-16,0 0 1 0,9 7-1 0,-9-7-1 0,0 0 1 15,0 0-1-15,0 0 1 0,0 0 24 16,0 0-24-16,25-12 25 0,21-9-25 0,-46 21 77 0,0 0-77 16,54-21 77-16,-2 7-77 0,-52 14 73 0,0 0-73 15,40-8 74-15,-12 3-74 0,-28 5 60 0,0 0-60 16,20-4 60-16,-10 4-60 0,-10 0 29 0,0 0-29 15,11 7 29-15,7 16-29 0,-1-1-1092 0</inkml:trace>
  <inkml:trace contextRef="#ctx0" brushRef="#br4" timeOffset="-10676.57">29438 9303 1188 0,'0'0'0'0,"0"0"0"16,12 13 0-16,-12-13 1 0,0 0-1 0,21 7 1 15,16-2-1-15,-37-5 16 0,0 0-16 0,49 0 17 16,10-5-17-16,-59 5 26 0,0 0-26 0,54-4 26 0,-11-5-26 16,-43 9 14-16,0 0-14 0,44-10 15 0,7-6-15 15,2 3-918-15</inkml:trace>
  <inkml:trace contextRef="#ctx0" brushRef="#br4" timeOffset="-4985.37">30450 8840 886 0,'0'0'0'16,"0"0"0"-16,0 0 0 0,0 0 49 0,0 0-49 0,0 0 49 15,16 19-49-15,-16-19 106 0,0 0-106 0,3 21 106 16,3 8-106-16,-6-29 101 0,0 0-101 0,7 38 102 16,2 7-102-16,-9-45 69 0,0 0-69 0,7 57 70 15,-6 16-70-15,-1-73 44 0,0 0-44 0,4 66 44 16,-1-15-44-16,-3-51 27 0,0 0-27 0,4 35 27 16,0-14-27-16,-4-21 15 0,0 0-15 0,3 8 16 15,-3-8-16-15,0 0 9 0,0 0-9 0,0 0 9 16,0 0-9-16,0 0-1237 0</inkml:trace>
  <inkml:trace contextRef="#ctx0" brushRef="#br4" timeOffset="-4561.33">30443 8904 1132 0,'0'0'0'0,"0"0"0"0,-2-18 0 16,2 18 5-16,0 0-5 0,0-15 5 0,5-1-5 15,-5 16 14-15,0 0-14 0,11-12 15 0,3-3-15 0,-14 15 12 16,0 0-12-16,20-14 12 0,4 0-12 0,-24 14 24 15,0 0-24-15,25-10 24 0,-6 3-24 0,-19 7 48 16,0 0-48-16,25 3 48 0,9 9-48 0,-34-12 55 16,0 0-55-16,33 21 55 0,-8 12-55 0,-25-33 48 15,0 0-48-15,12 40 48 0,-12 3-48 0,0-43 32 0,0 0-32 16,-9 41 33-16,-7-9-33 0,16-32 19 0,0 0-19 16,-15 22 19-16,0-8-19 0,15-14 6 0,0 0-6 15,-10 9 7-15,1-6-7 0,9-3 1 0,0 0-1 16,0 0 1-16,-7 5-1 0,7-5 0 0,0 0 0 15,4 5 0-15,3 9 0 0,-7-14-1 0,0 0 1 0,7 12 0 16,-2-3 0-16,-5-9-2 16,0 0 2-16,11 5-1 0,10 11 1 0,-21-16-1 0,0 0 1 0,26 17-1 15,1 7 1-15,-27-24-1 0,0 0 1 0,23 31 0 16,-8 9 0-16,-15-40 0 0,0 0 0 0,7 33 0 16,-8-5 0-16,1-28 3 0,0 0-3 0,-13 21 4 15,-11-6-4-15,24-15 11 0,0 0-11 0,-34 12 11 16,-5-10-11-16,39-2 15 0,0 0-15 0,-42 0 15 15,-2-2-15-15,44 2 15 0,0 0-15 0,-37-8 15 16,9-4-15-16,28 12 17 0,0 0-17 0,-20-16 17 16,17 0-17-16,-1 1-1275 0</inkml:trace>
  <inkml:trace contextRef="#ctx0" brushRef="#br4" timeOffset="-3763.2">31111 8835 673 0,'0'0'0'0,"0"0"0"0,13 17 0 15,-13-17 11-15,0 0-11 0,12 19 11 0,-1 5-11 16,-11-24 25-16,0 0-25 0,7 29 26 0,-2 11-26 16,-5-40 71-16,0 0-71 0,2 49 71 0,-4 4-71 15,2-53 73-15,0 0-73 0,-2 56 74 0,-1-8-74 16,3-48 78-16,0 0-78 0,-7 40 79 0,0-16-79 15,7-24 64-15,0 0-64 0,-6 16 64 0,5-8-64 16,1-8 56-16,0 0-56 0,0-6 57 0,3-15-57 16,-3 21 45-16,0 0-45 0,0-37 45 0,-2-14-45 0,2 51 42 15,0 0-42-15,-1-54 42 0,2-5-42 0,-1 59 34 0,0 0-34 16,4-54 35-16,3-1-35 0,-7 55 28 16,0 0-28-16,9-50 28 0,3-7-28 0,-12 57 25 0,0 0-25 15,14-52 26-15,4 7-26 0,-18 45 20 0,0 0-20 16,21-37 20-16,2 12-20 0,-23 25 18 0,0 0-18 15,25-18 19-15,1 6-19 0,-26 12 13 0,0 0-13 16,32 4 14-16,3 8-14 0,-35-12 10 16,0 0-10-16,30 27 10 0,-16 11-10 0,-14-38 7 0,0 0-7 0,-7 45 8 15,-25 4-8-15,32-49 4 0,0 0-4 0,-40 47 5 16,-2-9-5-16,42-38 3 0,0 0-3 0,-37 31 4 16,5-10-4-16,32-21 3 0,0 0-3 0,-25 15 3 15,7-10-3-15,18-5 0 0,0 0 0 0,-10 4 0 16,10-4 0-16,0 0-4 0,0 0 4 0,0 0-4 15,0 0 4-15,0 0-12 0,0 0 12 0,12 7-11 16,6-2 11-16,-18-5-18 0,0 0 18 0,33 16-17 16,24 3 17-16,-57-19-19 0,0 0 19 0,60 29-18 0,-9 2 18 15,-51-31-18-15,0 0 18 0,46 33-18 0,-13-7 18 16,-33-26-14-16,0 0 14 0,25 19-13 0,-7-7 13 16,-1 0-1274-16</inkml:trace>
  <inkml:trace contextRef="#ctx0" brushRef="#br4" timeOffset="-3214.06">30544 9546 1031 0,'0'0'0'0,"0"0"0"15,7 5 0-15,-7-5 36 0,0 0-36 0,0 0 36 0,7 2-36 16,-7-2 89-16,0 0-89 0,0 0 89 0,15-2-89 15,-15 2 69-15,0 0-69 0,32-5 70 0,34-7-70 16,-66 12 42-16,0 0-42 0,93-18 43 0,30 5-43 16,-123 13 39-16,0 0-39 0,143-9 40 0,13 4-40 15,-156 5 35-15,0 0-35 0,158-9 36 0,-8 2-36 0,-150 7 43 16,0 0-43-16,134-7 43 0,-14-1-43 0,-120 8 42 16,0 0-42-16,92-9 42 0,-44 0-42 0,-48 9 42 0,0 0-42 15,30-3 42-15,-13-1-42 0,-17 4 35 0,0 0-35 16,13-3 35-16,-5-2-35 15,-8 5 14-15,0 0-14 0,-7-6 15 0,-21 5-15 0,0-1-1446 0</inkml:trace>
  <inkml:trace contextRef="#ctx0" brushRef="#br4" timeOffset="-1488.54">30993 9876 595 0,'0'0'0'15,"0"0"0"-15,0 0 0 0,0 0 47 0,0 0-47 16,0 0 48-16,0 0-48 0,0 0 101 0,0 0-101 0,0 0 102 15,0 0-102-15,0 0 102 0,0 0-102 16,2 28 102-16,2 3-102 0,-4-31 91 0,0 0-91 0,7 40 92 16,3 10-92-16,-10-50 47 0,0 0-47 0,9 54 48 15,-5-6-48-15,-4-48 38 0,0 0-38 0,1 38 38 16,1-7-38-16,-2-31 28 0,0 0-28 0,2 23 29 16,0-9-29-16,-2-14 21 0,0 0-21 0,1 8 21 0,-1-8-21 15,0 0 16-15,0 0-16 0,0 0 17 16,0 0-17-16,0 0-1128 0</inkml:trace>
  <inkml:trace contextRef="#ctx0" brushRef="#br4" timeOffset="-975.23">30942 9869 830 0,'0'0'0'0,"0"0"0"0,7-15 0 0,-7 15 20 0,0 0-20 15,5-14 21-15,3 2-21 0,-8 12 41 0,0 0-41 16,8-11 42-16,3-1-42 0,-11 12 45 16,0 0-45-16,11-12 46 0,-1 4-46 0,-10 8 48 0,0 0-48 15,11-7 49-15,-1 1-49 0,-10 6 54 0,0 0-54 16,14-5 54-16,4 2-54 0,-18 3 63 0,0 0-63 16,21-4 64-16,4 8-64 0,-25-4 49 0,0 0-49 15,26 7 50-15,3 7-50 0,-29-14 42 0,0 0-42 16,21 27 43-16,-12 10-43 0,-9-37 34 0,0 0-34 15,0 43 35-15,-11 7-35 0,11-50 27 0,0 0-27 16,-18 49 28-16,-5-10-28 0,23-39 13 0,0 0-13 0,-21 28 13 16,4-12-13-16,17-16 6 0,0 0-6 0,-9 8 6 15,9-8-6-15,0 0 2 0,0 0-2 0,-2 9 3 16,2-9-3-16,0 0 0 0,0 0 0 0,7 0 0 16,-7 0 0-16,0 0 0 0,0 0 0 0,18 0 0 15,8 3 0-15,-26-3-1 0,0 0 1 0,34 9 0 16,-1 7 0-16,-33-16-3 0,0 0 3 0,32 20-3 0,-7 6 3 15,-25-26-3-15,0 0 3 0,17 30-3 0,-10 1 3 16,-7-31-1-16,0 0 1 0,-5 29 0 0,-13-4 0 16,18-25 0-16,0 0 0 0,-26 19 1 0,-8-6-1 15,34-13 4-15,0 0-4 0,-37 11 4 0,-1-4-4 16,38-7 7-16,0 0-7 0,-37 0 8 0,5-7-8 16,32 7 9-16,0 0-9 0,-27-12 9 0,13-2-9 0,14 14 6 15,0 0-6-15,-3-12 7 0,4 3-7 0,1 0-1267 16</inkml:trace>
  <inkml:trace contextRef="#ctx0" brushRef="#br4" timeOffset="-335.2">31500 9923 1031 0,'0'0'0'0,"0"0"0"0,15 0 0 15,-15 0 0-15,0 0 0 0,11 0 1 0,-4 0-1 16,-7 0 0-16,0 0 0 0,9-2 1 0,7-1-1 16,-16 3 48-16,0 0-48 0,21-5 48 15,4 1-48-15,-25 4 70 0,0 0-70 0,26-7 71 0,2 2-71 16,-28 5 69-16,0 0-69 0,27-5 69 0,-8 1-69 16,-19 4 55-16,0 0-55 0,20-3 56 0,2-4-56 0,-22 7 41 15,0 0-41-15,20-5 41 0,-10 1-41 0,-10 4 36 16,0 0-36-16,0 0 37 0,9 4-37 15,-9-4 33-15,0 0-33 0,0 0 34 0,0 0-34 0,0 0 24 0,0 0-24 16,6 7 25-16,-6-7-25 0,0 0 17 0,0 0-17 16,-4 7 17-16,4-7-17 0,0 0 5 15,0 0-5-15,-7 5 5 0,7-5-5 0,0 0-1 0,0 0 1 16,-9 7-1-16,-1-5 1 0,10-2-26 0,0 0 26 16,-11 0-26-16,0 1 26 0,11-1-71 0,0 0 71 0,-10 4-70 15,-1-1 70-15,11-3-35 0,0 0 35 16,-9 4-34-16,1 4 34 0,8-8-8 0,0 0 8 0,-6 12-7 15,5 13 7-15,1-25 0 0,0 0 0 0,1 26 1 16,6 3-1-16,-7-29 11 0,0 0-11 0,9 33 11 16,2 8-11-16,-11-41 33 0,0 0-33 0,9 42 33 15,-6-7-33-15,-3-35 54 0,0 0-54 0,0 27 55 16,0-9-55-16,0-18 50 0,0 0-50 0,2 15 51 16,0-1-51-16,-2-14 47 0,0 0-47 0,1 16 47 15,1-6-47-15,-2-10 37 0,0 0-37 0,2 9 38 16,-2-9-38-16,0 0 29 0,0 0-29 0,0 0 29 15,11 5-29-15,-1 2-1501 0</inkml:trace>
  <inkml:trace contextRef="#ctx0" brushRef="#br4" timeOffset="-227.05">31766 10269 1222 0,'0'0'0'0,"0"0"0"0,0 0 0 15,0 0 4-15,0 0-4 0,0 0 4 0,0 0-4 0,0 0-1 16,0 0 1-16,0 0-1 0,2 7 1 0,-1 2-861 15</inkml:trace>
  <inkml:trace contextRef="#ctx0" brushRef="#br4" timeOffset="5178.89">30655 11015 707 0,'0'0'0'0,"0"0"0"0,0 0 0 16,0 0 38-16,0 0-38 0,0 0 38 0,0 0-38 16,0 0 112-16,0 0-112 0,0 0 113 0,14 23-113 15,-14-23 101-15,0 0-101 0,-4 27 102 0,-3 8-102 16,7-35 77-16,0 0-77 0,-7 36 77 0,4 7-77 16,3-43 40-16,0 0-40 0,0 51 41 0,1 11-41 0,-1-62 36 15,0 0-36-15,4 60 36 0,-1-11-36 16,-3-49 30-16,0 0-30 0,4 36 30 0,-1-13-30 0,-3-23 20 15,0 0-20-15,4 14 20 0,-2-6-20 0,-2-8 12 16,0 0-12-16,0 0 13 0,0 0-13 0,0 0-1173 0</inkml:trace>
  <inkml:trace contextRef="#ctx0" brushRef="#br4" timeOffset="5654.06">30598 11051 897 0,'0'0'0'0,"0"0"0"16,7-15 0-16,-7 15 4 0,0 0-4 16,9-16 5-16,2-3-5 0,-11 19 10 0,0 0-10 0,14-14 10 15,3-1-10-15,-17 15 39 0,0 0-39 0,22-12 40 16,0 0-40-16,-22 12 61 0,0 0-61 0,22-6 61 16,-3 6-61-16,-19 0 60 0,0 0-60 0,21 14 61 15,6 19-61-15,-27-33 61 0,0 0-61 0,21 40 62 16,-14-6-62-16,-7-34 59 0,0 0-59 0,-2 30 59 15,-3-2-59-15,5-28 50 0,0 0-50 0,-7 24 50 16,0-7-50-16,7-17 42 0,0 0-42 0,-6 10 42 0,6-10-42 16,0 0 31-16,0 0-31 0,-3 9 32 0,3-9-32 15,0 0 25-15,0 0-25 0,5 9 26 0,-5-9-26 16,0 0 19-16,0 0-19 0,7 5 20 0,-7-5-20 16,0 0 14-16,0 0-14 0,16 7 14 0,4 2-14 15,-20-9 10-15,0 0-10 0,24 15 10 0,-1 1-10 0,-23-16 7 16,0 0-7-16,20 22 8 0,-3 13-8 0,-17-35 5 15,0 0-5-15,11 33 5 0,-13-4-5 0,2-29 4 16,0 0-4-16,-12 30 5 0,-11-1-5 0,23-29 3 0,0 0-3 16,-27 29 3-16,-1-3-3 0,28-26 2 0,0 0-2 15,-26 21 3-15,-3-4-3 0,29-17 4 0,0 0-4 16,-26 13 4-16,7-7-4 0,19-6 2 0,0 0-2 16,-15 0 2-16,8-6-2 0,7 6 0 0,0 0 0 15,-3-9 1-15,3-3-1 0,0 12 0 0,0 0 0 16,5-9 0-16,4 6 0 0,0-4-1389 0</inkml:trace>
  <inkml:trace contextRef="#ctx0" brushRef="#br4" timeOffset="6253.42">31097 11126 1065 0,'0'0'0'0,"0"0"0"0,4 15 0 16,-4-15 4-16,0 0-4 0,2 18 4 0,-1 6-4 15,-1-24 8-15,0 0-8 0,0 31 8 0,0 12-8 16,0-43 42-16,0 0-42 0,0 45 43 0,0-3-43 16,0-42 54-16,0 0-54 0,-1 36 55 0,-5 4-55 15,6-40 54-15,0 0-54 0,-7 31 54 0,4-8-54 16,3-23 47-16,0 0-47 0,-4 13 47 0,1-6-47 0,3-7 44 15,0 0-44-15,0 0 44 0,1-10-44 0,-1 10 35 16,0 0-35-16,2-19 35 0,0-12-35 0,-2 31 28 0,0 0-28 16,2-42 28-16,-2-8-28 0,0 50 23 0,0 0-23 15,0-54 24-15,2 4-24 0,-2 50 20 0,0 0-20 16,5-48 21-16,2 8-21 0,-7 40 18 0,0 0-18 16,9-38 19-16,1-2-19 0,-10 40 18 0,0 0-18 15,14-40 18-15,6 1-18 0,-20 39 17 0,0 0-17 0,19-30 17 16,1 6-17-16,-20 24 14 0,0 0-14 15,15-16 15-15,-4 8-15 0,-11 8 15 0,0 0-15 0,16 3 15 16,12 11-15-16,-28-14 13 0,0 0-13 16,23 24 13-16,-14 13-13 0,-9-37 15 0,0 0-15 0,-4 39 16 15,-11 1-16-15,15-40 16 0,0 0-16 0,-25 36 16 16,-3-3-16-16,28-33 14 0,0 0-14 0,-29 28 14 16,5-7-14-16,24-21 11 0,0 0-11 0,-21 14 11 15,5-7-11-15,16-7 2 0,0 0-2 0,-11-2 3 16,11 2-3-16,0 0 0 0,0 0 0 0,-3-11 0 15,3 11 0-15,0 0-1 0,0 0 1 0,0 0 0 0,8-5 0 16,-8 5-2-16,0 0 2 0,7 4-2 0,8 4 2 16,-15-8-3-16,0 0 3 0,19 14-3 0,4 5 3 15,-23-19-5-15,0 0 5 0,26 21-4 0,4 8 4 16,-30-29-4-16,0 0 4 0,29 28-4 0,-10-9 4 16,-19-19-3-16,0 0 3 0,14 12-2 0,0-3 2 15,0 1-1488-15</inkml:trace>
  <inkml:trace contextRef="#ctx0" brushRef="#br4" timeOffset="6529.85">31556 11119 807 0,'0'0'0'16,"0"0"0"-16,12 0 0 0,-12 0 47 0,0 0-47 0,9 0 48 16,-2 0-48-16,-7 0 87 0,0 0-87 0,0 0 87 15,11 0-87-15,-11 0 71 0,0 0-71 0,7 0 72 16,-7 0-72-16,0 0 55 0,0 0-55 0,7 0 56 16,0 0-56-16,-7 0 39 0,0 0-39 0,9 0 40 15,5-2-40-15,-14 2 38 0,0 0-38 0,12-3 39 16,-3-1-39-16,-9 4 36 0,0 0-36 0,0 0 36 15,9 0-36-15,0 0-1109 0</inkml:trace>
  <inkml:trace contextRef="#ctx0" brushRef="#br4" timeOffset="6744.9">31584 11271 1076 0,'0'0'0'0,"0"0"0"0,11 7 0 15,-11-7 35-15,0 0-35 0,7 5 36 0,0-1-36 16,-7-4 64-16,0 0-64 0,7 1 65 0,-2-1-65 0,-5 0 80 16,0 0-80-16,9 0 81 0,2 0-81 0,-11 0 48 15,0 0-48-15,17-1 49 0,10-8-49 0,-27 9 37 16,0 0-37-16,28-9 37 0,-3 2-37 0,-1 1-1146 0</inkml:trace>
  <inkml:trace contextRef="#ctx0" brushRef="#br4" timeOffset="7278.98">31956 10878 830 0,'0'0'0'15,"0"0"0"-15,7 9 0 0,-7-9 68 0,0 0-68 16,4 9 68-16,-4 3-68 0,0-12 112 0,0 0-112 0,3 20 112 16,8 15-112-16,-11-35 84 0,0 0-84 0,11 38 84 15,-1 5-84-15,-10-43 50 0,0 0-50 0,11 45 50 16,1-3-50-16,-12-42 26 0,0 0-26 0,9 40 26 16,-5-2-26-16,-4-38 17 0,0 0-17 0,0 38 17 15,-2 2-17-15,2-40 13 0,0 0-13 0,-2 31 13 16,2-12-13-16,0-19 5 0,0 0-5 0,2 10 6 15,0-3-6-15,-1-2-1126 0</inkml:trace>
  <inkml:trace contextRef="#ctx0" brushRef="#br4" timeOffset="7753.45">31956 10953 863 0,'0'0'0'0,"0"0"0"0,7-18 0 15,-7 18 24-15,0 0-24 0,9-19 25 0,-2 6-25 16,-7 13 50-16,0 0-50 0,9-20 51 0,2 0-51 0,-11 20 58 16,0 0-58-16,10-21 59 0,1 5-59 0,-11 16 59 15,0 0-59-15,10-8 60 0,1 4-60 0,-11 4 56 16,0 0-56-16,12 0 56 0,4 4-56 0,-16-4 49 0,0 0-49 16,23 5 49-16,9 14-49 0,-32-19 49 0,0 0-49 15,26 26 49-15,-11 10-49 0,-15-36 42 0,0 0-42 16,3 38 42-16,-14 0-42 15,11-38 34-15,0 0-34 0,-14 33 35 0,-3-8-35 0,17-25 27 0,0 0-27 0,-18 19 28 16,2-11-28-16,16-8 14 0,0 0-14 0,-10 7 15 16,10-7-15-16,0 0 6 0,0 0-6 0,-7 5 6 15,7-5-6-15,0 0 2 0,0 0-2 0,0 0 2 16,10 7-2-16,-10-7 0 0,0 0 0 0,0 0 0 16,0 0 0-16,0 0 0 0,0 0 0 0,11 2 0 15,3 5 0-15,-14-7-1 0,0 0 1 0,21 9 0 16,4 6 0-16,-25-15-1 0,0 0 1 0,26 24-1 15,-3 7 1-15,-23-31 0 0,0 0 0 0,12 33 0 16,-12 2 0-16,0-35 0 0,0 0 0 0,-8 31 0 16,-6-3 0-16,14-28 1 0,0 0-1 0,-20 24 2 0,-1-10-2 15,21-14 5-15,0 0-5 0,-21 10 5 16,0-10-5-16,21 0 2 0,0 0-2 0,-16-7 3 0,7 2-3 16,9 5 0-16,0 0 0 0,0-12 1 0,7-5-1 15,0-1-1310-15</inkml:trace>
  <inkml:trace contextRef="#ctx0" brushRef="#br4" timeOffset="8090.15">32373 10890 1121 0,'0'0'0'0,"0"0"0"16,7 9 0-16,-7-9-6 0,0 0 6 0,0 0-6 15,9 4 6-15,-9-4-16 0,0 0 16 0,0 0-16 16,15 0 16-16,-15 0 10 0,0 0-10 0,16 0 11 16,9-7-11-16,-25 7 51 0,0 0-51 0,25-6 51 15,-6 6-51-15,-19 0 75 0,0 0-75 0,21 0 75 16,7-3-75-16,-28 3 78 0,0 0-78 0,27 0 79 15,-11-4-79-15,-16 4 54 0,0 0-54 0,9-1 55 16,-9 1-55-16,0 0 37 0,0 0-37 0,0 0 38 16,8 5-38-16,-8-5 19 0,0 0-19 0,0 0 19 15,11 16-19-15,-11-16 6 0,0 0-6 0,2 12 7 16,-9 3-7-16,0 3-1247 0</inkml:trace>
  <inkml:trace contextRef="#ctx0" brushRef="#br4" timeOffset="8254.84">32526 10939 1143 0,'-5'9'0'16,"5"-9"7"-16,0 0-7 0,-13 27 7 0,3 6-7 0,10-33-1 16,0 0 1-16,-5 33 0 0,3 2 0 15,2-35 14-15,0 0-14 0,0 32 15 0,0-4-15 0,0-28 52 16,0 0-52-16,0 30 53 0,-2-6-53 0,2-24 81 16,0 0-81-16,-2 19 82 0,2-5-82 0,0-14 71 15,0 0-71-15,2 8 72 0,0-1-72 0,0 0-1137 0</inkml:trace>
  <inkml:trace contextRef="#ctx0" brushRef="#br4" timeOffset="8983.34">32921 11015 889 0,'0'0'0'0,"0"0"121"0,0 0-121 0,-12-2 121 16,5 1-121-16,7 1 67 0,0 0-67 0,0 0 68 15,-13 5-68-15,13-5 52 0,0 0-52 0,-8 7 53 16,-6 5-53-16,14-12 38 0,0 0-38 0,-16 17 39 0,-4 6-39 16,20-23 28-16,0 0-28 0,-17 24 29 0,1 0-29 15,16-24 29-15,0 0-29 0,-11 26 29 0,6 2-29 16,5-28 27-16,0 0-27 0,0 17 27 0,3-7-27 15,-3-10 23-15,0 0-23 0,0 0 23 0,13 9-23 16,-13-9 18-16,0 0-18 0,9 3 19 0,6 1-19 16,-15-4 12-16,0 0-12 0,18 5 12 0,-2-5-12 15,-16 0 3-15,0 0-3 0,18 0 3 0,5-5-3 16,-23 5 0-16,0 0 0 0,21-4 0 0,-7 1 0 0,-2 0-1238 16</inkml:trace>
  <inkml:trace contextRef="#ctx0" brushRef="#br4" timeOffset="9261.23">33011 11147 843 0,'0'0'0'0,"0"0"11"0,0 0-11 0,-26 24 11 15,10-2-11-15,16-22 4 0,0 0-4 0,-9 21 5 16,5-9-5-16,4-12 10 0,0 0-10 0,0 12 11 16,2-3-11-16,-2-9 23 0,0 0-23 0,2 9 24 15,-2-9-24-15,0 0 32 0,0 0-32 0,5 8 32 16,2-6-32-16,-7-2 32 0,0 0-32 0,16-2 32 15,12-6-32-15,-28 8 30 0,0 0-30 0,30-11 30 16,-3 1-30-16,-27 10 30 0,0 0-30 0,18-14 30 16,-11-5-30-16,-7 19 36 0,0 0-36 0,-2-21 37 15,-10 6-37-15,12 15 38 0,0 0-38 0,-22-13 38 16,-2 13-38-16,24 0 36 0,0 0-36 0,-27 0 36 16,2 4-36-16,25-4 17 0,0 0-17 0,-17 3 18 0,8 3-18 15,9-6 5-15,0 0-5 0,-5 6 5 0,3 12-5 16,0-4-1032-16</inkml:trace>
  <inkml:trace contextRef="#ctx0" brushRef="#br4" timeOffset="9620.9">33322 11024 1185 0,'0'0'0'0,"0"0"23"0,0 0-23 16,-7-11 23-16,-4 6-23 0,11 5 7 0,0 0-7 0,-9 0 7 15,-1 7-7-15,10-7 10 0,0 0-10 16,-11 10 11-16,4 6-11 0,7-16 18 0,0 0-18 0,-4 19 19 16,6-7-19-16,-2-12 26 0,0 0-26 0,5 12 27 15,4 4-27-15,-9-16 28 0,0 0-28 0,9 21 29 16,2 8-29-16,-11-29 23 0,0 0-23 0,9 33 23 15,-4 0-23-15,-5-33 18 0,0 0-18 0,2 34 19 16,-6 3-19-16,4-37 15 0,0 0-15 0,-9 27 15 16,-8-6-15-16,17-21 12 0,0 0-12 0,-23 9 13 15,-6-6-13-15,29-3 13 0,0 0-13 0,-28-3 13 16,9-6-13-16,19 9 10 0,0 0-10 0,-14-10 10 16,8 3-10-16,1 0-1138 0</inkml:trace>
  <inkml:trace contextRef="#ctx0" brushRef="#br4" timeOffset="10153.99">33420 10883 866 0,'2'7'0'0,"-2"-7"19"0,0 0-19 0,14 26 19 15,6 14-19-15,-20-40 7 0,0 0-7 0,16 40 8 16,-2-4-8-16,-14-36 14 0,0 0-14 0,8 33 14 16,-6 2-14-16,-2-35 17 0,0 0-17 0,-3 33 17 15,-4 0-17-15,7-33 12 0,0 0-12 0,-11 26 13 16,2-11-13-16,9-15 6 0,0 0-6 0,-7 10 6 16,7-10-6-16,0 0 0 0,0 0 0 0,-2 9 1 15,2-9-1-15,0 0 0 0,0 0 0 0,0 0 0 0,11-7 0 16,-11 7-2-16,0 0 2 0,9-5-1 0,7-7 1 15,-16 12-1-15,0 0 1 0,21-19-1 0,4-2 1 16,-25 21 0-16,0 0 0 0,26-26 0 0,1-5 9 16,-1-2 1-16,-3 0 16 15,-5 2 1-15,-10-2 41 16,-11-1 0-16,-13 4 15 16,-5 9 0-16,-2 2-17 15,3 14 1-15,6 7-26 16,9 13 0-16,0 1-1184 0</inkml:trace>
  <inkml:trace contextRef="#ctx0" brushRef="#br4" timeOffset="10672.33">32145 12296 1300 0,'0'0'0'0,"0"0"0"0,16 0 0 0,-16 0 18 0,0 0-18 16,30-2 19-16,26-5-19 0,-56 7 30 0,0 0-30 16,60-7 31-16,-7-3-31 0,-53 10 40 0,0 0-40 15,43-9 40-15,-12 4-40 0,-31 5 40 0,0 0-40 16,25-7 41-16,-7 5-41 0,-18 2 36 0,0 0-36 15,12 0 36-15,-12 0-36 0,0 0 29 0,0 0-29 0,14 2 30 16,4 0-30-16,-1-1-1208 0</inkml:trace>
  <inkml:trace contextRef="#ctx0" brushRef="#br4" timeOffset="11134.33">32912 12135 1200 0,'0'0'0'0,"0"0"36"16,0 0-36-16,16-4 37 0,5 4-37 0,-21 0 31 15,0 0-31-15,20 4 31 0,-8-4-31 0,-12 0 48 16,0 0-48-16,9 15 48 0,-4 20-48 0,-5-35 48 0,0 0-48 16,-1 41 49-16,-12 1-49 0,13-42 40 0,0 0-40 15,-17 36 40-15,-3-10-40 0,20-26 24 0,0 0-24 16,-14 23 24-16,3-9-24 0,11-14 8 0,0 0-8 16,-1 10 8-16,1-10-8 0,0 0 1 0,0 0-1 15,0 0 1-15,9-3-1 0,-9 3 0 0,0 0 0 16,0 0 0-16,8 3 0 0,-8-3-2 0,0 0 2 0,0 0-2 15,9 5 2-15,-9-5-2 0,0 0 2 16,9 7-2-16,5 9 2 0,-14-16-2 0,0 0 2 0,14 22-2 16,-1 4 2-16,-13-26-2 0,0 0 2 0,5 28-1 15,-12-2 1-15,7-26-1 0,0 0 1 0,-18 19 0 16,-7-5 0-16,25-14-1 0,0 0 1 0,-28 10 0 16,-4-7 0-16,32-3-4 0,0 0 4 0,-30 0-3 15,4-1 3-15,0-1-1178 0</inkml:trace>
  <inkml:trace contextRef="#ctx0" brushRef="#br4" timeOffset="11590.2">33046 11917 1118 0,'-12'-4'0'0,"12"4"33"0,0 0-33 16,-46 0 34-16,-3 12-34 0,49-12 19 0,0 0-19 15,-50 25 20-15,1 9-20 0,49-34 8 0,0 0-8 16,-49 50 8-16,-2 18-8 0,51-68 28 0,0 0-28 16,-50 83 28-16,10 9-28 0,40-92 50 0,0 0-50 15,-30 90 50-15,15-7-50 0,15-83 53 0,0 0-53 16,2 78 54-16,18-4-54 0,-20-74 50 0,0 0-50 15,31 66 51-15,12-16-51 0,-43-50 39 0,0 0-39 16,47 34 40-16,-6-14-40 0,-41-20 32 0,0 0-32 0,46 6 33 16,12-9-33-16,-58 3 26 0,0 0-26 0,58-12 26 15,2-14-26-15,-60 26 25 0,0 0-25 0,60-38 25 16,0-14-25-16,-60 52 26 0,0 0-26 0,55-62 27 16,-15-6-27-16,-40 68 28 0,0 0-28 0,30-79 29 15,-12-13-29-15,-18 92 32 0,0 0-32 0,4-94 33 16,-19 4-33-16,15 90 33 0,0 0-33 0,-26-74 33 0,-8 20-33 15,34 54 27-15,0 0-27 0,-40-38 28 0,-4 14-28 16,44 24 15-16,0 0-15 0,-41-14 15 0,4 9-15 16,37 5 4-16,0 0-4 0,-28 2 4 0,7 8-4 15,0 2-1578-15</inkml:trace>
  <inkml:trace contextRef="#ctx0" brushRef="#br4" timeOffset="12472.5">32166 5507 863 0,'0'0'0'0,"0"0"0"0,0 0 0 16,0 0 55-16,0 0-55 0,0 0 55 0,0 0-55 15,0 0 126-15,0 0-126 0,0 0 126 16,0 0-126-16,0 0 101 0,0 0-101 0,0 0 101 0,0 0-101 16,0 0 63-16,0 0-63 0,0 0 63 0,48-18-63 15,-48 18 44-15,0 0-44 0,46-12 45 0,14 2-45 16,-60 10 35-16,0 0-35 0,60-9 35 0,-9-3-35 15,-51 12 29-15,0 0-29 0,56-12 30 0,11-4-30 16,-67 16 27-16,0 0-27 0,60-13 27 0,-21 6-27 0,-39 7 23 16,0 0-23-16,23-6 24 0,-9 5-24 0,-14 1 11 0,0 0-11 15,7 0 11-15,-7 0-11 0,0 0 2 0,0 0-2 16,0 0 3-16,0 0-3 0,0 0-1365 0</inkml:trace>
  <inkml:trace contextRef="#ctx0" brushRef="#br4" timeOffset="12883.94">32928 5074 941 0,'0'0'0'0,"0"0"48"0,0 0-48 0,11-10 49 16,6 4-49-16,-17 6 31 0,0 0-31 0,25 4 31 0,5 5-31 16,-30-9 44-16,0 0-44 0,27 17 44 0,-8 14-44 15,-19-31 49-15,0 0-49 0,7 36 50 0,-12 8-50 16,5-44 46-16,0 0-46 0,-16 45 47 0,-9-4-47 16,25-41 39-16,0 0-39 0,-26 43 39 0,-1-1-39 15,27-42 30-15,0 0-30 0,-23 33 30 0,8-11-30 16,15-22 24-16,0 0-24 0,-13 18 25 0,4-3-25 15,9-15 21-15,0 0-21 0,-1 9 21 0,1-9-21 0,0 0 17 16,0 0-17-16,8 7 17 0,3-7-17 0,-11 0 14 16,0 0-14-16,19-4 15 0,18-4-15 0,-37 8 12 15,0 0-12-15,39-12 13 0,-7 1-13 0,-32 11 9 0,0 0-9 16,28-10 10-16,-1-1-10 0,-27 11 1 0,0 0-1 16,23-8 2-16,-4-4-2 0,-19 12 0 0,0 0 0 15,16-9 0-15,-7 2 0 0,0 2-1230 0</inkml:trace>
  <inkml:trace contextRef="#ctx0" brushRef="#br4" timeOffset="13383.41">33092 4868 1016 0,'-12'-7'0'0,"12"7"43"0,0 0-43 0,-42-17 44 0,1 10-44 16,41 7 15-16,0 0-15 0,-35 7 16 0,5 5-16 15,30-12 18-15,0 0-18 0,-32 21 18 0,-3 6-18 16,35-27 16-16,0 0-16 0,-37 28 17 0,-2 7-17 16,39-35 18-16,0 0-18 0,-41 43 19 0,-6 24-19 15,47-67 23-15,0 0-23 0,-43 78 24 0,8 7-24 16,35-85 21-16,0 0-21 0,-26 80 22 0,6 5-22 15,20-85 22-15,0 0-22 0,-5 86 23 0,12 6-23 0,-7-92 20 16,0 0-20-16,23 81 21 0,18-20-21 16,-41-61 17-16,0 0-17 0,49 45 17 0,13-6-17 0,-62-39 14 15,0 0-14-15,60 25 15 0,-11-13-15 0,-49-12 16 16,0 0-16-16,53 0 17 0,10-19-17 0,-63 19 12 16,0 0-12-16,69-26 13 0,0-11-13 0,-69 37 13 0,0 0-13 15,62-51 13-15,-8-27-13 0,-54 78 19 0,0 0-19 16,45-85 20-16,-12-3-20 0,-33 88 34 0,0 0-34 15,19-94 34-15,-11-4-34 0,-8 98 42 0,0 0-42 0,-2-90 42 16,-9 13-42-16,11 77 43 0,0 0-43 16,-23-62 43-16,-14 22-43 0,37 40 39 0,0 0-39 15,-46-27 39-15,-5 11-39 0,51 16 33 0,0 0-33 16,-53-3 33-16,2 6-33 0,51-3 24 0,0 0-24 0,-46 9 25 16,7 5-25-16,39-14 13 0,0 0-13 15,-30 20 13-15,9 10-13 0,-2 1-1485 0</inkml:trace>
  <inkml:trace contextRef="#ctx0" brushRef="#br4" timeOffset="192042.7">12762 15013 393 0,'0'0'0'0,"0"0"0"0,0 0 0 0,0 0 88 0,0 0-88 0,-14-30 89 0,7 4-89 0,7 26 178 16,0 0-178-16,-2-36 178 0,2-16-178 0,0 52 131 15,0 0-131-15,2-55 131 0,5 3-131 0,-7 52 102 16,0 0-102-16,5-56 103 0,4-1-103 0,-9 57 67 0,0 0-67 16,9-67 68-16,1-15-68 0,-10 82 57 0,0 0-57 15,18-81 58-15,3 14-58 0,-21 67 41 0,0 0-41 16,23-52 42-16,5 17-42 0,-28 35 39 0,0 0-39 15,30-21 40-15,2 18-40 0,-32 3 33 0,0 0-33 16,33 14 34-16,3 19-34 0,-36-33 29 0,0 0-29 16,35 51 30-16,-3 32-30 0,-32-83 30 0,0 0-30 15,26 94 30-15,-10-6-30 0,-16-88 27 0,0 0-27 16,12 90 28-16,-3 5-28 0,-9-95 19 0,0 0-19 0,9 89 20 16,2-18-20-16,-11-71 13 0,0 0-13 0,8 51 14 15,-4-26-14-15,-4-25 3 0,0 0-3 0,0 12 3 16,0-5-3-16,0-7-5 0,0 0 5 0,0 0-5 15,9-4 5-15,0 1-1521 0</inkml:trace>
  <inkml:trace contextRef="#ctx0" brushRef="#br4" timeOffset="192207.8">12935 14660 987 0,'0'0'0'0,"0"0"0"0,-11 13 0 15,11-13 0-15,0 0 0 0,-12 11 0 0,3-9 0 16,9-2 24-16,0 0-24 0,0 0 24 0,0 0-24 0,0 0 82 15,0 0-82-15,3-7 82 0,15 3-82 16,-18 4 145-16,0 0-145 0,32 0 146 0,8 4-146 0,-40-4 70 16,0 0-70-16,46 7 71 0,7 5-71 0,-53-12 49 15,0 0-49-15,58 12 49 0,2-5-49 0,0 0-1237 0</inkml:trace>
  <inkml:trace contextRef="#ctx0" brushRef="#br4" timeOffset="192466.6">13593 14376 1199 0,'0'0'0'0,"0"0"0"16,0 0 0-16,0 0 28 0,0 0-28 0,3 14 28 15,-5 8-28-15,2-22 19 0,0 0-19 0,-1 38 20 16,2 14-20-16,-1-52 73 0,0 0-73 0,2 54 74 15,0-4-74-15,-2-50 63 0,0 0-63 0,0 45 63 16,-4-7-63-16,4-38 45 0,0 0-45 0,-5 43 45 16,-4 9-45-16,9-52 32 0,0 0-32 0,-9 45 33 0,8-21-33 15,1-24 11-15,0 0-11 0,0 14 12 0,0-5-12 16,1 0-1249-16</inkml:trace>
  <inkml:trace contextRef="#ctx0" brushRef="#br4" timeOffset="192887.76">13490 14438 1278 0,'0'0'0'0,"7"-9"0"0,4-18 0 0,-11 27-1 15,0 0 1-15,21-33-1 0,5-4 1 0,-26 37-1 16,0 0 1-16,34-34 0 0,1 4 0 0,-35 30 3 16,0 0-3-16,41-22 4 0,-4 6-4 0,-37 16 24 15,0 0-24-15,39-1 24 0,0 13-24 0,-39-12 55 0,0 0-55 16,29 27 56-16,-14 17-56 0,-15-44 66 0,0 0-66 15,-4 59 67-15,-15 15-67 0,19-74 46 0,0 0-46 16,-32 69 46-16,0-20-46 0,32-49 31 0,0 0-31 16,-26 33 31-16,12-16-31 0,14-17 27 0,0 0-27 0,-6 10 28 15,6-3-28-15,0-7 14 0,0 0-14 0,0 0 14 16,6 12-14-16,-6-12 7 0,0 0-7 0,14 7 7 16,16 0-7-16,-30-7 4 0,0 0-4 0,37 7 4 15,-6 2-4-15,-31-9 4 0,0 0-4 0,27 12 5 16,-9 3-5-16,-18-15 5 0,0 0-5 0,17 21 5 15,3 9-5-15,-20-30 5 0,0 0-5 0,17 36 6 16,-8 9-6-16,-9-45 9 0,0 0-9 0,0 41 9 16,-9-13-9-16,9-28 11 0,0 0-11 0,-23 21 11 15,-26-2-11-15,49-19 12 0,0 0-12 0,-53 15 13 0,2-6-13 16,51-9 12-16,0 0-12 0,-44 4 12 0,0-11-12 16,44 7 3-16,0 0-3 0,-34-9 4 0,8 4-4 15,26 5 0-15,0 0 0 0,-23-11 1 0,0-9-1 16,-4-1-1410-16</inkml:trace>
  <inkml:trace contextRef="#ctx0" brushRef="#br4" timeOffset="193319.4">14420 14886 1110 0,'0'0'0'0,"0"0"0"15,0 0 0-15,0 0 0 0,0 0 0 0,0 0 0 0,-2 7 0 16,2-7 0-16,0 0 0 0,0 0 1 0,5 4-1 16,-5-4 75-16,0 0-75 0,13 3 75 0,15 2-75 15,-28-5 96-15,0 0-96 0,40 6 97 0,10-5-97 16,-50-1 89-16,0 0-89 0,63 0 90 0,15 0-90 15,-78 0 90-15,0 0-90 0,76 0 90 0,-18 2-90 16,-58-2 61-16,0 0-61 0,41-2 62 0,-22-1-62 16,-19 3 38-16,0 0-38 0,12-5 38 0,-6-4-38 0,-3 0-1449 15</inkml:trace>
  <inkml:trace contextRef="#ctx0" brushRef="#br4" timeOffset="193755.42">14490 14376 841 0,'0'0'0'0,"0"7"0"16,-1 10 0-16,1-17 65 0,0 0-65 0,-2 17 65 15,-2-3-65-15,4-14 86 0,0 0-86 0,-1 11 86 16,-3-3-86-16,4-8 63 0,0 0-63 0,0 12 64 15,5 6-64-15,-5-18 55 0,0 0-55 0,6 17 56 16,1-5-56-16,-7-12 42 0,0 0-42 0,10 5 42 16,11-3-42-16,-21-2 40 0,0 0-40 0,22-2 40 15,0-1-40-15,-22 3 31 0,0 0-31 0,23-7 32 0,0-4-32 16,-23 11 28-16,0 0-28 0,23-10 28 0,9 0-28 16,-32 10 24-16,0 0-24 0,35-18 24 0,2-13-24 15,-37 31 18-15,0 0-18 0,41-31 19 0,1 10-19 16,-42 21 15-16,0 0-15 0,44-14 16 0,-3 6-16 15,-41 8 19-15,0 0-19 0,37-4 19 0,4 6-19 16,-41-2 20-16,0 0-20 0,38 12 21 0,-1 12-21 16,-37-24 19-16,0 0-19 0,32 28 20 0,-5 0-20 0,-27-28 21 15,0 0-21-15,8 29 21 0,-13 4-21 0,5-33 19 16,0 0-19-16,-16 30 20 0,0-6-20 16,16-24 14-16,0 0-14 0,-16 21 15 0,1-6-15 0,15-15 6 0,0 0-6 15,-11 9 7-15,11-9-7 0,0 0-1456 0</inkml:trace>
  <inkml:trace contextRef="#ctx0" brushRef="#br4" timeOffset="194340.67">16080 14175 1099 0,'0'0'0'0,"0"0"0"0,7-9 0 15,-7 9 39-15,0 0-39 0,0 0 40 0,-6-7-40 0,6 7 57 16,0 0-57-16,-17 0 58 0,-11-1-58 0,28 1 39 16,0 0-39-16,-36 0 40 0,1 3-40 0,35-3 27 15,0 0-27-15,-32 7 27 0,8 3-27 0,24-10 30 16,0 0-30-16,-25 14 31 0,0 4-31 0,25-18 28 15,0 0-28-15,-23 20 29 0,11 1-29 0,12-21 22 0,0 0-22 16,-5 26 23-16,1 9-23 0,4-35 18 0,0 0-18 16,5 43 18-16,8 12-18 0,-13-55 19 0,0 0-19 15,17 56 19-15,10-8-19 0,-27-48 20 0,0 0-20 0,32 38 20 16,-1-3-20-16,-31-35 19 0,0 0-19 0,25 26 19 16,-9-9-19-16,-16-17 20 0,0 0-20 0,9 16 21 15,-9 1-21-15,0-17 24 0,0 0-24 0,-9 23 24 16,-12 8-24-16,21-31 24 0,0 0-24 0,-29 29 24 15,-9-5-24-15,38-24 24 0,0 0-24 0,-39 23 25 16,-3 5-25-16,42-28 13 0,0 0-13 0,-39 22 14 16,7-13-14-16,32-9 7 0,0 0-7 0,-25-4 7 15,6-13-7-15,19 17 1 0,0 0-1 0,-11-19 2 16,17 3-2-16,-5 1-1419 0</inkml:trace>
  <inkml:trace contextRef="#ctx0" brushRef="#br4" timeOffset="194595.76">16334 14320 1076 0,'0'0'0'0,"0"0"0"0,10 14 0 0,-10-14 5 15,0 0-5-15,13 26 5 0,1 19-5 0,-14-45 15 0,0 0-15 16,12 57 16-16,-3 7-16 0,-9-64 33 15,0 0-33-15,5 59 33 0,-5-9-33 0,0-50 31 0,0 0-31 16,-2 45 31-16,-1-5-31 0,3-40 28 0,0 0-28 16,-4 35 29-16,1-9-29 0,3-26 25 0,0 0-25 15,-2 19 26-15,2-9-26 0,0-10 12 0,0 0-12 16,0 0 12-16,4-12-12 0,1 0-973 0</inkml:trace>
  <inkml:trace contextRef="#ctx0" brushRef="#br4" timeOffset="195009.93">16362 14397 975 0,'0'0'0'0,"0"-9"0"16,0-15 0-16,0 24 0 0,0 0 0 0,2-28 1 16,-1 4-1-16,-1 24 1 0,0 0-1 0,6-23 2 15,1 1-2-15,-7 22 33 0,0 0-33 0,14-23 34 16,3 1-34-16,-17 22 67 0,0 0-67 0,27-18 67 16,6 6-67-16,-33 12 79 0,0 0-79 0,37-5 80 0,-3 5-80 15,-34 0 72-15,0 0-72 0,28 4 72 0,-8 3-72 16,-20-7 56-16,0 0-56 0,12 20 57 0,-7 22-57 15,-5-42 55-15,0 0-55 0,-3 53 55 0,-13 15-55 16,16-68 47-16,0 0-47 0,-30 67 48 0,-5-9-48 16,35-58 37-16,0 0-37 0,-32 41 38 0,16-17-38 15,16-24 18-15,0 0-18 0,-9 14 18 0,9-7-18 0,0-7 8 16,0 0-8-16,5 7 9 0,18 5-9 0,-23-12 3 16,0 0-3-16,30 10 4 0,2-10-4 0,-32 0 0 15,0 0 0-15,32 2 1 0,-6 7-1 0,-26-9 0 16,0 0 0-16,21 12 1 0,-1 4-1 0,-20-16 0 0,0 0 0 15,16 22 1-15,-2 7-1 0,-14-29 2 0,0 0-2 16,7 40 3-16,-7 10-3 0,0-50 12 0,0 0-12 16,-7 51 12-16,-13-12-12 0,20-39 19 0,0 0-19 15,-31 33 20-15,-13-7-20 0,44-26 25 0,0 0-25 16,-52 16 26-16,-6-13-26 0,58-3 12 0,0 0-12 0,-54-5 12 16,6-9-12-16,48 14 6 0,0 0-6 15,-34-19 6-15,12-3-6 0,-1-1-1511 0</inkml:trace>
  <inkml:trace contextRef="#ctx0" brushRef="#br4" timeOffset="208387.93">17417 14715 785 0,'0'0'0'0,"0"0"0"0,0 0 0 16,0 0 57-16,0 0-57 0,35-10 57 0,-5 3-57 15,-30 7 146-15,0 0-146 0,39-6 146 0,5 3-146 16,-44 3 114-16,0 0-114 0,47-3 114 0,8-4-114 0,-55 7 69 15,0 0-69-15,67-11 69 0,14 1-69 0,-81 10 47 16,0 0-47-16,85-9 48 0,-4 4-48 0,-81 5 36 16,0 0-36-16,72-5 37 0,-8 0-37 0,-64 5 33 15,0 0-33-15,53-6 34 0,-6 6-34 0,-47 0 26 16,0 0-26-16,36 2 27 0,-19 0-27 0,-17-2 14 16,0 0-14-16,0 0 15 0,-7 10-15 0,7-10 10 0,0 0-10 15,-14 7 10-15,4-2-10 0,-5 1-1361 0</inkml:trace>
  <inkml:trace contextRef="#ctx0" brushRef="#br4" timeOffset="208771.34">18935 14154 785 0,'0'0'0'0,"0"0"0"0,0 0 0 0,0 0 28 15,0 0-28-15,0-8 29 0,0 8-29 0,0 0 42 16,0 0-42-16,0 0 42 0,0 0-42 0,0 0 79 16,0 0-79-16,6 8 80 0,-8 20-80 0,2-28 51 0,0 0-51 15,-4 40 51-15,1 10-51 0,3-50 42 0,0 0-42 16,-4 59 42-16,1 12-42 0,3-71 32 0,0 0-32 16,0 71 33-16,-4-7-33 0,4-64 23 0,0 0-23 15,-2 52 24-15,-1-21-24 0,3-31 10 0,0 0-10 16,-7 29 11-16,-9 11-11 0,0 0-993 0</inkml:trace>
  <inkml:trace contextRef="#ctx0" brushRef="#br4" timeOffset="209304.55">19020 13960 863 0,'0'0'0'0,"-7"-8"0"0,-14-16 0 15,21 24 2-15,0 0-2 0,-27-28 2 16,-10 5-2-16,37 23 4 0,0 0-4 0,-39-17 5 0,-6 3-5 16,45 14 17-16,0 0-17 0,-57-5 17 0,-3 12-17 15,60-7 39-15,0 0-39 0,-58 22 40 0,3 20-40 16,55-42 53-16,0 0-53 0,-53 54 53 0,6 10-53 16,47-64 58-16,0 0-58 0,-50 67 59 0,1 8-59 15,49-75 58-15,0 0-58 0,-41 91 59 0,13 15-59 16,28-106 53-16,0 0-53 0,-10 112 54 0,18-6-54 15,-8-106 44-15,0 0-44 0,27 104 44 0,13-2-44 0,-40-102 36 16,0 0-36-16,57 92 36 0,12-22-36 0,-69-70 25 16,0 0-25-16,77 56 26 0,13-20-26 0,-90-36 8 0,0 0-8 15,90 24 9-15,-9-11-9 0,-81-13 2 0,0 0-2 16,74 0 2-16,-3-14-2 0,-71 14 0 0,0 0 0 16,67-30 0-16,-3-16 0 0,-64 46-1 0,0 0 1 15,54-68-1-15,-3-22 1 0,-51 90-1 0,0 0 1 16,43-102 0-16,-10-12 0 0,-33 114-1 0,0 0 1 15,23-120 0-15,-10-6 0 0,-13 126 2 0,0 0-2 16,5-118 3-16,-9 16-3 0,4 102 11 0,0 0-11 16,-17-90 12-16,-17 14-12 0,34 76 22 0,0 0-22 15,-60-60 23-15,-19 20-23 0,79 40 34 0,0 0-34 16,-90-24 34-16,-2 6-34 0,92 18 38 0,0 0-38 0,-95-5 38 16,0 7-38-16,95-2 31 0,0 0-31 0,-85 8 31 15,14 6-31-15,71-14 21 0,0 0-21 0,-51 28 21 16,14 17-21-16,37-45 13 0,0 0-13 0,-21 59 13 15,16 5-13-15,5-64 0 0,0 0 0 16,9 72 1-16,17-1-1 0,2 0-1449 0</inkml:trace>
  <inkml:trace contextRef="#ctx0" brushRef="#br4" timeOffset="-134888.92">8170 8798 281 0,'0'0'0'0,"0"0"0"0,0 0 0 0,0 0 51 16,0 0-51-16,0 0 51 0,0 0-51 0,0 0 127 15,0 0-127-15,0 0 128 0,0 0-128 0,0 0 127 16,0 0-127-16,0 0 127 0,0 0-127 0,0 0 109 0,0 0-109 15,0 0 110-15,0 0-110 0,0 0 65 0,0 0-65 16,14 21 65-16,-5-12-65 0,-9-9 57 0,0 0-57 16,13 12 57-16,4 3-57 0,-17-15 48 0,0 0-48 0,18 18 49 15,5-3-49-15,-23-15 43 0,0 0-43 0,23 16 44 16,8 1-44-16,-31-17 38 0,0 0-38 16,32 23 39-16,9 4-39 0,-41-27 38 0,0 0-38 0,40 33 39 15,1 3-39-15,-41-36 36 16,0 0-36-16,35 37 36 0,-1-1-36 0,-34-36 31 0,0 0-31 0,31 30 32 15,-1-3-32-15,-30-27 28 0,0 0-28 0,29 28 29 16,2-2-29-16,-31-26 24 0,0 0-24 0,30 26 24 16,-1 0-24-16,-29-26 19 0,0 0-19 0,28 24 19 15,4-3-19-15,-32-21 18 0,0 0-18 0,33 19 18 16,4-4-18-16,-37-15 16 0,0 0-16 0,32 16 17 0,-4 1-17 16,-28-17 14-16,0 0-14 0,30 18 15 0,-2 1-15 15,-28-19 14-15,0 0-14 0,27 17 15 0,1 5-15 16,-28-22 13-16,0 0-13 0,27 30 13 0,-6 10-13 15,-21-40 13-15,0 0-13 0,19 41 14 0,-10 2-14 16,-9-43 12-16,0 0-12 0,10 37 12 0,3-8-12 16,-13-29 11-16,0 0-11 0,12 21 11 0,2-9-11 0,-14-12 10 15,0 0-10-15,11 10 11 0,1-3-11 0,-12-7 9 16,0 0-9-16,18 9 10 0,0 0-10 0,-18-9 8 16,0 0-8-16,17 1 8 0,-3 5-8 0,-14-6 6 15,0 0-6-15,14 10 7 0,13 6-7 0,-27-16 4 16,0 0-4-16,23 17 4 0,0-3-4 0,-23-14 2 0,0 0-2 15,19 14 3-15,2 1-3 0,-21-15 2 0,0 0-2 16,20 16 2-16,-4-4-2 0,-16-12 1 0,0 0-1 16,15 12 1-16,7-3-1 0,-22-9 0 0,0 0 0 15,17 15 1-15,-3 1-1 0,-14-16 0 0,0 0 0 16,13 17 0-16,3 4 0 0,-16-21 0 0,0 0 0 0,15 21 0 16,0-2 0-16,-15-19 0 0,0 0 0 0,14 19 0 15,-2 1 0-15,-12-20-1 0,0 0 1 0,16 19 0 16,1-1 0-16,-17-18-2 0,0 0 2 0,18 12-1 15,0 2 1-15,-18-14-2 0,0 0 2 0,14 14-1 16,4-1 1-16,-18-13-2 0,0 0 2 0,14 13-2 16,0 0 2-16,-14-13-2 0,0 0 2 0,17 14-2 15,13-2 2-15,-30-12-3 0,0 0 3 0,29 12-2 16,-1 4 2-16,-28-16-4 0,0 0 4 0,26 17-3 0,1 2 3 16,-27-19-4-16,0 0 4 0,21 14-4 0,-2-3 4 15,-19-11-4-15,0 0 4 0,14 8-4 0,4 1 4 16,-18-9-6-16,0 0 6 0,14 10-5 0,-1-1 5 15,-13-9-6-15,0 0 6 0,8 9-6 0,10 11 6 16,-18-20-7-16,0 0 7 0,16 23-6 0,-4-6 6 16,-12-17-6-16,0 0 6 0,9 12-5 0,0 0 5 15,-9-12-6-15,0 0 6 0,9 11-6 0,-1-3 6 16,-8-8-5-16,0 0 5 0,11 11-5 0,3 3 5 16,-14-14-5-16,0 0 5 0,16 15-4 0,-2 3 4 0,-14-18-3 15,0 0 3-15,12 13-2 0,-1 3 2 0,-11-16-3 16,0 0 3-16,9 14-3 0,0-7 3 0,-9-7-3 15,0 0 3-15,0 0-2 0,9 7 2 0,-9-7-3 16,0 0 3-16,0 0-2 0,0 0 2 0,0 0-2 0,0 0 2 16,0 0-2-16,-15-19 2 0,15 19-2 0,0 0 2 15,-17-32-2-15,-6-11 2 0,23 43-1 0,0 0 1 16,-27-47 0-16,-3-1 0 0,30 48 1 0,0 0-1 0,-28-50 1 16,-4 1-1-16,32 49 5 0,0 0-5 0,-37-48 5 15,-3 1-5-15,40 47 8 0,0 0-8 0,-48-48 9 16,-1-8-9-16,49 56 10 0,0 0-10 0,-48-55 10 15,-1 1-10-15,49 54 11 0,0 0-11 0,-46-50 12 16,-2 3-12-16,48 47 11 0,0 0-11 0,-49-46 11 16,-8-6-11-16,57 52 10 0,0 0-10 0,-61-54 11 15,-6 0-11-15,67 54 11 0,0 0-11 0,-64-55 12 16,13 3-12-16,51 52 10 0,0 0-10 0,-44-45 11 16,12 12-11-16,32 33 8 0,0 0-8 0,-28-31 9 15,-2-2-9-15,30 33 8 0,0 0-8 0,-28-33 9 0,5 9-9 16,23 24 6-16,0 0-6 0,-27-24 7 0,-4-4-7 15,31 28 5-15,0 0-5 0,-32-24 6 0,9 8-6 16,23 16 4-16,0 0-4 0,-26-13 5 0,-6-6-5 16,32 19 2-16,0 0-2 0,-32-21 3 0,-3-3-3 15,35 24 2-15,0 0-2 0,-28-23 2 0,6 6-2 16,22 17 1-16,0 0-1 0,-19-21 2 0,-2-10-2 0,21 31 1 16,0 0-1-16,-20-30 2 0,8 3-2 0,12 27 1 15,0 0-1-15,-11-21 2 0,3 2-2 0,8 19 1 16,0 0-1-16,-13-16 2 0,1-1-2 0,12 17 0 15,0 0 0-15,-14-19 1 0,3 10-1 0,11 9 0 0,0 0 0 16,-14-8 1-16,2-4-1 0,12 12 0 0,0 0 0 16,-18-12 1-16,-5-1-1 0,23 13 0 0,0 0 0 15,-23-8 1-15,6-4-1 0,17 12 0 0,0 0 0 16,-22-9 1-16,3 2-1 0,19 7 0 0,0 0 0 16,-19-9 1-16,1 1-1 0,18 8 0 0,0 0 0 0,-18-4 0 15,6 1 0-15,12 3 0 0,0 0 0 0,-9-4 1 16,4 4-1-16,5 0 0 0,0 0 0 0,0 0 1 15,-12 4-1-15,12-4 0 0,0 0 0 0,0 0 1 16,-11 3-1-16,11-3 0 0,0 0 0 0,0 0 1 16,-9 0-1-16,9 0 0 0,0 0 0 0,0 0 1 15,0 0-1-15,0 0 1 0,0 0-1 0,-9 0 1 16,9 0-1-16,0 0 1 0,0 0-1 0,0 0 1 16,0 0-1-16,0 0 1 0,0 0-1 0,-5 0 1 15,5 0-1-15,0 0 1 0,0 0-1 0,0 0 1 16,0 0-1-16,0 0 1 0,0 0-1 0,0 12 1 0,9-3-1 15,-9-9 1-15,0 0-1 0,18 16 1 0,4 4-1 16,-22-20 0-16,0 0 0 0,34 25 1 0,10 11-1 16,-44-36 0-16,0 0 0 0,49 43 1 0,-3 7-1 15,-46-50 0-15,0 0 0 0,50 52 1 0,3 0-1 16,-53-52 0-16,0 0 0 0,51 45 1 0,3-2-1 16,-54-43 1-16,0 0-1 0,53 42 1 0,-10-2-1 0,-43-40 2 15,0 0-2-15,39 33 3 0,-4 0-3 16,-35-33 3-16,0 0-3 0,33 32 4 0,-1 3-4 0,-32-35 4 15,0 0-4-15,30 45 5 0,-2 4-5 0,-28-49 3 16,0 0-3-16,27 45 3 0,4-6-3 0,-31-39 2 0,0 0-2 16,36 37 2-16,1-8-2 0,-37-29 1 0,0 0-1 15,35 28 2-15,-3-7-2 0,-32-21 2 0,0 0-2 16,32 20 2-16,-10 3-2 0,-22-23 2 0,0 0-2 16,23 19 2-16,4 3-2 0,-27-22 2 0,0 0-2 0,23 19 3 15,0-3-3-15,-23-16 3 0,0 0-3 0,19 16 3 16,2 3-3-16,-21-19 3 0,0 0-3 0,21 19 4 15,2 0-4-15,-23-19 4 0,0 0-4 0,20 20 5 16,1 1-5-16,-21-21 4 0,0 0-4 0,19 24 4 16,3 4-4-16,-22-28 4 0,0 0-4 0,22 24 5 15,3 2-5-15,-25-26 4 0,0 0-4 0,25 25 4 16,0-1-4-16,-25-24 2 0,0 0-2 0,26 24 3 16,0-2-3-16,-26-22 1 0,0 0-1 0,29 18 2 15,1-3-2-15,-30-15 0 0,0 0 0 0,28 16 1 0,-2 1-1 16,-26-17 0-16,0 0 0 0,20 16 0 0,-3-6 0 15,-17-10 0-15,0 0 0 0,15 9 0 0,-3 3 0 16,-12-12-2-16,0 0 2 0,9 14-2 0,1 0 2 16,-10-14-5-16,0 0 5 0,13 13-5 0,-5 3 5 15,-8-16-10-15,0 0 10 0,9 12-9 0,0-3 9 16,-9-9-14-16,0 0 14 0,5 10-14 0,8 2 14 16,-13-12-14-16,0 0 14 0,9 14-13 0,-1 3 13 15,-8-17-13-15,0 0 13 0,7 16-12 0,0-6 12 0,-7-10-12 16,0 0 12-16,9 9-11 0,2 0 11 0,-11-9-8 15,0 0 8-15,14 10-7 0,-2 1 7 0,-12-11-6 0,0 0 6 16,11 12-6-16,1 1 6 0,-12-13-5 0,0 0 5 16,14 13-4-16,-1-3 4 0,-13-10-4 0,0 0 4 15,14 9-3-15,-2 1 3 0,-12-10-3 0,0 0 3 16,14 5-3-16,-5-3 3 0,-9-2-2 0,0 0 2 16,5 0-2-16,-5 0 2 0,0 0-1 0,0 0 1 15,6 2-1-15,-6-2 1 0,0 0 0 0,0 0 0 0,0 0 0 16,-6-7 0-16,6 7 0 0,0 0 0 0,-23-18 0 15,-14-14 0-15,37 32 0 0,0 0 0 0,-47-49 0 16,1-11 0-16,46 60 2 0,0 0-2 0,-53-65 3 16,-3 3-3-16,56 62 5 0,0 0-5 0,-67-66 5 15,-2-8-5-15,69 74 6 0,0 0-6 0,-67-73 6 16,12 6-6-16,55 67 7 0,0 0-7 0,-49-59 7 16,-1 9-7-16,50 50 6 0,0 0-6 0,-49-50 6 15,-6-1-6-15,55 51 4 0,0 0-4 0,-63-50 4 0,-8-9-4 16,71 59 4-16,0 0-4 0,-69-62 4 0,11-4-4 15,58 66 2-15,0 0-2 0,-51-60 3 0,2 11-3 16,49 49 1-16,0 0-1 0,-48-39 2 0,6 2-2 16,42 37 1-16,0 0-1 0,-41-34 1 0,9 1-1 15,32 33 0-15,0 0 0 0,-31-37 1 0,4-2-1 16,27 39 0-16,0 0 0 0,-26-42 0 0,3-3 0 16,23 45 0-16,0 0 0 0,-23-45 0 0,2 10 0 15,21 35 0-15,0 0 0 0,-20-32 0 0,-1-1 0 16,21 33 0-16,0 0 0 0,-19-28 0 0,6 9 0 0,13 19-1 15,0 0 1-15,-10-12 0 0,-4 0 0 0,14 12-1 16,0 0 1-16,-13-11-1 0,-1 1 1 0,14 10-2 16,0 0 2-16,-12-5-1 0,3-2 1 0,9 7-2 0,0 0 2 15,-5-4-1-15,5 4 1 0,0 0-3 0,0 0 3 16,0 0-2-16,0-12 2 0,0 0-1732 0</inkml:trace>
  <inkml:trace contextRef="#ctx0" brushRef="#br4" timeOffset="-126772.68">16514 7014 606 0,'0'0'0'0,"0"0"0"16,0 0 0-16,0 0 22 0,0 0-22 0,15-16 22 15,-15 16-22-15,0 0 82 0,0 0-82 0,13 7 83 16,4 9-83-16,-17-16 95 0,0 0-95 0,22 21 95 0,9 6-95 15,-31-27 71-15,0 0-71 0,37 30 71 16,-3 6-71-16,-34-36 49 0,0 0-49 0,39 40 49 16,1 3-49-16,-40-43 41 0,0 0-41 0,37 50 41 0,0 2-41 15,-37-52 33-15,0 0-33 0,39 52 34 0,3 0-34 16,-42-52 26-16,0 0-26 0,45 54 27 0,-1-2-27 16,-44-52 22-16,0 0-22 0,40 57 23 0,-1 3-23 15,-39-60 18-15,0 0-18 0,39 57 18 0,-4-1-18 16,-35-56 19-16,0 0-19 0,28 48 19 0,-1-6-19 0,-27-42 18 15,0 0-18-15,26 40 18 0,1-9-18 0,-27-31 15 16,0 0-15-16,28 29 16 0,-5-1-16 0,-23-28 17 16,0 0-17-16,19 28 17 0,8 3-17 0,-27-31 15 0,0 0-15 15,26 29 15-15,-5-3-15 0,-21-26 13 0,0 0-13 16,20 24 14-16,-3-1-14 0,-17-23 11 0,0 0-11 16,18 24 12-16,0 5-12 0,-18-29 12 0,0 0-12 15,19 32 13-15,-1-3-13 0,-18-29 11 0,0 0-11 16,16 24 12-16,1-3-12 0,-17-21 10 0,0 0-10 0,18 24 11 15,-2 7-11-15,-16-31 10 0,0 0-10 0,10 26 10 16,-3-10-10-16,-7-16 8 0,0 0-8 0,11 12 8 16,3 4-8-16,-14-16 5 0,0 0-5 0,18 13 6 15,-1 3-6-15,-17-16 4 0,0 0-4 0,11 16 4 16,-2 1-4-16,-9-17 4 0,0 0-4 0,7 16 4 16,-2-1-4-16,-5-15 3 0,0 0-3 0,9 12 4 15,-4 4-4-15,-5-16 4 0,0 0-4 0,7 15 4 16,0-1-4-16,-7-14 4 0,0 0-4 0,9 16 5 15,3-1-5-15,-12-15 5 0,0 0-5 0,18 21 6 16,5 7-6-16,-23-28 4 0,0 0-4 0,23 21 5 0,0-1-5 16,-23-20 3-16,0 0-3 0,26 21 3 0,-6 2-3 15,-20-23 1-15,0 0-1 0,21 17 2 0,-7-2-2 16,-14-15 0-16,0 0 0 0,14 16 1 0,-1-4-1 16,-13-12 0-16,0 0 0 0,5 12 0 0,-2-3 0 15,-3-9 0-15,0 0 0 0,0 0 0 0,0 0 0 0,0 0-1 16,0 0 1-16,0 0 0 0,-5-9 0 0,5 9-2 15,0 0 2-15,-16-15-1 0,-10-13 1 0,26 28-2 16,0 0 2-16,-32-33-1 0,-5-10 1 0,37 43-2 16,0 0 2-16,-42-42-1 0,-3-6 1 0,45 48-1 0,0 0 1 15,-49-54-1-15,-2-1 1 0,51 55-1 0,0 0 1 16,-53-61 0-16,-10-11 0 0,63 72 0 0,0 0 0 16,-68-82 0-16,7-6 0 0,61 88 0 0,0 0 0 15,-57-87 0-15,8 4 0 0,49 83 0 0,0 0 0 16,-48-76 0-16,6 7 0 0,42 69 0 0,0 0 0 0,-46-66 0 15,-10-1 0-15,56 67 0 0,0 0 0 0,-57-61 0 16,-1 4 0-16,58 57 0 0,0 0 0 0,-53-52 0 16,11 11 0-16,42 41 0 0,0 0 0 0,-41-45 0 15,9 1 0-15,32 44-1 0,0 0 1 0,-26-45 0 16,3 0 0-16,23 45-2 0,0 0 2 0,-23-46-1 16,5-3 1-16,18 49-2 0,0 0 2 0,-15-45-2 15,0 12 2-15,15 33-3 0,0 0 3 0,-10-27-2 16,3 6 2-16,7 21-3 0,0 0 3 0,-5-16-3 15,1-4 3-15,4 20-4 0,0 0 4 0,-2-16-3 16,-3 7 3-16,5 9-5 0,0 0 5 0,0 0-4 16,-4-12 4-16,4 12-4 0,0 0 4 0,0 0-4 0,0-8 4 15,0 8-4-15,0 0 4 0,0 0-3 16,0 0 3-16,0 0-2 0,0 0 2 0,13 8-2 0,1 4 2 16,-14-12-2-16,0 0 2 0,18 21-2 0,1 7 2 15,-19-28-1-15,0 0 1 0,21 38-1 0,4 17 1 16,-25-55-1-16,0 0 1 0,26 64 0 0,10 5 0 15,-36-69 0-15,0 0 0 0,40 65 0 0,6-5 0 0,-46-60 0 16,0 0 0-16,51 64 0 0,6 11 0 0,-57-75 0 16,0 0 0-16,51 79 0 0,3 6 0 15,-54-85 0-15,0 0 0 0,57 81 0 0,-6-11 0 0,-51-70 0 0,0 0 0 16,53 64 1-16,2 0-1 0,-55-64 2 0,0 0-2 16,58 65 2-16,-2 1-2 0,-56-66 2 0,0 0-2 15,53 64 2-15,-5-5-2 0,-48-59 2 0,0 0-2 16,42 54 2-16,-3-13-2 0,-39-41 2 0,0 0-2 15,33 36 3-15,-4-1-3 0,-29-35 3 0,0 0-3 0,26 36 4 16,2 1-4-16,-28-37 5 0,0 0-5 16,34 38 5-16,3 5-5 0,-37-43 6 0,0 0-6 0,37 40 6 15,-2-7-6-15,-35-33 6 0,0 0-6 0,27 24 7 16,-10-8-7-16,-17-16 6 0,0 0-6 0,14 12 6 16,-5-7-6-16,-9-5 5 0,0 0-5 0,0 0 5 15,6 9-5-15,-6-9 5 0,0 0-5 0,0 0 5 16,0 0-5-16,0 0 4 0,0 0-4 0,0 10 5 15,0-10-5-15,0 0 6 0,0 0-6 0,0 0 6 16,0 5-6-16,0-5 6 0,0 0-6 0,0 0 7 0,-9-2-7 16,9 2 5-16,0 0-5 0,-14-10 6 0,-18-14-6 15,32 24 7-15,0 0-7 0,-41-40 7 0,-10-14-7 16,51 54 7-16,0 0-7 0,-56-65 8 0,-1 4-8 16,57 61 7-16,0 0-7 0,-53-61 8 0,4-3-8 15,49 64 6-15,0 0-6 0,-55-77 7 0,-3-7-7 16,58 84 6-16,0 0-6 0,-58-81 7 0,3 5-7 15,55 76 5-15,0 0-5 0,-58-78 6 0,5-5-6 0,53 83 4 16,0 0-4-16,-56-90 5 0,-6-16-5 0,62 106 5 16,0 0-5-16,-64-96 5 0,4 11-5 0,60 85 2 15,0 0-2-15,-56-73 3 0,5 13-3 0,51 60 1 0,0 0-1 16,-46-61 2-16,7 2-2 0,39 59 0 16,0 0 0-16,-33-50 1 0,10 10-1 0,23 40 0 0,0 0 0 15,-23-33 0-15,2 2 0 0,21 31 0 0,0 0 0 16,-18-28 0-16,0 2 0 0,18 26 0 0,0 0 0 15,-16-24 0-15,4-3 0 0,12 27 0 0,0 0 0 16,-12-25 0-16,5 10 0 0,7 15 0 0,0 0 0 0,-4-9 0 16,4 9 0-16,0 0 0 0,0 0 0 0,0 0 0 15,-9-3 0-15,9 3 0 0,0 0 0 0,6 8 0 16,8 15 0-16,-14-23-1 0,0 0 1 16,23 27 0-16,1 3 0 0,-24-30-1 0,0 0 1 0,29 40 0 15,2 13 0-15,-31-53-1 0,0 0 1 0,37 68 0 16,13 10 0-16,-50-78-1 0,0 0 1 0,54 79 0 15,8-1 0-15,-62-78-1 0,0 0 1 0,60 83 0 16,-7 7 0-16,-53-90-1 0,0 0 1 0,53 85-1 16,-4 0 1-16,-49-85-1 0,0 0 1 0,52 76-1 0,0-10 1 15,-52-66-1-15,0 0 1 0,60 72-1 0,7 10 1 16,-67-82-1-16,0 0 1 0,67 79 0 0,-7-4 0 16,-60-75 0-16,0 0 0 0,53 64 0 0,0-12 0 15,-53-52 0-15,0 0 0 0,51 48 0 0,-5-6 0 16,-46-42 0-16,0 0 0 0,44 43 0 0,2 5 0 15,-46-48 0-15,0 0 0 0,41 49 1 0,-4 3-1 0,-37-52 1 16,0 0-1-16,33 48 1 0,-3-3-1 16,-30-45 1-16,0 0-1 0,23 33 2 0,-5-9-2 0,-18-24 1 15,0 0-1-15,14 19 2 0,-2-3-2 0,-12-16 2 16,0 0-2-16,11 12 2 0,-6-3-2 0,-5-9 2 0,0 0-2 16,0 0 2-16,0 0-2 0,0 0 2 0,0 0-2 15,0 0 2-15,0 0-2 0,0 0 2 0,0 0-2 16,0 0 3-16,4 5-3 0,-4-5 3 0,0 0-3 15,0 0 3-15,3 7-3 0,-3-7 3 0,0 0-3 16,0 0 3-16,4 9-3 0,-4-9 3 0,0 0-3 16,0 0 3-16,0 0-3 0,0 0 1 0,0 0-1 0,0 0 2 15,0 0-2-15,0 0 0 0,0 0 0 0,-4-9 1 16,-15-19-1-16,0 0-1546 0</inkml:trace>
  <inkml:trace contextRef="#ctx0" brushRef="#br4" timeOffset="1631.76">6765 8217 415 0,'0'0'0'0,"0"0"0"0,0 0 0 0,0 0 18 0,0 0-18 15,0-30 19-15,0 23-19 0,0 7 78 0,0 0-78 16,-4-12 79-16,-5 0-79 0,9 12 91 0,0 0-91 15,-12-15 92-15,-2 6-92 0,14 9 77 0,0 0-77 16,-18-10 77-16,-7-3-77 0,25 13 44 0,0 0-44 16,-26-12 44-16,-9 4-44 0,35 8 45 0,0 0-45 0,-29-6 45 15,6 6-45-15,23 0 38 0,0 0-38 0,-22-3 39 16,-5 0-39-16,27 3 32 0,0 0-32 0,-26-2 33 16,3 0-33-16,23 2 37 0,0 0-37 0,-27 2 38 15,1 3-38-15,26-5 38 0,0 0-38 0,-28 5 39 16,-9 0-39-16,37-5 36 0,0 0-36 0,-39 11 37 15,-2 4-37-15,41-15 32 0,0 0-32 0,-40 25 32 16,3 9-32-16,37-34 21 0,0 0-21 0,-37 37 22 16,5 4-22-16,32-41 19 0,0 0-19 0,-32 38 19 15,7 2-19-15,25-40 17 0,0 0-17 0,-19 40 18 16,5-4-18-16,14-36 14 0,0 0-14 0,-13 29 15 0,-1 3-15 16,14-32 9-16,0 0-9 0,-8 31 10 0,-1 10-10 15,9-41 7-15,0 0-7 0,-6 44 7 0,6 9-7 16,0-53 7-16,0 0-7 0,0 49 7 0,6-6-7 15,-6-43 5-15,0 0-5 0,3 41 6 0,6-1-6 16,-9-40 5-16,0 0-5 0,9 37 6 0,1-4-6 16,-10-33 7-16,0 0-7 0,9 32 7 0,4 12-7 0,-13-44 9 15,0 0-9-15,10 48 9 0,4 1-9 0,-14-49 11 16,0 0-11-16,21 48 11 0,11-8-11 0,-32-40 11 16,0 0-11-16,32 33 11 0,0-7-11 0,-32-26 12 15,0 0-12-15,28 22 12 0,7-6-12 0,-35-16 11 16,0 0-11-16,32 14 11 0,0-6-11 0,-32-8 12 0,0 0-12 15,30 4 13-15,-6-6-13 0,-24 2 17 0,0 0-17 16,30-4 17-16,6 1-17 0,-36 3 17 16,0 0-17-16,37-9 18 0,-6 1-18 0,-31 8 17 0,0 0-17 15,38-11 18-15,6-1-18 0,-44 12 17 0,0 0-17 0,40-12 17 16,1 3-17-16,-41 9 14 0,0 0-14 0,33-8 15 16,3-8-15-16,-36 16 13 0,0 0-13 0,31-15 13 15,-4-3-13-15,-27 18 11 0,0 0-11 0,23-19 12 16,-2-5-12-16,-21 24 10 0,0 0-10 0,16-29 11 15,0-11-11-15,-16 40 10 0,0 0-10 0,14-36 10 16,0-1-10-16,-14 37 9 0,0 0-9 0,12-31 10 16,-3 7-10-16,-9 24 7 0,0 0-7 0,5-26 8 15,-3-2-8-15,-2 28 7 0,0 0-7 0,4-33 8 16,-1-7-8-16,-3 40 7 0,0 0-7 0,2-45 7 0,-2-6-7 16,0 51 7-16,0 0-7 0,3-49 8 0,1 6-8 15,-4 43 5-15,0 0-5 0,0-38 5 0,0 5-5 16,0 33 4-16,0 0-4 0,-4-31 4 0,-4-2-4 15,8 33 2-15,0 0-2 0,-9-33 3 0,-2 5-3 16,11 28 2-16,0 0-2 0,-12-33 2 0,-6-3-2 16,18 36 2-16,0 0-2 0,-19-36 3 0,1 5-3 15,18 31 3-15,0 0-3 0,-14-26 3 0,-2 3-3 0,16 23 3 16,0 0-3-16,-16-19 4 0,-10 5-4 0,26 14 3 16,0 0-3-16,-27-19 4 0,-10 4-4 0,37 15 3 15,0 0-3-15,-31-14 3 0,4 3-3 0,27 11 2 16,0 0-2-16,-21-7 3 0,2 2-3 0,19 5 2 15,0 0-2-15,-23-1 3 0,5 1-3 0,18 0 1 0,0 0-1 16,-19 0 2-16,1 0-2 0,18 0 1 0,0 0-1 16,-18 1 1-16,1 3-1 0,17-4 1 0,0 0-1 15,-14 3 1-15,10 1-1 0,4-4 0 0,0 0 0 0,0 0 1 16,-11 1-1-16,11-1 0 0,0 0 0 0,0 0 0 16,-7 2 0-16,7-2-5 0,0 0 5 0,0 0-4 15,4 16 4-15,-1 1-1679 0</inkml:trace>
  <inkml:trace contextRef="#ctx0" brushRef="#br4" timeOffset="5463.06">9451 7519 292 0,'0'0'0'0,"0"0"0"16,-27 0 0-16,27 0 22 0,0 0-22 0,-26 0 23 0,0 0-23 16,26 0 58-16,0 0-58 0,-29 2 59 0,-9 0-59 15,38-2 75-15,0 0-75 0,-34 7 76 0,4-2-76 16,30-5 80-16,0 0-80 0,-25 10 80 0,-1 4-80 16,26-14 44-16,0 0-44 0,-27 19 45 15,1 2-45-15,26-21 39 0,0 0-39 0,-23 24 40 0,-3 6-40 16,26-30 35-16,0 0-35 0,-25 36 35 0,7 7-35 15,18-43 30-15,0 0-30 0,-14 49 30 0,-2-1-30 0,16-48 28 16,0 0-28-16,-14 49 28 0,0-8-28 0,14-41 24 16,0 0-24-16,-9 38 24 0,4 4-24 0,5-42 28 15,0 0-28-15,2 45 29 0,5 13-29 0,-7-58 27 16,0 0-27-16,10 63 27 0,8-6-27 0,-18-57 31 0,0 0-31 16,21 55 32-16,-5-3-32 0,-16-52 29 0,0 0-29 15,18 49 30-15,3-4-30 0,-21-45 22 0,0 0-22 16,19 39 23-16,2 8-23 0,-21-47 20 0,0 0-20 15,23 56 20-15,0 4-20 0,-23-60 20 0,0 0-20 0,27 61 21 16,10-8-21-16,-37-53 19 0,0 0-19 0,40 47 20 16,-3-18-20-16,-37-29 22 0,0 0-22 0,41 23 23 15,3-9-23-15,-44-14 26 0,0 0-26 0,44 7 26 16,-3-6-26-16,-41-1 25 0,0 0-25 0,37-8 26 16,3-13-26-16,-40 21 25 0,0 0-25 0,41-33 26 15,-1-3-26-15,-40 36 22 0,0 0-22 0,41-49 23 16,1-15-23-16,-42 64 23 0,0 0-23 0,41-69 23 15,-6 9-23-15,-35 60 20 0,0 0-20 0,32-52 21 16,-6 3-21-16,-26 49 19 0,0 0-19 0,20-48 20 0,-8-4-20 16,-12 52 18-16,0 0-18 0,4-61 18 0,-8-10-18 15,4 71 17-15,0 0-17 0,-9-67 17 16,-5 3-17-16,14 64 15 0,0 0-15 0,-23-63 15 0,-7 1-15 16,30 62 15-16,0 0-15 0,-33-69 15 0,-8-9-15 15,41 78 13-15,0 0-13 0,-39-73 13 0,11 16-13 16,28 57 12-16,0 0-12 0,-26-43 12 0,6 10-12 0,20 33 10 15,0 0-10-15,-17-28 11 0,-1 8-11 0,18 20 10 16,0 0-10-16,-21-21 10 0,-4 2-10 0,25 19 6 16,0 0-6-16,-30-19 7 0,-2 5-7 0,32 14 4 15,0 0-4-15,-35-10 4 0,-5 1-4 0,40 9 3 16,0 0-3-16,-37-9 4 0,3 4-4 0,34 5 2 16,0 0-2-16,-33 5 3 0,-6 11-3 0,39-16 2 0,0 0-2 15,-39 24 2-15,7 6-2 0,32-30 2 0,0 0-2 16,-28 36 3-16,-2 4-3 0,30-40 2 0,0 0-2 15,-23 39 3-15,4 3-3 0,19-42 2 0,0 0-2 0,-18 40 2 16,9 3-2-16,9-43 1 0,0 0-1 0,0 38 1 16,4-10-1-16,-4-28 0 0,0 0 0 0,14 15 1 15,5-9-1-15,2 1-1598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1T09:26:08.71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1649 656 827 0,'0'0'0'0,"0"0"120"0,0 0-120 0,6 19 120 16,-3 14-120-16,-3-33 93 0,0 0-93 0,0 45 93 15,-3 7-93-15,3-52 66 0,0 0-66 0,0 52 67 16,0-4-67-16,0-48 0 0,0 0 0 0,8 49 0 15,5-11 0-15,-13-38 1 0,0 0-1 0,10 27 1 0,-1-11-1 16,0-4-981-16</inkml:trace>
  <inkml:trace contextRef="#ctx0" brushRef="#br0" timeOffset="333.9">1572 313 992 0,'-25'19'0'0,"25"-19"36"16,0 0-36-16,-60 45 36 0,-4 16-36 0,64-61 1 16,0 0-1-16,-58 76 1 0,9 9-1 0,49-85 31 15,0 0-31-15,-32 93 32 0,22 11-32 0,10-104 68 0,0 0-68 16,5 109 68-16,27 9-68 0,-32-118 64 0,0 0-64 16,49 112 64-16,18-22-64 0,-67-90 63 0,0 0-63 15,78 64 63-15,20-34-63 0,-98-30 59 0,0 0-59 16,97 7 59-16,-3-23-59 0,-94 16 49 0,0 0-49 15,86-45 49-15,-1-35-49 0,-85 80 41 0,0 0-41 0,69-86 42 16,-16-6-42-16,-53 92 37 0,0 0-37 0,31-102 38 16,-31-5-38-16,0 107 29 0,0 0-29 0,-30-99 29 15,-30 23-29-15,60 76 26 0,0 0-26 0,-77-64 27 16,-13 16-27-16,90 48 16 0,0 0-16 0,-90-30 17 16,14 20-17-16,76 10 8 0,0 0-8 15,-60 3 9-15,20 9-9 0,-1 0-1481 0</inkml:trace>
  <inkml:trace contextRef="#ctx0" brushRef="#br0" timeOffset="751.83">2760 495 771 0,'0'0'0'0,"0"0"37"0,0 0-37 0,36-9 38 16,18 6-38-16,-54 3 20 0,0 0-20 0,73-2 20 16,18 2-20-16,-91 0 65 0,0 0-65 0,98-3 66 15,-7-1-66-15,-91 4 79 0,0 0-79 0,94-5 79 16,-13-2-79-16,-81 7 61 0,0 0-61 0,63-5 62 15,-20 5-62-15,-43 0 44 0,0 0-44 0,17 9 45 16,-27 8-45-16,-3 2-981 0</inkml:trace>
  <inkml:trace contextRef="#ctx0" brushRef="#br0" timeOffset="916.94">3059 677 910 0,'23'22'0'16,"-23"-22"13"-16,0 0-13 0,40 57 14 0,-8 4-14 16,-32-61 16-16,0 0-16 0,21 48 17 0,-10-8-17 0,-11-40-4 15,0 0 4-15,3 36-4 0,-8-6 4 0,-4 1-662 16</inkml:trace>
  <inkml:trace contextRef="#ctx0" brushRef="#br0" timeOffset="1284.1">2949 1016 689 0,'46'-5'0'0,"-46"5"24"0,0 0-24 16,81-19 24-16,9 1-24 0,-90 18 10 0,0 0-10 0,87-20 11 15,-10-5-11-15,-77 25 0 0,0 0 0 0,76-31 1 16,-12-10-1-16,-64 41 1 0,0 0-1 0,52-40 1 16,-18 3-1-16,-34 37 1 0,0 0-1 0,21-31 1 15,-7 14-1-15,-14 17 0 0,0 0 0 0,6-12 1 16,-6 12-1-16,0 0 2 0,0 0-2 0,8 9 2 15,-4 10-2-15,-4-19 6 0,0 0-6 0,9 24 7 16,0 9-7-16,-9-33 25 0,0 0-25 0,14 33 26 16,0-9-26-16,-14-24 51 0,0 0-51 0,12 24 51 0,-7-8-51 15,-5-16 73-15,0 0-73 0,6 8 74 0,-6-8-74 16,0 0 79-16,0 0-79 0,12-5 80 0,-3-7-80 16,-9 12 80-16,0 0-80 0,14-16 81 0,4-4-81 15,-18 20 64-15,0 0-64 0,17-16 64 0,6 7-64 16,-23 9 52-16,0 0-52 0,23 0 53 0,4 6-53 15,-27-6 43-15,0 0-43 0,24 15 43 0,6 1-43 16,-30-16 24-16,0 0-24 0,27 24 24 0,-13 2-24 16,-14-26 14-16,0 0-14 0,9 22 15 0,1-16-15 0,3-3-1288 15</inkml:trace>
  <inkml:trace contextRef="#ctx0" brushRef="#br0" timeOffset="1969.37">4946 590 651 0,'-23'36'0'16,"23"-36"93"-16,0 0-93 0,-37 75 93 0,-4 1-93 0,41-76 67 15,0 0-67-15,-30 64 68 0,7-19-68 0,23-45 43 16,0 0-43-16,-17 33 43 0,6-14-43 0,11-19 37 16,0 0-37-16,0 0 37 0,11-9-37 0,-11 9 25 0,0 0-25 15,17-27 25-15,1-17-25 0,-18 44 19 16,0 0-19-16,20-53 20 0,6-20-20 0,-26 73 24 0,0 0-24 15,30-69 24-15,-2 5-24 0,-28 64 32 0,0 0-32 16,28-56 32-16,-1 15-32 0,-27 41 42 0,0 0-42 16,23-31 42-16,-2 19-42 0,-21 12 40 0,0 0-40 15,18 3 40-15,5 16-40 0,-23-19 31 0,0 0-31 0,28 30 32 16,7 1-32-16,-35-31 23 0,0 0-23 0,41 33 24 16,4 3-24-16,-45-36 22 0,0 0-22 0,46 40 23 15,-2 5-23-15,-44-45 15 0,0 0-15 0,36 45 16 16,-17-9-16-16,-19-36 15 0,0 0-15 0,5 33 15 15,-10-5-15-15,5-28 13 0,0 0-13 0,-23 19 14 16,-14-6-14-16,37-13 11 0,0 0-11 0,-47 13 12 16,-10-1-12-16,57-12 10 0,0 0-10 0,-62 12 11 15,-6-2-11-15,68-10 10 0,0 0-10 0,-64 9 10 0,2 0-10 16,62-9 11-16,0 0-11 0,-46 15 11 0,18 1-11 16,28-16 5-16,0 0-5 0,-9 17 5 0,18 11-5 15,-9-28 1-15,0 0-1 0,23 20 1 0,14-16-1 16,4 1-1319-16</inkml:trace>
  <inkml:trace contextRef="#ctx0" brushRef="#br0" timeOffset="2350.09">6020 640 961 0,'-5'12'0'0,"5"-12"34"0,0 0-34 16,-12 52 35-16,-3-3-35 0,15-49 7 0,0 0-7 16,-12 40 7-16,3-16-7 0,9-24 37 15,0 0-37-15,-5 12 38 0,5-12-38 0,0 0 51 0,0 0-51 16,-9 0 51-16,9-16-51 0,0 16 60 0,0 0-60 0,0-29 61 16,4-20-61-16,-4 49 62 0,0 0-62 0,5-55 62 15,9-5-62-15,-14 60 51 0,0 0-51 0,21-61 52 16,2-8-52-16,-23 69 53 0,0 0-53 0,27-64 54 15,-4 12-54-15,-23 52 43 0,0 0-43 0,22-33 44 16,1 16-44-16,-23 17 36 0,0 0-36 0,27 5 36 16,-4 26-36-16,-23-31 28 0,0 0-28 0,26 41 28 15,-3 11-28-15,-23-52 23 0,0 0-23 0,23 58 24 16,4 2-24-16,-27-60 16 0,0 0-16 0,19 61 17 0,-5 11-17 16,-14-72 6-16,0 0-6 0,12 64 6 0,-8-12-6 15,-4-52 0-15,0 0 0 0,0 37 1 0,-9-11-1 16,0 1-1428-16</inkml:trace>
  <inkml:trace contextRef="#ctx0" brushRef="#br0" timeOffset="2491.81">6011 704 1077 0,'0'0'0'0,"0"0"29"16,0 0-29-16,14 16 30 0,13-7-30 15,-27-9 12-15,0 0-12 0,35 3 12 0,11-3-12 0,-46 0 1 0,0 0-1 16,49 0 1-16,1 0-1 0,-50 0-1 15,0 0 1-15,51-3 0 0,2-3 0 0,-4-1-811 0</inkml:trace>
  <inkml:trace contextRef="#ctx0" brushRef="#br0" timeOffset="2971.26">6689 680 1045 0,'3'16'0'0,"-3"-16"48"0,0 0-48 0,14 53 48 16,-8 3-48-16,-6-56 61 0,0 0-61 0,0 45 61 16,0-25-61-16,0-20 59 0,0 0-59 0,0 13 59 15,0-13-59-15,0 0 54 0,0 0-54 0,0-21 55 16,-6-19-55-16,6 40 49 0,0 0-49 0,-3-54 49 0,6-6-49 16,-3 60 39-16,0 0-39 0,6-61 39 0,2 9-39 15,-8 52 33-15,0 0-33 0,13-52 33 0,1 2-33 16,-14 50 26-16,0 0-26 0,10-48 26 0,6 4-26 15,-16 44 22-15,0 0-22 0,14-29 23 0,4 13-23 16,-18 16 18-16,0 0-18 0,19-3 18 0,3 15-18 16,-22-12 14-16,0 0-14 0,10 24 15 0,-6 16-15 15,-4-40 11-15,0 0-11 0,-4 40 11 0,-10 5-11 16,14-45 8-16,0 0-8 0,-18 40 9 0,4-7-9 16,14-33 5-16,0 0-5 0,-12 24 5 0,7-9-5 0,5-15 4 15,0 0-4-15,3 13 4 0,8-13-4 0,-11 0 1 0,0 0-1 16,14 0 2-16,2 1-2 0,-16-1 0 0,0 0 0 15,19 4 1-15,-1 3-1 0,-18-7 0 0,0 0 0 16,14 14 0-16,-2 17 0 0,-12-31-1 0,0 0 1 16,2 33 0-16,-7 3 0 0,5-36-1 0,0 0 1 15,-14 33 0-15,-9 1 0 0,23-34 0 0,0 0 0 16,-27 30 0-16,-4-6 0 0,31-24 0 0,0 0 0 0,-32 19 0 16,9-7 0-16,23-12 0 0,0 0 0 0,-23 9 1 15,11-9-1-15,12 0 1 0,0 0-1 0,0 0 2 16,0-12-2-16,3 3-1408 0</inkml:trace>
  <inkml:trace contextRef="#ctx0" brushRef="#br0" timeOffset="3219.74">7394 369 1529 0,'-19'24'0'16,"19"-24"70"-16,0 0-70 0,-41 57 71 0,1 10-71 16,40-67 41-16,0 0-41 0,-29 75 41 0,12 8-41 15,17-83 58-15,0 0-58 0,5 78 58 0,23-11-58 16,-28-67 67-16,0 0-67 0,57 57 67 0,29-12-67 16,-86-45 51-16,0 0-51 0,99 40 52 0,2-7-52 0,-101-33 18 15,0 0-18-15,100 24 18 0,-6-15-18 0,-3 1-1546 16</inkml:trace>
  <inkml:trace contextRef="#ctx0" brushRef="#br0" timeOffset="3362.52">8370 1031 1448 0,'-11'37'0'0,"11"-37"27"0,0 0-27 0,-32 76 27 15,-8 12-27-15,-4-1-1067 0</inkml:trace>
  <inkml:trace contextRef="#ctx0" brushRef="#br0" timeOffset="4332.01">1669 4387 662 0,'0'0'0'0,"0"0"0"15,31 2 0-15,-31-2 22 0,0 0-22 0,30 10 23 16,-1 7-23-16,-29-17 59 0,0 0-59 0,23 25 60 16,-11 2-60-16,-12-27 66 0,0 0-66 0,0 37 67 15,-12-1-67-15,12-36 58 0,0 0-58 0,-16 45 59 16,-11 16-59-16,27-61 30 0,0 0-30 0,-21 55 31 0,-2-14-31 15,23-41 27-15,0 0-27 0,-14 28 28 0,14-7-28 16,0-21 25-16,0 0-25 0,14 7 25 0,13-7-25 16,-27 0 24-16,0 0-24 0,37-12 24 0,7-13-24 15,-44 25 21-15,0 0-21 0,46-39 22 0,-2-10-22 16,-44 49 17-16,0 0-17 0,46-52 18 0,-9 4-18 16,-37 48 15-16,0 0-15 0,35-45 15 0,-7 12-15 15,2-3-989-15</inkml:trace>
  <inkml:trace contextRef="#ctx0" brushRef="#br0" timeOffset="4684.79">1759 4056 707 0,'0'0'0'16,"-9"0"0"-16,-14 0 0 0,23 0 7 0,0 0-7 16,-34 9 8-16,-10 10-8 0,44-19 18 0,0 0-18 0,-44 33 19 15,-2 24-19-15,46-57 19 0,0 0-19 0,-37 76 20 16,11 13-20-16,26-89 23 0,0 0-23 0,-23 96 23 15,9 7-23-15,14-103 33 0,0 0-33 0,-4 103 34 16,9-1-34-16,-5-102 34 0,0 0-34 0,30 85 34 16,25-24-34-16,-55-61 31 0,0 0-31 0,72 40 32 15,18-23-32-15,-90-17 40 0,0 0-40 0,90 3 41 16,-12-11-41-16,-78 8 37 0,0 0-37 0,76-28 38 16,-7-20-38-16,-69 48 33 0,0 0-33 0,60-66 33 15,-7-17-33-15,-53 83 38 0,0 0-38 0,31-87 38 16,-22 8-38-16,-9 79 36 0,0 0-36 0,-23-78 36 0,-30-7-36 15,53 85 31-15,0 0-31 0,-72-80 32 0,0 20-32 16,72 60 24-16,0 0-24 0,-78-49 24 0,6 20-24 16,72 29 20-16,0 0-20 0,-67-12 21 0,8 20-21 15,59-8 3-15,0 0-3 0,-42 33 4 0,21 19-4 16,-2-3-1119-16</inkml:trace>
  <inkml:trace contextRef="#ctx0" brushRef="#br0" timeOffset="5253.77">3048 4250 494 0,'0'0'0'16,"0"16"0"-16,0 10 0 0,0-26 2 0,0 0-2 15,-4 31 2-15,1-7-2 0,3-24 9 0,0 0-9 0,0 16 10 16,0-8-10-16,0-8 8 0,0 0-8 0,0 0 8 15,0 0-8-15,0 0 5 0,0 0-5 0,-5-8 5 16,10 1-5-16,-5-2-348 0</inkml:trace>
  <inkml:trace contextRef="#ctx0" brushRef="#br0" timeOffset="6783.25">3027 4105 695 0,'0'0'0'16,"3"5"0"-16,6 11 0 0,-9-16 0 0,0 0 0 15,2 33 0-15,-13 22 0 0,11-55 2 0,0 0-2 16,-17 66 2-16,-6 10-2 0,23-76 20 0,0 0-20 0,-30 73 21 16,5-9-21-16,25-64 47 0,0 0-47 0,-25 60 48 15,6 4-48-15,19-64 49 0,0 0-49 0,-18 54 50 16,6-18-50-16,12-36 59 0,0 0-59 0,-5 21 60 16,-1-11-60-16,6-10 54 0,0 0-54 0,0-12 55 15,6-24-55-15,-6 36 44 0,0 0-44 0,9-47 44 16,8-1-44-16,-17 48 33 0,0 0-33 0,18-54 33 15,-1-10-33-15,-17 64 41 0,0 0-41 0,23-78 41 16,6-22-41-16,-29 100 40 0,0 0-40 0,31-94 40 16,1 27-40-16,-32 67 37 0,0 0-37 0,27-49 38 0,-10 25-38 15,-17 24 32-15,0 0-32 0,18-9 33 0,0 13-33 16,-18-4 24-16,0 0-24 0,22 21 24 0,7 8-24 16,-29-29 21-16,0 0-21 0,26 49 21 0,2 21-21 15,-28-70 21-15,0 0-21 0,32 75 21 0,7-2-21 16,-39-73 21-16,0 0-21 0,40 64 22 0,12-16-22 15,-52-48 18-15,0 0-18 0,49 40 18 0,-12-7-18 0,-37-33 19 16,0 0-19-16,30 24 20 0,-7-8-20 16,-23-16 18-16,0 0-18 0,14 8 19 0,-5-4-19 0,-9-4 17 15,0 0-17-15,0 0 18 0,0 0-18 0,0 0 17 16,0 0-17-16,-9 0 17 0,-10-4-17 0,19 4 14 16,0 0-14-16,-41 0 15 0,-31 4-15 0,72-4 15 15,0 0-15-15,-85 8 15 0,7 11-15 0,78-19 11 0,0 0-11 16,-75 21 12-16,2 3-12 0,73-24 10 0,0 0-10 15,-60 28 10-15,11 5-10 0,49-33 7 0,0 0-7 16,-26 24 7-16,17 0-7 0,9-24 2 0,0 0-2 0,12 12 3 16,13-15-3-16,1 3-1512 0</inkml:trace>
  <inkml:trace contextRef="#ctx0" brushRef="#br0" timeOffset="8736.17">4553 3968 415 0,'0'0'0'0,"0"0"0"0,5 21 0 16,-5-21 18-16,0 0-18 0,0 12 19 0,0-12-19 15,0 0 8-15,0 0-8 0,0 0 9 0,0 0-9 0,0 0 44 16,0 0-44-16,0 0 45 0,0 0-45 0,0 0 70 16,0 0-70-16,0 7 70 0,0-7-70 0,0 0 68 15,0 0-68-15,3 9 68 0,-3-9-68 0,0 0 58 16,0 0-58-16,0 0 58 0,0 0-58 0,0 0 46 0,0 0-46 15,0 0 46-15,0 0-46 0,0 0 39 0,0 0-39 16,0 0 40-16,6-9-40 0,-6 9 30 0,0 0-30 16,0 0 30-16,3-7-30 0,-3 7 24 0,0 0-24 0,0 0 25 15,-3-9-25-15,3 9 24 0,0 0-24 16,0-8 24-16,3-1-24 0,-3 9 23 0,0 0-23 0,0 0 23 16,0-7-23-16,0 7 23 0,0 0-23 0,0 0 24 15,0 0-24-15,0 0 23 0,0 0-23 0,0 0 24 16,0-8-24-16,0 8 21 0,0 0-21 0,0 0 22 15,0 0-22-15,0 0 17 0,0 0-17 0,0 0 18 16,0 0-18-16,0 0 17 0,0 0-17 0,0 0 17 16,0 0-17-16,0 0 14 0,0 0-14 0,2 8 14 15,-2-8-14-15,0 0 11 0,0 0-11 0,4 7 11 16,-4-7-11-16,0 0 10 0,0 0-10 0,0 0 10 16,0 0-10-16,0 0 9 0,0 0-9 0,0 0 9 15,0 0-9-15,0 0 7 0,0 0-7 0,3 5 7 0,-3-5-7 16,0 0 6-16,0 0-6 0,0 0 6 0,0 0-6 15,0 0 6-15,0 0-6 0,0 0 6 0,0 0-6 16,0 0 7-16,0 0-7 0,-9-3 8 0,9 3-8 16,0 0 7-16,0 0-7 0,-9-5 8 0,9 5-8 15,0 0 9-15,0 0-9 0,-12 0 10 0,-14 3-10 0,26-3 8 16,0 0-8-16,-37 9 8 0,-9 6-8 16,46-15 9-16,0 0-9 0,-37 21 10 0,10 0-10 0,27-21 6 15,0 0-6-15,-12 19 7 0,12 2-7 0,0-21 4 16,0 0-4-16,12 20 4 0,22 1-4 0,-34-21 3 15,0 0-3-15,44 23 4 0,2-3-4 0,-46-20 1 0,0 0-1 16,47 21 1-16,-1 7-1 0,-46-28 2 0,0 0-2 16,37 28 2-16,-7 1-2 0,-30-29 3 0,0 0-3 15,23 31 4-15,-9-1-4 0,-14-30 4 0,0 0-4 16,0 31 5-16,-17 2-5 0,17-33 6 0,0 0-6 0,-36 27 7 16,-10-6-7-16,46-21 8 0,0 0-8 0,-51 16 9 15,-2-4-9-15,53-12 10 0,0 0-10 0,-40 5 11 16,17-2-11-16,23-3 12 0,0 0-12 0,-12 0 12 15,12 0-12-15,0 0-1339 0</inkml:trace>
  <inkml:trace contextRef="#ctx0" brushRef="#br0" timeOffset="9332.03">5068 4146 740 0,'0'0'0'0,"0"19"0"0,-6 21 0 16,6-40 43-16,0 0-43 0,-7 57 44 0,6 4-44 15,1-61 89-15,0 0-89 0,0 57 90 0,5-5-90 16,-5-52 45-16,0 0-45 0,0 41 46 0,-4-6-46 0,4-35 26 16,0 0-26-16,-1 24 26 0,1-10-26 0,0-14 18 15,0 0-18-15,0 7 18 0,0-7-18 0,0 0 24 16,0 0-24-16,-13-9 24 0,-1-18-24 0,14 27 35 0,0 0-35 15,-18-40 36-15,-1-17-36 0,19 57 38 16,0 0-38-16,-12-68 39 0,6-10-39 0,6 78 40 0,0 0-40 16,2-72 41-16,11 8-41 0,-13 64 37 0,0 0-37 15,22-57 38-15,10 8-38 0,-32 49 32 0,0 0-32 16,35-43 33-16,1 5-33 0,-36 38 29 0,0 0-29 0,32-24 29 16,-4 17-29-16,-28 7 22 0,0 0-22 0,31 12 22 15,-2 7-22-15,-29-19 19 0,0 0-19 0,21 29 20 16,-9 2-20-16,-12-31 16 0,0 0-16 0,-3 30 16 15,-15 6-16-15,18-36 12 0,0 0-12 0,-23 31 12 16,-3 2-12-16,26-33 9 0,0 0-9 0,-23 24 9 16,10-8-9-16,13-16 7 0,0 0-7 0,-1 9 7 15,1-9-7-15,0 0 0 0,0 0 0 0,0 0 1 16,0 0-1-16,0 0-1 0,0 0 1 0,0 0 0 16,5-9 0-16,-5 9-3 0,0 0 3 0,21-7-2 15,7 4 2-15,-28 3-3 0,0 0 3 0,36 7-3 16,-5 5 3-16,-31-12-3 0,0 0 3 0,29 27-3 0,-12 15 3 15,-17-42-2-15,0 0 2 0,9 43-2 0,-14 6 2 16,5-49-2-16,0 0 2 0,-21 45-2 0,-17-9 2 16,38-36-2-16,0 0 2 0,-45 29-2 0,-5-1 2 15,50-28-1-15,0 0 1 0,-40 19-1 0,13-10 1 16,27-9-1-16,0 0 1 0,-17 3 0 0,2-1 0 0,15-2-5 16,0 0 5-16,0 0-4 0,6-17 4 0,-3-4-1283 15</inkml:trace>
  <inkml:trace contextRef="#ctx0" brushRef="#br0" timeOffset="9799.66">5727 4250 964 0,'0'0'0'0,"0"21"0"15,-5 27 0-15,5-48 0 0,0 0 0 16,-9 56 1-16,0-11-1 0,9-45 30 0,0 0-30 0,-8 36 30 15,-1-8-30-15,9-28 65 0,0 0-65 0,-11 17 66 16,4-10-66-16,7-7 58 0,0 0-58 0,0 0 58 16,-10-12-58-16,10 12 48 0,0 0-48 0,-9-28 49 15,5-24-49-15,4 52 59 0,0 0-59 0,-2-72 59 16,8-13-59-16,-6 85 53 0,0 0-53 0,17-85 54 16,12 12-54-16,-29 73 47 0,0 0-47 0,37-60 48 15,1 11-48-15,-38 49 41 0,0 0-41 0,34-41 41 0,-4 10-41 16,-30 31 28-16,0 0-28 0,26-18 29 0,-1 15-29 15,-25 3 21-15,0 0-21 0,21 9 22 0,-3 10-22 16,-18-19 16-16,0 0-16 0,10 26 17 0,-6 5-17 16,-4-31 12-16,0 0-12 0,-5 33 12 0,-13 3-12 15,18-36 7-15,0 0-7 0,-23 36 8 0,-7-5-8 16,30-31 3-16,0 0-3 0,-28 30 4 0,1-15-4 16,27-15 0-16,0 0 0 0,-19 13 1 0,10-5-1 0,9-8-2 15,0 0 2-15,0 0-2 0,2 9 2 0,-2-9-15 16,0 0 15-16,18 10-15 0,12 14 15 0,-30-24-35 15,0 0 35-15,31 30-35 0,1 6 35 0,-32-36-20 0,0 0 20 16,37 40-20-16,4 0 20 0,-41-40-12 0,0 0 12 16,49 33-11-16,9-6 11 0,-58-27-6 0,0 0 6 15,64 26-5-15,-1-1 5 0,-3-1-1270 0</inkml:trace>
  <inkml:trace contextRef="#ctx0" brushRef="#br0" timeOffset="9924.12">6503 4480 1188 0,'0'0'0'0,"-5"16"0"16,-4 17 0-16,9-33 1 0,0 0-1 0,-8 48 1 15,-10 13-1-15,18-61 0 0,0 0 0 0,-23 60 1 16,-3-8-1-16,-3-3-834 0</inkml:trace>
  <inkml:trace contextRef="#ctx0" brushRef="#br0" timeOffset="10667.98">1838 7678 572 0,'0'0'0'0,"0"0"0"0,28 6 0 16,-28-6 18-16,0 0-18 0,27 5 19 0,1 5-19 0,-28-10 38 15,0 0-38-15,21 24 39 0,-10 13-39 0,-11-37 55 16,0 0-55-16,0 45 56 0,-11 0-56 0,11-45 29 15,0 0-29-15,-18 40 29 0,-5-11-29 0,23-29 17 16,0 0-17-16,-17 21 17 0,4-6-17 0,13-15 11 0,0 0-11 16,-8 14 12-16,8 0-12 0,0-14 6 0,0 0-6 15,8 12 7-15,7-5-7 0,-15-7 4 0,0 0-4 16,24 9 4-16,5 6-4 0,-29-15 2 0,0 0-2 16,26 21 2-16,-7 3-2 0,-19-24 3 0,0 0-3 0,4 33 3 15,-8 9-3-15,4-42 4 0,0 0-4 0,-17 41 4 16,-11-3-4-16,28-38 4 0,0 0-4 0,-32 30 5 15,9-11-5-15,23-19 14 0,0 0-14 0,-27 8 14 16,-4-6-14-16,31-2 23 0,0 0-23 0,-36-7 23 16,3-17-23-16,33 24 23 0,0 0-23 0,-27-36 23 15,19-13-23-15,2-4-750 0</inkml:trace>
  <inkml:trace contextRef="#ctx0" brushRef="#br0" timeOffset="11000.76">1718 7533 897 0,'0'0'0'0,"-9"5"0"15,-14 11 0-15,23-16 0 0,0 0 0 0,-31 21 0 16,-7 6 0-16,38-27 0 0,0 0 0 0,-40 40 0 0,5 17 0 16,35-57 0-16,0 0 0 0,-29 69 1 0,12 20-1 15,17-89 33-15,0 0-33 0,-13 97 33 0,12 15-33 16,1-112 74-16,0 0-74 0,8 114 74 0,17-13-74 16,-25-101 77-16,0 0-77 0,53 95 78 0,19-15-78 15,-72-80 75-15,0 0-75 0,82 57 75 0,4-26-75 16,-86-31 60-16,0 0-60 0,81 0 61 0,0-24-61 15,-81 24 53-15,0 0-53 0,76-45 54 0,-11-7-54 0,-65 52 47 16,0 0-47-16,53-80 47 0,-16-26-47 0,-37 106 54 16,0 0-54-16,21-112 54 0,-21-2-54 0,0 114 44 0,0 0-44 15,-22-109 45-15,-26 0-45 0,48 109 36 0,0 0-36 16,-65-89 37-16,-11 38-37 0,76 51 31 0,0 0-31 16,-81-33 32-16,0 17-32 0,81 16 25 0,0 0-25 15,-69 2 26-15,7 19-26 0,62-21 19 0,0 0-19 16,-46 38 20-16,14 17-20 0,32-55 3 0,0 0-3 0,-5 55 3 15,25-13-3-15,1-1-1566 0</inkml:trace>
  <inkml:trace contextRef="#ctx0" brushRef="#br0" timeOffset="11666.65">3470 7665 964 0,'0'0'0'0,"-9"15"0"0,-14 18 0 0,23-33 2 0,0 0-2 15,-28 49 2-15,-8 18-2 0,36-67 0 0,0 0 0 16,-35 69 0-16,7-5 0 0,28-64 21 0,0 0-21 16,-23 63 21-16,9-5-21 0,14-58 34 0,0 0-34 15,-13 54 34-15,8-9-34 0,5-45 47 0,0 0-47 16,0 35 47-16,2-27-47 0,-2-8 52 0,0 0-52 0,9-8 52 15,0-22-52-15,-9 30 40 0,0 0-40 0,12-38 41 16,6-9-41-16,-18 47 31 0,0 0-31 0,19-55 31 16,9-16-31-16,-28 71 20 0,0 0-20 0,35-74 21 15,1-18-21-15,-36 92 25 0,0 0-25 16,40-85 25-16,1 23-25 0,-41 62 24 0,0 0-24 0,37-52 24 16,-7 19-24-16,-30 33 24 0,0 0-24 0,23-15 25 15,0 15-25-15,-23 0 32 0,0 0-32 0,19 15 33 16,4 9-33-16,-23-24 30 0,0 0-30 0,27 37 30 15,3 11-30-15,-30-48 25 0,0 0-25 0,33 50 26 16,6 14-26-16,-39-64 22 0,0 0-22 0,42 61 23 0,2-9-23 16,-44-52 18-16,0 0-18 0,43 40 18 0,-10-4-18 15,-33-36 17-15,0 0-17 0,23 28 17 0,-9-9-17 16,-14-19 14-16,0 0-14 0,9 12 14 0,-9-12-14 16,0 0 14-16,0 0-14 0,-21 7 15 0,-30-9-15 15,51 2 14-15,0 0-14 0,-67-2 15 0,-15 6-15 16,82-4 15-16,0 0-15 0,-95 5 15 0,-9 2-15 15,104-7 17-15,0 0-17 0,-99 15 18 0,18 10-18 0,81-25 21 16,0 0-21-16,-63 31 22 0,17 10-22 0,46-41 14 16,0 0-14-16,-27 42 15 0,19-4-15 0,8-38 8 15,0 0-8-15,12 29 8 0,20-15-8 0,-4 2-1543 0</inkml:trace>
  <inkml:trace contextRef="#ctx0" brushRef="#br0" timeOffset="12467.29">4708 7616 359 0,'0'0'0'0,"0"7"0"0,0 10 0 0,0-17 20 0,0 0-20 16,3 32 21-16,-3 16-21 0,0-48 44 0,0 0-44 15,4 54 45-15,-4 1-45 0,0-55 55 0,0 0-55 16,0 52 56-16,0-14-56 0,0-38 48 0,0 0-48 0,0 28 49 16,-4-11-49-16,4-17 44 0,0 0-44 0,-5 10 45 15,5-10-45-15,0 0 38 0,0 0-38 16,-9-3 39-16,0-9-39 0,9 12 42 0,0 0-42 0,-8-26 42 16,2-17-42-16,6 43 41 0,0 0-41 0,-3-57 41 15,3-8-41-15,0 65 47 0,0 0-47 0,9-67 48 16,-1 8-48-16,-8 59 41 0,0 0-41 0,18-60 41 15,5-8-41-15,-23 68 38 0,0 0-38 0,32-67 38 16,14 4-38-16,-46 63 35 0,0 0-35 0,53-48 35 16,-4 24-35-16,-49 24 31 0,0 0-31 0,42 0 31 15,-10 26-31-15,-32-26 28 0,0 0-28 0,21 46 29 0,-16 15-29 16,-5-61 26-16,0 0-26 0,-10 62 26 0,-17-3-26 16,27-59 20-16,0 0-20 0,-38 50 21 0,-5-7-21 15,43-43 19-15,0 0-19 0,-46 30 19 0,8-11-19 16,38-19 8-16,0 0-8 0,-27 15 9 0,11-6-9 15,16-9 5-15,0 0-5 0,-9 4 5 0,1-3-5 16,8-1 2-16,0 0-2 0,-6 7 2 0,6 12-2 16,0-19 1-16,0 0-1 0,14 26 1 0,23 9-1 0,-37-35 0 15,0 0 0-15,50 41 1 0,8-1-1 0,-58-40 1 16,0 0-1-16,64 37 2 0,-4-5-2 0,-60-32 1 0,0 0-1 16,58 25 1-16,-9-6-1 0,-49-19-1 15,0 0 1-15,46 17 0 0,3-5 0 0,1 2-1170 0</inkml:trace>
  <inkml:trace contextRef="#ctx0" brushRef="#br0" timeOffset="12656.21">5482 7514 1031 0,'0'0'0'0,"0"7"0"16,0 14 0-16,0-21 2 0,0 0-2 0,0 33 3 15,-3 3-3-15,3-36 4 0,0 0-4 0,-6 45 5 16,6 12-5-16,0-57 42 0,0 0-42 0,-3 62 43 15,-2 1-43-15,5-63 60 0,0 0-60 0,0 57 61 16,-4-10-61-16,4-47 54 0,0 0-54 0,0 38 54 0,0-14-54 16,0-24 47-16,0 0-47 0,4 12 48 15,-4-12-48-15,0 0-1031 0</inkml:trace>
  <inkml:trace contextRef="#ctx0" brushRef="#br0" timeOffset="13003.18">5470 7595 1076 0,'0'0'0'0,"0"-8"0"0,0-16 0 16,0 24 32-16,0 0-32 0,5-40 33 0,2-14-33 15,-7 54 47-15,0 0-47 0,9-55 48 0,7 5-48 16,-16 50 40-16,0 0-40 0,25-39 41 0,3 22-41 0,-28 17 30 16,0 0-30-16,28 0 31 0,4 17-31 0,-32-17 25 15,0 0-25-15,32 35 26 0,-3 10-26 0,-29-45 22 16,0 0-22-16,9 52 23 0,-12 5-23 0,3-57 18 16,0 0-18-16,-20 55 18 0,-1-6-18 0,21-49 13 0,0 0-13 15,-26 41 14-15,3-8-14 0,23-33 11 0,0 0-11 16,-18 23 12-16,8-6-12 0,10-17 2 0,0 0-2 15,0 5 2-15,5-10-2 0,-5 5 0 0,0 0 0 16,18-9 0-16,8 3 0 0,-26 6-2 0,0 0 2 16,32-2-2-16,5 10 2 0,-37-8-1 0,0 0 1 15,32 18-1-15,-6 13 1 0,-26-31 0 0,0 0 0 0,14 40 0 16,-9 5 0-16,-5-45-1 0,0 0 1 0,-10 45 0 16,-25-7 0-16,35-38 0 0,0 0 0 0,-41 34 1 15,-5-8-1-15,46-26 1 0,0 0-1 0,-37 23 1 16,11-11-1-16,26-12 1 0,0 0-1 0,-18 3 1 15,4-6-1-15,14 3 0 0,0 0 0 0,-9-16 0 16,0-15 0-16,4 0-1112 0</inkml:trace>
  <inkml:trace contextRef="#ctx0" brushRef="#br0" timeOffset="13226.15">5934 7402 886 0,'0'0'0'0,"9"7"0"0,15 5 0 0,-24-12 8 16,0 0-8-16,39 12 8 0,3-7-8 0,-42-5 18 15,0 0-18-15,53 3 19 0,11-3-19 0,-64 0 52 16,0 0-52-16,58 4 53 0,-9-2-53 0,-49-2 40 16,0 0-40-16,41-2 40 0,-9-5-40 0,-32 7 44 0,0 0-44 15,23-9 44-15,-9 1-44 0,-14 8 37 0,0 0-37 16,9-7 37-16,-9 7-37 0,0 0-905 0</inkml:trace>
  <inkml:trace contextRef="#ctx0" brushRef="#br0" timeOffset="13374.94">6228 7433 1166 0,'0'0'0'0,"4"14"0"16,1 20 0-16,-5-34 21 0,0 0-21 0,11 45 22 15,5-3-22-15,-16-42 64 0,0 0-64 0,14 46 64 16,-6 12-64-16,-8-58 56 0,0 0-56 0,6 60 57 15,-10 16-57-15,4-76 33 0,0 0-33 0,-5 73 33 16,-9-7-33-16,0 3-1077 0</inkml:trace>
  <inkml:trace contextRef="#ctx0" brushRef="#br0" timeOffset="13587.33">6862 8371 1412 0,'0'0'0'0,"-2"15"0"0,-5 18 0 0,7-33 33 16,0 0-33-16,-16 52 34 0,-11 14-34 0,27-66-1 0,0 0 1 15,-40 67 0-15,-13-4 0 0,-2-3-1049 0</inkml:trace>
  <inkml:trace contextRef="#ctx0" brushRef="#br0" timeOffset="22142.89">10499 729 1057 0,'-13'45'0'16,"13"-45"65"-16,0 0-65 0,-17 79 66 0,-3 9-66 15,20-88 68-15,0 0-68 0,-16 85 68 0,1-16-68 16,15-69 32-16,0 0-32 0,-16 54 33 0,2-11-33 16,14-43 39-16,0 0-39 0,-9 25 40 0,7-17-40 15,2-8 27-15,0 0-27 0,2-12 28 0,1-29-28 0,-3 41 23 16,0 0-23-16,6-52 24 0,6-9-24 0,-12 61 25 15,0 0-25-15,18-67 26 0,-1-11-26 0,-17 78 27 16,0 0-27-16,23-80 27 0,2-1-27 0,-25 81 26 0,0 0-26 16,30-69 27-16,2 11-27 0,-32 58 26 0,0 0-26 15,28-36 26-15,3 12-26 0,-31 24 22 0,0 0-22 16,30-7 23-16,-3 14-23 0,-27-7 18 0,0 0-18 16,28 21 19-16,4 8-19 0,-32-29 15 0,0 0-15 15,32 43 16-15,3 14-16 0,-35-57 11 0,0 0-11 0,28 64 11 16,-7 1-11-16,-21-65 10 0,0 0-10 0,14 57 10 15,-5-18-10-15,-9-39 7 0,0 0-7 0,2 33 8 16,-2-8-8-16,0-25 5 0,0 0-5 0,-2 15 5 16,2-15-5-16,0 0-1410 0</inkml:trace>
  <inkml:trace contextRef="#ctx0" brushRef="#br0" timeOffset="22293.47">10506 820 1351 0,'0'0'0'0,"0"0"19"0,0 0-19 0,35 9 20 0,18-6-20 16,-53-3 15-16,0 0-15 0,55 6 16 0,3-6-16 16,-58 0 4-16,0 0-4 0,54 7 5 0,-9 5-5 15,-45-12 1-15,0 0-1 0,42 17 1 0,2-8-1 16,-3 1-1014-16</inkml:trace>
  <inkml:trace contextRef="#ctx0" brushRef="#br0" timeOffset="22549.86">11344 599 1305 0,'-9'0'0'0,"9"0"55"0,0 0-55 15,-41 12 55-15,2 9-55 0,39-21 30 0,0 0-30 16,-23 36 30-16,4 19-30 0,19-55 46 0,0 0-46 0,-9 57 47 15,15 4-47-15,-6-61 61 0,0 0-61 0,21 49 61 16,7-10-61-16,-28-39 60 0,0 0-60 0,40 30 61 16,10-10-61-16,-50-20 50 0,0 0-50 0,53 20 50 15,10-5-50-15,-63-15 30 0,0 0-30 0,64 5 30 16,-6-17-30-16,2 4-1419 0</inkml:trace>
  <inkml:trace contextRef="#ctx0" brushRef="#br0" timeOffset="22970.44">12084 732 907 0,'23'0'0'0,"-23"0"4"0,0 0-4 0,59-9 5 15,-15-1-5-15,-44 10-1 0,0 0 1 0,31-2 0 16,-11 2 0-16,-1 2-627 0</inkml:trace>
  <inkml:trace contextRef="#ctx0" brushRef="#br0" timeOffset="23121.01">12176 935 903 0,'16'0'0'15,"-16"0"8"-15,0 0-8 0,55-13 9 0,-1-4-9 16,1 2-630-16</inkml:trace>
  <inkml:trace contextRef="#ctx0" brushRef="#br0" timeOffset="23735.49">13002 761 930 0,'-13'28'0'16,"13"-28"8"-16,0 0-8 0,-30 64 9 0,4-15-9 0,26-49 2 16,0 0-2-16,-21 39 2 0,7-14-2 0,14-25 19 15,0 0-19-15,-13 13 20 0,13-13-20 0,0 0 47 16,0 0-47-16,0 0 47 0,0-13-47 0,0 13 65 0,0 0-65 16,13-31 66-16,4-23-66 0,-17 54 66 0,0 0-66 15,23-64 66-15,-2-9-66 0,-21 73 78 0,0 0-78 16,29-73 78-16,-1 13-78 0,-28 60 73 0,0 0-73 0,26-55 74 15,-8 16-74-15,-18 39 57 0,0 0-57 0,14-31 58 16,-2 14-58-16,-12 17 43 0,0 0-43 0,14-7 43 16,9 14-43-16,-23-7 29 0,0 0-29 0,22 21 29 15,2 15-29-15,-24-36 21 0,0 0-21 0,23 45 22 16,-2 10-22-16,-21-55 14 0,0 0-14 0,20 66 15 16,1 3-15-16,-21-69 13 0,0 0-13 0,23 68 14 15,-6-16-14-15,-17-52 12 0,0 0-12 0,11 41 12 16,-4-13-12-16,-7-28 5 0,0 0-5 0,5 21 6 15,-10-6-6-15,2-2-1473 0</inkml:trace>
  <inkml:trace contextRef="#ctx0" brushRef="#br0" timeOffset="23886.15">12973 765 1371 0,'0'0'0'16,"0"0"39"-16,0 0-39 0,37 7 40 0,8-2-40 15,-45-5 17-15,0 0-17 0,45 7 17 0,0-2-17 16,-45-5-9-16,0 0 9 0,49 7-9 0,6 2 9 16,-1-4-1040-16</inkml:trace>
  <inkml:trace contextRef="#ctx0" brushRef="#br0" timeOffset="24466.38">13619 580 1248 0,'0'0'0'0,"0"0"90"0,0 0-90 0,5 46 91 16,4 8-91-16,-9-54 89 0,0 0-89 0,9 57 89 16,-4-1-89-16,-5-56 47 0,0 0-47 0,6 48 48 15,-3-12-48-15,-3-36 38 0,0 0-38 0,4 30 39 16,-4-11-39-16,0-19 27 0,0 0-27 0,5 9 27 15,-5-9-27-15,0 0 18 0,0 0-18 0,0 0 18 16,-5-9-18-16,5 9 0 0,0 0 0 0,-4-21 1 16,-1-22-1-16,5 43-18 0,0 0 18 0,-9-54-17 0,0-1 17 15,9 55-76-15,0 0 76 0,-7-49-76 0,5 10 76 16,2 39-100-16,0 0 100 0,0-33-100 0,0-4 100 16,0 37-70-16,0 0 70 0,6-36-69 0,11 0 69 15,-17 36-25-15,0 0 25 0,21-33-25 0,2 5 25 16,-23 28-7-16,0 0 7 0,29-21-6 0,8 6 6 15,-37 15 0-15,0 0 0 0,38 0 0 0,-6 12 0 0,-32-12 6 16,0 0-6-16,20 21 7 0,-8 10-7 0,-12-31 16 16,0 0-16-16,-5 36 17 0,-11 4-17 0,16-40 24 15,0 0-24-15,-23 36 24 0,-2-12-24 0,25-24 25 16,0 0-25-16,-18 25 26 0,10-5-26 0,8-20 20 16,0 0-20-16,1 18 21 0,14-8-21 0,-15-10 17 0,0 0-17 15,21 9 17-15,2-1-17 0,-23-8 14 0,0 0-14 16,26 13 14-16,-3 6-14 0,-23-19 18 0,0 0-18 15,19 24 18-15,-3 9-18 0,-16-33 13 0,0 0-13 16,14 33 14-16,-8-2-14 0,-6-31 14 0,0 0-14 0,-6 33 14 16,-17-4-14-16,23-29 11 0,0 0-11 0,-31 24 11 15,-17-5-11-15,48-19 15 0,0 0-15 0,-46 12 16 16,6-3-16-16,40-9 12 0,0 0-12 0,-36 7 12 16,8-2-12-16,28-5 9 0,0 0-9 0,-19 0 10 15,13-12-10-15,3 3-1227 0</inkml:trace>
  <inkml:trace contextRef="#ctx0" brushRef="#br0" timeOffset="24968.95">14540 478 1185 0,'0'0'0'0,"0"0"63"0,0 0-63 16,-36-9 63-16,-9 21-63 0,45-12 27 0,0 0-27 0,-41 17 28 16,6 8-28-16,35-25 18 0,0 0-18 0,-28 31 18 15,15 5-18-15,13-36 13 0,0 0-13 0,0 38 13 16,18 14-13-16,-18-52 10 0,0 0-10 0,33 49 11 15,8-1-11-15,-41-48 13 0,0 0-13 0,48 43 14 16,3-5-14-16,-51-38 18 0,0 0-18 0,44 40 18 16,-21-7-18-16,-23-33 18 0,0 0-18 0,3 28 19 15,-19-4-19-15,16-24 20 0,0 0-20 0,-28 19 20 16,-9-2-20-16,37-17 17 0,0 0-17 0,-44 12 18 16,7-12-18-16,37 0 14 0,0 0-14 0,-30-5 15 0,11-2-15 15,19 7 7-15,0 0-7 0,-6-12 7 0,12-9-7 16,-1-3-1191-16</inkml:trace>
  <inkml:trace contextRef="#ctx0" brushRef="#br0" timeOffset="25146.65">14942 810 1086 0,'0'12'0'0,"0"-12"67"0,0 0-67 15,5 47 67-15,-5-9-67 0,0-38 49 0,0 0-49 16,0 28 50-16,-3-20-50 0,3-8 1 0,0 0-1 16,0 0 1-16,0 0-1 0,0 0-931 0</inkml:trace>
  <inkml:trace contextRef="#ctx0" brushRef="#br0" timeOffset="25268.98">14863 519 1043 0,'0'0'0'0,"0"0"50"0,0 0-50 0,7-5 51 16,1 2-51-16,-8 3 7 0,0 0-7 0,15 3 8 16,7 14-8-16,1 2-810 0</inkml:trace>
  <inkml:trace contextRef="#ctx0" brushRef="#br0" timeOffset="25568.03">15279 886 1223 0,'0'0'0'0,"0"0"29"15,0 0-29-15,-14 28 30 0,5-13-30 0,9-15 55 16,0 0-55-16,-2 9 55 0,2-9-55 0,0 0 57 16,0 0-57-16,4-9 58 0,6-6-58 0,-10 15 57 15,0 0-57-15,18-24 58 0,3-13-58 0,-21 37 55 0,0 0-55 16,23-36 56-16,-4 8-56 0,-19 28 49 0,0 0-49 15,18-21 49-15,0 13-49 0,-18 8 38 0,0 0-38 16,23 0 39-16,-4 8-39 0,-19-8 32 0,0 0-32 16,16 21 33-16,-7 10-33 0,-9-31 21 0,0 0-21 0,5 33 22 15,-3 0-22-15,-2-33 8 0,0 0-8 16,3 36 8-16,6 1-8 0,-9-37 5 0,0 0-5 0,11 27 6 16,13-9-6-16,1 1-1473 0</inkml:trace>
  <inkml:trace contextRef="#ctx0" brushRef="#br0" timeOffset="25967.25">15949 490 1449 0,'-9'5'0'0,"9"-5"30"0,0 0-30 0,-35 35 30 0,1 6-30 15,34-41 0-15,0 0 0 0,-21 52 1 0,7 17-1 16,14-69 16-16,0 0-16 0,-9 73 16 0,9 0-16 15,0-73 40-15,0 0-40 0,6 60 41 0,11-11-41 16,-17-49 56-16,0 0-56 0,27 39 57 0,6-14-57 16,-33-25 52-16,0 0-52 0,44 12 52 0,8-21-52 15,-52 9 44-15,0 0-44 0,56-22 44 0,-5-8-44 16,-51 30 35-16,0 0-35 0,44-40 35 0,-16-5-35 0,-28 45 27 16,0 0-27-16,18-55 28 0,-14-11-28 0,-4 66 25 15,0 0-25-15,-9-67 26 0,-18 13-26 0,27 54 22 16,0 0-22-16,-37-40 22 0,-16 11-22 0,53 29 20 15,0 0-20-15,-51-16 20 0,5 13-20 0,46 3 16 0,0 0-16 16,-33 7 17-16,8 10-17 0,25-17 12 0,0 0-12 16,-14 21 12-16,14-2-12 0,0-19 11 0,0 0-11 15,14 21 11-15,14-6-11 0,-28-15 8 0,0 0-8 16,37 16 8-16,13 5-8 0,-50-21 4 0,0 0-4 0,54 15 4 16,-1-10-4-16,-53-5 2 0,0 0-2 0,52 0 3 15,6 0-3-15,-2 0-1662 0</inkml:trace>
  <inkml:trace contextRef="#ctx0" brushRef="#br0" timeOffset="26985.12">17078 239 842 0,'0'0'0'0,"0"0"124"0,0 0-124 0,-16 36 124 15,0 1-124-15,16-37 81 0,0 0-81 0,-9 41 82 16,1 2-82-16,8-43 51 0,0 0-51 0,-6 49 51 15,-3 1-51-15,9-50 39 0,0 0-39 0,-8 59 40 16,1 10-40-16,7-69 26 0,0 0-26 0,-7 81 26 16,-1 16-26-16,8-97 19 0,0 0-19 0,-5 109 20 15,-5 19-20-15,10-128 15 0,0 0-15 0,-13 135 16 16,1 11-16-16,12-146 11 0,0 0-11 0,-11 157 11 16,3 16-11-16,8-173 11 0,0 0-11 0,-9 187 12 0,3 23-12 15,6-210 12-15,0 0-12 0,-3 221 13 0,-2 6-13 16,5-227 11-16,0 0-11 0,-2 237 12 0,2 10-12 15,0-247 11-15,0 0-11 0,3 262 11 0,1 13-11 16,-4-275 10-16,0 0-10 0,9 280 10 0,0 2-10 16,-9-282 11-16,0 0-11 0,10 279 11 0,2-4-11 15,-12-275 12-15,0 0-12 0,9 286 13 0,-5 13-13 16,-4-299 11-16,0 0-11 0,5 303 12 0,6 5-12 0,-11-308 11 16,0 0-11-16,7 306 11 0,-6-7-11 0,-1-299 12 15,0 0-12-15,0 315 12 0,-1 33-12 0,1-348 14 16,0 0-14-16,-4 341 15 0,1-15-15 0,3-326 19 0,0 0-19 15,3 334 20-15,2 5-20 0,-5-339 19 0,0 0-19 16,9 335 20-16,4-16-20 0,-13-319 18 0,0 0-18 16,10 324 19-16,3 8-19 0,-13-332 18 0,0 0-18 15,12 323 18-15,-1-16-18 0,-11-307 17 0,0 0-17 16,10 303 17-16,-1 6-17 0,-9-309 19 0,0 0-19 0,11 307 19 16,-1 1-19-16,-10-308 18 0,0 0-18 0,9 297 19 15,-7-16-19-15,-2-281 15 0,0 0-15 0,3 283 16 16,1 10-16-16,-4-293 17 0,0 0-17 0,9 289 18 15,-1-9-18-15,-8-280 17 0,0 0-17 0,14 269 17 16,4-17-17-16,-18-252 15 0,0 0-15 16,14 237 15-16,0-7-15 0,-14-230 17 0,0 0-17 0,11 227 17 15,-4-5-17-15,-7-222 17 0,0 0-17 0,2 218 17 16,-1-5-17-16,-1-213 14 0,0 0-14 0,-1 202 15 16,-5-10-15-16,6-192 13 0,0 0-13 0,-3 187 13 15,3-4-13-15,0-183 13 0,0 0-13 0,0 170 14 0,0-11-14 16,0-159 12-16,0 0-12 0,-2 156 12 0,-1 2-12 15,3-158 9-15,0 0-9 0,-7 157 10 0,-4-1-10 16,11-156 9-16,0 0-9 0,-11 140 9 0,-3-10-9 16,14-130 10-16,0 0-10 0,-12 121 10 0,0-2-10 15,12-119 9-15,0 0-9 0,-11 104 10 0,2-16-10 16,9-88 6-16,0 0-6 0,-5 80 7 0,1-11-7 16,4-69 5-16,0 0-5 0,0 61 6 0,-1-16-6 0,1-45 2 15,0 0-2-15,-2 31 3 0,0-16-3 0,2-15 1 16,0 0-1-16,-7 7 1 0,-7-3-1 0,3-1-1821 0</inkml:trace>
  <inkml:trace contextRef="#ctx0" brushRef="#br0" timeOffset="34733.46">8613 3856 718 0,'0'0'0'0,"0"0"0"0,0 0 0 16,0 0 38-16,0 0-38 0,-2 34 39 0,2-4-39 0,0-30 99 15,0 0-99-15,0 40 99 0,0 8-99 16,0-48 83-16,0 0-83 0,-3 52 83 0,3 2-83 0,0-54 58 16,0 0-58-16,-4 64 58 0,2 5-58 0,2-69 38 15,0 0-38-15,0 67 39 0,-3-10-39 0,3-57 29 0,0 0-29 16,0 42 29-16,0-7-29 0,0-35 24 16,0 0-24-16,0 20 24 0,0-8-24 0,0-12 18 0,0 0-18 15,0 0 19-15,0 6-19 0,0-6 11 0,0 0-11 16,0-9 12-16,-14-20-12 0,1 1-1079 0</inkml:trace>
  <inkml:trace contextRef="#ctx0" brushRef="#br0" timeOffset="35101.91">8594 3899 942 0,'0'0'0'0,"5"-16"0"16,14-29 0-16,-19 45 4 0,0 0-4 0,30-48 5 16,7 8-5-16,-37 40 1 0,0 0-1 0,46-33 2 15,7 9-2-15,-53 24 7 0,0 0-7 0,50-9 7 16,-15 18-7-16,-35-9 17 0,0 0-17 0,28 36 17 15,-14 21-17-15,-14-57 33 0,0 0-33 0,-2 70 34 16,-13 2-34-16,15-72 37 0,0 0-37 0,-25 68 38 0,-2-16-38 16,27-52 37-16,0 0-37 0,-30 38 37 0,11-10-37 15,19-28 32-15,0 0-32 0,-9 15 33 0,4-10-33 16,5-5 24-16,0 0-24 0,0 0 24 0,14 4-24 16,-14-4 18-16,0 0-18 0,19 0 19 0,15 0-19 15,-34 0 15-15,0 0-15 0,37 3 15 0,5 2-15 16,-42-5 12-16,0 0-12 0,44 11 13 0,-3 3-13 15,-41-14 11-15,0 0-11 0,28 22 11 0,-10 11-11 16,-18-33 12-16,0 0-12 0,3 36 12 0,-17 1-12 0,14-37 11 16,0 0-11-16,-26 40 11 0,-20 1-11 0,46-41 9 15,0 0-9-15,-55 36 9 0,-7-8-9 0,62-28 11 16,0 0-11-16,-63 24 12 0,5-8-12 0,58-16 11 0,0 0-11 16,-41 12 11-16,18-7-11 0,23-5 7 0,0 0-7 15,-12 4 8-15,5-8-8 0,7 4-1 0,0 0 1 16,5-8 0-16,9-13 0 0,-1 2-1116 0</inkml:trace>
  <inkml:trace contextRef="#ctx0" brushRef="#br0" timeOffset="35656.15">9409 4089 942 0,'0'0'0'0,"3"12"0"16,6 20 0-16,-9-32-6 0,0 0 6 0,3 45-5 0,-1 3 5 15,-2-48-8-15,0 0 8 0,-2 45-7 0,-1-14 7 16,3-31 3-16,0 0-3 0,-9 30 4 0,0-11-4 16,9-19 28-16,0 0-28 0,-9 17 28 0,8-10-28 15,1-7 55-15,0 0-55 0,-7-7 56 0,-2-17-56 16,9 24 72-16,0 0-72 0,-7-42 72 0,3-10-72 15,4 52 69-15,0 0-69 0,4-64 70 0,-2 0-70 16,-2 64 58-16,0 0-58 0,12-69 59 0,2-19-59 0,-14 88 53 16,0 0-53-16,26-90 54 0,6 1-54 0,-32 89 47 15,0 0-47-15,32-76 47 0,0 19-47 0,-32 57 34 16,0 0-34-16,31-40 35 0,-2 20-35 0,-29 20 27 0,0 0-27 16,31-6 28-16,-1 19-28 0,-30-13 22 0,0 0-22 15,23 24 23-15,-14 9-23 0,-9-33 14 0,0 0-14 16,-5 52 14-16,-13 22-14 0,18-74 8 0,0 0-8 15,-30 80 9-15,-2-8-9 0,32-72 6 0,0 0-6 16,-31 57 7-16,-1-20-7 0,32-37 3 0,0 0-3 0,-26 19 3 16,10-5-3-16,16-14 1 0,0 0-1 0,-13 7 2 15,8-4-2-15,5-3 0 0,0 0 0 0,0 0 1 16,-9 0-1-16,9 0 0 0,0 0 0 0,0 0 1 16,14 9-1-16,-14-9 0 0,0 0 0 0,18 12 1 15,14 5-1-15,-32-17 0 0,0 0 0 0,31 23 1 16,5 1-1-16,-36-24 1 0,0 0-1 0,37 29 1 15,-5 4-1-15,-32-33 1 0,0 0-1 0,28 36 1 16,11-1-1-16,-39-35 1 0,0 0-1 0,33 21 2 16,-3-18-2-16,2 2-1394 0</inkml:trace>
  <inkml:trace contextRef="#ctx0" brushRef="#br0" timeOffset="35836.21">10165 4089 1143 0,'0'0'0'0,"9"4"0"0,9 4 0 15,-18-8-13-15,0 0 13 0,28 4-13 0,4-1 13 0,-32-3-39 16,0 0 39-16,37-3-38 0,2-1 38 0,-39 4 0 0,0 0 0 16,33-5 1-16,-8 2-1 0,-25 3 0 0,0 0 0 15,14 5 1-15,-4 14-1 0,3 2-722 0</inkml:trace>
  <inkml:trace contextRef="#ctx0" brushRef="#br0" timeOffset="35986.36">10255 4311 975 0,'0'0'0'0,"14"0"0"15,15-9 0-15,-29 9 33 0,0 0-33 0,35-3 33 16,-3-1-33-16,-32 4 3 0,0 0-3 0,26-5 3 15,1 2-3-15,1-1-726 0</inkml:trace>
  <inkml:trace contextRef="#ctx0" brushRef="#br0" timeOffset="36617.94">11379 3710 830 0,'0'0'0'0,"0"0"0"16,-7-17 0-16,7 17-9 0,0 0 9 0,-11-16-8 15,-6 8 8-15,17 8 19 0,0 0-19 0,-30-4 20 0,-18 4-20 16,48 0 23-16,0 0-23 0,-51 7 24 0,-6 7-24 16,57-14 47-16,0 0-47 0,-49 28 47 0,8 15-47 15,41-43 59-15,0 0-59 0,-28 50 60 0,19 6-60 16,9-56 54-16,0 0-54 0,11 53 55 0,19-6-55 15,-30-47 42-15,0 0-42 0,46 45 43 0,12-9-43 16,-58-36 34-16,0 0-34 0,64 40 35 0,-5 5-35 16,-59-45 30-16,0 0-30 0,53 52 30 0,-7 2-30 15,-46-54 22-15,0 0-22 0,32 55 23 0,-27-6-23 0,-5-49 27 16,0 0-27-16,-14 36 27 0,-21-7-27 0,35-29 28 16,0 0-28-16,-51 19 29 0,-13-10-29 0,64-9 27 15,0 0-27-15,-67 3 27 0,4-6-27 0,63 3 24 0,0 0-24 16,-46-9 24-16,19-10-24 0,27 19 2 0,0 0-2 15,0-36 2-15,32-25-2 0,0 4-1213 16</inkml:trace>
  <inkml:trace contextRef="#ctx0" brushRef="#br0" timeOffset="37184.11">11740 3856 886 0,'0'0'0'0,"2"19"0"15,7 33 0-15,-9-52-7 0,0 0 7 0,5 60-7 16,-6-3 7-16,1-57-29 0,0 0 29 0,-4 57-28 16,1 11 28-16,3-68 0 0,0 0 0 0,-2 60 1 15,2-6-1-15,0-54 23 0,0 0-23 0,0 43 23 0,0-13-23 16,0-30 61-16,0 0-61 0,2 15 62 0,-1-6-62 16,-1-9 55-16,0 0-55 0,0 0 55 0,6-12-55 15,-6 12 40-15,0 0-40 0,0-28 40 0,-4-22-40 16,4 50 16-16,0 0-16 0,-2-59 16 0,1 2-16 15,1 57 0-15,0 0 0 0,-2-57 1 0,2 0-1 16,0 57-4-16,0 0 4 0,0-64-3 0,9-5 3 16,-9 69-15-16,0 0 15 0,8-73-14 0,3 5 14 0,-11 68-12 15,0 0 12-15,14-57-12 0,2 21 12 0,-16 36-2 16,0 0 2-16,16-28-2 0,9 8 2 0,-25 20 1 16,0 0-1-16,26-16 1 0,2 11-1 15,-28 5 11-15,0 0-11 0,27 5 12 0,-11 14-12 0,-16-19 26 0,0 0-26 16,8 42 27-16,-9 22-27 0,1-64 38 0,0 0-38 15,-9 72 39-15,-9-3-39 0,18-69 40 0,0 0-40 16,-19 61 41-16,3-21-41 0,16-40 41 0,0 0-41 16,-11 28 41-16,4-11-41 0,7-17 26 0,0 0-26 15,4 12 27-15,8 0-27 0,-12-12 16 0,0 0-16 0,19 12 16 16,3 4-16-16,-22-16 9 0,0 0-9 0,24 12 10 16,6 3-10-16,-30-15 8 0,0 0-8 0,25 14 8 15,-7 5-8-15,-18-19 6 0,0 0-6 0,8 28 6 16,-4 14-6-16,-4-42 6 0,0 0-6 0,-14 48 6 15,-18-3-6-15,32-45 6 0,0 0-6 0,-40 47 7 16,-10-9-7-16,50-38 5 0,0 0-5 0,-54 31 6 16,4-10-6-16,50-21 9 0,0 0-9 0,-40 8 10 15,8-1-10-15,32-7 11 0,0 0-11 0,-21 0 12 0,10 0-12 16,-3-3-1194-16</inkml:trace>
  <inkml:trace contextRef="#ctx0" brushRef="#br0" timeOffset="38216.04">12675 3669 751 0,'0'0'0'0,"0"0"0"16,-21 12 0-16,21-12 83 0,0 0-83 0,-19 24 83 15,-8 25-83-15,27-49 101 0,0 0-101 0,-23 64 102 16,0 20-102-16,23-84 81 0,0 0-81 0,-17 90 81 16,3-5-81-16,14-85 46 0,0 0-46 0,-4 88 46 15,13 6-46-15,-9-94 31 0,0 0-31 0,23 80 32 0,14-15-32 16,-37-65 22-16,0 0-22 0,49 45 23 0,13-14-23 15,-62-31 21-15,0 0-21 0,69 16 22 0,12-14-22 16,-81-2 17-16,0 0-17 0,78-14 18 16,-11-14-18-16,-67 28 14 0,0 0-14 0,58-36 15 0,-16-9-15 15,-42 45 7-15,0 0-7 0,35-56 7 0,-12-4-7 0,-23 60 0 16,0 0 0-16,14-57 0 0,-5 17 0 0,-9 40-1 16,0 0 1-16,7-33-1 0,-7 5 1 0,0 28-4 15,0 0 4-15,-3-20-4 0,-1 11 4 0,4 9-7 16,0 0 7-16,-7-3-7 0,-2 6 7 0,9-3-4 15,0 0 4-15,-8 17-3 0,2 16 3 0,6-33-2 0,0 0 2 16,6 43-1-16,4 6 1 0,-10-49 0 0,0 0 0 16,21 52 0-16,2-4 0 0,-23-48 0 0,0 0 0 15,27 38 1-15,1-10-1 0,-28-28 3 0,0 0-3 16,30 9 4-16,2-18-4 0,-32 9 7 0,0 0-7 0,30-21 8 16,3-15-8-16,-33 36 12 0,0 0-12 0,28-45 13 15,-10-7-13-15,-18 52 14 0,0 0-14 0,9-52 14 16,-16 4-14-16,7 48 15 0,0 0-15 0,-16-49 16 15,-16 4-16-15,32 45 13 0,0 0-13 0,-33-36 14 16,-10 15-14-16,43 21 14 0,0 0-14 0,-37-7 14 16,7 19-14-16,30-12 13 0,0 0-13 0,-19 28 13 15,3 5-13-15,16-33 11 0,0 0-11 0,-7 43 12 16,3 2-12-16,4-45 10 0,0 0-10 0,6 40 11 16,15-4-11-16,-21-36 8 0,0 0-8 0,32 26 9 0,10-7-9 15,-42-19 8-15,0 0-8 0,48 9 8 0,-2-14-8 16,-46 5 7-16,0 0-7 0,44-16 8 0,-4-17-8 15,-40 33 6-15,0 0-6 0,41-40 7 0,-1 4-7 16,-40 36 8-16,0 0-8 0,32-40 8 0,-13 4-8 16,-19 36 8-16,0 0-8 0,9-36 8 0,-7-9-8 15,-2 45 8-15,0 0-8 0,2-37 8 0,-2 18-8 16,0 19 8-16,0 0-8 0,0-5 8 0,0 5-8 16,0 0 8-16,0 0-8 0,5 9 8 0,-5 15-8 0,0-24 7 15,0 0-7-15,0 31 7 0,9-1-7 0,-9-30 5 16,0 0-5-16,14 24 6 0,0 3-6 0,-14-27 7 0,0 0-7 15,18 33 7-15,1 0-7 0,-19-33 10 0,0 0-10 16,18 43 10-16,-4 6-10 0,-14-49 12 0,0 0-12 16,7 48 12-16,-5-3-12 0,-2-45 13 0,0 0-13 15,-6 44 14-15,-8-11-14 0,14-33 14 0,0 0-14 16,-23 24 14-16,-3-9-14 0,26-15 13 0,0 0-13 0,-23 12 13 16,0-12-13-16,23 0 7 0,0 0-7 0,-12-3 8 15,12 3-8-15,0 0-1531 0</inkml:trace>
  <inkml:trace contextRef="#ctx0" brushRef="#br0" timeOffset="38735.93">14577 3754 1110 0,'0'0'0'16,"-9"0"0"-16,-10-4 0 0,19 4 82 0,0 0-82 16,-27 7 82-16,-8 14-82 0,35-21 70 0,0 0-70 15,-37 28 70-15,2 13-70 0,35-41 22 0,0 0-22 16,-36 43 23-16,8 11-23 0,28-54 21 0,0 0-21 0,-23 55 22 16,7-1-22-16,16-54 22 0,0 0-22 15,-2 57 22-15,13 4-22 0,-11-61 25 0,0 0-25 0,23 52 25 16,16-16-25-16,-39-36 26 0,0 0-26 0,44 19 26 15,12-14-26-15,-56-5 26 0,0 0-26 0,62-9 26 16,5-22-26-16,-67 31 22 0,0 0-22 0,69-36 23 16,-14-2-23-16,-55 38 25 0,0 0-25 0,45-40 26 15,-11 9-26-15,-34 31 27 0,0 0-27 0,19-26 28 16,-15-2-28-16,-4 28 24 0,0 0-24 0,-13-27 24 16,-22-10-24-16,35 37 21 0,0 0-21 0,-42-40 22 15,-4 8-22-15,46 32 13 0,0 0-13 0,-35-25 14 16,10 8-14-16,25 17 3 0,0 0-3 0,-14-24 3 15,3-12-3-15,3-1-1422 0</inkml:trace>
  <inkml:trace contextRef="#ctx0" brushRef="#br0" timeOffset="38935.43">14554 3406 1379 0,'0'0'0'0,"0"0"0"0,-9 5 0 0,9-5 8 15,0 0-8-15,-9 16 9 0,2 20-9 16,7-36 24-16,0 0-24 0,-2 48 25 0,-3 18-25 0,5-66 56 15,0 0-56-15,0 92 56 0,0 29-56 0,0-121 54 16,0 0-54-16,2 137 54 0,5 1-54 0,-7-138 51 16,0 0-51-16,11 133 52 0,1-8-52 0,-12-125 41 0,0 0-41 15,14 121 41-15,4-12-41 0,-18-109 37 0,0 0-37 16,10 88 38-16,-3-43-38 0,0 0-1384 0</inkml:trace>
  <inkml:trace contextRef="#ctx0" brushRef="#br0" timeOffset="47150.44">8248 7360 751 0,'0'0'0'0,"0"0"0"16,3 49 0-16,-3-49 15 0,0 0-15 0,4 45 16 16,-4 6-16-16,0-51 42 0,0 0-42 0,0 52 43 15,-4 7-43-15,4-59 52 0,0 0-52 0,0 64 53 16,0 5-53-16,0-69 44 0,0 0-44 0,4 68 44 15,-4-16-44-15,0-52 24 0,0 0-24 0,0 36 25 16,0-12-25-16,0-24 14 0,0 0-14 0,0 9 15 0,0-9-15 16,0 0-794-16</inkml:trace>
  <inkml:trace contextRef="#ctx0" brushRef="#br0" timeOffset="47502.03">8206 7478 807 0,'0'0'0'0,"3"-12"0"0,8-20 0 16,-11 32 1-16,0 0-1 0,17-48 2 0,12-18-2 15,-29 66 0-15,0 0 0 0,44-60 1 0,5 15-1 16,-49 45 2-16,0 0-2 0,55-25 2 0,-2 15-2 0,-53 10 16 16,0 0-16-16,42 7 17 0,-7 9-17 0,-35-16 31 15,0 0-31-15,27 39 32 0,-17 27-32 0,-10-66 42 16,0 0-42-16,-1 76 43 0,-17-6-43 0,18-70 41 16,0 0-41-16,-27 60 42 0,-4-17-42 0,31-43 35 0,0 0-35 15,-27 30 35-15,8-18-35 0,19-12 30 0,0 0-30 16,-12 5 31-16,1 2-31 0,11-7 27 0,0 0-27 15,0 0 28-15,0 0-28 0,0 0 25 16,0 0-25-16,25 5 26 0,13 2-26 0,-38-7 25 0,0 0-25 0,46 12 25 16,-5 0-25-16,-41-12 20 0,0 0-20 0,37 16 20 15,-2-1-20-15,-35-15 20 0,0 0-20 0,27 30 21 16,-19 11-21-16,-8-41 19 0,0 0-19 0,-7 47 20 16,-12-10-20-16,19-37 18 0,0 0-18 0,-35 32 18 15,-11-7-18-15,46-25 17 0,0 0-17 0,-58 20 18 16,-11-7-18-16,69-13 17 0,0 0-17 0,-58 8 17 15,22-1-17-15,36-7 3 0,0 0-3 0,-23 0 4 16,9-5-4-16,0 1-1139 0</inkml:trace>
  <inkml:trace contextRef="#ctx0" brushRef="#br0" timeOffset="48235.86">9114 7300 852 0,'0'0'0'0,"4"25"0"15,-4 27 0-15,0-52 70 0,0 0-70 0,5 68 70 16,-2-8-70-16,-3-60 39 0,0 0-39 0,0 61 39 15,2-7-39-15,-2-54 31 0,0 0-31 0,0 52 32 16,4-1-32-16,-4-51 19 0,0 0-19 0,0 45 20 16,3-17-20-16,-3-28 21 0,0 0-21 0,0 14 22 0,0-4-22 15,0-10 24-15,0 0-24 0,0 0 25 0,-7-22-25 16,7 22 22-16,0 0-22 0,-2-30 23 0,-1-9-23 16,3 39 23-16,0 0-23 0,-5-42 24 15,-1-5-24-15,6 47 23 0,0 0-23 0,0-50 24 0,2-10-24 16,-2 60 26-16,0 0-26 0,5-71 26 0,4-11-26 15,-9 82 25-15,0 0-25 0,21-74 26 0,11 22-26 16,-32 52 20-16,0 0-20 0,41-36 21 0,8 17-21 0,-49 19 19 16,0 0-19-16,51-9 19 0,-3 12-19 0,-48-3 16 15,0 0-16-15,32 13 16 0,-10 13-16 0,-22-26 13 16,0 0-13-16,6 43 14 0,-20 23-14 0,14-66 10 16,0 0-10-16,-32 67 10 0,-12-12-10 0,44-55 9 0,0 0-9 15,-46 49 10-15,0-8-10 0,46-41 3 16,0 0-3-16,-32 28 3 0,11-19-3 0,21-9 0 0,0 0 0 15,-14 3 0-15,5-1 0 0,9-2-1 0,0 0 1 16,0 0 0-16,-9-2 0 0,9 2-1 0,0 0 1 16,0 0-1-16,23 5 1 0,-23-5-2 0,0 0 2 0,36 13-1 15,9 6 1-15,-45-19 0 16,0 0 0-16,55 17 0 0,3 2 0 0,-58-19 1 0,0 0-1 0,53 24 1 16,-12 0-1-16,-41-24 3 0,0 0-3 0,40 26 4 15,3 2-4-15,-43-28 0 0,0 0 0 0,40 21 0 16,-3-11 0-16,-1-1-1209 0</inkml:trace>
  <inkml:trace contextRef="#ctx0" brushRef="#br0" timeOffset="48597.17">10112 7533 886 0,'0'0'0'16,"0"0"0"-16,4 11 0 0,-4-11 9 0,0 0-9 15,12 6 10-15,16-9-10 0,-28 3 20 0,0 0-20 16,38-5 21-16,14-11-21 0,-52 16 44 0,0 0-44 0,59-15 45 16,-5 9-45-16,-54 6 52 0,0 0-52 0,46 0 53 15,-5 4-53-15,-41-4 17 0,0 0-17 0,23 5 17 16,-11-1-17-16,-3 1-821 0</inkml:trace>
  <inkml:trace contextRef="#ctx0" brushRef="#br0" timeOffset="48762.11">10126 7762 1076 0,'0'0'0'0,"16"-2"0"0,16-9 0 16,-32 11 24-16,0 0-24 0,42-10 25 0,20-4-25 15,-62 14 50-15,0 0-50 0,64-17 50 0,-6 1-50 16,-58 16 9-16,0 0-9 0,58-14 9 0,2 2-9 16,2 0-873-16</inkml:trace>
  <inkml:trace contextRef="#ctx0" brushRef="#br0" timeOffset="49168.1">11232 7396 639 0,'0'0'0'0,"4"6"0"16,5 13 0-16,-9-19 87 0,0 0-87 0,3 20 87 16,4-4-87-16,-7-16 98 0,0 0-98 0,11 24 99 15,3 14-99-15,-14-38 66 0,0 0-66 0,14 47 67 16,-1-2-67-16,-13-45 48 0,0 0-48 0,7 48 49 0,-4 10-49 15,-3-58 38-15,0 0-38 0,4 60 39 16,-3-4-39-16,-1-56 31 0,0 0-31 0,4 41 32 0,-1-17-32 16,-3-24 23-16,0 0-23 0,6 16 24 0,-6-11-24 15,0-5 14-15,0 0-14 0,3-5 15 0,4-23-15 16,0 2-1032-16</inkml:trace>
  <inkml:trace contextRef="#ctx0" brushRef="#br0" timeOffset="49552.07">11245 7438 897 0,'0'0'0'0,"0"0"0"0,3-21 0 0,-3 21 2 0,0 0-2 16,9-29 2-16,14-15-2 0,-23 44 3 0,0 0-3 16,27-44 4-16,6 9-4 0,-33 35 14 0,0 0-14 15,44-26 15-15,6 2-15 0,-50 24 34 0,0 0-34 16,49-12 34-16,6 12-34 0,-55 0 49 0,0 0-49 0,42 12 49 16,-16 15-49-16,-26-27 59 0,0 0-59 0,9 47 60 15,-23 21-60-15,14-68 56 0,0 0-56 0,-23 65 56 16,-16-14-56-16,39-51 36 0,0 0-36 0,-33 41 36 15,8-13-36-15,25-28 25 0,0 0-25 0,-16 17 26 16,7-5-26-16,9-12 15 0,0 0-15 0,0 11 15 16,0-11-15-16,0 0 9 0,0 0-9 0,20 10 9 15,15-3-9-15,-35-7 5 0,0 0-5 0,41 9 5 16,-4 6-5-16,-37-15 2 0,0 0-2 0,35 16 2 16,0 4-2-16,-35-20 1 0,0 0-1 0,32 28 1 0,-9 8-1 15,-23-36 3-15,0 0-3 0,9 45 3 0,-7 7-3 16,-2-52 10-16,0 0-10 0,-11 49 11 0,-15-11-11 15,26-38 20-15,0 0-20 0,-43 31 20 0,-10-10-20 16,53-21 26-16,0 0-26 0,-49 19 26 0,8-5-26 16,41-14 18-16,0 0-18 0,-31 8 18 0,1-6-18 15,30-2 9-15,0 0-9 0,-20-2 10 0,11 1-10 16,1-5-1212-16</inkml:trace>
  <inkml:trace contextRef="#ctx0" brushRef="#br0" timeOffset="49846.51">11994 7360 942 0,'0'0'0'0,"9"0"0"16,19 0 0-16,-28 0 25 0,0 0-25 0,36-9 26 15,1-13-26-15,-37 22 50 0,0 0-50 0,39-24 51 16,1 3-51-16,-40 21 70 0,0 0-70 0,37-12 71 16,-1 0-71-16,-36 12 46 0,0 0-46 0,31-5 47 15,-8 5-47-15,-23 0 33 0,0 0-33 0,20 5 34 16,-8-2-34-16,-12-3 32 0,0 0-32 0,11 9 32 16,-4-1-32-16,-7-8 21 0,0 0-21 0,5 9 22 15,-5-9-22-15,0 0 7 0,0 0-7 0,0 0 7 0,0 0-7 16,0 0-1077-16</inkml:trace>
  <inkml:trace contextRef="#ctx0" brushRef="#br0" timeOffset="50034.8">12252 7291 1087 0,'0'0'0'0,"0"10"0"0,0 13 0 15,0-23 2-15,0 0-2 0,-2 24 2 0,-1-7-2 16,3-17 0-16,0 0 0 0,0 21 1 0,0 14-1 0,0-35 50 16,0 0-50-16,0 36 50 0,3 9-50 0,-3-45 79 15,0 0-79-15,6 43 80 0,2-1-80 0,-8-42 77 16,0 0-77-16,6 41 77 0,-1 3-77 0,-5-44 75 15,0 0-75-15,3 41 76 0,1 8-76 0,-4-49 53 0,0 0-53 16,7 46 54-16,5-13-54 0,-12-33 43 0,0 0-43 16,14 21 43-16,1-18-43 0,-1-3-1327 0</inkml:trace>
  <inkml:trace contextRef="#ctx0" brushRef="#br0" timeOffset="50920.23">13210 7263 550 0,'0'0'0'0,"-6"0"0"0,-15-8 0 16,21 8 70-16,0 0-70 0,-23-4 71 0,4 4-71 15,19 0 65-15,0 0-65 0,-26 21 66 0,-8 24-66 0,34-45 82 16,0 0-82-16,-35 57 82 0,5 5-82 0,30-62 57 15,0 0-57-15,-20 63 58 0,8-3-58 0,12-60 44 16,0 0-44-16,0 64 44 0,12 2-44 0,-12-66 42 0,0 0-42 16,18 67 42-16,14-3-42 0,-32-64 34 0,0 0-34 15,35 51 34-15,11-13-34 0,-46-38 30 0,0 0-30 16,55 20 30-16,8-14-30 0,-63-6 27 0,0 0-27 16,67-9 28-16,0-12-28 0,-67 21 23 0,0 0-23 0,62-36 24 15,-9-16-24-15,-53 52 18 0,0 0-18 0,44-49 19 16,-16 4-19-16,-28 45 22 0,0 0-22 0,19-32 22 15,-10 7-22-15,-9 25 20 0,0 0-20 0,4-15 20 16,-8-1-20-16,4 16 21 0,0 0-21 0,-5-8 22 16,0 8-22-16,5 0 18 0,0 0-18 0,-9 8 18 15,-3 13-18-15,12-21 15 0,0 0-15 0,-8 24 15 16,10-1-15-16,-2-23 13 0,0 0-13 0,7 26 13 16,7 5-13-16,-14-31 9 0,0 0-9 0,15 26 10 15,2-16-10-15,-17-10 6 0,0 0-6 0,18-8 7 16,5-20-7-16,-23 28 5 0,0 0-5 0,23-33 5 0,-4 5-5 15,-19 28 5-15,0 0-5 0,12-24 5 0,-12 0-5 16,0 24 10-16,0 0-10 0,-8-31 11 0,-14-6-11 16,22 37 16-16,0 0-16 0,-24-36 17 0,-8 7-17 15,32 29 20-15,0 0-20 0,-30-23 20 0,7 18-20 16,23 5 22-16,0 0-22 0,-23 9 23 0,-3 11-23 16,26-20 23-16,0 0-23 0,-27 25 23 0,4 0-23 15,23-25 19-15,0 0-19 0,-16 23 19 0,13-4-19 16,3-19 16-16,0 0-16 0,9 17 16 0,14-1-16 0,-23-16 11 15,0 0-11-15,31 7 12 0,5-7-12 16,-36 0 10-16,0 0-10 0,40-7 10 0,-3-9-10 0,-37 16 8 0,0 0-8 16,41-22 8-16,3-6-8 0,-44 28 6 15,0 0-6-15,48-34 7 0,4-1-7 0,-52 35 6 0,0 0-6 16,53-31 6-16,-7 1-6 0,-46 30 6 0,0 0-6 16,36-15 7-16,-6 15-7 0,-30 0 6 0,0 0-6 15,26 12 7-15,-1 14-7 0,-25-26 5 0,0 0-5 16,23 34 6-16,-4 5-6 0,-19-39 5 0,0 0-5 0,11 36 5 15,-8-5-5-15,-3-31 4 0,0 0-4 0,-9 29 4 16,-10 3-4-16,19-32 3 0,0 0-3 0,-30 20 4 16,-2-9-4-16,32-11 1 0,0 0-1 0,-28 5 2 15,10-9-2-15,1 3-1602 0</inkml:trace>
  <inkml:trace contextRef="#ctx0" brushRef="#br0" timeOffset="51735.28">14483 7263 695 0,'0'0'0'0,"0"0"0"0,7-8 0 16,-7 8 61-16,0 0-61 0,6-7 62 0,-3-6-62 16,-3 13 97-16,0 0-97 0,7-6 98 0,11 0-98 15,-18 6 47-15,0 0-47 0,30 0 48 0,12 7-48 0,-42-7 45 16,0 0-45-16,50 18 45 0,8 18-45 0,-58-36 31 15,0 0-31-15,58 45 31 0,-14 10-31 0,-44-55 35 16,0 0-35-16,30 57 35 0,-21-5-35 0,-9-52 31 16,0 0-31-16,-5 42 32 0,-10-8-32 0,15-34 26 0,0 0-26 15,-21 26 27-15,2-10-27 0,19-16 20 0,0 0-20 16,-12 12 21-16,12-12-21 0,0 0 12 0,0 0-12 16,-7 5 13-16,7-5-13 0,0 0 10 0,0 0-10 15,0 0 11-15,1-5-11 0,-1 5 9 0,0 0-9 16,13-9 10-16,10-3-10 0,-23 12 10 0,0 0-10 0,31-12 11 15,1-3-11-15,-32 15 11 0,0 0-11 0,32-21 12 16,0-15-12-16,-32 36 11 0,0 0-11 0,30-52 11 16,3-18-11-16,-33 70 11 0,0 0-11 0,28-76 11 15,-10 7-11-15,-18 69 13 0,0 0-13 0,7-64 14 16,-11 7-14-16,4 57 22 0,0 0-22 0,-12-55 23 16,-7 10-23-16,19 45 29 0,0 0-29 0,-21-37 30 15,10 20-30-15,11 17 38 0,0 0-38 0,-14-4 38 16,-4 4-38-16,18 0 31 0,0 0-31 0,-14 16 31 15,5 17-31-15,0 0-1372 0</inkml:trace>
  <inkml:trace contextRef="#ctx0" brushRef="#br0" timeOffset="52740.12">15152 1755 763 0,'0'0'0'0,"0"0"0"0,0 0 0 0,0 0 51 16,0 0-51-16,21 7 52 0,-7-11-52 0,-14 4 129 15,0 0-129-15,23 0 129 0,12 0-129 0,-35 0 105 0,0 0-105 16,41 4 106-16,8-4-106 0,-49 0 66 0,0 0-66 16,50 0 66-16,1 0-66 0,-51 0 36 0,0 0-36 15,53-4 37-15,3-4-37 0,-56 8 18 0,0 0-18 16,57-13 18-16,-6-2-18 0,-51 15 3 0,0 0-3 15,40-16 3-15,-10-1-3 0,-1 1-1127 0</inkml:trace>
  <inkml:trace contextRef="#ctx0" brushRef="#br0" timeOffset="52918.94">15905 1507 774 0,'0'0'0'0,"0"0"0"15,0 12 0-15,0-12 14 0,0 0-14 0,0 25 14 16,0 16-14-16,0-41 22 0,0 0-22 0,0 52 22 0,0 0-22 16,0-52 67-16,0 0-67 0,0 45 68 0,0-12-68 15,0-33 47-15,0 0-47 0,5 31 48 0,8-7-48 16,-5 1-747-16</inkml:trace>
  <inkml:trace contextRef="#ctx0" brushRef="#br0" timeOffset="53268.12">15859 1286 1066 0,'-16'3'0'0,"16"-3"53"0,0 0-53 16,-56 21 54-16,-8 12-54 0,64-33 28 0,0 0-28 15,-54 43 29-15,15 18-29 0,39-61 21 0,0 0-21 16,-20 72 22-16,20 18-22 0,0-90 19 0,0 0-19 15,23 92 19-15,23-14-19 0,-46-78 26 0,0 0-26 16,58 68 27-16,4-11-27 0,-62-57 35 0,0 0-35 0,69 36 36 16,5-19-36-16,-74-17 45 0,0 0-45 0,74-1 45 15,0-19-45-15,-74 20 41 0,0 0-41 0,67-32 41 16,-9-13-41-16,-58 45 40 0,0 0-40 0,41-56 41 16,-18-13-41-16,-23 69 31 0,0 0-31 0,3-73 32 15,-13 1-32-15,10 72 25 0,0 0-25 0,-25-64 26 16,-22 15-26-16,47 49 22 0,0 0-22 0,-57-36 22 15,-10 15-22-15,67 21 15 0,0 0-15 0,-63-3 16 16,13 18-16-16,50-15 0 0,0 0 0 0,-39 33 1 16,9 10-1-16,0 2-1349 0</inkml:trace>
  <inkml:trace contextRef="#ctx0" brushRef="#br0" timeOffset="53732.27">15434 3835 695 0,'0'0'0'0,"0"0"0"16,19 7 0-16,-19-7 0 0,0 0 0 0,23 0 0 0,9-7 0 15,-32 7 2-15,0 0-2 0,44-9 2 0,6 2-2 16,-50 7 25-16,0 0-25 0,54-8 25 0,-1-8-25 16,-53 16 50-16,0 0-50 0,41-14 50 0,-11 2-50 15,-30 12 82-15,0 0-82 0,24-7 82 0,-6 2-82 16,-18 5 68-16,0 0-68 0,28-3 68 0,9-1-68 15,2-1-802-15</inkml:trace>
  <inkml:trace contextRef="#ctx0" brushRef="#br0" timeOffset="54067.74">16044 3539 919 0,'0'0'0'16,"9"0"0"-16,7 0 0 0,-16 0 1 0,0 0-1 15,25 0 2-15,3 0-2 0,-28 0 7 0,0 0-7 16,30 0 8-16,-2 5-8 0,-28-5 7 0,0 0-7 16,20 12 8-16,-12 13-8 0,-8-25 20 0,0 0-20 0,-1 24 21 15,-13-3-21-15,14-21 28 0,0 0-28 0,-18 22 28 16,-3 4-28-16,21-26 31 0,0 0-31 0,-23 28 32 16,0-1-32-16,23-27 30 0,0 0-30 0,-14 33 31 15,5-2-31-15,9-31 31 0,0 0-31 0,2 33 31 16,8-12-31-16,-10-21 28 0,0 0-28 0,20 16 29 15,6-4-29-15,-26-12 24 0,0 0-24 0,25 0 24 16,0-4-24-16,-25 4 21 0,0 0-21 0,22-12 22 16,1 0-22-16,-23 12 17 0,0 0-17 0,23-17 18 15,-5-6-18-15,-18 23 12 0,0 0-12 0,19-21 13 0,3 4-13 16,-22 17 9-16,0 0-9 0,26-15 10 0,7-1-10 16,3 4-1037-16</inkml:trace>
  <inkml:trace contextRef="#ctx0" brushRef="#br0" timeOffset="54484.75">16189 3241 796 0,'0'0'0'0,"-12"0"0"0,-20 0 0 0,32 0 7 16,0 0-7-16,-48 7 7 0,-10 9-7 0,58-16 15 0,0 0-15 15,-56 33 16-15,6 15-16 0,50-48 15 0,0 0-15 16,-33 64 16-16,10 18-16 0,23-82 60 0,0 0-60 16,-16 84 61-16,7 10-61 0,9-94 72 0,0 0-72 0,0 100 73 15,11-1-73-15,-11-99 59 0,0 0-59 0,23 92 60 16,14-20-60-16,-37-72 49 0,0 0-49 0,53 52 50 16,15-19-50-16,-68-33 47 0,0 0-47 0,76 21 48 15,2-18-48-15,-78-3 47 0,0 0-47 0,69-3 47 16,-8-15-47-16,-61 18 34 0,0 0-34 0,64-27 35 15,-1-6-35-15,-63 33 33 0,0 0-33 0,59-52 33 16,-19-24-33-16,-40 76 35 0,0 0-35 0,25-90 35 16,-18-7-35-16,-7 97 28 0,0 0-28 0,-18-104 29 15,-22 2-29-15,40 102 21 0,0 0-21 0,-53-93 22 0,2 9-22 16,51 84 21-16,0 0-21 0,-55-64 22 16,7 28-22-16,48 36 22 0,0 0-22 0,-42-14 22 0,1 19-22 15,41-5 12-15,0 0-12 0,-37 28 12 0,2 21-12 16,35-49 6-16,0 0-6 0,-30 60 7 0,16 1-7 15,0-1-1421-15</inkml:trace>
  <inkml:trace contextRef="#ctx0" brushRef="#br0" timeOffset="55052.47">15602 7021 1289 0,'0'0'0'0,"0"0"0"0,23-4 0 0,-23 4 25 16,0 0-25-16,26-7 25 0,9 2-25 0,-35 5 53 0,0 0-53 15,43-3 53-15,-6 1-53 0,-37 2 84 0,0 0-84 16,33-3 84-16,-8-1-84 0,-25 4 66 0,0 0-66 16,23-8 66-16,-2-1-66 0,-21 9 52 0,0 0-52 15,23-12 53-15,0-2-53 0,-23 14 38 0,0 0-38 16,26-17 39-16,6-4-39 0,-4-3-1386 0</inkml:trace>
  <inkml:trace contextRef="#ctx0" brushRef="#br0" timeOffset="55450.9">16201 6697 1289 0,'0'0'0'0,"7"0"0"15,11 5 0-15,-18-5 20 0,0 0-20 0,18 0 20 16,-4-3-20-16,-14 3 41 0,0 0-41 0,12-2 41 0,0 2-41 15,-12 0 66-15,0 0-66 0,15 2 67 0,-5 5-67 16,-10-7 48-16,0 0-48 0,5 5 48 0,-3 2-48 16,-2-7 37-16,0 0-37 0,-2 14 37 0,-3 12-37 15,5-26 30-15,0 0-30 0,-5 22 30 0,1-8-30 16,4-14 20-16,0 0-20 0,4 12 20 0,6 6-20 0,-10-18 10 16,0 0-10-16,16 15 11 0,-2 2-11 0,-14-17 5 15,0 0-5-15,15 20 5 0,2-5-5 0,-17-15 1 16,0 0-1-16,18 21 2 0,-8 0-2 0,-10-21 1 0,0 0-1 15,6 24 1-15,-12 0-1 0,6-24 2 0,0 0-2 16,-14 28 2-16,-9-2-2 0,23-26 3 0,0 0-3 16,-28 24 4-16,-4 0-4 0,32-24 4 0,0 0-4 15,-31 23 5-15,1-8-5 0,30-15 3 0,0 0-3 16,-29 11 4-16,8-4-4 0,21-7 3 0,0 0-3 0,-12 3 3 16,12-3-3-16,0 0-1353 0</inkml:trace>
  <inkml:trace contextRef="#ctx0" brushRef="#br0" timeOffset="55833.16">16194 6400 1020 0,'0'0'0'0,"-9"7"0"0,-13 10 0 15,22-17 2-15,0 0-2 0,-34 31 2 0,-8 14-2 16,42-45 18-16,0 0-18 0,-43 57 18 0,8 9-18 15,35-66 43-15,0 0-43 0,-26 76 44 0,6 9-44 16,20-85 41-16,0 0-41 0,-12 92 41 0,15 1-41 16,-3-93 38-16,0 0-38 0,18 90 39 0,17-5-39 15,-35-85 50-15,0 0-50 0,48 71 50 0,7-14-50 16,-55-57 42-16,0 0-42 0,58 36 43 0,0-17-43 16,-58-19 35-16,0 0-35 0,55-2 36 0,1-18-36 0,-56 20 31 15,0 0-31-15,57-33 31 0,1-16-31 0,-58 49 25 16,0 0-25-16,54-52 26 0,-6-8-26 0,-48 60 35 15,0 0-35-15,34-76 35 0,-19-18-35 0,-15 94 50 0,0 0-50 16,-3-102 50-16,-18 2-50 0,21 100 50 0,0 0-50 16,-43-104 51-16,-27-5-51 0,70 109 51 0,0 0-51 15,-79-87 51-15,3 30-51 0,76 57 43 0,0 0-43 16,-76-27 43-16,2 23-43 0,74 4 32 0,0 0-32 16,-67 24 32-16,3 33-32 0,64-57 24 0,0 0-24 0,-46 61 24 15,18-6-24-15,0-3-1625 0</inkml:trace>
  <inkml:trace contextRef="#ctx0" brushRef="#br0" timeOffset="60185.71">2575 9586 539 0,'0'0'0'0,"0"0"0"0,0 0 0 16,0 0 47-16,0 0-47 0,0 0 47 0,0 0-47 15,0 0 130-15,0 0-130 0,0 0 131 0,-12-35-131 0,12 35 99 16,0 0-99-16,-14-12 99 0,-13 19-99 0,27-7 67 16,0 0-67-16,-28 15 67 0,-12 13-67 0,40-28 28 15,0 0-28-15,-41 29 29 0,13-4-29 0,28-25 24 16,0 0-24-16,-27 26 25 0,4 8-25 0,23-34 18 0,0 0-18 15,-17 28 19-15,11-7-19 0,6-21 14 0,0 0-14 16,0 15 15-16,6 8-15 0,-6-23 14 0,0 0-14 16,9 24 15-16,5-1-15 0,-14-23 14 0,0 0-14 15,17 17 15-15,10-2-15 0,-27-15 15 0,0 0-15 0,37 16 15 16,12 3-15-16,-49-19 13 0,0 0-13 0,50 29 14 16,1 8-14-16,-51-37 20 0,0 0-20 0,44 40 20 15,-9 5-20-15,-35-45 24 0,0 0-24 0,20 39 24 16,-20-2-24-16,0-37 25 0,0 0-25 0,-20 29 25 15,-20-1-25-15,40-28 25 0,0 0-25 0,-53 17 26 16,-7-7-26-16,60-10 24 0,0 0-24 0,-55 6 25 16,25-3-25-16,30-3 12 0,0 0-12 0,-28-3 12 15,-11-6-12-15,39 9 3 0,0 0-3 0,-34-10 3 16,13 1-3-16,2 0-1276 0</inkml:trace>
  <inkml:trace contextRef="#ctx0" brushRef="#br0" timeOffset="60700.45">3076 9594 729 0,'0'0'0'0,"0"0"0"16,0 12 0-16,0-12 53 0,0 0-53 0,-3 14 53 0,-3 10-53 15,6-24 74-15,0 0-74 0,-5 35 75 0,2 8-75 16,3-43 78-16,0 0-78 0,3 50 79 0,-1 8-79 16,-2-58 58-16,0 0-58 0,7 64 59 0,4 13-59 15,-11-77 35-15,0 0-35 0,8 77 35 0,5-15-35 16,-13-62 22-16,0 0-22 0,9 45 23 0,-4-16-23 0,-5-29 15 16,0 0-15-16,3 21 16 0,-1-9-16 0,-2 0-993 15</inkml:trace>
  <inkml:trace contextRef="#ctx0" brushRef="#br0" timeOffset="61102.86">3062 9660 1009 0,'0'0'0'0,"9"0"0"16,10-2 0-16,-19 2 1 0,0 0-1 15,32-10 1-15,3-7-1 0,-35 17-1 0,0 0 1 0,37-13-1 16,4 10 1-16,-41 3 12 0,0 0-12 0,41 12 13 15,-1 16-13-15,-40-28 39 0,0 0-39 0,35 38 39 16,-17 9-39-16,-18-47 56 0,0 0-56 0,5 43 57 16,-13 0-57-16,8-43 29 0,0 0-29 0,-18 35 30 15,-2-11-30-15,20-24 16 0,0 0-16 0,-17 14 16 16,3 0-16-16,14-14 0 0,0 0 0 0,-16 10 1 16,5-5-1-16,11-5-5 0,0 0 5 0,-9 5-4 15,9-5 4-15,0 0-15 0,0 0 15 0,0 0-14 0,0 0 14 16,0 0-21-16,0 0 21 0,27 13-21 0,10-1 21 15,-37-12-15-15,0 0 15 0,49 24-15 0,10 4 15 16,-59-28-3-16,0 0 3 0,60 36-2 0,-6 9 2 16,-54-45 1-16,0 0-1 0,39 43 1 0,-21 2-1 15,-18-45 16-15,0 0-16 0,-4 40 16 0,-17-7-16 16,21-33 35-16,0 0-35 0,-41 28 35 0,-27-3-35 16,68-25 45-16,0 0-45 0,-76 21 46 0,3-7-46 0,73-14 38 15,0 0-38-15,-56 5 38 0,8-15-38 0,48 10 30 16,0 0-30-16,-33-14 30 0,10 2-30 0,-2 0-1090 0</inkml:trace>
  <inkml:trace contextRef="#ctx0" brushRef="#br0" timeOffset="62100.36">4129 9503 662 0,'0'0'0'0,"0"0"0"0,-9-2 0 0,9 2 48 15,0 0-48-15,-8-4 49 0,2 4-49 0,6 0 77 0,0 0-77 16,-14 12 77-16,-21 20-77 0,35-32 35 0,0 0-35 16,-37 45 35-16,5 8-35 0,32-53 37 0,0 0-37 15,-23 56 37-15,6 4-37 0,17-60 29 0,0 0-29 16,-9 66 30-16,12 5-30 0,-3-71 26 0,0 0-26 16,11 73 27-16,7-4-27 0,-18-69 23 0,0 0-23 0,22 57 24 15,14-19-24-15,-36-38 21 0,0 0-21 0,40 24 21 16,1-5-21-16,-41-19 23 0,0 0-23 0,49 11 24 15,6-13-24-15,-55 2 24 0,0 0-24 0,58-11 24 16,6-8-24-16,-64 19 21 0,0 0-21 0,58-24 22 16,-11-12-22-16,-47 36 24 0,0 0-24 0,39-47 25 15,-11-3-25-15,-28 50 29 0,0 0-29 0,18-45 30 16,-14 12-30-16,-4 33 40 0,0 0-40 0,-4-22 40 16,-1 9-40-16,5 13 38 0,0 0-38 0,0 0 38 15,-9-3-38-15,9 3 33 0,0 0-33 0,0 19 34 0,-4 21-34 16,4-40 27-16,0 0-27 0,8 50 27 0,6 0-27 15,-14-50 20-15,0 0-20 0,17 44 21 0,6-15-21 16,-23-29 16-16,0 0-16 0,25 22 17 0,5-8-17 16,-30-14 12-16,0 0-12 0,26 2 12 0,-1-16-12 15,-25 14 10-15,0 0-10 0,21-22 11 0,-3-8-11 16,-18 30 11-16,0 0-11 0,14-38 11 0,-10-10-11 16,-4 48 12-16,0 0-12 0,0-49 12 0,-16 4-12 0,16 45 11 15,0 0-11-15,-20-41 12 0,-6-3-12 0,26 44 12 16,0 0-12-16,-28-34 13 0,13 15-13 0,15 19 13 15,0 0-13-15,-12-12 14 0,3 5-14 0,9 7 12 0,0 0-12 16,-14 7 13-16,-3 7-13 0,17-14 11 0,0 0-11 16,-23 22 12-16,5 9-12 0,18-31 9 0,0 0-9 15,-12 35 9-15,10-2-9 0,2-33 7 0,0 0-7 16,9 24 7-16,5-7-7 0,-14-17 5 0,0 0-5 16,26 7 6-16,11-12-6 0,-37 5 4 0,0 0-4 15,44-16 5-15,11-6-5 0,-55 22 3 0,0 0-3 0,58-19 4 16,2-2-4-16,-60 21 1 0,0 0-1 0,58-19 2 15,-8-2-2-15,-50 21 0 0,0 0 0 0,46-20 1 16,-6 11-1-16,-40 9 0 0,0 0 0 0,36 2 1 16,1 13-1-16,-37-15 0 0,0 0 0 15,35 24 1-15,-12 8-1 0,-23-32 0 0,0 0 0 0,9 38 1 16,-22 14-1-16,13-52 0 0,0 0 0 0,-28 45 1 16,-13-9-1-16,41-36 0 0,0 0 0 0,-37 24 1 15,7-12-1-15,30-12-1 0,0 0 1 0,-26 4-1 16,-2-8 1-16,-4 1-1542 0</inkml:trace>
  <inkml:trace contextRef="#ctx0" brushRef="#br0" timeOffset="62634.78">5974 9368 740 0,'0'0'0'0,"0"0"0"16,-21-11 0-16,21 11 65 0,0 0-65 0,-19-5 65 15,1 0-65-15,18 5 91 0,0 0-91 0,-26 1 92 16,-29 6-92-16,55-7 46 0,0 0-46 0,-55 13 47 16,6 7-47-16,49-20 58 0,0 0-58 0,-44 37 58 15,12 18-58-15,32-55 56 0,0 0-56 0,-23 67 57 16,11 8-57-16,12-75 45 0,0 0-45 0,0 71 46 0,12-9-46 15,-12-62 41-15,0 0-41 0,27 54 41 0,15-9-41 16,-42-45 31-16,0 0-31 0,56 34 31 0,4-13-31 16,-60-21 30-16,0 0-30 0,59 9 31 0,-1-14-31 15,-58 5 28-15,0 0-28 0,49-16 28 0,-3-8-28 16,-46 24 26-16,0 0-26 0,46-30 26 0,-6-1-26 16,-40 31 20-16,0 0-20 0,27-36 21 0,-22-6-21 15,-5 42 11-15,0 0-11 0,-14-43 11 0,-21-5-11 0,35 48 5 16,0 0-5-16,-37-56 6 0,5-1-6 0,32 57 1 15,0 0-1-15,-23-53 2 0,5 13-2 0,18 40-10 16,0 0 10-16,-8-37-9 0,8 8 9 0,3-2-1318 0</inkml:trace>
  <inkml:trace contextRef="#ctx0" brushRef="#br0" timeOffset="62820.02">5921 9040 1054 0,'0'0'0'15,"0"0"0"-15,-8 0 0 0,8 0-1 0,0 0 1 16,-6 0 0-16,-3 4 0 0,9-4-6 0,0 0 6 15,-5 26-5-15,-4 29 5 0,9-55 13 0,0 0-13 0,-3 63 13 16,3 7-13-16,0-70 64 0,0 0-64 0,5 82 65 16,4 15-65-16,-9-97 99 0,0 0-99 0,9 104 100 15,0 5-100-15,-9-109 82 0,0 0-82 0,8 102 82 16,-4-17-82-16,-4-85 61 0,0 0-61 0,5 72 62 16,4 4-62-16,0 0-1203 0</inkml:trace>
  <inkml:trace contextRef="#ctx0" brushRef="#br0" timeOffset="63310.83">6715 9546 852 0,'0'0'0'0,"0"0"0"16,18 17 0-16,-18-17 97 0,0 0-97 0,19 12 97 0,13-5-97 15,-32-7 122-15,0 0-122 0,35-7 122 0,8-10-122 16,-43 17 35-16,0 0-35 0,47-21 35 0,10 9-35 16,-57 12 43-16,0 0-43 0,53-10 43 0,-18 8-43 15,-35 2 24-15,0 0-24 0,28-4 24 0,-16 4-24 16,-12 0 15-16,0 0-15 0,0 13 16 0,-3 16-16 16,-2 2-1084-16</inkml:trace>
  <inkml:trace contextRef="#ctx0" brushRef="#br0" timeOffset="63490.91">6749 9842 1289 0,'0'0'0'16,"0"0"0"-16,21 7 0 0,-21-7 20 16,0 0-20-16,23 7 20 0,3-2-20 0,-26-5 35 0,0 0-35 15,32 1 35-15,3-6-35 0,-35 5 11 0,0 0-11 16,43-5 12-16,6 3-12 0,-49 2 6 0,0 0-6 15,44-1 7-15,-7 1-7 0,0 0-1017 0</inkml:trace>
  <inkml:trace contextRef="#ctx0" brushRef="#br0" timeOffset="63900.95">7763 9291 942 0,'0'0'0'16,"2"6"0"-16,5 9 0 0,-7-15 36 15,0 0-36-15,5 24 37 0,4 11-37 0,-9-35 73 0,0 0-73 16,10 47 74-16,-1 17-74 0,-9-64 98 0,0 0-98 15,13 69 98-15,-8-2-98 0,-5-67 59 0,0 0-59 0,5 58 59 16,-1-13-59-16,-4-45 39 0,0 0-39 0,5 38 40 16,7-2-40-16,-3 0-1107 0</inkml:trace>
  <inkml:trace contextRef="#ctx0" brushRef="#br0" timeOffset="64318.17">7742 9319 1267 0,'0'0'0'0,"0"0"0"0,17-22 0 16,-17 22 19-16,0 0-19 0,22-23 19 0,6-5-19 15,-28 28 39-15,0 0-39 0,40-27 40 0,10 6-40 16,-50 21 37-16,0 0-37 0,51-7 37 0,5 14-37 16,-56-7 45-16,0 0-45 0,46 21 45 0,-18 15-45 15,-28-36 44-15,0 0-44 0,22 42 45 0,-17-4-45 16,-5-38 31-16,0 0-31 0,-11 38 32 0,-13 2-32 0,24-40 22 15,0 0-22-15,-32 43 22 0,-5 2-22 16,37-45 15-16,0 0-15 0,-32 33 15 0,6-14-15 0,26-19 0 16,0 0 0-16,-18 10 0 0,7-6 0 0,11-4-7 15,0 0 7-15,0 0-7 0,-7 8 7 16,7-8-30-16,0 0 30 0,9 7-29 0,16 0 29 0,-25-7-47 0,0 0 47 16,32 9-47-16,-1 1 47 0,-31-10-51 0,0 0 51 15,32 16-51-15,0 6 51 0,-32-22-22 0,0 0 22 16,26 24-21-16,-1 6 21 0,-25-30-1 0,0 0 1 15,21 33 0-15,-12 1 0 0,-9-34 4 0,0 0-4 16,2 28 5-16,-8-11-5 0,6-17 17 0,0 0-17 0,-28 12 17 16,-21 2-17-16,49-14 29 0,0 0-29 15,-64 11 29-15,-3-8-29 0,67-3 22 0,0 0-22 0,-63 2 22 16,15 0-22-16,48-2 9 0,0 0-9 0,-28 1 9 16,9-2-9-16,-3-1-1158 0</inkml:trace>
  <inkml:trace contextRef="#ctx0" brushRef="#br0" timeOffset="64754.02">8460 9186 1334 0,'0'0'0'16,"0"0"0"-16,0 12 0 0,0-12 3 0,0 0-3 16,3 9 3-16,-3-3-3 0,0-6 7 0,0 0-7 0,11 6 7 15,13-1-7-15,-24-5 25 0,0 0-25 0,34 7 26 16,14-4-26-16,-48-3 62 0,0 0-62 0,51 2 63 16,16-4-63-16,-67 2 70 0,0 0-70 0,72 0 71 15,0 9-71-15,-72-9 63 0,0 0-63 0,64 7 63 16,-24 3-63-16,-40-10 50 0,0 0-50 0,27 11 51 15,-18-10-51-15,-9-1 22 0,0 0-22 0,0 0 22 16,-9-8-22-16,-3-1-1397 0</inkml:trace>
  <inkml:trace contextRef="#ctx0" brushRef="#br0" timeOffset="64915.48">8648 9291 1255 0,'0'0'0'0,"4"12"0"0,1 18 0 16,-5-30 18-16,0 0-18 0,9 35 19 0,0-6-19 15,-9-29 32-15,0 0-32 0,5 33 33 0,-1 17-33 16,-4-50 27-16,0 0-27 0,5 55 27 0,-5 4-27 16,0-59 15-16,0 0-15 0,0 52 16 0,3-10-16 0,-3-42 8 15,0 0-8-15,8 36 8 0,4-7-8 0,0 1-1034 16</inkml:trace>
  <inkml:trace contextRef="#ctx0" brushRef="#br0" timeOffset="65801.13">9634 9186 718 0,'0'0'0'0,"0"0"0"0,-7 5 0 16,7-5 45-16,0 0-45 0,-9 3 46 0,1-3-46 15,8 0 77-15,0 0-77 0,-14 7 77 0,-20 11-77 16,34-18 62-16,0 0-62 0,-32 24 63 0,9 0-63 15,23-24 63-15,0 0-63 0,-19 33 64 0,5 10-64 16,14-43 53-16,0 0-53 0,-9 45 54 0,9 7-54 0,0-52 44 16,0 0-44-16,9 57 44 0,7 11-44 0,-16-68 36 15,0 0-36-15,24 62 37 0,5-17-37 0,-29-45 31 16,0 0-31-16,37 31 31 0,12-12-31 0,-49-19 25 16,0 0-25-16,58 9 25 0,9-11-25 0,-67 2 22 15,0 0-22-15,64-10 22 0,-11-6-22 0,-53 16 19 0,0 0-19 16,46-27 20-16,-18-6-20 0,-28 33 16 0,0 0-16 15,21-45 16-15,-12-4-16 0,-9 49 18 0,0 0-18 16,5-40 18-16,-10 13-18 0,5 27 17 0,0 0-17 16,-4-16 17-16,-1 8-17 0,5 8 17 0,0 0-17 15,0 0 17-15,-9 3-17 0,9-3 16 0,0 0-16 0,-3 19 17 16,-3 26-17-16,6-45 16 0,0 0-16 0,2 48 17 16,10-3-17-16,-12-45 14 0,0 0-14 0,18 30 15 15,0-8-15-15,-18-22 13 0,0 0-13 0,17 11 13 16,6-13-13-16,-23 2 11 0,0 0-11 0,23-16 11 15,0-8-11-15,-23 24 7 0,0 0-7 0,14-33 8 16,-1-10-8-16,-13 43 6 0,0 0-6 0,5-41 6 16,-5 1-6-16,0 40 7 0,0 0-7 0,-9-33 7 15,-5 0-7-15,14 33 7 0,0 0-7 0,-14-28 7 0,-2 9-7 16,16 19 7-16,0 0-7 0,-11-10 8 0,6 8-8 16,5 2 10-16,0 0-10 0,-9 2 11 0,-3 3-11 15,12-5 12-15,0 0-12 0,-18 12 12 0,-1 9-12 16,19-21 13-16,0 0-13 0,-16 24 14 0,9 4-14 15,7-28 12-15,0 0-12 0,0 29 13 0,2 6-13 16,-2-35 10-16,0 0-10 0,12 21 10 0,6-25-10 16,-18 4 8-16,0 0-8 0,24-12 8 0,8-5-8 0,-32 17 5 15,0 0-5-15,35-24 5 0,10-4-5 0,-45 28 1 16,0 0-1-16,45-24 1 0,-4-1-1 0,-41 25 0 16,0 0 0-16,35-15 0 0,-1 3 0 0,-34 12 0 15,0 0 0-15,33-5 0 0,1 8 0 0,-34-3 0 0,0 0 0 16,32 10 0-16,-6 6 0 0,-26-16-1 0,0 0 1 15,19 19 0-15,-1 10 0 0,-18-29 0 0,0 0 0 16,12 37 0-16,-12 6 0 0,0-43 0 0,0 0 0 16,-5 40 0-16,-4-11 0 0,9-29 0 0,0 0 0 0,-16 19 1 15,-7-5-1-15,23-14 0 0,0 0 0 0,-17 9 1 16,10-6-1-16,-2 1-1570 0</inkml:trace>
  <inkml:trace contextRef="#ctx0" brushRef="#br0" timeOffset="66405.39">10724 9125 931 0,'0'0'0'16,"9"0"0"-16,11-3 0 0,-20 3 36 0,0 0-36 15,26-4 36-15,6 3-36 0,-32 1 36 0,0 0-36 16,32 1 37-16,3 6-37 0,-35-7 71 0,0 0-71 0,42 21 72 16,8 10-72-16,-50-31 53 0,0 0-53 0,53 45 53 15,7 4-53-15,-60-49 42 0,0 0-42 0,49 57 43 16,-17 8-43-16,-32-65 25 0,0 0-25 0,17 68 26 15,-11-1-26-15,-6-67 5 0,0 0-5 0,3 58 6 16,-3-24-6-16,0-34 0 0,0 0 0 0,2 19 0 16,7-19 0-16,-9 0-9 0,0 0 9 0,16-17-8 15,3-21 8-15,-19 38-21 0,0 0 21 0,21-45-21 16,7-4 21-16,-28 49-7 0,0 0 7 0,20-50-6 16,-8-2 6-16,-12 52 0 0,0 0 0 0,5-64 0 15,-6-10 0-15,1 74 15 0,0 0-15 0,-9-76 16 0,-4 3-16 16,13 73 43-16,0 0-43 0,-14-59 44 0,0 23-44 15,14 36 51-15,0 0-51 0,-12-23 52 0,1 8-52 16,11 15 56-16,0 0-56 0,-8-12 56 0,-1 8-56 16,9 4 39-16,0 0-39 0,0 7 39 0,0 14-39 15,0 0-1299-15</inkml:trace>
  <inkml:trace contextRef="#ctx0" brushRef="#br0" timeOffset="69935.2">3470 10960 819 0,'0'0'0'0,"0"0"0"15,-41 12 0-15,41-12 22 0,0 0-22 0,-32 8 23 16,6 1-23-16,26-9 86 0,0 0-86 0,-25 14 87 16,-5 10-87-16,30-24 89 0,0 0-89 0,-28 33 89 15,7 12-89-15,21-45 48 0,0 0-48 0,-14 48 48 16,5 18-48-16,9-66 35 0,0 0-35 0,-4 76 35 15,8 4-35-15,-4-80 26 0,0 0-26 0,9 76 27 16,8-10-27-16,-17-66 20 0,0 0-20 0,27 54 20 0,4-6-20 16,-31-48 16-16,0 0-16 0,41 47 16 15,14-2-16-15,-55-45 10 0,0 0-10 0,58 24 10 0,2-21-10 16,-60-3 5-16,0 0-5 0,53-12 5 0,-13-12-5 16,-40 24 2-16,0 0-2 0,34-31 2 0,1-5-2 15,-35 36 0-15,0 0 0 0,27-39 1 0,-10-2-1 16,-17 41 0-16,0 0 0 0,6-45 0 0,-10-4 0 15,4 49 0-15,0 0 0 0,-9-44 1 0,-1 7-1 0,10 37 0 16,0 0 0-16,-13-24 1 0,8 19-1 0,5 5 6 16,0 0-6-16,-5 10 7 0,1 21-7 0,4-31 15 0,0 0-15 15,-5 40 16-15,1 0-16 0,4-40 22 0,0 0-22 16,4 41 23-16,10-4-23 0,-14-37 25 0,0 0-25 16,19 29 25-16,6-6-25 0,-25-23 23 0,0 0-23 15,23 15 23-15,0-6-23 0,-23-9 21 0,0 0-21 16,32-4 21-16,-1-8-21 0,-31 12 17 0,0 0-17 15,36-19 17-15,-5-5-17 0,-31 24 12 0,0 0-12 0,29-31 13 16,-8-7-13-16,-21 38 11 0,0 0-11 16,10-45 11-16,-13-9-11 0,3 54 13 0,0 0-13 0,-11-59 13 15,-12-5-13-15,23 64 14 0,0 0-14 0,-31-59 14 16,-5 14-14-16,36 45 14 0,0 0-14 0,-31-29 15 16,13 15-15-16,18 14 13 0,0 0-13 0,-14-3 14 15,-4 10-14-15,18-7 12 0,0 0-12 0,-26 20 12 16,-8 17-12-16,34-37 14 0,0 0-14 0,-26 43 15 15,12 6-15-15,14-49 13 0,0 0-13 0,-4 45 14 16,17-13-14-16,-13-32 12 0,0 0-12 0,24 25 12 0,15-18-12 16,-39-7 11-16,0 0-11 0,46-4 11 0,12-11-11 15,-58 15 7-15,0 0-7 0,64-25 7 0,-10-6-7 16,-54 31 5-16,0 0-5 0,46-29 6 0,-7 8-6 16,-39 21 4-16,0 0-4 0,33-10 5 0,3 10-5 15,-36 0 3-15,0 0-3 0,31 19 4 0,1 19-4 16,-32-38 2-16,0 0-2 0,30 46 2 0,-7 5-2 15,-23-51 3-15,0 0-3 0,9 50 4 0,-16-5-4 16,7-45 6-16,0 0-6 0,-18 36 7 0,-6-3-7 16,24-33 8-16,0 0-8 0,-22 24 9 0,12-13-9 0,10-11 2 15,0 0-2-15,0 0 3 0,-9 7-3 0,9-7 0 0,0 0 0 16,0 0 0-16,-9-13 0 0,4 3-1571 0</inkml:trace>
  <inkml:trace contextRef="#ctx0" brushRef="#br0" timeOffset="70716.88">4801 11008 1099 0,'0'0'0'0,"0"0"0"15,18 12 0-15,-18-12 21 0,0 0-21 0,19 9 21 16,8-6-21-16,-27-3 46 0,0 0-46 0,28 4 46 16,13 4-46-16,-41-8 37 0,0 0-37 0,47 16 37 15,-1 8-37-15,-46-24 24 0,0 0-24 0,49 30 24 16,-3 11-24-16,-46-41 15 0,0 0-15 0,37 52 15 15,-12 10-15-15,-25-62 18 0,0 0-18 0,14 63 19 16,-17-10-19-16,3-53 7 0,0 0-7 0,-6 40 8 16,1-17-8-16,5-23 0 0,0 0 0 0,-7 13 1 15,5-4-1-15,2-9-1 0,0 0 1 0,0 0 0 0,-3 7 0 16,3-7-4-16,0 0 4 0,3-7-4 0,6-10 4 16,-9 17-11-16,0 0 11 0,16-28-11 0,10-8 11 15,-26 36-11-15,0 0 11 0,30-45-10 0,2-12 10 16,-32 57-9-16,0 0 9 0,32-61-9 0,5 4 9 15,-37 57 0-15,0 0 0 0,32-61 0 0,-11-15 0 16,-21 76 12-16,0 0-12 0,14-81 13 0,-14 8-13 16,0 73 56-16,0 0-56 0,-4-52 57 0,-6 20-57 0,10 32 78 15,0 0-78-15,-21-23 79 0,-16 9-79 0,37 14 66 16,0 0-66-16,-36-12 66 0,22 9-66 0,14 3 44 16,0 0-44-16,-9 3 44 0,1 9-44 0,8-12 15 0,0 0-15 15,3 30 16-15,8 16-16 0,1-1-1376 16</inkml:trace>
  <inkml:trace contextRef="#ctx0" brushRef="#br0" timeOffset="71086.85">6327 11001 1087 0,'0'0'0'0,"0"0"0"0,5 7 0 16,-5-7 0-16,0 0 0 0,4 9 1 0,5 6-1 0,-9-15 0 16,0 0 0-16,9 16 0 0,6-13 0 0,-15-3 42 15,0 0-42-15,27 0 43 0,8-3-43 0,-35 3 63 16,0 0-63-16,46-4 63 0,7 8-63 0,-53-4 61 16,0 0-61-16,55 0 62 0,-18 3-62 0,-37-3 25 0,0 0-25 15,26 6 25-15,-17-3-25 0,2-1-1044 0</inkml:trace>
  <inkml:trace contextRef="#ctx0" brushRef="#br0" timeOffset="71236.81">6304 11287 1076 0,'0'0'0'0,"0"0"0"16,18 12 0-16,-18-12 14 0,0 0-14 0,23 5 14 15,5-14-14-15,-28 9 21 0,0 0-21 0,35-15 21 16,8-3-21-16,-43 18 0 0,0 0 0 0,52-15 0 15,12 11 0-15,-1 1-800 0</inkml:trace>
  <inkml:trace contextRef="#ctx0" brushRef="#br0" timeOffset="71855.56">7975 10615 1020 0,'0'0'0'0,"0"0"0"15,-13 9 0-15,13-9 13 0,0 0-13 0,-23 2 14 16,-23 1-14-16,46-3 32 0,0 0-32 0,-49 4 32 16,8 4-32-16,41-8 31 0,0 0-31 0,-35 12 31 15,7 0-31-15,28-12 28 0,0 0-28 0,-27 16 29 16,5 1-29-16,22-17 26 0,0 0-26 0,-22 25 26 0,12 9-26 16,10-34 23-16,0 0-23 0,-4 37 23 0,17 7-23 15,-13-44 21-15,0 0-21 0,23 40 21 16,8-7-21-16,-31-33 17 0,0 0-17 0,41 33 17 0,1-2-17 15,-42-31 14-15,0 0-14 0,48 33 14 0,1-2-14 16,-49-31 16-16,0 0-16 0,43 30 16 0,-17-11-16 16,-26-19 18-16,0 0-18 0,12 17 18 0,-13-5-18 15,1-12 18-15,0 0-18 0,-29 14 18 0,-34 12-18 0,63-26 18 16,0 0-18-16,-72 24 18 0,3-10-18 0,69-14 21 16,0 0-21-16,-62 10 22 0,11-4-22 0,51-6 14 15,0 0-14-15,-41-2 14 0,11-5-14 0,30 7 10 16,0 0-10-16,-19-7 11 0,12 2-11 0,2-4-1188 0</inkml:trace>
  <inkml:trace contextRef="#ctx0" brushRef="#br0" timeOffset="72233.83">8495 10575 1009 0,'0'0'0'0,"0"0"0"0,3 18 0 16,-3-18-4-16,0 0 4 0,0 19-4 0,-3 2 4 15,3-21-11-15,0 0 11 0,-5 29-10 0,1 13 10 16,4-42 8-16,0 0-8 0,4 55 8 0,1 18-8 0,-5-73 39 16,0 0-39-16,9 72 39 0,-6-1-39 15,-3-71 57-15,0 0-57 0,6 54 58 0,-1-14-58 0,-5-40 46 0,0 0-46 16,3 27 47-16,-1-2-47 0,2 1-902 0</inkml:trace>
  <inkml:trace contextRef="#ctx0" brushRef="#br0" timeOffset="72617.81">8474 10615 1099 0,'0'0'0'0,"7"-3"0"16,12-6 0-16,-19 9 4 0,0 0-4 0,27-14 5 15,4-5-5-15,-31 19 6 0,0 0-6 0,32-14 7 16,3 11-7-16,-35 3 28 0,0 0-28 0,37 7 28 16,-1 10-28-16,-36-17 42 0,0 0-42 0,28 24 43 15,-7 2-43-15,-21-26 50 0,0 0-50 0,9 28 50 16,-13-4-50-16,4-24 36 0,0 0-36 0,-8 25 36 0,-5 4-36 16,13-29 26-16,0 0-26 0,-10 24 27 0,4-10-27 15,6-14 15-15,0 0-15 0,0 12 16 0,-3-1-16 16,3-11 4-16,0 0-4 0,3 8 4 0,-3-8-4 15,0 0 0-15,0 0 0 0,18 5 1 0,7-5-1 16,-25 0-1-16,0 0 1 0,35 0 0 0,9 2 0 16,-44-2-2-16,0 0 2 0,42 10-2 0,3 13 2 15,-45-23-4-15,0 0 4 0,33 33-3 0,-8 7 3 0,-25-40 0 16,0 0 0-16,9 41 0 0,-22 2 0 0,13-43 1 16,0 0-1-16,-35 39 1 0,-25-8-1 15,60-31 6-15,0 0-6 0,-67 24 6 0,0-7-6 0,67-17 10 16,0 0-10-16,-60 12 10 0,5-5-10 0,55-7 11 15,0 0-11-15,-53 2 11 0,2 3-11 0,2 0-1119 0</inkml:trace>
  <inkml:trace contextRef="#ctx0" brushRef="#br0" timeOffset="73069.48">7551 11626 1233 0,'0'0'0'0,"0"0"0"0,9 5 0 16,-9-5 41-16,0 0-41 0,11 7 42 0,6-2-42 16,-17-5 52-16,0 0-52 0,27 7 52 0,4-5-52 15,-31-2 47-15,0 0-47 0,41 0 48 0,17-2-48 0,-58 2 32 16,0 0-32-16,81-7 33 0,32-8-33 0,-113 15 27 15,0 0-27-15,136-23 27 0,18-3-27 0,-154 26 49 0,0 0-49 16,157-26 49-16,-4 2-49 0,-153 24 50 0,0 0-50 16,145-28 51-16,-1 1-51 0,-144 27 47 0,0 0-47 15,122-23 47-15,-21 9-47 0,-101 14 35 0,0 0-35 16,75-12 36-16,-34 0-36 0,-41 12 23 0,0 0-23 0,23-9 23 16,-14 8-23-16,0-1-1473 0</inkml:trace>
  <inkml:trace contextRef="#ctx0" brushRef="#br0" timeOffset="73457.98">7722 12053 763 0,'0'0'0'0,"2"21"0"0,7 31 0 0,-9-52 32 0,0 0-32 15,9 61 33-15,0-4-33 0,-9-57 67 0,0 0-67 16,8 48 67-16,-4-6-67 0,-4-42 44 0,0 0-44 16,5 38 45-16,-5-9-45 0,0-29 18 0,0 0-18 0,0 24 18 15,4-3-18-15,1 0-756 0</inkml:trace>
  <inkml:trace contextRef="#ctx0" brushRef="#br0" timeOffset="73902.31">7678 12062 1087 0,'0'0'0'0,"0"0"0"15,9-12 0-15,-9 12 8 0,0 0-8 0,12-17 8 0,11-2-8 16,-23 19 32-16,0 0-32 0,29-21 33 0,6 7-33 15,-35 14 29-15,0 0-29 0,44-7 30 0,16 12-30 16,-60-5 55-16,0 0-55 0,60 12 56 16,-7 9-56-16,-53-21 72 0,0 0-72 0,37 31 72 0,-16 7-72 15,-21-38 54-15,0 0-54 0,0 44 54 0,-23 9-54 16,23-53 49-16,0 0-49 0,-35 49 50 0,-2-15-50 16,37-34 38-16,0 0-38 0,-32 25 39 0,14-15-39 0,18-10 5 15,0 0-5-15,0 0 5 0,-8 5-5 0,8-5 0 16,0 0 0-16,0 0 0 0,14-12 0 0,-14 12-5 15,0 0 5-15,14-7-4 0,7 7 4 0,-21 0-15 0,0 0 15 16,19 5-14-16,4 2 14 0,-23-7-28 0,0 0 28 16,21 12-27-16,2 4 27 0,-23-16-15 15,0 0 15-15,18 21-15 0,-9 6 15 0,-9-27-2 0,0 0 2 16,5 33-2-16,-8-2 2 0,3-31 0 0,0 0 0 0,-15 31 0 16,-13-1 0-16,28-30 3 0,0 0-3 0,-44 29 3 15,-7-4-3-15,51-25 11 0,0 0-11 0,-48 17 11 16,15-7-11-16,33-10 16 0,0 0-16 0,-32 2 16 15,6-5-16-15,26 3 8 0,0 0-8 0,-27-9 9 16,13-2-9-16,14 11 0 0,0 0 0 0,-5-15 0 16,15-8 0-16,3 1-1235 0</inkml:trace>
  <inkml:trace contextRef="#ctx0" brushRef="#br0" timeOffset="74164.25">8345 12026 1255 0,'0'0'0'0,"14"1"0"16,20 5 0-16,-34-6-4 0,0 0 4 0,44 5-3 0,0-5 3 16,-44 0 0-16,0 0 0 0,46-7 0 0,-1 2 0 15,-45 5 38-15,0 0-38 0,45-9 38 0,-10 0-38 0,-35 9 72 16,0 0-72-16,33-10 72 0,-1 1-72 0,-32 9 76 15,0 0-76-15,27-7 76 0,-6 9-76 0,-21-2 74 16,0 0-74-16,14 2 75 0,-5-6-75 0,-9 4 36 0,0 0-36 16,0 0 37-16,5-1-37 0,-5 1 13 0,0 0-13 15,0 0 13-15,0 0-13 0,0 0-1341 0</inkml:trace>
  <inkml:trace contextRef="#ctx0" brushRef="#br0" timeOffset="74313.28">8587 12067 1211 0,'0'0'0'0,"0"11"0"15,-2 13 0-15,2-24 2 0,0 0-2 0,0 38 3 16,0 9-3-16,0-47 0 0,0 0 0 0,5 48 0 16,0 1 0-16,-5-49 40 0,0 0-40 0,7 39 41 15,-5-16-41-15,-2-23 55 0,0 0-55 0,4 21 56 16,-4 5-56-16,0-26 50 0,0 0-50 0,3 25 50 16,3-2-50-16,-5-1-1071 0</inkml:trace>
  <inkml:trace contextRef="#ctx0" brushRef="#br0" timeOffset="77584.28">10021 10636 1121 0,'0'0'0'0,"0"0"0"15,-27 16 0-15,27-16 38 0,0 0-38 0,-19 12 38 16,10-4-38-16,9-8 90 0,0 0-90 0,-18 6 91 16,-17 7-91-16,35-13 75 0,0 0-75 0,-35 26 75 15,7 6-75-15,28-32 40 0,0 0-40 0,-20 45 40 16,11 15-40-16,9-60 29 0,0 0-29 0,-3 62 30 15,12-1-30-15,-9-61 21 0,0 0-21 0,17 59 22 16,6-9-22-16,-23-50 16 0,0 0-16 0,27 45 17 16,4-7-17-16,-31-38 13 0,0 0-13 0,37 33 14 15,4-12-14-15,-41-21 10 0,0 0-10 0,49 8 11 0,10-13-11 16,-59 5 9-16,0 0-9 0,63-19 10 0,-3-7-10 16,-60 26 10-16,0 0-10 0,58-31 10 15,-12-2-10-15,-46 33 11 0,0 0-11 0,35-33 12 0,-12-7-12 16,-23 40 11-16,0 0-11 0,13-36 11 0,-13-4-11 15,0 40 10-15,0 0-10 0,-4-29 11 0,-1 6-11 16,5 23 11-16,0 0-11 0,-5-12 12 0,5 12-12 16,0 0 12-16,0 0-12 0,-13 0 13 0,4 19-13 15,9-19 12-15,0 0-12 0,-8 28 12 0,8 8-12 0,0-36 11 16,0 0-11-16,5 37 11 0,11-8-11 0,-16-29 8 16,0 0-8-16,23 28 9 0,3-7-9 0,-26-21 7 15,0 0-7-15,28 17 7 0,1-5-7 0,-29-12 5 16,0 0-5-16,30 3 6 0,1-13-6 0,-31 10 2 0,0 0-2 15,32-16 2-15,2-4-2 0,-34 20 1 0,0 0-1 16,30-25 2-16,-11-2-2 0,-19 27 1 0,0 0-1 16,7-33 2-16,-16-10-2 0,9 43 2 0,0 0-2 0,-23-45 3 15,-17-4-3-15,40 49 3 0,0 0-3 0,-41-43 4 16,9 19-4-16,32 24 3 0,0 0-3 0,-26-12 4 16,5 10-4-16,21 2 6 0,0 0-6 0,-16 14 7 15,0 17-7-15,16-31 10 0,0 0-10 0,-11 36 10 16,3-12-10-16,8-24 9 0,0 0-9 0,-4 26 9 15,9 0-9-15,-5-26 9 0,0 0-9 0,13 23 9 16,4-9-9-16,-17-14 6 0,0 0-6 0,23 5 6 16,4-10-6-16,-27 5 6 0,0 0-6 0,26-14 6 15,6-3-6-15,-32 17 5 0,0 0-5 0,32-28 5 0,8-5-5 16,-40 33 4-16,0 0-4 0,37-33 4 16,-1 0-4-16,-36 33 4 0,0 0-4 0,37-24 5 0,-2 8-5 15,-35 16 4-15,0 0-4 0,33-12 4 0,3 9-4 16,-36 3 2-16,0 0-2 0,30 7 3 0,1 10-3 15,-31-17 2-15,0 0-2 0,29 31 2 0,-6 14-2 16,-23-45 1-16,0 0-1 0,14 49 2 0,-9-8-2 16,-5-41 2-16,0 0-2 0,-5 35 2 0,-6-11-2 15,11-24 2-15,0 0-2 0,-23 21 3 0,-1-7-3 0,24-14 2 16,0 0-2-16,-25 12 3 0,7-2-3 0,18-10 1 16,0 0-1-16,-14-3 1 0,2-9-1 15,-1-1-1603-15</inkml:trace>
  <inkml:trace contextRef="#ctx0" brushRef="#br0" timeOffset="78085.92">11725 10601 886 0,'0'0'0'0,"0"0"0"15,-16 0 0-15,16 0 8 0,0 0-8 0,-18 2 8 0,-8 3-8 16,26-5 64-16,0 0-64 0,-36 7 64 0,-15 2-64 15,51-9 85-15,0 0-85 0,-53 19 85 0,18 10-85 16,35-29 73-16,0 0-73 0,-25 37 74 0,11 8-74 16,14-45 50-16,0 0-50 0,-3 53 50 0,4 6-50 15,-1-59 42-15,0 0-42 0,13 57 43 0,10-5-43 0,-23-52 34 16,0 0-34-16,35 40 34 0,11-14-34 16,-46-26 29-16,0 0-29 0,53 16 30 0,1-10-30 0,-54-6 24 15,0 0-24-15,55 0 25 0,-11-6-25 0,-44 6 26 16,0 0-26-16,41-21 27 0,-4-12-27 0,-37 33 23 15,0 0-23-15,26-40 23 0,-12-8-23 0,-14 48 21 0,0 0-21 16,9-49 21-16,-14 2-21 0,5 47 17 0,0 0-17 16,-12-38 17-16,-17 4-17 0,29 34 14 0,0 0-14 15,-26-26 15-15,3 3-15 0,23 23 9 0,0 0-9 16,-18-17 9-16,4 3-9 0,14 14 4 0,0 0-4 0,-14-10 5 16,5 5-5-16,9 5 1 0,0 0-1 0,-3-7 1 15,-3-5-1-15,3 3-1396 0</inkml:trace>
  <inkml:trace contextRef="#ctx0" brushRef="#br0" timeOffset="78270.52">11718 10352 1255 0,'0'0'0'0,"0"0"0"16,0 19 0-16,0-19 8 0,0 0-8 0,1 31 8 16,3 27-8-16,-4-58 17 0,0 0-17 0,2 67 17 0,5 2-17 15,-7-69 72-15,0 0-72 0,8 80 72 0,-2 13-72 16,-6-93 72-16,0 0-72 0,0 99 72 0,-6 5-72 15,6-104 69-15,0 0-69 0,-8 102 69 0,-8-5-69 16,16-97 50-16,0 0-50 0,-14 86 51 0,0-16-51 16,-1-1-1314-16</inkml:trace>
  <inkml:trace contextRef="#ctx0" brushRef="#br0" timeOffset="191387.18">13095 10704 975 0,'0'0'0'0,"0"0"0"16,0 0 0-16,0 0 67 0,0 0-67 0,0 0 68 15,0 0-68-15,0 0 147 0,0 0-147 0,0 0 147 16,0 0-147-16,0 0 121 0,0 0-121 0,32 13 122 16,1-13-122-16,-33 0 75 0,0 0-75 0,53 0 76 0,20-8-76 15,-73 8 43-15,0 0-43 0,83-9 44 0,15 0-44 16,-98 9 38-16,0 0-38 0,108-7 38 0,8 1-38 16,-116 6 37-16,0 0-37 0,113-6 37 0,-18 3-37 15,-95 3 40-15,0 0-40 0,78-4 41 0,-20 3-41 16,-58 1 37-16,0 0-37 0,41 0 38 0,-24 1-38 0,-17-1 30 15,0 0-30-15,9 4 30 0,-9-4-30 16,0 0 20-16,0 0-20 0,9 7 20 0,-9-7-20 0,0 0-1659 16</inkml:trace>
  <inkml:trace contextRef="#ctx0" brushRef="#br0" timeOffset="192087">15020 10207 953 0,'0'0'0'0,"0"0"0"0,0 0 0 16,0 0 96-16,0 0-96 0,0 0 97 0,0 19-97 15,0-19 95-15,0 0-95 0,-6 29 96 0,-6 21-96 16,12-50 65-16,0 0-65 0,-20 66 65 0,-6 17-65 0,26-83 51 16,0 0-51-16,-32 82 51 0,-8-15-51 0,40-67 39 15,0 0-39-15,-41 57 40 0,9-8-40 0,32-49 32 16,0 0-32-16,-26 36 33 0,8-15-33 0,18-21 24 16,0 0-24-16,-10 12 24 0,6-3-24 0,4-9 21 15,0 0-21-15,0 0 21 0,0 0-21 0,0 0 17 0,0 0-17 16,18-4 17-16,5-6-17 0,-23 10 14 0,0 0-14 15,28-7 14-15,2 2-14 0,-30 5 12 0,0 0-12 16,32-2 12-16,5 0-12 0,-37 2 14 0,0 0-14 16,37-3 15-16,2-1-15 0,-39 4 15 0,0 0-15 0,31-5 15 15,-4-4-15-15,-27 9 13 0,0 0-13 0,24-7 14 16,3 1-14-16,-27 6 16 0,0 0-16 0,23-6 16 16,-11 6-16-16,-12 0 14 0,0 0-14 0,0 0 15 15,9 4-15-15,-9-4 13 0,0 0-13 0,0 0 13 16,4 8-13-16,-4-8 11 0,0 0-11 0,-2 7 12 15,-9 6-12-15,11-13 10 0,0 0-10 0,-14 17 11 16,-4-2-11-16,18-15 9 0,0 0-9 0,-21 16 10 16,-2 5-10-16,23-21 12 0,0 0-12 0,-17 20 13 15,6-2-13-15,11-18 13 0,0 0-13 0,-9 10 14 16,9-1-14-16,0-9 9 0,0 0-9 0,2 7 10 0,5-2-10 16,-7-5 7-16,0 0-7 0,14 3 8 0,6-3-8 15,1 0-1599-15</inkml:trace>
  <inkml:trace contextRef="#ctx0" brushRef="#br0" timeOffset="192519.42">15152 9985 1222 0,'0'0'0'0,"-9"-12"0"0,-14-21 0 0,23 33 13 0,0 0-13 16,-28-31 14-16,-9 3-14 0,37 28 25 0,0 0-25 15,-35-19 26-15,-4 14-26 0,39 5 36 0,0 0-36 16,-34 11 36-16,-6 15-36 0,40-26 45 0,0 0-45 15,-41 52 45-15,-5 24-45 0,46-76 45 0,0 0-45 16,-46 90 46-16,4 10-46 0,42-100 45 0,0 0-45 16,-25 113 45-16,16 20-45 0,9-133 40 0,0 0-40 0,11 138 41 15,19-8-41-15,-30-130 33 0,0 0-33 0,41 119 34 16,13-23-34-16,-54-96 27 0,0 0-27 0,55 76 27 16,3-24-27-16,-58-52 23 0,0 0-23 0,64 27 23 15,12-15-23-15,-76-12 22 0,0 0-22 0,77-6 23 16,-1-12-23-16,-76 18 18 0,0 0-18 0,72-36 19 15,-6-28-19-15,-66 64 17 0,0 0-17 0,58-80 17 16,-5-18-17-16,-53 98 18 0,0 0-18 0,40-122 19 16,-13-23-19-16,-27 145 18 0,0 0-18 0,5-152 18 15,-31 15-18-15,26 137 18 0,0 0-18 0,-45-121 18 16,-6 14-18-16,51 107 15 0,0 0-15 0,-68-83 15 0,-12 32-15 16,80 51 17-16,0 0-17 0,-85-27 17 0,-3 23-17 15,88 4 23-15,0 0-23 0,-81 16 24 0,5 10-24 16,76-26 13-16,0 0-13 0,-68 47 14 0,-3 13-14 15,71-60 9-15,0 0-9 0,-65 69 9 0,10 7-9 16,55-76 4-16,0 0-4 0,-42 85 4 0,8 5-4 0,-3-1-1650 16</inkml:trace>
  <inkml:trace contextRef="#ctx0" brushRef="#br0" timeOffset="193503.76">4159 13857 1009 0,'0'0'0'0,"0"0"0"0,0 0 0 16,0 0 50-16,0 0-50 0,-17-23 51 0,8 11-51 15,9 12 112-15,0 0-112 0,-18-14 113 0,-10 0-113 16,28 14 89-16,0 0-89 0,-41-12 90 0,-3 5-90 16,44 7 50-16,0 0-50 0,-49 0 50 0,3 7-50 0,46-7 41 15,0 0-41-15,-37 11 41 0,7-1-41 0,30-10 30 16,0 0-30-16,-26 21 31 0,-8 12-31 0,34-33 24 16,0 0-24-16,-26 43 25 0,8 11-25 0,18-54 19 15,0 0-19-15,-4 55 19 0,13-7-19 0,-9-48 13 16,0 0-13-16,18 38 14 0,8-6-14 0,-26-32 11 0,0 0-11 15,37 24 12-15,22-3-12 0,-59-21 14 0,0 0-14 16,61 20 14-16,3 3-14 0,-64-23 14 0,0 0-14 16,60 28 15-16,-11 4-15 0,-49-32 13 0,0 0-13 15,35 37 13-15,-15 8-13 0,-20-45 20 0,0 0-20 0,9 41 20 16,-11-11-20-16,2-30 21 0,0 0-21 0,-25 29 22 16,-21 7-22-16,46-36 21 0,0 0-21 0,-54 32 21 15,-10-12-21-15,64-20 19 0,0 0-19 0,-58 14 20 16,14-9-20-16,44-5 5 0,0 0-5 0,-37-5 6 15,2-10-6-15,35 15 0 0,0 0 0 0,-25-21 0 16,21-9 0-16,-1 1-1554 0</inkml:trace>
  <inkml:trace contextRef="#ctx0" brushRef="#br0" timeOffset="193887.03">4576 13864 953 0,'0'0'0'15,"0"0"0"-15,0 12 0 0,0-12 24 0,0 0-24 16,0 17 24-16,3 21-24 0,-3-38 36 0,0 0-36 0,0 54 36 16,-3 15-36-16,3-69 75 0,0 0-75 0,-4 73 76 15,2-4-76-15,2-69 63 0,0 0-63 0,6 71 63 16,-1 5-63-16,-5-76 47 0,0 0-47 0,9 73 48 15,-6-18-48-15,-3-55 36 0,0 0-36 0,0 40 37 16,2-14-37-16,1 1-1079 0</inkml:trace>
  <inkml:trace contextRef="#ctx0" brushRef="#br0" timeOffset="194304.11">4553 14009 931 0,'0'0'0'0,"0"-9"0"0,0-15 0 15,0 24 7-15,0 0-7 0,0-31 8 0,5-2-8 16,-5 33 24-16,0 0-24 0,9-31 24 0,8 5-24 16,-17 26 59-16,0 0-59 0,27-23 60 0,10 3-60 15,-37 20 72-15,0 0-72 0,49-14 73 0,2 9-73 16,-51 5 69-16,0 0-69 0,53 5 69 0,-12 12-69 0,-41-17 61 16,0 0-61-16,28 36 61 0,-16 20-61 0,-12-56 51 15,0 0-51-15,-5 66 52 0,-16 3-52 0,21-69 39 16,0 0-39-16,-28 59 39 0,1-18-39 0,27-41 30 0,0 0-30 15,-17 26 30-15,6-10-30 0,11-16 6 0,0 0-6 16,-7 12 6-16,2 0-6 0,5-12 0 0,0 0 0 16,3 10 0-16,11-1 0 0,-14-9-2 0,0 0 2 15,20 5-2-15,1 2 2 0,-21-7-10 0,0 0 10 16,19 9-10-16,4 3 10 0,-23-12-14 0,0 0 14 0,21 15-14 16,-3 4 14-16,-18-19-5 0,0 0 5 0,14 28-5 15,-5 10 5-15,-9-38 0 0,0 0 0 0,0 35 0 16,-9-9 0-16,9-26 3 0,0 0-3 0,-17 27 4 15,-15 10-4-15,32-37 9 0,0 0-9 0,-35 31 10 16,6-15-10-16,29-16 21 0,0 0-21 0,-28 10 21 16,-4-3-21-16,32-7 24 0,0 0-24 0,-30 5 24 15,7-2-24-15,23-3 23 0,0 0-23 0,-17-1 23 16,-3-4-23-16,3-1-1344 0</inkml:trace>
  <inkml:trace contextRef="#ctx0" brushRef="#br0" timeOffset="194766.01">5362 14064 1155 0,'0'0'0'0,"0"0"0"15,0 0 0-15,0 0 34 0,0 0-34 0,9-1 34 16,3-5-34-16,-12 6 66 0,0 0-66 0,15-8 66 16,7 1-66-16,-22 7 57 0,0 0-57 0,22-5 57 15,6 1-57-15,-28 4 45 0,0 0-45 0,35-7 45 16,2 2-45-16,-37 5 34 0,0 0-34 0,41-7 35 0,-10 7-35 15,-31 0 27-15,0 0-27 0,23 4 28 0,-14 1-28 16,-9-5 19-16,0 0-19 0,0 7 19 0,0-7-19 16,0 0-1231-16</inkml:trace>
  <inkml:trace contextRef="#ctx0" brushRef="#br0" timeOffset="194913.27">5452 14265 1031 0,'0'0'0'0,"9"-2"0"0,5-1 0 0,-14 3 0 0,0 0 0 16,23-5 0-16,7-4 0 0,-30 9-10 0,0 0 10 15,32-7-10-15,8 4 10 0,-3-1-699 0</inkml:trace>
  <inkml:trace contextRef="#ctx0" brushRef="#br0" timeOffset="195618.3">6399 13684 863 0,'0'0'0'0,"0"0"0"0,0 19 0 0,0-19-2 0,0 0 2 16,0 15-2-16,0-3 2 0,0-12 22 0,0 0-22 16,-3 21 22-16,-2 15-22 0,5-36 84 0,0 0-84 15,-9 52 84-15,3 18-84 0,6-70 78 0,0 0-78 16,-3 76 78-16,-6-2-78 0,9-74 68 0,0 0-68 16,-9 73 68-16,-1-11-68 0,10-62 51 15,0 0-51-15,-13 50 51 0,8-15-51 0,5-35 42 0,0 0-42 0,-5 24 42 16,5-7-42-16,0-17 31 0,0 0-31 0,0 9 31 15,0-9-31-15,0 0 22 0,0 0-22 0,2-17 23 16,6-14-23-16,-8 31 18 0,0 0-18 0,9-42 18 16,0-5-18-16,-9 47 16 0,0 0-16 0,14-53 17 15,-5-10-17-15,-9 63 15 0,0 0-15 0,12-65 16 16,8-6-16-16,-20 71 15 0,0 0-15 0,17-64 16 16,-3 8-16-16,-14 56 18 0,0 0-18 0,18-45 18 15,-4 0-18-15,-14 45 24 0,0 0-24 0,13-36 25 16,1 12-25-16,-14 24 25 0,0 0-25 0,14-16 25 0,0 14-25 15,-14 2 30-15,0 0-30 0,21 11 31 0,14 13-31 16,-35-24 29-16,0 0-29 0,37 33 29 0,0 7-29 16,-37-40 27-16,0 0-27 0,39 52 28 0,-7 19-28 15,-32-71 23-15,0 0-23 0,28 77 24 0,-7 5-24 16,-21-82 14-16,0 0-14 0,14 71 15 0,-5-21-15 16,-9-50 6-16,0 0-6 0,6 36 7 0,-6-8-7 15,0-28 2-15,0 0-2 0,0 17 3 0,0-5-3 16,0-12-1-16,0 0 1 0,3 9 0 0,-3-9 0 0,0 0-12 15,0 0 12-15,0 7-12 0,0-7 12 0,0 0-1564 16</inkml:trace>
  <inkml:trace contextRef="#ctx0" brushRef="#br0" timeOffset="195818.69">6369 14113 1076 0,'0'0'0'0,"0"0"0"15,-1 7 0-15,1-7-6 0,0 0 6 0,0 7-6 16,0-7 6-16,0 0-17 0,0 0 17 0,14 8-16 16,9-6 16-16,-23-2 6 0,0 0-6 0,30-2 6 15,8-1-6-15,-38 3 34 0,0 0-34 0,45-7 35 16,9-4-35-16,-54 11 38 0,0 0-38 0,55-12 39 16,-6-2-39-16,1 1-832 0</inkml:trace>
  <inkml:trace contextRef="#ctx0" brushRef="#br0" timeOffset="196279.84">7257 13663 729 0,'0'0'0'0,"0"8"0"16,0 15 0-16,0-23 30 0,0 0-30 0,0 19 31 16,-4-2-31-16,4-17 25 0,0 0-25 0,-3 19 26 15,6 12-26-15,-3-31 51 0,0 0-51 0,4 35 51 16,-3 5-51-16,-1-40 56 0,0 0-56 0,4 45 57 15,-4 9-57-15,0-54 55 0,0 0-55 0,3 51 56 16,-1-11-56-16,-2-40 50 0,0 0-50 0,0 31 50 0,0-10-50 16,0-21 39-16,0 0-39 0,4 17 40 0,1-1-40 15,-5 0-950-15</inkml:trace>
  <inkml:trace contextRef="#ctx0" brushRef="#br0" timeOffset="196736.36">7244 13742 1020 0,'0'0'0'0,"0"0"0"0,0 0 0 0,0 0 10 16,0 0-10-16,-9-7 11 0,4-8-11 0,5 15 24 0,0 0-24 15,2-21 25-15,7-3-25 0,-9 24 50 0,0 0-50 16,16-24 50-16,3 3-50 0,-19 21 57 0,0 0-57 16,23-14 58-16,9 9-58 0,-32 5 53 0,0 0-53 15,35 0 54-15,6 7-54 0,-41-7 49 0,0 0-49 16,37 15 49-16,1 10-49 0,-38-25 48 0,0 0-48 0,32 27 49 15,-18 1-49-15,-14-28 41 0,0 0-41 0,-5 29 41 16,-16 9-41-16,21-38 26 0,0 0-26 0,-28 35 26 16,6-14-26-16,22-21 14 0,0 0-14 0,-17 17 14 15,-1-3-14-15,18-14 1 0,0 0-1 0,-14 10 1 16,3 1-1-16,11-11-10 0,0 0 10 0,-8 12-10 16,1 5 10-16,7-17-37 0,0 0 37 0,-2 23-36 15,5-3 36-15,-3-20-50 0,0 0 50 0,14 18-50 16,6-4 50-16,-20-14-46 0,0 0 46 0,30 12-45 15,10 5 45-15,-40-17-21 0,0 0 21 0,46 17-21 0,-3 2 21 16,-43-19-9-16,0 0 9 0,38 25-9 0,-11-1 9 16,-27-24 0-16,0 0 0 0,14 15 1 0,-9-3-1 15,-5-12 12-15,0 0-12 0,-14 18 13 0,-30 11-13 16,44-29 32-16,0 0-32 0,-58 31 33 0,-16-3-33 16,74-28 58-16,0 0-58 0,-76 24 58 0,9-10-58 15,67-14 42-15,0 0-42 0,-51 11 42 0,10-8-42 16,41-3 42-16,0 0-42 0,-32 2 42 0,10-4-42 0,-3 0-1292 15</inkml:trace>
  <inkml:trace contextRef="#ctx0" brushRef="#br0" timeOffset="197629.24">5293 14288 494 0,'0'0'0'0,"0"0"0"0,0 0 0 15,0 0 54-15,0 0-54 0,0 0 55 0,0 0-55 16,0 0 89-16,0 0-89 0,0 0 89 0,0 0-89 15,0 0 78-15,0 0-78 0,18-9 79 0,-9 11-79 16,-9-2 69-16,0 0-69 0,14 1 70 0,4-1-70 16,-18 0 68-16,0 0-68 0,19 0 69 0,8 0-69 0,-27 0 82 15,0 0-82-15,28 0 83 0,3-5-83 0,-31 5 81 16,0 0-81-16,34-9 81 0,-1 1-81 0,-33 8 68 16,0 0-68-16,30-5 69 0,-7 5-69 0,-23 0 51 15,0 0-51-15,15 1 52 0,-7 1-52 0,-8-2 33 0,0 0-33 16,0 0 34-16,0 0-34 0,0 0 17 0,0 0-17 15,0 0 17-15,0 0-17 0,0 0 6 0,0 0-6 16,0 0 6-16,0 0-6 0,0 0-1361 0</inkml:trace>
  <inkml:trace contextRef="#ctx0" brushRef="#br0" timeOffset="198354.01">5270 13670 617 0,'0'0'0'0,"0"0"0"16,0 19 0-16,0-19 22 0,0 0-22 0,0 17 23 16,-5 0-23-16,5-17 63 0,0 0-63 0,0 21 63 15,0 3-63-15,0-24 71 0,0 0-71 0,0 28 72 16,2 3-72-16,-2-31 69 0,0 0-69 0,9 30 70 16,3-3-70-16,-12-27 58 0,0 0-58 0,18 23 58 0,5-6-58 15,-23-17 73-15,0 0-73 0,24 4 73 0,6-11-73 16,-30 7 68-16,0 0-68 0,27-16 68 0,-2-6-68 15,-25 22 58-15,0 0-58 0,26-26 59 0,0-2-59 16,-26 28 47-16,0 0-47 0,32-26 47 0,3 3-47 16,-35 23 34-16,0 0-34 0,38-19 34 0,7 6-34 0,-45 13 29 15,0 0-29-15,50-6 30 0,-10 3-30 0,-40 3 26 16,0 0-26-16,36 3 27 0,-10 1-27 0,-26-4 25 16,0 0-25-16,16 8 26 0,-9-2-26 0,-7-6 12 0,0 0-12 15,0 0 12-15,0 8-12 0,0-8 6 0,0 0-6 16,-16 14 6-16,-12 16-6 0,0 1-1400 0</inkml:trace>
  <inkml:trace contextRef="#ctx0" brushRef="#br0" timeOffset="200235.92">3013 15066 707 0,'0'0'0'0,"0"0"0"15,0 0 0-15,0 0 12 0,0 0-12 16,0 19 12-16,10-12-12 0,-10-7 52 0,0 0-52 0,18 4 53 16,12-3-53-16,-30-1 48 0,0 0-48 0,32-1 49 15,1-5-49-15,-33 6 27 0,0 0-27 0,39-5 28 16,3 0-28-16,-42 5 22 0,0 0-22 0,50-3 23 15,4 1-23-15,-54 2 17 0,0 0-17 0,71-2 18 16,10-1-18-16,-81 3 12 0,0 0-12 0,87-4 13 16,-1 3-13-16,-86 1 11 0,0 0-11 0,102 0 11 15,16 0-11-15,-118 0 9 0,0 0-9 0,127 0 10 16,13-4-10-16,-140 4 11 0,0 0-11 0,148-9 11 0,16-3-11 16,-164 12 10-16,0 0-10 0,180-12 10 0,10 2-10 15,-190 10 10-15,0 0-10 0,200-14 10 0,3-3-10 16,-203 17 11-16,0 0-11 0,206-18 11 0,-7 1-11 15,-199 17 12-15,0 0-12 0,189-19 12 0,-4-2-12 16,-185 21 13-16,0 0-13 0,182-21 14 0,-11 2-14 16,-171 19 12-16,0 0-12 0,164-22 13 0,2-4-13 15,-166 26 11-15,0 0-11 0,166-23 12 0,-2 8-12 16,-164 15 10-16,0 0-10 0,157-12 11 0,-21 0-11 0,-136 12 11 16,0 0-11-16,127-11 12 0,-20 6-12 0,-107 5 10 15,0 0-10-15,90-3 11 0,-16-3-11 0,-74 6 10 16,0 0-10-16,67-8 10 0,-14-4-10 0,-53 12 8 0,0 0-8 15,51-12 8-15,-5 1-8 0,-46 11 11 0,0 0-11 16,39-12 11-16,-6-4-11 0,-33 16 12 0,0 0-12 16,27-20 13-16,-6-5-13 0,-21 25 11 0,0 0-11 15,9-31 12-15,-4-7-12 0,-5 38 11 0,0 0-11 16,-3-45 11-16,-3-12-11 0,6 57 10 0,0 0-10 0,-5-60 10 16,-4 1-10-16,9 59 11 0,0 0-11 0,0-56 12 15,2 3-12-15,-2 53 10 0,0 0-10 0,7-59 11 16,4-9-11-16,-11 68 10 0,0 0-10 0,12-69 10 15,-3-5-10-15,-9 74 9 0,0 0-9 0,9-71 10 16,-1 9-10-16,-8 62 5 0,0 0-5 0,9-59 6 16,2-4-6-16,-11 63 2 0,0 0-2 0,9-64 3 15,-1-7-3-15,-8 71 1 0,0 0-1 0,6-62 1 16,-1 5-1-16,-5 57 0 0,0 0 0 0,4-45 1 16,-8 10-1-16,4 35 0 0,0 0 0 0,-5-27 1 15,-4 4-1-15,9 23 0 0,0 0 0 0,-11-14 1 0,3 4-1 16,8 10 1-16,0 0-1 0,-18-7 1 0,-17 0-1 15,35 7 1-15,0 0-1 0,-43-3 2 0,-1 3-2 16,44 0 1-16,0 0-1 0,-46 3 2 0,-3 4-2 16,49-7 2-16,0 0-2 0,-55 4 2 0,2-3-2 15,53-1 2-15,0 0-2 0,-67 2 3 0,-10 3-3 16,77-5 3-16,0 0-3 0,-87 7 4 0,-8 0-4 16,95-7 4-16,0 0-4 0,-108 3 4 0,-13 1-4 0,121-4 3 15,0 0-3-15,-127 5 3 0,0 2-3 0,127-7 2 16,0 0-2-16,-143 12 3 0,-12 4-3 0,155-16 0 15,0 0 0-15,-171 14 1 0,-6-2-1 0,177-12 0 0,0 0 0 16,-176 12 0-16,5 2 0 0,171-14-3 0,0 0 3 16,-168 12-3-16,2-4 3 0,166-8-14 0,0 0 14 15,-173 7-14-15,2-1 14 0,171-6-20 0,0 0 20 16,-162 0-20-16,3-6 20 0,159 6-23 0,0 0 23 0,-143-7-23 16,11 0 23-16,132 7-20 0,0 0 20 15,-129-8-19-15,1-6 19 0,128 14-14 0,0 0 14 0,-122-14-14 16,14 4 14-16,108 10-9 0,0 0 9 0,-100-12-9 15,-6-4 9-15,106 16-7 0,0 0 7 0,-97-15-6 16,12 2 6-16,85 13-5 0,0 0 5 0,-77-8-5 16,1 4 5-16,76 4-4 0,0 0 4 0,-78 0-4 15,2 0 4-15,76 0-2 0,0 0 2 0,-72 2-2 16,12 3 2-16,60-5-2 0,0 0 2 0,-49 9-1 16,13 0 1-16,36-9-1 0,0 0 1 0,-37 12 0 15,2 1 0-15,35-13 0 0,0 0 0 0,-32 19 0 0,6 6 0 16,26-25 0-16,0 0 0 0,-20 36 0 0,8 18 0 15,12-54 0-15,0 0 0 0,-2 59 1 0,8 1-1 16,-6-60 1-16,0 0-1 0,8 61 1 0,-2-6-1 16,-6-55 2-16,0 0-2 0,5 62 3 0,-1 15-3 15,-4-77 3-15,0 0-3 0,5 81 4 0,4 2-4 16,-9-83 6-16,0 0-6 0,8 83 7 0,1 4-7 16,-9-87 7-16,0 0-7 0,9 91 8 0,-5 11-8 0,-4-102 9 15,0 0-9-15,1 99 10 0,3-14-10 0,-4-85 8 16,0 0-8-16,2 85 8 0,-2 3-8 0,0-2-1074 15</inkml:trace>
  <inkml:trace contextRef="#ctx0" brushRef="#br0" timeOffset="-150892.22">5378 15717 908 0,'0'0'0'0,"0"0"0"0,-18 41 0 16,18-41 26-16,0 0-26 0,-15 42 27 15,0 5-27-15,15-47 74 0,0 0-74 0,-14 45 74 0,4-11-74 16,10-34 59-16,0 0-59 0,-13 40 59 0,1 9-59 15,12-49 36-15,0 0-36 0,-11 48 36 0,6-6-36 0,5-42 24 16,0 0-24-16,-7 31 25 0,5-12-25 16,2-19 18-16,0 0-18 0,0 12 19 0,-3-3-19 0,3-9 14 15,0 0-14-15,0 0 15 0,-4-26-15 0,4 26 12 16,0 0-12-16,4-35 13 0,-1-12-13 0,-3 47 13 16,0 0-13-16,9-52 13 0,2 0-13 0,-11 52 17 15,0 0-17-15,12-62 18 0,2-16-18 0,-14 78 22 0,0 0-22 16,18-81 22-16,5 6-22 0,-23 75 40 0,0 0-40 15,23-62 40-15,0 15-40 0,-23 47 52 0,0 0-52 16,21-31 53-16,2 17-53 0,-23 14 55 0,0 0-55 0,28 2 56 16,2 14-56-16,-30-16 46 0,0 0-46 0,28 33 47 15,4 27-47-15,-32-60 37 0,0 0-37 0,26 76 38 16,-6 1-38-16,-20-77 28 0,0 0-28 0,17 81 29 16,-8-3-29-16,-9-78 13 0,0 0-13 0,9 74 14 15,0-3-14-15,-9-71 3 0,0 0-3 0,9 57 3 16,8-22-3-16,3-1-1514 0</inkml:trace>
  <inkml:trace contextRef="#ctx0" brushRef="#br0" timeOffset="-150705.34">5348 15890 1435 0,'0'0'0'0,"0"0"0"0,0 0 0 15,0 0 1-15,0 0-1 0,12-2 1 0,6-1-1 0,-18 3 0 16,0 0 0-16,28-5 1 0,8-2-1 16,-36 7 3-16,0 0-3 0,45-9 4 0,15-3-4 0,-60 12 1 15,0 0-1-15,59-17 2 0,-10-8-2 0,0-2-1026 16</inkml:trace>
  <inkml:trace contextRef="#ctx0" brushRef="#br0" timeOffset="-150259.04">6327 15461 1132 0,'0'0'0'0,"-5"3"0"0,-16 8 0 16,21-11 30-16,0 0-30 0,-23 12 30 0,5-4-30 15,18-8 101-15,0 0-101 0,-26 13 101 0,-8 6-101 16,34-19 87-16,0 0-87 0,-39 41 87 0,8 25-87 0,31-66 59 16,0 0-59-16,-20 76 59 0,17 2-59 0,3-78 42 15,0 0-42-15,8 74 43 0,10-13-43 0,-18-61 34 16,0 0-34-16,27 55 35 0,13 1-35 0,-40-56 29 16,0 0-29-16,46 48 30 0,5-13-30 0,-51-35 27 0,0 0-27 15,53 22 27-15,-2-10-27 0,-51-12 14 0,0 0-14 16,57 0 15-16,6-14-15 0,1 1-1427 0</inkml:trace>
  <inkml:trace contextRef="#ctx0" brushRef="#br0" timeOffset="-150015.84">6812 15828 1535 0,'0'0'0'0,"0"0"0"15,0 0 0-15,0 0 32 0,0 0-32 0,12-12 32 0,10-2-32 16,-22 14 91-16,0 0-91 0,33-19 92 0,8-2-92 16,-41 21 31-16,0 0-31 0,46-19 32 0,3 2-32 15,-49 17 6-15,0 0-6 0,48-6 7 0,-17 20-7 16,-31-14 1-16,0 0-1 0,18 18 1 0,-7-6-1 15,-3 2-1335-15</inkml:trace>
  <inkml:trace contextRef="#ctx0" brushRef="#br0" timeOffset="-149830.83">6883 16047 1502 0,'0'0'0'15,"0"0"0"-15,23 4 0 0,-23-4 42 0,0 0-42 16,23-4 42-16,3-8-42 0,-26 12 50 0,0 0-50 16,32-13 50-16,0-1-50 0,-32 14 2 0,0 0-2 15,35-14 2-15,-3-5-2 0,1 0-1208 0</inkml:trace>
  <inkml:trace contextRef="#ctx0" brushRef="#br0" timeOffset="-149413.58">7523 15620 807 0,'0'0'0'16,"0"0"0"-16,5 21 0 0,-5-21 58 0,0 0-58 16,9 36 59-16,9 28-59 0,-18-64 42 0,0 0-42 0,24 66 43 15,6-11-43-15,-30-55 56 0,0 0-56 0,23 47 57 16,-5-4-57-16,-18-43 47 0,0 0-47 0,11 44 48 16,-4 6-48-16,-7-50 29 0,0 0-29 0,1 43 30 15,6-12-30-15,-1 0-897 0</inkml:trace>
  <inkml:trace contextRef="#ctx0" brushRef="#br0" timeOffset="-148975.81">7530 15620 1255 0,'0'0'0'0,"0"0"0"0,4-12 0 15,-4 12 11-15,0 0-11 0,5-14 11 0,13-5-11 16,-18 19 61-16,0 0-61 0,26-19 61 0,11 2-61 15,-37 17 64-15,0 0-64 0,44-14 65 0,-3 9-65 16,-41 5 75-16,0 0-75 0,40 1 76 0,-3 10-76 16,-37-11 64-16,0 0-64 0,30 15 65 0,-7 11-65 15,-23-26 53-15,0 0-53 0,9 38 54 0,-18 16-54 0,9-54 38 16,0 0-38-16,-14 48 39 0,-4-15-39 0,18-33 26 16,0 0-26-16,-14 23 27 0,-3-4-27 15,17-19 2-15,0 0-2 0,-9 14 2 0,5-6-2 0,4-8-1 16,0 0 1-16,0 0 0 0,0 0 0 0,0 0-8 0,0 0 8 15,-10 6-8-15,10-6 8 0,0 0-15 16,0 0 15-16,0 8-15 0,5-1 15 0,-5-7-14 0,0 0 14 16,18 9-13-16,6-1 13 0,-24-8-11 0,0 0 11 15,32 13-11-15,3 6 11 0,-35-19-3 0,0 0 3 0,36 24-2 16,-1 5 2-16,-35-29 0 0,0 0 0 0,28 35 0 16,-15 3 0-16,-13-38 4 0,0 0-4 0,-8 43 4 15,-11 11-4-15,19-54 11 0,0 0-11 0,-23 47 11 16,-3-18-11-16,26-29 16 0,0 0-16 0,-32 17 17 15,-14-8-17-15,46-9 22 0,0 0-22 0,-40-7 23 16,8-19-23-16,32 26 6 0,0 0-6 0,-18-38 6 16,15-9-6-16,3 1-1491 0</inkml:trace>
  <inkml:trace contextRef="#ctx0" brushRef="#br0" timeOffset="-148618.85">8165 15495 1110 0,'0'0'0'0,"0"0"0"0,14 0 0 0,-14 0 65 0,0 0-65 15,18-3 65-15,1-6-65 0,-19 9 79 0,0 0-79 16,27-8 79-16,4 2-79 0,-31 6 42 16,0 0-42-16,41-1 42 0,12 2-42 0,-53-1 46 0,0 0-46 15,58 4 47-15,-3-2-47 0,-55-2 50 0,0 0-50 16,46 1 50-16,-11 6-50 0,-35-7 49 0,0 0-49 0,25 2 49 16,-13-4-49-16,-12 2 50 0,0 0-50 0,9 0 50 15,-9 0-50-15,0 0 39 0,0 0-39 0,9 2 40 16,-9-2-40-16,0 0 30 0,0 0-30 0,0 0 31 15,-13 0-31-15,13 0 14 0,0 0-14 0,-5 0 14 16,-4-2-14-16,-1 2-1471 0</inkml:trace>
  <inkml:trace contextRef="#ctx0" brushRef="#br0" timeOffset="-148467.99">8387 15502 1379 0,'0'0'0'0,"-1"6"0"16,-12 9 0-16,13-15 7 0,0 0-7 0,-12 24 7 0,10 9-7 15,2-33 48-15,0 0-48 0,9 43 49 0,9 11-49 16,-18-54 58-16,0 0-58 0,22 61 58 0,1-1-58 15,-23-60 41-15,0 0-41 0,20 56 42 0,-8-15-42 16,-12-41 50-16,0 0-50 0,9 28 50 0,-7-11-50 16,-2-17 36-16,0 0-36 0,3 21 37 0,-6 14-37 15,1-3-1337-15</inkml:trace>
  <inkml:trace contextRef="#ctx0" brushRef="#br0" timeOffset="-147807.45">4477 15523 897 0,'0'0'0'16,"0"0"0"-16,3 42 0 0,-3-42 21 0,0 0-21 16,9 48 22-16,5 18-22 0,-14-66 44 0,0 0-44 0,18 73 44 15,1 4-44-15,-19-77 34 0,0 0-34 0,23 83 35 16,2 4-35-16,-25-87 21 0,0 0-21 0,19 93 22 15,-5 8-22-15,-14-101 14 0,0 0-14 0,9 95 14 16,-3-5-14-16,-6-90 10 0,0 0-10 0,3 85 10 16,-3-4-10-16,0-81 9 0,0 0-9 0,-3 75 9 15,1-17-9-15,2-58 7 0,0 0-7 0,-4 42 7 16,2-20-7-16,2-22 4 0,0 0-4 0,0 11 5 16,0-11-5-16,0 0-862 0</inkml:trace>
  <inkml:trace contextRef="#ctx0" brushRef="#br0" timeOffset="-147039.68">4440 15523 987 0,'0'0'0'0,"0"0"0"0,5-19 0 0,-5 19 0 16,0 0 0-16,9-21 0 0,3-3 0 0,-12 24 0 15,0 0 0-15,20-26 0 0,6-5 0 0,-26 31 4 16,0 0-4-16,26-33 4 0,6 2-4 0,-32 31 16 0,0 0-16 16,41-29 16-16,8-4-16 0,-49 33 28 0,0 0-28 15,64-30 29-15,17 6-29 0,-81 24 28 0,0 0-28 16,86-22 29-16,1 1-29 0,-87 21 28 0,0 0-28 16,104-18 29-16,14 3-29 0,-118 15 32 0,0 0-32 0,134-16 32 15,11 2-32-15,-145 14 34 0,0 0-34 0,162-13 35 16,5-5-35-16,-167 18 28 0,0 0-28 0,189-19 29 15,19-2-29-15,-208 21 24 0,0 0-24 0,221-25 25 16,1-3-25-16,-222 28 19 0,0 0-19 0,226-33 20 16,3-2-20-16,-229 35 13 0,0 0-13 0,226-36 14 15,-7-2-14-15,-219 38 10 0,0 0-10 0,220-29 10 16,-8 8-10-16,-212 21 9 0,0 0-9 0,204-14 9 16,-6 9-9-16,-198 5 7 0,0 0-7 0,182 1 7 15,-13 8-7-15,-169-9 11 0,0 0-11 0,145 14 11 16,-24 7-11-16,-121-21 13 0,0 0-13 0,110 27 13 15,-10 8-13-15,-100-35 12 0,0 0-12 0,88 36 13 0,-10 4-13 16,-78-40 15-16,0 0-15 0,58 43 16 0,-8 2-16 16,-50-45 15-16,0 0-15 0,37 52 16 0,-9 11-16 15,-28-63 16-15,0 0-16 0,21 71 16 0,-3 6-16 16,-18-77 16-16,0 0-16 0,14 80 16 0,-12-7-16 16,-2-73 14-16,0 0-14 0,-2 71 14 0,-2 7-14 15,4-78 14-15,0 0-14 0,-5 76 15 0,-4 2-15 16,9-78 13-16,0 0-13 0,-9 76 13 0,-5-11-13 0,14-65 11 15,0 0-11-15,-14 63 12 0,2-6-12 0,12-57 10 16,0 0-10-16,-18 57 11 0,-5-3-11 0,23-54 11 16,0 0-11-16,-28 48 12 0,-13-6-12 0,41-42 12 0,0 0-12 15,-47 33 13-15,-17-8-13 0,64-25 15 0,0 0-15 16,-68 18 16-16,-8-11-16 0,76-7 18 0,0 0-18 16,-81 0 18-16,-15-2-18 0,96 2 18 0,0 0-18 15,-113-5 18-15,-14 0-18 0,127 5 18 0,0 0-18 0,-148-4 18 16,-25 2-18-16,173 2 15 0,0 0-15 0,-211 4 15 15,-34 6-15-15,245-10 13 0,0 0-13 0,-283 18 14 16,-38 6-14-16,321-24 10 0,0 0-10 0,-344 34 10 16,-15 13-10-16,359-47 9 0,0 0-9 0,-382 64 9 15,-23 26-9-15,405-90 6 0,0 0-6 0,-402 92 6 16,5-6-6-16,397-86 4 0,0 0-4 0,-381 94 5 16,16 10-5-16,365-104 0 0,0 0 0 0,-348 88 1 15,24-21-1-15,-3 1-1579 0</inkml:trace>
  <inkml:trace contextRef="#ctx0" brushRef="#br0" timeOffset="-143558.49">19015 571 1025 0,'-11'0'0'0,"11"0"104"0,0 0-104 0,-55 12 104 15,-10 7-104-15,65-19 91 0,0 0-91 0,-67 37 91 16,5 20-91-16,62-57 58 0,0 0-58 0,-47 65 59 15,17 6-59-15,30-71 48 0,0 0-48 0,-18 61 48 16,16-7-48-16,2-54 31 0,0 0-31 0,15 43 32 16,16-10-32-16,-31-33 28 0,0 0-28 0,46 21 28 15,12-13-28-15,-58-8 23 0,0 0-23 0,59 0 24 16,-8-8-24-16,-51 8 18 0,0 0-18 0,40-16 18 0,-17 4-18 16,-23 12 17-16,0 0-17 0,16-5 17 0,-11 1-17 15,-5 4 16-15,0 0-16 0,-5 4 17 0,-18 8-17 16,23-12 14-16,0 0-14 0,-30 27 14 0,-7 31-14 15,37-58 13-15,0 0-13 0,-37 72 13 0,12 10-13 16,25-82 9-16,0 0-9 0,-8 76 10 0,18-7-10 16,-10-69 7-16,0 0-7 0,28 64 8 0,8-10-8 15,-36-54 5-15,0 0-5 0,47 31 5 0,17-31-5 0,-64 0 4 16,0 0-4-16,70-19 5 0,11-18-5 0,-81 37 5 16,0 0-5-16,73-48 5 0,-6-13-5 0,-67 61 4 15,0 0-4-15,55-72 5 0,-13-18-5 0,-42 90 6 0,0 0-6 16,30-89 6-16,-14 12-6 0,-16 77 7 15,0 0-7-15,9-61 8 0,-8 25-8 0,-1 36 8 0,0 0-8 16,-5-25 8-16,-7 10-8 0,12 15 7 16,0 0-7-16,-16-4 7 0,-9 17-7 0,25-13 7 0,0 0-7 15,-28 20 7-15,7 4-7 0,21-24 7 0,0 0-7 0,-18 28 7 16,13 3-7-16,5-31 7 0,0 0-7 0,3 33 8 16,17 7-8-16,-20-40 6 0,0 0-6 0,19 36 6 15,2-11-6-15,-21-25 6 0,0 0-6 0,20 12 7 16,-6-11-7-16,-14-1 5 0,0 0-5 0,12-1 6 15,8 1-6-15,-20 0 4 0,0 0-4 0,21 5 5 16,2 16-5-16,-23-21 4 0,0 0-4 0,21 34 4 16,-2 11-4-16,-19-45 4 0,0 0-4 0,14 52 4 15,-8 5-4-15,-6-57 0 0,0 0 0 0,0 64 1 0,-6-3-1 16,6-61-1-16,0 0 1 0,-1 50 0 0,8-19 0 16,0 2-1578-16</inkml:trace>
  <inkml:trace contextRef="#ctx0" brushRef="#br0" timeOffset="-143253.98">19819 922 1533 0,'0'0'0'0,"0"0"66"15,0 0-66-15,23 32 67 0,-4 0-67 16,-19-32 33-16,0 0-33 0,16 28 33 0,-5-2-33 0,-11-26 26 15,0 0-26-15,7 28 26 0,-2-1-26 0,-5-27 37 0,0 0-37 16,5 16 38-16,3-11-38 0,-8-5 39 0,0 0-39 16,14-12 39-16,14-17-39 0,-28 29 35 0,0 0-35 15,26-37 35-15,3 10-35 0,-29 27 29 0,0 0-29 16,30-25 29-16,7 5-29 0,-37 20 21 0,0 0-21 0,35-7 22 16,2 14-22-16,-37-7 17 0,0 0-17 0,32 17 17 15,-9 14-17-15,-23-31 14 0,0 0-14 0,17 42 14 16,-6 3-14-16,-11-45 4 0,0 0-4 0,12 46 4 15,8-16-4-15,-1-3-1574 0</inkml:trace>
  <inkml:trace contextRef="#ctx0" brushRef="#br0" timeOffset="-142672.92">21555 602 1241 0,'7'5'0'0,"-7"-5"107"0,0 0-107 16,-13 37 108-16,-8 15-108 0,21-52 30 0,0 0-30 0,-30 53 30 15,-12 6-30-15,42-59 6 0,0 0-6 0,-46 54 7 16,0-11-7-16,46-43 17 0,0 0-17 0,-37 36 18 15,9-11-18-15,28-25 25 0,0 0-25 0,-12 17 25 16,3-5-25-16,9-12 35 0,0 0-35 0,0 7 36 16,9-5-36-16,-9-2 37 0,0 0-37 0,15-2 37 15,21-10-37-15,-36 12 33 0,0 0-33 0,44-16 33 16,9-3-33-16,-53 19 24 0,0 0-24 0,51-17 24 0,-9 5-24 16,-42 12 17-16,0 0-17 0,34-12 17 0,-11 3-17 15,-23 9 13-15,0 0-13 0,17-3 14 0,1 6-14 16,-18-3 10-16,0 0-10 0,14 9 10 0,-5 6-10 15,-9-15 9-15,0 0-9 0,3 21 9 0,-3 0-9 16,0-21 10-16,0 0-10 0,0 28 10 0,0 4-10 16,0-32 9-16,0 0-9 0,0 37 10 0,0 6-10 15,0-43 8-15,0 0-8 0,2 45 8 0,0-5-8 16,-2-40 5-16,0 0-5 0,7 26 6 0,5-11-6 16,-12-15 4-16,0 0-4 0,13 4 4 0,-6-8-4 0,2-1-1475 15</inkml:trace>
  <inkml:trace contextRef="#ctx0" brushRef="#br0" timeOffset="-142259.03">21539 277 1040 0,'-39'-5'6'0,"-44"-2"1"16,-7 5-5-16,0 16 0 15,-3 17 23-15,10 17 0 16,11 22 25-16,13 21 0 15,22 20-50-15,37-111 76 0,0 0-76 0,-17 125 76 16,10-1-76-16,7-124 54 0,0 0-54 0,15 134 55 16,28 8-55-16,-43-142 63 0,0 0-63 0,65 136 63 15,16-27-63-15,-81-109 44 0,0 0-44 0,92 90 45 16,3-29-45-16,-95-61 45 0,0 0-45 0,101 31 46 16,12-26-46-16,-113-5 46 0,0 0-46 0,111-24 46 15,-5-21-46-15,-106 45 40 0,0 0-40 0,102-64 40 0,-2-9-40 16,-100 73 34-16,0 0-34 0,92-97 34 0,-16-38-34 15,-76 135 33-15,0 0-33 0,56-148 33 0,-22-6-33 16,-34 154 26-16,0 0-26 0,12-149 27 0,-26 7-27 16,14 142 25-16,0 0-25 0,-32-132 26 0,-21 27-6 15,-15 27 0-15,-22 22-2 16,-4 32 0-16,1 36-3 16,8 21 1-16,4 23-8 15,14 13 0-15,16 0-7 16,17 7 0-16,1-3-1673 15</inkml:trace>
  <inkml:trace contextRef="#ctx0" brushRef="#br0" timeOffset="-140791.22">18387 2515 998 0,'0'0'0'0,"0"0"0"16,-23 3 0-16,23-3 53 0,0 0-53 0,-27 7 54 15,-6 5-54-15,33-12 89 0,0 0-89 0,-37 24 90 16,0 9-90-16,37-33 65 0,0 0-65 0,-30 49 66 16,10 8-66-16,20-57 44 0,0 0-44 0,-14 67 44 15,5 20-44-15,9-87 25 0,0 0-25 0,0 95 26 16,11-5-26-16,-11-90 17 0,0 0-17 0,27 81 17 16,13-8-17-16,-40-73 12 0,0 0-12 0,53 60 12 15,7-13-12-15,-60-47 11 0,0 0-11 0,63 33 12 16,-1-17-12-16,-62-16 10 0,0 0-10 0,60-4 11 15,0-20-11-15,-60 24 11 0,0 0-11 0,60-36 12 0,2-9-12 16,-62 45 14-16,0 0-14 0,51-52 15 0,-14-9-15 16,-37 61 19-16,0 0-19 0,23-69 20 0,-21-11-20 15,-2 80 21-15,0 0-21 0,-6-69 22 0,-2 24-22 16,8 45 20-16,0 0-20 0,-9-28 21 0,0 9-21 16,9 19 19-16,0 0-19 0,-14 0 20 0,-9 19-20 15,23-19 16-15,0 0-16 0,-19 40 16 0,10 21-16 16,9-61 10-16,0 0-10 0,1 66 11 0,14-11-11 0,-15-55 7 15,0 0-7-15,24 50 8 0,5-3-8 0,-29-47 5 16,0 0-5-16,35 36 5 0,-3-13-5 0,-32-23 2 16,0 0-2-16,31 12 3 0,-10-12-3 0,-21 0 4 0,0 0-4 15,23-9 4-15,2-8-4 0,-25 17 6 0,0 0-6 16,25-33 7-16,-2-10-7 0,-23 43 9 0,0 0-9 16,14-61 9-16,-11-17-9 0,-3 78 9 0,0 0-9 15,-3-79 10-15,-13 13-10 0,16 66 9 0,0 0-9 16,-19-49 10-16,-3 22-10 0,22 27 9 0,0 0-9 0,-23-12 9 15,-5 12-9-15,28 0 9 0,0 0-9 0,-23 15 9 16,0 15-9-16,23-30 7 0,0 0-7 16,-19 39 7-16,7 10-7 0,12-49 7 0,0 0-7 0,0 52 7 15,8-7-7-15,-8-45 7 0,0 0-7 0,20 36 7 16,6-12-7-16,-26-24 7 0,0 0-7 0,27 16 8 16,-8-16-8-16,-19 0 6 0,0 0-6 0,23-7 6 15,7-21-6-15,-30 28 6 0,0 0-6 0,32-38 7 16,1-10-7-16,-33 48 5 0,0 0-5 0,39-44 6 0,2 12-6 15,-41 32 4-15,0 0-4 0,44-16 5 0,7 11-5 16,-51 5 4-16,0 0-4 0,46 17 4 0,-7 19-4 16,-39-36 3-16,0 0-3 0,26 45 3 0,-10 7-3 15,-16-52 5-15,0 0-5 0,4 45 6 0,-20-5-6 16,16-40 7-16,0 0-7 0,-25 31 8 0,-3-6-8 16,28-25 10-16,0 0-10 0,-25 13 10 0,9-2-10 15,0-3-1611-15</inkml:trace>
  <inkml:trace contextRef="#ctx0" brushRef="#br0" timeOffset="-140190.75">19563 2494 796 0,'0'0'0'0,"0"0"0"0,21 3 0 15,-21-3 47-15,0 0-47 0,25 5 47 0,16 2-47 16,-41-7 81-16,0 0-81 0,47 21 82 0,6 12-82 16,-53-33 50-16,0 0-50 0,50 47 50 0,-6 10-50 15,-44-57 35-15,0 0-35 0,35 69 36 0,-10 11-36 16,-25-80 37-16,0 0-37 0,14 81 37 0,-9 4-37 0,-5-85 28 15,0 0-28-15,0 66 29 0,-9-27-29 0,9-39 24 16,0 0-24-16,-5 28 25 0,3-16-25 0,2-12 19 16,0 0-19-16,0 0 20 0,0 0-20 0,0 0 16 0,0 0-16 15,16-31 16-15,4-23-16 0,-20 54 13 0,0 0-13 16,24-72 13-16,1-5-13 0,-25 77 11 0,0 0-11 16,30-81 12-16,2 5-12 0,-32 76 20 0,0 0-20 15,26-81 20-15,-10-8-20 0,-16 89 22 0,0 0-22 16,5-77 23-16,-15 9-23 0,10 68 26 0,0 0-26 15,-14-48 26-15,-2 20-26 0,16 28 26 0,0 0-26 0,-14-14 26 16,-4 11-26-16,18 3 28 0,0 0-28 0,-16 3 29 16,9 11-29-16,7-14 15 0,0 0-15 0,11 19 16 15,20 2-16-15,-31-21 9 0,0 0-9 0,34 24 10 16,-6 7-10-16,0-1-1305 0</inkml:trace>
  <inkml:trace contextRef="#ctx0" brushRef="#br0" timeOffset="-139955.75">20780 2757 1244 0,'0'0'0'0,"0"0"0"0,16 0 0 16,-16 0-6-16,0 0 6 0,20-2-6 0,8-1 6 15,-28 3-6-15,0 0 6 0,37-4-5 0,11-5 5 16,-48 9 2-16,0 0-2 0,44-8 3 0,-11 8-3 0,-33 0 7 16,0 0-7-16,27 2 8 0,1 8-8 0,-28-10 19 15,0 0-19-15,14 12 19 0,-12 0-19 0,-1-3-900 0</inkml:trace>
  <inkml:trace contextRef="#ctx0" brushRef="#br0" timeOffset="-139820.81">20907 2958 1177 0,'0'0'0'0,"0"0"0"16,20 12 0-16,-20-12 8 0,0 0-8 16,21 8 9-16,5-13-9 0,-26 5 19 0,0 0-19 15,29-10 19-15,-1 1-19 0,-28 9 10 0,0 0-10 0,30-9 10 16,-2 2-10-16,2 2-879 0</inkml:trace>
  <inkml:trace contextRef="#ctx0" brushRef="#br0" timeOffset="-137523.42">22465 2046 695 0,'0'0'0'0,"0"0"0"16,0 0 0-16,0 0 17 0,0 0-17 0,-7 31 17 15,-9 19-17-15,16-50 73 0,0 0-73 0,-18 59 74 16,-6 1-74-16,24-60 65 0,0 0-65 0,-25 69 66 0,-3 13-66 16,28-82 48-16,0 0-48 0,-29 88 48 15,7-12-48-15,22-76 29 0,0 0-29 0,-18 57 29 0,7-15-29 16,11-42 23-16,0 0-23 0,-5 28 23 0,-2-16-23 15,7-12 24-15,0 0-24 0,0 0 25 0,0 0-25 16,0 0 26-16,0 0-26 0,4-33 27 0,-1-24-27 16,-3 57 26-16,0 0-26 0,9-68 26 0,3-10-26 15,-12 78 23-15,0 0-23 0,20-72 23 0,1 8-23 0,-21 64 25 16,0 0-25-16,28-64 26 0,-3-6-26 0,-25 70 25 16,0 0-25-16,30-72 26 0,1 4-26 0,-31 68 25 15,0 0-25-15,27-50 25 0,-11 22-25 0,-16 28 16 16,0 0-16-16,16-15 16 0,-2 6-16 0,-14 9 15 0,0 0-15 15,19 5 15-15,6 18-15 0,-25-23 13 0,0 0-13 16,23 36 13-16,-6 9-13 0,-17-45 9 0,0 0-9 16,16 49 10-16,-2 2-10 0,-14-51 7 0,0 0-7 15,16 58 8-15,-3 2-8 0,-13-60 5 0,0 0-5 16,10 57 5-16,1 7-5 0,-11-64 4 0,0 0-4 0,16 57 5 16,-4-13-5-16,-12-44 5 0,0 0-5 0,12 33 5 15,-5-9-5-15,-7-24 4 0,0 0-4 0,4 15 5 16,3-9-5-16,0 0-1230 0</inkml:trace>
  <inkml:trace contextRef="#ctx0" brushRef="#br0" timeOffset="-137314.75">22398 2425 1043 0,'0'0'0'0,"0"0"0"0,-14 8 0 16,14-8 6-16,0 0-6 0,-14 9 7 0,7 3-7 15,7-12 47-15,0 0-47 0,-2 10 47 0,7-1-47 16,-5-9 55-16,0 0-55 0,21-3 56 0,23-10-56 16,-44 13 57-16,0 0-57 0,52-12 58 0,-1 4-58 15,-51 8 49-15,0 0-49 0,47-9 50 0,-8 2-50 16,-39 7 39-16,0 0-39 0,37-9 39 0,9 1-39 0,0-3-1105 16</inkml:trace>
  <inkml:trace contextRef="#ctx0" brushRef="#br0" timeOffset="-136625.34">23125 2101 1065 0,'0'0'0'0,"0"0"0"15,-9 12 0-15,9-12 37 0,0 0-37 0,-9 21 38 16,-3 12-38-16,12-33 79 0,0 0-79 0,-9 39 79 15,5 1-79-15,4-40 62 0,0 0-62 0,-2 37 62 16,-3-1-62-16,5-36 36 0,0 0-36 0,-3 29 36 16,3 3-36-16,0-32 26 0,0 0-26 0,1 32 27 15,-2 5-27-15,1-37 19 0,0 0-19 0,-6 27 20 16,1-9-20-16,5-18 14 0,0 0-14 0,-7 7 14 16,7-7-14-16,0 0 7 0,0 0-7 0,-2-12 7 0,-3-20-7 15,5 32 0-15,0 0 0 0,-5-36 0 0,-1 7 0 16,6 29-10-16,0 0 10 0,-3-32-10 15,5-13 10-15,-2 45-35 0,0 0 35 0,1-48-35 0,3 3 35 16,-4 45-51-16,0 0 51 0,3-47-50 0,3 2 50 16,-6 45-40-16,0 0 40 0,7-48-39 0,0 3 39 15,-7 45-15-15,0 0 15 0,7-33-14 0,-2 17 14 16,-5 16-6-16,0 0 6 0,7-15-5 0,6-1 5 16,-13 16-1-16,0 0 1 0,19-14-1 0,9-1 1 0,-28 15 0 15,0 0 0-15,28-9 0 0,11 6 0 0,-39 3 1 16,0 0-1-16,39 8 1 0,-5 13-1 0,-34-21 3 15,0 0-3-15,19 40 4 0,-14 17-4 16,-5-57 7-16,0 0-7 0,-9 59 8 0,-13-5-8 0,22-54 11 0,0 0-11 16,-27 43 12-16,2-14-12 0,25-29 14 0,0 0-14 15,-17 16 14-15,-1-13-14 0,18-3 17 0,0 0-17 16,-10 5 17-16,10-5-17 0,0 0 15 0,0 0-15 16,0 0 16-16,0 0-16 0,0 0 15 0,0 0-15 0,1 7 16 15,-1-7-16-15,0 0 13 0,0 0-13 0,21 14 14 16,9-2-14-16,-30-12 12 0,0 0-12 0,37 19 12 15,2-1-12-15,-39-18 11 0,0 0-11 0,37 24 11 16,-7 4-11-16,-30-28 10 0,0 0-10 0,23 31 10 16,-9 10-10-16,-14-41 8 0,0 0-8 0,2 44 8 15,-14-12-8-15,12-32 5 0,0 0-5 0,-36 28 6 16,-18-11-6-16,54-17 4 0,0 0-4 0,-64 16 4 16,-8-4-4-16,72-12 9 0,0 0-9 0,-65 9 9 15,8-6-9-15,57-3 4 0,0 0-4 0,-44 4 5 0,16-4-5 16,28 0 6-16,0 0-6 0,-16 0 6 0,7-4-6 15,2-3-1181-15</inkml:trace>
  <inkml:trace contextRef="#ctx0" brushRef="#br0" timeOffset="-135806.85">22086 2985 315 0,'0'0'0'15,"0"0"0"-15,0 0 0 0,0 0 72 0,0 0-72 16,-7 26 73-16,5-19-73 0,2-7 92 0,0 0-92 16,0 0 93-16,3 9-93 0,-3-9 62 0,0 0-62 15,0 0 63-15,7 7-63 0,-7-7 60 0,0 0-60 0,0 0 61 16,0 0-61-16,0 0 59 0,0 0-59 0,7 1 59 15,4-1-59-15,-11 0 72 0,0 0-72 0,21-1 72 16,13-6-72-16,-34 7 60 0,0 0-60 0,49-12 61 16,23-4-61-16,-72 16 55 0,0 0-55 0,85-14 56 15,16-1-56-15,-101 15 48 0,0 0-48 0,116-12 49 16,16-1-49-16,-132 13 40 0,0 0-40 0,136-8 41 16,-14 1-41-16,-122 7 37 0,0 0-37 0,123-5 37 15,1-7-37-15,-124 12 34 0,0 0-34 0,118-13 35 16,-16 1-35-16,-102 12 28 0,0 0-28 0,104-12 28 15,6 2-28-15,-110 10 28 0,0 0-28 0,99-9 29 0,-13 4-29 16,-86 5 24-16,0 0-24 0,71-7 25 0,-20-2-25 16,-51 9 19-16,0 0-19 0,38-3 20 0,-16-2-20 15,-22 5 7-15,0 0-7 0,7-4 8 0,-16 4-8 16,9 0 0-16,0 0 0 0,-18 5 1 0,-6 11-1 16,-1-4-1383-16</inkml:trace>
  <inkml:trace contextRef="#ctx0" brushRef="#br0" timeOffset="-130769.63">22618 3233 684 0,'0'0'0'15,"0"0"0"-15,0 0 0 0,0 0 34 0,0 0-34 16,-1 24 34-16,-5 17-34 0,6-41 78 0,0 0-78 16,-5 52 79-16,1 4-79 0,4-56 88 0,0 0-88 0,-1 52 89 15,-5 1-89-15,6-53 59 0,0 0-59 0,-5 42 60 16,-4-2-60-16,9-40 43 0,0 0-43 0,-12 31 43 15,3-5-43-15,9-26 34 0,0 0-34 0,-9 19 35 16,8-11-35-16,1-8 35 0,0 0-35 0,0 0 36 16,0 0-36-16,0 0 33 0,0 0-33 0,0 0 34 15,0 0-34-15,0 0 36 0,0 0-36 0,0-24 36 16,5-17-36-16,-5 41 40 0,0 0-40 0,9-56 41 16,1-8-41-16,-10 64 41 0,0 0-41 0,13-69 41 15,1-4-41-15,-14 73 41 0,0 0-41 0,14-53 41 16,-7 18-41-16,-7 35 37 0,0 0-37 0,7-22 38 0,2 6-38 15,-9 16 32-15,0 0-32 0,14-12 32 0,4 2-32 16,-18 10 26-16,0 0-26 0,22 6 27 0,8 19-27 16,-30-25 20-16,0 0-20 0,29 36 20 0,1 16-20 15,-30-52 14-15,0 0-14 0,28 61 15 0,-2 3-15 16,-26-64 10-16,0 0-10 0,23 60 11 0,-5-11-11 16,-18-49 9-16,0 0-9 0,12 41 10 0,-1-13-10 0,-11-28 4 15,0 0-4-15,9 24 4 0,-8-12-4 0,-1-12 0 16,0 0 0-16,2 9 0 0,-2-9 0 0,0 0-1533 0</inkml:trace>
  <inkml:trace contextRef="#ctx0" brushRef="#br0" timeOffset="-130588.9">22645 3581 1233 0,'0'0'0'0,"0"0"0"15,-9 6 0-15,9-6 18 0,0 0-18 0,-7 2 18 16,7-2-18-16,0 0 36 0,0 0-36 0,7 0 37 15,7 4-37-15,-14-4 22 0,0 0-22 0,32-6 22 16,15-6-22-16,-47 12 20 0,0 0-20 0,53-12 20 16,-5 9-20-16,-48 3 17 0,0 0-17 0,39-4 17 15,-11-1-17-15,2 2-1035 0</inkml:trace>
  <inkml:trace contextRef="#ctx0" brushRef="#br0" timeOffset="-130258.23">23433 3226 1244 0,'0'0'0'0,"0"0"0"0,7-12 0 0,-7 12 16 16,0 0-16-16,6-11 17 0,-8 4-17 0,2 7 29 15,0 0-29-15,-11-3 30 0,-8 6-30 0,19-3 94 16,0 0-94-16,-27 12 94 0,-4 6-94 16,31-18 74-16,0 0-74 0,-29 31 75 0,3 14-75 0,26-45 61 0,0 0-61 15,-14 57 62-15,5 7-62 0,9-64 47 0,0 0-47 16,11 64 47-16,19-12-47 0,-30-52 37 0,0 0-37 16,35 38 37-16,11-7-37 0,-46-31 28 0,0 0-28 15,42 18 28-15,4-8-28 0,-46-10 14 0,0 0-14 0,42 5 15 16,-5-5-15-16,-37 0 7 0,0 0-7 0,39-5 8 15,9-7-8-15,-2 0-1488 0</inkml:trace>
  <inkml:trace contextRef="#ctx0" brushRef="#br0" timeOffset="-128907.59">24545 2025 359 0,'0'0'0'16,"0"0"0"-16,0 0 0 0,0 0 56 0,0 0-56 16,-27-24 57-16,13 11-57 0,14 13 130 0,0 0-130 15,-16-8 131-15,-2 4-131 0,18 4 107 0,0 0-107 0,-17 12 108 16,-1 18-108-16,18-30 75 0,0 0-75 0,-19 40 75 15,-4 8-75-15,23-48 46 0,0 0-46 0,-21 52 47 16,7 5-47-16,14-57 30 0,0 0-30 0,-11 61 31 16,4-4-31-16,7-57 26 0,0 0-26 0,3 67 27 15,6 6-27-15,-9-73 27 0,0 0-27 0,23 66 27 16,4-11-27-16,-27-55 18 0,0 0-18 0,35 40 19 16,2-11-19-16,-37-29 13 0,0 0-13 0,48 12 14 15,10-12-14-15,-58 0 17 0,0 0-17 0,62-12 18 16,-4-17-18-16,-58 29 19 0,0 0-19 0,51-43 19 15,-5-23-19-15,-46 66 18 0,0 0-18 0,39-68 19 16,-17 8-19-16,-22 60 18 0,0 0-18 0,15-52 19 0,-15 10-19 16,0 42 24-16,0 0-24 0,-6-33 24 0,-1 11-24 15,7 22 27-15,0 0-27 0,-10-5 28 0,-4 8-28 16,14-3 24-16,0 0-24 0,-20 14 24 0,4 9-24 16,16-23 20-16,0 0-20 0,-5 26 20 0,7 8-20 15,-2-34 16-15,0 0-16 0,9 45 16 0,6 4-16 0,-15-49 15 16,0 0-15-16,20 45 16 0,6-6-16 15,-26-39 11-15,0 0-11 0,30 28 12 0,9-11-12 0,-39-17 9 16,0 0-9-16,44 7 9 0,-3-10-9 0,-41 3 5 0,0 0-5 16,42-21 6-16,-1-15-6 0,-41 36 3 0,0 0-3 15,35-43 4-15,-9 1-4 0,-26 42 2 0,0 0-2 16,15-43 2-16,-8-6-2 0,-7 49 2 0,0 0-2 16,-6-45 3-16,-13-7-3 0,19 52 3 0,0 0-3 15,-28-45 4-15,-13 9-4 0,41 36 5 0,0 0-5 16,-40-21 5-16,2 23-5 0,38-2 7 0,0 0-7 0,-30 16 8 15,2 11-8-15,28-27 8 0,0 0-8 0,-23 28 8 16,2 1-8-16,21-29 5 0,0 0-5 0,-14 28 6 16,9-4-6-16,5-24 4 0,0 0-4 0,2 24 5 15,10-8-5-15,-12-16 4 0,0 0-4 0,16 12 4 16,8-12-4-16,-24 0 3 0,0 0-3 0,32-7 3 16,18-5-3-16,-50 12 3 0,0 0-3 0,51-12 4 15,-9-4-4-15,-42 16 4 0,0 0-4 0,39-13 4 16,0-6-4-16,-39 19 3 0,0 0-3 0,38-18 4 15,-2 6-4-15,-36 12 2 0,0 0-2 0,39 0 3 16,6 14-3-16,-45-14 1 0,0 0-1 0,46 22 2 0,-3 8-2 16,-43-30 0-16,0 0 0 0,26 33 1 0,-19 7-1 15,-7-40 1-15,0 0-1 0,-5 48 2 0,-11 4-2 16,16-52 2-16,0 0-2 0,-23 45 2 0,-5-14-2 16,28-31 2-16,0 0-2 0,-27 14 3 0,10-11-3 15,17-3 0-15,0 0 0 0,-9-5 0 0,12-10 0 16,-3 3-1453-16</inkml:trace>
  <inkml:trace contextRef="#ctx0" brushRef="#br0" timeOffset="-128487.22">26150 2025 1278 0,'0'0'0'0,"0"0"0"16,-23-16 0-16,23 16 51 0,0 0-51 0,-27-12 51 16,-10 7-51-16,37 5 52 0,0 0-52 0,-35 5 53 15,5 14-53-15,30-19 55 0,0 0-55 0,-26 30 55 16,3 6-55-16,23-36 36 0,0 0-36 0,-13 43 36 16,17 6-36-16,-4-49 28 0,0 0-28 0,14 45 29 15,7-6-29-15,-21-39 27 0,0 0-27 0,26 37 27 16,4-1-27-16,-30-36 23 0,0 0-23 0,32 33 23 15,5-16-23-15,-37-17 23 0,0 0-23 0,36 11 23 16,-12-11-23-16,-24 0 31 0,0 0-31 0,30-11 31 0,7-13-31 16,-37 24 31-16,0 0-31 0,36-26 32 0,-19 7-32 15,-17 19 27-15,0 0-27 0,11-29 27 0,-2-23-27 16,-9 52 24-16,0 0-24 0,0-56 24 0,-13 6-24 16,13 50 20-16,0 0-20 0,-21-43 21 0,-4 7-21 15,25 36 15-15,0 0-15 0,-28-21 15 0,-4 17-15 16,32 4 5-16,0 0-5 0,-30 7 6 0,4 5-6 15,26-12 1-15,0 0-1 0,-21 12 2 0,7-3-2 0,14-9 0 16,0 0 0-16,-9 0 0 0,9 0 0 0,0 0-1577 16</inkml:trace>
  <inkml:trace contextRef="#ctx0" brushRef="#br0" timeOffset="-128255.98">26093 1776 1188 0,'0'0'0'15,"0"0"0"-15,11 12 0 0,-11-12-1 0,0 0 1 0,9 19-1 16,1 8 1-16,-10-27-6 0,0 0 6 0,11 45-6 16,1 21 6-16,-12-66 13 0,0 0-13 0,11 80 13 15,-1 10-13-15,-10-90 63 0,0 0-63 0,6 95 64 16,-8-5-64-16,2-90 89 0,0 0-89 0,-7 92 89 16,-2 6-89-16,9-98 97 0,0 0-97 0,-11 89 98 15,1-25-98-15,10-64 74 0,0 0-74 0,-7 48 75 16,3-12-75-16,4-36 49 0,0 0-49 0,-2 21 49 15,2-12-49-15,0 1-1401 0</inkml:trace>
  <inkml:trace contextRef="#ctx0" brushRef="#br0" timeOffset="-123005.86">8996 13478 1132 0,'0'0'0'0,"0"0"0"16,0 0 0-16,0 0 38 0,0 0-38 0,0 0 39 0,0 0-39 15,0 0 82-15,0 0-82 0,-14 27 83 0,19 6-83 16,-5-33 76-16,0 0-76 0,9 35 77 0,0-6-77 16,-9-29 40-16,0 0-40 0,14 26 41 0,-2-5-41 15,-12-21 26-15,0 0-26 0,20 17 27 0,1-6-27 16,-21-11 22-16,0 0-22 0,28 1 22 0,-2-9-22 0,-26 8 19 15,0 0-19-15,37-21 20 0,4-15-20 0,-41 36 16 16,0 0-16-16,49-45 16 0,6-11-16 0,-55 56 26 16,0 0-26-16,53-57 27 0,-11 9-27 0,-42 48 35 15,0 0-35-15,41-40 35 0,-6 7-35 0,-35 33 41 0,0 0-41 16,27-24 42-16,-3 8-42 0,-24 16 42 16,0 0-42-16,21-10 42 0,-8 5-42 0,-13 5 35 0,0 0-35 15,14 3 36-15,-5 4-36 0,-9-7 31 0,0 0-31 0,10 14 31 16,8 1-31-16,-18-15 23 0,0 0-23 15,14 16 23-15,-9-7-23 0,2-1-1624 0</inkml:trace>
  <inkml:trace contextRef="#ctx0" brushRef="#br0" timeOffset="-122407.58">10282 15248 1132 0,'0'0'0'16,"0"0"0"-16,0-21 0 0,0 21 36 0,0 0-36 15,0-15 36-15,0 6-36 0,0 9 63 0,0 0-63 0,0 0 63 16,0 0-63-16,0 0 93 0,0 0-93 0,10 12 93 16,4 19-93-16,-14-31 59 0,0 0-59 0,16 37 59 15,-2 2-59-15,-14-39 52 0,0 0-52 0,14 38 53 16,1-3-53-16,-15-35 44 0,0 0-44 0,8 26 45 16,1-10-45-16,-9-16 32 0,0 0-32 0,11 8 33 15,6-4-33-15,-17-4 26 0,0 0-26 0,22-7 27 16,1-14-27-16,-23 21 20 0,0 0-20 0,26-36 20 15,15-20-20-15,-41 56 18 0,0 0-18 0,51-62 18 0,10-2-18 16,-61 64 21-16,0 0-21 0,59-61 22 16,-8 16-22-16,-51 45 24 0,0 0-24 0,44-34 25 0,-12 10-25 15,-32 24 22-15,0 0-22 0,23-19 23 0,-4 6-23 16,-19 13 28-16,0 0-28 0,14-10 28 0,-7 7-28 16,-7 3 27-16,0 0-27 0,0 0 27 0,0 0-27 15,0 0 26-15,0 0-26 0,-3-9 27 0,3 9-27 16,0 0-1682-16</inkml:trace>
  <inkml:trace contextRef="#ctx0" brushRef="#br0" timeOffset="-112457.83">19121 4906 662 0,'0'0'0'0,"0"0"0"0,-29 7 0 0,29-7 32 0,0 0-32 15,-30 7 33-15,-3 5-33 0,33-12 99 0,0 0-99 16,-32 21 100-16,0 7-100 0,32-28 91 0,0 0-91 16,-26 45 92-16,8 19-92 0,18-64 51 0,0 0-51 15,-9 74 51-15,6 6-51 0,3-80 36 0,0 0-36 0,3 76 36 16,6-2-36-16,-9-74 24 0,0 0-24 0,18 69 25 15,3-6-25-15,-21-63 23 0,0 0-23 0,28 53 23 16,8-11-23-16,-36-42 16 0,0 0-16 0,49 28 16 16,16-13-16-16,-65-15 15 0,0 0-15 0,73-3 16 15,6-11-16-15,-79 14 17 0,0 0-17 0,74-24 17 16,-11-14-17-16,-63 38 17 0,0 0-17 0,53-45 17 16,-7-4-17-16,-46 49 19 0,0 0-19 0,36-45 19 15,-14 4-19-15,-22 41 16 0,0 0-16 0,9-44 17 16,-12-9-17-16,3 53 18 0,0 0-18 0,-4-44 18 0,2 25-18 15,2 19 15-15,0 0-15 0,0 0 16 0,-8 14-16 16,8-14 13-16,0 0-13 0,-4 26 14 0,6 5-14 16,-2-31 12-16,0 0-12 0,5 33 12 0,6-5-12 15,-11-28 11-15,0 0-11 0,17 26 11 0,10 1-11 16,-27-27 11-16,0 0-11 0,23 23 12 0,-2-9-12 16,-21-14 11-16,0 0-11 0,21 7 11 0,0-7-11 0,-21 0 12 15,0 0-12-15,23-7 12 0,-2-9-12 0,-21 16 13 16,0 0-13-16,18-22 13 0,-6-6-13 0,-12 28 13 15,0 0-13-15,4-36 14 0,-8-21-14 0,4 57 14 16,0 0-14-16,-14-63 15 0,-10-8-15 0,24 71 13 16,0 0-13-16,-34-62 14 0,2 24-14 0,32 38 13 0,0 0-13 15,-31-22 14-15,1 20-14 0,30 2 11 0,0 0-11 16,-25 15 11-16,7 18-11 0,18-33 7 0,0 0-7 16,-12 33 7-16,3 3-7 0,9-36 5 0,0 0-5 15,-2 32 6-15,9-3-6 0,-7-29 4 0,0 0-4 0,14 24 4 16,6-8-4-16,-20-16 3 0,0 0-3 0,25 8 4 15,3-8-4-15,-28 0 4 0,0 0-4 0,33-8 4 16,3-11-4-16,-36 19 4 0,0 0-4 0,37-33 4 16,-2-12-4-16,-35 45 5 0,0 0-5 0,32-43 5 15,-8 10-5-15,-24 33 4 0,0 0-4 0,29-24 5 16,2 5-5-16,-31 19 4 0,0 0-4 0,41-6 4 16,-1 13-4-16,-40-7 3 0,0 0-3 0,43 24 4 15,1 21-4-15,-44-45 2 0,0 0-2 0,35 51 3 16,-14 4-3-16,-21-55 4 0,0 0-4 0,11 52 4 15,-11-11-4-15,0-41 7 0,0 0-7 0,-16 33 7 0,-9-10-7 16,25-23 5-16,0 0-5 0,-23 15 6 0,15-4-6 16,8-11 2-16,0 0-2 0,0 0 2 0,12-12-2 15,2 0-1500-15</inkml:trace>
  <inkml:trace contextRef="#ctx0" brushRef="#br0" timeOffset="-111841.65">20443 4816 875 0,'0'0'0'0,"0"0"0"15,0 0 0-15,0 0 20 0,0 0-20 0,13-9 20 0,6 1-20 16,-19 8 5-16,0 0-5 0,39-2 6 0,28 14-6 16,-67-12 43-16,0 0-43 0,74 26 43 0,-2 12-43 15,-72-38 45-15,0 0-45 0,64 49 45 0,-9 10-45 16,-55-59 44-16,0 0-44 0,38 69 44 0,-23 17-44 16,-15-86 32-16,0 0-32 0,3 83 33 0,-12-22-33 15,9-61 26-15,0 0-26 0,-9 45 26 0,-3-21-26 16,12-24 20-16,0 0-20 0,-5 16 20 0,5-8-20 15,0-8 13-15,0 0-13 0,0 0 14 0,2-8-14 0,-2 8 15 16,0 0-15-16,8-28 16 0,10-26-16 0,-18 54 15 16,0 0-15-16,23-67 16 0,0-14-16 0,-23 81 17 15,0 0-17-15,23-85 18 0,-2 9-18 0,-21 76 22 16,0 0-22-16,9-78 22 0,-22-2-22 0,13 80 23 0,0 0-23 16,-22-76 23-16,-7 14-23 0,29 62 24 0,0 0-24 15,-33-47 24-15,-4 18-24 0,37 29 34 0,0 0-34 16,-34-13 35-16,11 10-35 0,23 3 34 0,0 0-34 0,-14 3 35 15,11 10-35-15,3-13 26 0,0 0-26 0,8 24 26 16,24 5-26-16,-32-29 18 0,0 0-18 0,36 31 19 16,-1-13-19-16,0 1-1317 0</inkml:trace>
  <inkml:trace contextRef="#ctx0" brushRef="#br0" timeOffset="-111565.95">21562 4844 1031 0,'0'0'0'0,"0"0"0"0,9 8 0 16,-9-8 0-16,0 0 0 0,14 4 0 0,5-1 0 15,-19-3-1-15,0 0 1 0,30-1-1 0,5-5 1 0,-35 6 20 16,0 0-20-16,37-6 21 0,-1 0-21 0,-36 6 45 16,0 0-45-16,28 0 46 0,-7 0-46 0,-21 0 58 0,0 0-58 15,16 6 59-15,-4 0-59 0,-12-6 51 16,0 0-51-16,4 16 52 0,-4 5-52 0,0-2-976 0</inkml:trace>
  <inkml:trace contextRef="#ctx0" brushRef="#br0" timeOffset="-111430.18">21646 5086 975 0,'0'0'0'0,"13"-3"0"15,11-6 0-15,-24 9 10 0,0 0-10 0,34-9 11 16,5 2-11-16,-39 7 1 0,0 0-1 0,42-6 1 16,6-5-1-16,1 1-689 0</inkml:trace>
  <inkml:trace contextRef="#ctx0" brushRef="#br0" timeOffset="-111010.97">23236 4460 494 0,'0'0'0'0,"0"0"0"15,-34 5 0-15,1-2-311 0</inkml:trace>
  <inkml:trace contextRef="#ctx0" brushRef="#br0" timeOffset="-110407.64">23068 4472 785 0,'0'0'0'0,"-7"8"0"0,-18 8 0 16,25-16 23-16,0 0-23 0,-26 24 23 0,-1 9-23 15,27-33 50-15,0 0-50 0,-17 45 50 0,6 28-50 16,11-73 69-16,0 0-69 0,-3 79 70 0,10-9-70 16,-7-70 54-16,0 0-54 0,17 64 55 0,10-7-55 15,-27-57 47-15,0 0-47 0,33 45 48 0,8-18-48 16,-41-27 44-16,0 0-44 0,53 18 44 0,12-11-44 15,-65-7 38-15,0 0-38 0,72-4 39 0,6-8-39 0,-78 12 36 16,0 0-36-16,71-17 36 0,-15-7-36 0,-56 24 31 16,0 0-31-16,42-25 31 0,-12 3-31 0,-30 22 31 15,0 0-31-15,16-28 31 0,-3-10-31 0,-13 38 26 16,0 0-26-16,7-33 26 0,-6 14-26 0,-1 19 25 16,0 0-25-16,-1-9 25 0,1 9-25 0,0 0 17 0,0 0-17 15,-6 18 18-15,8 9-18 0,-2-27 11 0,0 0-11 16,4 28 11-16,3 0-11 0,-7-28 8 0,0 0-8 15,9 24 8-15,-1-7-8 0,-8-17 7 0,0 0-7 16,11 13 7-16,0-5-7 0,-11-8 6 0,0 0-6 16,14 7 6-16,3-7-6 0,-17 0 5 0,0 0-5 0,18-3 5 15,-6-3-5-15,-12 6 6 0,0 0-6 0,13-13 6 16,2-13-6-16,-15 26 6 0,0 0-6 0,9-40 7 16,-10-16-7-16,1 56 8 0,0 0-8 0,-13-58 9 15,-8 2-9-15,21 56 11 0,0 0-11 0,-19-45 12 16,3 21-12-16,16 24 11 0,0 0-11 0,-13 3 12 15,1 27-12-15,12-30 13 0,0 0-13 0,-9 36 13 16,0 4-13-16,9-40 10 0,0 0-10 0,-3 33 11 16,8 3-11-16,-5-36 8 0,0 0-8 0,13 28 8 0,-1-7-8 15,-12-21 6-15,0 0-6 0,19 12 7 0,1-12-7 16,-20 0 6-16,0 0-6 0,24-9 6 0,8-12-6 16,-32 21 6-16,0 0-6 0,37-27 7 0,4-10-7 15,-41 37 6-15,0 0-6 0,37-39 7 0,-5-10-7 16,-32 49 5-16,0 0-5 0,28-41 6 0,-7 13-6 15,-21 28 5-15,0 0-5 0,26-16 5 0,17 11-5 16,-43 5 5-16,0 0-5 0,47 5 5 0,-10 23-5 0,-37-28 4 16,0 0-4-16,27 36 5 0,-13 4-5 0,-14-40 4 15,0 0-4-15,3 38 5 0,-11 2-5 0,8-40 5 16,0 0-5-16,-16 36 5 0,-4-11-5 0,20-25 2 0,0 0-2 16,-14 17 3-16,11-7-3 0,3-10 3 15,0 0-3-15,12-10 3 0,20-20-3 0,-4-2-1529 0</inkml:trace>
  <inkml:trace contextRef="#ctx0" brushRef="#br0" timeOffset="-110041.41">24841 4332 1222 0,'0'0'0'0,"-9"3"0"15,-10 6 0-15,19-9 37 0,0 0-37 0,-23 15 38 16,0 1-38-16,23-16 33 0,0 0-33 0,-18 24 34 16,6 9-34-16,12-33 70 0,0 0-70 0,-9 36 71 0,4 4-71 15,5-40 46-15,0 0-46 0,-6 45 46 0,3 12-46 16,3-57 42-16,0 0-42 0,0 56 42 0,9-3-42 16,-9-53 36-16,0 0-36 0,12 43 36 0,7-18-36 15,-19-25 34-15,0 0-34 0,23 14 34 0,4-11-34 16,-27-3 32-16,0 0-32 0,33-16 33 0,11-16-33 15,-44 32 29-15,0 0-29 0,45-45 30 0,-8-7-30 16,-37 52 27-16,0 0-27 0,26-49 28 0,-14 13-28 16,-12 36 21-16,0 0-21 0,6-33 22 0,-10-7-22 0,4 40 13 15,0 0-13-15,-10-41 13 0,-12 6-13 0,22 35 4 16,0 0-4-16,-26-21 5 0,-2 9-5 0,28 12 0 16,0 0 0-16,-21-3 0 0,12 1 0 0,0 2-1499 15</inkml:trace>
  <inkml:trace contextRef="#ctx0" brushRef="#br0" timeOffset="-109856.21">24687 4110 1211 0,'0'0'0'0,"7"7"0"16,9 10 0-16,-16-17 61 0,0 0-61 0,20 40 61 16,1 24-61-16,-21-64 109 0,0 0-109 0,25 73 110 15,3 3-110-15,-28-76 90 0,0 0-90 0,26 78 91 16,-5-5-91-16,-21-73 58 0,0 0-58 0,18 76 59 15,-6 8-59-15,-12-84 38 0,0 0-38 0,13 75 39 16,3-13-39-16,-16-62 29 0,0 0-29 0,14 45 29 16,-4-21-29-16,1 1-1429 0</inkml:trace>
  <inkml:trace contextRef="#ctx0" brushRef="#br0" timeOffset="-109419.92">22991 5365 1188 0,'0'0'0'0,"0"0"0"15,14 12 0-15,-14-12 1 0,0 0-1 0,28 9 2 16,23-6-2-16,-51-3 28 0,0 0-28 0,78 2 29 15,40-4-29-15,-118 2 82 0,0 0-82 0,137-3 82 16,24-4-82-16,-161 7 69 0,0 0-69 0,187-9 70 16,26-3-70-16,-213 12 69 0,0 0-69 0,224-17 69 15,0-4-69-15,-224 21 56 0,0 0-56 0,203-19 57 0,-32 0-57 16,-171 19 38-16,0 0-38 0,136-12 39 16,-41 10-39-16,-95 2 19 0,0 0-19 0,62 0 20 0,-41 8-20 15,2-2-1379-15</inkml:trace>
  <inkml:trace contextRef="#ctx0" brushRef="#br0" timeOffset="-108772.68">23447 5887 729 0,'0'0'0'0,"0"0"0"16,-7-17 0-16,7 17 49 0,0 0-49 0,-19-17 49 15,-8 3-49-15,27 14 52 0,0 0-52 0,-40-5 53 16,-13 1-53-16,53 4 51 0,0 0-51 0,-51 4 52 16,10 4-52-16,41-8 45 0,0 0-45 0,-35 19 46 15,5 6-46-15,30-25 29 0,0 0-29 0,-25 36 29 0,11 12-29 16,14-48 34-16,0 0-34 0,-3 54 35 16,10 3-35-16,-7-57 34 0,0 0-34 0,19 56 34 0,13-8-34 15,-32-48 30-15,0 0-30 0,47 42 31 0,19-3-31 16,-66-39 28-16,0 0-28 0,67 37 29 0,-5-1-29 15,-62-36 26-15,0 0-26 0,47 40 26 0,-15 5-26 16,-32-45 23-16,0 0-23 0,14 40 23 0,-21-7-23 16,7-33 25-16,0 0-25 0,-25 20 26 0,-19-4-26 15,44-16 25-15,0 0-25 0,-47 3 25 0,-5-13-25 0,52 10 24 16,0 0-24-16,-42-21 25 0,10-12-25 0,32 33 24 16,0 0-24-16,-21-40 25 0,16-5-25 0,5 45 17 15,0 0-17-15,12-44 18 0,20 4-18 0,-32 40 14 16,0 0-14-16,42-37 15 0,4 4-15 0,-46 33 12 0,0 0-12 15,42-24 13-15,-13 9-13 0,-29 15 13 0,0 0-13 16,31-9 13-16,8 6-13 0,-39 3 11 0,0 0-11 16,43 6 12-16,1 8-12 0,-44-14 11 0,0 0-11 15,37 23 11-15,-13 1-11 0,-24-24 8 0,0 0-8 16,18 26 9-16,-7-3-9 0,-11-23 8 0,0 0-8 0,7 17 8 16,-2-2-8-16,-5-15 5 0,0 0-5 0,5 13 6 15,-5-13-6-15,0 0 2 0,0 0-2 0,0 0 2 16,14-13-2-16,0-2-1398 0</inkml:trace>
  <inkml:trace contextRef="#ctx0" brushRef="#br0" timeOffset="-108638.64">23626 5882 1020 0,'0'0'0'0,"0"0"0"16,0 0 0-16,0 0 20 0,0 0-20 0,5 0 20 16,-5 0-20-16,0 0 21 0,0 0-21 0,21 16 21 0,5 1-21 15,-26-17 4-15,0 0-4 0,34 28 4 0,-1 8-4 16,-33-36-4-16,0 0 4 0,36 40-4 0,3 5 4 15,-4-4-767-15</inkml:trace>
  <inkml:trace contextRef="#ctx0" brushRef="#br0" timeOffset="-108439.83">23941 6227 1043 0,'0'0'0'0,"0"0"0"0,18-13 0 0,-18 13-3 16,0 0 3-16,14-12-2 0,-3-2 2 0,-11 14-8 15,0 0 8-15,7-15-7 0,-2 3 7 0,-5 12 24 0,0 0-24 16,9-9 25-16,0 6-25 0,-9 3 96 0,0 0-96 15,19 8 96-15,11 8-96 0,-30-16 115 0,0 0-115 16,35 17 116-16,4 6-116 0,-39-23 87 0,0 0-87 16,35 17 87-16,-8-5-87 0,-27-12 59 0,0 0-59 15,26 9 59-15,11 3-59 0,-37-12 36 0,0 0-36 16,32 10 36-16,-6-10-36 0,1 0-1335 0</inkml:trace>
  <inkml:trace contextRef="#ctx0" brushRef="#br0" timeOffset="-108024.75">24559 5813 1412 0,'0'0'0'0,"0"0"0"15,-23 0 0-15,23 0 49 0,0 0-49 0,-20 0 50 16,3 2-50-16,17-2 68 0,0 0-68 0,-14 10 68 16,1 7-68-16,13-17 72 0,0 0-72 0,-3 35 72 15,4 19-72-15,-1-54 45 0,0 0-45 0,11 60 45 0,14 13-45 16,-25-73 34-16,0 0-34 0,35 64 34 0,9-16-34 15,-44-48 30-15,0 0-30 0,48 38 30 0,1-15-30 16,-49-23 25-16,0 0-25 0,46 14 25 0,-9-11-25 16,-37-3 22-16,0 0-22 0,41-8 22 0,4-13-22 15,-45 21 22-15,0 0-22 0,46-31 22 0,-3-18-22 16,-43 49 22-16,0 0-22 0,30-57 22 0,-13-16-22 0,-17 73 22 16,0 0-22-16,2-72 23 0,-20 11-23 0,18 61 21 15,0 0-21-15,-30-57 21 0,-10 5-21 0,40 52 17 16,0 0-17-16,-46-40 18 0,-5 11-18 0,51 29 13 0,0 0-13 15,-53-12 13-15,5 20-13 0,48-8 9 0,0 0-9 16,-46 21 10-16,4 7-10 0,42-28 7 0,0 0-7 16,-30 33 7-16,19-2-7 0,11-31 3 0,0 0-3 15,8 28 4-15,16 1-4 0,-24-29 2 0,0 0-2 16,37 28 2-16,9-7-2 0,-46-21 1 0,0 0-1 0,44 17 1 16,-8-7-1-16,-36-10-1 0,0 0 1 0,40 4 0 15,9-6 0-15,-49 2-5 0,0 0 5 0,43-5-4 16,-17-4 4-16,1-1-1722 0</inkml:trace>
  <inkml:trace contextRef="#ctx0" brushRef="#br0" timeOffset="-98457.54">23807 6213 942 0,'0'0'0'0,"0"0"0"16,0 0 0-16,0 0 53 0,0 0-53 0,0 0 53 15,0 0-53-15,0 0 111 0,0 0-111 0,18 5 112 16,-9-2-112-16,-9-3 89 0,0 0-89 0,8 4 89 15,1-2-89-15,-9-2 61 0,0 0-61 0,7 3 62 16,7 9-62-16,-14-12 37 0,0 0-37 0,15 12 37 16,-5 0-37-16,-10-12 31 0,0 0-31 0,9 19 31 0,2 2-31 15,-11-21 25-15,0 0-25 0,8 21 25 16,-1 0-25-16,-7-21 21 0,0 0-21 0,2 19 22 0,0-7-22 16,-2-12 19-16,0 0-19 0,2 12 19 0,1-3-19 15,-3-9 16-15,0 0-16 0,0 0 16 0,0 0-16 16,0 0 15-16,0 0-15 0,0 0 16 0,0 0-16 15,0 0 13-15,0 0-13 0,0 0 14 0,6-6-14 16,-6 6 14-16,0 0-14 0,3-10 14 0,2-2-14 16,-5 12 12-16,0 0-12 0,6-16 13 0,1-1-13 0,-7 17 9 15,0 0-9-15,7-16 10 0,2 3-10 0,-9 13 7 16,0 0-7-16,12-16 8 0,-3 0-8 0,-9 16 7 16,0 0-7-16,10-15 8 0,-1 6-8 0,-9 9 7 0,0 0-7 15,13-5 7-15,-1 2-7 0,-12 3 7 0,0 0-7 16,21 0 7-16,13 0-7 0,-34 0 6 0,0 0-6 15,33 8 6-15,-6 1-6 0,-27-9 6 0,0 0-6 16,19 15 7-16,-5 6-7 0,-14-21 5 0,0 0-5 0,11 23 6 16,-6-6-6-16,-5-17 3 0,0 0-3 0,9 19 4 15,7 2-4-15,-1 0-1517 0</inkml:trace>
  <inkml:trace contextRef="#ctx0" brushRef="#br0" timeOffset="-85983.59">19738 7736 684 0,'0'0'0'0,"0"0"0"0,-18-13 0 0,18 13 40 0,0 0-40 15,-19-10 40-15,-13-2-40 0,32 12 113 0,0 0-113 16,-30-9 114-16,4 6-114 0,26 3 122 0,0 0-122 16,-20-5 122-16,-1 1-122 0,21 4 73 0,0 0-73 0,-23 4 74 15,-9 8-74-15,32-12 54 0,0 0-54 0,-37 24 54 16,0 18-54-16,37-42 31 0,0 0-31 0,-38 50 32 16,2 3-32-16,36-53 20 0,0 0-20 0,-26 52 20 15,12-10-20-15,14-42 13 0,0 0-13 0,-2 34 14 16,13-4-14-16,-11-30 11 0,0 0-11 0,21 24 11 15,10 4-11-15,-31-28 10 0,0 0-10 0,36 27 10 16,3-1-10-16,-39-26 7 0,0 0-7 0,40 30 8 16,1 6-8-16,-41-36 6 0,0 0-6 0,38 43 7 15,-4 4-7-15,-34-47 4 0,0 0-4 0,19 47 4 0,-22-4-4 16,3-43 7-16,0 0-7 0,-25 37 8 0,-12-8-8 16,37-29 11-16,0 0-11 0,-46 31 11 0,-3-7-11 15,49-24 15-15,0 0-15 0,-46 16 15 0,-2-7-15 16,48-9 11-16,0 0-11 0,-35 1 11 0,14-6-11 15,21 5 4-15,0 0-4 0,-9-17 4 0,13-14-4 16,-4 31 1-16,0 0-1 0,16-44 1 0,10-9-1 16,0-1-1288-16</inkml:trace>
  <inkml:trace contextRef="#ctx0" brushRef="#br0" timeOffset="-85729.82">19872 8087 1143 0,'0'0'0'16,"0"0"0"-16,0 10 0 0,0-10-3 0,0 0 3 0,2 7-2 16,0 0 2-16,-2-7-21 0,0 0 21 0,7 11-20 15,-2 2 20-15,-5-13 10 0,0 0-10 0,12 21 10 16,-1 7-10-16,-11-28 43 0,0 0-43 0,12 33 44 15,-8 3-44-15,-4-36 60 0,0 0-60 0,5 26 61 16,0-9-61-16,-5-17 56 0,0 0-56 0,6 7 56 16,-6-7-56-16,0 0-1018 0</inkml:trace>
  <inkml:trace contextRef="#ctx0" brushRef="#br0" timeOffset="-85579.68">19900 7921 1233 0,'0'0'0'0,"0"0"0"0,0 0 0 15,0 0 1-15,0 0-1 0,0 0 1 0,-7 0-1 16,7 0 1-16,0 0-1 0,0 0 1 0,0 0-1 16,0 0 0-16,0 0 0 0,11 2 0 0,13 1 0 15,-24-3-7-15,0 0 7 0,32-3-6 0,-2-6 6 0,2 0-858 16</inkml:trace>
  <inkml:trace contextRef="#ctx0" brushRef="#br0" timeOffset="-85223.68">20198 8066 1054 0,'0'0'0'0,"2"9"0"0,5 13 0 0,-7-22 4 0,0 0-4 16,9 35 5-16,-4 1-5 0,-5-36 14 0,0 0-14 0,0 37 14 16,-3-10-14-16,3-27 73 0,0 0-73 0,0 24 74 15,3-6-74-15,-3-18 80 0,0 0-80 0,2 10 81 16,-2-3-81-16,0-7 78 0,0 0-78 0,0 0 79 15,0 0-79-15,0 0 61 0,0 0-61 0,16-14 62 16,-4-22-62-16,-12 36 51 0,0 0-51 0,16-43 52 16,-7 1-52-16,-9 42 42 0,0 0-42 0,7-36 42 15,0 12-42-15,-7 24 34 0,0 0-34 0,7-21 34 16,0 7-34-16,-7 14 27 0,0 0-27 0,11-10 28 16,8 3-28-16,-19 7 20 0,0 0-20 0,20 0 21 0,4 8-21 15,-24-8 16-15,0 0-16 0,25 19 17 0,-2 9-17 16,-23-28 16-16,0 0-16 0,16 40 16 0,-9 7-16 15,-7-47 13-15,0 0-13 0,7 48 14 0,5-5-14 16,-12-43 12-16,0 0-12 0,20 28 12 0,-3-19-12 16,6-4-1550-16</inkml:trace>
  <inkml:trace contextRef="#ctx0" brushRef="#br0" timeOffset="-84538.57">20999 7639 662 0,'0'0'0'0,"-7"0"0"16,-12 0 0-16,19 0 98 0,0 0-98 0,-25 8 98 0,-2 8-98 16,27-16 89-16,0 0-89 0,-26 28 90 0,1 18-90 15,25-46 43-15,0 0-43 0,-19 61 44 0,8 10-44 0,11-71 42 16,0 0-42-16,-5 71 43 0,5 0-43 0,0-71 31 16,0 0-31-16,9 67 31 0,3 11-31 0,-12-78 22 15,0 0-22-15,23 68 23 0,14-8-23 0,-37-60 18 16,0 0-18-16,44 42 19 0,13-22-19 0,-57-20 19 0,0 0-19 15,56 0 19-15,-1-19-19 0,-55 19 24 0,0 0-24 16,46-36 25-16,-9-18-25 0,-37 54 36 0,0 0-36 16,30-57 36-16,-6-8-36 0,-24 65 45 0,0 0-45 15,16-68 46-15,-10-10-46 0,-6 78 35 0,0 0-35 16,-9-76 35-16,-14-9-35 0,23 85 40 0,0 0-40 16,-32-76 40-16,-8 28-40 0,40 48 34 0,0 0-34 0,-50-37 34 15,-3 17-34-15,53 20 30 0,0 0-30 0,-49-4 30 16,1 11-30-16,48-7 18 0,0 0-18 0,-39 21 19 15,11 6-19-15,28-27 13 0,0 0-13 0,-21 37 13 16,12 10-13-16,9-47 9 0,0 0-9 0,0 46 9 16,13-1-9-16,-13-45 5 0,0 0-5 0,28 33 6 15,21-5-6-15,-49-28 5 0,0 0-5 0,62 15 6 16,17-15-6-16,-79 0 5 0,0 0-5 0,83-12 6 16,-5-8-6-16,-78 20 4 0,0 0-4 0,74-26 5 15,5-4-5-15,-3-3-1443 0</inkml:trace>
  <inkml:trace contextRef="#ctx0" brushRef="#br0" timeOffset="-83274.75">22223 7590 830 0,'0'0'0'15,"0"0"0"-15,-21-15 0 0,21 15 72 0,0 0-72 0,-28-12 72 16,-11 3-72-16,39 9 76 0,0 0-76 15,-48 2 77-15,-8 11-77 0,56-13 28 0,0 0-28 0,-55 23 28 16,6 8-28-16,49-31 24 0,0 0-24 0,-42 40 25 16,8 20-25-16,34-60 16 0,0 0-16 0,-23 70 17 15,16 6-17-15,7-76 15 0,0 0-15 0,4 71 15 16,8-5-15-16,-12-66 13 0,0 0-13 0,26 65 14 16,15 3-14-16,-41-68 12 0,0 0-12 0,51 55 12 15,9-17-12-15,-60-38 9 0,0 0-9 0,62 21 10 16,-4-19-10-16,-58-2 11 0,0 0-11 0,64-12 12 0,8-11-12 15,-72 23 18-15,0 0-18 0,65-26 19 0,-17 2-19 16,-48 24 19-16,0 0-19 0,40-26 19 0,-8 2-19 16,-32 24 26-16,0 0-26 0,19-24 26 0,-10 1-26 15,-9 23 31-15,0 0-31 0,4-26 32 0,-9-9-32 16,5 35 29-16,0 0-29 0,-8-29 30 0,-2 12-30 16,10 17 25-16,0 0-25 0,-9-4 26 0,0 6-26 15,9-2 22-15,0 0-22 0,-5 14 23 0,-2 14-23 0,7-28 18 16,0 0-18-16,-4 34 18 0,8 4-18 0,-4-38 13 15,0 0-13-15,12 44 13 0,6 2-13 0,-18-46 11 16,0 0-11-16,23 40 11 0,-4-12-11 0,-19-28 10 16,0 0-10-16,18 17 10 0,-6-10-10 0,-12-7 9 15,0 0-9-15,20-7 10 0,11-17-10 0,-31 24 9 0,0 0-9 16,30-30 9-16,-12 4-9 0,-18 26 8 0,0 0-8 16,11-27 9-16,-8-8-9 0,-3 35 11 0,0 0-11 15,-5-38 12-15,-9 0-12 0,14 38 13 0,0 0-13 0,-18-35 13 16,-7 2-13-16,25 33 14 0,0 0-14 0,-23-24 14 15,9 14-14-15,14 10 15 0,0 0-15 16,-12 0 15-16,1 10-15 0,11-10 13 0,0 0-13 0,-14 19 14 16,5 0-14-16,9-19 12 0,0 0-12 0,-5 19 12 15,2-5-12-15,3-14 11 0,0 0-11 0,1 11 11 16,6-4-11-16,-7-7 8 0,0 0-8 0,11 5 9 16,5 0-9-16,-16-5 7 0,0 0-7 0,21 0 7 15,6-7-7-15,-27 7 6 0,0 0-6 0,30-23 7 16,-4-9-7-16,-26 32 6 0,0 0-6 0,30-42 7 0,0-3-7 15,-30 45 5-15,0 0-5 0,30-40 6 0,2 16-6 16,-32 24 5-16,0 0-5 0,37-9 5 0,5 9-5 16,-42 0 5-16,0 0-5 0,42 14 5 0,-10 17-5 15,-32-31 4-15,0 0-4 0,23 40 5 0,-14 0-5 16,-9-40 3-16,0 0-3 0,0 42 4 0,-4-10-4 16,4-32 4-16,0 0-4 0,-14 32 4 0,-3-3-4 15,17-29 2-15,0 0-2 0,-22 28 3 0,12-4-3 0,-2-3-1581 16</inkml:trace>
  <inkml:trace contextRef="#ctx0" brushRef="#br0" timeOffset="-82723.5">23372 7611 819 0,'0'0'0'0,"0"0"0"16,19-12 0-16,-19 12 79 0,0 0-79 0,14-9 80 0,-5 2-80 16,-9 7 108-16,0 0-108 0,19 7 108 0,22 9-108 15,-41-16 54-15,0 0-54 0,47 29 55 0,5 8-55 16,-52-37 27-16,0 0-27 0,53 55 28 0,1 26-28 16,-54-81 14-16,0 0-14 0,48 85 14 0,-15-11-14 15,-33-74 9-15,0 0-9 0,22 65 9 0,-14-22-9 16,-8-43 2-16,0 0-2 0,4 27 3 0,-2-13-3 0,-2-14 0 15,0 0 0-15,0 0 1 0,0 0-1 0,0 0 0 16,0 0 0-16,19-7 0 0,11-22 0 0,-30 29 0 16,0 0 0-16,34-40 0 0,-6-7 0 0,-28 47 0 15,0 0 0-15,24-55 0 0,-4-26 0 0,-20 81 4 0,0 0-4 16,16-85 4-16,-7 9-4 0,-9 76 21 0,0 0-21 16,-2-69 22-16,-9 8-22 0,11 61 45 0,0 0-45 15,-21-52 46-15,-7 4-46 0,28 48 55 0,0 0-55 16,-32-37 55-16,4 6-55 0,28 31 47 0,0 0-47 15,-21-17 47-15,8 10-47 0,13 7 37 0,0 0-37 0,0 0 38 16,6 12-38-16,-6-12 24 0,0 0-24 0,24 12 24 16,22 4-24-16,0-1-1350 0</inkml:trace>
  <inkml:trace contextRef="#ctx0" brushRef="#br0" timeOffset="-82396.11">24573 7704 919 0,'0'0'0'0,"0"0"0"0,0 0 0 0,0 0 12 16,0 0-12-16,0-5 12 0,0 5-12 0,0 0 63 15,0 0-63-15,7 0 64 0,9-3-64 0,-16 3 67 0,0 0-67 16,30-4 67-16,8 3-67 16,-38 1 57-16,0 0-57 0,38 0 57 0,-14 1-57 0,-24-1 42 0,0 0-42 15,20 4 42-15,4 8-42 0,-24-12 17 0,0 0-17 16,21 19 17-16,-6 16-17 0,-1-1-1017 0</inkml:trace>
  <inkml:trace contextRef="#ctx0" brushRef="#br0" timeOffset="-82259.81">24610 7967 1043 0,'0'0'0'0,"0"0"0"16,12 16 0-16,-12-16 3 0,0 0-3 0,11 10 4 15,3-4-4-15,-14-6 7 0,0 0-7 0,26 0 7 16,20-9-7-16,-46 9-3 0,0 0 3 0,44-7-3 15,-7 4 3-15,0-1-734 0</inkml:trace>
  <inkml:trace contextRef="#ctx0" brushRef="#br0" timeOffset="-81357.69">25587 7325 729 0,'0'0'0'16,"0"0"0"-16,-12-8 0 0,12 8 30 0,0 0-30 0,-22-2 31 16,-11 12-31-16,33-10 39 0,0 0-39 0,-41 23 40 15,-1 5-40-15,42-28 31 0,0 0-31 0,-37 41 31 16,3 8-31-16,34-49 48 0,0 0-48 0,-26 57 49 16,5 3-49-16,21-60 65 0,0 0-65 0,-12 70 65 15,8 13-65-15,4-83 62 0,0 0-62 0,5 84 62 16,9-11-62-16,-14-73 53 0,0 0-53 0,23 52 54 15,11-19-54-15,-34-33 41 0,0 0-41 0,53 21 41 16,14-16-41-16,-67-5 36 0,0 0-36 0,72 0 37 0,-1-5-37 16,-71 5 31-16,0 0-31 0,61-18 31 0,-11-11-31 15,-50 29 25-15,0 0-25 0,39-35 26 0,-11-4-26 16,-28 39 24-16,0 0-24 0,19-45 25 0,-12-4-25 16,-7 49 21-16,0 0-21 0,0-40 22 0,-3 19-22 15,3 21 22-15,0 0-22 0,-6-10 22 0,-1 12-22 16,7-2 20-16,0 0-20 0,-3 17 20 0,5 19-20 15,-2-36 15-15,0 0-15 0,5 44 15 0,7 2-15 0,-12-46 13 16,0 0-13-16,16 44 13 0,-2-17-13 0,-14-27 8 16,0 0-8-16,18 21 8 0,7-7-8 0,-25-14 7 15,0 0-7-15,24 10 8 0,-3-10-8 0,-21 0 6 16,0 0-6-16,25-7 6 0,9-8-6 0,-34 15 5 16,0 0-5-16,31-23 5 0,-8-13-5 0,-23 36 5 0,0 0-5 15,18-48 5-15,-9-11-5 0,-9 59 9 0,0 0-9 16,0-59 10-16,-9 9-10 0,9 50 11 0,0 0-11 15,-14-45 11-15,-2 7-11 0,16 38 13 0,0 0-13 16,-16-26 14-16,-3 15-14 0,19 11 14 0,0 0-14 16,-20 6 14-16,-1 9-14 0,21-15 15 0,0 0-15 0,-25 24 15 15,-1 2-15-15,26-26 15 0,0 0-15 0,-21 31 16 16,7 1-16-16,14-32 15 0,0 0-15 0,-7 36 16 16,7 9-16-16,0-45 12 0,0 0-12 0,8 38 12 15,7-12-12-15,-15-26 11 0,0 0-11 0,14 17 11 16,-2-13-11-16,-12-4 10 0,0 0-10 0,23-12 10 15,18-23-10-15,-41 35 9 0,0 0-9 0,44-42 9 16,-6 1-9-16,-38 41 4 0,0 0-4 0,34-36 4 16,-9 4-4-16,-25 32 2 0,0 0-2 0,19-31 2 15,4 2-2-15,-23 29 1 0,0 0-1 0,21-21 1 0,-7 9-1 16,-14 12 0-16,0 0 0 0,20 2 1 0,15 12-1 16,-35-14 0-16,0 0 0 0,39 22 1 0,-6 9-1 15,-33-31 0-15,0 0 0 0,27 42 1 16,-13 13-1-16,-14-55 1 0,0 0-1 0,0 57 1 0,-20-5-1 15,20-52 2-15,0 0-2 0,-30 37 2 0,-3-13-2 16,33-24 2-16,0 0-2 0,-28 12 2 0,17-9-2 16,1-3-1629-16</inkml:trace>
  <inkml:trace contextRef="#ctx0" brushRef="#br0" timeOffset="-80789.84">27115 7409 763 0,'0'0'0'0,"-8"0"0"0,-11-7 0 16,19 7 48-16,0 0-48 0,-26-6 48 0,-10-2-48 15,36 8 85-15,0 0-85 0,-37 0 86 0,-2 8-86 16,39-8 35-16,0 0-35 0,-37 18 35 0,-1 15-35 16,38-33 56-16,0 0-56 0,-34 38 57 0,8 7-57 0,26-45 52 15,0 0-52-15,-18 48 53 0,9 4-53 0,9-52 50 16,0 0-50-16,0 57 51 0,9 4-51 0,-9-61 44 16,0 0-44-16,21 57 44 0,14-17-44 0,-35-40 36 0,0 0-36 15,46 24 36-15,13-12-36 0,-59-12 28 16,0 0-28-16,59-9 28 0,0-13-28 0,-59 22 37 0,0 0-37 15,53-38 37-15,-4-14-37 0,-49 52 38 16,0 0-38-16,37-57 38 0,-18 8-38 0,-19 49 36 0,0 0-36 16,2-46 37-16,-18 4-37 0,16 42 32 0,0 0-32 0,-28-36 32 15,-12 1-32-15,40 35 26 0,0 0-26 0,-41-24 27 16,4 15-27-16,37 9 7 0,0 0-7 0,-30-2 8 16,3 8-8-16,27-6 1 0,0 0-1 0,-19 8 1 15,9 1-1-15,-1 1-1434 0</inkml:trace>
  <inkml:trace contextRef="#ctx0" brushRef="#br0" timeOffset="-80574.11">27093 7118 1300 0,'0'0'0'0,"0"0"0"0,2 8 0 15,-2-8 23-15,0 0-23 0,2 18 23 0,-6 13-23 16,4-31 47-16,0 0-47 0,-7 52 48 0,-2 24-48 15,9-76 56-15,0 0-56 0,-7 90 56 0,4 7-56 16,3-97 53-16,0 0-53 0,-2 109 54 0,-1 19-54 16,3-128 46-16,0 0-46 0,-2 126 46 0,0-29-46 0,2-97 37 15,0 0-37-15,4 80 38 0,6-14-38 0,1-4-1311 16</inkml:trace>
  <inkml:trace contextRef="#ctx0" brushRef="#br0" timeOffset="-78922.28">23393 7665 718 0,'0'0'0'0,"0"0"0"0,0 0 0 16,0 0 48-16,0 0-48 0,0 0 49 0,0 0-49 15,0 0 129-15,0 0-129 0,0 0 130 0,0 0-130 16,0 0 105-16,0 0-105 0,0 0 106 0,0 0-106 16,0 0 70-16,0 0-70 0,0 0 71 0,0 0-71 15,0 0 44-15,0 0-44 0,19-11 45 0,-14 13-45 0,-5-2 35 16,0 0-35-16,15 7 35 0,2 5-35 0,-17-12 29 16,0 0-29-16,23 12 30 0,-2-3-30 0,-21-9 32 15,0 0-32-15,23 17 33 0,5 9-33 0,-28-26 29 0,0 0-29 16,27 26 30-16,-10-7-30 0,-17-19 27 15,0 0-27-15,16 16 28 0,6 4-28 0,-22-20 24 0,0 0-24 16,15 21 24-16,1-2-24 0,-16-19 21 0,0 0-21 16,14 21 21-16,6 3-21 0,-20-24 19 0,0 0-19 15,19 24 19-15,-5-3-19 0,-14-21 18 0,0 0-18 16,14 19 18-16,-3 4-18 0,-11-23 17 0,0 0-17 0,11 20 17 16,-6 0-17-16,-5-20 15 0,0 0-15 0,5 19 15 15,-3-2-15-15,-2-17 17 0,0 0-17 0,2 12 17 16,-4-2-17-16,2-10 16 0,0 0-16 0,-5 12 17 15,-6 6-17-15,11-18 16 0,0 0-16 0,-12 17 17 16,-2 6-17-16,14-23 14 0,0 0-14 0,-18 22 15 16,-5 6-15-16,23-28 13 0,0 0-13 0,-21 31 13 15,3-5-13-15,18-26 13 0,0 0-13 0,-16 24 14 16,2-5-14-16,14-19 12 0,0 0-12 0,-14 16 12 16,2-9-12-16,12-7 11 0,0 0-11 0,-9 5 11 0,-3-3-11 15,12-2 10-15,0 0-10 0,-9 0 10 0,0 0-10 16,9 0 8-16,0 0-8 0,-9 1 8 0,-1 1-8 15,10-2 6-15,0 0-6 0,-11 3 7 0,4-3-7 16,7 0 5-16,0 0-5 0,0 0 6 0,-14 0-6 16,14 0 4-16,0 0-4 0,-7 0 4 0,7 0-4 15,0 0 3-15,0 0-3 0,0 0 4 0,-7 0-4 16,7 0 3-16,0 0-3 0,0 0 3 0,0 0-3 0,0 0 2 16,0 0-2-16,0 0 3 0,0 0-3 0,0 0 1 15,0 0-1-15,0 0 2 0,7 0-2 0,-7 0 1 16,0 0-1-16,10 0 1 0,10-5-1 0,-20 5 1 0,0 0-1 15,26-10 1-15,-1 0-1 0,-25 10 0 0,0 0 0 16,25-13 1-16,-2-2-1 0,-23 15 0 0,0 0 0 16,22-16 1-16,5 4-1 0,-27 12 0 0,0 0 0 15,23-9 0-15,-4 3 0 0,-19 6 0 0,0 0 0 16,21-9 0-16,11-15 0 0,-32 24 0 0,0 0 0 0,27-21 0 16,-8 7 0-16,-19 14 0 0,0 0 0 0,14-10 0 15,-3-4 0-15,-11 14 0 0,0 0 0 0,10-12 0 16,1 3 0-16,-11 9 0 0,0 0 0 0,10-10 0 15,1-4 0-15,-11 14 0 0,0 0 0 0,9-16 0 16,-2-1 0-16,-7 17 0 0,0 0 0 0,7-17 1 16,4 1-1-16,-11 16 0 0,0 0 0 0,10-21 1 15,1 1-1-15,-11 20 0 0,0 0 0 0,9-25 1 16,-4-4-1-16,-5 29 0 0,0 0 0 0,5-26 1 16,2 5-1-16,-7 21 0 0,0 0 0 0,2-22 1 0,-2-1-1 15,0 23 1-15,0 0-1 0,0-27 1 0,0-10-1 16,0 37 1-16,0 0-1 0,2-33 2 0,-2 11-2 15,0 22 2-15,0 0-2 0,0-21 2 0,0-3-2 16,0 24 1-16,0 0-1 0,0-21 2 0,0 0-2 16,0 21 1-16,0 0-1 0,1-15 1 0,1 3-1 15,-2 12 1-15,0 0-1 0,2-16 1 0,-2-5-1 16,0 21 0-16,0 0 0 0,-2-22 1 0,-5 4-1 16,7 18 0-16,0 0 0 0,-9-20 1 0,1-5-1 15,8 25 0-15,0 0 0 0,-4-24 0 0,1 2 0 0,3 22 0 16,0 0 0-16,-6-14 0 0,-4-5 0 0,10 19 0 15,0 0 0-15,-13-16 0 0,8 4 0 0,5 12 0 0,0 0 0 16,-4-9 0-16,-3 4 0 0,7 5 0 0,0 0 0 16,-7-7 0-16,7 7 0 0,0 0 0 0,0 0 0 15,-10-3 0-15,10 3 0 0,0 0 0 0,0 0 0 16,-9 7 0-16,9-7 0 0,0 0-1 16,0 0 1-16,3 12 0 0,1-7 0 0,0 2-1737 0</inkml:trace>
  <inkml:trace contextRef="#ctx0" brushRef="#br0" timeOffset="-78357.95">23433 7651 471 0,'0'0'0'0,"0"0"0"16,13 3 0-16,-13-3 64 0,0 0-64 0,10 5 65 15,-1-1-65-15,-9-4 56 0,0 0-56 0,11 9 57 16,3 6-57-16,-14-15 35 0,0 0-35 0,16 24 36 16,-1 16-36-16,-15-40 29 0,0 0-29 0,16 45 30 15,2 4-30-15,-18-49 22 0,0 0-22 0,18 45 22 16,-1 3-22-16,-17-48 26 0,0 0-26 0,16 38 27 0,-7-3-27 15,-9-35 37-15,0 0-37 0,5 26 37 0,-3-2-37 16,-2-24 30-16,0 0-30 0,4 22 31 0,-1-6-31 16,2 1-747-16</inkml:trace>
  <inkml:trace contextRef="#ctx0" brushRef="#br0" timeOffset="-77606.64">23631 7921 460 0,'0'0'0'0,"0"8"0"15,0 1 0-15,0-9 12 0,0 0-12 0,2 24 13 16,1 13-13-16,-3-37 25 0,0 0-25 0,5 33 26 16,1-6-26-16,-6-27 28 0,0 0-28 0,3 26 29 15,-3 0-29-15,0-26 24 0,0 0-24 0,-3 33 24 16,-6 7-24-16,9-40 20 0,0 0-20 0,-12 41 21 16,-3-6-21-16,15-35 23 0,0 0-23 0,-14 29 24 15,2-4-24-15,12-25 24 0,0 0-24 0,-12 19 24 16,3-9-24-16,9-10 21 0,0 0-21 0,-6 7 22 15,6-7-22-15,0 0 18 0,0 0-18 0,-10 9 18 0,10-9-18 16,0 0 13-16,0 0-13 0,-7 7 13 0,7-7-13 16,0 0-602-16</inkml:trace>
  <inkml:trace contextRef="#ctx0" brushRef="#br0" timeOffset="-77383.63">23567 8321 359 0,'0'0'0'0,"0"0"0"0,0 0 0 0,0 0 2 0,0 0-2 16,7 8 2-16,-3 1-2 0,-4-9 5 15,0 0-5-15,7 5 6 0,-7-5-6 0,0 0 9 0,0 0-9 16,9 3 10-16,-2-3-10 0,-7 0 16 0,0 0-16 16,16-5 17-16,14-14-17 0,-30 19 22 0,0 0-22 15,30-21 22-15,-13 9-22 0,-17 12 21 0,0 0-21 16,18-10 22-16,5-2-22 0,-23 12 20 0,0 0-20 15,28-19 21-15,7-7-21 0,1 0-356 0</inkml:trace>
  <inkml:trace contextRef="#ctx0" brushRef="#br0" timeOffset="-76932.04">23638 8265 628 0,'0'0'0'0,"0"0"0"0,7 12 0 15,-7-12 18-15,0 0-18 0,7 9 19 0,2-6-19 0,-9-3 37 16,0 0-37-16,17-7 38 0,12-1-38 0,-29 8 35 15,0 0-35-15,31-9 35 0,-4 0-35 0,-27 9 26 16,0 0-26-16,28-15 26 0,6-9-26 0,-34 24 34 16,0 0-34-16,31-30 35 0,-9 8-35 0,-22 22 39 15,0 0-39-15,19-28 40 0,0-8-40 0,-19 36 37 0,0 0-37 16,22-42 38-16,-5-1-38 0,-17 43 33 0,0 0-33 16,12-49 34-16,-4-4-34 0,-8 53 29 0,0 0-29 15,7-61 30-15,1-6-30 0,-8 67 27 0,0 0-27 16,13-61 27-16,-6 20-27 0,-7 41 25 0,0 0-25 15,5-37 26-15,-1 6-26 0,-4 31 25 0,0 0-25 16,0-26 25-16,0 5-25 0,0 21 22 0,0 0-22 0,-2-19 23 16,-3 0-23-16,5 19 20 0,0 0-20 0,-6-17 20 15,3 5-20-15,3 12 13 0,0 0-13 0,-4-7 13 16,4 7-13-16,0 0 3 0,0 0-3 0,-9-9 4 16,9 9-4-16,0 0-1053 0</inkml:trace>
  <inkml:trace contextRef="#ctx0" brushRef="#br0" timeOffset="-63749.62">19932 7853 684 0,'0'0'0'15,"0"0"0"-15,0 0 0 0,0 0 28 0,0 0-28 16,0 0 29-16,0 0-29 0,0 0 85 0,0 0-85 0,0 0 85 16,0 0-85-16,0 0 78 0,0 0-78 0,0 0 79 15,-23 12-79-15,23-12 56 0,0 0-56 0,-9 4 57 16,0-1-57-16,9-3 38 0,0 0-38 0,-8 9 38 16,-1 3-38-16,9-12 29 0,0 0-29 0,-6 12 29 15,3-3-29-15,3-9 23 0,0 0-23 0,0 7 24 16,0-7-24-16,0 0 23 0,0 0-23 0,9 10 23 15,-9-10-23-15,0 0 20 0,0 0-20 0,10 9 21 16,-10-9-21-16,0 0 17 0,0 0-17 0,13 3 17 16,-3-3-17-16,-10 0 16 0,0 0-16 0,9 0 17 15,-2 0-17-15,-7 0 14 0,0 0-14 0,0 0 14 0,9-10-14 16,-9 10 14-16,0 0-14 0,2-14 14 0,-2 0-14 16,0 14 12-16,0 0-12 0,-2-15 13 0,-2 3-13 15,4 12 15-15,0 0-15 0,-5-9 15 0,-7 9-15 16,12 0 12-16,0 0-12 0,-11 9 12 0,-3 15-12 15,14-24 11-15,0 0-11 0,-9 21 11 0,2-6-11 16,0-1-1195-16</inkml:trace>
  <inkml:trace contextRef="#ctx0" brushRef="#br0" timeOffset="-34455.11">29452 8750 830 0,'0'0'0'0,"0"0"0"16,0 0 0-16,0 0 33 0,0 0-33 0,-36-23 33 0,12 15-33 15,24 8 79-15,0 0-79 0,-30 3 79 0,-2 9-79 16,32-12 77-16,0 0-77 0,-37 24 77 0,-5 9-77 16,42-33 50-16,0 0-50 0,-39 40 50 0,5 3-50 15,34-43 34-15,0 0-34 0,-30 54 35 0,4 13-35 16,26-67 30-16,0 0-30 0,-16 78 30 0,12 0-30 15,4-78 27-15,0 0-27 0,7 71 27 0,8-19-27 16,-15-52 23-16,0 0-23 0,23 42 23 0,10-15-23 16,-33-27 20-16,0 0-20 0,44 14 21 0,9-7-21 0,-53-7 13 15,0 0-13-15,58 0 13 0,-1-12-13 0,-57 12 8 16,0 0-8-16,58-21 8 0,2-12-8 0,-60 33 17 16,0 0-17-16,55-43 18 0,-11-14-18 0,-44 57 20 15,0 0-20-15,30-64 20 0,-18-9-20 0,-12 73 27 16,0 0-27-16,-4-66 27 0,-13 15-27 0,17 51 27 0,0 0-27 15,-30-47 28-15,-11 5-28 0,41 42 19 0,0 0-19 16,-39-36 20-16,8 0-20 0,31 36 7 0,0 0-7 0,-27-33 8 16,8 5-8-16,19 28 0 15,0 0 0-15,-13-31 1 0,6-5-1 0,0-3-1335 0</inkml:trace>
  <inkml:trace contextRef="#ctx0" brushRef="#br0" timeOffset="-34288.47">29409 8480 1121 0,'0'0'0'0,"0"0"0"16,-8 3 0-16,8-3 10 0,0 0-10 0,-8 12 10 15,0 9-10-15,8-21 17 0,0 0-17 0,-11 42 18 16,-1 32-18-16,12-74 45 0,0 0-45 0,-9 90 45 16,5 10-45-16,4-100 54 0,0 0-54 0,-1 111 54 15,-3 24-54-15,4-135 51 0,0 0-51 0,-3 130 52 16,1-18-52-16,2-112 48 0,0 0-48 0,3 103 49 0,6-13-49 16,-9-90 45-16,0 0-45 0,11 69 46 0,3-33-46 15,0 0-1189-15</inkml:trace>
  <inkml:trace contextRef="#ctx0" brushRef="#br0" timeOffset="-34023.14">30097 9089 1110 0,'0'0'0'15,"7"0"0"-15,9-9 0 0,-16 9 47 0,0 0-47 0,18-3 47 16,-4-4-47-16,-14 7 52 0,0 0-52 0,18-5 52 16,10 1-52-16,-28 4 40 0,0 0-40 0,24-7 40 15,-11 6-40-15,-13 1 16 0,0 0-16 0,19 8 16 16,18 10-16-16,-1 1-1005 0</inkml:trace>
  <inkml:trace contextRef="#ctx0" brushRef="#br0" timeOffset="-33875.82">30090 9297 1188 0,'0'0'0'0,"0"0"0"0,13 19 0 16,-13-19 10-16,0 0-10 0,8 12 11 0,-1-9-11 15,-7-3 50-15,0 0-50 0,13 0 51 0,13 0-51 16,-26 0 17-16,0 0-17 0,39-3 17 0,12-13-17 15,-51 16 3-15,0 0-3 0,50-24 3 0,-3-12-3 16,1-1-953-16</inkml:trace>
  <inkml:trace contextRef="#ctx0" brushRef="#br0" timeOffset="-33104.82">30810 8909 1166 0,'0'0'0'0,"-9"-2"0"16,-14-1 0-16,23 3 50 0,0 0-50 0,-32 0 51 16,-1 12-51-16,33-12 76 0,0 0-76 0,-32 24 77 15,4 7-77-15,28-31 65 0,0 0-65 0,-21 45 66 16,5 12-66-16,16-57 30 0,0 0-30 0,-7 61 30 16,9-6-30-16,-2-55 18 0,0 0-18 0,7 45 19 0,0-19-19 15,-7-26 14-15,0 0-14 0,8 16 14 0,5-8-14 16,-13-8 12-16,0 0-12 0,21 2 12 0,14-9-12 15,-35 7 9-15,0 0-9 0,39-19 9 0,-2-14-9 16,-37 33 7-16,0 0-7 0,28-41 7 0,-12-11-7 16,-16 52 8-16,0 0-8 0,9-54 8 0,-9 11-8 15,0 43 9-15,0 0-9 0,-5-31 10 0,-2 14-10 16,7 17 11-16,0 0-11 0,-7-7 11 0,5 17-11 0,2-10 13 16,0 0-13-16,2 16 13 0,3 6-13 15,-5-22 12-15,0 0-12 0,5 26 12 0,6 7-12 0,-11-33 13 16,0 0-13-16,12 28 13 0,2-11-13 0,-14-17 12 0,0 0-12 15,14 12 12-15,0-9-12 0,-14-3 11 0,0 0-11 16,20 2 11-16,8-7-11 0,-28 5 10 0,0 0-10 16,34-16 10-16,3-10-10 0,-37 26 11 0,0 0-11 15,33-27 11-15,-8 6-11 0,-25 21 16 0,0 0-16 16,17-16 16-16,-8 4-16 0,-9 12 17 0,0 0-17 0,7-3 17 16,-7 3-17-16,0 0 15 0,0 0-15 0,14 12 15 15,6 17-15-15,-20-29 11 0,0 0-11 0,18 37 12 16,-11-6-12-16,-7-31 10 0,0 0-10 0,3 24 11 15,-1-7-11-15,-2-17 8 0,0 0-8 0,2 13 8 16,-2-13-8-16,0 0 7 0,0 0-7 0,0 0 8 16,5-6-8-16,-5 6 7 0,0 0-7 0,5-12 8 15,4-7-8-15,-9 19 7 0,0 0-7 0,9-26 8 16,1-8-8-16,-10 34 7 0,0 0-7 0,11-30 8 16,-2 15-8-16,-9 15 7 0,0 0-7 0,5-9 8 0,-5 9-8 15,0 0 6-15,0 0-6 0,14 12 7 0,11 21-7 16,-25-33 5-16,0 0-5 0,25 43 6 0,-9-6-6 15,-16-37 4-15,0 0-4 0,10 36 5 0,-5-3-5 16,-5-33 1-16,0 0-1 0,7 21 1 0,2-11-1 16,0 0-1605-16</inkml:trace>
  <inkml:trace contextRef="#ctx0" brushRef="#br0" timeOffset="-32397.71">31653 8921 1412 0,'0'0'0'0,"-5"7"0"0,-9 9 0 0,14-16 25 0,0 0-25 16,-18 20 26-16,-5 5-26 0,23-25 29 0,0 0-29 16,-21 29 29-16,7 7-29 0,14-36 52 0,0 0-52 15,-9 35 53-15,7-14-53 0,2-21 28 0,0 0-28 16,2 15 29-16,3-10-29 0,-5-5 25 0,0 0-25 0,13-5 26 16,9-19-26-16,-22 24 20 0,0 0-20 0,23-28 20 15,-7-3-20-15,-16 31 16 0,0 0-16 0,14-24 17 16,-3 10-17-16,-11 14 13 0,0 0-13 0,9-9 14 15,0 11-14-15,-9-2 12 0,0 0-12 0,14 23 12 16,5 27-12-16,-19-50 12 0,0 0-12 0,16 64 13 16,-7 9-13-16,-9-73 13 0,0 0-13 0,0 76 14 15,-13-2-14-15,13-74 14 0,0 0-14 0,-22 73 14 16,-14 6-14-16,36-79 14 0,0 0-14 0,-42 73 15 16,-4-16-15-16,46-57 17 0,0 0-17 0,-44 40 17 0,9-16-17 15,35-24 17-15,0 0-17 0,-20 2 17 0,19-16-17 16,1 14 21-16,0 0-21 0,10-34 22 0,10-27-22 15,-20 61 20-15,0 0-20 0,26-71 21 0,4-5-21 16,-30 76 19-16,0 0-19 0,37-81 20 16,4-8-20-16,-41 89 16 0,0 0-16 0,49-93 16 0,9-4-16 15,-58 97 14-15,0 0-14 0,57-94 14 0,-12 15-14 16,-45 79 14-16,0 0-14 0,34-80 14 0,-16-6-14 16,-18 86 12-16,0 0-12 0,10-82 13 0,-6 18-13 0,-4 64 13 15,0 0-13-15,-4-57 13 0,-5 17-13 0,9 40 12 16,0 0-12-16,-12-27 12 0,-2 15-12 0,14 12 11 15,0 0-11-15,-16 3 11 0,2 14-11 0,14-17 8 0,0 0-8 16,-11 37 9-16,3 23-9 0,8-60 5 16,0 0-5-16,-2 76 6 0,12 9-6 0,-10-85 2 0,0 0-2 15,22 85 3-15,8-12-3 0,-30-73 2 0,0 0-2 16,33 64 2-16,2-7-2 0,-35-57 0 0,0 0 0 0,29 43 1 16,-10-19-1-16,-19-24 0 0,0 0 0 0,30 12 1 15,23-6-1-15,-53-6 1 0,0 0-1 0,53-9 1 16,-11-19-1-16,-42 28 1 0,0 0-1 0,28-36 1 15,-17 0-1-15,-11 36 3 0,0 0-3 0,0-37 3 16,-7 10-3-16,7 27 5 0,0 0-5 0,-14-13 5 16,-7 20-5-16,21-7 6 0,0 0-6 0,-22 18 6 15,7 13-6-15,15-31 7 0,0 0-7 0,-9 38 7 16,16 9-7-16,-7-47 7 0,0 0-7 0,21 48 8 16,20-12-8-16,-41-36 0 0,0 0 0 0,47 33 1 15,3-3-1-15,-50-30-1 0,0 0 1 0,40 26-1 0,-19-14 1 16,0 0-1772-16</inkml:trace>
  <inkml:trace contextRef="#ctx0" brushRef="#br0" timeOffset="-31635.89">32653 8852 708 0,'-5'10'0'0,"5"-10"121"0,0 0-121 0,-20 49 122 16,8 4-122-16,12-53 63 0,0 0-63 0,2 52 63 16,14-3-63-16,-16-49 30 0,0 0-30 0,17 36 30 15,1-12-30-15,-18-24 28 0,0 0-28 0,16 9 28 16,3-9-28-16,-19 0 24 0,0 0-24 0,21-12 25 16,4-21-25-16,-25 33 24 0,0 0-24 0,16-40 24 15,-21-3-24-15,5 43 29 0,0 0-29 0,-18-38 29 16,-7 1-29-16,25 37 28 0,0 0-28 0,-26-27 28 15,1 6-28-15,25 21 32 0,0 0-32 0,-17-9 32 0,10 9-32 16,7 0 29-16,0 0-29 0,0 0 30 0,-2 9-30 16,2-9 28-16,0 0-28 0,10 3 28 0,13 6-28 15,-23-9 24-15,0 0-24 0,32 5 24 0,12 2-24 16,-44-7 23-16,0 0-23 0,44 0 24 0,-8-8-24 16,-36 8 14-16,0 0-14 0,29-19 15 0,1-18-15 15,-30 37 12-15,0 0-12 0,25-48 13 0,-12-20-13 16,-13 68 14-16,0 0-14 0,5-66 14 0,-5 2-14 0,0 64 16 15,0 0-16-15,-5-48 17 0,-4 19-17 0,9 29 17 16,0 0-17-16,-9-19 17 0,9 19-17 0,0 0 19 16,0 0-19-16,-7 6 20 0,5 20-20 0,2-26 18 0,0 0-18 15,-3 47 19-15,-5 22-19 0,8-69 18 0,0 0-18 16,-7 89 18-16,2 8-18 0,5-97 15 0,0 0-15 16,-2 109 16-16,1 20-16 0,1-129 15 0,0 0-15 15,0 125 15-15,3-16-15 0,-3-109 15 0,0 0-15 0,9 100 15 16,3-4-15-16,-12-96 13 0,0 0-13 0,14 72 14 15,-1-29-14-15,-13-43 16 0,0 0-16 0,14 25 16 16,5-17-16-16,-19-8 14 0,0 0-14 0,25-7 14 16,1-19-14-16,-26 26 14 0,0 0-14 0,20-39 15 15,-17-3-15-15,-3 42 16 0,0 0-16 0,-5-40 17 16,-6 9-17-16,11 31 17 0,0 0-17 0,-12-22 17 16,0 8-17-16,12 14 17 0,0 0-17 0,-6-11 17 15,8 5-17-15,-2 6 16 0,0 0-16 0,0 0 17 16,7-6-17-16,-7 6 12 0,0 0-12 0,18-3 13 0,23-1-13 15,-1-4-1669-15</inkml:trace>
  <inkml:trace contextRef="#ctx0" brushRef="#br0" timeOffset="-31219.11">30177 10285 1412 0,'0'0'0'0,"0"0"0"16,0 0 0-16,0 0 33 0,0 0-33 0,-20 31 34 15,8-7-34-15,12-24 48 0,0 0-48 0,-11 31 49 16,4 11-49-16,7-42 72 0,0 0-72 0,-2 47 72 0,8-1-72 15,-6-46 42-15,0 0-42 0,9 45 42 0,1-14-42 16,-10-31 28-16,0 0-28 0,9 23 28 0,-4-13-28 16,-5-10 21-16,0 0-21 0,16-7 22 0,16-20-22 15,0-1-1368-15</inkml:trace>
  <inkml:trace contextRef="#ctx0" brushRef="#br0" timeOffset="-31081.89">30191 9923 1166 0,'0'0'0'0,"0"0"0"0,-2-9 0 0,2 9 6 16,0 0-6-16,-2-5 6 0,2 5-6 0,0 0 0 0,0 0 0 16,0 0 0-16,9 0 0 0,-9 0-26 0,0 0 26 15,14 16-25-15,13 17 25 0,-1 0-786 0</inkml:trace>
  <inkml:trace contextRef="#ctx0" brushRef="#br0" timeOffset="-30821.08">30429 10373 975 0,'0'0'0'0,"-4"9"0"16,-4 20 0-16,8-29-4 0,0 0 4 0,-13 35-4 15,-1-2 4-15,14-33 0 0,0 0 0 0,-12 24 1 16,5-12-1-16,7-12 51 0,0 0-51 0,0 0 51 16,-2-12-51-16,2 12 90 0,0 0-90 0,9-24 91 15,10-11-91-15,-19 35 93 0,0 0-93 0,25-36 94 16,3 6-94-16,-28 30 85 0,0 0-85 0,26-24 85 15,-6 10-85-15,-20 14 69 0,0 0-69 0,23-3 69 16,10 4-69-16,-33-1 54 0,0 0-54 0,34 9 54 16,-6 7-54-16,-28-16 40 0,0 0-40 0,21 20 41 0,-5 15-41 15,-16-35 23-15,0 0-23 0,11 28 23 0,-6-13-23 16,0 3-1426-16</inkml:trace>
  <inkml:trace contextRef="#ctx0" brushRef="#br0" timeOffset="-30484.95">30865 10241 1513 0,'0'0'0'0,"-8"9"0"0,-9 14 0 15,17-23 46-15,0 0-46 0,-20 27 46 0,-6 11-46 0,26-38 77 0,0 0-77 16,-21 44 77-16,10 11-77 0,11-55 64 16,0 0-64-16,-2 57 65 0,10-7-65 0,-8-50 35 0,0 0-35 15,14 38 36-15,5-15-36 0,-19-23 23 0,0 0-23 16,35 12 24-16,29-5-24 0,-64-7 22 0,0 0-22 15,65-4 23-15,-7-4-23 0,-58 8 22 0,0 0-22 0,51-23 23 16,-6-10-23-16,-45 33 20 0,0 0-20 0,33-38 20 16,-15 0-20-16,-18 38 17 0,0 0-17 0,10-36 17 15,-6 7-17-15,-4 29 12 0,0 0-12 0,2-21 13 16,-2 14-13-16,0 7 9 0,0 0-9 0,0 7 10 16,-2 12-10-16,2-19 7 0,0 0-7 0,-2 24 7 15,2-3-7-15,0-21 5 0,0 0-5 0,2 17 6 16,0-1-6-16,-2-16 3 0,0 0-3 0,1 12 4 15,-1-12-4-15,0 0 0 0,0 0 0 0,7 1 0 16,0-2 0-16,0-4-1625 0</inkml:trace>
  <inkml:trace contextRef="#ctx0" brushRef="#br0" timeOffset="-30391.93">31196 10236 1255 0,'0'0'0'0,"0"0"0"0,0 0 0 16,0 0 3-16,0 0-3 0,-7-5 4 0,7 5-4 15,0 0 0-15,0 0 0 0,-5 12 0 0,12 2 0 16,-7-14-7-16,0 0 7 0,16 21-7 0,12 10 7 15,0-3-876-15</inkml:trace>
  <inkml:trace contextRef="#ctx0" brushRef="#br0" timeOffset="-29519.95">31577 10394 1009 0,'0'0'0'16,"0"0"0"-16,7-9 0 0,-7 9 1 0,0 0-1 15,4-7 2-15,-11-5-2 0,7 12 7 0,0 0-7 16,-14-12 7-16,-9 3-7 0,23 9 65 0,0 0-65 15,-27 0 66-15,-1 4-66 0,28-4 88 0,0 0-88 0,-23 15 89 16,5 15-89-16,18-30 83 0,0 0-83 0,-12 36 83 16,5 0-83-16,7-36 68 0,0 0-68 0,-2 37 68 15,8-13-68-15,-6-24 51 0,0 0-51 0,8 17 51 16,3-8-51-16,-11-9 38 0,0 0-38 0,16 2 39 16,10-6-39-16,-26 4 29 0,0 0-29 0,28-21 29 15,2-15-29-15,-30 36 21 0,0 0-21 0,29-50 22 16,-5-9-22-16,-24 59 19 0,0 0-19 0,14-59 19 15,-6 0-19-15,-8 59 22 0,0 0-22 0,0-64 22 16,-6-10-22-16,6 74 20 0,0 0-20 0,-7-78 21 0,-3 2-21 16,10 76 17-16,0 0-17 0,-11-61 17 0,2 25-17 15,9 36 16-15,0 0-16 0,-7-17 17 0,7 17-17 16,0 0 14-16,0 0-14 0,-7 12 14 0,7 19-14 16,0-31 14-16,0 0-14 0,4 54 15 0,3 15-15 15,-7-69 13-15,0 0-13 0,12 76 13 0,2-9-13 16,-14-67 8-16,0 0-8 0,18 66 9 0,3-10-9 15,-21-56 6-15,0 0-6 0,21 48 7 0,2-10-7 0,-23-38 6 16,0 0-6-16,25 28 6 0,-1-14-6 0,-24-14 7 16,0 0-7-16,34 0 8 0,14-18-8 0,-48 18 6 15,0 0-6-15,45-24 7 0,-15-7-7 0,-30 31 7 0,0 0-7 16,23-33 7-16,-9 0-7 0,-14 33 4 16,0 0-4-16,8-27 5 0,-7 4-5 0,-1 23 3 0,0 0-3 15,-3-14 4-15,-6 12-4 0,9 2 3 0,0 0-3 16,-11 9 3-16,-1 3-3 0,12-12 2 0,0 0-2 15,-12 19 2-15,3 4-2 0,9-23 1 0,0 0-1 0,-5 24 2 16,3 2-2-16,2-26 0 0,0 0 0 0,0 29 1 16,3 4-1-16,-3-33 0 0,0 0 0 0,11 33 1 15,3-9-1-15,-14-24 0 0,0 0 0 0,18 21 0 16,1 2 0-16,-19-23 0 0,0 0 0 0,16 13 0 16,-6-6 0-16,-10-7 0 0,0 0 0 0,20-5 0 15,19-14 0-15,-39 19 0 0,0 0 0 0,39-31 0 16,-8-12 0-16,-31 43 0 0,0 0 0 0,23-43 0 15,-5-2 0-15,-18 45 0 0,0 0 0 0,9-35 1 16,-4 11-1-16,-5 24 0 0,0 0 0 0,3-14 1 16,-3 14-1-16,0 0 1 0,0 0-1 0,8 0 1 0,0 10-1 15,-8-10 1-15,0 0-1 0,13 23 2 0,1 4-2 16,-14-27 1-16,0 0-1 0,16 35 1 0,-2 1-1 16,-14-36 1-16,0 0-1 0,12 35 1 0,-3-14-1 15,-9-21 0-15,0 0 0 0,7 12 1 0,-7-12-1 16,0 0 0-16,0 0 0 0,18-5 1 0,3-18-1 15,-21 23 0-15,0 0 0 0,23-28 1 0,-2 3-1 0,-21 25 1 16,0 0-1-16,19-30 2 0,-3 8-2 0,-16 22 2 16,0 0-2-16,14-18 3 0,-5 11-3 0,-9 7 3 15,0 0-3-15,0 0 3 0,9 6-3 0,-9-6 2 0,0 0-2 16,2 12 3-16,-2 7-3 0,0-19 2 0,0 0-2 16,-2 27 2-16,-3 5-2 0,5-32 1 0,0 0-1 15,-9 31 1-15,-2-9-1 0,11-22 1 0,0 0-1 16,-5 14 1-16,5-14-1 0,0 0-1699 0</inkml:trace>
  <inkml:trace contextRef="#ctx0" brushRef="#br0" timeOffset="-29190.04">32533 10091 1608 0,'-7'21'0'0,"7"-21"80"0,0 0-80 0,-18 55 81 16,6-1-81-16,12-54 51 0,0 0-51 0,-2 41 51 16,9-10-51-16,-7-31 30 0,0 0-30 0,22 28 30 0,16-2-30 15,-38-26 29-15,0 0-29 0,48 19 30 0,10-10-30 16,-58-9 27-16,0 0-27 0,55 3 28 0,-11-5-28 16,-44 2 21-16,0 0-21 0,39-6 22 0,-2-12-22 15,-37 18 15-15,0 0-15 0,30-17 16 0,-7-2-16 16,-23 19 13-16,0 0-13 0,14-14 13 0,-11 5-13 15,-3 9 9-15,0 0-9 0,0 0 10 0,-19 16-10 0,19-16 6 16,0 0-6-16,-16 17 6 0,0 7-6 16,16-24 6-16,0 0-6 0,-9 28 6 0,8 3-6 0,1-31 4 15,0 0-4-15,5 28 5 0,4-14-5 0,-9-14 4 16,0 0-4-16,23 5 4 0,21-5-4 0,-2 0-1594 16</inkml:trace>
  <inkml:trace contextRef="#ctx0" brushRef="#br0" timeOffset="-28350.58">30330 11167 1110 0,'0'0'0'0,"0"0"0"0,19-10 0 0,-19 10 40 16,0 0-40-16,29-10 41 0,18-1-41 0,-47 11 83 0,0 0-83 15,59-7 83-15,9-3-83 0,-68 10 72 0,0 0-72 16,69-9 72-16,0 1-72 0,-69 8 39 15,0 0-39-15,56-9 40 0,-22 9-40 0,-34 0 28 0,0 0-28 16,21 0 29-16,-9 0-29 0,-12 0 11 0,0 0-11 16,7 5 11-16,-5 5-11 0,-2-1-1185 0</inkml:trace>
  <inkml:trace contextRef="#ctx0" brushRef="#br0" timeOffset="-28184.02">30536 11167 1188 0,'0'0'0'0,"0"0"0"15,8 4 0-15,-8-4 7 0,0 0-7 0,0 0 8 16,3 15-8-16,-3-15 5 0,0 0-5 0,2 25 5 16,1 18-5-16,-3-43 41 0,0 0-41 0,4 57 41 15,1 4-41-15,-5-61 59 0,0 0-59 0,9 65 60 16,2-2-60-16,-11-63 56 0,0 0-56 0,14 57 57 16,3-7-57-16,1 2-1086 0</inkml:trace>
  <inkml:trace contextRef="#ctx0" brushRef="#br0" timeOffset="-27839.16">31168 11167 998 0,'0'0'0'0,"0"0"0"15,-5 12 0-15,5-12 86 0,0 0-86 0,-6 18 87 16,-1 13-87-16,7-31 71 0,0 0-71 0,-7 47 71 15,0 17-71-15,7-64 49 0,0 0-49 0,-5 65 49 16,1-1-49-16,4-64 33 0,0 0-33 0,0 56 33 16,2-8-33-16,-2-48 16 0,0 0-16 0,5 38 17 15,2-7-17-15,1 2-1073 0</inkml:trace>
  <inkml:trace contextRef="#ctx0" brushRef="#br0" timeOffset="-27335.91">31422 11389 1278 0,'0'0'0'0,"0"0"0"0,3 15 0 15,-3-15 6-15,0 0-6 0,2 30 6 0,-4 25-6 0,2-55 60 16,0 0-60-16,-3 59 60 0,-2-5-60 16,5-54 73-16,0 0-73 0,-11 39 73 0,-3-4-73 0,14-35 52 15,0 0-52-15,-12 30 53 0,3-6-53 0,9-24 44 16,0 0-44-16,-9 10 44 0,0-20-44 0,9 10 38 0,0 0-38 15,-5-24 39-15,0-13-39 0,5 37 35 0,0 0-35 16,0-43 35-16,7-6-35 0,-7 49 31 0,0 0-31 16,8-58 31-16,3-12-31 0,-11 70 28 0,0 0-28 15,14-74 29-15,6-2-29 0,-20 76 24 0,0 0-24 16,26-68 24-16,7 20-24 0,-33 48 16 0,0 0-16 0,32-35 17 16,-7 16-17-16,-25 19 14 0,0 0-14 0,26-12 14 15,11 3-14-15,-37 9 10 0,0 0-10 0,36-3 10 16,-8 8-10-16,-28-5 8 0,0 0-8 0,23 19 8 15,0 24-8-15,-23-43 7 0,0 0-7 0,7 59 8 16,-25 16-8-16,18-75 5 0,0 0-5 0,-30 66 5 16,-7-16-5-16,37-50 2 0,0 0-2 0,-39 36 2 15,6-13-2-15,33-23 0 0,0 0 0 0,-30 12 0 16,3-9 0-16,27-3-3 0,0 0 3 0,-19 0-2 16,7-2 2-16,12 2-9 0,0 0 9 0,0 0-8 0,-4 12 8 15,4-12-13-15,0 0 13 0,12 20-12 0,10 7 12 16,-22-27-15-16,0 0 15 0,28 31-14 0,7 6 14 15,-35-37-14-15,0 0 14 0,37 41-13 0,-3-3 13 16,-34-38-23-16,0 0 23 0,31 35-22 16,-4-14 22-16,-27-21-29 0,0 0 29 0,33 15-28 0,17-3 28 15,-1-3-1428-15</inkml:trace>
  <inkml:trace contextRef="#ctx0" brushRef="#br0" timeOffset="-24689.87">30485 12349 729 0,'0'0'0'0,"0"0"0"0,0 0 0 0,0 0 56 16,0 0-56-16,0 0 57 0,-39-19-57 0,39 19 155 16,0 0-155-16,-37-14 156 0,-3 4-156 0,40 10 130 0,0 0-130 15,-39-2 131-15,2 4-131 0,37-2 82 16,0 0-82-16,-33 10 82 0,-3 6-82 0,36-16 46 16,0 0-46-16,-37 17 47 0,-3 4-47 0,40-21 28 0,0 0-28 15,-39 24 28-15,5 7-28 0,34-31 24 0,0 0-24 16,-23 37 25-16,11 13-25 0,12-50 18 0,0 0-18 15,-3 59 19-15,10 5-19 0,-7-64 13 0,0 0-13 0,19 62 14 16,14-12-14-16,-33-50 11 0,0 0-11 0,34 38 12 16,-8-12-12-16,-26-26 8 0,0 0-8 0,36 16 9 15,17-4-9-15,-53-12 7 0,0 0-7 0,53 3 7 16,-6-11-7-16,-47 8 5 0,0 0-5 0,46-19 6 16,3-14-6-16,-49 33 8 0,0 0-8 0,46-43 8 15,-5-13-8-15,-41 56 10 0,0 0-10 0,28-55 10 16,-17 6-10-16,-11 49 10 0,0 0-10 0,-2-43 10 15,-10 5-10-15,12 38 11 0,0 0-11 0,-22-29 12 16,-4 6-12-16,26 23 9 0,0 0-9 0,-28-17 10 0,-2 1-10 16,30 16 2-16,0 0-2 0,-23-19 2 0,16 2-2 15,7 17 0-15,0 0 0 0,2-21 0 0,3-5 0 16,0 0-1446-16</inkml:trace>
  <inkml:trace contextRef="#ctx0" brushRef="#br0" timeOffset="-24471.97">30282 12033 1233 0,'0'0'0'0,"0"0"0"0,-7-2 0 0,7 2 3 16,0 0-3-16,-7-2 3 0,0 6-3 0,7-4-3 15,0 0 3-15,-5 13-3 0,3 15 3 0,2-28 23 16,0 0-23-16,0 49 23 0,4 23-23 0,-4-72 48 0,0 0-48 16,9 85 49-16,3 0-49 0,-12-85 67 0,0 0-67 15,12 97 67-15,-6 7-67 0,-6-104 61 0,0 0-61 0,3 102 61 16,-3-9-61-16,0-93 51 0,0 0-51 0,-2 80 51 15,-3-13-51-15,5-67 36 0,0 0-36 0,0 61 36 16,4-8-36-16,-4-53 25 0,0 0-25 0,7 39 26 16,-2-22-26-16,0 2-1333 0</inkml:trace>
  <inkml:trace contextRef="#ctx0" brushRef="#br0" timeOffset="-23522.8">30928 12377 863 0,'0'0'0'0,"0"0"0"0,0 0 0 0,0 0 44 15,0 0-44-15,0 0 45 0,0 0-45 0,0 0 86 16,0 0-86-16,0 0 87 0,0 0-87 0,0 0 67 0,0 0-67 16,19 14 68-16,-12-11-68 0,-7-3 49 0,0 0-49 15,22 12 50-15,18 13-50 0,-40-25 46 0,0 0-46 16,46 26 47-16,-9-7-47 0,-37-19 49 0,0 0-49 15,42 19 50-15,13 3-50 0,-55-22 42 0,0 0-42 16,60 19 43-16,-3-7-43 0,-57-12 32 0,0 0-32 0,51 7 33 16,0-3-33-16,-51-4 26 0,0 0-26 0,39 3 27 15,-15 1-27-15,-24-4 22 0,0 0-22 0,20 5 22 16,-3-3-22-16,-17-2 22 0,0 0-22 0,16 3 22 16,-5-1-22-16,-11-2 20 0,0 0-20 0,12 10 20 15,6 9-20-15,-18-19 21 0,0 0-21 0,14 24 21 16,-7 1-21-16,-7-25 17 0,0 0-17 0,-5 26 18 15,-13-1-18-15,18-25 17 0,0 0-17 0,-30 26 17 16,-16 4-17-16,46-30 16 0,0 0-16 0,-58 28 17 16,-13-1-17-16,71-27 16 0,0 0-16 0,-68 30 16 15,4 3-16-15,64-33 18 0,0 0-18 0,-58 32 18 0,5 0-18 16,53-32 14-16,0 0-14 0,-44 27 14 0,3-1-14 16,41-26 6-16,0 0-6 0,-30 24 7 0,11 1-7 15,19-25 2-15,0 0-2 0,-7 15 2 0,7-15-2 16,0 0-1545-16</inkml:trace>
  <inkml:trace contextRef="#ctx0" brushRef="#br0" timeOffset="-23034.92">32126 12398 908 0,'0'0'0'0,"0"0"0"15,-16-7 0-15,16 7 0 0,0 0 0 0,-18-5 1 16,-3 3-1-16,21 2 0 0,0 0 0 0,-30 2 0 15,-9 5 0-15,39-7 32 0,0 0-32 0,-44 13 32 16,-3 8-32-16,47-21 59 0,0 0-59 0,-45 30 60 16,5 11-60-16,40-41 64 0,0 0-64 0,-32 49 65 15,13 11-65-15,19-60 61 0,0 0-61 0,-6 66 62 0,21-7-62 16,-15-59 44-16,0 0-44 0,24 46 44 0,3-14-44 16,-27-32 32-16,0 0-32 0,38 20 33 0,21-6-33 15,-59-14 28-15,0 0-28 0,63 4 29 0,-1-15-29 16,-62 11 25-16,0 0-25 0,58-20 26 0,-1-13-26 15,-57 33 27-15,0 0-27 0,52-44 28 0,-11-8-28 16,-41 52 34-16,0 0-34 0,27-51 35 0,-15 2-35 16,-12 49 28-16,0 0-28 0,-5-41 29 0,-22 4-29 15,27 37 25-15,0 0-25 0,-37-27 25 0,-5 7-25 0,42 20 21 16,0 0-21-16,-41-13 22 0,8 1-22 0,33 12 15 16,0 0-15-16,-29-13 16 0,12 1-16 0,17 12 1 15,0 0-1-15,-9-8 1 0,11 1-1 0,0 0-1374 16</inkml:trace>
  <inkml:trace contextRef="#ctx0" brushRef="#br0" timeOffset="-22822.79">32083 12114 1211 0,'0'0'0'0,"0"0"0"16,-8-7 0-16,8 7 13 0,0 0-13 0,-13-2 13 16,-3 7-13-16,16-5 25 0,0 0-25 0,-16 18 25 15,4 16-25-15,12-34 66 0,0 0-66 0,-9 49 67 16,4 13-67-16,5-62 52 0,0 0-52 0,-2 69 53 15,8 6-53-15,-6-75 47 0,0 0-47 0,8 85 48 16,3 13-48-16,-11-98 42 0,0 0-42 0,12 99 43 16,-1-16-43-16,-11-83 29 0,0 0-29 0,7 67 29 15,0-11-29-15,-7-56 29 0,0 0-29 0,7 43 29 16,0-15-29-16,0-1-1306 0</inkml:trace>
  <inkml:trace contextRef="#ctx0" brushRef="#br0" timeOffset="-22488.81">32826 12877 1596 0,'-14'-3'0'0,"14"3"44"0,0 0-44 16,-50-6 45-16,-8 12-45 0,58-6 42 0,0 0-42 15,-51 17 42-15,9 9-42 0,42-26 20 0,0 0-20 0,-32 35 21 16,13 4-21-16,19-39 51 0,0 0-51 0,-4 40 51 16,16-4-51-16,-12-36 63 0,0 0-63 0,36 30 63 15,27-9-63-15,-63-21 41 0,0 0-41 0,74 10 41 16,6-10-41-16,-80 0 18 0,0 0-18 0,83-9 18 15,1-8-18-15,-84 17 1 0,0 0-1 0,85-24 1 16,-15-6-1-16,-1-1-1559 0</inkml:trace>
  <inkml:trace contextRef="#ctx0" brushRef="#br0" timeOffset="-18921.71">18240 9262 987 0,'0'0'0'0,"0"0"0"0,0 0 0 0,0 0 68 16,0 0-68-16,0 0 68 0,0 0-68 0,0 0 108 0,0 0-108 15,-17-2 109-15,11 16-109 0,6-14 94 0,0 0-94 16,-7 26 94-16,0 14-94 0,7-40 58 0,0 0-58 16,-3 52 59-16,1 8-59 0,2-60 35 0,0 0-35 15,2 73 35-15,5 3-35 0,-7-76 24 0,0 0-24 16,10 68 25-16,12-15-25 0,-22-53 21 0,0 0-21 15,28 42 21-15,11-14-21 0,-39-28 20 0,0 0-20 0,46 20 21 16,3-11-21-16,-49-9 19 0,0 0-19 0,48 3 19 16,-1-3-19-16,-47 0 16 0,0 0-16 0,41-10 16 15,-4-4-16-15,-37 14 14 0,0 0-14 0,37-22 14 16,-2-4-14-16,-35 26 12 0,0 0-12 16,30-33 12-16,-5-5-12 0,-25 38 13 0,0 0-13 0,21-44 13 15,-9-6-13-15,-12 50 10 0,0 0-10 0,11-41 10 16,-8 20-10-16,-3 21 8 0,0 0-8 0,0 0 8 15,0 0-8-15,0 0 6 0,0 0-6 0,2 21 6 0,-2 15-6 16,0-36 4-16,0 0-4 0,4 43 4 16,-1 1-4-16,-3-44 3 0,0 0-3 0,7 39 3 0,0-13-3 15,-7-26 2-15,0 0-2 0,7 21 2 0,0 0-2 16,-7-21 1-16,0 0-1 0,2 12 1 0,-2-12-1 16,0 0-1488-16</inkml:trace>
  <inkml:trace contextRef="#ctx0" brushRef="#br0" timeOffset="-18785.89">18699 9248 1289 0,'0'0'0'0,"0"0"0"0,-4-9 0 0,4 9 48 0,0 0-48 16,-3-5 49-16,3 5-49 0,0 0 51 0,0 0-51 16,0 0 52-16,0 0-52 0,0 0 1 0,0 0-1 15,16 2 1-15,16 8-1 0,-4 2-1059 0</inkml:trace>
  <inkml:trace contextRef="#ctx0" brushRef="#br0" timeOffset="-18222.97">19092 9579 1211 0,'0'0'0'0,"2"10"0"0,2 19 0 15,-4-29 23-15,0 0-23 0,5 30 24 0,2-9-24 16,-7-21 49-16,0 0-49 0,2 15 49 0,-2-3-49 16,0-12 60-16,0 0-60 0,0 11 61 0,2-3-61 15,-2-8 36-15,0 0-36 0,0 0 37 0,5-12-37 16,-5 12 27-16,0 0-27 0,7-22 28 0,5-15-28 15,-12 37 23-15,0 0-23 0,18-46 23 0,3-3-23 0,-21 49 22 16,0 0-22-16,19-40 23 0,-1 9-23 0,-18 31 20 16,0 0-20-16,14-20 21 0,4 6-21 0,-18 14 19 15,0 0-19-15,26-2 19 0,10 12-19 0,-36-10 16 0,0 0-16 16,31 25 16-16,-6 7-16 0,-25-32 13 0,0 0-13 16,19 40 14-16,-8-2-14 0,-11-38 14 0,0 0-14 15,9 35 14-15,-2-11-14 0,-7-24 12 0,0 0-12 16,7 21 13-16,-5-14-13 0,-2-7 11 0,0 0-11 0,0 0 11 15,1 7-11-15,-1-7 10 0,0 0-10 0,7-11 11 16,11-13-11-16,-18 24 8 0,0 0-8 0,18-34 8 16,-1-11-8-16,-17 45 8 0,0 0-8 0,18-45 8 15,0 8-8-15,-18 37 6 0,0 0-6 0,16-27 7 16,-4 9-7-16,-12 18 1 0,0 0-1 0,10-10 2 16,8 5-2-16,-18 5 0 0,0 0 0 0,25 0 1 15,12 12-1-15,-37-12 0 0,0 0 0 0,32 21 0 16,-9 15 0-16,-23-36 0 0,0 0 0 0,21 43 0 15,-5 2 0-15,-16-45-1 0,0 0 1 0,14 43 0 16,-4-10 0-16,-10-33-1 0,0 0 1 0,9 21-1 0,2-18 1 16,-3 1-1422-16</inkml:trace>
  <inkml:trace contextRef="#ctx0" brushRef="#br0" timeOffset="-18050.93">19932 9516 1412 0,'0'0'0'0,"0"12"0"0,5 18 0 0,-5-30 21 16,0 0-21-16,6 33 21 0,1 7-21 0,-7-40 56 0,0 0-56 15,5 36 56-15,-3-8-56 0,-2-28 58 0,0 0-58 16,1 20 58-16,5-8-58 0,-6-12 34 0,0 0-34 16,10-5 34-16,15-12-34 0,1 0-1253 0</inkml:trace>
  <inkml:trace contextRef="#ctx0" brushRef="#br0" timeOffset="-17900.7">19944 9089 1087 0,'0'0'0'0,"0"0"0"16,0 12 0-16,0-12 42 0,0 0-42 0,0 12 43 15,0-3-43-15,0-9 10 0,0 0-10 0,2 12 11 16,3-3-11-16,1 1-835 0</inkml:trace>
  <inkml:trace contextRef="#ctx0" brushRef="#br0" timeOffset="-17538.93">20279 8944 1031 0,'0'0'0'0,"0"0"0"0,7 3 0 0,-7-3-5 0,0 0 5 15,4 10-4-15,-4 13 4 0,0-23 2 0,0 0-2 16,4 41 3-16,6 29-3 0,-10-70 44 0,0 0-44 16,12 76 44-16,6 3-44 0,-18-79 74 0,0 0-74 0,12 82 75 15,-4-10-75-15,-8-72 76 0,0 0-76 0,7 78 77 16,0 5-77-16,-7-83 57 0,0 0-57 0,7 76 57 16,-7-20-57-16,0-56 42 0,0 0-42 0,0 38 42 15,0-17-42-15,0-4-1152 0</inkml:trace>
  <inkml:trace contextRef="#ctx0" brushRef="#br0" timeOffset="-17306.73">20302 9643 1132 0,'0'0'0'0,"0"0"0"16,-19-12 0-16,19 12 16 0,0 0-16 0,-16-16 16 16,-3-5-16-16,19 21 29 0,0 0-29 0,-14-24 29 15,10 1-29-15,4 23 44 0,0 0-44 0,2-20 45 16,10-1-45-16,-12 21 36 0,0 0-36 0,27-21 36 0,6 0-36 16,-33 21 30-16,0 0-30 0,41-24 31 0,1 5-31 15,-42 19 28-15,0 0-28 0,48-14 29 0,5 7-29 16,-53 7 29-16,0 0-29 0,49-3 30 0,-8 3-30 15,-41 0 25-15,0 0-25 0,31 3 25 0,-6 4-25 16,-25-7 22-16,0 0-22 0,21 12 22 0,-3 6-22 16,-18-18 19-16,0 0-19 0,9 27 20 0,-8 15-20 0,-1-42 11 15,0 0-11-15,2 40 11 0,-2-14-11 16,0-26 6-16,0 0-6 0,2 15 7 0,1-6-7 0,-3 1-1236 16</inkml:trace>
  <inkml:trace contextRef="#ctx0" brushRef="#br0" timeOffset="-17179.57">20660 9324 1222 0,'0'0'0'16,"0"0"0"-16,-10-21 0 0,10 21 24 0,0 0-24 16,-14-20 24-16,0-5-24 0,14 25 47 0,0 0-47 0,-13-22 47 15,10 8-47-15,3 14 24 0,0 0-24 0,-2-9 24 16,2 9-24-16,0 0 6 0,0 0-6 0,14 0 6 16,14 9-6-16,2-4-1008 0</inkml:trace>
  <inkml:trace contextRef="#ctx0" brushRef="#br0" timeOffset="-16585.95">20936 9440 1244 0,'0'0'0'0,"0"9"0"16,3 12 0-16,-3-21 9 0,0 0-9 0,0 31 10 0,-3 2-10 16,3-33 22-16,0 0-22 0,-6 29 23 0,1-10-23 15,5-19 64-15,0 0-64 0,-2 7 65 0,2-7-65 16,0 0 55-16,0 0-55 0,2-10 56 0,9-20-56 15,-11 30 53-15,0 0-53 0,17-34 53 0,6 1-53 16,-23 33 45-16,0 0-45 0,23-28 46 0,-2 6-46 16,-21 22 33-16,0 0-33 0,13-16 34 0,1 4-34 0,-14 12 24 15,0 0-24-15,19 0 24 0,9 9-24 0,-28-9 18 16,0 0-18-16,30 15 19 0,-1 9-19 0,-29-24 14 16,0 0-14-16,24 37 15 0,-3 4-15 0,-21-41 12 15,0 0-12-15,20 40 13 0,-6-19-13 0,-14-21 9 0,0 0-9 16,23 12 10-16,10-9-10 0,-33-3 9 15,0 0-9-15,41-12 9 0,5-19-9 0,-46 31 6 0,0 0-6 16,42-38 6-16,-7-2-6 0,-35 40 5 0,0 0-5 16,29-36 6-16,-12 3-6 0,-17 33 6 0,0 0-6 15,7-33 6-15,-12 2-6 0,5 31 5 0,0 0-5 16,-11-28 5-16,-1 13-5 0,12 15 4 0,0 0-4 0,-18-6 5 16,-8 10-5-16,26-4 8 0,0 0-8 0,-25 9 8 15,2-4-8-15,23-5 12 0,0 0-12 0,-17 10 12 16,-6 2-12-16,23-12 14 0,0 0-14 0,-14 12 14 15,10 4-14-15,4-16 15 0,0 0-15 0,9 21 16 16,14-4-16-16,-23-17 13 0,0 0-13 0,32 23 14 16,8 3-14-16,-40-26 12 0,0 0-12 0,41 36 13 15,-4 12-13-15,-37-48 11 0,0 0-11 0,32 54 11 16,-8 1-11-16,-24-55 8 0,0 0-8 0,20 57 9 0,-11-1-9 16,-9-56 9-16,0 0-9 0,-6 60 10 0,-11 6-10 15,17-66 11-15,0 0-11 0,-32 68 11 0,-18-3-11 16,50-65 10-16,0 0-10 0,-58 59 11 0,-2-12-11 15,60-47 17-15,0 0-17 0,-53 36 18 0,9-6-18 16,44-30 14-16,0 0-14 0,-31 19 14 0,15-12-14 16,16-7 11-16,0 0-11 0,0-14 11 0,14-28-11 0,0 4-1725 15</inkml:trace>
  <inkml:trace contextRef="#ctx0" brushRef="#br0" timeOffset="-15633.75">22329 9068 1031 0,'0'0'0'0,"0"0"0"16,-9-7 0-16,9 7 48 0,0 0-48 0,-14 4 49 16,-7 16-49-16,21-20 117 0,0 0-117 0,-23 33 118 0,-3 16-118 15,26-49 81-15,0 0-81 0,-25 59 82 0,4 1-82 16,21-60 44-16,0 0-44 0,-18 62 45 0,6 3-45 15,12-65 21-15,0 0-21 0,-2 64 22 0,6 5-22 16,-4-69 12-16,0 0-12 0,17 60 12 0,15-16-12 16,-32-44 7-16,0 0-7 0,48 31 7 0,15-16-7 15,-63-15 10-15,0 0-10 0,67 4 10 0,2-16-10 0,-69 12 11 16,0 0-11-16,63-21 12 0,-6-14-12 0,-57 35 11 16,0 0-11-16,47-41 11 0,1-4-11 0,-48 45 14 15,0 0-14-15,41-49 15 0,-17 13-15 0,-24 36 15 16,0 0-15-16,16-33 15 0,-19 5-15 0,3 28 12 0,0 0-12 15,-14-20 12-15,-9 1-12 0,23 19 11 0,0 0-11 16,-29-6 11-16,-1 15-11 0,30-9 8 0,0 0-8 16,-31 16 9-16,1 4-9 0,30-20 8 0,0 0-8 15,-25 28 8-15,6 8-8 0,19-36 5 0,0 0-5 0,-13 40 5 16,10 2-5-16,3-42 3 0,0 0-3 0,3 36 3 16,1-12-3-16,-4-24 2 0,0 0-2 0,9 12 3 15,5-12-3-15,-14 0 2 0,0 0-2 0,23-12 2 16,10-19-2-16,-33 31 2 0,0 0-2 0,37-38 2 15,-3-2-2-15,-34 40 1 0,0 0-1 0,26-33 2 16,-10 11-2-16,-16 22 1 0,0 0-1 0,9-14 2 16,-6 4-2-16,-3 10 2 0,0 0-2 0,0 0 2 15,18 0-2-15,-18 0 1 0,0 0-1 0,16 14 1 16,12 15-1-16,-28-29 1 0,0 0-1 0,35 31 1 0,6 4-1 16,-41-35 0-16,0 0 0 0,35 31 1 0,-8-16-1 15,-27-15 0-15,0 0 0 0,24 9 1 16,5-16-1-16,-29 7 0 0,0 0 0 0,31-17 1 15,1-19-1-15,-32 36 0 0,0 0 0 0,27-37 1 0,-3 1-1 16,-24 36 0-16,0 0 0 0,21-33 1 0,-5 5-1 16,-16 28 1-16,0 0-1 0,11-33 1 0,-6-6-1 15,-5 39 3-15,0 0-3 0,-7-40 4 0,-5 2-4 16,12 38 5-16,0 0-5 0,-20-31 6 0,-3 12-6 16,23 19 9-16,0 0-9 0,-24-6 10 0,-1 10-10 0,25-4 10 15,0 0-10-15,-19 12 10 0,8 0-10 0,11-12 10 0,0 0-10 16,0 17 10-16,9 8-10 0,-9-25 9 15,0 0-9-15,19 27 10 0,13 3-10 0,-32-30 9 0,0 0-9 16,39 31 10-16,0 2-10 0,-39-33 6 0,0 0-6 16,44 34 6-16,-4 8-6 0,-40-42 10 0,0 0-10 15,36 45 11-15,-15 8-11 0,-21-53 12 0,0 0-12 16,9 52 12-16,-15-12-12 0,6-40 8 0,0 0-8 0,-19 28 9 16,-18-13-9-16,37-15 5 0,0 0-5 0,-39 9 6 15,2-12-6-15,37 3 2 0,0 0-2 0,-30-9 2 16,11-10-2-16,19 19 0 0,0 0 0 0,-4-26 0 15,16-17 0-15,1-1-1555 0</inkml:trace>
  <inkml:trace contextRef="#ctx0" brushRef="#br0" timeOffset="-15306.58">23476 9440 1233 0,'0'0'0'0,"7"0"0"0,10-7 0 16,-17 7 9-16,0 0-9 0,23-8 9 0,2-8-9 16,-25 16 20-16,0 0-20 0,25-17 20 0,-1-7-20 15,-24 24 42-15,0 0-42 0,18-28 43 0,-7-2-43 0,-11 30 40 16,0 0-40-16,-6-27 41 0,-10-1-41 0,16 28 50 16,0 0-50-16,-19-24 51 0,-6 20-51 0,25 4 58 15,0 0-58-15,-23 12 59 0,2 13-59 0,21-25 58 16,0 0-58-16,-17 33 58 0,2 5-58 0,15-38 65 0,0 0-65 15,-7 45 65-15,11 0-65 0,-4-45 57 0,0 0-57 16,19 48 57-16,18 4-57 0,-37-52 49 0,0 0-49 16,57 42 50-16,12-13-50 0,-69-29 38 0,0 0-38 15,75 22 39-15,3-9-39 0,-78-13 30 0,0 0-30 16,78 0 30-16,-6-18-30 0,2 3-1644 0</inkml:trace>
  <inkml:trace contextRef="#ctx0" brushRef="#br0" timeOffset="-13868.75">18168 8909 852 0,'0'0'0'0,"0"0"0"0,0 0 0 16,0 0 26-16,0 0-26 0,0 0 27 0,0 0-27 16,0 0 75-16,0 0-75 0,-11 22 76 0,6 8-76 15,5-30 80-15,0 0-80 0,-3 47 80 0,-1 18-80 16,4-65 55-16,0 0-55 0,0 73 55 0,4 5-55 16,-4-78 34-16,0 0-34 0,0 79 35 0,0-11-35 15,0-68 24-15,0 0-24 0,-7 71 25 0,0 12-25 0,7-83 25 16,0 0-25-16,-8 81 26 0,3-20-26 0,5-61 22 15,0 0-22-15,-5 45 22 0,5-12-22 0,0-33 20 16,0 0-20-16,-4 21 20 0,4-11-20 0,0-10 18 0,0 0-18 16,0 0 19-16,0 0-19 0,0 0 16 0,0 0-16 15,7-10 16-15,-5-16-16 0,-2 26 13 0,0 0-13 16,4-42 14-16,-4-8-14 0,0 50 12 0,0 0-12 16,0-59 12-16,0-8-12 0,0 67 9 0,0 0-9 15,3-66 9-15,3 10-9 0,-6 56 7 0,0 0-7 0,5-53 7 16,-2 1-7-16,-3 52 7 0,0 0-7 0,0-52 7 15,0 0-7-15,0 52 7 0,0 0-7 0,2-45 7 16,2-3-7-16,-4 48 7 0,0 0-7 16,0-42 7-16,1 16-7 0,-1 26 7 0,0 0-7 0,2-14 7 15,0 6-7-15,-2 8 10 0,0 0-10 0,0 0 11 16,0 0-11-16,0 0 12 0,0 0-12 0,-5-7 12 16,5 7-12-16,0 0 13 0,0 0-13 0,-6 12 14 15,-1 24-14-15,7-36 12 0,0 0-12 0,-7 52 13 0,4 5-13 16,3-57 13-16,0 0-13 0,0 64 14 0,0-7-14 15,0-57 12-15,0 0-12 0,0 57 12 0,0-1-12 16,0-56 11-16,0 0-11 0,-4 57 11 0,-1 7-11 16,5-64 12-16,0 0-12 0,-7 66 12 0,5-2-12 15,2-64 9-15,0 0-9 0,0 53 10 0,-5-6-10 16,5-47 10-16,0 0-10 0,-2 40 11 0,0-4-11 16,2-36 10-16,0 0-10 0,-1 31 10 0,-3-5-10 15,4-26 10-15,0 0-10 0,-4 21 10 0,1-7-10 0,3-14 11 16,0 0-11-16,-2 14 11 0,-3 0-11 0,5-14 10 15,0 0-10-15,-2 10 11 0,2-10-11 0,0 0 11 16,0 0-11-16,-2 10 12 0,2-10-12 0,0 0 11 0,0 0-11 16,0 0 11-16,0 0-11 0,0 0 8 0,0 0-8 15,9-5 9-15,0-2-9 0,-9 7 8 0,0 0-8 16,19-12 9-16,17-7-9 0,-36 19 7 0,0 0-7 16,40-19 7-16,6 7-7 0,-46 12 6 0,0 0-6 15,49-12 7-15,1 3-7 0,-50 9 7 0,0 0-7 0,40-3 7 16,-8 3-7-16,-32 0 5 0,0 0-5 15,28-4 6-15,-5 3-6 0,-23 1 6 0,0 0-6 0,18-2 6 16,-6-2-6-16,-12 4 5 0,0 0-5 0,6-1 5 16,-6 1-5-16,0 0 4 0,0 0-4 0,7 0 5 15,-7 0-5-15,0 0 3 0,0 0-3 0,0 0 4 16,-13 8-4-16,13-8 4 0,0 0-4 0,-21 11 4 16,-12-1-4-16,33-10 3 0,0 0-3 0,-44 10 4 15,-2-1-4-15,46-9 3 0,0 0-3 0,-53 9 3 0,7-6-3 16,46-3 2-16,0 0-2 0,-37 4 3 0,7-1-3 15,30-3 3-15,0 0-3 0,-27 5 3 0,6-3-3 16,21-2 2-16,0 0-2 0,-12 3 2 0,0 1-2 16,12-4 2-16,0 0-2 0,0 0 2 0,-7 3-2 15,7-3 1-15,0 0-1 0,0 0 2 0,0 0-2 16,0 0 1-16,0 0-1 0,12 0 1 16,14-5-1-16,-26 5 0 0,0 0 0 0,44-10 1 0,8-2-1 15,-52 12 0-15,0 0 0 0,56-14 0 0,-5-2 0 0,-51 16 0 16,0 0 0-16,44-14 0 0,-21 4 0 0,-23 10-3 15,0 0 3-15,18-12-3 0,-4-4 3 0,0 1-1675 16</inkml:trace>
  <inkml:trace contextRef="#ctx0" brushRef="#br0" timeOffset="-13589.21">18198 9170 953 0,'0'0'0'0,"0"0"0"16,-9 0 0-16,9 0 61 0,0 0-61 0,-9 0 62 15,9 0-62-15,0 0 84 0,0 0-84 0,-5 9 84 16,5 12-84-16,0-21 56 0,0 0-56 0,0 34 56 16,0 8-56-16,0-42 40 0,0 0-40 0,0 52 40 15,2 1-40-15,-2-53 25 0,0 0-25 0,3 71 26 16,-3 23-26-16,0-94 21 0,0 0-21 0,-3 88 22 15,-4-15-22-15,7-73 21 0,0 0-21 0,-9 60 22 0,2-20-22 16,7-40 21-16,0 0-21 0,-5 31 22 0,-1-8-22 16,6-23 18-16,0 0-18 0,-1 15 18 0,2-6-18 15,1-2-1179-15</inkml:trace>
  <inkml:trace contextRef="#ctx0" brushRef="#br0" timeOffset="-5454.9">24426 9703 1166 0,'0'0'0'0,"0"0"0"0,0 18 0 15,0-18 44-15,0 0-44 0,-5 20 44 0,-7 6-44 16,12-26 79-16,0 0-79 0,-16 37 80 0,-5 11-80 16,21-48-1-16,0 0 1 0,-29 54-1 0,-11 6 1 0,40-60-19 15,0 0 19-15,0 0-984 0</inkml:trace>
  <inkml:trace contextRef="#ctx0" brushRef="#br0" timeOffset="-4605.87">18725 11271 1087 0,'0'0'0'0,"0"0"0"16,11-28 0-16,-11 28 42 0,0 0-42 0,-2-26 43 16,-15 1-43-16,17 25 84 0,0 0-84 0,-30-20 84 15,-7 10-84-15,37 10 72 0,0 0-72 0,-44 0 72 16,1 12-72-16,43-12 36 0,0 0-36 0,-39 19 37 16,2 7-37-16,37-26 27 0,0 0-27 0,-31 37 27 0,2 11-27 15,29-48 20-15,0 0-20 0,-16 50 20 0,16 0-20 16,0-50 16-16,0 0-16 0,16 42 16 0,13-7-16 15,-29-35 13-15,0 0-13 0,35 27 13 0,11 1-13 16,-46-28 8-16,0 0-8 0,44 29 9 0,2-1-9 16,-46-28 9-16,0 0-9 0,35 29 10 0,-12 6-10 15,-23-35 10-15,0 0-10 0,5 42 10 0,-21 6-10 0,16-48 11 16,0 0-11-16,-28 48 12 0,-12-11-12 0,40-37 11 16,0 0-11-16,-46 24 11 0,-4-5-11 0,50-19 14 15,0 0-14-15,-46 9 14 0,2-9-14 0,44 0 15 16,0 0-15-16,-33-14 15 0,12-12-15 0,21 26 7 0,0 0-7 15,-4-36 8-15,22-11-8 0,-18 47 0 0,0 0 0 16,26-45 1-16,6 7-1 0,0 0-1353 0</inkml:trace>
  <inkml:trace contextRef="#ctx0" brushRef="#br0" timeOffset="-4433.59">18895 11626 1244 0,'0'0'0'0,"0"12"0"16,0 17 0-16,0-29 0 0,0 0 0 0,-4 40 0 16,-3 5 0-16,7-45-12 0,0 0 12 0,-7 37-12 15,5-18 12-15,2-19-2 0,0 0 2 0,0 5-2 0,0-5 2 16,0 0-5-16,0 0 5 0,11-18-4 16,10-18 4-16,-3 0-846 0</inkml:trace>
  <inkml:trace contextRef="#ctx0" brushRef="#br0" timeOffset="-4313.2">18867 11335 964 0,'0'0'0'0,"0"0"0"0,0 0 0 16,0 0 5-16,0 0-5 0,0 0 5 0,8-7-5 15,-8 7 8-15,0 0-8 0,6 2 8 0,13 3-8 16,-19-5-1-16,0 0 1 0,25 12 0 0,10 2 0 16,2 3-682-16</inkml:trace>
  <inkml:trace contextRef="#ctx0" brushRef="#br0" timeOffset="-4086.42">19142 11674 1043 0,'0'0'0'15,"0"0"0"-15,0 0 0 0,0 0 9 0,0 0-9 16,1-10 10-16,7-2-10 0,-8 12 69 0,0 0-69 0,10-19 69 16,13-9-69-16,-23 28 99 0,0 0-99 0,27-22 99 15,-5 8-99-15,-22 14 89 0,0 0-89 0,27-4 89 16,10 8-89-16,-37-4 68 0,0 0-68 0,35 8 68 15,-8 1-68-15,-27-9 62 0,0 0-62 0,17 19 63 16,-3 16-63-16,-14-35 41 0,0 0-41 0,11 34 41 16,-4-4-41-16,-7-30 31 0,0 0-31 0,5 21 31 15,4-11-31-15,0 2-1426 0</inkml:trace>
  <inkml:trace contextRef="#ctx0" brushRef="#br0" timeOffset="-3553.17">19837 11081 1177 0,'0'0'0'0,"-7"3"0"0,-13 2 0 0,20-5 20 0,0 0-20 16,-26 16 20-16,-6 8-20 0,32-24 74 0,0 0-74 15,-32 38 74-15,4 23-74 0,28-61 69 0,0 0-69 16,-26 73 69-16,3 6-69 0,23-79 44 0,0 0-44 0,-9 81 45 16,12-10-45-16,-3-71 29 0,0 0-29 0,23 66 30 15,14-2-30-15,-37-64 21 0,0 0-21 16,44 56 22-16,8-20-22 0,-52-36 19 0,0 0-19 15,53 14 19-15,-2-26-19 0,-51 12 26 0,0 0-26 0,46-28 27 16,-8-14-27-16,-38 42 28 0,0 0-28 0,32-48 29 16,-5 0-29-16,-27 48 25 0,0 0-25 0,14-61 26 15,-14-12-26-15,0 73 23 0,0 0-23 0,-18-72 23 16,-14-5-23-16,32 77 18 0,0 0-18 0,-40-65 18 16,-6 20-18-16,46 45 17 0,0 0-17 0,-50-31 17 15,1 15-17-15,49 16 16 0,0 0-16 0,-44-3 17 0,10 6-17 16,34-3 14-16,0 0-14 0,-24 9 14 0,10 4-14 15,14-13 11-15,0 0-11 0,0 23 11 0,14 10-11 16,-14-33 10-16,0 0-10 0,30 38 10 0,16 3-10 16,-46-41 7-16,0 0-7 0,58 35 8 0,5-18-8 15,-63-17 6-15,0 0-6 0,74 9 6 0,15-9-6 16,-89 0 0-16,0 0 0 0,86-5 0 0,-8-4 0 0,1-1-1545 16</inkml:trace>
  <inkml:trace contextRef="#ctx0" brushRef="#br0" timeOffset="-2715.72">20660 11112 1076 0,'0'0'0'0,"0"0"0"16,-15-7 0-16,15 7 51 0,0 0-51 0,-22-5 52 16,-6 10-52-16,28-5 96 0,0 0-96 0,-35 12 97 15,-15 18-97-15,50-30 60 0,0 0-60 0,-44 46 60 0,6 23-60 16,38-69 38-16,0 0-38 0,-30 78 39 0,16 2-39 15,14-80 36-15,0 0-36 0,-8 80 36 0,16-9-36 16,-8-71 27-16,0 0-27 0,15 64 28 0,15-4-28 16,-30-60 24-16,0 0-24 0,46 49 24 0,16-15-24 15,-62-34 18-15,0 0-18 0,67 17 19 0,5-17-19 16,-72 0 13-16,0 0-13 0,67-20 14 0,-7-15-14 16,-60 35 11-16,0 0-11 0,51-41 12 0,-5-3-12 15,-46 44 12-15,0 0-12 0,39-41 12 0,-7 1-12 0,-32 40 11 16,0 0-11-16,18-36 11 0,-22 6-11 15,4 30 13-15,0 0-13 0,-11-21 14 0,1 11-14 0,10 10 14 16,0 0-14-16,-7 4 15 0,0 8-15 0,7-12 13 16,0 0-13-16,-2 19 14 0,2 7-14 0,0-26 14 0,0 0-14 15,9 31 14-15,10 3-14 0,-19-34 12 0,0 0-12 16,25 35 13-16,0-14-13 0,-25-21 11 0,0 0-11 16,26 15 12-16,2-6-12 0,-28-9 10 0,0 0-10 15,30 3 11-15,-7-11-11 0,-23 8 8 0,0 0-8 0,20-16 9 16,1-15-9-16,-21 31 9 0,0 0-9 0,19-33 10 15,-5 0-10-15,-14 33 10 0,0 0-10 0,7-36 11 16,-16-7-11-16,9 43 12 0,0 0-12 0,-17-42 12 16,-10 2-12-16,27 40 13 0,0 0-13 0,-28-29 14 15,-4 13-14-15,32 16 12 0,0 0-12 0,-31-3 13 16,4 19-13-16,27-16 11 0,0 0-11 0,-23 27 12 16,-7 13-12-16,30-40 9 0,0 0-9 0,-23 38 9 15,13-14-9-15,10-24 7 0,0 0-7 0,2 25 7 16,19 6-7-16,-21-31 4 0,0 0-4 0,31 27 5 0,3-9-5 15,-34-18 2-15,0 0-2 0,37 1 2 16,0-2-2-16,-37 1 1 0,0 0-1 0,35-12 2 0,1-7-2 16,-36 19-1-16,0 0 1 0,33-25 0 0,-5-9 0 15,-28 34-4-15,0 0 4 0,27-44-3 0,-8-2 3 16,-19 46-8-16,0 0 8 0,25-45-8 0,1 8 8 16,-26 37-10-16,0 0 10 0,29-22-10 0,2 24 10 0,-31-2-7 15,0 0 7-15,32 19-7 0,0 14 7 0,-32-33-2 16,0 0 2-16,28 36-1 0,-10 5 1 0,-18-41 0 15,0 0 0-15,7 44 0 0,-16-6 0 16,9-38 1-16,0 0-1 0,-21 34 1 0,-13-4-1 0,34-30 3 16,0 0-3-16,-28 19 4 0,16-7-4 0,-1 0-1597 0</inkml:trace>
  <inkml:trace contextRef="#ctx0" brushRef="#br0" timeOffset="-2152.06">21816 11038 998 0,'0'0'0'0,"0"0"0"0,0 0 0 16,0 0 73-16,0 0-73 0,7 6 73 0,-7-6-73 15,0 0 102-15,0 0-102 0,17 4 102 0,19 8-102 0,-36-12 70 16,0 0-70-16,47 21 70 0,6 10-70 0,-53-31 33 15,0 0-33-15,57 48 34 0,-1 20-34 0,-56-68 27 16,0 0-27-16,48 76 27 0,-8 4-27 0,-40-80 18 0,0 0-18 16,29 77 18-16,-17-12-18 0,-12-65 9 0,0 0-9 15,3 48 10-15,-3-20-10 0,0-28 5 0,0 0-5 16,2 19 6-16,-2-9-6 0,0-10 5 0,0 0-5 16,0 0 5-16,13-17-5 0,-13 17 5 0,0 0-5 15,15-24 5-15,5-16-5 0,-20 40 6 0,0 0-6 16,23-52 7-16,5-14-7 0,-28 66 13 0,0 0-13 0,26-76 14 15,-8-5-14-15,-18 81 26 0,0 0-26 0,14-80 27 16,-7 18-27-16,-7 62 39 0,0 0-39 0,-1-52 40 16,-10 7-40-16,11 45 39 0,0 0-39 0,-19-35 39 15,-8 13-39-15,27 22 40 0,0 0-40 0,-23-12 40 16,11 8-40-16,12 4 31 0,0 0-31 0,0 0 32 16,0 12-32-16,0-12 11 0,0 0-11 0,19 12 11 15,24 13-11-15,-3-5-1523 0</inkml:trace>
  <inkml:trace contextRef="#ctx0" brushRef="#br0" timeOffset="-1925.81">22878 11202 1244 0,'0'0'0'0,"0"0"0"0,10 0 0 0,-10 0 28 16,0 0-28-16,16 0 28 0,7-5-28 0,-23 5 58 0,0 0-58 16,30-5 59-16,7-1-59 0,-37 6 69 0,0 0-69 15,35-5 70-15,-12 2-70 0,-23 3 40 0,0 0-40 16,20-4 40-16,-6 4-40 0,-14 0 27 0,0 0-27 16,12 4 27-16,2 3-27 0,0 0-1208 0</inkml:trace>
  <inkml:trace contextRef="#ctx0" brushRef="#br0" timeOffset="-1752.02">22908 11500 1379 0,'0'0'0'0,"8"1"0"16,12 6 0-16,-20-7 29 0,0 0-29 0,25 5 29 15,-6-8-29-15,-19 3 28 0,0 0-28 0,25-9 29 16,10-5-29-16,-35 14 0 0,0 0 0 0,35-17 0 15,-7-4 0-15,2 1-1061 0</inkml:trace>
  <inkml:trace contextRef="#ctx0" brushRef="#br0" timeOffset="-885.95">24095 10823 908 0,'0'0'0'0,"-7"-2"0"16,-13-1 0-16,20 3 17 0,0 0-17 0,-26 0 18 15,-6 8-18-15,32-8 14 0,0 0-14 0,-35 21 15 16,0 10-15-16,35-31 53 0,0 0-53 0,-36 45 53 16,3 12-53-16,33-57 46 0,0 0-46 0,-30 58 47 15,9-7-47-15,21-51 40 0,0 0-40 0,-9 52 41 16,9 2-41-16,0-54 36 0,0 0-36 0,14 57 36 15,12 2-36-15,-26-59 28 0,0 0-28 0,32 43 28 0,9-12-28 16,-41-31 25-16,0 0-25 0,47 23 26 16,13-16-26-16,-60-7 22 0,0 0-22 0,67-2 23 0,4-10-23 15,-71 12 24-15,0 0-24 0,62-17 25 0,-11-6-25 16,-51 23 20-16,0 0-20 0,38-26 20 0,-13-8-20 16,-25 34 18-16,0 0-18 0,18-26 19 0,-6 8-19 15,-12 18 19-15,0 0-19 0,2-7 20 0,-2 7-20 16,0 0 16-16,0 0-16 0,0 12 17 0,2 27-17 15,-2-39 12-15,0 0-12 0,5 46 13 0,7-2-13 0,-12-44 13 16,0 0-13-16,14 38 13 0,-1-14-13 0,-13-24 10 16,0 0-10-16,17 15 10 0,12-2-10 0,-29-13 7 0,0 0-7 15,31 0 8-15,12-11-8 0,-43 11 6 0,0 0-6 16,39-21 6-16,-11-11-6 0,-28 32 7 0,0 0-7 16,16-44 7-16,-11-11-7 0,-5 55 6 0,0 0-6 15,-7-59 6-15,-14 5-6 0,21 54 6 0,0 0-6 16,-29-46 7-16,0 9-7 0,29 37 8 0,0 0-8 15,-34-24 8-15,-1 12-8 0,35 12 8 0,0 0-8 0,-32 0 8 16,4 10-8-16,28-10 8 0,0 0-8 0,-25 18 9 16,0 9-9-16,25-27 10 0,0 0-10 0,-19 30 10 15,7 3-10-15,12-33 8 0,0 0-8 0,-2 38 8 16,12 7-8-16,-10-45 7 0,0 0-7 0,15 36 7 16,4-10-7-16,-19-26 5 0,0 0-5 0,30 14 6 15,16-5-6-15,-46-9 3 0,0 0-3 0,51-13 4 16,7-21-4-16,-58 34 3 0,0 0-3 0,58-42 4 15,-3 1-4-15,-55 41 3 0,0 0-3 0,51-40 3 16,-7 0-3-16,-44 40 3 0,0 0-3 0,41-33 4 0,-4 9-4 16,-37 24 2-16,0 0-2 0,30-19 3 0,-5 10-3 15,-25 9 2-15,0 0-2 0,26 4 2 0,9 8-2 16,-35-12 3-16,0 0-3 0,37 24 4 0,0 14-4 16,-37-38 6-16,0 0-6 0,23 47 6 0,-23 13-6 15,0-60 6-15,0 0-6 0,-17 56 6 0,-15-6-6 16,32-50 4-16,0 0-4 0,-28 36 5 0,10-18-5 15,0-1-1438-15</inkml:trace>
  <inkml:trace contextRef="#ctx0" brushRef="#br0" timeOffset="-389.62">25622 10823 1043 0,'0'0'0'0,"0"0"0"15,-19-16 0-15,19 16 68 0,0 0-68 0,-21-10 68 16,-8 10-68-16,29 0 106 0,0 0-106 0,-30 14 107 16,-3 13-107-16,33-27 59 0,0 0-59 0,-30 40 59 0,7 17-59 15,23-57 32-15,0 0-32 0,-14 64 33 0,12-3-33 16,2-61 26-16,0 0-26 0,11 62 26 0,6 6-26 16,-17-68 29-16,0 0-29 0,36 62 29 0,15-1-29 15,-51-61 30-15,0 0-30 0,62 46 30 0,-1-21-30 16,-61-25 28-16,0 0-28 0,60 3 29 0,-2-15-29 15,-58 12 22-15,0 0-22 0,59-31 23 0,2-21-23 0,-61 52 24 16,0 0-24-16,53-54 25 0,-14 2-25 0,-39 52 29 16,0 0-29-16,20-50 29 0,-22-2-29 0,2 52 30 15,0 0-30-15,-23-55 31 0,-23 1-31 0,46 54 32 16,0 0-32-16,-55-48 32 0,-1 4-32 0,56 44 24 16,0 0-24-16,-51-29 24 0,10 13-24 0,41 16 1 0,0 0-1 15,-35-12 1-15,3 4-1 0,32 8-14 0,0 0 14 16,-23-7-13-16,13 5 13 0,1 0-1517 0</inkml:trace>
  <inkml:trace contextRef="#ctx0" brushRef="#br0" timeOffset="-187.09">25679 10527 1267 0,'0'0'0'0,"0"0"0"16,7-3 0-16,-7 3 3 0,0 0-3 0,0 0 4 15,0 0-4-15,0 0 13 0,0 0-13 0,-2 17 14 16,-2 17-14-16,4-34 59 0,0 0-59 0,-1 42 60 15,1 10-60-15,0-52 54 0,0 0-54 0,1 60 55 16,3 13-55-16,-4-73 77 0,0 0-77 0,5 92 77 16,1 46-77-16,-6-138 69 0,0 0-69 0,5 146 69 15,-2-13-69-15,-3-133 55 0,0 0-55 0,6 112 55 0,3-25-55 16,-9-87 45-16,0 0-45 0,8 61 45 0,-1-30-45 16,0-2-1456-16</inkml:trace>
  <inkml:trace contextRef="#ctx0" brushRef="#br0" timeOffset="194.81">26453 11278 1457 0,'0'0'0'0,"-12"-2"0"15,-18 1 0-15,30 1 49 0,0 0-49 0,-39 7 49 16,-3 22-49-16,42-29 91 0,0 0-91 0,-34 36 91 15,8 4-91-15,26-40 82 0,0 0-82 0,-15 45 82 16,12-3-82-16,3-42 49 0,0 0-49 0,16 32 49 16,21-7-49-16,-37-25 33 0,0 0-33 0,58 17 34 0,29-7-34 15,-87-10 22-15,0 0-22 0,97 7 22 0,3-10-22 16,-100 3 21-16,0 0-21 0,94-19 22 0,-13-19-22 16,-2-4-1555-16</inkml:trace>
  <inkml:trace contextRef="#ctx0" brushRef="#br0" timeOffset="10930.96">27832 11913 628 0,'0'0'0'0,"0"0"0"0,11-41 0 15,-11 41 53-15,0 0-53 0,12-45 54 0,2-14-54 16,-14 59 129-16,0 0-129 0,16-54 130 0,2 18-130 16,-18 36 76-16,0 0-76 0,16-24 77 0,1 8-77 15,-17 16 51-15,0 0-51 0,18-9 51 0,0 8-51 16,-18 1 29-16,0 0-29 0,24 12 29 0,8 17-29 15,-32-29 20-15,0 0-20 0,32 49 21 0,-7 20-21 0,-25-69 14 16,0 0-14-16,16 78 14 0,-8 12-14 16,-8-90 8-16,0 0-8 0,4 107 9 0,-4 26-9 0,0-133 5 15,0 0-5-15,-4 142 5 0,-4 21-5 0,8-163 4 0,0 0-4 16,-13 183 4-16,-3 16-4 0,16-199 3 16,0 0-3-16,-17 210 3 0,-3 6-3 0,20-216 4 0,0 0-4 15,-16 220 4-15,8 3-4 0,8-223 8 0,0 0-8 16,-7 227 9-16,3-1-9 0,4-226 17 0,0 0-17 15,-4 231 17-15,1 2-17 0,3-233 20 0,0 0-20 0,-5 239 21 16,-2-2-21-16,7-237 28 0,0 0-28 0,-6 234 28 16,5-2-28-16,1-232 27 0,0 0-27 0,-4 226 28 15,-3-2-28-15,7-224 29 0,0 0-29 0,-5 218 29 16,1-11-29-16,4-207 28 0,0 0-28 0,-3 206 28 16,-1-3-28-16,4-203 24 0,0 0-24 0,-2 194 24 15,4-11-24-15,-2-183 26 0,0 0-26 0,5 166 26 16,2-21-26-16,-7-145 23 0,0 0-23 0,9 144 23 15,-2 1-23-15,-7-145 20 0,0 0-20 0,7 129 21 16,0-22-21-16,-7-107 19 0,0 0-19 0,7 93 19 16,1-6-19-16,-8-87 9 0,0 0-9 0,8 76 9 0,5-15-9 15,-13-61 4-15,0 0-4 0,10 43 5 0,-6-19-5 16,-1 0-1436-16</inkml:trace>
  <inkml:trace contextRef="#ctx0" brushRef="#br0" timeOffset="12327.87">29325 14403 1132 0,'0'0'0'0,"0"0"0"15,0 0 0-15,0 0 7 0,0 0-7 16,-23 14 8-16,2-5-8 0,21-9 33 0,0 0-33 0,-30 14 33 16,-6 5-33-16,36-19 36 0,0 0-36 0,-40 28 36 0,-4 10-36 15,44-38 43-15,0 0-43 0,-41 41 44 0,9 6-44 16,32-47 48-16,0 0-48 0,-23 52 49 0,8 5-49 15,15-57 45-15,0 0-45 0,-8 59 46 0,10 5-46 16,-2-64 35-16,0 0-35 0,6 50 35 0,-3-24-35 16,-3-26 28-16,0 0-28 0,19 19 28 0,27 2-28 15,-46-21 20-15,0 0-20 0,57 14 21 0,1-13-21 0,-58-1 16 16,0 0-16-16,49-10 17 0,-8-9-17 0,-41 19 13 16,0 0-13-16,35-33 14 0,-3-15-14 0,-32 48 19 15,0 0-19-15,28-54 20 0,-1 4-20 0,-27 50 21 16,0 0-21-16,19-47 22 0,-10 5-22 0,-9 42 20 0,0 0-20 15,3-39 21-15,-4 1-21 0,1 38 19 0,0 0-19 16,-6-35 20-16,-3 4-20 0,9 31 16 0,0 0-16 16,-10-23 17-16,-1 6-17 0,11 17 16 0,0 0-16 0,-8-12 16 15,-5 1-16-15,13 11 12 0,0 0-12 0,-10-8 12 16,4-1-12-16,6 9 3 0,0 0-3 0,-3-15 3 16,1-10-3-16,0 1-1473 0</inkml:trace>
  <inkml:trace contextRef="#ctx0" brushRef="#br0" timeOffset="12530.12">29289 14230 1300 0,'0'0'0'0,"0"0"0"16,-5 11 0-16,5-11 18 0,0 0-18 0,-2 7 19 15,2-7-19-15,0 0 49 0,0 0-49 0,-1 17 49 0,-3 7-49 16,4-24 53-16,0 0-53 0,-3 43 54 0,3 23-54 16,0-66 42-16,0 0-42 0,1 78 42 0,3 5-42 15,-4-83 39-15,0 0-39 0,5 90 40 0,0 7-40 16,-5-97 36-16,0 0-36 0,4 92 37 0,-6-14-37 15,2-78 29-15,0 0-29 0,-2 62 30 0,4-20-30 16,-2-42 27-16,0 0-27 0,4 29 27 0,-3-13-27 16,1-1-1359-16</inkml:trace>
  <inkml:trace contextRef="#ctx0" brushRef="#br0" timeOffset="13428.11">29845 14943 819 0,'0'0'0'0,"0"0"0"0,0 0 0 16,0 0 108-16,0 0-108 0,-11 7 109 0,1-3-109 16,10-4 108-16,0 0-108 0,-14 3 109 0,-4-1-109 15,18-2 72-15,0 0-72 0,-18 2 72 0,4 3-72 16,14-5 49-16,0 0-49 0,-16 9 50 0,-1 3-50 0,17-12 32 16,0 0-32-16,-18 17 33 0,2 4-33 15,16-21 28-15,0 0-28 0,-14 26 28 0,4 1-28 0,10-27 23 16,0 0-23-16,-6 28 24 0,6-5-24 0,0-23 21 15,0 0-21-15,7 20 21 0,6 1-21 0,-13-21 17 16,0 0-17-16,17 19 17 0,6-3-17 0,-23-16 18 0,0 0-18 16,34 8 18-16,12-4-18 0,-46-4 15 0,0 0-15 15,54-5 16-15,6-9-16 0,0 0-1296 0</inkml:trace>
  <inkml:trace contextRef="#ctx0" brushRef="#br0" timeOffset="13700.87">30240 14756 1211 0,'0'0'0'0,"0"0"0"0,20-8 0 16,-20 8 50-16,0 0-50 0,14-5 50 0,-4 3-50 16,-10 2 86-16,0 0-86 0,11-2 87 0,10-3-87 15,-21 5 54-15,0 0-54 0,23-5 55 0,-2 0-55 16,-21 5 28-16,0 0-28 0,16-4 29 0,-5 2-29 16,-11 2 17-16,0 0-17 0,7-1 17 0,-7 1-17 15,0 0-1203-15</inkml:trace>
  <inkml:trace contextRef="#ctx0" brushRef="#br0" timeOffset="13880.43">30247 14957 1211 0,'0'0'0'16,"0"0"0"-16,9 14 0 0,-9-14 2 0,0 0-2 16,9 10 2-16,0-4-2 0,-9-6 1 0,0 0-1 0,10-2 1 15,4-5-1-15,-14 7 36 0,0 0-36 0,18-10 37 16,3-4-37-16,-21 14 47 0,0 0-47 0,23-16 48 15,0 1-48-15,0-1-979 0</inkml:trace>
  <inkml:trace contextRef="#ctx0" brushRef="#br0" timeOffset="14812.87">31029 14514 684 0,'0'0'0'0,"0"0"0"0,0 0 0 15,0 0 101-15,0 0-101 0,0 0 101 0,3-17-101 16,-3 17 132-16,0 0-132 0,-5-14 132 0,1 4-132 16,4 10 75-16,0 0-75 0,-5-9 75 0,-6 0-75 15,11 9 43-15,0 0-43 0,-12-7 44 0,-2 2-44 0,14 5 27 16,0 0-27-16,-16-1 27 0,-2 2-27 0,18-1 26 15,0 0-26-15,-21 5 26 0,-5 4-26 0,26-9 25 0,0 0-25 16,-27 16 25-16,3 10-25 0,24-26 22 0,0 0-22 16,-23 26 22-16,7-7-22 0,16-19 18 0,0 0-18 15,-14 17 18-15,5-3-18 0,9-14 15 0,0 0-15 16,-4 14 15-16,4-2-15 0,0-12 11 0,0 0-11 16,2 10 11-16,2-3-11 0,-4-7 8 0,0 0-8 0,0 0 9 15,9 12-9-15,-9-12 9 0,0 0-9 16,19 16 10-16,18 10-10 0,-37-26 12 0,0 0-12 0,39 22 12 15,-16-8-12-15,-23-14 17 0,0 0-17 0,24 14 17 16,17 8-17-16,-41-22 18 0,0 0-18 0,39 26 18 16,-15-3-18-16,-24-23 20 0,0 0-20 0,15 28 20 15,-8 6-20-15,-7-34 26 0,0 0-26 0,-2 35 27 16,-9-2-27-16,11-33 26 0,0 0-26 0,-14 27 27 16,0-2-27-16,14-25 23 0,0 0-23 0,-16 20 24 15,-1-2-24-15,17-18 17 0,0 0-17 0,-20 10 17 16,-3 0-17-16,23-10 14 0,0 0-14 0,-26 7 14 15,-8 0-14-15,34-7 8 0,0 0-8 0,-33 4 9 0,4-6-9 16,29 2 5-16,0 0-5 0,-22-5 6 0,2-2-6 16,20 7 2-16,0 0-2 0,-12-9 2 0,7-1-2 15,5 10 0-15,0 0 0 0,0-11 0 16,3-2 0-16,-3 13-4 0,0 0 4 0,12-16-4 0,11-3 4 16,-2 0-1503-16</inkml:trace>
  <inkml:trace contextRef="#ctx0" brushRef="#br0" timeOffset="15069.23">31189 14743 1020 0,'0'0'0'0,"0"0"0"15,4 7 0-15,-4-7 27 0,0 0-27 16,5 13 27-16,2 12-27 0,-7-25 54 0,0 0-54 0,9 29 55 16,0-5-55-16,-9-24 40 0,0 0-40 0,7 25 41 15,-4 4-41-15,-3-29 19 0,0 0-19 0,0 28 19 16,-3-4-19-16,3-24 10 0,0 0-10 0,-2 15 11 16,2-15-11-16,0 0-933 0</inkml:trace>
  <inkml:trace contextRef="#ctx0" brushRef="#br0" timeOffset="15233.82">31246 14528 1166 0,'0'0'0'0,"0"0"0"0,0 0 0 16,0 0 0-16,0 0 0 0,0 0 0 0,-4-9 0 15,4 9 0-15,0 0 0 0,0 0 0 0,12-10 0 16,-12 10-4-16,0 0 4 0,16-5-3 0,12-4 3 15,1 1-810-15</inkml:trace>
  <inkml:trace contextRef="#ctx0" brushRef="#br0" timeOffset="15677.04">31464 14687 1211 0,'0'0'0'0,"0"0"0"15,14 19 0-15,-14-19 2 0,0 0-2 0,13 16 3 16,-6-4-3-16,-7-12 6 0,0 0-6 0,7 21 7 16,3 17-7-16,-10-38 47 0,0 0-47 0,9 43 47 15,-7-3-47-15,-2-40 50 0,0 0-50 0,-2 35 50 16,0-6-50-16,2-29 47 0,0 0-47 0,-1 22 48 15,1-8-48-15,0-14 40 0,0 0-40 0,1 9 41 0,-1-9-41 16,0 0 31-16,0 0-31 0,0 0 31 0,13-16-31 16,-13 16 25-16,0 0-25 0,9-24 25 0,1-9-25 15,-10 33 21-15,0 0-21 0,11-36 21 0,1-4-21 16,-12 40 19-16,0 0-19 0,14-36 19 0,-1 8-19 16,-13 28 16-16,0 0-16 0,10-22 16 0,-1 6-16 15,-9 16 13-15,0 0-13 0,11-10 14 0,-1 4-14 16,-10 6 14-16,0 0-14 0,9-3 14 0,-2 5-14 15,-7-2 14-15,0 0-14 0,9 8 14 0,3 13-14 0,-12-21 13 16,0 0-13-16,11 31 13 0,-8 14-13 0,-3-45 11 16,0 0-11-16,-1 47 12 0,-5-11-12 0,6-36 9 0,0 0-9 15,-3 25 9-15,6-13-9 0,1 0-1420 0</inkml:trace>
  <inkml:trace contextRef="#ctx0" brushRef="#br0" timeOffset="15984.55">31653 14383 863 0,'0'0'0'0,"0"0"0"0,0 0 0 16,0 0 75-16,0 0-75 0,7-7 75 0,-7 7-75 15,0 0 118-15,0 0-118 0,14-2 118 0,-1-1-118 16,-13 3 53-16,0 0-53 0,19-4 53 0,13 2-53 16,-32 2 54-16,0 0-54 0,33-1 55 0,-5-1-55 15,-28 2 44-15,0 0-44 0,22 0 45 0,-5 0-45 16,-17 0 24-16,0 0-24 0,13 0 25 0,-5-2-25 15,1 0-1142-15</inkml:trace>
  <inkml:trace contextRef="#ctx0" brushRef="#br0" timeOffset="16226">31985 14175 1233 0,'0'0'0'16,"0"0"0"-16,7 3 0 0,-7-3 29 0,0 0-29 0,0 0 30 16,8 7-30-16,-8-7 64 0,0 0-64 0,0 0 65 15,6 13-65-15,-6-13 73 0,0 0-73 0,5 10 73 16,4 4-73-16,-9-14 47 0,0 0-47 0,9 24 48 16,-2 14-48-16,-7-38 39 0,0 0-39 0,3 43 40 15,-3 7-40-15,0-50 28 0,0 0-28 0,2 42 28 16,3-18-28-16,1 0-1288 0</inkml:trace>
  <inkml:trace contextRef="#ctx0" brushRef="#br0" timeOffset="16711.34">32551 14033 1147 0,'0'0'0'0,"0"0"91"0,0 0-91 0,-37 12 92 15,1 12-92-15,36-24 54 0,0 0-54 0,-37 32 55 16,-5 11-55-16,42-43 18 0,0 0-18 0,-46 59 19 16,-3 19-19-16,49-78 20 0,0 0-20 0,-46 90 21 15,7 17-21-15,39-107 27 0,0 0-27 0,-30 112 28 16,6 6-28-16,24-118 27 0,0 0-27 0,-15 113 27 15,12-13-27-15,3-100 29 0,0 0-29 0,3 88 30 16,6-13-30-16,-9-75 28 0,0 0-28 0,13 64 28 16,1-12-28-16,-14-52 24 0,0 0-24 0,16 38 24 15,-1-14-24-15,-15-24 17 0,0 0-17 0,27 14 17 0,21-4-17 16,-48-10 10-16,0 0-10 0,49 0 11 0,-5-14-11 16,-44 14 5-16,0 0-5 0,35-19 6 0,-6-3-6 15,-1-1-1332-15</inkml:trace>
  <inkml:trace contextRef="#ctx0" brushRef="#br0" timeOffset="17161.09">32441 14466 1121 0,'0'0'0'16,"0"0"0"-16,0 0 0 0,0 0 41 0,0 0-41 0,8 7 41 16,-8-7-41-16,0 0 59 0,0 0-59 0,8 15 60 15,3 4-60-15,-11-19 101 0,0 0-101 0,10 28 101 16,-1 15-101-16,-9-43 64 0,0 0-64 0,7 43 65 16,-3-6-65-16,-4-37 52 0,0 0-52 0,0 29 52 15,-4-5-52-15,4-24 41 0,0 0-41 0,-3 18 41 16,3-10-41-16,0-8 33 0,0 0-33 0,0 0 34 15,9-20-34-15,-9 20 29 0,0 0-29 0,8-25 29 16,0-4-29-16,-8 29 24 0,0 0-24 0,7-33 25 16,3-3-25-16,-10 36 21 0,0 0-21 0,14-40 22 0,6 0-22 15,-20 40 17-15,0 0-17 0,21-38 17 0,-2 9-17 16,-19 29 14-16,0 0-14 0,20-25 15 0,4 6-15 16,-24 19 12-16,0 0-12 0,23-12 13 0,-5 9-13 15,-18 3 9-15,0 0-9 0,19 12 10 0,10 19-10 16,-29-31 9-16,0 0-9 0,26 40 9 0,-10 3-9 15,-16-43 4-15,0 0-4 0,7 40 5 0,-7-4-5 16,0-36 1-16,0 0-1 0,-4 31 2 0,-3-5-2 16,7-26 0-16,0 0 0 0,-3 19 0 0,5-6 0 15,-1-1-1585-15</inkml:trace>
  <inkml:trace contextRef="#ctx0" brushRef="#br0" timeOffset="17911.26">32463 14950 1166 0,'0'0'0'0,"0"0"0"15,8 12 0-15,-8-12 50 0,0 0-50 0,9 7 51 16,0-3-51-16,-9-4 99 0,0 0-99 0,18 3 100 0,13 2-100 16,-31-5 37-16,0 0-37 0,45 6 38 0,13-1-38 15,-58-5 58-15,0 0-58 0,58 3 58 0,0-3-58 16,-58 0 50-16,0 0-50 0,53 0 50 0,-11 0-50 15,-42 0 45-15,0 0-45 0,43-1 46 0,4-6-46 16,-47 7 41-16,0 0-41 0,46-9 41 0,-14 0-41 16,-32 9 31-16,0 0-31 0,25-5 32 0,-6 0-32 15,1 0-1435-15</inkml:trace>
  <inkml:trace contextRef="#ctx0" brushRef="#br0" timeOffset="18511.12">32650 15220 1467 0,'3'11'0'15,"-3"-11"59"-15,0 0-59 0,14 45 59 0,0-2-59 16,-14-43 71-16,0 0-71 0,13 38 71 0,-6 0-71 16,-7-38 36-16,0 0-36 0,2 33 36 0,-6-9-36 15,4-24 33-15,0 0-33 0,-5 17 34 0,1-3-34 0,4-14 36 16,0 0-36-16,0 0 36 0,0 0-36 0,0 0 31 16,0 0-31-16,0 0 32 0,11-22-32 0,-11 22 29 15,0 0-29-15,16-23 29 0,3-4-29 0,-19 27 22 0,0 0-22 16,21-32 23-16,2-4-23 0,-23 36 19 0,0 0-19 15,23-36 20-15,-4 3-20 0,-19 33 18 0,0 0-18 16,16-24 18-16,-2 5-18 0,-14 19 21 0,0 0-21 16,15-14 22-16,-1 3-22 0,-14 11 20 0,0 0-20 15,12-5 21-15,-12 5-21 0,0 0 17 0,0 0-17 0,12 12 17 16,1 21-17-16,-13-33 13 0,0 0-13 0,12 40 13 16,-5 7-13-16,-7-47 11 0,0 0-11 0,0 46 11 15,-3-4-11-15,3-42 8 0,0 0-8 0,-6 33 9 16,-1-9-9-16,7-24 3 0,0 0-3 0,-3 19 4 15,3-8-4-15,0-11 0 0,0 0 0 0,3 8 0 16,-3-8 0-16,0 0-1717 0</inkml:trace>
  <inkml:trace contextRef="#ctx0" brushRef="#br0" timeOffset="18760.12">33098 15495 1537 0,'-6'7'0'0,"6"-7"31"16,0 0-31-16,-12 35 32 0,3 5-32 0,9-40 20 15,0 0-20-15,-2 40 20 0,6-8-20 0,-4-32 37 16,0 0-37-16,5 33 37 0,1-2-37 0,-6-31 47 15,0 0-47-15,3 26 47 0,-6-10-47 0,3-16 47 0,0 0-47 16,0 9 47-16,0-9-47 0,0 0-1367 0</inkml:trace>
  <inkml:trace contextRef="#ctx0" brushRef="#br0" timeOffset="24150.17">33004 14653 896 0,'0'0'0'0,"0"0"102"0,0 0-102 0,0 0 103 15,0 0-103-15,0 0 104 0,0 0-104 0,-2-19 105 16,2 19-105-16,0 0 75 0,0 0-75 0,9-11 76 0,-2 8-76 16,-7 3 50-16,0 0-50 0,9-2 50 0,0 0-50 15,-9 2 42-15,0 0-42 0,12 2 42 0,9 1-42 16,-21-3 31-16,0 0-31 0,22 6 31 0,-7 1-31 15,-15-7 20-15,0 0-20 0,13 7 20 0,-3-1-20 16,-10-6 14-16,0 0-14 0,6 14 14 0,-6 12-14 16,0-26 10-16,0 0-10 0,-9 28 10 0,-11-4-10 15,20-24 6-15,0 0-6 0,-22 19 6 0,-1-5-6 0,23-14 5 16,0 0-5-16,-20 10 5 0,6-1-5 0,14-9 3 16,0 0-3-16,-7 7 4 0,7-7-4 0,0 0 2 15,0 0-2-15,0 0 2 0,7 7-2 0,-7-7 2 16,0 0-2-16,19 0 2 0,27-2-2 0,-46 2 1 15,0 0-1-15,55-3 1 0,-4-2-1 0,-51 5 1 0,0 0-1 16,44-7 1-16,-8 0-1 0,-36 7 0 0,0 0 0 16,26-7 0-16,-8 2 0 0,-1-2-1317 0</inkml:trace>
  <inkml:trace contextRef="#ctx0" brushRef="#br0" timeOffset="24444.56">33082 14166 1291 0,'14'-12'0'15,"-14"12"78"-15,0 0-78 0,53-12 78 0,16 16-78 16,-69-4 66-16,0 0-66 0,75 26 67 0,5 24-67 15,-80-50 9-15,0 0-9 0,74 79 10 0,-11 42 6 16,-17 25 0-16,-25 25 0 16,-28 20 1-16,-30 8-4 15,-23-11 0-15,-21-16 3 16,-14-32 0-16,-9-31-16 0,-2 0-1232 16</inkml:trace>
  <inkml:trace contextRef="#ctx0" brushRef="#br0" timeOffset="31477.78">17746 12453 729 0,'0'0'0'0,"0"0"0"16,0 0 0-16,0 0 36 0,0 0-36 0,0 0 37 16,0 0-37-16,0 0 106 0,0 0-106 0,0 0 107 15,-12-19-107-15,12 19 99 0,0 0-99 0,-5-3 100 16,-9 1-100-16,14 2 68 0,0 0-68 0,-21 0 68 16,-8 3-68-16,29-3 46 0,0 0-46 0,-31 6 47 15,-1 6-47-15,32-12 31 0,0 0-31 0,-30 12 31 16,2 3-31-16,28-15 22 0,0 0-22 0,-23 18 22 0,2 1-22 15,21-19 13-15,0 0-13 0,-11 17 13 0,4 0-13 16,7-17 9-16,0 0-9 0,0 25 10 0,7 9-10 16,-7-34 5-16,0 0-5 0,11 38 6 0,10-3-6 15,-21-35 4-15,0 0-4 0,23 29 4 0,0 1-4 16,-23-30 5-16,0 0-5 0,26 27 6 0,2 1-6 16,-28-28 7-16,0 0-7 0,25 26 7 0,-11-7-7 0,-14-19 11 15,0 0-11-15,7 28 11 0,-5 13-11 16,-2-41 14-16,0 0-14 0,-4 42 15 0,-12-8-15 0,16-34 15 15,0 0-15-15,-21 33 16 0,-5 2-16 0,26-35 18 16,0 0-18-16,-30 29 19 0,-2-8-19 0,32-21 18 16,0 0-18-16,-28 14 18 0,5-5-18 0,23-9 17 0,0 0-17 15,-23-4 18-15,5-5-18 0,18 9 15 0,0 0-15 16,-14-15 15-16,4-11-15 0,10 26 15 0,0 0-15 0,-7-24 15 16,3 3-15-16,4 21 10 0,0 0-10 0,4-19 10 15,3 5-10-15,-7 14 3 0,0 0-3 0,12-10 3 16,6-1-3-16,-1 1-1376 0</inkml:trace>
  <inkml:trace contextRef="#ctx0" brushRef="#br0" timeOffset="31729.07">17895 12806 1087 0,'0'0'0'0,"1"9"0"15,3 12 0-15,-4-21 3 0,0 0-3 0,2 24 4 0,1-5-4 16,-3-19 4-16,0 0-4 0,4 19 4 0,-1 3-4 16,-3-22 41-16,0 0-41 0,4 21 42 0,-1-2-42 15,-3-19 66-15,0 0-66 0,4 16 67 0,-4-6-67 16,0-10 60-16,0 0-60 0,0 7 61 0,0-7-61 16,0 0 47-16,0 0-47 0,0 0 48 0,2-7-48 0,-2 7 15 15,0 0-15-15,3-15 16 0,2-13-16 0,3 0-1114 16</inkml:trace>
  <inkml:trace contextRef="#ctx0" brushRef="#br0" timeOffset="31827.89">17932 12695 975 0,'0'0'0'0,"0"-10"0"0,0-18 0 0,0 28 0 0,0 0 0 16,3-29 0-16,3 5 0 0,-6 24-1 0,0 0 1 15,1-18 0-15,3 8 0 0,-4 10 2 0,0 0-2 16,0 0 3-16,10 0-3 0,-10 0 5 0,0 0-5 16,9 2 6-16,2-1-6 0,-1 3-683 0</inkml:trace>
  <inkml:trace contextRef="#ctx0" brushRef="#br0" timeOffset="32167.08">18154 12785 919 0,'0'0'0'0,"3"9"0"16,6 12 0-16,-9-21 24 0,0 0-24 0,9 22 25 15,-7-4-25-15,-2-18 60 0,0 0-60 0,3 15 60 16,-1 1-60-16,-2-16 68 0,0 0-68 0,4 15 68 0,-1-1-68 15,-3-14 49-15,0 0-49 0,0 9 49 0,0-9-49 16,0 0 44-16,0 0-44 0,0 0 44 0,9-5-44 16,-9 5 36-16,0 0-36 0,9-16 36 0,1-8-36 15,-10 24 31-15,0 0-31 0,13-30 31 0,-3 1-31 16,-10 29 23-16,0 0-23 0,16-23 23 0,2 4-23 16,-18 19 24-16,0 0-24 0,16-13 25 0,-4 7-25 15,-12 6 24-15,0 0-24 0,18 6 25 0,10 13-25 16,-28-19 24-16,0 0-24 0,30 26 24 0,-7 1-24 0,-23-27 22 15,0 0-22-15,14 35 22 0,-5 5-22 0,-9-40 18 16,0 0-18-16,3 46 18 0,-4 8-18 0,1-54 15 16,0 0-15-16,-6 47 15 0,3-25-15 0,1 3-1325 0</inkml:trace>
  <inkml:trace contextRef="#ctx0" brushRef="#br0" timeOffset="32928.21">18971 12502 875 0,'0'0'0'16,"0"0"0"-16,-9-9 0 0,9 9 80 0,0 0-80 15,-11-7 80-15,-1-2-80 0,12 9 95 0,0 0-95 16,-14 0 96-16,-11 9-96 0,25-9 67 0,0 0-67 15,-28 14 68-15,0 14-68 0,28-28 40 0,0 0-40 0,-32 43 40 16,7 21-40-16,25-64 27 0,0 0-27 0,-19 72 28 16,8 1-28-16,11-73 22 0,0 0-22 0,-2 68 23 15,9-9-23-15,-7-59 20 0,0 0-20 0,16 53 20 16,13-3-20-16,-29-50 18 0,0 0-18 0,37 42 19 16,7-16-19-16,-44-26 12 0,0 0-12 0,42 8 12 15,0-18-12-15,-42 10 13 0,0 0-13 0,39-19 14 16,-7-9-14-16,-32 28 12 0,0 0-12 0,32-31 13 15,-4-3-13-15,-28 34 11 0,0 0-11 0,23-38 11 16,-7-7-11-16,-16 45 10 0,0 0-10 0,5-51 11 0,-10-4-11 16,5 55 10-16,0 0-10 0,-16-66 10 0,-9-6-10 15,25 72 8-15,0 0-8 0,-28-63 8 0,-4 17-8 16,32 46 12-16,0 0-12 0,-30-30 12 0,4 18-12 16,26 12 19-16,0 0-19 0,-27 2 20 0,-3 13-20 15,30-15 22-15,0 0-22 0,-28 26 23 0,3 11-23 16,25-37 21-16,0 0-21 0,-17 41 22 0,17 9-22 15,0-50 20-15,0 0-20 0,17 45 20 0,17-8-20 0,-34-37 16 16,0 0-16-16,40 24 17 0,10-12-17 0,-50-12 16 16,0 0-16-16,55 0 16 0,10-10-16 0,-65 10 13 15,0 0-13-15,63-23 14 0,-13-10-14 0,1 0-1482 0</inkml:trace>
  <inkml:trace contextRef="#ctx0" brushRef="#br0" timeOffset="34829.28">19851 12488 673 0,'0'0'0'0,"0"0"0"15,-18-7 0-15,18 7 56 0,0 0-56 0,-19-7 57 16,-8 0-57-16,27 7 102 0,0 0-102 0,-30 0 102 15,-1 7-102-15,31-7 84 0,0 0-84 0,-32 15 84 16,-5 11-84-16,37-26 63 0,0 0-63 0,-35 38 63 16,3 16-63-16,32-54 40 0,0 0-40 0,-23 61 40 15,12-1-40-15,11-60 30 0,0 0-30 0,-2 59 30 0,10-12-30 16,-8-47 24-16,0 0-24 0,17 43 24 0,13-3-24 16,-30-40 18-16,0 0-18 0,39 35 19 0,3-8-19 15,-42-27 13-15,0 0-13 0,43 19 14 0,2-8-14 16,-45-11 11-16,0 0-11 0,45 0 12 0,-3-11-12 15,-42 11 6-15,0 0-6 0,39-19 6 0,-2-7-6 16,-37 26 3-16,0 0-3 0,32-27 4 0,-10 1-4 16,-22 26 2-16,0 0-2 0,18-26 3 0,-13-4-3 0,-5 30 4 15,0 0-4-15,2-26 4 0,-7 4-4 0,5 22 5 0,0 0-5 16,-9-12 6-16,-2 12-6 0,11 0 6 0,0 0-6 16,-10 15 7-16,1 15-7 0,9-30 5 15,0 0-5-15,-3 34 6 0,-3-3-6 0,6-31 6 0,0 0-6 16,6 30 6-16,2 3-6 0,-8-33 5 0,0 0-5 15,23 29 5-15,2-12-5 0,-25-17 5 0,0 0-5 16,32 6 6-16,3-13-6 0,-35 7 4 0,0 0-4 0,34-16 5 16,-6-6-5-16,-28 22 5 0,0 0-5 0,21-26 5 15,-7-4-5-15,-14 30 5 0,0 0-5 0,5-33 6 16,-12-3-6-16,7 36 5 0,0 0-5 0,-16-38 5 16,-7-2-5-16,23 40 4 0,0 0-4 0,-26-31 4 15,-4 10-4-15,30 21 7 0,0 0-7 0,-26-12 7 16,10 10-7-16,16 2 10 0,0 0-10 0,-16 9 10 15,3 8-10-15,13-17 12 0,0 0-12 0,-10 21 13 16,1-2-13-16,9-19 10 0,0 0-10 0,-2 17 11 16,2-3-11-16,0-14 7 0,0 0-7 0,4 11 7 15,5-4-7-15,-9-7 5 0,0 0-5 0,19 0 6 0,15-7-6 16,-34 7 3-16,0 0-3 0,38-16 3 0,-2-10-3 16,-36 26 1-16,0 0-1 0,37-31 1 0,-2-2-1 15,-35 33 0-15,0 0 0 0,33-33 1 0,3 2-1 16,-36 31 0-16,0 0 0 0,39-21 1 0,-1 16-1 15,-38 5 0-15,0 0 0 0,43 7 0 0,1 16 0 16,-44-23 0-16,0 0 0 0,42 31 0 0,-10 5 0 16,-32-36 2-16,0 0-2 0,16 38 3 0,-23 2-3 15,7-40 9-15,0 0-9 0,-18 36 9 0,-5-6-9 16,23-30 9-16,0 0-9 0,-21 22 10 0,12-10-10 0,9-12 11 16,0 0-11-16,-3 9 12 0,3-9-12 0,0 0-1356 0</inkml:trace>
  <inkml:trace contextRef="#ctx0" brushRef="#br0" timeOffset="35429.25">20787 12439 404 0,'0'0'0'0,"0"0"0"0,11 0 0 16,-11 0 36-16,0 0-36 0,7 0 36 0,0 0-36 15,-7 0 11-15,0 0-11 0,14 0 12 0,4 0-12 0,-18 0 78 16,0 0-78-16,28 11 79 0,13 8-79 0,-41-19 93 16,0 0-93-16,47 34 94 0,6 22-94 0,-53-56 64 15,0 0-64-15,48 67 65 0,-8 11-65 0,-40-78 56 0,0 0-56 16,27 73 57-16,-17-18-57 0,-10-55 32 0,0 0-32 15,4 40 33-15,-4-18-33 0,0-22 25 0,0 0-25 16,2 13 26-16,-2-13-26 0,0 0 23 0,0 0-23 16,14 3 24-16,5-12-24 0,-19 9 20 0,0 0-20 15,23-19 21-15,4-14-21 0,-27 33 19 0,0 0-19 0,24-43 19 16,-1-14-19-16,-23 57 22 0,0 0-22 0,21-66 23 16,-3-5-23-16,-18 71 28 0,0 0-28 0,14-65 28 15,-14 11-28-15,0 54 39 0,0 0-39 0,-9-43 39 16,-12 3-39-16,21 40 44 0,0 0-44 0,-19-31 44 15,-4 8-44-15,23 23 43 0,0 0-43 0,-20-14 43 16,10 9-43-16,10 5 33 0,0 0-33 0,0 0 33 16,-9-3-33-16,9 3 24 0,0 0-24 0,11 7 25 15,17 10-25-15,-28-17 14 0,0 0-14 0,35 21 15 16,2-2-15-16,-2 0-1308 0</inkml:trace>
  <inkml:trace contextRef="#ctx0" brushRef="#br0" timeOffset="35695.28">21731 12559 975 0,'0'0'0'0,"0"0"0"0,7 0 0 0,-7 0 0 0,0 0 0 16,0 0 0-16,0 0 0 0,0 0 5 0,0 0-5 15,11 0 5-15,1 0-5 0,-12 0 61 0,0 0-61 16,21 0 62-16,11-9-62 0,-32 9 83 0,0 0-83 16,30-7 83-16,-7 4-83 0,-23 3 78 0,0 0-78 15,16 0 78-15,-4 7-78 0,-12-7 54 0,0 0-54 16,9 3 54-16,-9-3-54 0,0 0 24 0,0 0-24 0,11 21 24 16,-3 8-24-16,1 2-1130 0</inkml:trace>
  <inkml:trace contextRef="#ctx0" brushRef="#br0" timeOffset="35860.34">21773 12806 1311 0,'0'0'0'0,"0"0"0"15,6 19 0-15,-6-19 3 0,0 0-3 0,0 16 4 16,1-9-4-16,-1-7 16 0,0 0-16 0,0 0 16 0,20 7-16 16,-20-7 49-16,0 0-49 0,21 3 49 0,4-1-49 15,-25-2 30-15,0 0-30 0,24 0 30 0,-2-4-30 16,-22 4 14-16,0 0-14 0,19-7 15 0,13-8-15 15,0 1-1093-15</inkml:trace>
  <inkml:trace contextRef="#ctx0" brushRef="#br1" timeOffset="52197.07">27854 517 881 0,'0'0'0'0,"0"0"29"0,0 0-29 0,0 0 29 16,0 0-29-16,0 0 28 0,0 0-28 0,-9 30 29 16,14 6-29-16,-5-36 19 0,0 0-19 0,9 52 19 15,3 17-19-15,-12-69 9 0,0 0-9 0,13 89 10 0,-1 11-10 16,-12-100 5-16,0 0-5 0,12 121 6 0,-3 18-6 16,-9-139 6-16,0 0-6 0,9 154 7 0,0 34-7 15,-9-188 5-15,0 0-5 0,12 203 5 0,6 6-5 16,-18-209 8-16,0 0-8 0,21 218 8 0,0 5-8 15,-21-223 15-15,0 0-15 0,26 237 16 0,3 6-16 16,-29-243 21-16,0 0-21 0,31 254 21 0,1 6-21 0,-32-260 26 16,0 0-26-16,30 275 26 0,-3 3-26 0,-27-278 34 15,0 0-34-15,26 286 35 0,-6 5-35 0,-20-291 40 16,0 0-40-16,17 280 41 0,-4-3-41 0,-13-277 41 16,0 0-41-16,12 272 41 0,-2-18-41 0,-10-254 41 0,0 0-41 15,16 258 41-15,5 2-41 0,-21-260 34 16,0 0-34-16,23 257 35 0,-1-6-35 0,-22-251 33 0,0 0-33 15,21 243 34-15,2-18-34 0,-23-225 32 0,0 0-32 16,17 211 33-16,-4-14-33 0,-13-197 26 0,0 0-26 16,7 183 27-16,-4-6-27 0,-3-177 23 0,0 0-23 15,-3 166 23-15,-4-5-23 0,7-161 20 0,0 0-20 0,-9 126 21 16,2-30-21-16,7-96 11 0,0 0-11 0,-6 74 11 16,6-7-11-16,0-3-1369 0</inkml:trace>
  <inkml:trace contextRef="#ctx0" brushRef="#br1" timeOffset="53027.83">28577 941 848 0,'-9'-6'0'0,"9"6"50"16,0 0-50-16,-41-9 51 0,1 9-51 0,40 0 47 15,0 0-47-15,-34 15 47 0,8 6-47 0,26-21 37 16,0 0-37-16,-18 37 37 0,9 14-37 0,9-51 33 0,0 0-33 15,2 51 33-15,14 4-33 0,-16-55 38 0,0 0-38 16,25 52 38-16,10-7-38 0,-35-45 39 0,0 0-39 16,42 45 39-16,11-5-39 0,-53-40 33 0,0 0-33 0,51 40 34 15,-7 5-34-15,-44-45 39 0,0 0-39 16,30 53 39-16,-19 3-39 0,-11-56 36 0,0 0-36 0,-5 53 37 16,-23-4-37-16,28-49 29 0,0 0-29 0,-41 39 29 15,-10-2-29-15,51-37 32 0,0 0-32 0,-51 27 33 16,5-9-33-16,46-18 29 0,0 0-29 0,-41 3 29 15,9-11-29-15,32 8 16 0,0 0-16 0,-22-11 16 16,13-3-16-16,9 14 10 0,0 0-10 0,9-24 10 16,19-23-10-16,-2 2-1281 0</inkml:trace>
  <inkml:trace contextRef="#ctx0" brushRef="#br1" timeOffset="53216.34">28868 1358 1222 0,'0'0'0'0,"0"0"0"0,7 21 0 16,-7-21 6-16,0 0-6 0,3 19 6 0,-4-7-6 15,1-12 4-15,0 0-4 0,-2 16 5 0,2-2-5 16,0-14 41-16,0 0-41 0,0 15 41 0,0-6-41 0,0-9 45 16,0 0-45-16,2 7 46 0,-2-7-46 0,0 0 45 15,0 0-45-15,7 3 45 0,-7-3-45 0,0 0-1070 16</inkml:trace>
  <inkml:trace contextRef="#ctx0" brushRef="#br1" timeOffset="53347.01">28817 1044 927 0,'0'0'0'0,"0"0"0"0,0 0 0 0,21 0 0 15,14 12 0-15,0-4-636 0</inkml:trace>
  <inkml:trace contextRef="#ctx0" brushRef="#br1" timeOffset="53680.03">29113 1386 1065 0,'0'0'0'0,"0"0"0"0,7 17 0 15,-7-17-2-15,0 0 2 0,5 16-1 0,-3 0 1 16,-2-16-1-16,0 0 1 0,0 12 0 0,2 0 0 15,-2-12 25-15,0 0-25 0,3 12 26 0,1 0-26 16,-4-12 62-16,0 0-62 0,3 9 63 0,-3-9-63 16,0 0 72-16,0 0-72 0,0 0 73 0,8 3-73 15,-8-3 69-15,0 0-69 0,0 0 69 0,7-15-69 16,-7 15 55-16,0 0-55 0,5-16 55 0,5-10-55 0,-10 26 40 16,0 0-40-16,11-28 41 0,-2 9-41 0,-9 19 36 15,0 0-36-15,9-13 37 0,1 2-37 0,-10 11 26 16,0 0-26-16,14-9 26 0,6 1-26 0,-20 8 22 0,0 0-22 15,24 3 22-15,3 6-22 0,-27-9 17 0,0 0-17 16,21 17 18-16,-7 7-18 0,-14-24 14 0,0 0-14 16,7 23 15-16,-7-2-15 0,0-21 12 0,0 0-12 15,-2 17 13-15,2-5-13 0,0-12 8 0,0 0-8 16,2 7 8-16,-2-7-8 0,0 0-1429 0</inkml:trace>
  <inkml:trace contextRef="#ctx0" brushRef="#br1" timeOffset="53962.92">29353 704 1380 0,'0'0'0'0,"0"0"28"0,0 0-28 0,32 4 28 0,-2 8-28 15,-30-12 13-15,0 0-13 0,21 21 13 0,-12 15-13 16,-9-36 27-16,0 0-27 0,1 43 28 0,-6-6-28 15,5-37 34-15,0 0-34 0,-7 38 35 0,3-2-35 16,4-36 36-16,0 0-36 0,2 28 36 0,4-9-36 16,-6-19 37-16,0 0-37 0,7 8 37 0,3-8-37 15,-10 0 32-15,0 0-32 0,21-3 32 0,15-9-32 16,-36 12 19-16,0 0-19 0,40-12 19 0,-8 3-19 0,-32 9 7 16,0 0-7-16,30-12 7 0,7-7-7 0,0 2-1326 15</inkml:trace>
  <inkml:trace contextRef="#ctx0" brushRef="#br1" timeOffset="54378.75">29850 1229 1391 0,'-16'29'0'0,"16"-29"43"0,0 0-43 0,-33 64 44 15,6 5-44-15,27-69 14 0,0 0-14 0,-12 71 14 16,12-1-14-16,0-70 23 0,0 0-23 0,7 57 24 16,6-5-24-16,-13-52 31 0,0 0-31 0,15 32 31 15,5-14-31-15,-20-18 33 0,0 0-33 0,28 3 33 16,11-18-33-16,-39 15 35 0,0 0-35 0,46-30 35 16,7-15-35-16,-53 45 34 0,0 0-34 0,45-55 34 15,-18 1-34-15,-27 54 33 0,0 0-33 0,14-60 33 0,-12-13-33 16,-2 73 29-16,0 0-29 0,-9-76 30 0,-10-9-30 15,19 85 25-15,0 0-25 0,-25-73 25 0,-9 32-25 16,34 41 22-16,0 0-22 0,-33-24 22 0,1 20-22 16,32 4 17-16,0 0-17 0,-30 17 18 0,2 20-18 15,28-37 13-15,0 0-13 0,-23 43 13 0,9 2-13 16,14-45 13-16,0 0-13 0,-5 40 13 0,8 0-13 16,-3-40 11-16,0 0-11 0,14 32 12 0,13-7-12 15,-27-25 9-15,0 0-9 0,38 12 9 0,10-4-9 0,-48-8 8 16,0 0-8-16,44 4 9 0,-14-8-9 0,-30 4 2 15,0 0-2-15,27-5 2 0,6-7-2 0,1-3-1581 16</inkml:trace>
  <inkml:trace contextRef="#ctx0" brushRef="#br1" timeOffset="54747.46">30282 1374 1300 0,'0'0'0'0,"0"0"0"0,8 9 0 15,-8-9 56-15,0 0-56 0,5 7 57 0,4-6-57 16,-9-1 104-16,0 0-104 0,28-1 105 0,27-3-105 16,-55 4 64-16,0 0-64 0,65-3 64 0,5 6-64 15,-70-3 44-15,0 0-44 0,57 4 45 0,-24-3-45 0,-33-1 16 16,0 0-16-16,21 0 17 0,-5 0-17 0,-16 0 4 15,0 0-4-15,13 0 4 0,-13 0-4 0,0 0-1350 16</inkml:trace>
  <inkml:trace contextRef="#ctx0" brushRef="#br1" timeOffset="54929.49">30401 1265 1348 0,'0'9'0'0,"0"-9"12"0,0 0-12 0,5 48 13 16,4-3-13-16,-9-45 17 0,0 0-17 0,14 43 17 16,5-3-17-16,-19-40 6 0,0 0-6 0,21 42 7 15,-1 3-7-15,-20-45 4 0,0 0-4 0,14 40 5 16,-3-16-5-16,-1 0-1012 0</inkml:trace>
  <inkml:trace contextRef="#ctx0" brushRef="#br1" timeOffset="55631.1">30977 1059 1405 0,'-10'4'0'16,"10"-4"54"-16,0 0-54 0,-48 20 55 0,8 13-55 15,40-33 16-15,0 0-16 0,-27 43 16 0,13 11-16 0,14-54 21 16,0 0-21-16,-2 57 21 0,9 2-21 0,-7-59 20 15,0 0-20-15,16 54 21 0,7 3-21 0,-23-57 29 16,0 0-29-16,28 52 30 0,4 0-30 0,-32-52 32 0,0 0-32 16,34 41 33-16,-1-22-33 0,-33-19 33 0,0 0-33 15,30 12 33-15,-3-12-33 0,-27 0 27 0,0 0-27 16,28-12 28-16,11-15-28 0,-39 27 28 0,0 0-28 16,35-37 29-16,-12 8-29 0,-23 29 24 0,0 0-24 15,14-35 25-15,-7-6-25 0,-7 41 21 0,0 0-21 0,-2-44 22 16,-7-1-22-16,9 45 19 0,0 0-19 0,-10-27 20 15,1 18-20-15,9 9 16 0,0 0-16 0,-9 9 16 16,0 10-16-16,9-19 12 0,0 0-12 0,-8 29 12 16,1 6-12-16,7-35 9 0,0 0-9 0,-4 36 9 15,6 2-9-15,-2-38 5 0,0 0-5 0,5 40 6 16,4 3-6-16,-9-43 3 0,0 0-3 0,12 33 4 16,4-7-4-16,-16-26 1 0,0 0-1 0,14 16 1 15,-5-13-1-15,-9-3 0 0,0 0 0 0,12-12 1 16,10-19-1-16,-22 31 0 0,0 0 0 0,19-38 1 15,-8-5-1-15,-11 43 1 0,0 0-1 0,1-51 2 0,-8-1-2 16,7 52 3-16,0 0-3 0,-10-52 3 0,-3 7-3 16,13 45 4-16,0 0-4 0,-10-36 4 0,3 17-4 15,7 19 5-15,0 0-5 0,-6-9 6 0,6 9-6 16,0 0 3-16,0 0-3 0,-7 16 4 0,7 8-4 16,0-24 2-16,0 0-2 0,2 24 3 0,3 1-3 15,-5-25 1-15,0 0-1 0,9 17 1 0,4-7-1 16,-13-10 1-16,0 0-1 0,14 6 1 0,0-3-1 0,-14-3 0 15,0 0 0-15,19-3 1 0,8-1-1 0,-27 4 1 16,0 0-1-16,33-14 1 0,17-5-1 0,-50 19 1 0,0 0-1 16,45-24 2-16,-13 8-2 0,-32 16 2 0,0 0-2 15,28-12 3-15,4 0-3 0,-32 12 1 0,0 0-1 16,35 0 1-16,2 16-1 0,-37-16 0 0,0 0 0 16,23 21 1-16,-17 10-1 0,-6-31 0 0,0 0 0 15,-7 29 0-15,-11 7 0 0,18-36 0 0,0 0 0 16,-19 28 0-16,-6-7 0 0,25-21 0 0,0 0 0 0,-18 12 0 15,9-8 0-15,9-4 0 0,0 0 0 0,0 0 1 16,-5-6-1-16,0-1-1603 0</inkml:trace>
  <inkml:trace contextRef="#ctx0" brushRef="#br1" timeOffset="55912.25">31515 711 1448 0,'9'0'0'0,"-9"0"70"0,0 0-70 0,37 18 71 0,0 6-71 15,-37-24 43-15,0 0-43 0,27 27 44 0,-13 13-44 16,-14-40 27-16,0 0-27 0,3 42 27 0,-10 1-27 16,7-43 23-16,0 0-23 0,-8 42 23 0,-1-11-23 15,9-31 20-15,0 0-20 0,-4 29 20 0,2-8-20 16,2-21 17-16,0 0-17 0,4 16 17 0,10-10-17 15,-14-6 16-15,0 0-16 0,18 0 17 0,-1-3-17 0,-17 3 14 16,0 0-14-16,29-9 14 0,18-6-14 0,-47 15 12 16,0 0-12-16,46-12 13 0,-14 5-13 0,0 2-1392 15</inkml:trace>
  <inkml:trace contextRef="#ctx0" brushRef="#br1" timeOffset="56362.93">32032 1192 1047 0,'-12'30'0'0,"12"-30"47"0,0 0-47 0,-27 67 47 15,4 2-47-15,23-69 33 0,0 0-33 0,-12 73 34 16,9 3-34-16,3-76 48 0,0 0-48 0,5 70 48 15,9-17-48-15,-14-53 52 0,0 0-52 0,18 43 53 0,1-22-53 16,-19-21 55-16,0 0-55 0,25 4 56 0,3-11-56 16,-28 7 46-16,0 0-46 0,35-26 47 0,11-23-47 15,-46 49 43-15,0 0-43 0,42-55 44 0,-8-2-44 16,-34 57 35-16,0 0-35 0,18-61 36 0,-22-4-36 16,4 65 30-16,0 0-30 0,-18-71 31 0,-10-4-31 15,28 75 25-15,0 0-25 0,-32-64 26 0,2 21-26 16,30 43 22-16,0 0-22 0,-33-21 22 0,-1 16-22 0,34 5 19 15,0 0-19-15,-28 9 20 0,5 18-20 16,23-27 14-16,0 0-14 0,-14 33 14 0,11 0-14 0,3-33 12 16,0 0-12-16,5 36 13 0,9 1-13 0,-14-37 9 15,0 0-9-15,19 33 10 0,6-6-10 0,-25-27 10 0,0 0-10 16,27 16 10-16,1-4-10 0,-28-12 9 0,0 0-9 16,26 5 10-16,-8-1-10 0,-18-4 12 0,0 0-12 15,25-4 13-15,10-1-13 0,-35 5 13 0,0 0-13 0,33-12 14 16,-8 0-14-16,0 0-1537 15</inkml:trace>
  <inkml:trace contextRef="#ctx0" brushRef="#br1" timeOffset="56548.68">32456 1416 1401 0,'0'0'0'0,"0"0"0"15,0 0 0-15,0 0 14 0,0 0-14 0,7 3 14 0,-7-3-14 16,0 0 28-16,0 0-28 0,24-9 29 0,17-6-29 16,-41 15 42-16,0 0-42 0,39-12 42 0,-16 3-42 15,-23 9 24-15,0 0-24 0,17-3 24 0,1 3-24 16,0 0-1154-16</inkml:trace>
  <inkml:trace contextRef="#ctx0" brushRef="#br1" timeOffset="56712.66">32420 1528 1300 0,'0'0'0'0,"0"0"0"0,16 9 0 0,-16-9 36 16,0 0-36-16,14 7 37 0,0-7-37 0,-14 0 73 15,0 0-73-15,25-4 74 0,14-4-74 0,-39 8 61 16,0 0-61-16,37-13 62 0,-12 1-62 0,-25 12 22 16,0 0-22-16,33-12 23 0,24-3-23 0,1-3-1206 0</inkml:trace>
  <inkml:trace contextRef="#ctx0" brushRef="#br1" timeOffset="56863.12">33158 1201 1531 0,'-11'33'0'0,"11"-33"89"0,0 0-89 0,-25 73 89 16,2-1-89-16,23-72 2 0,0 0-2 0,-15 80 3 15,9 1-3-15,1 1-1226 0</inkml:trace>
  <inkml:trace contextRef="#ctx0" brushRef="#br0" timeOffset="64946.77">22513 12945 639 0,'0'0'0'0,"0"0"0"0,0 0 0 0,0 0 40 16,0 0-40-16,17 12 41 0,-10-5-41 0,-7-7 92 15,0 0-92-15,9 19 92 0,10 20-92 0,-19-39 85 0,0 0-85 16,22 45 85-16,-5 6-85 0,-17-51 55 15,0 0-55-15,16 50 56 0,-5 3-56 0,-11-53 29 0,0 0-29 16,10 49 29-16,-1-13-29 0,-9-36 25 16,0 0-25-16,9 28 26 0,0-6-26 0,-9-22 24 0,0 0-24 15,9 18 24-15,-4-4-24 0,-5-14 23 0,0 0-23 0,3 10 23 16,-3-3-23-16,0-7 21 0,0 0-21 0,0 0 21 16,0 7-21-16,0-7 24 0,0 0-24 0,0 0 24 15,0-7-24-15,0 7 24 0,0 0-24 0,0-12 25 16,-1-11-25-16,1 23 32 0,0 0-32 0,-6-34 32 15,-2-6-32-15,8 40 33 0,0 0-33 0,-9-50 33 16,2-11-33-16,7 61 33 0,0 0-33 0,-4-64 33 16,4 0-33-16,0 64 36 0,0 0-36 0,2-64 36 15,1 7-36-15,-3 57 37 0,0 0-37 0,2-55 38 16,-2-1-38-16,0 56 32 0,0 0-32 0,0-55 33 0,2-8-33 16,-2 63 32-16,0 0-32 0,0-58 33 0,0 9-33 15,0 49 26-15,0 0-26 0,0-41 27 0,0 4-27 16,0 37 23-16,0 0-23 0,2-34 23 0,-1 8-23 15,-1 26 20-15,0 0-20 0,4-24 20 0,1-1-20 16,-5 25 16-16,0 0-16 0,7-20 17 0,0 4-17 16,-7 16 14-16,0 0-14 0,7-17 14 0,2 1-14 15,-9 16 12-15,0 0-12 0,13-12 13 0,2 0-13 0,-15 12 9 16,0 0-9-16,20-12 10 0,5 0-10 0,-25 12 7 16,0 0-7-16,30-9 8 0,10 2-8 0,-40 7 6 15,0 0-6-15,44-3 6 0,7 3-6 0,-51 0 5 0,0 0-5 16,52 3 6-16,6 2-6 0,-58-5 5 0,0 0-5 15,69 7 5-15,8 0-5 0,-77-7 4 0,0 0-4 16,87 7 4-16,4 0-4 0,-91-7 4 0,0 0-4 16,99 5 5-16,7-5-5 0,-106 0 4 0,0 0-4 15,113 0 4-15,7 0-4 0,-120 0 3 0,0 0-3 0,134-2 4 16,19-3-4-16,-153 5 3 0,0 0-3 0,166-7 4 16,12-3-4-16,-178 10 3 0,0 0-3 0,187-10 4 15,11-1-4-15,-198 11 3 0,0 0-3 0,194-9 3 16,-9 1-3-16,-185 8 3 0,0 0-3 0,183-9 4 15,-1 1-4-15,-182 8 4 0,0 0-4 0,175-11 4 16,-9 2-4-16,-166 9 3 0,0 0-3 0,148-12 4 16,-27 4-4-16,-121 8 4 0,0 0-4 0,106-4 4 15,-18 1-4-15,-88 3 3 0,0 0-3 0,69-2 3 16,-33 2-3-16,-36 0 0 0,0 0 0 0,21 2 1 16,-5 3-1-16,-1 0-1726 0</inkml:trace>
  <inkml:trace contextRef="#ctx0" brushRef="#br0" timeOffset="65698.83">23250 12675 550 0,'0'0'0'16,"0"0"0"-16,0 7 0 0,0-7 62 0,0 0-62 15,0 0 63-15,0 0-63 0,0 0 87 0,0 0-87 16,0 6 87-16,0-6-87 0,0 0 69 0,0 0-69 16,0 0 70-16,5 16-70 0,-5-16 61 0,0 0-61 0,5 26 62 15,2 12-62-15,-7-38 59 0,0 0-59 0,6 42 60 16,-4-6-60-16,-2-36 61 0,0 0-61 0,0 36 61 15,-2 6-61-15,2-42 51 0,0 0-51 0,-4 47 52 16,1 3-52-16,3-50 47 0,0 0-47 0,0 45 47 16,1-11-47-16,-1-34 37 0,0 0-37 0,4 25 37 15,0-10-37-15,-4-15 29 0,0 0-29 0,3 12 29 16,2-3-29-16,-5-9 21 0,0 0-21 0,11 3 22 16,5-4-22-16,1-1-1233 0</inkml:trace>
  <inkml:trace contextRef="#ctx0" brushRef="#br0" timeOffset="66012.11">23645 13000 1043 0,'0'0'0'0,"0"0"0"0,0 0 0 16,0 0 39-16,0 0-39 0,0 0 40 0,0 7-40 0,0-7 80 0,0 0-80 15,0 0 80-15,0 0-80 0,0 0 66 0,0 0-66 16,12-9 66-16,6 8-66 0,-18 1 44 0,0 0-44 16,28-4 44-16,13 1-44 0,-41 3 31 0,0 0-31 15,44-4 31-15,-9 1-31 0,-35 3 42 0,0 0-42 16,34-4 42-16,-3-1-42 0,-31 5 54 0,0 0-54 16,29-7 55-16,-8 2-55 0,-21 5 53 0,0 0-53 0,14-2 53 15,-2 0-53-15,-12 2 45 0,0 0-45 0,5-1 45 16,-5 1-45-16,0 0 33 0,0 0-33 0,0 0 34 15,8 3-34-15,-8-3 24 0,0 0-24 0,7 2 24 16,7-2-24-16,0 0-1491 0</inkml:trace>
  <inkml:trace contextRef="#ctx0" brushRef="#br0" timeOffset="66762.77">24730 12758 763 0,'0'0'0'0,"0"0"0"0,7-9 0 16,-7 9 141-16,0 0-141 0,2-9 141 0,-4-4-141 15,2 13 135-15,0 0-135 0,-6-16 135 0,-2-1-135 16,8 17 93-16,0 0-93 0,-18-14 93 0,-3 2-93 16,21 12 51-16,0 0-51 0,-28 0 52 0,-13 12-52 15,41-12 34-15,0 0-34 0,-42 17 34 0,3 11-34 16,39-28 23-16,0 0-23 0,-32 31 24 0,4 0-24 16,28-31 18-16,0 0-18 0,-18 28 18 0,8-7-18 15,10-21 11-15,0 0-11 0,-4 15 11 0,6-4-11 0,-2-11 8 16,0 0-8-16,7 10 8 0,7 5-8 0,-14-15 5 15,0 0-5-15,20 16 5 0,8 1-5 0,-28-17 3 16,0 0-3-16,37 19 4 0,7 2-4 0,-44-21 4 0,0 0-4 16,42 21 4-16,-14-5-4 0,-28-16 4 0,0 0-4 15,20 20 5-15,-4 17-5 0,-16-37 7 0,0 0-7 16,3 36 8-16,-19-5-8 0,16-31 11 0,0 0-11 16,-28 24 11-16,-12-3-11 0,40-21 13 0,0 0-13 15,-45 19 13-15,5-3-13 0,40-16 11 0,0 0-11 0,-34 12 11 16,10-4-11-16,24-8 7 0,0 0-7 15,-16 2 8-15,5-4-8 0,11 2 0 0,0 0 0 0,0-10 0 16,13-12 0-16,-3-1-1386 0</inkml:trace>
  <inkml:trace contextRef="#ctx0" brushRef="#br0" timeOffset="67096.28">24862 12910 987 0,'0'0'0'0,"2"9"0"0,3 11 0 16,-5-20 2-16,0 0-2 0,4 32 2 0,-4 4-2 15,0-36 0-15,0 0 0 0,0 43 0 0,1 4 0 16,-1-47 39-16,0 0-39 0,2 40 40 0,-2-16-40 16,0-24 69-16,0 0-69 0,0 15 69 0,0-4-69 15,0-11 68-15,0 0-68 0,0 7 68 0,0-7-68 16,0 0 55-16,0 0-55 0,0 0 56 0,2-19-56 0,-2 19 32 15,0 0-32-15,3-33 32 0,3-7-32 16,-6 40 5-16,0 0-5 0,3-41 6 0,-5-1-6 0,2 42-1 16,0 0 1-16,-1-38 0 0,-1 3 0 0,2 35-8 15,0 0 8-15,-4-26-8 0,1 9 8 0,3 17-20 0,0 0 20 16,-2-12-20-16,2 2 20 0,0 10-28 0,0 0 28 16,0-11-27-16,2 1 27 0,-2 10-28 0,0 0 28 15,7-11-27-15,9 1 27 0,0 0-963 0</inkml:trace>
  <inkml:trace contextRef="#ctx0" brushRef="#br0" timeOffset="67436.23">25024 12931 1099 0,'0'0'0'0,"6"10"0"15,8 16 0-15,-14-26 1 0,0 0-1 0,12 38 1 16,-7 9-1-16,-5-47 48 0,0 0-48 0,2 40 48 15,-4-11-48-15,2-29 74 0,0 0-74 0,-5 28 74 0,-4-7-74 16,9-21 68-16,0 0-68 0,-5 15 68 0,5-15-68 16,0 0 55-16,0 0-55 0,7 0 56 0,5-19-56 15,-12 19 48-15,0 0-48 0,14-28 49 0,4-10-49 16,-18 38 35-16,0 0-35 0,14-41 35 0,4 3-35 16,-18 38 33-16,0 0-33 0,17-31 33 0,-2 10-33 15,-15 21 26-15,0 0-26 0,10-16 27 0,1 6-27 16,-11 10 22-16,0 0-22 0,10-2 23 0,1 4-23 15,-11-2 20-15,0 0-20 0,14 14 20 0,5 12-20 0,-19-26 18 16,0 0-18-16,16 36 19 0,-7 9-19 0,-9-45 12 16,0 0-12-16,4 48 12 0,-6-8-12 0,2-40 7 0,0 0-7 15,-2 30 8-15,4-15-8 0,0-3-1470 0</inkml:trace>
  <inkml:trace contextRef="#ctx0" brushRef="#br0" timeOffset="67898.89">25250 12524 919 0,'0'0'0'0,"0"0"0"0,12-7 0 15,-12 7 75-15,0 0-75 0,7-7 75 0,1 4-75 16,-8 3 110-16,0 0-110 0,0 0 111 0,10 3-111 15,-10-3 80-15,0 0-80 0,11 2 80 0,3 5-80 16,-14-7 58-16,0 0-58 0,14 12 59 0,-2 5-59 0,-12-17 44 16,0 0-44-16,6 28 44 0,-10 15-44 0,4-43 35 0,0 0-35 15,-9 49 35-15,-3-11-35 0,12-38 27 0,0 0-27 16,-16 33 28-16,7-7-28 0,9-26 23 16,0 0-23-16,-5 17 24 0,5-8-24 0,0-9 18 0,0 0-18 15,0 0 18-15,14 3-18 0,-14-3 13 0,0 0-13 16,23-5 13-16,19-11-13 0,-42 16 13 0,0 0-13 15,53-17 13-15,9-4-13 0,-62 21 10 0,0 0-10 0,55-15 10 16,-11 6-10-16,-44 9 6 0,0 0-6 0,40-7 7 16,6 4-7-16,0-1-1401 0</inkml:trace>
  <inkml:trace contextRef="#ctx0" brushRef="#br0" timeOffset="68479.33">26199 12716 673 0,'0'0'0'16,"-7"4"0"-16,-7 3 0 0,14-7 49 15,0 0-49-15,-21 6 49 0,-9 0-49 0,30-6 82 0,0 0-82 16,-36 8 83-16,-1 11-83 0,37-19 34 0,0 0-34 0,-38 26 34 16,2 5-34-16,36-31 30 0,0 0-30 0,-30 37 31 15,6 1-31-15,24-38 27 0,0 0-27 0,-18 41 28 16,6 6-28-16,12-47 20 0,0 0-20 0,-2 50 21 16,9-3-21-16,-7-47 19 0,0 0-19 0,14 38 20 15,4-15-20-15,-18-23 14 0,0 0-14 0,33 12 14 16,18-11-14-16,-51-1 12 0,0 0-12 0,53-8 12 15,-3-13-12-15,-50 21 18 0,0 0-18 0,42-31 18 16,-5-11-18-16,-37 42 33 0,0 0-33 0,34-46 33 0,-4 1-33 16,-30 45 40-16,0 0-40 0,17-42 41 0,-15 4-41 15,-2 38 42-15,0 0-42 0,-14-36 43 0,-13 5-43 16,27 31 39-16,0 0-39 0,-30-30 39 0,2 2-39 16,28 28 23-16,0 0-23 0,-21-22 23 0,9 6-23 15,12 16 10-15,0 0-10 0,-6-10 10 0,6 1-10 16,0 1-1188-16</inkml:trace>
  <inkml:trace contextRef="#ctx0" brushRef="#br0" timeOffset="68696.45">26157 12495 1255 0,'0'0'0'16,"0"0"0"-16,-6 12 0 0,6-12 18 0,0 0-18 15,-1 17 19-15,-5 7-19 0,6-24 42 0,0 0-42 16,-1 40 42-16,-3 28-42 0,4-68 55 0,0 0-55 15,-3 77 55-15,-3 1-55 0,6-78 50 0,0 0-50 16,-7 82 50-16,2 11-50 0,5-93 44 0,0 0-44 0,-5 88 45 16,-2-10-45-16,7-78 37 0,0 0-37 0,-9 64 37 15,2-17-37-15,7-47 32 0,0 0-32 0,-2 35 32 16,4-15-32-16,-2-20 11 0,0 0-11 0,3 13 12 16,3-5-12-16,-1 1-1317 0</inkml:trace>
  <inkml:trace contextRef="#ctx0" brushRef="#br0" timeOffset="68979.17">26566 12972 1547 0,'0'0'0'0,"0"0"0"0,-12 0 0 15,12 0 3-15,0 0-3 0,-18 4 3 0,-9 4-3 16,27-8 10-16,0 0-10 0,-28 23 10 0,4 13-10 0,24-36 40 16,0 0-40-16,-22 43 40 0,3 8-40 0,19-51 44 15,0 0-44-15,-9 43 45 0,14-10-45 0,-5-33 54 0,0 0-54 16,27 29 54-16,22-1-54 0,-49-28 54 16,0 0-54-16,44 21 55 0,-12-11-55 0,-32-10 22 0,0 0-22 15,34 2 23-15,15-9-23 0,-49 7 8 0,0 0-8 16,49-21 9-16,-6-17-9 0,-1 0-1456 0</inkml:trace>
  <inkml:trace contextRef="#ctx0" brushRef="#br0" timeOffset="84779.23">17833 14582 1009 0,'0'0'0'0,"0"0"0"0,-21-12 0 16,21 12 40-16,0 0-40 0,-21-13 41 0,-6-4-41 15,27 17 119-15,0 0-119 0,-26-15 119 0,-4 2-119 16,30 13 95-16,0 0-95 0,-25-5 96 0,4 9-96 16,21-4 56-16,0 0-56 0,-20 10 56 0,-1 7-56 15,21-17 38-15,0 0-38 0,-19 19 38 0,10-3-38 16,9-16 26-16,0 0-26 0,-5 17 26 0,7 8-26 0,-2-25 19 15,0 0-19-15,7 31 20 0,12 7-20 0,-19-38 15 16,0 0-15-16,21 43 16 0,7 4-16 0,-28-47 13 16,0 0-13-16,29 47 13 0,2 1-13 0,-31-48 11 15,0 0-11-15,32 47 11 0,-5-9-11 0,-27-38 14 16,0 0-14-16,17 31 14 0,-8-7-14 0,-9-24 14 0,0 0-14 16,-9 26 15-16,-12 10-15 0,21-36 15 0,0 0-15 15,-25 35 16-15,-5-12-16 0,30-23 15 0,0 0-15 16,-28 13 16-16,-7-7-16 0,35-6 15 0,0 0-15 15,-28-6 16-15,1-9-16 0,27 15 10 0,0 0-10 16,-14-23 11-16,9-6-11 0,5 29 8 0,0 0-8 16,7-38 8-16,23-5-8 0,-4-2-1488 0</inkml:trace>
  <inkml:trace contextRef="#ctx0" brushRef="#br0" timeOffset="84968.04">18120 14923 1603 0,'0'0'0'0,"2"8"0"0,2 15 0 15,-4-23 14-15,0 0-14 0,1 24 14 0,1-8-14 16,-2-16 29-16,0 0-29 0,0 19 30 0,-2 7-30 16,2-26 5-16,0 0-5 0,-1 22 5 0,1-12-5 15,0-10-3-15,0 0 3 0,9-6-3 0,13-19 3 16,-2 3-1211-16</inkml:trace>
  <inkml:trace contextRef="#ctx0" brushRef="#br0" timeOffset="85095.28">18094 14609 1233 0,'0'0'0'0,"0"0"0"0,-4-7 0 0,4 7 4 0,0 0-4 16,0 0 4-16,-5-6-4 0,5 6 3 0,0 0-3 16,0 0 3-16,9 3-3 0,-9-3-1 0,0 0 1 15,18 5-1-15,20 6 1 0,3-1-874 0</inkml:trace>
  <inkml:trace contextRef="#ctx0" brushRef="#br0" timeOffset="85413.01">18394 14950 1379 0,'0'0'0'0,"3"7"0"16,4 11 0-16,-7-18 29 0,0 0-29 0,7 17 29 15,-3-5-29-15,-4-12 105 0,0 0-105 0,0 9 106 16,0-2-106-16,0-7 90 0,0 0-90 0,0 6 91 0,0-6-91 16,0 0 50-16,0 0-50 0,0 0 51 0,11-8-51 15,-11 8 35-15,0 0-35 0,10-19 35 0,3-18-35 16,-13 37 33-16,0 0-33 0,12-43 33 0,0-4-33 16,-12 47 29-16,0 0-29 0,9-39 29 0,5 11-29 15,-14 28 22-15,0 0-22 0,12-17 22 0,3 13-22 16,-15 4 15-16,0 0-15 0,19 14 16 0,7 17-16 15,-26-31 13-15,0 0-13 0,25 40 13 0,-7 2-13 0,-18-42 9 16,0 0-9-16,12 36 10 0,-5-12-10 0,-7-24 1 16,0 0-1-16,5 29 2 0,3 13-2 0,-1 1-1626 15</inkml:trace>
  <inkml:trace contextRef="#ctx0" brushRef="#br0" timeOffset="85995.66">19013 14533 1311 0,'0'0'0'0,"0"0"0"0,-2 7 0 15,2-7 65-15,0 0-65 0,-5 9 65 0,-2-1-65 16,7-8 82-16,0 0-82 0,-11 20 82 0,-12 14-82 16,23-34 86-16,0 0-86 0,-17 47 87 0,1 13-87 15,16-60 51-15,0 0-51 0,-7 71 52 0,9 11-52 16,-2-82 37-16,0 0-37 0,12 74 38 0,11-17-38 15,-23-57 27-15,0 0-27 0,26 40 27 0,-1-11-27 16,-25-29 18-16,0 0-18 0,26 18 18 0,8-15-18 0,-34-3 11 16,0 0-11-16,32-8 11 0,-2-11-11 0,-30 19 6 15,0 0-6-15,30-25 7 0,-2-2-7 0,-28 27 8 16,0 0-8-16,21-38 9 0,-10-11-9 0,-11 49 9 16,0 0-9-16,-6-55 10 0,-15-11-10 0,21 66 10 0,0 0-10 15,-30-64 10-15,-9 7-10 0,39 57 11 0,0 0-11 16,-40-52 12-16,-1 7-12 0,41 45 14 0,0 0-14 15,-37-33 14-15,5 16-14 0,32 17 21 0,0 0-21 0,-26-4 22 16,1 13-22-16,25-9 21 0,0 0-21 0,-16 15 21 16,6 3-21-16,10-18 20 0,0 0-20 0,5 26 20 15,16 8-20-15,-21-34 17 0,0 0-17 0,34 33 17 16,6-5-17-16,-40-28 14 0,0 0-14 0,44 21 15 16,2-6-15-16,-46-15 10 0,0 0-10 0,44 7 11 15,-3-10-11-15,-41 3 3 0,0 0-3 0,34-9 4 16,-5-1-4-16,-29 10 0 0,0 0 0 0,25-14 0 15,-7-7 0-15,-1 0-1743 0</inkml:trace>
  <inkml:trace contextRef="#ctx0" brushRef="#br0" timeOffset="86931.51">19879 14493 785 0,'0'0'0'0,"0"0"0"16,-23 19 0-16,23-19 238 0,0 0-238 0,-23 16 239 15,-3 0-239-15,26-16 60 0,0 0-60 0,-29 20 61 16,-8 10-61-16,37-30 56 0,0 0-56 0,-31 41 57 15,4 15-57-15,27-56 34 0,0 0-34 0,-23 69 34 16,6 14-34-16,17-83 20 0,0 0-20 0,-6 87 20 16,15-13-20-16,-9-74 13 0,0 0-13 0,21 62 14 15,9-6-14-15,-30-56 10 0,0 0-10 0,34 43 10 0,5-12-10 16,-39-31 6-16,0 0-6 0,40 16 6 0,1-20-6 16,-41 4 5-16,0 0-5 0,42-15 5 0,0-13-5 15,-42 28 3-15,0 0-3 0,39-35 4 0,0-3-4 16,-39 38 3-16,0 0-3 0,35-40 3 0,-5-1-3 15,-30 41 3-15,0 0-3 0,20-43 4 0,-15 1-4 16,-5 42 7-16,0 0-7 0,-3-29 8 0,-3 17-8 0,6 12 11 16,0 0-11-16,-9 1 12 0,4 15-12 15,5-16 18-15,0 0-18 0,-2 28 18 0,9 13-18 0,-7-41 20 16,0 0-20-16,11 43 21 0,7-6-21 0,-18-37 20 0,0 0-20 16,24 33 20-16,10-1-20 0,-34-32 19 0,0 0-19 15,32 26 20-15,-9-12-20 0,-23-14 18 0,0 0-18 16,17 2 18-16,3-11-18 0,-20 9 21 0,0 0-21 15,17-17 22-15,-4-7-22 0,-13 24 22 0,0 0-22 16,5-30 23-16,-7-4-23 0,2 34 19 0,0 0-19 16,-9-38 19-16,-7-7-19 0,16 45 18 0,0 0-18 0,-21-45 18 15,-3 5-18-15,24 40 17 0,0 0-17 0,-27-31 17 16,6 13-17-16,21 18 14 0,0 0-14 0,-20 0 15 16,3 18-15-16,17-18 13 0,0 0-13 0,-20 27 13 15,-2 8-13-15,22-35 11 0,0 0-11 0,-18 31 12 16,9-12-12-16,9-19 9 0,0 0-9 0,4 21 9 15,4 8-9-15,-8-29 7 0,0 0-7 0,16 26 7 16,5-7-7-16,-21-19 5 0,0 0-5 0,29 9 6 16,9-9-6-16,-38 0 2 0,0 0-2 0,38-10 3 15,-3-13-3-15,-35 23 1 0,0 0-1 0,30-31 1 0,2-11-1 16,-32 42 0-16,0 0 0 0,35-44 0 0,2-3 0 16,-37 47 0-16,0 0 0 0,37-40 0 15,-9 16 0-15,-28 24-1 0,0 0 1 0,32-7 0 0,5 15 0 16,-37-8 0-16,0 0 0 0,39 23 0 0,-15 12 0 15,-24-35 0-15,0 0 0 0,16 43 0 0,-16 5 0 16,0-48 0-16,0 0 0 0,-14 49 1 0,-16-6-1 16,30-43 0-16,0 0 0 0,-35 40 0 0,1-6 0 0,34-34-1 15,0 0 1-15,-30 26-1 0,16-13 1 0,0-1-1624 16</inkml:trace>
  <inkml:trace contextRef="#ctx0" brushRef="#br0" timeOffset="87310.36">20787 14609 1110 0,'0'0'0'0,"0"0"0"0,11 6 0 16,-11-6 34-16,0 0-34 0,9 3 34 0,1 0-34 15,-10-3 50-15,0 0-50 0,22 7 50 0,16 7-50 16,-38-14 27-16,0 0-27 0,52 24 28 0,9 13-28 16,-61-37 38-16,0 0-38 0,62 50 39 0,-7 16-39 0,-55-66 20 15,0 0-20-15,42 72 21 0,-16 3-21 0,-26-75 9 16,0 0-9-16,15 66 10 0,-14-9-10 0,1 0-1043 16</inkml:trace>
  <inkml:trace contextRef="#ctx0" brushRef="#br0" timeOffset="87497.24">21183 15142 1199 0,'0'0'0'16,"7"-12"0"-16,5-15 0 0,-12 27 23 0,0 0-23 15,18-35 23-15,-3-3-23 0,-15 38 63 0,0 0-63 16,16-49 64-16,2-16-64 0,-18 65 94 0,0 0-94 16,18-73 95-16,-8 4-95 0,-10 69 80 0,0 0-80 0,5-63 80 15,-3 12-80-15,-2 51 70 0,0 0-70 0,-5-45 71 16,-6 5-71-16,11 40 60 0,0 0-60 0,-10-28 61 16,-4 18-61-16,14 10 44 0,0 0-44 0,-9-2 44 15,0 5-44-15,9-3 32 0,0 0-32 0,0 13 33 16,0 9-33-16,0-22 23 0,0 0-23 0,16 28 24 15,17 5-24-15,-1-1-1578 0</inkml:trace>
  <inkml:trace contextRef="#ctx0" brushRef="#br0" timeOffset="87777.53">21661 14770 1412 0,'0'0'0'0,"0"0"0"0,0 0 0 0,0 0 11 16,0 0-11-16,10 0 11 0,1-1-11 0,-11 1 38 15,0 0-38-15,24-4 38 0,12 1-38 0,-36 3 44 16,0 0-44-16,40-4 44 0,-6 1-44 0,-34 3 42 15,0 0-42-15,30-2 43 0,3 0-43 0,-33 2 15 0,0 0-15 16,29 0 15-16,-12 2-15 0,-17-2 14 0,0 0-14 16,9 3 14-16,-9-3-14 0,0 0-1246 0</inkml:trace>
  <inkml:trace contextRef="#ctx0" brushRef="#br0" timeOffset="87943.08">21738 14992 1479 0,'0'0'0'0,"0"0"0"16,9 3 0-16,-9-3 7 0,0 0-7 0,9 2 7 16,1-2-7-16,-10 0 13 0,0 0-13 0,14 0 14 15,8 2-14-15,-22-2 25 0,0 0-25 0,19 0 26 16,-8 0-26-16,-11 0 15 0,0 0-15 0,21-4 16 16,12-8-16-16,1 0-1142 0</inkml:trace>
  <inkml:trace contextRef="#ctx0" brushRef="#br0" timeOffset="88933.92">22419 15475 975 0,'0'0'0'0,"0"0"0"16,7 8 0-16,-7-8 63 0,0 0-63 0,0 0 63 0,4 7-63 15,-4-7 86-15,0 0-86 0,10 18 87 0,18 30-87 16,-28-48 46-16,0 0-46 0,32 57 46 0,0 16-46 16,-32-73 24-16,0 0-24 0,28 71 24 0,-8-5-24 15,-20-66 16-15,0 0-16 0,15 60 17 0,-8-5-17 16,-7-55 14-16,0 0-14 0,2 52 15 0,-5-1-15 16,3-51 8-16,0 0-8 0,-4 43 8 0,4-17-8 0,0-26 7 15,0 0-7-15,-2 15 7 0,-1-8-7 0,3-7 10 0,0 0-10 16,-5-7 10-16,-2-12-10 0,7 19 14 15,0 0-14-15,-6-31 15 0,1-12-15 0,5 43 22 0,0 0-22 16,-5-50 23-16,1-11-23 0,4 61 32 0,0 0-32 16,0-67 33-16,-3-11-33 0,3 78 40 0,0 0-40 15,0-75 40-15,3 3-40 0,-3 72 44 0,0 0-44 0,2-73 45 16,5 4-45-16,-7 69 43 0,0 0-43 16,3-71 44-16,3-2-44 0,-6 73 42 0,0 0-42 0,5-69 42 15,4 7-42-15,-9 62 35 16,0 0-35-16,10-63 35 0,5 1-35 0,-15 62 28 0,0 0-28 0,15-62 28 15,5 1-28-15,-20 61 23 0,0 0-23 0,23-62 24 16,1 0-24-16,-24 62 18 0,0 0-18 0,23-58 19 16,-5 12-19-16,-18 46 13 0,0 0-13 0,16-42 13 15,2 9-13-15,-18 33 11 0,0 0-11 0,15-26 12 16,-4 7-12-16,-11 19 8 0,0 0-8 0,11-19 9 16,1-5-9-16,-12 24 8 0,0 0-8 0,21-24 8 0,11 3-8 15,-32 21 6-15,0 0-6 0,35-21 7 0,9 1-7 16,-44 20 5-16,0 0-5 0,50-18 6 0,3 6-6 15,-53 12 4-15,0 0-4 0,61-7 5 0,13 2-5 16,-74 5 2-16,0 0-2 0,85-3 3 0,0 1-3 16,-85 2 2-16,0 0-2 0,98-4 2 0,22-3-2 15,-120 7 1-15,0 0-1 0,134-13 1 0,18-6-1 16,-152 19 1-16,0 0-1 0,178-20 1 0,29 1-1 16,-207 19 2-16,0 0-2 0,233-20 2 0,26-5-2 0,-259 25 2 15,0 0-2-15,271-20 3 0,8 4-3 0,-279 16 3 16,0 0-3-16,267-14 4 0,-17-1-4 0,-250 15 3 15,0 0-3-15,233-9 4 0,-13 2-4 0,-220 7 4 0,0 0-4 16,191-2 4-16,-32 2-4 0,-159 0 2 0,0 0-2 16,127 4 2-16,-29 5-2 0,-98-9 0 0,0 0 0 15,67 8 1-15,-30 1-1 0,-37-9-1 0,0 0 1 16,4 15 0-16,-32 6 0 0,-1 3-1724 0</inkml:trace>
  <inkml:trace contextRef="#ctx0" brushRef="#br0" timeOffset="89446.64">23207 14845 897 0,'0'0'0'15,"0"0"0"-15,-5 12 0 0,5-12 57 0,0 0-57 16,-3 10 58-16,-1-1-58 0,4-9 88 0,0 0-88 0,-2 21 89 15,2 22-89-15,0-43 95 0,0 0-95 0,0 52 95 16,2 1-95-16,-2-53 55 0,0 0-55 0,0 61 55 16,-2 8-55-16,2-69 37 0,0 0-37 0,0 71 37 15,4-5-37-15,-4-66 28 0,0 0-28 0,5 54 29 16,-1-27-29-16,-1 1-1155 0</inkml:trace>
  <inkml:trace contextRef="#ctx0" brushRef="#br0" timeOffset="89696.29">23610 15234 1435 0,'0'0'0'0,"7"0"0"0,10-2 0 0,-17 2 29 0,0 0-29 15,29-5 29-15,8-2-29 0,-37 7 59 0,0 0-59 16,35-5 60-16,-9 3-60 0,-26 2 33 0,0 0-33 16,23-3 33-16,0-4-33 0,-23 7 37 0,0 0-37 15,21-7 37-15,-5 4-37 0,-16 3 22 0,0 0-22 16,13-4 23-16,-1 1-23 0,-12 3 15 0,0 0-15 16,14-2 16-16,0-2-16 0,2 1-1311 0</inkml:trace>
  <inkml:trace contextRef="#ctx0" brushRef="#br0" timeOffset="90431.62">24848 14743 953 0,'0'0'0'0,"0"0"0"16,0 12 0-16,0-12 17 0,0 0-17 0,2 19 17 16,3 15-17-16,-5-34 15 0,0 0-15 0,7 45 16 15,4 6-16-15,-11-51 96 0,0 0-96 0,12 51 97 16,-1 3-97-16,-11-54 93 0,0 0-93 0,8 43 94 16,-2-10-94-16,-6-33 78 0,0 0-78 0,3 31 79 15,-5 4-79-15,2-35 63 0,0 0-63 0,-3 29 63 16,-8-11-63-16,11-18 44 0,0 0-44 0,-9 3 45 0,2-11-45 15,7 8 38-15,0 0-38 0,-1-18 38 0,1-6-38 16,0 24 29-16,0 0-29 0,3-31 29 0,4-7-29 16,-7 38 21-16,0 0-21 0,9-43 22 0,2-9-22 15,-11 52 17-15,0 0-17 0,16-59 17 0,6-2-17 16,-22 61 12-16,0 0-12 0,32-52 13 0,5 16-13 16,-37 36 10-16,0 0-10 0,39-19 11 0,-2 12-11 15,-37 7 9-15,0 0-9 0,37 7 10 0,11 12-10 16,-48-19 9-16,0 0-9 0,44 36 9 0,-9 20-9 0,-35-56 12 15,0 0-12-15,23 60 12 0,-5-1-12 0,-18-59 13 16,0 0-13-16,7 52 14 0,-11-4-14 0,4-48 12 16,0 0-12-16,-9 39 13 0,1-13-13 0,8-26 7 0,0 0-7 15,-6 17 7-15,5-5-7 0,1-12 2 0,0 0-2 16,1 9 2-16,-1-9-2 0,0 0-1559 0</inkml:trace>
  <inkml:trace contextRef="#ctx0" brushRef="#br0" timeOffset="90798.11">25476 15045 1311 0,'0'0'0'0,"9"2"0"16,10 3 0-16,-19-5-7 0,0 0 7 0,25 4-6 16,-4-4 6-16,-21 0-6 0,0 0 6 0,23 0-6 15,0-2 6-15,-23 2 0 0,0 0 0 0,21-2 0 16,-5 4 0-16,-16-2 19 0,0 0-19 0,10 4 19 15,-10-4-19-15,0 0 57 0,0 0-57 0,7 7 58 16,-5 6-58-16,-2-13 67 0,0 0-67 0,-2 26 68 0,-8 11-68 16,10-37 53-16,0 0-53 0,-14 38 54 0,-7-4-54 15,21-34 44-15,0 0-44 0,-16 30 44 16,5-8-44-16,11-22 21 0,0 0-21 0,-7 18 22 0,4-10-22 16,3-8 14-16,0 0-14 0,5 7 15 0,9 0-15 15,-14-7 8-15,0 0-8 0,25 7 9 0,12-5-9 16,-37-2 8-16,0 0-8 0,37-4 9 0,-7-3-9 0,-30 7 8 15,0 0-8-15,26-8 9 0,2-4-9 16,-28 12 8-16,0 0-8 0,23-13 9 0,-5 7-9 0,-18 6 8 16,0 0-8-16,16-4 8 0,5 1-8 0,-21 3 2 15,0 0-2-15,18-2 3 0,-8 0-3 0,1 0-1388 0</inkml:trace>
  <inkml:trace contextRef="#ctx0" brushRef="#br0" timeOffset="91213.02">24836 15532 1345 0,'0'0'0'0,"0"0"0"0,-4 7 0 15,4-7-5-15,0 0 5 0,-2 7-4 0,2-7 4 16,0 0-4-16,0 0 4 0,18 10-4 0,24-1 4 15,-42-9 20-15,0 0-20 0,62 8 20 0,23-1-20 0,-85-7 75 16,0 0-75-16,97 7 76 0,-4 5-76 0,-93-12 86 16,0 0-86-16,99 12 86 0,7-1-86 0,-106-11 77 0,0 0-77 15,99 8 77-15,-17-4-77 0,-82-4 62 0,0 0-62 16,67 2 63-16,-22-4-63 0,-45 2 40 0,0 0-40 16,30-2 41-16,-13-1-41 0,-17 3 14 0,0 0-14 15,11 0 14-15,-4 0-14 0,-2 1-1500 0</inkml:trace>
  <inkml:trace contextRef="#ctx0" brushRef="#br0" timeOffset="91680.5">25053 15883 1323 0,'0'0'0'0,"0"0"0"0,8 12 0 16,-8-12 0-16,0 0 0 0,4 7 1 0,-4-7-1 16,0 0 18-16,0 0-18 0,10 16 18 0,5 15-18 15,-15-31 28-15,0 0-28 0,17 36 28 0,-1 1-28 16,-16-37 34-16,0 0-34 0,14 39 35 0,-1 3-35 15,-13-42 54-15,0 0-54 0,8 33 55 0,-4-16-55 16,-4-17 43-16,0 0-43 0,0 9 43 0,0-9-43 0,0 0 33 16,0 0-33-16,0 0 34 0,9-26-34 0,-9 26 27 15,0 0-27-15,7-33 27 0,2-5-27 0,-9 38 22 0,0 0-22 16,12-40 23-16,6 2-23 0,-18 38 22 0,0 0-22 16,21-31 22-16,2 12-22 0,-23 19 22 0,0 0-22 15,26-11 23-15,6 6-23 0,-32 5 22 0,0 0-22 16,33 0 23-16,10 7-23 0,-43-7 21 0,0 0-21 15,42 14 21-15,-5 8-21 0,-37-22 19 0,0 0-19 16,30 32 20-16,-7 4-20 0,-23-36 16 0,0 0-16 0,11 43 17 16,-10 4-17-16,-1-47 10 0,0 0-10 0,-3 38 11 15,-1-17-11-15,4-21 2 0,0 0-2 0,0 12 3 16,0-12-3-16,0 0-1530 0</inkml:trace>
  <inkml:trace contextRef="#ctx0" brushRef="#br0" timeOffset="91874.85">25721 16132 1547 0,'0'0'0'0,"2"12"0"16,0 16 0-16,-2-28 5 0,0 0-5 0,3 31 5 0,1-5-5 15,-4-26 3-15,0 0-3 0,1 23 4 0,-4 1-4 16,3-24 34-16,0 0-34 0,-2 21 34 0,2-7-34 15,0-14 31-15,0 0-31 0,2 8 32 0,-2-8-32 16,0 0-1212-16</inkml:trace>
  <inkml:trace contextRef="#ctx0" brushRef="#br0" timeOffset="92229.07">25785 14796 1076 0,'0'0'0'0,"0"0"0"15,12-7 0-15,-12 7 67 0,0 0-67 0,19-1 67 16,6 8-67-16,-25-7 70 0,0 0-70 0,39 31 70 16,23 34-70-16,-62-65 59 0,0 0-59 0,63 82 59 0,-10 1-59 15,-53-83 53-15,0 0-53 0,41 102 54 0,-10 23-54 16,-31-125 47-16,0 0-47 0,16 140 47 0,-12 7-47 16,-4-147 29-16,0 0-29 0,-18 156 30 0,-21-11-30 15,39-145 20-15,0 0-20 0,-56 137 20 0,-22-9-20 16,2-2-1266-16</inkml:trace>
  <inkml:trace contextRef="#ctx0" brushRef="#br0" timeOffset="92679.54">24702 14694 897 0,'0'0'0'0,"-9"2"0"0,-16 3 0 15,25-5 40-15,0 0-40 0,-37 19 40 0,-7 16-40 16,44-35 71-16,0 0-71 0,-44 57 71 0,3 33-71 15,41-90 57-15,0 0-57 0,-32 109 58 0,8 15-58 16,24-124 58-16,0 0-58 0,-14 139 59 0,10 11-59 0,4-150 41 16,0 0-41-16,11 158 41 0,13 6-41 15,-24-164 31-15,0 0-31 0,41 147 32 0,19-22-32 0,0 1-1062 16</inkml:trace>
  <inkml:trace contextRef="#ctx0" brushRef="#br0" timeOffset="93295.77">26241 14673 1043 0,'0'0'0'0,"0"0"0"0,16-5 0 15,-16 5 56-15,0 0-56 0,14-5 57 0,0-2-57 0,-14 7 124 16,0 0-124-16,18-3 125 0,3 3-125 0,-21 0 102 0,0 0-102 15,30 1 102-15,14 1-102 0,-44-2 54 0,0 0-54 16,37 2 54-16,-17 0-54 0,-20-2 46 0,0 0-46 16,9 12 47-16,-4 17-47 0,-5-29 36 0,0 0-36 0,-4 40 37 15,-13 5-37-15,17-45 28 0,0 0-28 0,-25 47 28 16,-3-6-28-16,28-41 21 0,0 0-21 0,-23 37 21 16,11-8-21-16,12-29 19 0,0 0-19 0,-7 22 19 15,7-8-19-15,0-14 15 0,0 0-15 0,15 11 16 16,24-1-16-16,-39-10 13 0,0 0-13 0,48 2 14 15,5-16-14-15,-53 14 11 0,0 0-11 0,56-24 12 16,-1-7-12-16,-55 31 0 0,0 0 0 0,70-28 0 16,22 7 0-16,-92 21-8 0,0 0 8 0,92-24-7 15,-6-7 7-15,1 0-1504 0</inkml:trace>
  <inkml:trace contextRef="#ctx0" brushRef="#br0" timeOffset="113898.09">24918 17141 1009 0,'0'0'0'0,"0"0"0"0,0 0 0 16,0 0 40-16,0 0-40 0,0 0 41 0,0 0-41 15,0 0 103-15,0 0-103 0,-7 17 104 0,7-17-104 0,0 0 111 16,0 0-111-16,0 7 112 0,0-7-112 0,0 0 79 15,0 0-79-15,2 7 79 0,-2-7-79 0,0 0 44 16,0 0-44-16,30 9 45 0,23 0-45 0,-53-9 42 16,0 0-42-16,69 3 43 0,16-10-43 0,-85 7 37 0,0 0-37 15,98-10 37-15,17-4-37 0,-115 14 34 0,0 0-34 16,122-17 34-16,-2-4-34 0,-120 21 39 0,0 0-39 16,120-21 40-16,-6 4-40 0,-114 17 36 0,0 0-36 15,101-16 37-15,-27 1-37 0,-74 15 32 0,0 0-32 16,47-16 32-16,-24 4-32 0,-23 12 21 0,0 0-21 15,0-7 22-15,-21 5-22 0,21 2 6 0,0 0-6 16,-26-1 6-16,-4-3-6 0,0 1-1639 0</inkml:trace>
  <inkml:trace contextRef="#ctx0" brushRef="#br0" timeOffset="114679.82">26749 16830 1031 0,'0'0'0'0,"0"0"0"0,-5 19 0 16,5-19 39-16,0 0-39 0,-2 14 39 0,4-4-39 16,-2-10 74-16,0 0-74 0,4 14 75 0,-1 8-75 15,-3-22 72-15,0 0-72 0,5 37 72 0,6 11-72 16,-11-48 43-16,0 0-43 0,11 47 43 0,-4-18-43 15,-7-29 30-15,0 0-30 0,7 21 31 0,3-5-31 16,-10-16 32-16,0 0-32 0,14 13 33 0,2 0-33 0,-16-13 32 16,0 0-32-16,23 5 32 0,14-9-32 0,-37 4 26 15,0 0-26-15,43-8 27 0,-3-8-27 0,-40 16 25 16,0 0-25-16,37-14 26 0,-5 7-26 0,-32 7 27 0,0 0-27 16,28 0 28-16,0 7-28 0,-28-7 24 15,0 0-24-15,23 12 24 0,-5 9-24 0,-18-21 21 0,0 0-21 16,9 31 22-16,-7 11-22 0,-2-42 19 0,0 0-19 15,-13 43 20-15,-11 0-20 0,24-43 14 0,0 0-14 0,-38 42 14 16,-4-2-14-16,42-40 12 0,0 0-12 0,-46 38 12 16,-3-5-12-16,49-33 9 0,0 0-9 15,-50 19 10-15,8-19-10 0,42 0 0 0,0 0 0 0,-33-16 0 16,15-13 0-16,0-1-1469 0</inkml:trace>
  <inkml:trace contextRef="#ctx0" brushRef="#br0" timeOffset="114917.09">26785 16864 1345 0,'0'0'0'0,"0"0"0"0,7 12 0 16,-7-12 2-16,0 0-2 0,7 11 3 0,2-4-3 15,-9-7 22-15,0 0-22 0,23 3 22 0,19-1-22 16,-42-2 66-16,0 0-66 0,51 2 66 0,0-1-66 15,-51-1 60-15,0 0-60 0,50 2 61 0,-1-4-61 0,-49 2 46 16,0 0-46-16,49-7 46 0,6-8-46 0,-55 15 35 16,0 0-35-16,56-17 35 0,3 1-35 0,-59 16 22 15,0 0-22-15,54-23 23 0,-10-13-23 0,2 0-1331 16</inkml:trace>
  <inkml:trace contextRef="#ctx0" brushRef="#br0" timeOffset="115580.66">26938 16394 1031 0,'0'0'0'0,"-9"3"0"15,-15 6 0-15,24-9 1 0,0 0-1 0,-34 10 1 16,-1 0-1-16,35-10 2 0,0 0-2 0,-37 14 3 15,3 2-3-15,34-16 0 0,0 0 0 0,-31 19 1 16,-1 5-1-16,32-24 6 0,0 0-6 0,-28 36 6 0,-1 16-6 16,29-52 29-16,0 0-29 0,-28 59 29 0,0 5-29 15,28-64 46-15,0 0-46 0,-25 61 46 0,0-8-46 16,25-53 45-16,0 0-45 0,-21 54 46 0,5 5-46 16,16-59 37-16,0 0-37 0,-12 64 38 0,5 9-38 15,7-73 29-15,0 0-29 0,0 69 29 0,7-10-29 16,-7-59 21-16,0 0-21 0,16 60 22 0,9 15-22 15,-25-75 17-15,0 0-17 0,30 76 17 0,1-7-17 16,-31-69 10-16,0 0-10 0,36 62 11 0,1-8-11 16,-37-54 7-16,0 0-7 0,35 43 8 0,-3-10-8 0,-32-33 5 15,0 0-5-15,39 30 5 0,13-3-5 0,-52-27 4 16,0 0-4-16,57 26 5 0,5-10-5 0,-62-16 5 0,0 0-5 16,61 5 5-16,3-12-5 0,-64 7 6 0,0 0-6 15,65-15 7-15,9-6-7 0,-74 21 7 0,0 0-7 16,71-26 7-16,-2-7-7 0,-69 33 6 0,0 0-6 15,60-42 6-15,-8-4-6 0,-52 46 4 0,0 0-4 16,46-54 5-16,-5-10-5 0,-41 64 16 0,0 0-16 16,32-67 17-16,-8-4-17 0,-24 71 27 0,0 0-27 0,16-75 28 15,-9-3-28-15,-7 78 44 0,0 0-44 0,-3-83 44 16,-10-10-44-16,13 93 55 0,0 0-55 0,-19-95 56 16,-6-4-56-16,25 99 50 0,0 0-50 0,-24-97 50 15,-1 4-50-15,25 93 42 0,0 0-42 0,-30-80 43 16,-11 23-43-16,41 57 35 0,0 0-35 0,-54-42 35 15,-13 15-35-15,67 27 33 0,0 0-33 0,-73-18 33 16,3 10-33-16,70 8 24 0,0 0-24 0,-69 0 25 16,-2 5-25-16,71-5 26 0,0 0-26 0,-70 7 26 15,-2 1-26-15,72-8 9 0,0 0-9 0,-66 11 9 16,15-1-9-16,51-10 2 0,0 0-2 0,-39 14 3 16,11 5-3-16,28-19-1 0,0 0 1 0,-23 17 0 0,16-8 0 15,0 1-1700-15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1T09:35:18.24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1438 732 533 0,'0'0'0'15,"0"0"61"-15,0 0-61 0,-41-21 61 0,-1 2-61 16,42 19 79-16,0 0-79 0,-53-8 79 0,-2 8-79 16,55 0 70-16,0 0-70 0,-55 20 71 0,6 17-71 15,49-37 68-15,0 0-68 0,-44 45 68 0,9 7-68 16,35-52 40-16,0 0-40 0,-23 55 40 0,12 6-40 15,11-61 39-15,0 0-39 0,0 57 40 0,18 3-40 0,-18-60 32 16,0 0-32-16,32 52 33 0,13-2-33 0,-45-50 26 16,0 0-26-16,59 49 27 0,4-2-27 0,-63-47 22 15,0 0-22-15,58 44 23 0,-15-2-23 0,-43-42 18 0,0 0-18 16,26 40 18-16,-26-4-18 0,0-36 17 0,0 0-17 16,-26 40 17-16,-26 5-17 0,52-45 14 0,0 0-14 15,-67 45 14-15,-8-9-14 0,75-36 12 0,0 0-12 16,-74 31 13-16,10-10-13 0,64-21 9 0,0 0-9 15,-49 12 10-15,19-8-10 0,30-4 7 0,0 0-7 16,-18-11 8-16,7-15-8 0,11 26 2 0,0 0-2 0,9-36 2 16,19-9-2-16,2-2-1120 0</inkml:trace>
  <inkml:trace contextRef="#ctx0" brushRef="#br0" timeOffset="188.49">1700 1220 1148 0,'-1'26'0'16,"1"-26"20"-16,0 0-20 0,-13 64 21 0,-4-3-21 16,17-61 27-16,0 0-27 0,-11 48 27 0,6-17-27 15,5-31 2-15,0 0-2 0,2 18 3 0,6-10-3 16,5-1-876-16</inkml:trace>
  <inkml:trace contextRef="#ctx0" brushRef="#br0" timeOffset="324.14">1600 926 871 0,'-4'-7'0'0,"4"7"69"0,0 0-69 16,-5-29 69-16,0 9-69 0,5 20 10 0,0 0-10 15,0 0 11-15,19 4-11 0,-19-4-7 0,0 0 7 16,21 12-7-16,2-8 7 0,0 1-702 0</inkml:trace>
  <inkml:trace contextRef="#ctx0" brushRef="#br0" timeOffset="665.83">1921 1277 1148 0,'0'9'0'0,"0"-9"17"0,0 0-17 0,0 45 17 16,-9-5-17-16,9-40 1 0,0 0-1 0,-5 27 1 16,5-6-1-16,0-21 17 0,0 0-17 0,0 12 17 0,0-12-17 15,0 0 36-15,0 0-36 0,14-3 36 0,-2-15-36 16,-12 18 46-16,0 0-46 0,9-27 46 0,2-10-46 16,-11 37 51-16,0 0-51 0,12-41 52 0,-3-11-52 15,-9 52 47-15,0 0-47 0,10-55 47 0,4 4-47 16,-14 51 37-16,0 0-37 0,25-39 38 0,3 18-38 15,-28 21 29-15,0 0-29 0,36-7 29 0,-5 14-29 16,-31-7 24-16,0 0-24 0,29 21 24 0,-8 24-24 0,-21-45 18 16,0 0-18-16,16 48 19 0,-4 4-19 0,-12-52 7 15,0 0-7-15,9 54 7 0,-9-11-7 0,0-43 2 16,0 0-2-16,0 36 2 0,9-3-2 0,-4 0-1302 16</inkml:trace>
  <inkml:trace contextRef="#ctx0" brushRef="#br0" timeOffset="1121.92">2856 626 1444 0,'-14'0'0'0,"14"0"60"0,0 0-60 0,-44 30 61 16,1 15-61-16,43-45 39 0,0 0-39 0,-35 59 39 15,3 13-39-15,32-72 36 0,0 0-36 0,-23 82 36 16,0 18-36-16,23-100 33 0,0 0-33 0,-9 102 34 16,11-5-34-16,-2-97 36 0,0 0-36 0,16 80 36 0,12-23-36 15,-28-57 32-15,0 0-32 0,32 41 33 0,9-22-33 16,-41-19 27-16,0 0-27 0,40 6 27 0,10-15-27 16,-50 9 25-16,0 0-25 0,54-21 26 0,8-15-26 15,-62 36 20-15,0 0-20 0,55-56 20 0,-9-25-20 16,-46 81 20-16,0 0-20 0,37-85 20 0,-16 7-20 15,-21 78 21-15,0 0-21 0,3-76 22 0,-15-3-22 16,12 79 17-16,0 0-17 0,-32-73 18 0,-12 11-18 0,44 62 17 16,0 0-17-16,-51-52 17 0,7 24-17 0,44 28 14 15,0 0-14-15,-46-17 15 0,-7 17-15 0,53 0 11 16,0 0-11-16,-46 12 11 0,14 21-11 0,32-33 6 0,0 0-6 16,-17 40 6-16,12 8-6 0,5-48 2 15,0 0-2-15,10 45 3 0,15-9-3 0,-25-36 1 0,0 0-1 16,32 33 1-16,10-5-1 0,-42-28 0 0,0 0 0 15,53 17 1-15,2-6-1 0,-55-11 0 0,0 0 0 16,54 0 0-16,-1-4 0 0,-53 4-8 0,0 0 8 16,51-12-7-16,-1-9 7 0,-4-3-1644 0</inkml:trace>
  <inkml:trace contextRef="#ctx0" brushRef="#br0" timeOffset="2184.12">3789 696 476 0,'-16'8'0'0,"16"-8"152"0,0 0-152 0,-51 37 152 15,-4 15-152-15,55-52 57 0,0 0-57 0,-47 60 58 16,13 4-58-16,34-64 65 0,0 0-65 0,-21 73 65 15,16 12-65-15,5-85 48 0,0 0-48 0,5 81 48 16,12 0-48-16,-17-81 33 0,0 0-33 0,32 68 33 16,9-20-33-16,-41-48 24 0,0 0-24 0,49 37 25 15,9-17-25-15,-58-20 18 0,0 0-18 0,60 9 19 0,7-9-19 16,-67 0 21-16,0 0-21 0,64-9 21 0,-9-10-21 16,-55 19 24-16,0 0-24 0,44-29 24 0,-9-7-24 15,-35 36 30-15,0 0-30 0,23-40 30 0,-9-9-30 16,-14 49 31-16,0 0-31 0,9-45 32 0,-4 0-32 15,-5 45 32-15,0 0-32 0,4-36 32 0,-4 14-32 16,0 22 32-16,0 0-32 0,0 0 32 0,0 27-32 16,0-27 22-16,0 0-22 0,1 40 22 0,3 8-22 0,-4-48 19 15,0 0-19-15,5 54 20 0,11-7-20 0,-16-47 16 16,0 0-16-16,19 38 16 0,3-7-16 0,-22-31 11 16,0 0-11-16,23 21 12 0,-1-9-12 0,-22-12 10 0,0 0-10 15,27 3 11-15,5-11-11 0,-32 8 9 16,0 0-9-16,28-19 10 0,-5-14-10 0,-23 33 9 0,0 0-9 15,14-40 9-15,-2-17-9 0,-12 57 8 0,0 0-8 16,4-68 9-16,-8-6-9 0,4 74 10 0,0 0-10 16,-8-64 10-16,-1 16-10 0,9 48 11 0,0 0-11 0,-11-37 12 15,-1 13-12-15,12 24 16 0,0 0-16 0,-18-12 17 16,-8 5-17-16,26 7 19 0,0 0-19 0,-32 7 20 16,-5 14-20-16,37-21 19 0,0 0-19 0,-41 27 19 15,13 13-19-15,28-40 18 0,0 0-18 16,-21 50 19-16,7 9-19 0,14-59 22 0,0 0-22 0,-5 62 22 15,13-6-22-15,-8-56 20 0,0 0-20 0,14 41 21 16,13-10-21-16,-27-31 17 0,0 0-17 0,32 13 18 16,8-17-18-16,-40 4 14 0,0 0-14 0,46-15 15 15,3-22-15-15,-49 37 9 0,0 0-9 0,46-45 10 0,-5-15-10 16,-41 60 6-16,0 0-6 0,32-61 6 0,-1 13-6 16,-31 48 2-16,0 0-2 0,32-37 3 0,-5 17-3 15,-27 20 0-15,0 0 0 0,28-7 1 0,2 10-1 16,-30-3 0-16,0 0 0 0,28 16 0 0,-7 8 0 15,-21-24 0-15,0 0 0 0,23 40 0 0,-5 8 0 16,-18-48-1-16,0 0 1 0,10 54 0 0,-10 3 0 16,0-57-2-16,0 0 2 0,-8 52-2 0,-7-12 2 15,15-40-2-15,0 0 2 0,-23 29-2 0,-12-5 2 0,35-24-4 16,0 0 4-16,-37 16-3 0,5-4 3 0,32-12-7 16,0 0 7-16,-26 7-7 0,12-14 7 0,0 3-1570 15</inkml:trace>
  <inkml:trace contextRef="#ctx0" brushRef="#br0" timeOffset="2786.85">4990 813 1021 0,'0'0'0'0,"0"0"14"16,0 0-14-16,34-8 15 0,6 4-15 0,-40 4 10 16,0 0-10-16,48 12 11 0,3 9-11 0,-51-21 24 15,0 0-24-15,55 31 25 0,-6 9-25 0,-49-40 39 0,0 0-39 16,35 57 40-16,-15 16-40 0,-20-73 43 0,0 0-43 15,7 78 44-15,-14 7-44 0,7-85 44 0,0 0-44 16,-14 72 45-16,-1-13-45 0,15-59 36 0,0 0-36 16,-14 38 37-16,11-14-37 0,3-24 26 0,0 0-26 15,0 16 26-15,0-16-26 0,0 0 20 0,0 0-20 16,14-9 20-16,12-10-20 0,-26 19 15 0,0 0-15 0,29-33 16 16,4-15-16-16,-33 48 21 0,0 0-21 0,37-64 22 15,0-14-22-15,-37 78 38 0,0 0-38 0,39-76 39 16,-6 0-39-16,-33 76 47 0,0 0-47 0,23-73 48 15,-10-1-48-15,-13 74 40 0,0 0-40 0,3-61 40 16,-12 18-40-16,9 43 31 0,0 0-31 0,-21-30 32 16,-7 8-32-16,28 22 25 0,0 0-25 0,-39-14 26 15,-3 11-26-15,42 3 13 0,0 0-13 0,-32 3 14 16,11 6-14-16,21-9 8 0,0 0-8 0,-2 8 8 0,22-4-8 16,-3 1-1458-16</inkml:trace>
  <inkml:trace contextRef="#ctx0" brushRef="#br0" timeOffset="3175.55">5997 1116 752 0,'0'0'0'0,"0"0"13"0,0 0-13 0,0 19 14 16,9-7-14-16,-9-12 6 0,0 0-6 0,19 9 7 15,13-6-7-15,-32-3 38 0,0 0-38 0,41 2 39 16,12-2-39-16,-53 0 59 0,0 0-59 0,49 0 60 16,-8 0-60-16,-41 0 39 0,0 0-39 0,31 4 39 15,-6 4-39-15,0 3-740 0</inkml:trace>
  <inkml:trace contextRef="#ctx0" brushRef="#br0" timeOffset="3342.04">6075 1353 1043 0,'0'0'0'0,"0"0"0"0,3 14 0 0,-3-14 14 16,0 0-14-16,9 12 15 0,14-5-15 0,-23-7 42 15,0 0-42-15,28 5 43 0,9 2-43 0,-37-7 41 16,0 0-41-16,39 5 41 0,-2 2-41 0,-37-7 32 15,0 0-32-15,44 4 32 0,2-15-32 0,-2 3-918 0</inkml:trace>
  <inkml:trace contextRef="#ctx0" brushRef="#br0" timeOffset="4249.92">7064 1961 583 0,'0'0'0'0,"0"0"0"0,4 31 0 0,-4-31 73 16,0 0-73-16,9 38 74 0,1 21-74 0,-10-59 68 0,0 0-68 16,18 66 68-16,8-2-68 0,-26-64 47 15,0 0-47-15,27 69 48 0,1 7-48 0,-28-76 36 0,0 0-36 16,30 81 36-16,-5 4-36 0,-25-85 43 0,0 0-43 16,21 76 43-16,-7-10-43 0,-14-66 41 0,0 0-41 15,4 55 41-15,1-10-41 0,-5-45 41 0,0 0-41 0,3 37 42 16,-1-10-42-16,-2-27 38 0,0 0-38 0,4 18 38 15,-8-11-38-15,4-7 42 0,0 0-42 0,0-9 42 16,7-19-42-16,-7 28 38 0,0 0-38 0,2-40 38 16,-2-17-38-16,0 57 41 0,0 0-41 0,-2-81 42 15,-1-23-42-15,3 104 41 0,0 0-41 0,-9-112 41 16,4 1-41-16,5 111 41 0,0 0-41 0,0-109 41 16,0-4-41-16,0 113 40 0,0 0-40 0,5-105 41 15,0 13-41-15,-5 92 40 0,0 0-40 0,9-90 40 0,0-10-40 16,-9 100 34-16,0 0-34 0,9-97 34 0,3 12-34 15,-12 85 30-15,0 0-30 0,9-81 31 0,-4-4-31 16,-5 85 25-16,0 0-25 0,2-81 25 0,-2-11-25 16,0 92 19-16,0 0-19 0,-2-81 20 0,-3 13-20 15,5 68 16-15,0 0-16 0,-4-57 16 0,8 9-16 16,-4 48 13-16,0 0-13 0,2-45 14 0,3 5-14 16,-5 40 10-16,0 0-10 0,16-40 10 0,7 7-10 0,-23 33 9 15,0 0-9-15,40-29 9 0,20 1-9 0,-60 28 7 16,0 0-7-16,71-24 7 0,6 3-7 0,-77 21 6 15,0 0-6-15,96-19 6 0,22 3-6 0,-118 16 3 16,0 0-3-16,136-12 4 0,21 4-4 0,-157 8 1 0,0 0-1 16,188-13 2-16,40 1-2 0,-228 12 0 0,0 0 0 15,273-17 1-15,34-2-1 0,-307 19 0 0,0 0 0 16,349-17 0-16,34 1 0 0,-383 16 0 0,0 0 0 16,397-12 0-16,19 0 0 0,-416 12 0 0,0 0 0 0,406-9 0 15,-16 6 0-15,-390 3 0 0,0 0 0 0,361 0 0 16,-32 5 0-16,-329-5 0 0,0 0 0 0,271 7 0 15,-59-4 0-15,-212-3-4 0,0 0 4 0,162 6-4 16,-61-3 4-16,-101-3-17 0,0 0 17 0,67 9-17 16,-36 3 17-16,5 0-1619 0</inkml:trace>
  <inkml:trace contextRef="#ctx0" brushRef="#br0" timeOffset="4717.02">8297 1334 595 0,'0'0'0'0,"0"0"0"16,0 28 0-16,0-28 40 0,0 0-40 0,4 29 41 15,-4 18-41-15,0-47 61 0,0 0-61 0,3 54 61 16,-3 15-61-16,0-69 47 0,0 0-47 0,6 73 48 16,-3 3-48-16,-3-76 59 0,0 0-59 0,7 69 60 15,0-14-60-15,-7-55 51 0,0 0-51 0,6 42 52 16,2-14-52-16,-8-28 53 0,0 0-53 0,18 15 54 15,10-10-54-15,2 2-857 0</inkml:trace>
  <inkml:trace contextRef="#ctx0" brushRef="#br0" timeOffset="4933.02">8918 1713 1143 0,'0'0'0'0,"6"5"0"0,2 11 0 0,-8-16 18 16,0 0-18-16,20 16 19 0,10-8-19 0,-30-8 41 16,0 0-41-16,33 4 41 0,11-4-41 0,-44 0 101 0,0 0-101 15,44 0 102-15,2-7-102 0,-46 7 69 0,0 0-69 16,46-5 70-16,-2-2-70 0,-44 7 52 0,0 0-52 16,41-6 53-16,-9 3-53 0,-32 3 24 0,0 0-24 15,24-9 25-15,1-10-25 0,0-1-1259 0</inkml:trace>
  <inkml:trace contextRef="#ctx0" brushRef="#br0" timeOffset="5550.69">10287 1258 921 0,'9'16'0'0,"-9"-16"121"0,0 0-121 16,23 57 122-16,-6 2-122 0,-17-59 85 0,0 0-85 0,9 53 85 15,-9-8-85-15,0-45 38 0,0 0-38 0,-3 47 38 16,-3-2-38-16,6-45 37 0,0 0-37 0,-3 33 37 16,-2-12-37-16,5-21 30 0,0 0-30 0,-4 7 31 15,4-7-31-15,0 0 27 0,0 0-27 0,9-28 28 16,0-17-28-16,-9 45 26 0,0 0-26 0,12-55 26 16,2 1-26-16,-14 54 22 0,0 0-22 0,14-56 23 15,9-6-23-15,-23 62 23 0,0 0-23 0,20-67 23 16,1 6-23-16,-21 61 23 0,0 0-23 0,17-48 23 15,10 15-23-15,-27 33 18 0,0 0-18 0,28-16 19 16,4 23-19-16,-32-7 16 0,0 0-16 0,39 24 16 0,6 9-16 16,-45-33 15-16,0 0-15 0,41 45 16 0,-9 4-16 15,-32-49 11-15,0 0-11 0,17 57 12 0,-11 3-12 16,-6-60 8-16,0 0-8 0,-4 68 9 0,-6 1-9 16,10-69 2-16,0 0-2 0,-7 57 3 0,10-24-3 15,1 3-1391-15</inkml:trace>
  <inkml:trace contextRef="#ctx0" brushRef="#br0" timeOffset="5852.09">11091 1416 1244 0,'0'0'0'15,"0"0"0"-15,9 7 0 0,-9-7 4 0,0 0-4 16,5 5 4-16,4 7-4 0,-9-12 18 0,0 0-18 15,9 15 19-15,-9 10-19 0,0-25 22 0,0 0-22 0,0 33 23 16,-9 10-23-16,9-43 15 0,0 0-15 0,-12 45 16 16,-4-4-16-16,16-41 16 0,0 0-16 0,-18 40 17 15,6-9-17-15,12-31 16 0,0 0-16 0,-2 26 17 16,8-7-17-16,-6-19 16 0,0 0-16 0,17 12 17 16,11-8-17-16,-28-4 16 0,0 0-16 0,41-4 17 15,8-3-17-15,-49 7 16 0,0 0-16 0,53-8 16 16,-3-4-16-16,-50 12 6 0,0 0-6 0,51-12 7 15,-7-1-7-15,-44 13 2 0,0 0-2 0,42-12 2 16,6-5-2-16,-2 1-1100 0</inkml:trace>
  <inkml:trace contextRef="#ctx0" brushRef="#br0" timeOffset="6134.08">10197 2122 1155 0,'0'0'0'0,"-3"5"0"0,-8 14 0 0,11-19 57 0,0 0-57 16,2 21 57-16,29-6-57 0,-31-15 98 0,0 0-98 16,59 9 99-16,25-6-99 0,-84-3 73 0,0 0-73 15,106-3 74-15,28-9-74 0,-134 12 53 0,0 0-53 16,140-16 54-16,6-5-54 0,-146 21 48 0,0 0-48 15,145-24 48-15,-8-3-48 0,-137 27 37 0,0 0-37 16,118-21 38-16,-14 5-38 0,-104 16 10 0,0 0-10 0,85-8 11 16,-28 11-11-16,-57-3 2 0,0 0-2 0,33 12 3 15,-28 0-3-15,-3 0-1378 0</inkml:trace>
  <inkml:trace contextRef="#ctx0" brushRef="#br0" timeOffset="6585.48">10499 2630 1233 0,'0'0'0'0,"5"13"0"0,0 16 0 0,-5-29 3 16,0 0-3-16,13 40 3 0,-3 3-3 16,-10-43 1-16,0 0-1 0,13 45 2 0,-5 0-2 0,-8-45 38 15,0 0-38-15,6 43 39 0,-1-6-39 0,-5-37 52 16,0 0-52-16,3 33 53 0,-3-6-53 0,0-27 50 0,0 0-50 16,0 21 50-16,0-21-50 0,0 0 49 0,0 0-49 15,0 0 50-15,4-31-50 0,-4 31 45 0,0 0-45 16,5-42 45-16,4-18-45 0,-9 60 33 0,0 0-33 15,18-61 33-15,10 4-33 0,-28 57 29 0,0 0-29 0,35-47 29 16,1 14-29-16,-36 33 27 0,0 0-27 0,33-29 27 16,-1 10-27-16,-32 19 23 0,0 0-23 0,30-5 23 15,-2 17-23-15,-28-12 18 0,0 0-18 0,23 21 19 16,-5 6-19-16,-18-27 13 0,0 0-13 0,10 33 14 16,-3 0-14-16,-7-33 11 0,0 0-11 0,0 40 12 15,-5 5-12-15,5-45 8 0,0 0-8 0,-4 48 9 16,4-3-9-16,0-45 7 0,0 0-7 0,2 32 7 15,9-20-7-15,-1 0-1482 0</inkml:trace>
  <inkml:trace contextRef="#ctx0" brushRef="#br0" timeOffset="6763.29">11266 2703 1446 0,'0'0'0'0,"5"9"0"0,4 22 0 15,-9-31 9-15,0 0-9 0,9 41 9 0,-4 4-9 0,-5-45 19 16,0 0-19-16,2 52 20 0,0-3-20 0,-2-49 61 16,0 0-61-16,-2 45 62 0,-3-9-62 0,5-36 49 15,0 0-49-15,-6 31 49 0,-2-15-49 0,2 5-1233 16</inkml:trace>
  <inkml:trace contextRef="#ctx0" brushRef="#br0" timeOffset="7485.75">10924 1452 494 0,'0'0'0'0,"0"0"0"16,0 0 0-16,0 0 74 0,0 0-74 0,0 0 75 15,0 0-75-15,0 0 111 0,0 0-111 0,26-2 112 0,-12-8-112 16,-14 10 81-16,0 0-81 0,14-9 81 0,-8 6-81 16,-6 3 56-16,0 0-56 0,12 0 57 0,2 3-57 15,-14-3 37-15,0 0-37 0,13 4 37 0,-3 4-37 16,-10-8 30-16,0 0-30 0,9 16 31 0,0-1-31 15,-9-15 22-15,0 0-22 0,12 18 23 0,11 1-23 16,-23-19 13-16,0 0-13 0,25 14 14 0,-9-11-14 16,-2 4-951-16</inkml:trace>
  <inkml:trace contextRef="#ctx0" brushRef="#br0" timeOffset="7955.22">11624 1116 1241 0,'76'56'0'15,"-76"-56"17"-15,0 0-17 0,83 74 18 0,19 23-18 0,-102-97 1 16,0 0-1-16,92 121 2 0,-22 31-2 0,-70-152 11 16,0 0-11-16,55 175 12 0,-23 19-12 0,-32-194 28 15,0 0-28-15,2 194 29 0,-27 3-29 0,25-197 40 0,0 0-40 16,-58 185 41-16,-29-10-41 0,-1-2-1020 15</inkml:trace>
  <inkml:trace contextRef="#ctx0" brushRef="#br0" timeOffset="8418.23">9728 1165 643 0,'-60'109'0'0,"60"-109"94"0,0 0-94 16,-62 154 95-16,-5 48-95 0,67-202 72 0,0 0-72 16,-49 234 72-16,24 15-72 0,25-249 42 0,0 0-42 15,5 239 42-15,31-18-42 0,-36-221 28 0,0 0-28 0,51 191 29 16,19-37-29-16,-70-154 18 0,0 0-18 16,78 121 18-16,17-33-18 0,-1 2-805 0</inkml:trace>
  <inkml:trace contextRef="#ctx0" brushRef="#br0" timeOffset="8918.02">12238 869 708 0,'0'0'0'0,"0"0"21"0,0 0-21 15,26-28 21-15,-6 16-21 0,-20 12 11 0,0 0-11 16,23-4 11-16,8 11-11 0,-31-7 4 0,0 0-4 0,36 13 4 16,1 7-4-16,-37-20 20 0,0 0-20 0,30 30 21 15,-21 10-21-15,-9-40 47 0,0 0-47 0,-8 43 48 16,-16 7-48-16,24-50 64 0,0 0-64 0,-34 52 64 15,4 0-64-15,30-52 60 0,0 0-60 0,-21 45 61 16,9-9-61-16,12-36 55 0,0 0-55 0,3 24 55 16,20-8-55-16,-23-16 44 0,0 0-44 0,50 5 45 15,29-17-45-15,-79 12 30 0,0 0-30 0,88-21 30 16,-3 0-30-16,-85 21 27 0,0 0-27 0,85-19 27 16,1 6-27-16,0 0-1049 0</inkml:trace>
  <inkml:trace contextRef="#ctx0" brushRef="#br0" timeOffset="9416.49">14915 1637 942 0,'0'0'0'0,"0"0"0"0,0 0 0 15,0 0 60-15,0 0-60 0,0 0 61 0,0 0-61 16,0 0 107-16,0 0-107 0,0 0 107 0,43 9-107 15,-43-9 78-15,0 0-78 0,53 0 79 0,24 3-79 16,-77-3 54-16,0 0-54 0,90 4 55 0,0 1-55 16,-90-5 39-16,0 0-39 0,94 0 39 0,-3 0-39 15,-91 0 38-15,0 0-38 0,82 0 38 0,-15 0-38 16,-67 0 24-16,0 0-24 0,54-4 25 0,-18-4-25 16,-3-1-1250-16</inkml:trace>
  <inkml:trace contextRef="#ctx0" brushRef="#br0" timeOffset="9888.12">17046 1307 1118 0,'-5'6'0'0,"5"-6"45"0,0 0-45 0,-25 30 45 0,-3-2-45 16,28-28 36-16,0 0-36 0,-26 31 36 0,4-2-36 15,22-29 21-15,0 0-21 0,-14 28 21 0,13 0-21 16,1-28 21-16,0 0-21 0,5 20 22 0,12-4-22 16,-17-16 21-16,0 0-21 0,23 9 22 0,13-1-22 15,-36-8 22-15,0 0-22 0,40 0 23 0,-1-3-23 16,-39 3 23-16,0 0-23 0,48 0 23 0,-4 3-23 16,-44-3 28-16,0 0-28 0,47 16 29 0,1 13-29 15,-48-29 28-15,0 0-28 0,39 33 28 0,-20 10-28 0,-19-43 24 16,0 0-24-16,2 40 24 0,-20 2-24 0,18-42 21 15,0 0-21-15,-33 36 22 0,-11-5-22 0,44-31 15 16,0 0-15-16,-53 26 16 0,-11-3-16 0,64-23 13 0,0 0-13 16,-63 13 13-16,-2-6-13 0,65-7 9 0,0 0-9 15,-50 4 10-15,24-8-10 0,-1 4-1275 0</inkml:trace>
  <inkml:trace contextRef="#ctx0" brushRef="#br0" timeOffset="10067.57">16979 1294 1224 0,'14'0'0'0,"-14"0"10"0,0 0-10 0,60-8 10 16,14 3-10-16,-74 5 0 0,0 0 0 0,80-7 0 16,-1-2 0-16,-79 9-8 0,0 0 8 0,74-7-7 15,-3 2 7-15,-71 5-23 0,0 0 23 0,61-12-23 16,-4-12 23-16,-2 3-828 0</inkml:trace>
  <inkml:trace contextRef="#ctx0" brushRef="#br0" timeOffset="10483.82">17238 651 630 0,'-51'-4'0'0,"51"4"24"16,0 0-24-16,-95 0 25 0,-25 18-25 0,120-18 11 15,0 0-11-15,-118 39 11 0,17 25-11 0,101-64 18 16,0 0-18-16,-100 89 19 0,6 20-19 0,94-109 36 16,0 0-36-16,-84 129 37 0,20 17-37 0,64-146 77 0,0 0-77 15,-40 162 78-15,24 15-78 0,16-177 78 0,0 0-78 16,14 163 79-16,23-18-79 0,-37-145 65 0,0 0-65 16,62 128 65-16,19-26-65 0,-81-102 54 0,0 0-54 15,92 73 54-15,-1-25-54 0,-91-48 37 0,0 0-37 0,103 31 37 16,13-10-37-16,-116-21 31 0,0 0-31 0,122 4 31 15,10-23-31-15,-132 19 39 0,0 0-39 0,125-40 40 16,-5-26-40-16,-120 66 39 0,0 0-39 0,111-93 40 16,-15-23-40-16,-96 116 40 0,0 0-40 0,89-142 40 15,-7-28-40-15,-82 170 31 0,0 0-31 0,63-181 32 16,-21-5-32-16,-42 186 28 0,0 0-28 0,22-171 29 16,-28 34-29-16,6 137 24 0,0 0-24 0,-37-112 24 15,-30 24-24-15,67 88 21 0,0 0-21 0,-90-63 21 16,-16 23-21-16,106 40 19 0,0 0-19 0,-123-15 19 15,-18 18-19-15,141-3 4 0,0 0-4 0,-148 21 4 0,0 10-4 16,3-1-1434-16</inkml:trace>
  <inkml:trace contextRef="#ctx0" brushRef="#br0" timeOffset="13070.05">1935 4089 606 0,'0'0'0'0,"0"0"0"0,4-20 0 15,-4 20 35-15,0 0-35 0,0-19 35 0,0 5-35 16,0 14 95-16,0 0-95 0,-6-11 96 0,-3 6-96 15,9 5 68-15,0 0-68 0,-17-3 68 0,-24 6-68 16,41-3 40-16,0 0-40 0,-54 9 40 0,-14 6-40 16,68-15 22-16,0 0-22 0,-63 28 22 0,5 8-22 0,58-36 20 15,0 0-20-15,-50 49 20 0,13 8-20 0,37-57 16 16,0 0-16-16,-23 60 16 0,11-2-16 0,12-58 12 16,0 0-12-16,0 52 12 0,12-7-12 0,-12-45 9 0,0 0-9 15,23 36 9-15,21 0-9 0,-44-36 7 0,0 0-7 16,52 33 7-16,11 2-7 0,-63-35 5 15,0 0-5-15,62 41 6 0,-7 4-6 0,-55-45 4 0,0 0-4 16,45 49 5-16,-13-3-5 0,-32-46 8 0,0 0-8 0,12 38 8 16,-24 2-8-16,12-40 10 0,0 0-10 0,-37 37 10 15,-30-5-10-15,67-32 12 0,0 0-12 0,-85 35 13 16,-6-2-13-16,91-33 13 0,0 0-13 0,-81 24 14 16,26-10-14-16,55-14 11 0,0 0-11 0,-32 7 11 15,14-4-11-15,18-3 6 0,0 0-6 0,-8-8 6 16,4-11-6-16,2-2-988 0</inkml:trace>
  <inkml:trace contextRef="#ctx0" brushRef="#br0" timeOffset="13516.79">2127 4520 807 0,'0'0'0'0,"0"0"0"0,0 18 0 0,0-18-1 15,0 0 1-15,0 24 0 0,0 7 0 0,0-31 8 16,0 0-8-16,2 41 9 0,10 15-9 0,-12-56 18 16,0 0-18-16,14 53 19 0,-1-1-19 0,-13-52 34 15,0 0-34-15,14 45 35 0,-9-12-35 0,-5-33 50 0,0 0-50 16,4 28 50-16,-2-12-50 0,-2-16 47 0,0 0-47 15,0 8 48-15,0-8-48 0,0 0 42 0,0 0-42 16,0 0 42-16,-9-17-42 0,9 17 41 0,0 0-41 16,3-28 41-16,10-17-41 0,-13 45 34 0,0 0-34 15,19-55 34-15,2-11-34 0,-21 66 38 0,0 0-38 0,20-73 39 16,-3 13-39-16,-17 60 42 0,0 0-42 0,20-47 43 16,1 18-43-16,-21 29 38 0,0 0-38 0,26-25 39 15,1 17-39-15,-27 8 33 0,0 0-33 0,28 0 34 16,9 8-34-16,-37-8 24 0,0 0-24 0,35 21 25 15,6 7-25-15,-41-28 17 0,0 0-17 0,26 41 17 16,-8 23-17-16,-18-64 10 0,0 0-10 0,5 73 10 16,-5-9-10-16,0-64 5 0,0 0-5 0,-3 57 5 15,-3-15-5-15,3 1-1273 0</inkml:trace>
  <inkml:trace contextRef="#ctx0" brushRef="#br0" timeOffset="14319.04">2746 4804 975 0,'0'0'0'0,"6"0"0"0,11 0 0 0,-17 0 42 16,0 0-42-16,20-9 42 0,-3-15-42 0,-17 24 79 15,0 0-79-15,18-28 80 0,-4-17-80 0,-14 45 65 16,0 0-65-16,16-45 65 0,-9 6-65 0,-7 39 41 15,0 0-41-15,4-37 41 0,-8 10-41 0,4 27 29 0,0 0-29 16,-5-21 30-16,-1 9-30 0,6 12 26 0,0 0-26 16,0 0 27-16,-5-7-27 0,5 7 22 0,0 0-22 15,-12 7 23-15,-23 8-23 0,35-15 22 0,0 0-22 0,-29 33 23 16,8 19-23-16,21-52 18 0,0 0-18 0,-7 61 19 16,4 8-19-16,3-69 19 0,0 0-19 0,8 60 20 15,10-11-20-15,-18-49 18 0,0 0-18 0,25 40 19 16,10-7-19-16,-35-33 17 0,0 0-17 0,44 20 18 15,14-16-18-15,-58-4 17 0,0 0-17 0,64-7 17 16,-4-10-17-16,-60 17 14 0,0 0-14 0,62-33 15 16,-6-19-15-16,-56 52 13 0,0 0-13 0,58-69 13 15,4-16-13-15,-62 85 11 0,0 0-11 0,58-92 12 16,-7 4-12-16,-51 88 12 0,0 0-12 0,44-97 13 16,-12-14-13-16,-32 111 13 0,0 0-13 0,20-109 13 0,-8 21-13 15,-12 88 12-15,0 0-12 0,0-81 12 0,-4 10-12 16,4 71 13-16,0 0-13 0,-8-51 13 0,2 24-13 15,6 27 12-15,0 0-12 0,-12-12 12 16,-11 8-12-16,23 4 8 0,0 0-8 0,-28 16 8 0,-4 24-8 16,32-40 6-16,0 0-6 0,-35 48 6 0,6 6-6 15,29-54 4-15,0 0-4 0,-26 64 4 0,3 26-4 0,23-90 4 16,0 0-4-16,-18 100 4 0,10 6-4 0,8-106 3 16,0 0-3-16,0 109 3 0,8-2-3 0,-8-107 3 15,0 0-3-15,23 97 3 0,4-19-3 0,-27-78 2 16,0 0-2-16,37 64 3 0,3-26-3 0,-40-38 4 0,0 0-4 15,45 24 4-15,-5-14-4 0,-40-10 4 0,0 0-4 16,46-3 5-16,-2-14-5 0,-44 17 6 0,0 0-6 16,42-32 7-16,-1-16-7 0,-41 48 8 0,0 0-8 15,41-64 9-15,3-14-9 0,-44 78 10 0,0 0-10 16,40-88 11-16,-8-6-11 0,-32 94 10 0,0 0-10 0,23-100 11 16,-11-9-11-16,-12 109 7 0,0 0-7 0,6-102 7 15,-12 22-7-15,6 80 4 0,0 0-4 0,-9-60 5 16,1 20-5-16,8 40 2 0,0 0-2 0,-9-24 3 15,2 10-3-15,7 14 1 0,0 0-1 0,-11 5 2 16,-12 16-2-16,23-21 0 0,0 0 0 0,-21 36 1 16,12 11-1-16,9-47 0 0,0 0 0 0,0 60 0 15,7 22 0-15,-7-82-1 0,0 0 1 0,14 85 0 16,4-1 0-16,-18-84-1 0,0 0 1 0,19 78-1 16,-1-10 1-16,-18-68-1 0,0 0 1 0,14 60 0 0,-5-8 0 15,-9-52-1-15,0 0 1 0,14 37 0 0,9-24 0 16,2 3-1586-16</inkml:trace>
  <inkml:trace contextRef="#ctx0" brushRef="#br0" timeOffset="14510.16">4246 4029 1099 0,'0'0'0'0,"0"7"0"0,5 13 0 0,-5-20 36 16,0 0-36-16,9 28 37 0,0 8-37 0,-9-36 63 0,0 0-63 15,12 42 63-15,2-2-63 0,-14-40 66 0,0 0-66 16,18 36 67-16,1-3-67 0,-19-33 25 0,0 0-25 16,21 24 26-16,-10-12-26 0,-11-12 12 0,0 0-12 15,18 4 13-15,4-11-13 0,1 2-1071 0</inkml:trace>
  <inkml:trace contextRef="#ctx0" brushRef="#br0" timeOffset="14784.07">4620 4029 1289 0,'0'0'0'0,"0"0"0"16,-16 12 0-16,16-12 1 0,0 0-1 0,-16 15 2 15,-11 3-2-15,27-18-6 0,0 0 6 0,-21 31-5 16,7 9 5-16,14-40 12 0,0 0-12 0,-5 53 12 16,5 11-12-16,0-64 29 0,0 0-29 0,9 61 29 0,8 0-29 15,-17-61 42-15,0 0-42 0,29 51 42 0,6-9-42 16,-35-42 41-16,0 0-41 0,37 40 42 0,-9-7-42 15,-28-33 34-15,0 0-34 0,21 39 35 0,-12 10-35 16,-9-49 30-16,0 0-30 0,-3 45 30 0,-12-2-30 16,15-43 27-16,0 0-27 0,-31 36 27 0,-10-6-27 15,41-30 23-15,0 0-23 0,-49 17 24 0,-11-10-24 16,60-7 21-16,0 0-21 0,-62-9 21 0,2-15-21 16,-2 3-1292-16</inkml:trace>
  <inkml:trace contextRef="#ctx0" brushRef="#br0" timeOffset="15651.44">5741 5100 1031 0,'0'0'0'0,"0"0"0"0,13-26 0 15,-13 26 52-15,0 0-52 0,14-33 53 0,7-5-53 16,-21 38 85-16,0 0-85 0,32-50 86 0,8-11-86 16,-40 61 60-16,0 0-60 0,48-81 61 0,5-19-61 0,-53 100 32 15,0 0-32-15,63-106 33 0,4 6-33 16,-67 100 34-16,0 0-34 0,59-106 35 0,-19-6-35 0,-40 112 32 15,0 0-32-15,23-101 33 0,-18 23-33 0,-5 78 30 16,0 0-30-16,-10-60 30 0,-11 11-30 0,21 49 20 16,0 0-20-16,-37-34 21 0,-16 13-21 0,53 21 18 0,0 0-18 15,-51-5 19-15,7 13-19 0,44-8 17 0,0 0-17 16,-36 28 17-16,12 17-17 0,24-45 9 0,0 0-9 16,-18 64 10-16,2 30-10 0,16-94 7 0,0 0-7 15,-5 100 7-15,14 9-7 0,-9-109 4 0,0 0-4 0,21 114 5 16,19 7-5-16,-40-121 3 0,0 0-3 0,60 116 3 15,16-33-3-15,-76-83 3 0,0 0-3 0,78 64 4 16,-2-20-4-16,-76-44 4 0,0 0-4 0,77 20 4 16,4-23-4-16,-81 3 6 0,0 0-6 0,76-17 6 15,2-20-6-15,-78 37 6 0,0 0-6 0,63-48 7 16,-13-13-7-16,-50 61 8 0,0 0-8 0,28-69 9 16,-16-2-9-16,-12 71 8 0,0 0-8 0,-5-62 9 15,-16 13-9-15,21 49 10 0,0 0-10 0,-35-31 10 16,-17 10-10-16,52 21 13 0,0 0-13 0,-54 0 14 0,4 21-14 15,50-21 13-15,0 0-13 0,-44 37 13 0,7 20-13 16,37-57 13-16,0 0-13 0,-35 64 14 0,8 3-14 16,27-67 6-16,0 0-6 0,-15 59 7 0,11-11-7 15,4-48 4-15,0 0-4 0,4 39 4 0,11-14-4 16,-15-25 2-16,0 0-2 0,27 13 2 0,12-19-2 16,-39 6 2-16,0 0-2 0,42-15 2 0,11-18-2 0,-53 33 2 15,0 0-2-15,55-36 2 0,-10-4-2 0,-45 40 2 16,0 0-2-16,41-33 2 0,-13 5-2 0,-28 28 2 15,0 0-2-15,25-17 2 0,-2 17-2 0,-23 0 2 16,0 0-2-16,18 17 2 0,4 11-2 0,-22-28 2 0,0 0-2 16,23 28 2-16,0 4-2 0,-23-32 0 0,0 0 0 15,23 26 1-15,4-7-1 0,-27-19 0 0,0 0 0 16,23 9 0-16,0-12 0 0,-2 1-1494 0</inkml:trace>
  <inkml:trace contextRef="#ctx0" brushRef="#br0" timeOffset="16034.41">6981 4486 1267 0,'0'0'0'0,"0"-6"0"16,-8-14 0-16,8 20 31 0,0 0-31 0,-7-16 32 16,7 16-32-16,0 0 63 0,0 0-63 0,0 0 64 15,-2 28-64-15,2-28 56 0,0 0-56 0,5 29 57 16,-1 8-57-16,-4-37 29 0,0 0-29 0,8 43 29 16,15 5-29-16,-23-48 20 0,0 0-20 0,23 45 20 15,0-5-20-15,-23-40 13 0,0 0-13 0,27 29 14 16,-4-13-14-16,-23-16 15 0,0 0-15 0,26 3 16 0,2-9-16 15,-28 6 19-15,0 0-19 0,30-18 20 0,2-6-20 16,-32 24 25-16,0 0-25 0,28-24 26 0,-7 1-26 16,-21 23 26-16,0 0-26 0,23-14 27 0,0 4-27 15,-23 10 24-15,0 0-24 0,29-2 24 0,1 2-24 16,-30 0 19-16,0 0-19 0,31 0 19 0,6 2-19 16,-37-2 13-16,0 0-13 0,36-2 14 0,-5-1-14 15,-31 3 12-15,0 0-12 0,25-12 12 0,0-4-12 0,-25 16 10 16,0 0-10-16,23-24 11 0,-6 0-11 0,-17 24 8 15,0 0-8-15,14-24 8 0,-8 3-8 0,-6 21 8 16,0 0-8-16,-6-21 8 0,-11-3-8 0,17 24 7 0,0 0-7 16,-28-28 8-16,-11-8-8 0,39 36 7 15,0 0-7-15,-36-24 8 0,17 11-8 0,19 13 5 0,0 0-5 16,0 0 6-16,4-8-6 0,-3-4-1515 0</inkml:trace>
  <inkml:trace contextRef="#ctx0" brushRef="#br0" timeOffset="16817.79">9267 4525 1009 0,'0'0'0'0,"-5"-5"0"0,-16-7 0 0,21 12 78 16,0 0-78-16,-19-12 79 0,6 2-79 0,13 10 110 16,0 0-110-16,-19-2 111 0,-13 2-111 0,32 0 45 0,0 0-45 15,-35 9 46-15,3 8-46 0,32-17 25 0,0 0-25 16,-23 24 25-16,9 11-25 0,14-35 11 0,0 0-11 16,-9 36 11-16,2 6-11 0,7-42 8 0,0 0-8 15,0 39 8-15,7-9-8 0,-7-30 9 0,0 0-9 0,6 22 9 16,-1-13-9-16,-5-9 7 0,0 0-7 0,12-7 7 15,11-10-7-15,-23 17 7 0,0 0-7 0,21-31 8 16,2-8-8-16,-23 39 6 0,0 0-6 0,23-39 6 16,-3 8-6-16,-20 31 7 0,0 0-7 0,21-21 8 15,2 16-8-15,-23 5 9 0,0 0-9 0,31 5 9 16,10 14-9-16,-41-19 11 0,0 0-11 0,40 33 11 16,6 15-11-16,-46-48 10 0,0 0-10 0,44 45 11 15,2-12-11-15,-46-33 8 0,0 0-8 0,36 19 9 16,-5-22-9-16,-31 3 13 0,0 0-13 0,27-25 14 0,1-23-14 15,-28 48 14-15,0 0-14 0,23-57 14 0,-4 0-14 16,-19 57 17-16,0 0-17 0,16-52 17 0,-10-9-17 16,-6 61 22-16,0 0-22 0,0-67 22 0,-4-11-22 15,4 78 25-15,0 0-25 0,-11-73 26 0,-3 6-26 16,14 67 25-16,0 0-25 0,-12-49 26 0,1 20-26 16,11 29 25-16,0 0-25 0,-3-16 26 0,3 4-26 15,0 12 22-15,0 0-22 0,-5-9 23 0,5 9-23 0,0 0 18 16,0 0-18-16,-13 13 19 0,1 16-19 15,12-29 17-15,0 0-17 0,-7 52 17 0,7 21-17 0,0-73 14 16,0 0-14-16,10 84 15 0,12 5-15 0,-22-89 11 16,0 0-11-16,31 88 11 0,10-3-11 0,-41-85 10 0,0 0-10 15,51 78 10-15,2-18-10 0,-53-60 7 0,0 0-7 16,55 40 8-16,-6-25-8 0,-49-15 1 0,0 0-1 16,46-3 2-16,-2-21-2 0,-44 24 1 0,0 0-1 15,41-40 2-15,-13-17-2 0,0 2-1599 0</inkml:trace>
  <inkml:trace contextRef="#ctx0" brushRef="#br0" timeOffset="16972.75">9634 4250 1121 0,'0'0'0'0,"-1"9"0"16,-5 10 0-16,6-19 12 0,0 0-12 0,2 26 12 15,12-2-12-15,-14-24 37 0,0 0-37 0,30 16 38 16,28-9-38-16,-58-7 35 0,0 0-35 0,66 0 36 15,6-4-36-15,-72 4 6 0,0 0-6 0,74-12 7 0,9-12-7 16,-2 0-918-16</inkml:trace>
  <inkml:trace contextRef="#ctx0" brushRef="#br0" timeOffset="17717.41">11873 4319 1031 0,'0'0'0'0,"-6"0"0"16,-11 0 0-16,17 0 5 0,0 0-5 0,-23 4 6 15,0 1-6-15,23-5 25 0,0 0-25 0,-23 19 26 16,-3 21-26-16,26-40 51 0,0 0-51 0,-30 45 52 15,7 3-52-15,23-48 39 0,0 0-39 0,-14 49 39 16,3 3-39-16,11-52 31 0,0 0-31 0,-4 50 31 0,6 5-31 16,-2-55 23-16,0 0-23 0,13 45 24 0,4-17-24 15,-17-28 16-15,0 0-16 0,23 9 16 0,7-15-16 16,-30 6 16-16,0 0-16 0,34-27 17 0,6-22-17 16,-40 49 14-16,0 0-14 0,41-55 14 0,-1 1-14 15,-40 54 16-15,0 0-16 0,32-55 17 0,-4 6-17 16,-28 49 21-16,0 0-21 0,21-44 21 0,-12 2-21 15,-9 42 22-15,0 0-22 0,6-31 23 0,-3 14-23 0,-3 17 23 16,0 0-23-16,4 8 24 0,3 25-24 0,-7-33 23 16,0 0-23-16,12 43 24 0,-3 2-24 0,-9-45 24 15,0 0-24-15,17 45 24 0,10-1-24 0,-27-44 21 0,0 0-21 16,30 50 22-16,0 5-22 0,-30-55 17 0,0 0-17 16,32 40 18-16,-2-23-18 0,-30-17 21 0,0 0-21 15,30-5 21-15,0-30-21 0,-30 35 19 0,0 0-19 16,31-41 20-16,1-8-20 0,-32 49 19 0,0 0-19 15,35-48 19-15,2 3-19 0,-37 45 18 0,0 0-18 16,32-52 18-16,-11-3-18 0,-21 55 15 0,0 0-15 0,14-45 16 16,-10 24-16-16,-4 21 13 0,0 0-13 0,0 0 14 15,11 5-14-15,-11-5 11 0,0 0-11 0,5 28 12 16,0 8-12-16,-5-36 9 0,0 0-9 0,7 43 9 16,-5-1-9-16,-2-42 8 0,0 0-8 0,0 40 9 15,-2 5-9-15,2-45 5 0,0 0-5 0,-3 40 6 16,-3-4-6-16,6-36 3 0,0 0-3 0,-8 21 4 15,8-21-4-15,0 0-1519 0</inkml:trace>
  <inkml:trace contextRef="#ctx0" brushRef="#br0" timeOffset="17873.46">12506 3856 1334 0,'0'0'0'0,"0"0"0"0,-9 19 0 16,9-19 27-16,0 0-27 0,-10 17 27 0,-3 7-27 15,13-24 57-15,0 0-57 0,-2 28 57 0,8 0-57 16,-6-28 13-16,0 0-13 0,21 33 14 0,16 6-14 0,-37-39 0 16,0 0 0-16,42 42 0 0,1 1 0 0,-1-3-1087 15</inkml:trace>
  <inkml:trace contextRef="#ctx0" brushRef="#br0" timeOffset="18118.48">12843 4595 1379 0,'0'0'0'0,"0"0"0"16,3-18 0-16,-3 18 8 0,0 0-8 16,15-24 9-16,16-16-9 0,-31 40 20 0,0 0-20 0,41-48 20 15,5-1-20-15,-46 49 78 0,0 0-78 0,40-39 78 16,-4 14-78-16,-36 25 68 0,0 0-68 0,31-5 68 16,-6 21-68-16,-25-16 42 0,0 0-42 0,21 24 42 15,-3 12-42-15,-18-36 28 0,0 0-28 0,10 33 29 16,3 0-29-16,-13-33 18 0,0 0-18 0,12 28 19 15,-1-4-19-15,-11-24 12 0,0 0-12 0,12 28 12 16,2-11-12-16,-14-17 7 0,0 0-7 0,20 12 7 16,1-8-7-16,2-1-1398 0</inkml:trace>
  <inkml:trace contextRef="#ctx0" brushRef="#br0" timeOffset="19217.09">14736 4077 841 0,'0'0'0'16,"0"0"0"-16,-15-15 0 0,15 15 57 0,0 0-57 0,-21-9 57 16,-10 9-57-16,31 0 91 0,0 0-91 0,-38 7 91 15,-2 14-91-15,40-21 64 0,0 0-64 0,-35 39 65 16,1 27-65-16,34-66 52 0,0 0-52 0,-26 76 53 15,8 6-53-15,18-82 51 0,0 0-51 0,-5 79 51 16,6-6-51-16,-1-73 38 0,0 0-38 0,13 66 39 16,1-2-39-16,-14-64 30 0,0 0-30 0,28 52 31 0,16-16-31 15,-44-36 25-15,0 0-25 0,64 14 26 0,20-14-26 16,-84 0 21-16,0 0-21 0,96-17 22 0,-1-20-22 16,-95 37 17-16,0 0-17 0,90-45 17 0,-4-3-17 15,-86 48 22-15,0 0-22 0,76-52 23 0,-18 3-23 16,-58 49 26-16,0 0-26 0,41-48 26 0,-18 0-26 15,-23 48 26-15,0 0-26 0,14-37 26 0,-9 22-26 16,-5 15 23-16,0 0-23 0,0 0 24 0,4 15-24 16,-4-15 21-16,0 0-21 0,5 30 21 0,0 9-21 15,-5-39 17-15,0 0-17 0,9 37 17 0,7-4-17 0,-16-33 11 16,0 0-11-16,16 27 11 0,3-11-11 0,-19-16 8 16,0 0-8-16,20 12 8 0,-3-12-8 0,-17 0 5 0,0 0-5 15,18-7 5-15,0-5-5 0,-18 12 3 16,0 0-3-16,16-17 3 0,-8-16-3 0,-8 33 4 0,0 0-4 15,4-40 4-15,-8-17-4 0,4 57 3 0,0 0-3 16,-10-68 4-16,-4-1-4 0,14 69 4 0,0 0-4 16,-13-60 4-16,5 20-4 0,8 40 4 0,0 0-4 0,-13-24 5 15,-4 8-5-15,17 16 4 0,0 0-4 0,-25 3 4 16,-16 13-4-16,41-16 3 0,0 0-3 0,-47 29 4 16,1 20-4-16,46-49 4 0,0 0-4 0,-36 59 4 15,15-2-4-15,21-57 3 0,0 0-3 0,-3 57 4 16,12-9-4-16,-9-48 4 0,0 0-4 0,19 40 4 15,16-10-4-15,-35-30 4 0,0 0-4 0,50 12 5 16,8-17-5-16,-58 5 5 0,0 0-5 0,67-20 5 16,11-9-5-16,-78 29 4 0,0 0-4 0,77-45 5 15,4-10-5-15,-81 55 5 0,0 0-5 0,73-66 5 0,-15-2-5 16,-58 68 4-16,0 0-4 0,54-65 5 16,-4 6-5-16,-50 59 5 0,0 0-5 0,40-42 5 0,-4 15-5 15,-36 27 4-15,0 0-4 0,33-12 4 0,3 15-4 16,-36-3 3-16,0 0-3 0,31 16 3 0,-10 10-3 15,-21-26 1-15,0 0-1 0,20 43 2 0,-1 17-2 16,-19-60 0-16,0 0 0 0,23 61 1 0,2-1-1 16,-25-60 0-16,0 0 0 0,23 49 1 0,0-4-1 0,-23-45 0 15,0 0 0-15,19 33 1 0,4-14-1 0,-23-19 0 16,0 0 0-16,25 3 1 0,7-10-1 0,-32 7 0 16,0 0 0-16,31-20 1 0,6-13-1 0,-37 33 0 15,0 0 0-15,36-44 1 0,-1-4-1 0,-35 48 1 0,0 0-1 16,28-57 1-16,-10 0-1 0,-18 57 2 0,0 0-2 15,10-47 2-15,-8 23-2 0,-2 24 2 0,0 0-2 16,-12-9 3-16,-20 9-3 0,32 0 3 0,0 0-3 16,-37 16 4-16,2 17-4 0,35-33 4 0,0 0-4 15,-36 52 5-15,8 20-5 0,28-72 3 0,0 0-3 16,-17 73 3-16,13-4-3 0,4-69 4 0,0 0-4 0,9 56 5 16,12-15-5-16,-21-41 5 0,0 0-5 0,33 28 5 15,13-7-5-15,-46-21 4 0,0 0-4 0,50 12 5 16,3-5-5-16,-53-7 0 0,0 0 0 0,44 0 0 15,2-11 0-15,-4 3-1647 0</inkml:trace>
  <inkml:trace contextRef="#ctx0" brushRef="#br0" timeOffset="19689.5">17812 4126 931 0,'0'0'0'0,"-2"7"0"16,-2 13 0-16,4-20 1 0,0 0-1 0,-1 37 2 16,2 15-2-16,-1-52 16 0,0 0-16 0,4 57 17 15,0-5-17-15,-4-52 84 0,0 0-84 0,5 45 84 0,-5-9-84 16,0-36 87-16,0 0-87 0,0 29 87 0,0-1-87 16,0-28 61-16,0 0-61 0,0 16 62 0,0-16-62 15,0 0 40-15,0 0-40 0,9 3 40 0,5-15-40 16,3 0-1074-16</inkml:trace>
  <inkml:trace contextRef="#ctx0" brushRef="#br0" timeOffset="19824.91">17937 3826 1132 0,'0'0'0'0,"0"0"0"0,0 0 0 0,0 0 25 16,0 0-25-16,0 0 25 0,-9 4-25 0,9-4 45 15,0 0-45-15,-5 8 45 0,0 10-45 0,5-18 0 16,0 0 0-16,5 22 0 0,5-1 0 0,3 0-894 0</inkml:trace>
  <inkml:trace contextRef="#ctx0" brushRef="#br0" timeOffset="20183.05">18120 4141 1076 0,'0'0'0'0,"2"16"0"16,5 22 0-16,-7-38 6 0,0 0-6 0,11 59 6 15,-2 1-6-15,-9-60 15 0,0 0-15 0,3 63 16 16,-6-11-16-16,3-52 56 0,0 0-56 0,-7 43 56 16,-4-14-56-16,11-29 54 0,0 0-54 0,-9 21 55 15,4-5-55-15,5-16 64 0,0 0-64 0,0 6 64 16,0-6-64-16,0 0 58 0,0 0-58 0,5-6 59 0,4-19-59 16,-9 25 50-16,0 0-50 0,14-36 50 0,7-16-50 15,-21 52 45-15,0 0-45 0,20-61 46 0,1-8-46 16,-21 69 33-16,0 0-33 0,26-64 34 0,8 23-34 15,-34 41 26-15,0 0-26 0,37-21 27 0,3 14-27 16,-40 7 22-16,0 0-22 0,39 12 23 0,-5 19-23 16,-34-31 18-16,0 0-18 0,30 38 18 0,-7 6-18 15,-23-44 13-15,0 0-13 0,17 48 13 0,-8-3-13 16,-9-45 6-16,0 0-6 0,0 43 7 0,-7-5-7 0,7-38 4 16,0 0-4-16,-7 32 4 0,7-17-4 15,0-3-1458-15</inkml:trace>
  <inkml:trace contextRef="#ctx0" brushRef="#br0" timeOffset="20434.32">18916 3511 1379 0,'0'0'0'16,"0"0"0"-16,0 0 0 0,0 0 32 0,0 0-32 0,-4 9 32 15,-4 15-32-15,8-24 52 0,0 0-52 0,-6 40 53 16,3 17-53-16,3-57 59 0,0 0-59 0,0 73 59 15,3 20-59-15,-3-93 34 0,0 0-34 0,0 104 34 16,4-7-34-16,-4-97 23 0,0 0-23 0,-2 97 23 16,-9 8-23-16,11-105 20 0,0 0-20 0,-14 101 21 15,-3-20-21-15,17-81 20 0,0 0-20 0,-18 61 21 16,6-21-21-16,12-40 11 0,0 0-11 0,-7 24 12 16,5-16-12-16,2-8 3 0,0 0-3 0,-2-12 3 15,-1-33-3-15,1 0-1359 0</inkml:trace>
  <inkml:trace contextRef="#ctx0" brushRef="#br0" timeOffset="21452.14">18754 4223 1166 0,'0'0'0'0,"-7"-16"0"0,-9-26 0 15,16 42 4-15,0 0-4 0,-18-39 5 0,4 14-5 16,14 25 6-16,0 0-6 0,-9-12 7 0,4 4-7 16,5 8 20-16,0 0-20 0,0 0 21 0,0 0-21 15,0 0 24-15,0 0-24 0,28 0 24 0,21 5-24 16,-49-5 32-16,0 0-32 0,60 10 33 0,2-5-33 0,-62-5 34 16,0 0-34-16,64 0 35 0,-4-5-35 15,-60 5 37-15,0 0-37 0,54-12 38 0,-10-7-38 0,-44 19 38 16,0 0-38-16,36-21 39 0,-5 1-39 0,-31 20 39 15,0 0-39-15,18-19 40 0,-7 6-40 0,-11 13 36 16,0 0-36-16,0-8 37 0,-11 1-37 0,11 7 35 0,0 0-35 16,-9 7 35-16,-7 14-35 0,16-21 30 0,0 0-30 15,-8 27 31-15,9 10-31 0,-1-37 28 0,0 0-28 16,11 39 29-16,5-1-29 0,-16-38 24 0,0 0-24 16,23 40 24-16,5-3-24 0,-28-37 21 0,0 0-21 0,33 31 21 15,5-11-21-15,-38-20 17 0,0 0-17 0,37 0 17 16,-2-8-17-16,-35 8 18 0,0 0-18 0,40-28 19 15,8-12-19-15,-48 40 17 0,0 0-17 0,53-45 18 16,0 2-18-16,-53 43 15 0,0 0-15 0,44-33 15 16,-19 12-15-16,-25 21 11 0,0 0-11 0,16-15 12 15,-6 6-12-15,-10 9 9 0,0 0-9 0,12 4 9 16,8 13-9-16,-20-17 7 0,0 0-7 0,19 28 7 16,2 11-7-16,-21-39 4 0,0 0-4 0,23 49 4 0,7 11-4 15,-30-60 2-15,0 0-2 0,34 58 3 0,3-10-3 16,-37-48 2-16,0 0-2 0,44 29 3 0,4-25-3 15,-48-4 3-15,0 0-3 0,53-17 3 0,10-23-3 16,-63 40 3-16,0 0-3 0,65-52 4 0,-5-21-4 16,-60 73 4-16,0 0-4 0,51-81 5 0,-6-7-5 15,-45 88 4-15,0 0-4 0,40-101 4 0,-8-4-4 16,-32 105 4-16,0 0-4 0,26-102 5 0,-8 5-5 16,-18 97 4-16,0 0-4 0,11-76 4 0,-8 27-4 0,-3 49 3 15,0 0-3-15,-9-28 4 0,-5 20-4 0,14 8 4 16,0 0-4-16,-17 15 4 0,1 27-4 0,16-42 2 0,0 0-2 15,-11 55 3-15,2 11-3 0,9-66 2 0,0 0-2 16,-9 80 2-16,1 25-2 0,8-105 1 0,0 0-1 16,-11 109 2-16,-7-7-2 0,18-102 1 0,0 0-1 15,-23 97 2-15,-3 0-2 0,26-97 2 0,0 0-2 16,-23 83 2-16,2-17-2 0,21-66 4 0,0 0-4 16,-20 43 4-16,1-19-4 0,19-24 1 0,0 0-1 0,-16 2 1 15,2-16-1-15,14 14-1 0,0 0 1 0,-7-31 0 16,5-17 0-16,2 48-7 0,0 0 7 0,7-57-7 15,13 5 7-15,-20 52-15 0,0 0 15 0,24-42-15 16,-2 11 15-16,-22 31-30 0,0 0 30 0,26-21-30 16,8 0 30-16,-34 21-36 0,0 0 36 0,35-19-36 15,-5 4 36-15,-30 15-30 0,0 0 30 0,33-14-30 16,11-2 30-16,-44 16-29 0,0 0 29 0,50-20-28 16,1-5 28-16,-51 25-17 0,0 0 17 0,53-31-17 15,-11-5 17-15,-42 36-11 0,0 0 11 0,39-33-10 16,-13 12 10-16,-26 21-6 0,0 0 6 0,23-7-6 15,-8 11 6-15,-15-4-2 0,0 0 2 0,5 17-2 0,-12 23 2 16,7-40 0-16,0 0 0 0,-13 43 0 0,-4 2 0 16,17-45 0-16,0 0 0 0,-20 49 0 0,5-1 0 15,15-48 0-15,0 0 0 0,-9 42 1 0,7-8-1 16,2-34 0-16,0 0 0 0,2 24 1 0,-1-15-1 16,-1-9 0-16,0 0 0 0,8-9 1 0,6-13-1 15,-14 22 1-15,0 0-1 0,15-29 2 0,0-4-2 0,-15 33 4 16,0 0-4-16,8-35 5 0,1-3-5 0,-9 38 7 15,0 0-7-15,11-35 7 0,-2 9-7 0,-9 26 9 16,0 0-9-16,7-19 10 0,-2 11-10 0,-5 8 9 0,0 0-9 16,5 5 10-16,13 14-10 0,-18-19 8 0,0 0-8 15,14 28 8-15,0 13-8 0,-14-41 6 0,0 0-6 16,14 43 7-16,4 8-7 0,-18-51 4 0,0 0-4 16,23 52 4-16,7-7-4 0,-30-45 2 0,0 0-2 15,32 36 3-15,8-8-3 0,-40-28 2 0,0 0-2 0,42 7 2 16,1-27-2-16,-3 3-1471 0</inkml:trace>
  <inkml:trace contextRef="#ctx0" brushRef="#br0" timeOffset="21817.6">21392 3677 1278 0,'0'0'0'0,"0"0"0"16,-12-8 0-16,12 8 6 0,0 0-6 0,-18 0 6 15,-8 12-6-15,26-12 11 0,0 0-11 0,-35 21 11 16,3 18-11-16,32-39 31 0,0 0-31 0,-30 49 31 0,5 17-31 15,25-66 39-15,0 0-39 0,-19 71 40 0,3-6-40 16,16-65 40-16,0 0-40 0,-5 61 40 0,14 0-40 16,-9-61 36-16,0 0-36 0,12 57 37 0,7-5-37 15,-19-52 29-15,0 0-29 0,32 43 29 0,5-19-29 16,-37-24 21-16,0 0-21 0,44 9 22 0,6-21-22 16,-50 12 19-16,0 0-19 0,47-21 20 0,-6-14-20 15,-41 35 22-15,0 0-22 0,30-38 22 0,-13-2-22 0,-17 40 22 16,0 0-22-16,6-39 23 0,-8 6-23 0,2 33 21 15,0 0-21-15,-12-25 21 0,-17 13-21 0,29 12 20 16,0 0-20-16,-31 4 20 0,-3 13-20 0,34-17 12 16,0 0-12-16,-23 36 13 0,16 16-13 0,7-52 11 0,0 0-11 15,14 61 11-15,20-1-11 0,-34-60 11 0,0 0-11 16,44 54 11-16,-4-11-11 0,-40-43 6 0,0 0-6 16,32 30 6-16,-11-15-6 0,-21-15 4 0,0 0-4 15,34 0 4-15,21-12-4 0,-1 0-1445 0</inkml:trace>
  <inkml:trace contextRef="#ctx0" brushRef="#br0" timeOffset="147386.37">3258 6367 807 0,'0'0'0'0,"0"0"0"0,0 0 0 0,0 0 47 0,0 0-47 16,0 0 48-16,0 0-48 0,0 0 101 0,0 0-101 16,30 12 102-16,-11 16-102 0,-19-28 104 0,0 0-104 15,21 41 104-15,2 4-104 0,-23-45 63 0,0 0-63 0,23 52 63 16,-5 0-63-16,-18-52 51 0,0 0-51 0,18 50 51 16,-3-7-51-16,-15-43 39 0,0 0-39 0,13 31 40 15,-8-10-40-15,-5-21 32 0,0 0-32 0,4 12 33 16,-4-12-33-16,0 0 26 0,0 0-26 0,0-12 26 15,0-12-26-15,0 24 22 0,0 0-22 0,0-28 23 16,0-8-23-16,0 36 19 0,0 0-19 0,3-48 20 16,2-25-20-16,-5 73 16 0,0 0-16 0,15-73 17 15,6 7-17-15,-21 66 16 0,0 0-16 0,31-48 16 16,10 13-16-16,-41 35 17 0,0 0-17 0,42-17 18 0,4 14-18 16,-46 3 15-16,0 0-15 0,44 7 16 0,-3 17-16 15,-41-24 13-15,0 0-13 0,32 45 14 0,-1 27-14 16,-31-72 10-16,0 0-10 0,22 77 10 0,-8 0-10 15,-14-77 11-15,0 0-11 0,5 77 11 16,-1-8-11-16,-4-69 4 0,0 0-4 0,5 64 4 0,12-11-4 16,-17-53 4-16,0 0-4 0,23 40 5 0,0-28-5 15,4 4-1469-15</inkml:trace>
  <inkml:trace contextRef="#ctx0" brushRef="#br0" timeOffset="147710.87">4173 6766 1379 0,'0'0'0'16,"0"21"0"-16,4 28 0 0,-4-49 13 0,0 0-13 0,2 52 14 16,6 1-14-16,-8-53 1 0,0 0-1 0,13 47 1 15,1-11-1-15,-14-36 23 0,0 0-23 0,19 26 24 16,8-7-24-16,-27-19 33 0,0 0-33 0,32 9 34 15,5-12-34-15,-37 3 40 0,0 0-40 0,38-9 41 16,-2-10-41-16,-36 19 41 0,0 0-41 0,28-26 42 16,-5-10-42-16,-23 36 35 0,0 0-35 0,9-45 35 15,-9-16-35-15,0 61 49 0,0 0-49 0,-13-55 49 16,-3 18-49-16,16 37 45 0,0 0-45 0,-31-24 46 16,-26 12-46-16,57 12 34 0,0 0-34 0,-60 0 35 15,2 19-35-15,58-19 16 0,0 0-16 0,-49 33 17 0,13 12-17 16,36-45 4-16,0 0-4 0,-24 36 5 0,11-19-5 15,-1 3-1482-15</inkml:trace>
  <inkml:trace contextRef="#ctx0" brushRef="#br0" timeOffset="148287.09">5082 6104 1054 0,'0'0'0'0,"0"0"0"15,-9 0 0-15,9 0 1 0,0 0-1 0,-11-4 2 0,-1 1-2 16,12 3-1-16,0 0 1 0,-23 0-1 0,-26 7 1 15,49-7 18-15,0 0-18 0,-50 17 19 0,1 14-19 16,49-31 47-16,0 0-47 0,-42 36 48 0,6 3-48 16,36-39 62-16,0 0-62 0,-23 39 63 0,9-2-63 15,14-37 54-15,0 0-54 0,9 40 55 0,23 8-55 16,-32-48 44-16,0 0-44 0,49 48 45 0,15-3-45 16,-64-45 32-16,0 0-32 0,69 45 33 0,-2-5-33 0,-67-40 26 15,0 0-26-15,63 40 26 0,1-4-26 0,-64-36 29 16,0 0-29-16,45 37 30 0,-18 1-30 0,-27-38 27 15,0 0-27-15,-4 46 28 0,-24 3-28 0,28-49 24 0,0 0-24 16,-46 45 24-16,-7-9-24 0,53-36 21 0,0 0-21 16,-54 28 22-16,13-14-22 0,41-14 7 0,0 0-7 15,-32 7 7-15,4-12-7 0,28 5 1 0,0 0-1 16,-18-23 2-16,10-22-2 0,1-3-1327 0</inkml:trace>
  <inkml:trace contextRef="#ctx0" brushRef="#br0" timeOffset="148471.29">5343 6420 1244 0,'0'0'0'0,"5"16"0"16,13 17 0-16,-18-33 28 0,0 0-28 0,23 43 28 16,-6 2-28-16,-17-45 62 0,0 0-62 0,18 49 63 15,-4-1-63-15,-14-48 72 0,0 0-72 0,12 40 72 0,-5-11-72 16,-7-29 44-16,0 0-44 0,8 24 44 0,-3-8-44 15,-5-16 28-15,0 0-28 0,5 0 29 0,7-12-29 16,-3-4-1226-16</inkml:trace>
  <inkml:trace contextRef="#ctx0" brushRef="#br0" timeOffset="148592.31">5334 6249 1222 0,'0'0'0'0,"0"0"0"0,4-7 0 0,-4 7 15 15,0 0-15-15,5-9 16 0,0 3-16 0,-5 6 16 16,0 0-16-16,12-6 17 0,8 6-17 0,-20 0 1 15,0 0-1-15,26 0 1 0,1-8-1 0,1 1-906 0</inkml:trace>
  <inkml:trace contextRef="#ctx0" brushRef="#br0" timeOffset="148919.72">5812 6552 1367 0,'0'0'0'0,"0"0"0"15,14 21 0-15,-14-21 10 0,0 0-10 0,11 14 10 16,-4-4-10-16,-7-10 24 0,0 0-24 0,2 9 24 16,1 6-24-16,-3-15 78 0,0 0-78 0,4 12 79 15,-4-12-79-15,0 0 60 0,0 0-60 0,8 5 61 16,-2-6-61-16,-6 1 52 0,0 0-52 0,5-7 52 16,0-14-52-16,-5 21 42 0,0 0-42 0,9-28 42 15,3-13-42-15,-12 41 34 0,0 0-34 0,9-47 34 16,2 2-34-16,-11 45 29 0,0 0-29 0,16-43 30 15,0 19-30-15,-16 24 22 0,0 0-22 0,21-6 22 0,11 18-22 16,-32-12 17-16,0 0-17 0,35 28 18 0,7 17-18 16,-42-45 18-16,0 0-18 0,41 52 19 0,-11-2-19 15,-30-50 15-15,0 0-15 0,17 49 16 0,-11-13-16 16,-6-36 12-16,0 0-12 0,0 23 12 0,1-11-12 16,3-4-1590-16</inkml:trace>
  <inkml:trace contextRef="#ctx0" brushRef="#br0" timeOffset="149520.4">7186 5764 1054 0,'0'0'0'0,"-10"2"0"15,-22 9 0-15,32-11 31 0,0 0-31 0,-48 17 31 16,-10 5-31-16,58-22 0 0,0 0 0 0,-55 42 1 0,9 22-1 15,46-64-10-15,0 0 10 0,-31 81-10 0,13 13 10 16,18-94 2-16,0 0-2 0,-5 104 2 0,14 5-2 16,-9-109 20-16,0 0-20 0,17 105 21 0,11-11-21 15,-28-94 42-15,0 0-42 0,44 79 43 0,8-13-43 16,-52-66 61-16,0 0-61 0,58 52 62 0,0-28-62 16,-58-24 56-16,0 0-56 0,49 12 57 0,-3-20-57 15,-46 8 52-15,0 0-52 0,41-23 52 0,-6-18-52 16,-35 41 40-16,0 0-40 0,32-61 40 0,-4-24-40 15,-28 85 33-15,0 0-33 0,18-93 34 0,-18-8-34 0,0 101 32 16,0 0-32-16,-14-105 32 0,-18-11-32 0,32 116 28 16,0 0-28-16,-39-106 29 0,-1 30-29 0,40 76 29 0,0 0-29 15,-43-57 30-15,-1 24-30 0,44 33 30 0,0 0-30 16,-46-12 31-16,-12 14-31 0,58-2 25 0,0 0-25 16,-51 19 26-16,19 9-26 0,32-28 22 0,0 0-22 15,-21 41 23-15,17 11-23 0,4-52 16 0,0 0-16 0,16 48 16 16,13 1-16-16,-29-49 11 0,0 0-11 0,49 36 12 15,14-8-12-15,-63-28 8 0,0 0-8 0,76 17 9 16,5-13-9-16,-81-4 8 0,0 0-8 0,87 0 8 16,-1-12-8-16,-86 12 2 0,0 0-2 0,85-21 3 15,-16-7-3-15,3 0-1548 0</inkml:trace>
  <inkml:trace contextRef="#ctx0" brushRef="#br0" timeOffset="149987.65">8012 6670 1211 0,'0'0'0'0,"-15"0"0"0,-20-7 0 0,35 7 34 0,0 0-34 15,-40-6 34-15,4 6-34 0,36 0 68 16,0 0-68-16,-33 9 68 0,-6 12-68 0,39-21 79 0,0 0-79 16,-33 31 79-16,8 5-79 0,25-36 53 0,0 0-53 15,-14 49 54-15,12 11-54 0,2-60 39 0,0 0-39 16,5 58 40-16,6-10-40 0,-11-48 28 0,0 0-28 0,17 40 28 15,10-16-28-15,-27-24 21 0,0 0-21 0,26 12 21 16,6-12-21-16,-32 0 16 0,0 0-16 0,41-12 16 16,8-11-16-16,-49 23 15 0,0 0-15 0,46-36 16 15,-9-9-16-15,-37 45 13 0,0 0-13 0,32-45 14 16,-11 4-14-16,-21 41 12 0,0 0-12 0,18-28 12 16,-10 9-12-16,-8 19 10 0,0 0-10 0,9-4 11 15,5 15-11-15,-14-11 11 0,0 0-11 0,18 21 12 16,-2 11-12-16,-16-32 9 0,0 0-9 0,21 37 10 15,-3-4-10-15,-18-33 7 0,0 0-7 0,23 26 8 16,3-9-8-16,-26-17 7 0,0 0-7 0,28 12 7 0,4-8-7 16,-2-1-1488-16</inkml:trace>
  <inkml:trace contextRef="#ctx0" brushRef="#br0" timeOffset="150286.01">8495 6561 1547 0,'0'0'0'0,"0"0"0"0,-18 12 0 0,18-12 7 16,0 0-7-16,-28 14 8 0,-13-2-8 0,41-12 40 16,0 0-40-16,-40 10 41 0,13-1-41 0,27-9 40 15,0 0-40-15,-21 15 41 0,5 6-41 0,16-21 46 0,0 0-46 16,9 28 46-16,23-4-46 0,-32-24 46 0,0 0-46 16,48 26 46-16,13 5-46 0,-61-31 41 0,0 0-41 15,55 40 41-15,-14 8-41 0,-41-48 35 0,0 0-35 16,30 49 35-16,-16-4-35 0,-14-45 28 0,0 0-28 15,5 36 28-15,-10 4-28 0,5-40 21 0,0 0-21 0,-23 36 21 16,-13-6-21-16,36-30 16 0,0 0-16 0,-49 19 17 16,-11-11-17-16,60-8 9 0,0 0-9 0,-49 4 9 15,13-4-9-15,36 0 0 0,0 0 0 0,-21-16 0 16,2-20 0-16,-1-4-1597 0</inkml:trace>
  <inkml:trace contextRef="#ctx0" brushRef="#br0" timeOffset="150665.87">9409 6310 931 0,'0'0'0'16,"0"0"0"-16,0 0 0 0,0 0 67 0,0 0-67 15,0 8 68-15,0-8-68 0,0 0 78 0,0 0-78 16,7 9 78-16,1-2-78 0,-8-7 82 0,0 0-82 15,20 5 82-15,10-1-82 0,-30-4 69 0,0 0-69 16,40 0 69-16,10-4-69 0,-50 4 52 0,0 0-52 0,60-3 53 16,3-3-53-16,-63 6 40 0,0 0-40 0,60-3 41 15,-16-2-41-15,-44 5 23 0,0 0-23 0,30 0 24 16,-14 0-24-16,-16 0 10 0,0 0-10 0,0 0 10 16,4 12-10-16,-4 0-1273 0</inkml:trace>
  <inkml:trace contextRef="#ctx0" brushRef="#br0" timeOffset="150829.25">9451 6581 1345 0,'0'0'0'0,"11"0"0"16,15 4 0-16,-26-4 0 0,0 0 0 0,33 0 1 0,15 2-1 16,-48-2 4-16,0 0-4 0,51 0 5 0,7 0-5 15,-58 0 37-15,0 0-37 0,59-2 38 0,-15-9-38 16,-44 11 36-16,0 0-36 0,40-17 37 0,-1-16-37 15,2 2-1068-15</inkml:trace>
  <inkml:trace contextRef="#ctx0" brushRef="#br0" timeOffset="151522.97">10753 5922 1076 0,'0'0'0'0,"0"0"0"0,0 0 0 16,0 0 63-16,0 0-63 0,26 29 63 0,-8 8-63 0,-18-37 104 16,0 0-104-16,23 48 105 0,3 8-105 0,-26-56 83 15,0 0-83-15,30 57 84 0,0-4-84 0,-30-53 54 16,0 0-54-16,21 49 54 0,-5-2-54 0,-16-47 36 0,0 0-36 16,9 48 36-16,-9-1-36 0,0-47 36 0,0 0-36 15,-2 38 37-15,2-17-37 0,0-21 28 0,0 0-28 16,0 0 29-16,-9-4-29 0,9 4 26 0,0 0-26 15,-7-21 26-15,-1-19-26 0,8 40 23 0,0 0-23 16,-8-48 23-16,5-6-23 0,3 54 20 0,0 0-20 16,0-60 21-16,3-11-21 0,-3 71 18 0,0 0-18 0,11-69 19 15,7-4-19-15,-18 73 18 0,0 0-18 0,23-62 18 16,5 18-18-16,-28 44 15 0,0 0-15 0,39-27 15 16,12 15-15-16,-51 12 10 0,0 0-10 0,56 7 10 15,1 13-10-15,-57-20 6 0,0 0-6 0,49 40 6 16,-5 21-6-16,-44-61 4 0,0 0-4 0,37 65 5 15,-5 3-5-15,-32-68 3 0,0 0-3 0,26 62 4 16,-6-6-4-16,-20-56 2 0,0 0-2 0,16 48 2 0,-11-12-2 16,-5-36 0-16,0 0 0 0,9 28 1 0,8-7-1 15,-17-21 0-15,0 0 0 0,15 14 0 0,-7-7 0 16,3-4-1578-16</inkml:trace>
  <inkml:trace contextRef="#ctx0" brushRef="#br0" timeOffset="151715.28">11732 6436 1367 0,'0'0'0'0,"5"9"0"0,4 18 0 0,-9-27 1 16,0 0-1-16,12 31 1 0,-5 8-1 0,-7-39 0 16,0 0 0-16,7 39 0 0,-2-8 0 0,-5-31 42 0,0 0-42 15,4 26 43-15,-2-7-43 0,-2-19 64 0,0 0-64 16,0 13 64-16,0-1-64 0,0-12 66 0,0 0-66 15,9 12 66-15,8-7-66 0,1 2-1226 0</inkml:trace>
  <inkml:trace contextRef="#ctx0" brushRef="#br0" timeOffset="152246.47">12582 5797 964 0,'0'0'0'0,"0"0"0"0,-13-20 0 16,13 20 44-16,0 0-44 0,-15-23 45 0,-12 1-45 0,27 22 60 15,0 0-60-15,-32-19 61 0,-13 3-61 0,45 16 43 16,0 0-43-16,-48-3 43 0,0 13-43 0,48-10 33 16,0 0-33-16,-40 17 33 0,8 7-33 0,32-24 32 0,0 0-32 15,-26 32 32-15,8 4-32 0,18-36 26 0,0 0-26 16,-9 40 27-16,11 5-27 0,-2-45 23 0,0 0-23 15,16 48 23-15,12 6-23 0,-28-54 20 0,0 0-20 16,44 57 21-16,16-5-21 0,-60-52 15 0,0 0-15 16,72 43 15-16,4-5-15 0,-76-38 16 0,0 0-16 0,67 37 17 15,-16-3-17-15,-51-34 18 0,0 0-18 0,32 37 18 16,-20-1-18-16,-12-36 18 0,0 0-18 0,-8 38 18 16,-29 2-18-16,37-40 15 0,0 0-15 0,-59 33 16 15,-18-9-16-15,77-24 15 0,0 0-15 0,-81 12 16 16,10-9-16-16,71-3 13 0,0 0-13 0,-51-12 14 15,17-12-14-15,34 24 8 0,0 0-8 0,-15-36 9 16,20-1-9-16,-5 37 2 0,0 0-2 0,17-36 2 16,17 3-2-16,1 0-1272 0</inkml:trace>
  <inkml:trace contextRef="#ctx0" brushRef="#br0" timeOffset="152449.84">12928 6194 1255 0,'0'0'0'0,"5"12"0"0,4 19 0 15,-9-31 2-15,0 0-2 0,14 41 2 0,-9-8-2 0,-5-33 7 16,0 0-7-16,4 32 7 0,-4-12-7 0,0-20 32 16,0 0-32-16,0 16 33 0,0-8-33 0,0-8 33 15,0 0-33-15,0 0 33 0,10-17-33 0,-10 17 31 0,0 0-31 16,7-24 32-16,-5-19-32 0,2-2-1041 0</inkml:trace>
  <inkml:trace contextRef="#ctx0" brushRef="#br0" timeOffset="152570.96">12892 5790 998 0,'0'0'0'15,"0"0"0"-15,2-5 0 0,-2 5 0 0,0 0 0 0,0 0 0 16,7-8 0-16,-7 8 2 0,0 0-2 0,0 0 3 16,0 0-3-16,0 0 6 0,0 0-6 0,9 3 7 15,9 6-7-15,-18-9 6 0,0 0-6 0,22 8 6 16,7 4-6-16,-1 1-711 0</inkml:trace>
  <inkml:trace contextRef="#ctx0" brushRef="#br0" timeOffset="152920.47">13370 6261 1435 0,'0'0'0'0,"2"9"0"0,2 15 0 15,-4-24 1-15,0 0-1 0,3 28 2 0,-5-4-2 16,2-24 0-16,0 0 0 0,-1 24 0 0,1 2 0 16,0-26 43-16,0 0-43 0,1 23 44 0,3-11-44 15,-4-12 55-15,0 0-55 0,9 0 55 0,1-12-55 16,-10 12 56-16,0 0-56 0,20-23 57 0,8-10-57 0,-28 33 61 16,0 0-61-16,26-41 62 0,3 1-62 0,-29 40 47 15,0 0-47-15,21-45 48 0,-2 2-48 0,-19 43 34 0,0 0-34 16,18-40 34-16,-8 16-34 0,-10 24 24 0,0 0-24 15,18-12 25-15,8 10-25 0,-26 2 18 0,0 0-18 16,29 12 19-16,1 14-19 0,-30-26 13 0,0 0-13 16,26 34 13-16,-3 3-13 0,-23-37 9 0,0 0-9 15,14 41 10-15,-12 4-10 0,-2-45 1 0,0 0-1 0,-2 49 2 16,-3-1-2-16,5-48 0 0,0 0 0 0,-4 37 1 16,4-18-1-16,0-6-1567 0</inkml:trace>
  <inkml:trace contextRef="#ctx0" brushRef="#br0" timeOffset="153555.01">14736 5619 785 0,'0'0'0'0,"0"0"0"0,-6-45 0 0,6 45 72 15,0 0-72-15,-17-36 73 0,-13 5-73 0,30 31 84 16,0 0-84-16,-32-21 84 0,0 10-84 0,32 11 58 0,0 0-58 15,-32 4 59-15,-5 12-59 0,37-16 53 0,0 0-53 16,-37 39 54-16,-2 31-54 0,39-70 58 0,0 0-58 16,-31 79 58-16,4 6-58 0,27-85 52 0,0 0-52 15,-23 102 53-15,7 16-53 0,16-118 45 0,0 0-45 16,-3 116 45-16,15-23-45 0,-12-93 36 0,0 0-36 0,29 85 37 16,2-9-37-16,-31-76 28 0,0 0-28 0,43 61 29 15,4-25-29-15,-47-36 21 0,0 0-21 0,51 17 21 16,11-20-21-16,-62 3 17 0,0 0-17 0,58-17 17 15,-3-23-17-15,-55 40 24 0,0 0-24 0,49-45 25 16,-8-11-25-16,-41 56 27 0,0 0-27 0,28-65 28 16,-14-20-28-16,-14 85 27 0,0 0-27 0,-1-97 27 15,-17-7-27-15,18 104 24 0,0 0-24 0,-35-99 24 16,-11 15-24-16,46 84 21 0,0 0-21 0,-50-71 22 16,4 20-22-16,46 51 15 0,0 0-15 0,-45-36 16 15,2 21-16-15,43 15 13 0,0 0-13 0,-39 5 13 0,4 21-13 16,35-26 9-16,0 0-9 0,-28 34 10 0,9 10-10 15,19-44 6-15,0 0-6 0,-7 36 6 0,14 0-6 16,-7-36 4-16,0 0-4 0,19 28 5 0,13-4-5 16,-32-24 3-16,0 0-3 0,47 16 4 0,24-8-4 15,-71-8 3-15,0 0-3 0,74 2 3 0,2-4-3 16,-76 2 3-16,0 0-3 0,69-10 4 0,-13-4-4 16,-56 14 1-16,0 0-1 0,46-33 2 0,-2-19-2 0,2 4-1596 15</inkml:trace>
  <inkml:trace contextRef="#ctx0" brushRef="#br0" timeOffset="159273.03">6144 7775 908 0,'0'0'0'16,"0"0"0"-16,-11-34 0 0,11 34 54 0,0 0-54 16,-14-28 55-16,-4 7-55 0,18 21 111 0,0 0-111 0,-30-20 112 15,-21-5-112-15,51 25 84 0,0 0-84 0,-62-20 84 16,2 16-84-16,60 4 46 0,0 0-46 0,-63 9 46 15,-8 15-46-15,71-24 32 0,0 0-32 0,-60 40 32 16,20 20-32-16,40-60 22 0,0 0-22 0,-28 64 23 16,19 2-23-16,9-66 17 0,0 0-17 0,9 59 18 15,15-5-18-15,-24-54 12 0,0 0-12 0,39 45 13 16,16 0-13-16,-55-45 11 0,0 0-11 0,54 52 11 16,-1 12-11-16,-53-64 9 0,0 0-9 0,48 67 10 0,-9 2-10 15,-39-69 16-15,0 0-16 0,26 63 16 0,-17-11-16 16,-9-52 15-16,0 0-15 0,-9 39 15 0,-17-6-15 15,26-33 20-15,0 0-20 0,-35 24 20 0,-6-11-20 16,41-13 15-16,0 0-15 0,-37 3 16 0,2-10-16 16,35 7 13-16,0 0-13 0,-27-15 13 0,8-15-13 15,19 30 11-15,0 0-11 0,-14-36 12 0,14-9-12 16,0 5-1359-16</inkml:trace>
  <inkml:trace contextRef="#ctx0" brushRef="#br0" timeOffset="159431.74">6144 8237 1188 0,'0'0'0'15,"8"21"0"-15,14 35 0 0,-22-56 10 0,0 0-10 16,19 64 11-16,-10-7-11 0,-9-57 17 0,0 0-17 0,3 48 17 16,-3-11-17-16,0-37-1 0,0 0 1 0,0 26 0 15,4-14 0-15,1 0-872 0</inkml:trace>
  <inkml:trace contextRef="#ctx0" brushRef="#br0" timeOffset="159551.91">6174 8038 483 0,'0'0'0'0,"0"0"0"16,0 0 0-16,0 0 3 0,0 0-3 0,8-3 4 16,-8 3-4-16,0 0 3 0,0 0-3 0,18 5 3 15,-2 6-3-15,5-1-312 0</inkml:trace>
  <inkml:trace contextRef="#ctx0" brushRef="#br0" timeOffset="159806.79">6440 8412 1155 0,'0'0'0'0,"0"0"0"0,9 7 0 0,-9-7 81 15,0 0-81-15,9 4 82 0,-9-4-82 0,0 0 14 16,0 0-14-16,8-16 14 0,3-8-14 0,-11 24 61 15,0 0-61-15,9-30 61 0,8-2-61 0,-17 32 69 0,0 0-69 16,20-30 69-16,10 8-69 0,-30 22 56 0,0 0-56 16,32-11 57-16,5 18-57 0,-37-7 52 0,0 0-52 15,35 17 53-15,0 15-53 0,-35-32 40 0,0 0-40 16,28 36 41-16,-5 2-41 0,-23-38 25 0,0 0-25 0,14 35 25 16,-1-15-25-16,-13-20 17 0,0 0-17 15,14 16 17-15,4-7-17 0,-1 3-1432 0</inkml:trace>
  <inkml:trace contextRef="#ctx0" brushRef="#br0" timeOffset="160236.37">7216 7775 1412 0,'0'0'0'0,"0"0"0"15,-21 9 0-15,21-9 53 0,0 0-53 0,-23 16 54 16,-14 8-54-16,37-24 44 0,0 0-44 0,-41 36 44 0,-3 11-44 15,44-47 57-15,0 0-57 0,-37 55 58 0,23 6-58 16,14-61 55-16,0 0-55 0,0 69 56 0,23 19-56 16,-23-88 52-16,0 0-52 0,41 87 53 0,10-13-53 15,-51-74 49-15,0 0-49 0,58 57 49 0,-12-20-49 16,-46-37 36-16,0 0-36 0,40 21 36 0,-10-16-36 0,-30-5 37 16,0 0-37-16,32-5 37 0,-4-15-37 15,-28 20 31-15,0 0-31 0,23-32 31 0,-2-26-31 0,-21 58 26 16,0 0-26-16,11-69 26 0,-7-9-26 0,-4 78 27 15,0 0-27-15,-9-76 28 0,-12 4-28 16,21 72 26-16,0 0-26 0,-32-68 26 0,-5 11-26 0,37 57 25 0,0 0-25 16,-46-42 26-16,-12 23-26 15,58 19 20-15,0 0-20 0,-60 4 20 0,-2 17-20 0,62-21 18 0,0 0-18 16,-51 27 19-16,19 6-19 0,32-33 10 0,0 0-10 16,0 31 10-16,32-8-10 0,-32-23 5 0,0 0-5 15,55 19 5-15,22-7-5 0,-77-12 2 0,0 0-2 0,81 12 3 16,-14-10-3-16,-67-2 0 0,0 0 0 0,59-2 0 15,-17-7 0-15,-42 9-6 0,0 0 6 0,39-10-6 16,1-6 6-16,3 3-1856 0</inkml:trace>
  <inkml:trace contextRef="#ctx0" brushRef="#br0" timeOffset="160588.14">8241 8038 1211 0,'0'0'0'15,"0"0"0"-15,0 0 0 0,0 0 23 0,0 0-23 16,14 25 24-16,4-15-24 0,-18-10 56 0,0 0-56 16,28 5 57-16,16-3-57 0,-44-2 77 0,0 0-77 15,55-2 77-15,3 1-77 0,-58 1 56 0,0 0-56 0,55 0 57 16,-15 1-57-16,-40-1 32 0,0 0-32 0,23 5 33 15,-12-1-33-15,1 1-1218 0</inkml:trace>
  <inkml:trace contextRef="#ctx0" brushRef="#br0" timeOffset="160729.24">8278 8359 1244 0,'0'0'0'0,"5"0"0"15,13 7 0-15,-18-7 11 0,0 0-11 0,35 1 11 16,23-9-11-16,-58 8 7 0,0 0-7 0,66-13 8 15,-3-6-8-15,-63 19-3 0,0 0 3 0,67-24-2 0,-3-5 2 16,3-1-897-16</inkml:trace>
  <inkml:trace contextRef="#ctx0" brushRef="#br0" timeOffset="161220.94">9733 7568 1199 0,'0'0'0'0,"0"0"0"16,16 15 0-16,-16-15 33 0,0 0-33 0,16 19 34 16,5 9-34-16,-21-28 38 0,0 0-38 0,23 45 39 15,3 12-39-15,-26-57 30 0,0 0-30 0,23 69 30 16,-5 2-30-16,-18-71 46 0,0 0-46 0,18 66 47 16,-4-16-47-16,-14-50 59 0,0 0-59 0,5 38 59 15,-8-12-59-15,3-26 56 0,0 0-56 0,0 14 56 16,0-14-56-16,0 0 47 0,0 0-47 0,15-5 48 15,1-21-48-15,-16 26 37 0,0 0-37 0,21-43 38 16,-3-11-38-16,-18 54 31 0,0 0-31 0,18-60 32 0,5-13-32 16,-23 73 25-16,0 0-25 0,28-68 26 0,4 23-26 15,-32 45 19-15,0 0-19 0,38-27 20 0,10 16-20 16,-48 11 16-16,0 0-16 0,48 9 16 0,-2 19-16 16,-46-28 13-16,0 0-13 0,40 46 14 0,-12 25-14 15,-28-71 10-15,0 0-10 0,21 75 10 0,-10-8-10 16,-11-67 4-16,0 0-4 0,9 54 4 0,3-9-4 0,-12-45 1 15,0 0-1-15,18 28 2 0,10-22-2 0,-1-2-1545 16</inkml:trace>
  <inkml:trace contextRef="#ctx0" brushRef="#br0" timeOffset="161471.93">10643 7974 1356 0,'0'0'0'16,"6"13"0"-16,6 11 0 0,-12-24 3 0,0 0-3 0,19 26 4 15,3 1-4-15,-22-27 6 0,0 0-6 0,22 21 7 16,10-10-7-16,-32-11 45 0,0 0-45 0,28-4 45 16,1-5-45-16,-29 9 60 0,0 0-60 0,26-20 61 15,-3-8-61-15,-23 28 65 0,0 0-65 0,16-33 65 16,-9-5-65-16,-7 38 60 0,0 0-60 0,-2-35 61 16,-10-1-61-16,12 36 51 0,0 0-51 0,-23-33 52 15,-14 7-52-15,37 26 42 0,0 0-42 0,-41-12 42 16,-5 19-42-16,46-7 31 0,0 0-31 0,-31 24 32 15,13 13-32-15,18-37 23 0,0 0-23 0,-9 41 24 16,11 6-24-16,2 1-1542 0</inkml:trace>
  <inkml:trace contextRef="#ctx0" brushRef="#br0" timeOffset="161805.19">9564 8597 651 0,'0'0'0'16,"0"0"0"-16,-13 7 0 0,13-7 58 0,0 0-58 15,-8 2 59-15,8-2-59 0,0 0 108 0,0 0-108 16,12 0 108-16,25-5-108 0,-37 5 149 0,0 0-149 15,64-5 149-15,40 1-149 0,-104 4 110 0,0 0-110 0,130-8 111 16,27-5-111-16,-157 13 66 0,0 0-66 0,161-10 66 16,17 1-66-16,-178 9 55 0,0 0-55 0,167-12 55 15,-27 4-55-15,-140 8 47 0,0 0-47 0,120-7 47 16,-22 5-47-16,-98 2 39 0,0 0-39 0,78 2 40 16,-20 5-40-16,-58-7 36 0,0 0-36 0,41 5 37 15,-20-2-37-15,2 1-1434 0</inkml:trace>
  <inkml:trace contextRef="#ctx0" brushRef="#br0" timeOffset="162237.67">9818 9049 1244 0,'0'0'0'0,"0"0"0"0,9 9 0 0,-9-9 1 16,0 0-1-16,10 22 2 0,11 25-2 0,-21-47 4 15,0 0-4-15,27 52 4 0,1 0-4 0,-28-52 83 0,0 0-83 16,23 48 83-16,0-8-83 0,-23-40 84 0,0 0-84 16,21 38 85-16,-10-2-85 0,-11-36 66 0,0 0-66 15,7 28 66-15,-2-9-66 0,-5-19 65 0,0 0-65 16,0 12 65-16,0-12-65 0,0 0 48 0,0 0-48 15,0 0 49-15,11-31-49 0,-11 31 37 0,0 0-37 16,7-29 38-16,1-8-38 0,-8 37 34 0,0 0-34 0,9-36 35 16,5-7-35-16,-14 43 27 0,0 0-27 0,23-37 28 15,6 11-28-15,-29 26 23 0,0 0-23 0,38-13 23 16,8 11-23-16,-46 2 18 0,0 0-18 16,44 12 19-16,-3 12-19 0,-41-24 13 0,0 0-13 0,32 26 13 15,-8 2-13-15,-24-28 11 0,0 0-11 0,18 22 12 16,-9-4-12-16,-9-18 6 0,0 0-6 0,9 12 6 15,-4 3-6-15,-5-15 2 0,0 0-2 0,12 13 3 16,2-17-3-16,4 4-1663 0</inkml:trace>
  <inkml:trace contextRef="#ctx0" brushRef="#br0" timeOffset="162388.47">10732 9388 1647 0,'0'0'0'0,"0"12"0"0,1 21 0 15,-1-33 7-15,0 0-7 0,2 47 8 0,-4 0-8 0,2-47 28 16,0 0-28-16,-1 40 29 0,2-13-29 0,-1-27 51 16,0 0-51-16,6 19 52 0,-6-7-52 0,0-12 30 15,0 0-30-15,0 0 30 0,8 2-30 0,1 2-1352 16</inkml:trace>
  <inkml:trace contextRef="#ctx0" brushRef="#br0" timeOffset="162919.96">12125 7929 886 0,'0'0'0'0,"0"0"0"0,0-36 0 15,0 36 131-15,0 0-131 0,-4-40 132 0,-6-13-132 16,10 53 117-16,0 0-117 0,-23-44 118 0,-12 15-118 15,35 29 76-15,0 0-76 0,-46-14 76 0,-12 12-76 0,58 2 38 16,0 0-38-16,-59 16 38 0,5 19-38 16,54-35 15-16,0 0-15 0,-48 46 15 0,9 8-15 0,39-54 11 15,0 0-11-15,-31 55 11 0,9-6-11 0,22-49 9 16,0 0-9-16,-8 48 10 0,16-1-10 0,-8-47 7 0,0 0-7 16,22 52 7-16,15 8-7 0,-37-60 7 0,0 0-7 15,54 61 7-15,22 1-7 0,-76-62 7 0,0 0-7 16,87 59 7-16,-6-7-7 0,-81-52 7 0,0 0-7 15,65 49 7-15,-21-8-7 0,-44-41 9 0,0 0-9 16,18 43 9-16,-40-3-9 0,22-40 9 0,0 0-9 0,-47 36 9 16,-25-3-9-16,72-33 12 0,0 0-12 0,-73 21 12 15,6-11-12-15,67-10 10 0,0 0-10 0,-53-6 10 16,16-15-10-16,37 21 4 0,0 0-4 0,-23-37 5 16,20-6-5-16,-1 2-1311 0</inkml:trace>
  <inkml:trace contextRef="#ctx0" brushRef="#br0" timeOffset="163109.99">12351 8378 1267 0,'0'0'0'0,"3"12"0"0,4 22 0 15,-7-34 7-15,0 0-7 0,7 44 7 0,-5-3-7 16,-2-41 29-16,0 0-29 0,0 35 30 0,0-18-30 15,0-17 13-15,0 0-13 0,4 10 13 0,-4-10-13 16,0 0 6-16,0 0-6 0,12-3 6 0,11-21-6 0,0 0-974 16</inkml:trace>
  <inkml:trace contextRef="#ctx0" brushRef="#br0" timeOffset="163230.26">12310 7974 1087 0,'0'0'0'0,"0"0"0"0,-9 0 0 0,9 0 8 16,0 0-8-16,0 0 8 0,-5 0-8 0,5 0 10 0,0 0-10 15,0 0 11-15,11 13-11 0,-11-13 0 0,0 0 0 16,30 5 0-16,19 2 0 0,2-4-783 0</inkml:trace>
  <inkml:trace contextRef="#ctx0" brushRef="#br0" timeOffset="163554.41">12781 8371 1255 0,'0'0'0'0,"4"12"0"15,-1 16 0-15,-3-28 81 0,0 0-81 0,7 25 82 16,0-2-82-16,-7-23 134 0,0 0-134 0,4 12 135 16,1 0-135-16,-5-12 97 0,0 0-97 0,5 12 98 15,-5-12-98-15,0 0 62 0,0 0-62 0,15 6 62 0,-3-12-62 16,-12 6 46-16,0 0-46 0,19-12 46 0,8-15-46 16,-27 27 36-16,0 0-36 0,30-32 37 0,-2-6-37 15,-28 38 28-15,0 0-28 0,23-36 28 0,-2 1-28 16,-21 35 28-16,0 0-28 0,23-20 29 0,2 20-29 15,-25 0 24-15,0 0-24 0,26 19 24 0,1 10-24 16,-27-29 17-16,0 0-17 0,23 35 17 0,-4-1-17 0,-19-34 12 16,0 0-12-16,18 35 13 0,-3-2-13 0,-15-33 7 15,0 0-7-15,11 31 8 0,-6-9-8 0,-5-22 4 16,0 0-4-16,7 19 5 0,2-6-5 0,-9-13 2 16,0 0-2-16,14 0 3 0,13-16-3 0,-1 2-1755 0</inkml:trace>
  <inkml:trace contextRef="#ctx0" brushRef="#br0" timeOffset="164054.26">14085 7687 953 0,'0'0'0'0,"-13"-3"0"16,-15-9 0-16,28 12 34 0,0 0-34 0,-40-13 35 16,-15 10-35-16,55 3 84 0,0 0-84 0,-57 10 85 15,1 16-85-15,56-26 84 0,0 0-84 0,-55 52 84 0,13 30-84 16,42-82 59-16,0 0-59 0,-32 91 60 0,13-8-60 16,19-83 42-16,0 0-42 0,-6 92 43 0,12 8-43 15,-6-100 34-15,0 0-34 0,26 97 35 0,15-12-35 16,-41-85 29-16,0 0-29 0,54 62 30 0,10-15-30 15,-64-47 24-15,0 0-24 0,62 30 25 16,-2-22-25-16,-60-8 29 0,0 0-29 0,53-12 29 0,1-21-29 16,-54 33 25-16,0 0-25 0,51-52 25 0,-1-19-25 0,-50 71 24 15,0 0-24-15,35-84 25 0,-17-10-25 0,-18 94 29 16,0 0-29-16,-9-107 30 0,-28-11-30 0,37 118 30 16,0 0-30-16,-48-114 31 0,-1 17-31 0,49 97 31 0,0 0-31 15,-50-74 32-15,8 25-32 0,42 49 24 0,0 0-24 16,-40-26 24-16,-6 19-24 0,46 7 21 0,0 0-21 15,-43 7 21-15,12 5-21 0,31-12 15 0,0 0-15 16,-23 21 15-16,12 12-15 0,11-33 11 0,0 0-11 16,2 43 11-16,10 18-11 0,-12-61 7 0,0 0-7 15,27 60 7-15,15 1-7 0,-42-61 5 0,0 0-5 16,56 45 5-16,10-14-5 0,-66-31 3 0,0 0-3 0,76 26 3 16,1-3-3-16,-77-23 1 0,0 0-1 0,76 17 1 15,-18-3-1-15,2 0-1631 0</inkml:trace>
  <inkml:trace contextRef="#ctx0" brushRef="#br0" timeOffset="164735.81">14893 8272 1255 0,'0'0'0'0,"-6"-7"0"0,-10-17 0 16,16 24 14-16,0 0-14 0,-26-29 15 0,-13 3-15 16,39 26 64-16,0 0-64 0,-44-6 64 0,-5 18-64 15,49-12 61-15,0 0-61 0,-41 30 62 0,6 17-62 0,35-47 70 16,0 0-70-16,-23 52 70 0,9-2-70 0,14-50 61 16,0 0-61-16,-6 43 62 0,12-10-62 0,-6-33 45 15,0 0-45-15,9 28 46 0,5-11-46 0,-14-17 34 0,0 0-34 16,23 12 34-16,12-7-34 0,-35-5 26 0,0 0-26 15,40-2 27-15,1-8-27 0,-41 10 20 0,0 0-20 16,34-17 20-16,-5-7-20 0,-29 24 16 0,0 0-16 16,27-32 16-16,-11-2-16 0,-16 34 10 0,0 0-10 15,16-31 10-15,-2 5-10 0,-14 26 6 0,0 0-6 0,9-18 6 16,-1 11-6-16,-8 7 4 0,0 0-4 0,11 7 5 16,7 12-5-16,-18-19 3 0,0 0-3 0,17 25 4 15,4 2-4-15,-21-27 3 0,0 0-3 0,23 26 3 16,0-7-3-16,-23-19 2 0,0 0-2 0,25 12 2 15,14-6-2-15,-39-6 0 0,0 0 0 0,37 3 0 16,-5-6 0-16,-32 3-1 0,0 0 1 0,31-6 0 16,3-6 0-16,-34 12-4 0,0 0 4 0,37-17-4 15,-5-2 4-15,-32 19-14 0,0 0 14 0,23-31-14 16,-6-7 14-16,-17 38-22 0,0 0 22 0,9-49-21 0,-9-6 21 16,0 55-16-16,0 0 16 0,0-45-15 15,-7 15 15-15,7 30-6 0,0 0 6 0,-7-15-6 0,-2 3 6 16,9 12-1-16,0 0 1 0,-9 0 0 0,1 0 0 15,8 0 1-15,0 0-1 0,-6 17 2 0,8 18-2 16,-2-35 8-16,0 0-8 0,5 38 8 0,8 5-8 16,-13-43 21-16,0 0-21 0,10 42 21 0,3 1-21 15,-13-43 30-15,0 0-30 0,14 38 30 0,2-3-30 16,-16-35 32-16,0 0-32 0,10 27 33 0,-6 3-33 0,-4-30 30 16,0 0-30-16,-4 27 30 0,-1-6-30 0,5-21 25 15,0 0-25-15,-9 19 26 0,-3 2-26 0,12-21 20 16,0 0-20-16,-18 17 20 0,-7-6-20 0,25-11 16 0,0 0-16 15,-33 5 16-15,-4-10-16 0,37 5 13 0,0 0-13 16,-28-4 14-16,5-3-14 0,1 2-1749 0</inkml:trace>
  <inkml:trace contextRef="#ctx0" brushRef="#br0" timeOffset="165936.91">17085 8301 886 0,'0'0'0'0,"0"0"0"0,0 0 0 0,0 0 68 15,0 0-68-15,0 0 68 0,0 0-68 0,0 0 149 16,0 0-149-16,25-12 149 0,-2 7-149 0,-23 5 110 15,0 0-110-15,31-5 111 0,19 3-111 0,-50 2 58 0,0 0-58 16,65-3 59-16,18 1-59 0,-83 2 46 0,0 0-46 16,95-2 46-16,6 2-46 0,-101 0 30 15,0 0-30-15,107-1 30 0,8-6-30 0,-115 7 29 0,0 0-29 16,102-7 29-16,-21 2-29 0,-81 5 13 0,0 0-13 16,59-9 14-16,-19-14-14 0,-40 23 5 0,0 0-5 15,36-24 6-15,1 0-6 0,-2-2-1370 0</inkml:trace>
  <inkml:trace contextRef="#ctx0" brushRef="#br0" timeOffset="166370.1">19449 7417 1233 0,'0'0'0'0,"0"0"0"0,-9-17 0 15,9 17 44-15,0 0-44 0,-18-12 45 0,-5 5-45 16,23 7 97-16,0 0-97 0,-30 5 98 0,-7 18-98 16,37-23 77-16,0 0-77 0,-40 36 78 0,-4 12-78 0,44-48 43 15,0 0-43-15,-41 63 44 0,13 9-44 0,28-72 37 16,0 0-37-16,-14 83 37 0,10 11-37 15,4-94 28-15,0 0-28 0,14 92 29 0,11-20-29 0,-25-72 19 16,0 0-19-16,33 59 19 0,3-16-19 0,-36-43 19 16,0 0-19-16,35 26 20 0,-10-14-20 0,-25-12 20 0,0 0-20 15,26 0 20-15,2-8-20 0,-28 8 21 0,0 0-21 16,25-18 21-16,-13-4-21 0,-12 22 20 0,0 0-20 16,2-24 20-16,-12-2-20 0,10 26 17 0,0 0-17 15,-27-23 17-15,-19 4-17 0,46 19 14 0,0 0-14 0,-53-10 15 16,-8 10-15-16,61 0 12 0,0 0-12 0,-48 5 13 15,18 0-13-15,30-5 4 0,0 0-4 0,-18 5 5 16,11-5-5-16,7 0 0 0,0 0 0 0,13 0 0 16,20-8 0-16,-1 1-1580 0</inkml:trace>
  <inkml:trace contextRef="#ctx0" brushRef="#br0" timeOffset="166787.81">19436 7142 1345 0,'0'0'0'0,"-14"-7"0"0,-26-7 0 16,40 14 20-16,0 0-20 0,-60-14 20 0,-16 9-20 15,76 5 40-15,0 0-40 0,-80 4 40 0,6 13-40 16,74-17 54-16,0 0-54 0,-70 33 54 0,6 17-54 16,64-50 35-16,0 0-35 0,-51 78 36 0,4 31-36 15,47-109 29-15,0 0-29 0,-34 126 30 0,11 21-30 16,23-147 23-16,0 0-23 0,-5 147 23 0,15-13-23 15,-10-134 18-15,0 0-18 0,29 133 18 0,18 0-18 0,-47-133 14 16,0 0-14-16,58 108 15 0,15-39-15 0,-73-69 14 16,0 0-14-16,83 45 15 0,10-21-15 0,-93-24 16 0,0 0-16 15,95 9 17-15,-12-18-17 0,-83 9 14 0,0 0-14 16,80-33 15-16,1-19-15 0,-81 52 19 0,0 0-19 16,77-79 19-16,-4-22-19 0,-73 101 21 0,0 0-21 15,54-117 21-15,-17-22-21 0,-37 139 22 0,0 0-22 0,18-149 23 16,-23 0-23-16,5 149 20 0,0 0-20 0,-27-145 21 15,-20 10-21-15,47 135 17 0,0 0-17 0,-60-112 17 16,-4 34-17-16,64 78 25 0,0 0-25 0,-69-64 26 16,-3 12-26-16,72 52 25 0,0 0-25 0,-83-33 26 15,-16 26-26-15,99 7 23 0,0 0-23 0,-93 16 24 16,12 20-24-16,81-36 5 0,0 0-5 0,-69 52 6 16,14 5-6-16,-1-3-1639 0</inkml:trace>
  <inkml:trace contextRef="#ctx0" brushRef="#br0" timeOffset="169602.96">2697 10726 863 0,'0'0'0'15,"0"0"0"-15,0-21 0 0,0 21 48 0,0 0-48 16,-5-19 48-16,-4 0-48 0,9 19 104 0,0 0-104 15,-18-19 104-15,-8-2-104 0,26 21 72 0,0 0-72 16,-32-15 73-16,4 3-73 0,28 12 46 0,0 0-46 16,-39 1 46-16,-7 13-46 0,46-14 34 0,0 0-34 0,-46 21 35 15,15 0-35-15,31-21 24 0,0 0-24 0,-23 31 25 16,1 10-25-16,22-41 21 0,0 0-21 0,-14 52 21 16,6 9-21-16,8-61 18 0,0 0-18 0,5 62 19 15,18 1-19-15,-23-63 15 0,0 0-15 0,39 53 16 16,15-13-16-16,-54-40 13 0,0 0-13 0,64 36 14 15,-1-3-14-15,-63-33 12 0,0 0-12 0,58 37 12 16,-17 6-12-16,-41-43 10 0,0 0-10 0,18 45 11 16,-22 5-11-16,4-50 8 0,0 0-8 0,-28 47 9 15,-25-11-9-15,53-36 7 0,0 0-7 0,-69 30 7 16,-3-8-7-16,72-22 8 0,0 0-8 0,-67 14 8 0,17-7-8 16,50-7 6-16,0 0-6 0,-40-7 7 15,3-14-7-15,37 21 4 0,0 0-4 0,-23-40 5 0,19-12-5 16,4 52 2-16,0 0-2 0,13-58 3 0,15 2-3 15,-28 56 1-15,0 0-1 0,41-47 1 0,13 9-1 16,-1 2-1275-16</inkml:trace>
  <inkml:trace contextRef="#ctx0" brushRef="#br0" timeOffset="170273.39">2801 10980 1121 0,'0'0'0'0,"4"16"0"0,4 20 0 0,-8-36 0 0,0 0 0 16,9 52 0-16,-2 0 0 0,-7-52 0 0,0 0 0 15,9 59 0-15,0 5 0 0,-9-64 13 0,0 0-13 16,12 59 14-16,6-16-14 0,-18-43 39 0,0 0-39 16,14 31 40-16,4-15-40 0,-18-16 60 0,0 0-60 15,17 0 60-15,6-12-60 0,-23 12 56 0,0 0-56 0,23-33 57 16,-3-14-57-16,-20 47 50 0,0 0-50 0,17-54 50 16,-8 3-50-16,-9 51 44 0,0 0-44 0,9-45 45 15,0 10-45-15,-9 35 36 0,0 0-36 0,8-21 36 16,7 9-36-16,-15 12 31 0,0 0-31 0,14 0 31 15,7 12-31-15,-21-12 28 0,0 0-28 0,23 19 28 16,0 5-28-16,-23-24 21 0,0 0-21 0,23 26 22 16,0 4-22-16,-23-30 19 0,0 0-19 0,21 26 20 15,-7-9-20-15,-14-17 18 0,0 0-18 0,17 5 18 16,-2-12-18-16,-15 7 13 0,0 0-13 0,17-19 13 0,-3-14-13 16,-14 33 11-16,0 0-11 0,14-41 12 0,-5-4-12 15,-9 45 10-15,0 0-10 0,13-52 11 16,-5-15-11-16,-8 67 13 0,0 0-13 0,6-77 13 0,-6-4-13 15,0 81 14-15,0 0-14 0,-6-78 14 0,-2 7-14 16,8 71 14-16,0 0-14 0,-13-62 15 0,-1 1-15 16,14 61 17-16,0 0-17 0,-9-48 18 0,4 20-18 0,5 28 21 15,0 0-21-15,-5-8 22 0,-2 20-22 0,7-12 23 16,0 0-23-16,-6 27 23 0,1 24-23 0,5-51 21 16,0 0-21-16,2 58 22 0,7 12-22 0,-9-70 17 15,0 0-17-15,14 81 18 0,12 19-18 0,-26-100 15 16,0 0-15-16,27 99 15 0,5-16-15 0,-32-83 12 0,0 0-12 15,35 71 13-15,11-10-13 0,-46-61 4 0,0 0-4 16,44 43 5-16,2-21-5 0,-46-22 1 0,0 0-1 16,40 5 1-16,1-17-1 0,-41 12-1 0,0 0 1 15,37-24-1-15,-7-7 1 0,-30 31-7 0,0 0 7 16,23-33-6-16,-4 0 6 0,-19 33-9 0,0 0 9 0,9-36-9 16,-9 0 9-16,0 36-5 0,0 0 5 0,-9-33-4 15,-5 8 4-15,14 25-2 0,0 0 2 0,-9-15-2 16,4 6 2-16,5 9 0 0,0 0 0 0,-9 5 0 15,-9 14 0-15,18-19 4 0,0 0-4 0,-12 25 4 16,10 4-4-16,2-29 11 0,0 0-11 0,6 24 11 16,11-5-11-16,-17-19 11 0,0 0-11 0,23 12 11 15,9-6-11-15,-32-6 13 0,0 0-13 0,35 3 13 16,-1-3-13-16,1-3-1748 0</inkml:trace>
  <inkml:trace contextRef="#ctx0" brushRef="#br0" timeOffset="170753.16">4237 10754 1020 0,'0'0'0'0,"-9"0"0"15,-14 3 0-15,23-3 102 0,0 0-102 0,-23 2 103 16,6 1-103-16,17-3 101 0,0 0-101 0,-15 9 101 15,1 7-101-15,14-16 45 0,0 0-45 0,-12 31 45 16,3 21-45-16,9-52 26 0,0 0-26 0,4 60 27 16,13-3-27-16,-17-57 15 0,0 0-15 0,23 51 15 15,9-8-15-15,-32-43 15 0,0 0-15 0,32 40 15 16,-1 5-15-16,-31-45 15 0,0 0-15 0,32 48 16 0,-5 2-16 16,-27-50 15-16,0 0-15 0,14 47 16 0,-18-14-16 15,4-33 18-15,0 0-18 0,-10 21 18 0,-6-8-18 16,16-13 17-16,0 0-17 0,-23 7 18 0,-11-8-18 15,34 1 21-15,0 0-21 0,-35-23 22 0,12-20-22 16,23 43 6-16,0 0-6 0,-12-54 7 0,12-3-7 16,0 57 1-16,0 0-1 0,17-66 1 0,15-13-1 15,3-3-1306-15</inkml:trace>
  <inkml:trace contextRef="#ctx0" brushRef="#br0" timeOffset="170922.93">4434 10553 1121 0,'0'0'0'0,"0"0"0"0,11 0 0 0,-11 0 17 16,0 0-17-16,12 7 18 0,2 12-18 0,-14-19 39 0,0 0-39 15,18 29 40-15,0 11-40 0,-18-40 52 0,0 0-52 16,23 57 53-16,1 23-53 0,-24-80 47 0,0 0-47 16,25 86 47-16,-6 6-47 0,-19-92 49 0,0 0-49 15,18 88 50-15,-4-13-50 0,-14-75 43 0,0 0-43 0,4 69 43 16,1-2-43-16,-5-67 38 0,0 0-38 0,4 49 39 16,6-30-39-16,2 2-1212 0</inkml:trace>
  <inkml:trace contextRef="#ctx0" brushRef="#br0" timeOffset="171067.76">4567 11086 1435 0,'0'0'0'0,"0"0"0"15,12 16 0-15,-12-16 51 0,0 0-51 0,11 8 51 16,1-8-51-16,-12 0 91 0,0 0-91 0,23 0 92 16,5-2-92-16,-28 2 37 0,0 0-37 0,41 0 37 15,8-3-37-15,-49 3 4 0,0 0-4 0,53-9 4 16,-4-3-4-16,-1 0-1292 0</inkml:trace>
  <inkml:trace contextRef="#ctx0" brushRef="#br0" timeOffset="171187.37">4969 11108 1244 0,'0'0'0'0,"0"4"0"0,3 8 0 16,-3-12 14-16,0 0-14 0,0 12 14 0,0-5-14 16,0-7 27-16,0 0-27 0,0 0 28 0,0 0-28 0,0 0 1 15,0 0-1-15,0 0 1 0,0 0-1 0,0 0-937 16</inkml:trace>
  <inkml:trace contextRef="#ctx0" brushRef="#br0" timeOffset="171804.44">6941 10818 1311 0,'0'0'0'0,"0"0"0"0,-18-28 0 0,18 28 53 15,0 0-53-15,-14-21 54 0,2 11-54 0,12 10 88 16,0 0-88-16,-28 12 89 0,-22 28-89 0,50-40 89 0,0 0-89 16,-53 57 89-16,16 19-89 0,37-76 49 0,0 0-49 15,-26 80 49-15,12-4-49 0,14-76 37 0,0 0-37 16,-6 78 37-16,17 12-37 0,-11-90 28 0,0 0-28 16,23 84 29-16,7-23-29 0,-30-61 21 0,0 0-21 15,37 47 22-15,3-20-22 0,-40-27 17 0,0 0-17 0,41 14 17 16,-4-14-17-16,-37 0 12 0,0 0-12 0,32-5 12 15,-11-5-12-15,-21 10 6 0,0 0-6 0,9-16 6 16,-14-5-6-16,5 21 3 0,0 0-3 0,-27-20 4 16,-13 2-4-16,40 18 1 0,0 0-1 0,-50-15 2 15,1 3-2-15,49 12 0 0,0 0 0 0,-41-16 0 16,18 2 0-16,23 14-2 0,0 0 2 0,-17-17-2 16,4-16 2-16,13 33-7 0,0 0 7 0,-2-40-7 15,17-1 7-15,-3-1-1521 0</inkml:trace>
  <inkml:trace contextRef="#ctx0" brushRef="#br0" timeOffset="172203.67">6862 10430 1311 0,'0'0'0'0,"-11"-7"0"0,-21-7 0 16,32 14 17-16,0 0-17 0,-58-3 17 0,-32 17-17 16,90-14 26-16,0 0-26 0,-99 34 27 0,-1 15-27 0,100-49 49 15,0 0-49-15,-99 60 49 0,7 13-49 16,92-73 50-16,0 0-50 0,-76 93 50 0,18 32-50 0,58-125 48 15,0 0-48-15,-37 135 49 0,28 5-49 0,9-140 46 16,0 0-46-16,18 137 47 0,24-7-47 0,-42-130 37 0,0 0-37 16,64 121 38-16,17-7-38 0,-81-114 32 0,0 0-32 15,95 92 32-15,11-39-32 0,-106-53 28 0,0 0-28 16,104 23 29-16,0-33-29 0,-104 10 11 0,0 0-11 16,97-42 12-16,0-29-12 0,-97 71 8 0,0 0-8 15,90-81 8-15,-11-6-8 0,-79 87 5 0,0 0-5 0,68-100 5 16,-19-18-5-16,-49 118 2 0,0 0-2 0,30-135 2 15,-20-15-2-15,-10 150 6 0,0 0-6 0,-17-142 7 16,-25 14-7-16,42 128 14 0,0 0-14 0,-59-120 14 16,-17 3-14-16,76 117 21 0,0 0-21 0,-68-92 21 15,4 31-21-15,64 61 21 0,0 0-21 0,-67-34 22 16,-5 23-22-16,72 11 22 0,0 0-22 0,-71 23 23 16,6 32-23-16,65-55 6 0,0 0-6 0,-49 71 7 15,22 7-7-15,27-78 0 0,0 0 0 0,-3 78 0 16,24-9 0-16,2 2-1605 0</inkml:trace>
  <inkml:trace contextRef="#ctx0" brushRef="#br0" timeOffset="172508.22">8504 10899 1244 0,'0'0'0'16,"0"0"0"-16,0-9 0 0,0 9 76 0,0 0-76 15,0 0 76-15,14 25-76 0,-14-25 36 0,0 0-36 0,17 29 37 16,10 14-37-16,-27-43 74 0,0 0-74 0,28 49 75 15,-1-4-75-15,-27-45 61 0,0 0-61 0,17 40 62 16,-6 5-62-16,-11-45 45 0,0 0-45 0,7 39 46 16,-7-6-46-16,0-33 38 0,0 0-38 0,2 18 38 15,-2-18-38-15,0 0-1371 0</inkml:trace>
  <inkml:trace contextRef="#ctx0" brushRef="#br0" timeOffset="172670.13">8518 10581 1435 0,'0'0'0'0,"0"0"0"0,0 0 0 16,0 0 26-16,0 0-26 0,0 0 27 0,-9-6-27 15,9 6 36-15,0 0-36 0,0 0 37 0,21 0-37 16,-21 0 0-16,0 0 0 0,20 6 0 0,10 2 0 16,-6 3-1111-16</inkml:trace>
  <inkml:trace contextRef="#ctx0" brushRef="#br0" timeOffset="172971.83">8902 11060 1255 0,'0'0'0'16,"7"12"0"-16,11 21 0 0,-18-33 16 0,0 0-16 16,16 36 17-16,-7-5-17 0,-9-31 45 0,0 0-45 15,5 25 46-15,-1-8-46 0,-4-17 92 0,0 0-92 16,3 12 92-16,-3-12-92 0,0 0 78 0,0 0-78 0,11-12 78 15,5-12-78-15,-16 24 70 0,0 0-70 0,19-33 71 16,-1-7-71-16,-18 40 53 0,0 0-53 0,17-36 54 16,-3-1-54-16,-14 37 44 0,0 0-44 0,18-32 44 15,0 11-44-15,-18 21 35 0,0 0-35 0,23-7 35 16,5 16-35-16,-28-9 30 0,0 0-30 0,32 20 31 16,-2 11-31-16,-30-31 25 0,0 0-25 0,28 37 25 15,-5-4-25-15,-23-33 19 0,0 0-19 0,21 39 20 16,-11 5-20-16,-10-44 9 0,0 0-9 0,13 41 9 15,-3-3-9-15,-10-38 4 0,0 0-4 0,21 19 4 0,6-27-4 16,1-1-1666-16</inkml:trace>
  <inkml:trace contextRef="#ctx0" brushRef="#br0" timeOffset="173288.3">10915 10774 964 0,'0'0'0'0,"-5"-3"0"0,-13-6 0 0,18 9 0 0,0 0 0 15,-26-12 1-15,-15-3-1 0,41 15-6 0,0 0 6 16,-46-11-6-16,0 10 6 0,46 1 11 0,0 0-11 16,-40 10 11-16,1 7-11 0,39-17 56 0,0 0-56 15,-28 35 57-15,10 18-57 0,18-53 74 0,0 0-74 16,5 54 75-16,27 5-75 0,-32-59 69 0,0 0-69 0,49 52 70 15,10-5-70-15,-59-47 63 0,0 0-63 0,60 43 63 16,-7-5-63-16,-53-38 47 0,0 0-47 0,40 41 48 16,-20 6-48-16,-20-47 43 0,0 0-43 0,7 49 44 15,-13 1-44-15,6-50 29 0,0 0-29 0,-17 43 30 16,-19-8-30-16,36-35 22 0,0 0-22 0,-44 17 22 16,-10-15-22-16,-1 0-1281 0</inkml:trace>
  <inkml:trace contextRef="#ctx0" brushRef="#br0" timeOffset="173470.55">10691 10774 1300 0,'0'0'0'0,"16"-1"0"0,24-3 0 16,-40 4 16-16,0 0-16 0,55-8 17 0,5-3-17 16,-60 11 18-16,0 0-18 0,71-14 19 0,6-5-19 15,-77 19 24-15,0 0-24 0,76-26 24 0,-11 0-24 16,-65 26 13-16,0 0-13 0,57-29 14 0,-11-7-14 15,-46 36 2-15,0 0-2 0,31-40 2 0,-13-2-2 0,0 3-1027 16</inkml:trace>
  <inkml:trace contextRef="#ctx0" brushRef="#br0" timeOffset="173786.84">11164 10290 1132 0,'0'0'0'0,"-20"-4"0"0,-29-8 0 0,49 12 12 16,0 0-12-16,-67-8 13 0,-11 9-13 0,78-1 24 16,0 0-24-16,-84 18 25 0,-12 15-25 0,96-33 54 0,0 0-54 15,-93 58 54-15,5 34-54 0,88-92 58 0,0 0-58 16,-80 114 59-16,11 21-59 0,69-135 57 0,0 0-57 15,-54 142 58-15,22 2-58 0,32-144 51 0,0 0-51 16,-4 145 52-16,27 1-52 0,-23-146 46 0,0 0-46 0,53 126 47 16,27-27-47-16,-80-99 40 0,0 0-40 0,97 74 40 15,7-29-40-15,-104-45 36 0,0 0-36 0,109 21 37 16,8-28-37-16,-117 7 34 0,0 0-34 0,114-31 34 16,3-19-34-16,-117 50 27 0,0 0-27 0,107-78 28 15,-1-28-28-15,-106 106 23 0,0 0-23 0,94-118 24 16,-31-4-24-16,-63 122 25 0,0 0-25 0,28-135 26 15,-47-19-26-15,19 154 22 0,0 0-22 0,-55-161 23 16,-38 3-23-16,93 158 36 0,0 0-36 0,-124-131 36 0,-35 48-36 16,159 83 35-16,0 0-35 0,-174-44 36 0,-11 41-36 15,185 3 38-15,0 0-38 0,-182 34 38 0,11 41-38 16,171-75 12-16,0 0-12 0,-143 92 13 0,46-1-13 16,-5-1-1744-16</inkml:trace>
  <inkml:trace contextRef="#ctx0" brushRef="#br0" timeOffset="177653.28">6214 12730 1121 0,'0'0'0'16,"0"0"0"-16,0 0 0 0,0 0 35 0,0 0-35 15,18 26 35-15,-2-9-35 0,-16-17 87 0,0 0-87 16,24 23 88-16,1 3-88 0,-25-26 73 0,0 0-73 0,27 34 74 16,-5 8-74-16,-22-42 50 0,0 0-50 15,18 48 50-15,-4 13-50 0,-14-61 31 0,0 0-31 0,13 59 32 16,-10-6-32-16,-3-53 28 0,0 0-28 0,0 38 28 15,-3-19-28-15,3-19 25 0,0 0-25 0,0 9 26 16,0-9-26-16,0 0 22 0,0 0-22 0,-9-24 22 16,9-23-22-16,0 47 22 0,0 0-22 0,0-52 23 15,3-3-23-15,-3 55 18 0,0 0-18 0,0-55 19 16,0-1-19-16,0 56 15 0,0 0-15 0,6-54 16 16,8 3-16-16,-14 51 17 0,0 0-17 0,17-47 17 15,10 10-17-15,-27 37 18 0,0 0-18 0,37-24 19 16,7 17-19-16,-44 7 14 0,0 0-14 0,51 9 14 0,7 19-14 15,-58-28 18-15,0 0-18 0,50 39 19 16,-10 8-19-16,-40-47 18 0,0 0-18 0,28 56 18 0,-10 6-18 16,-18-62 12-16,0 0-12 0,12 64 12 0,-6 3-12 15,-6-67 7-15,0 0-7 0,5 49 8 0,7-28-8 16,-3-1-1554-16</inkml:trace>
  <inkml:trace contextRef="#ctx0" brushRef="#br0" timeOffset="178003.59">7172 12972 1222 0,'0'0'0'15,"5"18"0"-15,8 25 0 0,-13-43 54 0,0 0-54 0,10 50 55 16,3-2-55-16,-13-48 56 0,0 0-56 0,12 42 57 16,4-14-57-16,-16-28 53 0,0 0-53 0,17 20 53 15,1-11-53-15,-18-9 27 0,0 0-27 0,21 0 28 16,-1-9-28-16,-20 9 18 0,0 0-18 0,14-19 19 16,-2-10-19-16,-12 29 14 0,0 0-14 0,9-43 15 15,-4-11-15-15,-5 54 20 0,0 0-20 0,-3-52 21 16,1 4-21-16,2 48 29 0,0 0-29 0,-9-42 30 0,-9 9-30 15,18 33 40-15,0 0-40 0,-14-22 41 0,0 10-41 16,14 12 39-16,0 0-39 0,-16-2 39 0,-7 9-39 16,23-7 37-16,0 0-37 0,-28 17 37 0,-11 14-37 15,2 1-1443-15</inkml:trace>
  <inkml:trace contextRef="#ctx0" brushRef="#br0" timeOffset="178437.11">5893 13720 1020 0,'0'0'0'0,"0"0"0"16,14 19 0-16,-14-19 93 0,0 0-93 0,27 15 93 15,13-6-93-15,-40-9 97 0,0 0-97 0,66 7 98 16,38-3-98-16,-104-4 65 0,0 0-65 0,120-2 65 0,21-10-65 15,-141 12 55-15,0 0-55 0,148-14 55 16,11 0-55-16,-159 14 44 0,0 0-44 0,167-17 44 0,8-8-44 16,-175 25 42-16,0 0-42 0,159-29 42 0,-15-4-42 15,-144 33 35-15,0 0-35 0,122-31 35 0,-32 7-35 16,-90 24 30-16,0 0-30 0,72-24 31 0,-26 3-31 16,-46 21 11-16,0 0-11 0,30-16 11 0,-16 11-11 15,-14 5 1-15,0 0-1 0,0 0 2 0,-18 5-2 0,4 0-1417 16</inkml:trace>
  <inkml:trace contextRef="#ctx0" brushRef="#br0" timeOffset="179037.87">6468 14239 1132 0,'0'0'0'0,"4"7"0"0,1 10 0 15,-5-17 32-15,0 0-32 0,9 31 33 0,8 20-33 16,-17-51 100-16,0 0-100 0,27 52 100 0,-2-4-100 16,-25-48 82-16,0 0-82 0,24 40 82 0,-13-9-82 15,-11-31 50-15,0 0-50 0,5 24 50 0,-1-3-50 0,-4-21 41 16,0 0-41-16,0 16 41 0,3-8-41 0,-3-8 30 15,0 0-30-15,0 0 31 0,0 0-31 16,0 0 25-16,0 0-25 0,6-12 25 0,2-14-25 0,-8 26 19 0,0 0-19 16,9-35 19-16,-4-10-19 15,-5 45 17-15,0 0-17 0,9-53 18 0,5-9-18 0,-14 62 14 16,0 0-14-16,22-61 15 0,2 11-15 0,-24 50 13 16,0 0-13-16,34-38 13 0,-2 8-13 0,-32 30 13 0,0 0-13 15,37-17 14-15,3 8-14 0,-40 9 12 0,0 0-12 16,41 0 12-16,5 11-12 0,-46-11 11 0,0 0-11 0,49 20 11 15,-3 8-11-15,-46-28 12 0,0 0-12 0,44 42 12 16,-9 17-12-16,-35-59 11 0,0 0-11 0,23 67 11 16,-9-5-11-16,-14-62 10 0,0 0-10 0,4 45 11 15,-4-20-11-15,0-25 1 0,0 0-1 0,2 12 1 16,6-11-1-16,1 1-1533 0</inkml:trace>
  <inkml:trace contextRef="#ctx0" brushRef="#br0" timeOffset="179218.08">7370 14466 1513 0,'0'0'0'0,"1"8"0"0,8 15 0 16,-9-23 5-16,0 0-5 0,12 26 6 0,-1-2-6 15,-11-24 21-15,0 0-21 0,9 30 22 0,3 4-22 16,-12-34 58-16,0 0-58 0,9 35 58 0,-4-4-58 0,-5-31 40 15,0 0-40-15,9 24 41 0,5-5-41 16,4 0-1263-16</inkml:trace>
  <inkml:trace contextRef="#ctx0" brushRef="#br0" timeOffset="179788.15">8627 13035 1076 0,'0'0'0'0,"0"-11"0"0,4-18 0 16,-4 29 84-16,0 0-84 0,-4-33 84 0,-5 3-84 15,9 30 127-15,0 0-127 0,-14-20 127 0,0 8-127 16,14 12 77-16,0 0-77 0,-37-2 77 0,-21 11-77 15,58-9 42-15,0 0-42 0,-69 17 43 0,4 11-43 0,65-28 27 16,0 0-27-16,-51 39 27 0,10 11-27 0,41-50 17 16,0 0-17-16,-26 54 17 0,15 2-17 0,11-56 12 15,0 0-12-15,0 51 12 0,14-6-12 0,-14-45 9 0,0 0-9 16,28 44 9-16,18-4-9 0,-46-40 5 0,0 0-5 16,57 38 6-16,6 8-6 0,-63-46 4 0,0 0-4 15,64 49 4-15,-10 1-4 0,-54-50 3 0,0 0-3 16,41 47 4-16,-13-9-4 0,-28-38 7 0,0 0-7 15,16 29 7-15,-11-10-7 0,-5-19 10 0,0 0-10 16,-14 19 11-16,-16 5-11 0,30-24 13 0,0 0-13 0,-42 19 13 16,-13-10-13-16,55-9 16 0,0 0-16 0,-53 2 17 15,0-7-17-15,53 5 15 0,0 0-15 0,-42-14 15 16,16-10-15-16,26 24 4 0,0 0-4 0,-18-32 5 16,18-4-5-16,0-4-1460 0</inkml:trace>
  <inkml:trace contextRef="#ctx0" brushRef="#br0" timeOffset="179999.48">8839 13324 1367 0,'0'0'0'0,"9"12"0"0,12 19 0 15,-21-31 5-15,0 0-5 0,25 43 6 0,-1 2-6 16,-24-45 19-16,0 0-19 0,20 40 20 0,-15-9-20 15,-5-31 57-15,0 0-57 0,3 24 58 0,-3-8-58 16,0-16 41-16,0 0-41 0,0 12 42 0,0-12-42 0,0 0 38 16,0 0-38-16,0-9 38 0,4-27-38 0,-4-2-1209 15</inkml:trace>
  <inkml:trace contextRef="#ctx0" brushRef="#br0" timeOffset="180121.46">8839 13041 1278 0,'0'0'0'16,"0"0"0"-16,-11-6 0 0,11 6 8 0,0 0-8 15,-9-6 9-15,9 6-9 0,0 0 2 0,0 0-2 16,0 0 3-16,23-1-3 0,-23 1-5 0,0 0 5 0,23-2-4 16,6-2 4-16,1 1-909 0</inkml:trace>
  <inkml:trace contextRef="#ctx0" brushRef="#br0" timeOffset="180437.33">9109 13324 1289 0,'0'0'0'0,"0"8"0"16,5 15 0-16,-5-23 0 0,0 0 0 0,9 24 1 0,-6-7-1 15,-3-17 0-15,0 0 0 0,6 19 0 0,-1 0 0 16,-5-19 65-16,0 0-65 0,7 18 65 0,-7-6-65 16,0-12 99-16,0 0-99 0,0 0 100 0,0 0-100 15,0 0 86-15,0 0-86 0,14-16 87 0,-3-13-87 16,-11 29 81-16,0 0-81 0,14-37 82 0,-2-1-82 15,-12 38 55-15,0 0-55 0,13-31 55 0,1 12-55 16,-14 19 40-16,0 0-40 0,17-10 41 0,10 8-41 0,-27 2 27 16,0 0-27-16,30 5 28 0,5 9-28 15,-35-14 20-15,0 0-20 0,39 19 21 0,-2 9-21 0,-37-28 16 16,0 0-16-16,32 34 16 0,-15 6-16 0,-17-40 13 16,0 0-13-16,11 42 14 0,-8-6-14 0,-3-36 8 0,0 0-8 15,4 26 9-15,-4-12-9 0,0 0-1679 0</inkml:trace>
  <inkml:trace contextRef="#ctx0" brushRef="#br0" timeOffset="181039.62">10269 12820 1087 0,'0'0'0'0,"-8"2"0"0,-15-1 0 16,23-1 16-16,0 0-16 0,-32-3 17 0,-3-7-17 15,35 10 34-15,0 0-34 0,-36-13 34 0,8 8-34 16,28 5 32-16,0 0-32 0,-28 9 33 0,-13 17-33 16,41-26 54-16,0 0-54 0,-40 38 55 0,4 10-55 0,36-48 73 15,0 0-73-15,-28 66 74 0,16 21-74 0,12-87 62 16,0 0-62-16,-5 95 63 0,10-10-63 0,-5-85 47 16,0 0-47-16,14 85 47 0,12-4-47 0,-26-81 37 0,0 0-37 15,36 73 38-15,10-20-38 0,-46-53 28 0,0 0-28 16,51 31 29-16,14-20-29 0,-65-11 25 0,0 0-25 15,60-5 26-15,0-16-26 0,-60 21 20 0,0 0-20 16,53-40 20-16,-7-22-20 0,-46 62 18 0,0 0-18 0,39-77 19 16,-17 3-19-16,-22 74 17 0,0 0-17 0,9-83 17 15,-9-16-17-15,0 99 16 0,0 0-16 0,-23-91 17 16,-17 13-17-16,40 78 21 0,0 0-21 0,-58-68 21 16,-22 8-21-16,80 60 22 0,0 0-22 15,-74-40 22-15,16 26-22 0,58 14 20 0,0 0-20 0,-46 10 21 16,5 22-21-16,41-32 17 0,0 0-17 0,-30 32 18 15,13 0-18-15,17-32 13 0,0 0-13 0,-7 36 13 16,12 11-13-16,-5-47 9 0,0 0-9 0,19 50 10 16,17 2-10-16,-36-52 7 0,0 0-7 0,54 41 7 15,28-13-7-15,-82-28 3 0,0 0-3 0,90 17 4 0,1-8-4 16,-91-9 2-16,0 0-2 0,90-3 2 0,-5-15-2 16,1 1-1656-16</inkml:trace>
  <inkml:trace contextRef="#ctx0" brushRef="#br0" timeOffset="181589.44">11176 13594 1244 0,'0'0'0'0,"-7"-13"0"15,-9-16 0-15,16 29 64 0,0 0-64 0,-26-38 64 16,-10 2-64-16,36 36 92 0,0 0-92 0,-37-26 92 15,11 17-92-15,26 9 64 0,0 0-64 0,-30 12 65 16,-9 23-65-16,39-35 44 0,0 0-44 0,-35 48 45 16,8 11-45-16,27-59 30 0,0 0-30 0,-12 61 31 15,10-1-31-15,2-60 25 0,0 0-25 0,2 61 25 16,7-6-25-16,-9-55 19 0,0 0-19 0,16 54 20 0,1-11-20 16,-17-43 13-16,0 0-13 0,29 29 14 0,2-23-14 15,-31-6 10-15,0 0-10 0,44-16 10 0,8-22-10 16,-52 38 9-16,0 0-9 0,49-48 9 0,-14 6-9 15,-35 42 7-15,0 0-7 0,28-38 7 0,-8-4-7 16,-20 42 5-16,0 0-5 0,10-36 6 0,-4 7-6 16,-6 29 6-16,0 0-6 0,0-18 6 0,1 8-6 15,-1 10 5-15,0 0-5 0,9 0 5 0,7 12-5 0,-16-12 5 16,0 0-5-16,23 21 5 0,2 5-5 0,-25-26 5 16,0 0-5-16,26 29 6 0,4 4-6 0,-30-33 5 15,0 0-5-15,25 29 5 0,-4-4-5 0,-21-25 5 0,0 0-5 16,27 22 5-16,4-3-5 0,3 0-1498 15</inkml:trace>
  <inkml:trace contextRef="#ctx0" brushRef="#br0" timeOffset="181905.9">11705 13415 1491 0,'0'0'0'0,"0"0"0"16,0-15 0-16,0 15 22 0,0 0-22 0,-5-12 22 15,-4 6-22-15,9 6 76 0,0 0-76 0,-25-1 77 16,-12 2-77-16,37-1 49 0,0 0-49 0,-35 4 49 16,10 1-49-16,25-5 38 0,0 0-38 0,-16 16 39 15,16 13-39-15,0-29 37 0,0 0-37 0,18 36 37 16,21 4-37-16,-39-40 34 0,0 0-34 0,46 40 35 0,0-5-35 16,-46-35 28-16,0 0-28 0,44 34 29 0,-9-6-29 15,-35-28 22-15,0 0-22 0,32 33 22 0,-9 7-22 16,-23-40 19-16,0 0-19 0,17 41 20 0,-11-1-20 15,-6-40 13-15,0 0-13 0,-6 38 14 0,-11 5-14 16,17-43 10-16,0 0-10 0,-23 40 10 0,-4-16-10 16,27-24 9-16,0 0-9 0,-31 12 10 0,-8-6-10 15,39-6 7-15,0 0-7 0,-39-4 7 0,7-10-7 0,32 14 6 16,0 0-6-16,-21-24 6 0,7-9-6 0,2 0-1619 16</inkml:trace>
  <inkml:trace contextRef="#ctx0" brushRef="#br0" timeOffset="186836.97">13033 12598 886 0,'0'0'0'16,"0"0"0"-16,-17-13 0 0,17 13 49 0,0 0-49 16,-20-11 49-16,-6 1-49 0,26 10 106 0,0 0-106 0,-32-5 106 15,-5 5-106-15,37 0 111 0,0 0-111 0,-35 1 112 16,0 6-112-16,35-7 76 0,0 0-76 0,-32 16 77 16,0 8-77-16,32-24 43 0,0 0-43 0,-28 30 44 15,5 4-44-15,23-34 35 0,0 0-35 0,-23 40 35 16,5 1-35-16,18-41 27 0,0 0-27 0,-9 47 28 15,6 3-28-15,3-50 18 0,0 0-18 0,3 58 18 16,6 6-18-16,-9-64 14 0,0 0-14 0,18 60 15 16,10-8-15-16,-28-52 12 0,0 0-12 0,43 45 13 15,13-9-13-15,-56-36 9 0,0 0-9 0,63 26 10 0,10-12-10 16,-73-14 10-16,0 0-10 0,67 5 10 0,-9-5-10 16,-58 0 7-16,0 0-7 0,48-12 7 0,-10-5-7 15,-38 17 0-15,0 0 0 0,32-23 1 0,0-6-1 16,-32 29 0-16,0 0 0 0,25-33 0 0,-1 0 0 15,-1-1-1386-15</inkml:trace>
  <inkml:trace contextRef="#ctx0" brushRef="#br0" timeOffset="187607.06">13667 12592 1222 0,'0'0'0'0,"0"0"0"16,-23-13 0-16,23 13-5 0,0 0 5 0,-18-5-5 15,7 5 5-15,11 0-23 0,0 0 23 0,-19 16-22 16,-6 22 22-16,25-38 8 0,0 0-8 0,-19 45 8 15,10 2-8-15,9-47 38 0,0 0-38 0,-3 50 39 16,10 3-39-16,-7-53 58 0,0 0-58 0,10 58 59 16,11 2-59-16,-21-60 62 0,0 0-62 0,25 59 63 15,5-4-63-15,-30-55 48 0,0 0-48 0,41 40 48 0,8-16-48 16,-49-24 37-16,0 0-37 0,55 6 38 16,3-29-38-16,-58 23 31 0,0 0-31 0,49-38 32 0,-10-14-32 15,-39 52 28-15,0 0-28 0,34-57 28 0,-11 0-28 16,-23 57 23-16,0 0-23 0,10-56 24 0,-12 3-24 15,2 53 21-15,0 0-21 0,-21-61 21 0,-14-6-21 16,35 67 19-16,0 0-19 0,-46-59 19 0,-14 16-19 16,60 43 16-16,0 0-16 0,-55-28 16 0,11 19-16 15,44 9 13-15,0 0-13 0,-37 12 14 0,6 13-14 0,31-25 14 16,0 0-14-16,-23 36 14 0,14 19-14 0,9-55 12 16,0 0-12-16,5 56 13 0,7-10-13 0,-12-46 11 15,0 0-11-15,30 39 11 0,18-8-11 0,-48-31 9 16,0 0-9-16,58 26 9 0,8-7-9 0,-66-19 7 0,0 0-7 15,61 12 7-15,-6-10-7 16,-55-2 7-16,0 0-7 0,46-11 7 0,-2-13-7 0,-44 24 6 0,0 0-6 16,40-33 7-16,1-7-7 0,-41 40 5 0,0 0-5 15,32-50 6-15,-8-12-6 0,-24 62 6 0,0 0-6 0,16-63 6 16,-16 6-6-16,0 57 7 0,0 0-7 0,-8-52 8 16,-10 13-8-16,18 39 9 0,0 0-9 0,-14-25 10 15,1 13-10-15,13 12 9 0,0 0-9 0,-5 0 10 16,5 0-10-16,0 0 11 0,0 0-11 0,-3 14 11 15,11 16-11-15,-8-30 12 0,0 0-12 0,22 38 12 16,13 5-12-16,-35-43 11 0,0 0-11 0,46 50 12 16,8 11-12-16,-54-61 14 0,0 0-14 0,46 62 15 15,-7-7-15-15,-39-55 17 0,0 0-17 0,28 56 17 16,-14 4-17-16,-14-60 24 0,0 0-24 0,4 59 24 0,-13-5-24 16,9-54 20-16,0 0-20 0,-17 41 20 0,-5-13-20 15,22-28 17-15,0 0-17 0,-24 16 17 0,-12-8-17 16,36-8 14-16,0 0-14 0,-37-7 15 0,2-19-15 15,35 26 3-15,0 0-3 0,-26-41 4 0,11-13-4 16,1 1-1799-16</inkml:trace>
  <inkml:trace contextRef="#ctx0" brushRef="#br0" timeOffset="187988.84">14871 12370 942 0,'0'0'0'0,"0"0"0"15,14 12 0-15,-14-12-4 0,0 0 4 0,16 7-3 16,4-10 3-16,-20 3-12 0,0 0 12 0,26 3-12 16,8 4 12-16,-34-7 6 0,0 0-6 0,47 17 7 0,19 11-7 15,-66-28 53-15,0 0-53 0,72 48 54 0,2 29-54 16,-74-77 77-16,0 0-77 0,67 86 77 0,-19 2-77 15,-48-88 66-15,0 0-66 0,30 82 67 0,-22-15-67 16,-8-67 21-16,0 0-21 0,0 52 22 0,-1-22-22 16,-1-1-961-16</inkml:trace>
  <inkml:trace contextRef="#ctx0" brushRef="#br0" timeOffset="188204.31">15363 13021 1009 0,'0'0'0'0,"0"0"0"0,8-5 0 16,-8 5 10-16,0 0-10 0,10-13 10 0,10-13-10 16,-20 26 19-16,0 0-19 0,21-31 20 0,-2 0-20 0,-19 31 34 15,0 0-34-15,21-33 34 0,-3-8-34 0,-18 41 43 16,0 0-43-16,18-52 44 0,1-21-44 0,-19 73 49 15,0 0-49-15,14-78 49 0,-5 6-49 0,-9 72 57 0,0 0-57 16,3-75 58-16,-6-3-58 0,3 78 61 0,0 0-61 16,-5-79 62-16,-6 1-62 0,11 78 63 0,0 0-63 15,-12-64 63-15,-1 27-63 0,13 37 68 0,0 0-68 16,-9-20 68-16,1 11-68 0,8 9 66 0,0 0-66 0,-6-2 66 16,1 7-66-16,5-5 47 0,0 0-47 0,-3 21 47 15,6 19-47-15,-3-40 34 0,0 0-34 0,9 43 34 16,1-6-34-16,3-1-1527 0</inkml:trace>
  <inkml:trace contextRef="#ctx0" brushRef="#br0" timeOffset="188663.95">16201 12547 1166 0,'0'0'0'15,"0"0"0"-15,14 1 0 0,-14-1 17 0,0 0-17 0,15 4 17 16,6 3-17-16,-21-7 28 0,0 0-28 0,23 3 29 15,7 2-29-15,-30-5 97 0,0 0-97 0,35 0 98 16,5-5-98-16,-40 5 76 0,0 0-76 0,45-7 77 16,6 4-77-16,-51 3 66 0,0 0-66 0,49 0 67 15,-14 3-67-15,-35-3 46 0,0 0-46 0,23 4 46 16,-10-4-46-16,-13 0 14 0,0 0-14 0,0 0 15 16,0 0-15-16,0 0-1335 0</inkml:trace>
  <inkml:trace contextRef="#ctx0" brushRef="#br0" timeOffset="188857.03">16270 12827 1278 0,'0'0'0'0,"0"0"0"0,11 14 0 0,-11-14 19 16,0 0-19-16,14 10 20 0,3-8-20 15,-17-2 37-15,0 0-37 0,27-4 37 0,13-3-37 0,-40 7 38 16,0 0-38-16,50-6 39 0,8-1-39 0,-58 7 40 15,0 0-40-15,58-7 40 0,-8 2-40 0,-50 5 38 16,0 0-38-16,37-7 38 0,-9 5-38 0,2 0-1158 16</inkml:trace>
  <inkml:trace contextRef="#ctx0" brushRef="#br0" timeOffset="189870.07">17318 13014 987 0,'0'0'0'0,"0"0"0"0,0-7 0 15,0 7 22-15,0 0-22 0,0 0 23 0,0-7-23 0,0 7 99 16,0 0-99-16,3 9 99 0,4 15-99 0,-7-24 53 15,0 0-53-15,16 36 53 0,11 16-53 0,-27-52 65 16,0 0-65-16,37 57 65 0,3 0-65 0,-40-57 41 16,0 0-41-16,41 59 41 0,-6-2-41 0,-35-57 28 0,0 0-28 15,30 68 29-15,-5 8-29 0,-25-76 34 0,0 0-34 16,18 74 35-16,-4-3-35 0,-14-71 35 0,0 0-35 16,8 68 36-16,-2 3-36 0,-6-71 37 0,0 0-37 0,0 65 38 15,0 6-38-15,0-71 30 0,0 0-30 16,0 61 31-16,0-16-31 0,0-45 25 0,0 0-25 0,-4 31 26 15,2-7-26-15,2-24 21 0,0 0-21 16,0 18 22-16,0-10-22 0,0-8 19 0,0 0-19 0,0 7 20 16,0-7-20-16,0 0 18 0,0 0-18 0,0-8 18 15,-1-22-18-15,1 30 17 0,0 0-17 0,-6-41 18 16,-2-20-18-16,8 61 17 0,0 0-17 0,-9-69 17 16,4-2-17-16,5 71 21 0,0 0-21 0,-6-75 21 15,1-6-21-15,5 81 20 0,0 0-20 0,-4-85 20 16,3-3-20-16,1 88 19 0,0 0-19 0,-2-90 19 0,2 14-19 15,0 76 18-15,0 0-18 0,0-76 18 0,-2-9-18 16,2 85 17-16,0 0-17 0,0-87 17 0,0 13-17 16,0 74 13-16,0 0-13 0,0-74 13 15,0-1-13-15,0 75 11 0,0 0-11 0,-3-78 12 0,1-10-12 16,2 88 7-16,0 0-7 0,0-86 8 0,0 9-8 16,0 77 5-16,0 0-5 0,0-76 6 0,0 4-6 15,0 72 3-15,0 0-3 0,2-73 4 0,1-7-4 0,-3 80 2 16,0 0-2-16,0-74 2 0,2 13-2 0,-2 61 1 15,0 0-1-15,2-55 2 0,3 8-2 0,-5 47 2 16,0 0-2-16,7-43 2 0,0-4-2 16,-7 47 1-16,0 0-1 0,11-45 2 0,1 4-2 0,-12 41 1 15,0 0-1-15,14-44 2 0,2 3-2 0,-16 41 1 0,0 0-1 16,19-40 2-16,8 11-2 0,-27 29 1 0,0 0-1 16,37-25 2-16,7 5-2 0,-44 20 1 0,0 0-1 0,55-16 1 15,1 9-1-15,-56 7 1 0,0 0-1 0,71-5 1 16,1 2-1-16,-72 3 1 0,0 0-1 0,90-11 1 15,23-3-1-15,-113 14 1 0,0 0-1 0,127-17 1 16,7 1-1-16,-134 16 0 0,0 0 0 0,152-15 1 16,22-6-1-16,-174 21 0 0,0 0 0 0,203-26 1 15,14-7-1-15,-217 33 0 0,0 0 0 0,229-36 1 16,11 0-1-16,-240 36 0 0,0 0 0 0,235-37 1 16,-8-3-1-16,-227 40 0 0,0 0 0 0,221-34 0 15,-10 10 0-15,-211 24 0 0,0 0 0 0,196-19 0 16,-16 3 0-16,-180 16 0 0,0 0 0 0,145-12 0 0,-36 7 0 15,-109 5 0-15,0 0 0 0,78-4 0 0,-22 8 0 16,-56-4-1-16,0 0 1 0,28 8 0 0,-29 8 0 16,1-4-1759-16</inkml:trace>
  <inkml:trace contextRef="#ctx0" brushRef="#br0" timeOffset="190320.5">17888 12398 897 0,'0'0'0'0,"0"0"0"16,3 12 0-16,-3-12 3 0,0 0-3 0,2 8 4 15,-2-8-4-15,0 0 8 0,0 0-8 0,3 9 9 16,-3-9-9-16,0 0 56 0,0 0-56 0,13 23 57 0,10 18-57 16,-23-41 83-16,0 0-83 0,26 57 83 0,4 16-83 15,-30-73 94-15,0 0-94 0,28 78 94 0,-5-4-94 16,-23-74 89-16,0 0-89 0,16 71 89 0,-3-2-89 16,-13-69 59-16,0 0-59 0,1 63 60 0,-2-8-60 15,1-55 43-15,0 0-43 0,0 38 44 0,0-17-44 16,1 1-1269-16</inkml:trace>
  <inkml:trace contextRef="#ctx0" brushRef="#br0" timeOffset="190584.96">18549 12834 1446 0,'0'0'0'0,"0"0"0"16,7 12 0-16,-7-12 48 0,0 0-48 0,5 9 49 15,-5-9-49-15,0 0 89 0,0 0-89 0,16 5 90 16,7-9-90-16,-23 4 46 0,0 0-46 0,32-3 47 16,-2 1-47-16,-30 2 37 0,0 0-37 0,33-3 38 15,6-1-38-15,-39 4 21 0,0 0-21 0,34-3 22 16,-13-2-22-16,-21 5 9 0,0 0-9 0,16-16 10 15,0-10-10-15,0-2-1404 0</inkml:trace>
  <inkml:trace contextRef="#ctx0" brushRef="#br0" timeOffset="191238.55">19530 12114 897 0,'0'0'0'0,"0"0"0"15,2 9 0-15,-2-9 57 0,0 0-57 0,3 15 58 16,2 21-58-16,-5-36 97 0,0 0-97 0,6 47 98 15,1 9-98-15,-7-56 104 0,0 0-104 0,3 55 104 16,6-7-104-16,-9-48 65 0,0 0-65 0,11 42 66 0,-1-9-66 16,-10-33 48-16,0 0-48 0,9 31 49 15,-2-2-49-15,-7-29 41 0,0 0-41 0,2 25 41 0,0-13-41 16,-2-12 40-16,0 0-40 0,0 0 40 0,0 0-40 16,0 0 33-16,0 0-33 0,0-18 33 0,7-6-33 15,-7 24 29-15,0 0-29 0,12-31 30 0,7-4-30 16,-19 35 25-16,0 0-25 0,22-38 25 0,-8-3-25 15,-14 41 24-15,0 0-24 0,14-49 24 0,0-9-24 0,-14 58 21 16,0 0-21-16,18-56 22 0,6 15-22 0,-24 41 17 16,0 0-17-16,23-26 17 0,-5 8-17 0,-18 18 18 15,0 0-18-15,23-1 19 0,9 9-19 0,-32-8 18 0,0 0-18 16,31 25 18-16,-3 21-18 0,-28-46 17 0,0 0-17 16,23 56 18-16,-5 6-18 0,-18-62 15 0,0 0-15 15,12 59 15-15,-6-6-15 0,-6-53 9 0,0 0-9 16,-4 38 10-16,-1-13-10 0,5-25 6 0,0 0-6 15,0 15 6-15,2-4-6 0,-2-11 4 0,0 0-4 0,12 1 5 16,9-6-5-16,2 0-1653 0</inkml:trace>
  <inkml:trace contextRef="#ctx0" brushRef="#br0" timeOffset="191586.33">20133 12275 1401 0,'0'0'0'0,"7"0"0"16,11 0 0-16,-18 0 9 0,0 0-9 0,19-2 10 0,-3-1-10 16,-16 3 15-16,0 0-15 0,14-2 15 0,-5 2-15 15,-9 0 37-15,0 0-37 0,11 5 37 0,1 9-37 16,-12-14 33-16,0 0-33 0,12 24 33 0,-1 9-33 16,-11-33 32-16,0 0-32 0,3 33 33 0,3-14-33 15,-6-19 28-15,0 0-28 0,0 17 28 0,0-5-28 16,0-12 24-16,0 0-24 0,0 13 24 0,0-7-24 15,0-6 21-15,0 0-21 0,0 7 21 0,0-7-21 16,0 0 17-16,0 0-17 0,8 11 17 0,-1-4-17 16,-7-7 16-16,0 0-16 0,20 5 17 0,10-3-17 0,-30-2 14 15,0 0-14-15,35-2 14 0,0-2-14 0,-35 4 12 16,0 0-12-16,34-5 13 0,-8-2-13 0,-26 7 11 0,0 0-11 16,23-5 11-16,-5 2-11 0,-18 3 8 0,0 0-8 15,18-4 9-15,-3-1-9 0,-15 5 2 0,0 0-2 16,15-16 3-16,-1-16-3 0,-4 0-1414 0</inkml:trace>
  <inkml:trace contextRef="#ctx0" brushRef="#br0" timeOffset="192039.95">19606 12882 1143 0,'0'0'0'0,"0"0"0"0,3 11 0 0,-3-11 6 16,0 0-6-16,13 5 7 0,13-7-7 0,-26 2 10 16,0 0-10-16,42 0 10 0,16 5-10 0,-58-5 57 0,0 0-57 15,75 2 57-15,15-7-57 0,-90 5 123 0,0 0-123 16,100-7 123-16,8 2-123 0,-108 5 77 0,0 0-77 15,102-4 78-15,-21-1-78 0,-81 5 60 0,0 0-60 16,71-7 61-16,-18 2-61 0,-53 5 51 0,0 0-51 0,44-2 52 16,-7 1-52-16,-37 1 38 0,0 0-38 0,28 0 38 15,-14 0-38-15,-14 0 7 0,0 0-7 0,0 0 7 16,9 3-7-16,-4 0-1444 0</inkml:trace>
  <inkml:trace contextRef="#ctx0" brushRef="#br0" timeOffset="192470.37">19886 13318 1087 0,'0'0'0'0,"0"0"0"0,14 13 0 16,-14-13 22-16,0 0-22 0,14 17 23 0,-1 7-23 0,-13-24 27 16,0 0-27-16,10 31 28 0,1 12-28 0,-11-43 84 15,0 0-84-15,10 39 85 0,-3-15-85 0,-7-24 57 16,0 0-57-16,4 17 57 0,0-3-57 0,-4-14 46 16,0 0-46-16,1 10 46 0,-1-10-46 0,0 0 38 0,0 0-38 15,7 4 39-15,7-15-39 0,-14 11 34 0,0 0-34 16,18-24 35-16,-4-17-35 0,-14 41 27 0,0 0-27 15,18-47 28-15,5 2-28 0,-23 45 21 0,0 0-21 16,26-36 21-16,1 8-21 0,-27 28 17 0,0 0-17 0,30-19 17 16,5 5-17-16,-35 14 13 0,0 0-13 0,35-3 14 15,-12 8-14-15,-23-5 18 0,0 0-18 0,27 15 18 16,-4 10-18-16,-23-25 22 0,0 0-22 0,21 27 22 16,-9-4-22-16,-12-23 23 0,0 0-23 0,7 27 23 15,-7 17-23-15,0-44 17 0,0 0-17 0,0 41 18 16,0-15-18-16,0-26 13 0,0 0-13 0,-3 17 13 15,6-11-13-15,-3 1-1480 0</inkml:trace>
  <inkml:trace contextRef="#ctx0" brushRef="#br0" timeOffset="192655.99">20555 13344 1502 0,'0'0'0'0,"7"11"0"0,9 13 0 15,-16-24 7-15,0 0-7 0,15 33 8 0,-4 7-8 16,-11-40 65-16,0 0-65 0,7 33 65 0,0-9-65 0,-7-24 72 16,0 0-72-16,2 22 73 0,0-1-73 0,-2-21 43 15,0 0-43-15,-2 17 44 0,-3-1-44 0,5-16 32 16,0 0-32-16,-6 12 32 0,6-12-32 0,0 0-1398 16</inkml:trace>
  <inkml:trace contextRef="#ctx0" brushRef="#br0" timeOffset="192973.5">20763 12033 1188 0,'0'0'0'0,"10"8"0"15,24 13 0-15,-34-21 39 0,0 0-39 0,49 45 39 0,20 33-39 16,-69-78 63-16,0 0-63 0,72 92 64 0,-5 3-64 16,-67-95 56-16,0 0-56 0,53 114 57 0,-17 19-57 15,-36-133 40-15,0 0-40 0,24 144 41 0,-8 3-41 16,-16-147 22-16,0 0-22 0,2 149 22 0,-18-7-22 15,16-142 13-15,0 0-13 0,-33 126 13 0,-19-17-13 16,1 0-1183-16</inkml:trace>
  <inkml:trace contextRef="#ctx0" brushRef="#br0" timeOffset="193505.78">19232 12114 729 0,'0'0'0'0,"0"0"0"0,0 0 0 0,0 0 39 16,0 0-39-16,-27 36 40 0,8 9-40 0,19-45 68 15,0 0-68-15,-16 57 69 0,2 20-69 0,14-77 55 0,0 0-55 16,-9 84 56-16,7 25-56 0,2-109 35 0,0 0-35 15,14 116 36-15,22 19-36 0,-36-135 40 0,0 0-40 16,54 140 41-16,17 9-41 0,-71-149 30 0,0 0-30 16,74 153 31-16,-7 4-31 0,2 2-892 0</inkml:trace>
  <inkml:trace contextRef="#ctx0" brushRef="#br0" timeOffset="194119.99">21239 11858 863 0,'0'0'0'15,"0"0"0"-15,7 10 0 0,-7-10 0 16,0 0 0-16,0 0 0 0,9 0 0 0,-9 0 26 0,0 0-26 16,5-12 26-16,7 0-26 0,-12 12 87 0,0 0-87 0,18-9 88 15,3 6-88-15,-21 3 96 0,0 0-96 0,25 3 97 16,7 6-97-16,-32-9 82 0,0 0-82 0,28 16 82 15,2 11-82-15,-30-27 61 0,0 0-61 0,25 31 62 16,-15-3-62-16,-10-28 44 0,0 0-44 0,-3 31 44 16,-13 0-44-16,16-31 35 0,0 0-35 0,-20 33 35 15,1 0-35-15,19-33 29 0,0 0-29 0,-16 24 30 16,6-10-30-16,10-14 27 0,0 0-27 0,0 12 27 16,10 0-27-16,-10-12 31 0,0 0-31 0,28 11 31 15,24-6-31-15,-52-5 31 0,0 0-31 0,58 0 32 0,-4-5-32 16,-54 5 24-16,0 0-24 0,52-12 24 0,-12 0-24 15,-40 12 7-15,0 0-7 0,37-18 7 0,2 3-7 16,-39 15 1-16,0 0-1 0,35-14 1 0,2-5-1 16,-5 0-1463-16</inkml:trace>
  <inkml:trace contextRef="#ctx0" brushRef="#br0" timeOffset="195270.27">23080 893 702 0,'-10'81'0'16,"10"-81"38"-16,0 0-38 0,-9 102 39 0,-3 20-39 16,12-122 37-16,0 0-37 0,-9 140 37 0,0 21-37 15,9-161 22-15,0 0-22 0,-7 171 22 0,4-1-22 0,3-170 23 16,0 0-23-16,0 188 23 0,5 6-23 0,-5-194 18 15,0 0-18-15,5 211 19 0,0 19-19 0,-5-230 19 0,0 0-19 16,6 250 20-16,-5 21-20 0,-1-271 18 0,0 0-18 16,-1 274 19-16,-5 13-19 0,6-287 18 0,0 0-18 15,-7 305 18-15,-1 32-18 0,8-337 19 0,0 0-19 16,-13 341 20-16,-6 2-20 0,19-343 20 0,0 0-20 16,-21 354 21-16,-2 18-21 0,23-372 17 0,0 0-17 0,-29 393 18 15,-2 14-18-15,31-407 13 0,0 0-13 0,-37 424 13 16,-2 2-13-16,39-426 13 0,0 0-13 0,-34 434 13 15,4-5-13-15,30-429 11 0,0 0-11 0,-23 443 12 16,4 2-12-16,19-445 11 0,0 0-11 0,-11 448 11 16,4 6-11-16,7-454 13 0,0 0-13 0,-3 453 14 15,3-3-14-15,0-450 22 0,0 0-22 0,-5 448 23 16,-1 0-23-16,6-448 27 0,0 0-27 0,-9 455 27 16,-6 8-27-16,15-463 27 0,0 0-27 0,-22 458 28 15,-1-3-28-15,23-455 34 0,0 0-34 0,-22 448 35 0,2-6-35 16,20-442 40-16,0 0-40 0,-12 431 41 0,6-9-41 15,6-422 44-15,0 0-44 0,11 401 44 0,14-25-44 16,-25-376 40-16,0 0-40 0,37 355 40 0,12-26-40 16,-49-329 37-16,0 0-37 0,62 301 37 15,7-18-37-15,-69-283 31 0,0 0-31 0,51 251 32 0,-25-33-32 16,-1 0-1395-16</inkml:trace>
  <inkml:trace contextRef="#ctx0" brushRef="#br0" timeOffset="206654.01">6743 15842 998 0,'0'0'0'0,"0"0"0"15,0 0 0-15,0 0 65 0,0 0-65 0,0 0 65 0,0 0-65 16,0 0 140-16,0 0-140 0,27 34 140 0,-4-6-140 16,-23-28 100-16,0 0-100 0,23 38 100 0,3 12-100 15,-26-50 62-15,0 0-62 0,27 59 62 0,-4 12-62 0,-23-71 34 16,0 0-34-16,17 71 35 0,-1-11-35 0,-16-60 24 15,0 0-24-15,12 51 24 0,-6-17-24 0,-6-34 20 0,0 0-20 16,3 23 20-16,-3-11-20 0,0-12 18 0,0 0-18 16,0 0 18-16,-12-19-18 0,12 19 15 0,0 0-15 15,-11-35 15-15,-1-18-15 0,12 53 13 0,0 0-13 16,-9-71 13-16,7-19-13 0,2 90 19 0,0 0-19 16,0-90 20-16,9 15-20 0,-9 75 23 0,0 0-23 15,20-66 24-15,10 9-24 0,-30 57 24 0,0 0-24 16,47-39 25-16,18 18-25 0,-65 21 22 0,0 0-22 0,73-2 23 15,-4 18-23-15,-69-16 18 0,0 0-18 0,54 29 19 16,-10 9-19-16,-44-38 15 0,0 0-15 0,32 52 16 16,-14 17-16-16,-18-69 7 0,0 0-7 0,5 76 7 15,-5 11-7-15,0-87 2 0,0 0-2 0,0 86 2 16,4-9-2-16,-4 0-1626 0</inkml:trace>
  <inkml:trace contextRef="#ctx0" brushRef="#br0" timeOffset="207070.71">7777 16359 1311 0,'0'0'0'16,"0"0"0"-16,0 10 0 0,0-10 34 0,0 0-34 15,4 12 34-15,1 9-34 0,-5-21 45 0,0 0-45 16,5 26 46-16,7 9-46 0,-12-35 65 0,0 0-65 16,9 31 65-16,0-7-65 0,-9-24 40 0,0 0-40 15,11 17 41-15,10-3-41 0,-21-14 32 0,0 0-32 0,23 2 32 16,9-16-32-16,-32 14 24 0,0 0-24 0,28-24 24 15,-5-7-24-15,-23 31 37 0,0 0-37 0,21-35 37 16,-7 2-37-16,-14 33 41 0,0 0-41 0,3-31 42 16,-10 4-42-16,7 27 38 0,0 0-38 0,-15-23 39 15,-17 6-39-15,32 17 40 0,0 0-40 0,-34-11 40 16,6 8-40-16,28 3 42 0,0 0-42 0,-28 3 43 16,5 4-43-16,23-7 36 0,0 0-36 0,-18 14 36 15,2 7-36-15,16-21 17 0,0 0-17 0,-10 21 17 16,6-4-17-16,3 0-1664 0</inkml:trace>
  <inkml:trace contextRef="#ctx0" brushRef="#br0" timeOffset="207619.86">8789 15572 1367 0,'0'0'0'0,"-10"-4"0"16,-17-5 0-16,27 9 23 0,0 0-23 0,-40-10 24 15,-10 1-24-15,50 9 32 0,0 0-32 0,-51 4 32 16,-2 3-32-16,53-7 66 0,0 0-66 0,-49 12 67 16,12 2-67-16,37-14 50 0,0 0-50 0,-32 19 50 15,6 7-50-15,26-26 41 0,0 0-41 0,-23 36 42 16,9 13-42-16,14-49 36 0,0 0-36 0,0 48 36 15,14 0-36-15,-14-48 25 0,0 0-25 0,28 40 26 0,13-10-26 16,-41-30 22-16,0 0-22 0,47 26 22 0,4 1-22 16,-51-27 15-16,0 0-15 0,46 33 16 0,2 7-16 15,-48-40 18-15,0 0-18 0,37 48 19 0,-11 6-19 16,-26-54 18-16,0 0-18 0,14 52 18 0,-17-10-18 16,3-42 17-16,0 0-17 0,-14 36 18 0,-9-5-18 15,23-31 15-15,0 0-15 0,-23 28 15 0,0-9-15 16,23-19 10-16,0 0-10 0,-30 10 10 0,-11-6-10 0,41-4 7 15,0 0-7-15,-42-11 8 0,10-13-8 0,32 24 4 16,0 0-4-16,-21-31 5 0,12-4-5 0,4-1-1571 0</inkml:trace>
  <inkml:trace contextRef="#ctx0" brushRef="#br0" timeOffset="207822.99">9001 15980 1334 0,'0'0'0'0,"5"12"0"16,8 16 0-16,-13-28 10 0,0 0-10 0,17 41 10 15,-6 10-10-15,-11-51 15 0,0 0-15 0,9 41 16 16,-6-20-16-16,-3-21 69 0,0 0-69 0,0 14 69 16,0-6-69-16,0-8 57 0,0 0-57 0,0 0 58 15,-8-7-58-15,8 7 43 0,0 0-43 0,-6-26 44 16,1-19-44-16,1 0-1234 0</inkml:trace>
  <inkml:trace contextRef="#ctx0" brushRef="#br0" timeOffset="207938.33">8938 15662 1367 0,'0'0'0'0,"0"0"0"0,-9-21 0 15,9 21 19-15,0 0-19 0,-9-21 19 0,4 9-19 16,5 12 63-16,0 0-63 0,0-9 64 0,5-1-64 16,-5 10 21-16,0 0-21 0,12-4 22 0,11 11-22 15,-23-7 1-15,0 0-1 0,27 12 2 0,-3-3-2 16,3 1-1124-16</inkml:trace>
  <inkml:trace contextRef="#ctx0" brushRef="#br0" timeOffset="208238.92">9232 16075 1412 0,'0'0'0'15,"4"11"0"-15,8 16 0 0,-12-27 9 0,0 0-9 16,14 30 10-16,0-8-10 0,-14-22 24 0,0 0-24 0,13 16 25 15,-8-8-25-15,-5-8 84 0,0 0-84 0,9-3 85 16,0-14-85-16,-9 17 83 0,0 0-83 0,10-28 84 16,2-10-84-16,-12 38 69 0,0 0-69 0,15-43 70 15,-7-1-70-15,-8 44 66 0,0 0-66 0,9-34 66 16,0 8-66-16,-9 26 53 0,0 0-53 0,14-16 53 16,-5 6-53-16,-9 10 40 0,0 0-40 0,14 0 40 15,4 8-40-15,-18-8 22 0,0 0-22 0,17 18 23 16,-2 9-23-16,-15-27 13 0,0 0-13 0,8 33 14 15,-4 5-14-15,-4-38 8 0,0 0-8 0,0 44 8 16,-4 4-8-16,4-48 4 0,0 0-4 0,-5 42 5 0,5-20-5 16,0 1-1718-16</inkml:trace>
  <inkml:trace contextRef="#ctx0" brushRef="#br0" timeOffset="208840.39">10324 15248 964 0,'0'0'0'0,"-5"2"0"15,-18 1 0-15,23-3 35 0,0 0-35 0,-30 14 35 16,-7 17-35-16,37-31 77 0,0 0-77 0,-35 43 77 16,6 13-77-16,29-56 60 0,0 0-60 0,-21 71 61 15,11 17-61-15,10-88 49 0,0 0-49 0,0 97 49 16,19 0-49-16,-19-97 39 0,0 0-39 0,30 97 40 15,2 0-40-15,-32-97 36 0,0 0-36 0,40 93 36 16,6-10-36-16,-46-83 31 0,0 0-31 0,44 62 32 0,-7-25-32 16,-37-37 23-16,0 0-23 0,36 14 24 15,-8-23-24-15,-28 9 20 0,0 0-20 0,21-36 21 0,7-30-21 16,-28 66 16-16,0 0-16 0,23-76 17 0,0 0-17 16,-23 76 18-16,0 0-18 0,9-87 18 0,-18-10-18 15,9 97 29-15,0 0-29 0,-23-97 29 0,-9 6-29 16,32 91 34-16,0 0-34 0,-37-78 34 0,-2 21-34 15,39 57 40-15,0 0-40 0,-37-42 41 0,6 18-41 0,31 24 38 16,0 0-38-16,-29-9 39 0,5 11-39 0,24-2 33 16,0 0-33-16,-23 14 33 0,3 12-33 0,20-26 29 15,0 0-29-15,-17 33 30 0,12 1-30 0,5-34 22 16,0 0-22-16,5 40 23 0,14 10-23 0,-19-50 17 16,0 0-17-16,35 50 18 0,15-5-18 0,-50-45 12 0,0 0-12 15,67 31 13-15,9-13-13 0,-76-18 1 0,0 0-1 16,86 7 1-16,-3-11-1 0,-83 4-1 0,0 0 1 15,79-14 0-15,-10-13 0 0,-2-1-1660 0</inkml:trace>
  <inkml:trace contextRef="#ctx0" brushRef="#br0" timeOffset="209321.33">11169 16229 1356 0,'0'0'0'0,"-5"-8"0"0,-15-12 0 16,20 20 23-16,0 0-23 0,-24-24 23 0,-10-3-23 0,34 27 50 16,0 0-50-16,-35-16 50 0,7 21-50 0,28-5 77 15,0 0-77-15,-30 24 78 0,3 18-78 0,27-42 66 0,0 0-66 16,-19 41 67-16,6-8-67 0,13-33 49 16,0 0-49-16,-1 35 50 0,6 12-50 0,-5-47 37 0,0 0-37 15,9 41 37-15,1-15-37 0,-10-26 26 0,0 0-26 16,16 18 26-16,-2-10-26 0,-14-8 13 0,0 0-13 15,23-2 14-15,-2-13-14 0,-21 15 7 0,0 0-7 16,25-24 8-16,5-8-8 0,-30 32 7 0,0 0-7 0,26-31 7 16,3 2-7-16,-29 29 6 0,0 0-6 0,23-26 7 15,0 2-7-15,-23 24 6 0,0 0-6 0,23-14 7 16,3 17-7-16,-26-3 9 0,0 0-9 0,26 16 10 16,3 8-10-16,-29-24 7 0,0 0-7 0,23 24 7 15,-9-5-7-15,-14-19 3 0,0 0-3 0,16 21 4 16,6 9-4-16,-2-1-1543 0</inkml:trace>
  <inkml:trace contextRef="#ctx0" brushRef="#br0" timeOffset="209604.86">11598 15952 1569 0,'0'0'0'0,"0"0"0"0,-6-12 0 15,6 12 5-15,0 0-5 0,-14-8 6 16,-12 2-6-16,26 6 60 0,0 0-60 0,-29 0 61 0,12 6-61 15,17-6 71-15,0 0-71 0,-18 6 71 0,4 3-71 16,14-9 64-16,0 0-64 0,-9 21 64 0,6 15-64 16,3-36 60-16,0 0-60 0,12 45 60 0,29 7-60 0,-41-52 54 15,0 0-54-15,47 50 55 0,1-5-55 0,-48-45 38 16,0 0-38-16,40 42 39 0,-17-9-39 0,-23-33 27 16,0 0-27-16,18 36 27 0,-13 6-27 0,-5-42 18 0,0 0-18 15,0 39 18-15,-5-4-18 0,5-35 7 0,0 0-7 16,-21 33 8-16,-11-5-8 0,32-28 2 0,0 0-2 15,-40 19 3-15,-10-16-3 0,50-3 0 0,0 0 0 16,-42-7 0-16,10-5 0 0,0 2-1731 0</inkml:trace>
  <inkml:trace contextRef="#ctx0" brushRef="#br0" timeOffset="210523.05">12652 15447 987 0,'0'0'0'0,"-8"2"0"0,-15 3 0 0,23-5 2 15,0 0-2-15,-34 10 3 0,-6 2-3 0,40-12 24 16,0 0-24-16,-43 19 25 0,-3 9-25 0,46-28 18 0,0 0-18 16,-38 47 18-16,4 19-18 0,34-66 47 15,0 0-47-15,-21 77 48 0,16 5-48 0,5-82 64 16,0 0-64-16,1 93 64 0,12 11-64 0,-13-104 62 0,0 0-62 15,26 100 63-15,16-6-63 0,-42-94 50 0,0 0-50 16,50 74 51-16,5-18-51 0,-55-56 30 0,0 0-30 16,56 38 31-16,7-14-31 0,-63-24 22 0,0 0-22 15,60 9 22-15,2-15-22 0,-62 6 7 0,0 0-7 0,57-17 7 16,4-12-7-16,-61 29 3 0,0 0-3 0,55-38 4 16,-11-9-4-16,-44 47 2 0,0 0-2 0,28-55 2 15,-10-13-2-15,-18 68 13 0,0 0-13 0,4-64 14 16,-8 12-14-16,4 52 34 0,0 0-34 0,-5-36 34 15,-4 15-34-15,9 21 44 0,0 0-44 0,0-9 45 16,0 9-45-16,0 0 49 0,0 0-49 0,-4 25 49 16,8 28-49-16,-4-53 45 0,0 0-45 0,9 64 46 15,0-1-46-15,-9-63 34 0,0 0-34 0,14 55 34 0,0-15-34 16,-14-40 18-16,0 0-18 0,12 31 18 16,4-9-18-16,-16-22 9 0,0 0-9 0,18 11 9 0,6-16-9 15,-24 5 4-15,0 0-4 0,25-19 4 0,-4-14-4 16,-21 33 2-16,0 0-2 0,14-47 2 0,-5-19-2 15,-9 66 2-15,0 0-2 0,0-71 2 0,-9 5-2 16,9 66 2-16,0 0-2 0,-19-57 2 0,-8 4-2 16,27 53 4-16,0 0-4 0,-33-42 4 0,-4 15-4 0,37 27 7 15,0 0-7-15,-34-13 7 0,8 13-7 0,26 0 13 16,0 0-13-16,-27 18 13 0,-4 13-13 0,31-31 19 16,0 0-19-16,-29 31 19 0,14-9-19 0,15-22 17 15,0 0-17-15,-9 32 18 0,2 16-18 0,7-48 15 16,0 0-15-16,5 47 16 0,18-9-16 0,-23-38 11 0,0 0-11 15,32 22 12-15,12-16-12 0,-44-6 10 0,0 0-10 16,47-13 10-16,3-14-10 0,-50 27 5 0,0 0-5 16,53-37 6-16,0-2-6 0,-53 39 2 0,0 0-2 0,54-38 2 15,3 5-2-15,-57 33 1 0,0 0-1 0,53-25 1 16,-9 8-1-16,-44 17 0 0,0 0 0 0,37-5 0 16,-2 12 0-16,-35-7 0 0,0 0 0 0,32 17 0 15,-4 4 0-15,-28-21 0 0,0 0 0 0,21 22 1 16,-7 1-1-16,-14-23 1 0,0 0-1 0,9 33 1 15,-7 12-1-15,-2-45 1 0,0 0-1 0,-2 47 1 16,-7-8-1-16,9-39 0 0,0 0 0 0,-23 33 1 16,-12-5-1-16,35-28 0 0,0 0 0 0,-37 19 0 15,2-10 0-15,35-9-3 0,0 0 3 0,-27-4-2 16,10-15 2-16,-1 0-1728 0</inkml:trace>
  <inkml:trace contextRef="#ctx0" brushRef="#br0" timeOffset="210865.72">13871 15572 1199 0,'0'0'0'16,"7"-4"0"-16,9-8 0 0,-16 12 0 0,0 0 0 0,28-16 0 16,8 1 0-16,-36 15 0 0,0 0 0 0,46-5 1 15,12 13-1-15,-58-8 13 0,0 0-13 0,63 28 14 16,10 22-14-16,-73-50 44 0,0 0-44 0,67 68 44 15,-13 11-44-15,-54-79 55 0,0 0-55 0,41 83 55 16,-18-8-55-16,-23-75 20 0,0 0-20 0,9 67 21 16,-16-8-21-16,1 2-1040 0</inkml:trace>
  <inkml:trace contextRef="#ctx0" brushRef="#br0" timeOffset="211070">14342 16160 1065 0,'0'0'0'0,"0"0"0"16,0 0 0-16,0 0 13 0,0 0-13 0,9-12 14 0,14-21-14 16,-23 33 27-16,0 0-27 0,21-43 28 0,-1-7-28 15,-20 50 68-15,0 0-68 0,17-51 68 0,1-2-68 16,-18 53 66-16,0 0-66 0,14-66 67 0,-2-15-67 15,-12 81 70-15,0 0-70 0,11-80 70 0,-9 6-70 16,-2 74 77-16,0 0-77 0,1-71 77 0,-1 12-77 16,0 59 83-16,0 0-83 0,-3-52 83 0,-10 10-83 15,13 42 81-15,0 0-81 0,-10-29 82 0,1 12-82 16,9 17 60-16,0 0-60 0,-5-7 61 0,-4 5-61 16,9 2 34-16,0 0-34 0,-9 7 35 0,-3 14-35 0,12-21 22 15,0 0-22-15,-5 38 23 0,1 19-23 0,2-2-1646 16</inkml:trace>
  <inkml:trace contextRef="#ctx0" brushRef="#br0" timeOffset="211346.27">14921 15764 1289 0,'0'0'0'0,"7"0"0"16,5 0 0-16,-12 0 35 0,0 0-35 0,20-2 36 16,8-2-36-16,-28 4 36 0,0 0-36 0,33-3 37 0,6 1-37 15,-39 2 24-15,0 0-24 0,34-1 24 0,-4 2-24 16,-30-1 9-16,0 0-9 0,23 4 10 0,-11 1-10 15,-12-5 4-15,0 0-4 0,7 5 5 0,-5 6-5 16,-1-1-1072-16</inkml:trace>
  <inkml:trace contextRef="#ctx0" brushRef="#br0" timeOffset="211510.9">15020 15980 1345 0,'0'0'0'0,"0"0"0"0,8 7 0 0,-8-7 9 0,0 0-9 15,9 2 9-15,5-9-9 0,-14 7 20 0,0 0-20 16,13-9 20-16,1 0-20 0,-14 9 15 0,0 0-15 16,23-10 15-16,8-6-15 0,-31 16 3 0,0 0-3 15,32-15 4-15,-2 1-4 0,-2 0-1020 0</inkml:trace>
  <inkml:trace contextRef="#ctx0" brushRef="#br0" timeOffset="214703.67">15750 15620 964 0,'0'0'0'0,"0"0"0"0,0 0 0 16,0 0 66-16,0 0-66 0,19 21 67 0,-6-6-67 16,-13-15 128-16,0 0-128 0,17 30 128 0,8 18-128 15,-25-48 102-15,0 0-102 0,26 49 103 0,1-6-103 16,-27-43 62-16,0 0-62 0,23 36 63 0,-11-5-63 15,-12-31 34-15,0 0-34 0,5 39 35 0,-5 11-35 0,0-50 32 16,0 0-32-16,-7 41 32 0,6-15-32 16,1-26 28-16,0 0-28 0,-6 14 28 0,3-7-28 15,3-7 23-15,0 0-23 0,-9-9 24 0,0-15-24 0,9 24 18 16,0 0-18-16,-5-33 19 0,1-5-19 0,4 38 15 16,0 0-15-16,4-45 16 0,1-3-16 0,-5 48 15 0,0 0-15 15,9-54 15-15,9-3-15 0,-18 57 13 0,0 0-13 16,19-55 13-16,7 6-13 0,-26 49 10 0,0 0-10 15,32-38 10-15,3 12-10 0,-35 26 9 0,0 0-9 16,34-14 10-16,-1 9-10 0,-33 5 8 0,0 0-8 0,34 9 9 16,3 11-9-16,-37-20 8 0,0 0-8 0,32 37 9 15,-8 16-9-15,-24-53 8 0,0 0-8 0,20 61 9 16,-3 7-9-16,-17-68 2 0,0 0-2 0,13 57 3 16,-8-12-3-16,-5-45 0 0,0 0 0 0,4 39 1 15,3-1-1-15,-7-38-1 0,0 0 1 0,7 35-1 16,0-14 1-16,0 0-1543 0</inkml:trace>
  <inkml:trace contextRef="#ctx0" brushRef="#br0" timeOffset="-214516.02">16630 15987 1267 0,'0'0'0'0,"0"0"0"0,12 10 0 0,-12-10 0 16,0 0 0-16,11 16 0 0,-1 10 0 0,-10-26 1 0,0 0-1 15,13 41 1-15,1 16-1 0,-14-57 38 0,0 0-38 16,9 54 38-16,-6-16-38 0,-3-38 49 0,0 0-49 15,2 30 49-15,-2-4-49 0,0-26 53 0,0 0-53 16,0 19 54-16,4-9-54 0,-4 0-1103 0</inkml:trace>
  <inkml:trace contextRef="#ctx0" brushRef="#br0" timeOffset="-213442.59">17297 16366 886 0,'0'0'0'0,"0"0"0"15,7 3 0-15,-7-3 28 0,0 0-28 0,9 9 28 16,5 8-28-16,-14-17 51 0,0 0-51 0,23 38 52 15,12 28-52-15,-35-66 44 0,0 0-44 0,40 75 45 16,1-3-45-16,-41-72 34 0,0 0-34 0,37 71 35 16,-5-2-35-16,-32-69 47 0,0 0-47 0,23 77 47 15,-9 4-47-15,-14-81 51 0,0 0-51 0,9 69 51 0,-4-22-51 16,-5-47 32-16,0 0-32 0,4 34 32 0,-4-6-32 16,0-28 21-16,0 0-21 0,3 21 22 0,-3-4-22 15,0-17 14-15,0 0-14 0,4 12 15 0,-3-3-15 16,-1-9 12-16,0 0-12 0,0 0 12 0,4 9-12 15,-4-9 12-15,0 0-12 0,0 0 12 0,3-23-12 16,-3 23 12-16,0 0-12 0,0-40 13 0,-3-25-13 16,3 65 19-16,0 0-19 0,-7-77 20 0,-2 5-20 15,9 72 29-15,0 0-29 0,-14-78 30 0,-4-5-30 0,18 83 44 16,0 0-44-16,-17-87 44 0,1-4-44 0,16 91 51 16,0 0-51-16,-16-90 51 0,5 12-51 0,11 78 51 15,0 0-51-15,-9-85 51 0,4-9-51 0,5 94 43 0,0 0-43 16,-3-90 44-16,3 13-44 0,0 77 35 0,0 0-35 15,7-68 36-15,7 6-36 0,-14 62 28 0,0 0-28 16,10-59 28-16,-1-2-28 0,-9 61 23 0,0 0-23 0,5-58 24 16,-1-1-24-16,-4 59 20 0,0 0-20 15,0-56 20-15,-2 11-20 0,2 45 18 0,0 0-18 0,-2-43 19 16,4 7-19-16,-2 36 14 0,0 0-14 0,7-33 14 16,6-2-14-16,-13 35 12 0,0 0-12 0,12-34 12 15,6 1-12-15,-18 33 9 0,0 0-9 0,19-28 9 16,6 6-9-16,-25 22 8 0,0 0-8 0,26-19 9 15,1-2-9-15,-27 21 7 0,0 0-7 0,30-18 7 16,8 10-7-16,-38 8 5 0,0 0-5 0,48-5 6 16,10 1-6-16,-58 4 5 0,0 0-5 15,66-2 6-15,6-1-6 0,-72 3 4 0,0 0-4 0,86-5 5 16,25 0-5-16,-111 5 4 0,0 0-4 0,124-4 4 0,13 1-4 16,-137 3 3-16,0 0-3 0,154-4 4 0,22-1-4 15,-176 5 3-15,0 0-3 0,200-7 3 0,20-2-3 16,-220 9 3-16,0 0-3 0,240-12 4 0,12-7-4 15,-252 19 3-15,0 0-3 0,261-20 3 0,16-1-3 16,-277 21 2-16,0 0-2 0,277-18 3 0,0 5-3 0,-277 13 2 16,0 0-2-16,261-11 3 0,-23 3-3 15,-238 8 2-15,0 0-2 0,198-6 2 0,-48 6-2 0,-150 0 1 16,0 0-1-16,116 4 1 0,-35 3-1 0,-81-7 1 16,0 0-1-16,51 8 2 0,-26 1-2 0,0 0-1831 15</inkml:trace>
  <inkml:trace contextRef="#ctx0" brushRef="#br0" timeOffset="-213016.92">18233 15544 1020 0,'0'0'0'0,"0"0"0"0,0 0 0 15,0 0 13-15,0 0-13 0,0 21 14 0,0-21-14 0,0 0 32 16,0 0-32-16,2 20 32 0,2 15-32 0,-4-35 101 16,0 0-101-16,1 47 101 0,6 13-101 0,-7-60 75 15,0 0-75-15,15 61 75 0,-1-2-75 0,-14-59 55 0,0 0-55 16,16 53 56-16,-2 4-56 0,-14-57 40 0,0 0-40 15,14 51 40-15,-7-10-40 0,-7-41 22 0,0 0-22 16,7 31 23-16,-2-12-23 0,0 0-1215 0</inkml:trace>
  <inkml:trace contextRef="#ctx0" brushRef="#br0" timeOffset="-212790.98">18740 15945 1255 0,'0'0'0'0,"10"-1"0"15,17-5 0-15,-27 6 4 0,0 0-4 0,31-6 5 16,1-1-5-16,-32 7 10 0,0 0-10 0,30-6 10 16,-7 5-10-16,-23 1 62 0,0 0-62 0,19-6 63 0,-3-6-63 15,-16 12 49-15,0 0-49 0,20-13 49 0,-3 2-49 16,-17 11 41-16,0 0-41 0,14-10 41 0,1-6-41 15,-1 1-1132-15</inkml:trace>
  <inkml:trace contextRef="#ctx0" brushRef="#br0" timeOffset="-212189.7">19643 15544 998 0,'0'0'0'0,"0"0"0"16,17 19 0-16,-17-19 81 0,0 0-81 0,18 17 82 15,1 2-82-15,-19-19 111 0,0 0-111 0,25 31 112 0,10 16-112 16,-35-47 73-16,0 0-73 0,34 50 73 0,-11-3-73 15,-23-47 58-15,0 0-58 0,16 40 59 0,-8-6-59 16,-8-34 50-16,0 0-50 0,6 28 50 0,-3-9-50 16,-3-19 42-16,0 0-42 0,0 14 42 0,-1-4-42 15,1-10 35-15,0 0-35 0,0 0 35 0,-15 2-35 16,15-2 27-16,0 0-27 0,-7-12 28 0,7-14-28 0,0 26 23 16,0 0-23-16,4-40 24 0,3-15-24 0,-7 55 20 15,0 0-20-15,11-55 20 0,3 3-20 0,-14 52 16 16,0 0-16-16,14-44 17 0,5 8-17 0,-19 36 12 15,0 0-12-15,21-26 13 0,0 12-13 0,-21 14 11 0,0 0-11 16,29-5 11-16,2 7-11 0,-31-2 9 0,0 0-9 16,37 10 10-16,8 7-10 0,-45-17 9 0,0 0-9 15,40 33 9-15,-13 14-9 0,-27-47 7 0,0 0-7 16,19 55 8-16,-10 6-8 0,-9-61 6 0,0 0-6 16,5 54 6-16,-3-23-6 0,-2-31 0 0,0 0 0 15,0 19 0-15,-2-5 0 0,0-1-1581 0</inkml:trace>
  <inkml:trace contextRef="#ctx0" brushRef="#br0" timeOffset="-211775.99">20401 15771 1222 0,'0'0'0'0,"0"0"0"0,20-9 0 16,-20 9 10-16,0 0-10 0,19-10 10 0,2-8-10 15,-21 18 21-15,0 0-21 0,21-14 22 0,-1 13-22 16,-20 1 74-16,0 0-74 0,16 7 74 0,3 5-74 16,-19-12 68-16,0 0-68 0,12 17 68 0,-5 9-68 0,-7-26 63 15,0 0-63-15,-7 31 64 0,-14 5-64 0,21-36 47 16,0 0-47-16,-21 32 48 0,10-13-48 0,11-19 34 15,0 0-34-15,-7 12 35 0,6-4-35 0,1-8 17 0,0 0-17 16,0 7 18-16,0-7-18 0,0 0 5 0,0 0-5 16,17 12 5-16,17 7-5 0,-34-19 2 0,0 0-2 15,39 18 2-15,-6-11-2 0,-33-7 0 0,0 0 0 16,34 0 1-16,6-4-1 0,-40 4 0 0,0 0 0 0,41-5 0 16,-8-2 0-16,-33 7 0 0,0 0 0 0,27-9 0 15,-4-1 0-15,-23 10 0 0,0 0 0 0,17-9 0 16,-3 4 0-16,-14 5 0 0,0 0 0 0,11-10 0 15,-2-9 0-15,0 0-1373 0</inkml:trace>
  <inkml:trace contextRef="#ctx0" brushRef="#br0" timeOffset="-211326.06">19766 16394 1099 0,'0'0'0'16,"0"0"0"-16,12-2 0 0,-12 2 0 0,0 0 0 16,18-2 1-16,14 6-1 0,-32-4 13 0,0 0-13 15,42 1 14-15,22-6-14 0,-64 5 124 0,0 0-124 0,79-7 125 16,20 2-125-16,-99 5 119 0,0 0-119 0,100-5 119 15,-10-4-119-15,-90 9 94 0,0 0-94 0,90-12 95 16,-3-5-95-16,-87 17 78 0,0 0-78 0,74-18 78 16,-9 5-78-16,-65 13 54 0,0 0-54 0,48-11 54 15,-18 4-54-15,-30 7 34 0,0 0-34 0,17-1 34 16,-6-1-34-16,-11 2 1 0,0 0-1 0,7 0 2 16,-7 0-2-16,0 0-1544 0</inkml:trace>
  <inkml:trace contextRef="#ctx0" brushRef="#br0" timeOffset="-210825.95">20027 16574 1121 0,'0'0'0'15,"0"0"0"-15,0 15 0 0,0-15 7 0,0 0-7 16,4 16 7-16,3 1-7 0,-7-17 44 0,0 0-44 16,17 29 45-16,15 15-45 0,-32-44 47 0,0 0-47 15,34 41 47-15,-6-10-47 0,-28-31 41 0,0 0-41 0,19 26 41 16,-3 0-41-16,-16-26 43 0,0 0-43 0,11 28 44 15,-4 0-44-15,-7-28 30 0,0 0-30 0,5 22 30 16,-5-10-30-16,0-12 12 0,0 0-12 0,0 0 13 16,0-15-13-16,0 15 8 0,0 0-8 0,2-23 9 15,3-8-9-15,-5 31 6 0,0 0-6 0,9-33 6 16,2 6-6-16,-11 27 4 0,0 0-4 0,12-26 5 16,7 0-5-16,-19 26 8 0,0 0-8 0,20-23 8 15,-3 14-8-15,-17 9 16 0,0 0-16 0,22 0 16 16,15 11-16-16,-37-11 21 0,0 0-21 0,38 14 22 0,-8-2-22 15,-30-12 24-15,0 0-24 0,27 15 24 0,-10 4-24 16,-17-19 20-16,0 0-20 0,16 26 20 0,-5 9-20 16,-11-35 9-16,0 0-9 0,5 33 10 0,-5-7-10 15,0-26 1-15,0 0-1 0,0 24 2 0,0 0-2 16,0-24 0-16,0 0 0 0,2 19 0 0,3-8 0 16,1-3-1299-16</inkml:trace>
  <inkml:trace contextRef="#ctx0" brushRef="#br0" timeOffset="-210644.72">20703 16767 1379 0,'0'0'0'16,"5"11"0"-16,9 13 0 0,-14-24 0 0,0 0 0 15,14 29 1-15,-5 1-1 0,-9-30-5 0,0 0 5 16,4 33-4-16,-4 7 4 0,0-40-10 0,0 0 10 0,1 38-9 15,3 1 9-15,-4-39-21 0,0 0 21 0,3 30-21 16,3-16 21-16,-5 0-923 0</inkml:trace>
  <inkml:trace contextRef="#ctx0" brushRef="#br0" timeOffset="-210308.73">20851 15629 919 0,'0'0'0'0,"7"-7"0"0,14-11 0 0,-21 18 22 15,0 0-22-15,37-17 23 0,6 12-23 0,-43 5 49 16,0 0-49-16,49 10 50 0,0 15-50 0,-49-25 61 16,0 0-61-16,50 51 62 0,-1 39-62 0,-49-90 69 0,0 0-69 15,49 106 69-15,-8 1-69 0,-41-107 34 0,0 0-34 16,32 113 34-16,-13 11-34 0,-19-124 16 0,0 0-16 16,9 127 17-16,-14 4-17 0,5-131 6 0,0 0-6 15,-18 123 7-15,-14-21-7 0,1-1-1019 0</inkml:trace>
  <inkml:trace contextRef="#ctx0" brushRef="#br0" timeOffset="-209842.93">19620 15551 863 0,'0'0'0'16,"-7"7"0"-16,-13 8 0 0,20-15 0 0,0 0 0 15,-26 25 1-15,-6 7-1 0,32-32 0 0,0 0 0 16,-26 54 1-16,6 27-1 0,20-81 34 0,0 0-34 0,-12 106 35 15,7 19-35-15,5-125 66 0,0 0-66 0,8 133 67 16,10-3-67-16,-18-130 71 0,0 0-71 0,37 135 72 16,25 10-72-16,-62-145 68 0,0 0-68 0,72 144 68 15,6-16-68-15,-2 1-950 0</inkml:trace>
  <inkml:trace contextRef="#ctx0" brushRef="#br0" timeOffset="-209325.87">21329 15468 1177 0,'0'0'0'0,"7"5"0"15,9 9 0-15,-16-14-1 0,0 0 1 0,16 14-1 16,-6-7 1-16,-10-7 0 0,0 0 0 0,22 12 1 16,11 2-1-16,-33-14 29 0,0 0-29 0,32 15 29 15,-16-3-29-15,-16-12 47 0,0 0-47 0,3 23 48 16,-5 15-48-16,2-38 73 0,0 0-73 0,-5 36 74 15,3-12-74-15,2-24 77 0,0 0-77 0,6 19 77 16,-1-7-77-16,-5-12 62 0,0 0-62 0,26 9 63 16,24-5-63-16,-50-4 59 0,0 0-59 0,58-11 60 0,0-15-60 15,-58 26 14-15,0 0-14 0,57-31 15 0,-8 10-15 16,-49 21 4-16,0 0-4 0,42-17 5 0,-3 1-5 16,0 1-1374-16</inkml:trace>
  <inkml:trace contextRef="#ctx0" brushRef="#br0" timeOffset="-204708.44">23513 1165 860 0,'14'33'0'0,"-14"-33"120"0,0 0-120 15,28 72 121-15,-7 4-121 0,-21-76 103 0,0 0-103 16,11 68 104-16,-8-11-104 0,-3-57 73 0,0 0-73 0,0 48 73 15,-2-11-73-15,2-37 55 0,0 0-55 0,-1 29 56 16,-1-13-56-16,2-16 41 0,0 0-41 0,0 0 41 16,-9-16-41-16,9 16 28 0,0 0-28 0,0-24 28 15,4-18-28-15,-4 42 23 0,0 0-23 0,5-48 23 16,4 0-23-16,-9 48 20 0,0 0-20 0,12-52 20 16,2-9-20-16,-14 61 18 0,0 0-18 0,21-64 19 15,9 2-19-15,-30 62 17 0,0 0-17 0,37-44 18 16,9 17-18-16,-46 27 15 0,0 0-15 0,46-2 15 15,-2 19-15-15,-44-17 11 0,0 0-11 0,39 33 11 16,-9 10-11-16,-30-43 12 0,0 0-12 0,21 52 12 0,-12 5-12 16,-9-57 11-16,0 0-11 0,4 61 11 0,-8 0-11 15,4-61 7-15,0 0-7 0,-3 60 7 0,-5 6-7 16,8-66 2-16,0 0-2 0,0 57 3 0,6-5-3 16,-1 0-1424-16</inkml:trace>
  <inkml:trace contextRef="#ctx0" brushRef="#br0" timeOffset="-204339.79">24222 1658 942 0,'0'0'0'0,"3"12"0"16,6 19 0-16,-9-31 18 0,0 0-18 0,12 36 19 15,1-3-19-15,-13-33 42 0,0 0-42 0,14 28 43 16,2 1-43-16,-16-29 37 0,0 0-37 0,16 20 37 16,-4-12-37-16,-12-8 36 0,0 0-36 0,14 4 36 15,2-3-36-15,-16-1 42 0,0 0-42 0,14 0 42 16,-7-1-42-16,-7 1 48 0,0 0-48 0,7-7 48 15,6-14-48-15,-13 21 52 0,0 0-52 0,12-31 53 0,-5-19-53 16,-7 50 48-16,0 0-48 0,-2-52 48 0,-7 12-48 16,9 40 44-16,0 0-44 0,-16-30 45 0,-6 15-45 15,22 15 36-15,0 0-36 0,-27 0 37 0,-5 21-37 16,32-21 31-16,0 0-31 0,-28 31 31 0,5 7-31 16,0 2-1302-16</inkml:trace>
  <inkml:trace contextRef="#ctx0" brushRef="#br0" timeOffset="-203342.67">24927 1019 811 0,'-5'-8'0'15,"5"8"155"-15,0 0-155 0,-30-25 155 0,-4 10-155 16,34 15 98-16,0 0-98 0,-31 0 99 0,-1 8-99 15,32-8 55-15,0 0-55 0,-32 20 56 0,2 7-56 16,30-27 37-16,0 0-37 0,-26 33 38 0,8 7-38 16,18-40 23-16,0 0-23 0,-3 41 23 0,15-1-23 0,-12-40 17 15,0 0-17-15,25 37 17 0,6 4-17 0,-31-41 12 16,0 0-12-16,41 36 12 0,3-8-12 0,-44-28 6 0,0 0-6 16,46 24 6-16,-2 4-6 0,-44-28 3 0,0 0-3 15,34 29 4-15,-17-1-4 0,-17-28 2 0,0 0-2 16,0 31 3-16,-19-1-3 0,19-30 3 0,0 0-3 15,-30 33 3-15,-11 3-3 0,41-36 2 0,0 0-2 16,-44 28 3-16,-3-4-3 0,47-24 7 0,0 0-7 0,-45 15 8 16,10-9-8-16,35-6 8 0,0 0-8 0,-28-6 9 15,12 0-9-15,16 6 3 0,0 0-3 0,-5-13 3 16,10 5-3-16,2-1-1201 0</inkml:trace>
  <inkml:trace contextRef="#ctx0" brushRef="#br0" timeOffset="-203062.92">25187 1322 916 0,'5'12'0'0,"-5"-12"15"15,0 0-15-15,16 45 16 0,-4 7-16 0,-12-52 1 0,0 0-1 16,7 45 1-16,-3-5-1 0,-4-40 9 0,0 0-9 16,1 36 10-16,-1-11-10 0,0-25 18 0,0 0-18 15,2 17 19-15,3-5-19 0,3 0-694 0</inkml:trace>
  <inkml:trace contextRef="#ctx0" brushRef="#br0" timeOffset="-202913.37">25194 1035 949 0,'0'0'0'0,"0"0"1"0,0 0-1 0,26 15 1 15,2 11-1-15,-1-1-654 0</inkml:trace>
  <inkml:trace contextRef="#ctx0" brushRef="#br0" timeOffset="-202509.23">25374 1282 1187 0,'3'7'0'0,"-3"-7"16"16,0 0-16-16,14 30 16 0,-1-3-16 0,-13-27 2 15,0 0-2-15,7 21 2 0,-4-2-2 0,-3-19 23 16,0 0-23-16,0 17 24 0,0 3-24 0,0-20 45 16,0 0-45-16,4 17 46 0,-3-10-46 0,-1-7 59 15,0 0-59-15,0 0 60 0,0 0-60 0,0 0 56 0,0 0-56 16,0 0 56-16,0 0-56 0,0 0 49 0,0 0-49 15,9-7 49-15,-9 7-49 0,0 0 41 0,0 0-41 16,16-17 41-16,7-20-41 0,-23 37 33 0,0 0-33 16,23-40 34-16,-7 13-34 0,-16 27 27 0,0 0-27 0,14-25 27 15,-2 5-27-15,-12 20 23 0,0 0-23 0,14-16 23 16,1 4-23-16,-15 12 18 0,0 0-18 16,19-2 18-16,9 11-18 0,-28-9 13 0,0 0-13 0,25 17 13 15,-11 14-13-15,-14-31 11 0,0 0-11 0,7 37 12 16,-3-1-12-16,-4-36 6 0,0 0-6 0,0 42 6 15,0-3-6-15,0-39 1 0,0 0-1 0,0 37 2 16,1-13-2-16,3 0-1470 0</inkml:trace>
  <inkml:trace contextRef="#ctx0" brushRef="#br0" timeOffset="-202008.36">26270 910 1217 0,'0'0'0'0,"0"0"51"16,0 0-51-16,-23 0 52 0,5 12-52 0,18-12 21 16,0 0-21-16,-12 28 22 0,1 8-22 0,11-36 22 0,0 0-22 15,-9 54 22-15,2 19-22 0,7-73 24 0,0 0-24 16,-5 79 25-16,10-1-25 0,-5-78 29 0,0 0-29 15,7 68 30-15,7-15-30 16,-14-53 29-16,0 0-29 0,18 40 30 0,5-12-30 0,-23-28 30 0,0 0-30 16,25 17 31-16,1-13-31 0,-26-4 28 0,0 0-28 15,28-4 29-15,16-8-29 0,-44 12 27 0,0 0-27 0,41-14 27 16,-15-1-27-16,-26 15 23 0,0 0-23 0,23-32 23 16,2-25-23-16,-25 57 21 0,0 0-21 0,18-72 21 15,-15-18-21-15,-3 90 19 0,0 0-19 0,-12-85 19 16,-13 17-19-16,25 68 16 0,0 0-16 0,-33-57 16 15,-6 5-16-15,39 52 15 0,0 0-15 0,-39-39 16 16,4 13-16-16,35 26 15 0,0 0-15 0,-32-16 16 16,-1 13-16-16,33 3 13 0,0 0-13 0,-29 7 14 15,6 5-14-15,23-12 12 0,0 0-12 0,-17 20 12 0,4 1-12 16,13-21 11-16,0 0-11 0,-1 28 11 0,11 0-11 16,-10-28 10-16,0 0-10 0,18 29 10 0,15-8-10 15,-33-21 8-15,0 0-8 0,44 19 8 0,4-7-8 16,-48-12 9-16,0 0-9 0,53 9 10 0,0-3-10 15,-53-6 10-15,0 0-10 0,44 0 11 0,-18 0-11 16,-26 0 4-16,0 0-4 0,25-3 4 0,5 0-4 16,-2-1-1533-16</inkml:trace>
  <inkml:trace contextRef="#ctx0" brushRef="#br0" timeOffset="-201541.98">26792 1386 998 0,'0'0'0'0,"-7"0"0"15,-7-7 0-15,14 7 40 0,0 0-40 0,-22-5 40 16,-4-2-40-16,26 7 66 0,0 0-66 0,-25 4 66 16,2 11-66-16,23-15 39 0,0 0-39 0,-17 24 39 15,4 1-39-15,13-25 23 0,0 0-23 0,-9 29 23 16,2 2-23-16,7-31 20 0,0 0-20 0,-1 37 20 0,4-1-20 16,-3-36 22-16,0 0-22 0,11 24 23 0,-1-10-23 15,-10-14 23-15,0 0-23 0,13 7 23 0,-1-7-23 16,-12 0 21-16,0 0-21 0,19-16 22 0,13-13-22 15,-32 29 20-15,0 0-20 0,30-33 20 0,-12 11-20 16,-18 22 16-16,0 0-16 0,9-18 17 0,-4-1-17 16,-5 19 16-16,0 0-16 0,3-17 16 0,-3 5-16 0,0 12 17 15,0 0-17-15,2-7 18 0,-2 7-18 0,0 0 19 16,0 0-19-16,16 12 20 0,2 12-20 0,-18-24 17 16,0 0-17-16,19 35 17 0,-3 3-17 15,-16-38 16-15,0 0-16 0,16 40 17 0,0-7-17 0,-16-33 16 0,0 0-16 16,16 31 16-16,-2-7-16 0,0 0-1280 0</inkml:trace>
  <inkml:trace contextRef="#ctx0" brushRef="#br0" timeOffset="-201192.95">27217 1244 1278 0,'0'0'0'0,"0"0"53"0,0 0-53 0,-30 14 54 15,7 2-54-15,23-16 19 0,0 0-19 0,-16 20 20 16,5 3-20-16,11-23 10 0,0 0-10 0,-3 21 11 0,8 3-11 16,-5-24 7-16,0 0-7 0,13 24 8 0,8-3-8 15,-21-21 8-15,0 0-8 0,24 21 8 0,5 1-8 16,-29-22 8-16,0 0-8 0,28 24 8 0,-2 2-8 15,-26-26 13-15,0 0-13 0,23 35 13 0,-7 7-13 16,-16-42 16-16,0 0-16 0,9 39 17 0,-6-1-17 16,-3-38 17-16,0 0-17 0,-7 32 17 0,-10-8-17 15,17-24 22-15,0 0-22 0,-27 21 22 0,-6-9-22 16,33-12 20-16,0 0-20 0,-39 8 21 0,-5-8-21 0,44 0 13 16,0 0-13-16,-44-5 14 0,3-7-14 0,-1 0-1213 15</inkml:trace>
  <inkml:trace contextRef="#ctx0" brushRef="#br0" timeOffset="-199976.05">27929 793 834 0,'0'0'0'0,"0"0"69"0,0 0-69 0,-52 39 69 16,9-1-69-16,43-38 42 0,0 0-42 0,-39 47 43 15,4 7-43-15,35-54 21 0,0 0-21 0,-28 60 22 16,10 13-22-16,18-73 29 0,0 0-29 0,-5 80 30 16,12-6-30-16,-7-74 38 0,0 0-38 0,25 64 38 15,17-15-38-15,-42-49 37 0,0 0-37 0,49 45 37 16,1-14-37-16,-50-31 36 0,0 0-36 0,42 24 36 16,-7-15-36-16,-35-9 37 0,0 0-37 0,39-4 38 15,11-1-38-15,-50 5 32 0,0 0-32 0,45-12 33 0,-7-4-33 16,-38 16 26-16,0 0-26 0,31-20 27 0,-3-8-27 15,-28 28 25-15,0 0-25 0,27-33 26 0,-8-10-26 16,-19 43 22-16,0 0-22 0,13-38 22 0,-6 10-22 16,-7 28 17-16,0 0-17 0,0-12 18 0,0 12-18 15,0 0 13-15,0 0-13 0,-7 17 13 0,3 18-13 16,4-35 9-16,0 0-9 0,-2 38 10 0,4-2-10 0,-2-36 7 16,0 0-7-16,7 36 8 0,4-1-8 0,-11-35 4 15,0 0-4-15,16 30 5 0,1-3-5 0,-17-27 3 16,0 0-3-16,21 18 4 0,2-6-4 0,-23-12 4 0,0 0-4 15,20 3 4-15,-10-3-4 0,-10 0 5 0,0 0-5 16,16-12 5-16,16-16-5 0,-32 28 7 0,0 0-7 16,30-36 7-16,-7-6-7 0,-23 42 8 0,0 0-8 15,12-52 8-15,-12-12-8 0,0 64 10 0,0 0-10 16,-9-69 10-16,-8 3-10 0,17 66 15 0,0 0-15 16,-21-51 15-16,-2 26-15 0,23 25 18 0,0 0-18 0,-21-8 18 15,-1 16-18-15,22-8 18 0,0 0-18 0,-17 25 18 16,1 20-18-16,16-45 18 0,0 0-18 0,-11 48 18 15,4 4-18-15,7-52 15 0,0 0-15 0,2 45 16 16,9-9-16-16,-11-36 13 0,0 0-13 0,17 28 14 16,4-4-14-16,-21-24 11 0,0 0-11 0,22 16 12 15,-1-11-12-15,-21-5 10 0,0 0-10 0,21 3 11 16,-2-6-11-16,-19 3 10 0,0 0-10 0,29-12 10 16,11-9-10-16,-40 21 9 0,0 0-9 0,42-31 10 15,-1-14-10-15,-41 45 7 0,0 0-7 0,34-52 8 0,-10-10-8 16,-24 62 5-16,0 0-5 0,16-59 5 0,-9 14-5 15,-7 45 4-15,0 0-4 0,0-42 4 0,-3 15-4 16,3 27 2-16,0 0-2 0,-7-16 3 0,-1 13-3 16,8 3 2-16,0 0-2 0,-5 7 2 0,0 8-2 15,5-15 1-15,0 0-1 0,2 21 1 0,8 12-1 16,-10-33 0-16,0 0 0 0,18 36 1 0,3 16-1 16,-21-52 0-16,0 0 0 0,28 54 0 0,4-6 0 15,-32-48 0-15,0 0 0 0,30 52 0 0,-5-7 0 0,-25-45 0 16,0 0 0-16,19 43 0 0,-8-6 0 0,-11-37 0 15,0 0 0-15,0 33 1 0,-11-9-1 0,11-24 1 0,0 0-1 16,-23 21 1-16,-9-6-1 0,32-15 1 16,0 0-1-16,-35 9 2 0,-4-11-2 0,39 2 1 0,0 0-1 15,-33-3 2-15,5-1-2 0,-1 4-1576 0</inkml:trace>
  <inkml:trace contextRef="#ctx0" brushRef="#br0" timeOffset="-199308.76">29173 846 1040 0,'7'-1'0'0,"-7"1"109"0,0 0-109 16,35-4 109-16,13 13-109 0,-48-9 88 0,0 0-88 16,48 20 88-16,-10 20-88 0,-38-40 46 0,0 0-46 15,30 52 47-15,-7 17-47 0,-23-69 30 0,0 0-30 16,13 77 31-16,-13 4-31 0,0-81 13 0,0 0-13 0,-7 76 14 15,-8-19-14-15,15-57 9 0,0 0-9 0,-12 45 9 16,7-17-9-16,5-28 4 0,0 0-4 0,0 19 4 16,0-19-4-16,0 0 2 0,0 0-2 0,0 0 2 15,9 2-2-15,-9-2 0 0,0 0 0 0,12-9 1 16,16-15-1-16,-28 24 0 0,0 0 0 0,35-37 0 16,6-11 0-16,-41 48 0 0,0 0 0 0,42-61 0 15,-5-8 0-15,-37 69 0 0,0 0 0 0,30-69 0 0,-8 17 0 16,-22 52 0-16,0 0 0 0,17-55 0 0,-1 1 0 15,-16 54 0-15,0 0 0 0,12-57 1 0,-8 1-1 16,-4 56 4-16,0 0-4 0,0-51 5 0,-4 12-5 16,4 39 16-16,0 0-16 0,-5-31 16 0,-4 7-16 15,9 24 26-15,0 0-26 0,-8-17 27 0,2 6-27 16,6 11 37-16,0 0-37 0,0 0 37 0,-10 4-37 16,10-4 31-16,0 0-31 0,-6 19 31 0,1 17-31 15,5-36 23-15,0 0-23 0,-3 42 24 0,3 10-24 0,0-4-1383 16</inkml:trace>
  <inkml:trace contextRef="#ctx0" brushRef="#br0" timeOffset="-199054.83">29944 1180 1140 0,'9'4'0'0,"-9"-4"51"0,0 0-51 0,40 1 52 16,8 3-52-16,-48-4 16 0,0 0-16 0,42-4 17 16,-14 3-17-16,-28 1 16 0,0 0-16 0,22-4 16 15,-3 4-16-15,-19 0 5 0,0 0-5 0,16 4 5 16,0 4-5-16,0 1-929 0</inkml:trace>
  <inkml:trace contextRef="#ctx0" brushRef="#br0" timeOffset="-198874.25">30007 1416 1065 0,'0'0'0'0,"9"0"0"0,7 3 0 0,-16-3 2 16,0 0-2-16,19 0 2 0,-5 4-2 0,-14-4 18 15,0 0-18-15,16 0 19 0,6 0-19 0,-22 0 1 16,0 0-1-16,22 5 1 0,3 7-1 0,0 0-771 0</inkml:trace>
  <inkml:trace contextRef="#ctx0" brushRef="#br0" timeOffset="-178706.31">30457 966 860 0,'18'0'0'0,"-18"0"125"16,0 0-125-16,35 13 126 0,2 19-126 0,-37-32 100 16,0 0-100-16,26 45 100 0,-10 12-100 0,-16-57 68 0,0 0-68 15,7 64 68-15,-8-4-68 0,1-60 46 0,0 0-46 16,-7 52 47-16,-2-15-47 0,9-37 30 0,0 0-30 15,-6 27 31-15,6-13-31 0,0-14 27 0,0 0-27 16,4 11 27-16,-4-11-27 0,0 0 22 0,0 0-22 16,12-7 23-16,-6-6-23 0,-6 13 20 0,0 0-20 0,8-20 20 15,7-24-20-15,-15 44 18 0,0 0-18 0,14-53 19 16,-2-4-19-16,-12 57 17 0,0 0-17 0,11-52 18 16,-3 15-18-16,-8 37 17 0,0 0-17 15,8-24 17-15,-1 9-17 0,-7 15 16 0,0 0-16 0,7-12 17 16,-7 12-17-16,0 0 13 0,0 0-13 0,19-6 13 15,9 3-13-15,-28 3 9 0,0 0-9 0,30 9 10 16,-5 10-10-16,-25-19 7 0,0 0-7 0,14 36 8 16,-10 18-8-16,-4-54 4 0,0 0-4 0,-2 57 5 15,-3-5-5-15,5-52 2 0,0 0-2 0,-6 51 3 0,6-9-3 16,0-42 1-16,0 0-1 0,6 36 1 0,4 1-1 16,1-3-1407-16</inkml:trace>
  <inkml:trace contextRef="#ctx0" brushRef="#br0" timeOffset="-178480.77">30965 1334 1143 0,'0'0'0'0,"0"0"0"0,7 9 0 0,-7-9-7 0,0 0 7 16,9 15-7-16,5 1 7 0,-14-16-15 0,0 0 15 15,11 17-14-15,-10 8 14 0,-1-25 4 0,0 0-4 16,-3 27 5-16,-4 4-5 0,7-31 25 0,0 0-25 16,-7 33 26-16,3 4-26 0,4-37 47 0,0 0-47 15,0 36 47-15,0-12-47 0,0 2-881 0</inkml:trace>
  <inkml:trace contextRef="#ctx0" brushRef="#br0" timeOffset="-176774.97">31267 1879 673 0,'0'0'0'0,"0"0"0"15,3 45 0-15,-3-45 45 0,0 0-45 0,4 44 46 16,3 16-46-16,-7-60 67 0,0 0-67 0,9 61 68 16,1-1-68-16,-10-60 47 0,0 0-47 0,11 49 48 15,-1-8-48-15,-10-41 47 0,0 0-47 0,13 37 48 16,-1-6-48-16,-12-31 45 0,0 0-45 0,9 24 46 15,-6-7-46-15,-3-17 39 0,0 0-39 0,2 9 40 0,-2-9-40 16,0 0 40-16,0 0-40 0,7-2 40 0,-7 2-40 16,0 0 42-16,0 0-42 0,13-24 43 0,6-7-43 15,-19 31 48-15,0 0-48 0,21-49 49 0,-1-16-49 16,-20 65 52-16,0 0-52 0,17-76 52 0,1-1-52 16,-18 77 54-16,0 0-54 0,17-77 55 0,-1 6-55 15,-16 71 45-15,0 0-45 0,14-70 45 0,-1-11-45 0,-13 81 36 16,0 0-36-16,12-81 37 0,1 8-37 15,-13 73 31-15,0 0-31 0,12-69 32 0,-2 1-32 0,-10 68 25 0,0 0-25 16,11-65 26-16,0-12-26 0,-11 77 19 0,0 0-19 16,10-76 20-16,-1-2-20 0,-9 78 18 0,0 0-18 15,9-64 18-15,-4 9-18 0,-5 55 17 0,0 0-17 16,5-45 17-16,1 9-17 0,-6 36 16 0,0 0-16 16,3-37 17-16,-1 8-17 0,-2 29 14 0,0 0-14 15,5-28 14-15,6-3-14 0,-11 31 14 0,0 0-14 16,16-26 15-16,5-2-15 0,-21 28 11 0,0 0-11 15,37-24 11-15,26-4-11 0,-63 28 12 0,0 0-12 16,73-24 12-16,-4 9-12 0,-69 15 8 0,0 0-8 0,81-9 8 16,19-3-8-16,-100 12 6 0,0 0-6 0,110-5 6 15,6 1-6-15,-116 4 5 0,0 0-5 0,129-3 5 16,21 3-5-16,-150 0 3 0,0 0-3 0,148 3 3 16,-2 2-3-16,-146-5 2 0,0 0-2 0,124 7 3 15,-25 2-3-15,-99-9 2 0,0 0-2 0,72 9 2 0,-28-2-2 16,-44-7 0-16,0 0 0 0,16 8 1 0,-34 1-1 15,18-9 0-15,0 0 0 0,-40 10 0 0,-17-5 0 16,-1-1-1673-16</inkml:trace>
  <inkml:trace contextRef="#ctx0" brushRef="#br0" timeOffset="-175557.41">32027 1919 527 0,'0'0'0'0,"0"0"0"0,7 5 0 0,-7-5 50 0,0 0-50 15,7 4 50-15,2-1-50 0,-9-3 40 0,0 0-40 16,9 9 41-16,0 3-41 0,-9-12 49 0,0 0-49 16,7 17 49-16,-4 8-49 0,-3-25 49 0,0 0-49 15,2 27 50-15,0 6-50 0,-2-33 61 0,0 0-61 0,3 35 61 16,1 1-61-16,-4-36 59 0,0 0-59 15,5 36 60-15,0-3-60 0,-5-33 55 0,0 0-55 0,4 21 55 16,-2-5-55-16,-2-16 42 0,0 0-42 0,3 5 42 16,-3-5-42-16,0 0 37 0,0 0-37 0,0 0 37 15,5-9-37-15,-5 9 31 0,0 0-31 0,0-12 32 16,0-5-32-16,0 17 25 0,0 0-25 0,0-24 26 16,2-8-26-16,-2 32 22 0,0 0-22 0,4-36 23 15,3-4-23-15,-7 40 20 0,0 0-20 0,9-38 20 16,-1 11-20-16,-8 27 18 0,0 0-18 0,6-21 19 15,-3 9-19-15,-3 12 17 0,0 0-17 0,13-12 18 0,18-4-18 16,-31 16 15-16,0 0-15 0,39-12 15 0,3 15-15 16,-42-3 11-16,0 0-11 0,39 25 11 0,-7 16-11 15,-32-41 8-15,0 0-8 0,23 55 9 0,-11-1-9 16,-12-54 11-16,0 0-11 0,6 55 11 0,-8-6-11 16,2-49 9-16,0 0-9 0,-6 45 9 0,-1-5-9 15,7-40 6-15,0 0-6 0,-3 33 6 0,8-4-6 16,0 2-1295-16</inkml:trace>
  <inkml:trace contextRef="#ctx0" brushRef="#br0" timeOffset="-173847.84">32607 2315 991 0,'0'0'0'0,"0"0"67"0,0 0-67 16,-19 45 68-16,8 0-68 0,11-45 36 0,0 0-36 0,-7 44 37 16,4-8-37-16,3-36 47 0,0 0-47 0,-4 33 48 15,2-5-48-15,2-28 42 0,0 0-42 0,2 24 42 16,5-3-42-16,0-2-974 0</inkml:trace>
  <inkml:trace contextRef="#ctx0" brushRef="#br0" timeOffset="-173375.88">32717 1803 481 0,'7'0'0'0,"-7"0"83"0,0 0-83 15,21-3 83-15,-2 1-83 0,-19 2 68 0,0 0-68 16,27 2 68-16,13 5-68 0,-40-7 41 0,0 0-41 15,41 8 42-15,-15 4-42 0,-26-12 26 0,0 0-26 16,11 16 26-16,-13 1-26 0,2-17 18 0,0 0-18 16,-16 19 19-16,-16-3-19 0,32-16 14 0,0 0-14 15,-35 14 15-15,5 1-15 0,30-15 10 0,0 0-10 16,-23 16 11-16,11-7-11 0,12-9 13 0,0 0-13 16,-4 7 13-16,4-7-13 0,0 0 13 0,0 0-13 0,25 8 14 15,10-4-14-15,-35-4 12 0,0 0-12 0,39 1 13 16,-9 3-13-16,-30-4 17 0,0 0-17 15,28 0 18-15,1 0-18 0,-29 0 17 0,0 0-17 0,30 7 18 16,0 5-18-16,-30-12 17 0,0 0-17 0,23 12 18 16,-9 2-18-16,0 1-831 0</inkml:trace>
  <inkml:trace contextRef="#ctx0" brushRef="#br0" timeOffset="-172490.32">31845 1519 359 0,'0'0'0'0,"0"0"0"15,0 0 0-15,0 0-3 0,0 0 3 0,18 6-2 16,-11-3 2-16,-7-3-5 0,0 0 5 0,9 0-5 15,0-3 5-15,-9 3 7 0,0 0-7 0,14 0 8 16,5 0-8-16,-19 0 60 0,0 0-60 0,34 0 61 16,15 0-61-16,-49 0 99 0,0 0-99 0,64-2 99 15,13-2-99-15,-77 4 100 0,0 0-100 0,92-3 101 16,12 10-101-16,-104-7 71 0,0 0-71 0,118 5 72 16,23 4-72-16,-141-9 71 0,0 0-71 0,141 12 72 0,-14 0-72 15,-127-12 55-15,0 0-55 0,117 12 55 0,-10-5-55 16,-107-7 47-16,0 0-47 0,97 5 48 0,-10-1-48 15,-87-4 41-15,0 0-41 0,72 3 41 0,-23 2-41 16,-49-5 23-16,0 0-23 0,29 9 24 0,-22 1-24 16,-7-10 16-16,0 0-16 0,-7 6 16 0,-7-10-16 15,-1 2-1089-15</inkml:trace>
  <inkml:trace contextRef="#ctx0" brushRef="#br0" timeOffset="-171339.73">31893 1035 545 0,'0'0'0'0,"0"0"16"0,0 0-16 15,19 52 16-15,-10-4-16 0,-9-48 4 16,0 0-4-16,2 42 4 0,-4-9-4 0,2-33 28 0,0 0-28 0,0 24 29 16,4-5-29-16,-4-19 45 0,0 0-45 0,3 12 46 15,1-3-46-15,-4-9 58 0,0 0-58 0,0 0 59 16,0 0-59-16,0 0 57 0,0 0-57 0,7-16 57 15,-2 4-57-15,-5 12 56 0,0 0-56 0,9-21 57 16,0-6-57-16,-9 27 52 0,0 0-52 0,10-33 53 16,-3 8-53-16,-7 25 46 0,0 0-46 0,9-24 47 15,2 0-47-15,-11 24 37 0,0 0-37 0,10-21 38 16,1 0-38-16,-11 21 29 0,0 0-29 0,10-19 29 16,-1 7-29-16,-9 12 24 0,0 0-24 0,6-8 24 15,-6 8-24-15,0 0 18 0,0 0-18 0,15-7 19 0,5 10-19 16,-20-3 13-16,0 0-13 0,23 7 14 0,-7 10-14 15,-16-17 8-15,0 0-8 0,10 25 9 0,-6 6-9 16,-4-31 5-16,0 0-5 0,0 29 5 0,-4 2-5 16,4-31 3-16,0 0-3 0,-3 30 3 0,3 1-3 15,0-31 1-15,0 0-1 0,1 21 2 0,1-4-2 16,-2-17 0-16,0 0 0 0,6 12 1 0,1 4-1 16,-2-1-1108-16</inkml:trace>
  <inkml:trace contextRef="#ctx0" brushRef="#br0" timeOffset="-171099.85">32288 1173 687 0,'0'0'0'0,"0"0"23"0,0 0-23 0,4 37 24 16,-1-1-24-16,-3-36 45 0,0 0-45 0,4 35 45 16,-3-9-45-16,-1-26 47 0,0 0-47 0,0 19 47 15,-3-2-47-15,3-17 43 0,0 0-43 0,-2 15 44 16,2 1-44-16,0 0-694 0</inkml:trace>
  <inkml:trace contextRef="#ctx0" brushRef="#br0" timeOffset="-170608.05">32366 753 597 0,'0'0'0'0,"0"0"66"0,0 0-66 15,10 3 66-15,3 1-66 0,-13-4 69 0,0 0-69 0,12 1 69 16,-2 6-69-16,-10-7 34 0,0 0-34 0,15 9 35 15,-1 10-35-15,-14-19 20 0,0 0-20 0,9 21 20 16,-8 3-20-16,-1-24 13 0,0 0-13 0,-5 21 13 16,-6-6-13-16,11-15 8 0,0 0-8 0,-12 13 9 15,0-5-9-15,12-8 6 0,0 0-6 0,-13 9 7 16,3-2-7-16,10-7 5 0,0 0-5 0,-7 5 6 16,7-5-6-16,0 0 6 0,0 0-6 0,0 0 7 15,1 7-7-15,-1-7 8 0,0 0-8 0,9 5 8 16,4 2-8-16,-13-7 10 0,0 0-10 0,12 5 10 15,0-5-10-15,-12 0 10 0,0 0-10 0,13 0 10 0,3 0-10 16,-16 0 10-16,0 0-10 0,15 0 10 0,-2-2-10 16,-13 2 8-16,0 0-8 0,12 0 8 0,9 9-8 15,0-4-801-15</inkml:trace>
  <inkml:trace contextRef="#ctx0" brushRef="#br0" timeOffset="-170287.05">32470 1168 525 0,'0'0'0'0,"0"0"45"0,0 0-45 0,26 5 45 16,1-1-45-16,-27-4 28 0,0 0-28 0,30 0 28 15,7 0-28-15,-37 0 16 0,0 0-16 0,35 3 17 16,-12-3-17-16,-23 0 10 0,0 0-10 0,21 4 11 0,0-4-11 15,2 1-484-15</inkml:trace>
  <inkml:trace contextRef="#ctx0" brushRef="#br0" timeOffset="-169788.72">32837 974 465 0,'0'0'0'0,"0"0"24"0,0 0-24 15,30 28 24-15,-6-2-24 0,-24-26 24 0,0 0-24 16,16 31 25-16,-11 9-25 0,-5-40 34 0,0 0-34 15,2 36 34-15,0-3-34 0,-2-33 42 0,0 0-42 0,2 28 42 16,-6-7-42-16,4-21 42 0,0 0-42 0,-3 17 43 16,3-7-43-16,0-10 36 0,0 0-36 0,0 0 36 15,0 0-36-15,0 0 31 0,0 0-31 0,0-10 32 16,0-4-32-16,0 14 25 0,0 0-25 0,1-28 26 16,1-8-26-16,-2 36 20 0,0 0-20 0,5-36 20 15,3 11-20-15,-8 25 16 0,0 0-16 0,7-20 16 16,0-3-16-16,-7 23 13 0,0 0-13 0,10-21 14 15,-1 6-14-15,-9 15 15 0,0 0-15 0,5-9 16 0,-1 1-16 16,-4 8 15-16,0 0-15 0,0 0 16 0,9-7-16 16,-9 7 18-16,0 0-18 0,10-2 18 0,6 4-18 15,-16-2 20-15,0 0-20 0,20 10 20 0,-1 7-20 16,-19-17 17-16,0 0-17 0,11 28 17 0,-10 12-17 16,-1-40 16-16,0 0-16 0,-3 41 17 0,-4-1-17 15,7-40 12-15,0 0-12 0,-9 36 13 0,0 1-13 16,9-37 9-16,0 0-9 0,-9 36 10 0,0-6-10 0,1-3-940 15</inkml:trace>
  <inkml:trace contextRef="#ctx0" brushRef="#br0" timeOffset="-169372.93">33196 1237 328 0,'0'0'0'0,"0"0"37"0,0 0-37 0,11 21 37 15,-4-2-37-15,-7-19 47 0,0 0-47 0,0 17 47 16,-5-4-47-16,5-13 36 0,0 0-36 0,-7 12 37 16,-2 0-37-16,9-12 40 0,0 0-40 0,-9 10 41 0,-2-1-41 15,11-9 36-15,0 0-36 0,-8 12 37 0,2 0-37 16,6-12 34-16,0 0-34 0,-3 5 35 0,3-5-35 16,0 0 28-16,0 0-28 0,0 0 29 0,0 11-29 15,0-11 21-15,0 0-21 0,0 0 22 0,9 5-22 16,-9-5 17-16,0 0-17 0,8 0 17 0,1-4-17 15,-9 4 14-15,0 0-14 0,13-1 14 0,4-3-14 0,-17 4 10 16,0 0-10-16,21-3 11 0,-3 3-11 0,-18 0 2 16,0 0-2-16,19 0 3 0,8 3-3 0,-1 1-675 15</inkml:trace>
  <inkml:trace contextRef="#ctx0" brushRef="#br0" timeOffset="-168873.97">33350 858 270 0,'0'0'0'0,"0"0"32"15,0 0-32-15,28 23 32 0,-9-6-32 16,-19-17 43-16,0 0-43 0,13 12 44 0,-8 0-44 0,-5-12 38 16,0 0-38-16,0 13 38 0,-5-1-38 0,5-12 33 15,0 0-33-15,-13 15 33 0,-6 2-33 0,19-17 37 16,0 0-37-16,-23 20 38 0,2-5-38 0,21-15 38 0,0 0-38 16,-18 9 39-16,6-1-39 0,12-8 33 0,0 0-33 15,-7 4 33-15,7-4-33 0,0 0 30 0,0 0-30 16,9 3 30-16,5-1-30 0,-14-2 25 0,0 0-25 15,25 4 25-15,13-8-25 0,-38 4 19 0,0 0-19 16,43-2 20-16,-6-1-20 0,-37 3 18 0,0 0-18 16,33 3 18-16,1 6-18 0,-1 0-665 0</inkml:trace>
  <inkml:trace contextRef="#ctx0" brushRef="#br0" timeOffset="-164875.36">23497 3600 729 0,'0'0'0'0,"0"0"0"0,0 0 0 0,0 0 36 0,0 0-36 16,0 0 37-16,12 24-37 0,-12-24 96 0,0 0-96 16,7 17 97-16,0 14-97 0,-7-31 87 15,0 0-87-15,6 45 87 0,-1 12-87 0,-5-57 59 0,0 0-59 16,5 61 60-16,0 8-60 0,-5-69 39 0,0 0-39 16,-3 64 40-16,-1-12-40 0,4-52 29 0,0 0-29 15,-5 36 30-15,0-11-30 0,5-25 29 0,0 0-29 0,-2 12 29 16,2-12-29-16,0 0 26 0,0 0-26 0,0 0 27 15,0-31-27-15,0 31 23 0,0 0-23 0,4-33 23 16,6-19-23-16,-10 52 23 0,0 0-23 0,14-62 24 16,0-9-24-16,-14 71 23 0,0 0-23 0,18-66 23 15,3 14-23-15,-21 52 17 0,0 0-17 0,28-42 17 16,8 15-17-16,-36 27 20 0,0 0-20 0,40-12 20 16,10 12-20-16,-50 0 19 0,0 0-19 0,51 15 19 15,-2 15-19-15,-49-30 18 0,0 0-18 0,39 48 19 16,-13 20-19-16,-26-68 20 0,0 0-20 0,16 77 20 0,-12-4-20 15,-4-73 13-15,0 0-13 0,0 68 13 0,-4-6-13 16,4-62 8-16,0 0-8 0,-1 59 8 0,8-18-8 16,1 2-1371-16</inkml:trace>
  <inkml:trace contextRef="#ctx0" brushRef="#br0" timeOffset="-164591.78">24045 4117 1121 0,'0'0'0'0,"0"0"0"0,0 17 0 0,0-17 4 0,0 0-4 15,6 23 4-15,6 13-4 0,-12-36 15 0,0 0-15 16,18 38 16-16,1-7-16 0,-19-31 19 0,0 0-19 16,19 18 19-16,-1-8-19 0,-18-10 20 0,0 0-20 15,16 0 20-15,2-7-20 0,-18 7 23 0,0 0-23 16,21-21 23-16,5-15-23 0,-26 36 24 0,0 0-24 0,25-40 24 15,-13 11-24-15,-12 29 39 0,0 0-39 0,2-24 39 16,-7-1-39-16,5 25 43 0,0 0-43 0,-13-24 44 16,-4 5-44-16,17 19 43 0,0 0-43 0,-25-5 44 15,-7 14-44-15,32-9 25 0,0 0-25 0,-24 20 25 16,11 11-25-16,3-1-1166 0</inkml:trace>
  <inkml:trace contextRef="#ctx0" brushRef="#br0" timeOffset="-164223.68">24687 3662 1110 0,'0'0'0'0,"-5"-5"0"0,-9-16 0 0,14 21 37 16,0 0-37-16,-25-23 38 0,-8 3-38 15,33 20 71-15,0 0-71 0,-37-16 72 0,9 14-72 0,28 2 22 16,0 0-22-16,-25 6 23 0,2 6-23 0,23-12 28 0,0 0-28 16,-21 19 29-16,5 1-29 0,16-20 22 0,0 0-22 15,-12 25 22-15,6 8-22 0,6-33 22 0,0 0-22 16,6 36 22-16,15 12-22 0,-21-48 21 0,0 0-21 16,31 49 21-16,17-1-21 0,-48-48 17 0,0 0-17 15,53 49 17-15,-7-6-17 0,-46-43 23 0,0 0-23 16,37 48 23-16,-12-6-23 0,-25-42 28 0,0 0-28 0,10 40 29 15,-13-4-29-15,3-36 30 0,0 0-30 0,-14 28 31 16,-9-4-31-16,23-24 32 0,0 0-32 0,-32 12 32 16,-5-7-32-16,37-5 29 0,0 0-29 0,-36-5 30 15,8-10-30-15,28 15 20 0,0 0-20 0,-17-16 20 16,11 7-20-16,1-3-1381 0</inkml:trace>
  <inkml:trace contextRef="#ctx0" brushRef="#br0" timeOffset="-164027.97">24933 3856 1468 0,'0'0'0'0,"1"15"0"0,1 25 0 16,-2-40 19-16,0 0-19 0,4 45 19 0,-1-9-19 15,-3-36 75-15,0 0-75 0,5 32 75 0,-3-12-75 0,-2-20 71 16,0 0-71-16,4 16 72 0,-1-4-72 0,-3-12 36 15,0 0-36-15,2 12 37 0,-2-12-37 0,0 0-1344 16</inkml:trace>
  <inkml:trace contextRef="#ctx0" brushRef="#br0" timeOffset="-163905.92">24897 3572 1199 0,'0'0'0'15,"0"0"0"-15,0 0 0 0,0 0 31 0,0 0-31 16,11 0 31-16,-11 0-31 0,0 0 2 0,0 0-2 0,16 9 3 15,3 6-3-15,1 1-890 0</inkml:trace>
  <inkml:trace contextRef="#ctx0" brushRef="#br0" timeOffset="-163574.02">25180 3890 1099 0,'0'0'0'0,"3"12"0"15,8 18 0-15,-11-30-1 0,0 0 1 0,8 40-1 0,-4-4 1 16,-4-36 7-16,0 0-7 0,0 28 7 0,4-8-7 16,-4-20 66-16,0 0-66 0,3 13 67 0,-1-5-67 15,-2-8 94-15,0 0-94 0,0 0 95 0,0 0-95 16,0 0 83-16,0 0-83 0,0 0 83 0,0 0-83 16,0 0 72-16,0 0-72 0,3-21 72 0,8-15-72 15,-11 36 55-15,0 0-55 0,10-45 56 0,-2 10-56 16,-8 35 44-16,0 0-44 0,7-25 44 0,0 5-44 15,-7 20 35-15,0 0-35 0,5-17 35 0,2 10-35 0,-7 7 28 16,0 0-28-16,16 0 28 0,10 16-28 0,-26-16 21 16,0 0-21-16,29 24 21 0,-3 4-21 0,-26-28 16 0,0 0-16 15,19 33 17-15,-6-4-17 0,-13-29 12 16,0 0-12-16,14 31 12 0,4-1-12 0,-18-30 3 0,0 0-3 16,19 24 3-16,-3-12-3 0,0 0-1570 0</inkml:trace>
  <inkml:trace contextRef="#ctx0" brushRef="#br0" timeOffset="-163140.45">25904 3511 1479 0,'0'0'0'0,"-7"0"0"16,-12 0 0-16,19 0-8 0,0 0 8 0,-25-3-7 15,1-1 7-15,24 4-36 0,0 0 36 0,-23 4-35 16,3 11 35-16,20-15 2 0,0 0-2 0,-16 25 3 15,6 2-3-15,10-27 23 0,0 0-23 0,-7 38 24 16,5 9-24-16,2-47 52 0,0 0-52 0,5 54 53 0,9 10-53 16,-14-64 58-16,0 0-58 0,20 60 58 0,1 1-58 15,-21-61 47-15,0 0-47 0,26 45 47 0,3-17-47 16,-29-28 40-16,0 0-40 0,33 15 40 0,8-10-40 16,-41-5 33-16,0 0-33 0,40-3 33 0,-8-9-33 15,-32 12 29-15,0 0-29 0,28-26 29 0,-5-23-29 16,-23 49 24-16,0 0-24 0,18-58 25 0,-11-8-25 0,-7 66 24 15,0 0-24-15,-4-68 24 0,-13 6-24 0,17 62 21 16,0 0-21-16,-28-61 21 0,-15 13-21 0,43 48 19 16,0 0-19-16,-44-40 20 0,4 16-20 0,40 24 16 15,0 0-16-15,-36-9 16 0,4 18-16 0,32-9 12 16,0 0-12-16,-24 16 12 0,8 11-12 0,16-27 6 0,0 0-6 16,-5 30 7-16,8-3-7 0,-3-27 2 0,0 0-2 15,13 25 3-15,9-5-3 0,-22-20 1 0,0 0-1 16,34 12 2-16,10 1-2 0,-44-13 1 0,0 0-1 15,46 3 2-15,-4 2-2 0,-42-5 1 0,0 0-1 16,41 0 1-16,-2 7-1 0,1-2-1608 0</inkml:trace>
  <inkml:trace contextRef="#ctx0" brushRef="#br0" timeOffset="-162491.28">26481 3856 908 0,'0'0'0'0,"0"0"0"16,-26 12 0-16,26-12 34 0,0 0-34 0,-27 15 35 16,-4 6-35-16,31-21 62 0,0 0-62 0,-30 28 63 15,7 3-63-15,23-31 31 0,0 0-31 0,-14 29 32 16,10-4-32-16,4-25 32 0,0 0-32 0,4 20 32 15,4-1-32-15,-8-19 26 0,0 0-26 0,16 16 27 16,5-7-27-16,-21-9 22 0,0 0-22 0,23 3 23 16,0-1-23-16,-23-2 18 0,0 0-18 0,21-2 19 15,-1-5-19-15,-20 7 15 0,0 0-15 0,16-5 16 0,-6 2-16 16,-10 3 19-16,0 0-19 0,0 0 19 0,7-7-19 16,-7 7 28-16,0 0-28 0,0 0 28 0,4-9-28 15,-4 9 33-15,0 0-33 0,0 0 33 0,10 0-33 16,-10 0 31-16,0 0-31 0,13 7 31 0,12 5-31 15,-25-12 29-15,0 0-29 0,26 12 29 0,-7 0-29 16,-19-12 20-16,0 0-20 0,20 5 20 0,3 2-20 16,-23-7 16-16,0 0-16 0,31 6 16 0,17 2-16 0,-4 3-1251 15</inkml:trace>
  <inkml:trace contextRef="#ctx0" brushRef="#br0" timeOffset="-162207.79">26945 3819 1300 0,'0'0'0'15,"-2"-5"0"-15,-3-16 0 0,5 21 28 0,0 0-28 16,-9-15 28-16,-3 3-28 0,12 12 53 0,0 0-53 0,-19 0 54 16,-11 12-54-16,30-12 59 0,0 0-59 0,-29 17 59 15,3 14-59-15,26-31 44 0,0 0-44 0,-18 37 45 16,11 4-45-16,7-41 37 0,0 0-37 0,9 43 38 16,17-1-38-16,-26-42 38 0,0 0-38 0,36 36 38 15,8-5-38-15,-44-31 30 0,0 0-30 0,42 30 31 16,-7 4-31-16,-35-34 22 0,0 0-22 0,29 39 23 15,-10 9-23-15,-19-48 22 0,0 0-22 0,11 47 23 16,-11-11-23-16,0-36 18 0,0 0-18 0,-11 29 18 16,-14-8-18-16,25-21 14 0,0 0-14 0,-31 12 15 15,-6-12-15-15,37 0 11 0,0 0-11 0,-37-5 11 0,7 2-11 16,30 3 3-16,0 0-3 0,-22-9 4 0,15-7-4 16,0-1-1490-16</inkml:trace>
  <inkml:trace contextRef="#ctx0" brushRef="#br0" timeOffset="-161306.45">26446 3871 572 0,'0'0'0'0,"0"0"0"0,0 9 0 0,0-9-2 0,0 0 2 15,-2 7-2-15,-5-2 2 0,7-5-5 0,0 0 5 16,-7 3-5-16,0 1 5 0,7-4 9 0,0 0-9 16,-7 3 10-16,-5 10-10 0,12-13 35 0,0 0-35 15,-16 13 35-15,0 10-35 0,16-23 50 0,0 0-50 0,-14 21 50 16,3 3-50-16,11-24 44 0,0 0-44 0,-10 24 45 16,-1-8-45-16,11-16 49 0,0 0-49 0,-5 12 49 15,1 0-49-15,4-12 35 0,0 0-35 0,0 9 35 16,4-1-35-16,-4-8 25 0,0 0-25 0,3 7 26 15,-3-7-26-15,0 0 17 0,0 0-17 0,9 5 17 16,-2-5-17-16,-7 0 14 0,0 0-14 0,9 0 14 16,3-3-14-16,-12 3 19 0,0 0-19 0,14-2 20 15,-3-1-20-15,-11 3 23 0,0 0-23 0,7-4 24 16,0-1-24-16,-7 5 27 0,0 0-27 0,7-3 27 0,-7 3-27 16,0 0 27-16,0 0-27 0,11-9 27 0,-4-3-27 15,-7 12 26-15,0 0-26 0,5-12 26 0,-1 0-26 16,-4 12 25-16,0 0-25 0,1-13 26 0,1 1-26 15,-2 12 22-15,0 0-22 0,4-7 23 0,-4 7-23 16,0 0 20-16,0 0-20 0,5-8 20 0,-5 8-20 16,0 0 21-16,0 0-21 0,4 8 21 0,3 8-21 15,-7-16 19-15,0 0-19 0,12 21 20 0,7 6-20 16,-19-27 18-16,0 0-18 0,20 28 19 0,3-4-19 0,-23-24 10 16,0 0-10-16,24 21 11 0,3 0-11 0,-27-21 5 15,0 0-5-15,25 15 5 0,-3-9-5 0,1 1-1176 0</inkml:trace>
  <inkml:trace contextRef="#ctx0" brushRef="#br0" timeOffset="-160257.81">27623 3641 539 0,'0'0'0'0,"0"0"0"0,-25 0 0 0,25 0 44 16,0 0-44-16,-23 0 44 0,-2 0-44 0,25 0 46 0,0 0-46 15,-25 4 47-15,4 4-47 0,21-8 69 0,0 0-69 16,-21 24 69-16,-2 16-69 0,23-40 60 0,0 0-60 16,-23 57 60-16,4 7-60 0,19-64 45 0,0 0-45 15,-12 70 46-15,8-13-46 0,4-57 54 0,0 0-54 0,4 55 54 16,6-13-54-16,-10-42 51 0,0 0-51 0,20 39 51 16,8-2-51-16,-28-37 49 0,0 0-49 0,37 24 50 15,9-12-50-15,-46-12 42 0,0 0-42 0,49 7 43 16,0-10-43-16,-49 3 38 0,0 0-38 0,53-13 38 15,7-6-38-15,-60 19 38 0,0 0-38 0,51-20 38 16,-19 2-38-16,-32 18 32 0,0 0-32 0,27-24 33 16,3-19-33-16,-30 43 29 0,0 0-29 0,21-45 30 15,-16-12-30-15,-5 57 30 0,0 0-30 0,-5-49 30 16,-4 13-30-16,9 36 25 0,0 0-25 0,-16-23 25 0,-5 22-25 16,21 1 20-16,0 0-20 0,-21 8 20 15,1 17-20-15,20-25 16 0,0 0-16 0,-14 27 16 0,4 10-16 16,10-37 13-16,0 0-13 0,-2 36 14 0,11 6-14 15,-9-42 10-15,0 0-10 0,17 32 10 0,8 0-10 16,-25-32 9-16,0 0-9 0,28 24 10 0,-1-3-10 16,-27-21 7-16,0 0-7 0,19 15 7 0,-3-10-7 15,-16-5 10-15,0 0-10 0,21-1 10 0,11-10-10 16,-32 11 10-16,0 0-10 0,32-14 10 0,-8-5-10 0,-24 19 9 16,0 0-9-16,20-24 10 0,-3-17-10 0,-17 41 11 15,0 0-11-15,11-49 11 0,-13-6-11 0,2 55 12 16,0 0-12-16,-10-54 12 0,-10 6-12 0,20 48 11 15,0 0-11-15,-23-37 12 0,-1 15-12 0,24 22 9 0,0 0-9 16,-25 0 10-16,4 22-10 0,21-22 5 0,0 0-5 16,-18 30 5-16,1 13-5 0,17-43 2 0,0 0-2 15,-15 41 3-15,8 3-3 0,7-44 1 0,0 0-1 16,-1 36 2-16,6-10-2 0,-5-26 1 0,0 0-1 0,10 23 1 16,5-6-1-16,-15-17 1 0,0 0-1 15,15 12 1-15,1-5-1 0,-16-7 0 0,0 0 0 0,23 0 1 16,13-12-1-16,-36 12 0 0,0 0 0 0,42-19 1 15,6-14-1-15,-48 33 1 0,0 0-1 0,45-40 1 16,-1-5-1-16,-44 45 1 0,0 0-1 0,38-43 2 16,-12 13-2-16,-26 30 2 0,0 0-2 0,23-24 3 15,-2 12-3-15,-21 12 2 0,0 0-2 0,28 4 3 16,13 16-3-16,-41-20 2 0,0 0-2 0,40 30 2 16,-10 9-2-16,-30-39 1 0,0 0-1 0,25 40 2 15,-9 2-2-15,-16-42 1 0,0 0-1 0,7 40 1 0,-9-9-1 16,2-31 1-16,0 0-1 0,-12 26 2 0,-9-7-2 15,21-19 0-15,0 0 0 0,-23 15 0 0,5-6 0 16,18-9 0-16,0 0 0 0,-14 5 0 0,14-5 0 16,0 0-1590-16</inkml:trace>
  <inkml:trace contextRef="#ctx0" brushRef="#br0" timeOffset="-159855.36">28810 3657 1379 0,'0'0'0'15,"0"0"0"-15,19 3 0 0,-19-3 32 0,0 0-32 16,18 2 32-16,3 5-32 0,-21-7 42 0,0 0-42 0,25 12 42 16,6 5-42-16,-31-17 52 0,0 0-52 0,32 35 53 15,-7 13-53-15,-25-48 28 0,0 0-28 0,16 54 29 16,-9 6-29-16,-7-60 22 0,0 0-22 0,1 56 22 15,-2-15-22-15,1-41 16 0,0 0-16 0,-7 33 16 16,-2-10-16-16,9-23 11 0,0 0-11 0,-6 14 12 16,6-14-12-16,0 0 13 0,0 0-13 0,0 0 14 15,13 0-14-15,-13 0 13 0,0 0-13 0,19-9 14 16,15-12-14-16,-34 21 11 0,0 0-11 0,37-21 11 16,-9-3-11-16,-28 24 8 0,0 0-8 0,26-31 9 15,8-23-9-15,-34 54 7 0,0 0-7 0,28-64 7 16,-10-3-7-16,-18 67 8 0,0 0-8 0,10-61 8 0,-4 16-8 15,-6 45 9-15,0 0-9 0,3-36 10 0,-6 8-10 16,3 28 9-16,0 0-9 0,-4-17 10 0,-3 14-10 16,7 3 9-16,0 0-9 0,-7 3 10 0,2 6-10 15,5-9 6-15,0 0-6 0,-2 19 6 0,4 7-6 16,0 1-1425-16</inkml:trace>
  <inkml:trace contextRef="#ctx0" brushRef="#br0" timeOffset="-159615.58">29662 3890 1188 0,'0'0'0'0,"10"5"0"16,18 2 0-16,-28-7 48 0,0 0-48 0,29 6 49 15,-12-3-49-15,-17-3 63 0,0 0-63 0,16 0 64 16,7 0-64-16,-23 0 33 0,0 0-33 0,25 4 33 16,-6 1-33-16,-19-5 11 0,0 0-11 0,14 12 11 15,-1 12-11-15,-1 0-1065 0</inkml:trace>
  <inkml:trace contextRef="#ctx0" brushRef="#br0" timeOffset="-159480.48">29713 4117 1121 0,'0'0'0'0,"14"0"0"0,16 0 0 16,-30 0 10-16,0 0-10 0,26 0 10 0,-8-3-10 15,-18 3 0-15,0 0 0 0,23 0 1 0,16 12-1 16,-1-4-797-16</inkml:trace>
  <inkml:trace contextRef="#ctx0" brushRef="#br0" timeOffset="-158341.1">26397 3932 651 0,'0'0'0'0,"0"0"0"16,0 0 0-16,0 0 32 0,0 0-32 0,0 0 32 15,0 0-32-15,0 0 75 0,0 0-75 0,0 0 75 16,0 0-75-16,0 0 86 0,0 0-86 0,0 0 87 16,0 0-87-16,0 0 75 0,0 0-75 0,15-24 76 15,-15 11-76-15,0 13 49 0,0 0-49 0,-7-12 50 16,-8 0-50-16,15 12 36 0,0 0-36 0,-20-8 36 15,-1 11-36-15,21-3 30 0,0 0-30 0,-18 5 31 0,8 2-31 16,10-7 27-16,0 0-27 0,-13 9 27 0,-1 3-27 16,14-12 25-16,0 0-25 0,-14 17 26 0,4 6-26 15,10-23 24-15,0 0-24 0,-7 24 25 0,-4 2-25 16,11-26 20-16,0 0-20 0,-7 24 20 0,2-5-20 16,5-19 16-16,0 0-16 0,-2 21 17 0,5 0-17 15,-3-21 15-15,0 0-15 0,4 19 16 0,-1-11-16 16,-3-8 11-16,0 0-11 0,6 9 12 0,4-2-12 0,-10-7 10 15,0 0-10-15,11 5 11 0,-2-1-11 0,-9-4 8 0,0 0-8 16,7 0 8-16,0 3-8 16,-7-3 6-16,0 0-6 0,9 0 7 0,1-3-7 0,-10 3 7 15,0 0-7-15,14-9 8 0,8-3-8 0,-22 12 9 0,0 0-9 16,22-12 10-16,-4 3-10 0,-18 9 12 0,0 0-12 16,14-10 13-16,-5 1-13 0,-9 9 12 0,0 0-12 15,11-12 13-15,3-9-13 0,-14 21 10 0,0 0-10 16,14-21 10-16,-5 2-10 0,-9 19 9 0,0 0-9 0,3-17 10 15,-5-2-10-15,2 19 7 0,0 0-7 0,-1-21 7 16,1 6-7-16,0 15 7 0,0 0-7 0,0-12 7 16,0 3-7-16,0 9 7 0,0 0-7 0,-2-9 7 15,2 9-7-15,0 0 8 0,0 0-8 0,-7-3 9 16,7 3-9-16,0 0 9 0,0 0-9 0,-4 8 9 16,4 1-9-16,0-9 9 0,0 0-9 0,4 19 9 15,1 5-9-15,-5-24 8 0,0 0-8 0,9 33 9 16,2-2-9-16,-11-31 8 0,0 0-8 0,12 33 9 15,5 0-9-15,-17-33 8 0,0 0-8 0,22 33 9 0,1 3-9 16,-23-36 10-16,0 0-10 0,21 40 10 0,-4 3-10 16,-17-43 5-16,0 0-5 0,22 42 6 0,6-11-6 15,-28-31 2-15,0 0-2 0,26 21 3 0,-3-21-3 16,0 3-1483-16</inkml:trace>
  <inkml:trace contextRef="#ctx0" brushRef="#br0" timeOffset="-149875.06">30198 3878 718 0,'0'0'0'0,"0"0"0"16,0 0 0-16,0 0 18 0,0 0-18 0,12 17 18 16,-8 3-18-16,-4-20 67 0,0 0-67 0,5 29 68 0,6 7-68 15,-11-36 75-15,0 0-75 0,14 44 75 16,3 1-75-16,-17-45 62 0,0 0-62 0,18 57 63 0,-4 7-63 16,-14-64 35-16,0 0-35 0,16 65 35 0,3-1-35 15,-19-64 25-15,0 0-25 0,20 52 25 0,-3-7-25 16,-17-45 23-16,0 0-23 0,13 32 24 0,-6-15-24 15,-7-17 27-15,0 0-27 0,5 12 27 0,2-9-27 16,-7-3 29-16,0 0-29 0,7-3 29 0,-2-6-29 16,-5 9 36-16,0 0-36 0,8-31 37 0,7-22-37 15,-15 53 38-15,0 0-38 0,20-65 39 0,1-4-39 0,-21 69 33 16,0 0-33-16,19-60 34 0,-5 15-34 0,-14 45 45 16,0 0-45-16,16-40 46 0,4-9-46 0,-20 49 43 15,0 0-43-15,17-48 44 0,-3-7-44 0,-14 55 42 0,0 0-42 16,9-54 43-16,-5 5-43 0,-4 49 35 0,0 0-35 15,0-44 36-15,-2 0-36 0,2 44 31 0,0 0-31 16,0-36 31-16,4 12-31 0,-4 24 25 0,0 0-25 16,3-21 26-16,1-3-26 0,-4 24 22 15,0 0-22-15,3-21 22 0,2 5-22 0,-5 16 17 0,0 0-17 0,6-12 18 16,-3 4-18-16,-3 8 14 0,0 0-14 0,6-7 15 16,4 1-15-16,-10 6 12 0,0 0-12 0,34-6 13 15,33-3-13-15,-67 9 11 0,0 0-11 0,93-9 11 16,25 9-11-16,-118 0 10 0,0 0-10 0,141 0 10 15,22 5-10-15,-163-5 8 0,0 0-8 0,178 7 8 16,18-1-8-16,-196-6 8 0,0 0-8 0,201 6 8 16,-5-6-8-16,-196 0 6 0,0 0-6 0,176 2 7 15,-19 2-7-15,-157-4 6 0,0 0-6 0,141-4 7 16,-5-1-7-16,-136 5 9 0,0 0-9 0,109-9 10 0,-28-1-10 16,-81 10 11-16,0 0-11 0,71-12 11 0,-6-2-11 15,-65 14 14-15,0 0-14 0,58-9 15 0,-12 6-15 16,-46 3 8-16,0 0-8 0,37 3 9 0,-8 15-9 15,-29-18 4-15,0 0-4 0,12 20 5 0,-19 8-5 16,7-28 0-16,0 0 0 0,-16 33 1 0,-5 7-1 16,0 1-1768-16</inkml:trace>
  <inkml:trace contextRef="#ctx0" brushRef="#br0" timeOffset="-149189.97">30725 3980 796 0,'0'0'0'0,"0"0"0"0,11 12 0 0,-11-12 37 16,0 0-37-16,9 16 38 0,3 5-38 16,-12-21 64-16,0 0-64 0,11 24 65 0,-6 7-65 0,-5-31 61 15,0 0-61-15,5 33 62 0,0 3-62 0,-5-36 47 0,0 0-47 16,2 40 48-16,-5-4-48 0,3-36 36 15,0 0-36-15,-6 30 36 0,3-11-36 0,3-19 43 0,0 0-43 16,0 12 43-16,0-12-43 0,0 0 41 0,0 0-41 16,3-10 42-16,3-20-42 0,-6 30 35 0,0 0-35 15,5-33 35-15,0-1-35 0,-5 34 31 0,0 0-31 16,9-30 31-16,2-3-31 0,-11 33 33 0,0 0-33 0,10-27 34 16,3 8-34-16,-13 19 30 0,0 0-30 0,14-14 30 15,3 2-30-15,-17 12 20 0,0 0-20 0,20-12 21 16,1 5-21-16,-21 7 16 0,0 0-16 0,26 0 17 15,8 0-17-15,-34 0 12 0,0 0-12 0,33 12 12 16,-8 12-12-16,-25-24 10 0,0 0-10 0,18 28 11 16,-8 8-11-16,-10-36 6 0,0 0-6 0,2 40 7 15,-7 5-7-15,5-45 5 0,0 0-5 0,-7 45 5 16,0-5-5-16,7-40 3 0,0 0-3 0,-4 40 3 16,4-11-3-16,0-29 2 0,0 0-2 0,4 24 3 15,1-12-3-15,0 0-1344 0</inkml:trace>
  <inkml:trace contextRef="#ctx0" brushRef="#br0" timeOffset="-148911.89">31210 4368 1031 0,'0'0'0'15,"2"7"0"-15,3 10 0 0,-5-17 0 0,0 0 0 16,4 24 0-16,-4 1 0 0,0-25 0 0,0 0 0 0,0 31 1 16,2 5-1-16,-2-36 34 0,0 0-34 0,0 33 34 15,-2-4-34-15,2-29 60 0,0 0-60 0,-5 28 61 16,-3-7-61-16,8-21 61 0,0 0-61 0,-1 22 61 15,6-1-61-15,0 0-948 0</inkml:trace>
  <inkml:trace contextRef="#ctx0" brushRef="#br0" timeOffset="-148489.99">31281 3871 617 0,'0'0'0'0,"0"0"0"0,10-17 0 0,-10 17 12 15,0 0-12-15,9-12 13 0,-9 12-13 0,0 0 37 16,0 0-37-16,18-16 38 0,14-4-38 0,-32 20 42 0,0 0-42 15,30-16 42-15,-7 9-42 0,-23 7 42 0,0 0-42 16,21 3 42-16,2 10-42 0,-23-13 47 0,0 0-47 16,14 27 48-16,-16 10-48 0,2-37 38 0,0 0-38 15,-11 39 38-15,-8 3-38 0,19-42 30 0,0 0-30 16,-21 36 30-16,0-8-30 0,21-28 33 0,0 0-33 0,-20 17 33 16,4-5-33-16,16-12 26 0,0 0-26 0,-10 11 27 15,10-11-27-15,0 0 23 0,0 0-23 0,17 5 23 16,17-5-23-16,-34 0 18 0,0 0-18 0,37 0 19 15,-5 0-19-15,-32 0 21 0,0 0-21 0,31-3 22 16,5-3-22-16,-36 6 12 0,0 0-12 0,32-8 12 16,-11 8-12-16,-21 0 7 0,0 0-7 0,24 1 8 15,12 10-8-15,1 1-990 0</inkml:trace>
  <inkml:trace contextRef="#ctx0" brushRef="#br0" timeOffset="-148235.8">31598 4326 819 0,'0'0'0'0,"0"0"0"0,7 6 0 0,-7-6 32 15,0 0-32-15,0 0 33 0,11 3-33 0,-11-3 53 16,0 0-53-16,7 0 54 0,0 4-54 0,-7-4 68 0,0 0-68 15,18 0 68-15,15-7-68 0,-33 7 68 0,0 0-68 16,43-6 69-16,2 3-69 0,-45 3 72 0,0 0-72 16,45 0 73-16,-12 0-73 0,-33 0 46 0,0 0-46 15,28-4 47-15,-5 8-47 0,2-4-1067 0</inkml:trace>
  <inkml:trace contextRef="#ctx0" brushRef="#br0" timeOffset="-147555.78">32140 4141 998 0,'0'0'0'16,"0"0"0"-16,0 0 0 0,0 0 23 0,0 0-23 0,0 0 24 16,21 30-24-16,-21-30 86 0,0 0-86 0,7 24 86 15,-5 12-86-15,-2-36 72 0,0 0-72 0,2 43 73 16,1-1-73-16,-3-42 54 0,0 0-54 0,4 43 55 15,-1-3-55-15,-3-40 44 0,0 0-44 0,5 33 44 16,1-9-44-16,-6-24 35 0,0 0-35 0,5 16 35 16,-5-16-35-16,0 0 33 0,0 0-33 0,11 5 33 15,-11-5-33-15,0 0 27 0,0 0-27 0,14-9 27 16,-2-6-27-16,-12 15 25 0,0 0-25 0,18-30 26 16,3-18-26-16,-21 48 22 0,0 0-22 0,23-59 22 15,-4 2-22-15,-19 57 22 0,0 0-22 0,16-49 23 0,-5 20-23 16,-11 29 25-16,0 0-25 0,10-19 25 0,4 2-25 15,-14 17 22-15,0 0-22 0,11-11 23 0,-8 6-23 16,-3 5 14-16,0 0-14 0,8-3 15 0,7 3-15 16,-15 0 10-16,0 0-10 0,22 12 11 0,1 7-11 15,-23-19 6-15,0 0-6 0,19 36 7 0,-9 13-7 16,-10-49 4-16,0 0-4 0,2 57 4 0,-5 3-4 16,3-60 1-16,0 0-1 0,-6 54 1 0,1-11-1 15,5-43 0-15,0 0 0 0,2 33 0 0,8-2 0 0,1-1-1483 16</inkml:trace>
  <inkml:trace contextRef="#ctx0" brushRef="#br0" timeOffset="-147191.75">32681 4435 1367 0,'0'0'0'0,"0"0"32"0,0 0-32 0,22-3 32 16,-7 3-32-16,-15 0 38 0,0 0-38 0,16 3 38 15,2 6-38-15,-18-9 20 0,0 0-20 0,12 12 20 16,-12 12-20-16,0-24 18 0,0 0-18 0,-9 28 19 16,-8-2-19-16,17-26 17 0,0 0-17 0,-21 31 18 15,1-3-18-15,20-28 17 0,0 0-17 0,-16 33 17 16,6-6-17-16,10-27 17 0,0 0-17 0,-9 26 17 0,9-3-17 15,0-23 16-15,0 0-16 0,7 12 17 16,2-3-17-16,-9-9 14 0,0 0-14 0,19 0 15 0,11-4-15 16,-30 4 11-16,0 0-11 0,30-5 11 0,-9 2-11 15,-21 3 11-15,0 0-11 0,14-4 12 0,-5 1-12 16,-9 3 4-16,0 0-4 0,14-6 4 0,9-9-4 16,-23 15 0-16,0 0 0 0,21-12 1 0,-8 7-1 15,-1-2-1293-15</inkml:trace>
  <inkml:trace contextRef="#ctx0" brushRef="#br0" timeOffset="-146772.41">32877 3947 818 0,'0'0'0'0,"0"0"48"0,0 0-48 0,28 0 49 16,-5 6-49-16,-23-6 46 0,0 0-46 0,23 10 46 15,7 7-46-15,-30-17 21 0,0 0-21 0,25 19 22 0,-15 2-22 16,-10-21 20-16,0 0-20 0,4 17 20 0,-2 11-20 16,-2-28 17-16,0 0-17 0,-6 28 18 0,-8-4-18 15,14-24 17-15,0 0-17 0,-16 21 17 0,1-6-17 16,15-15 14-16,0 0-14 0,-9 12 15 0,9-3-15 16,0-9 21-16,0 0-21 0,0 0 21 0,14 4-21 15,-14-4 24-15,0 0-24 0,21-4 25 0,20-5-25 0,-41 9 28 16,0 0-28-16,46-8 28 0,-2-4-28 0,-44 12 16 15,0 0-16-15,45-4 16 0,7 4-16 0,1 0-966 16</inkml:trace>
  <inkml:trace contextRef="#ctx0" brushRef="#br0" timeOffset="-137921.28">23174 6282 863 0,'0'0'0'15,"0"0"0"-15,-7 48 0 0,7-48 29 0,0 0-29 16,-2 40 30-16,6 14-30 0,-4-54 72 0,0 0-72 16,5 57 72-16,2 4-72 0,-7-61 57 0,0 0-57 0,5 55 58 15,-5-14-58-15,0-41 38 0,0 0-38 0,0 32 39 16,4-19-39-16,-4-13 34 0,0 0-34 0,2 7 34 16,-2-7-34-16,0 0 29 0,0 0-29 0,-2-12 30 15,-3-21-30-15,5 33 27 0,0 0-27 0,-6-43 28 16,3-11-28-16,3 54 31 0,0 0-31 0,-2-60 32 15,2-4-32-15,0 64 40 0,0 0-40 0,0-68 41 16,0 10-41-16,0 58 41 0,0 0-41 0,5-52 41 16,4 19-41-16,-9 33 41 0,0 0-41 0,7-25 42 15,-5 10-42-15,-2 15 35 0,0 0-35 0,9-4 35 16,12 4-35-16,-21 0 28 0,0 0-28 0,30 9 28 0,7 15-28 16,-37-24 23-16,0 0-23 0,37 35 24 15,0 6-24-15,-37-41 18 0,0 0-18 0,32 52 19 0,-8 11-19 16,-24-63 13-16,0 0-13 0,22 67 13 0,-3-6-13 15,-19-61 15-15,0 0-15 0,18 45 15 0,-6-18-15 16,-12-27 15-16,0 0-15 0,11 9 15 0,-1-9-15 16,-10 0 13-16,0 0-13 0,16-17 14 0,5-28-14 15,-21 45 14-15,0 0-14 0,21-56 14 0,-7-1-14 0,-14 57 14 16,0 0-14-16,11-52 15 0,-6 11-15 0,-5 41 14 16,0 0-14-16,2-35 15 0,-2 14-15 0,0 21 8 15,0 0-8-15,0-17 9 0,2 10-9 0,-2 7 4 0,0 0-4 16,0 0 4-16,18 19-4 0,-1-1-1578 0</inkml:trace>
  <inkml:trace contextRef="#ctx0" brushRef="#br0" timeOffset="-137620.48">23864 6630 1166 0,'0'0'0'0,"0"0"0"16,10 15 0-16,-10-15 69 0,0 0-69 0,9 9 70 15,-9-9-70-15,0 0 66 0,0 0-66 0,9 9 67 0,-9-9-67 16,0 0 44-16,0 0-44 0,10 3 44 0,-10-3-44 16,0 0 21-16,0 0-21 0,8 0 22 0,-8 0-22 15,0 0 16-15,0 0-16 0,14-5 17 0,-6-7-17 16,-8 12 17-16,0 0-17 0,6-19 17 0,-6-5-17 15,0 24 23-15,0 0-23 0,-6-21 24 0,-8 14-24 16,14 7 24-16,0 0-24 0,-14 3 25 0,2 9-25 16,12-12 22-16,0 0-22 0,-7 21 23 0,5 10-23 15,2-3-1273-15</inkml:trace>
  <inkml:trace contextRef="#ctx0" brushRef="#br0" timeOffset="-137156.08">24285 6261 1121 0,'0'0'0'16,"0"0"0"-16,9 21 0 0,-9-21 35 0,0 0-35 0,9 24 35 16,-6 4-35-16,-3-28 66 0,0 0-66 0,4 33 66 15,-1 3-66-15,-3-36 60 0,0 0-60 0,2 42 61 16,-5-3-61-16,3-39 40 0,0 0-40 0,-6 42 41 15,-2 1-41-15,8-43 32 0,0 0-32 0,-9 30 32 16,5-15-32-16,4-15 31 0,0 0-31 0,0 9 31 16,0-9-31-16,0 0 37 0,0 0-37 0,0 0 37 15,0-26-37-15,0 26 32 0,0 0-32 0,0-36 33 16,0-11-33-16,0 47 38 0,0 0-38 0,0-54 39 16,2-6-39-16,-2 60 39 0,0 0-39 0,2-61 40 15,1 4-40-15,-3 57 39 0,0 0-39 0,4-55 40 0,3-3-40 16,-7 58 31-16,0 0-31 0,5-53 31 0,0 16-31 15,-5 37 25-15,0 0-25 0,4-27 26 0,-2 15-26 16,-2 12 20-16,0 0-20 0,9 3 20 0,13 14-20 16,-22-17 16-16,0 0-16 0,27 32 16 0,-1 13-16 15,-26-45 11-15,0 0-11 0,27 51 12 0,3 7-12 16,-30-58 8-16,0 0-8 0,25 60 9 0,-4 13-9 16,-21-73 7-16,0 0-7 0,17 73 7 0,-3-11-7 15,-14-62 6-15,0 0-6 0,11 55 7 0,-4-13-7 0,-7-42 3 16,0 0-3-16,5 31 4 0,-3-12-4 0,-2-19 0 0,0 0 0 15,2 12 1-15,0-3-1 0,1-4-1654 16</inkml:trace>
  <inkml:trace contextRef="#ctx0" brushRef="#br0" timeOffset="-136989.62">24412 6415 1580 0,'0'0'0'0,"0"0"0"16,11 12 0-16,-11-12 6 0,0 0-6 0,7 9 6 15,0-6-6-15,-7-3 1 0,0 0-1 0,11 0 1 16,3-7-1-16,-14 7 9 0,0 0-9 0,21-1 9 16,11 9-9-16,-32-8 8 0,0 0-8 0,31 9 8 15,-8-5-8-15,-3 1-1161 0</inkml:trace>
  <inkml:trace contextRef="#ctx0" brushRef="#br0" timeOffset="-136479.02">25067 6358 1188 0,'0'0'0'0,"0"0"0"0,0 0 0 15,0 0 63-15,0 0-63 0,0 0 64 0,23 0-64 16,-23 0 99-16,0 0-99 0,22 0 100 15,19 0-100-15,-41 0 70 0,0 0-70 0,46 0 71 0,-6 0-71 16,-40 0 47-16,0 0-47 0,34 0 48 0,-2-2-48 16,-32 2 32-16,0 0-32 0,26-1 33 0,-5 1-33 15,-21 0 23-15,0 0-23 0,18 8 24 0,-4 4-24 16,2 0-1337-16</inkml:trace>
  <inkml:trace contextRef="#ctx0" brushRef="#br0" timeOffset="-136255.16">25045 6649 1177 0,'0'0'0'0,"0"0"0"0,-7 21 0 0,7-21 5 0,0 0-5 16,-3 12 5-16,3-4-5 0,0-8 43 0,0 0-43 0,18 4 43 15,11-4-43-15,-29 0 53 0,0 0-53 0,43-4 54 16,6-4-54-16,-49 8 59 0,0 0-59 0,53-11 59 15,-3 1-59-15,-50 10 24 0,0 0-24 0,47-7 24 16,-1 4-24-16,-46 3 12 0,0 0-12 0,41-6 13 16,-8-6-13-16,1-3-1119 0</inkml:trace>
  <inkml:trace contextRef="#ctx0" brushRef="#br0" timeOffset="-135488.75">26065 6137 1009 0,'0'0'0'0,"0"0"0"15,12 20 0-15,-12-20 4 0,0 0-4 0,11 19 5 16,3 7-5-16,-14-26 13 0,0 0-13 0,16 31 14 0,0 9-14 16,-16-40 60-16,0 0-60 0,12 45 61 0,-5 12-61 15,-7-57 74-15,0 0-74 0,2 64 74 16,-2-1-74-16,0-63 84 0,0 0-84 0,-2 60 84 0,0-13-84 16,2-47 72-16,0 0-72 0,-1 36 72 0,1-22-72 15,0-14 60-15,0 0-60 0,0 0 60 0,0 0-60 0,0 0 50 16,0 0-50-16,8-21 50 0,5-24-50 0,-13 45 38 15,0 0-38-15,12-57 39 0,-3-7-39 0,-9 64 41 16,0 0-41-16,9-64 42 0,0 11-42 0,-9 53 40 16,0 0-40-16,10-56 41 0,3 6-41 0,-13 50 34 0,0 0-34 15,12-47 34-15,0 9-34 0,-12 38 28 0,0 0-28 16,14-27 28-16,4 6-28 0,-18 21 21 0,0 0-21 16,28-7 21-16,13 14-21 0,-41-7 14 0,0 0-14 15,46 17 15-15,-6 19-15 0,-40-36 9 0,0 0-9 0,37 44 10 16,-5 1-10-16,-32-45 5 0,0 0-5 0,23 60 6 15,-11 13-6-15,-12-73 4 0,0 0-4 0,4 78 4 16,-8-7-4-16,4-71 1 0,0 0-1 0,-3 66 1 16,3-18-1-16,0-48 0 0,0 0 0 0,2 36 0 15,-1-20 0-15,1-4-1682 0</inkml:trace>
  <inkml:trace contextRef="#ctx0" brushRef="#br0" timeOffset="-135175.06">26848 6649 1367 0,'0'0'0'0,"2"8"0"0,1 13 0 16,-3-21 2-16,0 0-2 0,6 30 3 0,3 1-3 16,-9-31 21-16,0 0-21 0,7 31 22 0,5-2-22 15,-12-29 26-15,0 0-26 0,14 28 26 0,2-11-26 0,-16-17 31 16,0 0-31-16,16 12 32 0,-4-5-32 0,-12-7 44 15,0 0-44-15,20-3 44 0,10-9-44 0,-30 12 50 16,0 0-50-16,30-21 51 0,-11 5-51 0,-19 16 47 0,0 0-47 16,12-20 48-16,-1-17-48 0,-11 37 42 0,0 0-42 15,3-34 42-15,-10 8-42 0,7 26 34 0,0 0-34 16,-14-24 34-16,-9 3-34 0,23 21 27 0,0 0-27 16,-30-7 28-16,-7 10-28 0,37-3 20 0,0 0-20 15,-39 12 21-15,1 9-21 0,38-21 16 0,0 0-16 0,-29 28 17 16,12-2-17-16,-1 2-1512 0</inkml:trace>
  <inkml:trace contextRef="#ctx0" brushRef="#br0" timeOffset="-134574.58">27670 6124 1255 0,'0'0'0'16,"-2"-8"0"-16,-3-16 0 0,5 24 0 0,0 0 0 15,-12-25 0-15,-8 1 0 0,20 24 0 0,0 0 0 16,-24-19 0-16,-1 10 0 0,25 9 52 0,0 0-52 15,-28 4 52-15,-8 5-52 0,36-9 68 0,0 0-68 16,-35 20 68-16,0 8-68 0,35-28 64 0,0 0-64 0,-30 40 65 16,9 1-65-16,21-41 54 0,0 0-54 0,-11 44 54 15,15-12-54-15,-4-32 34 0,0 0-34 0,16 30 34 16,14 5-34-16,-30-35 21 0,0 0-21 0,35 32 22 16,2 6-22-16,-37-38 16 0,0 0-16 0,37 47 17 15,0 14-17-15,-37-61 11 0,0 0-11 0,33 66 12 16,-6-2-12-16,-27-64 8 0,0 0-8 0,16 51 9 15,-16-11-9-15,0-40 14 0,0 0-14 0,-11 30 14 16,-12-6-14-16,23-24 19 0,0 0-19 0,-31 15 20 16,-8-9-20-16,39-6 22 0,0 0-22 0,-39-2 22 0,4-5-22 15,35 7 17-15,0 0-17 0,-27-16 17 16,11-1-17-16,16 17 11 0,0 0-11 0,-5-19 11 0,7 4-11 16,1 1-1503-16</inkml:trace>
  <inkml:trace contextRef="#ctx0" brushRef="#br0" timeOffset="-134377.56">27944 6400 1166 0,'0'0'0'16,"3"15"0"-16,4 27 0 0,-7-42 26 0,0 0-26 15,11 55 27-15,-1-1-27 0,-10-54 54 0,0 0-54 16,6 48 55-16,-8-11-55 0,2-37 67 0,0 0-67 15,-2 27 67-15,2-15-67 0,0-12 39 0,0 0-39 0,0 0 40 16,0 0-40-16,0 0 21 0,0 0-21 0,2-8 22 16,-2-25-22-16,0 2-1128 0</inkml:trace>
  <inkml:trace contextRef="#ctx0" brushRef="#br0" timeOffset="-134287.66">27929 6254 975 0,'0'0'0'0,"0"0"0"15,0-17 0-15,0 17 6 0,0 0-6 0,0-16 7 16,0 8-7-16,0 8-1 0,0 0 1 0,0 0 0 15,7-4 0-15,1 4-681 0</inkml:trace>
  <inkml:trace contextRef="#ctx0" brushRef="#br0" timeOffset="-133955.28">28143 6464 1065 0,'0'0'0'0,"2"12"0"0,3 24 0 0,-5-36 8 16,0 0-8-16,7 45 9 0,-2-12-9 0,-5-33 94 16,0 0-94-16,6 28 95 0,-1-9-95 0,-5-19 111 15,0 0-111-15,3 14 112 0,-3-8-112 0,0-6 75 16,0 0-75-16,0 0 76 0,0-8-76 0,0 8 64 0,0 0-64 16,6-16 64-16,4-11-64 0,-10 27 48 0,0 0-48 15,13-37 48-15,-1-8-48 0,-12 45 37 0,0 0-37 16,9-52 38-16,-2 4-38 0,-7 48 34 0,0 0-34 0,7-37 35 15,2 17-35-15,-9 20 27 0,0 0-27 0,16-4 28 16,8 11-28-16,-24-7 21 0,0 0-21 0,27 23 21 16,1 16-21-16,-28-39 14 0,0 0-14 0,26 47 15 15,-6 3-15-15,-20-50 6 0,0 0-6 0,16 49 7 16,-6-9-7-16,-10-40 2 0,0 0-2 0,11 29 3 16,-1-10-3-16,-1-3-1558 0</inkml:trace>
  <inkml:trace contextRef="#ctx0" brushRef="#br0" timeOffset="-133305.78">29078 5972 875 0,'0'0'0'16,"0"0"0"-16,-13-21 0 0,13 21 75 0,0 0-75 15,-14-17 76-15,-5 7-76 0,19 10 103 0,0 0-103 16,-28 1 104-16,-8 17-104 0,36-18 73 0,0 0-73 16,-37 33 74-16,4 19-74 0,33-52 56 0,0 0-56 0,-30 64 56 15,2 8-56-15,28-72 42 0,0 0-42 0,-20 73 43 16,8 0-43-16,12-73 31 0,0 0-31 16,-4 81 32-16,11 7-32 0,-7-88 25 0,0 0-25 0,18 83 26 15,10-24-26-15,-28-59 22 0,0 0-22 0,39 36 22 16,9-20-22-16,-48-16 17 0,0 0-17 0,56 2 18 15,11-14-18-15,-67 12 18 0,0 0-18 0,67-28 19 16,-7-17-19-16,-60 45 20 0,0 0-20 0,46-62 20 16,-12-13-20-16,-34 75 23 0,0 0-23 0,15-78 24 15,-16 6-24-15,1 72 26 0,0 0-26 0,-20-73 27 0,-13-5-27 16,33 78 26-16,0 0-26 0,-39-76 27 0,-5 7-27 16,44 69 23-16,0 0-23 0,-43-57 24 0,8 20-24 15,35 37 16-15,0 0-16 0,-32-22 17 0,6 10-17 16,26 12 12-16,0 0-12 0,-23 0 12 0,0 10-12 15,23-10 9-15,0 0-9 0,-16 14 9 0,4 5-9 16,12-19 7-16,0 0-7 0,-5 21 7 0,6 12-7 0,-1-33 4 16,0 0-4-16,11 27 4 0,7 1-4 0,-18-28 3 15,0 0-3-15,31 17 4 0,24-1-4 0,-55-16 2 16,0 0-2-16,69 9 3 0,8-1-3 0,-77-8 1 16,0 0-1-16,75 7 2 0,-7-7-2 0,-68 0 1 0,0 0-1 15,69 5 1-15,7 6-1 0,-2 1-1561 0</inkml:trace>
  <inkml:trace contextRef="#ctx0" brushRef="#br0" timeOffset="-132871.83">29838 6635 1390 0,'0'0'0'0,"0"0"0"16,-14-14 0-16,14 14 66 0,0 0-66 0,-16-19 67 15,-2-9-67-15,18 28 77 0,0 0-77 0,-21-26 78 0,-2 14-78 16,23 12 64-16,0 0-64 0,-28 0 64 0,-4 25-64 16,32-25 30-16,0 0-30 0,-31 29 31 0,6 6-31 15,25-35 20-15,0 0-20 0,-21 32 20 0,5-6-20 16,16-26 14-16,0 0-14 0,-7 23 14 0,10-2-14 15,-3-21 11-15,0 0-11 0,11 19 12 0,6-5-12 16,-17-14 9-16,0 0-9 0,20 10 9 0,-2-5-9 16,-18-5 7-16,0 0-7 0,24-5 7 0,17-5-7 15,-41 10 9-15,0 0-9 0,42-14 10 0,-10-2-10 0,-32 16 9 16,0 0-9-16,26-21 10 0,-1-10-10 0,-25 31 11 16,0 0-11-16,19-31 11 0,-8 17-11 0,-11 14 9 0,0 0-9 15,7-8 9-15,0 6-9 0,-7 2 8 0,0 0-8 16,11 7 9-16,6 12-9 0,-17-19 8 0,0 0-8 15,18 22 9-15,-4-3-9 0,-14-19 8 16,0 0-8-16,14 12 8 0,6 1-8 0,-20-13 3 16,0 0-3-16,24 6 4 0,8 12-4 0,2-3-1534 0</inkml:trace>
  <inkml:trace contextRef="#ctx0" brushRef="#br0" timeOffset="-132607.68">30219 6372 1334 0,'0'0'0'0,"0"0"0"16,-7 7 0-16,7-7 22 0,0 0-22 0,-12 12 22 16,-8 16-22-16,20-28 7 0,0 0-7 0,-17 29 8 0,8-5-8 15,9-24 44-15,0 0-44 0,0 25 44 0,10 4-44 16,-10-29 41-16,0 0-41 0,14 31 41 0,2-7-41 16,-16-24 37-16,0 0-37 0,18 25 38 0,3-6-38 15,-21-19 32-15,0 0-32 0,19 26 32 0,-6 6-32 16,-13-32 31-16,0 0-31 0,5 35 32 0,-10 1-32 15,5-36 25-15,0 0-25 0,-13 37 26 0,-6 1-26 16,19-38 27-16,0 0-27 0,-25 38 27 0,-5-5-27 16,30-33 26-16,0 0-26 0,-33 21 26 0,-1-9-26 0,34-12 25 15,0 0-25-15,-28 0 26 0,9-6-26 0,-1 3-1420 16</inkml:trace>
  <inkml:trace contextRef="#ctx0" brushRef="#br0" timeOffset="-131539.22">30857 5874 852 0,'0'0'0'0,"0"0"0"0,-12 8 0 15,12-8 74-15,0 0-74 0,-18 7 74 0,-6 7-74 16,24-14 106-16,0 0-106 0,-27 31 106 0,3 19-106 16,24-50 62-16,0 0-62 0,-22 68 62 0,5 8-62 15,17-76 63-15,0 0-63 0,-11 86 63 0,6 6-63 0,5-92 45 16,0 0-45-16,3 97 46 0,12-3-46 16,-15-94 36-16,0 0-36 0,30 84 36 0,12-27-36 0,-42-57 28 15,0 0-28-15,56 44 29 0,17-15-29 0,-73-29 28 16,0 0-28-16,70 19 29 0,-12-15-29 0,-58-4 32 0,0 0-32 15,53-7 32-15,4-14-32 0,-57 21 27 0,0 0-27 16,53-35 27-16,-14-6-27 0,-39 41 28 0,0 0-28 16,28-52 29-16,-9-14-29 0,-19 66 27 0,0 0-27 15,11-60 27-15,-11 8-27 0,0 52 21 0,0 0-21 0,-4-40 21 16,1 23-21-16,3 17 19 0,0 0-19 16,0 0 20-16,-9 8-20 0,9-8 16 0,0 0-16 15,-5 28 16-15,1 17-16 0,4-45 11 0,0 0-11 16,4 52 12-16,6 1-12 0,-10-53 7 0,0 0-7 0,20 49 8 15,4-9-8-15,-24-40 5 0,0 0-5 16,20 27 6-16,-6-11-6 0,-14-16 4 0,0 0-4 0,12 9 5 16,0-6-5-16,-12-3 3 0,0 0-3 0,23-3 4 15,13-13-4-15,-36 16 3 0,0 0-3 0,37-24 3 16,-4-21-3-16,-33 45 3 0,0 0-3 0,23-61 4 16,-10-10-4-16,-13 71 6 0,0 0-6 0,5-71 6 0,-7 11-6 15,2 60 10-15,0 0-10 0,-9-52 10 0,-7 3-10 16,16 49 10-16,0 0-10 0,-23-36 11 0,-7 12-11 15,30 24 10-15,0 0-10 0,-33-4 11 0,-1 13-11 16,34-9 8-16,0 0-8 0,-31 22 9 0,-5 11-9 16,36-33 6-16,0 0-6 0,-31 33 7 0,6 7-7 15,25-40 5-15,0 0-5 0,-11 45 6 0,17 0-6 16,-6-45 3-16,0 0-3 0,24 43 4 0,19-6-4 0,-43-37 2 16,0 0-2-16,44 24 3 0,-14-12-3 0,-30-12 2 15,0 0-2-15,30 0 2 0,9-3-2 0,-39 3 3 16,0 0-3-16,40-18 4 0,-1-6-4 0,-39 24 4 15,0 0-4-15,35-28 4 0,-10-3-4 0,-25 31 6 16,0 0-6-16,25-33 6 0,-1-8-6 0,-24 41 6 0,0 0-6 16,20-44 6-16,-10-1-6 0,-10 45 7 0,0 0-7 15,4-48 8-15,-10-7-8 0,6 55 7 0,0 0-7 16,-8-49 8-16,-1 16-8 0,9 33 6 0,0 0-6 0,-9-24 7 16,4 12-7-16,5 12 5 0,0 0-5 15,0 0 6-15,-9 12-6 0,9-12 2 0,0 0-2 0,2 24 3 16,8 16-3-16,-10-40 2 0,0 0-2 0,16 45 2 15,5 7-2-15,-21-52 1 0,0 0-1 0,27 48 1 16,8 4-1-16,-35-52 1 0,0 0-1 0,35 54 2 16,-5 10-2-16,-30-64 1 0,0 0-1 0,23 66 1 15,-10-6-1-15,-13-60 1 0,0 0-1 0,5 52 2 16,-12-15-2-16,7-37 2 0,0 0-2 0,-14 24 3 0,-9-9-3 16,23-15 3-16,0 0-3 0,-28 4 3 0,-2-6-3 15,30 2 0-15,0 0 0 0,-23-5 1 16,17-7-1-16,6 12 0 0,0 0 0 0,9-28 1 0,14-25-1 15,0 1-1752-15</inkml:trace>
  <inkml:trace contextRef="#ctx0" brushRef="#br0" timeOffset="-130990.71">32344 5979 863 0,'0'0'0'16,"0"0"0"-16,20-7 0 0,-20 7 44 0,0 0-44 15,14-5 45-15,-5 5-45 0,-9 0 23 0,0 0-23 16,12-3 24-16,11-1-24 0,-23 4 50 0,0 0-50 0,32 7 50 15,3 9-50-15,-35-16 40 0,0 0-40 0,34 29 41 16,-8 11-41-16,-26-40 29 0,0 0-29 0,25 52 30 16,-6 8-30-16,-19-60 28 0,0 0-28 0,14 63 29 15,-8-8-29-15,-6-55 34 0,0 0-34 0,0 52 35 16,-4-2-35-16,4-50 36 0,0 0-36 0,-9 43 37 16,-3-6-37-16,12-37 29 0,0 0-29 0,-9 26 30 15,6-11-30-15,3-15 16 0,0 0-16 0,1 9 17 0,-1-9-17 16,0 0 10-16,0 0-10 0,11 2 10 0,-11-2-10 15,0 0 5-15,0 0-5 0,10-13 6 0,8-2-6 16,-18 15 2-16,0 0-2 0,30-24 2 0,9-13-2 16,-39 37 1-16,0 0-1 0,39-36 2 0,-9 8-2 15,-30 28 0-15,0 0 0 0,30-33 1 0,5-15-1 16,-35 48 3-16,0 0-3 0,28-61 3 0,-10-11-3 0,-18 72 5 16,0 0-5-16,10-73 5 0,-3 0-5 15,-7 73 16-15,0 0-16 0,4-57 16 0,-8 14-16 0,4 43 25 16,0 0-25-16,-7-29 26 0,-3 6-26 0,10 23 32 15,0 0-32-15,-16-10 33 0,-2 10-33 0,18 0 31 16,0 0-31-16,-14 8 31 0,11 1-31 0,3-9 26 0,0 0-26 16,1 21 26-16,3 12-26 0,-1 1-1326 0</inkml:trace>
  <inkml:trace contextRef="#ctx0" brushRef="#br0" timeOffset="-130114.81">25728 8521 1132 0,'0'0'0'15,"0"0"0"-15,0 0 0 0,0 0 63 0,0 0-63 16,0 0 63-16,0 0-63 0,0 0 118 0,0 0-118 16,0 0 118-16,0 0-118 0,0 0 91 0,0 0-91 15,42 11 92-15,8-20-92 0,-50 9 57 0,0 0-57 0,67-12 57 16,10 2-57-16,-77 10 34 0,0 0-34 0,80-9 35 15,-4-3-35-15,-76 12 35 0,0 0-35 0,63-9 35 16,-20 6-35-16,-43 3 25 0,0 0-25 0,28 0 26 16,-11 3-26-16,-17-3 7 0,0 0-7 0,13 12 7 15,-6 14-7-15,0 2-1437 0</inkml:trace>
  <inkml:trace contextRef="#ctx0" brushRef="#br0" timeOffset="-129889.46">25818 8847 1211 0,'0'0'0'0,"0"0"0"0,2 12 0 16,-2-12 23-16,0 0-23 0,3 8 24 0,-3-8-24 16,0 0 42-16,0 0-42 0,29 4 43 0,22-8-43 15,-51 4 51-15,0 0-51 0,61-5 52 0,-2-5-52 16,-59 10 71-16,0 0-71 0,56-14 72 0,-1-2-72 0,-55 16 44 15,0 0-44-15,42-15 44 0,-19 6-44 0,-23 9 50 16,0 0-50-16,27-8 50 0,17-3-50 0,0 2-1273 16</inkml:trace>
  <inkml:trace contextRef="#ctx0" brushRef="#br0" timeOffset="-128924.22">27369 8689 763 0,'0'0'0'16,"0"0"0"-16,3 17 0 0,-3-17 63 0,0 0-63 15,4 19 63-15,-1 6-63 0,-3-25 91 0,0 0-91 16,5 24 91-16,9 5-91 0,-14-29 64 0,0 0-64 0,20 33 65 15,3 4-65-15,-23-37 49 0,0 0-49 0,25 36 50 16,1-1-50-16,-26-35 49 0,0 0-49 0,23 32 49 16,-9-7-49-16,-14-25 47 0,0 0-47 0,11 27 48 15,1 1-48-15,-12-28 44 0,0 0-44 0,12 23 45 16,-3-11-45-16,-9-12 43 0,0 0-43 0,0 0 44 16,7-6-44-16,-7 6 35 0,0 0-35 0,4-20 35 15,-1-17-35-15,-3 37 33 0,0 0-33 0,0-48 34 16,-3-4-34-16,3 52 30 0,0 0-30 0,-6-61 30 15,-2-11-30-15,8 72 30 0,0 0-30 0,-9-80 30 16,2 6-30-16,7 74 25 0,0 0-25 0,-6-73 26 0,3 14-26 16,3 59 24-16,0 0-24 0,0-53 25 0,0 1-25 15,0 52 22-15,0 0-22 0,0-54 22 0,2-7-22 16,-2 61 22-16,0 0-22 0,3-57 22 0,1 11-22 16,-4 46 18-16,0 0-18 0,5-35 18 0,0 11-18 15,-5 24 15-15,0 0-15 0,9-19 16 0,5-4-16 16,-14 23 15-16,0 0-15 0,20-19 15 0,3 4-15 0,-23 15 16 15,0 0-16-15,31-14 17 0,19 2-17 0,-50 12 15 16,0 0-15-16,60-11 15 0,1 3-15 0,-61 8 13 16,0 0-13-16,71-4 14 0,3 2-14 0,-74 2 10 15,0 0-10-15,86-1 10 0,17-10-10 0,-103 11 9 0,0 0-9 16,111-8 10-16,7 2-10 0,-118 6 6 0,0 0-6 16,132-7 6-16,24-6-6 0,-156 13 4 0,0 0-4 15,187-16 5-15,30-1-5 0,-217 17 4 0,0 0-4 16,248-26 4-16,24-7-4 0,-272 33 4 0,0 0-4 0,293-36 4 15,22-1-4-15,-315 37 3 0,0 0-3 0,316-29 4 16,2 1-4-16,-318 28 5 0,0 0-5 0,321-21 5 16,5 6-5-16,-326 15 6 0,0 0-6 0,303-9 6 15,-33 2-6-15,-270 7 5 0,0 0-5 0,228-3 5 16,-41-2-5-16,-187 5 2 0,0 0-2 0,151-4 3 16,-34 4-3-16,-117 0 1 0,0 0-1 0,83 4 2 15,-30 1-2-15,-53-5-2 0,0 0 2 0,39 15-1 16,-13 16 1-16,2-1-1755 0</inkml:trace>
  <inkml:trace contextRef="#ctx0" brushRef="#br0" timeOffset="-128256.92">28268 8371 841 0,'0'0'0'0,"0"0"0"15,11 12 0-15,-11-12 17 0,0 0-17 0,7 15 17 16,-2 1-17-16,-5-16 65 0,0 0-65 0,4 24 65 0,-3 13-65 16,-1-37 71-16,0 0-71 0,0 45 71 0,-1 8-71 15,1-53 59-15,0 0-59 0,-2 64 60 0,4 0-60 16,-2-64 57-16,0 0-57 0,3 61 57 0,-1-23-57 16,-2-38 49-16,0 0-49 0,0 26 49 0,0-12-49 15,0-14 48-15,0 0-48 0,0 0 49 0,7-16-49 16,-7 16 44-16,0 0-44 0,5-34 45 0,4-22-45 15,-9 56 39-15,0 0-39 0,12-60 39 0,2 2-39 16,-14 58 30-16,0 0-30 0,16-55 31 0,-2 3-31 0,-14 52 22 16,0 0-22-16,15-48 23 0,4 6-23 0,-19 42 20 15,0 0-20-15,16-33 20 0,-7 14-20 0,-9 19 16 16,0 0-16-16,19-1 16 0,25 11-16 0,-44-10 15 0,0 0-15 16,51 22 16-16,0 4-16 0,-51-26 13 0,0 0-13 15,48 37 14-15,-7 9-14 0,-41-46 13 0,0 0-13 16,30 58 14-16,-11 9-14 0,-19-67 7 0,0 0-7 15,12 69 8-15,-8-5-8 0,-4-64 3 0,0 0-3 16,3 54 3-16,3-14-3 0,-1 0-1460 0</inkml:trace>
  <inkml:trace contextRef="#ctx0" brushRef="#br0" timeOffset="-128072.66">28972 8840 1345 0,'0'0'0'0,"3"12"0"16,4 19 0-16,-7-31 48 0,0 0-48 0,8 29 49 0,-3 3-49 15,-5-32 91-15,0 0-91 0,2 32 91 16,-4 0-91-16,2-32 28 0,0 0-28 0,-4 38 28 0,1 5-28 16,3-43 5-16,0 0-5 0,-2 33 5 0,2-18-5 15,0-1-1208-15</inkml:trace>
  <inkml:trace contextRef="#ctx0" brushRef="#br0" timeOffset="-127623.63">29282 8182 729 0,'0'0'0'0,"0"0"0"15,6-19 0-15,-6 19 46 0,0 0-46 0,5-17 46 16,2 5-46-16,-7 12 47 0,0 0-47 0,7-9 47 15,-2 4-47-15,-5 5 79 0,0 0-79 0,0 0 79 16,11-5-79-16,-11 5 83 0,0 0-83 0,9 5 83 16,1 0-83-16,-10-5 66 0,0 0-66 0,7 26 67 0,-7 22-67 15,0-48 55-15,0 0-55 0,-5 61 56 0,-11 0-56 16,16-61 45-16,0 0-45 0,-16 53 45 0,7-20-45 16,9-33 35-16,0 0-35 0,-3 19 36 0,3-9-36 15,0-10 33-15,0 0-33 0,14 2 34 0,16-5-34 16,-30 3 27-16,0 0-27 0,49-12 27 0,22-4-27 15,-71 16 23-15,0 0-23 0,74-19 23 0,0 9-23 16,-74 10 14-16,0 0-14 0,58-7 14 0,-26-2-14 0,-32 9 5 16,0 0-5-16,35-3 5 0,17-6-5 0,0-1-1327 15</inkml:trace>
  <inkml:trace contextRef="#ctx0" brushRef="#br0" timeOffset="-127241">29894 8715 830 0,'0'0'0'0,"0"0"0"0,-1 10 0 16,1-10 39-16,0 0-39 0,-2 9 40 0,2-9-40 16,0 0 71-16,0 0-71 0,5 9 72 0,2-1-72 15,-7-8 53-15,0 0-53 0,23 7 54 0,21-3-54 16,-44-4 82-16,0 0-82 0,57 2 82 0,6-4-82 15,-63 2 47-15,0 0-47 0,69-4 47 0,-2 1-47 16,-67 3 29-16,0 0-29 0,67-5 30 0,5-7-30 16,-72 12 9-16,0 0-9 0,67-13 9 0,-17-7-9 15,-1 1-1061-15</inkml:trace>
  <inkml:trace contextRef="#ctx0" brushRef="#br0" timeOffset="-126773.46">30803 8398 1334 0,'0'0'0'0,"0"0"0"15,7 21 0-15,-7-21 2 0,0 0-2 0,7 16 2 16,2 5-2-16,-9-21 15 0,0 0-15 0,14 29 16 15,2 11-16-15,-16-40 66 0,0 0-66 0,17 45 67 16,3 7-67-16,-20-52 73 0,0 0-73 0,16 55 74 16,-9 2-74-16,-7-57 71 0,0 0-71 0,3 49 72 15,-3-20-72-15,0-29 51 0,0 0-51 0,0 19 51 0,2-14-51 16,-2-5 39-16,0 0-39 0,2-10 40 0,3-18-40 16,-5 28 35-16,0 0-35 0,5-40 36 0,1-17-36 15,-6 57 30-15,0 0-30 0,7-60 30 0,0 1-30 16,-7 59 30-16,0 0-30 0,10-54 31 0,8 6-31 15,-18 48 25-15,0 0-25 0,21-52 26 0,2 0-26 16,-23 52 20-16,0 0-20 0,23-47 20 0,-2 14-20 16,-21 33 16-16,0 0-16 0,18-22 17 0,-11 13-17 15,-7 9 10-15,0 0-10 0,19 5 10 0,22 21-10 0,-41-26 7 16,0 0-7-16,42 37 8 0,-8 6-8 0,-34-43 5 16,0 0-5-16,23 48 6 0,-9 4-6 0,-14-52 3 0,0 0-3 15,3 56 4-15,-10 8-4 0,7-64 2 16,0 0-2-16,-9 69 2 0,-1-5-2 0,10-64 0 0,0 0 0 15,-9 57 1-15,7-31-1 0,0 2-1701 0</inkml:trace>
  <inkml:trace contextRef="#ctx0" brushRef="#br0" timeOffset="-126408.2">31500 8738 1502 0,'0'0'0'0,"0"0"0"16,19 0 0-16,-19 0 16 0,0 0-16 0,14 0 16 16,-3 0-16-16,-11 0 4 0,0 0-4 0,7 0 4 15,0 1-4-15,-7-1 49 0,0 0-49 0,9 7 49 16,3 2-49-16,-12-9 50 0,0 0-50 0,12 19 51 16,-5 14-51-16,-7-33 47 0,0 0-47 0,0 33 47 0,-7 1-47 15,7-34 44-15,0 0-44 0,-10 33 45 0,-1-9-45 16,11-24 30-16,0 0-30 0,-10 21 30 0,-1-2-30 15,11-19 22-15,0 0-22 0,-7 18 22 0,5-3-22 16,2-15 13-16,0 0-13 0,4 12 14 0,1 6-14 16,-5-18 9-16,0 0-9 0,12 19 10 0,6-6-10 0,-18-13 5 15,0 0-5-15,21 13 6 0,4-3-6 0,-25-10 3 16,0 0-3-16,37 0 4 0,16-7-4 0,-53 7 2 16,0 0-2-16,49-12 3 0,-14-2-3 0,-35 14 0 0,0 0 0 15,22-10 0-15,-10 6 0 0,-12 4-1 0,0 0 1 16,9-2 0-16,0-6 0 0,-1 1-1512 0</inkml:trace>
  <inkml:trace contextRef="#ctx0" brushRef="#br0" timeOffset="-125858.08">31570 8002 819 0,'0'0'0'0,"0"0"0"0,0 0 0 0,0 0 32 16,0 0-32-16,11-15 33 0,-4 2-33 0,-7 13 15 0,0 0-15 15,9-8 15-15,1 1-15 0,-10 7 109 16,0 0-109-16,21-4 109 0,23 3-109 0,-44 1 98 0,0 0-98 16,46 3 98-16,-10 7-98 0,-36-10 80 0,0 0-80 15,24 25 80-15,-10 13-80 0,-14-38 64 0,0 0-64 16,2 48 64-16,-16 8-64 0,14-56 51 0,0 0-51 0,-21 53 52 16,0-6-52-16,21-47 38 0,0 0-38 0,-16 36 39 15,10-13-39-15,6-23 38 0,0 0-38 0,15 12 38 16,23-9-38-16,-38-3 32 0,0 0-32 0,57-10 33 15,17-14-33-15,-74 24 26 0,0 0-26 0,85-30 27 16,1-1-27-16,-86 31 20 0,0 0-20 0,86-24 21 16,8 12-21-16,-94 12 3 0,0 0-3 0,93 0 4 15,-6 15-4-15,1 3-1469 0</inkml:trace>
  <inkml:trace contextRef="#ctx0" brushRef="#br0" timeOffset="-124530.95">29092 8163 404 0,'0'0'0'0,"0"0"0"16,0 0 0-16,0 0 52 0,0 0-52 0,17-19 52 16,-17 19-52-16,0 0 88 0,0 0-88 0,11-10 89 15,-11 10-89-15,0 0 68 0,0 0-68 0,11-12 69 16,-4 5-69-16,-7 7 63 0,0 0-63 0,7-6 63 16,0-1-63-16,-7 7 60 0,0 0-60 0,9-6 61 15,1 2-61-15,-10 4 61 0,0 0-61 0,11-3 62 0,-1-1-62 16,-10 4 63-16,0 0-63 0,11-2 63 0,-2 2-63 15,-9 0 59-15,0 0-59 0,9 2 60 0,1 0-60 16,-10-2 51-16,0 0-51 0,11 5 51 0,3 7-51 16,-14-12 42-16,0 0-42 0,14 16 43 0,0 1-43 15,-14-17 32-15,0 0-32 0,11 21 32 0,-8 1-32 16,-3-22 23-16,0 0-23 0,2 25 24 0,0-13-24 0,-2-12 20 16,0 0-20-16,1 14 20 0,-2 5-20 15,1-19 16-15,0 0-16 0,-4 20 16 0,1 1-16 0,3-21 13 16,0 0-13-16,-4 19 14 0,-1-3-14 15,5-16 10-15,0 0-10 0,-9 15 11 0,0 3-11 0,9-18 8 0,0 0-8 16,-7 15 8-16,4-3-8 0,3-12 7 0,0 0-7 16,-6 9 8-16,-2-2-8 0,8-7 7 0,0 0-7 15,-9 10 7-15,-2 1-7 0,11-11 7 0,0 0-7 16,-10 1 8-16,-1 1-8 0,11-2 7 0,0 0-7 0,-9 2 8 16,9-2-8-16,0 0 7 0,0 0-7 0,-10 7 8 15,10-7-8-15,0 0 6 0,0 0-6 0,-11 12 7 16,4-9-7-16,7-3 6 0,0 0-6 0,-7 6 7 15,-2-3-7-15,9-3 5 0,0 0-5 0,-9 0 6 16,2 0-6-16,7 0 4 0,0 0-4 0,0 0 5 16,-10 3-5-16,10-3 4 0,0 0-4 0,0 0 4 15,-11 0-4-15,11 0 4 0,0 0-4 0,0 0 4 16,0 0-4-16,0 0 3 0,0 0-3 0,0 0 4 16,0 0-4-16,0 0 3 0,0 0-3 0,0 0 3 15,0 0-3-15,0 0 1 0,0 0-1 0,0 0 2 0,9 0-2 16,-9 0 1-16,0 0-1 0,0 0 1 0,0 0-1 15,0 0 0-15,0 0 0 0,9 0 1 0,7 0-1 16,-16 0 0-16,0 0 0 0,26 0 1 0,11 0-1 16,-37 0 1-16,0 0-1 0,37 0 1 0,-3 0-1 15,-34 0 2-15,0 0-2 0,37 2 3 16,12 2-3-16,-49-4 3 0,0 0-3 0,48 0 4 0,-15 0-4 16,-33 0 4-16,0 0-4 0,37-4 5 0,13-1-5 15,-50 5 5-15,0 0-5 0,45-9 5 0,-22 6-5 0,-23 3 5 16,0 0-5-16,11 0 6 0,-11 0-6 0,0 0 4 15,0 0-4-15,9-4 4 0,-9 4-4 0,0 0-1500 16</inkml:trace>
  <inkml:trace contextRef="#ctx0" brushRef="#br0" timeOffset="-124139.83">29148 8080 595 0,'0'0'0'0,"0"0"0"0,0 0 0 16,0 0 11-16,0 0-11 0,0 0 12 0,-9 7-12 15,9-7 25-15,0 0-25 0,-15 9 25 0,-7-3-25 16,22-6 26-16,0 0-26 0,-19 11 27 0,3 1-27 0,16-12 19 15,0 0-19-15,-12 12 19 0,5 0-19 0,7-12 13 16,0 0-13-16,-4 16 14 0,1 3-14 0,-1 2-530 16</inkml:trace>
  <inkml:trace contextRef="#ctx0" brushRef="#br0" timeOffset="-123465.59">29057 8115 707 0,'0'0'0'0,"0"0"0"15,10-7 0-15,-10 7 5 0,0 0-5 0,7-7 5 16,-7 7-5-16,0 0 18 0,0 0-18 0,14-4 19 16,0 3-19-16,-14 1 22 0,0 0-22 0,18-7 23 15,0 1-23-15,-18 6 33 0,0 0-33 0,14-6 34 16,-7 2-34-16,-7 4 36 0,0 0-36 0,0 0 37 16,12-2-37-16,-12 2 52 0,0 0-52 0,11 2 52 15,1 0-52-15,-12-2 67 0,0 0-67 0,14 3 67 16,0 2-67-16,-14-5 58 0,0 0-58 0,14 7 59 0,4 2-59 15,-18-9 44-15,0 0-44 0,16 10 44 0,-2 1-44 16,-14-11 36-16,0 0-36 0,9 12 36 0,-2 5-36 16,-7-17 25-16,0 0-25 0,0 24 25 0,-4 8-25 15,4-32 19-15,0 0-19 0,-5 31 19 0,-2 2-19 16,7-33 15-16,0 0-15 0,-7 29 16 0,0-6-16 16,7-23 13-16,0 0-13 0,-7 19 13 0,-2 0-13 15,9-19 11-15,0 0-11 0,-10 12 11 0,-1 0-11 0,11-12 10 16,0 0-10-16,-14 12 11 0,-2-5-11 0,16-7 5 15,0 0-5-15,-18 9 6 0,-1-1-6 0,19-8 1 16,0 0-1-16,-18 5 1 0,4-1-1 0,14-4 0 16,0 0 0-16,-9 3 0 0,2 1 0 0,7-4-6 0,0 0 6 15,0 0-5-15,-12 5 5 0,12-5-14 0,0 0 14 16,-7 7-13-16,7-7 13 0,0 0-21 0,0 0 21 16,0 0-21-16,0 0 21 0,0 0-22 0,0 0 22 15,3 9-21-15,-3-9 21 0,0 0-20 0,0 0 20 0,7 3-20 16,-7-3 20-16,0 0-24 0,0 0 24 0,18 2-23 15,17 1 23-15,-35-3-12 0,0 0 12 0,41 4-11 16,-11-1 11-16,-30-3-1 0,0 0 1 0,33-3-1 16,17-1 1-16,-50 4 2 0,0 0-2 0,55-5 2 15,-4-2-2-15,-51 7 10 0,0 0-10 0,53-5 10 16,5-6-10-16,-58 11 21 0,0 0-21 0,53-5 22 16,-20 0-22-16,-33 5 27 0,0 0-27 0,25-2 28 15,-4 2-28-15,-21 0 27 0,0 0-27 0,18 2 28 16,-2 0-28-16,-16-2 29 0,0 0-29 0,12 3 29 15,-5-3-29-15,-7 0 27 0,0 0-27 0,0 0 28 16,12 4-28-16,-12-4 26 0,0 0-26 0,7 5 27 0,-7-5-27 16,0 0 23-16,0 0-23 0,9 9 23 0,-9-9-23 15,0 0 18-15,0 0-18 0,7 3 19 0,-7-3-19 16,0 0 15-16,0 0-15 0,0 0 16 0,0 10-16 16,0 1-1348-16</inkml:trace>
  <inkml:trace contextRef="#ctx0" brushRef="#br0" timeOffset="-103120.02">23738 10567 886 0,'0'0'0'0,"0"0"0"0,0 0 0 0,0 0 52 15,0 0-52-15,-35-14 53 0,9 7-53 0,26 7 125 16,0 0-125-16,-34 2 126 0,1 13-126 0,33-15 86 16,0 0-86-16,-30 25 87 0,3 7-87 0,27-32 51 15,0 0-51-15,-28 44 51 0,-2 9-51 0,30-53 32 0,0 0-32 16,-26 70 33-16,6 21-33 0,20-91 22 0,0 0-22 15,-12 97 23-15,7-9-23 0,5-88 17 0,0 0-17 16,1 85 17-16,12 0-17 0,-13-85 16 0,0 0-16 16,17 74 16-16,3-20-16 0,-20-54 13 0,0 0-13 15,21 36 14-15,0-18-14 0,-21-18 12 0,0 0-12 0,28 2 13 16,7-11-13-16,-35 9 11 0,0 0-11 16,43-24 11-16,1-11-11 0,-44 35 12 0,0 0-12 0,42-45 12 15,1-7-12-15,-43 52 14 0,0 0-14 0,38-57 15 16,-2-5-15-16,-36 62 13 0,0 0-13 0,26-73 14 15,-8-22-14-15,-18 95 16 0,0 0-16 0,9-94 16 16,-11 17-16-16,2 77 20 0,0 0-20 0,-13-70 21 16,-8 11-21-16,21 59 22 0,0 0-22 0,-31-46 22 15,-10 8-22-15,41 38 23 0,0 0-23 0,-46-25 24 16,-1 17-24-16,47 8 21 0,0 0-21 0,-43 3 22 16,8 13-22-16,35-16 17 0,0 0-17 0,-28 22 18 0,8 6-18 15,20-28 14-15,0 0-14 0,-7 28 15 0,9 3-15 16,-2-31 12-16,0 0-12 0,19 29 13 0,18-1-13 15,-37-28 11-15,0 0-11 0,55 21 11 0,17-9-11 16,-72-12 7-16,0 0-7 0,76 3 8 0,-7-3-8 16,-69 0 3-16,0 0-3 0,57 2 3 0,-12 5-3 15,3 0-1580-15</inkml:trace>
  <inkml:trace contextRef="#ctx0" brushRef="#br0" timeOffset="-102556.79">24328 11243 987 0,'0'0'0'0,"0"0"0"16,-16-10 0-16,16 10 60 0,0 0-60 0,-18-10 60 0,-5-2-60 15,23 12 63-15,0 0-63 0,-32-9 63 16,-1 5-63-16,33 4 88 0,0 0-88 0,-35 7 89 0,-1 11-89 15,36-18 62-15,0 0-62 0,-30 29 63 0,11 13-63 16,19-42 46-16,0 0-46 0,-9 41 46 0,2-13-46 16,7-28 38-16,0 0-38 0,0 24 38 0,7-3-38 15,-7-21 29-15,0 0-29 0,11 19 29 0,5-5-29 16,-16-14 24-16,0 0-24 0,21 8 24 0,3-6-24 0,-24-2 18 16,0 0-18-16,25-7 19 0,5-8-19 0,-30 15 15 15,0 0-15-15,27-25 16 0,-3-7-16 0,-24 32 14 16,0 0-14-16,21-33 15 0,-5 0-15 0,-16 33 13 15,0 0-13-15,11-24 13 0,-4 11-13 0,-7 13 15 0,0 0-15 16,0 0 16-16,9-7-16 0,-9 7 15 0,0 0-15 16,14 13 16-16,14 11-16 0,-28-24 14 0,0 0-14 15,28 28 14-15,-8-8-14 0,-20-20 12 0,0 0-12 16,14 9 13-16,-4 0-13 0,-10-9 9 0,0 0-9 0,11 7 10 16,3-4-10-16,-14-3 5 0,0 0-5 15,23 2 5-15,18-2-5 0,-1 0-1497 0</inkml:trace>
  <inkml:trace contextRef="#ctx0" brushRef="#br0" timeOffset="-102223.74">24709 11032 1502 0,'0'0'0'0,"0"0"0"0,5 12 0 15,-5-12 4-15,0 0-4 0,-7 9 4 0,-13 1-4 16,20-10 23-16,0 0-23 0,-28 13 24 0,-9-1-24 15,37-12 56-15,0 0-56 0,-32 14 56 0,11-2-56 16,21-12 46-16,0 0-46 0,-12 12 47 0,10-4-47 16,2-8 44-16,0 0-44 0,14 13 44 0,20 7-44 15,-34-20 37-15,0 0-37 0,39 23 38 0,-13-9-38 16,-26-14 32-16,0 0-32 0,26 19 32 0,4 14-32 16,-30-33 28-16,0 0-28 0,25 36 29 0,-9-5-29 15,-16-31 21-15,0 0-21 0,11 29 22 0,-3 8-22 0,-8-37 19 16,0 0-19-16,4 36 20 0,-11-8-20 0,7-28 18 15,0 0-18-15,-14 22 18 0,-11-3-18 0,25-19 17 0,0 0-17 16,-28 16 17-16,-7-6-17 0,35-10 16 0,0 0-16 16,-36 6 17-16,3-8-17 0,33 2 13 0,0 0-13 15,-23-7 13-15,19-4-13 0,1 1-1633 0</inkml:trace>
  <inkml:trace contextRef="#ctx0" brushRef="#br0" timeOffset="-101814.2">25298 10918 1076 0,'0'0'0'0,"0"0"0"0,7 10 0 0,-7-10 29 0,0 0-29 16,0 0 30-16,5 11-30 0,-5-11 67 0,0 0-67 16,12 0 68-16,18 0-68 0,-30 0 95 15,0 0-95-15,32 0 96 0,-5 0-96 0,-27 0 60 0,0 0-60 16,26 0 61-16,11 2-61 0,-37-2 40 0,0 0-40 16,32 3 41-16,-15 1-41 0,-17-4 19 0,0 0-19 0,9 3 19 15,-2 11-19-15,0 0-1216 0</inkml:trace>
  <inkml:trace contextRef="#ctx0" brushRef="#br0" timeOffset="-101650.58">25319 11093 1244 0,'0'0'0'0,"0"0"0"16,16 15 0-16,-16-15 28 0,0 0-28 0,10 9 28 15,-10-9-28-15,0 0 58 0,0 0-58 0,21 4 59 0,15-8-59 16,-36 4 37-16,0 0-37 0,37-7 38 0,-7 5-38 15,-30 2 12-15,0 0-12 0,26 0 13 0,1 4-13 16,-3 1-1078-16</inkml:trace>
  <inkml:trace contextRef="#ctx0" brushRef="#br0" timeOffset="-97723.98">26903 10802 1009 0,'0'0'0'16,"0"0"0"-16,0-19 0 0,0 19 50 0,0 0-50 16,-2-14 51-16,-1 2-51 0,3 12 107 0,0 0-107 0,-11-10 108 15,-12-1-108-15,23 11 83 0,0 0-83 0,-26-7 84 16,-4 7-84-16,30 0 48 0,0 0-48 0,-30 6 49 16,3 1-49-16,27-7 28 0,0 0-28 0,-23 12 28 15,2 7-28-15,21-19 20 0,0 0-20 0,-19 26 20 16,-1 7-20-16,20-33 20 0,0 0-20 0,-16 34 20 15,8 3-20-15,8-37 14 0,0 0-14 0,-2 32 14 16,9 0-14-16,-7-32 10 0,0 0-10 0,12 32 11 16,6-7-11-16,-18-25 8 0,0 0-8 0,26 20 8 15,15 5-8-15,-41-25 7 0,0 0-7 0,47 27 8 0,6 1-8 16,-53-28 8-16,0 0-8 0,50 33 9 0,-4 7-9 16,-46-40 10-16,0 0-10 0,38 46 11 0,-13 6-11 15,-25-52 10-15,0 0-10 0,9 49 10 0,-21-9-10 16,12-40 10-16,0 0-10 0,-29 36 10 0,-13-3-10 15,42-33 8-15,0 0-8 0,-49 24 8 0,-6-8-8 16,55-16 8-16,0 0-8 0,-51 5 8 0,10-3-8 16,41-2 4-16,0 0-4 0,-33-6 4 0,6-4-4 15,27 10 2-15,0 0-2 0,-17-14 3 0,6 0-3 0,0-3-1386 16</inkml:trace>
  <inkml:trace contextRef="#ctx0" brushRef="#br0" timeOffset="-97086.85">27277 11072 1020 0,'0'0'0'0,"0"0"0"16,0 0 0-16,0 0 0 0,0 0 0 0,2 28 0 15,3-18 0-15,-5-10 30 0,0 0-30 0,7 16 31 16,3 18-31-16,-10-34 56 0,0 0-56 0,9 42 56 16,-3 3-56-16,-6-45 64 0,0 0-64 0,5 45 64 15,-2-5-64-15,-3-40 55 0,0 0-55 0,0 27 56 16,0-11-56-16,0-16 38 0,0 0-38 0,4 9 39 0,-4-9-39 16,0 0-1072-16</inkml:trace>
  <inkml:trace contextRef="#ctx0" brushRef="#br0" timeOffset="-96935.97">27319 10795 1087 0,'0'0'0'0,"0"0"0"0,5-8 0 16,-5 8 8-16,0 0-8 0,4-6 8 0,-4 6-8 0,0 0 0 16,0 0 0-16,0 0 0 0,9 13 0 0,-9-13-18 15,0 0 18-15,14 24-18 0,9 12 18 0,-2 0-741 16</inkml:trace>
  <inkml:trace contextRef="#ctx0" brushRef="#br0" timeOffset="-96605.65">27559 11133 1289 0,'0'0'0'0,"2"10"0"16,3 18 0-16,-5-28-7 0,0 0 7 0,9 40-7 15,-2 5 7-15,-7-45-46 0,0 0 46 0,7 43-46 16,-2-5 46-16,-5-38 16 0,0 0-16 0,4 28 16 16,-1-9-16-16,-3-19 67 0,0 0-67 0,4 12 68 15,-1-7-68-15,-3-5 95 0,0 0-95 0,7-5 96 16,4-16-96-16,-11 21 84 0,0 0-84 0,12-31 84 16,2-12-84-16,-14 43 57 0,0 0-57 0,15-45 57 15,-3 5-57-15,-12 40 44 0,0 0-44 0,12-31 45 0,-1 12-45 16,-11 19 32-16,0 0-32 0,10-13 32 0,6 7-32 15,-16 6 23-15,0 0-23 0,25 3 24 0,7 13-24 16,-32-16 18-16,0 0-18 0,30 19 18 0,-6 10-18 16,-24-29 14-16,0 0-14 0,16 36 15 0,-12 6-15 15,-4-42 4-15,0 0-4 0,0 43 4 0,0-19-4 16,0 4-1512-16</inkml:trace>
  <inkml:trace contextRef="#ctx0" brushRef="#br0" timeOffset="-96364.05">27797 10676 1334 0,'0'0'0'0,"0"0"0"15,0 0 0-15,0 0 27 16,0 0-27-16,11 0 27 0,-11 0-27 0,0 0 49 0,0 0-49 0,23-2 50 15,15 0-50-15,-38 2 37 0,0 0-37 0,43-5 37 16,-4 3-37-16,-39 2 47 0,0 0-47 0,35-3 48 16,-5 1-48-16,-30 2 45 0,0 0-45 0,32-3 46 15,3 1-46-15,0 0-1251 0</inkml:trace>
  <inkml:trace contextRef="#ctx0" brushRef="#br0" timeOffset="-96170">28233 10385 1390 0,'0'0'0'0,"0"0"0"0,12 10 0 16,-12-10 35-16,0 0-35 0,13 18 35 0,2 16-35 0,-15-34 72 16,0 0-72-16,16 45 72 0,-2 6-72 0,-14-51 53 15,0 0-53-15,13 50 54 0,-4-2-54 0,-9-48 27 16,0 0-27-16,8 50 27 0,1 4-27 0,0 0-1264 15</inkml:trace>
  <inkml:trace contextRef="#ctx0" brushRef="#br0" timeOffset="-95403.71">29049 10006 740 0,'0'0'0'0,"-8"0"0"16,-17 2 0-16,25-2 133 0,0 0-133 0,-32 10 133 15,0 4-133-15,32-14 86 0,0 0-86 0,-33 28 87 16,-1 15-87-16,34-43 51 0,0 0-51 0,-35 50 52 0,-5 14-52 15,40-64 43-15,0 0-43 0,-41 85 44 0,0 26-44 16,41-111 31-16,0 0-31 0,-33 131 32 0,3 9-32 16,30-140 27-16,0 0-27 0,-16 148 28 0,18 4-28 15,-2-152 31-15,0 0-31 0,19 161 32 0,17 8-32 16,-36-169 32-16,0 0-32 0,45 167 32 0,7-10-32 16,-52-157 32-16,0 0-32 0,51 147 32 0,-4-19-32 15,-47-128 35-15,0 0-35 0,46 113 35 0,-2-15-35 16,-44-98 31-16,0 0-31 0,48 83 32 0,3-13-32 15,-51-70 15-15,0 0-15 0,53 55 15 0,2-8-15 0,-2-1-1321 16</inkml:trace>
  <inkml:trace contextRef="#ctx0" brushRef="#br0" timeOffset="-94172.99">29923 10484 270 0,'0'0'0'15,"-2"19"0"-15,-2 19 0 0,4-38 43 0,0 0-43 16,-3 47 44-16,1-8-44 0,2-39 30 0,0 0-30 15,-3 40 30-15,-3 2-30 0,6-42 21 0,0 0-21 0,-7 41 21 16,2-1-21-16,5-40 18 0,0 0-18 0,-4 33 19 16,-1-2-19-16,5-31 24 0,0 0-24 0,-7 21 24 15,3-13-24-15,4-8 41 0,0 0-41 0,0-5 42 16,-1-19-42-16,1 24 43 0,0 0-43 0,-4-35 44 16,2 1-44-16,2 34 43 0,0 0-43 0,2-35 44 15,2 2-44-15,-4 33 45 0,0 0-45 0,5-41 46 16,2-4-46-16,-7 45 49 0,0 0-49 0,9-49 50 15,0-6-50-15,-9 55 49 0,0 0-49 0,10-57 49 16,1 8-49-16,-11 49 49 0,0 0-49 0,9-36 49 0,-4 21-49 16,-5 15 45-16,0 0-45 0,14 3 46 0,16 23-46 15,-30-26 46-15,0 0-46 0,34 43 46 0,-4 18-46 16,-30-61 47-16,0 0-47 0,31 57 47 0,3-3-47 16,-34-54 37-16,0 0-37 0,30 48 38 0,-7-1-38 15,-23-47 29-15,0 0-29 0,16 33 30 0,-8-18-30 16,-8-15 27-16,0 0-27 0,9 9 27 0,4-14-27 15,-13 5 28-15,0 0-28 0,14-16 28 0,0-15-28 16,-14 31 26-16,0 0-26 0,12-42 27 0,-1-4-27 0,-11 46 23 16,0 0-23-16,7-54 23 0,-4-15-23 0,-3 69 21 15,0 0-21-15,4-68 21 0,3 15-21 0,-7 53 19 0,0 0-19 16,7-37 19-16,0 13-19 0,-7 24 18 0,0 0-18 16,5-16 18-16,-5 16-18 0,0 0 11 0,0 0-11 15,21-3 12-15,15 13-12 0,-36-10 4 0,0 0-4 16,39 14 4-16,-4 5-4 0,0-3-1406 0</inkml:trace>
  <inkml:trace contextRef="#ctx0" brushRef="#br0" timeOffset="-93749.88">30676 10463 1188 0,'0'0'0'0,"0"16"0"15,0 16 0-15,0-32-7 0,0 0 7 0,-2 44-7 16,-5-5 7-16,7-39-36 0,0 0 36 0,-9 39-36 0,-3 2 36 16,12-41 2-16,0 0-2 0,-13 40 2 0,3-5-2 15,10-35 21-15,0 0-21 0,-7 25 22 0,5-9-22 16,2-16 47-16,0 0-47 0,0 0 48 0,5-9-48 16,-5 9 54-16,0 0-54 0,6-15 55 0,1-9-55 15,-7 24 48-15,0 0-48 0,7-32 49 0,2 0-49 16,-9 32 38-16,0 0-38 0,10-42 38 0,4-12-38 15,-14 54 29-15,0 0-29 0,16-64 29 0,2-8-29 0,-18 72 32 16,0 0-32-16,19-64 32 0,2 15-32 0,-21 49 31 16,0 0-31-16,18-34 32 0,-4 13-32 0,-14 21 32 15,0 0-32-15,11-12 32 0,-11 12-32 0,0 0 26 0,0 0-26 16,23 7 27-16,12 22-27 0,-35-29 23 0,0 0-23 16,39 50 23-16,-9 18-23 0,-30-68 20 0,0 0-20 15,23 78 21-15,-6 1-21 0,-17-79 18 0,0 0-18 16,13 71 19-16,-8-14-19 0,-5-57 16 0,0 0-16 15,2 45 16-15,-4-10-16 0,2-35 8 0,0 0-8 0,-4 33 9 16,1-6-9-16,-1 3-1441 0</inkml:trace>
  <inkml:trace contextRef="#ctx0" brushRef="#br0" timeOffset="-93587.83">30739 10615 1356 0,'0'0'0'0,"0"0"0"15,4 14 0-15,-4-14 2 0,0 0-2 0,3 10 2 16,1-1-2-16,-4-9 3 0,0 0-3 0,7 2 4 16,5 0-4-16,-12-2 4 0,0 0-4 0,30-4 4 0,21-5-4 15,-51 9 0-15,0 0 0 0,50-6 1 0,-24 6-1 16,-26 0 0-16,0 0 0 0,14 3 0 0,-7-3 0 16,0 0-972-16</inkml:trace>
  <inkml:trace contextRef="#ctx0" brushRef="#br0" timeOffset="-93106.47">29078 11278 919 0,'0'0'0'0,"0"0"0"16,12 0 0-16,-12 0 2 0,0 0-2 0,18-2 2 0,12-5-2 15,-30 7 0-15,0 0 0 0,49-10 1 0,23-6-1 16,-72 16 40-16,0 0-40 0,101-17 41 0,29-2-41 16,-130 19 47-16,0 0-47 0,147-17 47 0,19-1-47 15,-166 18 98-15,0 0-98 0,194-13 98 0,21 4-98 16,-215 9 96-16,0 0-96 0,224-9 97 0,3-1-97 15,-227 10 70-15,0 0-70 0,212-10 70 0,-21-1-70 16,-191 11 49-16,0 0-49 0,164-14 49 0,-29 2-49 16,-135 12 38-16,0 0-38 0,94-12 38 0,-41 5-38 0,-53 7 21 15,0 0-21-15,32-3 22 0,-16 3-22 0,-1 0-1324 0</inkml:trace>
  <inkml:trace contextRef="#ctx0" brushRef="#br0" timeOffset="-92437.96">29577 11569 819 0,'0'0'0'0,"3"8"0"0,4 6 0 0,-7-14 59 15,0 0-59-15,9 19 59 0,2 9-59 0,-11-28 86 0,0 0-86 16,12 38 87-16,4 14-87 0,-16-52 63 0,0 0-63 15,16 57 64-15,-2 2-64 0,-14-59 71 0,0 0-71 16,9 50 71-16,-7-10-71 0,-2-40 60 16,0 0-60-16,-2 31 60 0,-2-14-60 0,4-17 51 0,0 0-51 0,-1 11 51 15,1-11-51-15,0 0 46 0,0 0-46 0,1-7 47 16,5-17-47-16,-6 24 37 0,0 0-37 0,7-37 37 16,3-11-37-16,-10 48 28 0,0 0-28 0,14-56 29 15,2-6-29-15,-16 62 26 0,0 0-26 0,20-59 27 16,3 13-27-16,-23 46 22 0,0 0-22 0,24-37 23 15,-3 16-23-15,-21 21 20 0,0 0-20 0,25-13 20 16,7 4-20-16,-32 9 16 0,0 0-16 0,41 5 17 16,6 18-17-16,-47-23 12 0,0 0-12 0,42 36 13 0,-13 19-13 15,-29-55 9-15,0 0-9 0,16 66 10 0,-9 2-10 16,-7-68 3-16,0 0-3 0,5 62 4 0,0-10-4 16,-5-52 0-16,0 0 0 0,7 43 0 15,0-7 0-15,0 1-1476 0</inkml:trace>
  <inkml:trace contextRef="#ctx0" brushRef="#br0" timeOffset="-92137.63">30282 11965 1132 0,'0'0'0'0,"0"0"0"0,4 14 0 0,-4-14 5 0,0 0-5 16,4 28 5-16,-1 20-5 0,-3-48 5 0,0 0-5 15,4 50 6-15,6-6-6 0,-10-44 23 0,0 0-23 16,11 29 23-16,-2-15-23 0,-9-14 21 0,0 0-21 16,19 8 22-16,18-1-22 0,-37-7 22 0,0 0-22 15,44-3 23-15,0-16-23 0,-44 19 35 0,0 0-35 0,41-26 35 16,-11-5-35-16,-30 31 41 0,0 0-41 0,17-30 41 16,-10-1-41-16,-7 31 59 0,0 0-59 0,-5-29 59 15,-9-1-59-15,14 30 66 0,0 0-66 0,-28-19 67 16,-13 7-67-16,41 12 44 0,0 0-44 0,-44 2 45 15,2 12-45-15,42-14 16 0,0 0-16 0,-30 17 17 16,17 2-17-16,1 2-1299 0</inkml:trace>
  <inkml:trace contextRef="#ctx0" brushRef="#br0" timeOffset="-91171.73">30886 11396 1188 0,'0'0'0'16,"0"0"0"-16,-13 0 0 0,13 0 12 0,0 0-12 15,-16 5 13-15,-6 5-13 0,22-10 21 0,0 0-21 16,-25 21 22-16,-3 5-22 0,28-26 69 0,0 0-69 0,-29 36 69 16,3 11-69-16,26-47 66 0,0 0-66 0,-23 52 67 15,4 5-67-15,19-57 61 0,0 0-61 0,-11 62 62 16,11 9-62-16,0-71 54 0,0 0-54 0,11 61 54 15,6-11-54-15,-17-50 40 0,0 0-40 0,20 38 41 16,-3-15-41-16,-17-23 33 0,0 0-33 0,30 12 34 16,23-7-34-16,-53-5 24 0,0 0-24 0,58-2 24 15,-8-6-24-15,-50 8 23 0,0 0-23 0,42-14 23 16,-7-4-23-16,-35 18 18 0,0 0-18 0,30-22 19 0,-5-1-19 16,-25 23 17-16,0 0-17 0,18-20 17 0,-8 2-17 15,-10 18 14-15,0 0-14 0,7-8 15 0,-7 8-15 16,0 0 13-16,0 0-13 0,4 10 13 0,-6 11-13 15,2-21 11-15,0 0-11 0,-2 22 12 0,6-3-12 16,-4-19 10-16,0 0-10 0,5 18 11 0,2-6-11 16,-7-12 5-16,0 0-5 0,7 7 6 0,-7-7-6 15,0 0 3-15,0 0-3 0,14 5 4 0,4-5-4 16,-18 0 2-16,0 0-2 0,28-5 3 0,9-7-3 0,-37 12 1 16,0 0-1-16,34-25 2 0,-6-13-2 0,-28 38 1 15,0 0-1-15,18-45 1 0,-9-10-1 0,-9 55 3 16,0 0-3-16,0-55 3 0,-9 4-3 0,9 51 3 15,0 0-3-15,-16-41 4 0,-7 11-4 0,23 30 6 0,0 0-6 16,-27-19 6-16,-1 13-6 0,28 6 13 0,0 0-13 16,-28 6 13-16,2 13-13 0,26-19 19 0,0 0-19 15,-25 30 19-15,5 6-19 0,20-36 19 0,0 0-19 0,-10 40 20 16,8 5-20-16,2-45 15 0,0 0-15 0,9 42 16 16,9-11-16-16,-18-31 13 0,0 0-13 0,21 24 13 15,0-3-13-15,-21-21 10 0,0 0-10 0,25 15 10 16,3-11-10-16,-28-4 7 0,0 0-7 0,35-9 8 15,13-15-8-15,-48 24 4 0,0 0-4 0,51-31 5 16,-4-18-5-16,-47 49 3 0,0 0-3 0,45-48 3 16,-10-1-3-16,-35 49 1 0,0 0-1 0,25-46 2 15,-10 2-2-15,-15 44 2 0,0 0-2 0,7-39 3 16,-8 7-3-16,1 32 3 0,0 0-3 0,-7-20 3 16,-6 8-3-16,13 12 4 0,0 0-4 0,-16 0 4 0,-1 5-4 15,17-5 4-15,0 0-4 0,-14 12 5 0,7 7-5 16,7-19 3-16,0 0-3 0,0 15 3 0,5 1-3 15,-5-16 2-15,0 0-2 0,10 17 2 0,6 8-2 16,-16-25 1-16,0 0-1 0,22 24 2 0,4 9-2 16,-26-33 1-16,0 0-1 0,28 39 2 0,-1 12-2 15,-27-51 1-15,0 0-1 0,17 52 1 0,-10-2-1 16,-7-50 1-16,0 0-1 0,-3 41 1 0,-13-4-1 0,16-37 1 16,0 0-1-16,-23 27 1 0,-3-6-1 0,26-21 1 15,0 0-1-15,-27 12 1 0,8-12-1 0,19 0 0 16,0 0 0-16,-7-12 1 0,14-7-1 0,0 2-1807 15</inkml:trace>
  <inkml:trace contextRef="#ctx0" brushRef="#br0" timeOffset="-90704.79">31695 11396 1054 0,'0'0'0'0,"0"0"0"16,7 0 0-16,-7 0 65 0,0 0-65 0,0 0 65 16,9-7-65-16,-9 7 53 0,0 0-53 0,16 2 53 15,25 4-53-15,-41-6 40 0,0 0-40 0,42 11 41 0,-7 3-41 16,-35-14 45-16,0 0-45 0,32 24 46 0,-2 12-46 15,-30-36 49-15,0 0-49 0,26 47 49 0,-11 1-49 16,-15-48 50-16,0 0-50 0,5 49 50 0,-9 8-50 16,4-57 43-16,0 0-43 0,-7 48 44 0,2-11-44 15,5-37 25-15,0 0-25 0,-2 24 25 16,4-8-25-16,-2-16 11 0,0 0-11 0,5 5 11 0,-5-5-11 0,0 0 5 16,0 0-5-16,16-4 5 0,2-10-5 15,-18 14 1-15,0 0-1 0,23-22 1 0,1-13-1 0,-24 35 0 16,0 0 0-16,25-39 0 0,-2-3 0 0,-23 42 0 15,0 0 0-15,19-41 0 0,-4 2 0 0,-15 39 0 0,0 0 0 16,10-43 0-16,-3 2 0 0,-7 41 2 0,0 0-2 16,4-40 3-16,-8 4-3 0,4 36 9 0,0 0-9 15,-7-32 10-15,-3 12-10 0,10 20 15 0,0 0-15 16,-13-9 16-16,3 12-16 0,10-3 17 0,0 0-17 16,0 0 18-16,0 0-18 0,0 0-1381 0</inkml:trace>
  <inkml:trace contextRef="#ctx0" brushRef="#br0" timeOffset="-90286.97">31956 9916 863 0,'0'0'0'0,"7"2"0"0,11 3 0 0,-18-5 35 15,0 0-35-15,30 23 35 0,12 20-35 0,-42-43 82 0,0 0-82 16,59 66 82-16,22 22-82 0,-81-88 74 0,0 0-74 16,91 117 74-16,5 38-74 0,-96-155 85 0,0 0-85 15,88 179 85-15,-14 10-85 0,-74-189 67 0,0 0-67 16,44 189 68-16,-37-11-68 0,-7-178 54 0,0 0-54 0,-21 166 55 16,-28-14-55-16,49-152 30 0,0 0-30 0,-74 148 30 15,-25-5-30-15,99-143 8 0,0 0-8 0,-101 125 9 16,15-20-9-16,1-4-1242 0</inkml:trace>
  <inkml:trace contextRef="#ctx0" brushRef="#br1" timeOffset="-84156.57">22419 5507 427 0,'0'0'0'0,"0"0"0"0,0 0 0 15,0 0 7-15,0 0-7 0,19 39 7 0,-8 12-7 0,-11-51 26 16,0 0-26-16,11 67 26 0,3 9-26 0,-14-76 29 15,0 0-29-15,14 101 30 0,0 34-30 0,-14-135 23 16,0 0-23-16,16 152 23 0,3 31-23 0,-19-183 22 0,0 0-22 16,16 194 23-16,2 7-23 0,-18-201 22 0,0 0-22 15,17 183 23-15,-1-18-23 0,-16-165 22 0,0 0-22 16,16 149 23-16,7-14-23 0,-23-135 23 0,0 0-23 16,25 112 23-16,1-18-23 0,-26-94 21 0,0 0-21 15,25 83 22-15,-6-11-22 0,-19-72 22 0,0 0-22 0,16 54 22 16,-7-23-22-16,-9-31 24 0,0 0-24 0,0 0 25 15,-12-52-25-15,-1 4-627 0</inkml:trace>
  <inkml:trace contextRef="#ctx0" brushRef="#br1" timeOffset="-82640.05">22484 5681 494 0,'0'0'0'0,"0"0"0"0,0-20 0 16,0 20 17-16,0 0-17 0,4-18 18 0,-4 6-18 16,0 12 41-16,0 0-41 0,3-12 41 0,3 0-41 15,-6 12 40-15,0 0-40 0,16-21 41 0,12-6-41 0,-28 27 42 16,0 0-42-16,39-32 42 0,6 12-42 0,-45 20 37 15,0 0-37-15,60-18 37 0,20 3-37 0,-80 15 29 16,0 0-29-16,90-12 29 0,5 1-29 0,-95 11 22 0,0 0-22 16,111-8 23-16,18-5-23 0,-129 13 12 0,0 0-12 15,143-13 12-15,1-3-12 0,-144 16 8 0,0 0-8 16,161-15 9-16,12 2-9 0,-173 13 7 0,0 0-7 16,185-8 7-16,14-3-7 0,-199 11 7 0,0 0-7 15,201-5 7-15,9 0-7 0,-210 5 7 0,0 0-7 0,210-2 7 16,-2 2-7-16,-208 0 9 0,0 0-9 15,215 0 9-15,11 0-9 0,-226 0 12 16,0 0-12-16,235-1 12 0,8-6-12 0,-243 7 15 0,0 0-15 0,260-9 16 16,11-3-16-16,-271 12 16 0,0 0-16 0,274-12 17 15,4 3-17-15,-278 9 9 0,0 0-9 0,274-10 10 16,-6 1-10-16,-268 9 6 0,0 0-6 0,261-5 6 16,-9 5-6-16,-252 0 3 0,0 0-3 0,244 0 4 15,-13 3-4-15,-231-3 2 0,0 0-2 0,229 5 2 16,0-8-2-16,-229 3 2 0,0 0-2 0,233-5 2 15,3 1-2-15,-236 4 1 0,0 0-1 0,239-5 2 0,0 2-2 16,-239 3 2-16,0 0-2 0,235-4 2 0,-9-3-2 16,-226 7 3-16,0 0-3 0,220-1 3 0,-12 6-3 15,-208-5 4-15,0 0-4 0,203 7 5 0,-10 5-5 16,-193-12 5-16,0 0-5 0,179 12 6 0,-4 0-6 16,-175-12 6-16,0 0-6 0,162 9 7 0,-13 3-7 15,-149-12 6-15,0 0-6 0,148 12 7 0,0 4-7 0,-148-16 7 16,0 0-7-16,144 12 7 0,-4-7-7 15,-140-5 5-15,0 0-5 0,130 8 5 0,-10 5-5 0,-120-13 3 16,0 0-3-16,115 10 3 0,-11-1-3 0,-104-9 2 16,0 0-2-16,99 8 3 0,-15 4-3 0,-84-12 1 0,0 0-1 15,75 16 2-15,-5 0-2 0,-70-16 0 0,0 0 0 16,65 17 1-16,-3 2-1 0,-62-19 0 0,0 0 0 16,53 24 1-16,-7 12-1 0,-46-36 0 0,0 0 0 15,37 45 1-15,-9 4 1 0,-7-1 1 16,-7-4-1-16,-5 1 1 15,-7 0-1-15,-4 7 1 16,-3 5-1-16,0 0 1 16,1 3 0-16,1-4 0 15,-1-11 1-15,1-9 1 16,-1 0 1-16,1-3 1 16,-1-2 0-16,0 2 1 15,1-3-2-15,-2 1 1 16,-2-3 0-16,-2 1 0 15,-2-1-3-15,1-8 1 0,1-1-2 16,-4 2 1-16,-4 3-2 16,-6-3 0-16,-4-2 0 15,-6-1 0-15,-9 1-1 16,-10 1 1-16,-13 1-2 16,65-21 1-16,0 0-1 0,-72 19 2 0,-9-2-2 15,81-17 3-15,0 0-3 0,-87 13 3 0,-1-1-3 16,88-12 5-16,0 0-5 0,-95 15 6 0,-8-3-6 0,103-12 7 15,0 0-7-15,-104 16 8 0,-3 1-8 0,107-17 10 16,0 0-10-16,-115 16 10 0,-17-1-10 0,132-15 10 16,0 0-10-16,-136 21 10 0,-3 0-10 0,139-21 10 0,0 0-10 15,-145 24 10-15,-8-3-10 0,153-21 8 16,0 0-8-16,-159 21 8 0,-16-2-8 0,175-19 6 0,0 0-6 16,-187 17 7-16,-9 6-7 0,196-23 5 0,0 0-5 15,-201 24 5-15,-12-3-5 0,213-21 4 0,0 0-4 0,-217 15 4 16,-11 2-4-16,228-17 3 0,0 0-3 15,-229 21 4-15,3 2-4 0,226-23 5 0,0 0-5 0,-225 20 5 16,-3-2-5-16,228-18 5 0,0 0-5 0,-229 14 6 16,3-4-6-16,226-10 5 0,0 0-5 0,-224 10 5 15,-2-1-5-15,226-9 5 0,0 0-5 0,-226 12 6 16,-1-5-6-16,227-7 4 0,0 0-4 0,-228 12 5 16,1 0-5-16,227-12 5 0,0 0-5 0,-226 18 5 15,0-1-5-15,226-17 4 0,0 0-4 0,-222 22 5 16,1 3-5-16,221-25 3 0,0 0-3 0,-215 20 4 15,2-8-4-15,213-12 3 0,0 0-3 0,-205 9 3 0,9 0-3 16,196-9 2-16,0 0-2 0,-187 10 2 0,9 2-2 16,178-12 2-16,0 0-2 0,-174 9 2 0,1 3-2 15,173-12 2-15,0 0-2 0,-173 12 2 0,-3 4-2 16,176-16 2-16,0 0-2 0,-166 15 2 0,5 3-2 16,161-18 1-16,0 0-1 0,-141 12 1 0,16 0-1 15,125-12 0-15,0 0 0 0,-113 12 1 0,2 4-1 0,111-16 0 16,0 0 0-16,-102 13 1 0,12 1-1 15,90-14 0-15,0 0 0 0,-90 12 1 0,2-3-1 0,88-9 0 16,0 0 0-16,-83 9 0 0,-4 3 0 0,87-12 0 16,0 0 0-16,-83 12 0 0,9 0 0 0,74-12 0 0,0 0 0 15,-72 12 0-15,5-3 0 0,67-9 0 0,0 0 0 16,-62 7 0-16,6 1 0 0,56-8 1 16,0 0-1-16,-50 6 1 0,10 0-1 0,40-6 0 15,0 0 0-15,-36 4 1 0,6-4-1 0,30 0 0 0,0 0 0 16,-24 0 1-16,3 0-1 0,21 0-1 0,0 0 1 0,-18 2 0 15,6-2 0-15,12 0-3 0,0 0 3 0,-7 0-2 16,7 0 2-16,0 0-1182 0</inkml:trace>
  <inkml:trace contextRef="#ctx0" brushRef="#br1" timeOffset="-71806.19">22955 9978 516 0,'0'0'0'0,"0"0"0"0,0 0 0 0,0 0 11 16,0 0-11-16,0 0 11 0,0 0-11 0,0 0 59 16,0 0-59-16,0 0 59 0,0 45-59 0,0-45 82 0,0 0-82 15,0 61 83-15,2 22-83 0,-2-83 85 0,0 0-85 16,2 113 86-16,1 30-86 0,-3-143 47 0,0 0-47 16,4 166 48-16,3 30-48 0,-7-196 47 0,0 0-47 15,7 223 48-15,2 23-48 0,-9-246 53 0,0 0-53 16,3 259 54-16,-4 6-54 0,1-265 47 0,0 0-47 15,-9 255 47-15,-9-25-47 0,18-230 51 0,0 0-51 16,-21 202 51-16,0-24-51 0,21-178 47 0,0 0-47 0,-18 156 47 16,0-21-47-16,18-135 40 0,0 0-40 0,-8 109 41 15,6-24-41-15,2-85 31 0,0 0-31 0,0 61 31 16,2-27-31-16,-2-34 23 0,0 0-23 0,7 14 23 16,9-21-23-16,-16 7 12 0,0 0-12 0,15-41 12 15,-2-42-12-15,-1 1-1284 0</inkml:trace>
  <inkml:trace contextRef="#ctx0" brushRef="#br1" timeOffset="-70603.69">22708 10103 505 0,'0'0'0'16,"-7"0"0"-16,-12 0 0 0,19 0 38 0,0 0-38 16,-21-7 39-16,10 2-39 0,11 5 64 0,0 0-64 15,-9 0 64-15,9 0-64 0,0 0 27 0,0 0-27 16,0 0 28-16,9-10-28 0,-9 10 11 0,0 0-11 0,23-7 12 15,14 1-12-15,-37 6 4 0,0 0-4 0,49-7 5 16,18 1-5-16,-67 6 4 0,0 0-4 0,71-11 5 16,12 4-5-16,-83 7 7 0,0 0-7 0,92-10 7 15,21-7-7-15,-113 17 10 0,0 0-10 0,130-21 11 16,16-3-11-16,-146 24 28 0,0 0-28 0,159-23 29 16,18 4-29-16,-177 19 41 0,0 0-41 0,188-14 42 15,13 2-42-15,-201 12 53 0,0 0-53 0,205-9 54 16,8 2-54-16,-213 7 53 0,0 0-53 0,224-6 53 0,16-5-53 15,-240 11 44-15,0 0-44 0,263-14 44 0,19 1-44 16,-282 13 30-16,0 0-30 0,302-13 31 0,16 1-31 16,-318 12 24-16,0 0-24 0,324-12 25 0,-3 0-25 15,-321 12 17-15,0 0-17 0,323-12 17 0,1 2-17 16,-324 10 12-16,0 0-12 0,322-7 12 0,-3 0-12 16,-319 7 10-16,0 0-10 0,319-7 10 0,6 2-10 15,-325 5 9-15,0 0-9 0,317-9 10 0,-10 2-10 16,-307 7 8-16,0 0-8 0,307-9 9 0,-7-1-9 0,-300 10 8 15,0 0-8-15,300-9 9 0,-2 4-9 0,-298 5 8 16,0 0-8-16,287-3 9 0,-19-1-9 0,-268 4 8 0,0 0-8 16,242-2 9-16,-20 1-9 0,-222 1 7 0,0 0-7 15,200 0 7-15,-28 3-7 0,-172-3 7 0,0 0-7 16,150 4 7-16,-14-1-7 0,-136-3 5 0,0 0-5 16,124 5 6-16,-4 4-6 0,-120-9 7 0,0 0-7 15,109 12 7-15,-14 2-7 0,-95-14 7 0,0 0-7 0,90 17 8 16,-10 2-8-16,-80-19 6 0,0 0-6 0,68 25 7 15,-6 4-7-15,-62-29 4 0,0 0-4 0,53 41 5 16,-11 15-5-16,-42-56 3 0,0 0-3 0,32 67 4 16,-11 9-4-16,-21-76 4 0,0 0-4 0,14 78 5 15,-7 0-5-15,-7-78 5 0,0 0-5 0,0 87 5 16,-8 18-5-16,8-105 6 0,0 0-6 0,-13 113 6 16,4-6-6-16,9-107 6 0,0 0-6 0,-8 113 7 15,1 11-7-15,7-124 8 0,0 0-8 0,-6 125 8 16,3-4-8-16,3-121 10 0,0 0-10 0,2 119 10 15,3 1-10-15,-5-120 11 0,0 0-11 0,9 117 12 16,3-8-12-16,-12-109 13 0,0 0-13 0,18 106 13 0,3-4-13 16,-21-102 13-16,0 0-13 0,19 92 14 0,-3-13-14 15,-16-79 16-15,0 0-16 0,12 73 17 0,-3-7-17 16,-9-66 15-16,0 0-15 0,2 60 15 0,-9-6-15 16,7-54 13-16,0 0-13 0,-16 47 14 0,-9-11-14 15,25-36 11-15,0 0-11 0,-33 31 12 0,-13-6-12 16,46-25 10-16,0 0-10 0,-58 20 11 0,-13-2-11 15,71-18 10-15,0 0-10 0,-86 15 10 0,-15-3-10 16,101-12 8-16,0 0-8 0,-120 9 8 0,-14-2-8 0,134-7 6 16,0 0-6-16,-150 5 7 0,-30-1-7 0,180-4 5 15,0 0-5-15,-202 0 5 0,-17-4-5 0,219 4 4 16,0 0-4-16,-235-2 4 0,-10 2-4 0,245 0 2 0,0 0-2 16,-263-1 3-16,-19-5-3 0,282 6 2 0,0 0-2 15,-300-3 2-15,-10 3-2 0,310 0 1 0,0 0-1 16,-325 3 1-16,-1 1-1 0,326-4 0 0,0 0 0 15,-337 9 1-15,-25-1-1 0,362-8 0 0,0 0 0 16,-368 16 0-16,-3-2 0 0,371-14 0 0,0 0 0 0,-375 22 0 16,4 9 0-16,371-31 0 0,0 0 0 0,-370 38 0 15,-8 2 0-15,378-40 0 0,0 0 0 0,-370 45 0 16,6 2 0-16,364-47 0 0,0 0 0 0,-359 47 0 16,6-2 0-16,353-45 0 0,0 0 0 0,-342 43 0 15,14 2 0-15,328-45 0 0,0 0 0 0,-300 45 1 16,21 0-1-16,279-45 0 0,0 0 0 0,-242 43 1 15,45-3-1-15,197-40 1 0,0 0-1 0,-164 29 1 16,30-8-1-16,134-21 2 0,0 0-2 0,-101 12 2 16,25-8-2-16,76-4 2 0,0 0-2 0,-61-4 2 0,15-6-2 15,46 10 0-15,0 0 0 0,-28-19 1 0,17-5-1 16,-1-2-1467-16</inkml:trace>
  <inkml:trace contextRef="#ctx0" brushRef="#br1" timeOffset="-69655.84">29014 12896 886 0,'0'0'0'0,"0"0"0"0,0-28 0 15,0 28 77-15,0 0-77 0,-3-29 77 0,-8-2-77 16,11 31 148-16,0 0-148 0,-16-35 148 0,0 4-148 15,16 31 111-15,0 0-111 0,-23-24 111 0,-1 8-111 16,24 16 66-16,0 0-66 0,-27-5 67 0,-1 9-67 16,28-4 42-16,0 0-42 0,-28 17 43 0,-2 19-43 0,30-36 26 15,0 0-26-15,-30 47 26 0,3 7-26 0,27-54 26 16,0 0-26-16,-23 76 26 0,2 28-26 0,21-104 22 16,0 0-22-16,-14 110 22 0,9-2-22 0,5-108 18 15,0 0-18-15,2 105 18 0,5 8-18 0,-7-113 11 0,0 0-11 16,9 102 11-16,-6-17-11 0,-3-85 4 0,0 0-4 15,2 65 5-15,-6-13-5 0,3 0-1434 0</inkml:trace>
  <inkml:trace contextRef="#ctx0" brushRef="#br1" timeOffset="-69071.91">28480 13533 1143 0,'0'0'0'0,"0"0"0"16,0 0 0-16,0 0 1 0,0 0-1 0,0 0 1 15,0-21-1-15,0 21 0 0,0 0 0 0,14-22 0 16,12-3 0-16,-26 25 13 0,0 0-13 0,41-24 14 16,14 2-14-16,-55 22 41 0,0 0-41 0,65-21 42 15,5 5-42-15,-70 16 53 0,0 0-53 0,67-10 54 0,-12 5-54 16,-55 5 52-16,0 0-52 0,44 0 53 0,-10 5-53 16,-34-5 45-16,0 0-45 0,28 24 45 0,2 25-45 15,-30-49 35-15,0 0-35 0,26 57 36 0,-8 2-36 16,-18-59 28-16,0 0-28 0,14 43 28 0,-3-21-28 15,-11-22 18-15,0 0-18 0,12 16 19 0,6 0-19 16,-18-16 13-16,0 0-13 0,23 13 14 0,3-6-14 16,-26-7 8-16,0 0-8 0,34-5 8 0,4-14-8 15,-38 19 2-15,0 0-2 0,30-33 2 0,-10-19-2 0,-20 52 2 16,0 0-2-16,7-52 2 0,-14-1-2 0,7 53 2 16,0 0-2-16,-23-47 2 0,-12 9-2 0,35 38 2 15,0 0-2-15,-46-28 2 0,-5 13-2 0,51 15 9 16,0 0-9-16,-48-2 9 0,11 14-9 0,37-12 18 0,0 0-18 15,-28 21 18-15,8 0-18 0,20-21 24 0,0 0-24 16,-10 24 25-16,6-2-25 0,4-22 29 0,0 0-29 16,7 26 29-16,11 7-29 0,-18-33 25 0,0 0-25 15,28 28 26-15,7-13-26 0,-35-15 24 0,0 0-24 0,46 0 25 16,12-20-25-16,-58 20 22 0,0 0-22 0,59-33 22 16,-10-9-22-16,-49 42 17 0,0 0-17 0,46-46 18 15,-2-3-18-15,-44 49 15 0,0 0-15 0,42-47 15 16,-1 1-15-16,-41 46 11 0,0 0-11 0,35-35 11 15,-10 19-11-15,-25 16 10 0,0 0-10 0,30 7 10 16,12 18-10-16,-42-25 10 0,0 0-10 0,37 36 11 16,-14 7-11-16,-23-43 10 0,0 0-10 0,14 50 10 15,-7 2-10-15,-7-52 10 0,0 0-10 0,2 49 10 0,-4 3-10 16,2-52 8-16,0 0-8 0,0 36 8 0,6-27-8 16,-1-2-1642-16</inkml:trace>
  <inkml:trace contextRef="#ctx0" brushRef="#br1" timeOffset="-68556.69">30746 12965 1065 0,'0'0'0'0,"0"0"0"15,-7-19 0-15,7 19 34 0,0 0-34 0,-10-14 35 16,-8 9-35-16,18 5 33 0,0 0-33 0,-23 0 33 16,-10 4-33-16,33-4 87 0,0 0-87 0,-37 8 87 15,-4 8-87-15,41-16 69 0,0 0-69 0,-37 28 69 16,7 18-69-16,30-46 58 0,0 0-58 0,-21 54 58 0,10 5-58 16,11-59 44-16,0 0-44 0,7 57 45 0,22-7-45 15,-29-50 36-15,0 0-36 0,42 47 36 0,7-4-36 16,-49-43 28-16,0 0-28 0,48 49 28 0,-11 6-28 15,-37-55 30-15,0 0-30 0,26 54 31 0,-12-8-31 16,-14-46 31-16,0 0-31 0,-1 38 31 0,-17-3-31 16,18-35 26-16,0 0-26 0,-32 24 26 0,-14-12-26 15,46-12 23-15,0 0-23 0,-54 0 23 0,-6-7-23 0,60 7 18 16,0 0-18-16,-57-19 19 0,17-5-19 16,40 24 2-16,0 0-2 0,-25-36 2 0,16-13-2 0,9 49-1 15,0 0 1-15,7-53 0 0,18 1 0 0,0 0-1520 0</inkml:trace>
  <inkml:trace contextRef="#ctx0" brushRef="#br1" timeOffset="-68322.66">30928 12799 1435 0,'0'0'0'0,"0"0"0"15,14 9 0-15,-14-9 5 0,0 0-5 0,12 12 5 16,-3 12-5-16,-9-24 28 0,0 0-28 0,4 40 29 15,-2 19-29-15,-2-59 69 0,0 0-69 0,-2 76 70 16,-3 19-70-16,5-95 57 0,0 0-57 0,-8 99 57 16,1-13-57-16,7-86 43 0,0 0-43 0,-1 82 44 15,1-3-44-15,0-79 30 0,0 0-30 0,3 68 31 16,1-21-31-16,-4-47 22 0,0 0-22 0,3 31 23 16,3-16-23-16,-1-3-1401 0</inkml:trace>
  <inkml:trace contextRef="#ctx0" brushRef="#br1" timeOffset="-68023.33">31196 12938 1356 0,'0'0'0'0,"0"0"0"0,4 8 0 16,-4-8 149-16,0 0-149 0,-2 14 150 0,-5 10-150 0,7-24 194 16,0 0-194-16,-14 35 195 0,-7 12-195 0,21-47 74 0,0 0-74 15,-27 48 75-15,-6-6-75 0,33-42 15 16,0 0-15-16,-36 38 16 0,-4-2-16 0,40-36 10 15,0 0-10-15,-37 30 10 0,10-11-10 0,27-19 7 0,0 0-7 16,-16 8 8-16,16-8-8 0,0 0 1 0,0 0-1 16,0 0 1-16,0 0-1 0,0 0 0 0,0 0 0 15,11-1 0-15,12 9 0 0,-23-8-4 0,0 0 4 16,30 14-3-16,3 9 3 0,-33-23-10 0,0 0 10 0,32 25-10 16,-5 7 10-16,-27-32-13 0,0 0 13 0,24 31-13 15,-3-5 13-15,-21-26-17 0,0 0 17 0,22 31-17 16,1 5 17-16,-23-36-17 0,0 0 17 0,19 31-17 15,-7-19 17-15,1 2-1545 0</inkml:trace>
  <inkml:trace contextRef="#ctx0" brushRef="#br1" timeOffset="-67704.41">31281 13344 1255 0,'0'0'0'0,"0"0"0"0,16 7 0 15,-16-7 11-15,0 0-11 0,12 4 11 0,0-4-11 16,-12 0 31-16,0 0-31 0,20-4 32 0,8-4-32 16,-28 8 26-16,0 0-26 0,30-11 27 0,-4 1-27 15,-26 10 26-15,0 0-26 0,22-14 26 0,-3-7-26 16,-19 21 35-16,0 0-35 0,12-24 35 0,-6 0-35 0,-6 24 47 16,0 0-47-16,-4-23 48 0,-10 4-48 0,14 19 43 15,0 0-43-15,-21-15 43 0,-4 13-43 0,25 2 36 16,0 0-36-16,-28 12 37 0,-4 17-37 0,32-29 40 0,0 0-40 15,-23 37 40-15,9 8-40 0,14-45 36 16,0 0-36-16,-5 48 37 0,8 6-37 0,-3-54 29 0,0 0-29 16,14 52 29-16,6-7-29 0,-20-45 25 0,0 0-25 15,21 34 25-15,-3-9-25 0,-18-25 17 0,0 0-17 16,12 15 17-16,-1-4-17 0,-11-11 2 0,0 0-2 0,10 5 2 16,8-7-2-16,-1 0-1491 0</inkml:trace>
  <inkml:trace contextRef="#ctx0" brushRef="#br1" timeOffset="-67307.19">31584 13209 1233 0,'0'0'0'0,"2"12"0"16,0 16 0-16,-2-28 10 0,0 0-10 0,1 37 11 15,-2 4-11-15,1-41 6 0,0 0-6 0,0 43 6 16,3-6-6-16,-3-37 58 0,0 0-58 0,6 33 59 0,1-8-59 15,-7-25 66-15,0 0-66 0,7 23 67 0,0-14-67 16,-7-9 59-16,0 0-59 0,16-4 60 0,7-13-60 16,-23 17 50-16,0 0-50 0,24-24 51 0,3-8-51 15,-27 32 36-15,0 0-36 0,24-25 36 0,-6 9-36 16,-18 16 27-16,0 0-27 0,16-7 28 0,2 9-28 0,-18-2 18 16,0 0-18-16,22 7 19 0,5 5-19 0,-27-12 14 15,0 0-14-15,26 15 15 0,-4 4-15 0,-22-19 16 16,0 0-16-16,15 13 16 0,-6-8-16 0,-9-5 20 0,0 0-20 15,9 0 20-15,7-2-20 0,-16 2 24 0,0 0-24 16,19-10 24-16,2-16-24 0,-21 26 25 0,0 0-25 16,15-33 25-16,-12-4-25 0,-3 37 20 0,0 0-20 15,-2-36 21-15,-5-4-21 0,7 40 19 0,0 0-19 16,-9-40 19-16,-3-3-19 0,12 43 13 0,0 0-13 0,-17-27 14 16,-8 18-14-16,25 9 8 0,0 0-8 0,-20 0 9 15,12 2-9-15,1-1-1607 0</inkml:trace>
  <inkml:trace contextRef="#ctx0" brushRef="#br1" timeOffset="-66820.24">32187 13125 1491 0,'0'0'0'0,"11"3"0"0,12 6 0 0,-23-9 1 0,0 0-1 16,26 14 1-16,1 1-1 0,-27-15 5 0,0 0-5 16,35 24 5-16,13 13-5 0,-48-37 35 0,0 0-35 15,46 43 35-15,-15 0-35 0,-31-43 46 0,0 0-46 16,20 45 46-16,-15-3-46 0,-5-42 46 0,0 0-46 0,-5 34 47 16,-11-11-47-16,16-23 23 0,0 0-23 0,-18 14 24 15,4-9-24-15,14-5 10 0,0 0-10 0,-7-7 11 16,11-10-11-16,-4 17 5 0,0 0-5 0,8-25 6 15,8-7-6-15,-16 32 2 0,0 0-2 0,20-35 2 16,3-3-2-16,-23 38 2 0,0 0-2 16,24-35 3-16,3 8-3 0,-27 27 4 0,0 0-4 0,25-21 4 15,-4 5-4-15,-21 16 6 0,0 0-6 0,23-12 6 16,3-2-6-16,-26 14 6 0,0 0-6 0,28-12 6 16,2 5-6-16,2 2-1349 0</inkml:trace>
  <inkml:trace contextRef="#ctx0" brushRef="#br1" timeOffset="-66139.13">32821 13102 1125 0,'-4'10'0'16,"4"-10"26"-16,0 0-26 0,-17 51 26 0,-1 4-26 15,18-55 15-15,0 0-15 0,-12 52 16 0,4-14-16 16,8-38 12-16,0 0-12 0,-1 29 12 0,2-6-12 16,-1-23 12-16,0 0-12 0,4 15 12 0,1-6-12 15,-5-9 15-15,0 0-15 0,7 4 15 0,2-6-15 0,-9 2 7 16,0 0-7-16,14-7 8 0,7-14-8 0,-21 21 10 15,0 0-10-15,20-24 10 0,-8-2-10 0,-12 26 21 16,0 0-21-16,7-35 21 0,-3-4-21 0,-4 39 37 0,0 0-37 16,3-37 37-16,4 4-37 0,-7 33 54 0,0 0-54 15,4-24 55-15,-8 10-55 0,4 14 69 0,0 0-69 16,0 0 69-16,-1 11-69 0,1-11 60 0,0 0-60 16,5 24 60-16,0 9-60 0,-5-33 51 0,0 0-51 15,5 33 52-15,1-13-52 0,-6-20 39 0,0 0-39 0,7 16 40 16,3-4-40-16,-10-12 27 0,0 0-27 0,16 11 28 15,5-3-28-15,-21-8 14 0,0 0-14 0,27 0 14 16,1-7-14-16,-28 7 7 0,0 0-7 0,28-14 7 16,-3-10-7-16,-25 24 4 0,0 0-4 0,19-31 4 15,-4-5-4-15,-15 36 4 0,0 0-4 0,8-37 5 16,-4 8-5-16,-4 29 6 0,0 0-6 0,0-19 6 16,0 19-6-16,0 0 8 0,0 0-8 0,0 0 8 15,7 33-8-15,-7-33 10 0,0 0-10 0,2 36 10 16,5 2-10-16,-7-38 11 0,0 0-11 0,9 33 12 15,1-9-12-15,-10-24 13 0,0 0-13 0,11 18 13 0,-1-6-13 16,-10-12 10-16,0 0-10 0,14 8 11 0,6-1-11 16,-20-7 2-16,0 0-2 0,23 0 2 0,3-8-2 15,-26 8 0-15,0 0 0 0,25-16 0 0,-2-12 0 16,-23 28 0-16,0 0 0 0,19-31 0 0,-3-2 0 16,-16 33 0-16,0 0 0 0,13-29 0 0,-5 5 0 15,-8 24 3-15,0 0-3 0,6-12 4 0,-6 12-4 0,0 0 12 16,0 0-12-16,1 19 13 0,-2 15-13 0,1-34 22 15,0 0-22-15,-4 43 23 0,2 6-23 0,2-49 33 16,0 0-33-16,0 50 34 0,0 14-34 0,0-64 35 0,0 0-35 16,0 69 35-16,-5 2-35 0,5-71 31 0,0 0-31 15,-11 63 32-15,-1-15-32 0,12-48 21 0,0 0-21 16,-18 40 22-16,-6-6-22 0,24-34 17 16,0 0-17-16,-28 26 17 0,-4-10-17 0,32-16 9 0,0 0-9 15,-27 5 9-15,8-10-9 0,19 5 1 0,0 0-1 0,-11-12 1 16,8-7-1-16,3 19-4 0,0 0 4 0,0-24-3 15,5-8 3-15,-5 32-22 0,0 0 22 0,9-31-22 16,5-5 22-16,0 1-1849 0</inkml:trace>
  <inkml:trace contextRef="#ctx0" brushRef="#br1" timeOffset="-65823.09">33570 13061 1549 0,'-8'0'0'15,"8"0"17"-15,0 0-17 0,-41 3 18 0,6 2-18 16,35-5-3-16,0 0 3 0,-22 7-2 0,12 5 2 16,10-12 15-16,0 0-15 0,0 24 16 0,12 13-16 15,-12-37 52-15,0 0-52 0,18 40 53 0,7 1-53 16,-25-41 69-16,0 0-69 0,24 40 70 0,-1-2-14 15,-5 0 1-15,-8 7-19 16,-10-3 1-16,-10-3-8 0,-15-6 1 16,-15-10-10-16,-1-11 1 15,4-10-18-15,7-4 0 16,11 0-5-16,10 0 0 16,0 2-1562-16</inkml:trace>
  <inkml:trace contextRef="#ctx0" brushRef="#br0" timeOffset="-28398.74">24828 15734 1233 0,'-12'-5'-1'0,"5"-21"1"16,0 0-864-16</inkml:trace>
  <inkml:trace contextRef="#ctx0" brushRef="#br0" timeOffset="-27019.25">23954 15108 796 0,'0'0'0'15,"0"0"0"-15,-18 7 0 0,18-7 47 0,0 0-47 0,-23 8 47 16,-7-1-47-16,30-7 100 0,0 0-100 0,-39 11 100 15,-1 6-100-15,40-17 80 0,0 0-80 0,-39 31 80 16,2 21-80-16,37-52 55 0,0 0-55 0,-30 59 56 16,10 8-56-16,20-67 37 0,0 0-37 0,-7 80 38 15,7 12-38-15,0-92 31 0,0 0-31 0,11 98 31 16,14 3-31-16,-25-101 22 0,0 0-22 0,28 86 23 16,0-22-23-16,-28-64 20 0,0 0-20 0,30 54 20 0,4 0-20 15,-34-54 14-15,0 0-14 0,28 39 14 0,-11-16-14 16,-17-23 6-16,0 0-6 0,20 7 6 0,12-16-6 15,-32 9 7-15,0 0-7 0,30-22 7 0,0-16-7 16,-30 38 6-16,0 0-6 0,26-45 7 0,1-7-7 16,-27 52 11-16,0 0-11 0,19-70 11 0,-3-21-11 15,-16 91 21-15,0 0-21 0,7-97 21 0,-9 3-21 16,2 94 26-16,0 0-26 0,-11-86 27 0,-10 1-27 0,21 85 29 16,0 0-29-16,-24-71 30 0,-1 23-30 0,25 48 31 15,0 0-31-15,-23-35 31 0,-2 14-31 0,25 21 31 16,0 0-31-16,-23-5 32 0,-3 12-32 0,26-7 29 0,0 0-29 15,-28 14 29-15,1 3-29 0,27-17 25 0,0 0-25 16,-19 24 25-16,6 4-25 0,13-28 17 0,0 0-17 16,-7 29 18-16,7-4-18 0,0-25 14 0,0 0-14 15,9 27 14-15,12 10-14 0,-21-37 10 0,0 0-10 16,32 34 11-16,9-6-11 16,-41-28 8-16,0 0-8 0,44 21 8 0,9-6-8 0,-53-15 7 0,0 0-7 0,54 6 8 15,8-10-8-15,-62 4 6 0,0 0-6 0,62-9 6 16,-7-3-6-16,-55 12 0 0,0 0 0 0,47-19 0 15,-8-12 0-15,0 0-1580 0</inkml:trace>
  <inkml:trace contextRef="#ctx0" brushRef="#br0" timeOffset="-26404.9">24652 15918 729 0,'0'0'0'16,"0"0"0"-16,-21-21 0 0,21 21 39 0,0 0-39 0,-21-17 40 15,-13 1-40-15,34 16 77 0,0 0-77 16,-33-5 77-16,1 7-77 0,32-2 70 0,0 0-70 0,-26 10 71 15,8 0-71-15,18-10 80 0,0 0-80 0,-16 16 80 16,-2 6-80-16,18-22 73 0,0 0-73 0,-14 28 74 16,4 7-74-16,10-35 53 0,0 0-53 0,-6 34 54 15,6-1-54-15,0-33 38 0,0 0-38 0,4 24 38 16,1-6-38-16,-5-18 26 0,0 0-26 0,7 12 27 16,4-5-27-16,-11-7 19 0,0 0-19 0,19-2 20 15,8-12-20-15,-27 14 15 0,0 0-15 0,33-24 16 16,4-11-16-16,-37 35 13 0,0 0-13 0,36-36 13 0,-6 5-13 15,-30 31 13-15,0 0-13 0,22-30 14 0,-9 6-14 16,-13 24 13-16,0 0-13 0,7-19 14 0,-5 9-14 16,-2 10 14-16,0 0-14 0,0 0 14 0,3-7-14 15,-3 7 17-15,0 0-17 0,9 14 17 0,10 19-17 16,-19-33 19-16,0 0-19 0,22 36 19 0,-5-8-19 16,-17-28 21-16,0 0-21 0,16 24 21 0,3 5-21 15,-19-29 22-15,0 0-22 0,18 25 22 0,-9-13-22 0,-9-12 16 16,0 0-16-16,7 7 17 0,-7-7-17 0,0 0 9 15,0 0-9-15,23 5 9 0,9-7-9 0,-1 0-1465 16</inkml:trace>
  <inkml:trace contextRef="#ctx0" brushRef="#br0" timeOffset="-25519.64">24855 15495 886 0,'0'0'0'0,"0"0"0"0,7 16 0 15,-7-16 64-15,0 0-64 0,5 9 64 0,-5-9-64 0,0 0 97 16,0 0-97-16,11 0 98 0,3 0-98 0,-14 0 71 15,0 0-71-15,25-6 71 0,12 1-71 0,-37 5 75 16,0 0-75-16,44-1 75 0,7 1-75 0,-51 0 61 0,0 0-61 16,55 0 62-16,-2 0-62 0,-53 0 51 0,0 0-51 15,49 0 52-15,-12-7-52 0,-37 7 47 16,0 0-47-16,30-9 47 0,-7-3-47 0,-23 12 37 0,0 0-37 16,16-11 37-16,-6 8-37 0,-10 3 26 0,0 0-26 15,0 0 26-15,0 9-26 0,0-9 16 0,0 0-16 16,-8 12 16-16,-8 9-16 0,16-21 1 0,0 0-1 15,-23 19 1-15,-4 1-1 0,-1 1-1426 0</inkml:trace>
  <inkml:trace contextRef="#ctx0" brushRef="#br0" timeOffset="-25231.85">24820 15757 1009 0,'0'0'0'0,"0"0"0"0,10 7 0 16,-10-7-3-16,0 0 3 0,9 5-3 0,3 0 3 16,-12-5-11-16,0 0 11 0,23 0-10 0,13 4 10 15,-36-4 0-15,0 0 0 0,46 0 0 0,6-4 0 16,-52 4 31-16,0 0-31 0,59-5 32 0,1-2-32 15,-60 7 84-15,0 0-84 0,56-10 85 0,-10 4-85 0,-46 6 91 16,0 0-91-16,37-8 91 0,-7-4-91 0,-30 12 63 16,0 0-63-16,23-13 63 0,-7 7-63 0,-16 6 41 15,0 0-41-15,10-2 41 0,-3 4-41 0,0-1-1143 0</inkml:trace>
  <inkml:trace contextRef="#ctx0" brushRef="#br0" timeOffset="-15537.51">26277 15129 908 0,'0'0'0'0,"0"0"0"16,0 0 0-16,0 0 44 0,0 0-44 0,-22-16 44 15,7 6-44-15,15 10 118 0,0 0-118 0,-20-6 118 16,-3 6-118-16,23 0 85 0,0 0-85 0,-23 6 85 0,0 1-85 15,23-7 47-15,0 0-47 0,-23 12 47 0,-3 7-47 16,26-19 30-16,0 0-30 0,-25 24 31 0,6 7-31 16,19-31 21-16,0 0-21 0,-16 36 22 0,5 4-22 15,11-40 20-15,0 0-20 0,-7 38 21 0,4-8-21 16,3-30 13-16,0 0-13 0,3 26 13 0,10-2-13 0,-13-24 8 16,0 0-8-16,17 26 8 0,12 2-8 0,-29-28 5 15,0 0-5-15,33 27 5 0,4 3-5 0,-37-30 3 16,0 0-3-16,39 27 4 0,3 1-4 0,-42-28 4 15,0 0-4-15,36 31 4 0,-8 18-4 0,-28-49 6 16,0 0-6-16,10 53 7 0,-22-4-7 0,12-49 10 0,0 0-10 16,-26 41 10-16,-13-1-10 0,39-40 20 15,0 0-20-15,-50 35 20 0,-10-11-20 0,60-24 23 0,0 0-23 16,-61 21 24-16,1-2-24 0,60-19 24 0,0 0-24 16,-51 14 25-16,14-6-25 0,37-8 7 0,0 0-7 0,-23 5 8 15,17-5-8-15,6 0 4 0,0 0-4 0,9-7 4 16,19-8-4-16,1-1-1365 0</inkml:trace>
  <inkml:trace contextRef="#ctx0" brushRef="#br0" timeOffset="-15295.07">26566 15580 931 0,'0'0'0'0,"3"5"0"0,5 14 0 16,-8-19 7-16,0 0-7 0,8 32 8 0,1 14-8 16,-9-46 0-16,0 0 0 0,9 45 0 0,-4-17 0 0,-5-28-3 15,0 0 3-15,4 21-2 0,-4-9 2 0,0-12-22 16,0 0 22-16,2 7-22 0,-2-7 22 0,0 0-613 15</inkml:trace>
  <inkml:trace contextRef="#ctx0" brushRef="#br0" timeOffset="-15159.15">26592 15343 651 0,'0'0'0'0,"0"0"0"15,0 0 0-15,0 0 0 0,0 0 0 0,9-3 0 16,-9 3 0-16,0 0-6 0,0 0 6 0,0 0-5 15,13 3 5-15,-1 1-420 0</inkml:trace>
  <inkml:trace contextRef="#ctx0" brushRef="#br0" timeOffset="-14789.03">26742 15592 1244 0,'0'0'0'0,"0"0"0"0,13 14 0 16,-13-14 1-16,0 0-1 0,7 14 1 0,0-2-1 15,-7-12 38-15,0 0-38 0,7 21 39 0,3 19-39 16,-10-40 80-16,0 0-80 0,11 38 80 0,-6-14-80 16,-5-24 72-16,0 0-72 0,2 19 73 0,-2-7-73 0,0-12 62 15,0 0-62-15,2 5 63 0,-2-5-63 16,0 0 52-16,0 0-52 0,5-5 53 0,0-23-53 0,-5 28 43 15,0 0-43-15,11-36 43 0,-2-9-43 0,-9 45 32 0,0 0-32 16,12-48 32-16,-1 3-32 0,-11 45 28 0,0 0-28 16,14-31 29-16,-2 13-29 0,-12 18 21 0,0 0-21 15,18-10 22-15,7 5-22 0,-25 5 21 0,0 0-21 16,26 1 21-16,0 10-21 0,-26-11 17 0,0 0-17 16,20 21 18-16,-3 11-18 0,-17-32 14 0,0 0-14 0,13 44 15 15,-8 9-15-15,-5-53 6 0,0 0-6 0,5 45 7 16,1-22-7-16,-1-2-1611 0</inkml:trace>
  <inkml:trace contextRef="#ctx0" brushRef="#br0" timeOffset="-14288.71">27044 15087 1199 0,'0'0'0'0,"0"0"0"16,12 10 0-16,-12-10 68 0,0 0-68 0,11 6 69 15,-2-5-69-15,-9-1 103 0,0 0-103 0,17-1 103 16,10-5-103-16,-27 6 42 0,0 0-42 0,40-8 42 16,6-4-42-16,-46 12 31 0,0 0-31 0,50-14 32 15,1 0-32-15,-51 14 18 0,0 0-18 0,47-23 19 16,-8-13-19-16,2-2-1235 0</inkml:trace>
  <inkml:trace contextRef="#ctx0" brushRef="#br0" timeOffset="-14063.75">27573 14736 1143 0,'0'0'0'0,"0"0"0"0,0 7 0 0,0-7 12 16,0 0-12-16,0 0 13 0,4 8-13 0,-4-8 16 16,0 0-16-16,1 16 17 0,1 20-17 0,-2-36 43 0,0 0-43 15,4 52 44-15,3 9-44 0,-7-61 36 0,0 0-36 16,7 62 36-16,-4-5-36 0,-3-57 31 0,0 0-31 16,6 57 32-16,6 0-32 0,-12-57 22 0,0 0-22 15,14 51 22-15,-3-22-22 0,-3 0-1041 0</inkml:trace>
  <inkml:trace contextRef="#ctx0" brushRef="#br0" timeOffset="-13504.46">28212 14533 695 0,'0'0'0'0,"-9"7"0"15,-14 10 0-15,23-17 44 0,0 0-44 0,-30 25 44 16,-5 2-44-16,35-27 75 0,0 0-75 0,-37 37 75 16,1 8-75-16,36-45 65 0,0 0-65 0,-31 65 66 15,1 29-66-15,30-94 69 0,0 0-69 0,-25 105 70 16,5-1-70-16,20-104 52 0,0 0-52 0,-8 113 53 16,11 6-53-16,-3-119 47 0,0 0-47 0,13 123 47 15,9-3-47-15,-22-120 41 0,0 0-41 0,32 115 41 16,7-11-41-16,-39-104 37 0,0 0-37 0,41 95 37 15,-3-10-37-15,-38-85 28 0,0 0-28 0,39 75 29 0,-2-6-29 16,-37-69 8-16,0 0-8 0,43 54 9 0,2-23-9 16,1 0-1164-16</inkml:trace>
  <inkml:trace contextRef="#ctx0" brushRef="#br0" timeOffset="-12538.31">28501 14803 651 0,'0'0'0'16,"0"0"0"-16,0 0 0 0,0 0 62 0,0 0-62 15,2 23 62-15,-1 11-62 0,-1-34 34 0,0 0-34 16,2 45 34-16,0 7-34 0,-2-52 56 0,0 0-56 15,0 52 56-15,-4-5-56 0,4-47 38 0,0 0-38 0,-1 45 39 16,-1-5-39-16,2-40 30 0,0 0-30 16,-2 33 31-16,-1-11-31 0,3-22 26 0,0 0-26 0,-2 12 26 15,2-12-26-15,0 0 29 0,0 0-29 0,-2-7 30 16,-5-17-30-16,7 24 30 0,0 0-30 0,-7-29 31 16,2-4-31-16,5 33 34 0,0 0-34 0,-4-35 34 15,4-3-34-15,0 38 31 0,0 0-31 0,2-42 31 16,0-8-31-16,-2 50 34 0,0 0-34 0,5-52 34 15,4 0-34-15,-9 52 36 0,0 0-36 0,12-41 37 16,1 12-37-16,-13 29 35 0,0 0-35 0,12-16 35 0,-3 9-35 16,-9 7 34-16,0 0-34 0,8 0 34 0,3 7-34 15,-11-7 30-15,0 0-30 0,19 24 31 0,15 35-31 16,-34-59 25-16,0 0-25 0,39 69 26 0,-4-3-26 16,-35-66 22-16,0 0-22 0,28 54 22 0,-5-16-22 15,-23-38 19-15,0 0-19 0,21 27 20 0,-1-2-20 16,-20-25 18-16,0 0-18 0,17 17 19 0,-4-8-19 15,-13-9 19-15,0 0-19 0,16-4 20 0,8-13-20 0,-24 17 18 16,0 0-18-16,23-30 19 0,-9-8-19 0,-14 38 18 16,0 0-18-16,7-43 18 0,-3-9-18 0,-4 52 17 15,0 0-17-15,2-57 18 0,1-4-18 0,-3 61 19 16,0 0-19-16,6-51 19 0,1 14-19 0,-7 37 16 0,0 0-16 16,8-26 17-16,3 12-17 0,-11 14 14 0,0 0-14 15,11-7 14-15,-1 6-14 0,-10 1 7 0,0 0-7 16,21 1 8-16,18 5-8 0,2-1-1566 0</inkml:trace>
  <inkml:trace contextRef="#ctx0" brushRef="#br0" timeOffset="-12088.97">29268 14729 1233 0,'0'0'0'0,"0"0"0"15,0 0 0-15,0 0 5 0,0 0-5 0,-2 24 5 16,-6 23-5-16,8-47 10 0,0 0-10 0,-13 59 11 16,3 1-11-16,10-60 42 0,0 0-42 0,-13 57 42 0,-3-10-42 15,16-47 45-15,0 0-45 0,-15 43 45 0,2-5-45 16,13-38 44-16,0 0-44 0,-10 30 44 0,1-13-44 16,9-17 38-16,0 0-38 0,-7 9 39 0,7-9-39 15,0 0 32-15,0 0-32 0,0 0 33 0,0-21-33 16,0 21 28-16,0 0-28 0,5-24 29 0,2-11-29 15,-7 35 24-15,0 0-24 0,11-43 24 0,3-7-24 16,-14 50 28-16,0 0-28 0,16-63 29 0,-2-8-29 0,-14 71 30 16,0 0-30-16,14-65 30 0,0 16-30 0,-14 49 28 15,0 0-28-15,12-36 29 0,-3 13-29 0,-9 23 27 16,0 0-27-16,9-14 27 0,0 6-27 0,-9 8 23 0,0 0-23 16,7-2 24-16,-7 2-24 0,0 0 21 0,0 0-21 15,14 21 21-15,9 19-21 0,-23-40 17 0,0 0-17 16,25 57 17-16,-2 15-17 0,-23-72 14 0,0 0-14 15,19 78 14-15,-3-7-14 0,-16-71 10 0,0 0-10 16,12 54 11-16,-5-23-11 0,-7-31 7 0,0 0-7 0,7 24 7 16,0 1-7-16,-7-25 1 0,0 0-1 0,7 20 2 15,-1-6-2-15,-6-14 0 0,0 0 0 0,5 7 0 16,2-3 0-16,0-1-1583 0</inkml:trace>
  <inkml:trace contextRef="#ctx0" brushRef="#br0" timeOffset="-11905.75">29275 14999 1446 0,'0'0'0'0,"0"0"0"0,7 19 0 16,-7-19 0-16,0 0 0 0,7 10 1 0,2-5-1 16,-9-5-1-16,0 0 1 0,14 0-1 0,6-3 1 15,-20 3 0-15,0 0 0 0,28-9 0 0,14-5 0 16,-42 14 0-16,0 0 0 0,43-19 0 0,-10-3 0 15,-1-1-1024-15</inkml:trace>
  <inkml:trace contextRef="#ctx0" brushRef="#br0" timeOffset="-9022.05">28432 15585 382 0,'0'0'0'0,"0"0"0"0,0 0 0 16,0 0 26-16,0 0-26 0,0 0 27 0,0 0-27 0,0 0 108 16,0 0-108-16,0 0 109 0,0 0-109 15,0 0 128-15,0 0-128 0,18-5 129 0,-18 5-129 16,0 0 118-16,0 0-118 0,9 4 118 0,-1 1-118 0,-8-5 49 15,0 0-49-15,34 5 49 0,33 0-49 0,-67-5 49 16,0 0-49-16,86 0 50 0,15-10-50 0,-101 10 54 0,0 0-54 16,113-16 54-16,10-1-54 0,-123 17 53 0,0 0-53 15,127-22 54-15,-9 4-54 0,-118 18 55 0,0 0-55 16,117-14 56-16,-8-1-56 0,-109 15 60 0,0 0-60 0,88-12 60 16,-26 5-60-16,-62 7 54 0,0 0-54 15,41-5 55-15,-20 3-55 0,-21 2 35 0,0 0-35 0,12 5 35 16,-5 12-35-16,-7-17 11 0,0 0-11 0,-5 25 11 15,-18-5-11-15,0 5-1432 0</inkml:trace>
  <inkml:trace contextRef="#ctx0" brushRef="#br0" timeOffset="-8306.11">28684 15883 919 0,'0'0'0'0,"0"0"0"15,13 16 0-15,-13-16 48 0,0 0-48 0,12 15 49 16,4 6-49-16,-16-21 78 0,0 0-78 0,18 33 78 0,5 12-78 15,-23-45 60-15,0 0-60 0,21 52 61 0,-9 0-61 16,-12-52 36-16,0 0-36 0,7 45 37 0,-5-16-37 16,-2-29 32-16,0 0-32 0,-2 19 32 0,-3-10-32 15,5-9 25-15,0 0-25 0,-7-4 26 0,-2-15-26 16,9 19 20-16,0 0-20 0,-7-26 20 0,3-7-20 16,4 33 18-16,0 0-18 0,2-39 18 0,3-6-18 15,-5 45 17-15,0 0-17 0,13-45 17 0,3 3-17 0,-16 42 18 16,0 0-18-16,21-40 19 0,3 2-19 0,-24 38 20 15,0 0-20-15,25-33 20 0,2 9-20 0,-27 24 26 16,0 0-26-16,28-14 27 0,0 13-27 0,-28 1 32 16,0 0-32-16,35 10 32 0,16 14-32 0,-51-24 30 0,0 0-30 15,50 30 30-15,-17-3-30 0,-33-27 31 0,0 0-31 16,23 37 31-16,-7 15-31 0,-16-52 17 0,0 0-17 16,9 51 17-16,-9-2-17 0,0-49 8 0,0 0-8 15,-2 38 9-15,2-10-9 0,0-1-1409 0</inkml:trace>
  <inkml:trace contextRef="#ctx0" brushRef="#br0" timeOffset="-7671.85">29360 16160 819 0,'0'0'0'0,"0"0"0"16,-12 16 0-16,12-16 59 0,0 0-59 0,-11 13 59 16,0 3-59-16,11-16 73 0,0 0-73 0,-8 21 74 15,-1 1-74-15,9-22 62 0,0 0-62 0,-7 24 62 16,7-1-62-16,0-23 44 0,0 0-44 0,3 21 44 16,3-1-44-16,-6-20 33 0,0 0-33 0,5 18 33 15,-2-10-33-15,-3-8 24 0,0 0-24 0,13 9 24 16,17 1-24-16,-30-10 21 0,0 0-21 0,37 7 21 15,0-8-21-15,-37 1 18 0,0 0-18 0,37-12 19 16,0-14-19-16,-37 26 24 0,0 0-24 0,28-32 25 0,-17 0-25 16,-11 32 32-16,0 0-32 0,-7-40 33 0,-20-5-33 15,27 45 33-15,0 0-33 0,-33-43 34 0,-6 13-34 16,39 30 37-16,0 0-37 0,-37-15 37 0,7 16-37 16,30-1 20-16,0 0-20 0,-23 16 20 0,7 13-20 15,16-29 12-15,0 0-12 0,-9 28 12 0,6-13-12 16,-1 1-1296-16</inkml:trace>
  <inkml:trace contextRef="#ctx0" brushRef="#br0" timeOffset="5278.12">29720 14596 326 0,'0'0'0'16,"0"0"0"-16,0 0 0 0,0 0 31 0,0 0-31 15,0 0 32-15,19 3-32 0,-19-3 124 0,0 0-124 16,0 0 124-16,9-3-124 0,-9 3 126 0,0 0-126 16,16 6 127-16,16 12-127 0,-32-18 89 0,0 0-89 0,45 33 90 15,8 15-90-15,-53-48 46 0,0 0-46 0,60 69 46 16,13 30-46-16,-73-99 36 0,0 0-36 0,67 116 37 15,-9 7-37-15,-58-123 38 0,0 0-38 0,46 131 39 16,-14 6-39-16,-32-137 44 0,0 0-44 0,17 144 45 16,-15-8-45-16,-2-136 40 0,0 0-40 0,-11 127 40 15,-12-11-40-15,23-116 26 0,0 0-26 0,-33 107 26 0,-9-1-26 16,-1-1-1089-16</inkml:trace>
  <inkml:trace contextRef="#ctx0" brushRef="#br0" timeOffset="6443.76">30021 16276 527 0,'0'0'0'0,"0"0"0"16,0 0 0-16,0 0 31 0,0 0-31 0,16-10 31 16,-7-1-31-16,-9 11 54 0,0 0-54 0,12-14 55 0,6-1-55 15,-18 15 2-15,0 0-2 0,19-23 2 0,3-6-2 16,-1-1-467-16</inkml:trace>
  <inkml:trace contextRef="#ctx0" brushRef="#br1" timeOffset="21297.85">22744 14466 169 0,'0'0'0'16,"0"0"0"-16,0 0 0 0,0 0 8 0,0 0-8 15,23 1 9-15,21 1-9 0,-44-2 39 0,0 0-39 16,53 2 40-16,-1-4-40 0,-52 2 41 0,0 0-41 16,55-3 41-16,3-1-41 0,-58 4 31 0,0 0-31 15,69-3 32-15,12-1-32 0,-81 4 31 0,0 0-31 0,94-1 31 16,6 1-31-16,-100 0 25 0,0 0-25 0,111 0 25 15,18 0-25-15,-129 0 22 0,0 0-22 0,134-2 22 16,7-3-22-16,-141 5 27 0,0 0-27 0,157-7 27 16,21-4-27-16,-178 11 47 0,0 0-47 0,200-13 47 15,15-10-47-15,-215 23 52 0,0 0-52 16,231-22 53-16,12 1-53 0,-243 21 48 0,0 0-48 0,247-19 49 16,-3-4-49-16,-244 23 45 0,0 0-45 0,252-20 46 15,2-1-46-15,-254 21 36 0,0 0-36 0,251-14 37 16,-6 4-37-16,-245 10 31 0,0 0-31 0,245-7 32 0,-2 1-32 15,-243 6 25-15,0 0-25 0,247-3 26 16,9-6-26-16,-256 9 13 0,0 0-13 0,259-7 14 0,9 4-14 16,-268 3 11-16,0 0-11 0,265-4 12 0,-9 3-12 15,-256 1 8-15,0 0-8 0,249 0 9 0,-15 0-9 16,-234 0 12-16,0 0-12 0,222 3 12 0,-12 6-12 16,-210-9 12-16,0 0-12 0,196 12 12 0,-13 0-12 15,-183-12 17-15,0 0-17 0,166 14 17 0,-16 1-17 16,-150-15 13-16,0 0-13 0,131 20 14 0,-13 5-14 15,-118-25 10-15,0 0-10 0,108 32 11 0,-1 6-11 0,-107-38 8 16,0 0-8-16,102 43 8 0,-5 5-8 0,-97-48 9 16,0 0-9-16,90 51 9 0,-14-5-9 0,-76-46 8 15,0 0-8-15,66 50 9 0,-8 4-9 0,-58-54 8 16,0 0-8-16,53 62 9 0,-2 11-9 0,-51-73 10 0,0 0-10 16,40 78 10-16,-10 0-10 0,-30-78 10 0,0 0-10 15,23 76 10-15,-5 5-10 0,-18-81 11 0,0 0-11 0,12 90 11 16,-5 9-11-16,-7-99 10 0,0 0-10 0,4 99 11 15,-6-8-11-15,2-91 12 16,0 0-12-16,-3 94 12 0,-4 8-12 0,7-102 11 0,0 0-11 0,-9 95 11 16,2-12-11-16,7-83 10 0,0 0-10 0,-4 80 11 15,4-2-11-15,0-78 13 0,0 0-13 0,4 79 14 16,1 1-14-16,-5-80 16 0,0 0-16 0,5 67 16 16,-1-18-16-16,-4-49 18 0,0 0-18 0,2 38 19 15,-2-7-19-15,0-31 18 0,0 0-18 0,-2 28 19 16,-5-9-19-16,7-19 18 0,0 0-18 0,-18 14 18 15,-15-6-18-15,33-8 15 0,0 0-15 0,-45 5 16 0,-15-1-16 16,60-4 11-16,0 0-11 0,-74 2 12 0,-16-1-12 16,90-1 10-16,0 0-10 0,-104 2 11 0,-23 2-11 15,127-4 8-15,0 0-8 0,-141 1 8 0,-25-2-8 16,166 1 5-16,0 0-5 0,-181-2 5 0,-22-2-5 16,203 4 2-16,0 0-2 0,-215-3 3 0,-11-1-3 15,226 4 1-15,0 0-1 0,-233-3 1 0,-10 0-1 16,243 3 0-16,0 0 0 0,-249 0 1 0,-14 5-1 15,263-5 0-15,0 0 0 0,-271 5 0 0,-19 2 0 0,290-7 0 16,0 0 0-16,-294 10 1 0,-10 2-1 0,304-12 1 16,0 0-1-16,-307 16 2 0,6-2-2 0,301-14 2 15,0 0-2-15,-293 12 2 0,11-2-2 0,282-10 4 0,0 0-4 16,-283 11 4-16,1 1-4 0,282-12 7 0,0 0-7 16,-277 15 8-16,2 6-8 0,275-21 8 0,0 0-8 15,-257 23 9-15,15-1-9 0,242-22 10 0,0 0-10 16,-231 23 11-16,16-4-11 0,215-19 8 0,0 0-8 15,-196 15 9-15,21 2-9 0,175-17 10 0,0 0-10 0,-155 16 10 16,10 0-10-16,145-16 8 0,0 0-8 0,-128 13 8 16,15-2-8-16,113-11 8 0,0 0-8 0,-101 9 8 15,6-1-8-15,95-8 6 0,0 0-6 0,-90 5 7 16,16-5-7-16,74 0 0 0,0 0 0 0,-71-10 1 16,1-14-1-16,1 0-1470 0</inkml:trace>
  <inkml:trace contextRef="#ctx0" brushRef="#br1" timeOffset="21644.6">22899 14708 1233 0,'0'0'0'0,"0"0"0"0,0 0 0 0,0 0 1 16,0 0-1-16,-9-3 2 0,4 3-2 0,5 0 3 0,0 0-3 15,-7 10 3-15,0 11-3 0,7-21 28 0,0 0-28 16,-4 40 28-16,4 29-28 0,0-69 30 0,0 0-30 16,5 88 31-16,8 12-31 0,-13-100 30 0,0 0-30 15,12 123 31-15,4 23-31 0,-16-146 27 0,0 0-27 16,16 162 28-16,0 27-28 0,-16-189 23 15,0 0-23-15,14 195 24 0,-5 6-24 0,-9-201 23 0,0 0-23 16,3 189 23-16,-6-20-23 0,3-169 14 0,0 0-14 0,-2 144 14 16,7-26-14-16,-5-118 10 0,0 0-10 0,5 79 11 15,-1-30-11-15,-1-1-1153 0</inkml:trace>
  <inkml:trace contextRef="#ctx0" brushRef="#br1" timeOffset="22416.84">27608 17127 1278 0,'0'0'0'0,"0"0"0"0,-12-38 0 0,12 38 70 16,0 0-70-16,-14-34 71 0,-5-1-71 0,19 35 129 15,0 0-129-15,-23-33 129 0,-4 7-129 0,27 26 101 16,0 0-101-16,-32-24 101 0,-6 5-101 0,38 19 54 0,0 0-54 16,-43-16 55-16,1 6-55 0,42 10 40 0,0 0-40 15,-44-3 40-15,3 9-40 0,41-6 29 0,0 0-29 16,-33 21 30-16,6 17-30 0,27-38 24 0,0 0-24 0,-19 54 25 15,10 20-25-15,9-74 21 0,0 0-21 16,-3 82 21-16,4 1-21 0,-1-83 13 0,0 0-13 0,6 93 13 16,1 13-13-16,-7-106 9 0,0 0-9 0,10 104 10 15,-4-11-10-15,-6-93 7 0,0 0-7 0,8 83 7 16,5-2-7-16,-1 1-1648 0</inkml:trace>
  <inkml:trace contextRef="#ctx0" brushRef="#br1" timeOffset="23047.62">27023 17674 1356 0,'0'0'0'0,"0"0"0"15,-9-7 0-15,9 7 28 0,0 0-28 0,-7-7 28 0,7 7-28 16,0 0 41-16,0 0-41 0,7-10 42 0,11 5-42 16,-18 5 38-16,0 0-38 0,26-9 39 0,9-5-39 15,-35 14 30-15,0 0-30 0,41-17 30 0,10-2-30 16,-51 19 25-16,0 0-25 0,60-21 26 0,11-1-26 15,-71 22 18-15,0 0-18 0,65-19 18 0,-18 8-18 16,-47 11 19-16,0 0-19 0,36-1 20 0,-15 6-20 16,-21-5 12-16,0 0-12 0,19 22 13 0,2 25-13 15,-21-47 9-15,0 0-9 0,20 50 9 0,-11-10-9 0,-9-40 8 16,0 0-8-16,7 29 9 0,-2-4-9 16,-5-25 7-16,0 0-7 0,5 19 8 0,2-9-8 0,-7-10 6 0,0 0-6 15,16 3 7-15,14-3-7 0,-30 0 5 0,0 0-5 16,30-6 6-16,0-13-6 0,-30 19 4 0,0 0-4 15,25-30 5-15,-4-8-5 0,-21 38 5 0,0 0-5 16,11-50 6-16,-15-14-6 0,4 64 6 0,0 0-6 16,-12-63 6-16,-9 12-6 0,21 51 7 0,0 0-7 0,-27-37 7 15,-5 23-7-15,32 14 15 0,0 0-15 0,-35 0 15 16,-2 13-15-16,37-13 21 0,0 0-21 0,-32 17 21 16,9 5-21-16,23-22 21 0,0 0-21 0,-14 19 21 15,11-8-21-15,3-11 18 0,0 0-18 0,0 0 19 16,19 3-19-16,-19-3 13 0,0 0-13 0,25-10 14 15,12-9-14-15,-37 19 10 0,0 0-10 0,48-24 10 16,10-1-10-16,-58 25 7 0,0 0-7 0,63-20 8 16,6 4-8-16,-69 16 7 0,0 0-7 0,62-7 7 0,-20 11-7 15,-42-4 8-15,0 0-8 0,39 25 8 0,0 29-8 16,-39-54 11-16,0 0-11 0,30 61 12 0,-16-1-12 16,-14-60 13-16,0 0-13 0,0 54 13 0,-11-14-13 15,11-40 14-15,0 0-14 0,-17 29 15 0,-3-6-15 16,20-23 17-16,0 0-17 0,-14 8 17 0,5-11-17 15,9 3 17-15,0 0-17 0,0-14 17 0,9-14-17 16,-9 28 19-16,0 0-19 0,14-45 19 0,4-22-19 16,-18 67 18-16,0 0-18 0,19-73 19 0,1 4-19 0,-20 69 16 15,0 0-16-15,21-61 16 0,0 16-16 0,-21 45 12 16,0 0-12-16,23-38 12 0,2 5-12 16,-25 33 4-16,0 0-4 0,24-29 4 0,-1 0-4 0,2-1-1764 0</inkml:trace>
  <inkml:trace contextRef="#ctx0" brushRef="#br1" timeOffset="23731.48">29007 17321 1222 0,'0'0'0'0,"9"9"0"0,10 6 0 16,-19-15 6-16,0 0-6 0,27 28 6 0,8 17-6 16,-35-45 11-16,0 0-11 0,32 54 12 0,-11 3-12 15,-21-57 58-15,0 0-58 0,9 53 58 0,-11-8-58 0,2-45 54 16,0 0-54-16,-10 39 55 0,-10-7-55 0,20-32 49 16,0 0-49-16,-23 25 49 0,-2-8-49 0,25-17 70 15,0 0-70-15,-22 7 71 0,6-16-71 0,16 9 62 16,0 0-62-16,-9-21 63 0,5-4-63 0,4 25 52 0,0 0-52 15,2-40 53-15,3-17-53 0,-5 57 40 0,0 0-40 16,16-64 41-16,16 0-41 0,-32 64 36 0,0 0-36 16,44-49 37-16,13 21-37 0,-57 28 33 0,0 0-33 15,52-15 34-15,-9 10-34 0,-43 5 30 0,0 0-30 0,32 3 30 16,-10 7-30-16,-22-10 28 0,0 0-28 0,22 30 28 16,-1 20-28-16,-21-50 21 0,0 0-21 0,16 52 22 15,-11-16-22-15,-5-36 15 0,0 0-15 0,2 25 15 16,-2-8-15-16,0-17 8 0,0 0-8 0,2 7 8 15,1-14-8-15,-3 7 2 0,0 0-2 0,7-19 3 16,2-16-3-16,-9 35 0 0,0 0 0 0,14-43 1 16,4-9-1-16,-18 52 0 0,0 0 0 0,21-52 0 15,4 12 0-15,-25 40-1 0,0 0 1 0,24-26 0 16,3 11 0-16,-27 15 0 0,0 0 0 0,21-5 0 16,-7 6 0-16,-14-1 0 0,0 0 0 0,14 18 0 0,9 21 0 15,-23-39 0-15,0 0 0 0,19 52 0 0,-12 5 0 16,-7-57-1-16,0 0 1 0,2 52 0 0,-5-15 0 15,3-37-2-15,0 0 2 0,-6 22-2 0,1-13 2 16,0 0-1723-16</inkml:trace>
  <inkml:trace contextRef="#ctx0" brushRef="#br1" timeOffset="24194.92">29789 17411 1491 0,'0'0'0'0,"0"0"0"0,12 0 0 0,-12 0 10 0,0 0-10 15,14-5 10-15,4-11-10 0,-18 16 33 0,0 0-33 16,19-19 33-16,2-3-33 0,-21 22 86 0,0 0-86 16,20-23 87-16,-8 4-87 0,-12 19 69 0,0 0-69 15,9-17 70-15,-7 1-70 0,-2 16 68 0,0 0-68 0,-6-12 68 16,-4 7-68-16,10 5 59 0,0 0-59 0,-13 4 60 16,-1 9-60-16,14-13 47 0,0 0-47 0,-14 26 47 15,2 9-47-15,12-35 34 0,0 0-34 0,-11 43 34 16,4 14-34-16,7-57 27 0,0 0-27 0,-2 54 27 15,6-7-27-15,-4-47 20 0,0 0-20 0,5 34 20 16,2-13-20-16,-7-21 14 0,0 0-14 0,9 14 14 16,5-5-14-16,-14-9 9 0,0 0-9 0,27 5 9 15,17-5-9-15,-44 0 5 0,0 0-5 0,49-12 6 16,-7-18-6-16,-42 30 4 0,0 0-4 0,37-40 4 0,-5-5-4 16,-32 45 3-16,0 0-3 0,27-41 3 0,-8 3-3 15,-19 38 6-15,0 0-6 0,16-33 7 16,-4 7-7-16,-12 26 12 0,0 0-12 0,13-16 13 0,-3 11-13 15,-10 5 16-15,0 0-16 0,9 5 17 0,0 9-17 16,-9-14 17-16,0 0-17 0,10 28 18 0,3 17-18 16,-13-45 12-16,0 0-12 0,12 43 12 0,-5-15-12 15,-7-28 6-15,0 0-6 0,4 16 6 0,-1-6-6 0,-3-10 2 16,0 0-2-16,7 5 2 0,4-3-2 0,-11-2 0 16,0 0 0-16,14-4 0 0,11-6 0 0,-25 10-2 15,0 0 2-15,23-21-2 0,-7-13 2 0,-1-3-1900 16</inkml:trace>
  <inkml:trace contextRef="#ctx0" brushRef="#br1" timeOffset="24565.21">30528 17321 1289 0,'0'0'0'0,"0"0"0"0,-2 19 0 16,2-19 9-16,0 0-9 0,-2 19 9 0,2 4-9 15,0-23 26-15,0 0-26 0,5 33 26 0,4 13-26 16,-9-46 64-16,0 0-64 0,9 47 65 0,-4-16-65 0,-5-31 44 16,0 0-44-16,4 21 45 0,-4-7-45 0,0-14 31 15,0 0-31-15,0 0 31 0,5 2-31 0,2-1-1170 16</inkml:trace>
  <inkml:trace contextRef="#ctx0" brushRef="#br1" timeOffset="24716.91">30584 17162 1345 0,'0'0'0'15,"0"0"0"-15,11-23 0 0,-11 23 33 0,0 0-33 16,7-20 33-16,-6 2-33 0,-1 18 48 0,0 0-48 0,0-10 49 16,0 10-49-16,0 0 72 0,0 0-72 0,0 0 73 15,9 5-73-15,-9-5 46 0,0 0-46 0,11 16 46 16,8 10-46-16,-19-26 35 0,0 0-35 0,29 36 36 15,8 7-36-15,0 2-1302 0</inkml:trace>
  <inkml:trace contextRef="#ctx0" brushRef="#br1" timeOffset="25164.09">30965 17349 1435 0,'0'0'0'0,"-5"-7"0"0,-9-10 0 15,14 17 12-15,0 0-12 0,-21-18 12 0,-11 8-12 16,32 10 36-16,0 0-36 0,-34 2 37 0,2 13-37 16,32-15 33-16,0 0-33 0,-26 24 34 0,0 9-34 15,26-33 48-15,0 0-48 0,-20 42 49 0,13 5-49 16,7-47 47-16,0 0-47 0,0 39 47 0,2-13-47 16,-2-26 36-16,0 0-36 0,3 18 36 0,1-10-36 0,-4-8 27 15,0 0-27-15,11 6 27 0,10-1-27 0,-21-5 14 16,0 0-14-16,31-7 14 0,8-21-14 0,-39 28 6 15,0 0-6-15,37-40 7 0,-5-10-7 0,-32 50 8 0,0 0-8 16,25-59 9-16,-9 0-9 0,-16 59 9 0,0 0-9 16,8-64 10-16,-8-8-10 0,0 72 18 0,0 0-18 15,-3-78 19-15,-4 2-19 0,7 76 26 0,0 0-26 16,-7-64 27-16,1 15-27 0,6 49 33 0,0 0-33 0,-5-36 33 16,0 12-33-16,5 24 40 15,0 0-40-15,-5-14 40 0,5 14-40 0,0 0 43 0,0 0-43 0,-11 5 44 16,9 11-44-16,2-16 39 0,0 0-39 0,2 34 40 15,5 32-40-15,-7-66 37 0,0 0-37 0,12 78 37 16,4 5-37-16,-16-83 29 0,0 0-29 0,20 83 29 16,1-10-29-16,-21-73 19 0,0 0-19 0,19 64 20 15,-3-12-20-15,-16-52 8 0,0 0-8 16,13 36 9-16,-8-15-9 0,-5-21-2 0,0 0 2 0,9 10-2 16,6-3 2-16,0 0-1875 0</inkml:trace>
  <inkml:trace contextRef="#ctx0" brushRef="#br1" timeOffset="25360.26">31217 17217 1435 0,'0'0'0'0,"2"6"0"0,0 9 0 16,-2-15 24-16,0 0-24 0,3 19 24 0,3 2-24 16,-6-21 69-16,0 0-69 0,5 26 69 0,0 7-69 0,-5-33 72 15,0 0-72-15,4 31 73 0,-4-9-73 0,0-22 46 16,0 0-46-16,0 18 46 0,2-8-46 0,-2-10 30 15,0 0-30-15,0 0 30 0,7 5-30 0,-7-5 24 16,0 0-24-16,8-5 25 0,3-7-25 0,0 0-1416 0</inkml:trace>
  <inkml:trace contextRef="#ctx0" brushRef="#br1" timeOffset="25497.81">31246 17058 1524 0,'0'0'0'15,"0"0"0"-15,0 0 0 0,0 0 17 0,0 0-17 0,0 0 17 16,0 0-17-16,0 0 31 0,0 0-31 0,-9 0 32 15,9 0-32-15,0 0 22 0,0 0-22 0,0 0 23 16,0 0-23-16,0 0 7 0,0 0-7 0,0 0 7 16,12 7-7-16,0 0-1200 0</inkml:trace>
  <inkml:trace contextRef="#ctx0" brushRef="#br1" timeOffset="25961.84">31584 17120 1255 0,'0'0'0'0,"0"0"0"0,-12 14 0 0,12-14 21 0,0 0-21 16,-14 14 21-16,-6 5-21 0,20-19 44 0,0 0-44 15,-23 28 45-15,2 3-45 0,21-31 77 0,0 0-77 16,-14 38 77-16,7 5-77 0,7-43 52 0,0 0-52 0,4 44 53 16,6-10-53-16,-10-34 40 0,0 0-40 0,18 30 40 15,8-1-40-15,-26-29 40 0,0 0-40 0,27 23 40 16,-3-10-40-16,-24-13 33 0,0 0-33 0,27-1 34 15,6-17-34-15,-33 18 29 0,0 0-29 0,32-31 30 16,-12-9-30-16,-20 40 27 0,0 0-27 0,7-41 27 16,-16-2-27-16,9 43 28 0,0 0-28 0,-18-40 29 15,-5 3-29-15,23 37 27 0,0 0-27 0,-24-29 27 16,1 5-27-16,23 24 23 0,0 0-23 0,-23-18 24 16,7 12-24-16,16 6 14 0,0 0-14 0,-11 0 15 15,11 0-15-15,0 0 9 0,0 0-9 0,0 6 9 16,0-6-9-16,0 0 0 0,0 0 0 0,13 7 1 15,-3-3-1-15,1-1-1584 0</inkml:trace>
  <inkml:trace contextRef="#ctx0" brushRef="#br1" timeOffset="26246.2">31794 17127 1334 0,'0'0'0'0,"12"0"0"0,20 0 0 15,-32 0 6-15,0 0-6 0,34 2 6 0,-13 3-6 16,-21-5 15-16,0 0-15 0,25 12 16 0,8 13-16 16,-33-25 54-16,0 0-54 0,30 27 55 0,-11-1-55 15,-19-26 58-15,0 0-58 0,8 35 58 0,-14 12-58 16,6-47 58-16,0 0-58 0,-12 48 59 0,-8-5-59 0,20-43 52 15,0 0-52-15,-19 31 53 0,5-11-53 0,14-20 47 16,0 0-47-16,-7 1 47 0,10-15-47 0,-3 14 37 0,0 0-37 16,11-24 37-16,5-7-37 0,-16 31 31 0,0 0-31 15,18-35 32-15,1-3-32 0,-19 38 25 0,0 0-25 16,21-39 26-16,6-1-26 0,-27 40 22 0,0 0-22 16,28-33 22-16,-2 5-22 0,-26 28 22 0,0 0-22 15,20-17 22-15,-8 10-22 0,-12 7 22 0,0 0-22 0,12 3 23 16,2 8-23-16,-14-11 25 0,0 0-25 0,18 19 26 15,-2 8-26-15,-16-27 16 0,0 0-16 0,7 32 16 16,-7 6-16-16,0-38 6 0,0 0-6 0,0 38 6 16,4-2-6-16,-1 0-1691 0</inkml:trace>
  <inkml:trace contextRef="#ctx0" brushRef="#br1" timeOffset="26812.67">32512 17141 1580 0,'0'0'0'0,"-9"7"0"0,-14 5 0 15,23-12 24-15,0 0-24 0,-24 19 24 0,-1 2-24 16,25-21 34-16,0 0-34 0,-21 24 34 0,5 7-34 16,16-31 62-16,0 0-62 0,-13 30 63 0,8-6-63 15,5-24 37-15,0 0-37 0,-2 21 37 0,4-4-37 0,-2-17 20 16,0 0-20-16,4 14 21 0,-1-5-21 0,-3-9 11 15,0 0-11-15,9 1 11 0,7-6-11 0,-16 5 6 16,0 0-6-16,19-15 7 0,4-10-7 0,-23 25 2 16,0 0-2-16,23-27 3 0,-2-4-3 0,-21 31 2 0,0 0-2 15,18-26 2-15,-7 10-2 0,-11 16 4 0,0 0-4 16,5-7 5-16,-5 7-5 0,0 0 11 0,0 0-11 16,7 7 12-16,-2 0-12 0,-5-7 16 0,0 0-16 15,9 9 16-15,5 6-16 0,-14-15 18 0,0 0-18 16,23 17 18-16,9-1-18 0,-32-16 15 0,0 0-15 15,37 9 16-15,2-11-16 0,-39 2 12 0,0 0-12 16,40-10 12-16,-3-8-12 0,-37 18 9 0,0 0-9 16,32-27 9-16,-4-10-9 0,-28 37 8 0,0 0-8 0,21-52 8 15,-6-13-8-15,-15 65 18 0,0 0-18 0,8-71 19 16,-2 1-19-16,-6 70 40 0,0 0-40 0,3-67 41 16,-3 5-41-16,0 62 50 0,0 0-50 0,-2-54 50 15,1 12-50-15,1 42 55 0,0 0-55 0,-4-31 56 16,-3 14-56-16,7 17 49 0,0 0-49 0,0 0 50 15,-11 24-50-15,11-24 45 0,0 0-45 0,-3 35 46 0,-2 17-46 16,5-52 36-16,0 0-36 0,-6 69 37 0,3 21-37 16,3-90 25-16,0 0-25 0,0 93 26 15,0-4-26-15,0-89 15 0,0 0-15 0,0 77 16 0,-4-16-16 16,4-61 8-16,0 0-8 0,-5 50 8 0,2-10-8 16,3-40 1-16,0 0-1 0,1 26 1 0,5-16-1 15,-1 1-2086-15</inkml:trace>
  <inkml:trace contextRef="#ctx0" brushRef="#br1" timeOffset="27329.21">30648 18039 1110 0,'28'-15'0'15,"-28"15"70"-15,0 0-70 0,58-16 71 16,20 9-71-16,-78 7 44 0,0 0-44 0,79 7 45 0,2 12-45 16,-81-19 49-16,0 0-49 0,64 19 50 0,-29-5-50 15,-35-14 48-15,0 0-48 0,16 28 49 0,-11 27-49 16,-5-55 38-16,0 0-38 0,-7 59 39 0,-19-2-39 0,26-57 33 15,0 0-33-15,-34 45 34 0,-3-12-34 16,37-33 24-16,0 0-24 0,-34 16 25 0,10-20-25 0,24 4 13 16,0 0-13-16,-11-21 13 0,15-15-13 0,-4 36 18 15,0 0-18-15,14-43 18 0,14-4-18 0,-28 47 21 0,0 0-21 16,35-43 22-16,8 5-22 0,-43 38 30 0,0 0-30 16,44-31 31-16,-2 3-31 0,-42 28 20 0,0 0-20 15,44-26 20-15,-1-2-20 0,-43 28 14 0,0 0-14 16,44-29 15-16,7-2-15 0,-2-2-1413 0</inkml:trace>
  <inkml:trace contextRef="#ctx0" brushRef="#br1" timeOffset="27963.15">31514 17802 1486 0,'-9'24'0'0,"9"-24"78"0,0 0-78 0,-21 66 78 16,3 3-78-16,18-69 56 0,0 0-56 0,-12 61 57 15,5-19-57-15,7-42 25 0,0 0-25 0,-2 31 26 16,4-9-26-16,-2-22 17 0,0 0-17 0,3 16 18 0,2-8-18 16,-5-8 8-16,0 0-8 0,11-1 9 0,5-11-9 15,-16 12 3-15,0 0-3 0,18-19 3 0,-4-7-3 16,-14 26 0-16,0 0 0 0,8-33 1 0,0-9-1 16,-8 42 0-16,0 0 0 0,3-47 0 0,-1 1 0 15,-2 46 3-15,0 0-3 0,2-44 3 0,-1 15-3 16,-1 29 11-16,0 0-11 0,2-16 11 0,-2 16-11 15,0 0 21-15,0 0-21 0,2 18 21 0,-4 16-21 16,2-34 24-16,0 0-24 0,0 37 25 0,5-4-25 0,-5-33 28 16,0 0-28-16,9 27 29 0,2 1-29 0,-11-28 22 15,0 0-22-15,9 21 23 0,-4-9-23 0,-5-12 14 16,0 0-14-16,9 7 14 0,7-4-14 0,-16-3 6 0,0 0-6 16,24-3 6-16,13-11-6 0,-37 14 3 15,0 0-3-15,37-24 3 0,-3-14-3 0,-34 38 2 0,0 0-2 16,30-42 2-16,-4-1-2 0,-26 43 2 0,0 0-2 15,22-36 2-15,-8 8-2 0,-14 28 5 0,0 0-5 16,10-17 5-16,-10 17-5 0,0 0 7 0,0 0-7 16,11 3 7-16,-6 9-7 0,-5-12 11 0,0 0-11 15,7 24 11-15,5 14-11 0,-12-38 14 0,0 0-14 16,13 35 15-16,-3-14-15 0,-10-21 12 0,0 0-12 0,7 10 13 16,1-5-13-16,-8-5 7 0,0 0-7 0,15-1 7 15,14-11-7-15,-29 12 5 0,0 0-5 0,28-21 5 16,-7-5-5-16,-21 26 5 0,0 0-5 15,16-26 5-15,-4 3-5 0,-12 23 4 0,0 0-4 0,11-15 4 16,-4 8-4-16,-7 7 8 0,0 0-8 0,7 8 8 16,0 15-8-16,-7-23 12 0,0 0-12 0,7 36 12 0,-2 21-12 15,-5-57 12-15,0 0-12 0,0 61 12 0,-5 0-12 16,5-61 12-16,0 0-12 0,-9 57 12 0,0 0-12 16,9-57 9-16,0 0-9 0,-12 52 10 0,-2-7-10 15,14-45 7-15,0 0-7 0,-11 33 7 0,10-18-7 16,1-15 4-16,0 0-4 0,10-3 5 0,11-20-5 15,1 1-1749-15</inkml:trace>
  <inkml:trace contextRef="#ctx0" brushRef="#br1" timeOffset="28245.16">32337 17681 1681 0,'0'0'0'16,"0"0"0"-16,6-12 0 0,-6 12 21 0,0 0-21 15,5-9 22-15,-5 9-22 0,0 0 53 0,0 0-53 16,7 2 54-16,-12 5-54 0,5-7 107 0,0 0-107 15,-7 14 108-15,-2 7-108 0,9-21 86 0,0 0-86 16,-9 29 86-16,4 14-86 0,5-43 65 0,0 0-65 16,-2 52 65-16,7 7-65 0,-5-59 56 0,0 0-56 15,9 55 56-15,2-15-56 0,-11-40 41 0,0 0-41 0,12 37 42 16,4-3-42-16,-16-34 25 0,0 0-25 0,14 31 26 16,-3-5-26-16,-11-26 15 0,0 0-15 0,3 26 15 15,-6 5-15-15,3-31 9 0,0 0-9 0,-13 26 9 16,-13-7-9-16,26-19 6 0,0 0-6 0,-37 6 6 15,-11-13-6-15,48 7 2 0,0 0-2 0,-46-12 2 16,9-2-2-16,37 14-4 0,0 0 4 0,-23-28-3 16,14-17 3-16,1 0-1929 0</inkml:trace>
  <inkml:trace contextRef="#ctx0" brushRef="#br1" timeOffset="38447.11">23250 17660 875 0,'0'0'0'16,"0"0"0"-16,0 0 0 0,0 0 48 0,0 0-48 15,19-17 49-15,-8 15-49 0,-11 2 110 0,0 0-110 16,16 0 110-16,10 2-110 0,-26-2 87 0,0 0-87 0,32 4 88 15,1-1-88-15,-33-3 54 0,0 0-54 0,34 5 55 16,1 2-55-16,-35-7 34 0,0 0-34 0,34 10 34 16,-6 3-34-16,-28-13 21 0,0 0-21 0,26 17 22 15,-4 5-22-15,-22-22 14 0,0 0-14 0,15 42 15 16,-6 24-15-16,-9-66 10 0,0 0-10 0,4 69 10 16,-13-15-10-16,9-54 4 0,0 0-4 0,-14 43 4 15,7-17-4-15,7-26 0 0,0 0 0 0,-6 17 0 16,1-5 0-16,5-12-6 0,0 0 6 0,-7 9-5 15,7-9 5-15,0 0-16 0,0 0 16 0,-2 7-16 0,2-7 16 16,0 0-17-16,0 0 17 0,0 0-17 0,13-12 17 16,-13 12-11-16,0 0 11 0,9-11-10 0,3 1 10 15,-12 10-4-15,0 0 4 0,18-17-4 0,3-13 4 16,-21 30-1-16,0 0 1 0,26-38 0 0,4-5 0 16,-30 43 2-16,0 0-2 0,28-49 2 0,2 1-2 15,-30 48 17-15,0 0-17 0,25-49 17 0,-6 1-17 16,-19 48 32-16,0 0-32 0,15-54 32 0,-3-13-32 15,-12 67 42-15,0 0-42 0,5-68 42 0,-7 10-42 16,2 58 53-16,0 0-53 0,-12-47 54 0,-11 12-54 16,23 35 47-16,0 0-47 0,-30-24 48 0,-3 7-48 0,33 17 48 15,0 0-48-15,-30-7 49 0,5 10-49 0,25-3 41 16,0 0-41-16,-19 7 42 0,6 0-42 0,13-7 31 0,0 0-31 16,-9 5 32-16,9-5-32 0,0 0 18 0,0 0-18 15,-1 9 19-15,8 0-19 0,2-1-1594 0</inkml:trace>
  <inkml:trace contextRef="#ctx0" brushRef="#br1" timeOffset="38933.01">24059 17681 942 0,'0'0'0'0,"0"0"0"0,0-7 0 0,0 7 64 0,0 0-64 15,0 0 65-15,4-7-65 0,-4 7 143 0,0 0-143 16,9-1 143-16,10-3-143 0,-19 4 110 0,0 0-110 15,30-5 110-15,14-4-110 0,-44 9 31 0,0 0-31 0,48-10 32 16,3-2-32-16,-51 12 18 0,0 0-18 0,49-12 18 16,-12 1-18-16,-37 11 37 0,0 0-37 0,29-8 38 15,-10 1-38-15,-19 7 41 0,0 0-41 0,12-4 41 16,-4 2-41-16,-8 2 36 0,0 0-36 0,0 0 37 16,-2 7-37-16,2-7 27 0,0 0-27 0,-9 11 28 15,-9 8-28-15,1 0-1411 0</inkml:trace>
  <inkml:trace contextRef="#ctx0" brushRef="#br1" timeOffset="39127.86">24144 17759 1348 0,'0'0'0'15,"0"0"39"-15,0 0-39 0,27-2 39 0,1 1-39 16,-28 1 39-16,0 0-39 0,32-4 40 0,8-3-40 15,-40 7 21-15,0 0-21 0,37-8 21 0,-2-3-21 0,-35 11 12 16,0 0-12-16,36-10 13 0,1-1-13 0,-37 11 11 16,0 0-11-16,35-19 11 0,-9-5-11 0,3 0-1136 15</inkml:trace>
  <inkml:trace contextRef="#ctx0" brushRef="#br1" timeOffset="39812.14">24869 17243 1255 0,'0'0'0'0,"0"0"0"0,-5-8 0 15,5 8-1-15,0 0 1 0,-7-4-1 0,-4 6 1 16,11-2-4-16,0 0 4 0,-10 3-4 0,10-3 4 15,0 0 18-15,0 0-18 0,-9 7 19 0,0 0-19 0,9-7 53 16,0 0-53-16,-11 11 54 0,1 2-54 0,10-13 72 16,0 0-72-16,-11 18 73 0,1 4-73 0,10-22 63 15,0 0-63-15,-9 30 64 0,3 9-64 0,6-39 48 16,0 0-48-16,-3 45 49 0,3-1-49 0,0-44 40 0,0 0-40 16,5 40 41-16,4-11-41 0,-9-29 33 0,0 0-33 15,11 24 33-15,1-3-33 0,-12-21 26 0,0 0-26 16,11 19 27-16,3-2-27 15,-14-17 20-15,0 0-20 0,19 14 21 0,4-5-21 0,-23-9 16 0,0 0-16 0,25 5 17 16,-2-3-17-16,-23-2 12 0,0 0-12 0,23-2 12 16,3-5-12-16,-26 7 10 0,0 0-10 0,26-7 11 15,-3 2-11-15,-23 5 9 0,0 0-9 0,22-7 10 16,-3-7-10-16,-19 14 20 0,0 0-20 0,16-17 20 16,-6-2-20-16,-10 19 27 0,0 0-27 0,4-26 28 15,-6-9-28-15,2 35 28 0,0 0-28 0,-10-38 28 16,-10-3-28-16,20 41 36 0,0 0-36 0,-21-42 36 15,0 4-36-15,21 38 35 0,0 0-35 0,-18-29 35 16,-1 6-35-16,19 23 34 0,0 0-34 0,-20-15 34 16,-6 6-34-16,26 9 33 0,0 0-33 0,-26-4 34 15,-3 8-34-15,29-4 16 0,0 0-16 0,-26 7 16 0,1 3-16 16,25-10 4-16,0 0-4 0,-25 16 5 0,-1 5-5 16,26-21 0-16,0 0 0 0,-26 19 1 0,1-7-1 15,-2 0-1865-15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0:2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1 728,'0'0'0,"0"0"0,0 0 0,0 0-72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0:2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1 728,'0'0'0,"0"0"0,0 0 0,0 0-72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0:2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1 728,'0'0'0,"0"0"0,0 0 0,0 0-72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0:2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1 728,'0'0'0,"0"0"0,0 0 0,0 0-72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0:2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1 728,'0'0'0,"0"0"0,0 0 0,0 0-72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2:0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1055 1712,'0'0'185,"12"-6"-26,1-1-127,-4 3 68,1-1 0,-1 1 1,18-5-1,149-55 1384,-157 56-1403,-11 4 28,0 1 1,0 0-1,0 1 1,17-3-1,151-26 1115,-99 10-865,56-15-22,66-7 176,-150 34-347,274-59 402,-222 45-515,-60 13 55,175-37 48,-171 37-49,180-43 38,-179 41-57,204-59 39,-198 55-47,203-74 28,-205 71-48,211-64 22,-207 69-27,354-92 133,-294 80-173,-70 16 6,63-11 4,11-4-18,-12 1-2,-8 4-3,-4 2-2,-2 3 0,-5 6 0,-9 10 0,-29 1-4,-16-1-13,36 5 0,-68-5-13,1-1 0,0 0 0,-1 1 0,1 0 0,0-1 0,-1 1 0,1 0 0,-1 0-1,0 0 1,1 0 0,-1 0 0,0 0 0,1 0 0,-1 1 0,0-1 0,2 3 0,0 0-653,8 7-4557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12:0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1103 1888,'3'-1'9,"34"-8"13,-29 6 11,0 0 1,1 1 0,-1 0 0,0 0 0,10 0-1,245-39 1549,-154 17-1157,-82 19-340,215-47 865,-125 18-641,72-23-21,-149 43-87,283-82 456,-233 69-591,-53 15 74,175-48 48,-166 48-87,194-50 42,-191 49-62,216-44 34,-210 46-54,209-40 32,-213 40-18,194-46 29,-196 45-57,328-89 45,-254 61-87,1 2 0,3 4-3,126-29-9,9 5-17,-166 41 8,-42 9-553,74-3-1,-88 11-3796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04:23:4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54 2248,'0'0'80,"0"0"53,0 0 214,0 0 64,0 0 43,0 0 18,0 0 7,0 0-28,0 0-118,0 0-39,0 0-35,0 0-14,0 0-34,0 0-4,0 0 2,0 0 3,0 0-8,2-5-32,9-23 127,-13 24-7,1 3-239,0 0 1,1 0-1,-1 0 0,0-1 1,0 2-1,0-1 0,0 0 0,0 0 1,0 0-1,-1 0 0,1 1 1,0-1-1,0 0 0,-1 1 1,0-1-1,-1-1 128,1 1 85,-10 2 647,3 2-827,5-1-18,-1-1 0,1 1 1,0 0-1,0 0 0,0 0 0,0 0 1,-4 4-1,-14 6 180,18-10-180,0 0-1,-1 1 1,1-1-1,0 1 1,1 0-1,-1 0 1,-4 4-1,5-2-2,-1 0 0,1 0 0,0 1 0,1-1 0,-1 1-1,1-1 1,-2 7 0,-6 16 139,9-26-123,0 2 4,1 9 8,-1 0 0,2 0 0,-1 0 1,6 23-1,-5-30-70,1 0 0,-1 1-1,2-1 1,-1 0 0,1 0 0,0 0 0,0-1 0,7 10 0,-9-13 12,0-1-26,1 0 0,-1 1 1,0-1-1,1 0 0,-1 0 0,0-1 0,1 1 1,-1 0-1,1 0 0,0-1 0,2 2 0,12 5 16,-12-3-20,0-1 1,1 1-1,-1-1 1,1-1-1,-1 1 1,1-1 0,0 1-1,0-1 1,0-1-1,7 2 1,15 9 14,0-1-4,-25-11-8,13-4 36,-13 1-42,8-2 17,9-2 49,-16 6-49,-2 0-11,-1-1 0,1 1 0,0 0 0,1-1 0,-1 1 1,0 0-1,0 0 0,0-1 0,1 1 0,-1 0 0,1 0 0,1-1 0,-1 1 7,-2 1 8,0 0 1,2-3-4,14-10 62,0-2-1746,-3 2-6622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c9a838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c9a838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34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914E3FB3-7D52-4D52-90AA-69F5CF6DAD2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63789" y="6088378"/>
            <a:ext cx="1360211" cy="653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FB37A1-29FF-4425-8393-79A9BBB15B85}"/>
              </a:ext>
            </a:extLst>
          </p:cNvPr>
          <p:cNvSpPr txBox="1"/>
          <p:nvPr userDrawn="1"/>
        </p:nvSpPr>
        <p:spPr>
          <a:xfrm>
            <a:off x="5447105" y="6496102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</a:rPr>
              <a:t>Shyamala Mathi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70.png"/><Relationship Id="rId12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7.xml"/><Relationship Id="rId11" Type="http://schemas.openxmlformats.org/officeDocument/2006/relationships/image" Target="../media/image90.png"/><Relationship Id="rId5" Type="http://schemas.openxmlformats.org/officeDocument/2006/relationships/image" Target="../media/image60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70.png"/><Relationship Id="rId12" Type="http://schemas.openxmlformats.org/officeDocument/2006/relationships/customXml" Target="../ink/ink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2.xml"/><Relationship Id="rId11" Type="http://schemas.openxmlformats.org/officeDocument/2006/relationships/image" Target="../media/image90.png"/><Relationship Id="rId5" Type="http://schemas.openxmlformats.org/officeDocument/2006/relationships/image" Target="../media/image60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0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0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0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35708" y="933254"/>
            <a:ext cx="8520600" cy="2145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Ray Theory</a:t>
            </a:r>
            <a:br>
              <a:rPr lang="en-US" sz="4400" dirty="0">
                <a:solidFill>
                  <a:srgbClr val="C00000"/>
                </a:solidFill>
              </a:rPr>
            </a:br>
            <a:br>
              <a:rPr lang="en-US" sz="1600" dirty="0"/>
            </a:b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Meridional Rays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2. Skew Rays</a:t>
            </a:r>
            <a:r>
              <a:rPr lang="en-US" sz="3600" dirty="0"/>
              <a:t>	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DE995-1943-4164-B1BE-C25A240B3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9A7D2B0B-C263-4B7E-A6D3-A3E2672B0E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8008" y="3866449"/>
            <a:ext cx="10755983" cy="1904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EXTC – BE – Optical Communication (ECC703)</a:t>
            </a:r>
          </a:p>
          <a:p>
            <a:pPr lvl="0"/>
            <a:endParaRPr lang="en-IN" sz="2000" dirty="0"/>
          </a:p>
          <a:p>
            <a:pPr lvl="0"/>
            <a:r>
              <a:rPr lang="en-IN" sz="2000" b="1" dirty="0"/>
              <a:t>Prof. Shyamala Mathi</a:t>
            </a:r>
          </a:p>
          <a:p>
            <a:pPr lvl="0"/>
            <a:r>
              <a:rPr lang="en-IN" sz="1400" dirty="0"/>
              <a:t>Assistant Professor</a:t>
            </a:r>
          </a:p>
          <a:p>
            <a:pPr lvl="0"/>
            <a:r>
              <a:rPr lang="en-IN" sz="1400" dirty="0"/>
              <a:t>Dept. of Electronics and Telecommunication, </a:t>
            </a:r>
          </a:p>
          <a:p>
            <a:pPr lvl="0"/>
            <a:r>
              <a:rPr lang="en-IN" sz="1400" dirty="0"/>
              <a:t>SIES Graduate School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B160E-BFFD-48C2-BB49-68C102ECF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85EA9-5ED0-4A6B-8B6D-034D79DB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89" y="1411667"/>
            <a:ext cx="8297433" cy="3372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C5A127-9DFA-4F55-94E8-90E2E33B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36" y="3429000"/>
            <a:ext cx="2619375" cy="2457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DB107-6EE0-4425-B33E-600C3D807907}"/>
              </a:ext>
            </a:extLst>
          </p:cNvPr>
          <p:cNvSpPr txBox="1"/>
          <p:nvPr/>
        </p:nvSpPr>
        <p:spPr>
          <a:xfrm>
            <a:off x="895389" y="518474"/>
            <a:ext cx="608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Acceptance Angle for Skew Rays: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14:cNvPr>
              <p14:cNvContentPartPr/>
              <p14:nvPr/>
            </p14:nvContentPartPr>
            <p14:xfrm>
              <a:off x="5403062" y="268849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4062" y="26798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93F6A3A-85C9-479C-851C-57F4FC692D5F}"/>
              </a:ext>
            </a:extLst>
          </p:cNvPr>
          <p:cNvGrpSpPr/>
          <p:nvPr/>
        </p:nvGrpSpPr>
        <p:grpSpPr>
          <a:xfrm>
            <a:off x="7437062" y="3095291"/>
            <a:ext cx="1824480" cy="679320"/>
            <a:chOff x="7437062" y="3095291"/>
            <a:chExt cx="1824480" cy="67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04E550-669D-4055-ADF5-1CC2945760A4}"/>
                    </a:ext>
                  </a:extLst>
                </p14:cNvPr>
                <p14:cNvContentPartPr/>
                <p14:nvPr/>
              </p14:nvContentPartPr>
              <p14:xfrm>
                <a:off x="7437062" y="3095291"/>
                <a:ext cx="1592280" cy="37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04E550-669D-4055-ADF5-1CC2945760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28422" y="3086651"/>
                  <a:ext cx="1609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AE6285-A756-42EC-8BE1-97D048DF4082}"/>
                    </a:ext>
                  </a:extLst>
                </p14:cNvPr>
                <p14:cNvContentPartPr/>
                <p14:nvPr/>
              </p14:nvContentPartPr>
              <p14:xfrm>
                <a:off x="7606622" y="3377531"/>
                <a:ext cx="1654920" cy="397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AE6285-A756-42EC-8BE1-97D048DF40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7622" y="3368891"/>
                  <a:ext cx="1672560" cy="41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1F297A-3610-401C-BCC4-53C0DCB51EF7}"/>
                  </a:ext>
                </a:extLst>
              </p14:cNvPr>
              <p14:cNvContentPartPr/>
              <p14:nvPr/>
            </p14:nvContentPartPr>
            <p14:xfrm>
              <a:off x="3738422" y="3899171"/>
              <a:ext cx="108720" cy="132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1F297A-3610-401C-BCC4-53C0DCB51E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9422" y="3890171"/>
                <a:ext cx="126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A13F5C-F729-4A65-B8D2-1BD2C85612CF}"/>
                  </a:ext>
                </a:extLst>
              </p14:cNvPr>
              <p14:cNvContentPartPr/>
              <p14:nvPr/>
            </p14:nvContentPartPr>
            <p14:xfrm>
              <a:off x="2155680" y="228600"/>
              <a:ext cx="8611920" cy="492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A13F5C-F729-4A65-B8D2-1BD2C85612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440" y="84240"/>
                <a:ext cx="11813400" cy="55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48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B160E-BFFD-48C2-BB49-68C102ECF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85EA9-5ED0-4A6B-8B6D-034D79DB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89" y="1411667"/>
            <a:ext cx="8297433" cy="3372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C5A127-9DFA-4F55-94E8-90E2E33B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36" y="3429000"/>
            <a:ext cx="2619375" cy="2457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DB107-6EE0-4425-B33E-600C3D807907}"/>
              </a:ext>
            </a:extLst>
          </p:cNvPr>
          <p:cNvSpPr txBox="1"/>
          <p:nvPr/>
        </p:nvSpPr>
        <p:spPr>
          <a:xfrm>
            <a:off x="895389" y="518474"/>
            <a:ext cx="608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Acceptance Angle for Skew Rays: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14:cNvPr>
              <p14:cNvContentPartPr/>
              <p14:nvPr/>
            </p14:nvContentPartPr>
            <p14:xfrm>
              <a:off x="5403062" y="268849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4062" y="26798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93F6A3A-85C9-479C-851C-57F4FC692D5F}"/>
              </a:ext>
            </a:extLst>
          </p:cNvPr>
          <p:cNvGrpSpPr/>
          <p:nvPr/>
        </p:nvGrpSpPr>
        <p:grpSpPr>
          <a:xfrm>
            <a:off x="7437062" y="3095291"/>
            <a:ext cx="1824480" cy="679320"/>
            <a:chOff x="7437062" y="3095291"/>
            <a:chExt cx="1824480" cy="67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04E550-669D-4055-ADF5-1CC2945760A4}"/>
                    </a:ext>
                  </a:extLst>
                </p14:cNvPr>
                <p14:cNvContentPartPr/>
                <p14:nvPr/>
              </p14:nvContentPartPr>
              <p14:xfrm>
                <a:off x="7437062" y="3095291"/>
                <a:ext cx="1592280" cy="37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04E550-669D-4055-ADF5-1CC2945760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28422" y="3086651"/>
                  <a:ext cx="1609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AE6285-A756-42EC-8BE1-97D048DF4082}"/>
                    </a:ext>
                  </a:extLst>
                </p14:cNvPr>
                <p14:cNvContentPartPr/>
                <p14:nvPr/>
              </p14:nvContentPartPr>
              <p14:xfrm>
                <a:off x="7606622" y="3377531"/>
                <a:ext cx="1654920" cy="397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AE6285-A756-42EC-8BE1-97D048DF40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7622" y="3368891"/>
                  <a:ext cx="1672560" cy="41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1F297A-3610-401C-BCC4-53C0DCB51EF7}"/>
                  </a:ext>
                </a:extLst>
              </p14:cNvPr>
              <p14:cNvContentPartPr/>
              <p14:nvPr/>
            </p14:nvContentPartPr>
            <p14:xfrm>
              <a:off x="3738422" y="3899171"/>
              <a:ext cx="108720" cy="132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1F297A-3610-401C-BCC4-53C0DCB51E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9422" y="3890171"/>
                <a:ext cx="126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A13F5C-F729-4A65-B8D2-1BD2C85612CF}"/>
                  </a:ext>
                </a:extLst>
              </p14:cNvPr>
              <p14:cNvContentPartPr/>
              <p14:nvPr/>
            </p14:nvContentPartPr>
            <p14:xfrm>
              <a:off x="325800" y="93600"/>
              <a:ext cx="11794680" cy="548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A13F5C-F729-4A65-B8D2-1BD2C85612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440" y="84240"/>
                <a:ext cx="11813400" cy="55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80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CD9A7-CEBD-453F-9659-FBEC7D2BC5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349990-E983-4C9A-AE7D-BD9BBC3D0CAB}"/>
                  </a:ext>
                </a:extLst>
              </p14:cNvPr>
              <p14:cNvContentPartPr/>
              <p14:nvPr/>
            </p14:nvContentPartPr>
            <p14:xfrm>
              <a:off x="458640" y="57240"/>
              <a:ext cx="11629440" cy="660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349990-E983-4C9A-AE7D-BD9BBC3D0C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280" y="47880"/>
                <a:ext cx="11648160" cy="66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81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A16DF-576B-4D39-9E94-B4AA5CEAB2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83C848-8188-460A-8A08-0A7E5E98F726}"/>
                  </a:ext>
                </a:extLst>
              </p14:cNvPr>
              <p14:cNvContentPartPr/>
              <p14:nvPr/>
            </p14:nvContentPartPr>
            <p14:xfrm>
              <a:off x="326880" y="176400"/>
              <a:ext cx="11778480" cy="643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83C848-8188-460A-8A08-0A7E5E98F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520" y="167040"/>
                <a:ext cx="11831400" cy="66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81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3EBC242-5D90-45BC-B81E-C86D1BB7722A}"/>
              </a:ext>
            </a:extLst>
          </p:cNvPr>
          <p:cNvSpPr txBox="1">
            <a:spLocks/>
          </p:cNvSpPr>
          <p:nvPr/>
        </p:nvSpPr>
        <p:spPr>
          <a:xfrm>
            <a:off x="1524000" y="2473378"/>
            <a:ext cx="9144000" cy="112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Cambria"/>
                <a:cs typeface="Calibri Light"/>
              </a:rPr>
              <a:t>Thank You!</a:t>
            </a:r>
          </a:p>
          <a:p>
            <a:endParaRPr lang="en-US" sz="1200" b="1" i="1" dirty="0">
              <a:solidFill>
                <a:schemeClr val="tx1"/>
              </a:solidFill>
              <a:latin typeface="Cambria"/>
              <a:cs typeface="Calibri Light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Cambria"/>
                <a:cs typeface="Calibri Light"/>
              </a:rPr>
              <a:t>(shyamalae@sies.edu.in)</a:t>
            </a:r>
            <a:endParaRPr lang="en-US" sz="1200" b="1" i="1" dirty="0">
              <a:solidFill>
                <a:schemeClr val="tx1"/>
              </a:solidFill>
              <a:latin typeface="Cambri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15FA-7CC5-42AD-A402-008D33E3C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3451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49A99-4717-4020-94C2-232510DF07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FD9D9-8737-54D8-6E00-B4BD7E4B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" y="932812"/>
            <a:ext cx="10287892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4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8B675-F62D-FA1B-DF8E-66D2767E39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FD92BB3-9C0D-49F6-90CB-4B351B941A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106561"/>
              </p:ext>
            </p:extLst>
          </p:nvPr>
        </p:nvGraphicFramePr>
        <p:xfrm>
          <a:off x="4378325" y="590550"/>
          <a:ext cx="62801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80200" imgH="5676840" progId="Paint.Picture.1">
                  <p:embed/>
                </p:oleObj>
              </mc:Choice>
              <mc:Fallback>
                <p:oleObj name="Bitmap Image" r:id="rId2" imgW="6280200" imgH="56768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78325" y="590550"/>
                        <a:ext cx="62801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CD322F-1DFB-9F0B-E931-0DD00980CE31}"/>
              </a:ext>
            </a:extLst>
          </p:cNvPr>
          <p:cNvCxnSpPr>
            <a:cxnSpLocks/>
          </p:cNvCxnSpPr>
          <p:nvPr/>
        </p:nvCxnSpPr>
        <p:spPr>
          <a:xfrm flipV="1">
            <a:off x="9113520" y="1971040"/>
            <a:ext cx="528320" cy="3657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427A1D-F388-A7AD-E42C-909F720EF016}"/>
              </a:ext>
            </a:extLst>
          </p:cNvPr>
          <p:cNvCxnSpPr>
            <a:cxnSpLocks/>
          </p:cNvCxnSpPr>
          <p:nvPr/>
        </p:nvCxnSpPr>
        <p:spPr>
          <a:xfrm flipV="1">
            <a:off x="8646160" y="2336800"/>
            <a:ext cx="467360" cy="13277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DE804-20F9-7A24-D3BD-04413DCF9D25}"/>
              </a:ext>
            </a:extLst>
          </p:cNvPr>
          <p:cNvCxnSpPr>
            <a:cxnSpLocks/>
          </p:cNvCxnSpPr>
          <p:nvPr/>
        </p:nvCxnSpPr>
        <p:spPr>
          <a:xfrm flipV="1">
            <a:off x="8442960" y="3638232"/>
            <a:ext cx="172720" cy="13604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20D484-593B-C6BD-4DBD-BAFEF71D8BF2}"/>
              </a:ext>
            </a:extLst>
          </p:cNvPr>
          <p:cNvCxnSpPr>
            <a:cxnSpLocks/>
          </p:cNvCxnSpPr>
          <p:nvPr/>
        </p:nvCxnSpPr>
        <p:spPr>
          <a:xfrm flipH="1" flipV="1">
            <a:off x="8402320" y="4998720"/>
            <a:ext cx="147320" cy="6807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3EB79F-9D08-C41F-AEE8-A6C192AA1936}"/>
              </a:ext>
            </a:extLst>
          </p:cNvPr>
          <p:cNvCxnSpPr>
            <a:cxnSpLocks/>
          </p:cNvCxnSpPr>
          <p:nvPr/>
        </p:nvCxnSpPr>
        <p:spPr>
          <a:xfrm flipH="1" flipV="1">
            <a:off x="8420100" y="5699760"/>
            <a:ext cx="459740" cy="223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764B1-D427-1936-F007-919AE5CE9067}"/>
              </a:ext>
            </a:extLst>
          </p:cNvPr>
          <p:cNvSpPr/>
          <p:nvPr/>
        </p:nvSpPr>
        <p:spPr>
          <a:xfrm>
            <a:off x="-79479" y="955040"/>
            <a:ext cx="4162827" cy="52625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053665-7387-5E28-D03E-6BA60F1E407E}"/>
              </a:ext>
            </a:extLst>
          </p:cNvPr>
          <p:cNvCxnSpPr/>
          <p:nvPr/>
        </p:nvCxnSpPr>
        <p:spPr>
          <a:xfrm flipV="1">
            <a:off x="1899920" y="3566011"/>
            <a:ext cx="4318000" cy="519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B03579-6DB1-2DAA-93AB-B4293A4AFAD1}"/>
              </a:ext>
            </a:extLst>
          </p:cNvPr>
          <p:cNvCxnSpPr>
            <a:cxnSpLocks/>
          </p:cNvCxnSpPr>
          <p:nvPr/>
        </p:nvCxnSpPr>
        <p:spPr>
          <a:xfrm flipV="1">
            <a:off x="3626485" y="2336800"/>
            <a:ext cx="5192058" cy="13965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>
            <a:extLst>
              <a:ext uri="{FF2B5EF4-FFF2-40B4-BE49-F238E27FC236}">
                <a16:creationId xmlns:a16="http://schemas.microsoft.com/office/drawing/2014/main" id="{56AE8E95-86BA-1645-C1CB-080E997888E6}"/>
              </a:ext>
            </a:extLst>
          </p:cNvPr>
          <p:cNvCxnSpPr>
            <a:cxnSpLocks/>
          </p:cNvCxnSpPr>
          <p:nvPr/>
        </p:nvCxnSpPr>
        <p:spPr>
          <a:xfrm>
            <a:off x="3891280" y="3983852"/>
            <a:ext cx="555223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6A92FA5E-377C-CE9F-E8C0-EF2722B2605E}"/>
              </a:ext>
            </a:extLst>
          </p:cNvPr>
          <p:cNvCxnSpPr>
            <a:cxnSpLocks/>
          </p:cNvCxnSpPr>
          <p:nvPr/>
        </p:nvCxnSpPr>
        <p:spPr>
          <a:xfrm flipV="1">
            <a:off x="3163362" y="5410835"/>
            <a:ext cx="6064354" cy="441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BB1FC31B-40AF-9B24-5DE5-E588DB8F8659}"/>
              </a:ext>
            </a:extLst>
          </p:cNvPr>
          <p:cNvCxnSpPr>
            <a:cxnSpLocks/>
          </p:cNvCxnSpPr>
          <p:nvPr/>
        </p:nvCxnSpPr>
        <p:spPr>
          <a:xfrm>
            <a:off x="3626485" y="2476453"/>
            <a:ext cx="223520" cy="14721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EEBD5B84-DDCD-7551-9F4C-8079C0CA8C9C}"/>
              </a:ext>
            </a:extLst>
          </p:cNvPr>
          <p:cNvCxnSpPr>
            <a:cxnSpLocks/>
          </p:cNvCxnSpPr>
          <p:nvPr/>
        </p:nvCxnSpPr>
        <p:spPr>
          <a:xfrm flipV="1">
            <a:off x="3163362" y="3995033"/>
            <a:ext cx="686643" cy="14158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4BE218D4-8B82-5118-38D6-81DACB5FD8BA}"/>
              </a:ext>
            </a:extLst>
          </p:cNvPr>
          <p:cNvCxnSpPr>
            <a:cxnSpLocks/>
          </p:cNvCxnSpPr>
          <p:nvPr/>
        </p:nvCxnSpPr>
        <p:spPr>
          <a:xfrm>
            <a:off x="1732895" y="3636280"/>
            <a:ext cx="2007294" cy="31462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45EC78FB-17D4-E761-E123-F9B6536D3A98}"/>
              </a:ext>
            </a:extLst>
          </p:cNvPr>
          <p:cNvCxnSpPr>
            <a:cxnSpLocks/>
          </p:cNvCxnSpPr>
          <p:nvPr/>
        </p:nvCxnSpPr>
        <p:spPr>
          <a:xfrm>
            <a:off x="1351280" y="5902960"/>
            <a:ext cx="7467263" cy="134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791CB5C2-34FC-AFB9-470C-7A7372F3EBC4}"/>
              </a:ext>
            </a:extLst>
          </p:cNvPr>
          <p:cNvCxnSpPr>
            <a:cxnSpLocks/>
          </p:cNvCxnSpPr>
          <p:nvPr/>
        </p:nvCxnSpPr>
        <p:spPr>
          <a:xfrm flipV="1">
            <a:off x="1452880" y="5454967"/>
            <a:ext cx="1710482" cy="3791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2092">
            <a:extLst>
              <a:ext uri="{FF2B5EF4-FFF2-40B4-BE49-F238E27FC236}">
                <a16:creationId xmlns:a16="http://schemas.microsoft.com/office/drawing/2014/main" id="{6743CFBC-ECED-2DE6-8E8F-288219F42D8C}"/>
              </a:ext>
            </a:extLst>
          </p:cNvPr>
          <p:cNvSpPr txBox="1"/>
          <p:nvPr/>
        </p:nvSpPr>
        <p:spPr>
          <a:xfrm>
            <a:off x="8859183" y="1920240"/>
            <a:ext cx="25433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094" name="TextBox 2093">
            <a:extLst>
              <a:ext uri="{FF2B5EF4-FFF2-40B4-BE49-F238E27FC236}">
                <a16:creationId xmlns:a16="http://schemas.microsoft.com/office/drawing/2014/main" id="{903D621D-FBFC-79E4-F1B3-77DD5B32E774}"/>
              </a:ext>
            </a:extLst>
          </p:cNvPr>
          <p:cNvSpPr txBox="1"/>
          <p:nvPr/>
        </p:nvSpPr>
        <p:spPr>
          <a:xfrm>
            <a:off x="9641840" y="3636280"/>
            <a:ext cx="3556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095" name="TextBox 2094">
            <a:extLst>
              <a:ext uri="{FF2B5EF4-FFF2-40B4-BE49-F238E27FC236}">
                <a16:creationId xmlns:a16="http://schemas.microsoft.com/office/drawing/2014/main" id="{AF57415D-E4BF-55D4-A856-CBC557032DBF}"/>
              </a:ext>
            </a:extLst>
          </p:cNvPr>
          <p:cNvSpPr txBox="1"/>
          <p:nvPr/>
        </p:nvSpPr>
        <p:spPr>
          <a:xfrm>
            <a:off x="9530080" y="5283200"/>
            <a:ext cx="3556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2096" name="TextBox 2095">
            <a:extLst>
              <a:ext uri="{FF2B5EF4-FFF2-40B4-BE49-F238E27FC236}">
                <a16:creationId xmlns:a16="http://schemas.microsoft.com/office/drawing/2014/main" id="{4C9504DC-C7F1-FC46-F635-693511946E18}"/>
              </a:ext>
            </a:extLst>
          </p:cNvPr>
          <p:cNvSpPr txBox="1"/>
          <p:nvPr/>
        </p:nvSpPr>
        <p:spPr>
          <a:xfrm>
            <a:off x="9113520" y="6004560"/>
            <a:ext cx="22352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2098" name="TextBox 2097">
            <a:extLst>
              <a:ext uri="{FF2B5EF4-FFF2-40B4-BE49-F238E27FC236}">
                <a16:creationId xmlns:a16="http://schemas.microsoft.com/office/drawing/2014/main" id="{152531B6-8457-0FFC-9412-F44DCB416D51}"/>
              </a:ext>
            </a:extLst>
          </p:cNvPr>
          <p:cNvSpPr txBox="1"/>
          <p:nvPr/>
        </p:nvSpPr>
        <p:spPr>
          <a:xfrm>
            <a:off x="3261023" y="2072640"/>
            <a:ext cx="2543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F601361A-7898-F061-1492-E5577727C830}"/>
              </a:ext>
            </a:extLst>
          </p:cNvPr>
          <p:cNvSpPr txBox="1"/>
          <p:nvPr/>
        </p:nvSpPr>
        <p:spPr>
          <a:xfrm>
            <a:off x="3810000" y="4205240"/>
            <a:ext cx="355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FA2CF1BD-2904-D3CA-FBC1-8647A3A7B2DC}"/>
              </a:ext>
            </a:extLst>
          </p:cNvPr>
          <p:cNvSpPr txBox="1"/>
          <p:nvPr/>
        </p:nvSpPr>
        <p:spPr>
          <a:xfrm>
            <a:off x="3139440" y="5527040"/>
            <a:ext cx="355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F537632E-3214-DD9D-3C83-AE91F0EBB383}"/>
              </a:ext>
            </a:extLst>
          </p:cNvPr>
          <p:cNvSpPr txBox="1"/>
          <p:nvPr/>
        </p:nvSpPr>
        <p:spPr>
          <a:xfrm>
            <a:off x="1615440" y="3098800"/>
            <a:ext cx="2844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02" name="Ink 2101">
                <a:extLst>
                  <a:ext uri="{FF2B5EF4-FFF2-40B4-BE49-F238E27FC236}">
                    <a16:creationId xmlns:a16="http://schemas.microsoft.com/office/drawing/2014/main" id="{E2EBB98F-91DE-7406-0B4C-83AC4BFC1ECE}"/>
                  </a:ext>
                </a:extLst>
              </p14:cNvPr>
              <p14:cNvContentPartPr/>
              <p14:nvPr/>
            </p14:nvContentPartPr>
            <p14:xfrm>
              <a:off x="2857680" y="3759120"/>
              <a:ext cx="939960" cy="1746720"/>
            </p14:xfrm>
          </p:contentPart>
        </mc:Choice>
        <mc:Fallback xmlns="">
          <p:pic>
            <p:nvPicPr>
              <p:cNvPr id="2102" name="Ink 2101">
                <a:extLst>
                  <a:ext uri="{FF2B5EF4-FFF2-40B4-BE49-F238E27FC236}">
                    <a16:creationId xmlns:a16="http://schemas.microsoft.com/office/drawing/2014/main" id="{E2EBB98F-91DE-7406-0B4C-83AC4BFC1E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8320" y="3749760"/>
                <a:ext cx="958680" cy="1765440"/>
              </a:xfrm>
              <a:prstGeom prst="rect">
                <a:avLst/>
              </a:prstGeom>
            </p:spPr>
          </p:pic>
        </mc:Fallback>
      </mc:AlternateContent>
      <p:sp>
        <p:nvSpPr>
          <p:cNvPr id="2103" name="TextBox 2102">
            <a:extLst>
              <a:ext uri="{FF2B5EF4-FFF2-40B4-BE49-F238E27FC236}">
                <a16:creationId xmlns:a16="http://schemas.microsoft.com/office/drawing/2014/main" id="{D88789CE-307E-7343-CB12-56792BFABB49}"/>
              </a:ext>
            </a:extLst>
          </p:cNvPr>
          <p:cNvSpPr txBox="1"/>
          <p:nvPr/>
        </p:nvSpPr>
        <p:spPr>
          <a:xfrm>
            <a:off x="2448560" y="5100320"/>
            <a:ext cx="51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γ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E91E48-ADEC-FADB-C8D4-2E9BFABD2F48}"/>
              </a:ext>
            </a:extLst>
          </p:cNvPr>
          <p:cNvCxnSpPr/>
          <p:nvPr/>
        </p:nvCxnSpPr>
        <p:spPr>
          <a:xfrm>
            <a:off x="3626485" y="2976880"/>
            <a:ext cx="113704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5C5D05-BC3D-C00B-5769-984CDC225C64}"/>
              </a:ext>
            </a:extLst>
          </p:cNvPr>
          <p:cNvCxnSpPr/>
          <p:nvPr/>
        </p:nvCxnSpPr>
        <p:spPr>
          <a:xfrm flipH="1">
            <a:off x="3740189" y="2976880"/>
            <a:ext cx="69811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4F27E-F4D9-5A5B-96FD-020BAF91F727}"/>
              </a:ext>
            </a:extLst>
          </p:cNvPr>
          <p:cNvCxnSpPr/>
          <p:nvPr/>
        </p:nvCxnSpPr>
        <p:spPr>
          <a:xfrm>
            <a:off x="3393440" y="4513017"/>
            <a:ext cx="0" cy="29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F14B6C-1859-B2B3-8E97-DA1642E1C5A3}"/>
              </a:ext>
            </a:extLst>
          </p:cNvPr>
          <p:cNvCxnSpPr/>
          <p:nvPr/>
        </p:nvCxnSpPr>
        <p:spPr>
          <a:xfrm flipH="1">
            <a:off x="3393440" y="4683760"/>
            <a:ext cx="233045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DE3491-98AD-2289-1F4B-F067C13B2266}"/>
              </a:ext>
            </a:extLst>
          </p:cNvPr>
          <p:cNvCxnSpPr/>
          <p:nvPr/>
        </p:nvCxnSpPr>
        <p:spPr>
          <a:xfrm>
            <a:off x="2123440" y="5590977"/>
            <a:ext cx="0" cy="98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6F0524-C4BF-E7FB-A6B6-4B3F39D64826}"/>
              </a:ext>
            </a:extLst>
          </p:cNvPr>
          <p:cNvCxnSpPr/>
          <p:nvPr/>
        </p:nvCxnSpPr>
        <p:spPr>
          <a:xfrm flipH="1">
            <a:off x="2042160" y="5699760"/>
            <a:ext cx="233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8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8A238F-793F-4F02-9153-A77CCB417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D83C1-E961-4107-926A-A2B4AA1F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16" y="949947"/>
            <a:ext cx="7362825" cy="544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7275D-FD52-45D5-8D89-E90388C061B9}"/>
              </a:ext>
            </a:extLst>
          </p:cNvPr>
          <p:cNvSpPr txBox="1"/>
          <p:nvPr/>
        </p:nvSpPr>
        <p:spPr>
          <a:xfrm>
            <a:off x="1385740" y="556181"/>
            <a:ext cx="798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Meridional Rays and Skew Rays:</a:t>
            </a:r>
          </a:p>
        </p:txBody>
      </p:sp>
    </p:spTree>
    <p:extLst>
      <p:ext uri="{BB962C8B-B14F-4D97-AF65-F5344CB8AC3E}">
        <p14:creationId xmlns:p14="http://schemas.microsoft.com/office/powerpoint/2010/main" val="181036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40DDF0-6405-4CF2-8C71-26B05C9D7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BCFAA-BC0A-4021-B32E-AE76ACF1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91" y="689115"/>
            <a:ext cx="7060292" cy="5688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575863-FB4C-41CD-B2E9-0DD551E6753A}"/>
              </a:ext>
            </a:extLst>
          </p:cNvPr>
          <p:cNvSpPr txBox="1"/>
          <p:nvPr/>
        </p:nvSpPr>
        <p:spPr>
          <a:xfrm>
            <a:off x="697584" y="593889"/>
            <a:ext cx="478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Skew Rays:</a:t>
            </a:r>
          </a:p>
        </p:txBody>
      </p:sp>
    </p:spTree>
    <p:extLst>
      <p:ext uri="{BB962C8B-B14F-4D97-AF65-F5344CB8AC3E}">
        <p14:creationId xmlns:p14="http://schemas.microsoft.com/office/powerpoint/2010/main" val="201660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BECCB1-FFD7-E6DE-882B-153C0325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1" y="1061419"/>
            <a:ext cx="8859520" cy="43100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B160E-BFFD-48C2-BB49-68C102ECF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5A127-9DFA-4F55-94E8-90E2E33B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670" y="3947160"/>
            <a:ext cx="2619375" cy="2457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DB107-6EE0-4425-B33E-600C3D807907}"/>
              </a:ext>
            </a:extLst>
          </p:cNvPr>
          <p:cNvSpPr txBox="1"/>
          <p:nvPr/>
        </p:nvSpPr>
        <p:spPr>
          <a:xfrm>
            <a:off x="895389" y="528634"/>
            <a:ext cx="608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Acceptance Angle for Skew Rays: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14:cNvPr>
              <p14:cNvContentPartPr/>
              <p14:nvPr/>
            </p14:nvContentPartPr>
            <p14:xfrm>
              <a:off x="5403062" y="268849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4062" y="26798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1E9C98-8738-296B-E4B3-6B3DC627D3BC}"/>
              </a:ext>
            </a:extLst>
          </p:cNvPr>
          <p:cNvSpPr txBox="1"/>
          <p:nvPr/>
        </p:nvSpPr>
        <p:spPr>
          <a:xfrm>
            <a:off x="8554720" y="1280160"/>
            <a:ext cx="40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D85F0-C490-55A1-2602-684CA08E88B3}"/>
              </a:ext>
            </a:extLst>
          </p:cNvPr>
          <p:cNvSpPr txBox="1"/>
          <p:nvPr/>
        </p:nvSpPr>
        <p:spPr>
          <a:xfrm>
            <a:off x="3683000" y="3584991"/>
            <a:ext cx="25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65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BECCB1-FFD7-E6DE-882B-153C0325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1" y="1061419"/>
            <a:ext cx="8859520" cy="43100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B160E-BFFD-48C2-BB49-68C102ECF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5A127-9DFA-4F55-94E8-90E2E33B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670" y="3947160"/>
            <a:ext cx="2619375" cy="2457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DB107-6EE0-4425-B33E-600C3D807907}"/>
              </a:ext>
            </a:extLst>
          </p:cNvPr>
          <p:cNvSpPr txBox="1"/>
          <p:nvPr/>
        </p:nvSpPr>
        <p:spPr>
          <a:xfrm>
            <a:off x="895389" y="528634"/>
            <a:ext cx="608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Acceptance Angle for Skew Rays: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14:cNvPr>
              <p14:cNvContentPartPr/>
              <p14:nvPr/>
            </p14:nvContentPartPr>
            <p14:xfrm>
              <a:off x="5403062" y="268849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4062" y="26798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1E9C98-8738-296B-E4B3-6B3DC627D3BC}"/>
              </a:ext>
            </a:extLst>
          </p:cNvPr>
          <p:cNvSpPr txBox="1"/>
          <p:nvPr/>
        </p:nvSpPr>
        <p:spPr>
          <a:xfrm>
            <a:off x="8554720" y="1280160"/>
            <a:ext cx="40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D85F0-C490-55A1-2602-684CA08E88B3}"/>
              </a:ext>
            </a:extLst>
          </p:cNvPr>
          <p:cNvSpPr txBox="1"/>
          <p:nvPr/>
        </p:nvSpPr>
        <p:spPr>
          <a:xfrm>
            <a:off x="3683000" y="3584991"/>
            <a:ext cx="25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A27F43-525E-6A6E-3FA9-9859483234BD}"/>
              </a:ext>
            </a:extLst>
          </p:cNvPr>
          <p:cNvCxnSpPr>
            <a:cxnSpLocks/>
          </p:cNvCxnSpPr>
          <p:nvPr/>
        </p:nvCxnSpPr>
        <p:spPr>
          <a:xfrm flipV="1">
            <a:off x="3078480" y="2235200"/>
            <a:ext cx="4592320" cy="9405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8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BECCB1-FFD7-E6DE-882B-153C0325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1" y="1061419"/>
            <a:ext cx="8859520" cy="43100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B160E-BFFD-48C2-BB49-68C102ECF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5A127-9DFA-4F55-94E8-90E2E33B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670" y="3947160"/>
            <a:ext cx="2619375" cy="2457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DB107-6EE0-4425-B33E-600C3D807907}"/>
              </a:ext>
            </a:extLst>
          </p:cNvPr>
          <p:cNvSpPr txBox="1"/>
          <p:nvPr/>
        </p:nvSpPr>
        <p:spPr>
          <a:xfrm>
            <a:off x="895389" y="528634"/>
            <a:ext cx="608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Acceptance Angle for Skew Rays: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14:cNvPr>
              <p14:cNvContentPartPr/>
              <p14:nvPr/>
            </p14:nvContentPartPr>
            <p14:xfrm>
              <a:off x="5403062" y="268849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4062" y="26798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1E9C98-8738-296B-E4B3-6B3DC627D3BC}"/>
              </a:ext>
            </a:extLst>
          </p:cNvPr>
          <p:cNvSpPr txBox="1"/>
          <p:nvPr/>
        </p:nvSpPr>
        <p:spPr>
          <a:xfrm>
            <a:off x="8554720" y="1280160"/>
            <a:ext cx="40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D85F0-C490-55A1-2602-684CA08E88B3}"/>
              </a:ext>
            </a:extLst>
          </p:cNvPr>
          <p:cNvSpPr txBox="1"/>
          <p:nvPr/>
        </p:nvSpPr>
        <p:spPr>
          <a:xfrm>
            <a:off x="3683000" y="3584991"/>
            <a:ext cx="25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A27F43-525E-6A6E-3FA9-9859483234BD}"/>
              </a:ext>
            </a:extLst>
          </p:cNvPr>
          <p:cNvCxnSpPr>
            <a:cxnSpLocks/>
          </p:cNvCxnSpPr>
          <p:nvPr/>
        </p:nvCxnSpPr>
        <p:spPr>
          <a:xfrm flipV="1">
            <a:off x="3078480" y="2235200"/>
            <a:ext cx="4592320" cy="9405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6FD90A-50C2-8B99-1888-522E55C96762}"/>
              </a:ext>
            </a:extLst>
          </p:cNvPr>
          <p:cNvCxnSpPr/>
          <p:nvPr/>
        </p:nvCxnSpPr>
        <p:spPr>
          <a:xfrm flipV="1">
            <a:off x="3683000" y="2956560"/>
            <a:ext cx="3002280" cy="6284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DB2367-2D3E-C308-1188-10DCC51E046E}"/>
              </a:ext>
            </a:extLst>
          </p:cNvPr>
          <p:cNvSpPr txBox="1"/>
          <p:nvPr/>
        </p:nvSpPr>
        <p:spPr>
          <a:xfrm>
            <a:off x="10920691" y="5371456"/>
            <a:ext cx="37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940C1-1A78-444B-9E38-3E086562F8C7}"/>
              </a:ext>
            </a:extLst>
          </p:cNvPr>
          <p:cNvSpPr txBox="1"/>
          <p:nvPr/>
        </p:nvSpPr>
        <p:spPr>
          <a:xfrm>
            <a:off x="10027920" y="4907280"/>
            <a:ext cx="23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12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BECCB1-FFD7-E6DE-882B-153C0325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1" y="1061419"/>
            <a:ext cx="8859520" cy="43100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B160E-BFFD-48C2-BB49-68C102ECF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5A127-9DFA-4F55-94E8-90E2E33B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670" y="3947160"/>
            <a:ext cx="2619375" cy="2457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DB107-6EE0-4425-B33E-600C3D807907}"/>
              </a:ext>
            </a:extLst>
          </p:cNvPr>
          <p:cNvSpPr txBox="1"/>
          <p:nvPr/>
        </p:nvSpPr>
        <p:spPr>
          <a:xfrm>
            <a:off x="895389" y="528634"/>
            <a:ext cx="608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Acceptance Angle for Skew Rays: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14:cNvPr>
              <p14:cNvContentPartPr/>
              <p14:nvPr/>
            </p14:nvContentPartPr>
            <p14:xfrm>
              <a:off x="5403062" y="268849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AEFDE-ECA9-4B78-AE17-285142FD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4062" y="26798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1E9C98-8738-296B-E4B3-6B3DC627D3BC}"/>
              </a:ext>
            </a:extLst>
          </p:cNvPr>
          <p:cNvSpPr txBox="1"/>
          <p:nvPr/>
        </p:nvSpPr>
        <p:spPr>
          <a:xfrm>
            <a:off x="8554720" y="1280160"/>
            <a:ext cx="40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D85F0-C490-55A1-2602-684CA08E88B3}"/>
              </a:ext>
            </a:extLst>
          </p:cNvPr>
          <p:cNvSpPr txBox="1"/>
          <p:nvPr/>
        </p:nvSpPr>
        <p:spPr>
          <a:xfrm>
            <a:off x="3683000" y="3584991"/>
            <a:ext cx="25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A27F43-525E-6A6E-3FA9-9859483234BD}"/>
              </a:ext>
            </a:extLst>
          </p:cNvPr>
          <p:cNvCxnSpPr>
            <a:cxnSpLocks/>
          </p:cNvCxnSpPr>
          <p:nvPr/>
        </p:nvCxnSpPr>
        <p:spPr>
          <a:xfrm flipV="1">
            <a:off x="3078480" y="2235200"/>
            <a:ext cx="4592320" cy="9405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6FD90A-50C2-8B99-1888-522E55C96762}"/>
              </a:ext>
            </a:extLst>
          </p:cNvPr>
          <p:cNvCxnSpPr/>
          <p:nvPr/>
        </p:nvCxnSpPr>
        <p:spPr>
          <a:xfrm flipV="1">
            <a:off x="3683000" y="2956560"/>
            <a:ext cx="3002280" cy="6284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DB2367-2D3E-C308-1188-10DCC51E046E}"/>
              </a:ext>
            </a:extLst>
          </p:cNvPr>
          <p:cNvSpPr txBox="1"/>
          <p:nvPr/>
        </p:nvSpPr>
        <p:spPr>
          <a:xfrm>
            <a:off x="10920691" y="5371456"/>
            <a:ext cx="37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940C1-1A78-444B-9E38-3E086562F8C7}"/>
              </a:ext>
            </a:extLst>
          </p:cNvPr>
          <p:cNvSpPr txBox="1"/>
          <p:nvPr/>
        </p:nvSpPr>
        <p:spPr>
          <a:xfrm>
            <a:off x="10027920" y="4907280"/>
            <a:ext cx="23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07EF82-A062-4BE7-BEB7-C6177ED5BD2B}"/>
              </a:ext>
            </a:extLst>
          </p:cNvPr>
          <p:cNvCxnSpPr/>
          <p:nvPr/>
        </p:nvCxnSpPr>
        <p:spPr>
          <a:xfrm flipV="1">
            <a:off x="2590800" y="1950720"/>
            <a:ext cx="4907280" cy="10058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245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946FDEE583934492A7B65298CF0712" ma:contentTypeVersion="4" ma:contentTypeDescription="Create a new document." ma:contentTypeScope="" ma:versionID="e386290c1c581cea5700f1c9765f0617">
  <xsd:schema xmlns:xsd="http://www.w3.org/2001/XMLSchema" xmlns:xs="http://www.w3.org/2001/XMLSchema" xmlns:p="http://schemas.microsoft.com/office/2006/metadata/properties" xmlns:ns2="6f0ed637-e76c-4e78-b249-7b3438727499" targetNamespace="http://schemas.microsoft.com/office/2006/metadata/properties" ma:root="true" ma:fieldsID="833dc4da2f87f82c9fc66eadca7903b6" ns2:_="">
    <xsd:import namespace="6f0ed637-e76c-4e78-b249-7b3438727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ed637-e76c-4e78-b249-7b34387274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EB5070-3891-43F1-B7D6-21A283368FBD}"/>
</file>

<file path=customXml/itemProps2.xml><?xml version="1.0" encoding="utf-8"?>
<ds:datastoreItem xmlns:ds="http://schemas.openxmlformats.org/officeDocument/2006/customXml" ds:itemID="{AA3207C2-95A6-4BD2-A4B4-97EA4A851BD3}"/>
</file>

<file path=customXml/itemProps3.xml><?xml version="1.0" encoding="utf-8"?>
<ds:datastoreItem xmlns:ds="http://schemas.openxmlformats.org/officeDocument/2006/customXml" ds:itemID="{DF3F1CE1-1EFB-4BEA-8888-86949C8D68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4507</TotalTime>
  <Words>135</Words>
  <Application>Microsoft Office PowerPoint</Application>
  <PresentationFormat>Widescreen</PresentationFormat>
  <Paragraphs>53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</vt:lpstr>
      <vt:lpstr>Simple Light</vt:lpstr>
      <vt:lpstr>Bitmap Image</vt:lpstr>
      <vt:lpstr>Ray Theory  1. Meridional Rays  2. Skew Rays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Budgeting - Part III (NPV)</dc:title>
  <dc:creator>Prasad Balan Iyer</dc:creator>
  <cp:lastModifiedBy>shyamala mathi</cp:lastModifiedBy>
  <cp:revision>233</cp:revision>
  <dcterms:modified xsi:type="dcterms:W3CDTF">2024-01-19T16:20:37Z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0x010100D3946FDEE583934492A7B65298CF0712</vt:lpwstr>
  </property>
</Properties>
</file>