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425" r:id="rId3"/>
    <p:sldId id="435" r:id="rId4"/>
    <p:sldId id="485" r:id="rId5"/>
    <p:sldId id="445" r:id="rId6"/>
    <p:sldId id="426" r:id="rId7"/>
    <p:sldId id="430" r:id="rId8"/>
    <p:sldId id="488" r:id="rId9"/>
    <p:sldId id="489" r:id="rId10"/>
    <p:sldId id="490" r:id="rId11"/>
    <p:sldId id="491" r:id="rId12"/>
    <p:sldId id="37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E5A3F-FDA1-46C1-9C48-705AF0E73451}">
  <a:tblStyle styleId="{69CE5A3F-FDA1-46C1-9C48-705AF0E734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3939" autoAdjust="0"/>
  </p:normalViewPr>
  <p:slideViewPr>
    <p:cSldViewPr snapToGrid="0">
      <p:cViewPr varScale="1">
        <p:scale>
          <a:sx n="75" d="100"/>
          <a:sy n="75" d="100"/>
        </p:scale>
        <p:origin x="1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1T10:02:42.6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5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1" timeString="2020-09-01T10:03:30.691"/>
    </inkml:context>
    <inkml:context xml:id="ctx2">
      <inkml:inkSource xml:id="inkSrc108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2" timeString="2020-09-01T10:04:35.160"/>
    </inkml:context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2801 1791 527 0,'0'0'0'0,"0"0"0"15,0 0 0-15,0 0 23 0,0 0-23 0,0 0 24 0,23-17-24 16,-23 17 72-16,0 0-72 0,21-11 73 0,7 6-73 16,-28 5 64-16,0 0-64 0,41-3 64 0,14-6-64 15,-55 9 55-15,0 0-55 0,67-15 56 0,0-3-56 16,-67 18 26-16,0 0-26 0,77-22 27 0,10-4-27 16,-87 26 24-16,0 0-24 0,93-31 24 0,20-2-24 15,-113 33 20-15,0 0-20 0,118-30 21 0,8-1-21 16,-126 31 16-16,0 0-16 0,121-27 17 0,3 6-17 15,-124 21 14-15,0 0-14 0,125-16 14 0,2-1-14 0,-127 17 12 16,0 0-12-16,127-16 12 0,-18 4-12 0,-109 12 9 16,0 0-9-16,111-8 10 0,-10-1-10 0,-101 9 10 15,0 0-10-15,99-7 10 0,-15 10-10 0,-84-3 10 0,0 0-10 16,73 6 10-16,-13 1-10 0,-60-7 11 0,0 0-11 16,58 8 11-16,-9 8-11 0,-49-16 10 0,0 0-10 15,46 17 11-15,0 7-11 0,-46-24 10 0,0 0-10 16,44 31 10-16,-12 14-10 0,-32-45 7 0,0 0-7 15,28 49 7-15,-1 5-7 0,-27-54 4 0,0 0-4 16,21 55 4-16,-2-3-4 0,-19-52 2 0,0 0-2 16,18 53 3-16,-1 3-3 0,-17-56 3 0,0 0-3 0,11 66 4 15,1 15-4-15,-12-81 3 0,0 0-3 0,13 83 3 16,-3 2-3-16,-10-85 3 0,0 0-3 0,13 85 4 16,1 8-4-16,-14-93 5 0,0 0-5 0,14 97 6 15,0 0-6-15,-14-97 7 0,0 0-7 0,18 105 8 16,-6 1-8-16,-12-106 8 0,0 0-8 0,14 109 8 15,4 7-8-15,-18-116 8 0,0 0-8 0,19 114 9 16,2 11-9-16,-21-125 11 0,0 0-11 0,23 117 12 0,-5-1-12 16,-18-116 8-16,0 0-8 0,19 122 8 0,4 11-8 15,-23-133 12-15,0 0-12 0,21 130 13 0,-1-16-13 16,-20-114 15-16,0 0-15 0,21 116 16 0,-2 14-16 16,-19-130 16-16,0 0-16 0,23 117 17 0,0-8-17 15,-23-109 8-15,0 0-8 0,21 108 8 0,-1 9-8 16,-20-117 6-16,0 0-6 0,16 109 6 0,-2-12-6 15,-14-97 7-15,0 0-7 0,10 94 7 0,-3-1-7 0,-7-93 5 16,0 0-5-16,-3 92 6 0,-6-11-6 0,9-81 6 16,0 0-6-16,-18 73 6 0,-1-13-6 0,19-60 5 15,0 0-5-15,-30 61 5 0,-4-4-5 0,34-57 5 0,0 0-5 16,-44 55 6-16,-2-1-6 0,46-54 8 0,0 0-8 16,-54 49 9-16,-10-6-9 0,64-43 10 0,0 0-10 15,-76 36 11-15,-8-6-11 0,84-30 10 0,0 0-10 16,-101 31 11-16,-17 2-11 0,118-33 10 0,0 0-10 15,-134 31 10-15,-23 3-10 0,157-34 9 0,0 0-9 0,-178 47 10 16,-20 7-10-16,198-54 6 0,0 0-6 0,-211 60 7 16,-6 1-7-16,217-61 2 0,0 0-2 0,-217 55 3 15,-4 2-3-15,3-5-1248 0</inkml:trace>
  <inkml:trace contextRef="#ctx0" brushRef="#br0" timeOffset="2184.04">19620 1229 528 0,'0'0'0'0,"0"0"64"16,0 0-64-16,-53-9 64 0,12-1-64 0,41 10 76 16,0 0-76-16,-35-9 76 0,3 6-76 0,32 3 68 0,0 0-68 15,-26-9 69-15,1 0-69 0,25 9 47 0,0 0-47 16,-25-12 47-16,-3 5-47 0,28 7 31 0,0 0-31 15,-33-8 32-15,-6-5-32 0,39 13 22 0,0 0-22 16,-44-12 23-16,-7 4-23 0,51 8 15 0,0 0-15 0,-59-7 16 16,-9 5-16-16,68 2 11 0,0 0-11 15,-76-3 11-15,0 3-11 0,76 0 9 0,0 0-9 0,-78-4 10 16,2 4-10-16,76 0 7 0,0 0-7 0,-65 0 7 16,12 4-7-16,53-4 6 0,0 0-6 15,-37 3 6-15,9-1-6 0,28-2 3 0,0 0-3 0,-18 7 4 16,2-2-4-16,16-5 2 0,0 0-2 0,-14 7 2 15,4-2-2-15,10-5 1 0,0 0-1 0,0 0 1 16,-9 12-1-16,9-12 1 0,0 0-1 0,-4 7 1 16,1 2-1-16,3-9 0 0,0 0 0 0,-2 7 1 15,2-2-1-15,0-5 0 0,0 0 0 0,-5 8 1 0,1 5-1 16,4-13 0-16,0 0 0 0,-9 15 1 0,1-3-1 16,8-12 1-16,0 0-1 0,-14 16 1 0,-6-4-1 15,20-12 1-15,0 0-1 0,-30 9 1 0,-9-1-1 16,39-8 0-16,0 0 0 0,-45 7 1 0,-5-2-1 15,50-5 1-15,0 0-1 0,-48 4 1 0,8-1-1 16,40-3 1-16,0 0-1 0,-35 5 2 0,6-6-2 16,29 1 1-16,0 0-1 0,-30-4 2 0,-3 4-2 0,33 0 2 15,0 0-2-15,-35-3 2 0,-6-1-2 0,41 4 2 16,0 0-2-16,-39-5 2 0,0 2-2 0,39 3 2 0,0 0-2 16,-38-9 3-16,1-3-3 0,37 12 3 0,0 0-3 15,-37-7 3-15,1 2-3 0,36 5 4 0,0 0-4 16,-30-7 4-16,4 5-4 0,26 2 3 0,0 0-3 15,-21-3 4-15,3-1-4 0,18 4 0 0,0 0 0 16,-14-3 1-16,5 1-1 0,9 2 0 0,0 0 0 16,-7-3 0-16,7 3 0 0,0 0 0 0,0 0 0 15,-9-7 0-15,9 7 0 0,0 0 0 0,0 0 0 16,0 0 0-16,0 0 0 0,0 0 0 0,0 0 0 16,0 0 0-16,0 0 0 0,0 0 0 0,0 0 0 0,4 10 0 15,1-1 0-15,-5-9 0 0,0 0 0 0,7 15 0 16,0 6 0-16,-7-21 0 0,0 0 0 0,7 24 1 15,2 4-1-15,-9-28 0 0,0 0 0 0,11 26 1 16,1-4-1-16,-12-22 2 0,0 0-2 0,14 26 2 16,0 2-2-16,-14-28 3 0,0 0-3 0,14 36 3 15,0 1-3-15,-14-37 7 0,0 0-7 0,16 45 8 0,-5 3-8 16,-11-48 10-16,0 0-10 0,12 52 10 0,-3 5-10 16,-9-57 14-16,0 0-14 0,11 61 14 0,-3-9-14 15,-8-52 15-15,0 0-15 0,9 53 16 0,0 11-16 16,-9-64 14-16,0 0-14 0,5 68 14 0,-5 6-14 15,0-74 11-15,0 0-11 0,-1 76 11 0,-5-3-11 16,6-73 8-16,0 0-8 0,-3 73 9 0,-6 6-9 16,9-79 9-16,0 0-9 0,-12 87 10 0,1 5-10 15,11-92 10-15,0 0-10 0,-14 93 11 0,5-1-11 0,9-92 11 16,0 0-11-16,-5 98 12 0,3 11-12 0,2-109 10 16,0 0-10-16,-2 113 10 0,-1-7-10 0,3-106 8 0,0 0-8 15,-6 115 8-15,1 8-8 0,5-123 6 0,0 0-6 16,-7 132 6-16,-3 6-6 0,10-138 6 0,0 0-6 15,-13 141 6-15,1-7-6 0,12-134 6 0,0 0-6 16,-11 144 6-16,2 10-6 0,9-154 6 0,0 0-6 16,-5 166 7-16,-2 0-7 0,7-166 7 0,0 0-7 0,-2 168 7 15,-1-10-7-15,3-158 5 0,0 0-5 0,-4 157 5 16,-1 6-5-16,5-163 5 0,0 0-5 0,-7 161 5 16,0 0-5-16,7-161 2 0,0 0-2 15,-5 166 3-15,-1-9-3 0,6-157 2 0,0 0-2 0,-7 154 2 16,2-8-2-16,5-146 1 0,0 0-1 0,-5 138 2 15,1 4-2-15,4-142 1 0,0 0-1 0,0 132 1 16,5-9-1-16,-5-123 0 0,0 0 0 0,7 112 1 16,2-6-1-16,-9-106 0 0,0 0 0 0,11 95 1 15,-1-19-1-15,-10-76 0 0,0 0 0 0,18 71 0 16,7-4 0-16,-25-67 0 0,0 0 0 0,37 61 0 0,7-9 0 16,-44-52 0-16,0 0 0 0,56 40 1 0,10-11-1 15,-66-29 0-15,0 0 0 0,70 21 1 0,6-6-1 16,-76-15 0-16,0 0 0 0,85 6 1 0,15-6-1 15,-100 0 1-15,0 0-1 0,104-9 2 0,-1-8-2 16,-103 17 1-16,0 0-1 0,113-21 2 0,15-3-2 16,-128 24 3-16,0 0-3 0,140-28 4 0,6-8-4 15,-146 36 3-15,0 0-3 0,157-37 4 0,0 6-4 0,-157 31 4 16,0 0-4-16,168-28 5 0,6 4-5 0,-174 24 4 16,0 0-4-16,171-24 4 0,-12 3-4 0,-159 21 0 15,0 0 0-15,148-17 0 0,-15 1 0 0,-133 16 0 16,0 0 0-16,119-20 0 0,-4-15 0 0,-2 2-1232 0</inkml:trace>
  <inkml:trace contextRef="#ctx0" brushRef="#br0" timeOffset="3050.64">19916 3337 516 0,'0'0'0'0,"-2"24"0"0,-7 45 0 0,9-69 64 0,0 0-64 0,-10 81 64 16,-1-5-64-16,11-76 40 0,0 0-40 0,-7 82 40 16,0 6-40-16,7-88 36 0,0 0-36 0,-9 85 37 15,-1-7-37-15,10-78 27 0,0 0-27 0,-20 67 27 16,1-13-27-16,19-54 20 0,0 0-20 0,-21 40 21 15,0-13-21-15,21-27 18 0,0 0-18 0,-23 18 19 16,2-22-19-16,21 4 20 0,0 0-20 0,-16-17 20 16,0-19-20-16,16 36 18 0,0 0-18 0,-7-52 19 15,10-26-19-15,-3 78 20 0,0 0-20 0,16-89 20 16,2-7-20-16,-18 96 19 0,0 0-19 0,26-113 20 0,4-10-20 16,-30 123 30-16,0 0-30 0,34-119 31 0,-1 17-31 15,-33 102 32-15,0 0-32 0,37-83 32 0,7 12-32 16,-44 71 30-16,0 0-30 0,53-61 30 0,7 9-30 15,-60 52 25-15,0 0-25 0,67-40 26 0,-5 23-26 16,-62 17 27-16,0 0-27 0,55 0 27 0,-16 21-27 16,-39-21 23-16,0 0-23 0,24 36 24 0,-15 9-24 15,-9-45 25-15,0 0-25 0,-12 56 26 0,-24 15-26 16,36-71 25-16,0 0-25 0,-51 83 26 0,-19 7-26 16,70-90 22-16,0 0-22 0,-71 88 23 0,9-19-23 0,62-69 18 15,0 0-18-15,-54 55 19 0,13-16-19 0,41-39 15 16,0 0-15-16,-30 24 16 0,13-12-16 0,17-12 11 15,0 0-11-15,-9 7 11 0,9-7-11 0,0 0 8 16,0 0-8-16,9 8 9 0,17 11-9 0,-26-19 6 0,0 0-6 16,34 30 7-16,3 18-7 0,-37-48 5 0,0 0-5 15,40 49 5-15,10-1-5 0,-50-48 3 0,0 0-3 0,54 49 3 16,3-13-3-16,-57-36 0 0,0 0 0 16,56 31 0-16,-12-7 0 0,-44-24-2 0,0 0 2 0,44 21-2 15,-1 3 2-15,-1 1-1216 0</inkml:trace>
  <inkml:trace contextRef="#ctx0" brushRef="#br0" timeOffset="3294.12">20597 3262 1110 0,'0'0'0'0,"0"0"0"0,0 0 0 15,0 0 8-15,0 0-8 0,14 19 9 0,25 21-9 16,-39-40 23-16,0 0-23 0,42 52 24 0,6 8-24 16,-48-60 53-16,0 0-53 0,46 58 53 0,0-10-53 15,-46-48 51-15,0 0-51 0,49 45 52 0,9-3-52 16,-58-42 47-16,0 0-47 0,51 48 47 0,-8 7-47 16,-43-55 22-16,0 0-22 0,37 49 23 0,-6-21-23 0,-31-28 8 15,0 0-8-15,20 17 9 0,-8-9-9 0,1 3-1095 16</inkml:trace>
  <inkml:trace contextRef="#ctx0" brushRef="#br0" timeOffset="3484.13">21033 3257 1121 0,'0'0'0'16,"0"0"0"-16,0 12 0 0,0-12 26 0,0 0-26 16,-4 24 27-16,-8 16-27 0,12-40 69 0,0 0-69 0,-20 50 69 15,-6 9-69-15,26-59 58 0,0 0-58 16,-32 57 59-16,-8-3-59 0,40-54 40 0,0 0-40 0,-45 59 40 15,0-2-40-15,45-57 35 0,0 0-35 0,-41 64 35 16,4 9-35-16,37-73 30 0,0 0-30 0,-26 60 30 16,11-27-30-16,1-4-1170 0</inkml:trace>
  <inkml:trace contextRef="#ctx0" brushRef="#br0" timeOffset="4001.41">21449 3565 931 0,'0'0'0'0,"7"-2"0"0,12-1 0 0,-19 3 6 16,0 0-6-16,22-9 7 0,-7 6-7 15,-15 3 17-15,0 0-17 0,13-12 17 0,6-21-17 0,-19 33 17 16,0 0-17-16,18-37 17 0,-18-2-17 0,0 39 21 15,0 0-21-15,-9-37 22 0,-12-6-22 0,21 43 24 0,0 0-24 16,-28-35 25-16,-11 16-25 0,39 19 42 0,0 0-42 16,-37 0 42-16,1 24-42 0,36-24 47 0,0 0-47 15,-33 37 47-15,3 8-47 0,30-45 45 0,0 0-45 16,-25 52 45-16,11 0-45 0,14-52 37 0,0 0-37 16,-3 48 37-16,3-10-37 0,0-38 32 0,0 0-32 15,10 35 32-15,11-2-32 0,-21-33 23 0,0 0-23 0,25 27 24 16,5-2-24-16,-30-25 18 0,0 0-18 0,35 13 18 15,2-6-18-15,-37-7 13 0,0 0-13 0,43 0 13 16,3-12-13-16,-46 12 11 0,0 0-11 0,44-21 11 16,0-10-11-16,-44 31 10 0,0 0-10 0,40-36 10 15,-3-12-10-15,-37 48 8 0,0 0-8 0,34-54 8 16,-6-15-8-16,-28 69 7 0,0 0-7 0,27-63 8 16,-10 17-8-16,-17 46 6 0,0 0-6 0,16-32 6 15,-5 20-6-15,-11 12 9 0,0 0-9 0,19 18 9 16,8 34-9-16,-27-52 14 0,0 0-14 0,30 64 14 0,-1 0-14 15,-29-64 20-15,0 0-20 0,36 53 20 16,4-4-20-16,-40-49 24 0,0 0-24 0,44 36 25 0,-3-8-25 16,-41-28 21-16,0 0-21 0,51 12 21 0,7-16-21 15,-58 4 17-15,0 0-17 0,66-20 17 0,-1-11-17 16,-2 1-1377-16</inkml:trace>
  <inkml:trace contextRef="#ctx0" brushRef="#br0" timeOffset="4720.04">1450 3890 135 0,'0'0'0'0,"0"0"0"16,0 0 0-16,0 0 35 0,0 0-35 0,0 0 36 15,0 0-36-15,0 0 110 0,0 0-110 0,46-27 110 16,8-5-110-16,-54 32 110 0,0 0-110 0,76-38 111 16,20-1-111-16,-96 39 73 0,0 0-73 0,109-45 74 15,21 5-74-15,-130 40 47 0,0 0-47 0,126-37 47 16,-3 6-47-16,-123 31 36 0,0 0-36 0,117-29 36 15,-10 1-36-15,-107 28 22 0,0 0-22 0,87-21 23 16,-20 9-23-16,-67 12 8 0,0 0-8 0,42-5 9 0,-24 10-9 16,3 0-707-16</inkml:trace>
  <inkml:trace contextRef="#ctx0" brushRef="#br0" timeOffset="4934.92">1893 3662 550 0,'0'0'0'0,"0"0"0"0,5 22 0 0,-5-22 3 0,0 0-3 16,9 30 3-16,5 22-3 0,-14-52 29 15,0 0-29-15,18 57 30 0,8 3-30 0,-26-60 17 0,0 0-17 16,32 61 17-16,10-6-17 0,-42-55 26 0,0 0-26 16,44 54 27-16,0 1-27 0,-44-55 25 0,0 0-25 15,43 57 26-15,-3-3-26 0,-40-54 16 0,0 0-16 16,35 47 16-16,1-14-16 0,-3 0-529 0</inkml:trace>
  <inkml:trace contextRef="#ctx0" brushRef="#br0" timeOffset="5186.17">2448 3878 516 0,'0'0'0'0,"11"9"0"0,19 12 0 15,-30-21 16-15,0 0-16 0,37 24 17 0,7-5-17 16,-44-19 15-16,0 0-15 0,49 21 15 0,3-6-15 16,-52-15 12-16,0 0-12 0,49 18 12 0,-3 1-12 15,-46-19 20-15,0 0-20 0,39 13 20 0,-8 3-20 16,-31-16 21-16,0 0-21 0,23 12 21 0,-5 0-21 0,1 4-454 15</inkml:trace>
  <inkml:trace contextRef="#ctx0" brushRef="#br0" timeOffset="5383.35">2773 3726 763 0,'0'0'0'15,"0"0"0"-15,2 7 0 0,-2-7 9 0,0 0-9 16,-2 21 9-16,-7 20-9 0,9-41 19 0,0 0-19 0,-12 55 20 15,-8-1-20-15,20-54 33 0,0 0-33 0,-26 56 34 16,-9-5-34-16,35-51 36 0,0 0-36 0,-36 45 36 16,8 7-36-16,28-52 32 0,0 0-32 0,-19 54 32 15,6 1-32-15,13-55 19 0,0 0-19 0,4 49 20 16,10-20-20-16,0 4-737 0</inkml:trace>
  <inkml:trace contextRef="#ctx0" brushRef="#br0" timeOffset="5900.64">3203 3911 527 0,'0'0'0'0,"0"0"0"0,18 9 0 15,-18-9 21-15,0 0-21 0,17 0 21 0,3-9-21 16,-20 9 24-16,0 0-24 0,21-19 24 0,-3-2-24 15,-18 21 27-15,0 0-27 0,14-29 27 0,0-11-27 0,-14 40 22 16,0 0-22-16,9-36 22 0,-9 8-22 0,0 28 21 16,0 0-21-16,-4-24 21 0,-5 6-21 0,9 18 19 15,0 0-19-15,-5-15 20 0,5 15-20 0,0 0 23 0,0 0-23 16,-10-7 23-16,-17 7-23 0,27 0 34 0,0 0-34 16,-32 10 34-16,-6 11-34 0,38-21 50 0,0 0-50 15,-29 36 51-15,12 13-51 0,17-49 51 16,0 0-51-16,-6 57 51 0,12-5-51 0,-6-52 44 0,0 0-44 15,12 45 45-15,7-12-45 0,-19-33 36 0,0 0-36 0,22 28 37 16,6-4-37-16,-28-24 28 0,0 0-28 0,26 12 28 16,6-5-28-16,-32-7 21 0,0 0-21 0,35 0 21 15,11-4-21-15,-46 4 21 0,0 0-21 0,46-12 21 16,3-3-21-16,-49 15 21 0,0 0-21 0,46-30 22 16,-2-10-22-16,-44 40 20 0,0 0-20 0,36-52 20 15,-5-12-20-15,-31 64 16 0,0 0-16 0,25-57 17 16,-4 9-17-16,-21 48 12 0,0 0-12 0,14-36 13 15,-1 15-13-15,-13 21 9 0,0 0-9 0,9-9 10 16,5 11-10-16,-14-2 7 0,0 0-7 0,17 12 7 16,3 7-7-16,-20-19 7 0,0 0-7 0,26 24 7 0,9 9-7 15,-35-33 8-15,0 0-8 0,43 31 8 0,11-6-8 16,-54-25 3-16,0 0-3 0,59 20 4 0,-1-2-4 16,0 1-1160-16</inkml:trace>
  <inkml:trace contextRef="#ctx0" brushRef="#br0" timeOffset="9036.2">3258 4892 662 0,'0'0'0'0,"0"0"0"16,0 0 0-16,0 0 35 0,0 0-35 0,12 37 36 16,-3-11-36-16,-9-26 79 0,0 0-79 0,5 43 79 15,4 11-79-15,-9-54 71 0,0 0-71 0,5 64 72 16,4 6-72-16,-9-70 57 0,0 0-57 0,9 70 57 16,0-5-57-16,-9-65 27 0,0 0-27 0,12 56 27 0,2-16-27 15,-14-40 26-15,0 0-26 0,15 29 27 0,-1-5-27 16,-14-24 27-16,0 0-27 0,17 16 28 0,6-7-28 15,-23-9 23-15,0 0-23 0,30 0 24 0,2 0-24 16,-32 0 19-16,0 0-19 0,32-4 19 0,5-1-19 16,-37 5 16-16,0 0-16 0,31-7 16 0,-1-2-16 15,-30 9 19-15,0 0-19 0,29-8 19 0,-3 1-19 16,-26 7 12-16,0 0-12 0,23-9 13 0,0-3-13 16,-23 12 9-16,0 0-9 0,23-12 10 0,-5 3-10 0,1 1-1072 15</inkml:trace>
  <inkml:trace contextRef="#ctx0" brushRef="#br0" timeOffset="9225.02">3745 5148 897 0,'0'0'0'16,"0"0"0"-16,0 11 0 0,0-11 26 0,0 0-26 0,3 15 26 15,3 15-26-15,-6-30 40 0,0 0-40 0,8 33 40 16,3-2-40-16,-11-31 29 0,0 0-29 0,12 26 29 15,-3 1-29-15,-9-27 28 0,0 0-28 0,9 28 28 16,-4-4-28-16,-5-24 22 0,0 0-22 0,6 16 22 16,2-4-22-16,1 0-831 0</inkml:trace>
  <inkml:trace contextRef="#ctx0" brushRef="#br0" timeOffset="9951.18">4138 5148 863 0,'0'0'0'16,"0"-8"0"-16,0-13 0 0,0 21 9 0,0 0-9 15,-2-24 9-15,-1 6-9 0,3 18 21 0,0 0-21 16,-5-12 22-16,5 12-22 0,0 0 42 0,0 0-42 0,-9-7 43 15,-7 7-43-15,16 0 32 0,0 0-32 0,-23 13 32 16,-11 16-32-16,34-29 26 0,0 0-26 16,-35 40 26-16,9 3-26 0,26-43 18 0,0 0-18 0,-14 42 19 15,8-8-19-15,6-34 15 0,0 0-15 0,9 30 15 16,5-6-15-16,-14-24 12 0,0 0-12 0,18 15 13 16,1-6-13-16,-19-9 9 0,0 0-9 0,21-7 10 15,2-7-10-15,-23 14 8 0,0 0-8 0,18-27 9 16,-7-6-9-16,-11 33 10 0,0 0-10 0,8-35 10 0,-4 9-10 15,-4 26 8-15,0 0-8 0,5-21 8 0,-1 14-8 16,-4 7 6-16,0 0-6 0,9 13 7 0,-1 23-7 16,-8-36 6-16,0 0-6 0,11 41 7 0,7 10-7 15,-18-51 6-15,0 0-6 0,22 53 7 0,1-1-7 16,-23-52 15-16,0 0-15 0,22 57 15 0,-8 16-15 16,-14-73 16-16,0 0-16 0,5 76 17 0,-5-7-17 15,0-69 22-15,0 0-22 0,-11 57 22 0,-6 2-22 0,17-59 21 16,0 0-21-16,-23 54 21 0,-4-9-21 0,27-45 22 15,0 0-22-15,-26 35 22 0,7-15-22 0,19-20 25 0,0 0-25 16,-13 12 25-16,4-12-25 0,9 0 22 0,0 0-22 16,-5-20 23-16,-9-24-23 0,14 44 20 0,0 0-20 15,-9-57 21-15,9-10-21 0,0 67 15 0,0 0-15 16,9-69 15-16,5-16-15 0,-14 85 9 0,0 0-9 16,14-82 10-16,9 13-10 0,-23 69 6 0,0 0-6 15,30-67 6-15,-2-6-6 0,-28 73 1 0,0 0-1 0,32-81 2 16,-4-4-2-16,-28 85-1 0,0 0 1 0,30-83 0 15,-3 17 0-15,-3 2-1230 0</inkml:trace>
  <inkml:trace contextRef="#ctx0" brushRef="#br0" timeOffset="10434.18">4295 4698 931 0,'0'0'0'0,"-3"-8"0"15,-8-15 0-15,11 23 1 0,0 0-1 0,-9-20 1 16,0 2-1-16,9 18 1 0,0 0-1 0,-7-7 1 16,7 7-1-16,0 0 9 0,0 0-9 0,-5 16 9 15,5 25-9-15,0-41 19 0,0 0-19 0,3 56 20 16,6 4-20-16,-9-60 28 0,0 0-28 0,11 63 28 0,5-4-28 15,-16-59 48-15,0 0-48 0,19 57 48 0,8 3-48 16,-27-60 50-16,0 0-50 0,28 66 50 0,-7-7-50 16,-21-59 47-16,0 0-47 0,23 45 47 0,0-16-47 15,-23-29 40-15,0 0-40 0,19 16 41 0,2-16-41 16,-21 0 37-16,0 0-37 0,15-5 37 0,-3-16-37 16,-12 21 31-16,0 0-31 0,14-24 32 0,-3-2-32 15,-11 26 26-15,0 0-26 0,12-26 26 0,0-2-26 0,-12 28 22 16,0 0-22-16,7-24 23 0,6 15-23 0,-13 9 20 15,0 0-20-15,12-3 20 0,2 8-20 0,-14-5 16 16,0 0-16-16,18 7 17 0,1-7-17 0,-19 0 12 16,0 0-12-16,14-5 12 0,7-8-12 0,-21 13 6 0,0 0-6 15,18-15 7-15,2-9-7 0,-20 24 4 0,0 0-4 16,12-25 5-16,-2-2-5 0,-10 27 4 0,0 0-4 16,8-31 5-16,-3-2-5 0,-5 33 4 0,0 0-4 15,0-42 4-15,-5-10-4 0,5 52 3 0,0 0-3 0,-4-57 4 16,-5-3-4-16,9 60 3 0,0 0-3 15,-9-56 4-15,4 27-4 0,5 29 3 0,0 0-3 0,-3-16 4 16,3 8-4-16,0 8 4 0,0 0-4 0,0 0 4 16,5 24-4-16,-5-24 3 0,0 0-3 0,9 33 4 15,7 22-4-15,-16-55 4 0,0 0-4 0,19 59 4 16,13 0-4-16,-32-59 2 0,0 0-2 0,31 53 3 16,-4-6-3-16,-27-47 2 0,0 0-2 0,23 45 2 15,-6-3-2-15,-17-42 1 0,0 0-1 0,11 46 1 16,-2 1-1-16,0 0-1323 0</inkml:trace>
  <inkml:trace contextRef="#ctx0" brushRef="#br0" timeOffset="10575.59">4837 4934 1255 0,'0'0'0'0,"0"0"0"0,8 3 0 16,-8-3 43-16,0 0-43 0,11 0 43 0,3-12-43 15,-14 12 61-15,0 0-61 0,18-12 62 0,3 0-62 0,-21 12 30 16,0 0-30-16,25-9 30 0,8-3-30 0,-33 12 18 15,0 0-18-15,34-21 19 0,6-15-19 0,1 0-1111 16</inkml:trace>
  <inkml:trace contextRef="#ctx0" brushRef="#br0" timeOffset="10919.42">3568 4885 1188 0,'0'0'0'0,"0"0"0"0,-5 12 0 15,5-12 25-15,0 0-25 0,0 9 25 0,0-9-25 16,0 0 54-16,0 0-54 0,2 11 54 0,7-8-54 16,-9-3 20-16,0 0-20 0,21 9 20 0,12 3-20 15,-33-12 2-15,0 0-2 0,41 1 3 0,-1-6-3 0,1 0-984 16</inkml:trace>
  <inkml:trace contextRef="#ctx0" brushRef="#br0" timeOffset="11783.75">3618 5730 471 0,'0'0'0'0,"0"0"0"16,0 0 0-16,0 0 40 0,0 0-40 0,-18 10 40 15,6-10-40-15,12 0 52 0,0 0-52 0,-16 2 53 0,-19 8-53 16,35-10 52-16,0 0-52 0,-36 12 53 0,10 2-53 16,26-14 39-16,0 0-39 0,-16 19 40 0,4 0-40 15,12-19 26-15,0 0-26 0,0 21 26 0,8 0-26 16,-8-21 20-16,0 0-20 0,18 16 20 0,5-3-20 16,-23-13 15-16,0 0-15 0,23 19 16 0,3-3-16 15,-26-16 19-15,0 0-19 0,27 21 19 0,-8 3-19 16,-19-24 20-16,0 0-20 0,14 24 21 0,-1-3-21 15,-13-21 29-15,0 0-29 0,5 24 30 0,-8 0-30 0,3-24 31 16,0 0-31-16,-8 25 32 0,-9-6-32 0,17-19 29 16,0 0-29-16,-21 17 30 0,-2-5-30 0,23-12 30 15,0 0-30-15,-27 9 31 0,13-6-31 0,14-3 25 0,0 0-25 16,-14 0 26-16,2-5-26 0,12 5 16 0,0 0-16 16,-9-19 16-16,4-14-16 0,-4-3-966 0</inkml:trace>
  <inkml:trace contextRef="#ctx0" brushRef="#br0" timeOffset="12083.77">3717 5853 863 0,'0'0'0'0,"0"8"0"16,5 8 0-16,-5-16 10 0,0 0-10 0,9 22 11 15,-1 1-11-15,-8-23 11 0,0 0-11 0,15 24 12 16,2-3-12-16,-17-21 44 0,0 0-44 0,28 16 44 15,8-16-44-15,-36 0 46 0,0 0-46 0,35-4 46 16,-2-8-46-16,-33 12 41 0,0 0-41 0,30-16 41 0,-10-4-41 16,-20 20 39-16,0 0-39 0,12-25 40 0,-12 8-40 15,0 17 27-15,0 0-27 0,-9-15 28 0,-12-6-28 16,21 21 25-16,0 0-25 0,-28-16 26 0,-7 4-26 16,35 12 22-16,0 0-22 0,-37-3 22 0,0 6-22 15,37-3 15-15,0 0-15 0,-34 9 16 0,9 6-16 16,25-15 2-16,0 0-2 0,-17 14 3 0,12 5-3 15,5-19 0-15,0 0 0 0,5 16 0 0,12-4 0 0,3 0-1016 16</inkml:trace>
  <inkml:trace contextRef="#ctx0" brushRef="#br0" timeOffset="12583.7">4089 5785 1020 0,'0'0'0'16,"3"7"0"-16,-3 14 0 0,0-21-1 0,0 0 1 16,6 24-1-16,-1-7 1 0,-5-17-5 0,0 0 5 0,12 16-4 15,1 0 4-15,-13-16 2 0,0 0-2 0,19 8 3 16,2-3-3-16,-21-5 10 0,0 0-10 0,28 2 10 16,1-5-10-16,-29 3 21 0,0 0-21 0,29-9 22 15,-6-6-22-15,-23 15 38 0,0 0-38 0,23-20 38 16,0 0-38-16,-23 20 44 0,0 0-44 0,21-21 44 15,-12 0-44-15,-9 21 37 0,0 0-37 0,6-19 37 16,-1-2-37-16,-5 21 35 0,0 0-35 0,3-15 35 16,-3 6-35-16,0 9 28 0,0 0-28 0,0 0 29 0,18 0-29 15,-18 0 23-15,0 0-23 0,23 12 24 0,5 2-24 16,-28-14 23-16,0 0-23 0,30 16 23 0,-5-1-23 16,-25-15 16-16,0 0-16 0,25 9 17 0,-6-2-17 15,-19-7 12-15,0 0-12 0,18-4 12 0,-8-1-12 16,-10 5 9-16,0 0-9 0,9-7 9 0,-2-5-9 15,-7 12 8-15,0 0-8 0,5-21 8 0,1-6-8 0,-6 27 7 16,0 0-7-16,8-37 8 0,-4-2-8 16,-4 39 6-16,0 0-6 0,5-40 7 0,-1 3-7 0,-4 37 6 15,0 0-6-15,5-26 7 0,-1 11-7 0,-4 15 5 0,0 0-5 16,0 0 6-16,14 21-6 0,-14-21 5 16,0 0-5-16,9 24 6 0,5-2-6 0,-14-22 5 0,0 0-5 15,14 21 5-15,7 3-5 0,-21-24 3 0,0 0-3 16,25 21 3-16,5 0-3 0,-30-21 2 0,0 0-2 15,33 19 2-15,2-10-2 0,1 3-1222 0</inkml:trace>
  <inkml:trace contextRef="#ctx0" brushRef="#br0" timeOffset="12934.59">4932 5320 1065 0,'0'0'0'0,"0"8"0"16,-5 6 0-16,5-14 58 0,0 0-58 0,-9 23 59 16,-4-2-59-16,13-21 111 0,0 0-111 0,-5 27 111 15,7 10-111-15,-2-37 104 0,0 0-104 0,16 39 104 0,7 6-104 16,-23-45 60-16,0 0-60 0,31 45 61 0,1-8-61 16,-32-37 25-16,0 0-25 0,28 27 26 0,-1-11-26 15,-27-16 13-15,0 0-13 0,26 9 13 0,-3-18-13 16,-23 9 7-16,0 0-7 0,20-16 7 0,1-6-7 15,-21 22 5-15,0 0-5 0,17-30 5 0,-8-11-5 16,-9 41 2-16,0 0-2 0,6-36 3 0,-6 17-3 0,0 19 3 16,0 0-3-16,-6-9 3 0,6 9-3 0,0 0 2 15,0 0-2-15,-17 0 3 0,-5 15-3 0,22-15 4 16,0 0-4-16,-19 30 4 0,14 13-4 0,5-43 6 16,0 0-6-16,5 45 6 0,13-12-6 0,-18-33 7 0,0 0-7 15,31 24 7-15,10-8-7 0,-41-16 7 0,0 0-7 16,37 2 8-16,-5-11-8 0,-2 0-1365 0</inkml:trace>
  <inkml:trace contextRef="#ctx0" brushRef="#br0" timeOffset="14335.93">18725 5038 595 0,'0'0'0'0,"0"0"0"16,0 0 0-16,0 0 26 0,0 0-26 0,15 33 27 15,0 18-27-15,-15-51 97 0,0 0-97 0,20 64 98 16,-1-1-98-16,-19-63 101 0,0 0-101 0,20 60 102 16,-6-4-102-16,-14-56 73 0,0 0-73 0,10 53 74 0,-1 11-74 15,-9-64 49-15,0 0-49 0,5 61 50 0,-1-6-50 16,-4-55 24-16,0 0-24 0,-2 49 25 0,-3-8-25 15,5-41 14-15,0 0-14 0,-5 28 14 0,-4-7-14 16,2-6-967-16</inkml:trace>
  <inkml:trace contextRef="#ctx0" brushRef="#br0" timeOffset="15085">18747 5079 740 0,'0'0'0'0,"10"0"0"15,18-2 0-15,-28 2 8 0,0 0-8 0,37 0 9 16,9 6-9-16,-46-6 18 0,0 0-18 0,48 15 19 15,-2 6-19-15,-46-21 74 0,0 0-74 0,49 31 75 16,1 11-75-16,-50-42 70 0,0 0-70 0,49 45 71 16,-7 10-71-16,-42-55 57 0,0 0-57 0,27 64 58 15,-29 5-58-15,2-69 32 0,0 0-32 0,-23 73 33 16,-16 12-33-16,39-85 20 0,0 0-20 0,-46 76 21 16,-7-19-21-16,53-57 12 0,0 0-12 0,-54 38 12 15,-4-15-12-15,58-23 7 0,0 0-7 0,-59 12 7 0,8-12-7 16,51 0 5-16,0 0-5 0,-39-4 5 0,18-8-5 15,21 12 1-15,0 0-1 0,-2-24 1 0,17-16-1 16,0 0-957-16</inkml:trace>
  <inkml:trace contextRef="#ctx0" brushRef="#br0" timeOffset="15433.73">19225 5488 617 0,'0'0'0'0,"10"0"0"0,20 0 0 0,-30 0 2 16,0 0-2-16,35-2 3 0,-3-5-3 0,-32 7 5 0,0 0-5 15,27-5 5-15,-13-6-5 0,-14 11 30 0,0 0-30 16,12-12 30-16,2-2-30 0,-14 14 47 0,0 0-47 16,9-19 47-16,-5 2-47 0,-4 17 50 0,0 0-50 15,-4-21 50-15,-5 2-50 0,9 19 52 0,0 0-52 16,-16-12 52-16,-7 5-52 0,23 7 50 0,0 0-50 0,-24 7 50 15,-6 9-50-15,30-16 45 0,0 0-45 0,-28 21 46 16,6 10-46-16,22-31 46 0,0 0-46 0,-14 41 47 16,7 4-47-16,7-45 43 0,0 0-43 0,5 52 44 15,15-3-44-15,-20-49 36 0,0 0-36 0,30 39 36 16,9-6-36-16,-39-33 28 0,0 0-28 0,40 21 29 16,1-9-29-16,-41-12 13 0,0 0-13 0,39 4 14 15,5-8-14-15,-44 4 5 0,0 0-5 0,51-12 5 0,0-9-5 16,2-3-1086-16</inkml:trace>
  <inkml:trace contextRef="#ctx0" brushRef="#br0" timeOffset="16775.7">18464 4465 673 0,'0'0'0'0,"0"0"0"0,4 19 0 0,-4-19 30 15,0 0-30-15,5 24 31 0,6 12-31 0,-11-36 51 16,0 0-51-16,12 45 51 0,-7 7-51 16,-5-52 46-16,0 0-46 0,4 57 46 0,-2-3-46 0,-2-54 37 15,0 0-37-15,3 49 38 0,1-6-38 0,-4-43 28 0,0 0-28 16,3 33 28-16,1-14-28 0,-4-19 21 0,0 0-21 16,3 14 21-16,1-7-21 0,-4 1-766 0</inkml:trace>
  <inkml:trace contextRef="#ctx0" brushRef="#br0" timeOffset="17015.89">18478 4332 651 0,'0'0'0'0,"9"-6"0"16,9-9 0-16,-18 15 17 0,0 0-17 0,25-16 18 15,-1 4-18-15,-24 12 33 0,0 0-33 0,32-5 33 16,2 10-33-16,-34-5 16 0,0 0-16 0,31 12 16 15,-8 16-16-15,-23-28 19 0,0 0-19 0,16 33 19 0,-16 10-19 16,0-43 23-16,0 0-23 0,-9 42 23 0,-12-3-23 16,21-39 26-16,0 0-26 0,-25 33 26 0,-4-5-26 15,29-28 20-15,0 0-20 0,-29 17 20 0,12-6-20 16,17-11 1-16,0 0-1 0,-13 8 1 0,3-4-1 16,1 1-662-16</inkml:trace>
  <inkml:trace contextRef="#ctx0" brushRef="#br0" timeOffset="17435.2">18718 4195 561 0,'0'0'0'16,"0"0"0"-16,18 3 0 0,-18-3-10 0,0 0 10 15,14 12-10-15,-2 20 10 0,-12-32 0 0,0 0 0 16,9 38 0-16,7 17 0 0,-16-55 6 0,0 0-6 0,18 61 7 16,3-4-7-16,-21-57 31 0,0 0-31 0,18 64 32 15,-10 2-32-15,-8-66 57 0,0 0-57 0,9 67 58 16,-2-6-58-16,-7-61 69 0,0 0-69 0,7 51 69 16,-1-12-69-16,-6-39 77 0,0 0-77 0,3 27 77 15,1-15-77-15,-4-12 61 0,0 0-61 0,3 6 62 16,-3-6-62-16,0 0 48 0,0 0-48 0,9-2 49 15,0-14-49-15,-9 16 38 0,0 0-38 0,9-27 38 16,3-6-38-16,-12 33 34 0,0 0-34 0,12-33 35 0,-1 5-35 16,-11 28 30-16,0 0-30 0,7-24 30 0,-2 12-30 15,-5 12 25-15,0 0-25 0,0 0 25 0,16-4-25 16,-16 4 22-16,0 0-22 0,16 11 22 0,-5 6-22 16,-11-17 15-16,0 0-15 0,12 21 16 0,-3 3-16 15,-9-24 8-15,0 0-8 0,9 22 8 0,1 3-8 16,-10-25 1-16,0 0-1 0,16 20 1 0,0-11-1 15,0 0-1134-15</inkml:trace>
  <inkml:trace contextRef="#ctx0" brushRef="#br0" timeOffset="17734.4">19177 4562 1031 0,'0'0'0'15,"0"0"0"-15,-18 12 0 0,18-12 0 0,0 0 0 16,-14 15 1-16,-2 3-1 0,16-18 1 0,0 0-1 15,-10 27 1-15,8 10-1 0,2-37 18 0,0 0-18 0,5 36 18 16,6-3-18-16,-11-33 29 0,0 0-29 0,18 28 30 16,6-4-30-16,-24-24 36 0,0 0-36 0,21 15 37 15,-6-6-37-15,-15-9 38 0,0 0-38 0,12 4 38 16,-5-4-38-16,-7 0 30 0,0 0-30 0,9-7 31 16,0-2-31-16,-9 9 25 0,0 0-25 0,7-21 25 15,-7-12-25-15,0 33 26 0,0 0-26 0,0-36 27 16,-7 1-27-16,7 35 23 0,0 0-23 0,-13-26 23 15,-6 2-23-15,19 24 20 0,0 0-20 0,-20-15 21 16,6 6-21-16,14 9 10 0,0 0-10 0,-9 0 10 16,9 0-10-16,0 0 6 0,0 0-6 0,-8-3 6 0,8 3-6 15,0 0-1111-15</inkml:trace>
  <inkml:trace contextRef="#ctx0" brushRef="#br0" timeOffset="17960.75">19304 4311 1031 0,'0'0'0'0,"0"0"0"0,9 12 0 0,-9-12 7 16,0 0-7-16,10 16 8 0,5 9-8 0,-15-25 4 16,0 0-4-16,15 35 5 0,1 1-5 0,-16-36 45 0,0 0-45 15,16 42 46-15,0-6-46 0,-16-36 46 0,0 0-46 16,12 37 47-16,-3 2-47 0,-9-39 45 0,0 0-45 15,9 45 46-15,-5 4-46 0,-4-49 33 0,0 0-33 16,7 43 34-16,0-10-34 0,1 0-988 0</inkml:trace>
  <inkml:trace contextRef="#ctx0" brushRef="#br0" timeOffset="18336.59">19323 4562 953 0,'0'0'0'0,"9"-5"0"16,12-2 0-16,-21 7 0 0,0 0 0 0,25-9 0 16,-4 0 0-16,-21 9 0 0,0 0 0 0,20-7 0 15,-3 2 0-15,-17 5-3 0,0 0 3 0,18 0-2 0,3 0 2 16,-21 0-3-16,0 0 3 0,21 9-3 0,-3 0 3 16,-18-9-1-16,0 0 1 0,12 19-1 0,-1 5 1 15,-11-24 2-15,0 0-2 0,7 29 2 0,-4 11-2 16,-3-40 13-16,0 0-13 0,7 36 14 0,8-6-14 15,-15-30 30-15,0 0-30 0,17 24 31 0,3-5-31 16,-20-19 38-16,0 0-38 0,21 9 39 0,0-9-39 0,-21 0 40 16,0 0-40-16,21-6 41 0,0-6-41 15,-21 12 37-15,0 0-37 0,20-22 38 0,-4-8-38 0,-16 30 35 16,0 0-35-16,12-32 36 0,-7 4-36 0,-5 28 33 16,0 0-33-16,-5-24 34 0,-18-7-34 0,23 31 27 15,0 0-27-15,-30-26 28 0,-9 7-28 0,39 19 23 16,0 0-23-16,-35-9 24 0,8 9-24 0,27 0 14 0,0 0-14 15,-19 3 15-15,7 6-15 0,12-9 4 0,0 0-4 16,0 12 4-16,9 5-4 0,-2 2-1097 0</inkml:trace>
  <inkml:trace contextRef="#ctx0" brushRef="#br0" timeOffset="18546.21">19886 4666 1289 0,'0'0'0'0,"7"0"0"0,11 5 0 15,-18-5 1-15,0 0-1 0,30-4 2 0,5-8-2 16,-35 12 2-16,0 0-2 0,42-14 2 0,4 2-2 16,-46 12-4-16,0 0 4 0,41-3-4 0,-9 6 4 15,-32-3-7-15,0 0 7 0,30 12-7 0,-6 6 7 16,3 1-896-16</inkml:trace>
  <inkml:trace contextRef="#ctx0" brushRef="#br0" timeOffset="19685.9">19683 5100 595 0,'0'0'0'0,"0"0"0"16,0 0 0-16,0 0 11 0,0 0-11 0,18 2 12 15,-8 15-12-15,-10-17 42 0,0 0-42 0,18 28 42 16,1 11-42-16,-19-39 44 0,0 0-44 0,22 45 45 16,-5 0-45-16,-17-45 66 0,0 0-66 0,13 44 67 15,-6-3-67-15,-7-41 69 0,0 0-69 0,3 42 69 16,-1 5-69-16,-2-47 63 0,0 0-63 0,2 48 64 0,3 13-64 16,-5-61 46-16,0 0-46 0,2 50 46 0,0-12-46 15,-2-38 25-15,0 0-25 0,0 26 26 0,1-14-26 16,3 0-939-16</inkml:trace>
  <inkml:trace contextRef="#ctx0" brushRef="#br0" timeOffset="20019.2">19627 5474 886 0,'0'0'0'0,"0"0"0"0,12-7 0 0,-12 7-7 16,0 0 7-16,11-5-7 0,-1 5 7 0,-10 0-8 15,0 0 8-15,23-4-8 0,16-3 8 0,-39 7-13 16,0 0 13-16,48-5-12 0,3-4 12 0,-51 9-10 15,0 0 10-15,49-3-10 0,-5-4 10 0,-44 7-3 0,0 0 3 16,43-10-2-16,-1-6 2 0,-42 16 0 0,0 0 0 16,46-19 0-16,-2-2 0 0,-44 21 2 0,0 0-2 15,32-17 2-15,-15 7-2 0,-17 10 8 0,0 0-8 16,11-9 8-16,-9-3-8 0,-2 12 12 0,0 0-12 0,-2-12 12 16,-5 3-12-16,7 9 16 0,0 0-16 0,-16-9 17 15,-12 6-17-15,28 3 19 0,0 0-19 16,-28 5 19-16,6 11-19 0,22-16 25 0,0 0-25 0,-12 24 26 15,0 4-26-15,12-28 28 0,0 0-28 0,-4 27 29 16,8 6-29-16,-4-33 27 0,0 0-27 0,8 28 28 16,5-2-28-16,-13-26 24 0,0 0-24 0,19 22 24 15,8-4-24-15,-27-18 17 0,0 0-17 0,30 19 17 16,0 1-17-16,-30-20 9 0,0 0-9 0,26 16 10 16,-5-11-10-16,2 0-829 0</inkml:trace>
  <inkml:trace contextRef="#ctx0" brushRef="#br0" timeOffset="20453.07">20415 5280 987 0,'0'0'0'0,"-7"3"0"0,-9 11 0 0,16-14 2 15,0 0-2-15,-21 19 3 0,7 6-3 0,14-25 1 16,0 0-1-16,-9 24 1 0,7 3-1 0,2-27 17 15,0 0-17-15,6 33 17 0,6 0-17 0,-12-33 26 0,0 0-26 16,20 37 26-16,4-1-26 0,-24-36 33 16,0 0-33-16,32 36 34 0,3-17-34 0,-35-19 30 0,0 0-30 15,39 11 30-15,3-13-30 0,-42 2 31 0,0 0-31 16,44-16 31-16,-6-15-31 0,-38 31 25 0,0 0-25 16,35-34 26-16,-9 2-26 0,-26 32 22 0,0 0-22 0,25-32 23 15,-2-5-23-15,-23 37 20 0,0 0-20 0,17-48 20 16,-9-8-20-16,-8 56 14 0,0 0-14 0,3-57 15 15,-5 2-15-15,2 55 14 0,0 0-14 0,-1-47 14 16,-3 19-14-16,4 28 6 0,0 0-6 0,0-20 7 16,0 9-7-16,0 11 3 0,0 0-3 0,0 0 3 15,0 0-3-15,0 0 1 0,0 0-1 0,0 7 2 16,0 26-2-16,0-33 1 0,0 0-1 0,5 43 1 16,8 8-1-16,-13-51 0 0,0 0 0 0,8 51 1 15,1 1-1-15,-9-52 0 0,0 0 0 0,7 49 1 0,-1 1-1 16,-6-50 1-16,0 0-1 0,1 55 1 0,-1 3-1 15,0-58 1-15,0 0-1 0,2 48 1 0,0-20-1 16,0-4-1059-16</inkml:trace>
  <inkml:trace contextRef="#ctx0" brushRef="#br0" timeOffset="21051.05">20703 5405 807 0,'0'0'0'0,"10"-2"0"0,12-3 0 0,-22 5 0 15,0 0 0-15,28-12 0 0,-12-1 0 0,-16 13 1 0,0 0-1 16,24-12 1-16,17-7-1 0,-41 19 14 0,0 0-14 16,35-14 15-16,-7 4-15 0,-28 10 23 0,0 0-23 15,27-2 23-15,5 6-23 0,-32-4 31 0,0 0-31 16,31 8 32-16,-6 6-32 0,-25-14 31 0,0 0-31 16,23 19 31-16,3-1-31 0,-26-18 29 0,0 0-29 0,27 19 29 15,-6-7-29-15,-21-12 38 0,0 0-38 0,18 8 39 16,-2-1-39-16,-16-7 36 0,0 0-36 0,12 2 37 15,-3-4-37-15,-9 2 29 0,0 0-29 0,9-3 30 16,-9 3-30-16,0 0 27 0,0 0-27 0,1-12 28 16,-11-9-28-16,10 21 23 0,0 0-23 0,-23-24 23 15,-4 1-23-15,27 23 18 0,0 0-18 0,-28-12 19 16,-4 7-19-16,32 5 19 0,0 0-19 0,-31 0 20 16,-1 0-20-16,32 0 14 0,0 0-14 0,-27 0 14 15,15 3-14-15,12-3 10 0,0 0-10 0,0 0 11 0,14-8-11 16,-14 8 8-16,0 0-8 0,30-7 8 15,16-9-8-15,-46 16 6 0,0 0-6 0,44-14 7 0,-12 7-7 16,-32 7 5-16,0 0-5 0,26-8 5 0,4-1-5 16,-30 9 5-16,0 0-5 0,34-2 5 0,3 6-5 15,-37-4 6-15,0 0-6 0,32 10 7 0,-4 11-7 16,-28-21 7-16,0 0-7 0,25 16 7 0,-10-4-7 16,-15-12 14-16,0 0-14 0,13 12 14 0,-8 2-14 0,-5-14 19 15,0 0-19-15,5 12 20 0,-3-5-20 16,-2-7 20-16,0 0-20 0,0 0 20 0,0 0-20 0,0 0 19 15,0 0-19-15,11 5 20 0,-2-9-20 0,-9 4 18 16,0 0-18-16,15-8 19 0,14-9-19 0,-29 17 15 0,0 0-15 16,30-28 16-16,0-3-16 0,-30 31 15 0,0 0-15 15,24-26 16-15,-8 10-16 0,-16 16 11 0,0 0-11 16,9-12 12-16,-4 7-12 0,-5 5 2 0,0 0-2 16,0 0 3-16,7-7-3 0,-7 7 0 0,0 0 0 0,13-9 0 15,17-6 0-15,0-4-1329 0</inkml:trace>
  <inkml:trace contextRef="#ctx0" brushRef="#br0" timeOffset="27253.66">5652 3560 583 0,'0'0'0'0,"0"0"0"0,0 0 0 0,0 0 28 0,0 0-28 16,0 0 29-16,0 0-29 0,0 0 73 0,0 0-73 16,0 0 73-16,17-9-73 0,-17 9 64 0,0 0-64 15,12-9 64-15,-1 6-64 0,-11 3 44 0,0 0-44 16,16 0 45-16,0-3-45 0,-16 3 29 0,0 0-29 16,17-4 29-16,-1 2-29 0,-16 2 21 0,0 0-21 0,11-1 22 15,7 1-22-15,-18 0 12 0,0 0-12 0,17 0 13 16,6 0-13-16,-23 0 12 0,0 0-12 0,23 0 13 15,0 0-13-15,-23 0 16 0,0 0-16 0,26 1 16 16,-3-1-16-16,-23 0 13 0,0 0-13 0,29-1 13 16,6-5-13-16,-35 6 11 0,0 0-11 0,40-5 12 15,15 2-12-15,-55 3 6 0,0 0-6 0,62 0 7 16,1-4-7-16,-63 4 4 0,0 0-4 0,60-3 4 16,2-2-4-16,-62 5 6 0,0 0-6 0,69-4 6 15,12-1-6-15,-81 5 7 0,0 0-7 0,85-2 8 0,5 1-8 16,-90 1 8-16,0 0-8 0,91-4 8 15,3-3-8-15,-94 7 8 0,0 0-8 0,104-8 9 0,5-1-9 16,-109 9 8-16,0 0-8 0,113-5 9 0,0 3-9 16,-113 2 10-16,0 0-10 0,116-2 10 0,6-1-10 15,-122 3 9-15,0 0-9 0,122-5 10 0,5-6-10 16,-127 11 11-16,0 0-11 0,127-8 11 0,3-1-11 16,-130 9 12-16,0 0-12 0,136-4 12 0,12-3-12 0,-148 7 11 15,0 0-11-15,154-5 12 0,-1-7-12 0,-153 12 8 16,0 0-8-16,159-12 8 0,0 5-8 0,-159 7 6 15,0 0-6-15,167-5 6 0,8 1-6 0,-175 4 8 16,0 0-8-16,185-5 9 0,0-2-9 0,-185 7 5 0,0 0-5 16,186-5 5-16,-1-5-5 0,-185 10 4 0,0 0-4 15,196-9 4-15,6 4-4 0,-202 5 2 0,0 0-2 16,207-4 3-16,1 1-3 0,-208 3 2 0,0 0-2 16,208-3 2-16,7 1-2 0,-215 2 1 0,0 0-1 0,217 0 2 15,0-4-2-15,-217 4 1 0,0 0-1 0,214-3 2 16,3 3-2-16,-217 0 1 0,0 0-1 0,217 0 1 15,0 0-1-15,-217 0 1 0,0 0-1 0,215 3 2 16,-4-3-2-16,-211 0 3 0,0 0-3 0,212 4 3 16,-4-4-3-16,-208 0 3 0,0 0-3 0,203 2 3 15,-4-1-3-15,-199-1 4 0,0 0-4 0,200 5 4 16,-6-1-4-16,-194-4 3 0,0 0-3 0,194 2 4 16,-4 1-4-16,-190-3 3 0,0 0-3 0,185 7 3 15,-1-2-3-15,-184-5 2 0,0 0-2 0,173 7 3 16,-16-2-3-16,-157-5 2 0,0 0-2 0,159 7 3 0,-4 2-3 15,-155-9 1-15,0 0-1 0,155 7 2 16,-12 3-2-16,-143-10 1 0,0 0-1 0,130 11 1 0,-10-6-1 16,-120-5 1-16,0 0-1 0,113 8 1 0,-7 5-1 15,-106-13 1-15,0 0-1 0,102 10 1 0,-19-1-1 16,-83-9 0-16,0 0 0 0,76 7 0 0,-14-2 0 16,-62-5 0-16,0 0 0 0,54 3 0 0,-4-3 0 0,-50 0 0 15,0 0 0-15,40 0 0 0,-3 0 0 0,-37 0 0 16,0 0 0-16,32 0 0 0,-5-3 0 0,-27 3 0 15,0 0 0-15,26-4 0 0,2 4 0 0,-28 0 0 16,0 0 0-16,29-1 0 0,-3-3 0 0,-26 4 0 0,0 0 0 16,28 0 1-16,8 0-1 0,-36 0 0 15,0 0 0-15,40 0 1 0,4 2-1 0,-44-2 0 0,0 0 0 16,44 3 1-16,2 1-1 0,-46-4 1 0,0 0-1 16,44 3 1-16,-1 1-1 0,-43-4 0 0,0 0 0 15,35 1 1-15,-12-4-1 0,-23 3 1 0,0 0-1 0,17-2 2 16,-2 2-2-16,-15 0 3 0,0 0-3 0,8 0 3 15,-8 0-3-15,0 0 2 0,0 0-2 0,0 0 2 16,0 0-2-16,0 0 1 0,0 0-1 0,0 0 1 16,2-8-1-16,-2 8 0 0,0 0 0 0,0 0 0 15,7-4 0-15,-7 4-7 0,0 0 7 0,9 2-6 16,7 8 6-16,0 2-1128 0</inkml:trace>
  <inkml:trace contextRef="#ctx0" brushRef="#br0" timeOffset="29161.12">5646 3920 539 0,'0'0'0'0,"0"0"0"16,0 0 0-16,0 0 37 0,0 0-37 0,0 0 38 15,4 19-38-15,-4-19 60 0,0 0-60 0,0 0 60 0,9 8-60 16,-9-8 61-16,0 0-61 0,8 4 62 0,12-2-62 16,-20-2 46-16,0 0-46 0,21 3 46 0,4 1-46 15,-25-4 32-15,0 0-32 0,30 0 33 0,-2-4-33 16,-28 4 24-16,0 0-24 0,32 0 24 0,3 0-24 16,-35 0 16-16,0 0-16 0,35 0 16 0,2 0-16 15,-37 0 11-15,0 0-11 0,46-5 12 0,16 1-12 16,-62 4 8-16,0 0-8 0,65-8 9 0,11 1-9 15,-76 7 10-15,0 0-10 0,72-5 11 0,6-6-11 0,-78 11 10 16,0 0-10-16,85-8 10 0,8 2-10 0,-93 6 10 16,0 0-10-16,101-7 10 0,-3-1-10 0,-98 8 11 15,0 0-11-15,101-12 11 0,10-4-11 0,-111 16 5 16,0 0-5-16,106-12 5 0,7 0-5 0,-113 12 4 16,0 0-4-16,116-9 4 0,1-3-4 0,-117 12 1 0,0 0-1 15,114-8 2-15,-10-5-2 0,-104 13 0 0,0 0 0 16,108-12 1-16,-4 5-1 0,-104 7 0 0,0 0 0 15,102-8 1-15,-1 4-1 0,-101 4 0 0,0 0 0 0,95-5 1 16,4-2-1-16,-99 7 1 0,0 0-1 0,99-9 1 16,5 6-1-16,-104 3 1 0,0 0-1 0,104-5 1 15,-9 1-1-15,-95 4 1 0,0 0-1 0,99-7 1 16,8 2-1-16,-107 5 1 0,0 0-1 0,104-3 1 16,-8 3-1-16,-96 0 1 0,0 0-1 0,98-5 1 15,8 1-1-15,-106 4 1 0,0 0-1 0,111-3 2 16,-7 3-2-16,-104 0 1 0,0 0-1 0,105 0 2 15,7-6-2-15,-112 6 2 0,0 0-2 0,113-3 2 16,-5 0-2-16,-108 3 2 0,0 0-2 0,111-6 2 0,11 3-2 16,-122 3 1-16,0 0-1 0,120-4 2 0,-2 1-2 15,-118 3 1-15,0 0-1 0,116-2 1 0,13-1-1 16,-129 3 0-16,0 0 0 0,129-4 0 0,-16-1 0 16,-113 5 0-16,0 0 0 0,118 0 1 0,4 5-1 15,-122-5 0-15,0 0 0 0,121 0 0 0,-11-3 0 16,-110 3 1-16,0 0-1 0,116-2 2 0,0 4-2 15,-116-2 4-15,0 0-4 0,119 3 5 0,-6-6-5 16,-113 3 7-16,0 0-7 0,114-2 7 0,8 4-7 0,-122-2 10 16,0 0-10-16,120 3 10 0,-2-3-10 0,-118 0 10 15,0 0-10-15,113 0 10 0,10-3-10 0,-123 3 8 16,0 0-8-16,124 0 8 0,3 0-8 0,-127 0 8 16,0 0-8-16,120 3 8 0,0-3-8 0,-120 0 6 0,0 0-6 15,121 0 7-15,6-3-7 0,-127 3 6 0,0 0-6 16,126-2 7-16,-8 2-7 0,-118 0 6 0,0 0-6 15,123 0 7-15,8 0-7 0,-131 0 8 0,0 0-8 0,130-3 9 16,-4 3-9-16,-126 0 6 0,0 0-6 0,127 0 6 16,3 5-6-16,-130-5 4 0,0 0-4 0,131 7 4 15,-10-4-4-15,-121-3 3 0,0 0-3 0,122 2 3 16,-2 5-3-16,-120-7 4 0,0 0-4 0,120 3 4 16,-2-1-4-16,-118-2 4 0,0 0-4 0,115 4 4 15,-2-1-4-15,-113-3 4 0,0 0-4 0,111 5 5 16,-4 2-5-16,-107-7 4 0,0 0-4 0,110 4 4 15,-1 1-4-15,-109-5 3 0,0 0-3 0,106 7 4 16,-9-7-4-16,-97 0 3 0,0 0-3 0,99 1 3 0,1 3-3 16,-100-4 2-16,0 0-2 0,97 3 3 0,-8 1-3 15,-89-4 3-15,0 0-3 0,88 0 3 0,7 0-3 16,-95 0 2-16,0 0-2 0,93 0 2 0,-8-4-2 16,-85 4 1-16,0 0-1 0,81-3 1 0,-7-1-1 15,-74 4 0-15,0 0 0 0,71-1 1 0,-6 1-1 16,-65 0 0-16,0 0 0 0,64 1 0 0,-11 3 0 15,-53-4 0-15,0 0 0 0,47 0 0 0,-8 3 0 0,-39-3 0 16,0 0 0-16,32 4 0 0,0-2 0 0,-32-2-1 16,0 0 1-16,28 3 0 0,-2 0 0 0,-26-3 0 15,0 0 0-15,21 4 0 0,1 1 0 0,-22-5 0 0,0 0 0 16,21 7 0-16,2-2 0 0,-23-5 0 16,0 0 0-16,26 7 0 0,1 2 0 0,-27-9 2 0,0 0-2 15,31 8 2-15,3-4-2 0,-34-4 5 0,0 0-5 16,39 5 6-16,-6 2-6 0,-33-7 8 0,0 0-8 15,32 9 8-15,-2-6-8 0,-30-3 11 0,0 0-11 16,23 4 11-16,-4-3-11 0,-19-1 14 0,0 0-14 16,16 4 15-16,-5-1-15 0,-11-3 15 0,0 0-15 15,0 0 16-15,0 0-16 0,0 0 13 0,0 0-13 16,0 0 14-16,0 0-14 0,0 0 11 0,0 0-11 16,-11 0 11-16,11 0-11 0,0 0 5 0,0 0-5 0,-9-7 6 15,9 7-6-15,0 0-1206 0</inkml:trace>
  <inkml:trace contextRef="#ctx0" brushRef="#br0" timeOffset="30151.77">17755 3184 303 0,'0'0'0'0,"0"0"0"16,0 0 0-16,0 0 0 0,0 0 0 0,0 0 1 15,0 0-1-15,0 0 15 0,0 0-15 0,0 0 16 16,-26 4-16-16,26-4 28 0,0 0-28 0,-14 0 29 16,-7 0-29-16,21 0 62 0,0 0-62 0,-20 0 62 15,-3 0-62-15,23 0 75 0,0 0-75 0,-21 0 75 0,-4-4-75 16,25 4 66-16,0 0-66 0,-24-7 67 0,-3 2-67 16,27 5 51-16,0 0-51 0,-24-5 51 0,-8 1-51 15,32 4 39-15,0 0-39 0,-30-3 40 0,10 3-40 16,20 0 35-16,0 0-35 0,-14-3 36 15,4 1-36-15,10 2 30 0,0 0-30 0,-7 0 31 0,-2 2-31 16,9-2 25-16,0 0-25 0,0 0 25 0,-4 6-25 16,4-6 22-16,0 0-22 0,0 0 22 0,7 6-22 15,-7-6 15-15,0 0-15 0,0 0 16 0,14 7-16 0,-14-7 8 16,0 0-8-16,11 1 9 0,1 1-9 0,-12-2 0 16,0 0 0-16,13 2 0 0,-1 1 0 0,0 1-881 15</inkml:trace>
  <inkml:trace contextRef="#ctx0" brushRef="#br0" timeOffset="30420.45">17480 3163 684 0,'0'0'0'16,"0"0"0"-16,0 0 0 0,0 0 0 0,0 0 0 16,0 0 0-16,0 0 0 0,0 0 0 0,0 0 0 0,0 0 0 15,0 0 0-15,0 0 7 0,0 0-7 0,0-6 7 16,0 6-7-16,0 0 22 0,0 0-22 0,0 0 22 16,0 0-22-16,0 0 35 0,0 0-35 0,-7-6 36 15,0 6-36-15,7 0 42 0,0 0-42 0,-9 4 42 16,-5 8-42-16,14-12 42 0,0 0-42 0,-12 21 42 15,-2 15-42-15,14-36 38 0,0 0-38 0,-7 48 38 16,5 13-38-16,2-61 32 0,0 0-32 0,2 64 33 16,1 2-33-16,-3-66 26 0,0 0-26 0,7 60 27 15,0-11-27-15,-7-49 22 0,0 0-22 0,4 48 23 16,-8 1-23-16,4-49 18 0,0 0-18 0,-9 52 18 16,-8 1-18-16,17-53 11 0,0 0-11 0,-16 49 11 0,2-9-11 15,14-40 6-15,0 0-6 0,-4 27 6 0,4-15-6 16,0 1-908-16</inkml:trace>
  <inkml:trace contextRef="#ctx0" brushRef="#br0" timeOffset="30768.91">17445 3233 953 0,'0'0'0'16,"0"0"0"-16,0 0 0 0,0 0-6 0,0 0 6 16,3 15-5-16,-6 1 5 0,3-16-14 0,0 0 14 0,-5 24-13 15,1 9 13-15,4-33 0 0,0 0 0 0,4 40 0 16,-3 10 0-16,-1-50 11 0,0 0-11 0,0 55 11 16,-1-5-11-16,1-50 31 0,0 0-31 0,-7 49 31 15,1 3-31-15,6-52 56 0,0 0-56 0,-3 55 56 16,1 11-56-16,2-66 55 0,0 0-55 0,0 64 55 15,2-3-55-15,-2-61 45 0,0 0-45 0,0 48 46 16,0-12-46-16,0-36 37 0,0 0-37 0,-2 33 37 16,-3-8-37-16,5-25 28 0,0 0-28 0,-9 15 29 15,0-6-29-15,9-9 19 0,0 0-19 0,-9 3 19 16,9-3-19-16,0 0 4 0,0 0-4 0,-9-3 5 0,9 3-5 16,0 0-1058-16</inkml:trace>
  <inkml:trace contextRef="#ctx0" brushRef="#br0" timeOffset="31134.43">17431 3523 774 0,'0'0'0'0,"0"0"0"0,0 0 0 0,0 0 2 16,0 0-2-16,9 4 3 0,-9-4-3 0,0 0 1 16,0 0-1-16,-4 9 2 0,1 10-2 0,3-19 28 15,0 0-28-15,-2 26 29 0,2 5-29 0,0-31 55 0,0 0-55 16,0 41 56-16,-7 11-56 0,7-52 60 0,0 0-60 15,-7 57 60-15,0 4-60 0,7-61 54 0,0 0-54 16,-2 60 55-16,-2-8-55 0,4-52 48 0,0 0-48 16,0 40 49-16,6-7-49 0,-6-33 43 0,0 0-43 15,7 24 44-15,1-3-44 0,-8-21 35 0,0 0-35 0,11 16 36 16,1-4-36-16,-12-12 31 0,0 0-31 0,13 8 31 16,6 1-31-16,-19-9 23 0,0 0-23 0,23 7 23 15,0-4-23-15,-23-3 20 0,0 0-20 0,21-3 20 16,-1-1-20-16,-20 4 16 0,0 0-16 0,23-5 17 15,6-2-17-15,-29 7 12 0,0 0-12 0,32-5 12 16,-9 5-12-16,-23 0 10 0,0 0-10 0,14-3 11 16,-5 3-11-16,-9 0 8 0,0 0-8 0,9-4 8 15,-9 4-8-15,0 0 2 0,0 0-2 0,0 0 3 16,9 0-3-16,0 0-1201 0</inkml:trace>
  <inkml:trace contextRef="#ctx0" brushRef="#br0" timeOffset="34017.75">17819 3600 539 0,'0'0'0'0,"17"0"0"0,15-4 0 15,-32 4 40-15,0 0-40 0,50-3 41 0,13 6-41 16,-63-3 44-16,0 0-44 0,64 0 45 0,3-7-45 0,-67 7 48 15,0 0-48-15,68-5 49 0,6 5-49 0,-74 0 28 16,0 0-28-16,75 0 29 0,-17 0-29 0,-58 0 26 0,0 0-26 16,40-3 27-16,-11 3-27 0,-29 0 22 0,0 0-22 15,14 3 23-15,-14-3-23 0,0 0 4 0,0 0-4 16,0 0 4-16,-20 16-4 0,3-4-667 0</inkml:trace>
  <inkml:trace contextRef="#ctx0" brushRef="#br0" timeOffset="34308.78">17854 3684 718 0,'0'0'0'0,"0"0"0"16,0 0 0-16,0 0-5 0,0 0 5 0,-7 6-5 15,2-3 5-15,5-3 6 0,0 0-6 0,0 0 6 16,0 0-6-16,0 0 28 0,0 0-28 0,2 5 29 15,13 2-29-15,-15-7 48 0,0 0-48 0,25 4 48 0,23 1-48 16,-48-5 65-16,0 0-65 0,54 0 65 0,13 0-65 16,-67 0 62-16,0 0-62 0,73 0 63 0,15 0-63 15,-88 0 56-15,0 0-56 0,88 0 56 0,-14 0-56 16,-74 0 42-16,0 0-42 0,65 3 42 0,-10-6-42 16,-55 3 34-16,0 0-34 0,42-5 34 0,-12 1-34 15,-30 4 27-15,0 0-27 0,22-3 27 0,-10-1-27 16,-12 4 20-16,0 0-20 0,7 0 21 0,-7 0-21 15,0 0-1056-15</inkml:trace>
  <inkml:trace contextRef="#ctx0" brushRef="#br0" timeOffset="46905.56">17226 4181 807 0,'0'0'0'0,"0"0"0"15,0 0 0-15,0 0 47 0,0 0-47 0,0 0 48 16,0 0-48-16,0 0 91 0,0 0-91 0,-2 24 92 15,-3 6-92-15,5-30 95 0,0 0-95 0,-9 31 96 16,-3 5-96-16,12-36 64 0,0 0-64 0,-16 42 64 16,-10 1-64-16,26-43 32 0,0 0-32 0,-32 42 33 0,-7 1-33 15,39-43 31-15,0 0-31 0,-39 36 31 0,4-3-31 16,35-33 22-16,0 0-22 0,-27 28 23 0,13-11-23 16,14-17 11-16,0 0-11 0,-3 12 12 0,10-5-12 15,0-2-1140-15</inkml:trace>
  <inkml:trace contextRef="#ctx0" brushRef="#br0" timeOffset="47219.68">17060 4229 998 0,'0'0'0'16,"0"0"0"-16,4 13 0 0,-4-13 21 15,0 0-21-15,0 0 21 0,14 5-21 0,-14-5 28 0,0 0-28 16,9-4 29-16,8-8-29 0,-17 12 53 0,0 0-53 16,23-14 54-16,0 2-54 0,-23 12 55 0,0 0-55 0,23-12 56 15,-3 0-56-15,-20 12 47 0,0 0-47 0,17-10 48 16,-1 8-48-16,-16 2 39 0,0 0-39 0,12 9 40 16,-1 20-40-16,-11-29 36 0,0 0-36 0,5 36 36 15,-5 4-36-15,0-40 31 0,0 0-31 0,0 36 31 16,-5-3-31-16,5-33 25 0,0 0-25 0,2 28 26 15,7-9-26-15,-9-19 19 0,0 0-19 0,14 12 20 16,2-10-20-16,0 1-1225 0</inkml:trace>
  <inkml:trace contextRef="#ctx1" brushRef="#br0">19967 13073 0,'0'0'15,"0"0"1,9 9-16,1 0 16,9 10-16,-1-10 15,-18-9 1</inkml:trace>
  <inkml:trace contextRef="#ctx0" brushRef="#br0" timeOffset="49685.18">5609 3269 404 0,'0'0'0'0,"0"0"0"16,0 0 0-16,0 0 9 0,0 0-9 0,0 0 9 15,0 0-9-15,0 0 41 0,0 0-41 0,0 0 42 16,0 0-42-16,0 0 57 0,0 0-57 0,0 0 58 15,0 0-58-15,0 0 34 0,0 0-34 0,0 0 35 16,0 0-35-16,0 0 23 0,0 0-23 0,0 0 23 16,27-17-23-16,-27 17 17 0,0 0-17 0,19-7 17 15,13-2-17-15,-32 9 12 0,0 0-12 0,30-9 12 16,3 3-12-16,-33 6 8 0,0 0-8 0,36-6 9 16,-5 3-9-16,-31 3 7 0,0 0-7 0,27-4 7 15,-8 1-7-15,-19 3 5 0,0 0-5 0,18-2 6 0,-4 1-6 16,-14 1 9-16,0 0-9 0,12-2 9 0,-3 2-9 15,-9 0 21-15,0 0-21 0,9-4 21 0,-9 4-21 16,0 0 34-16,0 0-34 0,0 0 35 0,0 0-35 16,0 0 39-16,0 0-39 0,0 12 40 0,2 1-40 15,-2-13 35-15,0 0-35 0,3 15 35 0,-3 11-35 16,0-26 28-16,0 0-28 0,4 35 29 0,-4 10-29 0,0-45 26 16,0 0-26-16,5 48 26 0,-1-3-26 0,-4-45 25 15,0 0-25-15,1 47 25 0,5-2-25 0,-6-45 24 16,0 0-24-16,3 38 24 0,-3 2-24 0,0-40 27 15,0 0-27-15,-5 36 27 0,5 4-27 0,0-40 28 16,0 0-28-16,0 45 29 0,5 10-29 0,-5-55 27 0,0 0-27 16,9 57 28-16,3-8-28 0,-12-49 24 0,0 0-24 15,11 36 24-15,-2-3-24 0,-9-33 19 0,0 0-19 16,12 28 19-16,-3-4-19 0,-9-24 17 0,0 0-17 0,5 21 18 16,-5-2-18-16,0-19 16 0,0 0-16 0,0 21 17 15,0-6-17-15,0-15 18 0,0 0-18 0,2 14 19 16,1 5-19-16,-3-19 20 0,0 0-20 0,0 16 20 15,4 1-20-15,-4-17 19 0,0 0-19 0,5 19 20 16,4-2-20-16,-9-17 18 0,0 0-18 0,9 19 19 16,-6 7-19-16,-3-26 13 0,0 0-13 0,0 28 14 15,6-13-14-15,-6-15 12 0,0 0-12 0,0 16 12 16,0-7-12-16,0-9 10 0,0 0-10 0,0 8 11 16,0 1-11-16,0-9 11 0,0 0-11 0,0 10 12 15,0-1-12-15,0-9 12 0,0 0-12 0,0 9 13 0,0-9-13 16,0 0 13-16,0 0-13 0,0 7 14 0,0-7-14 15,0 0 14-15,0 0-14 0,0 0 14 0,0 0-14 16,0 0 13-16,0 0-13 0,-6 0 13 0,6 0-13 16,0 0 13-16,0 0-13 0,-8 0 14 0,8 0-14 15,0 0 14-15,0 0-14 0,0 0 14 0,-18-7-14 16,18 7 14-16,0 0-14 0,-23-5 15 0,-12 1-15 16,35 4 13-16,0 0-13 0,-32 4 14 0,6-3-14 15,26-1 7-15,0 0-7 0,-20 7 8 0,-1 2-8 0,21-9 4 16,0 0-4-16,-14 7 5 0,9-7-5 0,-4 1-1537 15</inkml:trace>
  <inkml:trace contextRef="#ctx0" brushRef="#br0" timeOffset="50334.51">5974 4595 863 0,'0'0'0'0,"0"0"0"15,0 0 0-15,0 0 9 0,0 0-9 0,0 0 9 16,0 0-9-16,0 0 8 0,0 0-8 0,6 22 9 16,4 23-9-16,-10-45 51 0,0 0-51 0,21 57 52 15,6 7-52-15,-27-64 58 0,0 0-58 0,37 63 59 16,3-8-59-16,-40-55 52 0,0 0-52 0,41 54 52 16,-6-2-52-16,-35-52 46 0,0 0-46 0,25 58 46 15,-9 8-46-15,-16-66 39 0,0 0-39 0,14 61 40 0,-9-18-40 16,-5-43 25-16,0 0-25 0,4 29 25 0,-4-11-25 15,0-18 14-15,0 0-14 0,0 10 15 0,0-10-15 16,0 0-1044-16</inkml:trace>
  <inkml:trace contextRef="#ctx0" brushRef="#br0" timeOffset="50734.7">6011 4595 382 0,'0'0'0'16,"0"0"0"-16,-3 12 0 0,3-12 47 0,0 0-47 15,-5 19 47-15,-10 17-47 0,15-36 74 0,0 0-74 0,-12 40 75 16,1-7-75-16,11-33 36 0,0 0-36 0,-8 24 36 15,1-7-36-15,7-17 28 0,0 0-28 0,-7 16 29 16,7-9-29-16,0-7 19 0,0 0-19 0,0 0 20 16,0 0-20-16,0 0 18 0,0 0-18 0,1-16 19 15,3-5-19-15,-4 21 24 0,0 0-24 0,5-34 25 16,-1-8-25-16,-4 42 28 0,0 0-28 0,5-39 28 16,0 11-28-16,-5 28 30 0,0 0-30 0,7-17 30 15,-1 4-30-15,-6 13 34 0,0 0-34 0,5-6 34 16,-5 6-34-16,0 0 36 0,0 0-36 0,18 6 37 15,-6 3-37-15,-12-9 38 0,0 0-38 0,16 12 38 0,5 4-38 16,-21-16 39-16,0 0-39 0,32 15 39 0,14 10-39 16,-46-25 33-16,0 0-33 0,49 17 34 0,-3-14-34 15,1 1-958-15</inkml:trace>
  <inkml:trace contextRef="#ctx1" brushRef="#br0" timeOffset="3246.06">8965 9257 0</inkml:trace>
  <inkml:trace contextRef="#ctx0" brushRef="#br0" timeOffset="52451.95">5054 3759 281 0,'0'0'0'0,"0"0"0"0,0 0 0 15,0 0 26-15,0 0-26 0,0 0 27 0,0 0-27 16,0 0 60-16,0 0-60 0,0 0 60 0,19-12-60 16,-19 12 72-16,0 0-72 0,14-2 72 0,11-5-72 15,-25 7 57-15,0 0-57 0,32-5 58 0,8-2-58 16,-40 7 38-16,0 0-38 0,51-5 39 0,2 5-39 15,-53 0 35-15,0 0-35 0,51-4 35 0,-7 4-35 16,-44 0 30-16,0 0-30 0,37 0 31 0,-7-3-31 16,-30 3 33-16,0 0-33 0,29-5 33 0,-6-2-33 15,-23 7 32-15,0 0-32 0,17-6 33 0,-3 6-33 0,-14 0 29 16,0 0-29-16,13 0 30 0,-5-6-30 0,-8 6 23 16,0 0-23-16,9-6 23 0,-9 6-23 0,0 0 22 0,0 0-22 15,0 0 23-15,6-7-23 0,-6 7 20 0,0 0-20 16,0 0 20-16,0 0-20 0,0 0 16 0,0 0-16 15,-9 4 17-15,0-1-17 0,0-1-897 0</inkml:trace>
  <inkml:trace contextRef="#ctx0" brushRef="#br0" timeOffset="52818.67">5018 3953 326 0,'0'0'0'0,"0"0"0"0,13 3 0 16,-13-3 34-16,0 0-34 0,10 4 34 0,8-4-34 15,-18 0 54-15,0 0-54 0,21 0 55 0,7-9-55 16,-28 9 28-16,0 0-28 0,37-7 28 0,7 2-28 15,-44 5 53-15,0 0-53 0,50-7 54 0,-4-2-54 16,-46 9 36-16,0 0-36 0,44-8 37 0,-4 1-37 16,-40 7 29-16,0 0-29 0,37-9 29 0,-5 0-29 0,-32 9 42 15,0 0-42-15,27-10 42 0,-5 1-42 0,-22 9 44 16,0 0-44-16,18-5 44 0,-4-2-44 0,-14 7 40 16,0 0-40-16,13-5 40 0,-13 5-40 0,0 0 34 15,0 0-34-15,10-7 35 0,-1 2-35 0,-9 5 27 0,0 0-27 16,9-4 28-16,0 4-28 0,-1 0-820 0</inkml:trace>
  <inkml:trace contextRef="#ctx0" brushRef="#br0" timeOffset="75535.09">25133 5012 886 0,'0'0'0'0,"0"0"0"16,11 41 0-16,-11-41 30 0,0 0-30 0,5 40 31 15,-1 3-31-15,-4-43 78 0,0 0-78 0,3 58 78 16,1 16-78-16,-4-74 60 0,0 0-60 0,9 80 61 16,3-4-61-16,-12-76 1 0,0 0-1 0,19 65 1 15,3-9-1-15,-1-3-860 0</inkml:trace>
  <inkml:trace contextRef="#ctx0" brushRef="#br0" timeOffset="76036.78">25147 4614 875 0,'0'0'0'0,"0"0"0"0,-22 2 0 0,22-2 42 16,0 0-42-16,-29 8 42 0,-8 6-42 0,37-14 89 16,0 0-89-16,-42 23 89 0,-4 1-89 0,46-24 39 15,0 0-39-15,-48 43 40 0,-1 25-40 0,49-68 48 16,0 0-48-16,-46 77 49 0,9 15-49 0,37-92 45 0,0 0-45 16,-28 95 45-16,9-5-45 0,19-90 39 0,0 0-39 15,-9 104 40-15,10 14-40 0,-1-118 34 0,0 0-34 16,16 117 34-16,9-16-34 0,-25-101 27 0,0 0-27 15,39 88 28-15,14-3-28 0,-53-85 28 0,0 0-28 16,56 69 28-16,1-17-28 0,-57-52 26 0,0 0-26 0,51 33 27 16,-5-12-27-16,-46-21 23 0,0 0-23 0,47 8 23 15,6-9-23-15,-53 1 21 0,0 0-21 0,57-19 21 16,3-14-21-16,-60 33 17 0,0 0-17 0,53-54 17 16,-9-20-17-16,-44 74 18 0,0 0-18 0,33-94 18 15,-15-11-18-15,-18 105 17 0,0 0-17 0,7-122 18 16,-9-11-18-16,2 133 19 0,0 0-19 0,-11-130 20 15,-6 6-20-15,17 124 16 0,0 0-16 0,-25-113 17 16,-3 23-17-16,28 90 14 0,0 0-14 0,-35-71 14 16,-9 13-14-16,44 58 11 0,0 0-11 0,-46-40 11 15,2 16-11-15,44 24 8 0,0 0-8 0,-41-16 8 0,2 12-8 16,39 4 1-16,0 0-1 0,-35 7 2 0,1 6-2 16,34-13-2-16,0 0 2 0,-28 24-1 0,9 7 1 15,-1 2-1474-15</inkml:trace>
  <inkml:trace contextRef="#ctx0" brushRef="#br0" timeOffset="77985.58">25837 5147 1177 0,'0'0'0'0,"0"0"0"15,0 0 0-15,0 0 12 0,0 0-12 0,0 0 12 16,0 0-12-16,0 0 42 0,0 0-42 0,30-14 43 16,16-2-43-16,-46 16 42 0,0 0-42 0,60-17 42 0,12 3-42 15,-72 14 40-15,0 0-40 0,87-14 41 0,17 2-41 16,-104 12 42-16,0 0-42 0,109-12 42 0,-1 0-42 15,-108 12 35-15,0 0-35 0,97-3 36 0,-9 6-36 16,-88-3 19-16,0 0-19 0,65 9 20 0,-30 3-20 16,-35-12 4-16,0 0-4 0,15 15 5 0,-19 11-5 15,1-1-1181-15</inkml:trace>
  <inkml:trace contextRef="#ctx0" brushRef="#br0" timeOffset="78184.87">26280 5133 1099 0,'0'0'0'16,"3"9"0"-16,6 11 0 0,-9-20 2 0,0 0-2 15,11 33 3-15,-1 11-3 0,-10-44 5 0,0 0-5 16,11 53 5-16,0 18-5 0,-11-71 33 0,0 0-33 0,10 69 34 16,-1-5-34-16,-9-64 38 0,0 0-38 0,11 58 39 15,4-14-39-15,-15-44 29 0,0 0-29 0,18 40 30 16,-2-15-30-16,0 2-928 0</inkml:trace>
  <inkml:trace contextRef="#ctx0" brushRef="#br0" timeOffset="78468.55">26525 5626 1020 0,'0'0'0'0,"11"-3"0"0,13-1 0 15,-24 4 0-15,0 0 0 0,32-5 1 0,7-11-1 16,-39 16 10-16,0 0-10 0,33-13 10 0,-4-1-10 15,-29 14 13-15,0 0-13 0,21-14 14 0,-7 2-14 16,-14 12 40-16,0 0-40 0,2-21 40 0,-13-7-40 16,11 28 53-16,0 0-53 0,-19-22 54 0,-8 17-54 15,27 5 50-15,0 0-50 0,-24 7 51 0,1 17-51 16,23-24 47-16,0 0-47 0,-16 33 48 0,7 5-48 0,9-38 40 16,0 0-40-16,-4 36 41 0,8-1-41 15,-4-35 33-15,0 0-33 0,18 29 34 0,17-5-34 16,-35-24 27-16,0 0-27 0,44 16 27 0,11-11-27 0,-55-5 25 15,0 0-25-15,53-2 26 0,-2-6-26 0,-51 8 5 0,0 0-5 16,46-12 5-16,3-2-5 0,0 0-1226 0</inkml:trace>
  <inkml:trace contextRef="#ctx0" brushRef="#br0" timeOffset="79134.77">27061 5403 729 0,'0'0'0'0,"0"0"0"0,7 21 0 16,-7-21 4-16,0 0-4 0,11 20 5 0,7 13-5 16,-18-33 70-16,0 0-70 0,15 35 71 0,-4-6-71 0,-11-29 93 15,0 0-93-15,4 28 94 0,-3-7-94 0,-1-21 83 0,0 0-83 16,0 24 84-16,-1 4-84 0,1-28 79 0,0 0-79 15,-4 21 79-15,0-4-79 0,4-17 66 0,0 0-66 16,-1 12 67-16,1-12-67 0,0 0 53 0,0 0-53 16,0 0 54-16,5-5-54 0,-5 5 40 0,0 0-40 15,7-21 41-15,9-14-41 0,-16 35 36 0,0 0-36 16,18-33 37-16,-4 13-37 0,-14 20 28 0,0 0-28 16,12-21 29-16,2 9-29 0,-14 12 23 0,0 0-23 0,21-9 24 15,9 7-24-15,-30 2 18 0,0 0-18 0,32 2 19 16,-5 7-19-16,-27-9 15 0,0 0-15 0,26 9 16 15,0 6-16-15,-26-15 13 0,0 0-13 0,23 12 13 16,-9 0-13-16,-14-12 9 0,0 0-9 0,13 12 10 16,-3-10-10-16,-10-2 9 0,0 0-9 0,9 0 9 15,-2 0-9-15,-7 0 8 0,0 0-8 0,11-2 9 16,6-5-9-16,-17 7 7 0,0 0-7 0,25-12 7 16,5-5-7-16,-30 17 5 0,0 0-5 0,27-19 6 15,-11 5-6-15,-16 14 3 0,0 0-3 0,14-10 4 16,0 6-4-16,-14 4 2 0,0 0-2 0,16 0 2 0,-1 2-2 15,-15-2 1-15,0 0-1 0,23 9 2 0,7 8-2 16,-30-17 0-16,0 0 0 0,29 21 1 0,-12-2-1 16,-17-19 0-16,0 0 0 0,13 17 1 0,1 7-1 15,-14-24 0-15,0 0 0 0,16 26 0 0,3 4 0 16,0-3-1499-16</inkml:trace>
  <inkml:trace contextRef="#ctx0" brushRef="#br0" timeOffset="79335.58">28026 5417 1446 0,'0'0'0'16,"0"0"0"-16,0 19 0 0,0-19 4 0,0 0-4 16,2 33 4-16,3 27-4 0,-5-60 58 0,0 0-58 15,5 64 59-15,3-3-59 0,-8-61 70 0,0 0-70 0,5 62 70 16,-2 13-70-16,-3-75 43 0,0 0-43 0,4 71 43 15,-1-16-43-15,-3-55 22 0,0 0-22 0,6 48 23 16,1-6-23-16,0 1-1322 0</inkml:trace>
  <inkml:trace contextRef="#ctx0" brushRef="#br0" timeOffset="79568.38">27857 5521 1323 0,'0'0'0'0,"-4"-7"0"16,-6-14 0-16,10 21 17 0,0 0-17 0,-11-33 17 15,4-12-17-15,7 45 18 0,0 0-18 0,0-47 18 0,16 2-18 16,-16 45 49-16,0 0-49 0,28-36 50 0,16 8-50 16,-44 28 53-16,0 0-53 0,53-8 54 0,12 11-54 15,-65-3 51-15,0 0-51 0,59 21 51 0,-17 24-51 16,-42-45 59-16,0 0-59 0,28 57 60 0,-17 10-60 16,-11-67 34-16,0 0-34 0,-9 66 35 0,-23-10-35 15,32-56 22-15,0 0-22 0,-44 45 23 0,-14-2-23 0,58-43 15 16,0 0-15-16,-48 33 16 0,24-18-16 0,-1 3-1414 15</inkml:trace>
  <inkml:trace contextRef="#ctx0" brushRef="#br0" timeOffset="80219.5">28497 5403 707 0,'0'0'0'0,"-3"14"0"0,-6 17 0 15,9-31 15-15,0 0-15 0,-7 36 16 0,0 1-16 16,7-37 41-16,0 0-41 0,0 33 42 0,7-9-42 16,-7-24 59-16,0 0-59 0,10 15 59 0,4 1-59 15,-14-16 70-15,0 0-70 0,20 14 71 0,6-2-71 0,-26-12 74 16,0 0-74-16,27 8 75 0,-8-6-75 0,-19-2 70 15,0 0-70-15,16-7 70 0,0-10-70 0,-16 17 64 16,0 0-64-16,10-24 64 0,-11-4-64 0,1 28 48 0,0 0-48 16,-13-33 49-16,-8-1-49 0,21 34 35 0,0 0-35 15,-26-30 35-15,-3 6-35 0,29 24 27 0,0 0-27 16,-21-23 28-16,14 6-28 0,7 17 20 0,0 0-20 16,4-15 21-16,6-1-21 0,-10 16 14 0,0 0-14 15,29-14 14-15,22-7-14 0,-51 21 10 0,0 0-10 16,58-19 11-16,0 7-11 0,-58 12 9 0,0 0-9 0,62 0 10 15,5 19-10-15,-67-19 7 0,0 0-7 0,60 30 7 16,-12 3-7-16,-48-33 13 0,0 0-13 0,28 36 14 16,-21 0-14-16,-7-36 13 0,0 0-13 0,-7 31 13 15,-11-10-13-15,18-21 16 0,0 0-16 0,-25 12 16 16,-3-8-16-16,28-4 18 0,0 0-18 16,-19 0 19-16,19 0-19 0,0 0 18 0,0 0-18 0,9-19 18 15,21-14-18-15,-30 33 15 0,0 0-15 0,38-49 16 16,6-4-16-16,-44 53 13 0,0 0-13 0,41-47 14 15,-13 14-14-15,-28 33 0 0,0 0 0 0,20-21 1 0,-4 9-1 16,-16 12-8-16,0 0 8 0,17-7-7 0,3 7 7 16,1 0-1473-16</inkml:trace>
  <inkml:trace contextRef="#ctx0" brushRef="#br0" timeOffset="81120.86">29659 5323 1188 0,'0'0'0'0,"0"0"0"0,-19-15 0 0,19 15 10 0,0 0-10 15,-23-14 11-15,-7 0-11 0,30 14 26 0,0 0-26 16,-32-5 27-16,2 10-27 0,30-5 49 0,0 0-49 16,-28 19 49-16,4 17-49 0,24-36 48 0,0 0-48 15,-20 44 49-15,6 6-49 0,14-50 47 0,0 0-47 16,-5 48 48-16,8-13-48 0,-3-35 46 0,0 0-46 0,9 24 46 15,3-6-46-15,-12-18 40 0,0 0-40 0,13 8 40 16,-3-1-40-16,-10-7 33 0,0 0-33 0,11 0 34 16,5-3-34-16,-16 3 27 0,0 0-27 0,21-9 27 15,4-7-27-15,-25 16 18 0,0 0-18 0,21-24 19 16,-7-9-19-16,-14 33 13 0,0 0-13 0,11-31 13 16,-4 14-13-16,-7 17 9 0,0 0-9 0,5-16 10 15,-2 9-10-15,-3 7 8 0,0 0-8 0,11-1 9 16,10 4-9-16,-21-3 6 0,0 0-6 0,34 9 7 15,15-1-7-15,-49-8 6 0,0 0-6 0,48 12 7 16,-13-3-7-16,-35-9 1 0,0 0-1 0,25 7 1 0,-9-5-1 16,-16-2-1-16,0 0 1 0,12 0-1 0,-2 0 1 15,-10 0-8-15,0 0 8 0,15-2-8 0,6-14 8 16,-21 16-35-16,0 0 35 0,21-24-34 0,-3-3 34 16,-18 27-68-16,0 0 68 0,15-33-68 0,0-9 68 15,-15 42-74-15,0 0 74 0,12-36-73 0,-2 17 73 16,-10 19-41-16,0 0 41 0,11-12-41 0,1 5 41 15,-12 7-9-15,0 0 9 0,27 3-8 0,17 9 8 0,-44-12 0 16,0 0 0-16,44 28 0 0,-10 12 0 0,-34-40 11 16,0 0-11-16,19 45 11 0,-10 7-11 0,-9-52 36 15,0 0-36-15,3 48 37 0,-4-11-37 0,1-37 47 16,0 0-47-16,-4 24 48 0,2-10-48 0,2-14 50 16,0 0-50-16,2 7 50 0,-2-7-50 0,0 0 42 0,0 0-42 15,16-20 43-15,7-4-43 0,-23 24 41 0,0 0-41 16,23-34 41-16,0-10-41 0,-23 44 37 0,0 0-37 0,21-45 38 15,-2 2-38-15,-19 43 32 0,0 0-32 0,14-29 32 16,-5 13-32-16,-9 16 24 0,0 0-24 0,7-5 24 16,0 5-24-16,-7 0 14 0,0 0-14 0,13 12 15 15,8 12-15-15,-21-24 8 0,0 0-8 0,21 24 9 16,-7-3-9-16,-14-21 5 0,0 0-5 0,11 12 5 16,-4 0-5-16,-7-12 4 0,0 0-4 0,0 0 4 15,9 6-4-15,-9-6 3 0,0 0-3 0,0 0 3 16,10-2-3-16,-10 2 3 0,0 0-3 0,11-7 4 15,6-9-4-15,-17 16 3 0,0 0-3 0,21-26 3 0,2-5-3 16,-23 31 2-16,0 0-2 0,18-33 3 0,-7 11-3 16,-11 22 3-16,0 0-3 0,5-12 3 0,-5 12-3 15,0 0 3-15,0 0-3 0,5 10 4 0,4 20-4 16,-9-30 4-16,0 0-4 0,12 39 5 0,3 10-5 16,-15-49 6-16,0 0-6 0,14 52 7 0,-2-4-7 15,-12-48 9-15,0 0-9 0,5 45 10 0,-5 4-10 16,0-49 17-16,0 0-17 0,-10 53 18 0,-11 15-18 15,21-68 21-15,0 0-21 0,-29 73 21 0,-2-8-21 0,31-65 22 16,0 0-22-16,-36 63 23 0,-6-13-23 0,42-50 8 16,0 0-8-16,-44 43 9 0,-6-10-9 0,50-33 2 15,0 0-2-15,-49 28 2 0,5-16-2 0,0 0-1764 0</inkml:trace>
  <inkml:trace contextRef="#ctx0" brushRef="#br0" timeOffset="83668.57">31251 5209 875 0,'0'0'0'0,"3"17"0"15,4 20 0-15,-7-37 71 0,0 0-71 0,7 52 72 16,4 17-72-16,-11-69 150 0,0 0-150 0,14 80 151 15,3 1-151-15,-17-81 105 0,0 0-105 0,18 86 106 16,-4 15-106-16,-14-101 69 0,0 0-69 0,6 100 70 16,-10-12-70-16,4-88 40 0,0 0-40 0,-16 73 41 15,-14-12-41-15,30-61 27 0,0 0-27 0,-40 45 28 16,-12-16-28-16,52-29 14 0,0 0-14 0,-51 19 14 16,4-14-14-16,47-5 0 0,0 0 0 0,-39-1 1 15,9-12-1-15,0 1-1316 0</inkml:trace>
  <inkml:trace contextRef="#ctx0" brushRef="#br0" timeOffset="83821.62">31199 5024 819 0,'0'0'0'0,"0"0"0"0,7-9 0 0,-7 9 4 16,0 0-4-16,7-7 4 0,-7 7-4 0,0 0 8 15,0 0-8-15,9 7 8 0,4 11-8 0,-1-1-573 16</inkml:trace>
  <inkml:trace contextRef="#ctx0" brushRef="#br0" timeOffset="84320.5">31482 5329 1043 0,'0'0'0'0,"0"10"0"15,0 11 0-15,0-21-15 0,0 0 15 0,3 33-15 16,6 6 15-16,-9-39-3 0,0 0 3 0,14 33-3 16,2-9 3-16,-16-24 0 0,0 0 0 0,21 21 0 0,11-2 0 15,-32-19 11-15,0 0-11 0,30 16 11 0,-14-11-11 16,-16-5 37-16,0 0-37 0,10 4 37 0,1-8-37 15,-11 4 50-15,0 0-50 0,14-5 50 0,0-7-50 16,-14 12 60-16,0 0-60 0,4-23 61 0,-19-10-61 16,15 33 54-16,0 0-54 0,-28-33 55 0,-12 4-55 15,40 29 44-15,0 0-44 0,-43-24 45 0,10 8-45 16,33 16 33-16,0 0-33 0,-27-15 33 0,12 6-33 16,15 9 26-16,0 0-26 0,-8-9 27 0,12 2-27 0,-4 7 20 15,0 0-20-15,23-8 20 0,25-15-20 0,-48 23 14 16,0 0-14-16,60-24 14 0,3 2-14 0,-63 22 3 0,0 0-3 15,53-16 3-15,-23 9-3 0,-30 7 0 0,0 0 0 16,21-5 0-16,0-2 0 0,-21 7-2 0,0 0 2 16,20-3-1-16,1 3 1 0,-21 0-4 0,0 0 4 15,26 10-3-15,8 5 3 0,-34-15-2 0,0 0 2 16,30 26-1-16,-11 14 1 0,-19-40 0 0,0 0 0 16,16 42 0-16,-4 4 0 0,-12-46 1 0,0 0-1 0,9 40 2 15,-2-7-2-15,-7-33 8 0,0 0-8 0,7 24 8 16,0-11-8-16,-7-13 12 0,0 0-12 0,7 8 12 15,1 1-12-15,-1-1-1249 0</inkml:trace>
  <inkml:trace contextRef="#ctx0" brushRef="#br0" timeOffset="84851.26">32199 5323 1132 0,'0'0'0'16,"6"7"0"-16,6 14 0 0,-12-21 25 0,0 0-25 16,14 26 25-16,-5 5-25 0,-9-31 35 0,0 0-35 0,4 24 36 15,-6-3-36-15,2-21 90 0,0 0-90 16,-2 19 91-16,2-5-91 0,0-14 61 0,0 0-61 0,2 10 62 15,-2-10-62-15,0 0 48 0,0 0-48 0,0 0 48 16,7-10-48-16,-7 10 36 0,0 0-36 0,5-21 37 16,6-8-37-16,-11 29 28 0,0 0-28 0,12-35 28 15,2-6-28-15,-14 41 14 0,0 0-14 0,14-37 15 16,-1 8-15-16,-13 29 8 0,0 0-8 0,7-19 9 16,-2 7-9-16,-5 12 6 0,0 0-6 0,0 0 6 15,12-7-6-15,-12 7 2 0,0 0-2 0,14 10 3 0,13 11-3 16,-27-21 1-16,0 0-1 0,28 24 1 0,-3-6-1 15,-25-18 0-15,0 0 0 0,23 19 0 0,3 5 0 16,-26-24 0-16,0 0 0 0,27 27 0 0,-8-11 0 16,0 1-1326-16</inkml:trace>
  <inkml:trace contextRef="#ctx0" brushRef="#br0" timeOffset="85134.75">32649 4918 1031 0,'0'0'0'16,"0"0"0"-16,0 0 0 0,0 0 6 0,0 0-6 15,13 6 7-15,-5 4-7 0,-8-10 11 0,0 0-11 16,9 29 11-16,2 22-11 0,-11-51 71 0,0 0-71 16,10 60 72-16,-1 1-72 0,-9-61 66 0,0 0-66 0,6 67 67 15,-3 11-67-15,-3-78 56 0,0 0-56 0,5 80 57 16,4-2-57-16,-9-78 51 0,0 0-51 0,14 67 52 15,9-24-52-15,-23-43 49 0,0 0-49 0,27 33 49 16,1-16-49-16,-28-17 47 0,0 0-47 0,28 13 48 16,-5-10-48-16,-23-3 35 0,0 0-35 0,23 0 35 15,-4 0-35-15,-19 0 12 0,0 0-12 0,20-12 13 16,3-5-13-16,0-2-1325 0</inkml:trace>
  <inkml:trace contextRef="#ctx0" brushRef="#br0" timeOffset="85278.77">32741 5292 863 0,'0'0'0'0,"14"-2"0"0,21-4 0 16,-35 6 2-16,0 0-2 0,50-6 2 0,10-1-2 16,-60 7-1-16,0 0 1 0,51-5 0 0,-25 5 0 15,1-3-590-15</inkml:trace>
  <inkml:trace contextRef="#ctx0" brushRef="#br0" timeOffset="85820">31861 5024 964 0,'0'0'0'0,"0"0"0"0,0 0 0 0,0 0-20 16,0 0 20-16,0 0-20 0,0 0 20 0,0 0-17 0,0 0 17 15,17 12-17-15,-17-12 17 0,0 0 28 0,0 0-28 16,8 0 29-16,0-7-29 0,-8 7 83 0,0 0-83 16,9-9 84-16,-4-4-84 0,-5 13 84 0,0 0-84 15,0-14 85-15,-8 2-85 0,8 12 68 0,0 0-68 0,-13-6 69 16,1 10-69-16,12-4 42 0,0 0-42 0,-11 17 43 15,3 16-43-15,-1 0-1069 0</inkml:trace>
  <inkml:trace contextRef="#ctx0" brushRef="#br0" timeOffset="86935.33">26885 7158 662 0,'0'0'0'0,"0"0"0"0,0 0 0 16,0 0 63-16,0 0-63 0,-18 10 63 0,11-5-63 15,7-5 139-15,0 0-139 0,0 0 140 0,7 5-140 16,-7-5 128-16,0 0-128 0,30 2 128 0,30 0-128 0,-60-2 94 15,0 0-94-15,83 0 95 0,21-5-95 0,-104 5 57 16,0 0-57-16,115-11 58 0,7 1-58 0,-122 10 45 16,0 0-45-16,121-10 46 0,-8-1-46 0,-113 11 38 15,0 0-38-15,104-14 39 0,-19-3-39 0,-85 17 35 0,0 0-35 16,62-15 35-16,-27 6-35 0,-35 9 30 0,0 0-30 16,21-5 31-16,-9 3-31 0,-12 2 13 0,0 0-13 15,7-2 13-15,-7 2-13 0,0 0 1 0,0 0-1 16,-8-8 1-16,-12 1-1 0,1-2-1406 0</inkml:trace>
  <inkml:trace contextRef="#ctx0" brushRef="#br0" timeOffset="87253.4">27751 6959 1087 0,'0'0'0'0,"0"0"0"15,7 0 0-15,-7 0 9 0,0 0-9 0,0 0 10 16,9-7-10-16,-9 7 4 0,0 0-4 0,0 0 4 15,0 0-4-15,0 0 40 0,0 0-40 0,9-5 41 16,3 5-41-16,-12 0 56 0,0 0-56 0,18-4 57 16,5 8-57-16,-23-4 54 0,0 0-54 0,28 1 55 0,2 5-55 15,-30-6 59-15,0 0-59 0,30 8 60 0,0 3-60 16,-30-11 50-16,0 0-50 0,28 12 51 0,-7-2-51 16,-21-10 38-16,0 0-38 0,18 9 39 0,-2 1-39 15,-16-10 33-15,0 0-33 0,16 19 33 0,1 9-33 16,-17-28 28-16,0 0-28 0,11 33 29 0,-15 1-29 15,4-34 26-15,0 0-26 0,-19 37 27 0,-20 2-27 0,39-39 23 16,0 0-23-16,-48 45 23 0,1-8-23 0,47-37 23 16,0 0-23-16,-43 26 23 0,10-2-23 0,33-24 16 15,0 0-16-15,-25 26 17 0,2 3-17 0,0 1-1452 16</inkml:trace>
  <inkml:trace contextRef="#ctx0" brushRef="#br0" timeOffset="88186.5">28890 6862 1020 0,'0'0'0'0,"0"0"0"16,-24 8 0-16,24-8 55 0,0 0-55 0,-27 16 55 15,-4 8-55-15,31-24 73 0,0 0-73 0,-30 38 74 16,5 13-74-16,25-51 45 0,0 0-45 0,-16 62 46 16,9 21-46-16,7-83 40 0,0 0-40 0,5 81 41 15,11-15-41-15,-16-66 33 0,0 0-33 0,28 48 34 0,13-13-34 16,-41-35 29-16,0 0-29 0,49 26 30 0,4-7-30 16,-53-19 23-16,0 0-23 0,48 9 23 0,-16-6-23 15,-32-3 16-15,0 0-16 0,30-3 16 0,5-9-16 16,-35 12 13-16,0 0-13 0,32-16 14 0,-8 2-14 15,-24 14 11-15,0 0-11 0,21-15 11 0,-3-10-11 16,-18 25 12-16,0 0-12 0,14-27 12 0,-5 1-12 0,-9 26 9 16,0 0-9-16,5-23 10 0,-3 9-10 0,-2 14 6 15,0 0-6-15,0-7 7 0,0 7-7 0,0 0 5 16,0 0-5-16,2 9 5 0,0 12-5 0,-2-21 4 0,0 0-4 16,3 19 4-16,2-5-4 0,-5-14 4 0,0 0-4 15,7 10 4-15,2-3-4 0,-9-7 2 0,0 0-2 16,16 7 2-16,11-4-2 0,-27-3 1 0,0 0-1 15,33 2 2-15,6-4-2 0,-39 2 5 0,0 0-5 16,35-5 6-16,-7-7-6 0,-28 12 11 0,0 0-11 16,20-24 11-16,-10-7-11 0,-10 31 18 0,0 0-18 0,-3-35 18 15,-13 4-18-15,16 31 23 0,0 0-23 0,-32-28 24 16,-10 11-24-16,42 17 24 0,0 0-24 16,-42-3 25-16,6 9-25 0,36-6 22 0,0 0-22 0,-26 18 23 15,10 6-23-15,16-24 9 0,0 0-9 0,-4 21 10 16,15-4-10-16,0 0-1455 0</inkml:trace>
  <inkml:trace contextRef="#ctx0" brushRef="#br0" timeOffset="88702.19">29610 7040 1087 0,'0'0'0'16,"2"7"0"-16,0 3 0 0,-2-10 52 0,0 0-52 15,3 26 53-15,4 19-53 0,-7-45 92 0,0 0-92 16,7 45 93-16,-1-1-93 0,-6-44 71 0,0 0-71 0,3 32 71 16,-1-7-71-16,-2-25 52 0,0 0-52 0,0 14 53 15,0-4-53-15,0-10 38 0,0 0-38 0,0 0 38 16,0 0-38-16,0 0 35 0,0 0-35 0,0-19 35 15,3-5-35-15,-3 24 28 0,0 0-28 0,7-40 28 16,8-14-28-16,-15 54 26 0,0 0-26 0,15-55 26 16,1 6-26-16,-16 49 20 0,0 0-20 0,14-34 20 15,1 11-20-15,-15 23 16 0,0 0-16 0,22-10 17 0,14 3-17 16,-36 7 12-16,0 0-12 0,40 5 12 0,4 16-12 16,-44-21 9-16,0 0-9 0,39 35 9 0,-7 13-9 15,-32-48 7-15,0 0-7 0,21 52 7 0,-10-2-7 16,-11-50 0-16,0 0 0 0,5 45 1 0,0-7-1 15,-5-38-1-15,0 0 1 0,6 28 0 0,-3-14 0 16,1 1-1446-16</inkml:trace>
  <inkml:trace contextRef="#ctx0" brushRef="#br0" timeOffset="89068.47">30102 6971 1367 0,'0'0'0'15,"0"0"0"-15,14 7 0 0,-14-7 23 0,0 0-23 16,13 8 24-16,-3 6-24 0,-10-14 66 0,0 0-66 16,7 24 66-16,0 15-66 0,-7-39 79 0,0 0-79 15,7 43 79-15,0 0-79 0,-7-43 56 0,0 0-56 0,4 40 56 16,-6-4-56-16,2-36 44 0,0 0-44 0,-5 24 45 16,-2-11-45-16,7-13 36 0,0 0-36 0,0 0 37 15,0 0-37-15,0 0 28 0,0 0-28 0,0-13 29 16,5-21-29-16,-5 34 15 0,0 0-15 0,9-47 15 15,2-10-15-15,-11 57 6 0,0 0-6 0,12-55 6 16,-1 11-6-16,-11 44 0 0,0 0 0 0,8-34 1 16,5 15-1-16,-13 19 0 0,0 0 0 0,14-11 0 15,3 10 0-15,-17 1 0 0,0 0 0 0,29 0 0 16,15 7 0-16,-44-7-1 0,0 0 1 0,44 13 0 0,-11 10 0 16,-33-23 0-16,0 0 0 0,25 34 1 15,-7 15-1-15,-18-49 2 0,0 0-2 0,14 55 2 0,-7-10-2 16,-7-45 3-16,0 0-3 0,7 37 3 0,0-13-3 15,0 0-1506-15</inkml:trace>
  <inkml:trace contextRef="#ctx0" brushRef="#br0" timeOffset="89368.51">30545 7116 1300 0,'0'0'0'0,"7"0"0"0,9 0 0 0,-16 0 36 16,0 0-36-16,18-8 37 0,1-17-37 0,-19 25 53 15,0 0-53-15,18-27 54 0,-4 6-54 0,-14 21 55 0,0 0-55 16,14-19 56-16,-2 2-56 0,-12 17 39 0,0 0-39 16,7-16 40-16,-9-3-40 0,2 19 34 0,0 0-34 15,-8-14 34-15,-8 7-34 0,16 7 30 0,0 0-30 0,-20-2 30 16,-3 9-30-16,23-7 28 0,0 0-28 0,-21 14 29 16,2 7-29-16,19-21 29 0,0 0-29 0,-14 31 29 15,3 11-29-15,11-42 32 0,0 0-32 0,-3 45 33 16,8-6-33-16,-5-39 30 0,0 0-30 0,14 28 30 15,5-5-30-15,-19-23 25 0,0 0-25 0,22 17 26 16,-1-5-26-16,-21-12 24 0,0 0-24 0,37 7 25 16,26-4-25-16,-63-3 6 0,0 0-6 0,69 2 6 15,0-2-6-15,0 0-1553 0</inkml:trace>
  <inkml:trace contextRef="#ctx0" brushRef="#br0" timeOffset="89818.78">31122 6902 1233 0,'0'0'0'0,"-9"3"0"0,-12 6 0 15,21-9 32-15,0 0-32 0,-27 14 33 0,1 5-33 16,26-19 25-16,0 0-25 0,-20 19 25 0,8 3-25 0,12-22 37 16,0 0-37-16,-7 31 37 0,5 14-37 0,2-45 39 15,0 0-39-15,2 52 39 0,5-2-39 0,-7-50 37 0,0 0-37 16,18 44 38-16,8-10-38 0,-26-34 34 0,0 0-34 15,34 30 34-15,3-13-34 0,-37-17 42 0,0 0-42 16,40 10 43-16,1-6-43 0,-41-4 41 0,0 0-41 16,42-7 42-16,4-9-42 0,-46 16 35 0,0 0-35 15,44-29 35-15,-12-14-35 0,-32 43 31 0,0 0-31 16,21-56 31-16,-7-11-31 0,-14 67 14 0,0 0-14 0,11-68 15 16,-6-3-15-16,-5 71 7 0,0 0-7 0,2-69 7 15,-6-2-7-15,4 71 1 0,0 0-1 0,-5-64 2 16,-4 12-2-16,9 52 0 0,0 0 0 0,-10-40 0 15,-3 14 0-15,13 26-1 0,0 0 1 0,-10-6-1 16,4 18 1-16,6-12-1 0,0 0 1 0,0 27-1 16,6 13 1-16,-6-40-1 0,0 0 1 0,7 45 0 15,3 4 0-15,-10-49 0 0,0 0 0 0,13 46 0 16,-1 1 0-16,-12-47 1 0,0 0-1 0,12 48 2 16,-5 3-2-16,-7-51 6 0,0 0-6 0,4 53 6 15,-4 10-6-15,0-63 9 0,0 0-9 0,2 64 10 0,-1-14-10 16,-1-50 13-16,0 0-13 0,2 36 14 0,2-19-14 15,-1 1-1474-15</inkml:trace>
  <inkml:trace contextRef="#ctx0" brushRef="#br0" timeOffset="90369.24">31291 7007 1345 0,'0'0'0'0,"9"-3"0"0,12-2 0 0,-21 5-1 15,0 0 1-15,27-7-1 0,-5 0 1 0,-22 7-3 16,0 0 3-16,30-11-2 0,15-4 2 0,-45 15 0 0,0 0 0 15,38-12 0-15,-16 5 0 0,-22 7 1 0,0 0-1 16,24 3 1-16,20 13-1 0,-44-16 20 0,0 0-20 16,43 24 21-16,-12 7-21 0,-31-31 51 0,0 0-51 15,22 43 51-15,-12 16-51 0,-10-59 56 0,0 0-56 16,11 61 57-16,1-9-57 0,-12-52 55 0,0 0-55 0,12 36 55 16,-3-19-55-16,-9-17 44 0,0 0-44 0,11 9 45 15,3-2-45-15,-14-7 42 0,0 0-42 0,25-4 42 16,12-4-42-16,-37 8 37 0,0 0-37 0,38-18 38 15,-6-4-38-15,-32 22 32 0,0 0-32 0,20-31 32 16,-12-7-32-16,-8 38 29 0,0 0-29 0,0-47 29 16,-8-3-29-16,8 50 22 0,0 0-22 0,-16-47 22 15,-4 13-22-15,20 34 17 0,0 0-17 0,-23-23 18 16,-3 18-18-16,26 5 14 0,0 0-14 0,-27 3 15 16,-2 11-15-16,29-14 10 0,0 0-10 0,-27 21 11 15,6 8-11-15,21-29 8 0,0 0-8 0,-12 33 8 0,10 5-8 16,2-38 5-16,0 0-5 0,5 35 5 15,6-11-5-15,-11-24 3 0,0 0-3 0,12 21 3 0,2-9-3 16,-14-12 1-16,0 0-1 0,14 7 2 0,2-2-2 16,-16-5 1-16,0 0-1 0,27-5 2 0,17-14-2 15,-44 19 1-15,0 0-1 0,47-36 1 0,-1-11-1 16,-46 47 0-16,0 0 0 0,46-50 1 0,3 3-1 0,-49 47 0 16,0 0 0-16,44-42 1 0,-10 9-1 0,-34 33 0 15,0 0 0-15,23-22 1 0,-9 10-1 0,-14 12 1 16,0 0-1-16,21 5 1 0,20 18-1 0,-41-23 1 15,0 0-1-15,39 27 2 0,-11 1-2 0,-28-28 3 0,0 0-3 16,21 33 4-16,-2 8-4 0,-19-41 4 0,0 0-4 16,14 38 5-16,1-13-5 0,-15-25 5 0,0 0-5 15,12 14 6-15,0-8-6 0,1-2-1650 0</inkml:trace>
  <inkml:trace contextRef="#ctx0" brushRef="#br0" timeOffset="92736.45">24717 8781 763 0,'0'0'0'0,"0"0"0"0,28-9 0 16,-28 9 44-16,0 0-44 0,25-3 45 0,3 6-45 16,-28-3 87-16,0 0-87 0,28 12 87 0,-1 4-87 15,-27-16 80-15,0 0-80 0,18 33 80 0,-10 24-80 16,-8-57 45-16,0 0-45 0,-7 64 45 0,-19-12-45 15,26-52 29-15,0 0-29 0,-34 48 29 0,-1-8-29 0,35-40 23 16,0 0-23-16,-33 33 24 0,3-7-24 0,30-26 9 16,0 0-9-16,-25 19 9 0,7-14-9 0,18-5 0 15,0 0 0-15,-14-3 0 0,4-8 0 0,10 11-3 16,0 0 3-16,-8-12-2 0,5 2 2 0,3 10-8 0,0 0 8 16,0 0-8-16,9-9 8 0,-9 9-3 0,0 0 3 15,10 4-3-15,11-3 3 0,-21-1 0 0,0 0 0 16,36 11 0-16,4 8 0 0,-40-19 1 0,0 0-1 15,43 26 1-15,4 3-1 0,-47-29 3 0,0 0-3 0,48 31 3 16,-4 4-3-16,-44-35 2 0,0 0-2 0,35 31 3 16,-14-13-3-16,1-1-979 0</inkml:trace>
  <inkml:trace contextRef="#ctx0" brushRef="#br0" timeOffset="93168.59">24909 8457 998 0,'0'0'0'0,"-12"0"0"0,-20-7 0 15,32 7 8-15,0 0-8 0,-47-1 8 16,-1 2-8-16,48-1 25 0,0 0-25 0,-48 13 26 0,4 11-26 16,44-24 62-16,0 0-62 0,-39 34 63 0,-6 17-63 15,45-51 50-15,0 0-50 0,-45 58 51 0,3 8-51 16,42-66 43-16,0 0-43 0,-33 80 44 0,11 27-44 15,22-107 49-15,0 0-49 0,-7 109 49 0,9-9-49 0,-2-100 44 16,0 0-44-16,16 101 45 0,11 3-45 0,-27-104 40 16,0 0-40-16,37 93 40 0,3-22-40 0,-40-71 33 15,0 0-33-15,44 55 34 0,-1-11-34 0,-43-44 27 16,0 0-27-16,49 27 27 0,7-13-27 0,-56-14 20 0,0 0-20 16,66-1 21-16,6-20-21 0,-72 21 16 0,0 0-16 15,69-37 17-15,-6-11-17 0,-63 48 19 0,0 0-19 16,50-69 20-16,-12-26-20 0,-38 95 23 0,0 0-23 15,25-109 24-15,-16-6-24 0,-9 115 21 0,0 0-21 16,-5-114 22-16,-15-4-22 0,20 118 18 0,0 0-18 0,-31-107 19 16,-12 21-19-16,43 86 19 0,0 0-19 0,-58-66 20 15,-14 30-20-15,72 36 16 0,0 0-16 0,-71-20 16 16,4 24-16-16,67-4 14 0,0 0-14 0,-55 16 14 16,15 8-14-16,40-24 6 0,0 0-6 0,-27 33 7 15,17 10-7-15,1 2-1529 0</inkml:trace>
  <inkml:trace contextRef="#ctx0" brushRef="#br0" timeOffset="93537.4">25655 8802 1031 0,'0'0'0'16,"0"15"0"-16,6 22 0 0,-6-37 52 0,0 0-52 0,7 52 53 16,0 8-53-16,-7-60 56 0,0 0-56 0,9 62 57 15,-2-3-57-15,-7-59 66 0,0 0-66 0,7 54 67 16,-2 1-67-16,-5-55 43 0,0 0-43 0,4 54 44 16,-3 3-44-16,-1-57 28 0,0 0-28 0,6 52 28 15,1-16-28-15,0 1-1084 0</inkml:trace>
  <inkml:trace contextRef="#ctx0" brushRef="#br0" timeOffset="93768.73">25625 8741 1121 0,'0'0'0'0,"4"-10"0"0,7-20 0 16,-11 30 44-16,0 0-44 0,23-36 45 0,14 0-45 15,-37 36 87-15,0 0-87 0,44-30 87 0,5 10-87 16,-49 20 73-16,0 0-73 0,48-13 74 0,-6 13-74 15,-42 0 53-15,0 0-53 0,41 13 54 0,-4 11-54 16,-37-24 59-16,0 0-59 0,24 36 60 0,-10 7-60 0,-14-43 46 16,0 0-46-16,0 56 47 0,-12 15-47 0,12-71 37 15,0 0-37-15,-19 72 38 0,-8-4-38 16,27-68 27-16,0 0-27 0,-24 55 27 0,6-24-27 0,0 2-1425 0</inkml:trace>
  <inkml:trace contextRef="#ctx0" brushRef="#br0" timeOffset="94251.48">26061 9148 919 0,'0'0'0'0,"11"2"0"15,15 1 0-15,-26-3-3 0,0 0 3 0,41 0-3 16,5-5 3-16,-46 5 0 0,0 0 0 0,40-12 0 15,-13-4 0-15,-27 16 1 0,0 0-1 0,17-19 2 16,-3-7-2-16,-14 26 25 0,0 0-25 0,6-33 26 16,-15-1-26-16,9 34 70 0,0 0-70 0,-21-28 71 15,-11 9-71-15,32 19 92 0,0 0-92 0,-37-3 92 0,3 15-92 16,34-12 80-16,0 0-80 0,-28 26 80 0,7 8-80 16,21-34 64-16,0 0-64 0,-18 38 64 0,13-3-64 15,5-35 59-15,0 0-59 0,4 33 60 0,6 3-60 16,-10-36 49-16,0 0-49 0,16 33 50 0,3-11-50 15,-19-22 38-15,0 0-38 0,30 18 39 0,15-3-39 16,-45-15 32-16,0 0-32 0,44 12 33 0,-9-13-33 16,-35 1 24-16,0 0-24 0,33-12 24 0,4-11-24 15,-37 23 20-15,0 0-20 0,38-28 21 0,-8 4-21 16,-30 24 18-16,0 0-18 0,24-29 19 0,-6-2-19 0,-18 31 15 16,0 0-15-16,14-32 16 0,-5 7-16 0,-9 25 13 15,0 0-13-15,5-16 14 0,-1 6-14 0,-4 10 11 0,0 0-11 16,0 0 12-16,12 17-12 0,-12-17 10 0,0 0-10 15,12 22 11-15,2 4-11 0,-14-26 11 0,0 0-11 16,18 25 12-16,3-6-12 0,-21-19 12 0,0 0-12 16,30 19 13-16,14 3-13 0,-44-22 6 0,0 0-6 15,41 21 6-15,-16-7-6 0,-1 0-1611 0</inkml:trace>
  <inkml:trace contextRef="#ctx0" brushRef="#br0" timeOffset="94920.64">26927 9016 1110 0,'0'0'0'0,"0"14"0"0,0 19 0 0,0-33 61 0,0 0-61 15,0 33 62-15,0-4-62 0,0-29 30 0,0 0-30 16,-3 28 31-16,-6-2-31 0,9-26 76 0,0 0-76 16,-9 24 76-16,2-5-76 0,7-19 68 0,0 0-68 15,-7 14 68-15,0-5-68 0,7-9 59 0,0 0-59 16,0 0 60-16,0 0-60 0,0 0 53 0,0 0-53 0,-4-18 53 16,11-1-53-16,-7 19 40 0,0 0-40 0,11-29 41 15,1-6-41-15,-12 35 33 0,0 0-33 0,16-32 34 16,2 4-34-16,-18 28 24 0,0 0-24 0,17-21 24 15,3 11-24-15,-20 10 18 0,0 0-18 0,19-2 19 16,4 2-19-16,-23 0 15 0,0 0-15 0,27 12 15 16,10 7-15-16,-37-19 12 0,0 0-12 0,31 21 13 15,-13-9-13-15,-18-12 11 0,0 0-11 0,11 9 11 16,-4-2-11-16,-7-7 9 0,0 0-9 0,0 0 9 16,5 8-9-16,-5-8 10 0,0 0-10 0,0 0 10 0,9 4-10 15,-9-4 9-15,0 0-9 0,9-2 10 0,5-7-10 16,-14 9 10-16,0 0-10 0,21-15 11 0,5-11-11 15,-26 26 10-15,0 0-10 0,27-28 11 0,-1-5-11 16,-26 33 8-16,0 0-8 0,23-24 9 0,-5 17-9 16,-18 7 5-16,0 0-5 0,21 4 6 0,13 4-6 15,-34-8 3-15,0 0-3 0,33 17 4 0,-13 3-4 0,-20-20 2 16,0 0-2-16,14 20 3 0,-7 6-3 0,-7-26 0 16,0 0 0-16,1 31 0 0,-2 4 0 0,1-35-1 15,0 0 1-15,0 29-1 0,7-3 1 0,2 0-1631 16</inkml:trace>
  <inkml:trace contextRef="#ctx0" brushRef="#br0" timeOffset="95318.54">27737 9016 1435 0,'0'0'0'0,"0"0"0"15,0 0 0-15,0 0 24 0,0 0-24 0,-2-7 24 16,-12 2-24-16,14 5 50 0,0 0-50 0,-21 0 50 15,-6 11-50-15,27-11 34 0,0 0-34 0,-28 17 35 16,-2 9-35-16,30-26 33 0,0 0-33 0,-30 29 33 16,5 1-33-16,25-30 35 0,0 0-35 0,-19 26 36 15,12-4-36-15,7-22 34 0,0 0-34 0,4 19 35 16,4-5-35-16,-8-14 32 0,0 0-32 0,11 10 32 0,-4-3-32 16,-7-7 26-16,0 0-26 0,12 6 27 15,9-6-27-15,-21 0 18 0,0 0-18 0,27-6 18 0,3-9-18 16,-30 15 13-16,0 0-13 0,28-19 13 0,-7 1-13 15,-21 18 11-15,0 0-11 0,18-19 11 0,-2-5-11 16,-16 24 9-16,0 0-9 0,12-21 10 0,-7 13-10 16,-5 8 11-16,0 0-11 0,0 0 11 0,4-7-11 15,-4 7 12-15,0 0-12 0,0 0 12 0,14 10-12 16,-14-10 15-16,0 0-15 0,14 12 15 0,2 6-15 0,-16-18 13 16,0 0-13-16,18 19 14 0,-4-2-14 0,-14-17 12 15,0 0-12-15,12 14 13 0,-3-2-13 0,-9-12 10 16,0 0-10-16,9 10 10 0,1-4-10 0,1 0-1610 15</inkml:trace>
  <inkml:trace contextRef="#ctx0" brushRef="#br0" timeOffset="95637.79">27949 8997 1591 0,'0'0'0'0,"0"0"0"15,3 9 0-15,-3-9 3 0,0 0-3 0,12 21 3 16,13 15-3-16,-25-36 44 0,0 0-44 0,23 36 45 15,-9-11-45-15,-14-25 58 0,0 0-58 0,7 19 59 16,-3 5-59-16,-4-24 43 0,0 0-43 0,0 24 43 16,0-5-43-16,0-19 38 0,0 0-38 0,3 12 39 15,-3-12-39-15,0 0 25 0,0 0-25 0,0 0 25 16,13 0-25-16,-13 0 8 0,0 0-8 0,8-14 9 0,3-10-9 16,-11 24 0-16,0 0 0 0,9-33 0 0,-4-1 0 15,-5 34-5-15,0 0 5 0,5-30-5 16,2 8 5-16,-7 22-16 0,0 0 16 0,9-14-16 0,4 7 16 15,-13 7-11-15,0 0 11 0,19 0-10 0,11 7 10 16,-30-7 0-16,0 0 0 0,32 12 0 0,-2 7 0 16,-30-19 5-16,0 0-5 0,24 21 6 0,-6-4-6 15,-18-17 17-15,0 0-17 0,16 23 18 0,2 13-18 16,-18-36 26-16,0 0-26 0,17 33 27 0,-6-18-27 16,-1 3-1492-16</inkml:trace>
  <inkml:trace contextRef="#ctx0" brushRef="#br0" timeOffset="96352.05">28575 9169 1300 0,'0'0'0'0,"0"0"0"16,10-6 0-16,-10 6 52 0,0 0-52 0,7-3 53 0,0 0-53 15,-7 3 78-15,0 0-78 0,11-6 79 16,1-2-79-16,-12 8 80 0,0 0-80 0,16-11 80 0,-2-1-80 15,-14 12 57-15,0 0-57 0,11-15 57 0,-2-6-57 16,-9 21 47-16,0 0-47 0,1-21 47 0,-6 0-47 16,5 21 37-16,0 0-37 0,-10-14 38 0,-5 9-38 15,15 5 29-15,0 0-29 0,-17 5 30 0,-1 13-30 16,18-18 21-16,0 0-21 0,-19 22 22 0,5 4-22 16,14-26 15-16,0 0-15 0,-7 26 15 0,8-2-15 15,-1-24 11-15,0 0-11 0,6 21 11 0,3-2-11 0,-9-19 8 16,0 0-8-16,8 16 8 0,-2-8-8 0,-6-8 6 15,0 0-6-15,5 7 6 0,5-1-6 0,-10-6 5 16,0 0-5-16,18 1 5 0,12-2-5 0,-30 1 4 0,0 0-4 16,34-13 4-16,4-6-4 0,-38 19 3 0,0 0-3 15,39-17 4-15,-7 7-4 0,-32 10 4 0,0 0-4 16,34-5 5-16,11 5-5 0,-45 0 5 0,0 0-5 0,41 5 6 16,-16 5-6-16,-25-10 7 0,0 0-7 0,17 14 7 15,-1 8-7-15,-16-22 8 0,0 0-8 0,12 25 8 16,-4-13-8-16,-8-12 8 0,0 0-8 0,3 7 8 15,-3-7-8-15,0 0 7 0,0 0-7 0,0 0 7 16,7-2-7-16,-7 2 4 0,0 0-4 0,11-17 5 16,3-6-5-16,-14 23 3 0,0 0-3 0,16-26 4 15,-2 2-4-15,-14 24 2 0,0 0-2 0,14-24 2 16,5 3-2-16,-19 21 1 0,0 0-1 0,20-16 1 16,-4 8-1-16,-16 8 1 0,0 0-1 0,14-4 1 15,3 4-1-15,-17 0 0 0,0 0 0 0,20 0 1 0,1 9-1 16,-21-9 0-16,0 0 0 0,19 12 1 15,-3 4-1-15,-16-16 0 0,0 0 0 0,18 20 0 0,3 10 0 16,-21-30 0-16,0 0 0 0,19 26 0 0,-4-12 0 16,-1-1-1679-16</inkml:trace>
  <inkml:trace contextRef="#ctx0" brushRef="#br0" timeOffset="96553.78">29460 8573 1625 0,'0'0'0'16,"5"11"0"-16,6 13 0 0,-11-24 14 0,0 0-14 15,14 35 15-15,0 10-15 0,-14-45 8 0,0 0-8 16,16 53 9-16,0 20-9 0,-16-73 67 0,0 0-67 16,16 79 68-16,-4-2-68 0,-12-77 53 0,0 0-53 15,11 69 54-15,-2-16-54 0,-9-53 36 0,0 0-36 0,5 51 36 16,-5-5-36-16,0 1-1429 0</inkml:trace>
  <inkml:trace contextRef="#ctx0" brushRef="#br0" timeOffset="96719.59">29432 9051 1524 0,'0'0'0'0,"0"0"0"15,16 16 0-15,-16-16 53 0,0 0-53 0,16 8 54 0,1-6-54 16,-17-2 83-16,0 0-83 0,30-2 84 0,14-8-84 15,-44 10 12-15,0 0-12 0,37-9 12 0,-17 6-12 16,-20 3 0-16,0 0 0 0,14-2 0 0,7-5 0 16,0 2-1307-16</inkml:trace>
  <inkml:trace contextRef="#ctx0" brushRef="#br0" timeOffset="97186.69">30762 8914 1233 0,'0'0'0'0,"7"28"0"15,5 26 0-15,-12-54 14 0,0 0-14 0,16 60 14 0,2 8-14 16,-18-68 34-16,0 0-34 0,17 79 35 0,3 15-35 16,-20-94 86-16,0 0-86 0,14 93 87 0,-7-13-87 15,-7-80 94-15,0 0-94 0,-2 62 95 0,-10-12-95 16,12-50 81-16,0 0-81 0,-21 38 82 0,-7-8-82 16,28-30 63-16,0 0-63 0,-36 17 63 0,-4-12-63 15,40-5 45-15,0 0-45 0,-39-8 46 0,5-17-46 0,34 25 14 16,0 0-14-16,-21-29 14 0,16-6-14 0,0 1-1515 15</inkml:trace>
  <inkml:trace contextRef="#ctx0" brushRef="#br0" timeOffset="97336.54">30741 8603 1233 0,'0'0'0'15,"0"0"0"-15,0 0 0 0,0 0 20 0,0 0-20 0,9-7 20 16,-9 7-20-16,0 0 39 0,0 0-39 0,3-9 40 15,-3 9-40-15,0 0 4 0,0 0-4 0,19 5 5 16,15 9-5-16,0 0-961 0</inkml:trace>
  <inkml:trace contextRef="#ctx0" brushRef="#br0" timeOffset="97818.61">31065 8893 1166 0,'0'0'0'0,"0"13"0"0,0 18 0 16,0-31 13-16,0 0-13 0,4 38 14 0,3-4-14 15,-7-34 32-15,0 0-32 0,14 33 32 0,9 0-32 16,-23-33 74-16,0 0-74 0,26 24 75 0,3-8-75 16,-29-16 60-16,0 0-60 0,31 10 61 0,5-3-61 15,-36-7 58-15,0 0-58 0,30 4 59 0,-6-11-59 16,-24 7 51-16,0 0-51 0,20-16 51 0,-4-10-51 0,-16 26 46 15,0 0-46-15,3-31 46 0,-15-5-46 0,12 36 34 16,0 0-34-16,-27-35 34 0,-11 4-34 16,38 31 27-16,0 0-27 0,-50-28 27 0,-3 11-27 0,53 17 22 15,0 0-22-15,-49-9 23 0,12 9-23 0,37 0 20 0,0 0-20 16,-30 6 20-16,10-6-20 0,20 0 14 0,0 0-14 16,-10 0 15-16,10 0-15 0,0 0 10 0,0 0-10 15,7-9 11-15,16 0-11 0,-23 9 9 0,0 0-9 16,39-15 10-16,22-8-10 0,-61 23 7 0,0 0-7 15,64-21 8-15,-15 8-8 0,-49 13 6 0,0 0-6 16,44-13 6-16,6 1-6 0,-50 12 5 0,0 0-5 16,40-10 5-16,-17 5-5 0,-23 5 3 0,0 0-3 0,23 3 3 15,7 8-3-15,-30-11 1 0,0 0-1 0,34 27 2 16,-3 25-2-16,-31-52 2 0,0 0-2 0,23 56 3 16,-5-1-3-16,-18-55 4 0,0 0-4 0,14 43 4 15,-3-15-4-15,-11-28 4 0,0 0-4 0,8 16 4 16,0-3-4-16,-8-13 1 0,0 0-1 0,7 11 2 15,-2-3-2-15,0-2-1578 0</inkml:trace>
  <inkml:trace contextRef="#ctx0" brushRef="#br0" timeOffset="97934.57">31489 8672 1267 0,'0'0'0'0,"0"-7"0"0,-2-14 0 15,2 21 19-15,0 0-19 0,-4-22 19 0,3-1-19 16,1 23 8-16,0 0-8 0,1-17 8 0,5 7-8 0,-1-1-931 15</inkml:trace>
  <inkml:trace contextRef="#ctx0" brushRef="#br0" timeOffset="98468.4">31729 8893 1435 0,'0'0'0'15,"5"13"0"-15,9 13 0 0,-14-26-9 0,0 0 9 0,16 31-9 16,-6-9 9-16,-10-22 0 0,0 0 0 0,6 18 1 16,-1-6-1-16,-5-12 40 0,0 0-40 0,5 12 40 15,-1-4-40-15,-4-8 56 0,0 0-56 0,0 0 57 16,10-8-57-16,-10 8 60 0,0 0-60 0,13-21 61 16,-1-7-61-16,-12 28 50 0,0 0-50 0,12-36 51 15,-1-9-51-15,-11 45 35 0,0 0-35 0,9-36 36 16,0 17-36-16,-9 19 25 0,0 0-25 0,12-4 25 15,2 14-25-15,-14-10 19 0,0 0-19 0,23 21 19 16,14 10-19-16,-37-31 11 0,0 0-11 0,41 32 12 0,4 2-12 16,-45-34 13-16,0 0-13 0,38 24 13 0,-19-10-13 15,-19-14 13-15,0 0-13 0,16 4 14 0,7-6-14 16,-23 2 12-16,0 0-12 0,30-10 13 0,3-16-13 16,-33 26 17-16,0 0-17 0,28-38 17 0,-10-11-17 15,-18 49 17-15,0 0-17 0,11-50 17 0,-6-2-17 16,-5 52 19-16,0 0-19 0,2-48 20 0,-4-6-20 15,2 54 17-15,0 0-17 0,-4-59 17 0,-1-3-17 0,5 62 14 16,0 0-14-16,-5-52 15 0,3 10-15 0,2 42 12 16,0 0-12-16,0-22 13 0,2 15-13 0,-2 7 11 15,0 0-11-15,0 10 11 0,0 11-11 0,0-21 10 16,0 0-10-16,3 36 10 0,4 13-10 0,-7-49 8 0,0 0-8 16,11 52 8-16,1-4-8 0,-12-48 11 0,0 0-11 15,13 49 11-15,-4 4-11 0,-9-53 12 0,0 0-12 16,7 61 13-16,0 8-13 0,-7-69 11 0,0 0-11 15,5 66 12-15,-2-12-12 0,-3-54 9 0,0 0-9 0,4 36 10 16,1-21-10-16,1 1-1767 0</inkml:trace>
  <inkml:trace contextRef="#ctx0" brushRef="#br0" timeOffset="98597.63">32249 8788 1636 0,'0'0'0'0,"0"0"0"15,9-9 0-15,-9 9 34 0,0 0-34 0,9-7 35 16,1-1-35-16,-10 8 52 0,0 0-52 0,14-4 52 15,7-6-52-15,-21 10 28 0,0 0-28 0,22-9 29 16,2 4-29-16,-24 5 4 0,0 0-4 0,34-5 5 0,8 3-5 16,0 0-1347-16</inkml:trace>
  <inkml:trace contextRef="#ctx0" brushRef="#br0" timeOffset="99435.85">26470 11064 1110 0,'0'0'0'0,"0"0"0"0,-8 19 0 0,8-19 86 15,0 0-86-15,-6 12 87 0,6-12-87 0,0 0 160 16,0 0-160-16,9 1 161 0,3-1-161 0,-12 0 109 16,0 0-109-16,27-5 110 0,35-10-110 0,-62 15 77 0,0 0-77 15,81-18 77-15,16 3-77 0,-97 15 53 0,0 0-53 16,104-17 53-16,10-6-53 0,-114 23 43 0,0 0-43 15,112-22 43-15,-7 3-43 0,-105 19 32 0,0 0-32 16,96-18 32-16,-20-1-32 0,-76 19 23 0,0 0-23 0,58-17 23 16,-23 0-23-16,-35 17 18 0,0 0-18 0,19-14 18 15,-13-4-18-15,-6 18 9 0,0 0-9 0,-7-13 10 16,-18-1-10-16,25 14 4 0,0 0-4 0,-26-14 5 16,-1 2-5-16,27 12 2 0,0 0-2 0,-21-11 2 15,7 8-2-15,14 3 1 0,0 0-1 0,-11-4 1 16,11 4-1-16,0 0 0 0,0 0 0 0,0 0 1 15,0 0-1-15,0 0 0 0,0 0 0 0,0 0 0 16,20 13 0-16,-20-13 0 0,0 0 0 0,30 15 0 16,17 6 0-16,-47-21 0 0,0 0 0 0,57 28 0 0,1 3 0 15,-58-31 0-15,0 0 0 0,47 41 0 0,-15 3 0 16,-32-44 2-16,0 0-2 0,11 58 2 16,-20 13-2-16,9-71 3 0,0 0-3 0,-25 66 3 0,-15-17-3 15,40-49 2-15,0 0-2 0,-43 38 3 0,-2-12-3 16,45-26 0-16,0 0 0 0,-43 17 1 0,11-5-1 15,1 0-1715-15</inkml:trace>
  <inkml:trace contextRef="#ctx0" brushRef="#br0" timeOffset="100018.5">28744 10787 673 0,'0'0'0'0,"0"-7"0"0,0-17 0 16,0 24 49-16,0 0-49 0,-4-30 49 0,-4-4-49 16,8 34 74-16,0 0-74 0,-14-37 74 0,-6 6-74 15,20 31 78-15,0 0-78 0,-26-21 78 0,-6 16-78 16,32 5 66-16,0 0-66 0,-32 12 67 0,-7 12-67 15,39-24 48-15,0 0-48 0,-37 33 49 0,6 9-49 16,31-42 51-16,0 0-51 0,-23 41 52 0,2 1-52 16,21-42 39-16,0 0-39 0,-13 29 40 0,11-10-40 15,2-19 30-15,0 0-30 0,16 25 31 0,21 7-31 0,-37-32 25 16,0 0-25-16,44 33 25 0,-1-7-25 0,-43-26 26 16,0 0-26-16,35 21 26 0,-9 0-26 0,-26-21 30 15,0 0-30-15,22 33 31 0,-6 17-31 0,-16-50 40 0,0 0-40 16,1 50 41-16,-18-7-41 0,17-43 41 0,0 0-41 15,-34 33 41-15,-10-5-41 0,44-28 35 0,0 0-35 16,-44 19 35-16,7-7-35 0,37-12 28 0,0 0-28 16,-32 5 29-16,4-8-29 0,28 3 7 0,0 0-7 0,-18-9 7 15,17-5-7-15,1 14 0 0,0 0 0 0,15-24 1 16,21-14-1-16,-5-2-1452 0</inkml:trace>
  <inkml:trace contextRef="#ctx0" brushRef="#br0" timeOffset="100202.35">28996 10932 1412 0,'0'0'0'0,"6"14"0"0,9 22 0 16,-15-36 0-16,0 0 0 0,18 59 0 0,-2 19 0 16,-16-78-16-16,0 0 16 0,12 78-15 0,-3-14 15 15,-9-64 11-15,0 0-11 0,7 55 12 0,-3-11-12 16,-4-44 38-16,0 0-38 0,0 36 38 0,-2-5-38 15,2-31 48-15,0 0-48 0,-2 24 48 0,-1-6-48 16,-1-1-1122-16</inkml:trace>
  <inkml:trace contextRef="#ctx0" brushRef="#br0" timeOffset="100411.43">29003 10870 1367 0,'0'0'0'16,"7"-4"0"-16,13-8 0 0,-20 12 47 0,0 0-47 15,24-14 47-15,3 4-47 0,-27 10 85 0,0 0-85 16,28-5 85-16,0 5-85 0,-28 0 66 0,0 0-66 16,27 7 67-16,1 5-67 0,-28-12 54 0,0 0-54 15,23 21 55-15,-7 15-55 0,-16-36 33 0,0 0-33 0,-2 45 33 16,-23 14-33-16,25-59 19 0,0 0-19 0,-37 60 20 16,-3-9-20-16,40-51 15 0,0 0-15 0,-41 36 16 15,9-21-16-15,1 1-1447 0</inkml:trace>
  <inkml:trace contextRef="#ctx0" brushRef="#br0" timeOffset="100802.7">29314 10442 1155 0,'0'0'0'15,"0"0"0"-15,7 4 0 0,-7-4 2 0,0 0-2 16,0 0 2-16,9 2-2 0,-9-2 47 0,0 0-47 16,10 13 47-16,15 22-47 0,-25-35 65 0,0 0-65 15,26 55 65-15,-4 22-65 0,-22-77 74 0,0 0-74 0,21 81 75 16,0-3-75-16,-21-78 70 0,0 0-70 0,19 74 70 16,-5-5-70-16,-14-69 56 0,0 0-56 0,13 66 56 15,-3 3-56-15,-10-69 36 0,0 0-36 0,11 56 36 16,-1-27-36-16,1 1-1332 0</inkml:trace>
  <inkml:trace contextRef="#ctx0" brushRef="#br0" timeOffset="100981.43">29659 10828 1401 0,'0'0'0'0,"4"9"0"0,5 10 0 15,-9-19 30-15,0 0-30 0,7 26 31 0,0 2-31 16,-7-28 59-16,0 0-59 0,3 27 59 0,1-2-59 15,-4-25 48-15,0 0-48 0,2 27 49 0,-4 16-49 16,2-43 19-16,0 0-19 0,0 39 20 0,4-19-20 16,-4-20 10-16,0 0-10 0,3 12 11 0,-3-12-11 0,0 0-1243 15</inkml:trace>
  <inkml:trace contextRef="#ctx0" brushRef="#br0" timeOffset="101103.81">29700 10648 1132 0,'0'0'0'16,"-2"-10"0"-16,-5-18 0 0,7 28 22 0,0 0-22 15,-7-31 23-15,4 14-23 0,3 17 16 0,0 0-16 16,0-12 17-16,0 12-17 0,0 0 0 0,0 0 0 16,7-4 1-16,3 11-1 0,1 2-849 0</inkml:trace>
  <inkml:trace contextRef="#ctx0" brushRef="#br0" timeOffset="101918.84">30088 10676 1289 0,'0'0'0'0,"0"0"0"16,-5-12 0-16,5 12 0 0,0 0 0 0,-7-5 0 16,-6 1 0-16,13 4 0 0,0 0 0 0,-17 9 1 0,-3 17-1 15,20-26 56-15,0 0-56 0,-19 33 56 0,0 12-56 16,19-45 83-16,0 0-83 0,-16 43 83 0,7 0-83 15,9-43 79-15,0 0-79 0,-4 38 79 0,10-8-79 16,-6-30 64-16,0 0-64 0,8 24 64 0,3-5-64 16,-11-19 48-16,0 0-48 0,9 17 49 0,-2-5-49 15,-7-12 31-15,0 0-31 0,10 9 32 0,10-2-32 16,-20-7 16-16,0 0-16 0,26 2 16 0,8-6-16 16,-34 4 9-16,0 0-9 0,37-8 10 0,-2-6-10 0,-35 14 2 15,0 0-2-15,32-16 3 0,-2 2-3 0,-30 14 0 16,0 0 0-16,28-12 1 0,-7 5-1 0,-21 7 0 15,0 0 0-15,18-7 0 0,-4 4 0 0,-14 3 0 16,0 0 0-16,18-2 0 0,3-5 0 0,-21 7-1 16,0 0 1-16,23-5 0 0,1-5 0 0,-24 10-1 0,0 0 1 15,27-12 0-15,1-6 0 0,-28 18-1 0,0 0 1 16,25-19 0-16,-7 2 0 0,-18 17-1 0,0 0 1 0,12-19 0 16,-5-5 0-16,-7 24 0 0,0 0 0 0,2-25 0 15,-8 8 0-15,6 17 0 0,0 0 0 0,-8-9 0 16,-5 9 0-16,13 0 1 0,0 0-1 0,-14 4 1 15,-5 10-1-15,19-14 3 0,0 0-3 0,-20 21 4 16,3 4-4-16,17-25 9 0,0 0-9 0,-16 30 9 16,0 1-9-16,16-31 12 0,0 0-12 0,-11 28 12 15,11-7-12-15,0-21 15 0,0 0-15 0,7 20 16 16,6-1-16-16,-13-19 14 0,0 0-14 0,14 18 15 16,-2-5-15-16,-12-13 15 0,0 0-15 0,18 11 15 15,10-3-15-15,-28-8 13 0,0 0-13 0,35 2 14 0,15-12-14 16,-50 10 13-16,0 0-13 0,56-19 14 0,2-5-14 15,-58 24 10-15,0 0-10 0,55-28 11 0,-11 2-11 16,-44 26 10-16,0 0-10 0,35-35 10 0,-10-6-10 16,-25 41 7-16,0 0-7 0,14-45 8 0,-8 0-8 15,-6 45 7-15,0 0-7 0,-2-35 8 0,-4 13-8 16,6 22 7-16,0 0-7 0,-10-6 8 0,-4 13-8 0,14-7 7 16,0 0-7-16,-13 18 8 0,6 8-8 15,7-26 9-15,0 0-9 0,0 27 9 0,6-6-9 0,-6-21 9 16,0 0-9-16,12 21 9 0,9 8-9 0,-21-29 10 15,0 0-10-15,23 31 11 0,-2-6-11 0,-21-25 10 0,0 0-10 16,18 26 10-16,-4 12-10 0,-14-38 8 16,0 0-8-16,7 41 9 0,-9 6-9 0,2-47 8 15,0 0-8-15,-14 43 8 0,-14-10-8 0,28-33 8 0,0 0-8 16,-37 23 8-16,-7-13-8 0,44-10 11 0,0 0-11 16,-42 2 11-16,8-6-11 0,34 4 4 0,0 0-4 0,-23-7 4 15,18-3-4-15,-1 0-1830 0</inkml:trace>
  <inkml:trace contextRef="#ctx0" brushRef="#br0" timeOffset="106334.84">19782 13154 259 0,'0'0'0'0,"0"0"0"0,0 0 0 0,0 0 28 0,0 0-28 16,0 0 28-16,0 0-28 15,0 0 81-15,0 0-81 0,0 0 82 0,10 22-82 0,-10-22 111 0,0 0-111 16,14 7 112-16,13 3-112 0,-27-10 98 0,0 0-98 15,35 7 98-15,20-2-98 0,-55-5 51 0,0 0-51 16,63 0 51-16,13 0-51 0,-76 0 46 0,0 0-46 0,81-5 47 16,15 4-47-16,-96 1 52 0,0 0-52 0,104-2 53 15,17 0-53-15,-121 2 49 0,0 0-49 0,133-2 49 16,1 2-49-16,-134 0 46 0,0 0-46 0,139 0 46 16,-7 0-46-16,-132 0 40 0,0 0-40 0,145 2 41 15,12-4-41-15,-157 2 33 0,0 0-33 0,153 0 34 16,-3-5-34-16,-150 5 30 0,0 0-30 0,140-3 30 15,-10-1-30-15,-130 4 27 0,0 0-27 0,127 0 27 16,-5 0-27-16,-122 0 21 0,0 0-21 0,107 0 21 16,-11 2-21-16,-96-2 17 0,0 0-17 0,81 3 17 15,-12 4-17-15,-69-7 10 0,0 0-10 0,54 4 11 16,-4 4-11-16,-50-8 8 0,0 0-8 0,44 9 8 0,-11 7-8 16,-33-16 6-16,0 0-6 0,30 12 6 0,-16-7-6 15,-14-5 6-15,0 0-6 0,9 7 6 0,-5 5-6 16,-4-12 6-16,0 0-6 0,2 12 6 0,-4 2-6 15,2-14 6-15,0 0-6 0,-7 19 6 0,-7 9-6 16,14-28 5-16,0 0-5 0,-14 27 6 0,5-4-6 16,9-23 6-16,0 0-6 0,-13 22 6 0,3 8-6 15,10-30 5-15,0 0-5 0,-13 33 5 0,8-2-5 0,5-31 7 16,0 0-7-16,-5 29 8 0,-2-1-8 0,7-28 9 16,0 0-9-16,-7 26 10 0,3-5-10 0,4-21 13 15,0 0-13-15,-7 20 14 0,5 3-14 0,2-23 13 0,0 0-13 16,-5 17 13-16,5-6-13 0,0-11 12 0,0 0-12 15,-7 8 12-15,-4 3-12 0,11-11 11 0,0 0-11 16,-14 12 11-16,-12 0-11 0,26-12 10 0,0 0-10 16,-30 7 10-16,-4-7-10 0,34 0 9 0,0 0-9 15,-47-2 10-15,-10-3-10 0,57 5 9 0,0 0-9 0,-65-7 9 16,-9-2-9-16,74 9 7 0,0 0-7 0,-81-10 8 16,-9-4-8-16,90 14 6 0,0 0-6 0,-99-14 6 15,-14 4-6-15,113 10 5 0,0 0-5 0,-118-11 5 16,-4 1-5-16,122 10 5 0,0 0-5 0,-125-9 5 15,-4 1-5-15,129 8 4 0,0 0-4 0,-143-5 4 16,-10 1-4-16,153 4 4 0,0 0-4 0,-159 2 5 16,6 3-5-16,153-5 4 0,0 0-4 0,-150 9 4 15,-4 5-4-15,154-14 4 0,0 0-4 0,-157 13 5 16,0-2-5-16,157-11 4 0,0 0-4 0,-137 10 4 0,17 1-4 16,120-11 3-16,0 0-3 0,-106 10 4 15,7-1-4-15,99-9 2 0,0 0-2 0,-81 5 2 0,32-3-2 16,49-2 1-16,0 0-1 0,-36 1 1 0,17 1-1 15,19-2-4-15,0 0 4 0,-9 3-4 0,18 3 4 16,0-1-1536-16</inkml:trace>
  <inkml:trace contextRef="#ctx0" brushRef="#br0" timeOffset="107172.53">22835 13332 561 0,'0'0'0'15,"0"0"0"-15,19 7 0 0,-19-7 55 0,0 0-55 16,14 3 56-16,-5-3-56 0,-9 0 79 0,0 0-79 16,0 0 79-16,7 2-79 0,-7-2 62 0,0 0-62 15,0 0 63-15,0 0-63 0,0 0 53 0,0 0-53 16,6 12 54-16,2-3-54 0,-8-9 55 0,0 0-55 16,9 19 56-16,4 14-56 0,-13-33 48 0,0 0-48 15,14 41 48-15,0 16-48 0,-14-57 45 0,0 0-45 16,5 61 45-16,0-4-45 0,-5-57 39 0,0 0-39 15,8 45 40-15,-7-10-40 0,-1-35 33 0,0 0-33 0,0 25 33 16,0-6-33-16,0-19 35 0,0 0-35 0,0 14 35 16,-1-3-35-16,1-11 31 0,0 0-31 0,0 8 31 15,0-1-31-15,0-7 26 0,0 0-26 0,0 0 26 16,10 9-26-16,-10-9 22 0,0 0-22 0,21 0 23 0,15-4-23 16,-36 4 20-16,0 0-20 0,54-6 20 15,20-3-20-15,-74 9 18 0,0 0-18 0,81-9 19 0,1 4-19 16,-82 5 15-16,0 0-15 0,93-2 16 0,20 4-16 15,-113-2 11-15,0 0-11 0,118 5 12 0,0 0-12 16,-118-5 13-16,0 0-13 0,126 11 14 0,9 8-14 16,-135-19 18-16,0 0-18 0,133 15 19 0,1-6-19 15,-134-9 20-15,0 0-20 0,121 7 21 0,-8 0-21 16,-113-7 22-16,0 0-22 0,99 5 23 0,-21-5-23 0,-78 0 18 16,0 0-18-16,60-2 19 0,-16 1-19 0,-44 1 13 15,0 0-13-15,30 0 14 0,-11 1-14 0,-5 1-1499 16</inkml:trace>
  <inkml:trace contextRef="#ctx0" brushRef="#br0" timeOffset="107761.61">22898 13332 203 0,'0'0'0'0,"0"0"0"0,-5-2 0 0,5 2 72 0,0 0-72 15,-9-3 72-15,4-6-72 0,5 9 102 16,0 0-102-16,0 0 102 0,-11-7-102 0,11 7 64 0,0 0-64 16,0 0 64-16,16-9-64 0,-16 9 63 0,0 0-63 15,29-7 64-15,24 2-64 0,-53 5 46 0,0 0-46 16,72-8 46-16,35-3-46 0,-107 11 63 0,0 0-63 16,127-14 64-16,27-5-64 0,-154 19 72 0,0 0-72 0,169-17 72 15,41 3-72-15,-210 14 81 0,0 0-81 16,228-12 82-16,4 2-82 0,-232 10 90 0,0 0-90 15,214-7 91-15,-25-2-91 0,-189 9 75 0,0 0-75 0,169-10 76 16,-24-4-76-16,-145 14 62 0,0 0-62 0,114-19 63 16,-34-4-63-16,-80 23 48 0,0 0-48 15,58-19 48-15,-19 11-48 0,-1-1-1354 0</inkml:trace>
  <inkml:trace contextRef="#ctx0" brushRef="#br0" timeOffset="109452.27">22212 13816 617 0,'0'0'0'0,"0"0"0"0,0 0 0 0,0 0 18 16,0 0-18-16,-14 28 19 0,11-16-19 0,3-12 60 16,0 0-60-16,0 30 60 0,3 23-60 0,-3-53 58 15,0 0-58-15,2 64 59 0,5 5-59 0,-7-69 52 0,0 0-52 16,9 63 52-16,7-17-52 0,-16-46 42 0,0 0-42 16,21 37 43-16,-3-13-43 0,-18-24 31 0,0 0-31 15,19 19 32-15,11-2-32 0,-30-17 26 0,0 0-26 16,33 14 26-16,6-5-26 0,-39-9 22 0,0 0-22 15,36 5 22-15,2-5-22 0,-38 0 17 0,0 0-17 0,41-2 18 16,8-1-18-16,-49 3 12 0,0 0-12 0,58-4 13 16,13-1-13-16,-71 5 11 0,0 0-11 0,78-5 11 15,3 2-11-15,-81 3 7 0,0 0-7 0,90-6 7 16,5-6-7-16,-95 12 11 0,0 0-11 0,95-8 11 16,-10 6-11-16,-85 2 16 0,0 0-16 0,72 0 16 15,-12-2-16-15,-60 2 15 0,0 0-15 0,44-2 16 16,-12 4-16-16,-32-2 16 0,0 0-16 0,23 2 16 15,-9-4-16-15,-14 2 16 0,0 0-16 0,9-5 16 16,-4-2-16-16,-5 7 15 0,0 0-15 0,4-10 16 0,-10-6-16 16,6 16 18-16,0 0-18 0,-3-22 18 0,-6-10-18 15,9 32 22-15,0 0-22 0,-12-36 22 0,1-7-22 16,11 43 33-16,0 0-33 0,-9-49 34 0,-5-6-34 16,14 55 44-16,0 0-44 0,-12-52 44 0,3 12-44 15,9 40 34-15,0 0-34 0,-5-34 34 0,1 6-34 16,4 28 25-16,0 0-25 0,-2-19 26 0,-1 9-26 15,3 10 9-15,0 0-9 0,0 0 9 0,-11-9-9 0,3 0-1356 16</inkml:trace>
  <inkml:trace contextRef="#ctx0" brushRef="#br0" timeOffset="109785.8">22204 13879 886 0,'0'0'0'0,"14"-4"0"16,16-6 0-16,-30 10 1 0,0 0-1 0,40-11 1 16,1 3-1-16,-41 8 4 0,0 0-4 0,37-7 4 15,-11 5-4-15,-26 2 12 0,0 0-12 0,27 2 13 16,4 5-13-16,-31-7 30 0,0 0-30 0,37 8 31 15,13 5-31-15,-50-13 43 0,0 0-43 0,65 12 44 16,29-2-44-16,-94-10 52 0,0 0-52 0,98 10 52 0,6 1-52 16,-104-11 48-16,0 0-48 0,110 10 49 0,6-5-49 15,-116-5 38-15,0 0-38 0,108 6 39 0,-27-1-39 16,-81-5 20-16,0 0-20 0,60 5 20 0,-23-2-20 16,-37-3 12-16,0 0-12 0,26 0 12 0,-8 0-12 15,0 0-999-15</inkml:trace>
  <inkml:trace contextRef="#ctx0" brushRef="#br0" timeOffset="110670.4">22140 12736 886 0,'0'0'0'0,"0"0"0"0,0 25 0 16,0-25 25-16,0 0-25 0,4 27 26 0,1 11-26 0,-5-38 63 16,0 0-63-16,5 45 64 0,4 6-64 0,-9-51 78 15,0 0-78-15,9 58 79 0,-6 19-79 0,-3-77 53 0,0 0-53 16,9 77 54-16,-2-11-54 0,-7-66 43 0,0 0-43 16,7 49 44-16,-5-25-44 0,-2-24 32 0,0 0-32 15,0 10 32-15,0-10-32 0,0 0 26 0,0 0-26 16,0 0 26-16,-9-15-26 0,9 15 17 0,0 0-17 15,-2-30 18-15,-1-11-18 0,3 41 11 0,0 0-11 16,-5-49 11-16,-4-9-11 0,9 58 3 0,0 0-3 0,-9-58 3 16,4 10-3-16,5 48 0 0,0 0 0 0,0-40 1 15,-4 11-1-15,4 29 0 0,0 0 0 0,4-25 0 16,1 6 0-16,-5 19 0 0,0 0 0 0,18-12 0 16,17 4 0-16,-35 8 0 0,0 0 0 0,40-9 1 15,15 2-1-15,-55 7 2 0,0 0-2 0,60-3 2 16,2 3-2-16,-62 0 5 0,0 0-5 0,63 1 6 15,4 1-6-15,-67-2 13 0,0 0-13 0,69 2 13 16,9 3-13-16,-78-5 22 0,0 0-22 0,76 2 22 16,-13 3-22-16,-63-5 22 0,0 0-22 0,58 5 22 15,-14-5-22-15,-44 0 25 0,0 0-25 0,41 0 26 0,-4 5-26 16,-37-5 25-16,0 0-25 0,41 14 26 0,-1 9-26 16,-40-23 22-16,0 0-22 0,41 27 23 0,-4 3-23 15,-37-30 23-15,0 0-23 0,35 40 23 0,-3 12-23 16,-32-52 21-16,0 0-21 0,28 51 21 0,2-6-21 15,-30-45 21-15,0 0-21 0,28 37 22 0,-5-8-22 16,-23-29 27-16,0 0-27 0,21 26 27 0,-3-5-27 16,-18-21 21-16,0 0-21 0,14 12 22 0,-9-3-22 0,-5-9 18 15,0 0-18-15,0 8 18 0,-10 6-18 0,10-14 7 16,0 0-7-16,-21 19 7 0,-20 9-7 0,41-28 0 0,0 0 0 16,-58 31 1-16,-11 2-1 0,69-33-9 0,0 0 9 15,-63 38-9-15,13 9 9 0,1-1-1540 0</inkml:trace>
  <inkml:trace contextRef="#ctx2" brushRef="#br0">22775 13953 0</inkml:trace>
  <inkml:trace contextRef="#ctx0" brushRef="#br0" timeOffset="113120.67">23047 14562 908 0,'0'0'0'0,"0"0"0"15,7 23 0-15,-7-23 47 0,0 0-47 0,10 31 48 16,10 21-48-16,-20-52 95 0,0 0-95 0,14 57 96 15,-2 7-96-15,-12-64 79 0,0 0-79 0,14 66 79 16,-1 1-79-16,-13-67 17 0,0 0-17 0,14 61 17 16,-9-21-17-16,-5-40 11 0,0 0-11 0,9 38 11 15,3 0-11-15,2-2-996 0</inkml:trace>
  <inkml:trace contextRef="#ctx0" brushRef="#br0" timeOffset="113468.5">23025 14500 942 0,'0'0'0'0,"0"10"0"0,-1 15 0 16,1-25 9-16,0 0-9 0,-4 27 10 0,-1-3-10 0,5-24 8 16,0 0-8-16,-9 28 9 0,-16 8-9 0,25-36 18 15,0 0-18-15,-23 35 19 0,9-12-19 0,14-23 18 16,0 0-18-16,-10 17 19 0,3-2-19 0,7-15 19 0,0 0-19 15,-6 13 20-15,5-7-20 0,1-6 22 0,0 0-22 16,0 0 22-16,0 0-22 0,0 0 20 0,0 0-20 16,10-13 21-16,4-5-21 0,-14 18 19 0,0 0-19 15,22-29 20-15,-3-2-20 0,-19 31 20 0,0 0-20 16,21-28 20-16,-5 2-20 0,-16 26 23 0,0 0-23 0,25-21 24 16,-1 6-24-16,-24 15 26 0,0 0-26 0,30-5 27 15,7 10-27-15,-37-5 37 0,0 0-37 0,41 12 38 16,-2 2-38-16,-39-14 39 0,0 0-39 15,37 15 40-15,-5-1-40 0,-32-14 31 0,0 0-31 0,28 14 32 16,3 2-32-16,1 1-1119 0</inkml:trace>
  <inkml:trace contextRef="#ctx0" brushRef="#br0" timeOffset="114139.49">22604 15883 1009 0,'0'0'0'0,"-7"12"0"16,-13 17 0-16,20-29 19 0,0 0-19 0,-22 40 20 15,-1 0-20-15,23-40 42 0,0 0-42 0,-18 50 42 16,-3 12-42-16,21-62 50 0,0 0-50 15,-11 64 50-15,11-3-50 0,0-61 33 0,0 0-33 0,9 52 34 16,5-14-34-16,-14-38 29 0,0 0-29 0,18 28 29 16,10-8-29-16,-28-20 24 0,0 0-24 0,41 12 24 15,4-8-24-15,-45-4 21 0,0 0-21 0,53-4 22 16,2-8-22-16,-55 12 7 0,0 0-7 0,44-19 7 16,-7-5-7-16,-37 24 2 0,0 0-2 0,27-33 2 15,-10-7-2-15,-17 40-1 0,0 0 1 0,11-33 0 0,-8 13 0 16,-3 20-2-16,0 0 2 0,0-9-1 0,0 9 1 15,0 0-1-15,0 0 1 0,0 12-1 0,2 21 1 16,-2-33 0-16,0 0 0 0,7 36 0 0,2-6 0 16,-9-30 4-16,0 0-4 0,18 24 5 0,10-7-5 15,-28-17 12-15,0 0-12 0,32 12 12 0,-1-10-12 16,-31-2 19-16,0 0-19 0,32-5 20 0,-4-5-20 16,-28 10 18-16,0 0-18 0,25-25 19 0,-2-11-19 0,-23 36 14 15,0 0-14-15,14-41 14 0,-14 1-14 0,0 40 10 16,0 0-10-16,-14-33 11 0,-13 7-11 0,27 26 7 15,0 0-7-15,-38-16 8 0,-5 15-8 0,43 1 11 16,0 0-11-16,-49 10 12 0,3 14-12 0,46-24 17 0,0 0-17 16,-35 24 17-16,15-10-17 0,20-14 16 0,0 0-16 15,-7 9 16-15,7 0-16 0,0-9 12 0,0 0-12 16,14 6 13-16,20-4-13 0,-2 0-1251 0</inkml:trace>
  <inkml:trace contextRef="#ctx0" brushRef="#br0" timeOffset="114487.65">23138 15986 1255 0,'0'0'0'0,"9"6"0"16,12 9 0-16,-21-15 8 0,0 0-8 0,32 19 8 15,0 2-8-15,-32-21 24 0,0 0-24 0,32 24 24 16,-9 4-24-16,-23-28 54 0,0 0-54 0,19 35 54 16,-5 11-54-16,-14-46 87 0,0 0-87 0,11 42 88 15,-6-16-88-15,-5-26 78 0,0 0-78 0,2 21 79 0,-2-1-79 16,0-20 66-16,0 0-66 0,0 18 66 0,3-10-66 15,-3-8 58-15,0 0-58 0,0 0 59 0,-5-15-59 16,5 15 45-16,0 0-45 0,-7-30 46 0,7-15-46 16,0 45 36-16,0 0-36 0,2-50 36 0,-2 0-36 15,0 50 28-15,0 0-28 0,5-38 28 0,4 10-28 16,-9 28 21-16,0 0-21 0,14-21 21 0,-2 9-21 16,-12 12 14-16,0 0-14 0,20-5 15 0,6 2-15 15,-26 3 9-15,0 0-9 0,28 0 10 0,1 7-10 0,-29-7 6 16,0 0-6-16,26 10 7 0,-5 5-7 0,-21-15 5 15,0 0-5-15,18 25 5 0,-4 9-5 0,-14-34 5 16,0 0-5-16,9 42 5 0,-4 1-5 0,-5-43 4 0,0 0-4 16,9 40 5-16,8-11-5 0,-2 1-1710 15</inkml:trace>
  <inkml:trace contextRef="#ctx0" brushRef="#br0" timeOffset="114836.07">23689 15931 1625 0,'0'0'0'0,"9"7"0"16,8 9 0-16,-17-16 43 0,0 0-43 0,25 17 44 15,0 2-44-15,-25-19 51 0,0 0-51 0,22 17 51 16,-4-3-51-16,-18-14 80 0,0 0-80 0,14 14 80 16,-5-2-80-16,-9-12 46 0,0 0-46 0,5 10 46 15,-5 1-46-15,0-11 29 0,0 0-29 0,0 8 29 16,0-8-29-16,0 0 22 0,0 0-22 0,0 7 23 0,0-7-23 15,0 0 12-15,0 0-12 0,-3-12 12 0,6-5-12 16,-3 17 5-16,0 0-5 0,4-23 6 0,-4-1-6 16,0 24 2-16,0 0-2 0,0-22 2 0,2 4-2 15,-2 18 1-15,0 0-1 0,8-12 1 0,5 7-1 16,-13 5 0-16,0 0 0 0,17 2 1 0,6 6-1 16,-23-8 0-16,0 0 0 0,23 13 1 0,0 0-1 15,-23-13 1-15,0 0-1 0,18 14 1 0,0 0-1 0,-18-14 2 16,0 0-2-16,15 17 3 0,12 6-3 0,-27-23 1 15,0 0-1-15,25 21 1 0,-11-9-1 0,0 0-1606 16</inkml:trace>
  <inkml:trace contextRef="#ctx0" brushRef="#br0" timeOffset="115052.85">24103 16000 1323 0,'0'0'0'16,"7"4"0"-16,13 3 0 0,-20-7 8 0,0 0-8 15,19-2 9-15,-1-12-9 0,-18 14 7 0,0 0-7 0,14-19 7 16,-2 0-7-16,-12 19 34 0,0 0-34 15,11-19 35-15,-6-2-35 0,-5 21 48 0,0 0-48 0,4-19 49 16,-8 7-49-16,4 12 57 0,0 0-57 0,-2-7 57 16,2 7-57-16,0 0 68 0,0 0-68 0,-9-5 68 15,9 5-68-15,0 0 67 0,0 0-67 0,-5 7 67 16,3 12-67-16,2-19 61 0,0 0-61 0,0 26 62 16,2-2-62-16,-2-24 41 0,0 0-41 0,5 26 42 15,6 5-42-15,-11-31 31 0,0 0-31 0,12 31 31 16,1-6-31-16,1-1-1569 0</inkml:trace>
  <inkml:trace contextRef="#ctx0" brushRef="#br0" timeOffset="115439.03">24419 15864 1558 0,'0'0'0'0,"-4"7"0"0,-10 12 0 16,14-19 42-16,0 0-42 0,-14 22 42 0,2 1-42 15,12-23 80-15,0 0-80 0,-5 31 80 0,1 12-80 0,4-43 54 16,0 0-54-16,5 50 55 0,16-1-55 0,-21-49 23 16,0 0-23-16,32 46 24 0,0-6-24 0,-32-40 14 15,0 0-14-15,34 30 14 0,-5-13-14 0,-29-17 2 0,0 0-2 16,29 0 2-16,11-16-2 0,-40 16 0 0,0 0 0 16,39-33 0-16,-2-15 0 0,-37 48-9 0,0 0 9 15,30-54-9-15,-7-3 9 0,-23 57-17 0,0 0 17 16,14-59-17-16,-12-3 17 0,-2 62-18 0,0 0 18 0,-7-64-17 15,-5-9 17-15,12 73-7 0,0 0 7 0,-15-64-6 16,-6 21 6-16,21 43-1 0,0 0 1 0,-17-28 0 16,10 18 0-16,7 10 2 0,0 0-2 0,0 0 3 15,-4 19-3-15,4-19 17 0,0 0-17 0,4 35 17 16,10 27-17-16,-14-62 32 0,0 0-32 0,16 69 32 16,8-7-32-16,-24-62 39 0,0 0-39 0,20 58 39 15,-3-10-39-15,-17-48 34 0,0 0-34 0,9 50 35 16,-4 7-35-16,-5-57 28 0,0 0-28 0,4 50 28 15,-2-15-28-15,-1 0-1587 0</inkml:trace>
  <inkml:trace contextRef="#ctx0" brushRef="#br0" timeOffset="115902.27">24731 15993 1502 0,'0'0'0'0,"0"0"0"0,2 7 0 15,-2-7 48-15,0 0-48 0,0 0 49 0,12-1-49 16,-12 1 87-16,0 0-87 0,14-9 88 0,8-3-88 0,-22 12 43 15,0 0-43-15,24-9 43 0,6 6-43 0,-30 3 26 16,0 0-26-16,23 1 27 0,-5 5-27 0,-18-6 20 0,0 0-20 16,17 7 20-16,6 1-20 0,-23-8 15 15,0 0-15-15,18 9 16 0,-4-1-16 0,-14-8 17 0,0 0-17 16,9 6 18-16,0-3-18 0,-9-3 17 16,0 0-17-16,9 0 17 0,-1-3-17 0,-8 3 14 0,0 0-14 15,0 0 15-15,7-14-15 0,-7 14 17 0,0 0-17 0,-1-12 17 16,-3-4-17-16,4 16 17 0,0 0-17 15,-5-17 17-15,-4 1-17 0,9 16 14 0,0 0-14 0,-11-12 15 16,-1 5-15-16,12 7 17 0,0 0-17 0,-9-1 17 16,0 2-17-16,9-1 16 0,0 0-16 0,0 0 17 15,-5 9-17-15,5-9 13 0,0 0-13 0,5 15 13 16,13 15-13-16,-18-30 13 0,0 0-13 0,32 26 13 16,0-14-13-16,-32-12 10 0,0 0-10 0,35 3 10 15,-3-10-10-15,-32 7 8 0,0 0-8 0,31-12 8 16,-6-3-8-16,-25 15 4 0,0 0-4 0,27-18 4 15,3-2-4-15,-30 20 5 0,0 0-5 0,31-18 5 16,3 13-5-16,-34 5 5 0,0 0-5 0,39 4 5 0,-6 6-5 16,-33-10 10-16,0 0-10 0,34 17 10 0,-1 8-10 15,-33-25 2-15,0 0-2 0,28 22 2 0,-10-6-2 16,-18-16 1-16,0 0-1 0,16 7 1 0,3-11-1 16,2 1-1731-16</inkml:trace>
  <inkml:trace contextRef="#ctx0" brushRef="#br0" timeOffset="125686.58">27712 13768 651 0,'0'0'0'0,"0"0"0"0,30 3 0 0,-30-3 66 15,0 0-66-15,37 0 66 0,21-7-66 16,-58 7 108-16,0 0-108 0,81-10 109 0,31-2-109 0,-112 12 115 15,0 0-115-15,128-17 116 0,26-4-116 0,-154 21 76 16,0 0-76-16,164-23 76 0,19 1-76 0,-183 22 46 0,0 0-46 16,189-23 46-16,9 4-46 0,-198 19 37 0,0 0-37 15,185-15 37-15,-14 1-37 0,-171 14 28 0,0 0-28 16,143-12 28-16,-36 0-28 0,-107 12 23 0,0 0-23 16,89-12 23-16,-15 1-23 0,-74 11 20 0,0 0-20 15,56-8 20-15,-29 2-20 0,-27 6 11 0,0 0-11 16,14 0 11-16,-7 2-11 0,0 0-1225 0</inkml:trace>
  <inkml:trace contextRef="#ctx0" brushRef="#br0" timeOffset="126204.5">27740 14349 259 0,'0'0'0'15,"0"0"0"-15,9 0 0 0,-9 0 125 0,0 0-125 16,13-1 126-16,-1-6-126 0,-12 7 114 0,0 0-114 15,19-5 115-15,13 3-115 0,-32 2 44 0,0 0-44 16,44-4 44-16,14-3-44 0,-58 7 27 0,0 0-27 0,80-10 28 16,27-2-28-16,-107 12 24 0,0 0-24 0,136-16 25 15,21-4-25-15,-157 20 44 0,0 0-44 0,176-23 45 16,29-1-45-16,-205 24 74 0,0 0-74 0,205-26 75 16,-11-2-75-16,-194 28 72 0,0 0-72 0,167-22 72 15,-36 1-72-15,-131 21 61 0,0 0-61 0,95-14 62 16,-38 4-62-16,-57 10 42 0,0 0-42 0,38-6 42 0,-18 3-42 15,-20 3 31-15,0 0-31 0,7-2 31 0,-7 2-31 16,0 0-1127-16</inkml:trace>
  <inkml:trace contextRef="#ctx0" brushRef="#br0" timeOffset="126887.33">29816 13602 998 0,'0'0'0'0,"0"0"0"0,0 10 0 16,0-10 2-16,0 0-2 0,0 0 2 0,0 9-2 15,0-9 14-15,0 0-14 0,0 0 15 0,0 0-15 16,0 0 55-16,0 0-55 0,8 7 56 0,-1 8-56 16,-7-15 76-16,0 0-76 0,15 25 76 0,10 4-76 15,-25-29 72-15,0 0-72 0,23 28 72 0,-2-8-72 16,-21-20 63-16,0 0-63 0,14 21 63 0,4 7-63 0,-18-28 48 15,0 0-48-15,18 29 49 0,-8-1-49 0,-10-28 34 16,0 0-34-16,4 33 35 0,-6 14-35 0,2-47 35 0,0 0-35 16,-2 43 35-16,0-21-35 0,2-22 30 0,0 0-30 15,-3 12 31-15,3-3-31 0,0-9 25 16,0 0-25-16,0 7 26 0,0-7-26 0,0 0 22 0,0 0-22 16,-5 10 23-16,1-3-23 0,4-7 22 0,0 0-22 15,0 0 23-15,-11 12-23 0,11-12 16 0,0 0-16 16,-21 11 16-16,-16-1-16 0,37-10 13 0,0 0-13 15,-49 11 14-15,1-3-14 0,48-8 13 0,0 0-13 16,-46 9 14-16,4 1-14 0,42-10 10 0,0 0-10 16,-40 11 11-16,-5-1-11 0,45-10 8 0,0 0-8 15,-37 9 8-15,7-4-8 0,30-5 6 0,0 0-6 16,-19 3 7-16,7-4-7 0,1-1-1544 0</inkml:trace>
  <inkml:trace contextRef="#ctx0" brushRef="#br0" timeOffset="127736.54">29991 13588 695 0,'0'0'0'0,"0"0"0"15,5 7 0-15,-5-7 78 0,0 0-78 0,0 0 79 16,2 8-79-16,-2-8 111 0,0 0-111 0,0 0 112 15,0 0-112-15,0 0 88 0,0 0-88 0,0 13 88 16,0 4-88-16,0-17 64 0,0 0-64 0,0 22 64 0,2-1-64 16,-2-21 50-16,0 0-50 0,5 28 50 0,8 8-50 15,-13-36 41-15,0 0-41 0,14 38 42 0,0-3-42 16,-14-35 34-16,0 0-34 0,10 34 34 0,6 6-34 16,-16-40 36-16,0 0-36 0,14 44 36 0,0 7-36 15,-14-51 31-15,0 0-31 0,9 44 31 0,-3-22-31 16,-6-22 21-16,0 0-21 0,3 11 21 0,-3-11-21 0,0 0 15 15,0 0-15-15,0 10 15 0,0-10-15 0,0 0 7 16,0 0-7-16,0 0 8 0,0 0-8 0,0 0 3 16,0 0-3-16,0 0 4 0,0 0-4 0,0 0 1 15,0 0-1-15,0 7 1 0,0-7-1 0,0 0 0 0,0 0 0 16,0 0 1-16,0 0-1 0,0 0 0 0,0 0 0 16,9-2 0-16,-9 2 0 0,0 0 0 0,0 0 0 15,16-8 0-15,7 1 0 0,-23 7 0 0,0 0 0 16,40-7 0-16,18 0 0 0,-58 7-1 0,0 0 1 15,66-5-1-15,6-1 1 0,-72 6-1 0,0 0 1 16,72-5 0-16,-1 0 0 0,-71 5 0 0,0 0 0 0,74-7 0 16,12-3 0-16,-86 10 1 0,0 0-1 0,90-9 1 15,-1 4-1-15,-89 5 2 0,0 0-2 0,88-9 3 16,4-6-3-16,-92 15 4 0,0 0-4 0,95-14 4 16,5 3-4-16,-100 11 5 0,0 0-5 0,96-8 5 15,-17-1-5-15,-79 9 5 0,0 0-5 0,65-9 6 16,-8 3-6-16,-57 6 9 0,0 0-9 0,42-4 9 15,-19 2-9-15,-23 2 9 0,0 0-9 0,16 0 10 16,-4 0-10-16,-12 0 8 0,0 0-8 0,14 7 8 0,4 14-8 16,-18-21 2-16,0 0-2 0,12 23 3 0,-15-6-3 15,-1 0-1404-15</inkml:trace>
  <inkml:trace contextRef="#ctx0" brushRef="#br0" timeOffset="128336.16">29991 13533 807 0,'0'0'0'0,"0"0"0"0,14 3 0 16,-14-3 0-16,0 0 0 0,11 0 0 0,1-5 0 15,-12 5-1-15,0 0 1 0,9-5 0 0,7-1 0 16,-16 6 55-16,0 0-55 0,21-1 56 0,5 1-56 15,-26 0 117-15,0 0-117 0,34-2 117 0,14-3-117 0,-48 5 96 16,0 0-96-16,74-9 97 0,37-5-97 0,-111 14 81 16,0 0-81-16,125-15 82 0,20-6-82 15,-145 21 67-15,0 0-67 0,146-19 67 0,-5 9-67 0,-141 10 45 16,0 0-45-16,138-11 46 0,-6-1-46 0,-132 12 33 16,0 0-33-16,109-14 33 0,-24 2-33 0,-85 12 29 0,0 0-29 15,62-12 29-15,-29 0-29 0,-33 12 21 16,0 0-21-16,23-9 22 0,-10 6-22 0,-13 3 10 0,0 0-10 15,5-9 10-15,-3 0-10 0,-2 9 4 0,0 0-4 16,-2-7 5-16,2 7-5 0,0 0-1386 0</inkml:trace>
  <inkml:trace contextRef="#ctx0" brushRef="#br0" timeOffset="130737.63">29555 12508 527 0,'0'0'0'0,"0"0"0"0,-1-28 0 0,1 28 8 15,0 0-8-15,-9-26 8 0,-7-1-8 0,16 27 18 0,0 0-18 16,-16-28 19-16,-5 0-19 0,21 28 69 0,0 0-69 16,-20-24 70-16,-2 3-70 15,22 21 75-15,0 0-75 0,-18-14 75 0,6 11-75 0,12 3 63 0,0 0-63 16,-11 9 64-16,-3 13-64 0,14-22 73 0,0 0-73 0,-16 30 74 16,5-1-74-16,11-29 60 0,0 0-60 0,-8 35 60 15,-1 6-60-15,9-41 47 0,0 0-47 0,-11 56 47 16,8 13-47-16,3-69 44 0,0 0-44 0,0 74 44 15,5-3-44-15,-5-71 35 0,0 0-35 0,9 64 35 16,-6-5-35-16,-3-59 23 0,0 0-23 0,6 54 23 16,-6-11-23-16,0-43 14 0,0 0-14 0,3 47 14 15,8 6-14-15,-1 3-1132 0</inkml:trace>
  <inkml:trace contextRef="#ctx0" brushRef="#br0" timeOffset="131435.57">29310 12863 729 0,'0'0'0'0,"9"-4"0"0,14-8 0 15,-23 12 0-15,0 0 0 0,41-24 1 0,17-12-1 16,-58 36 2-16,0 0-2 0,63-42 2 0,-3-6-2 16,-60 48 1-16,0 0-1 0,53-37 1 0,-19 13-1 0,-34 24 6 15,0 0-6-15,24-7 7 0,-10 14-7 0,-14-7 27 16,0 0-27-16,4 28 28 0,-6 22-28 0,2-50 49 15,0 0-49-15,-5 55 50 0,-2-4-50 0,7-51 73 0,0 0-73 16,-4 38 74-16,8-12-74 0,-4-26 79 16,0 0-79-16,7 19 80 0,2-11-80 0,-9-8 71 0,0 0-71 15,17 7 72-15,10-2-72 0,-27-5 60 0,0 0-60 16,32-1 60-16,3-13-60 0,-35 14 47 0,0 0-47 16,37-21 47-16,3-3-47 0,-40 24 37 0,0 0-37 0,32-28 38 15,-9-7-38-15,-23 35 31 0,0 0-31 0,18-36 32 16,-6 5-32-16,-12 31 25 0,0 0-25 0,11-28 26 15,-2 14-26-15,-9 14 22 0,0 0-22 0,5-3 22 16,2 3-22-16,-7 0 17 0,0 0-17 0,14 9 18 16,5 8-18-16,-19-17 11 0,0 0-11 0,22 22 11 15,-7-1-11-15,-15-21 8 0,0 0-8 0,16 16 8 16,-2 5-8-16,-14-21 6 0,0 0-6 0,18 15 6 16,-2-6-6-16,-16-9 5 0,0 0-5 0,19 0 5 15,10-9-5-15,-29 9 5 0,0 0-5 0,28-15 5 16,2-13-5-16,-30 28 5 0,0 0-5 0,26-33 6 0,-5-12-6 15,-21 45 4-15,0 0-4 0,16-48 5 0,-10 4-5 16,-6 44 4-16,0 0-4 0,3-38 4 0,-8 4-4 16,5 34 5-16,0 0-5 0,-4-25 6 0,-3 13-6 15,7 12 8-15,0 0-8 0,0 0 9 0,-10-8-9 16,10 8 11-16,0 0-11 0,0 0 11 0,-11 5-11 0,11-5 14 16,0 0-14-16,-3 7 15 0,-3 5-15 0,6-12 17 15,0 0-17-15,6 21 18 0,2 8-18 0,-8-29 17 16,0 0-17-16,20 35 18 0,8 6-18 0,-28-41 17 15,0 0-17-15,30 47 18 0,-4 1-18 0,-26-48 15 16,0 0-15-16,23 47 15 0,-10-12-15 0,-13-35 11 16,0 0-11-16,5 26 12 0,-12-4-12 0,7-22 8 0,0 0-8 15,-19 19 9-15,-17-2-9 0,36-17 7 0,0 0-7 16,-37 9 7-16,5-4-7 0,32-5 5 0,0 0-5 16,-22-1 6-16,7-8-6 0,15 9 1 0,0 0-1 15,-3-16 1-15,3-6-1 0,0 22-9 0,0 0 9 0,9-24-8 16,7-1 8-16,-1 1-1587 0</inkml:trace>
  <inkml:trace contextRef="#ctx0" brushRef="#br0" timeOffset="132052.57">30393 12716 1087 0,'0'0'0'0,"11"5"0"16,12 0 0-16,-23-5 3 0,0 0-3 0,30 4 4 16,-7-10-4-16,-23 6 4 0,0 0-4 0,21-15 4 15,0-16-4-15,-21 31 7 0,0 0-7 0,19-30 8 16,-4 6-8-16,-15 24 10 0,0 0-10 0,8-23 10 0,-6-2-10 15,-2 25 21-15,0 0-21 0,-3-23 21 0,-4 9-21 16,7 14 38-16,0 0-38 0,-8-7 39 0,1 2-39 16,7 5 56-16,0 0-56 0,-7 0 56 0,-1 4-56 15,8-4 62-15,0 0-62 0,-9 13 62 0,3 12-62 16,6-25 56-16,0 0-56 0,2 34 57 0,9 11-57 16,-11-45 45-16,0 0-45 0,14 40 46 0,0-14-46 15,-14-26 33-15,0 0-33 0,18 22 34 0,5 1-34 16,-23-23 24-16,0 0-24 0,24 17 25 0,4-12-25 0,-28-5 16 15,0 0-16-15,30-3 17 0,0-6-17 0,-30 9 10 16,0 0-10-16,30-19 10 0,2-3-10 0,-32 22 6 16,0 0-6-16,28-30 6 0,-10-4-6 0,-18 34 5 0,0 0-5 15,14-37 6-15,-10 5-6 0,-4 32 4 0,0 0-4 16,-2-30 5-16,-5 6-5 0,7 24 3 0,0 0-3 16,-9-17 4-16,-3 10-4 0,12 7 6 0,0 0-6 15,-14 1 6-15,-1 8-6 0,15-9 8 0,0 0-8 0,-8 12 9 16,-5 2-9-16,13-14 12 0,0 0-12 0,-5 17 12 15,0 1-12-15,5-18 10 0,0 0-10 0,0 17 11 16,5 9-11-16,-5-26 8 0,0 0-8 0,2 21 9 16,1-13-9-16,-3-8 6 0,0 0-6 0,0 0 7 15,16-19-7-15,-16 19 3 0,0 0-3 0,13-22 3 16,2-4-3-16,-15 26 1 0,0 0-1 0,9-28 2 16,-5-3-2-16,-4 31 2 0,0 0-2 0,-2-31 2 15,-9-4-2-15,11 35 3 0,0 0-3 0,-12-36 3 16,0-9-3-16,12 45 5 0,0 0-5 0,-7-45 5 0,-2 5-5 15,9 40 10-15,0 0-10 0,-9-29 10 0,9 17-10 16,0 12 16-16,0 0-16 0,0 0 17 0,0 0-17 16,0 0 20-16,0 0-20 0,2 29 20 0,8 21-20 15,-10-50 19-15,0 0-19 0,18 57 20 0,5-7-20 16,-23-50 21-16,0 0-21 0,25 56 22 0,-2 4-22 16,-23-60 22-16,0 0-22 0,22 66 22 0,3-4-22 15,-25-62 14-15,0 0-14 0,23 56 14 0,-12-15-14 16,1 1-1653-16</inkml:trace>
  <inkml:trace contextRef="#ctx0" brushRef="#br0" timeOffset="132780.65">29146 12911 774 0,'0'0'0'0,"0"0"0"15,0 0 0-15,0 0 56 0,0 0-56 0,0 0 56 0,20 9-56 16,-20-9 111-16,0 0-111 0,8-4 112 16,3-1-112-16,-11 5 102 0,0 0-102 0,16-7 102 0,3 0-102 15,-19 7 63-15,0 0-63 0,23-7 64 0,5-3-64 16,-28 10 32-16,0 0-32 0,30-10 32 0,0 3-32 16,-30 7 23-16,0 0-23 0,32-12 23 0,10-14-23 15,3 0-1103-15</inkml:trace>
  <inkml:trace contextRef="#ctx0" brushRef="#br0" timeOffset="133737.78">31473 12231 841 0,'0'0'0'0,"0"0"0"0,5 23 0 0,-5-23 57 0,0 0-57 16,4 20 57-16,3 3-57 0,-7-23 110 16,0 0-110-16,7 33 111 0,1 12-111 0,-8-45 102 0,0 0-102 15,11 47 102-15,-2-8-102 0,-9-39 66 0,0 0-66 16,5 44 67-16,-3 7-67 0,-2-51 36 0,0 0-36 15,2 63 37-15,1 11-37 0,-3-74 25 0,0 0-25 16,6 73 26-16,-1-21-26 0,-5-52 18 0,0 0-18 0,7 31 19 16,-5-14-19-16,1 1-1196 0</inkml:trace>
  <inkml:trace contextRef="#ctx0" brushRef="#br0" timeOffset="134101.91">31370 12655 1054 0,'0'0'0'0,"7"-3"0"16,9-9 0-16,-16 12-2 0,0 0 2 0,20-16-2 16,1 0 2-16,-21 16-12 0,0 0 12 0,25-13-11 0,5-3 11 15,-30 16 0-15,0 0 0 0,35-16 0 0,2-3 0 16,-37 19 3-16,0 0-3 0,33-13 4 0,-4 4-4 16,-29 9 14-16,0 0-14 0,28-2 14 0,4 9-14 15,-32-7 27-15,0 0-27 0,28 9 28 0,-9 6-28 16,-19-15 34-16,0 0-34 0,14 26 35 0,4 18-35 15,-18-44 31-15,0 0-31 0,19 43 32 0,-4-17-32 16,-15-26 41-16,0 0-41 0,15 19 41 0,8-5-41 0,-23-14 44 16,0 0-44-16,23 10 44 0,-3-10-44 0,-20 0 42 15,0 0-42-15,16-16 43 0,-2-16-43 0,-14 32 42 16,0 0-42-16,8-37 43 0,-8 4-43 0,0 33 35 0,0 0-35 16,-14-24 35-16,-7 5-35 0,21 19 28 0,0 0-28 15,-32-16 28-15,-8 4-28 0,40 12 23 0,0 0-23 16,-44-5 24-16,3 5-24 0,41 0 16 0,0 0-16 15,-33 4 17-15,12 4-17 0,21-8 6 0,0 0-6 16,-11 5 6-16,6 4-6 0,5-9 1 0,0 0-1 0,14 23 1 16,21 13-1-16,2 0-1297 0</inkml:trace>
  <inkml:trace contextRef="#ctx0" brushRef="#br0" timeOffset="134552.56">32005 12522 1121 0,'0'0'0'0,"0"0"0"16,6-19 0-16,-6 19 0 0,0 0 0 0,7-17 1 0,-4-1-1 15,-3 18-2-15,0 0 2 0,0-14-2 0,-1 2 2 16,1 12 14-16,0 0-14 0,-6-10 14 0,-1 8-14 16,7 2 38-16,0 0-38 0,-5 5 39 0,0 6-39 15,5-11 56-15,0 0-56 0,-9 15 57 0,2 3-57 16,7-18 59-16,0 0-59 0,-6 17 60 0,3 5-60 15,3-22 44-15,0 0-44 0,-2 21 44 0,0-5-44 16,2-16 24-16,0 0-24 0,0 12 25 0,0-3-25 0,0-9 9 16,0 0-9-16,0 0 10 0,0 0-10 0,0 0 1 15,0 0-1-15,9 3 1 0,2-5-1 16,-11 2-1-16,0 0 1 0,9-5-1 0,1-4 1 0,-10 9-7 16,0 0 7-16,13-7-6 0,-5 4 6 0,-8 3-10 0,0 0 10 15,9 2-9-15,0 6 9 0,-9-8-6 0,0 0 6 16,19 26-6-16,6 33 6 0,-25-59-2 0,0 0 2 15,28 64-2-15,4 0 2 0,-32-64 0 0,0 0 0 16,21 54 1-16,-10-18-1 0,-11-36 8 0,0 0-8 16,-9 31 8-16,-14 1-8 0,23-32 21 0,0 0-21 0,-28 26 21 15,1-6-21-15,27-20 31 0,0 0-31 0,-24 12 31 16,-1-8-31-16,25-4 25 0,0 0-25 0,-18-4 26 16,4-6-26-16,14 10 8 0,0 0-8 0,-7-14 8 15,2-10-8-15,5 24 0 0,0 0 0 0,0-28 0 16,5-10 0-16,2 0-1254 0</inkml:trace>
  <inkml:trace contextRef="#ctx0" brushRef="#br0" timeOffset="135053.34">32166 12636 1009 0,'0'0'0'0,"9"-3"0"0,12-3 0 16,-21 6-9-16,0 0 9 0,26-6-9 0,-3-1 9 15,-23 7-20-15,0 0 20 0,18-11-20 0,-4-8 20 16,-14 19 0-16,0 0 0 0,11-21 1 0,-4 1-1 16,-7 20 15-16,0 0-15 0,0-16 16 0,-6 4-16 15,6 12 41-15,0 0-41 0,-5-10 41 0,-4 4-41 0,9 6 65 16,0 0-65-16,-7-1 65 0,7 1-65 0,0 0 70 16,0 0-70-16,-9 10 71 0,8 6-71 0,1-16 59 15,0 0-59-15,1 20 60 0,8 3-60 0,-9-23 54 0,0 0-54 16,13 29 55-16,4 11-55 0,-17-40 47 0,0 0-47 15,18 36 48-15,-6-17-48 0,-12-19 34 0,0 0-34 16,16 0 35-16,2-19-35 0,-18 19 32 0,0 0-32 16,19-32 33-16,-1 4-33 0,-18 28 26 0,0 0-26 15,17-31 27-15,-4-2-27 0,-13 33 22 0,0 0-22 0,10-38 23 16,-1-4-23-16,-9 42 16 0,0 0-16 0,0-46 16 16,-7-12-16-16,7 58 11 0,0 0-11 0,-9-60 12 15,0-1-12-15,9 61 8 0,0 0-8 0,-7-48 9 16,2 15-9-16,5 33 11 0,0 0-11 0,-2-21 11 15,2 13-11-15,0 8 12 0,0 0-12 0,0 0 12 16,7 12-12-16,-7-12 11 0,0 0-11 0,6 27 12 16,3 22-12-16,-9-49 11 0,0 0-11 0,12 59 11 15,2-4-11-15,-14-55 10 0,0 0-10 0,12 52 10 0,2-5-10 16,-14-47 11-16,0 0-11 0,15 39 12 0,-10-1-12 16,-5-38 5-16,0 0-5 0,3 45 5 0,-4 11-5 15,1-56 1-15,0 0-1 0,0 45 1 0,0-23-1 16,0-1-1522-16</inkml:trace>
  <inkml:trace contextRef="#ctx0" brushRef="#br0" timeOffset="135755.25">32427 12494 1155 0,'0'0'0'0,"12"-2"0"0,17-3 0 0,-29 5 16 15,0 0-16-15,31-8 17 0,-4-4-17 0,-27 12 25 0,0 0-25 16,26-13 26-16,11-4-26 0,-37 17 17 0,0 0-17 15,32-24 18-15,-11-7-18 0,-21 31 11 0,0 0-11 16,11-45 12-16,-11-11-12 0,0 56 16 0,0 0-16 16,-6-57 16-16,-6 5-16 0,12 52 20 0,0 0-20 15,-16-41 21-15,-1 15-21 0,17 26 23 0,0 0-23 0,-13-16 23 16,8 9-23-16,5 7 34 0,0 0-34 0,-4 11 35 16,1 20-35-16,3-31 41 0,0 0-41 0,3 45 41 15,12 14-41-15,-15-59 38 0,0 0-38 0,15 64 39 16,0-9-39-16,-15-55 30 0,0 0-30 0,10 47 31 15,-3-11-31-15,-7-36 28 0,0 0-28 0,7 26 28 16,4 9-28-16,-11-35 23 0,0 0-23 0,14 26 24 16,-5-9-24-16,-9-17 23 0,0 0-23 0,9 10 23 15,1-3-23-15,-10-7 16 0,0 0-16 0,16-3 17 16,7-6-17-16,-23 9 12 0,0 0-12 0,19-12 12 0,-6-4-12 16,-13 16 7-16,0 0-7 0,7-12 8 0,-4 4-8 15,-3 8 4-15,0 0-4 0,4-7 5 0,-4 7-5 16,0 0 2-16,0 0-2 0,9-9 2 0,-9 9-2 15,0 0 0-15,0 0 0 0,5-2 1 0,-5 2-1 16,0 0 0-16,0 0 0 0,12 6 1 0,-1-5-1 16,-11-1 0-16,0 0 0 0,12 2 0 0,1-4 0 15,-13 2 0-15,0 0 0 0,12-1 0 0,-1-5 0 16,-11 6 0-16,0 0 0 0,8-3 1 0,-1-4-1 0,-7 7 0 16,0 0 0-16,6-12 1 0,-3 0-1 0,-3 12 1 15,0 0-1-15,4-9 1 0,-4 9-1 0,0 0 2 16,0 0-2-16,1-8 2 0,-1 8-2 0,0 0 2 0,0 0-2 15,2 13 3-15,4 6-3 0,-6-19 3 0,0 0-3 16,7 25 4-16,0-6-4 0,-7-19 4 0,0 0-4 16,8 13 5-16,1 0-5 0,-9-13 4 0,0 0-4 15,9 8 4-15,3-4-4 0,-12-4 2 0,0 0-2 16,20-2 3-16,6-5-3 0,-26 7 1 0,0 0-1 0,25-12 2 16,-4-4-2-16,-21 16 0 0,0 0 0 0,13-15 1 15,-1 1-1-15,-12 14 0 0,0 0 0 0,9-10 0 16,-2 4 0-16,-7 6 0 0,0 0 0 0,0 0 0 15,0 0 0-15,0 0 0 0,0 0 0 0,7 0 0 16,0 2 0-16,-7-2 1 0,0 0-1 0,10 7 1 16,6 5-1-16,-16-12 2 0,0 0-2 0,16 16 3 15,0-8-3-15,-16-8 3 0,0 0-3 0,16 11 3 16,3 1-3-16,1 0-1440 0</inkml:trace>
  <inkml:trace contextRef="#ctx0" brushRef="#br0" timeOffset="136458.34">32427 12503 259 0,'0'0'0'0,"0"0"0"16,26-11 0-16,-26 11 11 0,0 0-11 15,27-6 11-15,6-1-11 0,-33 7 5 0,0 0-5 0,41-6 5 16,10 3-5-16,0 0-159 0</inkml:trace>
  <inkml:trace contextRef="#ctx0" brushRef="#br0" timeOffset="149340.29">30083 14507 987 0,'0'0'0'0,"0"0"0"0,0 31 0 15,0-31 25-15,0 0-25 0,3 24 26 0,-3-1-26 16,0-23 70-16,0 0-70 0,7 24 71 0,6 11-71 16,-13-35 70-16,0 0-70 0,14 36 71 0,3 9-71 15,-17-45 39-15,0 0-39 0,18 54 40 0,-6 8-40 0,-12-62 22 16,0 0-22-16,11 53 22 0,-4-16-22 0,-7-37 9 15,0 0-9-15,5 28 10 0,-3-9-10 0,-2-19 5 16,0 0-5-16,2 17 5 0,3-3-5 0,-3 0-1044 16</inkml:trace>
  <inkml:trace contextRef="#ctx0" brushRef="#br0" timeOffset="149737.31">30090 14535 841 0,'0'0'0'0,"0"0"0"16,-2-7 0-16,2 7-1 0,0 0 1 0,-7-9 0 16,-2-3 0-16,9 12-3 0,0 0 3 0,-9-11-2 15,9 11 2-15,0 0 28 0,0 0-28 0,-10 0 28 16,6 11-28-16,4-11 77 0,0 0-77 0,-3 24 77 16,-11 16-77-16,14-40 90 0,0 0-90 0,-14 41 90 15,3-9-90-15,11-32 82 0,0 0-82 0,-7 19 82 16,3-2-82-16,4-17 60 0,0 0-60 0,-7 12 60 0,6-5-60 15,1-7 46-15,0 0-46 0,0 0 47 0,0 0-47 16,0 0 36-16,0 0-36 0,0 0 37 0,8-7-37 16,-8 7 31-16,0 0-31 0,9-17 31 0,2-2-31 15,-11 19 25-15,0 0-25 0,12-30 25 0,2-6-25 16,-14 36 17-16,0 0-17 0,14-38 18 0,2 7-18 16,-16 31 11-16,0 0-11 0,16-21 11 0,-4 12-11 15,-12 9 6-15,0 0-6 0,13 0 7 0,3 11-7 16,-16-11 6-16,0 0-6 0,21 17 6 0,4 9-6 0,-25-26 4 15,0 0-4-15,28 28 5 0,-4-8-5 0,-24-20 5 16,0 0-5-16,27 16 5 0,1-4-5 0,-28-12 6 16,0 0-6-16,35 10 7 0,8-1-7 0,-1-2-1366 0</inkml:trace>
  <inkml:trace contextRef="#ctx0" brushRef="#br0" timeOffset="152639.44">29831 15391 662 0,'0'0'0'0,"0"0"0"0,-18-14 0 0,18 14 42 16,0 0-42-16,-18-8 42 0,-3 4-42 0,21 4 94 15,0 0-94-15,-19 2 95 0,5 3-95 0,14-5 94 0,0 0-94 16,-11 4 95-16,2 1-95 0,9-5 66 0,0 0-66 15,-9 7 67-15,4 1-67 0,5-8 39 16,0 0-39-16,-3 12 40 0,1 7-40 0,2-19 32 0,0 0-32 16,0 25 33-16,5 4-33 0,-5-29 25 0,0 0-25 15,7 26 26-15,2-9-26 0,-9-17 17 0,0 0-17 16,16 18 17-16,7 4-17 0,-23-22 12 0,0 0-12 16,28 26 13-16,2 4-13 0,-30-30 9 0,0 0-9 15,23 36 9-15,-5 11-9 0,-18-47 9 0,0 0-9 16,7 50 10-16,-14 0-10 0,7-50 9 0,0 0-9 0,-22 45 10 15,-11-12-10-15,33-33 9 0,0 0-9 0,-39 24 9 16,2-8-9-16,37-16 8 0,0 0-8 0,-37 7 9 16,3-9-9-16,34 2 4 0,0 0-4 0,-28-7 4 15,11-3-4-15,17 10 1 0,0 0-1 0,-6-21 2 16,15-14-2-16,0-1-1150 0</inkml:trace>
  <inkml:trace contextRef="#ctx0" brushRef="#br0" timeOffset="152988.31">30132 15601 830 0,'0'0'0'0,"4"12"0"16,3 12 0-16,-7-24-2 0,0 0 2 0,7 33-2 15,-2 8 2-15,-5-41-18 0,0 0 18 0,7 47-17 16,0 3 17-16,-7-50-19 0,0 0 19 0,7 43-19 16,-1-18 19-16,-6-25-29 0,0 0 29 0,5 24-28 15,4 5 28-15,-1 1-462 0</inkml:trace>
  <inkml:trace contextRef="#ctx0" brushRef="#br0" timeOffset="153219.7">30083 15573 886 0,'0'0'0'0,"7"-11"0"0,12-18 0 16,-19 29-2-16,0 0 2 0,27-35-2 0,4 3 2 15,-31 32-2-15,0 0 2 0,39-23-2 0,5 11 2 16,-44 12 4-16,0 0-4 0,46 0 5 0,-3 12-5 0,-43-12 49 16,0 0-49-16,30 14 49 0,-15-5-49 0,-15-9 99 15,0 0-99-15,-3 19 100 0,-11 20-100 0,14-39 95 0,0 0-95 16,-28 44 96-16,-8-3-96 0,36-41 76 0,0 0-76 15,-31 31 76-15,2-12-76 0,29-19 40 0,0 0-40 16,-21 11 41-16,0-8-41 0,2 1-1146 0</inkml:trace>
  <inkml:trace contextRef="#ctx0" brushRef="#br0" timeOffset="153438.41">30427 15102 1267 0,'0'0'0'0,"7"9"0"16,12 12 0-16,-19-21 11 0,0 0-11 0,27 27 12 15,-6 6-12-15,-21-33 32 0,0 0-32 0,21 45 32 16,2 19-32-16,-23-64 66 0,0 0-66 0,25 68 67 16,-9-10-67-16,-16-58 52 0,0 0-52 0,12 45 53 0,-3-17-53 15,-9-28 43-15,0 0-43 0,8 28 44 16,5 12-44-16,-13-40 25 0,0 0-25 0,14 34 26 0,-3-16-26 15,1 1-1238-15</inkml:trace>
  <inkml:trace contextRef="#ctx0" brushRef="#br0" timeOffset="153618.34">30730 15481 1479 0,'0'0'0'0,"0"0"0"0,11 11 0 0,-11-11 4 0,0 0-4 16,7 6 4-16,0 1-4 0,-7-7 41 0,0 0-41 15,5 11 41-15,7 6-41 0,-12-17 54 0,0 0-54 16,15 16 55-16,-10-8-55 0,-5-8 30 0,0 0-30 16,7 9 31-16,5 7-31 0,-12-16 25 0,0 0-25 15,16 12 25-15,-7-11-25 0,2 1-1282 0</inkml:trace>
  <inkml:trace contextRef="#ctx0" brushRef="#br0" timeOffset="153738.79">30730 15225 1367 0,'0'0'0'0,"0"0"0"15,-2-7 0-15,2 7 0 0,0 0 0 0,-3-7 1 16,3 7-1-16,0 0-9 0,0 0 9 0,-2-7-8 16,2 7 8-16,0 0-54 0,0 0 54 0,23 11-53 15,14 4 53-15,2 1-873 0</inkml:trace>
  <inkml:trace contextRef="#ctx0" brushRef="#br0" timeOffset="154239.84">31111 15282 1345 0,'0'0'0'0,"0"0"0"0,-12-12 0 16,12 12 27-16,0 0-27 0,-11-9 28 0,2 4-28 0,9 5 51 15,0 0-51-15,-8 2 51 0,-1 10-51 0,9-12 101 16,0 0-101-16,-14 28 102 0,-2 18-102 0,16-46 58 0,0 0-58 15,-11 45 59-15,4-7-59 0,7-38 46 0,0 0-46 16,4 30 47-16,8-8-47 0,-12-22 35 0,0 0-35 16,18 19 35-16,12-3-35 0,-30-16 25 0,0 0-25 15,37 10 25-15,5-4-25 0,-42-6 14 0,0 0-14 16,41 0 15-16,4-6-15 0,-45 6 7 0,0 0-7 16,48-8 8-16,0-3-8 0,-48 11 4 0,0 0-4 0,44-8 4 15,-9 1-4-15,-35 7 1 0,0 0-1 0,30-12 2 16,-2-11-2-16,-28 23 0 0,0 0 0 0,21-28 0 15,-3-1 0-15,-18 29 0 0,0 0 0 0,12-33 0 16,-8-5 0-16,-4 38 1 0,0 0-1 0,-2-34 2 16,-3 8-2-16,5 26 4 0,0 0-4 0,-9-14 4 15,-5 14-4-15,14 0 8 0,0 0-8 0,-19 17 8 16,-10 19-8-16,29-36 13 0,0 0-13 0,-30 45 13 16,0 2-13-16,30-47 16 0,0 0-16 0,-19 42 17 0,14-16-17 15,5-26 21-15,0 0-21 0,16 20 22 0,22 3-22 16,-38-23 23-16,0 0-23 0,50 15 23 0,-3-13-23 15,-47-2 21-15,0 0-21 0,57-7 22 0,8-8-22 16,-65 15 14-16,0 0-14 0,65-23 14 0,-8-8-14 16,-57 31 1-16,0 0-1 0,49-42 2 0,-10-13-2 15,2-2-1695-15</inkml:trace>
  <inkml:trace contextRef="#ctx0" brushRef="#br0" timeOffset="157319.1">29901 13526 841 0,'0'0'0'0,"0"0"0"16,0 0 0-16,0 0 46 0,0 0-46 0,0 0 47 15,14 24-47-15,-14-24 82 0,0 0-82 0,6 22 83 16,6 16-83-16,-12-38 70 0,0 0-70 0,12 35 70 16,-1-14-70-16,-11-21 47 0,0 0-47 0,9 26 48 15,3 14-48-15,-12-40 30 0,0 0-30 0,12 38 30 16,-5-12-30-16,-7-26 24 0,0 0-24 0,9 26 24 15,0 8-24-15,-9-34 12 0,0 0-12 0,7 28 13 16,-3-14-13-16,-4-14 9 0,0 0-9 0,0 7 9 16,0-7-9-16,0 0 9 0,0 0-9 0,0 0 10 0,0 0-10 15,0 0 12-15,0 0-12 0,0 0 12 0,0 0-12 16,0 0 13-16,0 0-13 0,-4-14 14 0,-8-10-14 16,12 24 16-16,0 0-16 0,-18-32 17 0,0-1-17 15,18 33 18-15,0 0-18 0,-17-29 19 0,-1 5-19 16,18 24 18-16,0 0-18 0,-14-23 19 0,-4 4-19 15,18 19 18-15,0 0-18 0,-14-17 18 0,5 1-18 0,9 16 13 16,0 0-13-16,-7-15 14 0,2-4-14 0,5 19 12 16,0 0-12-16,-3-17 12 0,1 6-12 0,2 11 12 15,0 0-12-15,-2-7 12 0,2 7-12 0,0 0 13 16,0 0-13-16,0-8 13 0,0 8-13 0,0 0 13 16,0 0-13-16,0 0 14 0,0 0-14 0,0 0 13 15,0 0-13-15,0 0 13 0,21 31-13 0,-21-31 15 0,0 0-15 16,20 31 16-16,-4-7-16 0,-16-24 15 0,0 0-15 15,14 28 16-15,1 8-16 0,-15-36 14 0,0 0-14 0,16 40 14 16,0-2-14-16,-16-38 12 0,0 0-12 16,14 33 13-16,-3-11-13 0,-11-22 9 0,0 0-9 0,7 14 10 15,-3-7-10-15,-4-7 7 0,0 0-7 0,0 0 8 16,0 0-8-16,0 0 6 0,0 0-6 0,3-21 6 16,-3-6-6-16,0 27 5 0,0 0-5 0,-5-33 5 15,-6 0-5-15,11 33 6 0,0 0-6 0,-12-33 6 16,-2 0-6-16,14 33 7 0,0 0-7 0,-14-33 8 15,1 2-8-15,13 31 7 0,0 0-7 0,-10-29 7 16,3 4-7-16,7 25 6 0,0 0-6 0,-6-17 6 16,6 17-6-16,0 0 6 0,0 0-6 0,0 0 6 15,6 23-6-15,-6-23 5 0,0 0-5 0,12 31 5 0,6 5-5 16,-18-36 4-16,0 0-4 0,19 40 4 0,2 5-4 16,-21-45 3-16,0 0-3 0,23 48 4 0,-3 3-4 15,-20-51 1-15,0 0-1 0,17 55 1 0,-1 14-1 16,-16-69 0-16,0 0 0 0,14 57 0 0,-3-32 0 15,1-1-1527-15</inkml:trace>
  <inkml:trace contextRef="#ctx0" brushRef="#br0" timeOffset="157956.23">29906 14079 718 0,'0'0'0'16,"0"0"0"-16,0 0 0 0,0 0 52 0,0 0-52 16,30-3 52-16,7-6-52 0,-37 9 78 0,0 0-78 0,41-15 78 15,-4-6-78-15,-37 21 59 0,0 0-59 0,32-19 60 16,-13 9-60-16,-19 10 40 0,0 0-40 16,16-7 41-16,-7 1-41 0,-9 6 40 0,0 0-40 0,0 0 41 15,7 0-41-15,-7 0 36 0,0 0-36 0,-4 7 36 16,-4 7-36-16,8-14 29 0,0 0-29 0,-16 17 29 15,-4-1-29-15,20-16 24 0,0 0-24 0,-17 9 25 16,6-8-25-16,2 1-1019 0</inkml:trace>
  <inkml:trace contextRef="#ctx0" brushRef="#br0" timeOffset="177187.16">30127 17411 812 0,'7'-23'0'0,"-7"23"148"0,0 0-148 0,16-41 149 15,-6-1-149-15,-10 42 113 0,0 0-113 0,15-48 114 16,0-15-114-16,-15 63 78 0,0 0-78 0,13-72 79 16,-1-8-79-16,-12 80 58 0,0 0-58 0,9-80 59 15,-9 10-59-15,0 70 36 0,0 0-36 0,-2-63 36 16,-7 3-36-16,9 60 27 0,0 0-27 0,-10-56 28 16,-3 10-28-16,13 46 27 0,0 0-27 0,-8-33 28 15,2 14-28-15,6 19 28 0,0 0-28 0,0 0 29 0,-9 0-29 16,9 0 27-16,0 0-27 0,-3 19 27 0,-2 14-27 15,5-33 26-15,0 0-26 0,-9 38 26 0,2 5-26 16,7-43 23-16,0 0-23 0,-2 48 23 0,7 11-23 16,-5-59 18-16,0 0-18 0,9 68 19 0,5 4-19 15,-14-72 15-15,0 0-15 0,23 71 16 0,7-7-16 16,-30-64 13-16,0 0-13 0,37 57 13 0,2-13-13 0,-39-44 9 16,0 0-9-16,37 29 10 0,-12-13-10 0,-25-16 0 15,0 0 0-15,26 7 1 0,6-6-1 0,-32-1-2 16,0 0 2-16,30-5-2 0,-2-9 2 0,-28 14-14 15,0 0 14-15,23-24-13 0,-5-12 13 0,-18 36-37 16,0 0 37-16,12-40-37 0,-7 0 37 0,-5 40-64 0,0 0 64 16,4-38-64-16,-8 3 64 0,4 35-42 0,0 0 42 15,-1-27-41-15,2 15 41 0,-1 12-18 0,0 0 18 16,0 0-18-16,7 20 18 0,-7-20-5 0,0 0 5 0,7 30-5 16,8 11 5-16,-15-41 0 0,0 0 0 0,15 42 0 15,-4-18 0-15,-11-24 2 0,0 0-2 0,12 19 2 16,6-1-2-16,-18-18 9 0,0 0-9 0,19 13 10 15,-3-4-10-15,-16-9 15 0,0 0-15 0,16-2 16 16,0-10-16-16,-16 12 17 0,0 0-17 0,12-24 17 16,-5-16-17-16,-7 40 22 0,0 0-22 0,0-47 22 15,-3 1-22-15,3 46 20 0,0 0-20 0,-9-44 21 16,-5 13-21-16,14 31 24 0,0 0-24 0,-19-22 24 16,-4 10-24-16,23 12 27 0,0 0-27 0,-18-6 27 0,11 6-27 15,7 0 21-15,0 0-21 0,0 0 22 0,0 0-22 16,0 0 13-16,0 0-13 0,2 7 14 0,8-1-14 15,1-1-1514-15</inkml:trace>
  <inkml:trace contextRef="#ctx0" brushRef="#br0" timeOffset="177504.58">30908 16705 1580 0,'0'0'0'0,"0"0"0"0,-9 0 0 0,9 0 15 15,0 0-15-15,-12 3 15 0,-2 6-15 0,14-9 46 0,0 0-46 16,-19 17 46-16,-8 7-46 0,27-24 68 0,0 0-68 16,-26 23 69-16,12-8-69 0,14-15 43 0,0 0-43 15,-11 16 43-15,4 6-43 0,7-22 40 0,0 0-40 16,5 25 41-16,16 6-41 0,-21-31 34 0,0 0-34 16,25 28 35-16,9-6-35 0,-34-22 28 0,0 0-28 0,31 21 28 15,-11-6-28-15,-20-15 19 0,0 0-19 0,17 21 19 16,3 12-19-16,-20-33 15 0,0 0-15 0,12 40 15 15,-7 3-15-15,-5-43 11 0,0 0-11 0,-1 43 11 16,-8-10-11-16,9-33 8 0,0 0-8 0,-18 24 8 16,4-6-8-16,14-18 7 0,0 0-7 0,-18 10 8 15,3-5-8-15,15-5 2 0,0 0-2 0,-11-7 2 16,15-12-2-16,-4 0-1632 0</inkml:trace>
  <inkml:trace contextRef="#ctx0" brushRef="#br0" timeOffset="177820.98">31153 16622 1491 0,'0'0'0'0,"0"0"0"0,-7 0 0 16,7 0 24-16,0 0-24 0,0 0 25 0,-7 6-25 0,7-6 32 15,0 0-32-15,-5 11 33 0,-4 6-33 0,9-17 80 16,0 0-80-16,-12 17 81 0,7-3-81 0,5-14 51 15,0 0-51-15,0 16 52 0,3 5-52 0,-3-21 42 0,0 0-42 16,9 24 42-16,7 5-42 0,-16-29 33 0,0 0-33 16,21 28 34-16,-3-4-34 0,-18-24 21 0,0 0-21 15,19 28 22-15,7 13-22 0,-26-41 17 0,0 0-17 16,27 44 17-16,-16-8-17 0,-11-36 13 0,0 0-13 16,1 35 14-16,-11 4-14 0,10-39 11 0,0 0-11 0,-18 39 12 15,-5-3-12-15,23-36 9 0,0 0-9 0,-26 29 9 16,-4-4-9-16,30-25 5 0,0 0-5 0,-30 10 5 15,2-19-5-15,-1 1-1572 0</inkml:trace>
  <inkml:trace contextRef="#ctx0" brushRef="#br0" timeOffset="178436.84">30062 16464 1065 0,'0'0'0'15,"0"0"0"-15,0 0 0 0,0 0 62 0,0 0-62 16,0 0 62-16,-16 17-62 0,16-17 89 0,0 0-89 16,-27 2 89-16,-12 3-89 0,39-5 74 0,0 0-74 0,-47 9 74 15,-6 1-74-15,53-10 43 0,0 0-43 0,-55 11 44 16,2-3-44-16,53-8 25 0,0 0-25 0,-49 7 25 15,8-3-25-15,41-4 33 0,0 0-33 0,-33 0 34 16,6-2-34-16,27 2 33 0,0 0-33 0,-24-2 33 16,3 4-33-16,21-2 30 0,0 0-30 0,-18 4 30 15,4-1-30-15,14-3 23 0,0 0-23 0,-16 7 24 16,5 5-24-16,11-12 20 0,0 0-20 0,-12 28 21 16,-6 18-21-16,18-46 16 0,0 0-16 0,-19 56 17 15,1 1-17-15,18-57 12 0,0 0-12 0,-9 60 12 16,11 6-12-16,-2-66 9 0,0 0-9 0,13 78 9 0,11 17-9 15,-24-95 7-15,0 0-7 0,32 92 7 0,9-9-7 16,-41-83 5-16,0 0-5 0,44 81 6 0,-2 2-6 16,-42-83 3-16,0 0-3 0,44 84 4 0,-2-12-4 15,-42-72 2-15,0 0-2 0,41 61 3 0,-2-11-3 16,-39-50 1-16,0 0-1 0,42 36 2 0,4-11-2 16,-46-25 0-16,0 0 0 0,51 10 1 0,4-17-1 0,-55 7 0 15,0 0 0-15,49-21 0 0,-8-12 0 16,-41 33-2-16,0 0 2 0,37-38-1 0,-4 2 1 0,3 1-1475 15</inkml:trace>
  <inkml:trace contextRef="#ctx0" brushRef="#br0" timeOffset="178969.84">31307 16326 1143 0,'0'0'0'0,"-5"7"0"0,-9 8 0 16,14-15 52-16,0 0-52 0,-15 11 53 0,15-11-53 16,0 0 90-16,0 0-90 0,0 0 91 0,11-4-91 15,-11 4 71-15,0 0-71 0,26-3 71 0,12-3-71 16,-38 6 48-16,0 0-48 0,44-7 49 0,-2-1-49 16,-42 8 48-16,0 0-48 0,44-11 49 0,-2 1-49 15,-42 10 47-15,0 0-47 0,44-9 48 0,-3 4-48 0,-41 5 38 16,0 0-38-16,35 0 39 0,-5 9-39 0,-30-9 30 15,0 0-30-15,29 17 30 0,-7 11-30 16,-22-28 27-16,0 0-27 0,22 38 28 0,-3 19-28 0,-19-57 23 16,0 0-23-16,18 73 23 0,-4 17-23 0,-14-90 20 0,0 0-20 15,17 97 21-15,-1-9-21 0,-16-88 21 0,0 0-21 16,16 92 21-16,-7 15-21 0,-9-107 21 0,0 0-21 16,5 100 22-16,-6-17-22 0,1-83 16 0,0 0-16 15,-9 76 16-15,-12-1-16 0,21-75 12 0,0 0-12 0,-32 69 12 16,-12-5-12-16,44-64 7 0,0 0-7 0,-51 56 8 15,-13-13-8-15,64-43 0 0,0 0 0 0,-72 24 0 16,-9-15 0-16,-1-1-1662 0</inkml:trace>
  <inkml:trace contextRef="#ctx0" brushRef="#br0" timeOffset="183570.37">22551 17729 1035 0,'4'-26'0'0,"-4"26"150"0,0 0-150 16,14-71 151-16,-6-10-151 0,-8 81 115 0,0 0-115 16,4-80 116-16,-6 11-116 0,2 69 80 0,0 0-80 15,-5-71 81-15,0-7-81 0,5 78 71 0,0 0-71 0,-9-72 71 16,4 18-71-16,5 54 38 0,0 0-38 0,-9-42 38 15,2 11-38-15,7 31 38 0,0 0-38 0,-7-21 38 16,3 13-38-16,4 8 34 0,0 0-34 0,-9 8 35 16,0 22-35-16,9-30 30 0,0 0-30 0,-12 50 30 15,5 26-30-15,7-76 23 0,0 0-23 0,-2 80 23 16,9-16-23-16,-7-64 22 0,0 0-22 0,14 62 23 16,13 6-23-16,-27-68 20 0,0 0-20 0,35 67 20 15,6-10-20-15,-41-57 16 0,0 0-16 0,46 47 17 0,-1-12-17 16,-45-35 3-16,0 0-3 0,41 22 4 0,-15-12-4 15,-26-10-3-15,0 0 3 0,25-3-2 16,0-14 2-16,-25 17-37 0,0 0 37 0,23-26-37 16,-9-5 37-16,-14 31-90 0,0 0 90 0,9-33-90 0,-6 2 90 15,-3 31-82-15,0 0 82 0,6-32-81 0,-6 1 81 16,0 31-32-16,0 0 32 0,0-24-32 0,-4 14 32 16,4 10-4-16,0 0 4 0,0 0-3 0,7 26 3 0,-7-26 1 15,0 0-1-15,11 29 1 0,3 6-1 16,-14-35 13-16,0 0-13 0,16 31 14 0,3-4-14 0,-19-27 33 15,0 0-33-15,19 21 33 0,6-7-33 0,-25-14 36 0,0 0-36 16,28 4 37-16,-8-13-37 0,-20 9 27 16,0 0-27-16,17-21 28 0,-4-12-28 0,-13 33 21 0,0 0-21 15,3-38 22-15,-10-7-22 0,7 45 14 0,0 0-14 16,-14-47 15-16,-7 4-15 0,21 43 12 0,0 0-12 0,-23-33 12 16,-2 9-12-16,25 24 9 0,0 0-9 0,-26-14 9 15,3 11-9-15,23 3 7 0,0 0-7 0,-18 3 7 16,4 4-7-16,14-7 5 0,0 0-5 0,-7 9 6 15,5-2-6-15,-3 0-1584 0</inkml:trace>
  <inkml:trace contextRef="#ctx0" brushRef="#br0" timeOffset="183988.79">23530 17300 1140 0,'-7'-10'0'15,"7"10"25"-15,0 0-25 0,-25-49 25 0,-1-1-25 16,26 50 11-16,0 0-11 0,-23-45 11 0,5 9-11 16,18 36 4-16,0 0-4 0,-14-32 4 0,0 0-4 0,14 32 10 15,0 0-10-15,-11-25 11 0,6 15-11 0,5 10 22 16,0 0-22-16,-14 10 22 0,-18 23-22 0,32-33 28 15,0 0-28-15,-32 45 29 0,10 12-29 0,22-57 29 0,0 0-29 16,-13 54 29-16,13-14-29 0,0-40 36 16,0 0-36-16,13 34 36 0,15-1-36 0,-28-33 41 0,0 0-41 15,39 28 41-15,1 0-41 0,-40-28 38 0,0 0-38 16,42 26 38-16,-1 1-38 0,-41-27 36 0,0 0-36 16,32 28 36-16,-11-2-36 0,-21-26 34 0,0 0-34 0,9 19 34 15,-4-10-34-15,-5-9 30 0,0 0-30 0,-5 7 31 16,-9 3-31-16,14-10 28 0,0 0-28 0,-20 12 28 15,-4 0-28-15,24-12 13 0,0 0-13 16,-23 7 14-16,5-7-14 0,18 0 1 0,0 0-1 0,-12-5 1 16,15-9-1-16,1 0-1377 0</inkml:trace>
  <inkml:trace contextRef="#ctx0" brushRef="#br0" timeOffset="184243.56">23756 17052 1553 0,'0'0'0'15,"0"0"47"-15,0 0-47 0,-36 18 47 0,1 8-47 16,35-26 60-16,0 0-60 0,-19 36 61 0,19 9-61 16,0-45 40-16,0 0-40 0,17 42 40 0,20-10-40 15,-37-32 42-15,0 0-42 0,36 26 42 0,-10-5-42 0,-26-21 42 16,0 0-42-16,20 21 43 0,-10 0-43 0,-10-21 38 15,0 0-38-15,7 29 39 0,-7 14-39 16,0-43 28-16,0 0-28 0,-9 44 28 0,-5-11-28 0,14-33 14 16,0 0-14-16,-16 24 15 0,1-10-15 0,15-14 4 0,0 0-4 15,-23 7 4-15,-2-9-4 0,0 0-1581 0</inkml:trace>
  <inkml:trace contextRef="#ctx0" brushRef="#br0" timeOffset="184654.11">23743 16838 1233 0,'0'0'0'0,"0"0"0"16,22-19 0-16,-22 19 20 0,0 0-20 0,19-16 20 16,7 2-20-16,-26 14 52 0,0 0-52 0,32-12 53 15,3 0-53-15,-35 12 55 0,0 0-55 0,37-14 55 16,9-1-55-16,-46 15 53 0,0 0-53 0,53-14 54 0,7 0-54 15,-60 14 40-15,0 0-40 0,58-12 40 16,-8 2-40-16,-50 10 40 0,0 0-40 0,40-9 40 0,-13 7-40 16,-27 2 57-16,0 0-57 0,23 9 57 0,-6 15-57 15,-17-24 53-15,0 0-53 0,20 36 53 16,1 13-53-16,-21-49 44 0,0 0-44 0,14 59 45 0,-3 20-45 16,-11-79 46-16,0 0-46 0,12 90 46 0,0 9-46 15,-12-99 43-15,0 0-43 0,16 92 44 0,-2-21-44 16,-14-71 35-16,0 0-35 0,11 64 35 0,-2 5-35 15,-9-69 23-15,0 0-23 0,5 66 24 0,-5-9-24 0,0-57 18 16,0 0-18-16,-3 50 18 0,-3-3-18 0,6-47 12 0,0 0-12 16,-14 46 13-16,-11 6-13 0,25-52 8 0,0 0-8 15,-33 52 8-15,-8-5-8 0,41-47 0 0,0 0 0 16,-54 38 1-16,-17-10-1 0,71-28-2 0,0 0 2 16,-74 12-1-16,2-19 1 0,-2 0-1767 0</inkml:trace>
  <inkml:trace contextRef="#ctx0" brushRef="#br0" timeOffset="185154.19">22600 16928 814 0,'0'0'0'16,"0"0"84"-16,0 0-84 0,-31-14 84 0,-5 2-84 15,36 12 78-15,0 0-78 0,-28-9 78 0,2 4-78 16,26 5 63-16,0 0-63 0,-27-3 63 0,-1-1-63 0,28 4 50 15,0 0-50-15,-41-2 51 0,-4 2-51 0,45 0 38 16,0 0-38-16,-57 4 39 0,1 1-39 0,56-5 36 16,0 0-36-16,-59 5 36 0,5 0-36 0,54-5 30 0,0 0-30 15,-44 6 31-15,7 1-31 0,37-7 28 16,0 0-28-16,-36 5 28 0,1-2-28 0,35-3 26 0,0 0-26 16,-28 4 26-16,5 3-26 0,23-7 23 0,0 0-23 15,-18 8 23-15,1 4-23 0,17-12 25 0,0 0-25 16,-23 25 26-16,-4 18-26 0,27-43 20 0,0 0-20 15,-19 55 20-15,15 11-20 0,4-66 21 0,0 0-21 16,4 69 21-16,12-3-21 0,-16-66 19 0,0 0-19 16,21 73 20-16,5 24-20 0,-26-97 18 0,0 0-18 0,25 105 19 15,5 2-19-15,-30-107 15 0,0 0-15 16,32 106 16-16,5-9-1 0,10-4 1 16,10-1-1-16,132 48-15 15</inkml:trace>
  <inkml:trace contextRef="#ctx0" brushRef="#br0" timeOffset="196503.99">1528 7907 875 0,'0'0'0'16,"0"0"0"-16,-4 22 0 0,4-22 48 0,0 0-48 15,-5 13 49-15,-1-1-49 0,6-12 115 0,0 0-115 0,0 17 116 16,0 16-116-16,0-33 98 0,0 0-98 0,0 47 98 15,-3 17-98-15,3-64 70 0,0 0-70 16,-4 74 70-16,3 14-70 0,1-88 40 0,0 0-40 0,-4 87 41 16,4-8-41-16,0-79 33 0,0 0-33 0,-2 78 33 15,-1 7-33-15,3-85 31 0,0 0-31 0,-4 74 32 16,-1-16-32-16,5-58 28 0,0 0-28 0,0 38 28 16,-4-16-28-16,4-22 29 0,0 0-29 0,0 0 29 15,-5-8-29-15,5 8 27 0,0 0-27 0,-3-32 28 16,1-21-28-16,2 53 24 0,0 0-24 0,0-63 24 15,0-2-24-15,0 65 21 0,0 0-21 0,0-73 22 0,0-7-22 16,0 80 21-16,0 0-21 0,0-86 22 0,0-8-22 16,0 94 19-16,0 0-19 0,2-88 20 0,1 9-20 15,-3 79 16-15,0 0-16 0,0-70 17 0,5 13-17 16,-5 57 12-16,0 0-12 0,9-45 13 0,4 12-13 16,-13 33 11-16,0 0-11 0,19-12 11 0,7 23-11 15,-26-11 9-15,0 0-9 0,36 27 10 0,4 15-10 16,-40-42 7-16,0 0-7 0,50 52 8 0,4 3-8 15,-54-55 6-15,0 0-6 0,52 69 7 0,-5 20-7 0,-47-89 5 16,0 0-5-16,41 88 5 0,-10-3-5 0,-31-85 2 16,0 0-2-16,23 74 3 0,-12-6-3 0,-11-68 0 15,0 0 0-15,12 60 1 0,2-11-1 0,4-4-1616 16</inkml:trace>
  <inkml:trace contextRef="#ctx0" brushRef="#br0" timeOffset="196691.29">1577 8419 1323 0,'0'0'0'0,"0"0"0"16,-23 12 0-16,23-12 31 0,0 0-31 0,-14 12 32 15,2-8-32-15,12-4 61 0,0 0-61 0,0 0 62 16,-6 5-62-16,6-5 56 0,0 0-56 0,6-3 57 16,16-8-57-16,-22 11 39 0,0 0-39 0,36-10 40 15,10 5-40-15,-46 5 19 0,0 0-19 0,54-11 19 16,4 3-19-16,-58 8 8 0,0 0-8 0,55-13 9 15,-11-4-9-15,-1 2-1257 0</inkml:trace>
  <inkml:trace contextRef="#ctx0" brushRef="#br0" timeOffset="197121.11">2205 7789 852 0,'0'0'0'0,"0"0"0"16,5 19 0-16,-5-19 47 0,0 0-47 0,9 37 47 15,5 28-47-15,-14-65 18 0,0 0-18 0,18 73 18 16,-1-4-18-16,-17-69 77 0,0 0-77 0,18 71 77 15,0 11-77-15,-18-82 80 0,0 0-80 0,17 84 81 16,-1-7-81-16,-16-77 62 0,0 0-62 0,18 69 63 16,-1-9-63-16,-17-60 42 0,0 0-42 0,18 52 42 0,-6-10-42 15,-1-2-1070-15</inkml:trace>
  <inkml:trace contextRef="#ctx0" brushRef="#br0" timeOffset="197454.93">2147 8438 1087 0,'0'0'0'0,"-6"-2"0"0,-15-3 0 0,21 5 1 15,0 0-1-15,-16-8 1 0,8 1-1 0,8 7 19 16,0 0-19-16,5-5 20 0,12-6-20 0,-17 11 31 16,0 0-31-16,29-12 31 0,15-2-31 0,-44 14 35 15,0 0-35-15,49-19 35 0,6-7-35 0,-55 26 44 16,0 0-44-16,69-34 45 0,6-8-45 0,-75 42 37 0,0 0-37 16,73-48 38-16,-1 4-38 0,-72 44 30 0,0 0-30 15,55-45 30-15,-18 0-30 0,-37 45 16 0,0 0-16 16,21-53 16-16,-16-3-16 0,-5 56 9 0,0 0-9 15,-5-60 10-15,-9-4-10 0,14 64 6 0,0 0-6 16,-14-50 7-16,1 24-7 0,13 26 6 0,0 0-6 0,-8-14 6 16,-1 10-6-16,9 4 13 0,0 0-13 0,-9 18 14 15,-5 37-14-15,14-55 29 0,0 0-29 0,-5 64 30 16,19-2-30-16,-14-62 42 0,0 0-42 0,23 63 43 16,3-5-43-16,-26-58 47 0,0 0-47 0,23 64 48 15,0 9-48-15,-23-73 39 0,0 0-39 0,18 73 39 16,-4-9-39-16,-14-64 18 0,0 0-18 0,8 57 19 15,5-17-19-15,-4 5-1396 0</inkml:trace>
  <inkml:trace contextRef="#ctx0" brushRef="#br0" timeOffset="197971.46">2648 8338 1009 0,'0'0'0'0,"8"-5"0"0,12-2 0 15,-20 7 17-15,0 0-17 0,30-12 17 0,5-1-17 16,-35 13 18-16,0 0-18 0,34-15 19 0,1-2-19 15,-35 17 7-15,0 0-7 0,46-26 8 0,7-12-8 16,-53 38 12-16,0 0-12 0,60-37 12 0,-7 3-12 0,-53 34 13 16,0 0-13-16,37-32 14 0,-14 3-14 0,-23 29 21 15,0 0-21-15,12-21 22 0,-12 13-22 0,0 8 37 0,0 0-37 16,-9 3 38-16,-14 9-38 0,23-12 43 16,0 0-43-16,-23 33 44 0,2 22-44 0,21-55 57 0,0 0-57 15,-11 63 58-15,11 1-58 0,0-64 54 0,0 0-54 16,7 57 55-16,9-14-55 0,-16-43 45 0,0 0-45 15,18 33 45-15,-2-9-45 0,-16-24 36 0,0 0-36 16,21 12 37-16,-3-12-37 0,-18 0 23 0,0 0-23 16,23-8 24-16,5-11-24 0,-28 19 9 0,0 0-9 0,26-30 9 15,1-6-9-15,-27 36 3 0,0 0-3 0,19-45 3 16,-1 2-3-16,-18 43 3 0,0 0-3 0,17-38 3 16,-2 8-3-16,-15 30 4 0,0 0-4 0,12-17 4 15,2 10-4-15,-14 7 6 0,0 0-6 0,14 7 6 16,-2 8-6-16,-12-15 11 0,0 0-11 0,11 21 12 15,3-3-12-15,-14-18 16 0,0 0-16 0,21 12 16 16,6-5-16-16,-27-7 16 0,0 0-16 0,28 0 17 0,4-7-17 16,-32 7 17-16,0 0-17 0,26-14 17 0,1-14-17 15,-27 28 15-15,0 0-15 0,24-26 15 0,-2-2-15 16,-22 28 15-16,0 0-15 0,19-22 15 0,2 6-15 16,-21 16 15-16,0 0-15 0,20-10 15 0,-5 8-15 15,-15 2 15-15,0 0-15 0,11 7 15 0,1 9-15 16,-12-16 17-16,0 0-17 0,6 21 18 0,-1 8-18 15,-5-29 19-15,0 0-19 0,3 31 20 0,1 2-20 16,-4-33 19-16,0 0-19 0,5 28 19 0,9-13-19 0,0 1-1582 16</inkml:trace>
  <inkml:trace contextRef="#ctx0" brushRef="#br0" timeOffset="198788.84">3768 7914 1043 0,'0'0'0'0,"0"0"0"0,0 15 0 16,0-15 68-16,0 0-68 0,0 25 68 0,3 20-68 15,-3-45 106-15,0 0-106 0,5 48 107 0,1-6-107 16,-6-42 84-16,0 0-84 0,12 43 84 0,2 5-84 15,-14-48 47-15,0 0-47 0,21 44 48 0,8-6-48 16,-29-38 33-16,0 0-33 0,35 27 33 0,2-11-33 16,-37-16 33-16,0 0-33 0,37 2 34 0,-2-16-34 0,-35 14 29 15,0 0-29-15,28-28 30 0,-3-17-30 0,-25 45 25 16,0 0-25-16,20-40 26 0,-8 1-26 16,-12 39 24-16,0 0-24 0,9-32 25 0,-7 8-25 0,-2 24 19 15,0 0-19-15,3-17 20 0,-3 8-20 0,0 9 16 16,0 0-16-16,0 0 16 0,11 7-16 0,-11-7 13 0,0 0-13 15,12 21 14-15,0 8-14 0,-12-29 11 0,0 0-11 16,16 37 12-16,5 2-12 0,-21-39 9 0,0 0-9 16,27 40 9-16,5-7-9 0,-32-33 7 0,0 0-7 0,37 19 7 15,-2-10-7-15,-35-9 7 0,0 0-7 0,37-2 7 16,-2-10-7-16,-35 12 5 0,0 0-5 0,32-24 6 16,-6-13-6-16,-26 37 4 0,0 0-4 0,23-38 5 15,-5-1-5-15,-18 39 3 0,0 0-3 0,7-33 3 16,-9 5-3-16,2 28 2 0,0 0-2 0,-14-21 3 15,-12-3-3-15,26 24 1 0,0 0-1 0,-27-12 2 16,-4 5-2-16,31 7 3 0,0 0-3 0,-32 7 3 16,0 14-3-16,32-21 5 0,0 0-5 0,-23 31 5 15,9 7-5-15,14-38 5 0,0 0-5 0,0 43 5 0,11 0-5 16,-11-43 2-16,0 0-2 0,21 38 2 0,7-13-2 16,-28-25 0-16,0 0 0 0,26 12 0 0,-3-12 0 15,-23 0-3-15,0 0 3 0,20-14-2 0,-3-17 2 16,-17 31-35-16,0 0 35 0,18-37-35 0,0 3 35 15,-18 34-69-15,0 0 69 0,12-26-68 0,-1 2 68 16,-11 24-37-16,0 0 37 0,8-12-36 0,1 5 36 16,-9 7-8-16,0 0 8 0,9 7-7 0,2 8 7 15,-11-15 0-15,0 0 0 0,12 30 0 0,6 9 0 0,-18-39 6 16,0 0-6-16,14 40 6 0,3-4-6 0,-17-36 16 16,0 0-16-16,23 28 16 0,6-16-16 0,0 0-1382 15</inkml:trace>
  <inkml:trace contextRef="#ctx0" brushRef="#br0" timeOffset="199103.99">4801 7388 1009 0,'0'0'0'0,"0"10"0"0,0 16 0 16,0-26 19-16,0 0-19 0,4 38 20 0,10 14-20 15,-14-52 42-15,0 0-42 0,23 57 42 0,5 11-42 16,-28-68 34-16,0 0-34 0,32 76 34 0,3 17-34 15,-35-93 52-15,0 0-52 0,30 97 53 0,-10-15-53 16,-20-82 20-16,0 0-20 0,17 79 21 0,-3 1-21 16,0-2-950-16</inkml:trace>
  <inkml:trace contextRef="#ctx0" brushRef="#br0" timeOffset="199287.11">4842 8052 1155 0,'0'0'0'0,"0"0"0"0,-14-15 0 0,14 15 0 0,0 0 0 15,-9-19 0-15,9-4 0 0,0 23 6 16,0 0-6-16,18-21 6 0,13-1-6 0,-31 22 10 0,0 0-10 16,37-14 10-16,13 9-10 0,-50 5 19 0,0 0-19 15,51 5 19-15,7 14-19 0,-58-19 24 0,0 0-24 0,58 30 25 16,-8 6-25-16,-50-36 26 0,0 0-26 0,44 36 26 16,-19 1-26-16,-25-37 7 0,0 0-7 0,21 38 7 15,-7 0-7-15,3-2-945 0</inkml:trace>
  <inkml:trace contextRef="#ctx0" brushRef="#br0" timeOffset="199407.31">5200 7704 908 0,'0'0'0'0,"0"0"0"0,-16-8 0 16,16 8 26-16,0 0-26 0,-12-5 27 16,6 1-27-16,6 4 3 0,0 0-3 0,0 0 4 0,2 12-4 15,2 2-666-15</inkml:trace>
  <inkml:trace contextRef="#ctx0" brushRef="#br0" timeOffset="199970.41">5461 7881 931 0,'0'0'0'0,"4"12"0"0,4 26 0 0,-8-38-2 15,0 0 2-15,11 43-2 0,7-5 2 0,-18-38 1 0,0 0-1 16,17 35 1-16,6-11-1 0,-23-24 14 0,0 0-14 15,23 19 15-15,4-8-15 0,-27-11 37 0,0 0-37 16,26 0 38-16,8-11-38 0,-34 11 51 0,0 0-51 16,31-19 51-16,-10-5-51 0,-21 24 72 0,0 0-72 15,9-29 73-15,-9 1-73 0,0 28 77 0,0 0-77 0,-17-31 78 16,-19-9-78-16,36 40 66 0,0 0-66 0,-37-36 67 16,11 13-67-16,26 23 58 0,0 0-58 0,-23-14 59 15,-4 13-59-15,27 1 68 0,0 0-68 0,-28 8 68 16,-4 17-68-16,32-25 58 0,0 0-58 0,-30 29 58 15,16-5-58-15,14-24 43 0,0 0-43 0,0 19 44 16,18-2-44-16,-18-17 29 0,0 0-29 0,26 11 30 16,10-9-30-16,-36-2 24 0,0 0-24 0,46-6 24 15,3-6-24-15,-49 12 16 0,0 0-16 0,49-20 17 16,1 1-17-16,-50 19 13 0,0 0-13 0,47-18 14 16,1 3-14-16,-48 15 10 0,0 0-10 0,41-6 10 0,-4 12-10 15,-37-6 6-15,0 0-6 0,26 12 6 0,-8 7-6 16,-18-19 5-16,0 0-5 0,10 19 5 0,-1-4-5 15,-9-15 3-15,0 0-3 0,4 14 4 0,-3 0-4 16,-1-14 5-16,0 0-5 0,4 10 5 0,1-4-5 16,-5-6 5-16,0 0-5 0,13-6 6 0,6-6-6 15,-19 12 6-15,0 0-6 0,23-19 7 0,-2-5-7 16,-21 24 6-16,0 0-6 0,19-31 7 0,-1 2-7 0,-18 29 7 16,0 0-7-16,21-25 7 0,8 8-7 0,-29 17 6 15,0 0-6-15,30-3 6 0,-2 11-6 0,-28-8 6 16,0 0-6-16,23 17 6 0,-2 8-6 0,-21-25 4 0,0 0-4 15,19 27 4-15,-10 1-4 0,-9-28 1 16,0 0-1-16,4 17 2 0,-3 2-2 0,3-3-1692 0</inkml:trace>
  <inkml:trace contextRef="#ctx0" brushRef="#br0" timeOffset="201073.29">6981 7775 908 0,'0'0'0'0,"0"0"0"0,-15-19 0 0,15 19 112 0,0 0-112 16,-16 0 112-16,-5 25-112 0,21-25 109 0,0 0-109 16,-20 39 109-16,3 12-109 0,17-51 69 0,0 0-69 15,-15 52 69-15,7-6-69 0,8-46 47 0,0 0-47 16,0 38 47-16,5-8-47 0,-5-30 31 0,0 0-31 16,12 22 31-16,11-4-31 0,-23-18 22 0,0 0-22 0,28 12 23 15,4-5-23-15,-32-7 17 0,0 0-17 0,30 0 18 16,2-13-18-16,-32 13 16 0,0 0-16 0,28-12 17 15,-14 0-17-15,-14 12 10 0,0 0-10 0,4-17 11 16,-13-2-11-16,9 19 7 0,0 0-7 0,-18-30 8 16,-10-6-8-16,28 36 6 0,0 0-6 0,-26-34 6 15,8 4-6-15,18 30 3 0,0 0-3 16,-12-36 4-16,10-4-4 0,2 40 7 0,0 0-7 0,14-36 8 16,12 17-8-16,-26 19 11 0,0 0-11 0,37 3 11 15,16 25-11-15,-53-28 9 0,0 0-9 0,55 41 10 0,0 6-10 16,-55-47 8-16,0 0-8 0,44 48 8 0,-7-6-8 15,-37-42 20-15,0 0-20 0,26 40 21 0,-12-7-21 16,-14-33 28-16,0 0-28 0,6 29 28 0,-3-12-28 16,-3-17 31-16,0 0-31 0,-3 9 31 0,3-9-31 15,0 0 30-15,0 0-30 0,0 0 30 0,3-22-30 16,-3 22 23-16,0 0-23 0,9-30 23 0,10-6-23 16,-19 36 18-16,0 0-18 0,27-49 18 0,-1-11-18 0,-26 60 17 15,0 0-17-15,32-64 17 0,9 10-17 0,-41 54 7 16,0 0-7-16,37-40 8 0,-2 25-8 0,-35 15 3 15,0 0-3-15,32-6 4 0,0 6-4 0,-1 0-1621 16</inkml:trace>
  <inkml:trace contextRef="#ctx0" brushRef="#br0" timeOffset="201824.43">8107 8205 617 0,'0'0'0'0,"0"0"0"0,9-13 0 16,-9 13 59-16,0 0-59 0,12-17 60 0,16-14-60 15,-28 31 38-15,0 0-38 0,36-40 38 0,-8 0-38 16,-28 40 103-16,0 0-103 0,28-48 104 0,2-13-104 16,-30 61 79-16,0 0-79 0,32-72 80 0,-1-18-80 0,-31 90 62 15,0 0-62-15,23-89 62 0,-17 17-62 0,-6 72 46 16,0 0-46-16,-2-66 47 0,-12 5-47 0,14 61 36 15,0 0-36-15,-18-51 37 0,2 14-37 0,16 37 30 16,0 0-30-16,-16-24 31 0,4 8-31 0,12 16 33 16,0 0-33-16,-23 4 33 0,-9 20-33 0,32-24 38 0,0 0-38 15,-31 40 39-15,9 17-39 0,22-57 39 0,0 0-39 16,-10 64 40-16,3 5-40 0,7-69 40 0,0 0-40 16,3 76 41-16,15 14-41 0,-18-90 34 0,0 0-34 15,26 85 34-15,11-21-34 0,-37-64 28 0,0 0-28 0,46 49 28 16,11-13-28-16,-57-36 23 0,0 0-23 0,56 28 24 15,1-11-24-15,-57-17 18 0,0 0-18 0,51 5 18 16,-7-13-18-16,-44 8 15 0,0 0-15 0,32-18 15 16,-9-6-15-16,-23 24 9 0,0 0-9 0,17-31 10 15,-11-6-10-15,-6 37 6 0,0 0-6 0,0-29 6 16,-4 5-6-16,4 24 4 0,0 0-4 0,-2-12 5 16,2 12-5-16,0 0 4 0,0 0-4 0,0 0 5 15,-9 15-5-15,9-15 4 0,0 0-4 0,6 23 5 16,8 4-5-16,-14-27 4 0,0 0-4 0,21 26 4 15,5-7-4-15,-26-19 3 0,0 0-3 0,32 14 3 16,0-5-3-16,-32-9 1 0,0 0-1 0,28 3 2 0,0-6-2 16,-28 3 1-16,0 0-1 0,25-9 1 0,-14-6-1 15,-11 15 0-15,0 0 0 0,0-24 1 0,-14-11-1 16,14 35 0-16,0 0 0 0,-27-35 1 0,-1-1-1 16,28 36 0-16,0 0 0 0,-27-35 1 0,-1-3-1 15,28 38 0-15,0 0 0 0,-24-24 1 0,9 24-1 0,15 0-1 16,0 0 1-16,-1 14-1 0,6 1 1 0,-5-15-9 15,0 0 9-15,18 13-8 0,13-6 8 0,3-4-1539 16</inkml:trace>
  <inkml:trace contextRef="#ctx0" brushRef="#br0" timeOffset="202123.57">9140 7595 1345 0,'0'0'0'16,"0"0"0"-16,-21-12 0 0,21 12 10 0,0 0-10 0,-19-8 11 15,-4 8-11-15,23 0 32 0,0 0-32 0,-30 5 33 16,-16 10-33-16,46-15 72 0,0 0-72 0,-42 19 72 16,15-3-72-16,27-16 58 0,0 0-58 0,-8 21 58 15,11 6-58-15,-3-27 50 0,0 0-50 0,23 30 50 16,18 6-50-16,-41-36 40 0,0 0-40 0,42 31 41 16,2-5-41-16,-44-26 30 0,0 0-30 0,37 28 31 15,-14 8-31-15,-23-36 22 0,0 0-22 0,16 37 23 16,-9 3-23-16,-7-40 15 0,0 0-15 0,0 39 16 0,-9-8-16 15,9-31 14-15,0 0-14 0,-16 25 15 0,-7-6-15 16,23-19 11-16,0 0-11 0,-17 12 11 0,8-5-11 16,9-7 8-16,0 0-8 0,0 0 8 0,-9 2-8 15,9-2 4-15,0 0-4 0,9-9 4 0,23-15-4 16,-6-1-1503-16</inkml:trace>
  <inkml:trace contextRef="#ctx0" brushRef="#br0" timeOffset="202406.09">9402 7519 1457 0,'0'0'0'0,"0"0"0"0,0 0 0 0,0 0 20 15,0 0-20-15,0 0 21 0,1-5-21 0,-1 5 57 0,0 0-57 16,-10 4 57-16,-17 13-57 0,27-17 66 0,0 0-66 16,-23 24 67-16,18 7-67 0,5-31 43 15,0 0-43-15,11 33 44 0,15 9-44 0,-26-42 43 0,0 0-43 16,32 46 44-16,8 15-44 0,-40-61 39 0,0 0-39 0,41 57 39 15,-6-5-39-15,-35-52 36 0,0 0-36 0,32 45 37 16,-16-9-37-16,-16-36 28 0,0 0-28 0,7 26 29 16,-11-7-29-16,4-19 17 0,0 0-17 0,-23 16 18 15,-22-2-18-15,45-14 12 0,0 0-12 0,-59 15 12 16,-11 6-12-16,70-21 7 0,0 0-7 0,-69 23 8 16,9-4-8-16,-2 1-1591 0</inkml:trace>
  <inkml:trace contextRef="#ctx0" brushRef="#br0" timeOffset="203309.27">10672 7692 1300 0,'0'0'0'0,"5"19"0"0,7 23 0 15,-12-42 9-15,0 0-9 0,18 48 10 0,-4 8-10 16,-14-56 26-16,0 0-26 0,12 53 27 0,-5-8-27 16,-7-45 78-16,0 0-78 0,4 38 78 0,-4-8-78 15,0-30 50-15,0 0-50 0,0 21 50 0,3-1-50 16,-3-20 40-16,0 0-40 0,2 16 40 0,-2-16-40 15,0 0-1221-15</inkml:trace>
  <inkml:trace contextRef="#ctx0" brushRef="#br0" timeOffset="203461.93">10649 7582 1199 0,'0'0'0'16,"0"0"0"-16,-18-16 0 0,18 16 3 0,0 0-3 15,-14-10 4-15,9 4-4 0,5 6 9 0,0 0-9 16,0 0 9-16,-9-3-9 0,9 3 2 0,0 0-2 15,0 0 3-15,28 0-3 0,-28 0-1 0,0 0 1 16,28 7 0-16,11 2 0 0,-2 3-861 0</inkml:trace>
  <inkml:trace contextRef="#ctx0" brushRef="#br0" timeOffset="203824.5">10973 7810 1412 0,'0'0'0'0,"2"16"0"0,7 27 0 15,-9-43 0-15,0 0 0 0,12 45 0 0,-1-9 0 16,-11-36 0-16,0 0 0 0,7 30 0 0,-2-11 0 16,-5-19 31-16,0 0-31 0,0 12 31 0,-4-4-31 15,4-8 58-15,0 0-58 0,0 0 58 0,0 0-58 16,0 0 63-16,0 0-63 0,9-7 64 0,7-17-64 15,-16 24 61-15,0 0-61 0,23-34 61 0,5-6-61 16,-28 40 51-16,0 0-51 0,32-49 51 0,-5-11-51 0,-27 60 39 16,0 0-39-16,22-56 39 0,-2 24-39 0,-20 32 30 15,0 0-30-15,18-18 30 0,3 18-30 0,-21 0 24 16,0 0-24-16,17 14 25 0,6 21-25 0,-23-35 16 16,0 0-16-16,18 40 17 0,-8 6-17 0,-10-46 12 15,0 0-12-15,8 49 12 0,-3 1-12 0,-5-50 6 0,0 0-6 16,0 47 6-16,5-4-6 0,-5-43 3 0,0 0-3 15,9 36 4-15,5-12-4 0,4 2-1593 0</inkml:trace>
  <inkml:trace contextRef="#ctx0" brushRef="#br1" timeOffset="208405.75">12487 7659 852 0,'0'0'0'0,"0"0"0"0,-32 0 0 0,32 0 58 0,0 0-58 15,-32 9 58-15,-5 7-58 0,37-16 133 0,0 0-133 16,-35 27 133-16,3 22-133 0,32-49 102 0,0 0-102 16,-23 60 103-16,5 6-103 0,18-66 60 0,0 0-60 15,-8 66 61-15,8-4-61 0,0-62 40 0,0 0-40 0,8 54 40 16,15-11-40-16,-23-43 27 0,0 0-27 0,36 38 27 15,11-5-27-15,-47-33 19 0,0 0-19 0,57 17 20 16,1-22-20-16,-58 5 15 0,0 0-15 0,55-19 16 16,-13-12-16-16,-42 31 15 0,0 0-15 0,35-36 15 15,-8-4-15-15,-27 40 14 0,0 0-14 0,10-40 15 16,-12-1-15-16,2 41 15 0,0 0-15 0,-17-47 15 16,-18 2-15-16,35 45 15 0,0 0-15 0,-43-45 16 15,-6 3-16-15,49 42 13 0,0 0-13 0,-50-27 14 16,6 23-14-16,44 4 10 0,0 0-10 0,-35 9 11 15,12 3-11-15,23-12 8 0,0 0-8 0,-14 15 9 0,3 5-9 16,11-20 4-16,0 0-4 0,0 20 4 16,15-1-4-16,-15-19 2 0,0 0-2 0,22 18 2 0,14-13-2 15,-36-5 1-15,0 0-1 0,42 0 2 0,11-2-2 16,-53 2 1-16,0 0-1 0,55-3 2 0,-6-4-2 16,-49 7 1-16,0 0-1 0,44-9 1 0,-10 0-1 15,-34 9 1-15,0 0-1 0,30 0 1 0,-2 6-1 16,-28-6 1-16,0 0-1 0,21 22 1 0,0 14-1 0,-21-36 1 15,0 0-1-15,18 45 1 0,-2 6-1 0,-16-51 0 16,0 0 0-16,10 65 1 0,-1 20-1 0,-9-85 1 16,0 0-1-16,5 85 1 0,-1-5-1 0,-4-80 3 0,0 0-3 15,4 67 4-15,-8-15-4 0,4-52 2 16,0 0-2-16,0 36 3 0,-5-11-3 0,5-25 0 0,0 0 0 16,5 12 0-16,7-4 0 0,-1 1-1433 0</inkml:trace>
  <inkml:trace contextRef="#ctx0" brushRef="#br1" timeOffset="208622.34">12704 8066 964 0,'0'0'0'0,"-6"-10"0"16,-11-20 0-16,17 30 0 0,0 0 0 0,-20-38 0 15,10-8 0-15,10 46-1 0,0 0 1 0,1-44 0 16,15 4 0-16,-16 40 24 0,0 0-24 0,30-25 24 16,6 5-24-16,-36 20 45 0,0 0-45 0,51-1 46 15,12 13-46-15,-63-12 69 0,0 0-69 0,71 29 69 16,-6 11-69-16,-65-40 99 0,0 0-99 0,49 42 100 15,-22-1-100-15,-27-41 82 0,0 0-82 0,10 47 83 0,-15-4-83 16,5-43 61-16,0 0-61 0,-18 47 62 0,-10 1-62 16,28-48 48-16,0 0-48 0,-26 37 48 0,12-17-48 15,-4 3-1308-15</inkml:trace>
  <inkml:trace contextRef="#ctx0" brushRef="#br1" timeOffset="208937.24">13231 7514 1166 0,'0'0'0'0,"0"0"0"16,11 16 0-16,-11-16 8 0,0 0-8 15,17 29 9-15,18 35-9 0,-35-64 59 0,0 0-59 0,32 78 60 16,-5 17-60-16,-27-95 71 0,0 0-71 0,14 90 71 16,-4-19-71-16,-10-71 42 0,0 0-42 0,7 62 43 15,-1-10-43-15,-6-52 32 0,0 0-32 0,9 40 32 16,-1-5-32-16,3-1-1135 0</inkml:trace>
  <inkml:trace contextRef="#ctx0" brushRef="#br1" timeOffset="209150.4">13224 8023 1233 0,'0'0'0'0,"0"0"0"0,-9 0 0 16,9 0 16-16,0 0-16 0,-2-9 16 0,11-3-16 16,-9 12 31-16,0 0-31 0,23-15 32 0,18-10-32 15,-41 25 43-15,0 0-43 0,49-24 44 0,9 3-44 16,-58 21 37-16,0 0-37 0,58-19 38 0,-3 11-38 15,-55 8 23-15,0 0-23 0,46 3 24 0,-4 11-24 0,-42-14 21 16,0 0-21-16,32 22 21 0,-13 1-21 0,-19-23 17 16,0 0-17-16,11 24 17 0,-6-7-17 0,-5-17 14 15,0 0-14-15,4 13 14 0,-4-5-14 0,0-8 9 0,0 0-9 16,0 0 9-16,0 9-9 0,0-9 5 0,0 0-5 16,0 0 6-16,0 0-6 0,0 0-1193 0</inkml:trace>
  <inkml:trace contextRef="#ctx0" brushRef="#br1" timeOffset="209257.11">13645 7720 1222 0,'0'0'0'16,"0"0"0"-16,-15-21 0 0,15 21 7 0,0 0-7 0,-11-15 7 16,4 6-7-16,7 9 10 0,0 0-10 0,0 0 10 15,-7-3-10-15,7 3 0 0,0 0 0 0,10 3 0 16,19-3 0-16,1 2-882 0</inkml:trace>
  <inkml:trace contextRef="#ctx0" brushRef="#br1" timeOffset="209923.25">13998 7639 1300 0,'0'0'0'0,"-3"8"0"0,-11 11 0 16,14-19 20-16,0 0-20 0,-16 35 21 0,2 24-21 15,14-59 55-15,0 0-55 0,-11 69 56 0,6-5-56 16,5-64 77-16,0 0-77 0,1 59 78 0,12-9-78 15,-13-50 48-15,0 0-48 0,19 40 49 0,8-9-49 16,-27-31 41-16,0 0-41 0,31 23 41 0,5-17-41 0,-36-6 31 16,0 0-31-16,37-1 32 0,0-10-32 0,-37 11 25 15,0 0-25-15,39-17 26 0,3-9-26 0,-42 26 15 0,0 0-15 16,35-28 16-16,-15 8-16 0,-20 20 12 0,0 0-12 16,8-28 13-16,-8-10-13 0,0 38 9 0,0 0-9 15,-10-36 10-15,-13 10-10 0,23 26 8 0,0 0-8 16,-30-9 9-16,-2 19-9 0,32-10 5 0,0 0-5 15,-28 25 6-15,5 7-6 0,23-32 4 0,0 0-4 16,-18 33 5-16,10-7-5 0,8-26 2 0,0 0-2 0,0 23 2 16,8-11-2-16,-8-12 0 0,0 0 0 15,11 7 0-15,10-5 0 0,-21-2 0 0,0 0 0 0,18-6 0 16,1-4 0-16,-19 10-4 0,0 0 4 0,21-17-4 16,11-13 4-16,-32 30-11 0,0 0 11 0,28-31-10 15,-1-9 10-15,-27 40-16 0,0 0 16 0,17-33-16 16,1 14 16-16,-18 19-14 0,0 0 14 0,19-5-14 15,13 9 14-15,-32-4-7 0,0 0 7 0,36 12-6 16,-1 5 6-16,-35-17-2 0,0 0 2 0,37 16-1 16,-2-8 1-16,-35-8 0 0,0 0 0 0,25 0 0 0,-4-5 0 15,-21 5 0-15,0 0 0 0,18-24 1 0,-3-19-1 16,-15 43 2-16,0 0-2 0,9-51 2 0,-7 1-2 16,-2 50 3-16,0 0-3 0,-3-48 4 0,-10-2-4 15,13 50 6-15,0 0-6 0,-16-52 6 0,-5-12-6 16,21 64 7-16,0 0-7 0,-26-63 7 0,1 8-7 15,25 55 15-15,0 0-15 0,-18-49 16 0,10 25-16 16,8 24 28-16,0 0-28 0,-9 4 29 0,0 25-29 0,9-29 32 16,0 0-32-16,-9 45 33 0,11 14-33 0,-2-59 31 15,0 0-31-15,9 66 31 0,7-2-31 0,-16-64 31 0,0 0-31 16,14 72 32-16,5 20-32 0,-19-92 28 16,0 0-28-16,16 97 29 0,-5-10-29 0,-11-87 22 0,0 0-22 15,12 76 22-15,-2-14-22 0,3 2-1686 0</inkml:trace>
  <inkml:trace contextRef="#ctx0" brushRef="#br1" timeOffset="210388.87">15358 7526 886 0,'0'0'0'0,"0"0"0"0,-9-21 0 0,9 21 85 16,0 0-85-16,-12-19 86 0,-7 4-86 0,19 15 119 0,0 0-119 16,-29-2 119-16,-6 11-119 0,35-9 40 0,0 0-40 15,-39 24 41-15,11 16-41 0,28-40 43 0,0 0-43 16,-23 53 43-16,2 20-43 0,21-73 34 0,0 0-34 15,-7 85 35-15,18 8-35 0,-11-93 32 0,0 0-32 16,21 92 33-16,7-14-33 0,-28-78 30 0,0 0-30 16,26 83 30-16,1 5-30 0,-27-88 20 0,0 0-20 15,17 82 21-15,-9-18-21 0,-8-64 0 0,0 0 0 16,3 45 1-16,-6-19-1 0,1-2-1214 0</inkml:trace>
  <inkml:trace contextRef="#ctx0" brushRef="#br1" timeOffset="210607.28">15124 8224 931 0,'0'0'0'0,"5"-7"0"16,9-14 0-16,-14 21 2 0,0 0-2 0,16-23 3 16,-2-1-3-16,-14 24 9 0,0 0-9 0,18-21 10 15,5 2-10-15,-23 19 9 0,0 0-9 0,28-17 10 0,4 0-10 16,-32 17 22-16,0 0-22 0,30-16 23 0,-4-1-23 16,-26 17 44-16,0 0-44 0,25-12 45 0,1 5-45 15,-26 7 53-15,0 0-53 0,27 0 53 0,-3 7-53 16,-24-7 50-16,0 0-50 0,25 17 50 0,-6 7-50 15,-19-24 39-15,0 0-39 0,18 28 40 0,-9 0-40 16,-9-28 30-16,0 0-30 0,3 29 31 0,-4 1-31 16,1-30 22-16,0 0-22 0,-2 26 22 0,2-13-22 15,0 3-1064-15</inkml:trace>
  <inkml:trace contextRef="#ctx0" brushRef="#br1" timeOffset="210742.14">15503 7789 852 0,'0'0'0'16,"0"0"0"-16,-20-15 0 0,20 15 26 0,0 0-26 16,-12-12 27-16,3 6-27 0,9 6 4 0,0 0-4 15,0-8 4-15,4-8-4 0,1 4-625 0</inkml:trace>
  <inkml:trace contextRef="#ctx0" brushRef="#br1" timeOffset="211139.15">15716 7602 1121 0,'0'0'0'0,"4"12"0"16,5 21 0-16,-9-33-1 0,0 0 1 0,8 52 0 15,1 24 0-15,-9-76 11 0,0 0-11 0,6 82 11 16,1-6-11-16,-7-76 115 0,0 0-115 0,7 66 116 0,0-16-116 16,-7-50 108-16,0 0-108 0,7 38 109 0,0-10-109 15,-7-28 89-15,0 0-89 0,2 19 89 0,1-7-89 16,-3-12 74-16,0 0-74 0,5 10 75 0,2-8-75 15,-7-2 59-15,0 0-59 0,11-5 60 0,7-11-60 16,-18 16 43-16,0 0-43 0,17-15 43 0,-4 4-43 16,-13 11 34-16,0 0-34 0,10-9 35 0,4 3-35 15,-14 6 27-15,0 0-27 0,18-4 28 0,3 8-28 0,-21-4 20 16,0 0-20-16,23 13 21 0,-4 10-21 0,-19-23 12 16,0 0-12-16,13 31 13 0,-10 5-13 0,-3-36 10 15,0 0-10-15,-8 37 11 0,-12-11-11 0,20-26 9 16,0 0-9-16,-25 19 10 0,-10-5-10 0,35-14 7 15,0 0-7-15,-32 6 8 0,9-9-8 0,23 3 6 0,0 0-6 16,-19-9 6-16,-2-11-6 0,21 20 3 0,0 0-3 16,-18-28 3-16,9-8-3 0,9 36 0 0,0 0 0 15,0-35 1-15,9 14-1 0,-9 21-5 0,0 0 5 0,21-14-5 16,6 4 5-16,1 0-1722 0</inkml:trace>
  <inkml:trace contextRef="#ctx0" brushRef="#br1" timeOffset="211456.01">16110 8047 1379 0,'0'0'0'0,"7"-3"0"16,10-3 0-16,-17 6 0 0,0 0 0 0,16-3 0 16,-7 0 0-16,-9 3 0 0,0 0 0 0,0 0 0 15,7 0 0-15,-7 0 26 0,0 0-26 0,0 0 26 16,0 0-26-16,0 0 42 0,0 0-42 0,-9 15 43 0,4 6-43 16,5-21 57-16,0 0-57 0,-4 28 58 0,10-4-58 15,-6-24 54-15,0 0-54 0,12 24 54 0,-1-12-54 16,-11-12 41-16,0 0-41 0,14 5 42 0,3-5-42 15,-17 0 28-15,0 0-28 0,23-5 29 0,4-14-29 16,-27 19 18-16,0 0-18 0,24-21 19 0,-2 4-19 16,-22 17 13-16,0 0-13 0,17-16 13 0,4-4-13 15,-21 20 9-15,0 0-9 0,18-16 10 0,-9 9-10 16,-9 7 14-16,0 0-14 0,9 0 15 0,5 7-15 0,-14-7 22 16,0 0-22-16,14 14 22 0,-3 12-22 0,-11-26 29 15,0 0-29-15,8 28 29 0,-1-2-29 0,-7-26 32 16,0 0-32-16,9 27 32 0,5 6-32 0,-14-33 29 0,0 0-29 15,20 28 30-15,13-21-30 0,-1 1-1602 0</inkml:trace>
  <inkml:trace contextRef="#ctx0" brushRef="#br1" timeOffset="211755.07">16736 7858 1535 0,'0'0'0'0,"5"11"0"16,7 10 0-16,-12-21 38 0,0 0-38 0,15 20 38 15,4-4-38-15,-19-16 55 0,0 0-55 0,25 7 55 16,6-9-55-16,-31 2 44 0,0 0-44 0,32-8 44 16,0-10-44-16,-32 18 34 0,0 0-34 0,26-24 34 0,-10-4-34 15,-16 28 30-15,0 0-30 0,7-40 31 0,-10-5-31 16,3 45 25-16,0 0-25 0,-11-41 26 0,-10 13-26 15,21 28 23-15,0 0-23 0,-26-12 23 0,-3 14-23 16,29-2 18-16,0 0-18 0,-31 19 18 0,2 24-18 16,29-43 15-16,0 0-15 0,-19 57 15 0,12 4-15 15,7-61 5-15,0 0-5 0,5 57 6 0,16-5-6 16,4 2-1524-16</inkml:trace>
  <inkml:trace contextRef="#ctx0" brushRef="#br1" timeOffset="212039.61">16820 8314 1311 0,'0'0'0'16,"2"7"0"-16,7 10 0 0,-9-17 28 0,0 0-28 16,12 21 29-16,-3-6-29 0,-9-15 44 0,0 0-44 0,14 12 44 15,-1 0-44-15,-13-12 49 0,0 0-49 0,19 6 50 16,2-3-50-16,-21-3 39 0,0 0-39 0,20-5 40 15,-10 1-40-15,-10 4 43 0,0 0-43 0,4-15 44 16,-4-18-44-16,0 33 43 0,0 0-43 0,-11-36 43 16,-14 1-43-16,25 35 39 0,0 0-39 0,-24-24 40 15,1 12-40-15,23 12 36 0,0 0-36 0,-18 0 37 16,-5 12-37-16,23-12 28 0,0 0-28 0,-17 24 29 16,4 14-29-16,13-38 17 0,0 0-17 0,0 36 17 15,18-6-17-15,1-2-1478 0</inkml:trace>
  <inkml:trace contextRef="#ctx0" brushRef="#br1" timeOffset="214353.95">1469 9516 315 0,'0'0'0'0,"23"-7"0"0,25-10 0 16,-48 17 0-16,0 0 0 0,60-19 1 0,16 2-1 15,-76 17 12-15,0 0-12 0,86-16 13 0,6-6-13 16,-92 22 15-16,0 0-15 0,102-21 16 0,13 4-16 15,-115 17 33-15,0 0-33 0,129-19 34 0,3 1-34 0,-132 18 33 16,0 0-33-16,148-15 33 0,11-1-33 0,-159 16 33 16,0 0-33-16,183-17 33 0,22-7-33 0,-205 24 39 15,0 0-39-15,226-28 40 0,21 4-40 0,-247 24 36 0,0 0-36 16,271-30 37-16,33-1-37 0,-304 31 32 0,0 0-32 16,315-36 32-16,10-1-32 0,-325 37 40 0,0 0-40 15,349-36 41-15,34 5-41 0,-383 31 40 0,0 0-40 0,407-26 41 16,8-2-41-16,-415 28 40 0,0 0-40 0,437-24 41 15,20-4-41-15,-457 28 37 0,0 0-37 16,464-20 38-16,19-5-38 0,-483 25 32 0,0 0-32 0,492-24 33 16,16 0-33-16,-508 24 26 0,0 0-26 0,531-24 27 15,11-1-27-15,-542 25 25 0,0 0-25 0,534-17 25 16,-3 7-25-16,-531 10 19 0,0 0-19 0,526-5 20 16,-4 1-20-16,-522 4 16 0,0 0-16 0,517 4 16 15,-4 4-16-15,-513-8 17 0,0 0-17 0,501 12 18 16,-23 0-18-16,-478-12 21 0,0 0-21 0,461 16 22 15,-21 5-22-15,-440-21 25 0,0 0-25 0,410 15 25 16,-28-2-25-16,-382-13 20 0,0 0-20 0,346 5 21 0,-35-9-21 16,-1 3-1075-16</inkml:trace>
  <inkml:trace contextRef="#ctx0" brushRef="#br1" timeOffset="-213289.38">6699 9440 695 0,'0'0'0'16,"0"0"0"-16,0 0 0 0,0 0 32 0,0 0-32 0,0 0 32 15,0 0-32-15,0 0 20 0,0 0-20 0,9 50 21 16,3 6-21-16,-12-56 63 0,0 0-63 0,18 60 64 16,-4-4-64-16,-14-56 90 0,0 0-90 0,18 55 90 15,-4-1-90-15,-14-54 78 0,0 0-78 0,12 50 79 16,2-3-79-16,-14-47 62 0,0 0-62 0,14 45 63 15,8 5-63-15,-22-50 45 0,0 0-45 0,23 38 46 16,0-17-46-16,3-1-1050 0</inkml:trace>
  <inkml:trace contextRef="#ctx0" brushRef="#br1" timeOffset="-213007.66">7050 9771 1222 0,'0'0'0'0,"0"8"0"0,0 13 0 15,0-21 13-15,0 0-13 0,4 33 14 0,5 14-14 16,-9-47 31-16,0 0-31 0,14 46 31 0,9-2-31 16,-23-44 61-16,0 0-61 0,28 36 61 0,11-15-61 15,-39-21 54-15,0 0-54 0,37 10 54 0,-2-15-54 0,-35 5 47 16,0 0-47-16,32-21 48 0,-6-19-48 0,-26 40 42 16,0 0-42-16,23-46 42 0,-5 1-42 0,-18 45 32 15,0 0-32-15,7-43 32 0,-9 3-32 0,2 40 37 0,0 0-37 16,-14-37 37-16,-16 6-37 0,30 31 37 0,0 0-37 15,-37-24 38-15,-12 10-38 0,49 14 30 16,0 0-30-16,-59 0 30 0,5 14-30 0,54-14 28 0,0 0-28 16,-46 26 28-16,16 9-28 0,2-1-1477 0</inkml:trace>
  <inkml:trace contextRef="#ctx0" brushRef="#br1" timeOffset="-212539.5">8017 10034 1188 0,'0'0'0'0,"3"-16"0"0,6-17 0 15,-9 33 25-15,0 0-25 0,14-39 25 0,6-10-25 16,-20 49 50-16,0 0-50 0,17-54 50 0,5-4-50 0,-22 58 95 16,0 0-95-16,10-70 95 0,-6-20-95 0,-4 90 67 15,0 0-67-15,-4-90 67 0,-6 16-67 0,10 74 50 0,0 0-50 16,-22-66 50-16,-2 2-50 0,24 64 40 0,0 0-40 15,-27-52 40-15,-3 11-40 0,30 41 33 0,0 0-33 16,-23-25 33-16,9 22-33 0,14 3 24 0,0 0-24 16,-17 17 24-16,-3 28-24 0,20-45 18 0,0 0-18 15,-16 61 19-15,9 10-19 0,7-71 11 0,0 0-11 16,11 81 11-16,15 18-11 0,-26-99 8 0,0 0-8 0,43 86 8 16,18-16-8-16,-61-70 7 0,0 0-7 0,60 52 8 15,4-7-8-15,-64-45 3 0,0 0-3 0,65 31 3 16,4-9-3-16,-69-22 0 0,0 0 0 0,58 16 0 15,-12-11 0-15,-46-5-5 0,0 0 5 0,41-7-4 16,-6-10 4-16,2-2-1473 0</inkml:trace>
  <inkml:trace contextRef="#ctx0" brushRef="#br1" timeOffset="-212274.48">8530 9579 1132 0,'0'0'0'0,"0"0"0"0,0 19 0 16,0-19 0-16,0 0 0 0,0 20 1 15,0 8-1-15,0-28 0 0,0 0 0 0,2 33 0 0,5 0 0 16,-7-33 22-16,0 0-22 0,5 36 23 0,4-1-23 15,-9-35 47-15,0 0-47 0,14 29 48 0,4-11-48 16,-18-18 65-16,0 0-65 0,17 13 66 0,1-4-66 16,-18-9 63-16,0 0-63 0,23 0 63 0,0-9-63 15,-23 9 52-15,0 0-52 0,23-17 53 0,-5-9-53 16,-18 26 39-16,0 0-39 0,10-33 40 0,-6-7-40 0,-4 40 30 16,0 0-30-16,-13-41 30 0,-10 1-30 0,23 40 24 15,0 0-24-15,-28-40 25 0,-9 4-25 0,37 36 17 16,0 0-17-16,-30-19 17 0,-2 31-17 0,32-12 9 0,0 0-9 15,-19 31 9-15,7 6-9 0,12-37 4 0,0 0-4 16,0 36 4-16,17-3-4 0,1 0-1353 0</inkml:trace>
  <inkml:trace contextRef="#ctx0" brushRef="#br1" timeOffset="-211825.65">8996 9489 1267 0,'0'0'0'0,"-9"-4"0"16,-12-8 0-16,21 12 2 0,0 0-2 0,-28-9 2 16,-4 9-2-16,32 0 37 0,0 0-37 0,-32 21 38 15,-3 22-38-15,35-43 55 0,0 0-55 0,-27 54 55 16,17-2-55-16,10-52 36 0,0 0-36 0,0 42 36 16,3-10-36-16,-3-32 31 0,0 0-31 0,14 25 32 0,9-10-32 15,-23-15 13-15,0 0-13 0,23 5 13 0,4-6-13 16,-27 1 4-16,0 0-4 0,23-12 4 0,0-9-4 15,-23 21 0-15,0 0 0 0,19-31 0 0,6-9 0 16,-25 40-6-16,0 0 6 0,19-42-5 0,-1-3 5 16,-18 45-1-16,0 0 1 0,17-19-1 0,-2 47 1 15,-15-28 3-15,0 0-3 0,14 48 4 0,7 18-4 16,-21-66 17-16,0 0-17 0,17 75 17 0,6 4-17 16,-23-79 33-16,0 0-33 0,14 83 33 0,-1 9-33 0,-13-92 49 15,0 0-49-15,7 93 49 0,-9-9-49 0,2-84 50 16,0 0-50-16,-14 79 51 0,-12 1-51 0,26-80 43 15,0 0-43-15,-36 69 43 0,-10-12-43 0,46-57 38 0,0 0-38 16,-45 42 39-16,-8-16-39 0,53-26 32 0,0 0-32 16,-50 8 33-16,8-20-33 0,42 12 24 0,0 0-24 15,-34-31 24-15,15-23-24 0,19 54 14 0,0 0-14 16,-9-60 15-16,18-6-15 0,-9 66 4 0,0 0-4 16,19-68 4-16,17 1-4 0,-36 67-2 0,0 0 2 0,49-62-1 15,11 5 1-15,2 1-1611 0</inkml:trace>
  <inkml:trace contextRef="#ctx0" brushRef="#br1" timeOffset="-211275.16">10084 9262 1300 0,'0'0'0'0,"4"10"0"0,3 13 0 0,-7-23-2 15,0 0 2-15,12 38-1 0,2 21 1 0,-14-59-1 16,0 0 1-16,18 69 0 0,-6 9 0 0,-12-78 18 0,0 0-18 16,9 76 19-16,-7-12-19 0,-2-64 58 0,0 0-58 15,-2 50 58-15,-7-15-58 0,9-35 78 0,0 0-78 16,-7 24 79-16,2-15-79 0,5-9 69 0,0 0-69 0,-5 3 69 16,-4-8-69-16,9 5 59 0,0 0-59 0,-13-19 59 15,3-28-59-15,10 47 52 0,0 0-52 0,-6-62 53 16,12-16-53-16,-6 78 40 0,0 0-40 0,5-80 40 15,-1 4-40-15,-4 76 30 0,0 0-30 0,8-69 31 16,-1-7-31-16,-7 76 22 0,0 0-22 0,18-75 23 16,12 8-23-16,-30 67 15 15,0 0-15-15,34-54 16 0,10 23-16 0,-44 31 11 0,0 0-11 0,46-17 11 16,1 13-11-16,-47 4 11 0,0 0-11 0,43 13 11 16,-8 19-11-16,-35-32 10 0,0 0-10 0,23 40 11 15,-18 2-11-15,-5-42 8 0,0 0-8 0,-5 48 8 16,-18 4-8-16,23-52 7 0,0 0-7 0,-35 43 7 15,-3-6-7-15,38-37 6 0,0 0-6 0,-31 26 7 0,13-11-7 16,18-15 0-16,0 0 0 0,-9 7 1 0,4-2-1 16,-2 2-1660-16</inkml:trace>
  <inkml:trace contextRef="#ctx0" brushRef="#br1" timeOffset="-211083">10649 9525 1558 0,'0'0'0'0,"-4"10"0"0,-7 25 0 0,11-35 0 0,0 0 0 15,-14 40 1-15,7 5-1 0,7-45 6 0,0 0-6 16,-5 36 7-16,5-15-7 0,0-21 27 0,0 0-27 16,0 17 27-16,9-3-27 0,-9-14 22 0,0 0-22 0,14 5 22 15,12-13-22-15,-3-1-1193 0</inkml:trace>
  <inkml:trace contextRef="#ctx0" brushRef="#br1" timeOffset="-210932.87">10677 9137 1289 0,'0'0'0'0,"0"0"0"16,3-7 0-16,-3 7 38 0,0 0-38 0,4-8 39 16,-4-4-39-16,0 12 45 0,0 0-45 0,0 0 45 15,0 0-45-15,0 0 50 0,0 0-50 0,9 24 50 16,1 12-50-16,-10-36 25 0,0 0-25 0,13 40 26 0,-5-7-26 15,3 0-1146-15</inkml:trace>
  <inkml:trace contextRef="#ctx0" brushRef="#br1" timeOffset="-210555.86">9966 9994 1211 0,'0'0'0'0,"0"0"0"15,0 17 0-15,0-17 34 0,0 0-34 0,7 19 34 16,5-1-34-16,-12-18 56 0,0 0-56 0,27 13 57 16,13 1-57-16,-40-14 68 0,0 0-68 0,60 11 68 15,29-6-68-15,-89-5 68 0,0 0-68 0,104-4 68 16,9-1-68-16,-113 5 56 0,0 0-56 0,118-7 56 16,18-1-56-16,-136 8 50 0,0 0-50 0,127-7 50 15,-8 7-50-15,-119 0 25 0,0 0-25 0,96 3 26 16,-33 4-26-16,-63-7 14 0,0 0-14 0,35 5 15 0,-20-8-15 15,-1-1-1407-15</inkml:trace>
  <inkml:trace contextRef="#ctx0" brushRef="#br1" timeOffset="-210123.15">10449 10560 1379 0,'0'0'0'0,"2"12"0"0,2 17 0 0,-4-29 6 16,0 0-6-16,3 44 6 0,-1 8-6 0,-2-52 5 0,0 0-5 15,-5 60 5-15,-8 4-5 0,13-64 37 0,0 0-37 16,-17 59 37-16,-3-12-37 0,20-47 34 0,0 0-34 16,-14 33 35-16,5-16-35 0,9-17 32 0,0 0-32 0,-9 10 32 15,9-10-32-15,0 0 43 0,0 0-43 0,-8-15 44 16,2-22-44-16,6 37 42 0,0 0-42 0,0-48 42 15,9-13-42-15,-9 61 35 0,0 0-35 0,14-69 35 16,0-7-35-16,-14 76 28 0,0 0-28 0,22-78 29 16,-3-8-29-16,-19 86 28 0,0 0-28 0,23-82 29 15,3 18-29-15,-26 64 24 0,0 0-24 0,32-53 25 16,0 11-25-16,-32 42 21 0,0 0-21 0,39-28 22 16,8 9-22-16,-47 19 22 0,0 0-22 0,50-5 22 15,-4 7-22-15,-46-2 20 0,0 0-20 0,38 10 20 16,-20 6-20-16,-18-16 16 0,0 0-16 0,5 22 17 15,-14 13-17-15,9-35 16 0,0 0-16 0,-23 38 16 0,-17 10-16 16,40-48 14-16,0 0-14 0,-49 51 14 0,-4-6-14 16,53-45 9-16,0 0-9 0,-43 33 9 0,22-18-9 15,21-15 0-15,0 0 0 0,-9 7 0 0,9-7 0 16,0 0-1628-16</inkml:trace>
  <inkml:trace contextRef="#ctx0" brushRef="#br1" timeOffset="-209837.43">10816 10655 1401 0,'0'0'0'16,"0"10"0"-16,4 16 0 0,-4-26 5 0,0 0-5 16,5 30 6-16,4-4-6 0,-9-26 11 0,0 0-11 15,9 19 12-15,5-7-12 0,-14-12 55 0,0 0-55 16,17 5 56-16,6-14-56 0,-23 9 51 0,0 0-51 15,21-17 51-15,2-11-51 0,-23 28 51 0,0 0-51 0,16-29 51 16,-9 7-51-16,-7 22 59 0,0 0-59 0,-3-18 60 16,-8 3-60-16,11 15 58 0,0 0-58 0,-21-9 58 15,-5 6-58-15,26 3 46 0,0 0-46 0,-25 3 46 16,7 4-46-16,18-7 26 0,0 0-26 0,-14 12 26 16,11 5-26-16,3-17 17 0,0 0-17 0,8 9 18 15,15-9-18-15,0 0-1563 0</inkml:trace>
  <inkml:trace contextRef="#ctx0" brushRef="#br1" timeOffset="-209557.86">11218 9255 1379 0,'0'0'0'0,"13"7"0"0,13 10 0 0,-26-17 4 16,0 0-4-16,42 33 4 0,11 16-4 0,-53-49 41 15,0 0-41-15,64 76 42 0,10 33-42 0,-74-109 78 0,0 0-78 16,63 128 79-16,-13 35-79 0,-50-163 77 0,0 0-77 16,32 185 77-16,-20 22-77 0,-12-207 59 0,0 0-59 15,-14 213 60-15,-36-3-60 0,50-210 20 0,0 0-20 16,-72 190 20-16,-18-29-20 0,0 2-1395 0</inkml:trace>
  <inkml:trace contextRef="#ctx0" brushRef="#br1" timeOffset="-209158.79">9650 9324 1132 0,'0'0'0'0,"-9"33"0"0,-8 43 0 0,17-76 25 0,0 0-25 16,-20 102 25-16,8 21-25 0,12-123 51 0,0 0-51 15,0 144 52-15,9 19-52 0,-9-163 57 0,0 0-57 16,42 199 58-16,38 22-58 0,-80-221 16 0,0 0-16 0,104 232 16 15,5 2-16-15,-109-234 6 0,0 0-6 0,102 190 6 16,-28-50-6-16,2 2-1023 0</inkml:trace>
  <inkml:trace contextRef="#ctx0" brushRef="#br1" timeOffset="-196075.4">3022 9842 807 0,'0'0'0'0,"0"0"0"0,14-18 0 15,-14 18 66-15,0 0-66 0,8-15 67 0,1 11-67 16,-9 4 137-16,0 0-137 0,0 9 138 0,-3 17-138 15,3-26 113-15,0 0-113 0,-20 45 113 0,-15 16-113 16,35-61 84-16,0 0-84 0,-46 72 85 0,-3 6-85 0,49-78 36 16,0 0-36-16,-50 69 37 0,1-6-37 0,49-63 36 15,0 0-36-15,-49 57 37 0,8-9-37 0,41-48 36 16,0 0-36-16,-37 37 37 0,14-13-37 0,23-24 33 16,0 0-33-16,-21 7 34 0,-2-25-34 0,23 18 30 15,0 0-30-15,-19-29 31 0,6-7-31 0,13 36 23 0,0 0-23 16,-5-38 24-16,1-6-24 0,4 44 18 0,0 0-18 15,9-36 19-15,14 6-19 0,-23 30 13 0,0 0-13 16,32-13 13-16,17 20-13 0,-49-7 11 0,0 0-11 16,53 15 11-16,2 11-11 0,-55-26 8 0,0 0-8 0,63 31 9 15,10 6-9-15,-73-37 5 0,0 0-5 16,76 50 6-16,-8 17-6 0,-68-67 4 0,0 0-4 0,60 73 4 16,-7 3-4-16,-53-76 0 0,0 0 0 0,44 61 0 15,-1-20 0-15,-3 2-1534 0</inkml:trace>
  <inkml:trace contextRef="#ctx0" brushRef="#br1" timeOffset="-195754.78">3893 10188 1009 0,'0'0'0'15,"0"0"0"-15,2 7 0 0,-2-7 44 0,0 0-44 16,8 5 44-16,10-5-44 0,-18 0 78 0,0 0-78 15,30-4 78-15,9-1-78 0,-39 5 57 0,0 0-57 16,48-3 58-16,-3 6-58 0,-45-3 47 0,0 0-47 16,45 9 47-16,-12-2-47 0,-33-7 26 0,0 0-26 0,30 14 27 15,-2 3-27-15,-1 0-1077 0</inkml:trace>
  <inkml:trace contextRef="#ctx0" brushRef="#br1" timeOffset="-195614.96">4046 10479 1166 0,'0'0'0'0,"6"5"0"16,-1 14 0-16,-5-19 47 0,0 0-47 0,18 12 47 15,8-16-47-15,-26 4 10 0,0 0-10 0,37-13 10 0,16-10-10 16,2 2-900-16</inkml:trace>
  <inkml:trace contextRef="#ctx0" brushRef="#br1" timeOffset="-195214.08">5145 9764 1099 0,'0'0'0'0,"0"0"0"16,-5 5 0-16,5-5 0 0,0 0 0 0,-9 7 0 15,4 2 0-15,5-9 38 0,0 0-38 0,0 17 39 16,0 9-39-16,0-26 73 0,0 0-73 0,5 33 73 16,4 3-73-16,-9-36 72 0,0 0-72 0,9 43 73 15,-6 11-73-15,-3-54 63 0,0 0-63 0,2 52 63 16,3 2-63-16,-5-54 49 0,0 0-49 0,13 46 49 0,-1-4-49 16,-12-42 44-16,0 0-44 0,19 33 45 0,3-9-45 15,1 0-1275-15</inkml:trace>
  <inkml:trace contextRef="#ctx0" brushRef="#br1" timeOffset="-194808.53">4911 10742 774 0,'0'0'0'0,"0"0"0"15,-14 7 0-15,14-7 25 0,0 0-25 0,-11 8 25 16,2-6-25-16,9-2 52 0,0 0-52 0,0 0 52 16,20 7-52-16,-20-7 74 0,0 0-74 0,31 0 75 15,22-7-75-15,-53 7 60 0,0 0-60 0,73-14 61 16,17-7-61-16,-90 21 50 0,0 0-50 0,104-20 50 0,8 2-50 16,-112 18 39-16,0 0-39 0,113-17 40 0,6 0-40 15,-119 17 42-15,0 0-42 0,107-14 42 0,-17 3-42 16,-90 11 26-16,0 0-26 0,69-8 27 0,-20-6-27 15,-3 0-1076-15</inkml:trace>
  <inkml:trace contextRef="#ctx0" brushRef="#br1" timeOffset="-194392.59">5406 11024 1043 0,'0'0'0'0,"0"0"0"0,-3 20 0 0,3-20 11 0,0 0-11 0,-2 16 11 16,2-4-11-16,0-12 69 0,0 0-69 0,5 9 69 15,-1 3-69-15,-4-12 79 0,0 0-79 0,2 17 80 16,5 6-80-16,-7-23 61 0,0 0-61 0,5 27 61 15,-5 3-61-15,0-30 51 0,0 0-51 0,0 36 52 16,-5 4-52-16,5-40 42 0,0 0-42 0,-7 45 43 16,5-5-43-16,2-40 32 0,0 0-32 0,0 36 32 15,2-3-32-15,-2-33 25 0,0 0-25 0,8 26 26 16,-2-11-26-16,-6-15 24 0,0 0-24 0,12 7 25 16,6-10-25-16,-18 3 21 0,0 0-21 0,23-7 22 15,3-2-22-15,-26 9 15 0,0 0-15 0,32-10 16 0,5-2-16 16,-37 12 11-16,0 0-11 0,44-14 11 0,5 2-11 15,-49 12 10-15,0 0-10 0,46-10 10 0,-2-3-10 16,-44 13 7-16,0 0-7 0,37-13 8 0,0 0-8 16,2 0-1416-16</inkml:trace>
  <inkml:trace contextRef="#ctx0" brushRef="#br1" timeOffset="-193984.23">6234 10236 662 0,'0'0'0'0,"0"0"0"0,17 12 0 16,-17-12 59-16,0 0-59 0,14 12 60 0,7 4-60 15,-21-16 84-15,0 0-84 0,23 17 85 0,0 2-85 16,-23-19 65-16,0 0-65 0,29 21 66 0,1 3-66 16,-30-24 70-16,0 0-70 0,26 26 70 0,-3 14-70 15,-23-40 56-15,0 0-56 0,23 43 56 0,-5-10-56 16,-18-33 42-16,0 0-42 0,17 23 42 0,3-11-42 16,-3 0-1003-16</inkml:trace>
  <inkml:trace contextRef="#ctx0" brushRef="#br1" timeOffset="-193802.72">6495 10214 1188 0,'0'0'0'15,"0"0"0"-15,0 15 0 0,0-15 9 0,0 0-9 16,-9 16 9-16,4 5-9 0,5-21 19 0,0 0-19 16,-15 38 20-16,-6 22-20 0,21-60 63 0,0 0-63 0,-19 66 63 15,1-4-63-15,18-62 33 0,0 0-33 0,-14 61 33 16,5-9-33-16,9-52 22 0,0 0-22 0,0 40 23 15,6-11-23-15,2 1-1052 0</inkml:trace>
  <inkml:trace contextRef="#ctx0" brushRef="#br1" timeOffset="-189389.65">13688 9681 819 0,'0'0'0'0,"0"0"0"0,-21 10 0 0,21-10 51 16,0 0-51-16,-22 0 52 0,-4-12-52 0,26 12 126 16,0 0-126-16,-35-17 127 0,-6 6-127 0,41 11 101 15,0 0-101-15,-46 4 101 0,6 10-101 0,40-14 59 0,0 0-59 16,-44 27 60-16,1 10-60 0,43-37 46 0,0 0-46 15,-31 38 46-15,9-2-46 0,22-36 36 0,0 0-36 16,-12 35 36-16,7 1-36 0,5-36 28 0,0 0-28 16,3 36 28-16,11 2-28 0,-14-38 23 0,0 0-23 0,22 33 24 15,6-10-24-15,-28-23 18 0,0 0-18 0,28 12 18 16,4-10-18-16,-32-2 15 0,0 0-15 0,30-11 15 16,-2-15-15-16,-28 26 11 0,0 0-11 0,26-33 11 15,3-3-11-15,-29 36 13 0,0 0-13 0,30-38 14 16,-6-7-14-16,-24 45 12 0,0 0-12 0,21-57 12 15,-3-24-12-15,-18 81 11 0,0 0-11 0,11-87 11 16,-4-6-11-16,-7 93 12 0,0 0-12 0,0-87 13 16,-9 20-13-16,9 67 14 0,0 0-14 0,-7-51 15 15,5 24-15-15,2 27 15 0,0 0-15 0,0-16 16 16,0 16-16-16,0 0 22 0,0 0-22 0,-9 9 23 0,0 25-23 16,9-34 24-16,0 0-24 0,-5 45 24 0,5 4-24 15,0-49 24-15,0 0-24 0,5 57 25 0,4 19-25 16,-9-76 24-16,0 0-24 0,9 81 25 0,5-15-25 15,-14-66 19-15,0 0-19 0,21 61 20 0,4-11-20 16,-25-50 22-16,0 0-22 0,30 50 23 0,7 7-23 16,-37-57 13-16,0 0-13 0,30 49 13 0,-14-23-13 15,0 0-1673-15</inkml:trace>
  <inkml:trace contextRef="#ctx0" brushRef="#br1" timeOffset="-189178.64">13963 9454 1401 0,'0'0'0'16,"5"10"0"-16,9 8 0 0,-14-18 14 0,0 0-14 15,16 40 14-15,-7 20-14 0,-9-60 25 0,0 0-25 0,7 64 26 16,0-10-26-16,-7-54 95 0,0 0-95 0,2 45 95 16,1-7-95-16,-3-38 57 0,0 0-57 0,4 33 58 15,-9-4-58-15,5-29 40 0,0 0-40 0,-2 30 41 16,2 4-41-16,0-34 29 0,0 0-29 0,3 24 30 15,1-11-30-15,1-5-1384 0</inkml:trace>
  <inkml:trace contextRef="#ctx0" brushRef="#br1" timeOffset="-188808.92">13984 9388 1390 0,'0'0'0'0,"0"0"0"0,20-3 0 16,-20 3 7-16,0 0-7 0,19-5 8 0,4-6-8 15,-23 11 20-15,0 0-20 0,26-8 21 0,4 2-21 16,-30 6 38-16,0 0-38 0,29 0 39 0,-10 4-39 16,-19-4 28-16,0 0-28 0,12 14 29 0,1 13-29 15,-13-27 13-15,0 0-13 0,0 42 13 0,-9 20-13 16,9-62 7-16,0 0-7 0,-18 63 7 0,-3-10-7 0,21-53 4 16,0 0-4-16,-19 40 4 0,6-14-4 0,13-26-2 15,0 0 2-15,-9 17-1 0,8-8 1 0,1-9-27 16,0 0 27-16,0 7-27 0,8 1 27 0,-8-8-58 0,0 0 58 15,15 13-58-15,4 2 58 0,-19-15-68 0,0 0 68 16,21 16-68-16,-10-2 68 0,-11-14-46 0,0 0 46 16,10 12-46-16,1 3 46 0,-11-15-21 0,0 0 21 15,9 14-21-15,-8 3 21 0,-1-17-5 0,0 0 5 16,-7 23-5-16,-10 1 5 0,17-24 0 0,0 0 0 16,-27 28 0-16,-10 1 0 0,37-29 15 0,0 0-15 0,-40 24 16 15,3-10-16-15,37-14 20 0,0 0-20 0,-30 9 21 16,3-9-21-16,1 0-876 0</inkml:trace>
  <inkml:trace contextRef="#ctx0" brushRef="#br1" timeOffset="-188425.06">14610 9146 1043 0,'0'0'0'0,"0"0"0"0,-1 12 0 0,1-12 12 0,0 0-12 15,0 31 13-15,0 44-13 0,0-75 73 0,0 0-73 16,1 88 73-16,3-3-73 0,-4-85 77 0,0 0-77 16,7 88 77-16,3 2-77 0,-10-90 64 0,0 0-64 0,13 88 64 15,-3-12-64-15,-10-76 45 0,0 0-45 0,6 70 46 16,-6-8-46-16,0-62 22 0,0 0-22 0,7 59 23 15,7-9-23-15,-4 2-1164 0</inkml:trace>
  <inkml:trace contextRef="#ctx0" brushRef="#br1" timeOffset="-188175.41">15053 9291 1244 0,'0'0'0'0,"2"9"0"0,0 15 0 16,-2-24 16-16,0 0-16 0,5 31 17 0,2 6-17 15,-7-37 41-15,0 0-41 0,9 45 41 0,-6 19-41 16,-3-64 79-16,0 0-79 0,6 69 79 0,-5 0-79 16,-1-69 77-16,0 0-77 0,4 59 78 0,-8-12-78 0,4-47 51 15,0 0-51-15,-1 36 51 0,1-5-51 0,0-31 38 16,0 0-38-16,1 21 38 0,3-5-38 0,-1-1-1328 15</inkml:trace>
  <inkml:trace contextRef="#ctx0" brushRef="#br1" timeOffset="-187857.98">15279 9413 1558 0,'0'0'0'0,"0"0"0"16,0 15 0-16,0-15 33 0,0 0-33 0,-11 14 33 15,-15 2-33-15,26-16 63 0,0 0-63 0,-36 19 63 16,-6 1-63-16,42-20 58 0,0 0-58 0,-37 25 59 16,5 4-59-16,32-29 45 0,0 0-45 0,-23 31 45 15,11-7-45-15,12-24 28 0,0 0-28 0,-5 18 29 16,3-5-29-16,2-13 19 0,0 0-19 0,0 9 20 16,0-9-20-16,0 0 10 0,0 0-10 0,7 9 11 15,-7-9-11-15,0 0 3 0,0 0-3 0,0 8 3 16,0-1-3-16,0-7 0 0,0 0 0 0,12 14 0 0,20 10 0 15,-32-24-1-15,0 0 1 0,39 26 0 0,2-1 0 16,-41-25-5-16,0 0 5 0,38 20-4 0,-2 1 4 16,-36-21-8-16,0 0 8 0,30 14-8 0,-6-2 8 15,-24-12-25-15,0 0 25 0,20 11-25 0,-6-5 25 16,-14-6-36-16,0 0 36 0,14 6-36 0,4-3 36 16,-1 1-1389-16</inkml:trace>
  <inkml:trace contextRef="#ctx0" brushRef="#br1" timeOffset="-187406.62">15512 9613 1412 0,'0'0'0'0,"0"0"0"0,5 19 0 0,-5-19 14 0,0 0-14 16,5 23 15-16,2 8-15 0,-7-31 58 0,0 0-58 0,6 29 58 16,-3-11-58-16,-3-18 108 0,0 0-108 0,0 12 109 15,-5-2-109-15,5-10 72 0,0 0-72 0,-4 9 73 16,4-2-73-16,0-7 57 0,0 0-57 0,0 0 58 15,-3 7-58-15,3-7 37 0,0 0-37 0,0 0 38 16,7-7-38-16,-7 7 21 0,0 0-21 0,10-14 22 16,17-14-22-16,-27 28 10 0,0 0-10 0,26-33 11 15,3 4-11-15,-29 29 4 0,0 0-4 0,26-23 5 16,2 13-5-16,-28 10 0 0,0 0 0 0,30-2 1 16,-2 9-1-16,-28-7-1 0,0 0 1 0,22 11 0 15,-7 6 0-15,-15-17 0 0,0 0 0 0,13 15 0 0,-10 1 0 16,-3-16 0-16,0 0 0 0,6 10 1 0,-6-10-1 15,0 0 2-15,0 0-2 0,8 9 3 0,-2-9-3 16,-6 0 4-16,0 0-4 0,9-2 4 0,-1-1-4 16,-8 3 3-16,0 0-3 0,14-7 3 0,4-5-3 15,-18 12 3-15,0 0-3 0,18-17 4 0,-1-4-4 16,-17 21 3-16,0 0-3 0,18-16 3 0,1 9-3 16,-19 7 2-16,0 0-2 0,23 5 2 0,0 9-2 15,-23-14 0-15,0 0 0 0,20 23 1 0,-11-1-1 0,-9-22 0 16,0 0 0-16,3 23 1 0,-6-1-1 0,3-22 0 15,0 0 0-15,-2 25 0 0,-7 4 0 0,9-29 0 16,0 0 0-16,-5 22 0 0,5-9 0 16,-4-1-1606-16</inkml:trace>
  <inkml:trace contextRef="#ctx0" brushRef="#br1" timeOffset="-168789.53">642 12538 946 0,'0'0'0'0,"0"0"93"0,0 0-93 0,37-19 93 16,12 3-93-16,-49 16 91 0,0 0-91 0,59-12 92 16,4 0-92-16,-63 12 58 0,0 0-58 0,67-12 59 15,-2 3-59-15,-65 9 39 0,0 0-39 0,68-1 39 16,-7 6-39-16,-61-5 16 0,0 0-16 0,50 12 16 15,-19 0-16-15,-31-12 1 0,0 0-1 0,20 16 1 16,-15 10-1-16,2-1-1098 0</inkml:trace>
  <inkml:trace contextRef="#ctx0" brushRef="#br1" timeOffset="-168566.8">790 12626 1118 0,'0'17'0'0,"0"-17"56"0,0 0-56 15,6 49 57-15,-1 8-57 0,-5-57 42 0,0 0-42 16,9 52 42-16,-4-12-42 0,-5-40 44 0,0 0-44 16,9 40 44-16,-4 3-44 0,-5-43 38 0,0 0-38 15,9 45 39-15,7 0-39 0,-16-45 33 0,0 0-33 16,14 34 34-16,3-18-34 0,-2 1-1101 0</inkml:trace>
  <inkml:trace contextRef="#ctx0" brushRef="#br1" timeOffset="-168281.68">1050 12924 1162 0,'3'8'0'0,"-3"-8"33"0,0 0-33 0,23 28 34 0,-4-9-34 16,-19-19 41-16,0 0-41 0,25 5 41 0,0-10-41 15,-25 5 28-15,0 0-28 0,23-14 28 0,-7-6-28 16,-16 20 24-16,0 0-24 0,10-21 25 0,-6 2-25 16,-4 19 22-16,0 0-22 0,-4-18 22 0,-1 6-22 15,5 12 22-15,0 0-22 0,-12-10 23 0,1 1-23 16,11 9 20-16,0 0-20 0,-12-5 20 0,1 2-20 15,11 3 19-15,0 0-19 0,-7-2 19 0,7 2-19 16,0 0 10-16,0 0-10 0,-11 3 11 0,6 4-11 0,-4 0-1143 16</inkml:trace>
  <inkml:trace contextRef="#ctx0" brushRef="#br1" timeOffset="-168008.25">1393 12425 1087 0,'0'0'0'0,"4"7"0"16,0 11 0-16,-4-18 14 0,0 0-14 0,5 24 15 16,4 0-15-16,-9-24 21 0,0 0-21 0,8 36 22 15,7 13-22-15,-15-49 64 0,0 0-64 0,14 55 65 16,3 6-65-16,-17-61 61 0,0 0-61 0,18 57 61 15,-4-9-61-15,-14-48 55 0,0 0-55 0,9 40 56 16,0-3-56-16,-9-37 34 0,0 0-34 0,3 29 34 0,-6-12-34 16,3-17 12-16,0 0-12 0,0 9 12 0,0-9-12 15,0 0-1150-15</inkml:trace>
  <inkml:trace contextRef="#ctx0" brushRef="#br1" timeOffset="-167407.28">1450 12896 987 0,'0'0'0'0,"0"0"0"0,-12-17 0 15,12 17 0-15,0 0 0 0,-9-12 0 0,3 3 0 16,6 9-2-16,0 0 2 0,0 0-1 0,6-10 1 15,-6 10 2-15,0 0-2 0,17-6 2 0,10 0-2 16,-27 6 10-16,0 0-10 0,33-9 10 0,6-1-10 0,-39 10 22 16,0 0-22-16,43-18 23 0,6-3-23 0,-49 21 30 15,0 0-30-15,48-24 31 0,-11-2-31 0,-37 26 27 16,0 0-27-16,28-24 28 0,-7 3-28 0,-21 21 26 0,0 0-26 16,14-22 26-16,-14-6-26 0,0 28 33 0,0 0-33 15,0-19 33-15,0 19-33 0,0 0 33 0,0 0-33 16,-18 14 33-16,-5 26-33 0,23-40 30 0,0 0-30 15,-17 45 31-15,3 3-31 0,14-48 36 0,0 0-36 16,-6 43 37-16,6-11-37 0,0-32 19 0,0 0-19 16,9 24 20-16,5-5-20 0,-14-19 12 0,0 0-12 0,20 12 12 15,-3-5-12-15,-17-7 5 0,0 0-5 0,13-2 5 16,1-5-5-16,-14 7 0 0,0 0 0 0,14-14 0 16,-2-8 0-16,-12 22-3 0,0 0 3 0,9-28-3 15,-9-1 3-15,0 29-7 0,0 0 7 0,-3-33-7 16,-3-2 7-16,6 35-3 0,0 0 3 0,-7-31-3 15,2 5 3-15,5 26 1 0,0 0-1 0,-2-10 1 16,4 18-1-16,-2-8 14 0,0 0-14 0,9 23 14 16,0 3-14-16,-9-26 30 0,0 0-30 0,17 26 30 15,6-5-30-15,-23-21 38 0,0 0-38 0,32 15 39 16,0-3-39-16,-32-12 37 0,0 0-37 0,35 9 38 0,-3-6-38 16,-32-3 30-16,0 0-30 0,31-5 30 0,5-9-30 15,-36 14 25-15,0 0-25 0,28-24 25 0,-5-14-25 16,-23 38 21-16,0 0-21 0,12-48 22 0,-6-13-22 15,-6 61 15-15,0 0-15 0,0-62 15 0,-6 3-15 0,6 59 13 16,0 0-13-16,-12-55 13 0,-7-3-13 0,19 58 14 16,0 0-14-16,-22-48 15 0,3 8-15 0,19 40 17 15,0 0-17-15,-12-24 17 0,6 15-17 0,6 9 19 16,0 0-19-16,-3 14 20 0,3 22-20 0,0-36 21 16,0 0-21-16,0 44 21 0,9-1-21 0,-9-43 20 0,0 0-20 15,17 45 20-15,10 2-20 0,-27-47 23 0,0 0-23 16,28 59 24-16,-2 8-24 0,-26-67 21 0,0 0-21 15,20 71 22-15,1-5-22 0,-21-66 16 0,0 0-16 16,14 48 16-16,-10-24-16 0,1 2-1659 0</inkml:trace>
  <inkml:trace contextRef="#ctx0" brushRef="#br1" timeOffset="-160406.46">2891 12903 550 0,'0'0'0'0,"0"0"0"0,0 0 0 15,0 0 24-15,0 0-24 0,0 17 25 0,0-17-25 16,0 0 92-16,0 0-92 0,0 0 93 0,14-5-93 16,-14 5 109-16,0 0-109 0,12-14 109 0,6-1-109 15,-18 15 89-15,0 0-89 0,20-19 90 0,11-7-90 0,-31 26 38 16,0 0-38-16,32-35 39 0,3-15-39 0,-35 50 30 16,0 0-30-16,37-64 30 0,-1-16-30 0,-36 80 47 15,0 0-47-15,28-76 47 0,-14 10-47 0,-14 66 46 0,0 0-46 16,3-65 47-16,-3-6-47 0,0 71 42 0,0 0-42 15,-5-66 42-15,-4 7-42 0,9 59 35 0,0 0-35 16,-8-45 36-16,-1 21-36 0,9 24 33 0,0 0-33 16,-9-9 34-16,0 13-34 0,9-4 27 0,0 0-27 15,-14 24 27-15,-12 36-27 0,26-60 25 0,0 0-25 0,-20 73 26 16,6-5-26-16,14-68 22 0,0 0-22 0,-7 69 22 16,7 4-22-16,0-73 20 0,0 0-20 0,14 81 20 15,13 9-20-15,-27-90 16 0,0 0-16 0,30 86 17 16,1-20-17-16,-31-66 6 0,0 0-6 0,37 56 7 15,-1-8-7-15,-36-48 2 0,0 0-2 0,37 35 2 16,3-18-2-16,-5 0-1415 0</inkml:trace>
  <inkml:trace contextRef="#ctx0" brushRef="#br1" timeOffset="-160107.99">3406 12633 1289 0,'0'0'0'0,"0"0"0"0,0 0 0 15,0 0 9-15,0 0-9 0,-9 28 9 0,0 31-9 16,9-59 28-16,0 0-28 0,-1 60 29 0,6-15-29 16,-5-45 33-16,0 0-33 0,18 31 33 0,13-12-33 15,-31-19 28-15,0 0-28 0,37 12 29 0,-5-5-29 0,-32-7 25 16,0 0-25-16,32 2 26 0,-6-5-26 0,-26 3 25 16,0 0-25-16,20-12 26 0,-3-11-26 0,-17 23 14 15,0 0-14-15,13-31 14 0,-4-11-14 0,-9 42 13 16,0 0-13-16,-4-53 14 0,-10-11-14 0,14 64 13 0,0 0-13 15,-23-59 14-15,-7 17-14 0,30 42 12 0,0 0-12 16,-34-27 12-16,-1 16-12 0,35 11 16 0,0 0-16 16,-37 2 17-16,2 10-17 0,35-12 7 0,0 0-7 15,-27 28 7-15,8 20-7 0,19-48 2 0,0 0-2 16,2 42 3-16,24-16-3 0,1 0-1251 0</inkml:trace>
  <inkml:trace contextRef="#ctx0" brushRef="#br1" timeOffset="-159754.48">3893 12370 1233 0,'0'0'0'0,"0"0"0"15,-18-16 0-15,18 16 2 0,0 0-2 0,-14-13 2 0,2 4-2 16,12 9 6-16,0 0-6 0,-11-7 6 0,2 5-6 15,9 2 43-15,0 0-43 0,-12 6 43 0,-16 6-43 16,28-12 65-16,0 0-65 0,-27 17 65 0,10 2-65 16,17-19 72-16,0 0-72 0,-14 24 72 0,1 9-72 15,13-33 59-15,0 0-59 0,-1 36 60 0,6-1-60 16,-5-35 47-16,0 0-47 0,14 38 48 0,4 7-48 0,-18-45 34 16,0 0-34-16,22 50 34 0,5 0-34 15,-27-50 24-15,0 0-24 0,19 51 25 0,-6-5-25 16,-13-46 20-16,0 0-20 0,10 37 21 0,-3-10-21 0,-7-27 13 15,0 0-13-15,0 19 13 0,-3-6-13 0,3-13 9 16,0 0-9-16,-5 8 9 0,5-8-9 0,0 0 7 0,0 0-7 16,-9 9 7-16,9-9-7 0,0 0 1 0,0 0-1 15,0 0 1-15,-9 0-1 0,-3 0-1471 0</inkml:trace>
  <inkml:trace contextRef="#ctx0" brushRef="#br1" timeOffset="-159405.62">4187 12384 1300 0,'0'0'0'0,"0"0"0"16,0-12 0-16,0 12 5 0,0 0-5 0,0-12 6 0,-8 0-6 15,8 12 8-15,0 0-8 0,-6-7 9 0,6 7-9 16,0 0 72-16,0 0-72 0,-12-4 72 0,3 9-72 15,9-5 77-15,0 0-77 0,-10 16 77 0,-12 15-77 16,22-31 68-16,0 0-68 0,-10 36 69 0,10-6-69 16,0-30 62-16,0 0-62 0,9 31 62 0,5 5-62 15,-14-36 47-15,0 0-47 0,17 49 48 0,1 17-48 16,-18-66 34-16,0 0-34 0,14 69 34 0,0-7-34 0,-14-62 24 16,0 0-24-16,9 50 25 0,-4-15-25 0,-5-35 21 15,0 0-21-15,0 24 21 0,-1-8-21 0,1-16 14 16,0 0-14-16,-7 10 15 0,7-10-15 0,0 0 10 15,0 0-10-15,-15 9 11 0,-2-8-11 0,17-1 5 0,0 0-5 16,-18 0 6-16,8 0-6 0,-4 0-1592 0</inkml:trace>
  <inkml:trace contextRef="#ctx0" brushRef="#br1" timeOffset="-158927">4815 12524 1435 0,'0'0'0'16,"0"0"0"-16,4 12 0 0,-4-12 29 0,0 0-29 15,5 23 29-15,1 6-29 0,-6-29 108 0,0 0-108 16,8 38 109-16,1 5-109 0,-9-43 82 0,0 0-82 16,9 44 83-16,3-5-83 0,-12-39 54 0,0 0-54 15,9 33 55-15,-4-7-55 0,-5-26 43 0,0 0-43 0,0 19 44 16,4 0-44-16,-4-19 32 0,0 0-32 0,5 14 32 15,1-10-32-15,2-1-1542 0</inkml:trace>
  <inkml:trace contextRef="#ctx0" brushRef="#br1" timeOffset="-158793.55">4851 12356 1345 0,'0'0'0'0,"0"0"0"15,-9 9 0-15,9-9 16 0,0 0-16 0,-9 5 16 0,0-1-16 16,9-4 24-16,0 0-24 0,0 0 24 15,-10 0-24-15,10 0 6 0,0 0-6 0,0 0 6 0,1 12-6 16,3 0-1018-16</inkml:trace>
  <inkml:trace contextRef="#ctx0" brushRef="#br1" timeOffset="-158456.04">5117 12612 1390 0,'0'0'0'0,"5"9"0"0,4 17 0 0,-9-26 6 0,0 0-6 15,13 33 6-15,-5-7-6 0,-8-26 14 0,0 0-14 16,6 24 15-16,-6-7-15 0,0-17 69 0,0 0-69 16,1 14 69-16,3-5-69 0,-4-9 69 0,0 0-69 15,0 0 69-15,5-18-69 0,-5 18 60 0,0 0-60 0,7-25 61 16,7-10-61-16,-14 35 50 0,0 0-50 0,23-40 50 15,9-5-50-15,-32 45 42 0,0 0-42 0,32-40 42 16,0 11-42-16,-32 29 31 0,0 0-31 0,26-16 31 16,-3 9-31-16,-23 7 25 0,0 0-25 0,23 4 26 15,0 8-26-15,-23-12 17 0,0 0-17 0,21 22 17 16,-3 8-17-16,-18-30 14 0,0 0-14 0,14 36 14 16,-9 4-14-16,-5-40 7 0,0 0-7 0,-4 36 8 15,-1-4-8-15,0-1-1592 0</inkml:trace>
  <inkml:trace contextRef="#ctx0" brushRef="#br1" timeOffset="-157939.35">6264 12488 1143 0,'0'0'0'0,"0"0"0"15,-16 10 0-15,16-10 16 0,0 0-16 0,-7 5 17 16,7-5-17-16,0 0 48 0,0 0-48 0,-18 16 49 16,-12 13-49-16,30-29 59 0,0 0-59 0,-28 44 60 15,15 14-60-15,13-58 43 0,0 0-43 0,-1 61 44 16,6-9-44-16,-5-52 37 0,0 0-37 0,18 41 38 16,13-13-38-16,-31-28 29 0,0 0-29 0,36 23 30 15,1-8-30-15,-37-15 27 0,0 0-27 0,35 5 27 16,-3-13-27-16,-32 8 25 0,0 0-25 0,31-21 26 15,1-8-26-15,-32 29 30 0,0 0-30 0,23-40 30 0,-12-10-30 16,-11 50 25-16,0 0-25 0,-2-54 26 0,-12 2-26 16,14 52 25-16,0 0-25 0,-27-45 25 0,-4 9-25 15,31 36 22-15,0 0-22 0,-39-25 23 0,-7 13-23 16,46 12 22-16,0 0-22 0,-42-1 23 0,6 9-23 16,36-8 18-16,0 0-18 0,-30 16 18 0,2 13-18 15,28-29 7-15,0 0-7 0,-14 35 7 0,19 8-7 16,1 0-1455-16</inkml:trace>
  <inkml:trace contextRef="#ctx0" brushRef="#br1" timeOffset="-157711.42">6666 12502 1502 0,'0'0'0'0,"-4"8"0"15,-1 13 0-15,5-21 6 0,0 0-6 16,-5 36 7-16,1 16-7 0,4-52 13 0,0 0-13 0,4 57 13 16,1-1-13-16,-5-56 58 0,0 0-58 0,9 52 59 15,0-11-59-15,-9-41 51 0,0 0-51 0,8 35 52 16,-8-8-52-16,0-27 41 0,0 0-41 0,0 28 41 16,-7 7-41-16,7-35 22 0,0 0-22 0,-5 29 23 15,5-13-23-15,-3-1-1356 0</inkml:trace>
  <inkml:trace contextRef="#ctx0" brushRef="#br1" timeOffset="-157518.02">6630 12467 1211 0,'0'0'0'0,"6"-4"0"0,11-4 0 16,-17 8-1-16,0 0 1 0,27-11-1 0,-1 1 1 16,-26 10-13-16,0 0 13 0,32-3-12 0,0 10 12 15,-32-7 3-15,0 0-3 0,35 8 4 0,-7 8-4 16,-28-16 56-16,0 0-56 0,23 15 57 0,-10 6-57 0,-13-21 97 15,0 0-97-15,0 28 98 0,-13 17-98 0,13-45 80 16,0 0-80-16,-23 48 80 0,-17 1-80 0,40-49 61 16,0 0-61-16,-36 36 62 0,19-17-62 0,-3 0-1277 0</inkml:trace>
  <inkml:trace contextRef="#ctx0" brushRef="#br1" timeOffset="-157138.65">7158 12033 1300 0,'0'0'0'0,"0"0"0"0,9 7 0 16,-9-7 28-16,0 0-28 0,5 12 28 0,4 10-28 15,-9-22 57-15,0 0-57 0,10 42 57 0,6 32-57 16,-16-74 77-16,0 0-77 0,18 85 78 0,-2-7-78 0,-16-78 67 15,0 0-67-15,12 76 68 0,-3-3-68 0,-9-73 49 16,0 0-49-16,9 72 49 0,-4 3-49 0,-5-75 31 16,0 0-31-16,4 64 31 0,-3-25-31 0,3 1-1380 15</inkml:trace>
  <inkml:trace contextRef="#ctx0" brushRef="#br1" timeOffset="-156890.18">7078 12552 1379 0,'0'0'0'0,"0"0"0"16,0 0 0-16,0 0 10 0,0 0-10 0,13 1 10 16,8-7-10-16,-21 6 16 0,0 0-16 0,28-11 16 15,16-3-16-15,-44 14 10 0,0 0-10 0,48-12 10 16,0 2-10-16,-48 10 17 0,0 0-17 0,49-9 18 16,0 4-18-16,-49 5 25 0,0 0-25 0,48 2 25 15,0 10-25-15,-48-12 29 0,0 0-29 0,33 22 30 16,-12 9-30-16,-21-31 22 0,0 0-22 0,11 35 23 15,-8 8-23-15,-3-43 16 0,0 0-16 0,-3 37 16 16,1-13-16-16,2-24 4 0,0 0-4 0,-7 14 5 0,5-6-5 16,2 1-1201-16</inkml:trace>
  <inkml:trace contextRef="#ctx0" brushRef="#br1" timeOffset="-156781.43">7609 12240 1166 0,'0'0'0'0,"-3"-8"0"0,-2-17 0 15,5 25 8-15,0 0-8 0,-6-24 9 0,3 9-9 16,3 15 0-16,0 0 0 0,0 0 1 0,0 27-1 0,0-3-828 16</inkml:trace>
  <inkml:trace contextRef="#ctx0" brushRef="#br1" timeOffset="-156089.86">7959 12211 1356 0,'0'0'0'0,"-6"5"0"16,-13 7 0-16,19-12-34 0,0 0 34 0,-26 28-34 15,-15 17 34-15,41-45 1 0,0 0-1 0,-41 53 1 16,11 1-1-16,30-54 62 0,0 0-62 0,-15 55 62 16,15 4-62-16,0-59 101 0,0 0-101 0,8 54 101 15,15-4-101-15,-23-50 90 0,0 0-90 0,37 43 91 16,7-15-91-16,-44-28 66 0,0 0-66 0,46 16 67 15,5-13-67-15,-51-3 37 0,0 0-37 0,50-7 37 16,-6-8-37-16,-44 15 25 0,0 0-25 0,35-26 25 16,-3-11-25-16,-32 37 11 0,0 0-11 0,23-36 11 15,-5 3-11-15,-18 33 5 0,0 0-5 0,8-28 5 0,-8 4-5 16,0 24 2-16,0 0-2 0,-3-19 3 0,-2 9-3 16,5 10 1-16,0 0-1 0,-9-5 2 0,9 5-2 15,0 0 0-15,0 0 0 0,-18 3 1 0,-14 18-1 16,32-21 0-16,0 0 0 0,-30 26 1 0,11-2-1 15,19-24 0-15,0 0 0 0,-9 28 0 0,4 8 0 0,5-36-2 16,0 0 2-16,2 29-2 0,5-15 2 16,-7-14-22-16,0 0 22 0,8 2-22 0,7-5 22 0,-15 3-46 15,0 0 46-15,17-19-46 0,3-11 46 16,-20 30-53-16,0 0 53 0,21-33-52 0,-2 9 52 0,-19 24-34 0,0 0 34 16,21-16-33-16,8 10 33 0,-29 6-14 0,0 0 14 15,35 0-13-15,2 6 13 0,-37-6-3 0,0 0 3 16,44 9-3-16,5 7 3 0,-49-16-2 0,0 0 2 15,52 15-2-15,-17-4 2 0,-35-11-2 0,0 0 2 16,26 1-2-16,-3-11 2 0,-23 10-4 0,0 0 4 0,16-17-3 16,0-11 3-16,-16 28-4 0,0 0 4 0,10-33-3 15,-1-10 3-15,-9 43-3 0,0 0 3 0,4-59-3 16,-4-28 3-16,0 87 0 0,0 0 0 0,-9-93 0 16,0 8 0-16,9 85 2 0,0 0-2 0,-14-69 2 15,0 10-2-15,14 59 13 0,0 0-13 0,-16-41 14 16,7 20-14-16,9 21 36 0,0 0-36 0,-7 0 37 15,0 12-37-15,7-12 49 0,0 0-49 0,-2 29 50 16,-1 18-50-16,3-47 55 0,0 0-55 0,0 64 55 16,5 23-55-16,-5-87 52 0,0 0-52 0,13 90 53 0,4-14-53 15,-17-76 54-15,0 0-54 0,16 71 54 0,0-5-54 16,-16-66 44-16,0 0-44 0,5 64 45 0,-5 0-45 16,0-64 36-16,0 0-36 0,0 52 36 0,-3-23-36 15,1-3-1748-15</inkml:trace>
  <inkml:trace contextRef="#ctx0" brushRef="#br1" timeOffset="-155675.97">9668 11922 1110 0,'0'0'0'0,"0"0"0"15,-12-40 0-15,12 40-1 0,0 0 1 0,-18-31 0 16,0 14 0-16,18 17-16 0,0 0 16 0,-28-2-15 16,-13 14 15-16,41-12 28 0,0 0-28 0,-40 24 29 15,8 25-29-15,32-49 81 0,0 0-81 0,-26 60 82 0,6 13-82 16,20-73 89-16,0 0-89 0,-9 88 90 0,6 19-90 16,3-107 80-16,0 0-80 0,0 104 80 0,3-15-80 15,-3-89 54-15,0 0-54 0,6 84 55 0,-6-4-55 16,0-80 40-16,0 0-40 0,0 78 41 0,-6-14-41 15,3 0-1311-15</inkml:trace>
  <inkml:trace contextRef="#ctx0" brushRef="#br1" timeOffset="-155426.04">9232 12515 1166 0,'0'0'0'15,"0"0"0"-15,0 0 0 0,0 0 10 0,0 0-10 16,0 0 10-16,7-8-10 0,-7 8 22 0,0 0-22 15,23-9 23-15,23-3-23 0,-46 12 18 0,0 0-18 16,53-16 18-16,2 8-18 0,-55 8 10 0,0 0-10 16,54-11 11-16,-4 4-11 0,-50 7 19 0,0 0-19 0,44-1 19 15,-4 1-19-15,-40 0 26 0,0 0-26 0,37 7 26 16,-10 6-26-16,-27-13 25 0,0 0-25 0,19 16 25 16,-6-4-25-16,-13-12 25 0,0 0-25 0,5 14 26 15,-2 5-26-15,-3-19 20 0,0 0-20 0,0 17 20 16,0-8-20-16,0-9 12 0,0 0-12 0,8 9 13 15,7-2-13-15,1 1-1098 0</inkml:trace>
  <inkml:trace contextRef="#ctx0" brushRef="#br1" timeOffset="-155279.78">9818 12135 1020 0,'0'0'0'0,"0"0"0"0,9-23 0 16,-9 23 15-16,0 0-15 0,5-19 16 0,-2 5-16 15,-3 14 26-15,0 0-26 0,6-12 27 0,-1 0-27 16,-5 12 1-16,0 0-1 0,12-12 1 0,11 0-1 16,-3 0-770-16</inkml:trace>
  <inkml:trace contextRef="#ctx0" brushRef="#br1" timeOffset="-154923.03">10049 11929 1278 0,'0'0'0'0,"3"17"0"0,-3 21 0 0,0-38 1 0,0 0-1 16,4 49 2-16,1 4-2 0,-5-53 4 0,0 0-4 16,6 63 4-16,2 13-4 0,-8-76 50 0,0 0-50 0,9 72 51 15,-4-16-51-15,-5-56 80 0,0 0-80 0,4 41 80 16,-2-17-80-16,-2-24 84 0,0 0-84 0,1 16 84 16,5-7-84-16,-6-9 69 0,0 0-69 0,9 1 69 15,5-6-69-15,-14 5 55 0,0 0-55 0,23-10 56 16,12-6-56-16,-35 16 44 0,0 0-44 0,33-15 44 15,6 6-44-15,-39 9 32 0,0 0-32 0,34 0 32 16,-2 12-32-16,-32-12 26 0,0 0-26 0,29 19 26 16,-9 4-26-16,-20-23 17 0,0 0-17 0,12 22 18 15,-15 2-18-15,3-24 12 0,0 0-12 0,-14 28 13 16,-15 2-13-16,29-30 7 0,0 0-7 0,-44 26 8 0,-10-11-8 16,54-15 5-16,0 0-5 0,-59 9 6 0,10-11-6 15,49 2 3-15,0 0-3 0,-37-16 4 0,11-3-4 16,26 19 1-16,0 0-1 0,-9-24 1 0,21-2-1 15,2 2-1640-15</inkml:trace>
  <inkml:trace contextRef="#ctx0" brushRef="#br1" timeOffset="-154491.59">10527 12316 1323 0,'0'0'0'15,"3"13"0"-15,8 11 0 0,-11-24 21 0,0 0-21 16,12 29 22-16,-3-10-22 0,-9-19 40 0,0 0-40 15,9 9 41-15,-2-6-41 0,-7-3 29 0,0 0-29 16,18-3 29-16,8-6-29 0,-26 9 16 0,0 0-16 16,27-19 16-16,-4-5-16 0,-23 24 13 0,0 0-13 0,14-29 14 15,-11-6-14-15,-3 35 23 0,0 0-23 0,-5-31 24 16,-7 12-24-16,12 19 49 0,0 0-49 0,-22-9 49 16,-8 18-49-16,30-9 44 0,0 0-44 0,-31 19 45 15,1 17-45-15,30-36 41 0,0 0-41 0,-23 42 42 16,10-3-42-16,13-39 44 0,0 0-44 0,0 40 44 15,14-5-44-15,-14-35 38 0,0 0-38 0,22 28 39 16,-3-8-39-16,-19-20 30 0,0 0-30 0,30 16 30 16,5-7-30-16,-35-9 25 0,0 0-25 0,43 1 26 15,3-6-26-15,-46 5 19 0,0 0-19 0,47-12 20 16,-6-5-20-16,-41 17 13 0,0 0-13 0,37-25 14 16,-11-4-14-16,-26 29 11 0,0 0-11 0,23-36 12 0,-3-4-12 15,-20 40 10-15,0 0-10 0,15-36 11 0,-6 4-11 16,-9 32 11-16,0 0-11 0,6-17 11 0,-6 17-11 15,0 0 12-15,0 0-12 0,3 12 13 0,8 28-13 16,-11-40 13-16,0 0-13 0,12 45 14 0,2-12-14 16,-14-33 12-16,0 0-12 0,23 29 13 0,5-3-13 15,-28-26 9-15,0 0-9 0,27 24 10 0,-10-1-10 16,1-1-1729-16</inkml:trace>
  <inkml:trace contextRef="#ctx0" brushRef="#br1" timeOffset="-154047.05">11795 12211 1547 0,'0'0'0'0,"0"0"0"0,0 0 0 16,0 0 32-16,0 0-32 0,23 8 33 0,21-13-33 16,-44 5 62-16,0 0-62 0,60-10 62 0,0-9-62 0,-60 19 66 15,0 0-66-15,58-19 66 0,-5 7-66 0,-53 12 48 16,0 0-48-16,35-7 49 0,-12-2-49 0,-23 9 25 15,0 0-25-15,11 11 25 0,-4 20-25 0,0 0-1452 0</inkml:trace>
  <inkml:trace contextRef="#ctx0" brushRef="#br1" timeOffset="-153867.08">11815 12413 1468 0,'0'0'0'0,"0"0"0"16,8 18 0-16,-8-18 57 0,0 0-57 0,13 13 58 15,-3-4-58-15,-10-9 78 0,0 0-78 0,23 4 79 16,11-4-79-16,-34 0 53 0,0 0-53 0,46-2 54 16,10-3-54-16,-56 5 21 0,0 0-21 0,53-7 22 15,-7 5-22-15,-46 2 12 0,0 0-12 0,39-7 13 16,-8-9-13-16,-2 1-1377 0</inkml:trace>
  <inkml:trace contextRef="#ctx0" brushRef="#br1" timeOffset="-153157.72">12070 11913 1143 0,'0'0'0'0,"0"0"0"0,18 28 0 15,-18-28 94-15,0 0-94 0,16 21 95 0,-2-1-95 16,-14-20 55-16,0 0-55 0,18 25 56 0,3 2-56 0,-21-27 69 15,0 0-69-15,26 30 69 0,1 4-69 0,-27-34 68 16,0 0-68-16,28 37 69 0,0 2-69 0,-28-39 58 0,0 0-58 16,30 39 58-16,-2-7-58 0,-28-32 51 0,0 0-51 15,27 28 51-15,-4-7-51 0,-23-21 53 0,0 0-53 16,17 17 54-16,-8-3-54 0,-9-14 40 0,0 0-40 0,5 17 41 16,-13 11-41-16,8-28 34 0,0 0-34 0,-18 33 34 15,-16 7-34-15,34-40 27 0,0 0-27 0,-40 46 27 16,-9 12-27-16,49-58 23 0,0 0-23 0,-53 60 23 15,1-6-23-15,52-54 20 0,0 0-20 0,-47 48 20 16,13-10-20-16,-1 0-1689 0</inkml:trace>
  <inkml:trace contextRef="#ctx0" brushRef="#br1" timeOffset="-152228.68">13612 11652 819 0,'0'0'0'0,"0"0"0"0,0 0 0 0,0 0 89 0,0 0-89 16,23 28 89-16,-16 15-89 0,-7-43 164 0,0 0-164 0,-5 52 164 15,-8 5-164-15,13-57 102 0,0 0-102 0,-23 55 102 16,-15 1-102-16,38-56 66 0,0 0-66 0,-52 52 67 15,-11-4-67-15,63-48 42 0,0 0-42 0,-67 47 42 16,3 1-42-16,64-48 30 0,0 0-30 0,-54 42 31 16,13-15-31-16,41-27 24 0,0 0-24 0,-35 14 25 15,7-7-25-15,28-7 23 0,0 0-23 0,-27-9 24 16,1-20-24-16,26 29 20 0,0 0-20 0,-20-35 21 16,4-3-21-16,16 38 19 0,0 0-19 0,-10-34 20 15,6 3-20-15,4 31 14 0,0 0-14 0,4-23 14 16,1 8-14-16,-5 15 12 0,0 0-12 0,16-9 12 0,12 9-12 15,-28 0 9-15,0 0-9 0,36 10 10 0,9 13-10 16,-45-23 7-16,0 0-7 0,52 26 7 0,9 8-7 16,-61-34 5-16,0 0-5 0,64 40 6 0,-4 7-6 15,-60-47 3-15,0 0-3 0,53 50 4 0,-16-1-4 16,-37-49 0-16,0 0 0 0,31 45 0 0,-4-9 0 16,-1 0-1505-16</inkml:trace>
  <inkml:trace contextRef="#ctx0" brushRef="#br1" timeOffset="-151654.95">14005 11707 1278 0,'0'0'0'0,"0"0"0"0,2-8 0 16,-2 8 17-16,0 0-17 0,5-7 18 0,-5 7-18 16,0 0 24-16,0 0-24 0,0 20 24 0,2 29-24 15,-2-49 95-15,0 0-95 0,4 60 96 0,-1 1-96 16,-3-61 75-16,0 0-75 0,0 59 75 0,0-9-75 16,0-50 62-16,0 0-62 0,0 47 62 0,-3-4-62 15,3-43 54-15,0 0-54 0,-6 45 55 0,-1 7-55 0,7-52 44 16,0 0-44-16,-5 45 44 0,3-16-44 15,2-29 38-15,0 0-38 0,0 23 38 0,0-6-38 0,0-17 29 16,0 0-29-16,2 12 30 0,3-5-30 0,-5-7 24 16,0 0-24-16,7 7 25 0,2-3-25 0,-9-4 19 15,0 0-19-15,14 3 19 0,4 1-19 0,-18-4 15 0,0 0-15 16,32 3 16-16,3-1-16 0,-35-2 11 0,0 0-11 16,41 3 11-16,6 1-11 0,-47-4 8 0,0 0-8 15,48 3 9-15,-11-1-9 0,-37-2 4 0,0 0-4 16,28 0 5-16,-3-2-5 0,-25 2 1 0,0 0-1 0,19-2 1 15,-5 2-1-15,-14 0-5 0,0 0 5 0,13-7-5 16,1-8 5-16,-2-1-1677 16</inkml:trace>
  <inkml:trace contextRef="#ctx0" brushRef="#br1" timeOffset="-151208.9">14822 11965 1692 0,'0'0'0'15,"9"4"0"-15,12 9 0 0,-21-13-1 0,0 0 1 0,19 13 0 16,-5-7 0-16,-14-6 0 0,0 0 0 0,16 0 1 16,9-5-1-16,-25 5 45 0,0 0-45 0,30-7 45 15,2-8-45-15,-32 15 54 0,0 0-54 0,32-14 55 16,1 0-55-16,-33 14 61 0,0 0-61 0,34-12 62 16,-1 0-62-16,-33 12 29 0,0 0-29 0,27-9 30 15,-13 9-30-15,0 0-1495 0</inkml:trace>
  <inkml:trace contextRef="#ctx0" brushRef="#br1" timeOffset="-150968.58">14893 12128 1479 0,'0'0'0'0,"8"1"0"0,12 5 0 0,-20-6 11 16,0 0-11-16,26 1 12 0,-6-8-12 0,-20 7 7 16,0 0-7-16,24-6 7 0,6-5-7 0,-30 11 18 15,0 0-18-15,32-8 18 0,-2-3-18 0,-30 11 28 16,0 0-28-16,28-7 29 0,2-1-29 0,-30 8 35 16,0 0-35-16,23-2 36 0,-9 4-36 0,0-1-1200 0</inkml:trace>
  <inkml:trace contextRef="#ctx0" brushRef="#br1" timeOffset="-150408.59">15667 11520 1412 0,'0'0'0'0,"0"0"0"15,0 0 0-15,0 0 49 0,0 0-49 0,7 23 50 16,-12-9-50-16,5-14 104 0,0 0-104 0,0 34 105 16,7 29-105-16,-7-63 85 0,0 0-85 0,10 76 86 15,6 2-86-15,-16-78 41 0,0 0-41 0,21 72 42 16,2-15-42-16,-23-57 22 0,0 0-22 0,18 49 22 15,-4-13-22-15,-14-36 13 0,0 0-13 0,9 35 13 16,1 6-13-16,3-1-1473 0</inkml:trace>
  <inkml:trace contextRef="#ctx0" brushRef="#br1" timeOffset="-150090.56">15963 11797 1401 0,'0'0'0'0,"-3"7"0"0,-1 9 0 16,4-16 42-16,0 0-42 0,-2 31 42 0,4 24-42 0,-2-55 66 15,0 0-66-15,7 54 66 0,6-23-66 0,-13-31 48 16,0 0-48-16,24 23 48 0,13-4-48 0,-37-19 38 16,0 0-38-16,48 13 38 0,-6-6-38 0,-42-7 29 0,0 0-29 15,41-3 30-15,-6-9-30 0,-35 12 32 0,0 0-32 16,28-23 33-16,-10-3-33 0,-18 26 33 0,0 0-33 15,12-31 33-15,-12-7-33 0,0 38 30 0,0 0-30 16,-10-43 30-16,-11 1-30 0,21 42 28 0,0 0-28 0,-32-40 28 16,-9 8-28-16,41 32 21 0,0 0-21 0,-49-13 22 15,-9 31-22-15,58-18 8 0,0 0-8 16,-50 33 9-16,13 6-9 0,37-39 1 0,0 0-1 0,-23 32 1 16,14-15-1-16,1 0-1558 0</inkml:trace>
  <inkml:trace contextRef="#ctx0" brushRef="#br1" timeOffset="-149341.78">16681 12033 1065 0,'0'0'0'0,"0"0"0"0,9 5 0 0,-9-5 34 0,0 0-34 15,9-7 35-15,1-9-35 0,-10 16 20 0,0 0-20 16,13-26 21-16,-3-8-21 0,-10 34 92 0,0 0-92 15,9-45 93-15,-5-12-93 0,-4 57 80 0,0 0-80 16,-2-64 80-16,-2-9-80 0,4 73 71 0,0 0-71 0,-9-71 72 16,1 10-72-16,8 61 67 0,0 0-67 15,-9-60 67-15,-2-1-67 0,11 61 50 0,0 0-50 0,-9-55 50 16,1 1-50-16,8 54 35 0,0 0-35 0,-7-31 36 16,7 31-36-16,0 0 27 0,0 0-27 0,-9 17 28 15,-2 30-28-15,11-47 22 0,0 0-22 0,-7 59 23 16,7 1-23-16,0-60 18 0,0 0-18 0,7 63 18 15,2-1-18-15,-9-62 15 0,0 0-15 0,16 69 15 16,3 7-15-16,-19-76 11 0,0 0-11 0,28 70 11 16,1-17-11-16,-29-53 11 0,0 0-11 0,35 38 12 15,0-13-12-15,-35-25 10 0,0 0-10 0,41 15 11 16,1-8-11-16,-42-7 8 0,0 0-8 0,41-3 9 0,-6-13-9 16,-35 16 7-16,0 0-7 0,32-24 7 0,-9-9-7 15,-23 33 6-15,0 0-6 0,17-43 7 0,-8-11-7 16,-9 54 5-16,0 0-5 0,9-50 6 0,-4 17-6 15,-5 33 4-15,0 0-4 0,6-21 5 0,-3 13-5 16,-3 8 3-16,0 0-3 0,5 12 3 0,4 24-3 16,-9-36 2-16,0 0-2 0,13 42 2 0,-3 1-2 15,-10-43 1-15,0 0-1 0,12 33 2 0,-3-13-2 0,-9-20 0 16,0 0 0-16,9 14 1 0,5-3-1 0,-14-11 0 16,0 0 0-16,20 1 1 0,1-7-1 0,-21 6 0 15,0 0 0-15,17-18 1 0,-6-13-1 0,-11 31 0 16,0 0 0-16,4-36 1 0,-4-13-1 0,0 49 0 0,0 0 0 15,-9-45 1-15,-4 11-1 0,13 34 0 0,0 0 0 16,-19-25 1-16,-4 10-1 0,23 15 0 16,0 0 0-16,-23-7 1 0,2 9-1 0,21-2 0 0,0 0 0 15,-18 7 1-15,8 5-1 0,10-12 0 0,0 0 0 0,-6 26 1 16,15 19-1-16,-9-45 0 0,0 0 0 0,16 43 0 16,0-21 0-16,0 1-1655 0</inkml:trace>
  <inkml:trace contextRef="#ctx0" brushRef="#br1" timeOffset="-148957.72">17480 11562 1513 0,'0'0'0'0,"-12"3"0"0,-22 4 0 16,34-7 11-16,0 0-11 0,-40 12 11 0,-1 7-11 15,41-19 24-15,0 0-24 0,-26 25 24 0,6-3-24 16,20-22 38-16,0 0-38 0,-3 28 39 0,3 10-39 15,0-38 27-15,0 0-27 0,9 33 27 0,6-16-27 16,-15-17 25-16,0 0-25 0,22 2 25 0,13-18-25 16,-35 16 16-16,0 0-16 0,33-24 16 0,-3-4-16 15,-30 28 10-15,0 0-10 0,23-24 10 0,-5 7-10 0,-18 17 7 16,0 0-7-16,14-9 8 0,4 9-8 0,-18 0 6 16,0 0-6-16,17 17 7 0,6 32-7 15,-23-49 12-15,0 0-12 0,18 64 13 0,-4 5-13 0,-14-69 20 0,0 0-20 16,11 69 21-16,-8-10-21 0,-3-59 28 0,0 0-28 15,-3 52 29-15,-8 5-29 0,11-57 31 0,0 0-31 16,-23 52 31-16,-12 5-31 0,35-57 32 0,0 0-32 16,-50 49 33-16,-13-13-33 0,63-36 24 0,0 0-24 15,-64 26 25-15,12-12-25 0,52-14 15 0,0 0-15 0,-43 0 15 16,11-14-15-16,32 14 7 0,0 0-7 0,-15-31 8 16,18-19-8-16,-3 50 0 0,0 0 0 0,14-54 1 15,7-3-1-15,2 5-1582 0</inkml:trace>
  <inkml:trace contextRef="#ctx0" brushRef="#br1" timeOffset="-148425.16">18175 11100 1155 0,'0'0'0'0,"2"8"0"0,3 5 0 0,-5-13 11 15,0 0-11-15,7 27 11 0,2 17-11 0,-9-44 24 16,0 0-24-16,11 58 24 0,3 17-24 0,-14-75 49 0,0 0-49 15,12 74 50-15,-5-8-50 0,-7-66 72 0,0 0-72 16,5 55 72-16,-10-10-72 0,5-45 76 0,0 0-76 16,-7 37 76-16,-4-11-76 0,11-26 64 0,0 0-64 15,-10 22 64-15,3-10-64 0,7-12 61 0,0 0-61 16,-12-5 62-16,-3-14-62 0,15 19 61 0,0 0-61 0,-12-36 62 16,7-8-62-16,5 44 51 0,0 0-51 0,0-60 52 15,9-25-52-15,-9 85 43 0,0 0-43 0,14-88 43 16,7 3-43-16,-21 85 38 0,0 0-38 0,32-74 38 15,3 13-38-15,-35 61 24 0,0 0-24 0,37-57 25 16,-5 8-25-16,-32 49 18 0,0 0-18 0,31-36 19 16,-4 15-19-16,-27 21 13 0,0 0-13 0,28-3 13 15,7 12-13-15,-35-9 11 0,0 0-11 0,29 17 11 16,-14 11-11-16,-15-28 10 0,0 0-10 0,6 32 10 16,-15 5-10-16,9-37 9 0,0 0-9 0,-27 34 10 15,-15-1-10-15,42-33 9 0,0 0-9 0,-51 31 9 0,-7 7-9 16,58-38 4-16,0 0-4 0,-46 45 4 0,23 7-4 15,0 0-1784-15</inkml:trace>
  <inkml:trace contextRef="#ctx0" brushRef="#br1" timeOffset="-148239.12">18620 11384 1390 0,'0'0'0'0,"1"8"0"0,6 20 0 0,-7-28 12 16,0 0-12-16,7 28 12 0,-1-13-12 0,-6-15 9 0,0 0-9 15,0 11 9-15,0-1-9 0,0-10-1 0,0 0 1 16,2 9-1-16,-2-9 1 0,0 0-1013 0</inkml:trace>
  <inkml:trace contextRef="#ctx0" brushRef="#br1" timeOffset="-148088.87">18627 11038 1233 0,'0'0'0'0,"0"0"0"15,0 10 0-15,0-10 7 0,0 0-7 0,0 5 8 16,-9 2-8-16,9-7 16 0,0 0-16 0,0 0 16 16,-7 5-16-16,7-5 0 0,0 0 0 0,3 9 0 15,4 6 0-15,0 1-900 0</inkml:trace>
  <inkml:trace contextRef="#ctx0" brushRef="#br1" timeOffset="-147656.72">18221 11844 1065 0,'0'0'0'0,"-5"7"0"15,-4 10 0-15,9-17 66 0,0 0-66 0,-9 16 66 16,2-8-66-16,7-8 96 0,0 0-96 0,4 7 96 16,10 2-96-16,-14-9 56 0,0 0-56 0,33 9 57 15,27-9-57-15,-60 0 53 0,0 0-53 0,69-6 54 16,1 0-54-16,-70 6 40 0,0 0-40 0,75-13 41 16,2-9-41-16,-77 22 60 0,0 0-60 0,88-21 61 0,16 6-61 15,-104 15 59-15,0 0-59 0,99-14 60 0,-18 2-60 16,-81 12 44-16,0 0-44 0,57-9 44 0,-25 7-44 15,-32 2 28-15,0 0-28 0,19 5 29 0,-5 13-29 16,0-1-1497-16</inkml:trace>
  <inkml:trace contextRef="#ctx0" brushRef="#br1" timeOffset="-147188.66">18473 12240 1155 0,'0'0'0'16,"0"9"0"-16,0 13 0 0,0-22 50 0,0 0-50 0,4 26 50 15,-3-5-50-15,-1-21 93 0,0 0-93 0,-1 14 93 16,-3 2-93-16,4-16 72 0,0 0-72 0,-3 17 72 15,-1-2-72-15,4-15 52 0,0 0-52 0,-2 16 52 16,2-6-52-16,0-10 38 0,0 0-38 0,0 7 38 16,0-7-38-16,0 0 34 0,0 0-34 0,0 0 35 15,2-15-35-15,-2 15 30 0,0 0-30 0,4-21 31 16,1-14-31-16,-5 35 28 0,0 0-28 0,5-41 28 16,2-16-28-16,-7 57 24 0,0 0-24 0,6-59 24 15,6 5-24-15,-12 54 25 0,0 0-25 0,16-43 26 16,9 12-26-16,-25 31 25 0,0 0-25 0,31-23 26 0,6 9-26 15,-37 14 22-15,0 0-22 0,44-6 23 0,11 6-23 16,-55 0 18-16,0 0-18 0,49 5 18 0,-17 2-18 16,-32-7 13-16,0 0-13 0,20 3 14 0,-13 2-14 15,-7-5 11-15,0 0-11 0,-14 16 12 0,-22 10-12 16,36-26 8-16,0 0-8 0,-49 28 9 0,0-1-9 16,49-27 7-16,0 0-7 0,-43 28 7 0,13-4-7 15,30-24 1-15,0 0-1 0,-23 21 1 0,7-9-1 0,16-12-6 16,0 0 6-16,-7 7-6 0,7-7 6 0,0 0-1630 15</inkml:trace>
  <inkml:trace contextRef="#ctx0" brushRef="#br1" timeOffset="-146915.78">18875 12356 1076 0,'0'0'0'0,"0"0"0"16,16 9 0-16,-16-9 0 0,0 0 0 0,16 5 0 16,-7-1 0-16,-9-4 3 0,0 0-3 0,11-2 3 15,6-3-3-15,-17 5 21 0,0 0-21 0,18-11 21 16,-4-4-21-16,-14 15 51 0,0 0-51 0,7-19 52 16,-5-6-52-16,-2 25 78 0,0 0-78 0,-6-24 79 15,-8 3-79-15,14 21 93 0,0 0-93 0,-21-15 94 0,-4 4-94 16,25 11 73-16,0 0-73 0,-21-3 74 0,0 6-74 15,21-3 57-15,0 0-57 0,-10 6 58 0,10-6-58 16,0 0-1315-16</inkml:trace>
  <inkml:trace contextRef="#ctx0" brushRef="#br1" timeOffset="-146641.59">19260 11065 1379 0,'0'0'0'16,"14"9"0"-16,20 13 0 0,-34-22 40 0,0 0-40 15,40 42 41-15,-1 34-41 0,-39-76 90 0,0 0-90 0,33 97 90 16,-3 14-90-16,-30-111 90 0,0 0-90 0,25 133 90 15,-11 18-90-15,-14-151 49 0,0 0-49 0,-5 155 49 16,-18-6-49-16,23-149 34 0,0 0-34 16,-44 128 34-16,-27-19-34 0,3-2-1430 0</inkml:trace>
  <inkml:trace contextRef="#ctx0" brushRef="#br1" timeOffset="-146141.85">17986 10858 763 0,'0'0'0'0,"-3"20"0"16,-8 22 0-16,11-42 48 0,0 0-48 0,-14 59 48 16,-7 19-48-16,21-78 90 0,0 0-90 0,-14 96 90 15,14 33-90-15,0-129 72 0,0 0-72 0,14 138 72 16,12 4-72-16,-26-142 52 0,0 0-52 0,34 133 53 15,5-8-53-15,-39-125 32 0,0 0-32 0,37 116 33 0,-2-7-33 16,-35-109 23-16,0 0-23 0,32 84 24 0,3-30-24 16,0-4-990-16</inkml:trace>
  <inkml:trace contextRef="#ctx0" brushRef="#br1" timeOffset="-142392.09">367 13877 195 0,'0'0'0'0,"0"0"34"0,0 0-34 0,63 2 34 0,-10 3-34 16,-53-5 46-16,0 0-46 0,46 4 46 0,-3-11-46 16,-43 7 36-16,0 0-36 0,47-5 36 0,8-2-36 15,-55 7 18-15,0 0-18 0,58-2 19 0,2 2-19 16,-60 0 18-16,0 0-18 0,63 3 19 0,5 3-19 15,-68-6 11-15,0 0-11 0,67 0 12 0,7-4-12 0,-74 4 8 16,0 0-8-16,81-3 9 0,3 1-9 0,-84 2 5 16,0 0-5-16,90-2 6 0,-3 1-6 0,-87 1 4 15,0 0-4-15,90-6 4 0,10 5-4 0,-100 1 2 16,0 0-2-16,104-2 3 0,-7 0-3 0,-97 2 2 0,0 0-2 16,96-2 2-16,4 2-2 0,-100 0 3 15,0 0-3-15,99 0 3 0,5 2-3 0,-104-2 3 0,0 0-3 16,101 2 4-16,6-4-4 0,-107 2 4 0,0 0-4 15,108-2 5-15,-1-3-5 0,-107 5 6 0,0 0-6 0,110-3 7 16,6-1-7-16,-116 4 7 0,0 0-7 0,113 0 7 16,-4 0-7-16,-109 0 9 0,0 0-9 0,113 0 9 15,0-3-9-15,-113 3 9 0,0 0-9 0,113-4 9 16,0 4-9-16,-113 0 10 0,0 0-10 0,113-1 11 16,5-8-11-16,-118 9 10 0,0 0-10 0,120-7 11 15,-5 0-11-15,-115 7 10 0,0 0-10 0,116-5 10 16,-1-7-10-16,-115 12 11 0,0 0-11 0,120-9 11 15,-7 6-11-15,-113 3 12 0,0 0-12 0,114-4 12 16,6-1-12-16,-120 5 13 0,0 0-13 0,118-7 14 16,-10 0-14-16,-108 7 14 0,0 0-14 0,113-5 14 0,5 2-14 15,-118 3 17-15,0 0-17 0,118-4 17 0,-1 2-17 16,-117 2 19-16,0 0-19 0,112-7 19 0,12 2-19 16,-124 5 16-16,0 0-16 0,120-8 17 0,-2 1-17 15,-118 7 12-15,0 0-12 0,116-9 13 0,8-1-13 16,-124 10 11-16,0 0-11 0,122-7 11 0,-6 3-11 15,-116 4 8-15,0 0-8 0,118-1 9 0,4-1-9 16,-122 2 5-16,0 0-5 0,125-7 6 0,-12 2-6 0,-113 5 8 16,0 0-8-16,118-12 8 0,9-1-8 15,-127 13 9-15,0 0-9 0,131-12 10 0,-8-7-10 0,-123 19 9 16,0 0-9-16,126-17 10 0,-5 1-10 0,-121 16 9 16,0 0-9-16,127-13 10 0,4 2-10 0,-131 11 11 0,0 0-11 15,125-8 11-15,-7-1-11 0,-118 9 10 0,0 0-10 16,115-9 10-16,10 2-10 0,-125 7 11 0,0 0-11 15,122-8 12-15,-6-3-12 0,-116 11 8 0,0 0-8 16,115-10 8-16,14 3-8 0,-129 7 12 0,0 0-12 16,127-10 12-16,-9 1-12 0,-118 9 15 0,0 0-15 0,116-5 16 15,6-4-16-15,-122 9 12 0,0 0-12 0,120-9 13 16,-9-1-13-16,-111 10 13 0,0 0-13 0,109-7 13 16,8 5-13-16,-117 2 8 0,0 0-8 0,113 0 9 15,-9 0-9-15,-104 0 9 0,0 0-9 0,109-3 10 16,16 6-10-16,-125-3 9 0,0 0-9 0,124 0 10 15,1-5-10-15,-125 5 7 0,0 0-7 0,122-5 8 16,10 0-8-16,-132 5 7 0,0 0-7 0,138-4 8 16,6 1-8-16,-144 3 6 0,0 0-6 0,138-5 6 15,-4-4-6-15,-134 9 5 0,0 0-5 0,136-9 5 0,5 6-5 16,-141 3 7-16,0 0-7 0,144-7 8 0,1-2-8 16,-145 9 9-16,0 0-9 0,145-8 10 0,-6-1-10 15,-139 9 11-15,0 0-11 0,148-9 12 0,2 3-12 16,-150 6 11-16,0 0-11 0,157-13 11 0,-3 3-11 15,-154 10 7-15,0 0-7 0,150-14 8 0,-2 2-8 16,-148 12 5-16,0 0-5 0,148-12 5 0,7-4-5 16,-155 16 3-16,0 0-3 0,159-13 3 0,1-3-3 15,-160 16 1-15,0 0-1 0,156-16 2 0,4-3-2 0,-160 19 1 16,0 0-1-16,161-17 1 0,3 0-1 0,-164 17 0 16,0 0 0-16,173-18 0 0,1-1 0 0,-174 19 0 15,0 0 0-15,173-19 0 0,-7 2 0 0,-166 17 0 0,0 0 0 16,159-14 0-16,-13 4 0 0,-146 10 0 15,0 0 0-15,153-12 0 0,8 1 0 0,-161 11 1 0,0 0-1 16,167-12 1-16,-4-3-1 0,-163 15 2 0,0 0-2 16,159-18 3-16,-6 1-3 0,-153 17 4 0,0 0-4 0,150-14 5 15,9 4-5-15,-159 10 7 0,0 0-7 16,157-11 7-16,0-2-7 0,-157 13 8 0,0 0-8 0,153-14 8 16,-8 3-8-16,-145 11 9 0,0 0-9 0,150-8 10 15,3-1-10-15,-153 9 8 0,0 0-8 0,162-7 8 16,4 4-8-16,-166 3 7 0,0 0-7 0,170-6 7 15,4-2-7-15,-174 8 6 0,0 0-6 0,162-9 7 16,-8 4-7-16,-154 5 4 0,0 0-4 0,148-5 5 16,2 0-5-16,-150 5 4 0,0 0-4 0,141-7 5 15,-14-2-5-15,-127 9 5 0,0 0-5 0,125-7 5 16,-3 0-5-16,-122 7 4 0,0 0-4 0,122-5 4 0,-4 0-4 16,-118 5 4-16,0 0-4 0,116-5 4 0,-3-1-4 15,-113 6 4-15,0 0-4 0,113-5 4 0,7 0-4 16,-120 5 3-16,0 0-3 0,116-5 4 0,-4 0-4 15,-112 5 3-15,0 0-3 0,105-4 3 0,0 1-3 16,-105 3 3-16,0 0-3 0,102-6 3 0,-5 0-3 16,-97 6 2-16,0 0-2 0,92-7 3 0,-13 1-3 15,-79 6 2-15,0 0-2 0,72-3 2 0,-1-2-2 0,-71 5 2 16,0 0-2-16,67-9 3 0,-4-1-3 0,-63 10 2 16,0 0-2-16,55-9 3 0,-11 7-3 0,-44 2 4 15,0 0-4-15,37-3 4 0,-5-2-4 0,-32 5 3 0,0 0-3 16,26-5 4-16,-10-1-4 0,-16 6 2 0,0 0-2 15,13-5 3-15,-3 2-3 0,-10 3 1 0,0 0-1 16,9-9 2-16,-2 2-2 0,-7 7 1 0,0 0-1 16,2-9 1-16,-2-6-1 0,0 15 1 0,0 0-1 0,0-17 1 15,0 1-1-15,0 16 1 0,0 0-1 16,-2-12 1-16,-1 2-1 0,3 10 0 0,0 0 0 0,-4-11 1 16,0-3-1-16,4 14 0 0,0 0 0 0,-1-17 1 15,-1-4-1-15,2 21 0 0,0 0 0 0,0-21 1 16,2 2-1-16,-2 19 1 0,0 0-1 0,3-19 2 15,3-1-2-15,-6 20 2 0,0 0-2 0,7-26 3 16,0-5-3-16,-7 31 3 0,0 0-3 0,3-37 4 16,-5-3-4-16,2 40 3 0,0 0-3 0,-3-46 3 15,-1-5-3-15,4 51 2 0,0 0-2 0,-5-51 2 16,-2 0-2-16,7 51 1 0,0 0-1 0,-7-46 1 0,2-1-1 16,5 47 0-16,0 0 0 0,-4-50 1 0,1-7-1 15,3 57 0-15,0 0 0 0,-4-61 1 0,-3-8-1 16,7 69 0-16,0 0 0 0,-9-69 0 0,0 5 0 15,9 64 0-15,0 0 0 0,-7-63 0 0,-2-4 0 16,9 67 0-16,0 0 0 0,-10-73 0 0,-8-8 0 16,18 81 0-16,0 0 0 0,-14-80 0 0,0 7 0 15,14 73 0-15,0 0 0 0,-9-69 0 0,-3 2 0 16,12 67 0-16,0 0 0 0,-11-75 0 0,1-9 0 0,10 84 0 16,0 0 0-16,-11-84 1 0,1 14-1 0,10 70 1 15,0 0-1-15,-11-71 1 0,0-4-1 0,11 75 1 0,0 0-1 16,-12-81 1-16,-7-6-1 0,19 87 1 0,0 0-1 15,-22-78 2-15,0 6-2 0,22 72 2 0,0 0-2 16,-20-71 3-16,-3-7-3 0,23 78 3 0,0 0-3 16,-19-80 3-16,1-1-3 0,18 81 3 15,0 0-3-15,-17-78 3 0,1 7-3 0,16 71 3 0,0 0-3 0,-18-74 3 16,-1-4-3-16,19 78 1 0,0 0-1 0,-20-80 2 16,3-1-2-16,17 81 1 0,0 0-1 0,-16-76 2 15,-2 10-2-15,18 66 1 0,0 0-1 0,-19-68 1 16,-3-11-1-16,22 79 1 0,0 0-1 0,-21-75 1 15,4-1-1-15,17 76 1 0,0 0-1 0,-18-69 1 16,2 0-1-16,16 69 1 0,0 0-1 0,-14-64 2 16,0-4-2-16,14 68 1 0,0 0-1 0,-12-69 2 15,-1-4-2-15,13 73 0 0,0 0 0 0,-12-67 1 16,-6 13-1-16,18 54 0 0,0 0 0 0,-14-52 1 16,-2 4-1-16,16 48 0 0,0 0 0 0,-7-49 0 0,4-8 0 15,3 57 0-15,0 0 0 0,-2-57 0 0,-2 4 0 16,4 53 0-16,0 0 0 0,-5-49 0 0,2 6 0 15,3 43 0-15,0 0 0 0,-4-36 0 0,-1 6 0 16,5 30 0-16,0 0 0 0,-9-31 0 0,-2-4 0 16,11 35 0-16,0 0 0 0,-10-34 0 0,1 6 0 15,9 28 0-15,0 0 0 0,-11-28 1 0,-1-8-1 16,12 36 0-16,0 0 0 0,-14-38 0 0,0 0 0 0,14 38 0 16,0 0 0-16,-11-30 0 0,4 10 0 0,7 20 1 15,0 0-1-15,-7-23 1 0,-2-3-1 0,9 26 3 16,0 0-3-16,-10-22 3 0,1 8-3 0,9 14 5 15,0 0-5-15,-7-12 6 0,2 3-6 0,5 9 6 0,0 0-6 16,-8-10 7-16,3 1-7 0,5 9 7 0,0 0-7 16,-9-12 7-16,1-5-7 0,8 17 7 0,0 0-7 15,-9-16 8-15,3 4-8 0,6 12 7 16,0 0-7-16,-7-9 8 0,2 2-8 0,5 7 6 0,0 0-6 0,-5-12 7 16,-8 0-7-16,13 12 5 0,0 0-5 0,-8-15 6 15,6 6-6-15,2 9 4 0,0 0-4 0,-5-9 5 16,1 2-5-16,4 7 4 0,0 0-4 0,0 0 5 15,-3-8-5-15,3 8 4 0,0 0-4 0,0 0 4 16,0 0-4-16,0 0 4 0,0 0-4 0,-4-12 5 16,4-9-5-16,0 0-1384 0</inkml:trace>
  <inkml:trace contextRef="#ctx0" brushRef="#br1" timeOffset="-92624.24">5412 2764 807 0,'0'0'0'0,"0"0"0"0,0 0 0 16,0 0 35-16,0 0-35 0,0 0 35 0,0 0-35 16,0 0 98-16,0 0-98 0,3 40 99 0,6 1-99 15,-9-41 88-15,0 0-88 0,18 61 88 0,5 15-88 16,-23-76 63-16,0 0-63 0,26 88 63 0,6 19-63 15,-32-107 41-15,0 0-41 0,33 120 41 0,3 4-41 16,-36-124 30-16,0 0-30 0,31 139 31 0,1 22-31 0,-32-161 24 16,0 0-24-16,26 145 25 0,-6-31-25 0,-20-114 18 15,0 0-18-15,16 104 19 0,-2 5-19 0,-14-109 13 16,0 0-13-16,9 99 14 0,-4-20-14 0,-5-79 10 0,0 0-10 16,9 61 10-16,-4-21-10 0,-5-40 7 0,0 0-7 15,9 24 8-15,-6-10-8 0,-3-14 4 0,0 0-4 16,0 0 5-16,0 0-5 0,0 0 4 0,0 0-4 0,-8-33 5 15,-10-36-5-15,18 69 5 0,0 0-5 0,-18-89 5 16,-5-16-5-16,23 105 8 0,0 0-8 0,-23-130 8 16,1-19-8-16,22 149 11 0,0 0-11 0,-23-152 12 15,-2 17-12-15,25 135 13 0,0 0-13 0,-23-128 14 16,4 7-14-16,19 121 14 0,0 0-14 0,-15-102 15 16,3 17-15-16,12 85 15 0,0 0-15 0,-14-69 16 15,0 10-16-15,14 59 13 0,0 0-13 0,-12-50 14 16,1-9-14-16,11 59 12 0,0 0-12 0,-9-45 13 15,0 21-13-15,9 24 16 0,0 0-16 0,0 0 17 16,-3 31-17-16,3-31 16 0,0 0-16 0,3 50 17 0,6 17-17 16,-9-67 17-16,0 0-17 0,20 97 17 0,1 37-17 15,-21-134 19-15,0 0-19 0,33 161 19 0,17 53-19 16,-50-214 18-16,0 0-18 0,54 227 19 0,-1-21-19 16,-53-206 12-16,0 0-12 0,46 178 12 0,-19-41-12 15,-27-137 7-15,0 0-7 0,22 117 8 0,-7-8-8 16,-15-109 5-16,0 0-5 0,8 94 6 0,-4-13-6 15,-4-81 3-15,0 0-3 0,0 71 4 0,-9-22-4 16,9-49 3-16,0 0-3 0,-5 33 4 0,-2-18-4 0,7-15 4 16,0 0-4-16,-11-19 4 0,-6-38-4 0,17 57 4 15,0 0-4-15,-23-94 5 0,0-39-5 0,23 133 7 0,0 0-7 16,-30-166 8-16,-2-35-8 0,32 201 11 0,0 0-11 16,-34-230 12-16,-1-12-12 0,35 242 13 0,0 0-13 15,-30-209 14-15,14 51-14 0,16 158 14 0,0 0-14 16,-12-114 15-16,0 36-15 0,12 78 13 0,0 0-13 15,-6-55 14-15,1 22-14 0,5 33 10 16,0 0-10-16,-4-19 10 0,4 19-10 0,0 0 7 0,0 0-7 0,0 0 7 16,-1 20-7-16,1-20 4 0,0 0-4 0,5 32 4 15,9 13-4-15,-2-2-1659 0</inkml:trace>
  <inkml:trace contextRef="#ctx0" brushRef="#br1" timeOffset="-90439.34">5383 2845 718 0,'0'0'0'0,"0"19"0"0,0 14 0 16,0-33 30-16,0 0-30 0,6 48 30 0,3 16-30 15,-9-64 63-15,0 0-63 0,14 75 63 0,3 17-63 0,-17-92 53 16,0 0-53-16,23 105 53 0,9 8-53 0,-32-113 44 16,0 0-44-16,35 129 44 0,0 8-44 0,-35-137 26 15,0 0-26-15,29 139 26 0,-3-3-26 0,-26-136 22 0,0 0-22 16,28 130 22-16,8-5-22 0,-1-1-836 0</inkml:trace>
  <inkml:trace contextRef="#ctx0" brushRef="#br1" timeOffset="-84672.21">5983 1879 572 0,'0'0'0'0,"0"0"0"0,14-20 0 16,-14 20 72-16,0 0-72 0,11-25 73 0,3-2-73 16,-14 27 160-16,0 0-160 0,16-44 160 0,1-18-160 15,-17 62 113-15,0 0-113 0,16-76 114 0,2-9-114 0,-18 85 76 16,0 0-76-16,12-93 77 0,-6-11-77 0,-6 104 54 16,0 0-54-16,0-109 54 0,0-2-54 0,0 111 43 15,0 0-43-15,-9-97 43 0,-2 21-43 0,11 76 31 16,0 0-31-16,-12-52 32 0,7 23-32 0,5 29 20 0,0 0-20 15,-9-16 21-15,-4 4-21 0,13 12 20 0,0 0-20 16,-19 9 20-16,-7 15-20 0,26-24 21 0,0 0-21 16,-27 43 21-16,9 18-21 0,18-61 19 0,0 0-19 15,-8 72 20-15,2 22-20 0,6-94 23 0,0 0-23 16,4 102 23-16,10-5-23 0,-14-97 21 0,0 0-21 16,32 88 22-16,12 0-22 0,-44-88 19 0,0 0-19 0,58 82 20 15,11-16-20-15,-69-66 11 0,0 0-11 0,67 43 11 16,-16-22-11-16,-51-21 7 0,0 0-7 0,44-6 7 15,-3-21-7-15,-41 27 3 0,0 0-3 0,31-44 3 16,1-13-3-16,-32 57 0 0,0 0 0 0,23-60 0 16,-9 3 0-16,-14 57-1 0,0 0 1 0,9-52-1 15,-5 7 1-15,-4 45-1 0,0 0 1 0,0-33 0 16,0 14 0-16,0 19 0 0,0 0 0 0,0 0 0 0,0 12 0 16,0-12 0-16,0 0 0 0,1 24 0 0,3 12 0 15,-4-36 0-15,0 0 0 0,3 40 1 0,6 5-1 16,-9-45 2-16,0 0-2 0,14 44 2 0,4-3-2 15,-18-41 3-15,0 0-3 0,23 40 3 0,3-4-3 16,-26-36 4-16,0 0-4 0,25 18 4 0,1-20-4 16,-26 2 3-16,0 0-3 0,27-19 4 0,-8-23-4 15,-19 42 3-15,0 0-3 0,18-45 4 0,-6-1-4 16,-12 46 2-16,0 0-2 0,6-42 2 0,-15 6-2 0,9 36 1 16,0 0-1-16,-11-32 1 0,-10 0-1 0,21 32 1 15,0 0-1-15,-18-28 1 0,8 16-1 0,10 12 0 0,0 0 0 16,-4-9 1-16,4 9-1 0,0 0-1 0,0 0 1 15,-3-9 0-15,3 9 0 16,0 0-1473-16</inkml:trace>
  <inkml:trace contextRef="#ctx0" brushRef="#br1" timeOffset="-84373.25">6950 1014 1449 0,'0'0'0'0,"0"0"59"0,0 0-59 0,-41-3 60 16,-3 15-60-16,44-12 12 0,0 0-12 0,-37 29 12 16,5 18-12-16,32-47 23 0,0 0-23 0,-21 48 23 15,19 1-23-15,2-49 25 0,0 0-25 0,11 45 25 16,12-9-25-16,-23-36 25 0,0 0-25 0,30 33 26 16,3-5-26-16,-33-28 22 0,0 0-22 0,32 29 22 0,-2-1-22 15,-30-28 16-15,0 0-16 0,19 28 16 0,-4 8-16 16,-15-36 14-16,0 0-14 0,7 41 15 0,-14-1-15 15,7-40 14-15,0 0-14 0,-15 33 15 0,-7-9-15 16,22-24 13-16,0 0-13 0,-20 19 13 0,3-13-13 16,17-6 4-16,0 0-4 0,-13 3 4 0,8-6-4 15,5 3-1-15,0 0 1 0,3-18 0 0,12-15 0 0,-1-3-1370 16</inkml:trace>
  <inkml:trace contextRef="#ctx0" brushRef="#br1" timeOffset="-84089.31">7172 947 1437 0,'0'0'0'0,"0"0"37"0,0 0-37 16,-9 0 38-16,-5 12-38 0,14-12 56 0,0 0-56 0,-14 27 57 16,7 13-57-16,7-40 38 0,0 0-38 0,3 57 39 15,10 13-39-15,-13-70 33 0,0 0-33 0,19 69 33 16,4-10-33-16,-23-59 33 0,0 0-33 0,27 45 34 15,-5-9-34-15,-22-36 30 0,0 0-30 0,22 33 30 16,-8-2-30-16,-14-31 25 0,0 0-25 0,9 26 26 16,-4-7-26-16,-5-19 19 0,0 0-19 0,-5 21 20 15,-10-6-20-15,15-15 12 0,0 0-12 0,-24 12 13 16,-10 1-13-16,34-13 6 0,0 0-6 0,-35 8 6 16,3-8-6-16,32 0 1 0,0 0-1 0,-23 0 1 0,9-3-1 15,-2-2-1458-15</inkml:trace>
  <inkml:trace contextRef="#ctx0" brushRef="#br1" timeOffset="33746.87">17706 2866 572 0,'0'0'0'0,"0"0"0"0,0 0 0 16,0 0 46-16,0 0-46 0,3-26 46 0,-3 26-46 15,0 0 125-15,0 0-125 0,7-7 126 0,-7 7-126 0,0 0 108 16,0 0-108-16,0 0 109 0,0 0-109 0,0 0 90 15,0 0-90-15,2 16 91 0,-2 28-91 0,0-44 48 16,0 0-48-16,0 61 48 0,2 15-48 0,-2-76 34 0,0 0-34 16,0 88 35-16,-2 20-35 0,2-108 29 0,0 0-29 15,-2 111 29-15,4 6-29 0,-2-117 26 0,0 0-26 16,6 127 26-16,-5 13-26 0,-1-140 22 0,0 0-22 16,4 142 23-16,-2-18-23 0,-2-124 20 0,0 0-20 15,0 118 21-15,0 3-21 0,0-121 19 0,0 0-19 0,0 109 19 16,-2-21-19-16,2-88 14 0,0 0-14 0,-9 87 14 15,-2-2-14-15,11-85 10 0,0 0-10 0,-10 79 11 16,-1-22-11-16,11-57 11 0,0 0-11 0,-5 42 11 16,0-18-11-16,5-24 10 0,0 0-10 0,-2 14 10 15,2-5-10-15,0-9 9 0,0 0-9 0,-2-19 10 16,-7-26-10-16,9 45 11 0,0 0-11 0,-8-70 11 16,0-23-11-16,8 93 17 0,0 0-17 0,-5-109 18 15,3-12-18-15,2 121 20 0,0 0-20 0,2-116 20 16,3 10-20-16,-5 106 22 0,0 0-22 0,8-105 23 0,0-11-23 15,-8 116 21-15,0 0-21 0,11-114 21 0,0 22-21 16,-11 92 19-16,0 0-19 0,7-88 20 0,-4 10-20 16,-3 78 18-16,0 0-18 0,-3-76 19 0,-3-6-19 15,6 82 15-15,0 0-15 0,-5-73 16 0,-4 25-16 16,9 48 17-16,0 0-17 0,-7-36 17 0,0 11-17 16,7 25 15-16,0 0-15 0,-3-15 15 0,-1 6-15 15,4 9 15-15,0 0-15 0,0 0 15 0,-11-3-15 16,11 3 13-16,0 0-13 0,-7 8 14 0,6 11-14 15,1-19 12-15,0 0-12 0,-4 28 12 0,8 8-12 0,-4-36 11 16,0 0-11-16,5 39 11 0,5 11-11 0,-10-50 5 16,0 0-5-16,16 53 5 0,7-4-5 0,-23-49 1 15,0 0-1-15,27 41 1 0,-8-6-1 0,2 1-1659 0</inkml:trace>
  <inkml:trace contextRef="#ctx0" brushRef="#br1" timeOffset="40908.61">8038 986 1287 0,'0'0'0'0,"0"0"113"0,0 0-113 0,0 0 114 15,16 25-114-15,-16-25 82 0,0 0-82 0,9 29 82 16,-2 18-82-16,-7-47 46 0,0 0-46 0,9 45 46 16,-4 3-46-16,-5-48 17 0,0 0-17 0,5 42 18 0,0-6-18 15,-5-36 11-15,0 0-11 0,8 31 12 0,0-10-12 16,1 3-1311-16</inkml:trace>
  <inkml:trace contextRef="#ctx0" brushRef="#br1" timeOffset="41057.95">8003 756 1233 0,'0'0'0'0,"0"0"13"0,0 0-13 15,3-15 14-15,11-3-14 0,-14 18 0 0,0 0 0 16,18-10 0-16,5 5 0 0,-4 1-885 0</inkml:trace>
  <inkml:trace contextRef="#ctx0" brushRef="#br1" timeOffset="41444.8">8229 990 1344 0,'0'0'0'0,"0"0"13"0,0 0-13 0,19 41 13 16,2 15-13-16,-21-56 14 0,0 0-14 0,18 53 14 0,-9-4-14 15,-9-49 35-15,0 0-35 0,8 36 35 0,-6-12-35 16,-2-24 54-16,0 0-54 0,4 16 55 0,1-11-55 16,-5-5 60-16,0 0-60 0,0 0 60 0,7 0-60 15,-7 0 57-15,0 0-57 0,5-14 58 0,1-17-58 16,-6 31 46-16,0 0-46 0,8-41 46 0,10-20-46 15,-18 61 37-15,0 0-37 0,23-60 37 0,-5 8-37 16,-18 52 28-16,0 0-28 0,14-40 29 0,-2 12-29 0,-12 28 23 16,0 0-23-16,20-17 24 0,6 5-24 0,-26 12 18 15,0 0-18-15,28 0 19 0,2 15-19 0,-30-15 19 16,0 0-19-16,28 26 19 0,-10 9-19 0,-18-35 14 16,0 0-14-16,14 48 14 0,-10 18-14 0,-4-66 6 0,0 0-6 15,5 68 7-15,4-20-7 0,-9-48 2 0,0 0-2 16,10 33 3-16,6-16-3 0,-2-1-1593 0</inkml:trace>
  <inkml:trace contextRef="#ctx0" brushRef="#br1" timeOffset="42711.77">9465 959 339 0,'0'0'0'15,"0"0"63"-15,0 0-63 0,5-9 63 0,-5 9-63 16,0 0 69-16,0 0-69 0,-3-9 69 0,3 9-69 16,0 0 99-16,0 0-99 0,-9-3 100 0,2 0-100 0,7 3 90 15,0 0-90-15,0 0 91 0,-9-4-91 0,9 4 76 16,0 0-76-16,0 0 77 0,-7-2-77 0,7 2 70 16,0 0-70-16,0 0 71 0,-2-7-71 0,2 7 59 15,0 0-59-15,0 0 59 0,-3-8-59 0,3 8 50 0,0 0-50 16,0 0 50-16,0-12-50 0,0 12 38 0,0 0-38 15,3-12 39-15,-3 3-39 0,0 9 32 0,0 0-32 16,2-7 33-16,2 2-33 0,-4 5 28 0,0 0-28 16,0 0 29-16,0-12-29 0,0 12 24 0,0 0-24 15,0 0 24-15,-6-7-24 0,6 7 21 0,0 0-21 0,0 0 22 16,-7-9-22-16,7 9 17 0,0 0-17 0,-5-3 17 16,-18-3-17-16,23 6 11 0,0 0-11 0,-28-3 11 15,-11 6-11-15,39-3 9 0,0 0-9 0,-35 9 10 16,6 7-10-16,29-16 11 0,0 0-11 0,-22 26 12 15,7 8-12-15,15-34 13 0,0 0-13 0,-7 38 13 16,7 2-13-16,0-40 12 0,0 0-12 0,7 43 12 16,8 6-12-16,-15-49 11 0,0 0-11 0,17 45 12 15,11-12-12-15,-28-33 10 0,0 0-10 0,30 24 11 0,2-15-11 16,-32-9 10-16,0 0-10 0,32 0 10 16,-9-6-10-16,-23 6 9 0,0 0-9 0,23-24 10 0,-2-19-10 15,-21 43 9-15,0 0-9 0,19-45 9 0,-10 3-9 16,-9 42 7-16,0 0-7 0,5-34 7 0,-1 8-7 15,-4 26 7-15,0 0-7 0,-9-28 7 0,-8-3-7 16,17 31 8-16,0 0-8 0,-23-26 9 0,5 7-9 16,18 19 8-16,0 0-8 0,-19-5 9 0,-6 5-9 15,25 0 9-15,0 0-9 0,-25 5 9 0,7 2-9 0,18-7 6 16,0 0-6-16,-8 12 6 0,4 0-6 0,4-12 4 16,0 0-4-16,7 12 4 0,13-7-4 0,-20-5 3 15,0 0-3-15,26 0 3 0,11 0-3 0,-37 0 2 0,0 0-2 16,41-8 2-16,-1-4-2 0,-40 12 1 15,0 0-1-15,41-12 2 0,-11-1-2 0,-30 13 1 0,0 0-1 16,28-12 1-16,-2 0-1 0,-26 12 1 0,0 0-1 16,20-3 1-16,-2 10-1 0,-18-7 0 0,0 0 0 15,21 17 1-15,7 16-1 0,-28-33 0 0,0 0 0 0,26 52 1 16,-6 27-1-16,-20-79 1 0,0 0-1 0,17 82 1 16,1-4-1-16,-18-78 0 0,0 0 0 0,9 60 1 15,-7-11-1-15,-2-49 0 0,0 0 0 0,-2 34 0 16,-2-13 0-16,4-21-1 0,0 0 1 0,-3 21 0 15,1-9 0-15,2-12-5 0,0 0 5 0,-3 8-5 16,3-8 5-16,0 0-1549 0</inkml:trace>
  <inkml:trace contextRef="#ctx0" brushRef="#br1" timeOffset="42911.93">9701 967 1235 0,'-1'-8'0'15,"1"8"30"-15,0 0-30 0,-7-42 30 0,5-1-30 16,2 43 13-16,0 0-13 0,5-33 14 0,16 5-14 15,-21 28 15-15,0 0-15 0,30-12 16 0,9 7-16 16,-39 5 26-16,0 0-26 0,37 9 26 0,0 3-26 16,-37-12 41-16,0 0-41 0,30 24 42 0,-10 4-42 15,-20-28 54-15,0 0-54 0,8 38 55 0,-9 5-55 0,1-43 50 16,0 0-50-16,-13 54 50 0,-10 13-50 16,23-67 40-16,0 0-40 0,-28 52 40 0,7-28-40 0,2 1-1273 15</inkml:trace>
  <inkml:trace contextRef="#ctx0" brushRef="#br1" timeOffset="43280">10206 320 1379 0,'9'33'0'16,"-9"-33"76"-16,0 0-76 0,23 68 77 0,0 9-77 15,-23-77 58-15,0 0-58 0,21 82 59 0,-7-3-59 16,-14-79 22-16,0 0-22 0,9 70 22 0,-8-10-22 16,-1-60 4-16,0 0-4 0,0 52 4 0,-1-12-4 0,1 1-1216 15</inkml:trace>
  <inkml:trace contextRef="#ctx0" brushRef="#br1" timeOffset="43519.88">10107 820 1178 0,'0'0'0'0,"0"0"31"0,0 0-31 0,41-24 32 16,5-4-32-16,-46 28 14 0,0 0-14 0,58-24 14 15,0 3-14-15,-58 21 0 0,0 0 0 0,55-19 1 16,-10-1-1-16,-45 20 7 0,0 0-7 0,39-9 7 15,-14 14-7-15,-25-5 18 0,0 0-18 0,21 19 19 16,-7 7-19-16,-14-26 29 0,0 0-29 0,9 31 29 16,-5-3-29-16,-4-28 25 0,0 0-25 0,-4 24 26 15,1-7-26-15,3-17 18 0,0 0-18 0,-2 16 19 16,-4-4-19-16,6-12 7 0,0 0-7 0,0 5 7 16,0-5-7-16,0 0-1051 0</inkml:trace>
  <inkml:trace contextRef="#ctx0" brushRef="#br1" timeOffset="43655.28">10548 446 1187 0,'0'0'0'16,"0"0"6"-16,0 0-6 0,5 16 6 0,4 3-6 0,-9-19-2 16,0 0 2-16,23 17-2 0,9 4 2 0,1 2-837 15</inkml:trace>
  <inkml:trace contextRef="#ctx0" brushRef="#br1" timeOffset="44363.1">11079 547 1332 0,'-11'3'0'0,"11"-3"6"0,0 0-6 0,-49 28 7 16,3 20-7-16,46-48-1 0,0 0 1 0,-35 54-1 15,12 1 1-15,23-55 26 0,0 0-26 0,-9 54 27 16,4 2-27-16,5-56 60 0,0 0-60 0,5 45 60 16,4-9-60-16,-9-36 69 0,0 0-69 0,18 28 70 15,8-15-70-15,-26-13 58 0,0 0-58 0,37 4 59 16,9-13-59-16,-46 9 36 0,0 0-36 0,53-21 36 16,-2-10-36-16,-51 31 24 0,0 0-24 0,53-36 25 15,-12 3-25-15,-41 33 16 0,0 0-16 0,28-36 17 0,-7-1-17 16,-21 37 15-16,0 0-15 0,10-36 15 0,-6 5-15 15,-4 31 14-15,0 0-14 0,-5-24 15 0,1 10-15 16,4 14 13-16,0 0-13 0,-17 0 13 0,-15 17-13 16,32-17 12-16,0 0-12 0,-30 24 12 0,5 13-12 15,25-37 9-15,0 0-9 0,-14 33 9 0,14-2-9 16,0-31 5-16,0 0-5 0,9 24 5 0,5-3-5 16,-14-21 2-16,0 0-2 0,16 12 3 0,1-5-3 0,-17-7 1 15,0 0-1-15,16-4 1 0,2-4-1 0,-18 8 0 16,0 0 0-16,16-12 0 0,-4-4 0 0,-12 16-3 0,0 0 3 15,5-12-2-15,1-7 2 0,-6 19-7 0,0 0 7 16,3-18-7-16,1 6 7 0,-4 12-9 0,0 0 9 16,5-8-8-16,4 4 8 0,-9 4-5 0,0 0 5 15,12 4-5-15,2 8 5 0,-14-12-3 0,0 0 3 16,18 21-3-16,5 6 3 0,-23-27-1 0,0 0 1 16,23 21 0-16,2-9 0 0,-25-12-1 0,0 0 1 0,30 9 0 15,5-9 0-15,-35 0 0 0,0 0 0 0,28-5 0 16,-1-7 0-16,-27 12 0 0,0 0 0 0,22-28 0 15,0-9 0-15,-22 37 0 0,0 0 0 0,23-48 1 16,-9-13-1-16,-14 61 2 0,0 0-2 0,8-67 3 16,-11-7-3-16,3 74 9 0,0 0-9 0,-9-80 9 15,-5-10 9-15,2 14 0 16,5 39 4-16,-2 25 0 16,-7 21 2-16,5 15 0 15,6 28 5-15,7 5 1 0,10 11-2 16,2 10 0-16,4 6-28 15,-18-84 27-15,0 0-27 0,18 80 27 0,-11-11-27 16,-7-69 8-16,0 0-8 0,3 64 8 0,-5-1-8 16,2-63 2-16,0 0-2 0,-3 58 2 0,-2-20-2 15,1 2-1708-15</inkml:trace>
  <inkml:trace contextRef="#ctx0" brushRef="#br1" timeOffset="45186.42">12324 744 1015 0,'-10'-12'0'16,"10"12"34"0,0 0-34-16,-21-43 35 0,3 1-35 0,18 42 0 0,-9-43 0 0,7-5 0 0,2 48 13 15,0 0-13-15,0-51 14 0,7 3-14 0,-7 48 31 16,0 0-31-16,9-43 32 0,4 10-32 0,-13 33 42 15,0 0-42-15,12-25 42 0,11 10-42 0,-23 15 44 16,0 0-44-16,32 0 44 0,3 24-44 0,-35-24 39 0,0 0-39 16,37 40 40-16,-11 17-40 0,-26-57 32 0,0 0-32 15,23 80 33-15,-7 22-33 0,-16-102 29 0,0 0-29 16,9 121 29-16,-7 12-29 0,-2-133 20 0,0 0-20 16,2 137 20-16,1-25-20 0,-3-112 7 0,0 0-7 15,9 106 8-15,0-18-8 0,-9-88 1 0,0 0-1 0,16 66 2 16,6-26-2-16,-22-40-1 0,0 0 1 0,25 21 0 15,-7-18 0-15,-18-3-10 0,0 0 10 0,16-19-9 16,1-19 9-16,-17 38-10 0,0 0 10 0,14-47-10 16,-12 6 10-16,-2 41-6 0,0 0 6 0,-10-61-5 15,-13-27 5-15,23 88-3 0,0 0 3 0,-34-88-2 16,-13 22 2-16,47 66 0 0,0 0 0 0,-52-52 0 16,-2 19 0-16,54 33 2 0,0 0-2 0,-44-24 3 15,17 12-3-15,27 12 10 0,0 0-10 0,-17-9 10 16,6 9-10-16,11 0 18 0,0 0-18 0,0 0 19 15,0 0-19-15,0 0 22 0,0 0-22 0,21-16 23 16,27 1-23-16,-48 15 21 0,0 0-21 0,61-17 22 0,5-3-22 16,-66 20 20-16,0 0-20 0,61-17 20 0,-8-5-20 15,-53 22 13-15,0 0-13 0,46-14 13 0,-5 14-13 16,-41 0 9-16,0 0-9 0,32 12 10 0,-10 9-10 16,-22-21 7-16,0 0-7 0,15 27 7 0,-10-2-7 15,-5-25 4-15,0 0-4 0,0 24 4 0,-2-12-4 16,2-12 1-16,0 0-1 0,0 5 1 0,0-5-1 0,0 0-1297 15</inkml:trace>
  <inkml:trace contextRef="#ctx0" brushRef="#br1" timeOffset="45322.25">12799 498 1162 0,'0'0'0'0,"0"0"0"0,0 0 0 0,0 0 0 15,12-12 0-15,-3 0-812 0</inkml:trace>
  <inkml:trace contextRef="#ctx0" brushRef="#br1" timeOffset="45995.44">13077 466 1369 0,'9'53'0'0,"-9"-53"1"0,0 0-1 0,14 88 2 0,-1 4-2 16,-13-92-10-16,0 0 10 0,14 87-9 0,-7-11 9 16,-7-76 4-16,0 0-4 0,7 67 5 0,-5-18-5 15,-2-49 42-15,0 0-42 0,2 36 42 0,-1-19-42 16,-1-17 75-16,0 0-75 0,0 0 75 0,14-5-75 16,-14 5 76-16,0 0-76 0,14-19 76 0,6-21-76 15,-20 40 58-15,0 0-58 0,21-38 59 0,0 4-59 0,-21 34 45 16,0 0-45-16,30-26 46 0,16 7-46 0,-46 19 33 15,0 0-33-15,48-9 33 0,-1 9-33 0,-47 0 24 16,0 0-24-16,36 12 24 0,-13 4-24 0,-23-16 20 16,0 0-20-16,5 21 20 0,-10 3-20 0,5-24 14 15,0 0-14-15,-16 24 15 0,-13 4-15 0,29-28 12 0,0 0-12 16,-37 24 12-16,-3-7-12 0,40-17 2 0,0 0-2 16,-39 16 3-16,14-11-3 0,25-5-1 0,0 0 1 15,-14 3 0-15,14-3 0 0,0 0-2 0,0 0 2 16,6-15-2-16,20-15 2 0,-26 30-14 0,0 0 14 15,39-31-13-15,8 5 13 0,-47 26-32 0,0 0 32 0,50-22-31 16,-1 8 31-16,-49 14-45 0,0 0 45 0,48-12-44 16,-4 0 44-16,-44 12-53 0,0 0 53 0,44-16-52 15,-3-8 52-15,-41 24-41 0,0 0 41 0,37-21-41 16,-14 2 41-16,-23 19-32 0,0 0 32 0,14-15-31 16,-6 1 31-16,-8 14-10 0,0 0 10 0,4-16-9 15,-8 1 9-15,4 15-1 0,0 0 1 0,-10-6 0 16,-15 12 0-16,25-6 4 0,0 0-4 0,-23 15 5 15,7 18-5-15,16-33 15 0,0 0-15 0,-7 36 16 16,11 4-16-16,-4-40 24 0,0 0-24 0,14 33 25 0,9-9-25 16,-23-24 24-16,0 0-24 0,32 16 24 0,8-13-24 15,-40-3 13-15,0 0-13 0,44-3 14 0,2-9-14 16,-46 12 8-16,0 0-8 0,44-21 8 0,-3-7-8 16,-41 28 4-16,0 0-4 0,32-33 5 0,-4 2-5 15,-28 31 4-15,0 0-4 0,26-29 5 0,-6 10-5 16,-20 19 8-16,0 0-8 0,21-12 9 0,-4 15-9 15,-17-3 14-15,0 0-14 0,18 12 14 0,0 16-14 0,-18-28 22 16,0 0-22-16,19 29 23 0,-1 3-23 0,-18-32 24 16,0 0-24-16,24 24 25 0,15-7-25 0,-3-1-1479 15</inkml:trace>
  <inkml:trace contextRef="#ctx0" brushRef="#br1" timeOffset="46417.58">14990 675 1602 0,'8'5'0'0,"-8"-5"96"16,0 0-96-16,48 12 97 0,21-3-97 0,-69-9 63 16,0 0-63-16,76 10 63 0,-2-5-63 15,-74-5 28-15,0 0-28 0,70 4 28 0,-15-4-28 0,-55 0 14 0,0 0-14 16,46 3 14-16,-11-1-14 0,-35-2 3 0,0 0-3 16,19 4 4-16,-6-1-4 0,-13-3 0 0,0 0 0 15,0 0 1-15,0 0-1 0,0 0-1450 0</inkml:trace>
  <inkml:trace contextRef="#ctx0" brushRef="#br1" timeOffset="46598.36">15251 554 1423 0,'0'0'0'0,"0"0"50"0,0 0-50 0,-18 38 51 16,13 17-51-16,5-55 31 0,0 0-31 0,5 57 32 15,11-1-32-15,-16-56 37 0,0 0-37 0,19 48 37 0,1-3-37 16,-20-45 34-16,0 0-34 0,16 37 34 0,-8-1-34 16,1-3-1237-16</inkml:trace>
  <inkml:trace contextRef="#ctx0" brushRef="#br1" timeOffset="47112.27">16351 967 1549 0,'20'-38'0'0,"-20"38"62"0,0 0-62 0,44-79 63 16,2-11-63-16,-46 90 58 0,0 0-58 0,40-92 58 15,-13 11-58-15,-27 81 28 0,0 0-28 0,10-92 28 16,-8-7-1-16,-6 8 1 16,-4 18 0-16,-6 12 1 15,-4 22-4-15,-10 30 0 0,-8 24-3 16,5 27 1-16,1 25-7 16,10 10 0-16,4 0-5 15,9 3 1-15,4 5-12 16,3-85 7-16,0 0-7 0,9 78 7 0,14-6-7 15,-23-72 5-15,0 0-5 0,37 64 6 0,15-12-6 16,-52-52 4-16,0 0-4 0,59 42 4 0,-8-18-4 0,-51-24-2 16,0 0 2-16,53 7-1 0,-4-17 1 0,1 1-1544 15</inkml:trace>
  <inkml:trace contextRef="#ctx0" brushRef="#br1" timeOffset="47363.96">16820 526 1405 0,'0'12'0'0,"0"-12"34"0,0 0-34 0,6 54 35 16,-1 13-35-16,-5-67 11 0,0 0-11 0,12 64 11 16,2-7-11-16,-14-57 10 0,0 0-10 0,18 42 11 15,2-11-11-15,-20-31 19 0,0 0-19 0,21 16 20 16,-4-15-20-16,-17-1 32 0,0 0-32 0,16-8 33 16,5-13-33-16,-21 21 39 0,0 0-39 0,18-33 39 15,-9-14-39-15,-9 47 38 0,0 0-38 0,-9-50 38 16,-17-2-38-16,26 52 33 0,0 0-33 0,-36-48 33 15,-3 12-33-15,39 36 29 0,0 0-29 0,-35-28 30 16,5 11-30-16,30 17 24 0,0 0-24 0,-23-7 25 16,4 10-25-16,19-3 6 0,0 0-6 0,-7 5 6 0,19 7-6 15,-3 1-1411-15</inkml:trace>
  <inkml:trace contextRef="#ctx0" brushRef="#br1" timeOffset="47663.84">17177 384 1759 0,'0'0'0'0,"0"0"75"16,0 0-75-16,-39 12 75 0,2 9-75 0,37-21 50 0,0 0-50 16,-27 21 50-16,17 3-50 0,10-24 23 0,0 0-23 15,0 28 24-15,14-1-24 0,-14-27 17 0,0 0-17 16,25 25 18-16,8-1-18 0,-33-24 16 0,0 0-16 15,34 29 16-15,-4 2-16 0,-30-31 14 0,0 0-14 16,26 39 14-16,-3 0-14 0,-23-39 10 0,0 0-10 16,18 37 11-16,-8-13-11 0,-10-24 10 0,0 0-10 0,0 21 10 15,-10-6-10-15,10-15 5 0,0 0-5 0,-13 12 5 16,-3-8-5-16,16-4 1 0,0 0-1 0,-7 0 1 16,7 0-1-16,0 0-1 0,0 0 1 0,9-12 0 15,25-25 0-15,-1 4-1593 0</inkml:trace>
  <inkml:trace contextRef="#ctx0" brushRef="#br1" timeOffset="47905.24">17464 377 1673 0,'-14'12'0'15,"14"-12"16"-15,0 0-16 0,-32 52 17 0,24 0-17 16,8-52 18-16,0 0-18 0,17 54 18 0,18-6-18 15,-35-48 5-15,0 0-5 0,41 40 6 0,-9 0-6 16,-32-40 19-16,0 0-19 0,26 33 19 0,-8-9-19 16,-18-24 14-16,0 0-14 0,5 24 15 0,-14 4-15 0,9-28 12 15,0 0-12-15,-21 24 12 0,-11-7-12 0,32-17 9 16,0 0-9-16,-33 7 10 0,-2-1-10 0,35-6 1 0,0 0-1 16,-27 0 1-16,17-6-1 0,-4 3-1339 15</inkml:trace>
  <inkml:trace contextRef="#ctx0" brushRef="#br1" timeOffset="48661.67">18443 405 1241 0,'-9'3'0'16,"9"-3"34"-16,0 0-34 0,-45 25 35 0,-5 4-35 16,50-29 16-16,0 0-16 0,-42 33 16 0,15 2-16 15,27-35 24-15,0 0-24 0,-17 29 24 0,15 2-24 16,2-31 37-16,0 0-37 0,3 24 38 0,5-3-38 0,-8-21 44 16,0 0-44-16,12 17 44 0,7 2-44 0,-19-19 42 15,0 0-42-15,21 13 42 0,-1-13-42 0,-20 0 35 0,0 0-35 16,18-7 36-16,10-11-36 0,-28 18 30 0,0 0-30 15,26-19 31-15,-5 5-31 0,-21 14 27 0,0 0-27 16,16-19 28-16,-2-1-28 0,-14 20 26 0,0 0-26 16,13-25 26-16,-3 10-26 0,-10 15 20 0,0 0-20 15,7-17 21-15,-3 6-21 0,-4 11 16 0,0 0-16 0,9-2 17 16,10 4-17-16,-19-2 14 0,0 0-14 0,27 11 14 16,4 2-14-16,-31-13 10 0,0 0-10 0,32 19 11 15,5-1-11-15,-37-18 8 0,0 0-8 0,39 15 8 16,7-8-8-16,-46-7 6 0,0 0-6 0,40 5 6 15,-11-10-6-15,-29 5 6 0,0 0-6 0,26-12 6 16,-3-3-6-16,-23 15 5 0,0 0-5 0,19-25 5 16,-3-11-5-16,-16 36 8 0,0 0-8 0,11-45 8 15,-8-10-8-15,-3 55 10 0,0 0-10 0,0-58 10 0,-9-6 1 16,1 11 1-16,-3 10-1 16,4 13 0-16,5 15 3 15,1 6 0-15,1 9-1 16,-8 9 1-16,5 30-1 15,3 18 1-15,5 16-2 16,8 0 1-16,4 3 0 16,6-2 1-16,0 3-14 15,-23-77 12-15,0 0-12 0,27 64 12 0,-1-25-12 16,-26-39 5-16,0 0-5 0,23 25 6 0,0-13-6 0,-23-12 1 16,0 0-1-16,23-11 1 0,12-15-1 0,0-1-1666 15</inkml:trace>
  <inkml:trace contextRef="#ctx0" brushRef="#br1" timeOffset="48804.8">18867 498 1076 0,'10'4'0'0,"-10"-4"-11"0,0 0 11 0,51 3-11 16,4-3 11-16,0 0-731 0</inkml:trace>
  <inkml:trace contextRef="#ctx0" brushRef="#br1" timeOffset="49465.95">18754 405 1229 0,'0'0'2'15,"17"21"1"-15,10-9-7 0,10-4 0 16,3-1 4-16,10-1 0 15,8-3 14-15,-3-6 0 16,-4 1-895-16</inkml:trace>
  <inkml:trace contextRef="#ctx0" brushRef="#br1" timeOffset="50380.42">19828 332 1549 0,'-18'18'88'15,"-22"33"1"-15,8 1-29 16,18 0 0-16,19-10-31 16,13-2 0-16,8-13-12 15,6-2 1-15,1 1-18 0,-33-26 13 16,0 0-13-16,36 15 14 0,3-18-14 0,-39 3 11 15,0 0-11-15,42-14 12 0,-2-5-12 0,-40 19 9 16,0 0-9-16,36-18 9 0,-12 3-9 0,-24 15 10 0,0 0-10 16,18-16 10-16,-6 1-10 0,-12 15 11 0,0 0-11 15,6-9 11-15,-3 0-11 0,-3 9 10 0,0 0-10 16,0-8 11-16,-9 1-11 0,9 7 10 0,0 0-10 16,-7 0 10-16,0 7-10 0,7-7 9 0,0 0-9 0,2 21 10 15,12 11-10-15,-14-32 9 0,0 0-9 0,23 32 10 16,4 0-10-16,-27-32 9 0,0 0-9 0,30 25 9 15,3-10-9-15,-33-15 6 0,0 0-6 0,27 5 6 16,-15-8-6-16,-12 3 6 0,0 0-6 0,9-14 6 16,-2-14-6-16,-7 28 7 0,0 0-7 0,1-32 7 15,-6 4-7-15,5 28 9 0,0 0-9 0,-12-33 9 16,-11-3-9-16,23 36 9 0,0 0-9 0,-27-37 10 16,-1 10-10-16,28 27 12 0,0 0-12 0,-26-25 13 15,5 6-13-15,21 19 12 0,0 0-12 0,-16-12 12 0,7 7-12 16,9 5 5-16,0 0-5 0,0 0 6 0,0 0-6 15,0 0 0-15,0 0 0 0,19-7 1 0,11 7-1 16,-30 0-7-16,0 0 7 0,34 0-6 0,-6 0 6 16,-28 0-62-16,0 0 62 0,27 4-61 0,-5 3 61 15,-22-7-140-15,0 0 140 0,27 8-139 0,5 4 139 16,-32-12-70-16,0 0 70 0,31 16-70 0,-4 1 70 16,-27-17-26-16,0 0 26 0,26 19-25 0,-3 5 25 15,-23-24-7-15,0 0 7 0,18 25-6 0,-8 1 6 16,-10-26 1-16,0 0-1 0,4 22 2 0,-11-1-2 0,7-21 16 15,0 0-16-15,-11 15 16 0,1-2-16 0,10-13 36 16,0 0-36-16,-7 8 36 0,7-8-36 0,0 0 52 16,0 0-52-16,-9 4 53 0,9-4-53 0,0 0 48 0,0 0-48 15,-2-7 49-15,4-2-49 0,-2 9 42 0,0 0-42 16,7-15 42-16,7-13-42 0,-14 28 29 0,0 0-29 16,12-26 29-16,-5 10-29 0,-7 16 24 0,0 0-24 15,8-12 24-15,2 5-24 0,-10 7 16 0,0 0-16 0,23-5 17 16,12 2-17-16,-35 3 15 0,0 0-15 0,41 7 16 15,-13 6-16-15,-28-13 13 0,0 0-13 0,23 23 13 16,-5 6-13-16,-18-29 11 0,0 0-11 0,14 28 12 16,-4 5-12-16,-10-33 3 0,0 0-3 0,7 28 3 15,-1-4-3-15,-6-24-1 0,0 0 1 0,7 15 0 16,-2-9 0-16,2-3-1650 0</inkml:trace>
  <inkml:trace contextRef="#ctx0" brushRef="#br1" timeOffset="50729.3">20731 490 1614 0,'5'3'0'15,"-5"-3"62"-15,0 0-62 0,27 21 63 0,-8 3-63 16,-19-24 32-16,0 0-32 0,16 21 32 0,-5 7-32 16,-11-28 52-16,0 0-52 0,3 24 52 0,-6 0-52 15,3-24 60-15,0 0-60 0,-4 24 61 0,2-3-61 0,2-21 52 16,0 0-52-16,0 16 53 0,-5-8-53 0,5-8 46 15,0 0-46-15,0 0 46 0,0 0-46 0,0 0 31 0,0 0-31 16,5-17 31-16,8-7-31 0,-13 24 20 0,0 0-20 16,16-31 20-16,-4 6-20 0,-12 25 12 0,0 0-12 15,9-24 12-15,-2 9-12 0,-7 15 7 0,0 0-7 16,7-12 7-16,2-1-7 0,-9 13 4 0,0 0-4 16,14-8 4-16,5-4-4 0,-19 12 2 0,0 0-2 15,30-6 2-15,4 8-2 0,-34-2 1 0,0 0-1 0,33 11 1 16,-10 2-1-16,-23-13 0 0,0 0 0 0,16 19 0 15,-4-3 0-15,-12-16 0 0,0 0 0 0,13 14 0 16,-1 5 0-16,-12-19-7 0,0 0 7 0,11 12-7 16,-3-7 7-16,1 2-1714 0</inkml:trace>
  <inkml:trace contextRef="#ctx0" brushRef="#br1" timeOffset="50996.47">21190 559 1322 0,'0'0'0'15,"0"0"40"1,0 0-40-16,24-12 41 0,-11 3-41 0,-13 9 11 0,0 0-11 0,5-7 12 0,-5 7-12 16,0 0 33-16,0 0-33 0,0-5 34 0,0 5-34 15,0 0 49-15,0 0-49 0,-9-12 50 0,2 5-50 16,7 7 59-16,0 0-59 0,-9-2 60 0,-5 8-60 16,14-6 57-16,0 0-57 0,-16 12 58 0,4 8-58 15,12-20 50-15,0 0-50 0,-7 23 50 0,5 1-50 0,2-24 38 16,0 0-38-16,9 24 39 0,3-3-39 0,-12-21 30 15,0 0-30-15,21 16 30 0,4-4-30 0,-25-12 17 16,0 0-17-16,32 2 18 0,8-4-18 0,-40 2 12 16,0 0-12-16,45-12 12 0,6-4-12 0,0-3-1532 15</inkml:trace>
  <inkml:trace contextRef="#ctx0" brushRef="#br1" timeOffset="51379.03">21713 362 1548 0,'0'0'0'0,"0"0"63"0,0 0-63 0,-30 34 63 16,4 3-63-16,26-37 40 0,0 0-40 0,-26 36 40 16,6 0-40-16,20-36 25 0,0 0-25 0,-14 42 25 15,3 1-25-15,11-43 17 0,0 0-17 0,-5 42 17 16,9 1-17-16,-4-43 15 0,0 0-15 0,9 36 16 16,5-12-16-16,-14-24 13 0,0 0-13 0,21 18 14 15,9-15-14-15,-30-3 12 0,0 0-12 0,40-8 13 16,13-17-13-16,-53 25 9 0,0 0-9 0,60-31 10 15,11-10-10-15,-71 41 8 0,0 0-8 0,69-40 9 0,-13-9-9 16,-56 49 7-16,0 0-7 0,44-55 7 0,-16-11-7 16,-28 66 5-16,0 0-5 0,14-72 6 0,-6-1 0 15,-5 9 0-15,1 28 1 16,-4 11 0-16,-4 8 2 16,4 17 0-16,-14 21 3 15,9 15 1-15,1 21 1 16,8 4 0-16,-3-1 3 15,3 1 0-15,-4-6-4 16,0-6 1-16,0-8-4 16,0-1 0-16,2-7-10 0,-2-33 6 15,0 0-6-15,1 28 7 0,1-13-7 0,0 3-1570 0</inkml:trace>
  <inkml:trace contextRef="#ctx0" brushRef="#br1" timeOffset="52177.87">22005 530 1426 0,'0'0'0'0,"0"0"44"0,0 0-44 0,24-4 44 16,-6 1-44-16,-18 3 37 0,0 0-37 0,16 0 38 15,3-4-38-15,-19 4 18 0,0 0-18 0,23-2 18 16,5 2-18-16,-28 0 18 0,0 0-18 0,30 0 19 16,-2 2-19-16,-28-2 19 0,0 0-19 0,25 11 20 15,-2 9-20-15,-23-20 26 0,0 0-26 0,20 25 26 16,-6-1-26-16,-14-24 29 0,0 0-29 0,14 21 29 15,2-6-29-15,-16-15 25 0,0 0-25 0,19 12 26 16,11-7-26-16,-30-5 22 0,0 0-22 0,32 4 23 0,-8-4-23 16,-24 0 18-16,0 0-18 0,23-5 18 0,-1-2-18 15,-22 7 17-15,0 0-17 0,17-12 17 0,-4-4-17 16,-13 16 18-16,0 0-18 0,5-17 19 0,-9-7-19 16,4 24 18-16,0 0-18 0,-12-25 18 0,-13-2-18 15,25 27 17-15,0 0-17 0,-31-18 18 0,-14 8-18 16,45 10 15-16,0 0-15 0,-37-2 15 0,6 7-15 15,31-5 9-15,0 0-9 0,-25 9 10 0,9 1-10 0,16-10 7 16,0 0-7-16,-7 9 8 0,7-9-8 0,0 0 5 0,0 0-5 16,0 0 6-16,21 0-6 0,-21 0 5 0,0 0-5 15,32 0 6-15,16-9-6 0,-48 9 3 0,0 0-3 16,52-12 4-16,0 5-4 0,-52 7 3 0,0 0-3 16,49-5 3-16,2 5-3 0,-51 0 8 0,0 0-8 15,51 9 8-15,-5 0-8 0,-46-9 12 0,0 0-12 16,39 12 12-16,-11 0-12 0,-28-12 16 0,0 0-16 0,20 15 16 15,-8 1-16-15,-12-16 15 0,0 0-15 0,9 14 16 16,-6 1-16-16,-3-15 13 0,0 0-13 0,2 7 14 16,-2-7-14-16,0 0 12 0,0 0-12 0,0 0 12 15,0 0-12-15,0 0 11 0,0 0-11 0,11-3 11 16,-11 3-11-16,0 0 10 0,0 0-10 0,14-9 10 16,2-3-10-16,-16 12 13 0,0 0-13 0,21-16 13 15,3 1-13-15,-24 15 8 0,0 0-8 0,27-17 9 16,-6 1-9-16,-21 16 6 0,0 0-6 0,21-16 6 15,2 4-6-15,-23 12 2 0,0 0-2 0,23-17 2 0,7-2-2 16,-30 19 0-16,0 0 0 0,30-21 0 0,-7 2 0 16,-23 19-1-16,0 0 1 0,21-17 0 0,0-4 0 15,-21 21-2-15,0 0 2 0,16-16-2 0,-7 8 2 16,-9 8-3-16,0 0 3 0,0 0-2 0,0-11 2 16,0 11-4-16,0 0 4 0,-7 0-3 0,-5 11 3 15,12-11-4-15,0 0 4 0,-14 17-3 0,10 11 3 16,4-28-1-16,0 0 1 0,5 33-1 0,8-2 1 15,-13-31 0-15,0 0 0 0,8 33 0 0,0 0 0 16,-8-33 1-16,0 0-1 0,1 27 1 0,-2 1-1 0,1-28 3 16,0 0-3-16,-6 24 3 0,-4-3-3 0,10-21 5 15,0 0-5-15,-20 16 6 0,-1-4-6 0,21-12 8 0,0 0-8 16,-26 8 8-16,3-8-8 0,23 0 3 0,0 0-3 16,-23-3 3-16,-2 3-3 0,25 0 0 0,0 0 0 15,-23-5 1-15,13 1-1 0,-1-3-1782 0</inkml:trace>
  <inkml:trace contextRef="#ctx0" brushRef="#br1" timeOffset="53097.87">23800 668 1459 0,'0'0'13'0,"20"-9"0"15,-3 6-13-15,8 3 0 16,7 3 20-16,6-3 0 16,7-3 30-16,11-1 0 15,11-1 15-15,2-2 0 16,-7-1-1-16,-15-1 0 15,-19 2-19-15,-10 2 1 16,-4 5-28-16,-2-4 0 16,1-1-1466-16</inkml:trace>
  <inkml:trace contextRef="#ctx0" brushRef="#br1" timeOffset="53324.13">24040 523 1384 0,'2'12'89'0,"7"36"0"15,-1 13-89-15,-8-61 38 0,0 0-38 16,9 60 39-16,0-16-39 0,-9-44 0 0,0 0 0 15,12 36 0-15,11-12 0 0,0 0-1170 0</inkml:trace>
  <inkml:trace contextRef="#ctx0" brushRef="#br1" timeOffset="53931.95">24961 931 1066 0,'0'0'0'0,"0"0"133"0,0 0-133 15,19-17 133-15,8-7-133 0,-27 24 103 0,0 0-103 16,30-33 104-16,-4 1-104 0,-26 32 63 0,0 0-63 16,21-45 63-16,-1-12-63 0,-20 57 66 0,0 0-66 0,17-60 67 15,-4 8-67-15,-13 52 63 0,0 0-63 0,3-52 64 16,1-5-64-16,-4 57 45 0,0 0-45 0,0-64 46 16,-2 0-46-16,2 64 34 0,0 0-34 0,-4-57 34 15,-1 3-7-15,-2 11 0 16,2 19-7-16,-4 11 0 15,-7 17-4-15,-2 17 0 16,-1 22-6-16,3 14 0 16,7 7-4-16,6 5 0 15,1 1-1-15,7 2 1 16,9-4-6-16,-14-68 4 0,0 0-4 0,22 69 5 0,6-12-5 16,-28-57 3-16,0 0-3 0,33 48 3 0,4-11-3 15,-37-37 0-15,0 0 0 0,45 24 0 0,4-17 0 16,-1 2-1641-16</inkml:trace>
  <inkml:trace contextRef="#ctx0" brushRef="#br1" timeOffset="54229.87">25493 547 1548 0,'-7'3'0'0,"7"-3"48"15,0 0-48-15,-22 40 48 0,0 14-48 0,22-54 28 0,0 0-28 16,-10 55 28-16,10-6-28 0,0-49 7 0,0 0-7 15,5 41 8-15,9-8-8 0,-14-33 11 0,0 0-11 16,25 23 12-16,12-11-12 0,-37-12 20 0,0 0-20 16,32 5 21-16,-4-9-21 0,-28 4 23 0,0 0-23 15,26-8 24-15,3-10-24 0,-29 18 22 0,0 0-22 0,26-36 23 16,-5-16-23-16,-21 52 23 0,0 0-23 0,11-52 24 16,-15 4-24-16,4 48 21 0,0 0-21 0,-17-37 21 15,-19 1-21-15,36 36 17 0,0 0-17 0,-47-28 17 16,-6 16-17-16,53 12 16 0,0 0-16 0,-51 0 17 15,12 11-17-15,39-11 7 0,0 0-7 0,-28 17 8 16,13 7-8-16,15-24 2 0,0 0-2 0,4 21 3 16,17 1-3-16,0-1-1476 0</inkml:trace>
  <inkml:trace contextRef="#ctx0" brushRef="#br1" timeOffset="54594.67">26007 408 1526 0,'0'0'0'0,"0"0"46"16,0 0-46-16,-32-10 46 0,-5 13-46 0,37-3 24 16,0 0-24-16,-35 13 25 0,3 11-25 0,32-24 6 15,0 0-6-15,-27 24 7 0,6 4-7 0,21-28 15 0,0 0-15 16,-16 24 15-16,13-3-15 0,3-21 24 0,0 0-24 15,7 21 25-15,7 1-25 0,-14-22 27 0,0 0-27 16,21 21 27-16,4-6-27 0,-25-15 25 0,0 0-25 16,28 12 26-16,6 2-26 0,-34-14 22 0,0 0-22 15,33 23 23-15,-3 6-23 0,-30-29 18 0,0 0-18 16,25 31 18-16,-7-6-18 0,-18-25 16 0,0 0-16 0,7 24 17 16,-14-3-17-16,7-21 16 0,0 0-16 0,-16 20 16 15,-6-11-16-15,22-9 14 0,0 0-14 0,-26 7 14 16,-6-7-14-16,32 0 5 0,0 0-5 0,-28-4 6 15,16 1-6-15,12 3 2 0,0 0-2 0,0 0 2 16,7-14-2-16,0-1-1480 0</inkml:trace>
  <inkml:trace contextRef="#ctx0" brushRef="#br1" timeOffset="54930.18">26227 446 1634 0,'0'0'0'15,"0"0"65"-15,0 0-65 0,-16 7 66 0,-5 6-66 16,21-13 11-16,0 0-11 0,-21 17 11 0,5 2-11 16,16-19 16-16,0 0-16 0,-10 17 16 0,8 6-16 0,2-23 21 15,0 0-21-15,5 20 21 0,7 1-21 0,-12-21 22 16,0 0-22-16,15 24 23 0,-1-3-23 0,-14-21 25 0,0 0-25 15,14 28 25-15,2 8-25 0,-16-36 20 0,0 0-20 16,17 33 21-16,1-2-21 0,-18-31 16 0,0 0-16 16,12 28 17-16,-8 1-17 0,-4-29 16 0,0 0-16 15,-5 28 16-15,-10-16-16 0,15-12 12 0,0 0-12 16,-19 12 12-16,0 0-12 0,19-12 9 0,0 0-9 16,-20 13 9-16,3-13-9 0,17 0 8 0,0 0-8 15,-6-7 9-15,12-11-9 0,-1 3-1531 0</inkml:trace>
  <inkml:trace contextRef="#ctx0" brushRef="#br1" timeOffset="55730.41">26943 580 914 0,'-7'-9'0'0,"7"9"118"0,0 0-118 16,-40-24 119-16,-10 7-119 0,50 17 89 0,0 0-89 0,-47-4 89 15,4 16-89-15,43-12 53 0,0 0-53 0,-35 18 53 16,5 9-53-16,30-27 45 0,0 0-45 0,-19 31 45 15,10 11-45-15,9-42 35 0,0 0-35 0,-2 40 36 16,7-7-36-16,-5-33 25 0,0 0-25 0,11 19 25 16,7-7-25-16,-18-12 19 0,0 0-19 0,19 5 20 15,-1-9-20-15,-18 4 15 0,0 0-15 0,24-13 16 16,17-22-16-16,-41 35 15 0,0 0-15 0,39-36 15 16,-18 10-15-16,-21 26 14 0,0 0-14 0,14-23 15 15,-3 9-15-15,-11 14 13 0,0 0-13 0,7-10 14 0,-4 5-14 16,-3 5 13-16,0 0-13 0,0 0 14 0,20-7-14 15,-20 7 14-15,0 0-14 0,23 10 14 0,7 11-14 16,-30-21 13-16,0 0-13 0,33 33 13 0,2 7-13 16,-35-40 13-16,0 0-13 0,36 29 14 0,1-10-14 15,-37-19 14-15,0 0-14 0,30 12 14 0,-11-12-14 16,-19 0 14-16,0 0-14 0,16-8 15 0,-2-11-15 16,-14 19 13-16,0 0-13 0,14-30 14 0,-1-10-14 0,-13 40 12 15,0 0-12-15,7-39 12 0,-7-6-12 0,0 45 12 16,0 0-12-16,-2-49 13 0,-2-11-13 0,4 60 11 15,0 0-11-15,-3-61 12 0,1 4-1 0,0 8 0 16,2 18 2-16,0 10 1 16,0 13 0-16,0 8 0 15,-12 29-1-15,5 8 0 16,3 14-1-16,3 7 0 16,2 2 1-16,8 8 0 15,9 1-13-15,-18-69 13 0,0 0-13 16,26 69 14-16,11-8-14 0,-37-61 12 0,0 0-12 0,41 45 12 15,-1-14-12-15,-40-31 3 0,0 0-3 0,32 21 4 16,-11-18-4-16,-21-3 0 0,0 0 0 0,25-12 0 16,10-16 0-16,1-1-1648 0</inkml:trace>
  <inkml:trace contextRef="#ctx0" brushRef="#br1" timeOffset="55905.71">27143 639 1217 0,'7'0'0'16,"-7"0"37"-16,0 0-37 0,42-13 38 0,25 1-38 0,-67 12 6 16,0 0-6-16,64-12 6 0,-18-3-6 15,-2-1-918-15</inkml:trace>
  <inkml:trace contextRef="#ctx0" brushRef="#br1" timeOffset="56428.66">28344 377 1266 0,'-11'-8'18'16,"-36"-8"1"-16,-10 4-18 16,6 12 1-16,12 12 5 15,6 4 1-15,6 11 22 16,10 6 0-16,10 4 22 16,8 2 0-16,8-1-3 15,9 2 1-15,10-9-50 16,-28-31 40-16,0 0-40 0,39 37 41 0,7 4-41 0,-46-41 39 15,0 0-39-15,47 40 40 0,-10-11-40 0,-37-29 32 16,0 0-32-16,20 25 33 0,-18-6-33 0,-2-19 29 16,0 0-29-16,-15 12 29 0,-14-4-29 0,29-8 22 0,0 0-22 15,-41 4 23-15,-5-11-23 0,46 7 17 0,0 0-17 16,-44-9 18-16,12-6-18 0,32 15 5 0,0 0-5 16,-21-14 6-16,10 4-6 0,11 10 4 0,0 0-4 0,8-18 5 15,22-13-5-15,0 2-1416 0</inkml:trace>
  <inkml:trace contextRef="#ctx0" brushRef="#br1" timeOffset="56812.09">28492 784 1392 0,'0'21'0'0,"0"-21"16"0,0 0-16 0,-2 60 17 0,-5 4-17 15,7-64 1-15,0 0-1 0,-9 61 2 0,2-7-2 16,7-54 3-16,0 0-3 0,-7 43 4 0,2-14-4 16,5-29 2-16,0 0-2 0,-2 19 3 0,2-19-3 15,0 0 0-15,0 0 0 0,0-15 1 0,6-22-1 16,-6 37-2-16,0 0 2 0,5-48-2 0,-2-1 2 16,-3 49-13-16,0 0 13 0,2-57-13 0,0-7 13 15,-2 64-21-15,0 0 21 0,5-69-20 0,4 2 20 0,-9 67-10 16,0 0 10-16,9-54-10 0,0 18 10 0,-9 36-1 15,0 0 1-15,9-25-1 0,-4 10 1 0,-5 15 3 16,0 0-3-16,5-12 4 0,0 3-4 0,-5 9 26 16,0 0-26-16,22-7 26 0,22-2-26 0,-44 9 55 15,0 0-55-15,46-6 55 0,-8 12-55 0,-38-6 64 0,0 0-64 16,27 18 65-16,-18 13-65 0,-9-31 54 0,0 0-54 16,-9 33 55-16,-27 10-55 0,36-43 38 0,0 0-38 15,-40 36 38-15,3-11-38 0,37-25 27 0,0 0-27 16,-27 12 27-16,17-12-27 0,-1 0-1354 0</inkml:trace>
  <inkml:trace contextRef="#ctx0" brushRef="#br1" timeOffset="57018.08">29032 462 1221 0,'-7'0'0'0,"7"0"43"0,0 0-43 0,-28 4 44 0,12-4-44 16,16 0 1-16,0 0-1 0,0 0 2 0,0 0-2 15,0 0-4-15,0 0 4 0,0 0-3 0,16 3 3 16,-16-3-18-16,0 0 18 0,12 0-17 0,2 0 17 16,0 0-892-16</inkml:trace>
  <inkml:trace contextRef="#ctx0" brushRef="#br1" timeOffset="57279.61">29064 204 1137 0,'0'0'28'0,"-13"-12"0"15,6 10-16-15,0 14 1 16,-2 21 20-16,1 12 1 15,2 19 30-15,6 6 0 16,4 2 17-16,1 4 1 16,0-3-82-16,-5-73 72 0,0 0-72 0,4 64 72 15,-6-15-72-15,2-49 53 0,0 0-53 0,-3 32 54 16,-1-4-54-16,4-28 31 0,0 0-31 0,2 17 31 16,5-10-31-16,0-1-1357 0</inkml:trace>
  <inkml:trace contextRef="#ctx0" brushRef="#br1" timeOffset="57467.44">29205 620 1474 0,'1'12'0'15,"-1"-12"57"-15,0 0-57 0,2 39 58 0,0-6-58 16,-2-33 19-16,0 0-19 0,2 25 20 0,-2-6-20 0,0-19 5 15,0 0-5-15,0 13 6 0,0-2-6 0,0-11 0 16,0 0 0-16,0 0 1 0,0 0-1 0,0 0-1170 16</inkml:trace>
  <inkml:trace contextRef="#ctx0" brushRef="#br1" timeOffset="57602.71">29268 365 1469 0,'0'0'0'0,"0"0"35"0,0 0-35 0,4 16 35 16,-8-8-35-16,4-8 1 0,0 0-1 0,0 0 1 16,11 12-1-16,-1-3-1096 0</inkml:trace>
  <inkml:trace contextRef="#ctx0" brushRef="#br1" timeOffset="58345.6">29619 384 1262 0,'0'0'0'16,"0"0"61"-16,0 0-61 0,-23 24 61 0,-10 2-61 15,33-26 51-15,0 0-51 0,-32 32 52 0,7-3-52 16,25-29 24-16,0 0-24 0,-16 35 25 0,2 1-25 15,14-36 26-15,0 0-26 0,-10 36 26 0,1 6-26 0,9-42 29 16,0 0-29-16,-2 40 30 0,13-11-30 0,-11-29 28 16,0 0-28-16,23 24 29 0,12-5-29 0,-35-19 25 15,0 0-25-15,42 9 25 0,2-6-25 0,-44-3 22 0,0 0-22 16,46-7 22-16,4-1-22 0,-50 8 17 0,0 0-17 16,49-21 18-16,-5-10-18 0,-44 31 25 0,0 0-25 15,35-30 26-15,-10 6-26 0,-25 24 31 0,0 0-31 16,20-24 31-16,-3-4-31 0,-17 28 35 0,0 0-35 15,13-33 35-15,-12 1-35 0,-1 32 35 0,0 0-35 0,-5-28 35 16,-4 12-35-16,9 16 31 0,0 0-31 16,-14-8 31-16,-7 8-31 0,21 0 28 0,0 0-28 0,-23 12 29 15,4 12-29-15,19-24 24 0,0 0-24 0,-18 29 24 16,0 6-24-16,18-35 21 0,0 0-21 0,-10 36 22 16,8 6-22-16,2-42 17 0,0 0-17 0,5 36 17 15,8-12-17-15,-13-24 11 0,0 0-11 0,17 16 11 16,3-7-11-16,-20-9 5 0,0 0-5 0,24 3 6 15,12-10-6-15,-36 7 4 0,0 0-4 0,42-14 4 16,14-10-4-16,-56 24 3 0,0 0-3 0,50-24 3 0,-19 8-3 16,-31 16 2-16,0 0-2 0,29-19 3 0,8-10-3 15,-37 29 2-15,0 0-2 0,33-31 2 0,-13 1-2 16,-20 30 3-16,0 0-3 0,10-27 4 0,-4 6-4 16,-6 21 4-16,0 0-4 0,1-16 4 0,-2 8-4 15,1 8 6-15,0 0-6 0,0 0 6 0,-15 5-6 16,15-5 8-16,0 0-8 0,-7 19 9 0,4 5-9 15,3-24 10-15,0 0-10 0,0 33 10 0,5 7-10 16,-5-40 12-16,0 0-12 0,7 41 12 0,2 11-12 0,-9-52 13 16,0 0-13-16,9 52 14 0,-2-10-14 0,-7-42 14 15,0 0-14-15,3 34 14 0,1-13-14 0,-4-21 14 16,0 0-14-16,-4 9 15 0,-8-9-15 0,12 0 15 0,0 0-15 16,-19-9 16-16,-8-7-16 0,27 16 15 15,0 0-15-15,-26-17 16 0,1-2-16 0,25 19 15 0,0 0-15 16,-25-29 16-16,1-6-16 0,24 35 14 0,0 0-14 0,-21-33 14 15,8 6-14-15,13 27 7 0,0 0-7 16,-10-21 8-16,6 9-8 0,1 0-1961 0</inkml:trace>
  <inkml:trace contextRef="#ctx0" brushRef="#br1" timeOffset="60178.51">332 947 1091 0,'0'0'0'16,"0"0"129"-16,0 0-129 0,26-12 130 15,6 3-130-15,-32 9 103 0,0 0-103 0,35-7 103 0,14 5-103 16,-49 2 51-16,0 0-51 0,55-3 51 0,9-4-51 16,-64 7 36-16,0 0-36 0,68-9 37 0,-1-3-37 15,-67 12 24-15,0 0-24 0,68-12 25 0,-14-4-25 0,-54 16 20 16,0 0-20-16,50-13 21 0,-19-3-21 0,-31 16 9 16,0 0-9-16,27-12 10 0,-13 3-10 0,-14 9 0 0,0 0 0 15,5-7 1-15,-5-1-1 0,0 1-1321 16</inkml:trace>
  <inkml:trace contextRef="#ctx0" brushRef="#br1" timeOffset="60365.18">570 1038 1210 0,'0'37'0'0,"0"-37"47"0,0 0-47 0,2 78 47 15,1 10-47-15,-3-88 31 0,0 0-31 0,9 81 32 16,0-8-32-16,-9-73 12 0,0 0-12 0,10 64 12 16,8-10-12-16,-18-54 4 0,0 0-4 0,23 34 5 15,3-34-5-15,4 0-990 0</inkml:trace>
  <inkml:trace contextRef="#ctx0" brushRef="#br1" timeOffset="60679.97">854 1265 1311 0,'1'17'0'0,"-1"-17"40"16,0 0-40-16,13 52 40 0,4 4-40 0,-17-56 21 16,0 0-21-16,23 41 21 0,0-8-21 0,-23-33 26 15,0 0-26-15,23 16 26 0,4-13-26 0,-27-3 32 16,0 0-32-16,23-12 33 0,3-9-33 0,-26 21 33 0,0 0-33 15,23-31 34-15,-5-2-34 0,-18 33 38 0,0 0-38 16,14-31 38-16,-9-2-38 0,-5 33 33 0,0 0-33 16,-5-33 33-16,-4 6-33 0,9 27 29 0,0 0-29 15,-23-28 30-15,-9-2-30 0,32 30 25 0,0 0-25 0,-30-20 25 16,7 4-25-16,23 16 11 0,0 0-11 0,-23-3 12 16,4-1-12-16,19 4 5 0,0 0-5 0,-16-2 6 15,9 2-6-15,7 0 1 0,0 0-1 0,0 0 2 16,14-10-2-16,-3 1-1369 0</inkml:trace>
  <inkml:trace contextRef="#ctx0" brushRef="#br1" timeOffset="60912.47">1249 735 1433 0,'16'30'0'16,"-16"-30"25"-16,0 0-25 0,28 69 25 0,7 7-25 16,-35-76 7-16,0 0-7 0,28 82 7 0,-6 13-7 15,-22-95 33-15,0 0-33 0,14 90 34 0,0-21-34 0,-14-69 46 16,0 0-46-16,5 55 47 0,-1-13-47 16,-4-42 44-16,0 0-44 0,5 31 45 0,2-19-45 0,-2 4-1250 15</inkml:trace>
  <inkml:trace contextRef="#ctx0" brushRef="#br1" timeOffset="61528.35">1275 1120 1186 0,'13'-4'0'0,"-13"4"48"0,0 0-48 16,54-17 49-16,-4-2-49 0,-50 19 25 0,0 0-25 0,46-16 26 15,-6 4-26-15,-40 12 2 0,0 0-2 0,41-14 2 16,-6-5-2-16,-35 19 3 0,0 0-3 0,34-17 3 15,1 1-3-15,-35 16 4 0,0 0-4 0,26-15 5 16,-12-1-5-16,-14 16 12 0,0 0-12 0,6-8 13 16,-6 8-13-16,0 0 24 0,0 0-24 0,-9-6 25 15,-11 15-25-15,20-9 32 0,0 0-32 0,-26 12 32 16,7 9-32-16,19-21 37 0,0 0-37 0,-13 31 37 0,8 11-37 16,5-42 42-16,0 0-42 0,0 43 42 15,3-5-42-15,-3-38 38 0,0 0-38 0,6 31 39 0,3-10-39 16,-9-21 33-16,0 0-33 0,10 15 33 0,2-9-33 15,-12-6 24-15,0 0-24 0,11 0 25 0,-4-2-25 16,-7 2 17-16,0 0-17 0,5-10 17 0,4-8-17 16,-9 18 12-16,0 0-12 0,6-27 12 0,-1-18-12 15,-5 45 10-15,0 0-10 0,7-44 10 0,-2 8-10 16,-5 36 9-16,0 0-9 0,9-26 9 0,3 7-9 16,-12 19 8-16,0 0-8 0,11-5 9 0,1 5-9 15,-12 0 10-15,0 0-10 0,14 5 10 0,9 2-10 0,-23-7 11 16,0 0-11-16,27 9 12 0,-4 3-12 0,-23-12 11 15,0 0-11-15,26 8 11 0,-3-4-11 0,-23-4 12 16,0 0-12-16,19-7 13 0,-4-5-13 0,-15 12 11 0,0 0-11 16,12-18 12-16,0-2-12 0,-12 20 9 0,0 0-9 15,6-25 9-15,-1-2-9 0,-5 27 10 0,0 0-10 16,3-21 10-16,-6 2-10 0,3 19 11 0,0 0-11 0,-9-24 11 16,-2-16-11-16,11 40 11 0,0 0-11 0,-8-38 11 15,-1 1-11-15,9 37 13 0,0 0-13 0,-5-19 14 16,-4 19-14-16,9 0 21 0,0 0-21 0,-9 16 21 15,9 8-21-15,0-24 23 0,0 0-23 0,5 33 23 16,-1 7-23-16,-4-40 24 0,0 0-24 0,5 48 24 16,6 4-24-16,-11-52 27 0,0 0-27 0,15 61 27 15,0 12-27-15,-15-73 19 0,0 0-19 0,19 74 19 16,2-7-19-16,-21-67 13 0,0 0-13 0,23 52 14 16,-4-19-14-16,3 4-1764 0</inkml:trace>
  <inkml:trace contextRef="#ctx0" brushRef="#br1" timeOffset="62813.2">2364 1407 628 0,'0'0'0'0,"0"0"0"0,3 9 0 0,-3-9 115 16,0 0-115-16,0 0 116 0,0 0-116 0,0 0 146 0,0 0-146 16,9-18 146-16,0 6-146 0,-9 12 61 0,0 0-61 15,10-12 62-15,3-4-62 0,-13 16 39 0,0 0-39 0,9-20 40 16,-1-5-40-16,-8 25 22 0,0 0-22 0,14-32 23 15,1-12-23-15,-15 44 20 0,0 0-20 0,17-53 20 16,-3-18-20-16,-14 71 22 0,0 0-22 0,13-73 23 16,4 7-23-16,-17 66 23 0,0 0-23 0,14-64 23 15,-8 7-23-15,-6 57 24 0,0 0-24 0,3-60 24 16,-6-1-24-16,3 61 24 0,0 0-24 0,-6-52 24 16,-2 16-24-16,8 36 21 0,0 0-21 0,-9-30 22 15,3 15-22-15,6 15 18 0,0 0-18 0,-3-12 18 16,-2 0-18-16,5 12 13 0,0 0-13 0,-7-7 13 15,7 7-13-15,0 0 11 0,0 0-11 0,-15 0 11 0,1 12-11 16,14-12 11-16,0 0-11 0,-14 31 12 0,9 21-12 16,5-52 11-16,0 0-11 0,-4 60 11 0,4 6-11 15,0-66 10-15,0 0-10 0,9 68 11 0,0 1-11 16,-9-69 9-16,0 0-9 0,14 76 10 0,4 9-10 16,-18-85 9-16,0 0-9 0,23 81 10 0,3-15-10 15,-26-66 4-15,0 0-4 0,28 52 4 0,2-19-4 16,-30-33 0-16,0 0 0 0,23 19 1 0,2-11-1 0,2 4-1339 15</inkml:trace>
  <inkml:trace contextRef="#ctx0" brushRef="#br1" timeOffset="63008.38">2773 1076 1205 0,'2'23'0'0,"-2"-23"36"0,0 0-36 0,8 66 37 16,5-14-37-16,-13-52 7 0,0 0-7 0,5 39 7 16,-1-13-7-16,-4-26-5 0,0 0 5 0,0 16-5 15,0-16 5-15,0 0-36 0,0 0 36 0,14-9-36 16,-9-22 36-16,4 2-848 0</inkml:trace>
  <inkml:trace contextRef="#ctx0" brushRef="#br1" timeOffset="63128.63">2769 798 758 0,'0'0'0'16,"0"0"10"-16,0 0-10 0,9-9 11 0,-4 0-11 15,-5 9 0-15,0 0 0 0,9 4 0 0,9 1 0 16,0 2-525-16</inkml:trace>
  <inkml:trace contextRef="#ctx0" brushRef="#br1" timeOffset="63479.84">2992 1111 1109 0,'7'17'0'0,"-7"-17"54"0,0 0-54 16,19 56 55-16,-7-6-55 0,-12-50 79 0,0 0-79 15,6 36 80-15,-6-13-80 0,0-23 63 0,0 0-63 16,0 8 64-16,0-8-64 0,0 0 52 0,0 0-52 0,0-15 53 15,5-15-53-15,-5 30 41 0,0 0-41 0,3-43 41 16,3-17-41-16,-6 60 34 0,0 0-34 0,0-58 35 16,0 10-35-16,0 48 22 0,0 0-22 0,3-40 23 15,8 7-23-15,-11 33 17 0,0 0-17 0,18-24 17 16,-1 9-17-16,-17 15 14 0,0 0-14 0,23-4 14 16,4 8-14-16,-27-4 10 0,0 0-10 0,22 12 10 15,1 8-10-15,-23-20 8 0,0 0-8 0,18 28 8 16,-4 5-8-16,-14-33 7 0,0 0-7 0,9 43 8 15,-4 11-8-15,-5-54 3 0,0 0-3 0,9 55 3 0,3-6-3 16,-12-49 1-16,0 0-1 0,13 29 1 16,-6-13-1-16,2-4-1385 0</inkml:trace>
  <inkml:trace contextRef="#ctx0" brushRef="#br1" timeOffset="63712.97">3307 602 1342 0,'0'0'0'0,"0"0"40"0,0 0-40 16,-1 21 41-16,2 24-41 0,-1-45 43 0,0 0-43 16,6 55 44-16,9 6-44 0,-15-61 33 0,0 0-33 15,20 61 33-15,-8-13-33 0,-12-48 32 0,0 0-32 16,11 50 33-16,-2-1-33 0,-9-49 22 0,0 0-22 15,8 52 23-15,1 5-23 0,-9-57 20 0,0 0-20 16,14 46 20-16,8-25-20 0,-5 3-1235 0</inkml:trace>
  <inkml:trace contextRef="#ctx0" brushRef="#br1" timeOffset="64013.88">3519 772 1344 0,'0'5'0'16,"0"-5"50"-16,0 0-50 0,0 43 50 15,-9-6-50-15,9-37 25 0,0 0-25 0,-14 29 26 0,0-10-26 16,14-19 27-16,0 0-27 0,-12 17 27 0,3-8-27 16,9-9 30-16,0 0-30 0,-11 7 31 0,-1-4-31 15,12-3 31-15,0 0-31 0,-9-3 32 0,9 3-32 16,0 0 22-16,0 0-22 0,12-7 23 0,-3 5-23 15,-9 2 16-15,0 0-16 0,11 0 16 0,6 9-16 16,-17-9 8-16,0 0-8 0,23 17 9 0,-5 7-9 0,-18-24 6 16,0 0-6-16,18 37 6 0,5 15-6 0,-23-52 6 15,0 0-6-15,19 52 7 0,2-7-7 0,-21-45 1 16,0 0-1-16,20 33 2 0,-3-14-2 0,1-2-1287 16</inkml:trace>
  <inkml:trace contextRef="#ctx0" brushRef="#br1" timeOffset="64728.78">3844 1353 1020 0,'0'0'0'0,"0"0"0"16,8-7 0-16,-8 7 0 0,0 0 0 0,18-12 0 16,7-15 0-16,-25 27 10 0,0 0-10 0,31-33 11 15,-1-7-11-15,-30 40 19 0,0 0-19 0,27-50 20 16,-8-14-20-16,-19 64 48 0,0 0-48 0,13-68 49 16,-3 6-49-16,-10 62 75 0,0 0-75 0,0-61 76 15,-9 1-76-15,9 60 68 0,0 0-68 0,-10-61 68 16,1-12-68-16,9 73 53 0,0 0-53 0,-9-60 53 15,0 11-53-15,9 49 40 0,0 0-40 0,-5-31 41 16,-2 11-41-16,7 20 30 0,0 0-30 0,-5-16 30 0,-1 4-30 16,6 12 22-16,0 0-22 0,-8 0 22 0,-7 12-22 15,15-12 17-15,0 0-17 0,-15 31 17 0,8 19-17 16,7-50 12-16,0 0-12 0,-8 64 13 0,7 9-13 16,1-73 12-16,0 0-12 0,9 69 13 0,5 2-13 15,-14-71 11-15,0 0-11 0,26 75 11 0,8 13-11 16,-34-88 10-16,0 0-10 0,31 79 11 0,-1-16-11 15,-30-63 0-15,0 0 0 0,23 48 0 0,0-17 0 16,-23-31-7-16,0 0 7 0,23 12-6 0,0-12 6 0,4-3-1342 16</inkml:trace>
  <inkml:trace contextRef="#ctx0" brushRef="#br1" timeOffset="65012.03">4196 990 1207 0,'0'21'0'0,"0"-21"10"0,0 0-10 16,-5 69 11-16,1-5-11 0,4-64 0 0,0 0 0 16,4 57 0-16,1-14 0 0,-5-43 4 0,0 0-4 0,13 33 5 15,-3-9-5-15,-10-24 25 0,0 0-25 0,14 16 26 16,4-11-26-16,-18-5 50 0,0 0-50 0,18-9 50 16,-1-11-50-16,-17 20 57 0,0 0-57 0,23-37 58 15,0-15-58-15,-23 52 51 0,0 0-51 0,18-57 51 16,-13-1-51-16,-5 58 42 0,0 0-42 0,-2-51 42 15,-10 17-42-15,12 34 34 0,0 0-34 0,-12-21 35 16,6 5-35-16,6 16 25 0,0 0-25 0,-5-8 25 16,5 8-25-16,0 0 17 0,0 0-17 0,-12-9 17 15,-2 9-17-15,14 0 5 0,0 0-5 0,-9 4 5 16,12 4-5-16,-3-3-1329 0</inkml:trace>
  <inkml:trace contextRef="#ctx0" brushRef="#br1" timeOffset="65345.12">4477 857 1623 0,'0'0'0'16,"0"0"56"-16,0 0-56 0,-20-4 57 0,-11 4-57 0,31 0 30 15,0 0-30-15,-27 9 30 0,13 6-30 0,14-15 25 0,0 0-25 16,-3 16 26-16,8 5-26 0,-5-21 26 0,0 0-26 15,12 24 26-15,11 0-26 0,-23-24 25 0,0 0-25 16,23 24 26-16,-2 1-26 0,-21-25 24 0,0 0-24 0,20 27 24 16,-6-6-24-16,-14-21 21 0,0 0-21 15,17 24 22-15,1 6-22 0,-18-30 17 0,0 0-17 0,12 34 17 16,-6-9-17-16,-6-25 14 0,0 0-14 0,-6 24 15 16,-6-3-15-16,12-21 12 0,0 0-12 0,-14 20 13 15,5-4-13-15,9-16 11 0,0 0-11 0,-9 12 11 16,9-12-11-16,0 0 6 0,0 0-6 0,-5 4 6 15,10-15-6-15,-5 11 2 0,0 0-2 0,13-21 2 16,2-6-2-16,3-3-1566 0</inkml:trace>
  <inkml:trace contextRef="#ctx0" brushRef="#br1" timeOffset="65627.8">4630 786 1341 0,'-5'3'0'16,"5"-3"29"-16,0 0-29 0,-21 16 29 0,1 8-29 0,20-24 7 15,0 0-7-15,-5 24 8 0,10 4-8 0,-5-28 24 16,0 0-24-16,11 29 24 0,10 2-24 0,-21-31 37 0,0 0-37 16,18 30 38-16,-1 1-38 0,-17-31 42 0,0 0-42 15,14 33 42-15,1 7-42 0,-15-40 44 0,0 0-44 16,8 36 45-16,-4-3-45 0,-4-33 37 0,0 0-37 15,-7 28 37-15,-7-4-37 0,14-24 31 0,0 0-31 16,-23 17 32-16,0 2-32 0,23-19 23 0,0 0-23 16,-27 14 23-16,8-7-23 0,19-7 10 0,0 0-10 15,-12 3 11-15,3-10-11 0,4 4-1376 0</inkml:trace>
  <inkml:trace contextRef="#ctx0" brushRef="#br1" timeOffset="66189.95">5032 1002 1500 0,'0'0'0'0,"0"0"90"0,0 0-90 0,0 0 91 16,0 0-91-16,0 0 66 0,0 0-66 0,7-7 67 15,-7 7-67-15,0 0 76 0,0 0-76 0,20 0 77 16,3 4-77-16,-23-4 76 0,0 0-76 0,35 3 77 16,7-1-77-16,-42-2 66 0,0 0-66 0,48 0 67 15,-2-2-67-15,-46 2 59 0,0 0-59 0,37-3 59 16,-2-1-59-16,-35 4 50 0,0 0-50 0,27-3 50 0,-13 1-50 16,-14 2 32-16,0 0-32 0,9 0 33 0,-9 0-33 15,0 0 15-15,0 0-15 0,0 0 15 0,0 0-15 16,0 0 4-16,0 0-4 0,-13 9 4 0,3-6-4 15,1-1-1871-15</inkml:trace>
  <inkml:trace contextRef="#ctx0" brushRef="#br1" timeOffset="66535.8">4981 1156 1446 0,'0'0'0'0,"0"0"60"0,0 0-60 0,28 21 60 16,-10-9-60-16,-18-12 33 0,0 0-33 0,23 9 33 15,0-6-33-15,-23-3 19 0,0 0-19 0,30 3 20 16,3 3-20-16,-33-6 37 0,0 0-37 0,39 7 37 15,2-2-37-15,-41-5 42 0,0 0-42 0,40 3 42 16,-6-3-42-16,-34 0 43 0,0 0-43 0,30 0 44 16,-7 0-44-16,-23 0 40 0,0 0-40 0,14-3 40 15,-5 3-40-15,-9 0 37 0,0 0-37 0,0 0 37 16,0 0-37-16,0 0 24 0,0 0-24 0,0 0 24 16,-6-9-24-16,6 9 18 0,0 0-18 0,0 0 18 0,-3-9-18 15,-1 3-1556-15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1T10:18:42.2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2376 1059 1107 0,'0'0'0'15,"0"0"114"-15,0 0-114 0,-46-24 114 16,-30 8-114-16,76 16 85 0,0 0-85 0,-81-8 85 15,4 11-85-15,77-3 64 0,0 0-64 0,-71 17 64 0,16 23-64 16,55-40 50-16,0 0-50 0,-46 49 51 0,11 15-51 16,35-64 32-16,0 0-32 0,-26 69 33 0,12-3-33 15,14-66 26-15,0 0-26 0,-4 60 26 0,20-4-26 16,-16-56 22-16,0 0-22 0,37 41 22 0,21-10-22 0,-58-31 17 16,0 0-17-16,76 21 18 0,16-5-18 0,-92-16 12 15,0 0-12-15,95 0 13 0,-19-9-13 0,-76 9 6 16,0 0-6-16,72-19 7 0,0-5-7 0,1 3-1416 0</inkml:trace>
  <inkml:trace contextRef="#ctx0" brushRef="#br0" timeOffset="400.97">1961 526 947 0,'-77'30'0'0,"77"-30"48"0,0 0-48 0,-95 55 49 15,-13 30-2-15,7 24 0 0,22 17-47 0,79-126 30 0,0 0-30 0,-63 137 31 16,13 8-31-16,50-145 38 0,0 0-38 0,-26 149 38 16,35 5-38-16,-9-154 36 0,0 0-36 0,38 137 36 0,28-27-36 15,-66-110 31-15,0 0-31 0,93 92 32 0,24-19-32 16,-117-73 24-16,0 0-24 0,128 45 24 0,15-26-24 15,-143-19 21-15,0 0-21 0,141-11 21 0,-7-21-21 16,-134 32 18-16,0 0-18 0,127-49 19 0,4-15-19 16,-131 64 17-16,0 0-17 0,115-81 18 0,-18-33-18 0,-97 114 19 15,0 0-19-15,74-125 20 0,-20-12-20 0,-54 137 20 16,0 0-20-16,30-142 21 0,-33-12-21 0,3 154 21 16,0 0-21-16,-27-148 22 0,-15 21-22 0,42 127 20 15,0 0-20-15,-62-107 21 0,-30 26-21 16,92 81 19-16,0 0-19 0,-98-61 20 0,-3 16-20 15,101 45 14-15,0 0-14 0,-116-24 14 0,-18 20-14 0,134 4 9 16,0 0-9-16,-141 16 9 0,-8 24-9 0,-1 1-1306 16</inkml:trace>
  <inkml:trace contextRef="#ctx0" brushRef="#br0" timeOffset="1017.45">4764 841 1287 0,'0'0'0'0,"0"0"27"0,0 0-27 0,14 16 27 16,-5 4-27-16,-9-20 42 15,0 0-42-15,9 28 43 0,-4 17-43 0,-5-45 52 0,0 0-52 0,4 61 53 16,1 27-53-16,-5-88 62 0,0 0-62 15,5 102 63-15,-10 7-63 0,5-109 66 0,0 0-66 0,-9 113 66 16,-5 8-66-16,14-121 55 0,0 0-55 0,-12 105 55 16,7-27-55-16,5-78 45 0,0 0-45 0,3 61 45 15,11-18-45-15,-14-43 39 0,0 0-39 0,23 33 39 16,9-18-39-16,-32-15 29 0,0 0-29 0,44 6 30 16,2-12-30-16,-46 6 27 0,0 0-27 0,55-12 27 15,4-3-27-15,-59 15 23 0,0 0-23 0,66-18 23 0,-1 6-23 16,-65 12 6-16,0 0-6 0,67-12 7 0,-12-3-7 15,-55 15-1-15,0 0 1 0,53-21 0 0,1-7 0 16,-4 0-1618-16</inkml:trace>
  <inkml:trace contextRef="#ctx0" brushRef="#br0" timeOffset="1247.23">6015 1281 1593 0,'25'-4'0'0,"-25"4"45"0,0 0-45 0,70-7 46 16,4 2-46-16,-74 5 30 16,0 0-30-16,62-3 30 0,-16-6-30 0,-46 9-2 0,0 0 2 0,35-9-2 15,-3-1 2-15,-32 10-20 0,0 0 20 0,28-14-19 16,-5-5 19-16,2 2-1216 0</inkml:trace>
  <inkml:trace contextRef="#ctx0" brushRef="#br0" timeOffset="1411.33">6052 1483 1191 0,'14'4'0'0,"-14"-4"19"0,0 0-19 0,58 5 20 15,6-2-20-15,-64-3 5 0,0 0-5 0,53 0 6 16,-2-7-6-16,-51 7-12 0,0 0 12 0,49-8-12 0,1 2 12 16,-1 0-853-16</inkml:trace>
  <inkml:trace contextRef="#ctx0" brushRef="#br0" timeOffset="1829.97">7370 689 1025 0,'0'0'0'0,"0"0"104"0,0 0-104 0,-4 48 104 0,9 11-104 15,-5-59 73-15,0 0-73 0,9 73 73 0,3 25-73 16,-12-98 30-16,0 0-30 0,23 104 30 0,9-7-30 16,-32-97 39-16,0 0-39 0,32 94 40 0,0-3-40 15,-32-91 24-15,0 0-24 0,26 87 25 0,-3-8-25 16,-23-79 23-16,0 0-23 0,19 64 24 0,3-38-24 16,1 6-1151-16</inkml:trace>
  <inkml:trace contextRef="#ctx0" brushRef="#br0" timeOffset="2158.19">7913 974 1580 0,'-9'25'0'0,"9"-25"51"0,0 0-51 15,-14 64 51-15,5 8-51 0,9-72 25 0,0 0-25 16,9 69 26-16,14-8-26 0,-23-61 23 0,0 0-23 0,32 48 23 15,12-8-23-15,-44-40 37 0,0 0-37 0,49 30 37 16,0-15-37-16,-49-15 40 0,0 0-40 0,57 5 40 16,5-10-40-16,-62 5 39 0,0 0-39 0,60-24 39 15,7-16-39-15,-67 40 43 0,0 0-43 0,53-57 44 16,-13-24-44-16,-40 81 38 0,0 0-38 0,20-85 39 16,-31 14-39-16,11 71 27 0,0 0-27 0,-35-61 28 15,-32 13-28-15,67 48 18 0,0 0-18 0,-73-33 19 0,1 16-19 16,72 17 11-16,0 0-11 0,-64 0 12 15,6 12-12-15,58-12 2 0,0 0-2 0,-44 21 3 16,21 8-3-16,23-29 0 0,0 0 0 0,-5 31 0 16,14 2 0-16,0-2-1662 0</inkml:trace>
  <inkml:trace contextRef="#ctx0" brushRef="#br0" timeOffset="2532.48">9296 628 1059 0,'0'0'0'0,"0"0"30"0,0 0-30 0,12 19 30 16,6 21-30-16,-18-40 17 0,0 0-17 0,23 54 17 15,0 10-17-15,-23-64 40 0,0 0-40 0,21 76 41 0,2 21-41 16,-23-97 66-16,0 0-66 0,17 102 67 0,-6-14-67 15,-11-88 46-15,0 0-46 0,9 78 46 0,-4-17-46 16,-5-61 31-16,0 0-31 0,7 51 31 0,4-7-31 16,1-3-1081-16</inkml:trace>
  <inkml:trace contextRef="#ctx0" brushRef="#br0" timeOffset="2832.65">9797 607 1335 0,'0'0'0'0,"0"0"59"16,0 0-59-16,8 21 59 0,-13 22-59 0,5-43 38 15,0 0-38-15,-19 45 38 0,-22 4-38 0,41-49 14 0,0 0-14 16,-44 40 14-16,-5 0-14 0,49-40 26 0,0 0-26 16,-44 32 26-16,10 1-26 0,34-33 45 0,0 0-45 15,-26 31 46-15,4-6-46 0,22-25 46 0,0 0-46 0,-14 17 46 16,9-10-46-16,5-7 36 0,0 0-36 0,5 9 37 15,13 3-37-15,-18-12 26 0,0 0-26 0,26 27 27 16,6 22-27-16,-32-49 19 0,0 0-19 0,37 48 20 16,11-3-20-16,-48-45 13 0,0 0-13 0,51 37 14 15,-2-8-14-15,-49-29 2 0,0 0-2 0,41 24 2 16,0-1-2-16,-41-23-1 0,0 0 1 0,35 8 0 16,-2-8 0-16,-1 0-1431 0</inkml:trace>
  <inkml:trace contextRef="#ctx0" brushRef="#br0" timeOffset="3299.2">10208 943 1716 0,'3'11'0'15,"-3"-11"90"-15,0 0-90 0,13 41 91 0,-5 20-91 16,-8-61 59-16,0 0-59 0,0 57 60 0,-7-17-60 0,7-40 37 15,0 0-37-15,-5 31 37 0,5-14-37 0,0-17 36 16,0 0-36-16,0 12 36 0,0-3-36 0,0-9 34 16,0 0-34-16,0 0 34 0,0 0-34 0,0 0 31 0,0 0-31 15,4-30 31-15,10-27-31 0,-14 57 28 0,0 0-28 16,17-60 29-16,3 4-29 0,-20 56 24 0,0 0-24 16,26-41 24-16,6 17-24 0,-32 24 19 0,0 0-19 15,32-16 19-15,-2 16-19 0,-30 0 12 0,0 0-12 16,28 12 12-16,-5 4-12 0,-23-16 10 15,0 0-10-15,17 20 10 0,-4 5-10 0,-13-25 6 0,0 0-6 16,10 27 7-16,3 15-7 0,-13-42 4 0,0 0-4 16,10 33 4-16,4-11-4 0,-14-22 3 0,0 0-3 0,16 2 3 15,7-26-3-15,-23 24 2 0,0 0-2 0,27-33 3 16,10 0-3-16,-37 33 2 0,0 0-2 0,40-33 2 16,-4 2-2-16,-36 31 2 0,0 0-2 0,33-21 3 15,2 6-3-15,-35 15 3 0,0 0-3 0,32-6 3 16,-5 12-3-16,-27-6 2 0,0 0-2 0,22 15 2 15,-7 6-2-15,-15-21 2 0,0 0-2 0,5 36 3 0,-5 21-3 16,0-57 2-16,0 0-2 0,-2 59 2 0,2-10-2 16,0-49 1-16,0 0-1 0,-3 33 1 0,-3-21-1 15,3 3-1846-15</inkml:trace>
  <inkml:trace contextRef="#ctx0" brushRef="#br0" timeOffset="5314.28">12289 1123 1241 0,'0'0'0'0,"0"0"97"0,0 0-97 0,41-31 98 16,34 3-98-16,-75 28 73 0,0 0-73 0,90-26 73 16,11 7-73-16,-101 19 46 0,0 0-46 0,120-20 46 15,12-5-46-15,-132 25 32 0,0 0-32 0,141-20 32 16,-3 1-32-16,-138 19 23 0,0 0-23 15,123-18 23-15,-20-1-23 0,-103 19 15 0,0 0-15 0,74-17 16 16,-34 5-16-16,-40 12 11 0,0 0-11 0,21-12 11 16,-19 0-11-16,-2 12 5 0,0 0-5 0,-14-23 6 15,-19-3-6-15,33 26 2 0,0 0-2 0,-41-24 3 0,-3 12-3 16,44 12 0-16,0 0 0 0,-37-11 0 16,10 10 0-16,27 1-1 0,0 0 1 0,-14 1 0 0,2 3 0 15,12-4-2-15,0 0 2 0,0 0-2 0,0 12 2 16,0-12-5-16,0 0 5 0,18 12-5 0,17 0 5 15,-35-12-3-15,0 0 3 0,39 16-3 0,8-1 3 16,-47-15-1-16,0 0 1 0,43 21-1 0,-17 3 1 16,-26-24 0-16,0 0 0 0,9 33 0 0,-20 0 0 0,11-33 0 15,0 0 0-15,-23 40 0 0,-7 3 0 0,2-1-1313 16</inkml:trace>
  <inkml:trace contextRef="#ctx0" brushRef="#br0" timeOffset="5780.09">15064 547 997 0,'-9'-9'0'0,"9"9"111"0,0 0-111 0,-41-33 112 16,-17-1-112-16,58 34 75 0,0 0-75 0,-58-18 75 15,-4 15-75-15,62 3 15 0,0 0-15 0,-60 12 15 16,7 12-15-16,53-24 25 0,0 0-25 0,-40 31 26 0,11 11-26 15,29-42 25-15,0 0-25 0,-14 48 26 0,9 8-26 16,5-56 27-16,0 0-27 0,14 53 28 0,18-1-28 16,-32-52 28-16,0 0-28 0,49 45 28 0,18-8-28 15,-67-37 26-15,0 0-26 0,78 31 27 0,-6-2-27 16,-72-29 23-16,0 0-23 0,60 31 23 0,-10 2-23 0,-50-33 18 16,0 0-18-16,26 33 19 0,-31 4-19 0,5-37 19 15,0 0-19-15,-27 36 20 0,-22 0-20 0,49-36 16 16,0 0-16-16,-58 31 17 0,-11-13-17 0,69-18 3 0,0 0-3 15,-58 8 3-15,21-9-3 0,37 1 0 0,0 0 0 16,-18-16 0-16,13-20 0 0,1-1-1311 0</inkml:trace>
  <inkml:trace contextRef="#ctx0" brushRef="#br0" timeOffset="6735.63">15565 675 1248 0,'-16'0'0'0,"16"0"31"0,0 0-31 0,-60 12 31 16,-2 17-31-16,62-29 11 0,0 0-11 0,-51 40 11 15,10 5-11-15,41-45 33 0,0 0-33 0,-26 49 33 16,12-1-33-16,14-48 49 0,0 0-49 0,-6 49 49 16,12-6-49-16,-6-43 52 0,0 0-52 0,14 45 52 0,7 0-52 15,-21-45 50-15,0 0-50 0,23 36 50 0,-4-17-50 16,-19-19 39-16,0 0-39 0,20-3 40 0,1-21-40 15,-21 24 32-15,0 0-32 0,21-37 33 0,-2-3-33 16,-19 40 24-16,0 0-24 0,13-39 24 0,-4 9-24 16,-9 30 18-16,0 0-18 0,5-27 19 0,4-3-19 15,-9 30 14-15,0 0-14 0,10-28 15 0,-1 8-15 16,-9 20 12-16,0 0-12 0,16-11 13 0,14 3-13 0,-30 8 11 16,0 0-11-16,32-4 11 0,-2 11-11 0,-30-7 10 15,0 0-10-15,26 9 11 0,1 6-11 16,-27-15 9-16,0 0-9 0,28 16 10 0,-2-4-10 15,-26-12 9-15,0 0-9 0,23 9 10 0,-5-6-10 0,-18-3 4 16,0 0-4-16,14 2 4 0,-5-4-4 0,-9 2 0 0,0 0 0 16,9-3 0-16,-1-6 0 0,-8 9-5 0,0 0 5 15,15-16-4-15,2-8 4 0,-17 24-19 0,0 0 19 16,14-24-18-16,-5 8 18 0,-9 16-31 0,0 0 31 16,0-12-30-16,2 7 30 0,-2 5-26 0,0 0 26 0,0 0-26 15,12-10 26-15,-12 10-11 0,0 0 11 0,13 7-11 16,4 10 11-16,-17-17-2 0,0 0 2 0,20 28-2 15,-6 3 2-15,-14-31 1 0,0 0-1 0,17 29 1 16,-4-5-1-16,-13-24 8 0,0 0-8 0,9 19 8 16,-4-1-8-16,-5-18 18 0,0 0-18 0,0 12 19 15,0-12-19-15,0 0 28 0,0 0-28 0,0 0 29 16,0 0-29-16,0 0 28 0,0 0-28 0,0 0 29 16,3-21-29-16,-3 21 27 0,0 0-27 0,7-24 28 0,2-4-28 15,-9 28 24-15,0 0-24 0,16-24 24 0,12 0-24 16,-28 24 21-16,0 0-21 0,32-21 21 0,0 14-21 15,-32 7 17-15,0 0-17 0,26 3 17 0,-3 10-17 16,-23-13 14-16,0 0-14 0,20 15 15 0,-6 1-15 16,-14-16 12-16,0 0-12 0,10 14 13 0,-1-2-13 15,-9-12 13-15,0 0-13 0,7 7 13 0,-7-7-13 16,0 0 10-16,0 0-10 0,13 3 10 0,-5-6-10 0,-8 3 11 16,0 0-11-16,9-9 11 0,7-10-11 0,-16 19 8 15,0 0-8-15,18-29 9 0,3-11-9 0,-21 40 6 16,0 0-6-16,19-40 6 0,-3 4-6 0,-16 36 3 0,0 0-3 15,18-30 4-15,3 15-4 16,-21 15 2-16,0 0-2 0,25 0 2 0,3 20-2 0,-28-20 0 0,0 0 0 16,30 28 1-16,7 0-1 0,-37-28 0 0,0 0 0 15,33 26 1-15,-3 1-1 0,-30-27 0 0,0 0 0 16,27 25 0-16,-4-10 0 0,-23-15 0 0,0 0 0 16,21 5 0-16,-5-1 0 0,-16-4 0 0,0 0 0 0,14-5 0 15,0-6 0-15,-14 11 0 0,0 0 0 16,16-12 0-16,-7-2 0 0,-9 14 0 0,0 0 0 15,9-12 0-15,-4-3 0 0,-5 15 0 0,0 0 0 16,0-16 0-16,0-8 0 0,0 24 0 0,0 0 0 0,-4-16 0 16,-5 23 0-16,9-7 0 0,0 0 0 0,-10 21 1 15,-8 10-1-15,18-31 0 0,0 0 0 0,-14 42 1 16,7 1-1-16,7-43 1 0,0 0-1 0,0 45 1 16,11-5-1-16,-11-40 1 0,0 0-1 0,19 36 1 15,4-3-1-15,-23-33 0 0,0 0 0 0,35 28 0 0,16 4 0 16,-1 1-1744-16</inkml:trace>
  <inkml:trace contextRef="#ctx0" brushRef="#br0" timeOffset="7414.31">18136 628 1053 0,'-14'-17'0'0,"14"17"95"0,0 0-95 0,-35-61 95 16,1-8-95-16,34 69 66 0,0 0-66 0,-24-60 67 16,11 20-67-16,13 40 39 0,0 0-39 0,-3-25 39 15,-1 13-39-15,4 12 34 0,0 0-34 0,0 0 34 16,21 6-34-16,-21-6 31 0,0 0-31 0,20 22 32 16,1 23-32-16,-21-45 28 0,0 0-28 0,25 61 29 15,5 23-29-15,-30-84 27 0,0 0-27 0,31 101 28 0,1 13-28 16,-32-114 25-16,0 0-25 0,34 130 26 15,-3 22-26-15,-31-152 22 0,0 0-22 0,27 145 23 16,-6-18-23-16,-21-127 12 0,0 0-12 0,18 104 13 0,-1-16-13 16,-17-88 7-16,0 0-7 0,23 62 8 0,2-31-8 15,-25-31 2-15,0 0-2 0,23 9 2 0,-4-30-2 16,-19 21 0-16,0 0 0 0,11-40 0 0,-11-13 0 16,0 53-2-16,0 0 2 0,-14-61-2 0,-23-3 2 0,37 64-5 15,0 0 5-15,-50-67-5 0,-11-23 5 0,61 90-1 16,0 0 1-16,-60-89-1 0,10 25 1 0,50 64 0 0,0 0 0 15,-37-45 0-15,18 18 0 0,19 27 2 0,0 0-2 16,-11-14 2-16,6 3-2 0,5 11 6 0,0 0-6 16,2-8 7-16,7-8-7 0,-9 16 9 0,0 0-9 15,22-20 10-15,26-10-10 0,-48 30 10 0,0 0-10 16,57-24 11-16,15 5-11 0,-72 19 8 0,0 0-8 16,70-9 9-16,-17 13-9 0,-53-4 7 0,0 0-7 15,43 8 7-15,-13 13-7 0,-30-21 4 16,0 0-4-16,19 24 5 0,-8 1-5 0,-11-25 3 0,0 0-3 15,3 24 4-15,-6-5-4 0,3-19 2 0,0 0-2 16,-2 12 2-16,2-12-2 0,0 0 0 0,0 0 0 0,18 5 1 16,8-17-1-16,2 3-1388 0</inkml:trace>
  <inkml:trace contextRef="#ctx0" brushRef="#br0" timeOffset="7547.58">18620 519 1063 0,'0'0'0'0,"0"0"0"0,0 0 0 0,-20-12 0 0,10 3 0 16,10 9-16-16,0 0 16 0,5-12-16 0,21-3 16 15,3 1-714-15</inkml:trace>
  <inkml:trace contextRef="#ctx0" brushRef="#br0" timeOffset="7895.32">18907 434 1299 0,'9'52'0'0,"-9"-52"9"0,0 0-9 16,5 89 9-16,2 11-9 0,-7-100 0 15,0 0 0-15,6 97 0 0,-5-24 0 0,-1-73 20 0,0 0-20 16,4 53 20-16,5-16-20 0,-9-37 54 0,0 0-54 16,9 24 55-16,1-12-55 0,-10-12 73 0,0 0-73 0,18 0 74 15,8-9-74-15,-26 9 72 0,0 0-72 0,28-12 72 16,6-9-72-16,-34 21 48 0,0 0-48 0,41-19 49 15,11 7-49-15,-52 12 37 0,0 0-37 0,57 0 38 16,1 4-38-16,-58-4 31 0,0 0-31 0,49 15 32 16,-11 3-32-16,-38-18 28 0,0 0-28 0,17 24 28 15,-17 3-28-15,0-27 26 0,0 0-26 0,-17 25 26 16,-22-8-26-16,39-17 22 0,0 0-22 0,-57 16 23 16,-20-4-23-16,77-12 20 0,0 0-20 0,-80 3 21 15,10-3-21-15,70 0 17 0,0 0-17 0,-53-3 17 0,23-6-17 16,30 9 5-16,0 0-5 0,-14-12 6 15,10-4-6-15,4 16-2 0,0 0 2 0,21-12-1 0,22-3 1 16,1 1-1611-16</inkml:trace>
  <inkml:trace contextRef="#ctx0" brushRef="#br0" timeOffset="8224.52">19604 808 1516 0,'0'0'0'16,"0"0"35"-16,0 0-35 0,-7-15 35 0,-13-1-35 0,20 16 32 15,0 0-32-15,-24 3 32 0,-6 18-32 0,30-21 25 16,0 0-25-16,-27 31 26 0,8 11-26 0,19-42 43 16,0 0-43-16,-11 43 44 0,11 6-44 0,0-49 44 0,0 0-44 15,14 41 44-15,15-8-44 0,-29-33 38 0,0 0-38 16,44 19 38-16,9-15-38 0,-53-4 30 0,0 0-30 16,60-11 31-16,-6-10-31 15,-54 21 20-15,0 0-20 0,55-32 20 0,-11-5-20 0,-44 37 16 0,0 0-16 0,37-36 16 16,-2-4-16-16,-35 40 14 15,0 0-14-15,25-33 15 0,-9 5-15 0,-16 28 19 0,0 0-19 16,9-17 19-16,-4 5-19 0,-5 12 20 0,0 0-20 0,9 2 21 16,1 20-21-16,-10-22 27 0,0 0-27 0,16 33 27 15,7 0-27-15,-23-33 35 0,0 0-35 0,37 33 35 16,22-2-35-16,-59-31 22 0,0 0-22 0,70 24 22 16,9-12-22-16,-79-12 22 0,0 0-22 0,94 9 23 15,19-9-23-15,-6 4-1745 0</inkml:trace>
  <inkml:trace contextRef="#ctx0" brushRef="#br0" timeOffset="9229.69">9465 2521 1544 0,'-32'77'0'0,"32"-77"104"0,0 0-104 0,-47 93 105 16,-26 13-105-16,73-106 68 0,0 0-68 0,-74 100 69 0,4-15-69 16,70-85 33-16,0 0-33 0,-60 69 33 0,2-12-33 15,58-57 21-15,0 0-21 0,-59 43 22 0,5-18-22 16,54-25 16-16,0 0-16 0,-52 8 17 0,12-8-17 16,40 0 15-16,0 0-15 0,-35-12 16 0,5-5-16 15,30 17 13-15,0 0-13 0,-25-35 14 0,4-18-14 16,21 53 12-16,0 0-12 0,-11-58 12 0,16-6-12 15,-5 64 11-15,0 0-11 0,20-52 11 0,19 20-11 16,-39 32 11-16,0 0-11 0,54-21 12 0,15 17-12 16,-69 4 8-16,0 0-8 0,80 16 8 0,6 13-8 15,-86-29 7-15,0 0-7 0,90 37 8 0,10 8-8 0,-100-45 7 16,0 0-7-16,96 46 8 0,-20-4-8 0,-76-42 3 0,0 0-3 16,58 48 3-16,-12 4-3 0,-46-52 0 0,0 0 0 15,35 45 0-15,-3-8 0 0,-1-4-1599 0</inkml:trace>
  <inkml:trace contextRef="#ctx0" brushRef="#br0" timeOffset="9438.62">10079 2752 1569 0,'0'0'0'0,"0"0"0"16,17 5 0-16,-17-5 23 0,0 0-23 15,29 3 23-15,15-8-23 0,-44 5 46 0,0 0-46 0,51-3 46 16,4-4-46-16,-55 7 52 0,0 0-52 0,47-2 53 16,-10 2-53-16,-37 0 42 0,0 0-42 0,27 0 43 15,-8 0-43-15,-19 0 22 0,0 0-22 0,14 9 23 16,-5 6-23-16,0-1-1397 0</inkml:trace>
  <inkml:trace contextRef="#ctx0" brushRef="#br0" timeOffset="9604.34">10185 3067 1479 0,'0'0'0'0,"7"0"0"0,9-7 0 0,-16 7 21 15,0 0-21-15,26-6 22 0,9 6-22 0,-35 0 22 16,0 0-22-16,36-3 23 0,6-2-23 0,-42 5 2 16,0 0-2-16,44-7 2 0,0 2-2 0,-44 5 0 0,0 0 0 15,43-12 0-15,6-13 0 0,-3 1-1119 0</inkml:trace>
  <inkml:trace contextRef="#ctx0" brushRef="#br0" timeOffset="10249.44">11772 2764 1031 0,'0'0'0'0,"0"0"0"16,0 0 0-16,0 0 4 0,0 0-4 15,0 0 4-15,23-28-4 0,-23 28 11 0,0 0-11 0,25-12 11 16,15-5-11-16,-40 17 33 0,0 0-33 0,57-13 34 16,12 10-34-16,-69 3 44 0,0 0-44 0,67 3 44 15,-9 11-44-15,-58-14 47 0,0 0-47 0,40 31 47 16,-24 18-47-16,-16-49 46 0,0 0-46 0,-9 61 46 15,-22 20-46-15,31-81 40 0,0 0-40 0,-48 79 41 16,-8-16-41-16,56-63 31 0,0 0-31 0,-60 60 31 16,7-4-31-16,53-56 28 0,0 0-28 0,-43 48 28 15,13-6-28-15,30-42 26 0,0 0-26 0,-17 33 26 0,15-11-26 16,2-22 20-16,0 0-20 0,27 9 20 0,27-16-20 16,-54 7 13-16,0 0-13 0,73-18 13 0,13-6-13 15,-86 24 3-15,0 0-3 0,104-27 4 0,14 1-4 16,-118 26 2-16,0 0-2 0,120-28 2 0,-2-5-2 15,-5 2-1238-15</inkml:trace>
  <inkml:trace contextRef="#ctx0" brushRef="#br0" timeOffset="10969.55">13543 2888 1255 0,'0'0'0'0,"-5"-12"0"16,-4-15 0-16,9 27 0 0,0 0 0 0,-21-32 0 16,-6 8 0-16,27 24 6 0,0 0-6 0,-30-21 7 15,0 6-7-15,30 15 44 0,0 0-44 0,-35-2 44 16,-7 14-44-16,42-12 59 0,0 0-59 0,-44 30 60 15,7 13-60-15,37-43 75 0,0 0-75 0,-27 53 75 16,10-1-75-16,17-52 80 0,0 0-80 0,-6 49 80 0,10-8-80 16,-4-41 59-16,0 0-59 0,14 32 60 0,9-8-60 15,-23-24 47-15,0 0-47 0,28 15 48 0,11-9-48 16,-39-6 34-16,0 0-34 0,42-6 34 0,6-9-34 16,-48 15 24-16,0 0-24 0,46-33 25 0,-6-16-25 15,-40 49 18-15,0 0-18 0,36-64 19 0,-12-5-19 16,-24 69 17-16,0 0-17 0,14-72 17 15,-7-1-17-15,-7 73 14 0,0 0-14 0,-3-85 14 0,-11-15-14 16,14 100 10-16,0 0-10 0,-21-97 11 0,1 28-11 16,20 69 10-16,0 0-10 0,-23-49 10 0,-3 18-10 15,26 31 14-15,0 0-14 0,-23-17 14 0,0 10-14 0,23 7 19 16,0 0-19-16,-21 12 19 0,1 12-19 0,20-24 19 16,0 0-19-16,-8 45 20 0,4 26-20 0,4-71 19 0,0 0-19 15,12 81 19-15,15-3-19 0,-27-78 18 0,0 0-18 16,37 76 18-16,12-12-18 0,-49-64 11 0,0 0-11 15,51 61 12-15,2-4-12 0,-53-57 6 0,0 0-6 16,52 52 6-16,9-23-6 0,-61-29 2 0,0 0-2 0,64 12 3 16,-6-17-3-16,-58 5 5 0,0 0-5 15,55-24 6-15,-13-21-6 0,-42 45 3 0,0 0-3 0,39-48 4 16,-7 4-4-16,-32 44 2 0,0 0-2 0,26-53 3 16,-10-11-3-16,-16 64 1 0,0 0-1 0,12-70 1 15,-3-9-1-15,-9 79 0 0,0 0 0 0,9-64 0 16,-6 31 0-16,-3 33 0 0,0 0 0 0,6-9 1 15,-6 9-1-15,0 0 1 0,0 0-1 0,8 37 1 16,-6 32-1-16,-2-69 2 0,0 0-2 0,7 76 3 16,2-10-3-16,-9-66 4 0,0 0-4 0,7 64 4 15,0-7-4-15,-7-57 3 0,0 0-3 0,2 59 3 0,0 6-3 16,-2-65 2-16,0 0-2 0,0 52 2 0,0-15-2 16,0-37 0-16,0 0 0 0,2 21 0 0,1-15 0 15,-3 3-1835-15</inkml:trace>
  <inkml:trace contextRef="#ctx0" brushRef="#br0" timeOffset="11316.13">14090 2409 1574 0,'3'-9'0'0,"-3"9"56"16,0 0-56-16,15-40 57 0,8-1-57 16,-23 41 47-16,0 0-47 0,28-31 48 0,11 19-48 0,-39 12 31 15,0 0-31-15,35 3 31 0,-3 6-31 0,-32-9 30 16,0 0-30-16,24 24 31 0,-10 9-31 15,-14-33 40-15,0 0-40 0,4 55 40 0,-9 18-40 0,5-73 32 16,0 0-32-16,-14 78 32 0,-16-14-32 0,30-64 17 0,0 0-17 16,-29 52 18-16,8-19-18 0,21-33 4 0,0 0-4 15,-10 19 4-15,4-11-4 0,6-8 0 0,0 0 0 16,9 6 1-16,14-3-1 0,-23-3-1 0,0 0 1 0,26 7-1 16,6 2 1-16,-32-9-5 0,0 0 5 0,32 12-4 15,-2 3 4-15,-30-15-10 0,0 0 10 0,30 18-9 16,-7 2 9-16,-23-20-4 0,0 0 4 0,18 32-4 15,-15 4 4-15,-3-36 0 0,0 0 0 0,-3 36 0 16,-6-3 0-16,9-33 4 0,0 0-4 0,-23 28 4 16,-9-1-4-16,32-27 10 0,0 0-10 0,-46 21 10 15,-3-5-10-15,49-16 7 0,0 0-7 0,-48 5 8 16,16-2-8-16,4-3-1514 0</inkml:trace>
  <inkml:trace contextRef="#ctx0" brushRef="#br0" timeOffset="11694.32">14974 2103 1449 0,'5'31'0'0,"-5"-31"51"0,0 0-51 0,18 72 52 15,-4 6-52-15,-14-78 16 0,0 0-16 0,9 89 16 16,-1 16-16-16,-8-105 20 0,0 0-20 0,9 101 20 16,0-17-20-16,-9-84 24 0,0 0-24 0,7 82 25 15,0 9-25-15,-7-91 25 0,0 0-25 0,9 82 25 16,5-18-25-16,4-4-1233 0</inkml:trace>
  <inkml:trace contextRef="#ctx0" brushRef="#br0" timeOffset="11931.43">15476 2243 1423 0,'0'12'0'0,"0"-12"86"15,0 0-86-15,4 57 87 0,-1 24-87 16,-3-81 56-16,0 0-56 0,6 92 56 0,-3-4-56 15,-3-88 69-15,0 0-69 0,0 75 69 0,-2-15-69 0,2-60 62 16,0 0-62-16,-5 56 62 0,-4-11-62 0,9-45 39 16,0 0-39-16,-1 40 39 0,6-4-39 0,-5-36 26 0,0 0-26 15,12 15 26-15,13-30-26 0,1-1-1515 0</inkml:trace>
  <inkml:trace contextRef="#ctx0" brushRef="#br0" timeOffset="12200.82">15787 2284 1492 0,'0'0'0'0,"0"0"77"0,0 0-77 0,5 44 77 16,-10 16-77-16,5-60 55 0,0 0-55 0,-21 64 56 15,-11-3-56-15,32-61 12 0,0 0-12 0,-42 53 13 16,-11-9-13-16,53-44 15 0,0 0-15 0,-46 38 15 16,9-7-15-16,37-31 16 0,0 0-16 0,-23 28 16 0,12-11-16 15,11-17 18-15,0 0-18 0,2 12 19 0,12-3-19 16,-14-9 18-16,0 0-18 0,25 10 19 15,17-1-19-15,-42-9 16 0,0 0-16 0,48 8 16 16,-1 4-16-16,-47-12 14 0,0 0-14 0,41 13 14 0,-11-6-14 16,-30-7 9-16,0 0-9 0,25 5 9 0,-1-9-9 15,-24 4 2-15,0 0-2 0,27-5 2 0,3-11-2 16,-30 16 0-16,0 0 0 0,26-17 0 0,2-5 0 0,1 1-1440 16</inkml:trace>
  <inkml:trace contextRef="#ctx0" brushRef="#br0" timeOffset="12593.71">16085 2501 1467 0,'3'12'0'0,"-3"-12"35"0,0 0-35 16,11 53 35-16,-2-1-35 15,-9-52 62-15,0 0-62 0,3 45 62 0,-4-8-62 0,1-37 62 0,0 0-62 16,-2 31 63-16,-2-7-63 0,4-24 56 0,0 0-56 16,-1 17 56-16,1-8-56 0,0-9 58 0,0 0-58 0,0 0 59 15,5 7-59-15,-5-7 47 0,0 0-47 0,0 0 47 16,9-9-47-16,-9 9 37 0,0 0-37 0,12-12 38 15,13-12-38-15,-25 24 31 0,0 0-31 0,23-19 32 16,-9 3-32-16,-14 16 25 0,0 0-25 0,10-8 26 16,4-1-26-16,-14 9 24 0,0 0-24 0,18-7 25 15,10 5-25-15,-28 2 26 0,0 0-26 0,27 6 26 16,-1-3-26-16,-26-3 23 0,0 0-23 0,28 5 24 16,-1-1-24-16,-27-4 23 0,0 0-23 0,25-4 24 0,-2-4-24 15,-23 8 23-15,0 0-23 0,24-13 24 0,10-2-24 16,-34 15 31-16,0 0-31 0,30-14 31 0,-13 2-31 15,-17 12 35-15,0 0-35 0,14-7 35 0,6 7-35 16,-20 0 34-16,0 0-34 0,21 3 35 0,-3 13-35 16,-18-16 28-16,0 0-28 0,14 21 29 0,-9 0-29 15,-5-21 17-15,0 0-17 0,5 19 18 0,-1-2-18 0,-4-17 10 16,0 0-10-16,3 12 11 0,-1-5-11 16,-2-7 6-16,0 0-6 0,4 9 7 0,-3 3-7 0,1 0-2091 15</inkml:trace>
  <inkml:trace contextRef="#ctx0" brushRef="#br0" timeOffset="42996.45">4851 4880 1043 0,'0'0'0'0,"0"0"0"15,0 0 0-15,0 0 49 0,0 0-49 0,0 0 49 0,40-10-49 16,-40 10 141-16,0 0-141 0,37-18 141 0,18-9-141 0,-55 27 90 16,0 0-90-16,72-37 91 0,22-4-91 0,-94 41 55 15,0 0-55-15,104-45 56 0,5 2-56 0,-109 43 29 16,0 0-29-16,111-33 29 0,4 5-29 0,-115 28 27 16,0 0-27-16,104-17 28 0,-19 10-28 0,-85 7 16 0,0 0-16 0,60 0 17 15,-30 0-17-15,-30 0 6 0,0 0-6 0,14 0 6 16,-14 0-6-16,0 0-1345 0</inkml:trace>
  <inkml:trace contextRef="#ctx0" brushRef="#br0" timeOffset="43158.52">5369 4686 1300 0,'0'0'0'0,"0"16"0"16,2 32 0-16,-2-48 36 0,0 0-36 0,7 54 37 15,4-2-37-15,-11-52 65 0,0 0-65 0,12 57 65 16,-3 4-65-16,-9-61 50 0,0 0-50 0,10 67 51 15,-6 8-51-15,-4-75 21 0,0 0-21 0,0 72 22 16,-4-8-22-16,4-64 11 0,0 0-11 0,4 56 11 0,10-8-11 16,4 1-1192-16</inkml:trace>
  <inkml:trace contextRef="#ctx0" brushRef="#br0" timeOffset="43448.42">5749 4929 1401 0,'0'0'0'0,"1"12"0"0,6 14 0 0,-7-26 18 16,0 0-18-16,2 40 19 0,-2 11-19 0,0-51 71 16,0 0-71-16,9 56 71 0,9 1-71 0,-18-57 65 0,0 0-65 15,26 50 66-15,2-12-66 0,-28-38 44 0,0 0-44 16,32 33 44-16,-2-12-44 0,-30-21 44 0,0 0-44 16,28 7 44-16,-5-11-44 0,-23 4 39 0,0 0-39 15,27-19 39-15,1-17-39 0,-28 36 30 0,0 0-30 16,23-45 31-16,-16-12-31 0,-7 57 33 0,0 0-33 15,-4-56 33-15,-10 17-33 0,14 39 29 0,0 0-29 16,-35-33 30-16,-25 7-30 0,60 26 25 0,0 0-25 0,-72-19 26 16,-8 10-26-16,80 9 15 0,0 0-15 0,-69 5 16 15,25 11-16-15,44-16 1 0,0 0-1 0,-19 17 2 16,22 6-2-16,-1 1-1617 0</inkml:trace>
  <inkml:trace contextRef="#ctx0" brushRef="#br0" timeOffset="43749.18">6341 4480 1244 0,'0'0'0'0,"0"0"0"0,4 13 0 16,-4-13 3-16,0 0-3 0,14 39 4 0,18 58-4 0,-32-97 8 15,0 0-8-15,37 102 8 0,-2-17-8 0,-35-85 40 16,0 0-40-16,28 80 41 0,-7-2-41 0,-21-78 66 0,0 0-66 16,23 76 67-16,0 9-67 0,-23-85 72 0,0 0-72 15,21 76 72-15,-7-17-72 0,-14-59 55 0,0 0-55 16,15 46 56-16,-7-13-56 0,3-2-1242 0</inkml:trace>
  <inkml:trace contextRef="#ctx0" brushRef="#br0" timeOffset="44314.27">6440 5245 987 0,'0'0'0'0,"-5"-10"0"15,-16-18 0-15,21 28 33 0,0 0-33 0,-20-36 33 16,20 0-33-16,0 36 36 0,0 0-36 0,14-35 36 16,27 9-36-16,-41 26 33 0,0 0-33 0,54-22 33 15,24-1-33-15,-78 23 44 0,0 0-44 0,85-22 44 16,-2 4-44-16,-83 18 40 0,0 0-40 0,84-19 41 15,6-2-41-15,-90 21 41 0,0 0-41 0,76-24 41 16,-25 0-41-16,-51 24 38 0,0 0-38 0,36-19 39 16,-19 9-39-16,-17 10 33 0,0 0-33 0,-12-4 33 0,-34 4-33 15,46 0 26-15,0 0-26 0,-49 12 27 0,-6 12-27 16,55-24 28-16,0 0-28 0,-44 37 28 0,12 4-28 16,32-41 37-16,0 0-37 0,-23 49 38 0,14 6-38 15,9-55 42-15,0 0-42 0,-3 45 42 0,6-14-42 16,-3-31 42-16,0 0-42 0,13 18 42 0,3-15-42 0,-16-3 33 15,0 0-33-15,24-16 33 0,10-20-33 0,-34 36 26 16,0 0-26-16,35-43 27 0,6-4-27 0,-41 47 22 16,0 0-22-16,31-43 23 0,-11 1-23 0,-20 42 18 15,0 0-18-15,16-31 18 0,-11 12-18 0,-5 19 16 0,0 0-16 16,3-5 17-16,-3 5-17 0,0 0 16 16,0 0-16-16,11 9 16 0,12 10-16 0,-23-19 14 15,0 0-14-15,30 20 14 0,11 1-14 0,-41-21 12 16,0 0-12-16,40 19 13 0,1-7-13 0,-41-12 11 0,0 0-11 15,37 4 11-15,-2-8-11 0,-35 4 10 0,0 0-10 16,32-15 11-16,-4-15-11 0,-28 30 9 0,0 0-9 16,21-39 10-16,-7-17-10 0,-14 56 9 0,0 0-9 0,6-69 10 15,-6-21-10-15,0 90 10 0,0 0-10 0,-13-88 11 16,-6 12-11-16,19 76 11 0,0 0-11 0,-20-58 12 16,8 22-12-16,12 36 15 0,0 0-15 0,-12-15 15 15,-4 9-15-15,16 6 17 0,0 0-17 0,-21 12 18 16,-2 21-18-16,23-33 20 0,0 0-20 0,-9 49 20 15,9 27-20-15,0-76 19 0,0 0-19 0,12 85 20 0,11 1-20 16,-23-86 14-16,0 0-14 0,32 85 15 0,5-9-15 16,-37-76 14-16,0 0-14 0,41 76 14 0,-1 6-14 15,-40-82 9-15,0 0-9 0,35 69 10 0,-6-29-10 16,-6-1-1890-16</inkml:trace>
  <inkml:trace contextRef="#ctx0" brushRef="#br0" timeOffset="45153.77">8657 4795 897 0,'0'0'0'0,"0"0"0"0,-3-27 0 15,3 27 127-15,0 0-127 0,-6-21 127 0,1 5-127 0,5 16 177 16,0 0-177-16,-3-15 177 0,-6 1-177 0,9 14 50 16,0 0-50-16,-23-10 51 0,-14 4-51 15,37 6 25-15,0 0-25 0,-48 4 26 0,-3 13-26 0,51-17 11 16,0 0-11-16,-53 31 12 0,11 7-12 0,42-38 14 15,0 0-14-15,-30 47 15 0,16 2-15 0,14-49 13 0,0 0-13 16,-9 48 13-16,12 2-13 0,-3-50 13 0,0 0-13 16,14 43 14-16,13-6-14 0,-27-37 13 0,0 0-13 0,32 26 13 15,-1-11-13-15,-31-15 10 0,0 0-10 0,36 4 10 16,2-20-10-16,-38 16 9 0,0 0-9 0,39-27 10 16,-11-12-10-16,-28 39 8 0,0 0-8 0,27-43 9 15,-13 2-9-15,-14 41 8 0,0 0-8 0,12-37 9 16,-6 13-9-16,-6 24 7 0,0 0-7 0,0-21 7 15,-6 2-7-15,6 19 7 0,0 0-7 0,-5-17 7 16,3 7-7-16,2 10 8 0,0 0-8 0,0 0 8 0,7 15-8 16,-7-15 10-16,0 0-10 0,6 21 10 0,3 3-10 15,-9-24 10-15,0 0-10 0,12 28 10 0,-3-4-10 16,-9-24 11-16,0 0-11 0,10 17 12 0,-6-1-12 16,-4-16 12-16,0 0-12 0,0 12 13 0,-4-5-13 15,4-7 11-15,0 0-11 0,0 0 12 16,0 0-12-16,0 0 8 0,0 0-8 0,0 0 8 0,-5-7-8 15,5 7 4-15,0 0-4 0,2-9 4 0,1-10-4 16,-3 19-1-16,0 0 1 0,9-17 0 0,5-2 0 16,0 2-1470-16</inkml:trace>
  <inkml:trace contextRef="#ctx0" brushRef="#br0" timeOffset="45965.15">8079 5271 371 0,'0'0'0'0,"0"0"0"15,8-7 0-15,-8 7 4 0,0 0-4 16,6-15 5-16,-1-9-5 0,-5 24 7 0,0 0-7 0,9-40 8 16,0-17-8-16,-9 57 66 0,0 0-66 0,8-66 66 15,1-7-66-15,-9 73 138 0,0 0-138 0,6-72 139 0,-6-1-139 16,0 73 100-16,0 0-100 0,0-82 101 0,-6-2-101 16,6 84 90-16,0 0-90 0,0-76 90 15,-3 18-90-15,3 58 71 0,0 0-71 0,-2-43 72 0,-2 10-72 16,4 33 70-16,0 0-70 0,-5-24 71 0,2 12-71 15,3 12 54-15,0 0-54 0,-14-3 55 0,-13 9-55 16,27-6 44-16,0 0-44 0,-26 21 45 0,6 12-45 16,20-33 33-16,0 0-33 0,-9 52 33 0,15 21-33 15,-6-73 29-15,0 0-29 0,17 76 29 0,12-7-29 16,-29-69 21-16,0 0-21 0,38 61 22 0,8-13-22 0,-46-48 15 16,0 0-15-16,51 40 16 0,15-7-16 0,-6-4-1339 0</inkml:trace>
  <inkml:trace contextRef="#ctx0" brushRef="#br0" timeOffset="46265.18">9072 4416 1502 0,'0'0'0'0,"-9"7"0"16,-21 14 0-16,30-21 36 0,0 0-36 15,-41 21 36-15,-8-2-36 0,49-19 56 0,0 0-56 0,-49 17 56 16,6 2-56-16,43-19 47 0,0 0-47 0,-39 26 48 15,16 5-48-15,23-31 39 0,0 0-39 0,-8 37 40 16,15 2-40-16,-7-39 40 0,0 0-40 0,19 42 40 16,18-6-40-16,-37-36 37 0,0 0-37 0,42 31 37 15,6 2-37-15,-48-33 27 0,0 0-27 0,41 28 28 0,-11-2-28 16,-30-26 28-16,0 0-28 0,17 28 29 0,-20 3-29 16,3-31 26-16,0 0-26 0,-18 33 27 0,-10 0-27 15,28-33 25-15,0 0-25 0,-32 29 26 0,0-6-26 16,32-23 24-16,0 0-24 0,-23 12 25 0,15-7-25 15,8-5 7-15,0 0-7 0,14-9 8 0,28-15-8 16,2 0-1661-16</inkml:trace>
  <inkml:trace contextRef="#ctx0" brushRef="#br0" timeOffset="46505.36">9394 4380 1659 0,'0'0'0'0,"-8"7"0"16,-21 5 0-16,29-12 20 0,0 0-20 0,-45 17 20 0,-17 8-20 15,62-25 33-15,0 0-33 0,-55 31 33 0,13 2-33 0,42-33 31 0,0 0-31 16,-21 41 32-16,15 15-32 0,6-56 47 0,0 0-47 16,14 53 47-16,18 6-47 0,-32-59 49 0,0 0-49 15,50 50 49-15,17-5-49 0,-67-45 47 0,0 0-47 16,60 43 48-16,-16-6-48 0,-44-37 42 0,0 0-42 0,28 33 43 16,-28 0-43-16,0-33 32 0,0 0-32 0,-14 34 32 15,-18-1-32-15,32-33 21 0,0 0-21 0,-46 33 21 16,-3-2-21-16,49-31 11 0,0 0-11 0,-35 17 11 15,20-20-11-15,1 1-1686 0</inkml:trace>
  <inkml:trace contextRef="#ctx0" brushRef="#br0" timeOffset="46851.25">10373 4783 1547 0,'0'0'0'16,"4"12"0"-16,1 16 0 0,-5-28 22 0,0 0-22 15,9 38 22-15,5 2-22 0,-14-40 15 0,0 0-15 0,13 33 16 16,-6-2-16-16,-7-31 37 0,0 0-37 0,8 21 38 16,5-9-38-16,-13-12 23 0,0 0-23 0,17 3 24 15,3-6-24-15,1-4-1248 0</inkml:trace>
  <inkml:trace contextRef="#ctx0" brushRef="#br0" timeOffset="46975.02">10269 4460 1199 0,'0'0'0'0,"0"0"0"16,-14 5 0-16,14-5 0 16,0 0 0-16,-7 7 0 0,7-7 0 0,0 0-4 0,0 0 4 0,21 12-3 0,23-3 3 15,2-1-834-15</inkml:trace>
  <inkml:trace contextRef="#ctx0" brushRef="#br0" timeOffset="47349.86">10816 4735 1681 0,'0'0'0'0,"5"8"0"0,8 11 0 16,-13-19-7-16,0 0 7 0,14 26-6 0,-2 6 6 0,-12-32-8 0,0 0 8 15,6 24-8-15,-3-10 8 0,-3-14 22 0,0 0-22 16,0 12 23-16,0-2-23 0,0-10 59 0,0 0-59 16,-3 9 60-16,3-9-60 0,0 0 70 0,0 0-70 0,0 0 70 15,0 0-70-15,0 0 63 0,0 0-63 0,3-16 63 16,11-8-63-16,-14 24 44 0,0 0-44 0,14-33 44 15,4-8-44-15,-18 41 26 0,0 0-26 0,12-40 27 16,2 0-27-16,-14 40 17 0,0 0-17 0,16-29 18 16,5 16-18-16,-21 13 12 0,0 0-12 0,18 9 12 15,9 15-12-15,-27-24 8 0,0 0-8 0,24 37 9 16,6 2-9-16,-30-39 5 0,0 0-5 0,23 42 6 16,-5-6-6-16,-18-36 0 0,0 0 0 0,14 32 0 15,0 0 0-15,4-2-1673 0</inkml:trace>
  <inkml:trace contextRef="#ctx0" brushRef="#br0" timeOffset="47871.66">12231 4501 1155 0,'0'0'0'0,"-16"7"0"0,-19 14 0 0,35-21 46 0,0 0-46 16,-46 24 46-16,0 6-46 0,46-30 86 0,0 0-86 16,-41 36 86-16,11 16-86 0,30-52 53 0,0 0-53 15,-17 55 54-15,17-8-54 0,0-47 40 0,0 0-40 16,21 36 41-16,12-13-41 0,-33-23 37 0,0 0-37 16,50 12 38-16,6-9-38 0,-56-3 40 0,0 0-40 15,57-3 41-15,-3-13-41 0,-54 16 35 0,0 0-35 0,50-31 35 16,3-10-35-16,-53 41 31 15,0 0-31-15,44-54 31 0,-25-5-31 0,-19 59 33 0,0 0-33 0,-5-50 34 16,-36 10-34-16,41 40 30 0,0 0-30 0,-53-31 30 16,-7 7-30-16,60 24 25 0,0 0-25 0,-58-18 26 15,7 3-26-15,51 15 18 0,0 0-18 0,-35-9 18 16,17 9-18-16,18 0 11 0,0 0-11 0,0 9 11 16,23-2-11-16,-23-7 11 0,0 0-11 0,37 8 11 15,25 1-11-15,-62-9 7 0,0 0-7 0,74 4 7 0,19-4-7 16,-93 0 4-16,0 0-4 0,96 0 5 0,-12 8-5 15,-84-8 4-15,0 0-4 0,74 16 5 0,-15 13-5 16,-59-29 4-16,0 0-4 0,44 56 5 0,-18 21-5 16,-26-77 5-16,0 0-5 0,14 85 5 0,-14-2-5 15,0-83 7-15,0 0-7 0,-9 87 7 0,1 6-7 16,8-93 8-16,0 0-8 0,-14 89 9 0,5-19-9 16,9-70 7-16,0 0-7 0,-9 54 8 0,4-21-8 15,5-33 4-15,0 0-4 0,0 23 5 0,0-13-5 16,0-10 1-16,0 0-1 0,5-9 2 0,13-20-2 15,-1 1-1637-15</inkml:trace>
  <inkml:trace contextRef="#ctx0" brushRef="#br0" timeOffset="48052.17">12781 4569 1446 0,'0'0'0'0,"-2"-12"0"0,-5-20 0 16,7 32 24-16,0 0-24 0,-5-32 25 0,5 0-25 0,0 32 47 0,0 0-47 16,4-26 48-16,-1 11-48 0,-3 15 56 0,0 0-56 0,14-7 57 15,9 14-57-15,-23-7 55 0,0 0-55 0,34 15 56 16,13 10-56-16,-47-25 54 0,0 0-54 0,46 33 54 15,-14-1-54-15,-32-32 52 0,0 0-52 0,18 45 53 16,-18 11-53-16,0-56 41 0,0 0-41 0,-22 57 41 16,-18 0-41-16,40-57 17 0,0 0-17 0,-37 45 17 15,17-21-17-15,3 0-1548 0</inkml:trace>
  <inkml:trace contextRef="#ctx0" brushRef="#br0" timeOffset="48549.34">13294 3890 1110 0,'0'0'0'0,"2"9"0"0,2 8 0 0,-4-17 37 0,0 0-37 16,12 31 38-16,11 9-38 0,-23-40 75 15,0 0-75-15,25 61 76 0,1 25-76 0,-26-86 57 0,0 0-57 16,25 97 58-16,-2 4-58 0,-23-101 49 0,0 0-49 16,14 100 49-16,-4 0-49 0,-10-100 49 0,0 0-49 15,4 94 50-15,-9-13-50 0,5-81 39 16,0 0-39-16,-13 66 39 0,-4-19-39 0,17-47 28 0,0 0-28 15,-14 29 28-15,5-17-28 0,9-12 1 0,0 0-1 16,-5 0 1-16,-4-5-1 0,9 5-9 0,0 0 9 0,-11-28-9 16,-10-20 9-16,21 48-31 0,0 0 31 0,-21-61-30 15,7-8 30-15,14 69-39 0,0 0 39 0,0-67-39 16,17 16 39-16,-17 51-30 0,0 0 30 0,29-34-29 16,13 8 29-16,-42 26-18 0,0 0 18 0,47-12-18 15,6 13 18-15,-53-1-1 0,0 0 1 0,52 11-1 0,4 6 1 16,-56-17 1-16,0 0-1 0,48 19 2 0,-6 5-2 15,-42-24 10-15,0 0-10 0,37 30 11 0,-11-6-11 16,-26-24 19-16,0 0-19 0,18 21 20 0,-11-6-20 16,-7-15 16-16,0 0-16 0,0 12 17 0,0-12-17 15,0 0-1160-15</inkml:trace>
  <inkml:trace contextRef="#ctx0" brushRef="#br0" timeOffset="48668.25">13612 4096 1199 0,'0'0'0'0,"0"0"0"0,-11 0 0 0,11 0 21 16,0 0-21-16,-8 0 21 0,8 0-21 0,0 0 16 16,0 0-16-16,22 5 17 0,24 2-17 0,4-1-896 0</inkml:trace>
  <inkml:trace contextRef="#ctx0" brushRef="#br0" timeOffset="49313.97">14307 4069 1412 0,'0'0'0'0,"-19"12"0"16,-26 8 0-16,45-20-4 0,0 0 4 16,-49 44-3-16,3 30 3 0,46-74 14 0,0 0-14 0,-37 85 14 15,12 3-14-15,25-88 88 0,0 0-88 0,-10 85 88 16,6-4-88-16,4-81 77 0,0 0-77 0,13 80 78 16,15-14-78-16,-28-66 68 0,0 0-68 0,44 52 69 15,23-25-69-15,-67-27 49 0,0 0-49 0,72 12 49 16,6-19-49-16,-78 7 34 0,0 0-34 0,72-26 35 15,4-22-35-15,-76 48 27 0,0 0-27 0,74-59 27 16,6 6-27-16,-80 53 22 0,0 0-22 0,63-56 22 16,-26 11-22-16,-37 45 19 0,0 0-19 0,14-41 20 0,-24 1-20 15,10 40 18-15,0 0-18 0,-32-28 19 0,-18 23-19 16,50 5 15-16,0 0-15 0,-47 9 16 0,5 18-16 16,42-27 13-16,0 0-13 0,-38 33 14 0,12 7-14 15,26-40 8-15,0 0-8 0,-23 36 9 0,9 2-9 0,14-38 5 16,0 0-5-16,-9 37 6 0,11-3-6 0,-2-34 0 15,0 0 0-15,12 21 1 0,6-12-1 0,-18-9 0 16,0 0 0-16,32-5 0 0,6-20 0 0,-38 25-2 0,0 0 2 16,48-27-1-16,1-1 1 0,-49 28-4 0,0 0 4 15,50-24-3-15,-18 3 3 0,-32 21-5 0,0 0 5 16,23-12-5-16,-1 8 5 0,-22 4-6 16,0 0 6-16,23 7-6 0,4 7 6 0,-27-14-3 15,0 0 3-15,23 19-3 0,0 2 3 0,-23-21-1 0,0 0 1 16,23 12-1-16,3-3 1 0,-26-9-1 0,0 0 1 15,32-2 0-15,3-14 0 0,-35 16 0 0,0 0 0 16,35-24 0-16,8-9 0 0,-43 33 0 0,0 0 0 0,37-39 0 16,-12-13 0-16,-25 52 1 0,0 0-1 0,14-66 1 15,-14-29-1-15,0 95 1 0,0 0-1 0,-9-90 2 16,-21 8-2-16,30 82 2 0,0 0-2 0,-34-67 2 16,-3 13-2-16,37 54 4 0,0 0-4 0,-30-36 4 15,4 25-4-15,26 11 6 0,0 0-6 0,-20 16 6 16,3 15-6-16,17-31 10 0,0 0-10 0,-13 45 10 0,8 16-10 15,5-61 12-15,0 0-12 0,4 76 12 0,6 23-12 16,-10-99 11-16,0 0-11 0,23 96 12 0,9-11-12 16,-32-85 11-16,0 0-11 0,39 83 11 0,7 7-11 15,-46-90 4-15,0 0-4 0,49 85 4 0,-8-12-4 16,-1-1-1751-16</inkml:trace>
  <inkml:trace contextRef="#ctx0" brushRef="#br0" timeOffset="49948.06">16854 4339 1479 0,'0'0'0'16,"-19"0"0"-16,-29 0 0 0,48 0 47 0,0 0-47 0,-64-16 48 15,-17-33-48-15,81 49 49 0,0 0-49 0,-88-55 49 16,-7-2-49-16,95 57 40 0,0 0-40 0,-90-61 41 16,9 8-41-16,81 53 18 0,0 0-18 0,-62-56 18 15,16-1-18-15,46 57 10 0,0 0-10 0,-26-64 11 16,20 7-11-16,6 57 7 0,0 0-7 0,13-43 8 16,15 19-8-16,-28 24 6 0,0 0-6 0,41-2 6 15,10 19-6-15,-51-17 3 0,0 0-3 0,67 37 3 16,21 20-3-16,-88-57 4 0,0 0-4 0,92 72 4 15,-15 13-4-15,-77-85 6 0,0 0-6 0,67 104 7 16,-24 22-7-16,-43-126 8 0,0 0-8 0,26 141 9 16,-14 13-9-16,-12-154 8 0,0 0-8 0,0 145 8 0,0-24-8 15,0-121 5-15,0 0-5 0,0 104 6 0,9-18-6 16,-9-86 2-16,0 0-2 0,20 64 3 0,6-27-3 16,-26-37 0-16,0 0 0 0,32 7 1 0,-2-23-1 15,-30 16 0-15,0 0 0 0,23-36 0 0,-13-11 0 16,-10 47-1-16,0 0 1 0,-1-54-1 0,-17-6 1 15,18 60-5-15,0 0 5 0,-32-69-4 0,-14-11 4 0,46 80-8 16,0 0 8-16,-53-78-7 0,-15 11 7 0,68 67-5 16,0 0 5-16,-74-51-5 0,-1 20 5 0,75 31-1 0,0 0 1 15,-68-24 0-15,25 8 0 0,43 16 0 16,0 0 0-16,-24-8 1 0,8 3-1 0,16 5 3 16,0 0-3-16,0 0 3 0,12-16-3 0,-12 16 7 15,0 0-7-15,35-19 8 0,38-5-8 0,-73 24 9 16,0 0-9-16,84-24 9 0,8 6-9 0,-92 18 7 0,0 0-7 15,99-12 8-15,10 12-8 0,-109 0 7 0,0 0-7 16,108 9 8-16,-27 6-8 0,-81-15 12 0,0 0-12 0,63 21 13 16,-25-5-13-16,-38-16 13 0,0 0-13 0,19 12 14 15,-12-3-14-15,-7-9 9 0,0 0-9 0,0 8 10 16,0-8-10-16,0 0-1454 0</inkml:trace>
  <inkml:trace contextRef="#ctx0" brushRef="#br0" timeOffset="50366.17">17141 3684 1356 0,'0'0'0'0,"0"0"0"0,18-15 0 16,-18 15 49-16,0 0-49 0,14-12 50 15,-3 8-50-15,-11 4 78 0,0 0-78 0,10 12 78 0,6 19-78 16,-16-31 56-16,0 0-56 0,18 51 57 0,3 28-57 15,-21-79 36-15,0 0-36 0,19 89 37 0,-1-5-37 16,-18-84 28-16,0 0-28 0,12 90 29 0,1 19-29 16,-13-109 34-16,0 0-34 0,16 97 35 0,1-17-35 15,-17-80 37-15,0 0-37 0,25 54 37 0,14-23-37 0,-39-31 32 16,0 0-32-16,42 13 33 0,0-9-33 0,-42-4 27 0,0 0-27 16,41-9 28-16,-2-18-28 0,-39 27 16 0,0 0-16 15,39-33 17-15,-2-4-17 0,-37 37 13 0,0 0-13 16,40-32 14-16,4 12-14 0,-44 20 11 0,0 0-11 15,48-3 11-15,0 26-11 0,-48-23 8 0,0 0-8 0,33 32 9 16,-17 8-9-16,-16-40 11 0,0 0-11 0,-7 37 11 16,-21-5-11-16,28-32 14 0,0 0-14 0,-50 25 15 15,-11-1-15-15,61-24 15 0,0 0-15 0,-69 17 16 16,0-6-16-16,69-11 14 0,0 0-14 0,-58 1 14 16,14-2-14-16,44 1 2 0,0 0-2 0,-30-4 3 15,14 1-3-15,16 3 0 0,0 0 0 0,12-12 0 16,29-16 0-16,-1 2-1689 0</inkml:trace>
  <inkml:trace contextRef="#ctx0" brushRef="#br0" timeOffset="50713.85">17951 4250 1367 0,'0'0'0'0,"12"-3"0"15,20-15 0-15,-32 18 11 0,0 0-11 0,30-15 12 16,-10 6-12-16,-20 9 4 0,0 0-4 0,10-7 5 0,-1-5-5 16,-9 12 66-16,0 0-66 0,7-17 67 0,-2-2-67 15,-5 19 73-15,0 0-73 0,-3-17 73 0,-2 6-73 16,5 11 75-16,0 0-75 0,-11 4 75 0,-5 15-75 0,16-19 61 15,0 0-61-15,-14 36 62 0,5 25-62 16,9-61 51-16,0 0-51 0,-2 60 52 0,9-6-52 0,-7-54 36 16,0 0-36-16,15 40 36 0,0-7-36 0,-15-33 25 15,0 0-25-15,23 24 26 0,2-17-26 0,-25-7 21 16,0 0-21-16,34-4 22 0,11-11-22 0,-45 15 14 16,0 0-14-16,53-28 15 0,9-10-15 0,-62 38 12 15,0 0-12-15,58-49 13 0,-15-9-13 0,-43 58 11 16,0 0-11-16,31-54 11 0,-15 18-11 0,-16 36 19 15,0 0-19-15,7-21 20 0,-1 5-20 0,-6 16 26 0,0 0-26 16,0 0 27-16,-15 24-27 0,15-24 29 0,0 0-29 16,-3 37 30-16,14 23-30 0,-11-60 32 0,0 0-32 15,17 64 32-15,6-6-32 0,-23-58 24 0,0 0-24 0,34 48 24 16,11-12-24-16,-45-36 19 0,0 0-19 0,66 28 19 16,31-4-19-16,-2 0-1888 0</inkml:trace>
  <inkml:trace contextRef="#ctx0" brushRef="#br0" timeOffset="51147.33">19683 4110 1379 0,'0'0'0'0,"0"0"0"0,0 0 0 0,0 0 19 0,0 0-19 16,7 7 20-16,-7-7-20 0,0 0 14 0,0 0-14 15,7 0 15-15,-7 0-15 0,0 0 0 0,0 0 0 16,14-9 1-16,15 9-1 0,-29 0-26 0,0 0 26 16,30-3-26-16,-13-1 26 0,-17 4-83 0,0 0 83 15,20-5-82-15,10 2 82 0,-30 3-78 0,0 0 78 0,37-9-77 16,3 6 77-16,-40 3-28 0,0 0 28 0,50-7-28 16,8-2 28-16,-58 9-5 0,0 0 5 0,69-9-4 15,1 6 4-15,-70 3 11 0,0 0-11 0,60 0 11 16,-32 0-11-16,-28 0 52 0,0 0-52 0,13 3 53 15,-13-3-53-15,0 0 51 0,0 0-51 0,-20 16 51 16,-13 1-51-16,-2 2-870 0</inkml:trace>
  <inkml:trace contextRef="#ctx0" brushRef="#br0" timeOffset="51370.14">19710 4416 1390 0,'0'0'0'0,"0"0"0"0,14 19 0 16,-14-19 20-16,0 0-20 0,17 14 20 0,8-3-20 15,-25-11 47-15,0 0-47 0,32 5 47 0,12-10-47 0,-44 5 76 16,0 0-76-16,51-4 76 0,7-4-76 0,-58 8 54 16,0 0-54-16,64-13 55 0,12 1-55 0,-76 12 61 15,0 0-61-15,76-12 62 0,-20-3-62 16,-56 15 45-16,0 0-45 0,49-21 46 0,-1-3-46 15,0-1-1440-15</inkml:trace>
  <inkml:trace contextRef="#ctx0" brushRef="#br0" timeOffset="51865.36">21562 3572 1390 0,'0'0'0'0,"7"0"0"0,14-7 0 16,-21 7 7-16,0 0-7 0,26 2 8 15,-4 15-8-15,-22-17 77 0,0 0-77 0,10 29 77 0,-12 15-77 16,2-44 86-16,0 0-86 0,-15 57 87 0,-15 15-87 16,30-72 52-16,0 0-52 0,-46 73 53 0,-21-9-53 15,67-64 41-15,0 0-41 0,-73 57 41 0,8-8-41 0,65-49 46 16,0 0-46-16,-55 40 46 0,8-11-46 0,47-29 46 16,0 0-46-16,-37 22 46 0,9-13-46 0,28-9 37 0,0 0-37 15,-18 4 38-15,6-8-38 0,12 4 27 0,0 0-27 16,-4-9 28-16,4-3-28 0,0 12 22 0,0 0-22 15,4-24 23-15,3-19-23 0,-7 43 18 0,0 0-18 16,8-40 18-16,7 14-18 0,-15 26 14 16,0 0-14-16,12-15 15 0,7 2-15 0,-19 13 11 0,0 0-11 15,25 0 11-15,14 16-11 0,-39-16 8 0,0 0-8 16,51 24 8-16,16 6-8 0,-67-30 6 0,0 0-6 0,69 31 7 16,1 7-7-16,-70-38 2 0,0 0-2 15,64 47 2-15,-6 6-2 0,-58-53 0 0,0 0 0 0,56 43 0 16,-3-18 0-16,0-1-1739 0</inkml:trace>
  <inkml:trace contextRef="#ctx0" brushRef="#br0" timeOffset="52165.48">22146 3530 1737 0,'0'0'0'0,"0"0"0"16,0 0 0-16,0 0 19 0,0 0-19 0,3 18 19 0,-6 2-19 15,3-20 39-15,0 0-39 0,-6 32 40 0,3 4-40 16,3-36 100-16,0 0-100 0,0 48 101 0,2 18-101 16,-2-66 54-16,0 0-54 0,0 68 54 0,0-3-54 0,0-65 48 15,0 0-48-15,0 61 48 0,-2-16-48 0,2-45 49 16,0 0-49-16,-2 40 50 0,2-7-50 0,0-33 41 16,0 0-41-16,7 27 42 0,5-11-42 0,-12-16 34 15,0 0-34-15,23 12 35 0,14-3-35 0,-37-9 27 16,0 0-27-16,45 7 28 0,7-7-28 15,-52 0 16-15,0 0-16 0,46 5 17 0,-14-2-17 0,-32-3 4 16,0 0-4-16,23 4 5 0,-7-4-5 0,-16 0 0 0,0 0 0 16,23-7 0-16,14-9 0 0,0 2-1896 0</inkml:trace>
  <inkml:trace contextRef="#ctx0" brushRef="#br0" timeOffset="52571.54">23047 3774 1356 0,'0'0'0'0,"0"0"0"0,7 12 0 0,-7-12 3 16,0 0-3-16,7 13 4 0,2-6-4 0,-9-7 0 0,0 0 0 15,23 5 1-15,17-2-1 0,-40-3 39 0,0 0-39 16,52 0 40-16,13 4-40 0,-65-4 76 0,0 0-76 16,63 5 76-16,-13-2-76 0,-50-3 74 0,0 0-74 15,37 5 75-15,-16 2-75 0,-21-7 32 0,0 0-32 16,14 4 33-16,-5-4-33 0,0 0-1297 0</inkml:trace>
  <inkml:trace contextRef="#ctx0" brushRef="#br0" timeOffset="52737.02">23103 4048 1524 0,'0'0'0'0,"11"5"0"16,14 2 0-16,-25-7 0 0,0 0 0 0,37 5 1 16,17-8-1-16,-54 3 1 0,0 0-1 0,59-6 1 0,-6 3-1 15,-53 3-2-15,0 0 2 0,58-12-2 0,3-9 2 16,5-3-1083-16</inkml:trace>
  <inkml:trace contextRef="#ctx0" brushRef="#br0" timeOffset="54646.21">24306 3503 998 0,'0'0'0'0,"0"0"0"0,0 0 0 15,0 0 34-15,0 0-34 0,23-7 34 0,-16 7-34 16,-7 0 86-16,0 0-86 0,0 0 86 0,0 0-86 15,0 0 52-15,0 0-52 0,7 0 53 0,-7 0-53 16,0 0 33-16,0 0-33 0,0 0 33 0,0 0-33 0,0 0 22 16,0 0-22-16,0 0 23 0,0 0-23 0,0 0 18 15,0 0-18-15,0 0 19 0,0 0-19 0,0 0 13 0,0 0-13 16,0 0 14-16,0 0-14 0,0 0 19 0,0 0-19 16,0 0 20-16,2-9-20 0,-2 9 21 0,0 0-21 15,0 0 21-15,0-7-21 0,0 7 22 0,0 0-22 0,0 0 23 16,0-5-23-16,0 5 23 0,0 0-23 0,0 0 24 15,0-9-24-15,0 9 21 0,0 0-21 0,0 0 22 16,-5-12-22-16,5 12 19 0,0 0-19 0,-4-7 20 16,4 7-20-16,0 0 18 0,0 0-18 0,2-8 19 15,-2 8-19-15,0 0 17 0,0 0-17 0,5 15 18 16,1 30-18-16,-6-45 17 0,0 0-17 0,7 52 17 16,-2 9-17-16,-5-61 16 0,0 0-16 15,5 74 17-15,4 14-17 0,-9-88 16 0,0 0-16 0,5 85 17 16,4-12-17-16,-9-73 14 0,0 0-14 0,16 64 14 15,11-12-14-15,-27-52 13 0,0 0-13 0,26 38 13 16,-5-19-13-16,2-4-1440 0</inkml:trace>
  <inkml:trace contextRef="#ctx0" brushRef="#br0" timeOffset="54959.04">24806 3629 1446 0,'0'0'0'0,"-2"12"0"0,-2 16 0 0,4-28 3 0,0 0-3 16,-3 40 3-16,1 8-3 0,2-48 0 15,0 0 0-15,2 45 0 0,7 0 0 0,-9-45 32 0,0 0-32 16,17 36 33-16,8-8-33 0,-25-28 49 0,0 0-49 16,25 21 49-16,-4-13-49 0,-21-8 53 0,0 0-53 15,26-8 53-15,17-20-53 0,-43 28 52 0,0 0-52 16,40-41 52-16,-5-15-52 0,-35 56 43 15,0 0-43-15,18-53 44 0,-21 1-44 0,3 52 38 0,0 0-38 16,-25-49 38-16,-9 8-38 0,34 41 32 0,0 0-32 0,-40-37 32 16,-1 4-32-16,41 33 26 0,0 0-26 0,-35-22 26 15,5 10-26-15,30 12 7 0,0 0-7 0,-25-2 8 16,6 11-8-16,19-9 0 0,0 0 0 0,-7 12 0 16,14 9 0-16,0-2-1530 0</inkml:trace>
  <inkml:trace contextRef="#ctx0" brushRef="#br0" timeOffset="55167.39">25361 3442 1502 0,'0'0'0'0,"0"0"0"16,9 21 0-16,-9-21 14 0,0 0-14 0,18 21 14 0,13 10-14 15,-31-31 72-15,0 0-72 0,53 33 72 0,14 6-72 16,-67-39 70-16,0 0-70 0,78 42 71 0,-2 1-71 15,-76-43 49-15,0 0-49 0,70 42 49 0,-6-2-49 16,-64-40 37-16,0 0-37 0,56 27 38 0,-15-9-38 16,-41-18 27-16,0 0-27 0,30 8 27 0,-11-1-27 0,1-3-1472 15</inkml:trace>
  <inkml:trace contextRef="#ctx0" brushRef="#br0" timeOffset="55349.13">25749 3385 1379 0,'0'0'0'0,"-2"12"0"16,-5 21 0-16,7-33 32 0,0 0-32 0,-14 40 32 16,-5 6-32-16,19-46 30 0,0 0-30 0,-25 47 30 15,1 2-30-15,24-49 53 0,0 0-53 0,-30 45 54 16,0-6-54-16,30-39 37 0,0 0-37 0,-23 45 38 16,9 7-38-16,14-52 30 0,0 0-30 0,-9 42 31 15,9-18-31-15,0-3-1250 0</inkml:trace>
  <inkml:trace contextRef="#ctx0" brushRef="#br0" timeOffset="55648.96">26185 3406 1457 0,'0'0'0'0,"0"0"0"0,19 0 0 16,-19 0 2-16,0 0-2 0,25 0 3 0,10 3-3 15,-35-3 6-15,0 0-6 0,39 18 7 0,2 6-7 0,-41-24 32 16,0 0-32-16,28 33 33 0,-25 6-33 0,-3-39 47 16,0 0-47-16,-14 40 47 0,-14 2-47 0,28-42 56 15,0 0-56-15,-30 43 57 0,-9 2-57 0,39-45 52 16,0 0-52-16,-33 48 53 0,6 4-53 0,27-52 58 16,0 0-58-16,-17 49 59 0,11-16-59 0,6-33 46 15,0 0-46-15,15 24 46 0,22-12-46 0,-37-12 37 16,0 0-37-16,58 4 37 0,21-11-37 0,-79 7 21 15,0 0-21-15,90-9 22 0,2-7-22 0,-92 16 13 16,0 0-13-16,90-17 13 0,3-5-13 0,1 1-1593 0</inkml:trace>
  <inkml:trace contextRef="#ctx0" brushRef="#br0" timeOffset="55997.96">27305 3447 1289 0,'0'0'0'0,"0"0"0"0,7-5 0 16,-7 5 59-16,0 0-59 0,0 0 60 0,12 0-60 0,-12 0 65 15,0 0-65-15,18 0 65 0,17 2-65 0,-35-2 44 16,0 0-44-16,43 3 44 0,11 1-44 0,-54-4 56 0,0 0-56 16,59 3 57-16,-1-1-57 0,-58-2 48 0,0 0-48 15,53 2 49-15,-16-1-49 0,-37-1 42 0,0 0-42 16,26 4 43-16,-12-4-43 0,0 0-1381 0</inkml:trace>
  <inkml:trace contextRef="#ctx0" brushRef="#br0" timeOffset="56163.32">27319 3733 1423 0,'0'0'0'0,"16"0"0"16,23 2 0-16,-39-2 15 0,0 0-15 15,47-2 15-15,6-5-15 0,-53 7 27 0,0 0-27 0,66-12 27 16,18-6-27-16,-84 18 0 0,0 0 0 0,96-15 0 16,9-4 0-16,-1 2-1071 0</inkml:trace>
  <inkml:trace contextRef="#ctx0" brushRef="#br0" timeOffset="56581.44">28452 3262 1188 0,'0'0'0'15,"14"-5"0"-15,21-16 0 16,-35 21 22-16,0 0-22 0,53-22 23 0,14 4-23 0,-67 18 44 0,0 0-44 16,67-8 45-16,-11 11-45 0,-56-3 45 0,0 0-45 15,48 21 46-15,-13 12-46 0,-35-33 84 0,0 0-84 0,21 52 85 16,-19 17-85-16,-2-69 75 0,0 0-75 0,-16 73 75 16,-17-9-75-16,33-64 64 0,0 0-64 0,-44 57 64 15,-4-9-64-15,48-48 47 0,0 0-47 0,-41 42 47 16,13-6-47-16,28-36 34 0,0 0-34 0,-3 35 34 15,26 1-34-15,-23-36 24 0,0 0-24 0,42 24 24 16,16-12-24-16,-58-12 20 0,0 0-20 0,71-3 20 16,8-9-20-16,-79 12 1 0,0 0-1 0,90-21 1 0,16-3-1 15,-106 24-4-15,0 0 4 0,102-24-4 0,-14-1 4 16,-88 25-19-16,0 0 19 0,90-24-19 0,0 0 19 16,-1 0-1490-16</inkml:trace>
  <inkml:trace contextRef="#ctx0" brushRef="#br0" timeOffset="56833.9">29662 3539 1076 0,'0'0'0'0,"0"0"0"16,12-21 0-16,-12 21 18 0,0 0-18 0,5-19 18 0,-12 0-18 15,7 19 45-15,0 0-45 0,-16-10 45 0,-10 12-45 16,26-2 49-16,0 0-49 0,-39 12 49 0,-12 10-49 16,51-22 60-16,0 0-60 0,-50 30 60 0,5 1-60 0,45-31 60 15,0 0-60-15,-37 38 61 0,10 5-61 0,27-43 59 16,0 0-59-16,-10 45 60 0,15 0-60 0,-5-45 58 16,0 0-58-16,30 36 59 0,26-15-59 0,-56-21 57 0,0 0-57 15,71 7 57-15,12-23-57 0,-83 16 42 0,0 0-42 16,81-24 43-16,-14-16-43 0,-67 40 35 0,0 0-35 15,55-38 35-15,-20 2-35 0,-35 36 27 0,0 0-27 16,12-43 28-16,-24-14-28 0,12 57 23 0,0 0-23 0,-28-54 23 16,-15 14-23-16,43 40 12 0,0 0-12 0,-47-24 13 15,-6 21-13-15,53 3 10 0,0 0-10 0,-48 12 11 16,15 12-11-16,33-24 9 0,0 0-9 0,-20 28 9 16,17 8-9-16,-1-3-1599 0</inkml:trace>
  <inkml:trace contextRef="#ctx0" brushRef="#br0" timeOffset="57405.52">31007 3516 1222 0,'0'0'0'0,"-1"-8"0"0,-5-13 0 0,6 21 3 16,0 0-3-16,-12-21 3 0,-7 9-3 0,19 12 17 16,0 0-17-16,-27 5 17 0,-6 18-17 0,33-23 46 15,0 0-46-15,-30 33 47 0,7 3-47 0,23-36 66 16,0 0-66-16,-13 42 67 0,12-6-67 0,1-36 71 15,0 0-71-15,10 40 71 0,18-4-71 0,-28-36 58 0,0 0-58 16,37 36 58-16,6-3-58 0,-43-33 47 0,0 0-47 16,42 19 47-16,-7-13-47 0,-35-6 40 0,0 0-40 0,41-16 40 15,14-22-40-15,-55 38 30 0,0 0-30 0,54-52 30 16,-10-5-30-16,-44 57 22 0,0 0-22 0,30-76 23 16,-17-21-23-16,-13 97 22 0,0 0-22 0,2-104 22 15,-6 7-22-15,4 97 19 0,0 0-19 0,-11-93 20 16,-8 6-20-16,19 87 18 0,0 0-18 0,-23-76 19 15,-2 24-19-15,25 52 15 0,0 0-15 0,-26-33 16 16,1 30-16-16,25 3 15 0,0 0-15 0,-23 19 16 16,2 22-16-16,21-41 13 0,0 0-13 0,-12 49 14 0,3 8-14 15,9-57 12-15,0 0-12 0,0 71 12 0,9 10-12 16,-9-81 12-16,0 0-12 0,16 85 13 0,10 12-13 16,-26-97 11-16,0 0-11 0,37 88 12 0,7-10-12 15,-44-78 9-15,0 0-9 0,53 73 9 0,4-8-9 16,-57-65 8-16,0 0-8 0,49 52 9 15,-15-27-9-15,-34-25 7 0,0 0-7 0,35 0 7 0,14-21-7 16,-49 21 4-16,0 0-4 0,48-37 5 0,-9 1-5 16,-1-4-1713-16</inkml:trace>
  <inkml:trace contextRef="#ctx0" brushRef="#br0" timeOffset="57585.06">31716 3184 1603 0,'0'0'0'0,"0"0"0"0,-1 16 0 0,1-16 51 0,0 0-51 16,-7 26 52-16,-2 22-52 0,9-48 104 0,0 0-104 15,-9 59 105-15,2 10-105 0,7-69 70 0,0 0-70 16,-4 70 70-16,6-3-70 0,-2-67 40 0,0 0-40 16,7 54 41-16,2-6-41 0,-9-48 21 0,0 0-21 15,7 40 22-15,-5-7-22 0,-2-33 12 0,0 0-12 0,2 19 13 16,3-7-13-16,-5-12 9 0,0 0-9 16,16-4 9-16,14-8-9 0,0-3-1607 15</inkml:trace>
  <inkml:trace contextRef="#ctx0" brushRef="#br0" timeOffset="57931.01">31709 3200 1468 0,'0'0'0'0,"0"0"0"16,-12-16 0-16,12 16 15 0,0 0-15 0,-9-15 15 15,8 6-15-15,1 9 33 0,0 0-33 0,3-9 33 16,4 6-33-16,-7 3 50 0,0 0-50 0,28-9 50 0,31-3-50 16,-59 12 42-16,0 0-42 0,59-3 42 0,-13 10-42 15,-46-7 37-15,0 0-37 0,32 20 37 0,-16 6-37 16,-16-26 45-16,0 0-45 0,0 35 46 0,-16 1-46 15,16-36 40-15,0 0-40 0,-30 38 40 0,-12 6-40 16,42-44 37-16,0 0-37 0,-43 48 37 0,15-5-37 16,28-43 27-16,0 0-27 0,-10 38 27 0,18-6-27 15,-8-32 9-15,0 0-9 0,23 25 9 0,11-2-9 16,-34-23 3-16,0 0-3 0,37 17 3 0,-4 8-3 0,-33-25 0 16,0 0 0-16,29 27 0 0,-6 10 0 15,-23-37 0-15,0 0 0 0,14 45 0 0,-11 6 0 16,-3-51 0-16,0 0 0 0,-12 52 1 0,-16-10-1 0,28-42 3 15,0 0-3-15,-51 31 3 0,-32-14-3 16,83-17 7-16,0 0-7 0,-90 4 8 0,3-8-8 0,87 4 9 0,0 0-9 16,-74-5 10-16,9 2-10 0,65 3 0 0,0 0 0 15,-46-4 0-15,27-1 0 0,-1-2-1580 0</inkml:trace>
  <inkml:trace contextRef="#ctx0" brushRef="#br0" timeOffset="60437.14">5491 6372 1076 0,'0'0'0'0,"0"0"0"0,0 0 0 0,0 0 79 16,0 0-79-16,0 33 80 0,0 14-80 0,0-47 136 16,0 0-136-16,-4 51 137 0,-1 12-137 0,5-63 101 15,0 0-101-15,-9 64 101 0,1 2-101 0,8-66 60 0,0 0-60 16,-8 67 61-16,3 9-61 0,5-76 42 0,0 0-42 16,-5 69 43-16,0-13-43 0,5-56 26 0,0 0-26 0,-9 45 26 15,9-18-26-15,0-27 19 0,0 0-19 0,0 18 20 16,0-18-20-16,0 0 19 0,0 0-19 0,0 0 20 15,0-21-20-15,0 21 20 0,0 0-20 0,0-40 20 16,0-20-20-16,0 60 17 0,0 0-17 0,5-73 17 16,0 0-17-16,-5 73 14 0,0 0-14 0,13-76 15 15,-3-9-15-15,-10 85 13 0,0 0-13 0,13-88 13 16,-1 2-13-16,-12 86 9 0,0 0-9 0,16-80 10 16,1 18-10-16,-17 62 9 0,0 0-9 0,22-49 9 15,-5 21-9-15,-17 28 7 0,0 0-7 0,23-8 7 16,2 16-7-16,-25-8 7 0,0 0-7 0,33 25 7 15,4 11-7-15,-37-36 10 0,0 0-10 0,36 57 10 16,-4 21-10-16,-32-78 11 0,0 0-11 0,22 80 12 0,-2-2-12 16,-20-78 9-16,0 0-9 0,17 74 10 0,-4-5-10 15,-13-69 8-15,0 0-8 0,14 69 8 0,0-5-8 16,4 2-1679-16</inkml:trace>
  <inkml:trace contextRef="#ctx0" brushRef="#br0" timeOffset="60603.96">5475 6697 1502 0,'0'0'0'16,"-2"9"0"-16,-6 12 0 0,8-21 48 15,0 0-48-15,-4 20 49 0,8-4-49 0,-4-16 70 16,0 0-70-16,10 5 71 0,11-7-71 0,-21 2 3 0,0 0-3 16,41-6 4-16,26-8-4 0,-67 14-11 15,0 0 11-15,77-19-10 0,13-9 10 0,2 0-1235 0</inkml:trace>
  <inkml:trace contextRef="#ctx0" brushRef="#br0" timeOffset="60872.15">6052 6185 1121 0,'0'0'0'0,"0"0"0"16,-5 12 0-16,5-12 3 0,0 0-3 0,-4 9 3 15,4-9-3-15,0 0 10 0,0 0-10 0,5 3 10 0,8 1-10 16,-13-4 35-16,0 0-35 0,19 12 35 0,8 17-35 16,-27-29 84-16,0 0-84 0,26 44 85 0,-12 16-85 15,-14-60 114-15,0 0-114 0,14 69 114 0,0 6-114 16,-14-75 96-16,0 0-96 0,22 72 96 0,0-11-96 16,-22-61 76-16,0 0-76 0,29 48 76 0,6-13-76 15,-35-35 54-15,0 0-54 0,39 24 54 16,-2-12-54-16,-37-12 26 0,0 0-26 0,40 2 26 0,-3-7-26 15,4 0-1529-15</inkml:trace>
  <inkml:trace contextRef="#ctx0" brushRef="#br0" timeOffset="61043.12">6087 6609 1569 0,'0'0'0'0,"0"0"0"0,-12 3 0 0,12-3 21 16,0 0-21-16,0 0 21 0,0 0-21 0,0 0 40 0,0 0-40 0,32 6 40 15,17-13-40-15,-49 7 27 0,0 0-27 0,58-12 28 16,9-11-28-16,-67 23 8 0,0 0-8 0,69-28 9 16,0-8-9-16,1 1-1263 0</inkml:trace>
  <inkml:trace contextRef="#ctx0" brushRef="#br0" timeOffset="61763.97">7756 6663 1267 0,'0'0'0'0,"0"0"0"0,21 3 0 0,-21-3 10 0,0 0-10 16,26 0 10-16,11-9-10 0,-37 9 41 16,0 0-41-16,50-12 41 0,5-12-41 0,-55 24 42 15,0 0-42-15,58-31 42 0,-9-11-42 0,-49 42 39 16,0 0-39-16,32-51 40 0,-14-3-40 0,-18 54 63 15,0 0-63-15,5-49 63 0,-10 18-63 0,5 31 65 0,0 0-65 16,-30-20 65-16,-30 0-65 0,60 20 51 0,0 0-51 0,-73-1 51 16,10 22-51-16,63-21 43 0,0 0-43 0,-50 39 44 15,15 27-44-15,35-66 34 0,0 0-34 0,-19 73 35 16,15-9-35-16,4-64 20 0,0 0-20 0,13 62 20 16,15 0-20-16,-28-62 14 0,0 0-14 0,49 54 14 15,18-6-14-15,-67-48 10 0,0 0-10 0,78 40 10 16,-6-15-10-16,-72-25 8 0,0 0-8 0,72 1 9 15,-5-18-9-15,-67 17 5 0,0 0-5 0,73-33 6 0,8-7-6 16,-81 40 7-16,0 0-7 0,72-45 7 0,-14-1-7 16,-58 46 7-16,0 0-7 0,41-47 7 0,-16 4-7 15,-25 43 7-15,0 0-7 0,8-42 7 0,-13 6-7 16,5 36 10-16,0 0-10 0,-23-28 11 16,-8 7-11-16,31 21 12 0,0 0-12 0,-41-3 12 0,-5 18-12 15,46-15 11-15,0 0-11 0,-39 25 12 0,11 7-12 16,28-32 9-16,0 0-9 0,-23 28 10 0,16-5-10 15,7-23 7-15,0 0-7 0,0 19 8 0,7-2-8 16,-7-17 7-16,0 0-7 0,14 12 7 0,9-10-7 0,-23-2 4 16,0 0-4-16,32-4 5 0,3-8-5 0,-35 12 4 15,0 0-4-15,37-12 4 0,-1-3-4 0,-36 15 3 16,0 0-3-16,31-13 3 0,-4 7-3 0,-27 6 2 0,0 0-2 16,28-2 2-16,-7 4-2 0,-21-2 1 0,0 0-1 15,25 10 2-15,-2 4-2 0,-23-14 0 0,0 0 0 16,24 15 1-16,1-6-1 0,-25-9 0 0,0 0 0 15,35 0 0-15,15-5 0 0,-4-4-1704 0</inkml:trace>
  <inkml:trace contextRef="#ctx0" brushRef="#br0" timeOffset="62227.94">8966 6291 1558 0,'0'0'0'0,"-2"7"0"15,-7 13 0-15,9-20 22 0,0 0-22 0,-14 33 23 16,-9 9-23-16,23-42 45 0,0 0-45 0,-12 50 45 15,7 4-45-15,5-54 67 0,0 0-67 0,8 48 68 16,15-8-68-16,-23-40 39 0,0 0-39 0,29 33 39 16,8-14-39-16,-37-19 34 0,0 0-34 0,38 12 35 0,3-7-35 15,-41-5 34-15,0 0-34 0,42-9 34 0,2-15-34 16,-44 24 27-16,0 0-27 0,50-45 28 0,8-19-28 16,-58 64 23-16,0 0-23 0,60-73 24 0,-12-3-24 15,-48 76 20-15,0 0-20 0,28-78 21 0,-19-17-21 16,-9 95 15-16,0 0-15 0,-7-98 15 0,-13-3-15 15,20 101 12-15,0 0-12 0,-23-78 13 0,9 39-13 16,14 39 11-16,0 0-11 0,-18-21 11 0,-13 21-11 0,31 0 15 16,0 0-15-16,-30 29 16 0,14 28-16 0,16-57 18 15,0 0-18-15,-9 73 18 0,11 7-18 0,-2-80 14 16,0 0-14-16,12 77 14 0,6-19-14 0,-18-58 16 16,0 0-16-16,17 51 17 0,6-11-17 0,-23-40 16 15,0 0-16-15,23 33 17 0,4-9-17 0,-27-24 14 16,0 0-14-16,32 16 14 0,-1-11-14 15,-31-5 14-15,0 0-14 0,37-5 15 0,-1-11-15 0,-36 16 15 0,0 0-15 16,37-24 15-16,3-4-15 0,-40 28 15 0,0 0-15 16,35-20 15-16,-1 11-15 0,-34 9 15 0,0 0-15 15,32 0 16-15,3 12-16 0,-35-12 9 0,0 0-9 0,30 17 9 16,-11 15-9-16,-19-32 4 0,0 0-4 0,15 36 5 16,-1 0-5-16,-14-36 0 0,0 0 0 0,17 28 0 15,4-19 0-15,2-4-1890 0</inkml:trace>
  <inkml:trace contextRef="#ctx0" brushRef="#br0" timeOffset="62614.89">11529 5874 1446 0,'0'0'0'0,"-13"-4"0"0,-15-15 0 0,28 19 4 16,0 0-4-16,-40-14 4 0,-4 11-4 0,44 3-8 16,0 0 8-16,-43 3-7 0,-1 6 7 0,44-9 17 0,0 0-17 15,-40 21 17-15,4 10-17 0,36-31 40 0,0 0-40 16,-19 41 40-16,15 16-40 0,4-57 53 0,0 0-53 15,14 64 53-15,16-6-53 0,-30-58 59 0,0 0-59 16,43 51 60-16,6-7-60 0,-49-44 47 0,0 0-47 16,57 36 47-16,6-3-47 0,-63-33 37 0,0 0-37 0,49 33 37 15,-15 0-37-15,-34-33 34 0,0 0-34 0,9 31 34 16,-29-7-34-16,20-24 32 0,0 0-32 0,-35 21 33 16,-14-14-33-16,49-7 29 15,0 0-29-15,-50-4 29 0,10-11-29 0,40 15 18 0,0 0-18 0,-23-28 18 16,19-1-18-16,3 1-1570 0</inkml:trace>
  <inkml:trace contextRef="#ctx0" brushRef="#br0" timeOffset="62963.95">11815 6221 1569 0,'0'0'0'0,"0"16"0"0,3 38 0 15,-3-54 23-15,0 0-23 0,2 69 23 0,0 7-23 16,-2-76 49-16,0 0-49 0,-2 67 50 0,0-9-50 15,2-58 51-15,0 0-51 0,-5 45 52 0,-4-18-52 16,9-27 24-16,0 0-24 0,-4 21 25 0,4-12-25 0,0-9 17 16,0 0-17-16,0 0 18 0,0 0-18 15,0 0 14-15,0 0-14 0,4-21 14 0,5-15-14 0,-9 36 10 16,0 0-10-16,5-49 11 0,-3-20-11 0,-2 69 8 16,0 0-8-16,7-73 8 0,2 1-8 15,-9 72 6-15,0 0-6 0,5-73 7 0,-1-3-7 16,-4 76 7-16,0 0-7 0,5-73 8 0,5 12-8 0,-10 61 7 15,0 0-7-15,16-36 8 0,7 40-8 0,-23-4 9 16,0 0-9-16,27 24 9 0,10 12-9 0,-37-36 16 0,0 0-16 16,31 45 17-16,-9-2-17 0,-22-43 26 0,0 0-26 0,10 42 27 15,-19 1-27-15,9-43 22 0,0 0-22 16,-23 38 23-16,-14-1-23 0,37-37 19 0,0 0-19 0,-30 27 19 16,20-11-19-16,1-4-1587 0</inkml:trace>
  <inkml:trace contextRef="#ctx0" brushRef="#br0" timeOffset="63215.12">12252 5522 1479 0,'0'0'0'0,"0"12"0"0,0 13 0 16,0-25 26-16,0 0-26 0,4 48 27 0,4 26-27 16,-8-74 47-16,0 0-47 0,11 85 47 0,1 10-47 15,-12-95 85-15,0 0-85 0,9 97 85 0,0-3-85 16,-9-94 45-16,0 0-45 0,5 88 46 0,4-15-46 0,-9-73 36 16,0 0-36-16,14 57 36 0,7-12-36 0,2-2-1410 0</inkml:trace>
  <inkml:trace contextRef="#ctx0" brushRef="#br0" timeOffset="63382.66">12610 6012 1535 0,'0'0'0'0,"2"16"0"16,0 23 0-16,-2-39 12 0,0 0-12 16,3 45 12-16,-6-8-12 0,3-37 28 0,0 0-28 0,-2 29 28 15,4-10-28-15,-2-19 20 0,0 0-20 0,3 9 21 16,-3-9-21-16,0 0 4 0,0 0-4 0,0 0 4 15,0 0-4-15,0 0-1188 0</inkml:trace>
  <inkml:trace contextRef="#ctx0" brushRef="#br0" timeOffset="63727.91">12998 5894 1435 0,'0'0'0'0,"0"0"0"0,-10 4 0 15,10-4 7-15,0 0-7 0,-27 8 7 0,-17 8-7 16,44-16 47-16,0 0-47 0,-46 36 47 0,6 21-47 0,40-57 50 16,0 0-50-16,-29 66 50 0,15-2-50 0,14-64 47 15,0 0-47-15,7 56 47 0,18-15-47 0,-25-41 43 16,0 0-43-16,42 31 44 0,22-6-44 0,-64-25 42 15,0 0-42-15,70 13 42 0,3-9-42 0,-73-4 27 16,0 0-27-16,67-9 27 0,5-12-27 16,-72 21 22-16,0 0-22 0,69-24 23 0,3 0-23 0,-72 24 13 0,0 0-13 15,58-28 14-15,-8-8-14 0,-50 36 13 0,0 0-13 16,31-40 14-16,-8 0-14 0,-23 40 6 0,0 0-6 0,9-33 6 16,-5 9-6-16,-4 24 0 0,0 0 0 0,-4-12 0 15,-10 24 0-15,2-3-1495 0</inkml:trace>
  <inkml:trace contextRef="#ctx0" brushRef="#br0" timeOffset="64042.54">13448 6152 1367 0,'0'0'0'0,"3"5"0"16,4 11 0-16,-7-16 23 0,0 0-23 0,8 12 24 0,-8-12-24 16,0 0 62-16,0 0-62 0,14 3 62 0,-6-15-62 15,-8 12 77-15,0 0-77 0,15-12 77 0,-7-3-77 16,-8 15 51-16,0 0-51 0,9-16 52 15,-5-5-52-15,-4 21 48 0,0 0-48 0,5-27 49 0,-5-15-49 16,0 42 38-16,0 0-38 0,0-34 39 0,0 16-39 16,0 18 33-16,0 0-33 0,-14-8 33 0,-13 1-33 15,27 7 24-15,0 0-24 0,-35 7 24 0,-7 25-24 16,42-32 23-16,0 0-23 0,-42 45 23 0,8 11-23 0,34-56 16 16,0 0-16-16,-23 53 16 0,14-4-16 0,9-49 13 15,0 0-13-15,14 40 14 0,18-7-14 0,-32-33 10 0,0 0-10 16,44 24 10-16,6-9-10 0,-50-15 9 0,0 0-9 15,54 9 10-15,-3-18-10 0,-51 9 3 0,0 0-3 16,53-15 3-16,2-13-3 0,-55 28 0 0,0 0 0 16,67-33 0-16,16-8 0 0,2-3-1615 0</inkml:trace>
  <inkml:trace contextRef="#ctx0" brushRef="#br0" timeOffset="64371.2">14441 6067 1580 0,'0'0'0'0,"0"0"0"0,46 21 0 0,-46-21 34 16,0 0-34-16,49 9 35 0,16-18-35 0,-65 9 82 16,0 0-82-16,68-12 82 0,-7-4-82 15,-61 16 44-15,0 0-44 0,51-20 45 0,-7-8-45 16,-44 28 14-16,0 0-14 0,36-24 14 0,-12 15-14 15,1-3-1388-15</inkml:trace>
  <inkml:trace contextRef="#ctx0" brushRef="#br0" timeOffset="64521.23">14540 6178 1379 0,'0'0'0'0,"2"10"0"16,1 20 0-16,-3-30 21 0,0 0-21 0,9 24 22 15,7-8-22-15,-16-16 30 0,0 0-30 0,30 8 30 16,19-11-30-16,-49 3 26 0,0 0-26 0,58-5 26 15,6-4-26-15,-64 9 8 0,0 0-8 0,63-10 9 16,4-2-9-16,-3 3-1104 0</inkml:trace>
  <inkml:trace contextRef="#ctx0" brushRef="#br0" timeOffset="65741.13">15595 6270 1457 0,'0'0'0'0,"0"0"0"15,7 17 0-15,-7-17 25 0,0 0-25 0,5 16 26 16,-2-9-26-16,-3-7 48 0,0 0-48 0,0 0 49 16,16 0-49-16,-16 0 40 0,0 0-40 0,18-7 40 15,8 2-40-15,-26 5 16 0,0 0-16 0,30-7 16 0,2 1-16 16,0-1-1228-16</inkml:trace>
  <inkml:trace contextRef="#ctx0" brushRef="#br0" timeOffset="66682.97">14660 6104 1166 0,'0'0'0'0,"0"0"0"16,12-12 0-16,-12 12 44 0,0 0-44 0,11-19 44 16,13-14-44-16,-24 33 51 0,0 0-51 0,29-33 52 15,-3 17-52-15,-26 16 37 0,0 0-37 0,26 5 37 16,6 27-37-16,-32-32 45 0,0 0-45 0,32 39 46 16,-13 6-46-16,-19-45 53 0,0 0-53 0,13 45 54 15,-17-5-54-15,4-40 52 0,0 0-52 0,-14 30 53 16,-18-6-53-16,32-24 42 0,0 0-42 0,-37 15 42 0,2-8-42 15,35-7 32-15,0 0-32 0,-35 0 32 0,-1-3-32 16,36 3 16-16,0 0-16 0,-24-4 17 0,6 1-17 16,18 3 8-16,0 0-8 0,-9-9 8 0,0-12-8 15,9 21 4-15,0 0-4 0,0-27 5 0,9-13-5 16,-9 40 2-16,0 0-2 0,21-38 2 0,16 3-2 16,-37 35 1-16,0 0-1 0,41-20 2 0,5 14-2 15,-46 6 0-15,0 0 0 0,44 12 1 0,-2 18-1 16,-42-30 6-16,0 0-6 0,36 43 7 0,-10 6-7 15,-26-49 28-15,0 0-28 0,7 48 28 0,-17 13-28 16,10-61 44-16,0 0-44 0,-32 69 44 0,-23 12-44 16,55-81 46-16,0 0-46 0,-69 76 47 0,-7-12-47 0,76-64 35 15,0 0-35-15,-67 51 36 0,30-20-36 0,2 2-1642 0</inkml:trace>
  <inkml:trace contextRef="#ctx0" brushRef="#br0" timeOffset="67466">15723 6339 1267 0,'0'0'0'0,"0"0"0"0,7-9 0 15,-7 9 5-15,0 0-5 0,11-19 6 0,12-14-6 16,-23 33 14-16,0 0-14 0,25-45 14 0,-1-12-14 15,-24 57 58-15,0 0-58 0,23-72 59 0,-3-20-59 0,-20 92 50 16,0 0-50-16,15-93 51 0,-4 11-51 0,-11 82 44 0,0 0-44 16,5-85 44-16,-5-12-44 0,0 97 47 15,0 0-47-15,-5-93 47 0,-6 19-47 0,11 74 47 16,0 0-47-16,-12-58 47 0,-4 26-47 0,16 32 40 0,0 0-40 16,-16-21 41-16,-12 14-41 0,28 7 37 15,0 0-37-15,-30 12 38 0,2 21-38 0,28-33 32 16,0 0-32-16,-23 55 32 0,11 23-32 0,12-78 26 0,0 0-26 15,-6 92 26-15,13-7-26 0,-7-85 22 0,0 0-22 16,18 84 23-16,12 17-23 0,-30-101 18 0,0 0-18 0,35 93 18 16,8-8-18-16,-43-85 14 0,0 0-14 0,51 69 15 15,14-25-15-15,-65-44 12 0,0 0-12 0,72 29 13 16,1-13-13-16,-73-16 15 0,0 0-15 0,72 3 15 16,-8-22-15-16,-64 19 17 0,0 0-17 0,52-33 17 15,-4-15-17-15,-48 48 19 0,0 0-19 0,34-64 20 16,-15-9-20-16,-19 73 19 0,0 0-19 0,5-64 19 15,-6 22-19-15,1 42 18 0,0 0-18 0,-8-29 19 0,-2 13-19 16,10 16 17-16,0 0-17 0,-16-3 18 0,-2 15-18 16,18-12 15-16,0 0-15 0,-15 24 15 0,9 6-15 15,6-30 13-15,0 0-13 0,2 40 14 0,10 8-14 16,-12-48 10-16,0 0-10 0,23 48 10 0,14-16-10 16,-37-32 9-16,0 0-9 0,46 13 9 15,9-9-9-15,-55-4 7 0,0 0-7 0,47-9 7 16,-6-15-7-16,-41 24 7 0,0 0-7 0,23-33 7 0,-14-15-7 15,-9 48 6-15,0 0-6 0,-9-45 6 0,-21 5-6 16,30 40 6-16,0 0-6 0,-46-31 6 0,-17 6-6 16,63 25 6-16,0 0-6 0,-60-15 6 0,12 10-6 0,48 5 5 15,0 0-5-15,-30 0 6 0,14 3-6 0,16-3 0 16,0 0 0-16,7 2 1 0,21 5-1 0,-28-7-2 0,0 0 2 16,53 3-1-16,30 6 1 0,-2-4-1881 0</inkml:trace>
  <inkml:trace contextRef="#ctx0" brushRef="#br0" timeOffset="67733.59">17030 5647 1659 0,'0'0'0'16,"0"0"0"-16,-7-19 0 0,7 19 48 0,0 0-48 0,-17-16 49 15,-24 4-49-15,41 12 84 0,0 0-84 0,-53-2 85 16,-3 11-85-16,56-9 57 0,0 0-57 0,-51 21 57 16,14 8-57-16,37-29 31 0,0 0-31 15,-29 35 32-15,12 1-32 0,17-36 18 0,0 0-18 0,-13 33 19 16,13 0-19-16,0-33 14 0,0 0-14 0,13 33 15 15,4-2-15-15,-17-31 12 0,0 0-12 0,29 24 13 16,6 0-13-16,-35-24 9 0,0 0-9 0,40 19 10 16,1 2-10-16,-41-21 7 0,0 0-7 0,35 21 8 15,-15 7-8-15,-20-28 10 0,0 0-10 0,-6 33 10 0,-25-6-10 16,31-27 11-16,0 0-11 0,-43 30 11 0,-1-3-11 16,44-27 13-16,0 0-13 0,-35 25 13 0,14-10-13 15,21-15 0-15,0 0 0 0,0 0 1 0,12-12-1 16,2 0-1662-16</inkml:trace>
  <inkml:trace contextRef="#ctx0" brushRef="#br0" timeOffset="68004.23">17360 5413 1591 0,'0'0'0'16,"-14"0"0"-16,-21 5 0 0,35-5 51 15,0 0-51-15,-48 11 51 0,-1 6-51 0,49-17 75 16,0 0-75-16,-39 29 76 0,14 15-76 0,25-44 68 15,0 0-68-15,-7 55 69 0,18 11-69 0,-11-66 39 0,0 0-39 16,23 64 39-16,8-16-39 0,-31-48 30 0,0 0-30 16,38 51 31-16,2-3-31 0,-40-48 25 0,0 0-25 0,41 55 25 15,-10 6-25-15,-31-61 19 0,0 0-19 0,22 61 20 16,-22-13-20-16,0-48 14 0,0 0-14 0,-16 36 14 16,-12-8-14-16,28-28 12 0,0 0-12 0,-38 21 12 15,0-13-12-15,38-8 9 0,0 0-9 0,-29 4 9 16,12-8-9-16,17 4 7 0,0 0-7 0,-4-20 7 15,18-20-7-15,0-2-1660 0</inkml:trace>
  <inkml:trace contextRef="#ctx0" brushRef="#br0" timeOffset="68306.25">18464 5853 1479 0,'0'0'0'0,"23"-2"0"0,20 0 0 0,-43 2 7 0,0 0-7 15,56-3 7-15,9-4-7 0,-65 7 22 0,0 0-22 16,64-5 22-16,-17 1-22 0,-47 4 28 0,0 0-28 0,36-1 29 16,-17 1-29-16,-19 0 8 0,0 0-8 0,11 5 9 15,-11-5-9-15,0 0-1149 0</inkml:trace>
  <inkml:trace contextRef="#ctx0" brushRef="#br0" timeOffset="68439.85">18450 6060 1267 0,'0'0'0'0,"6"13"0"15,-1 14 0-15,-5-27 4 0,0 0-4 0,14 30 5 16,4-11-5-16,-18-19 9 0,0 0-9 0,35 3 9 16,20-13-9-16,-55 10 9 0,0 0-9 0,68-18 10 15,21-9-10-15,-89 27 1 0,0 0-1 0,100-40 2 16,8-2-2-16,1 3-927 0</inkml:trace>
  <inkml:trace contextRef="#ctx0" brushRef="#br0" timeOffset="68712.52">19780 5356 1468 0,'0'0'0'15,"2"12"0"-15,0 14 0 0,-2-26 5 0,0 0-5 16,3 45 6-16,4 26-6 0,-7-71 19 0,0 0-19 16,11 81 19-16,3-1-19 0,-14-80 96 0,0 0-96 15,11 74 96-15,-3-4-96 0,-8-70 78 0,0 0-78 0,9 67 79 16,4-6-79-16,-13-61 61 0,0 0-61 0,23 52 62 16,10-11-62-16,2-1-1432 0</inkml:trace>
  <inkml:trace contextRef="#ctx0" brushRef="#br0" timeOffset="69190.1">20929 5785 1390 0,'0'0'0'0,"0"0"0"0,-16 0 0 15,16 0 22-15,0 0-22 0,-27-7 22 16,-15-7-22-16,42 14 50 0,0 0-50 0,-50-15 50 0,1 3-50 15,49 12 28-15,0 0-28 0,-53-7 29 0,2 17-29 16,51-10 26-16,0 0-26 0,-49 14 27 0,8 9-27 16,41-23 25-16,0 0-25 0,-28 24 26 0,19 12-26 15,9-36 30-15,0 0-30 0,7 37 31 0,18 1-31 0,-25-38 29 16,0 0-29-16,33 36 30 0,6-1-30 0,-39-35 25 16,0 0-25-16,37 17 26 0,-5-21-26 0,-32 4 19 0,0 0-19 15,35-17 20-15,7-23-20 0,-42 40 20 0,0 0-20 16,43-48 20-16,1-4-20 0,-44 52 19 0,0 0-19 15,33-69 19-15,-10-25-19 0,-23 94 18 0,0 0-18 16,9-100 18-16,-9 10-18 0,0 90 15 0,0 0-15 16,-9-88 16-16,-6-2-16 0,15 90 13 0,0 0-13 0,-22-80 14 15,-1 11-14-15,23 69 13 0,0 0-13 0,-21-49 14 16,-2 27-14-16,23 22 18 16,0 0-18-16,-17 10 18 0,-5 30-18 0,22-40 18 0,0 0-18 15,-15 59 18-15,8 8-18 0,7-67 15 0,0 0-15 0,3 80 16 16,11 17-16-16,-14-97 19 0,0 0-19 0,21 99 20 15,8 1-20-15,-29-100 21 0,0 0-21 0,37 90 22 16,9-19-22-16,-46-71 18 0,0 0-18 0,47 64 18 16,-1 2-18-16,-46-66 7 0,0 0-7 0,44 52 7 15,-12-28-7-15,-32-24 0 0,0 0 0 0,37 5 0 16,9-29 0-16,0 0-1695 0</inkml:trace>
  <inkml:trace contextRef="#ctx0" brushRef="#br0" timeOffset="69370.86">21392 5328 1603 0,'0'0'0'0,"0"0"0"0,-7 21 0 16,7-21 22-16,0 0-22 0,-7 28 23 0,2 10-23 0,5-38 30 15,0 0-30-15,-2 59 31 0,2 17-31 0,0-76 71 16,0 0-71-16,2 78 71 0,3-14-71 0,-5-64 53 16,0 0-53-16,6 52 54 0,-3-11-54 0,-3-41 43 15,0 0-43-15,4 28 44 0,-4-7-44 16,0-21 19-16,0 0-19 0,0 12 19 0,3-4-19 0,3 3-1503 15</inkml:trace>
  <inkml:trace contextRef="#ctx0" brushRef="#br0" timeOffset="69717.25">21421 5328 1491 0,'0'0'0'16,"0"0"0"-16,-7-15 0 0,7 15 55 0,0 0-55 0,-4-12 55 15,4 12-55-15,0 0 97 0,0 0-97 0,7-12 97 16,21-1-97-16,-28 13 75 0,0 0-75 0,36-12 75 15,4 12-75-15,-40 0 43 0,0 0-43 0,34 9 44 16,-8 7-44-16,-26-16 42 0,0 0-42 0,20 20 43 16,-12 8-43-16,-8-28 37 0,0 0-37 0,-7 29 38 15,-19 3-38-15,26-32 32 0,0 0-32 0,-39 32 33 16,-16 8-33-16,55-40 19 0,0 0-19 0,-47 40 20 0,20 10-20 16,27-50 6-16,0 0-6 0,-7 47 6 0,27-11-6 15,-20-36 1-15,0 0-1 0,33 33 1 16,8-5-1-16,-41-28 0 0,0 0 0 0,40 28 0 15,-3 1 0-15,-37-29-4 0,0 0 4 0,32 29-3 0,-9 3 3 16,-23-32-4-16,0 0 4 0,12 32-3 0,-10 8 3 16,-2-40-1-16,0 0 1 0,-14 37 0 0,-18 2 0 15,32-39 0-15,0 0 0 0,-49 26 0 0,-23-7 0 0,72-19 1 16,0 0-1-16,-78 4 2 0,6-16-2 0,72 12 2 16,0 0-2-16,-62-16 3 0,9 8-3 0,0 1-1668 15</inkml:trace>
  <inkml:trace contextRef="#ctx0" brushRef="#br0" timeOffset="71983.39">5708 8217 583 0,'0'0'0'0,"0"0"0"0,0-19 0 0,0 19 65 15,0 0-65-15,5-12 65 0,4 8-65 0,-9 4 161 0,0 0-161 0,19 10 162 16,11 16-162-16,-30-26 124 0,0 0-124 0,32 37 125 15,0 6-125-15,-32-43 83 0,0 0-83 0,26 45 83 16,-6-2-83-16,-20-43 57 0,0 0-57 0,12 40 58 16,-10 2-58-16,-2-42 38 0,0 0-38 0,0 31 39 15,0-9-39-15,0-22 34 0,0 0-34 0,3 11 34 16,-3-11-34-16,0 0 29 0,0 0-29 0,4-23 30 16,1-13-30-16,-5 36 22 0,0 0-22 0,11-42 23 15,5 1-23-15,-16 41 18 0,0 0-18 0,19-49 18 16,-7-13-18-16,-12 62 14 0,0 0-14 0,15-62 15 15,-1 13-15-15,-14 49 12 0,0 0-12 0,17-36 13 16,1 12-13-16,-18 24 9 0,0 0-9 0,23-7 10 0,12 19-10 16,-35-12 12-16,0 0-12 0,37 31 12 0,4 14-12 15,-41-45 13-15,0 0-13 0,40 55 13 0,-8 4-13 16,-32-59 14-16,0 0-14 0,23 59 14 0,-11-10-14 16,-12-49 9-16,0 0-9 0,14 45 10 0,9-2-10 15,-23-43 6-15,0 0-6 0,32 26 6 0,3-28-6 0,3 0-1465 16</inkml:trace>
  <inkml:trace contextRef="#ctx0" brushRef="#br0" timeOffset="72285.89">6602 8163 1614 0,'0'0'0'16,"-9"19"0"-16,-8 19 0 0,17-38 12 15,0 0-12-15,-18 50 13 0,8 1-13 0,10-51 31 0,0 0-31 16,0 46 31-16,14-2-31 0,-14-44 68 0,0 0-68 15,28 36 68-15,7-3-68 0,-35-33 72 0,0 0-72 16,43 27 72-16,4-11-72 0,-47-16 59 0,0 0-59 0,41 5 60 16,-1-13-60-16,-40 8 77 0,0 0-77 0,41-23 77 15,-8-10-77-15,-33 33 62 0,0 0-62 0,27-38 62 16,-10 2-62-16,-17 36 42 0,0 0-42 0,0-38 42 16,-17-6-42-16,17 44 31 0,0 0-31 0,-35-46 32 15,-11 1-32-15,46 45 25 0,0 0-25 0,-55-33 25 16,-9 19-25-1,64 14 17-15,0 0-17 0,-58 2 17 0,21 15-17 0,37-17 7 0,0 0-7 0,-12 24 8 0,30 0-8 16,-18-24 0-16,0 0 0 0,40 16 0 0,27-16 0 16,-2 0-1908-16</inkml:trace>
  <inkml:trace contextRef="#ctx0" brushRef="#br0" timeOffset="72418.23">7264 8329 1759 0,'0'0'0'0,"0"0"0"0,0 9 0 15,0-9 9-15,0 0-9 0,0 0 9 0,-6 12-9 16,6-12 6-16,0 0-6 0,0 0 6 0,-1 9-6 0,1-9-6 16,0 0 6-16,14-9-5 0,12-19 5 0,6 2-1274 15</inkml:trace>
  <inkml:trace contextRef="#ctx0" brushRef="#br0" timeOffset="73273.8">8721 8011 1188 0,'0'0'0'0,"-18"0"0"16,-23 0 0-16,41 0 76 0,0 0-76 0,-49-7 76 15,-2-7-76-15,51 14 78 0,0 0-78 0,-49-12 79 16,10 8-79-16,39 4 39 0,0 0-39 0,-37 7 39 16,0 11-39-16,37-18 31 0,0 0-31 0,-32 27 32 0,23 8-32 15,9-35 27-15,0 0-27 0,9 43 28 0,10 13-28 16,-19-56 28-16,0 0-28 0,36 53 29 0,8-1-29 16,-44-52 25-16,0 0-25 0,51 38 25 0,7-12-25 15,-58-26 22-15,0 0-22 0,58 12 23 0,0-15-23 16,-58 3 20-16,0 0-20 0,60-24 20 0,-1-23-20 0,-59 47 18 15,0 0-18-15,51-54 19 0,-16-3-19 0,-35 57 17 16,0 0-17-16,18-57 18 0,-32 9-18 0,14 48 17 0,0 0-17 16,-36-44 17-16,-24 4-17 0,60 40 14 0,0 0-14 15,-67-29 15-15,6 14-15 0,61 15 13 0,0 0-13 16,-52-4 13-16,17 11-13 0,35-7 8 0,0 0-8 16,-26 16 9-16,3 13-9 0,23-29 5 15,0 0-5-15,-9 29 5 0,16-3-5 0,-7-26 3 16,0 0-3-16,23 21 3 0,10-4-3 0,-33-17 2 15,0 0-2-15,45 7 2 0,15-10-2 0,-60 3 2 0,0 0-2 16,72-12 2-16,12-9-2 0,-84 21 1 0,0 0-1 16,82-35 1-16,-10-15-1 0,-72 50 1 0,0 0-1 0,55-60 1 15,-11-18-1-15,-44 78 0 0,0 0 0 0,26-76 1 16,-17 12-1-16,-9 64 2 0,0 0-2 0,-4-58 3 16,-10 1-3-16,14 57 3 0,0 0-3 0,-21-52 4 15,2 9-4-15,19 43 5 0,0 0-5 0,-18-29 6 16,9 17-6-16,9 12 10 0,0 0-10 0,-12 12 11 15,1 24-11-15,11-36 14 0,0 0-14 0,-14 57 15 0,7 9-15 16,7-66 18-16,0 0-18 0,-2 85 19 0,11 22-19 16,-9-107 18-16,0 0-18 0,14 114 19 0,4-1-19 15,-18-113 20-15,0 0-20 0,19 111 20 0,8 8-20 16,-27-119 21-16,0 0-21 0,26 114 22 0,11-13-22 16,-37-101 20-16,0 0-20 0,41 88 20 0,5-3-20 15,-46-85 21-15,0 0-21 0,47 64 21 0,-6-26-21 16,-41-38 17-16,0 0-17 0,34 15 18 0,-13-27-18 15,-21 12 17-15,0 0-17 0,14-31 17 0,-19-17-17 16,5 48 11-16,0 0-11 0,-18-51 11 0,-26 12-11 0,44 39 9 16,0 0-9-16,-60-37 10 0,-16 13-10 0,76 24 7 15,0 0-7-15,-78-17 8 0,8 6-8 0,70 11 6 16,0 0-6-16,-58-5 6 0,17 5-6 0,41 0 3 0,0 0-3 16,-25 4 4-16,13 1-4 0,12-5 4 0,0 0-4 15,21 0 4-15,34-9-4 0,-55 9 2 0,0 0-2 16,86-21 2-16,36-5-2 0,-122 26 0 15,0 0 0-15,145-34 0 0,20-10 0 16,-165 44-8-16,0 0 8 0,200-60-7 0,11-9 7 0,3 1-1849 0</inkml:trace>
  <inkml:trace contextRef="#ctx0" brushRef="#br0" timeOffset="73863.12">11070 7833 1334 0,'0'0'0'0,"-2"-16"0"16,-6-24 0-16,8 40 0 16,0 0 0-16,-9-40 0 0,-5 14 0 0,14 26-2 0,0 0 2 0,-27-19-2 15,-10 5 2-15,37 14 2 0,0 0-2 0,-44-1 3 16,2 13-3-16,42-12 22 0,0 0-22 0,-36 26 22 16,10 19-22-16,26-45 43 0,0 0-43 0,-18 52 44 15,17 1-44-15,1-53 49 0,0 0-49 0,14 52 49 16,14-14-49-16,-28-38 41 0,0 0-41 0,44 33 41 15,11-9-41-15,-55-24 28 0,0 0-28 0,60 23 29 16,10-2-29-16,-70-21 25 0,0 0-25 0,67 27 26 16,-12 6-26-16,-55-33 22 0,0 0-22 0,28 40 22 0,-30 2-22 15,2-42 17-15,0 0-17 0,-33 43 18 0,-32-7-18 16,65-36 21-16,0 0-21 0,-80 28 21 0,6-7-21 16,74-21 19-16,0 0-19 0,-70 12 20 15,18-12-20-15,52 0 9 0,0 0-9 0,-37-12 10 0,25-19-10 16,0 1-1390-16</inkml:trace>
  <inkml:trace contextRef="#ctx0" brushRef="#br0" timeOffset="74416.97">11633 7935 1020 0,'0'0'0'0,"0"0"0"16,12 17 0-16,-12-17 51 0,0 0-51 15,11 24 52-15,3 14-52 0,-14-38 80 0,0 0-80 0,18 49 80 16,-4 10-80-16,-14-59 51 0,0 0-51 0,14 58 51 16,-2 3-51-16,-12-61 50 0,0 0-50 0,4 45 50 15,1-14-50-15,-5-31 39 0,0 0-39 0,0 21 40 0,0-9-40 16,0-12 28-16,0 0-28 0,0 5 28 0,0-5-28 16,0 0 21-16,0 0-21 0,-5-15 22 0,-8-29-22 15,13 44 14-15,0 0-14 0,-9-59 15 0,4-8-15 16,5 67 10-16,0 0-10 0,0-74 11 0,0 1-11 15,0 73 6-15,0 0-6 0,0-78 7 0,-5-7-7 16,5 85 8-16,0 0-8 0,-4-79 9 0,13 11-9 0,-9 68 17 16,0 0-17-16,13-48 18 0,9 11-18 0,-22 37 25 15,0 0-25-15,29-22 26 0,8 10-26 0,-37 12 32 16,0 0-32-16,44 5 33 0,-2 10-33 16,-42-15 33-16,0 0-33 0,42 28 34 0,-4 14-34 0,-38-42 36 15,0 0-36-15,17 48 37 0,-26 9-37 0,9-57 29 16,0 0-29-16,-23 56 29 0,-12-15-29 0,35-41 24 15,0 0-24-15,-35 31 25 0,15-15-25 0,20-16 15 0,0 0-15 16,-17 5 16-16,8-5-16 0,9 0 0 0,0 0 0 16,0-21 1-16,12-24-1 0,-1 2-1570 0</inkml:trace>
  <inkml:trace contextRef="#ctx0" brushRef="#br0" timeOffset="74614.37">12153 7111 1502 0,'0'0'0'0,"5"19"0"16,6 21 0-16,-11-40 2 0,0 0-2 0,14 65 3 16,4 32-3-16,-18-97 5 0,0 0-5 0,23 97 6 0,0-15-6 15,-23-82 49-15,0 0-49 0,23 84 49 0,-6 5-49 16,-17-89 63-16,0 0-63 0,14 79 63 0,4-9-63 16,-18-70 62-16,0 0-62 0,14 51 63 15,-3-16-63-15,-11-35 52 0,0 0-52 0,16 19 52 16,6-10-52-16,1-1-1419 0</inkml:trace>
  <inkml:trace contextRef="#ctx0" brushRef="#br0" timeOffset="74865.39">12472 7630 1479 0,'0'0'0'0,"0"9"0"0,0 6 0 16,0-15 26-16,0 0-26 0,0 37 27 0,6 20-27 0,-6-57 73 15,0 0-73-15,3 57 74 0,-3-21-74 0,0-36 59 0,0 0-59 16,-3 21 59-16,6-9-59 0,-3-12 25 0,0 0-25 15,0 0 26-15,6 4-26 0,-6-4 14 0,0 0-14 16,5-21 15-16,7-26-15 0,-12 47 3 0,0 0-3 0,9-50 4 16,-4 1-4-16,-5 49-7 0,0 0 7 0,4-39-6 15,1 2 6-15,-5 37-39 0,0 0 39 0,-5-36-39 16,-4-9 39-16,9 45-65 0,0 0 65 0,-9-49-65 16,-3-2 65-16,12 51-62 0,0 0 62 0,-5-52-61 15,-1 7 61-15,6 45-52 16,0 0 52-16,9-25-52 0,9 31 52 0,1 0-1017 0</inkml:trace>
  <inkml:trace contextRef="#ctx0" brushRef="#br0" timeOffset="75391.32">12781 7409 1379 0,'0'0'0'0,"-5"12"0"0,-9 14 0 15,14-26 0-15,0 0 0 0,-18 31 1 0,-3 5-1 16,21-36 0-16,0 0 0 0,-11 36 0 0,8 8 0 15,3-44 52-15,0 0-52 0,3 53 53 0,1 8-53 16,-4-61 85-16,0 0-85 0,14 60 85 0,12-11-85 16,-26-49 80-16,0 0-80 0,39 36 81 0,9-11-81 0,-48-25 70 15,0 0-70-15,58 12 70 0,0-12-70 0,-58 0 51 16,0 0-51-16,60-12 51 0,-10-16-51 0,-50 28 41 16,0 0-41-16,44-42 42 0,-4-10-42 15,-40 52 40-15,0 0-40 0,32-53 40 0,-9 13-40 0,-23 40 39 16,0 0-39-16,9-36 39 0,-4 13-39 15,-5 23 30-15,0 0-30 0,-5-14 31 0,-4 4-31 0,9 10 25 0,0 0-25 16,-16 0 26-16,-7 10-26 0,23-10 19 16,0 0-19-16,-23 18 20 0,4 14-20 0,19-32 14 0,0 0-14 15,-14 47 14-15,7 10-14 0,7-57 10 0,0 0-10 16,3 57 10-16,6-12-10 0,-9-45 7 0,0 0-7 0,19 32 8 16,11-12-8-16,-30-20 5 0,0 0-5 0,34 9 5 15,10-14-5-15,-44 5 3 0,0 0-3 0,51-21 4 16,11-14-4-16,-62 35 4 0,0 0-4 0,58-46 4 15,-3-10-4-15,-55 56 4 16,0 0-4-16,49-55 5 0,-3 8-5 0,-46 47 8 0,0 0-8 0,44-38 9 16,-9 9-9-16,-35 29 13 0,0 0-13 0,43-18 13 15,1 11-13-15,-44 7 16 0,0 0-16 0,46 6 17 16,-11 13-17-16,-35-19 19 0,0 0-19 0,32 29 20 0,-9 7-20 16,-23-36 19-16,0 0-19 0,14 44 19 0,-19 8-19 15,5-52 9-15,0 0-9 0,-18 48 10 16,-21-3-10-16,39-45 2 0,0 0-2 0,-42 36 3 15,1-8-3-15,41-28 0 0,0 0 0 0,-32 12 0 0,24-20 0 16,-5 1-1983-16</inkml:trace>
  <inkml:trace contextRef="#ctx0" brushRef="#br0" timeOffset="81035.98">14822 7438 1468 0,'0'0'0'0,"0"0"0"0,0 31 0 0,0-31 61 0,0 0-61 16,0 33 61-16,0 7-61 0,0-40 100 0,0 0-100 0,0 38 100 15,0 5-100-15,0-43 72 0,0 0-72 0,0 45 72 16,-2 10-72-16,2-55 16 0,0 0-16 0,0 51 17 15,9-12-17-15,-9-39 9 0,0 0-9 0,14 28 10 16,-3-19-10-16,-11-9 4 0,0 0-4 0,16-9 4 16,1-27-4-16,3-1-1436 0</inkml:trace>
  <inkml:trace contextRef="#ctx0" brushRef="#br0" timeOffset="81170.92">14736 7147 1188 0,'0'0'0'0,"0"0"0"15,0 0 0-15,0 0 9 0,0 0-9 0,5 9 9 0,-5-9-9 16,0 0 6-16,0 0-6 0,16 7 6 0,8 5-6 16,-24-12-4-16,0 0 4 0,27 15-4 0,-1-2 4 15,-3-5-848-15</inkml:trace>
  <inkml:trace contextRef="#ctx0" brushRef="#br0" timeOffset="81470.45">15109 7590 1099 0,'0'0'0'16,"9"14"0"-16,9 29 0 0,-18-43 0 0,0 0 0 15,18 52 0-15,-8 9 0 0,-10-61 0 16,0 0 0-16,5 50 1 0,-1-15-1 0,-4-35 39 0,0 0-39 0,0 17 40 16,0-8-40-16,0-9 65 0,0 0-65 15,9-14 65-15,0-31-65 0,-9 45 63 0,0 0-63 0,14-52 63 16,3-4-63-16,-17 56 64 0,0 0-64 15,20-50 64-15,1 4-64 0,-21 46 52 0,0 0-52 0,23-39 52 16,-5 12-52-16,-18 27 42 0,0 0-42 0,22-16 43 16,12 13-43-16,-34 3 34 0,0 0-34 0,39 8 35 15,-4 15-35-15,-35-23 27 0,0 0-27 0,32 33 28 16,-9 10-28-16,-23-43 21 0,0 0-21 0,10 57 21 16,-6 9-21-16,-4-66 7 0,0 0-7 0,0 64 7 0,5-24-7 15,0 0-1389-15</inkml:trace>
  <inkml:trace contextRef="#ctx0" brushRef="#br0" timeOffset="81847.64">16348 7069 1323 0,'0'0'0'0,"0"0"0"15,3 21 0-15,-3-21 50 0,0 0-50 0,13 33 51 16,11 31-51-16,-24-64 91 0,0 0-91 0,29 76 92 16,-5 11-92-16,-24-87 64 0,0 0-64 0,23 86 64 15,0-13-64-15,-23-73 47 0,0 0-47 0,21 71 48 16,-5 0-48-16,-16-71 29 0,0 0-29 0,14 69 29 16,4-5-29-16,-18-64 17 0,0 0-17 0,18 49 18 15,-1-25-18-15,1 0-1383 0</inkml:trace>
  <inkml:trace contextRef="#ctx0" brushRef="#br0" timeOffset="82103.39">16722 7471 1390 0,'0'0'0'0,"0"0"0"0,-7-12 0 15,7 12 20-15,0 0-20 0,0 0 20 0,0 22-20 16,0-22 34-16,0 0-34 0,10 37 34 0,8 8-34 16,-18-45 73-16,0 0-73 0,23 48 74 0,7 0-74 0,-30-48 50 15,0 0-50-15,39 40 50 0,6-7-50 0,-45-33 41 16,0 0-41-16,50 19 42 0,-4-14-42 0,-46-5 48 0,0 0-48 15,38-15 49-15,-4-18-49 0,-34 33 44 0,0 0-44 16,25-42 45-16,-6-8-45 0,-19 50 39 0,0 0-39 16,5-48 40-16,-13 3-40 0,8 45 33 0,0 0-33 15,-23-45 34-15,-14 0-34 0,37 45 29 0,0 0-29 16,-48-47 30-16,-7 9-30 0,55 38 18 16,0 0-18-16,-51-16 18 0,12 28-18 0,39-12 8 0,0 0-8 15,-24 25 8-15,17-1-8 0,1 4-1644 0</inkml:trace>
  <inkml:trace contextRef="#ctx0" brushRef="#br0" timeOffset="82416.67">17732 6926 1087 0,'0'0'0'0,"0"0"0"0,6 10 0 0,-6-10 52 16,0 0-52-16,14 33 53 0,21 43-53 15,-35-76 97-15,0 0-97 0,41 87 98 0,1 1-98 16,-42-88 72-16,0 0-72 0,46 92 73 0,-6-11-73 15,-40-81 61-15,0 0-61 0,30 73 61 0,-12-9-61 0,-18-64 30 16,0 0-30-16,12 53 30 0,-1-1-30 0,-11-52 17 16,0 0-17-16,14 33 18 0,7-24-18 0,2 1-1252 0</inkml:trace>
  <inkml:trace contextRef="#ctx0" brushRef="#br0" timeOffset="82641.81">18149 7090 1356 0,'0'0'0'0,"-9"9"0"15,-11 12 0-15,20-21 16 0,0 0-16 0,-26 27 17 16,0 1-17-16,26-28 24 0,0 0-24 16,-32 28 25-16,4 8-25 0,28-36 44 0,0 0-44 0,-22 48 45 15,8 13-45-15,14-61 28 0,0 0-28 0,-5 57 29 16,10-12-29-16,-5-45 28 0,0 0-28 0,18 40 28 16,14-7-28-16,-32-33 27 0,0 0-27 0,42 24 28 15,11-8-28-15,-53-16 19 0,0 0-19 0,58 5 19 16,14-7-19-16,-72 2 15 0,0 0-15 0,73-12 16 15,-10-9-16-15,-63 21 0 0,0 0 0 0,50-28 0 16,-13-11 0-16,1 2-1263 0</inkml:trace>
  <inkml:trace contextRef="#ctx0" brushRef="#br0" timeOffset="83033.2">18514 7242 1244 0,'0'0'0'0,"0"0"0"0,0 0 0 16,0 0 2-16,0 0-2 0,3 30 3 0,8 34-3 0,-11-64 0 15,0 0 0-15,5 69 1 0,-1-20-1 0,-4-49 49 16,0 0-49-16,0 43 49 0,0-5-49 0,0-38 76 15,0 0-76-15,-4 31 77 0,4-17-77 0,0-14 79 0,0 0-79 16,4 10 79-16,-4-10-79 16,0 0 68-16,0 0-68 0,0 0 69 0,1-15-69 0,-1 15 51 0,0 0-51 15,11-25 51-15,8-7-51 0,-19 32 35 0,0 0-35 16,20-37 35-16,3 3-35 16,-23 34 27-16,0 0-27 0,24-21 28 0,1 12-28 0,-25 9 22 15,0 0-22-15,32 0 23 0,8 16-23 0,-40-16 18 16,0 0-18-16,39 21 18 0,-10-1-18 0,-29-20 15 0,0 0-15 15,21 23 15-15,-2 1-15 0,-19-24 12 0,0 0-12 0,14 21 13 16,-5-16-13-16,-9-5 9 0,0 0-9 0,7 3 10 16,0-8-10-16,-7 5 7 0,0 0-7 0,14-7 8 15,6-10-8-15,-20 17 6 0,0 0-6 0,21-22 6 16,4-8-6-16,-25 30 6 0,0 0-6 0,22-28 6 16,-2-4-6-16,-20 32 5 0,0 0-5 0,17-25 5 15,-1 13-5-15,-16 12 4 0,0 0-4 0,23 0 4 16,9 17-4-16,-32-17 3 0,0 0-3 0,28 28 4 0,-8 5-4 15,-20-33 6-15,0 0-6 0,12 40 6 0,-8-7-6 16,-4-33 2-16,0 0-2 0,0 33 2 0,-4 3-2 16,2 0-1634-16</inkml:trace>
  <inkml:trace contextRef="#ctx0" brushRef="#br0" timeOffset="85000.14">20149 7756 1043 0,'0'0'0'0,"0"0"0"0,14-27 0 16,-14 27 105-16,0 0-105 0,18-30 105 16,5-10-105-16,-23 40 87 0,0 0-87 0,26-48 88 0,0 3-88 15,-26 45 76-15,0 0-76 0,27-61 76 0,-6-15-76 16,-21 76 51-16,0 0-51 0,16-81 51 0,-7 0-51 16,-9 81 42-16,0 0-42 0,2-77 42 0,-6-11-42 15,4 88 32-15,0 0-32 0,-5-90 32 0,-2 2-32 16,7 88 26-16,0 0-26 0,-11-76 26 0,-3 20-26 0,14 56 20 15,0 0-20-15,-14-34 20 0,3 15-20 0,11 19 16 16,0 0-16-16,-14 0 16 0,-7 12-16 0,21-12 13 16,0 0-13-16,-26 36 14 0,1 32-14 0,25-68 11 15,0 0-11-15,-18 81 12 0,8 0-12 0,10-81 10 16,0 0-10-16,1 77 11 0,17-5-11 0,-18-72 10 0,0 0-10 16,32 69 10-16,10 8-10 0,-42-77 9 15,0 0-9-15,51 65 10 0,6-9-10 16,-57-56 7-16,0 0-7 0,63 36 8 0,1-15-8 0,-64-21 7 0,0 0-7 15,63 9 8-15,-3-13-8 0,-60 4 7 0,0 0-7 16,53-17 7-16,-9-13-7 0,-44 30 7 0,0 0-7 0,36-39 8 16,-12-19-8-16,-24 58 6 0,0 0-6 0,9-51 6 15,-13 2-6-15,4 49 5 0,0 0-5 0,-15-43 6 16,-8 13-6-16,23 30 5 0,0 0-5 0,-25-20 6 16,2 16-6-16,23 4 5 0,0 0-5 0,-18 12 6 15,8 16-6-15,10-28 5 0,0 0-5 0,-5 45 5 16,10 19-5-16,-5-64 3 0,0 0-3 0,9 66 4 15,5-9-4-15,-14-57 2 0,0 0-2 0,14 43 3 16,2-13-3-16,-16-30 2 0,0 0-2 0,16 20 2 0,1-4-2 16,-17-16 2-16,0 0-2 0,21 7 2 0,2-11-2 15,-23 4 1-15,0 0-1 0,29-19 2 0,6-14-2 16,-35 33 1-16,0 0-1 0,33-41 2 0,6-15-2 16,-39 56 1-16,0 0-1 0,37-51 1 15,2 9-1-15,-39 42 0 0,0 0 0 0,34-29 1 0,-15 17-1 16,-19 12 0-16,0 0 0 0,18 0 1 0,1 10-1 15,-19-10 0-15,0 0 0 0,19 19 1 0,-10 10-1 16,-9-29 1-16,0 0-1 0,7 28 2 0,-1-9-2 0,-6-19 3 16,0 0-3-16,5 9 3 0,2-4-3 0,-7-5 4 15,0 0-4-15,7 2 4 0,2-2-4 0,-9 0 4 16,0 0-4-16,14-4 4 0,7-6-4 0,-21 10 1 0,0 0-1 16,28-18 1-16,-1-13-1 0,-27 31 0 0,0 0 0 15,26-26 0-15,-6 11 0 0,-20 15-2 0,0 0 2 16,19-9-1-16,11 6 1 0,-30 3-3 0,0 0 3 0,32 0-2 15,8 7 2-15,-40-7-2 0,0 0 2 0,32 10-1 16,-9 0 1-16,-23-10-1 0,0 0 1 0,19 4-1 16,-1 1 1-16,-18-5 0 15,0 0 0-15,23-5 0 0,9-6 0 0,-32 11 0 0,0 0 0 0,30-17 0 16,-7-5 0-16,-23 22 1 16,0 0-1-16,17-26 1 0,-8-2-1 0,-9 28 3 0,0 0-3 0,5-33 3 15,-5-1-3-15,0 34 4 0,0 0-4 0,-1-26 4 16,-3 10-4-16,4 16 6 0,0 0-6 0,-7 0 7 15,-4 12-7-15,11-12 8 0,0 0-8 0,-12 24 9 16,9 13-9-16,3-37 12 0,0 0-12 0,1 48 12 16,5 8-12-16,-6-56 15 0,0 0-15 0,8 62 16 15,1 5-16-15,-9-67 14 0,0 0-14 0,6 61 15 0,-3-9-15 16,-3-52 13-16,0 0-13 0,-9 53 14 0,-5 1-14 16,14-54 10-16,0 0-10 0,-26 62 10 0,-10 9-10 15,36-71 5-15,0 0-5 0,-45 68 6 0,-7-20-6 16,52-48 0-16,0 0 0 0,-44 28 1 0,18-23-1 0,-1 2-1749 15</inkml:trace>
  <inkml:trace contextRef="#ctx0" brushRef="#br0" timeOffset="85314.38">22056 6642 1199 0,'0'0'0'0,"1"15"0"16,5 18 0-16,-6-33-3 0,0 0 3 0,7 52-2 15,3 23 2-15,-10-75-12 0,0 0 12 0,13 83-11 16,3-2 11-16,-16-81 29 0,0 0-29 0,17 76 30 0,-1-15-30 16,-16-61 54-16,0 0-54 0,12 53 54 0,-4-9-54 15,-8-44 58-15,0 0-58 0,5 45 59 0,-2-5-59 16,1 1-1032-16</inkml:trace>
  <inkml:trace contextRef="#ctx0" brushRef="#br0" timeOffset="85704.4">21920 7097 1177 0,'0'0'0'0,"12"2"0"0,13 1 0 16,-25-3 32-16,0 0-32 0,40-7 33 0,15-10-33 0,-55 17 61 15,0 0-61-15,60-31 61 0,7-16-61 0,-67 47 22 16,0 0-22-16,72-55 22 0,3-14-22 0,-75 69 22 0,0 0-22 16,61-70 23-16,-20 15-23 0,-41 55 22 0,0 0-22 15,19-45 23-15,-19 2-23 0,0 43 23 0,0 0-23 16,-14-28 23-16,-2 23-23 0,16 5 29 0,0 0-29 15,-16 15 29-15,2 18-29 0,14-33 28 0,0 0-28 0,-10 49 29 16,4 27-29-16,6-76 38 0,0 0-38 0,-1 85 38 16,6-7-38-16,-5-78 39 0,0 0-39 15,3 70 40-15,3-16-40 0,-6-54 37 0,0 0-37 0,5 40 38 16,-1-16-38-16,-4-24 35 0,0 0-35 0,3 16 36 16,6-8-36-16,-9-8 31 0,0 0-31 15,14 4 31-15,5-8-31 0,-19 4 21 0,0 0-21 0,27-8 21 16,5-8-21-16,-32 16 9 0,0 0-9 0,28-19 10 15,-11 7-10-15,-17 12 4 0,0 0-4 0,18-5 4 16,5 5-4-16,-23 0 2 0,0 0-2 0,30 5 2 16,7 14-2-16,-37-19 1 0,0 0-1 0,35 21 1 0,-6 3-1 15,-29-24 2-15,0 0-2 0,23 19 2 0,5 2-2 16,-28-21 0-16,0 0 0 0,30 14 1 0,-9-14-1 16,2 0-1517-16</inkml:trace>
  <inkml:trace contextRef="#ctx0" brushRef="#br0" timeOffset="86320">23913 7118 1222 0,'0'0'0'16,"-11"-12"0"-16,-17-19 0 16,28 31-5-16,0 0 5 0,-35-58-5 0,-4-32 5 0,39 90-11 0,0 0 11 15,-35-91-11-15,8 11 11 0,27 80 6 0,0 0-6 0,-19-69 6 16,12 0-6-16,7 69 22 0,0 0-22 0,2-57 22 16,7 20-22-16,-9 37 64 0,0 0-64 0,21-15 64 15,19 20-64-15,-40-5 73 0,0 0-73 0,44 28 74 16,-3 23-74-16,-41-51 65 0,0 0-65 0,37 70 66 15,-2 27-66-15,-35-97 50 0,0 0-50 0,32 109 50 16,0 0-50-16,-32-109 36 0,0 0-36 0,23 112 36 16,-4 1-36-16,-19-113 27 0,0 0-27 0,18 112 28 15,-2-15-28-15,-16-97 22 0,0 0-22 0,19 78 23 0,6-21-23 16,-25-57 14-16,0 0-14 0,21 40 14 0,-9-21-14 16,-12-19 10-16,0 0-10 0,0 0 10 15,-12-11-10-15,12 11 7 0,0 0-7 0,-25-20 8 16,-17-13-8-16,42 33 6 0,0 0-6 0,-57-43 6 15,-11-9-6-15,68 52 7 0,0 0-7 0,-71-54 7 0,-5 0-7 16,76 54 8-16,0 0-8 0,-63-39 9 0,17 11-9 16,46 28 8-16,0 0-8 0,-28-17 9 0,15 6-9 15,13 11 9-15,0 0-9 0,14-9 9 0,30-8-9 0,-44 17 7 16,0 0-7-16,64-15 8 0,8-1-8 0,-72 16 7 16,0 0-7-16,81-21 7 0,4-6-7 0,-85 27 5 0,0 0-5 15,88-32 5-15,-10 6-5 0,-78 26 3 0,0 0-3 16,56-22 3-16,-24 12-3 0,-32 10 1 0,0 0-1 15,16 5 2-15,0 19-2 0,-16-24 1 0,0 0-1 16,5 31 1-16,-8 2-1 0,3-33 1 0,0 0-1 16,-7 29 1-16,0-8-1 0,7-21 1 0,0 0-1 0,-8 11 1 15,1-8-1-15,7-3 0 0,0 0 0 0,0 0 1 16,0 0-1-16,0 0-1530 0</inkml:trace>
  <inkml:trace contextRef="#ctx0" brushRef="#br0" timeOffset="86457.25">24292 6683 1244 0,'0'0'0'0,"0"0"0"16,0-13 0-16,0 13 18 0,0 0-18 0,0-16 19 15,0 7-19-15,0 9 24 0,0 0-24 0,2-8 24 16,-2 8-24-16,0 0 0 0,0 0 0 0,23-19 0 0,16-9 0 16,0 0-937-16</inkml:trace>
  <inkml:trace contextRef="#ctx0" brushRef="#br0" timeOffset="86754.65">24537 6524 1043 0,'0'0'0'0,"2"18"0"0,0 28 0 16,-2-46 6-16,0 0-6 0,4 63 7 0,1 4-7 15,-5-67 70-15,0 0-70 0,3 81 70 0,-4 16-70 16,1-97 99-16,0 0-99 0,-6 92 99 0,-4-21-99 0,10-71 100 16,0 0-100-16,-7 55 100 0,3-13-100 0,4-42 84 15,0 0-84-15,0 31 84 0,5-15-84 16,-5-16 66-16,0 0-66 0,22 0 66 0,23-16-66 15,-45 16 50-15,0 0-50 0,52-21 50 0,-3-1-50 0,-49 22 41 16,0 0-41-16,39-21 42 0,-11 9-42 0,-28 12 31 0,0 0-31 16,30-2 31-16,11 7-31 0,-41-5 27 0,0 0-27 15,35 12 28-15,-16 1-28 0,-19-13 25 0,0 0-25 16,6 15 26-16,-15 2-26 0,9-17 16 0,0 0-16 0,-20 19 16 16,-10-6-16-16,30-13 10 0,0 0-10 0,-37 8 10 15,-5-4-10-15,42-4 8 0,0 0-8 0,-34 1 9 16,13-2-9-16,21 1 4 0,0 0-4 0,-9 0 5 15,9 0-5-15,0 0-1683 0</inkml:trace>
  <inkml:trace contextRef="#ctx0" brushRef="#br0" timeOffset="87099.96">24911 7057 1502 0,'0'0'0'0,"0"0"0"0,22 12 0 16,-22-12 22-16,0 0-22 0,15 6 23 0,-6-3-23 15,-9-3 69-15,0 0-69 0,0 0 69 0,11-9-69 16,-11 9 82-16,0 0-82 0,0 0 82 0,3-12-82 15,-3 12 52-15,0 0-52 0,0 0 52 0,0 0-52 16,0 0 42-16,0 0-42 0,0 0 43 0,0 14-43 16,0-14 32-16,0 0-32 0,0 10 32 0,4 3-32 15,-4-13 26-15,0 0-26 0,9 12 26 0,8 2-26 0,-17-14 20 16,0 0-20-16,23 13 20 0,0-7-20 0,-23-6 16 16,0 0-16-16,25 3 16 0,3-6-16 0,-28 3 13 15,0 0-13-15,30-13 14 0,7-16-14 0,-37 29 11 0,0 0-11 16,35-28 12-16,-10 1-12 0,-25 27 10 0,0 0-10 15,20-32 11-15,-5-6-11 0,-15 38 13 0,0 0-13 16,11-27 14-16,-2 9-14 0,-9 18 20 16,0 0-20-16,10 6 20 0,6 21-20 0,-16-27 27 0,0 0-27 15,18 37 28-15,0 4-28 0,-18-41 27 0,0 0-27 16,19 40 28-16,0-16-28 0,-19-24 29 0,0 0-29 0,29 19 30 16,13-1-30-16,-42-18 18 15,0 0-18-15,46 6 19 0,-11-6-19 0,2 0-1868 0</inkml:trace>
  <inkml:trace contextRef="#ctx0" brushRef="#br0" timeOffset="87417.28">26432 7069 1289 0,'0'0'0'0,"14"4"0"0,21 4 0 16,-35-8 63-16,0 0-63 0,41 13 63 0,-6-8-63 0,-35-5 56 15,0 0-56-15,30 3 56 0,-5-3-56 0,-25 0 25 16,0 0-25-16,23 0 26 0,-2 0-26 0,-21 0 6 0,0 0-6 16,18-7 6-16,-4 6-6 0,0-3-1133 0</inkml:trace>
  <inkml:trace contextRef="#ctx0" brushRef="#br0" timeOffset="87615.48">26509 7325 1625 0,'0'0'0'0,"9"11"0"15,12 10 0-15,-21-21 7 0,0 0-7 0,25 24 7 16,-4-9-7-16,-21-15 15 0,0 0-15 0,29 9 16 16,18-12-16-16,-47 3 0 0,0 0 0 0,55-14 1 15,5-17-1-15,-60 31-14 0,0 0 14 0,60-37-13 16,-4-8 13-16,2 2-1173 0</inkml:trace>
  <inkml:trace contextRef="#ctx0" brushRef="#br0" timeOffset="94005.78">28164 6953 1076 0,'0'0'0'16,"0"0"0"-16,-9-41 0 0,9 41 35 0,-35-83 1 16,14 45 207-16,0 3-243 0,21 35 91 0,0 0-91 0,-23-24 92 15,-6 10-92-15,29 14 51 0,0 0-51 0,-31 0 51 0,-1 5-51 16,32-5 36-16,0 0-36 0,-30 16 36 0,0 8-36 15,30-24 22-15,0 0-22 0,-26 36 22 0,8 16-22 16,18-52 17-16,0 0-17 0,-11 57 17 0,6-5-17 16,5-52 12-16,0 0-12 0,0 42 12 0,7-8-12 15,-7-34 8-15,0 0-8 0,9 26 9 0,1-10-9 16,-10-16 7-16,0 0-7 0,18 12 7 16,9 0-7-16,-27-12 5 0,0 0-5 0,30 9 6 0,-2-6-6 15,-28-3 4-15,0 0-4 0,32-8 4 0,8-15-4 16,-40 23 3-16,0 0-3 0,41-33 4 0,-8-8-4 15,-33 41 3-15,0 0-3 0,25-52 3 0,-8-5-3 0,-17 57 2 16,0 0-2-16,15-45 3 0,-7 22-3 0,-8 23 8 0,0 0-8 16,9 11 9-16,2 35-9 0,-11-46 17 0,0 0-17 15,9 61 17-15,-4 3-17 0,-5-64 21 0,0 0-21 16,2 64 21-16,-6-12-21 0,4-52 28 0,0 0-28 16,-2 50 29-16,4 0-29 0,-2-50 30 0,0 0-30 15,-3 57 31-15,-10 0-31 0,13-57 24 0,0 0-24 0,-12 54 24 16,7-11-24-16,5-43 19 0,0 0-19 0,-4 28 19 15,2-16-19-15,2 2-1601 0</inkml:trace>
  <inkml:trace contextRef="#ctx0" brushRef="#br0" timeOffset="94549.37">29452 7049 1199 0,'0'0'0'0,"0"0"0"0,-13-16 0 0,13 16 0 0,0 0 0 15,-17-24 1-15,-10-11-1 0,27 35-3 0,0 0 3 16,-28-36-3-16,0-1 3 0,28 37 33 0,0 0-33 16,-28-17 34-16,-1 24-34 0,29-7 57 15,0 0-57-15,-30 24 57 0,-1 9-57 0,31-33 57 0,0 0-57 16,-32 37 57-16,5 4-57 0,27-41 63 0,0 0-63 15,-19 40 63-15,10-9-63 0,9-31 41 0,0 0-41 0,0 33 41 16,13 0-41-16,-13-33 28 0,0 0-28 0,26 31 28 16,18 2-28-16,-44-33 20 0,0 0-20 0,53 38 21 15,9 9-21-15,-62-47 20 0,0 0-20 0,67 41 20 16,0-1-20-16,-67-40 18 0,0 0-18 0,60 40 19 16,-16-4-19-16,-44-36 16 0,0 0-16 0,21 36 16 15,-28-10-16-15,7-26 17 0,0 0-17 0,-37 25 18 0,-30-1-18 16,67-24 17-16,0 0-17 0,-81 22 17 0,-4-10-17 15,85-12 15-15,0 0-15 0,-79 6 15 0,10-3-15 16,69-3 11-16,0 0-11 0,-53-5 12 0,18-5-12 16,35 10 1-16,0 0-1 0,-20-9 1 0,13 5-1 15,0 1-1461-15</inkml:trace>
  <inkml:trace contextRef="#ctx0" brushRef="#br0" timeOffset="94954.2">29727 7320 1289 0,'0'0'0'0,"7"16"0"0,11 32 0 0,-18-48 14 0,0 0-14 16,19 61 14-16,-1-4-14 0,-18-57 23 0,0 0-23 16,14 55 23-16,-9-1-23 0,-5-54 72 0,0 0-72 0,0 55 72 15,-9 11-72-15,9-66 51 0,0 0-51 0,-12 64 51 16,1-15-51-16,11-49 40 0,0 0-40 0,-7 36 40 15,5-15-40-15,2-21 32 0,0 0-32 0,-1 7 32 16,1-7-32-16,0 0 25 0,0 0-25 0,-6-28 26 16,5-24-26-16,1 52 17 0,0 0-17 0,-2-57 18 15,0-7-18-15,2 64 14 0,0 0-14 0,-2-61 14 16,2 1-14-16,0 60 10 0,0 0-10 0,2-73 11 16,2-20-11-16,-4 93 9 0,0 0-9 0,8-89 10 15,12 22-10-15,-20 67 12 0,0 0-12 0,17-47 12 16,-6 25-12-16,-11 22 13 0,0 0-13 0,19-12 13 15,15 6-13-15,-34 6 16 0,0 0-16 0,42 9 16 16,6 10-16-16,-48-19 16 0,0 0-16 0,35 42 17 0,-21 15-17 16,-14-57 16-16,0 0-16 0,-7 64 17 0,-25 0-17 15,32-64 14-15,0 0-14 0,-42 52 15 0,-4-7-15 16,46-45 16-16,0 0-16 0,-47 33 17 0,-1-14-17 16,2 1-1528-16</inkml:trace>
  <inkml:trace contextRef="#ctx0" brushRef="#br0" timeOffset="95345.25">30120 6730 1233 0,'0'0'0'0,"0"0"0"0,16 12 0 15,-16-12 108-15,0 0-108 0,16 21 108 0,5 15-108 16,-21-36 58-16,0 0-58 0,21 61 58 0,2 31-58 16,-23-92 56-16,0 0-56 0,21 95 56 0,-3-3-56 15,-18-92 23-15,0 0-23 0,11 88 24 0,-10 9-24 16,-1-97 11-16,0 0-11 0,-1 93 12 0,-6-20-12 16,7-73 6-16,0 0-6 0,-8 60 7 0,10-20-7 15,0 2-1260-15</inkml:trace>
  <inkml:trace contextRef="#ctx0" brushRef="#br0" timeOffset="95524.84">30394 7196 1222 0,'0'0'0'0,"0"0"0"0,0 0 0 0,0 0 0 0,0 0 0 16,10 10 1-16,-3 11-1 0,-7-21 27 0,0 0-27 16,7 33 28-16,-1 15-28 0,-6-48 40 0,0 0-40 0,3 52 40 15,-3-2-40-15,0-50 29 0,0 0-29 0,0 40 29 16,-2-9-29-16,2-31 25 0,0 0-25 0,-1 21 26 15,-1-9-26-15,2-12 15 0,0 0-15 0,0 0 16 16,9 0-16-16,-1-3-1064 0</inkml:trace>
  <inkml:trace contextRef="#ctx0" brushRef="#br0" timeOffset="95671.1">30478 7000 1211 0,'0'0'0'0,"0"9"0"16,2 6 0-16,-2-15 8 0,0 0-8 0,5 18 8 15,1-6-8-15,-6-12 2 0,0 0-2 0,10 12 2 16,6 3-2-16,-16-15-3 0,0 0 3 0,23 16-2 0,7 1 2 16,2 1-860-16</inkml:trace>
  <inkml:trace contextRef="#ctx0" brushRef="#br0" timeOffset="96318.9">30789 7106 1267 0,'0'0'0'0,"0"0"0"0,-13 15 0 0,13-15 0 15,0 0 0-15,-12 18 0 0,-6 6 0 0,18-24-18 16,0 0 18-16,-16 27-18 0,4 10 18 0,12-37 13 0,0 0-13 16,-10 48 13-16,1 9-13 0,9-57 38 15,0 0-38-15,-6 57 39 0,3-1-39 0,3-56 56 16,0 0-56-16,2 41 56 0,5-8-56 0,-7-33 53 0,0 0-53 15,10 25 54-15,3-10-54 0,-13-15 40 0,0 0-40 16,23 9 41-16,12-6-41 0,-35-3 30 0,0 0-30 0,44-5 30 16,12-7-30-16,-56 12 27 0,0 0-27 0,59-19 27 15,-8 2-27-15,-51 17 23 0,0 0-23 0,46-28 23 16,-9-8-23-16,-37 36 20 0,0 0-20 0,23-45 21 16,-11-7-21-16,-12 52 28 0,0 0-28 0,3-45 29 15,-6 10-29-15,3 35 36 0,0 0-36 0,-7-17 36 16,-2 10-36-16,9 7 38 0,0 0-38 0,-9 14 38 15,-5 20-38-15,14-34 40 0,0 0-40 0,-14 47 40 16,2 3-40-16,12-50 34 0,0 0-34 0,-7 49 34 0,5-6-34 16,2-43 22-16,0 0-22 0,3 28 23 0,4-13-23 15,-7-15 9-15,0 0-9 0,11 11 9 0,3-5-9 16,-14-6 1-16,0 0-1 0,18 4 2 0,-1-4-2 16,-17 0 0-16,0 0 0 0,30-7 0 0,16-10 0 15,-46 17-2-15,0 0 2 0,51-28-1 0,2-8 1 16,-53 36-4-16,0 0 4 0,48-45-4 0,-16-14 4 15,-32 59-1-15,0 0 1 0,24-57-1 0,-8 8 1 16,-16 49 0-16,0 0 0 0,9-36 0 0,-5 19 0 0,-4 17 1 16,0 0-1-16,1-9 1 0,-1 9-1 0,0 0 3 15,0 0-3-15,11 9 4 0,0 8-4 0,-11-17 5 16,0 0-5-16,14 31 6 0,5 14-6 0,-19-45 7 0,0 0-7 16,21 48 8-16,0 4-8 0,-21-52 13 0,0 0-13 15,20 52 13-15,-6-1-13 0,-14-51 20 0,0 0-20 16,7 43 21-16,-12-10-21 0,5-33 25 0,0 0-25 0,-14 27 26 15,-8-9-26-15,22-18 26 0,0 0-26 0,-30 15 27 16,-10-8-27-16,40-7 28 0,0 0-28 0,-42 2 29 16,-1-7-29-16,43 5 18 0,0 0-18 0,-32-9 18 15,11 2-18-15,21 7 2 0,0 0-2 0,-10-15 3 16,10-13-3-16,0 2-1849 0</inkml:trace>
  <inkml:trace contextRef="#ctx0" brushRef="#br0" timeOffset="142532.97">5609 9413 1468 0,'0'0'0'0,"0"0"0"16,0 0 0-1,0 0 65-15,0 0-65 0,2 17 65 0,1 2-65 0,-3-19 134 0,0 0-134 0,4 33 135 16,7 26-135-16,-11-59 94 0,0 0-94 0,15 69 94 15,1-3-94-15,-16-66 47 0,0 0-47 0,13 76 48 16,-8 14-48-16,-5-90 36 0,0 0-36 0,0 97 36 0,-5 0-36 16,5-97 25-16,0 0-25 0,-4 93 25 0,4-10-25 15,0-83 19-15,0 0-19 0,7 78 19 0,7-5-19 16,-14-73 17-16,0 0-17 0,18 58 18 0,7-18-18 16,-25-40 16-16,0 0-16 0,31 26 17 0,8-9-17 15,-39-17 14-15,0 0-14 0,46 7 14 0,0-10-14 0,-46 3 12 16,0 0-12-16,48-9 13 0,-11-6-13 0,-37 15 9 15,0 0-9-15,42-23 10 0,6-8-10 0,-48 31 7 16,0 0-7-16,45-41 8 0,-4-1-8 0,3-1-1789 16</inkml:trace>
  <inkml:trace contextRef="#ctx0" brushRef="#br0" timeOffset="142846.09">6440 9999 1703 0,'0'0'0'0,"0"0"0"16,-12 11 0-16,12-11 24 16,0 0-24-16,-11 17 25 0,-7 14-25 0,18-31 44 0,0 0-44 0,-12 38 45 15,3 2-45-15,9-40 100 0,0 0-100 0,-2 43 100 16,8 4-100-16,-6-47 58 0,0 0-58 0,12 47 58 16,4-8-58-16,-16-39 49 0,0 0-49 0,26 37 49 15,10-11-49-15,-36-26 37 0,0 0-37 0,40 3 38 16,6-22-38-16,-46 19 21 0,0 0-21 0,41-34 22 15,-4-11-22-15,-37 45 14 0,0 0-14 0,30-49 14 16,-13-1-14-16,-17 50 10 0,0 0-10 0,0-50 10 0,-12-6-10 16,12 56 4-16,0 0-4 0,-28-52 4 0,-25 6-4 15,53 46 3-15,0 0-3 0,-60-31 4 0,3 15-4 16,57 16 3-16,0 0-3 0,-47 7 3 16,8 19-3-16,39-26 0 0,0 0 0 0,-26 33 0 0,15-6 0 15,2 1-1772-15</inkml:trace>
  <inkml:trace contextRef="#ctx0" brushRef="#br0" timeOffset="143203.93">7290 9764 1199 0,'0'0'0'0,"-10"-9"0"15,-17-15 0-15,27 24 53 0,0 0-53 16,-35-28 53-16,-2-5-53 0,37 33 70 0,0 0-70 0,-35-22 71 16,12 13-71-16,23 9 68 0,0 0-68 0,-32 4 68 15,-19 13-68-15,51-17 56 0,0 0-56 0,-50 28 56 16,6 3-56-16,44-31 39 0,0 0-39 0,-32 36 40 16,20 9-40-16,12-45 46 0,0 0-46 0,7 49 46 15,18-1-46-15,-25-48 43 0,0 0-43 0,47 49 44 16,22 4-44-16,-69-53 42 0,0 0-42 0,73 50 42 15,-6-8-42-15,-67-42 41 0,0 0-41 0,49 38 41 16,-17-3-41-16,-32-35 44 0,0 0-44 0,9 36 44 16,-13 9-44-16,4-45 36 0,0 0-36 0,-23 47 37 0,-14 1-37 15,37-48 31-15,0 0-31 0,-39 38 32 0,11-21-32 16,28-17 23-16,0 0-23 0,-26 0 24 0,3-17-24 16,0-2-1732-16</inkml:trace>
  <inkml:trace contextRef="#ctx0" brushRef="#br0" timeOffset="143504.37">7537 9613 1782 0,'0'0'0'0,"0"0"0"0,-12-12 0 0,12 12 16 0,0 0-16 16,-14-7 17-16,-6 7-17 0,20 0 66 15,0 0-66-15,-26 14 66 0,-18 14-66 0,44-28 54 16,0 0-54-16,-37 33 55 0,14 5-55 0,23-38 67 15,0 0-67-15,-18 45 67 0,13 0-67 0,5-45 59 0,0 0-59 16,5 48 60-16,18 4-60 0,-23-52 48 0,0 0-48 0,35 49 49 16,22-10-49-16,-57-39 39 0,0 0-39 0,58 45 40 15,-10 0-40-15,-48-45 27 0,0 0-27 0,31 44 27 16,-15-12-27-16,-16-32 18 0,0 0-18 0,4 28 18 16,-15 5-18-16,11-33 11 0,0 0-11 0,-26 33 11 15,-18 8-11-15,44-41 6 0,0 0-6 0,-50 40 7 16,8-5-7-16,42-35 0 0,0 0 0 0,-30 24 0 15,16-12 0-15,-4 0-1898 0</inkml:trace>
  <inkml:trace contextRef="#ctx0" brushRef="#br0" timeOffset="144365.76">9163 10048 919 0,'0'0'0'0,"-14"-6"0"0,-12-14 0 0,26 20 71 0,0 0-71 15,-37-25 71-15,-13-1-71 0,50 26 107 0,0 0-107 16,-58-22 108-16,-11 6-108 0,69 16 58 0,0 0-58 15,-70-3 59-15,10 20-59 0,60-17 57 0,0 0-57 16,-50 40 57-16,19 22-57 0,31-62 42 0,0 0-42 16,-18 66 43-16,13-16-43 0,5-50 28 0,0 0-28 15,2 47 29-15,13-11-29 0,-15-36 22 0,0 0-22 0,23 28 22 16,6-5-22-16,-29-23 17 0,0 0-17 0,31 10 17 16,6-14-17-16,-37 4 18 0,0 0-18 15,44-15 18-15,1-15-18 0,-45 30 15 0,0 0-15 0,42-51 15 16,-2-19-15-16,-40 70 15 0,0 0-15 0,32-83 15 15,-11-3-15-15,-21 86 21 0,0 0-21 0,11-89 22 16,-11 8-22-16,0 81 30 0,0 0-30 0,-11-79 31 16,-10 2-31-16,21 77 32 0,0 0-32 0,-24-69 33 15,-8 9-33-15,32 60 28 0,0 0-28 0,-27-45 28 0,13 19-28 16,14 26 26-16,0 0-26 0,-9-14 27 0,9 14-27 16,0 0 22-16,0 0-22 0,-8 19 23 0,1 33-23 15,7-52 20-15,0 0-20 0,0 69 21 0,15 7-21 16,-15-76 16-16,0 0-16 0,29 76 17 0,8 2-17 15,-37-78 16-15,0 0-16 0,40 81 16 0,1 8-16 16,-41-89 16-16,0 0-16 0,44 78 16 0,-7-21-16 16,-37-57 13-16,0 0-13 0,39 36 14 0,-2-13-14 0,-37-23 12 15,0 0-12-15,44 6 13 0,4-11-13 16,-48 5 14-16,0 0-14 0,47-20 15 0,-10-20-15 16,-37 40 15-16,0 0-15 0,27-54 16 0,-10-3-16 15,-17 57 15-15,0 0-15 0,9-57 16 0,-9 5-16 0,0 52 14 16,0 0-14-16,-7-47 14 0,5 25-14 0,2 22 10 15,0 0-10-15,0-9 11 0,0 9-11 0,0 0 8 0,0 0-8 16,14 24 9-16,1 25-9 0,-15-49 7 0,0 0-7 16,17 60 8-16,6 13-8 0,-23-73 6 0,0 0-6 15,21 68 6-15,2-22-6 0,-23-46 5 0,0 0-5 0,16 28 5 16,2-13-5-16,-18-15 4 0,0 0-4 0,23 0 5 16,3-12-5-16,-26 12 2 0,0 0-2 0,30-31 3 15,2-28-3-15,-32 59 3 0,0 0-3 0,28-65 3 16,-5 1-3-16,-23 64 2 0,0 0-2 0,21-58 3 15,-10 8-3-15,-11 50 3 0,0 0-3 0,9-36 3 16,-1 17-3-16,-8 19 3 0,0 0-3 0,13 0 4 16,1 12-4-16,-14-12 3 0,0 0-3 0,17 28 4 15,-2 12-4-15,-15-40 4 0,0 0-4 0,17 46 4 16,1 6-4-16,-18-52 2 0,0 0-2 0,17 54 3 0,3-1-3 16,-20-53 0-16,0 0 0 0,19 45 0 15,2-17 0-15,-21-28-1 0,0 0 1 0,18 5 0 16,0-24 0-16,1 2-1881 0</inkml:trace>
  <inkml:trace contextRef="#ctx0" brushRef="#br0" timeOffset="144654.2">10185 9885 1513 0,'0'0'0'0,"7"3"0"0,9 10 0 0,-16-13 23 16,0 0-23-16,24 12 23 0,5-11-23 0,-29-1 47 0,0 0-47 15,26-3 48-15,-3-4-48 0,-23 7 46 0,0 0-46 16,14-14 47-16,-5-8-47 0,-9 22 36 0,0 0-36 15,5-26 36-15,-5 1-36 0,0 25 32 0,0 0-32 16,-5-22 33-16,-16-2-33 0,21 24 27 0,0 0-27 16,-20-19 27-16,8 8-27 0,12 11 21 0,0 0-21 15,-16 4 22-15,-19 15-22 0,35-19 23 0,0 0-23 0,-32 31 24 16,18 23-24-16,14-54 23 0,0 0-23 16,0 60 24-16,14 18-24 0,-14-78 23 0,0 0-23 15,27 71 24-15,13-19-24 0,-40-52 21 0,0 0-21 16,42 35 22-16,2-13-22 0,-44-22 7 0,0 0-7 0,45 14 8 15,-3-5-8-15,-42-9 2 0,0 0-2 0,49-7 2 16,27-21-2-16,-4 2-1578 0</inkml:trace>
  <inkml:trace contextRef="#ctx0" brushRef="#br0" timeOffset="145020.2">11732 9227 1636 0,'0'0'0'16,"0"0"0"-16,5 19 0 0,-5-19 2 0,0 0-2 16,0 21 2-16,0 3-2 0,0-24 14 0,0 0-14 15,5 33 14-15,8 14-14 0,-13-47 67 0,0 0-67 0,14 61 67 16,3 22-67-16,-17-83 83 0,0 0-83 0,18 88 83 16,5-7-83-16,-23-81 63 0,0 0-63 0,18 82 63 15,-13 1-63-15,-5-83 45 0,0 0-45 0,3 81 45 16,-3 0-45-16,0-81 20 0,0 0-20 0,-3 63 21 15,-1-31-21-15,4-32 1 0,0 0-1 0,-1 18 2 16,1-10-2-16,0-1-1611 0</inkml:trace>
  <inkml:trace contextRef="#ctx0" brushRef="#br0" timeOffset="145351.18">11605 9876 1255 0,'0'0'0'0,"0"0"0"0,-16 2 0 16,16-2 0-16,0 0 0 0,-9 7 0 0,9-7 0 15,0 0 0-15,0 0 0 0,21 7 0 16,11-2 0-16,-32-5 2 0,0 0-2 0,44 0 2 0,7-10-2 15,-51 10 18-15,0 0-18 0,49-14 18 0,3-9-18 16,-52 23 37-16,0 0-37 0,53-20 38 0,1 2-38 16,-54 18 48-16,0 0-48 0,53-12 48 0,-7 12-48 15,-46 0 78-15,0 0-78 0,37 12 79 0,-5 18-79 0,-32-30 75 16,0 0-75-16,26 39 75 0,-5 8-75 16,-21-47 70-16,0 0-70 0,23 54 71 0,0-4-71 0,-23-50 63 15,0 0-63-15,27 40 64 0,5-21-64 0,-32-19 52 0,0 0-52 16,33-7 52-16,-3-22-52 0,-30 29 43 15,0 0-43-15,26-44 44 0,-8-1-44 0,-18 45 26 0,0 0-26 16,7-45 27-16,-12-3-27 16,5 48 20-16,0 0-20 0,-21-45 20 0,-13 10-20 0,34 35 15 0,0 0-15 15,-49-24 16-15,-13 10-16 0,62 14 13 0,0 0-13 16,-69 0 13-16,-8 21-13 0,77-21 2 16,0 0-2-16,-64 28 3 0,24 8-3 0,40-36-1 0,0 0 1 15,-16 41 0-15,23 3 0 0,-4 1-1730 0</inkml:trace>
  <inkml:trace contextRef="#ctx0" brushRef="#br0" timeOffset="145767.31">13593 9271 1278 0,'0'0'0'0,"0"0"0"0,-9-13 0 15,9 13 29-15,0 0-29 0,-9-15 29 0,-3-6-29 16,12 21 54-16,0 0-54 0,-20-15 55 0,-8 9-55 16,28 6 108-16,0 0-108 0,-35 11 109 0,-6 15-109 15,41-26 69-15,0 0-69 0,-40 33 69 0,4-1-69 0,36-32 55 16,0 0-55-16,-14 37 55 0,19-4-55 0,-5-33 46 15,0 0-46-15,22 43 46 0,18 14-46 0,-40-57 36 16,0 0-36-16,46 62 37 0,0 6-37 0,-46-68 33 0,0 0-33 16,47 60 34-16,-6-13-34 0,-41-47 41 0,0 0-41 15,23 38 42-15,-18-3-42 0,-5-35 38 0,0 0-38 16,-9 36 38-16,-19 7-38 0,28-43 30 0,0 0-30 0,-40 39 31 16,-15-7-31-16,55-32 23 0,0 0-23 0,-62 18 23 15,-1-23-23-15,63 5 15 0,0 0-15 0,-50-23 16 16,27-12-16-16,23 35 0 0,0 0 0 0,0-48 0 15,27-14 0-15,-4-1-1770 0</inkml:trace>
  <inkml:trace contextRef="#ctx0" brushRef="#br0" timeOffset="146257.14">13919 9599 1535 0,'0'0'0'0,"5"19"0"0,11 30 0 0,-16-49 41 16,0 0-41-16,18 66 41 0,5 1-41 0,-23-67 10 15,0 0-10-15,17 66 10 0,-3 1-10 0,-14-67 37 0,0 0-37 16,6 63 38-16,-3-11-38 0,-3-52 19 0,0 0-19 16,-3 39 19-16,-1-14-19 0,4-25 14 0,0 0-14 15,-2 15 14-15,2-8-14 0,0-7 4 0,0 0-4 16,0 0 5-16,-5-17-5 16,5 17 1-16,0 0-1 0,-3-33 2 0,-3-24-2 0,6 57 0 0,0 0 0 15,-3-69 0-15,-3-4 0 0,6 73 0 0,0 0 0 16,0-90 1-16,0-14-1 0,0 104 4 0,0 0-4 0,2-97 5 15,5 9-5-15,-7 88 16 0,0 0-16 0,9-69 16 16,9 24-16-16,-18 45 32 0,0 0-32 0,28-31 32 16,4 13-32-16,-32 18 35 0,0 0-35 0,46 0 36 15,12 12-36-15,-58-12 38 0,0 0-38 0,53 21 39 16,-20 9-39-16,-33-30 30 0,0 0-30 0,13 39 31 16,-22 13-31-16,9-52 25 0,0 0-25 0,-32 49 26 0,-12-1-26 15,44-48 13-15,0 0-13 0,-42 40 14 0,15-19-14 16,27-21 5-16,0 0-5 0,-18 0 6 0,10-18-6 15,-5-1-1586-15</inkml:trace>
  <inkml:trace contextRef="#ctx0" brushRef="#br0" timeOffset="146448.96">14288 8826 1547 0,'0'0'0'0,"5"12"0"0,9 21 0 0,-14-33 5 16,0 0-5-16,26 57 5 0,10 31-5 15,-36-88 11-15,0 0-11 0,37 102 12 0,3 4-12 0,-40-106 68 16,0 0-68-16,36 111 69 0,-10-1-69 0,-26-110 59 16,0 0-59-16,19 106 60 0,-10-21-60 0,-9-85 56 0,0 0-56 15,6 60 56-15,1-25-56 0,-7-35 32 0,0 0-32 16,14 10 33-16,10-22-33 0,1 0-1450 0</inkml:trace>
  <inkml:trace contextRef="#ctx0" brushRef="#br0" timeOffset="146603.17">14707 9373 1457 0,'0'0'0'0,"6"24"0"16,2 24 0-16,-8-48 6 0,0 0-6 0,9 58 7 15,-9 2-7-15,0-60 16 0,0 0-16 0,-3 52 17 16,-1-21-17-16,4-31 23 0,0 0-23 0,-2 21 23 16,2-9-23-16,0-12 11 0,0 0-11 0,0 0 11 15,0 0-11-15,0 0-1119 0</inkml:trace>
  <inkml:trace contextRef="#ctx0" brushRef="#br0" timeOffset="146717.71">14714 9291 1233 0,'0'0'0'0,"0"0"0"0,-21-20 0 16,21 20 27-16,0 0-27 0,-12-13 27 0,3 7-27 15,9 6 54-15,0 0-54 0,0 0 54 0,0 12-54 16,0-12 30-16,0 0-30 0,11 19 30 0,20 1-30 0,-31-20 8 16,0 0-8-16,34 20 8 0,-8-10-8 0,3 0-1044 15</inkml:trace>
  <inkml:trace contextRef="#ctx0" brushRef="#br0" timeOffset="147286.91">15124 9137 1547 0,'0'0'0'16,"-18"16"0"-16,-17 13 0 0,35-29 6 0,0 0-6 16,-43 40 6-16,5 2-6 0,38-42 3 0,0 0-3 15,-30 46 3-15,12 8-3 0,18-54 77 0,0 0-77 16,-9 57 77-16,4 19-77 0,5-76 73 0,0 0-73 0,10 70 73 15,8-10-73-15,-18-60 68 0,0 0-68 0,42 43 68 16,25-15-68-16,-67-28 51 0,0 0-51 0,76 17 52 16,0-10-52-16,-76-7 39 0,0 0-39 0,81-1 40 15,6-13-40-15,-87 14 26 0,0 0-26 0,88-23 27 16,9-6-27-16,-97 29 20 0,0 0-20 0,88-37 20 16,-23-11-20-16,-65 48 15 0,0 0-15 0,41-48 16 15,-15 11-16-15,-26 37 13 0,0 0-13 0,14-31 13 16,-14 14-13-16,0 17 11 0,0 0-11 0,-15-9 12 0,-17 9-12 15,32 0 9-15,0 0-9 0,-37 21 9 0,-7 19-9 16,44-40 7-16,0 0-7 0,-41 53 7 0,9 6-7 16,32-59 7-16,0 0-7 0,-14 54 7 0,20-6-7 15,-6-48 2-15,0 0-2 0,22 33 3 0,17-12-3 16,-39-21 1-16,0 0-1 0,44 7 1 0,4-14-1 16,-48 7-1-16,0 0 1 0,51-21 0 0,4-15 0 15,-55 36-4-15,0 0 4 0,58-50-4 0,4-13 4 16,-62 63-4-16,0 0 4 0,53-65-4 0,-13 4 4 15,-40 61-1-15,0 0 1 0,27-57 0 0,-17 14 0 0,-10 43 1 16,0 0-1-16,6-33 1 0,-6 15-1 0,0 18 6 16,0 0-6-16,0 0 6 0,-7 6-6 0,7-6 14 15,0 0-14-15,-4 24 14 0,9 12-14 0,-5-36 20 0,0 0-20 16,13 52 21-16,1 12-21 0,-14-64 25 0,0 0-25 16,17 69 26-16,1-3-26 0,-18-66 34 0,0 0-34 0,14 59 34 15,-1-5-34-15,-13-54 40 0,0 0-40 0,5 48 41 16,-14-6-41-16,9-42 35 0,0 0-35 0,-23 34 35 15,-3-6-35-15,26-28 21 0,0 0-21 0,-29 29 21 16,5-1-21-16,24-28 5 0,0 0-5 0,-11 9 6 16,13-34-6-16,1 1-2038 0</inkml:trace>
  <inkml:trace contextRef="#ctx0" brushRef="#br0" timeOffset="147651.62">17030 9449 1379 0,'0'0'0'15,"0"0"0"-15,16 5 0 16,-16-5 8-16,0 0-8 0,16 7 9 0,0 2-9 16,-16-9 20-16,0 0-20 0,26 10 20 0,11 0-20 0,-37-10 101 15,0 0-101-15,46 7 102 0,9-7-102 0,-55 0 72 0,0 0-72 16,58-3 72-16,0-2-72 0,-58 5 62 0,0 0-62 15,50-9 62-15,-18 6-62 0,-32 3 15 0,0 0-15 0,17 0 16 16,-8 5-16-16,0 2-1394 0</inkml:trace>
  <inkml:trace contextRef="#ctx0" brushRef="#br0" timeOffset="147815.97">17052 9812 1558 0,'0'0'0'0,"8"7"0"0,10 12 0 15,-18-19 6-15,0 0-6 0,26 19 7 0,11-7-7 16,-37-12 22-16,0 0-22 0,46 6 23 0,7-8-23 16,-53 2-1-16,0 0 1 0,58 0-1 0,4 0 1 15,-62 0-33-15,0 0 33 0,62 2-33 0,-4-4 33 16,0 2-1101-16</inkml:trace>
  <inkml:trace contextRef="#ctx0" brushRef="#br0" timeOffset="152514.99">19101 9177 1009 0,'0'0'0'16,"0"0"0"-16,0 0 0 0,0 0 29 0,0 0-29 16,-3-19 29-16,-3-21-29 0,6 40 85 0,0 0-85 0,-14-41 85 15,-9 4-85-15,23 37 94 0,0 0-94 0,-26-24 95 16,-6 5-95-16,32 19 54 0,0 0-54 0,-32-12 55 15,-8 3-55-15,40 9 37 0,0 0-37 0,-41-3 38 16,-3 12-38-16,44-9 29 0,0 0-29 0,-37 24 29 16,11 23-29-16,26-47 21 0,0 0-21 0,-15 51 21 15,7 3-21-15,8-54 16 0,0 0-16 0,1 52 17 16,6-16-17-16,-7-36 13 0,0 0-13 0,13 30 14 16,3-8-14-16,-16-22 12 0,0 0-12 0,23 18 12 15,8-10-12-15,-31-8 6 0,0 0-6 0,36 4 7 16,1-11-7-16,-37 7 4 0,0 0-4 0,39-18 4 15,-11-11-4-15,-28 29 2 0,0 0-2 0,28-43 2 0,0-18-2 16,-28 61 3-16,0 0-3 0,28-57 3 0,-10 17-3 16,-18 40 3-16,0 0-3 0,14-24 4 0,-5 9-4 15,-9 15 13-15,0 0-13 0,7 20 13 0,0 48-13 16,-7-68 29-16,0 0-29 0,9 78 29 0,-9 5-29 16,0-83 43-16,0 0-43 0,0 86 43 0,0 9-43 0,0-95 44 15,0 0-44-15,3 90 45 0,3-13-45 0,-6-77 34 16,0 0-34-16,9 69 34 0,-2-2-34 0,-7-67 30 15,0 0-30-15,10 57 30 0,4-19-30 0,-1-1-1605 16</inkml:trace>
  <inkml:trace contextRef="#ctx0" brushRef="#br0" timeOffset="153144.74">20465 9454 1121 0,'0'0'0'0,"-9"-5"0"0,-14-7 0 16,23 12 54-16,0 0-54 0,-28-12 55 15,3 3-55-15,25 9 65 0,0 0-65 0,-25 0 65 0,-1 9-65 16,26-9 60-16,0 0-60 0,-25 24 61 0,6 16-61 16,19-40 34-16,0 0-34 0,-14 53 34 0,1 11-34 15,13-64 22-15,0 0-22 0,-7 61 23 0,5-4-23 16,2-57 19-16,0 0-19 0,2 43 20 0,2-17-20 15,-4-26 14-15,0 0-14 0,7 19 14 0,7-1-14 0,-14-18 12 16,0 0-12-16,18 12 12 0,1-5-12 0,-19-7 10 16,0 0-10-16,23-12 11 0,10-16-11 15,-33 28 9-15,0 0-9 0,36-43 10 0,-1-18-10 0,-35 61 16 0,0 0-16 16,32-74 17-16,-4-22-17 0,-28 96 26 0,0 0-26 16,14-95 26-16,-18 10-26 0,4 85 30 0,0 0-30 15,-12-88 30-15,-9-9-30 0,21 97 32 0,0 0-32 16,-21-85 32-16,3 16-32 0,18 69 29 0,0 0-29 0,-14-55 30 15,-4 17-30-15,18 38 30 0,0 0-30 0,-12-23 30 16,7 11-30-16,5 12 28 0,0 0-28 0,0 0 28 16,-11 11-28-16,11-11 26 0,0 0-26 0,-3 22 27 15,3 21-27-15,0-43 21 0,0 0-21 0,1 61 21 16,10 27-21-16,-11-88 19 0,0 0-19 0,19 87 19 16,10-4-19-16,-29-83 13 0,0 0-13 0,40 88 14 15,13 14-14-15,-53-102 13 0,0 0-13 0,58 97 14 16,2-17-14-16,-60-80 12 0,0 0-12 0,50 62 12 15,-19-26-12-15,-31-36 6 0,0 0-6 0,29 24 7 0,1-6-7 16,1-1-1690-16</inkml:trace>
  <inkml:trace contextRef="#ctx0" brushRef="#br0" timeOffset="153352.41">21013 9098 1659 0,'0'0'0'0,"0"0"0"0,4 17 0 0,-4-17 33 16,0 0-33-16,9 38 33 0,6 33-33 0,-15-71 92 16,0 0-92-16,20 73 93 0,-4-15-93 0,-16-58 67 15,0 0-67-15,10 52 67 0,-4 11-67 0,-6-63 42 16,0 0-42-16,0 60 43 0,-6-4-43 0,6-56 25 16,0 0-25-16,-5 45 25 0,0-18-25 15,5-27 11-15,0 0-11 0,0 18 11 0,0-18-11 0,0 0-1591 0</inkml:trace>
  <inkml:trace contextRef="#ctx0" brushRef="#br0" timeOffset="153732.62">20929 9146 1513 0,'0'0'0'0,"0"0"0"16,-13 5 0-16,13-5 14 0,0 0-14 0,-9 7 15 16,9-7-15-16,0 0 25 0,0 0-25 0,14-9 26 15,38-27-26-15,-52 36 17 0,0 0-17 0,61-34 17 16,6 9-17-16,-67 25 26 0,0 0-26 0,55-14 26 0,-20 11-26 15,-35 3 47-15,0 0-47 0,27 16 48 16,-4 23-48-16,-23-39 58 0,0 0-58 0,14 49 58 0,-14 4-58 16,0-53 49-16,0 0-49 0,-9 49 49 0,-9-8-49 15,18-41 39-15,0 0-39 0,-17 32 40 16,-1-12-40-16,18-20 25 0,0 0-25 0,-14 16 25 0,5-7-25 16,9-9 13-16,0 0-13 0,-3 7 13 15,3-7-13-15,0 0 6 0,0 0-6 0,7 12 6 0,3-4-6 16,-10-8 3-16,0 0-3 0,21 12 3 0,1 16-3 0,-22-28 1 15,0 0-1-15,21 38 1 0,-2 21-1 0,-19-59 1 16,0 0-1-16,16 64 1 0,-4-3-1 0,-12-61 1 16,0 0-1-16,0 55 2 0,-8-13-2 0,8-42 5 15,0 0-5-15,-22 32 6 0,-6-2-6 0,28-30 10 0,0 0-10 16,-32 22 10-16,-6-10-10 0,38-12 15 0,0 0-15 16,-37 6 15-16,1-13-15 0,36 7 18 0,0 0-18 15,-28-9 19-15,14 0-19 0,-4 1-1640 0</inkml:trace>
  <inkml:trace contextRef="#ctx0" brushRef="#br0" timeOffset="154467.24">4173 12005 1356 0,'0'0'0'0,"0"0"0"0,0-16 0 16,0 16 77-16,0 0-77 0,9-15 77 15,11 6-77-15,-20 9 155 0,0 0-155 0,40-12 155 0,27-4-155 16,-67 16 126-16,0 0-126 0,81-24 127 0,18-12-127 15,-99 36 60-15,0 0-60 0,118-42 61 0,18-8-61 16,-136 50 32-16,0 0-32 0,143-50 32 0,3 5-32 0,-146 45 33 16,0 0-33-16,140-36 33 0,-24 13-33 0,-116 23 28 15,0 0-28-15,87-14 29 0,-38 6-29 0,-49 8 19 0,0 0-19 16,26 1 20-16,-15 10-20 0,-11-11 14 0,0 0-14 16,-19 17 14-16,-34 7-14 0,-2 0-1776 0</inkml:trace>
  <inkml:trace contextRef="#ctx0" brushRef="#br0" timeOffset="154646.94">4651 11797 1390 0,'0'0'0'0,"0"11"0"15,0 9 0-15,0-20 32 0,0 0-32 0,6 32 33 16,8 6-33-16,-14-38 110 0,0 0-110 0,26 48 111 16,10 11-111-16,-36-59 97 0,0 0-97 0,37 73 97 15,3 15-97-15,-40-88 59 0,0 0-59 0,41 92 60 16,-13-13-60-16,-28-79 30 0,0 0-30 0,18 85 31 15,-10 15-31-15,-8-100 27 0,0 0-27 0,6 85 28 16,-3-23-28-16,1 1-1519 0</inkml:trace>
  <inkml:trace contextRef="#ctx0" brushRef="#br0" timeOffset="155065.72">5357 12247 1121 0,'0'0'0'0,"-9"2"0"0,-10 5 0 0,19-7 62 16,0 0-62-16,-16 7 63 0,9 7-63 0,7-14 105 0,0 0-105 15,0 22 106-15,10 13-106 0,-10-35 71 0,0 0-71 16,22 48 72-16,9 9-72 0,-31-57 46 0,0 0-46 0,37 63 46 16,4 2-46-16,-41-65 47 0,0 0-47 0,51 52 47 15,5-28-47-15,-56-24 40 0,0 0-40 0,60-3 40 16,-5-30-40-16,-55 33 34 0,0 0-34 0,48-52 34 16,-15-14-34-16,-33 66 30 0,0 0-30 0,18-64 30 15,-23 4-30-15,5 60 30 0,0 0-30 0,-36-57 30 16,-24 5-30-16,60 52 28 0,0 0-28 0,-79-47 28 15,-7 14-28-15,86 33 24 0,0 0-24 0,-78-10 24 16,14 27-24-16,64-17 21 0,0 0-21 0,-49 26 22 0,23 9-22 16,26-35 7-16,0 0-7 0,0 29 7 0,17 2-7 15,-17-31 0-15,0 0 0 0,37 25 1 0,16-12-1 16,-2 5-1602-16</inkml:trace>
  <inkml:trace contextRef="#ctx0" brushRef="#br0" timeOffset="155365.87">6052 11465 1468 0,'0'0'0'0,"0"0"0"0,-18-2 0 0,18 2 17 0,0 0-17 15,-17 9 17-15,3 19-17 0,14-28 16 0,0 0-16 16,-4 48 16-16,11 23-16 0,-7-71 102 0,0 0-102 0,14 81 102 16,18 8-102-16,-32-89 84 0,0 0-84 15,40 83 84-15,15-9-84 0,-55-74 55 0,0 0-55 0,58 74 55 16,-8 10-55-16,-50-84 36 0,0 0-36 0,46 79 36 16,-11-23-36-16,-35-56 16 0,0 0-16 15,25 41 16-15,-10-17-16 0,-15-24 0 0,0 0 0 0,15 7 0 16,-7-14 0-16,3 0-1530 0</inkml:trace>
  <inkml:trace contextRef="#ctx0" brushRef="#br0" timeOffset="155533.1">5943 12053 1199 0,'0'0'0'0,"0"0"0"0,5 12 0 15,-5-12 8-15,0 0-8 0,10 9 8 0,17-9-8 16,-27 0 7-16,0 0-7 0,44-7 8 0,28-10-8 15,-72 17 5-15,0 0-5 0,81-24 5 0,1 1-5 16,-82 23 0-16,0 0 0 0,77-19 1 0,-13 5-1 0,-1 0-871 16</inkml:trace>
  <inkml:trace contextRef="#ctx0" brushRef="#br0" timeOffset="156070.84">6666 11825 1143 0,'0'0'0'16,"-6"7"0"-16,-6 7 0 0,12-14 25 0,0 0-25 15,-23 17 26-15,-7 2-26 0,30-19 46 0,0 0-46 16,-28 17 46-16,9 1-46 0,19-18 34 0,0 0-34 16,-18 27 34-16,0 18-34 0,18-45 44 0,0 0-44 0,-3 52 44 15,15 5-44-15,-12-57 43 0,0 0-43 0,27 52 44 16,15-12-44-16,-42-40 36 0,0 0-36 0,44 24 37 16,-2-19-37-16,-42-5 30 0,0 0-30 0,39-12 30 15,-14-24-30-15,-25 36 22 0,0 0-22 0,17-45 22 16,-4-2-22-16,-13 47 26 0,0 0-26 0,5-45 27 15,-1 7-27-15,-4 38 25 0,0 0-25 0,-6-31 26 16,-6 2-26-16,12 29 25 0,0 0-25 0,-12-19 26 16,1 3-26-16,11 16 30 0,0 0-30 0,-9-5 30 15,9 5-30-15,0 0 31 0,0 0-31 0,4 9 31 0,10 16-31 16,-14-25 32-16,0 0-32 0,18 32 32 0,10-1-32 16,-28-31 26-16,0 0-26 0,31 29 27 15,1-1-27-15,-32-28 23 0,0 0-23 0,36 17 23 16,1-10-23-16,-37-7 18 0,0 0-18 0,40-5 19 0,-5-14-19 15,-35 19 17-15,0 0-17 0,27-28 17 0,-4-5-17 16,-23 33 18-16,0 0-18 0,14-45 19 0,0-5-19 16,-14 50 18-16,0 0-18 0,12-59 18 0,-6-20-18 15,-6 79 21-15,0 0-21 0,-6-80 22 0,-11 11-22 0,17 69 23 16,0 0-23-16,-32-57 23 0,-9 8-23 0,41 49 21 0,0 0-21 16,-44-36 21-16,16 15-21 0,28 21 29 0,0 0-29 15,-23-10 30-15,6 12-30 0,17-2 40 0,0 0-40 16,-9 20 40-16,0 18-40 0,9-38 38 0,0 0-38 15,3 59 38-15,12 19-38 0,-15-78 33 0,0 0-33 16,22 88 34-16,10 6-34 0,-32-94 27 0,0 0-27 16,35 85 27-16,3-6-27 0,-38-79 11 0,0 0-11 15,31 75 11-15,-4 1-11 0,-27-76 4 0,0 0-4 16,19 62 4-16,-7-31-4 0,-3 0-2031 0</inkml:trace>
  <inkml:trace contextRef="#ctx0" brushRef="#br0" timeOffset="156566.69">8269 12462 1379 0,'0'0'0'0,"0"0"0"0,18-9 0 15,-18 9 122-15,0 0-122 0,23-15 123 0,5-13-123 0,-28 28 111 16,0 0-111-16,35-43 112 0,-3-20-112 0,-32 63 70 15,0 0-70-15,23-79 70 0,-2-11-70 0,-21 90 34 0,0 0-34 16,9-94 34-16,-13 9-34 0,4 85 21 0,0 0-21 16,-21-86 22-16,-12-11-22 0,33 97 22 0,0 0-22 15,-39-92 23-15,7 21-23 0,32 71 22 0,0 0-22 0,-28-55 23 16,5 13-23-16,23 42 18 0,0 0-18 0,-18-27 19 16,9 13-19-16,9 14 18 0,0 0-18 0,-10 9 18 15,-8 15-18-15,18-24 15 0,0 0-15 0,-9 43 15 16,9 16-15-16,0-59 15 0,0 0-15 0,9 76 15 15,14 16-15-15,-23-92 13 0,0 0-13 0,34 90 13 16,15-11-13-16,-49-79 10 0,0 0-10 0,58 76 10 16,9 4-10-16,-67-80 3 0,0 0-3 0,67 80 4 15,-16-11-4-15,-51-69 0 0,0 0 0 0,46 45 1 16,-5-33-1-16,0 0-1722 0</inkml:trace>
  <inkml:trace contextRef="#ctx0" brushRef="#br0" timeOffset="156851">8952 11913 1636 0,'0'0'0'0,"0"0"0"0,-11 4 0 16,11-4 44-16,0 0-44 0,-14 7 44 0,2 5-44 15,12-12 113-15,0 0-113 0,-14 26 114 0,-1 17-114 0,15-43 81 16,0 0-81-16,-3 52 81 0,12 1-81 0,-9-53 42 16,0 0-42-16,17 49 42 0,8-9-42 0,-25-40 35 15,0 0-35-15,30 26 36 0,-2-19-36 0,-28-7 25 16,0 0-25-16,32-7 25 0,-2-7-25 0,-30 14 21 0,0 0-21 15,28-28 22-15,-7-15-22 0,-21 43 17 0,0 0-17 16,15-47 17-16,-19 4-17 0,4 43 14 0,0 0-14 16,-14-36 15-16,-18 4-15 0,32 32 14 0,0 0-14 15,-44-24 14-15,-16 2-14 0,60 22 14 0,0 0-14 0,-67-14 15 16,0 12-15-16,67 2 9 16,0 0-9-16,-51 5 10 0,21 4-10 0,30-9 0 0,0 0 0 15,-9 16 1-15,16 4-1 0,2 1-1816 0</inkml:trace>
  <inkml:trace contextRef="#ctx0" brushRef="#br0" timeOffset="157199.6">9297 11680 1659 0,'0'0'0'0,"0"0"0"0,6-18 0 16,-6 18 27-16,0 0-27 0,-6-19 28 0,-6 4-28 15,12 15 39-15,0 0-39 0,-21-11 40 0,-7 3-40 16,28 8 25-16,0 0-25 0,-28-2 25 0,5 9-25 16,23-7 29-16,0 0-29 0,-22 17 29 0,-4 18-29 0,26-35 36 15,0 0-36-15,-18 45 36 0,17 10-36 16,1-55 38-16,0 0-38 0,8 54 39 0,19-14-39 0,-27-40 35 16,0 0-35-16,39 32 35 0,14-6-35 15,-53-26 31-15,0 0-31 0,58 23 32 0,-4-2-32 16,-54-21 31-16,0 0-31 0,46 20 31 0,-14 3-31 0,-32-23 25 15,0 0-25-15,21 28 26 0,-12 4-26 0,-9-32 24 0,0 0-24 16,-3 37 25-16,-15 4-25 0,18-41 17 0,0 0-17 16,-18 33 18-16,8-17-18 0,10-16 11 0,0 0-11 15,-9 7 11-15,0-9-11 0,9 2 1 0,0 0-1 0,-5-14 1 16,-4-22-1-16,2-1-1743 0</inkml:trace>
  <inkml:trace contextRef="#ctx0" brushRef="#br0" timeOffset="157499.6">9714 11555 1782 0,'0'0'0'0,"0"0"0"16,-23 12 0-16,23-12 9 0,0 0-9 0,-23 10 10 16,-4-4-10-16,27-6 22 0,0 0-22 0,-26 7 23 15,3-1-23-15,23-6 99 0,0 0-99 0,-23 18 100 16,0 15-100-16,23-33 83 0,0 0-83 0,-17 43 84 15,13 14-84-15,4-57 66 0,0 0-66 0,18 52 66 0,13-7-66 16,-31-45 50-16,0 0-50 0,46 31 50 0,11-1-50 16,-57-30 38-16,0 0-38 0,60 25 39 0,-6-2-39 15,-54-23 28-15,0 0-28 0,44 19 29 0,-19-2-29 16,-25-17 21-16,0 0-21 0,12 14 22 0,-12 2-22 0,0-16 9 16,0 0-9-16,-22 22 10 0,-28 11-10 0,50-33 3 15,0 0-3-15,-55 33 4 0,10-4-4 0,45-29-1 16,0 0 1-16,-36 16 0 0,19-21 0 0,-3 0-1925 0</inkml:trace>
  <inkml:trace contextRef="#ctx0" brushRef="#br0" timeOffset="157856.6">10950 11674 1356 0,'0'0'0'0,"0"0"0"0,-3-10 0 16,3 10 53-16,0 0-53 0,0 0 53 0,0 0-53 16,0 0 76-16,0 0-76 0,-6 17 77 0,8 21-77 15,-2-38 124-15,0 0-124 0,7 52 124 0,7 14-124 16,-14-66 104-16,0 0-104 0,14 57 104 16,-5-21-104-16,-9-36 78 0,0 0-78 0,6 26 79 0,-3-5-79 15,-3-21 44-15,0 0-44 0,2 12 44 0,5 0-44 16,-2-3-1677-16</inkml:trace>
  <inkml:trace contextRef="#ctx0" brushRef="#br0" timeOffset="158006.81">10880 11520 1379 0,'0'0'0'16,"0"0"0"-16,-2-8 0 0,2 8 66 0,0 0-66 0,-4-7 66 15,4 7-66-15,0 0 20 0,0 0-20 0,0 0 21 16,9 0-21-16,-9 0 0 0,0 0 0 0,14 0 0 15,7 0 0-15,2-4-1104 0</inkml:trace>
  <inkml:trace contextRef="#ctx0" brushRef="#br0" timeOffset="158320.96">11199 11693 1412 0,'0'0'0'0,"2"13"0"15,10 19 0-15,-12-32 0 0,0 0 0 0,11 51 1 16,1 6-1-16,-12-57 2 0,0 0-2 0,5 48 3 0,-1-22-3 16,-4-26 73-16,0 0-73 0,3 17 74 0,-3-4-74 15,0-13 93-15,0 0-93 0,2 8 94 0,-2-8-94 16,0 0 86-16,0 0-86 0,7-3 86 0,4-16-86 0,-11 19 66 16,0 0-66-16,12-31 67 0,2-23-67 0,-14 54 53 15,0 0-53-15,18-56 54 0,-2-2-54 0,-16 58 42 16,0 0-42-16,21-54 43 0,-2 14-43 0,-19 40 31 15,0 0-31-15,18-26 32 0,3 19-32 0,-21 7 25 16,0 0-25-16,23 16 26 0,9 24-26 0,-32-40 19 16,0 0-19-16,32 46 20 0,-3 5-20 0,-29-51 14 0,0 0-14 15,23 52 14-15,-16 1-14 0,-7-53 5 0,0 0-5 16,4 50 5-16,0-18-5 0,-4-1-1770 0</inkml:trace>
  <inkml:trace contextRef="#ctx0" brushRef="#br0" timeOffset="158636.87">12712 11195 1524 0,'0'0'0'0,"0"22"0"0,4 23 0 15,-4-45 43-15,0 0-43 0,7 52 44 0,11 7-44 16,-18-59 71-16,0 0-71 0,23 59 71 0,1-9-71 16,-24-50 87-16,0 0-87 0,23 52 88 0,-9 7-88 15,-14-59 46-15,0 0-46 0,11 61 46 0,-2 1-46 16,-9-62 24-16,0 0-24 0,7 59 25 0,-2-9-25 15,-5-50 17-15,0 0-17 0,4 35 17 0,-3-20-17 0,3 2-1518 16</inkml:trace>
  <inkml:trace contextRef="#ctx0" brushRef="#br0" timeOffset="159180.87">12603 11735 1435 0,'0'0'0'0,"0"0"0"15,19 12 0-15,-19-12 15 0,0 0-15 16,22 5 16-16,6 2-16 0,-28-7 18 0,0 0-18 0,40 2 18 15,15-9-18-15,-55 7 51 0,0 0-51 0,67-19 51 16,14-21-51-16,-81 40 43 0,0 0-43 0,78-48 44 16,-15-4-44-16,-63 52 44 0,0 0-44 0,48-57 45 15,-15 0-45-15,-33 57 38 0,0 0-38 0,18-70 39 16,-14-6-39-16,-4 76 30 0,0 0-30 0,-4-73 30 16,-5 20-30-16,9 53 25 0,0 0-25 0,-10-40 25 15,1 16-25-15,9 24 26 0,0 0-26 0,-9-12 26 16,9 12-26-16,0 0 33 0,0 0-33 0,-9 15 33 15,0 30-33-15,9-45 30 16,0 0-30-16,-5 63 31 0,10 13-31 16,-5-76 34-16,0 0-34 0,4 71 34 0,1-16-34 0,-5-55 37 0,0 0-37 0,6 50 37 0,-1 4-37 15,-5-54 32-15,0 0-32 0,3 52 32 0,1 0-32 16,-4-52 27-16,0 0-27 0,2 36 27 0,5-19-27 16,-7-17 18-16,0 0-18 0,14 9 19 0,5-6-19 0,-19-3 11 15,0 0-11-15,25-13 11 0,3-24-11 0,-28 37 8 16,0 0-8-16,23-43 8 0,-2 7-8 0,-21 36 4 15,0 0-4-15,28-25 4 0,1 13-4 0,-29 12 2 16,0 0-2-16,31 7 3 0,-1 17-3 0,-30-24 3 16,0 0-3-16,32 35 3 0,-5 10-3 0,-27-45 2 0,0 0-2 15,28 47 3-15,-2-4-3 16,-26-43 2-16,0 0-2 0,32 35 3 0,2-11-3 0,-34-24 3 16,0 0-3-16,33 9 3 0,-3-16-3 0,-30 7 3 15,0 0-3-15,34-19 4 0,-1-11-4 0,-33 30 4 16,0 0-4-16,35-36 4 0,1-4-4 0,-36 40 3 0,0 0-3 15,23-40 3-15,-9 0-3 0,-14 40 0 0,0 0 0 0,5-31 1 16,-7 5-1-16,2 26-1 0,0 0 1 0,-3-20 0 16,3 13 0-16,0 7-9 0,0 0 9 0,0 0-8 15,0 0 8-15,0 0-1830 0</inkml:trace>
  <inkml:trace contextRef="#ctx0" brushRef="#br0" timeOffset="159465.97">13751 11541 1401 0,'0'0'0'0,"0"7"0"16,0 5 0-16,0-12 6 0,0 0-6 0,4 19 7 15,-4 4-7-15,0-23 8 0,0 0-8 0,9 19 9 0,10 0-9 16,-19-19 38-16,0 0-38 0,23 14 39 0,-2-11-39 16,-21-3 38-16,0 0-38 0,20-7 38 0,11-15-38 15,-31 22 60-15,0 0-60 0,27-26 61 0,-10 3-61 16,-17 23 66-16,0 0-66 0,4-26 66 16,-8-5-66-16,4 31 54 0,0 0-54 0,-10-28 55 0,-8 9-55 15,18 19 45-15,0 0-45 0,-26-7 45 0,-15 11-45 16,41-4 36-16,0 0-36 0,-40 15 36 0,8 15-36 15,32-30 30-15,0 0-30 0,-27 45 31 0,6 19-31 0,21-64 25 16,0 0-25-16,-14 73 25 0,9 6-25 0,5-79 22 16,0 0-22-16,3 68 22 0,11-18-22 0,-14-50 19 0,0 0-19 15,27 33 20-15,19-16-20 0,-46-17 12 0,0 0-12 16,58 7 13-16,2-7-13 0,-60 0 4 0,0 0-4 16,69-10 4-16,7-13-4 0,-1 1-1692 0</inkml:trace>
  <inkml:trace contextRef="#ctx0" brushRef="#br0" timeOffset="160081.66">15335 12190 1412 0,'0'0'0'0,"0"0"0"0,18 7 0 15,-18-7 0-15,0 0 0 0,16-2 1 0,10-17-1 16,-26 19 28-16,0 0-28 0,36-29 29 0,4-14-29 15,-40 43 25-15,0 0-25 0,41-51 25 0,-1-9-25 0,-40 60 56 16,0 0-56-16,34-76 57 0,-13-25-57 0,-21 101 69 16,0 0-69-16,10-102 70 0,-10 10-70 0,0 92 65 15,0 0-65-15,-7-93 65 0,-14-16-65 0,21 109 55 16,0 0-55-16,-19-100 56 0,-4 25-56 0,23 75 44 16,0 0-44-16,-18-50 45 0,1 26-45 0,17 24 32 0,0 0-32 15,-20-2 33-15,-6 23-33 0,26-21 26 0,0 0-26 16,-27 43 26-16,4 37-26 0,23-80 22 0,0 0-22 15,-15 84 22-15,9 0-22 0,6-84 13 0,0 0-13 16,4 72 14-16,8-3-14 0,-12-69 11 0,0 0-11 0,23 73 12 16,9 3-12-16,-32-76 11 0,0 0-11 0,39 68 12 15,8-15-12-15,-47-53 11 0,0 0-11 0,50 38 11 16,-1-13-11-16,-49-25 10 0,0 0-10 0,46 10 10 16,0-15-10-16,-46 5 9 0,0 0-9 0,44-19 10 15,-11-12-10-15,-33 31 9 0,0 0-9 0,30-37 10 16,-16 1-10-16,-14 36 6 0,0 0-6 0,9-36 6 15,-3 1-6-15,-6 35 5 0,0 0-5 0,3-19 5 16,-3 19-5-16,0 0 4 0,0 0-4 0,5 21 4 0,1 19-4 16,-6-40 3-16,0 0-3 0,7 38 4 0,2-2-4 15,-9-36 2-15,0 0-2 0,5 28 2 0,0-9-2 16,-5-19 0-16,0 0 0 0,5 7 0 0,-5-7 0 16,0 0-1783-16</inkml:trace>
  <inkml:trace contextRef="#ctx0" brushRef="#br0" timeOffset="160214.96">15827 11444 1367 0,'0'0'0'0,"0"0"0"0,0 12 0 15,0-12 28-15,0 0-28 0,-5 7 29 0,5-7-29 0,0 0 36 16,0 0-36-16,0 0 37 0,5 9-37 0,-5-9-2 0,0 0 2 16,16 3-1-16,18 3 1 0,-1-5-1061 0</inkml:trace>
  <inkml:trace contextRef="#ctx0" brushRef="#br0" timeOffset="160517.67">16023 11609 1087 0,'0'0'0'0,"4"12"0"0,6 21 0 0,-10-33 0 16,0 0 0-16,16 46 1 0,-5 13-1 0,-11-59 56 15,0 0-56-15,9 52 57 0,-1-14-57 0,-8-38 100 0,0 0-100 0,7 28 100 16,-1-13-100-16,-6-15 77 0,0 0-77 0,1 7 78 15,7-1-78-15,-8-6 65 0,0 0-65 0,14-13 66 16,7-11-66-16,-21 24 46 0,0 0-46 0,23-40 46 16,0-10-46-16,-23 50 31 0,0 0-31 0,23-50 31 0,-6 8-31 15,-17 42 35-15,0 0-35 0,18-32 35 0,1 16-35 16,-19 16 39-16,0 0-39 0,21-5 40 0,17 13-40 16,-38-8 37-16,0 0-37 0,35 21 37 0,2 16-37 15,-37-37 35-15,0 0-35 0,35 45 36 0,-3 6-36 16,-32-51 31-16,0 0-31 0,28 49 31 0,-10-1-31 15,-18-48 11-15,0 0-11 0,10 37 11 0,-3-22-11 0,0 3-1605 16</inkml:trace>
  <inkml:trace contextRef="#ctx0" brushRef="#br0" timeOffset="160738.71">16681 11174 1748 0,'0'0'0'15,"0"0"0"-15,-21-21 0 0,21 21 27 0,0 0-27 16,-16-15 27-16,4 10-27 0,12 5 24 0,0 0-24 0,-6 15 25 16,-1 27-25-16,7-42 100 0,0 0-100 0,2 64 101 15,10 33-101-15,-12-97 69 0,0 0-69 0,16 93 70 16,2-13-70-16,-18-80 63 0,0 0-63 0,16 71 63 16,-4-4-63-16,-12-67 42 0,0 0-42 0,13 64 42 15,-5-3-42-15,-8-61 28 0,0 0-28 0,14 45 29 16,-5-28-29-16,-2 2-1784 0</inkml:trace>
  <inkml:trace contextRef="#ctx0" brushRef="#br0" timeOffset="161009.81">16917 11403 1827 0,'0'0'0'0,"-7"8"0"0,-10 13 0 15,17-21 56-15,0 0-56 0,-30 24 57 0,-4-3-57 16,34-21 102-16,0 0-102 0,-30 16 103 0,6-11-103 15,24-5 84-15,0 0-84 0,-18 7 84 0,6-6-84 16,12-1 34-16,0 0-34 0,-9 4 34 0,3-1-34 16,6-3 20-16,0 0-20 0,0 0 21 0,-14 16-21 0,14-16 12 15,0 0-12-15,-3 17 12 0,6 9-12 0,-3-26 4 16,0 0-4-16,14 30 5 0,9 6-5 0,-23-36 1 0,0 0-1 16,29 38 1-16,9 9-1 0,-38-47 0 0,0 0 0 15,41 48 0-15,5-10 0 0,-46-38-2 0,0 0 2 16,37 31-2-16,-12-13 2 0,-25-18-19 0,0 0 19 15,19 10-19-15,0-13 19 0,3 1-1752 0</inkml:trace>
  <inkml:trace contextRef="#ctx0" brushRef="#br0" timeOffset="161355.29">17784 11481 1625 0,'0'0'0'0,"3"5"0"0,6 10 0 0,-9-15 28 16,0 0-28-16,16 12 29 0,16-8-29 0,-32-4 60 16,0 0-60-16,40 2 61 0,11 3-61 0,-51-5 61 15,0 0-61-15,53 5 62 0,-5-12-62 0,-48 7 56 16,0 0-56-16,33-5 57 0,-6 0-57 16,-27 5 26-16,0 0-26 0,21 1 26 0,-3 3-26 0,-18-4 16 15,0 0-16-15,15 2 16 0,-8-1-16 0,2 1-1533 16</inkml:trace>
  <inkml:trace contextRef="#ctx0" brushRef="#br0" timeOffset="161499.97">17791 11742 1401 0,'0'0'0'0,"-4"8"0"15,-5 15 0-15,9-23 3 0,0 0-3 0,-9 24 4 16,6-8-4-16,3-16 15 0,0 0-15 0,14 14 15 16,21 3-15-16,-35-17 38 0,0 0-38 0,44 12 38 15,11-7-38-15,-55-5 19 0,0 0-19 0,53-3 20 16,-7-9-20-16,-4 1-1105 0</inkml:trace>
  <inkml:trace contextRef="#ctx0" brushRef="#br0" timeOffset="162813.1">19606 11354 1099 0,'0'0'0'0,"0"0"0"16,0 0 0 0,0 0 39-16,0 0-39 0,0 0 40 0,24-43-40 0,-24 43 106 0,0 0-106 15,23-28 106-15,11 9-106 0,-34 19 98 0,0 0-98 16,39-8 98-16,8 8-98 0,-47 0 70 0,0 0-70 0,46 19 71 15,-5 17-71-15,-41-36 38 0,0 0-38 0,31 45 38 16,-17 12-38-16,-14-57 29 0,0 0-29 0,0 59 29 16,-14-2-29-16,14-57 23 0,0 0-23 0,-30 55 24 15,-8-1-24-15,38-54 22 0,0 0-22 0,-36 61 23 16,5 4-23-16,31-65 20 0,0 0-20 0,-27 56 20 0,9-23-20 16,18-33 17-16,0 0-17 0,-8 24 17 0,4-9-17 15,4-15 18-15,0 0-18 0,11 14 19 0,17 4-19 16,-28-18 17-16,0 0-17 0,42 6 18 0,20-16-18 15,-62 10 13-15,0 0-13 0,81-22 14 0,23-11-14 16,-104 33 13-16,0 0-13 0,117-37 14 0,10-2-14 16,-127 39 4-16,0 0-4 0,132-33 4 0,4 12-4 15,-136 21 0-15,0 0 0 0,123-24 0 0,-31-7 0 0,-6 1-1561 16</inkml:trace>
  <inkml:trace contextRef="#ctx0" brushRef="#br0" timeOffset="163232.62">21124 11299 1244 0,'0'0'0'0,"-10"-7"0"15,-15-10 0-15,25 17 16 0,0 0-16 16,-37-19 17-16,-7 13-17 0,44 6 35 0,0 0-35 0,-42 18 35 16,6 25-35-16,36-43 31 0,0 0-31 0,-23 55 31 15,11 8-31-15,12-63 48 0,0 0-48 0,0 57 48 0,12-12-48 16,-12-45 50-16,0 0-50 0,29 40 50 16,24-6-50-16,-53-34 26 0,0 0-26 0,59 30 27 15,12-13-27-15,-71-17 28 0,0 0-28 0,72 3 29 16,-3-13-29-16,-69 10 25 0,0 0-25 0,67-23 26 0,-2-8-26 15,-65 31 27-15,0 0-27 0,57-43 27 0,-25-12-27 16,-32 55 29-16,0 0-29 0,5-68 29 0,-28-13-29 16,23 81 25-16,0 0-25 0,-44-80 25 0,-16 21-25 15,60 59 22-15,0 0-22 0,-64-43 23 0,-6 14-23 0,70 29 18 16,0 0-18-16,-67-12 18 0,10 20-18 0,57-8 16 16,0 0-16-16,-49 24 17 0,7 16-17 0,42-40 12 15,0 0-12-15,-30 49 13 0,14 4-13 0,0 1-1491 16</inkml:trace>
  <inkml:trace contextRef="#ctx0" brushRef="#br0" timeOffset="163668.19">22259 11396 1323 0,'0'0'0'0,"-2"7"0"0,-2 10 0 15,4-17 2-15,0 0-2 0,-2 12 2 16,2-5-2-16,0-7 4 0,0 0-4 0,0 0 5 0,11 2-5 16,-11-2 75-16,0 0-75 0,26 3 75 0,29 1-75 15,-55-4 84-15,0 0-84 0,64 5 85 0,6 0-85 16,-70-5 53-16,0 0-53 0,74 2 54 0,4-6-54 16,-78 4 59-16,0 0-59 0,85-12 60 0,-1-9-60 15,-84 21 52-15,0 0-52 0,78-15 52 0,-23-1-52 16,-55 16 42-16,0 0-42 0,40-14 43 0,-13 1-43 0,-27 13 27 15,0 0-27-15,15-18 27 0,-6-15-27 0,-9 33 9 16,0 0-9-16,2-27 9 0,-9 2-9 0,7 25 3 16,0 0-3-16,-18-17 3 0,-12 12-3 0,0 0-1551 0</inkml:trace>
  <inkml:trace contextRef="#ctx0" brushRef="#br0" timeOffset="163881.75">22541 11167 1345 0,'0'0'0'0,"0"0"0"16,-7-7 0-16,7 7 12 0,0 0-12 0,-6-5 13 16,6 5-13-16,0 0 38 0,0 0-38 0,-8 2 38 15,8 7-38-15,0-9 73 0,0 0-73 0,3 32 74 16,8 34-74-16,-11-66 69 0,0 0-69 0,17 76 70 16,10 1-70-16,-27-77 63 0,0 0-63 0,33 70 63 15,3-14-63-15,-36-56 53 0,0 0-53 0,44 48 54 16,5-4-54-16,-49-44 35 0,0 0-35 0,42 34 35 15,-20-17-35-15,0 1-1467 0</inkml:trace>
  <inkml:trace contextRef="#ctx0" brushRef="#br0" timeOffset="164402.7">24208 11195 1289 0,'0'0'0'16,"-7"-5"0"-16,-18-16 0 16,25 21 14-16,0 0-14 0,-27-24 14 0,6-2-14 0,21 26 33 0,0 0-33 0,-14-31 34 15,2-13-34-15,12 44 49 0,0 0-49 16,-13-53 49-16,-4-11-49 0,17 64 50 0,0 0-50 0,-23-61 50 15,-4 18-50-15,27 43 55 0,0 0-55 0,-26-28 56 16,-6 14-56-16,32 14 50 0,0 0-50 0,-28 4 50 16,-2 13-50-16,30-17 40 0,0 0-40 0,-28 36 40 15,-2 18-40-15,30-54 30 0,0 0-30 0,-25 59 31 16,13-2-31-16,12-57 18 0,0 0-18 0,-7 45 18 16,8-10-18-16,-1-35 10 0,0 0-10 0,15 29 11 15,2-1-11-15,-17-28 6 0,0 0-6 0,25 24 6 16,0-10-6-16,-25-14 3 0,0 0-3 0,33 3 4 0,13-10-4 15,-46 7 2-15,0 0-2 0,49-13 2 0,1-15-2 16,-50 28 1-16,0 0-1 0,47-28 2 16,-1-1-2-16,-46 29 6 0,0 0-6 0,39-24 7 0,-18 11-7 15,-21 13 14-15,0 0-14 0,14 0 14 0,-3 9-14 16,-11-9 24-16,0 0-24 0,7 28 24 0,-4 22-24 16,-3-50 34-16,0 0-34 0,2 71 34 0,-2 22-34 15,0-93 35-15,0 0-35 0,-2 94 35 0,-3-15-35 16,5-79 31-16,0 0-31 0,-9 68 32 0,1-11-32 0,8-57 21 15,0 0-21-15,-9 52 22 0,2-2-22 0,7-50 11 16,0 0-11-16,-6 40 12 0,5-19-12 0,1-1-1720 16</inkml:trace>
  <inkml:trace contextRef="#ctx0" brushRef="#br0" timeOffset="169765.83">25361 11257 1524 0,'0'0'0'0,"0"0"0"0,0 0 0 15,0 0 65-15,0 0-65 0,44-7 65 0,7 0-65 16,-51 7 126-16,0 0-126 0,57-5 127 0,-15 2-127 0,-42 3 83 16,0 0-83-16,41-4 84 0,-1 1-84 0,-40 3 37 15,0 0-37-15,32-2 38 0,-16-1-38 0,-16 3 14 16,0 0-14-16,9 3 14 0,-9-3-14 0,0 0 3 0,0 0-3 15,12 19 3-15,-3 14-3 0,0 0-1578 16</inkml:trace>
  <inkml:trace contextRef="#ctx0" brushRef="#br0" timeOffset="169987.55">25347 11577 1491 0,'0'0'0'0,"7"0"0"15,11 2 0-15,-18-2 4 0,0 0-4 0,30-2 4 16,12-4-4-16,-42 6 55 0,0 0-55 0,49-6 56 16,3 1-56-16,-52 5 68 0,0 0-68 0,45-3 69 15,-15-1-69-15,-30 4 42 0,0 0-42 0,22-3 42 0,-10 1-42 16,0 0-1314-16</inkml:trace>
  <inkml:trace contextRef="#ctx0" brushRef="#br0" timeOffset="170556.79">26382 11032 1289 0,'0'0'0'0,"0"0"0"15,11-17 0-15,-11 17 63 0,0 0-63 0,12-16 63 16,4 1-63-16,-16 15 67 0,0 0-67 0,29-17 68 16,18-6-68-16,-47 23 45 0,0 0-45 0,50-17 45 15,-8 10-45-15,-42 7 53 0,0 0-53 0,42 7 54 16,15 7-54-16,-57-14 47 0,0 0-47 0,53 26 47 15,-11 15-47-15,-42-41 41 0,0 0-41 0,25 49 42 0,-27 4-42 16,2-53 32-16,0 0-32 0,-21 68 33 0,-15 16-33 16,36-84 24-16,0 0-24 0,-40 85 24 0,3-15-24 15,37-70 11-15,0 0-11 0,-30 58 11 0,5-16-11 16,25-42 3-16,0 0-3 0,-16 29 3 0,7-10-3 16,9-19 1-16,0 0-1 0,-3 12 1 0,1-5-1 0,2-7 0 15,0 0 0-15,0 0 1 0,2 9-1 0,-2-9 0 16,0 0 0-16,18 0 0 0,24 0 0 0,-42 0 0 15,0 0 0-15,55 0 0 0,10-3 0 0,-65 3 0 0,0 0 0 16,67-7 0-16,-5-2 0 0,-62 9-1 0,0 0 1 16,54-9-1-16,-8-3 1 0,-46 12 0 0,0 0 0 15,44-22 0-15,7-16 0 0,-5-4-1490 0</inkml:trace>
  <inkml:trace contextRef="#ctx0" brushRef="#br0" timeOffset="171099.62">27790 10967 1379 0,'0'0'0'0,"-9"-7"0"0,-14-12 0 16,23 19 47-16,0 0-47 0,-30-30 48 0,-3-10-48 16,33 40 69-16,0 0-69 0,-35-33 69 0,1 13-69 15,34 20 72-15,0 0-72 0,-35-9 72 0,-1 18-72 16,36-9 49-16,0 0-49 0,-35 24 49 0,2 12-49 15,33-36 36-15,0 0-36 0,-30 45 37 0,5-3-37 0,25-42 28 16,0 0-28-16,-25 38 29 0,8-5-29 0,17-33 17 16,0 0-17-16,-9 21 18 0,7-9-18 0,2-12 10 15,0 0-10-15,7 7 11 0,13 1-11 0,-20-8 7 0,0 0-7 16,28 9 8-16,7-4-8 0,-35-5 5 0,0 0-5 16,42-2 6-16,10-13-6 0,-52 15 3 0,0 0-3 15,54-21 4-15,3-3-4 0,-57 24 2 0,0 0-2 16,54-31 3-16,-11 1-3 0,-43 30 6 0,0 0-6 0,30-24 6 15,-14 14-6-15,-16 10 17 0,0 0-17 0,12 13 17 16,0 29-17-16,-12-42 26 0,0 0-26 0,6 48 26 16,-10 10-26-16,4-58 30 0,0 0-30 0,-7 65 31 15,2 13-31-15,5-78 29 0,0 0-29 0,-4 78 30 16,6-10-30-16,-2-68 25 0,0 0-25 0,3 58 25 16,1-9-25-16,-4-49 15 0,0 0-15 0,2 36 16 15,-2-15-16-15,0 1-1723 0</inkml:trace>
  <inkml:trace contextRef="#ctx0" brushRef="#br0" timeOffset="171769.49">29205 11257 1054 0,'0'0'0'15,"-6"-7"0"-15,-6-17 0 0,12 24 34 0,0 0-34 0,-25-28 34 16,-19 4-34-16,44 24 66 0,0 0-66 0,-49-14 67 16,1 9-67-16,48 5 57 0,0 0-57 0,-46 2 57 15,4 7-57-15,42-9 46 0,0 0-46 0,-40 20 46 16,4 15-46-16,36-35 38 0,0 0-38 0,-30 48 38 16,9 15-38-16,21-63 29 0,0 0-29 0,-12 64 30 15,10-9-30-15,2-55 22 0,0 0-22 0,3 45 23 16,3-15-23-16,-6-30 15 0,0 0-15 0,9 20 16 15,3-6-16-15,-12-14 11 0,0 0-11 0,25 7 11 16,15-9-11-16,-40 2 11 0,0 0-11 0,44-15 11 0,-1-18-11 16,-43 33 10-16,0 0-10 0,42-52 11 0,0-21-11 15,-42 73 13-15,0 0-13 0,36-81 13 0,-15-2-13 16,-21 83 16-16,0 0-16 0,10-81 16 0,-10 6-16 16,0 75 18-16,0 0-18 0,-8-79 19 15,-8 1-19-15,16 78 21 0,0 0-21 0,-16-73 21 0,2 21-21 16,14 52 24-16,0 0-24 0,-11-40 25 0,4 14-25 15,7 26 25-15,0 0-25 0,-2-15 25 0,0 6-25 16,2 9 27-16,0 0-27 0,0 0 28 0,-8 23-28 0,8-23 24 16,0 0-24-16,-6 34 24 0,5 18-24 0,1-52 26 15,0 0-26-15,5 66 26 0,9 10-26 0,-14-76 25 0,0 0-25 16,25 81 26-16,14 4-26 0,-39-85 20 0,0 0-20 16,40 92 21-16,1 12-21 0,-41-104 19 0,0 0-19 15,35 95 19-15,-10-19-19 0,-25-76 5 0,0 0-5 16,21 57 5-16,-5-19-5 0,-16-38 0 0,0 0 0 0,12 23 0 15,-7-11 0-15,1 0-1641 0</inkml:trace>
  <inkml:trace contextRef="#ctx0" brushRef="#br0" timeOffset="171984.74">29506 10953 1513 0,'0'0'0'0,"0"0"0"16,0 0 0-16,0 0 8 0,0 0-8 0,9 27 8 16,11 29-8-16,-20-56 66 0,0 0-66 0,19 62 66 0,-7-10-66 15,-12-52 73-15,0 0-73 0,6 52 74 0,-5 3-74 16,-1-55 43-16,0 0-43 0,-1 54 44 0,-3-11-44 16,4-43 22-16,0 0-22 0,-5 31 22 0,3-8-22 15,2-23 13-15,0 0-13 0,2 9 13 0,-2-9-13 16,0 0-1414-16</inkml:trace>
  <inkml:trace contextRef="#ctx0" brushRef="#br0" timeOffset="172373.34">29513 10975 1300 0,'0'0'0'0,"0"0"0"0,-7-22 0 0,7 22 12 16,0 0-12-16,-3-23 13 0,3-3-13 0,0 26 21 15,0 0-21-15,10-29 22 0,12-1-22 0,-22 30 66 16,0 0-66-16,26-27 67 0,4 4-67 0,-30 23 52 0,0 0-52 15,34-17 52-15,4 1-52 0,-38 16 40 0,0 0-40 16,34-8 41-16,-18 3-41 0,-16 5 55 0,0 0-55 16,12 5 56-16,6 12-56 0,-18-17 55 0,0 0-55 0,10 31 56 15,-10 12-56-15,0-43 48 0,0 0-48 0,-9 49 49 16,-8 1-49-16,17-50 38 0,0 0-38 0,-23 47 39 16,-4-9-39-16,27-38 30 0,0 0-30 0,-22 31 30 15,9-10-30-15,13-21 12 0,0 0-12 0,-5 15 12 16,5-3-12-16,0-12 2 0,0 0-2 0,3 4 3 15,-3-4-3-15,0 0 0 0,0 0 0 0,13 10 0 16,1 1 0-16,-14-11-3 0,0 0 3 16,17 17-2-16,5 11 2 0,-22-28-10 0,0 0 10 0,21 38-10 0,-5 12 10 15,-16-50-7-15,0 0 7 0,5 54-6 0,-9-2 6 16,4-52-4-16,0 0 4 0,-15 45-3 16,-17-4 3-16,32-41-1 0,0 0 1 0,-44 31 0 0,-11-10 0 15,55-21 1-15,0 0-1 0,-49 10 2 0,13-6-2 16,36-4 1-16,0 0-1 0,-19-2 1 0,10-3-1 15,0 0-1538-15</inkml:trace>
  <inkml:trace contextRef="#ctx0" brushRef="#br0" timeOffset="-211092.97">2055 14239 1401 0,'0'0'0'0,"0"0"0"0,-9-19 0 16,9 19 30-16,0 0-30 0,-9-14 31 0,4 4-31 0,5 10 75 15,0 0-75-15,-9-5 75 0,-3-2-75 0,12 7 75 16,0 0-75-16,-14-6 75 0,0 3-75 0,14 3 47 16,0 0-47-16,-22 0 48 0,3 3-48 0,19-3 30 15,0 0-30-15,-26 2 31 0,-10 5-31 0,36-7 20 16,0 0-20-16,-35 11 20 0,10-1-20 16,25-10 12-16,0 0-12 0,-21 21 12 0,4 15-12 0,17-36 8 15,0 0-8-15,-9 42 9 0,12 1-9 0,-3-43 4 0,0 0-4 16,9 38 4-16,9-9-4 0,-18-29 0 0,0 0 0 15,23 25 0-15,0-6 0 0,-23-19-2 0,0 0 2 16,22 12-2-16,0-7 2 0,-22-5-13 0,0 0 13 16,19-5-12-16,-5-7 12 0,-14 12-29 0,0 0 29 0,16-18-29 15,-5-4 29-15,-11 22-37 0,0 0 37 0,12-31-36 16,6-11 36-16,-18 42-43 0,0 0 43 0,10-47-43 16,-5 2 43-16,-5 45-26 0,0 0 26 0,4-45-25 15,-4 0 25-15,0 45-9 0,0 0 9 0,-4-48-8 16,-1-11 8-16,5 59-1 0,0 0 1 0,-9-66-1 15,1-8 1-15,8 74 1 0,0 0-1 0,-6-68 2 16,-3 20-2-16,9 48 13 0,0 0-13 0,-5-40 14 0,-4 11-14 16,9 29 31-16,0 0-31 0,-3-19 31 0,1 12-31 15,2 7 41-15,0 0-41 0,0 0 42 0,-3 15-42 16,3-15 40-16,0 0-40 0,0 26 40 0,3 12-40 16,-3-38 40-16,0 0-40 0,11 54 40 0,6 22-40 15,-17-76 37-15,0 0-37 0,18 83 37 0,5-1-37 16,-23-82 31-16,0 0-31 0,26 86 32 0,3 18-32 15,-29-104 11-15,0 0-11 0,30 97 12 0,-6-16-12 0,-24-81 3 16,0 0-3-16,21 62 4 0,-12-29-4 0,2 2-1585 16</inkml:trace>
  <inkml:trace contextRef="#ctx0" brushRef="#br0" timeOffset="-210462.46">1852 13485 931 0,'0'0'0'0,"-9"-6"0"16,-8-8 0 0,17 14 20-16,0 0-20 0,-27-13 20 0,8 1-20 0,19 12 22 0,0 0-22 0,-23-9 22 15,-9 7-22-15,32 2 59 0,0 0-59 0,-35 4 60 16,-2 4-60-16,37-8 39 0,0 0-39 0,-41 26 40 15,-6 26-40-15,47-52 22 0,0 0-22 0,-43 59 23 16,8 2-23-16,35-61 45 0,0 0-45 0,-28 62 46 16,1 4-46-16,27-66 46 0,0 0-46 0,-23 69 46 0,7 19-46 15,16-88 41-15,0 0-41 0,-10 92 42 0,6-11-42 16,4-81 36-16,0 0-36 0,7 83 36 0,4 7-36 16,-11-90 23-16,0 0-23 0,23 88 23 0,7-4-23 15,-30-84 15-15,0 0-15 0,40 74 16 0,15-7-16 16,-55-67 13-16,0 0-13 0,60 73 13 0,7 15-13 15,-67-88 4-15,0 0-4 0,64 82 4 0,-3-18-4 0,-61-64 1 16,0 0-1-16,55 50 2 0,-4-19-2 0,-51-31 0 16,0 0 0-16,53 17 1 0,-3-11-1 0,-50-6 0 15,0 0 0-15,54-11 0 0,1-15 0 0,-55 26 0 16,0 0 0-16,49-45 0 0,-5-21 0 16,-44 66-1-16,0 0 1 0,37-74 0 0,-8-6 0 0,-29 80 1 15,0 0-1-15,26-81 1 0,-8 2-1 0,-18 79 3 0,0 0-3 16,14-82 4-16,-9-11-4 0,-5 93 9 0,0 0-9 15,4-87 9-15,-13 13-9 0,9 74 23 0,0 0-23 0,-11-78 23 16,-6-10-23-16,17 88 34 0,0 0-34 16,-22-87 34-16,0 11-34 0,22 76 41 0,0 0-41 0,-32-68 42 15,-9 11-42-15,41 57 42 0,0 0-42 0,-46-58 42 16,-3 4-42-16,49 54 42 0,0 0-42 0,-49-50 42 16,3 6-42-16,46 44 37 0,0 0-37 0,-36-36 38 15,14 17-38-15,22 19 32 0,0 0-32 0,-20-10 33 16,-6 4-33-16,26 6 19 0,0 0-19 0,-27 0 20 15,1 6-20-15,26-6 8 0,0 0-8 0,-27 10 9 16,3 9-9-16,24-19 1 0,0 0-1 0,-22 16 1 16,8-4-1-16,2 0-1665 0</inkml:trace>
  <inkml:trace contextRef="#ctx0" brushRef="#br0" timeOffset="-208447.77">3948 13748 1345 0,'0'0'0'0,"0"0"0"16,0 0 0-16,0 0 38 0,0 0-38 0,-15-25 39 16,7 22-39-16,8 3 101 0,0 0-101 0,0 0 102 15,-9 0-102-15,9 0 79 0,0 0-79 0,0 0 80 16,-5 7-80-16,5-7 47 0,0 0-47 0,1 15 47 16,8 18-47-16,-9-33 24 0,0 0-24 0,18 40 25 0,10 10-25 15,-28-50 20-15,0 0-20 0,30 54 21 0,-2 1-21 16,-28-55 16-16,0 0-16 0,27 49 17 0,-8-18-17 15,-19-31 11-15,0 0-11 0,21 21 12 0,-7-11-12 16,-14-10 7-16,0 0-7 0,14-2 8 0,4-8-8 16,-18 10 3-16,0 0-3 0,18-21 4 0,3-10-4 15,-2-2-1475-15</inkml:trace>
  <inkml:trace contextRef="#ctx0" brushRef="#br0" timeOffset="-208251.88">3948 13491 1211 0,'0'0'0'0,"0"0"0"0,-6-6 0 0,6 6 5 0,0 0-5 16,-3-7 6-16,3 7-6 0,0 0 33 0,0 0-33 0,3-7 34 16,6 8-34-16,-9-1 11 0,0 0-11 0,14 6 12 15,14 4-12-15,-28-10-1 0,0 0 1 0,36 12 0 16,-5 0 0-16,5 2-924 0</inkml:trace>
  <inkml:trace contextRef="#ctx0" brushRef="#br0" timeOffset="-207982.22">4526 13711 1513 0,'0'0'0'0,"0"0"0"0,4 7 0 16,-4-7-6-16,0 0 6 0,1 19-5 0,3 23 5 0,-4-42-36 16,0 0 36-16,3 52-36 0,3 19 36 0,-6-71 0 15,0 0 0-15,3 76 1 0,-3-4-1 0,0-72 8 0,0 0-8 16,0 75 9-16,0 3-9 0,0-78 27 0,0 0-27 15,2 76 27-15,2-10-27 0,-4 1-1067 0</inkml:trace>
  <inkml:trace contextRef="#ctx0" brushRef="#br0" timeOffset="-207532.08">4688 14120 1412 0,'0'0'0'0,"4"10"0"15,7 4 0-15,-11-14 16 0,0 0-16 0,12 24 17 16,-2 6-17-16,-10-30 43 0,0 0-43 0,13 34 44 16,-3 9-44-16,-10-43 73 0,0 0-73 0,9 40 74 0,-2 5-74 15,-7-45 53-15,0 0-53 0,9 40 54 0,-4-12-54 16,-5-28 43-16,0 0-43 0,2 19 44 0,2-7-44 15,-4-12 30-15,0 0-30 0,0 7 31 0,0-7-31 16,0 0 18-16,0 0-18 0,-9-5 18 0,0-13-18 16,9 18 10-16,0 0-10 0,-9-36 11 0,4-21-11 15,5 57 7-15,0 0-7 0,-9-61 8 0,0 11-8 16,9 50 8-16,0 0-8 0,-10-48 8 0,1-1-8 16,9 49 9-16,0 0-9 0,-9-48 10 0,6-9-10 15,3 57 14-15,0 0-14 0,3-56 15 0,6 8-15 0,-9 48 16 16,0 0-16-16,18-40 16 0,4 11-16 0,-22 29 16 15,0 0-16-15,29-25 17 0,-3 10-17 0,-26 15 21 16,0 0-21-16,32-5 21 0,0 10-21 0,-32-5 22 0,0 0-22 16,28 20 22-16,-7 19-22 0,-21-39 23 15,0 0-23-15,11 41 23 0,-11-3-23 0,0-38 8 0,0 0-8 16,-11 38 9-16,-15 7-9 0,26-45 3 0,0 0-3 16,-23 40 3-16,9-19-3 0,-1-4-1658 0</inkml:trace>
  <inkml:trace contextRef="#ctx0" brushRef="#br0" timeOffset="-207094.46">5510 13857 1020 0,'0'0'0'16,"0"0"0"-16,-5-11 0 15,5 11 13-15,0 0-13 0,0-7 14 0,0 7-14 0,0 0 27 0,0 0-27 16,0 12 27-16,5 7-27 0,-5-19 75 0,0 0-75 16,9 39 75-16,0 19-75 0,-9-58 59 0,0 0-59 15,14 66 59-15,-2-4-59 0,-12-62 47 0,0 0-47 16,20 66 47-16,-2 5-47 0,-18-71 48 0,0 0-48 0,19 69 49 15,-1 2-49-15,-18-71 38 0,0 0-38 0,17 63 38 16,-3-11-38-16,2-2-1167 0</inkml:trace>
  <inkml:trace contextRef="#ctx0" brushRef="#br0" timeOffset="-206844.25">5496 13891 1222 0,'0'0'0'0,"0"0"0"0,0-22 0 16,0 22 11-16,0 0-11 0,-3-25 12 0,6 1-12 15,-3 24 23-15,0 0-23 0,11-22 24 0,10 3-24 16,-21 19 86-16,0 0-86 0,32-16 86 0,8 7-86 16,-40 9 68-16,0 0-68 0,52 0 69 0,6 4-69 15,-58-4 59-15,0 0-59 0,58 17 60 0,-14 13-60 16,-44-30 53-16,0 0-53 0,28 43 53 0,-22 12-53 0,-6-55 23 15,0 0-23-15,-9 61 24 0,-14 3-24 16,23-64 7-16,0 0-7 0,-25 50 7 0,0-19-7 0,2 2-1356 16</inkml:trace>
  <inkml:trace contextRef="#ctx0" brushRef="#br0" timeOffset="-206289.52">6283 13775 841 0,'0'0'0'0,"0"0"0"0,-19-8 0 15,19 8 34-15,0 0-34 0,-18 0 34 0,6 5-34 16,12-5 75-16,0 0-75 0,-11 27 76 0,-1 32-76 15,12-59 67-15,0 0-67 0,-6 70 67 0,10 6-67 0,-4-76 49 16,0 0-49-16,10 65 50 0,8-16-50 0,-18-49 37 16,0 0-37-16,20 40 38 0,9-4-38 0,-29-36 31 0,0 0-31 15,29 26 32-15,2-16-32 16,-31-10 25-16,0 0-25 0,30-1 26 0,-1-10-26 0,-29 11 27 16,0 0-27-16,23-15 27 0,0-15-27 15,-23 30 23-15,0 0-23 0,17-43 24 0,-4-21-24 0,-13 64 31 0,0 0-31 16,0-73 31-16,-4-8-31 0,4 81 34 0,0 0-34 15,-23-73 35-15,-14 13-35 0,37 60 34 0,0 0-34 0,-49-45 34 16,-6 20-34-16,55 25 28 0,0 0-28 0,-49-15 29 16,17 8-29-16,32 7 24 0,0 0-24 0,-21 0 24 15,7 3-24-15,14-3 8 0,0 0-8 0,-6 18 8 16,12 18-8-16,-6-36 0 0,0 0 0 0,14 40 1 16,12-7-1-16,1 1-1368 0</inkml:trace>
  <inkml:trace contextRef="#ctx0" brushRef="#br0" timeOffset="-205852.69">6699 13796 1558 0,'0'0'0'0,"0"0"0"16,7 14 0-16,-7-14-9 0,0 0 9 0,6 26-8 0,-3 21 8 15,-3-47-67-15,0 0 67 0,5 53-66 0,4-4 66 0,-9-49 9 16,0 0-9-16,11 41 10 0,5-3-10 0,-16-38 39 16,0 0-39-16,14 31 39 0,-5-12-39 0,-9-19 67 0,0 0-67 15,10 7 68-15,8-10-68 0,-18 3 65 0,0 0-65 16,21-16 66-16,-2-17-66 0,-19 33 46 0,0 0-46 16,22-36 46-16,1 0-46 0,-23 36 33 0,0 0-33 15,17-42 33-15,3-1-33 0,-20 43 23 0,0 0-23 16,21-36 23-16,2 24-23 0,-23 12 20 0,0 0-20 0,31 8 20 15,10 23-20-15,-41-31 18 0,0 0-18 0,46 37 18 16,-6-3-18-16,-40-34 15 0,0 0-15 0,36 35 16 16,-8-7-16-16,-28-28 11 0,0 0-11 15,26 15 12-15,-3-18-12 0,-23 3 12 0,0 0-12 0,18-14 12 16,-4-10-12-16,-14 24 9 0,0 0-9 16,4-33 10-16,-4-7-10 0,0 40 13 0,0 0-13 0,-4-42 14 15,-5-1-14-15,9 43 18 0,0 0-18 0,-9-38 19 16,4 7-19-16,5 31 19 0,0 0-19 0,-3-23 19 15,10 11-19-15,-7 12 9 0,0 0-9 0,14-5 10 16,0 5-10-16,4 0-1642 0</inkml:trace>
  <inkml:trace contextRef="#ctx0" brushRef="#br0" timeOffset="-205358.08">7482 13900 1647 0,'0'0'0'0,"7"-4"0"0,15-3 0 15,-22 7 5-15,0 0-5 0,26-13 5 0,1-8-5 0,-27 21 11 16,0 0-11-16,28-23 12 0,-2-3-12 0,-26 26 42 16,0 0-42-16,18-24 43 0,-8 0-43 0,-10 24 48 15,0 0-48-15,6-23 48 0,-3 3-48 0,-3 20 52 0,0 0-52 16,-5-19 53-16,-4 1-53 0,9 18 53 0,0 0-53 15,-9-12 54-15,1 5-54 0,8 7 44 0,0 0-44 0,0 0 45 16,-9-5-45-16,9 5 39 0,0 0-39 0,-13 9 40 16,-6 18-40-16,19-27 35 0,0 0-35 0,-19 40 36 15,6 10-36-15,13-50 21 0,0 0-21 0,0 54 21 16,4 0-21-16,-4-54 14 0,0 0-14 0,14 48 15 16,9-10-15-16,-23-38 6 0,0 0-6 0,23 31 6 15,0-3-6-15,-23-28 0 0,0 0 0 0,26 9 0 16,-3-13 0-16,-23 4-7 0,0 0 7 0,26-15-7 15,-3-6 7-15,-23 21-24 0,0 0 24 0,27-29-24 0,-4-11 24 16,-23 40-35-16,0 0 35 0,23-45-35 0,-4-2 35 16,-19 47-34-16,0 0 34 0,21-42-33 15,-8 15 33-15,-13 27-17 0,0 0 17 0,14-21-16 16,-4 9 16-16,-10 12-5 0,0 0 5 0,18 3-4 16,8 18 4-16,-26-21 0 0,0 0 0 0,27 35 0 0,-4 20 0 15,-23-55 6-15,0 0-6 0,23 54 6 0,3-20-6 16,-26-34 28-16,0 0-28 0,25 23 29 0,-9-9-29 15,-16-14 25-15,0 0-25 0,19 7 25 0,8-11-25 0,-4 1-1645 16</inkml:trace>
  <inkml:trace contextRef="#ctx0" brushRef="#br0" timeOffset="-204800.91">3789 14756 1367 0,'0'0'0'0,"0"0"0"0,0 0 0 0,0 0 40 16,0 0-40-16,9 11 41 0,14 1-41 0,-23-12 63 16,0 0-63-16,33 19 63 0,20 4-63 0,-53-23 46 15,0 0-46-15,58 22 47 0,15-3-47 16,-73-19 26-16,0 0-26 0,90 17 26 0,24 1-26 16,-114-18 18-16,0 0-18 0,140 14 18 0,16-6-18 15,-156-8 20-15,0 0-20 0,191 7 21 0,35-3-21 0,-226-4 19 0,0 0-19 16,248-4 20-16,19-10-20 0,-267 14 18 0,0 0-18 15,275-24 19-15,2-11-19 16,-277 35 16-16,0 0-16 0,291-34 16 0,7 3-16 0,-298 31 15 0,0 0-15 0,295-25 16 16,3 6-16-16,-298 19 10 0,0 0-10 0,266-13 10 15,-37 2-10-15,-229 11 5 0,0 0-5 0,187-3 5 16,-33 6-5-16,-2 1-1414 0</inkml:trace>
  <inkml:trace contextRef="#ctx0" brushRef="#br0" timeOffset="-204214.31">3926 15502 1412 0,'0'0'0'0,"0"0"0"16,-33 11 0 0,33-11-1-16,0 0 1 0,-23 8 0 0,7-1 0 0,16-7 11 0,0 0-11 15,-10 12 11-15,1 13-11 0,9-25 30 0,0 0-30 0,-4 36 30 16,13 12-30-16,-9-48 28 0,0 0-28 0,21 47 29 15,11-10-29-15,-32-37 31 0,0 0-31 0,42 24 32 16,8-10-32-16,-50-14 32 0,0 0-32 0,49 3 33 16,-5-15-33-16,-44 12 29 0,0 0-29 0,37-24 30 0,-5-25-30 15,-32 49 36-15,0 0-36 0,23-52 36 16,-9 0-36-16,-14 52 31 0,0 0-31 0,3-46 32 0,-11 6-32 16,8 40 24-16,0 0-24 0,-27-38 24 0,-15 0-24 15,42 38 21-15,0 0-21 0,-46-28 22 0,-10 16-22 16,56 12 17-16,0 0-17 0,-43 0 17 0,17 10-17 15,26-10 12-15,0 0-12 0,-14 14 12 0,1 2-12 0,13-16 1 16,0 0-1-16,0 19 2 0,4 5-2 16,1 0-1458-16</inkml:trace>
  <inkml:trace contextRef="#ctx0" brushRef="#br0" timeOffset="-203945.85">4547 15177 1569 0,'0'0'0'16,"0"0"0"-16,-9-7 0 0,9 7 8 0,0 0-8 0,-8-2 8 16,-1 8-8-16,9-6 4 0,0 0-4 0,-5 24 5 15,-8 24-5-15,13-48 88 0,0 0-88 0,-17 63 89 16,-1 9-89-16,18-72 94 0,0 0-94 0,-18 83 95 15,2 12-95-15,16-95 80 0,0 0-80 0,-21 101 81 16,-7-6-81-16,28-95 58 0,0 0-58 0,-30 95 58 16,2 4-58-16,28-99 22 0,0 0-22 0,-21 93 23 15,10-3-23-15,-3 0-1652 0</inkml:trace>
  <inkml:trace contextRef="#ctx0" brushRef="#br0" timeOffset="-203569.32">4639 15757 1177 0,'0'0'0'0,"4"17"0"16,6 16 0-16,-10-33 32 0,0 0-32 15,12 43 33-15,3 7-33 0,-15-50 61 0,0 0-61 0,12 57 61 16,-1 6-61-16,-11-63 13 0,0 0-13 0,12 66 14 16,-3-2-14-16,-9-64 0 0,0 0 0 0,10 53 1 15,11-15-1-15,-3 2-984 0</inkml:trace>
  <inkml:trace contextRef="#ctx0" brushRef="#br0" timeOffset="-203346.18">4611 15648 1233 0,'0'0'0'0,"0"-7"0"0,0-17 0 0,0 24 4 15,0 0-4-15,-4-32 4 0,8 8-4 0,-4 24 9 16,0 0-9-16,14-17 9 0,5 5-9 16,-19 12 68-16,0 0-68 0,30-4 68 0,2 8-68 0,-32-4 72 15,0 0-72-15,37 7 72 0,4 10-72 0,-41-17 75 16,0 0-75-16,35 24 75 0,-12 9-75 0,-23-33 56 0,0 0-56 15,12 45 57-15,-15 10-57 0,3-55 36 0,0 0-36 16,-9 42 36-16,0-16-36 0,0 0-1346 16</inkml:trace>
  <inkml:trace contextRef="#ctx0" brushRef="#br0" timeOffset="-202956.42">5383 15677 1267 0,'0'0'0'0,"0"0"0"0,0 0 0 0,0 0 78 16,0 0-78-16,9 0 78 0,5 21-78 0,-14-21 111 0,0 0-111 15,18 40 112-15,1 12-112 0,-19-52 78 0,0 0-78 16,22 60 79-16,-5 11-79 0,-17-71 37 15,0 0-37-15,14 78 38 0,-5 12-38 0,-9-90 17 16,0 0-17-16,11 87 18 0,10-20-18 0,-21-67 11 0,0 0-11 16,23 50 12-16,-9-24-12 0,-2 0-1392 0</inkml:trace>
  <inkml:trace contextRef="#ctx0" brushRef="#br0" timeOffset="-202728.99">5398 15537 1423 0,'0'0'0'0,"0"0"0"16,8-24 0-16,-8 24 0 0,0 0 0 0,13-18 0 15,1 6 0-15,-14 12 0 0,0 0 0 0,23-8 0 16,3 9 0-16,-26-1 36 0,0 0-36 0,28 7 37 0,4 0-37 16,-32-7 50-16,0 0-50 0,23 18 50 0,-5 14-50 15,-18-32 58-15,0 0-58 0,3 49 59 0,-6 20-59 16,3-69 44-16,0 0-44 0,-9 68 44 0,-5-18-44 15,14-50 29-15,0 0-29 0,-13 36 30 0,8-19-30 16,0 1-1335-16</inkml:trace>
  <inkml:trace contextRef="#ctx0" brushRef="#br0" timeOffset="-202205.31">6017 15502 1143 0,'0'0'0'0,"0"0"0"15,-11 0 0-15,11 0 30 0,0 0-30 0,-9 2 31 16,9-2-31-16,0 0 32 0,0 0-32 0,-12 19 32 16,-2 26-32-16,14-45 65 0,0 0-65 0,-6 61 65 15,6 8-65-15,0-69 48 0,0 0-48 0,9 71 49 0,2-5-49 16,-11-66 37-16,0 0-37 0,14 53 37 0,4-8-37 15,-18-45 33-15,0 0-33 0,23 37 33 0,3-11-33 16,-26-26 29-16,0 0-29 0,26 19 29 0,6-12-29 16,-32-7 22-16,0 0-22 0,32-6 22 0,-4-11-22 15,-28 17 17-15,0 0-17 0,25-28 18 0,-6-13-18 16,-19 41 14-16,0 0-14 0,13-50 14 0,-12-11-14 0,-1 61 14 16,0 0-14-16,-8-66 14 0,-17-3-14 0,25 69 14 15,0 0-14-15,-39-62 15 0,-10 17-15 0,49 45 14 0,0 0-14 16,-46-30 15-16,14 18-15 0,32 12 13 15,0 0-13-15,-28 0 14 0,7 9-14 0,21-9 7 16,0 0-7-16,-20 17 8 0,8 11-8 0,12-28 1 0,0 0-1 16,0 36 2-16,18 7-2 0,1 2-1389 15</inkml:trace>
  <inkml:trace contextRef="#ctx0" brushRef="#br0" timeOffset="-201345.35">6463 15551 1535 0,'0'0'0'0,"0"7"0"16,0 5 0-16,0-12 13 0,0 0-13 0,0 31 14 15,0 21-14-15,0-52 45 0,0 0-45 0,3 52 46 0,-1-16-46 16,-2-36 68-16,0 0-68 0,4 28 68 0,5 1-68 15,-9-29 43-15,0 0-43 0,8 25 44 0,1-8-44 16,-9-17 38-16,0 0-38 0,14 10 38 0,6-6-38 16,-20-4 30-16,0 0-30 0,26-7 30 0,1-9-30 15,-27 16 20-15,0 0-20 0,23-26 20 0,-11-8-20 16,-12 34 14-16,0 0-14 0,7-38 14 0,-4-6-14 16,-3 44 10-16,0 0-10 0,4-36 10 0,1 12-10 15,-5 24 10-15,0 0-10 0,13-4 11 0,6 16-11 16,-19-12 9-16,0 0-9 0,23 23 10 0,7 10-10 0,-30-33 9 15,0 0-9-15,32 33 10 0,5-13-10 0,-37-20 9 16,0 0-9-16,35 16 9 0,-3-14-9 0,-32-2 7 0,0 0-7 16,32-12 8-16,-10-14-8 0,-22 26 6 0,0 0-6 15,20-37 6-15,-4-11-6 0,-16 48 4 0,0 0-4 16,14-49 4-16,-9 3-4 0,-5 46 4 0,0 0-4 16,4-38 4-16,-4 5-4 0,0 33 5 0,0 0-5 0,0-33 6 15,-4-4-6-15,4 37 6 0,0 0-6 0,0-29 6 16,5 13-6-16,-5 16 4 0,0 0-4 15,7 0 4-15,2 16-4 0,-9-16 3 0,0 0-3 0,16 23 4 16,9-1-4-16,-25-22 0 0,0 0 0 0,28 21 1 16,0-6-1-16,-28-15 0 0,0 0 0 0,32 11 0 15,3-3 0-15,-35-8-3 0,0 0 3 0,36 4-2 16,-10-6 2-16,-26 2-19 0,0 0 19 0,23-7-18 16,-5-3 18-16,-18 10-27 0,0 0 27 0,16-14-27 15,-4-2 27-15,-12 16-20 0,0 0 20 0,5-22-19 16,-5-8 19-16,0 30-15 0,0 0 15 0,-2-31-14 0,-6 4 14 15,8 27-4-15,0 0 4 0,-9-23-4 0,0 9 4 16,9 14 0-16,0 0 0 0,-9-7 0 0,-3 4 0 16,12 3 5-16,0 0-5 0,-11 3 5 0,2 6-5 15,9-9 17-15,0 0-17 0,-14 29 18 0,-2 23-18 16,16-52 30-16,0 0-30 0,-7 57 31 0,9-8-31 16,-2-49 34-16,0 0-34 0,12 43 34 0,11 2-34 0,-23-45 26 15,0 0-26-15,27 40 26 0,-2-12-26 0,-25-28 12 16,0 0-12-16,24 15 13 0,-1-10-13 0,-23-5 4 15,0 0-4-15,28-3 5 0,4-11-5 16,-32 14 0-16,0 0 0 0,35-22 0 0,1-8 0 0,-36 30-2 16,0 0 2-16,33-31-2 0,-3 2 2 0,-30 29-1 15,0 0 1-15,25-28-1 0,-9 2 1 16,-16 26 0-16,0 0 0 0,14-21 0 0,-4 7 0 0,-10 14 0 0,0 0 0 16,13-5 1-16,4 9-1 0,-17-4 5 0,0 0-5 15,23 8 6-15,0 6-6 0,-23-14 13 0,0 0-13 16,21 14 14-16,-1-2-14 0,-20-12 13 0,0 0-13 0,19 9 13 15,11-7-13-15,-30-2 11 0,0 0-11 0,28-6 11 16,2-8-11-16,-5 1-1761 0</inkml:trace>
  <inkml:trace contextRef="#ctx0" brushRef="#br0" timeOffset="-200177.33">9592 14305 1278 0,'0'0'0'15,"0"0"0"-15,9 43 0 0,-9-43 41 0,0 0-41 16,3 42 41-16,4 1-41 0,-7-43 60 0,0 0-60 0,4 43 61 16,-4-3-61-16,0-40 16 0,0 0-16 0,0 31 16 15,3-8-16-15,-3-23-7 0,0 0 7 16,6 22-6-16,8 6 6 0,0-1-1065 0</inkml:trace>
  <inkml:trace contextRef="#ctx0" brushRef="#br0" timeOffset="-199979.54">9592 14045 1300 0,'0'0'0'0,"0"0"0"0,0-7 0 16,0 7 2-16,0 0-2 0,0 0 2 0,4-5-2 15,-4 5 4-15,0 0-4 0,0 0 5 0,14 5-5 16,-14-5 1-16,0 0-1 0,14 9 1 0,5 10-1 15,-19-19-2-15,0 0 2 0,30 28-1 0,7 5 1 0,2 1-924 16</inkml:trace>
  <inkml:trace contextRef="#ctx0" brushRef="#br0" timeOffset="-199787.3">9931 14729 1233 0,'0'0'0'16,"0"0"0"-16,-4-12 0 0,4 12 0 0,0 0 0 0,-5-16 1 15,1-6-1-15,4 22 2 0,0 0-2 0,-1-25 2 16,2 1-2-16,-1 24-17 0,0 0 17 0,13-24-17 16,10 0 17-16,3-1-843 0</inkml:trace>
  <inkml:trace contextRef="#ctx0" brushRef="#br0" timeOffset="-199427.39">10368 14431 1423 0,'0'0'0'0,"0"0"0"0,14 19 0 16,-14-19 2-16,0 0-2 0,14 9 2 0,8-13-2 15,-22 4 9-15,0 0-9 0,17-12 9 0,3-7-9 0,-20 19 44 16,0 0-44-16,17-27 45 0,6-10-45 0,-23 37 52 16,0 0-52-16,20-43 53 0,-5-2-53 0,-15 45 53 15,0 0-53-15,6-42 53 0,-15 10-53 0,9 32 53 0,0 0-53 16,-14-26 54-16,0 8-54 0,14 18 44 16,0 0-44-16,-18-12 44 0,0 2-44 0,18 10 36 0,0 0-36 15,-17-2 36-15,-1 5-36 0,18-3 30 0,0 0-30 16,-18 14 31-16,-1 17-31 0,19-31 25 0,0 0-25 15,-18 45 25-15,10 25-25 0,8-70 19 0,0 0-19 0,3 76 20 16,11-3-20-16,-14-73 12 0,0 0-12 0,23 62 12 16,12-19-12-16,-35-43 6 0,0 0-6 0,32 31 6 15,2-12-6-15,-34-19 1 0,0 0-1 0,35 9 1 16,11-7-1-16,1-1-1590 0</inkml:trace>
  <inkml:trace contextRef="#ctx0" brushRef="#br0" timeOffset="-198977.03">12111 13306 1244 0,'0'0'0'0,"0"0"0"16,0 0 0-16,0 0 4 0,0 0-4 15,0 0 4-15,0 0-4 0,0 0 13 0,0 0-13 0,-4 19 13 16,17 11-13-16,-13-30 46 0,0 0-46 0,14 45 46 16,3 15-46-16,-17-60 54 0,0 0-54 0,15 71 55 15,-1 7-55-15,-14-78 60 0,0 0-60 0,12 73 61 16,-5-13-61-16,-7-60 37 0,0 0-37 0,7 49 37 15,-3-13-37-15,-4-36 24 0,0 0-24 0,5 30 24 16,0 1-24-16,-1-4-1232 0</inkml:trace>
  <inkml:trace contextRef="#ctx0" brushRef="#br0" timeOffset="-198692.07">12104 13351 1177 0,'0'0'0'0,"0"0"0"0,0-15 0 16,0 15 27-16,0 0-27 0,0-18 27 0,0-6-27 0,0 24 89 15,0 0-89-15,3-31 89 0,6-5-89 0,-9 36 75 0,0 0-75 16,18-35 75-16,8 7-75 0,-26 28 69 0,0 0-69 16,34-19 69-16,5 12-69 0,-39 7 65 0,0 0-65 15,45 7 65-15,1 11-65 0,-46-18 52 0,0 0-52 16,46 26 53-16,-7 6-53 0,-39-32 51 15,0 0-51-15,23 33 51 0,-23 7-51 16,0-40 25-16,0 0-25 0,-23 38 26 0,-12 5-26 0,35-43 13 16,0 0-13-16,-41 40 13 0,4-12-13 0,37-28 2 15,0 0-2-15,-30 21 2 0,12-13-2 0,1 3-1527 16</inkml:trace>
  <inkml:trace contextRef="#ctx0" brushRef="#br0" timeOffset="-198421.22">12748 13706 1625 0,'0'0'0'0,"0"0"0"0,0 17 0 16,0-17 23-16,0 0-23 0,5 16 24 0,-5-1-24 16,0-15 54-16,0 0-54 0,0 16 55 0,0 5-55 0,0-21 58 15,0 0-58-15,0 14 59 0,0-4-59 16,0-10 29-16,0 0-29 0,3 9 30 0,5-2-30 16,-1 1-1408-16</inkml:trace>
  <inkml:trace contextRef="#ctx0" brushRef="#br0" timeOffset="-198241.83">12712 13331 1513 0,'0'0'0'15,"0"0"0"-15,-8 13 0 0,8-13 39 0,0 0-39 0,-6 11 40 16,6-11-40-16,0 0 76 0,0 0-76 0,-9 3 76 16,9-3-76-16,0 0 68 0,0 0-68 0,0 0 68 15,0 0-68-15,0 0 37 0,0 0-37 0,2 9 37 16,-2-9-37-16,0 0 24 0,0 0-24 0,18 8 24 15,14 1-24-15,-1 0-1442 0</inkml:trace>
  <inkml:trace contextRef="#ctx0" brushRef="#br0" timeOffset="-197791.6">12007 14348 1334 0,'0'0'0'0,"0"0"0"16,0 0 0-16,0 0 41 0,0 0-41 0,-4 9 41 16,4-9-41-16,0 0 79 0,0 0-79 15,14 1 80-15,15-2-80 0,-29 1 60 0,0 0-60 0,47-5 61 16,8-4-61-16,-55 9 48 0,0 0-48 0,72-12 49 15,13-4-49-15,-85 16 59 0,0 0-59 0,100-17 60 16,13 3-60-16,-113 14 54 0,0 0-54 0,110-14 54 16,1 0-54-16,-111 14 42 0,0 0-42 0,104-12 43 15,-9 4-43-15,-95 8 24 0,0 0-24 0,83-9 24 16,-18 0-24-16,-65 9 12 0,0 0-12 0,50-3 13 0,-13 3-13 16,0 0-1574-16</inkml:trace>
  <inkml:trace contextRef="#ctx0" brushRef="#br0" timeOffset="-197369.94">12153 14886 953 0,'0'0'0'0,"0"0"0"16,7 19 0-16,-7-19 54 0,0 0-54 16,6 16 54-16,-3-4-54 0,-3-12 93 0,0 0-93 0,7 19 93 15,11 14-93-15,-18-33 70 0,0 0-70 0,21 40 71 16,-2 5-71-16,-19-45 50 0,0 0-50 0,14 52 50 16,-6 10-50-16,-8-62 33 0,0 0-33 0,5 64 34 15,0-9-34-15,-5-55 26 0,0 0-26 0,5 45 27 16,-3-15-27-16,-2-30 20 0,0 0-20 0,2 21 20 0,1-6-20 15,1 1-1176-15</inkml:trace>
  <inkml:trace contextRef="#ctx0" brushRef="#br0" timeOffset="-197084.82">12139 14999 1289 0,'0'0'0'0,"0"0"0"0,-9-21 0 0,9 21 6 0,0 0-6 16,-9-23 7-16,4-6-7 0,5 29 26 16,0 0-26-16,0-35 26 0,2-3-26 0,-2 38 73 15,0 0-73-15,10-34 74 0,10 4-74 0,-20 30 71 0,0 0-71 16,21-20 72-16,7 6-72 0,-28 14 69 0,0 0-69 16,34-5 69-16,6 8-69 0,-40-3 60 0,0 0-60 0,44 16 61 15,11 13-61-15,-55-29 44 0,0 0-44 0,53 38 44 16,-16 4-44-16,-37-42 30 0,0 0-30 0,23 43 30 15,-19-3-30-15,-4-40 21 0,0 0-21 0,-20 36 22 16,-15-5-22-16,35-31 9 0,0 0-9 0,-41 30 10 16,1-4-10-16,1 0-1525 0</inkml:trace>
  <inkml:trace contextRef="#ctx0" brushRef="#br0" timeOffset="-196621.11">12831 15248 1670 0,'0'0'0'15,"0"0"0"-15,-9-17 0 0,9 17-1 0,0 0 1 16,-7-14 0-16,0 0 0 0,7 14-6 0,0 0 6 16,-4-7-5-16,4 7 5 0,0 0 10 0,0 0-10 0,-11 12 10 15,-3 23-10-15,14-35 38 0,0 0-38 16,-12 40 39-16,7 3-39 0,5-43 58 0,0 0-58 0,0 38 59 15,9-7-59-15,-9-31 57 0,0 0-57 0,14 26 58 16,3-3-58-16,-17-23 37 0,0 0-37 0,27 15 38 16,5-10-38-16,-32-5 21 0,0 0-21 0,28-3 21 15,-7-9-21-15,-21 12 18 0,0 0-18 0,10-16 18 16,-11-1-18-16,1 17 10 0,0 0-10 0,-13-23 11 16,-18-11-11-16,31 34 8 0,0 0-8 0,-37-33 8 15,-4 9-8-15,41 24 8 0,0 0-8 0,-35-16 9 16,12 7-9-16,23 9 0 0,0 0 0 0,-13-1 0 0,13 1 0 15,0 0-1586-15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18T17:52:51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3076 6310 796 0,'0'0'0'0,"0"0"0"0,0 0 0 16,0 0 37-16,0 0-37 0,0 0 38 0,0 0-38 16,0 0 132-16,0 0-132 0,0 0 132 0,0 0-132 15,0 0 117-15,0 0-117 0,0 0 117 0,0 0-117 0,0 0 85 16,0 0-85-16,0 0 86 0,0 45-86 0,0-45 47 15,0 0-47-15,0 45 48 0,6 24-48 0,-6-69 40 16,0 0-40-16,0 76 41 0,-2-3-41 0,2-73 35 16,0 0-35-16,-9 76 36 0,0 9-36 15,9-85 33-15,0 0-33 0,-9 84 33 0,6-2-33 0,3-82 27 16,0 0-27-16,0 64 27 0,0-19-27 0,0-45 23 16,0 0-23-16,5 36 24 0,7-12-24 0,-12-24 20 0,0 0-20 15,15 18 21-15,2-8-21 0,-17-10 16 0,0 0-16 16,18 2 17-16,-1-2-17 0,-17 0 14 0,0 0-14 15,20 0 14-15,3-2-14 0,-23 2 14 0,0 0-14 0,21-3 14 16,-2-1-14-16,-19 4 12 0,0 0-12 0,21-2 13 16,-1 2-13-16,-20 0 10 0,0 0-10 0,21 0 10 15,-7-1-10-15,-14 1 7 0,0 0-7 0,14-2 8 16,-1 2-8-16,-13 0 4 0,0 0-4 0,17 0 4 16,6 0-4-16,0 0-1554 0</inkml:trace>
  <inkml:trace contextRef="#ctx0" brushRef="#br0" timeOffset="1">3695 6697 1255 0,'0'0'0'16,"0"0"0"-16,14 9 0 0,-14-9 23 15,0 0-23-15,16 2 24 0,0-4-24 0,-16 2 50 0,0 0-50 16,18-4 50-16,-1-4-50 0,-17 8 47 0,0 0-47 16,22-4 47-16,1-1-47 0,-23 5 32 0,0 0-32 0,28-2 33 15,9 4-33-15,-37-2 18 0,0 0-18 16,39 5 18-16,-8-1-18 0,-31-4 9 0,0 0-9 0,23 5 10 16,0 7-10-16,0-2-1152 0</inkml:trace>
  <inkml:trace contextRef="#ctx0" brushRef="#br0" timeOffset="2">3708 6884 998 0,'0'0'0'0,"0"0"0"0,14 21 0 16,-14-21 16-16,0 0-16 0,14 12 17 0,9-8-17 0,-23-4 67 15,0 0-67-15,35-13 67 0,6-7-67 0,-41 20 69 16,0 0-69-16,46-25 69 0,-6 13-69 0,-40 12 42 16,0 0-42-16,32-10 43 0,-11 8-43 15,-21 2 26-15,0 0-26 0,16 0 26 0,-4 4-26 16,-3 1-1020-16</inkml:trace>
  <inkml:trace contextRef="#ctx0" brushRef="#br0" timeOffset="3">4639 6323 1267 0,'0'0'0'0,"0"0"0"0,0 0 0 0,0 0 10 0,0 0-10 16,-3 20 10-16,-3 4-10 0,6-24 6 0,0 0-6 16,-2 38 6-16,2 24-6 0,0-62 47 15,0 0-47-15,2 69 48 0,4-6-48 0,-6-63 52 0,0 0-52 16,8 55 52-16,-1-10-52 0,-7-45 35 0,0 0-35 15,6 43 36-15,-3 2-36 0,-3-45 36 0,0 0-36 0,11 40 37 16,10-11-37-16,-2 3-1172 0</inkml:trace>
  <inkml:trace contextRef="#ctx0" brushRef="#br0" timeOffset="4">4995 6464 1435 0,'0'0'0'0,"4"12"0"0,-4 24 0 15,0-36 12-15,0 0-12 0,0 40 12 0,-4-7-12 16,4-33 23-16,0 0-23 0,-5 26 23 0,2-7-23 16,3-19 74-16,0 0-74 0,3 12 74 0,-1 3-74 15,-2-15 57-15,0 0-57 0,7 9 58 0,0-5-58 16,-7-4 50-16,0 0-50 0,16-7 50 0,7-5-50 15,-23 12 41-15,0 0-41 0,26-14 41 0,-3 2-41 16,-23 12 34-16,0 0-34 0,25-4 34 0,0 6-34 16,-25-2 26-16,0 0-26 0,28 10 27 0,12 6-27 15,-40-16 18-15,0 0-18 0,36 21 18 0,-17-1-18 0,-19-20 14 16,0 0-14-16,12 19 15 0,-15 2-15 16,3-21 12-16,0 0-12 0,-14 21 13 0,-18 3-13 0,32-24 9 15,0 0-9-15,-32 17 10 0,6-6-10 0,26-11 7 0,0 0-7 16,-14 5 8-16,1-2-8 0,3-3-1587 0</inkml:trace>
  <inkml:trace contextRef="#ctx0" brushRef="#br0" timeOffset="5">4995 6367 1479 0,'0'0'0'0,"9"0"0"16,9 0 0-16,-18 0 1 0,0 0-1 0,28-4 2 15,9 1-2-15,-37 3 6 0,0 0-6 0,49-5 6 16,13-4-6-16,-62 9 15 0,0 0-15 0,60-7 15 16,-7 4-15-16,-53 3 12 0,0 0-12 0,46 0 12 15,-5 7-12-15,-6-4-1101 0</inkml:trace>
  <inkml:trace contextRef="#ctx0" brushRef="#br0" timeOffset="6">5821 6298 1379 0,'0'0'0'0,"0"0"0"0,9 13 0 0,-9-13 26 0,0 0-26 15,7 23 27-15,0 10-27 0,-7-33 34 0,0 0-34 0,2 50 35 16,1 23-35-16,-3-73 53 0,0 0-53 0,9 76 54 16,-6-16-54-16,-3-60 41 0,0 0-41 0,2 52 41 0,-4-12-41 15,2-40 27-15,0 0-27 0,2 40 28 0,7-4-28 16,-9-36 21-16,0 0-21 0,9 26 22 0,0-14-22 16,-1 0-1281-16</inkml:trace>
  <inkml:trace contextRef="#ctx0" brushRef="#br0" timeOffset="7">6115 6346 1479 0,'0'0'0'0,"-3"5"0"0,-6 11 0 16,9-16 8-16,0 0-8 0,-11 27 9 0,-6 18-9 0,17-45 19 15,0 0-19-15,-27 45 20 0,-1-1-20 0,28-44 44 0,0 0-44 16,-32 41 44-16,1-4-44 0,31-37 45 0,0 0-45 15,-23 27 46-15,5-13-46 0,18-14 43 0,0 0-43 16,-12 10 44-16,3-8-44 0,9-2 34 0,0 0-34 0,0 0 35 16,7-8-35-16,-7 8 25 0,0 0-25 0,16-6 26 15,9 6-26-15,-25 0 17 0,0 0-17 0,28 4 17 16,7 8-17-16,-35-12 10 0,0 0-10 0,41 17 10 16,4-1-10-16,-45-16 8 0,0 0-8 0,41 15 9 15,-4 3-9-15,-37-18 0 0,0 0 0 0,35 17 1 16,-3-3-1-16,-32-14-2 0,0 0 2 0,32 14-1 15,-6 1 1-15,1-3-1433 0</inkml:trace>
  <inkml:trace contextRef="#ctx0" brushRef="#br0" timeOffset="8">6449 6545 1569 0,'0'0'0'0,"5"17"0"0,4 20 0 16,-9-37 18-16,0 0-18 0,10 36 19 0,-2-5-19 0,-8-31 40 16,0 0-40-16,5 21 41 0,-2-2-41 0,-3-19 77 15,0 0-77-15,2 9 77 0,-2-9-77 0,0 0 52 16,0 0-52-16,0 0 53 0,0 0-53 0,0 0 43 16,0 0-43-16,0 0 43 0,7 5-43 0,-7-5 33 0,0 0-33 15,0 0 34-15,5-12-34 0,-5 12 24 0,0 0-24 16,4-18 25-16,-2-6-25 0,-2 24 16 15,0 0-16-15,9-28 17 0,3-1-17 0,-12 29 11 0,0 0-11 16,25-24 12-16,10 17-12 0,-35 7 10 16,0 0-10-16,37 7 10 0,2 7-10 0,-39-14 7 15,0 0-7-15,37 22 8 0,-11 2-8 0,-26-24 6 0,0 0-6 16,23 21 6-16,-5-2-6 0,-18-19 7 0,0 0-7 16,10 14 8-16,-1-5-8 0,-9-9 7 0,0 0-7 0,13 3 8 15,1-3-8-15,-14 0 7 0,0 0-7 0,17-3 8 16,-3-3-8-16,-14 6 6 0,0 0-6 0,15-12 7 15,-3-7-7-15,-12 19 6 0,0 0-6 0,9-17 7 16,5 0-7-16,-14 17 7 0,0 0-7 0,12-11 7 16,2 11-7-16,-14 0 5 0,0 0-5 0,14 9 6 15,0 10-6-15,-14-19 5 0,0 0-5 0,15 24 5 0,-3 0-5 16,-12-24 5-16,0 0-5 0,14 25 5 0,4 2-5 16,-18-27 1-16,0 0-1 0,17 26 1 0,-6 2-1 15,1 0-1717-15</inkml:trace>
  <inkml:trace contextRef="#ctx0" brushRef="#br0" timeOffset="9">3646 7762 1356 0,'0'0'0'0,"0"0"0"16,0 0 0-16,0 0 39 0,0 0-39 0,-9 22 40 15,-10 27-40-15,19-49 78 0,0 0-78 0,-32 57 79 16,-3-7-79-16,35-50 60 0,0 0-60 0,-50 47 60 16,-4-9-60-16,54-38 29 0,0 0-29 0,-59 38 30 15,8 1-30-15,51-39 18 0,0 0-18 0,-44 39 18 16,4-7-18-16,40-32 14 0,0 0-14 0,-32 23 14 0,11-9-14 16,21-14 12-16,0 0-12 0,-23 7 12 0,-9-14-12 15,32 7 10-15,0 0-10 0,-32-11 11 0,4-6-11 16,28 17 8-16,0 0-8 0,-23-22 9 0,2-11-9 15,21 33 8-15,0 0-8 0,-11-35 8 0,8 4-8 16,3 31 6-16,0 0-6 0,9-24 7 0,8 10-7 16,-17 14 6-16,0 0-6 0,32 0 7 0,9 14-7 15,-41-14 5-15,0 0-5 0,45 22 6 0,5 8-6 16,-50-30 8-16,0 0-8 0,49 38 8 0,6 15-8 16,-55-53 10-16,0 0-10 0,58 51 10 0,0-1-10 15,-58-50 10-15,0 0-10 0,55 40 10 0,-6-15-10 0,1 3-1445 16</inkml:trace>
  <inkml:trace contextRef="#ctx0" brushRef="#br0" timeOffset="10">4034 8052 1401 0,'0'0'0'0,"5"4"0"0,16 4 0 0,-21-8 14 0,0 0-14 0,27 7 14 16,-4-10-14-16,-23 3 25 0,0 0-25 0,28-5 26 15,2-2-26-15,-30 7 42 0,0 0-42 0,28-7 43 16,-5-2-43-16,-23 9 20 0,0 0-20 0,21-3 20 16,-7 8-20-16,-14-5 15 0,0 0-15 0,9 7 16 15,-3 0-16-15,-3 0-1167 0</inkml:trace>
  <inkml:trace contextRef="#ctx0" brushRef="#br0" timeOffset="11">4115 8301 1334 0,'0'0'0'0,"9"0"0"0,5 0 0 0,-14 0 0 15,0 0 0-15,21-3 1 0,4-4-1 16,-25 7-1-16,0 0 1 0,30-7 0 0,7 0 0 0,-37 7-16 0,0 0 16 15,41-8-16-15,-1-8 16 0,-5 0-917 0</inkml:trace>
  <inkml:trace contextRef="#ctx0" brushRef="#br0" timeOffset="12">4955 7699 1009 0,'0'0'0'0,"0"0"0"15,0 0 0-15,0 0 13 0,0 0-13 0,3 28 14 16,8 38-14-16,-11-66 31 0,0 0-31 0,12 69 31 0,-3-5-31 15,-9-64 99-15,0 0-99 0,5 52 100 0,1-2-100 16,-6-50 75-16,0 0-75 0,5 55 75 0,2 6-75 16,-7-61 48-16,0 0-48 0,14 52 49 0,9-11-49 15,-23-41 39-15,0 0-39 0,32 28 40 0,0-16-40 16,3 0-1158-16</inkml:trace>
  <inkml:trace contextRef="#ctx0" brushRef="#br0" timeOffset="13">5383 8170 1289 0,'0'0'0'16,"6"7"0"-16,3 8 0 15,-9-15 0-15,0 0 0 0,8 13 0 0,1-20 0 0,-9 7 1 0,0 0-1 0,9-14 2 16,0 2-2-16,-9 12 47 0,0 0-47 0,9-12 47 15,-4 1-47-15,-5 11 66 0,0 0-66 0,0-5 67 16,0 5-67-16,0 0 66 0,0 0-66 0,0 0 67 16,-9-10-67-16,9 10 58 0,0 0-58 0,-9-2 58 15,-1 2-58-15,10 0 46 0,0 0-46 0,-18 2 46 16,6 5-46-16,-2-1-1335 0</inkml:trace>
  <inkml:trace contextRef="#ctx0" brushRef="#br0" timeOffset="14">5757 7687 1166 0,'0'0'0'0,"0"0"0"16,0 0 0-16,0 0 37 0,0 0-37 0,0 0 38 15,0 0-38-15,0 0 82 0,0 0-82 16,-12 21 83-16,7 19-83 0,5-40 77 0,0 0-77 0,-4 41 77 16,4 3-77-16,0-44 43 0,0 0-43 0,4 32 44 15,1-4-44-15,-5-28 33 0,0 0-33 0,12 24 34 16,2-8-34-16,-14-16 26 0,0 0-26 0,18 12 27 15,5-2-27-15,-23-10 25 0,0 0-25 0,28 2 25 0,2-9-25 16,-30 7 22-16,0 0-22 0,32-5 22 0,5 5-22 16,-37 0 20-16,0 0-20 0,35 2 20 0,6 1-20 15,-41-3 16-15,0 0-16 0,42 5 17 0,4 9-17 16,-46-14 12-16,0 0-12 0,39 21 12 0,-16 7-12 16,-23-28 10-16,0 0-10 0,9 31 11 0,-18 3-11 15,9-34 7-15,0 0-7 0,-18 37 7 0,-17 6-7 0,35-43 5 16,0 0-5-16,-37 43 6 0,-4-3-6 0,41-40 4 15,0 0-4-15,-31 28 4 0,13-13-4 0,18-15 0 16,0 0 0-16,-14 4 0 0,-7-8 0 16,1 1-1449-16</inkml:trace>
  <inkml:trace contextRef="#ctx0" brushRef="#br0" timeOffset="15">5736 7651 1278 0,'0'0'0'0,"9"0"0"15,23 0 0-15,-32 0-12 0,0 0 12 0,40 0-12 16,13-9 12-16,-53 9-21 0,0 0 21 0,55-7-21 16,0 2 21-16,-55 5-23 0,0 0 23 0,58-2-23 15,5 4 23-15,-63-2-12 0,0 0 12 0,59 5-11 16,-19 2 11-16,1 2-798 0</inkml:trace>
  <inkml:trace contextRef="#ctx0" brushRef="#br0" timeOffset="16">7304 7967 942 0,'0'0'0'0,"0"0"0"16,-7 11 0-16,7-11 18 0,0 0-18 16,0 0 19-16,-9 2-19 0,9-2 39 0,0 0-39 0,-12-6 40 15,-25-13-40-15,37 19 88 0,0 0-88 0,-41-17 88 16,-3 5-88-16,44 12 64 0,0 0-64 0,-46-3 64 15,-8 13-64-15,54-10 49 0,0 0-49 0,-50 17 49 16,5 7-49-16,45-24 40 0,0 0-40 0,-36 30 40 0,10 1-40 16,26-31 29-16,0 0-29 0,-14 33 30 0,5 1-30 15,9-34 24-15,0 0-24 0,0 39 25 0,5 0-25 16,-5-39 18-16,0 0-18 0,14 38 19 0,11-10-19 16,-25-28 17-16,0 0-17 0,33 16 18 0,12-13-18 15,-45-3 14-15,0 0-14 0,44-10 15 0,2-14-15 16,-46 24 13-16,0 0-13 0,37-35 13 0,-2-3-13 15,-35 38 11-15,0 0-11 0,28-43 11 0,-1-1-11 0,-27 44 9 16,0 0-9-16,22-48 9 0,0-13-9 0,-22 61 6 16,0 0-6-16,14-72 6 0,-4-17-6 15,-10 89 5-15,0 0-5 0,13-81 6 0,-10 17-6 0,-3 64 8 16,0 0-8-16,2-54 8 0,-4 6-8 0,2 48 11 16,0 0-11-16,-7-36 12 0,2 11-12 0,5 25 17 0,0 0-17 15,-4-12 18-15,4 12-18 0,0 0 20 0,0 0-20 16,-5 0 21-16,5 0-21 0,0 0 24 0,0 0-24 15,-14 21 25-15,2 8-25 0,12-29 27 0,0 0-27 16,-9 44 28-16,7 8-28 0,2-52 27 0,0 0-27 0,5 72 27 16,8 27-27-16,-13-99 23 0,0 0-23 0,14 104 24 15,0-19-24-15,-14-85 19 0,0 0-19 0,19 76 19 16,2-5-19-16,-21-71 15 0,0 0-15 0,18 60 16 16,1-11-16-16,-19-49 8 0,0 0-8 0,22 34 9 15,-3-20-9-15,2 2-1623 0</inkml:trace>
  <inkml:trace contextRef="#ctx0" brushRef="#br0" timeOffset="17">7772 7687 942 0,'0'0'0'0,"0"0"0"16,0 9 0-16,0-9 36 0,0 0-36 16,0 24 37-16,1 19-37 0,-1-43 50 0,0 0-50 15,4 54 50-15,-4 3-50 0,0-57 92 0,0 0-92 16,0 55 93-16,0-10-93 0,0-45 64 0,0 0-64 0,0 40 65 16,-5-7-65-16,5-33 38 0,0 0-38 0,0 28 39 15,0 5-39-15,0-33 23 0,0 0-23 0,5 26 23 16,7-4-23-16,-12-22 17 0,0 0-17 0,16 14 17 15,5-9-17-15,-3 0-1130 0</inkml:trace>
  <inkml:trace contextRef="#ctx0" brushRef="#br0" timeOffset="18">7728 7692 1087 0,'0'0'0'0,"5"-5"0"0,7-17 0 16,-12 22 0-16,0 0 0 0,20-25 0 16,4 3 0-16,-24 22 1 0,0 0-1 0,23-19 1 0,11 3-1 15,-34 16 5-15,0 0-5 0,44-5 6 0,5 7-6 16,-49-2 29-16,0 0-29 0,46 14 30 0,-9 12-30 0,-37-26 52 16,0 0-52-16,21 43 52 0,-17 17-52 0,-4-60 59 0,0 0-59 15,-12 66 60-15,-11-9-60 0,23-57 56 0,0 0-56 16,-27 47 57-16,-1-14-57 0,28-33 45 0,0 0-45 15,-27 21 46-15,10-11-46 0,17-10 28 0,0 0-28 16,-11 5 28-16,-1-3-28 0,12-2 18 0,0 0-18 0,-5 0 19 16,5 0-19-16,0 0 9 0,0 0-9 0,-9 0 10 15,9 0-10-15,0 0 4 0,0 0-4 0,0 0 4 16,-7-7-4-16,7 7 1 0,0 0-1 0,7-7 2 16,16-3-2-16,-23 10 0 0,0 0 0 0,35-2 1 15,6 11-1-15,-41-9 0 0,0 0 0 0,37 17 1 16,-6 6-1-16,-31-23 1 0,0 0-1 0,27 25 2 15,-13 1-2-15,-14-26 6 0,0 0-6 0,10 25 6 16,-10-3-6-16,0-22 14 0,0 0-14 0,-5 24 15 16,-5 8-15-16,10-32 21 0,0 0-21 0,-23 31 22 15,-11 2-22-15,34-33 24 0,0 0-24 0,-39 26 24 16,1-11-24-16,38-15 12 0,0 0-12 0,-36 9 12 16,5-4-12-16,31-5 0 0,0 0 0 0,-25 2 1 0,9-4-1 15,0 0-1344-15</inkml:trace>
  <inkml:trace contextRef="#ctx0" brushRef="#br0" timeOffset="19">8490 7485 1009 0,'0'0'0'0,"0"0"0"0,0 0 0 16,0 0 3-16,0 0-3 0,0 0 3 0,0 0-3 15,0 0 26-15,0 0-26 0,0 8 26 0,5 6-26 16,-5-14 69-16,0 0-69 0,9 24 69 0,0 11-69 16,-9-35 61-16,0 0-61 0,10 48 62 0,2 22-62 15,-12-70 64-15,0 0-64 0,9 79 65 0,-5 11-65 16,-4-90 69-16,0 0-69 0,2 85 70 16,-8-12-70-16,6-73 58 0,0 0-58 0,-9 64 59 0,1 2-59 15,8-66 47-15,0 0-47 0,-13 60 47 0,4-8-47 0,9-52 34 16,0 0-34-16,-5 38 34 0,5-10-34 0,0-28 22 0,0 0-22 15,4 19 22-15,1-11-22 0,-5-8 7 0,0 0-7 16,9 4 7-16,0-4-7 0,3 0-1390 0</inkml:trace>
  <inkml:trace contextRef="#ctx0" brushRef="#br0" timeOffset="20">8959 7547 1233 0,'0'0'0'0,"0"0"0"0,0 0 0 0,0 0 10 0,5 12 1 16,-3-3-11-16,-2-9 32 0,0 0-32 0,0 19 32 0,3 14-32 15,-3-33 59-15,0 0-59 0,4 52 60 0,1 20-60 16,-5-72 60-16,0 0-60 0,5 80 61 0,4-9-61 15,-9-71 70-15,0 0-70 0,6 62 70 0,-6-5-70 16,0-57 72-16,0 0-72 0,-2 52 73 0,-3-2-73 16,5-50 57-16,0 0-57 0,-8 49 58 0,8-8-58 0,0-41 42 15,0 0-42-15,4 35 43 0,0-20-43 0,-4-15 29 16,0 0-29-16,5 9 29 0,-5-9-29 0,0 0 15 0,0 0-15 16,14-5 15-16,4-7-15 0,-18 12 4 0,0 0-4 15,12-19 4-15,-1-16-4 0,-3 4-1545 0</inkml:trace>
  <inkml:trace contextRef="#ctx0" brushRef="#br0" timeOffset="21">9204 7672 1255 0,'0'0'0'0,"0"0"0"16,0 0 0-16,0 0 0 0,0 0 0 0,9 0 0 15,-9 0 0-15,0 0 2 0,0 0-2 0,0 0 2 16,0 6-2-16,0-6 28 0,0 0-28 0,-9 11 29 15,-12 8-29-15,21-19 51 0,0 0-51 0,-25 31 52 16,-5 11-52-16,30-42 66 0,0 0-66 0,-28 36 67 16,5-8-67-16,23-28 54 0,0 0-54 0,-23 20 54 15,5-2-54-15,18-18 38 0,0 0-38 0,-14 15 39 0,2 1-39 16,12-16 26-16,0 0-26 0,-4 19 27 0,11 2-27 16,-7-21 17-16,0 0-17 0,11 24 18 0,12 0-18 15,-23-24 12-15,0 0-12 0,26 23 12 0,4-4-12 16,-30-19 6-16,0 0-6 0,29 17 6 0,-3-3-6 15,-26-14 2-15,0 0-2 0,28 14 3 0,2-1-3 16,-30-13 2-16,0 0-2 0,32 13 3 0,5-5-3 16,-37-8 0-16,0 0 0 0,35 9 0 0,-12 3 0 15,4-3-1344-15</inkml:trace>
  <inkml:trace contextRef="#ctx0" brushRef="#br0" timeOffset="22">9465 7824 1401 0,'0'0'0'0,"5"14"0"16,9 20 0-16,-14-34 11 0,0 0-11 0,18 38 11 16,-6-5-11-16,-12-33 8 0,0 0-8 0,9 31 8 15,2-5-8-15,-11-26 70 0,0 0-70 0,9 23 71 16,-6-8-71-16,-3-15 69 0,0 0-69 0,0 14 70 15,0-2-70-15,0-12 57 0,0 0-57 0,-3 9 57 16,3-9-57-16,0 0 49 0,0 0-49 0,-4 10 49 16,4-10-49-16,0 0 29 0,0 0-29 0,0 0 30 15,0 0-30-15,0 0 15 0,0 0-15 0,4-12 15 16,1-5-15-16,-5 17 6 0,0 0-6 0,9-19 6 16,3-5-6-16,-12 24 1 0,0 0-1 0,11-24 2 15,5 6-2-15,-16 18 0 0,0 0 0 0,19-12 1 0,7 9-1 16,-26 3 0-16,0 0 0 0,32 5 0 0,9 7 0 15,-41-12 0-15,0 0 0 0,33 16 1 0,-3-1-1 16,-30-15 5-16,0 0-5 0,23 14 6 0,-2-2-6 16,-21-12 12-16,0 0-12 0,14 10 12 0,-5-4-12 15,-9-6 17-15,0 0-17 0,6 3 17 0,-6-3-17 0,0 0 20 16,0 0-20-16,14 5 21 0,0-6-21 0,-14 1 13 16,0 0-13-16,16-4 14 0,3-8-14 0,-19 12 3 0,0 0-3 15,12-10 3-15,-6 3-3 0,-6 7 0 0,0 0 0 16,5-7 0-16,0 0 0 0,-5 7-2 0,0 0 2 15,13-4-1-15,-1 6 1 0,-12-2-3 16,0 0 3-16,14 9-2 0,4 3 2 0,-18-12-2 0,0 0 2 16,14 14-2-16,-5 1 2 15,-9-15 0-15,0 0 0 0,5 16 0 0,-2-1 0 0,-3-15 1 16,0 0-1-16,2 19 2 0,5 4-2 0,-7-23 4 0,0 0-4 16,9 19 4-16,-2-7-4 0,0 0-1575 0</inkml:trace>
  <inkml:trace contextRef="#ctx0" brushRef="#br0" timeOffset="23">3357 9110 975 0,'0'0'0'16,"0"0"0"-16,0 0 0 0,0 0 45 0,0 0-45 15,0 0 45-15,-9 29-45 0,9-29 127 0,0 0-127 16,-2 26 128-16,4 16-128 0,-2-42 112 0,0 0-112 15,5 45 112-15,2 6-112 0,-7-51 69 0,0 0-69 16,9 61 69-16,2 20-69 0,-11-81 47 0,0 0-47 16,14 90 48-16,3-5-48 0,-17-85 37 0,0 0-37 0,18 83 37 15,-6-8-37-15,-12-75 18 0,0 0-18 16,9 74 19-16,-4-1-19 0,-5-73 6 0,0 0-6 0,4 62 7 16,-2-19-7-16,-2-43 1 0,0 0-1 0,0 26 1 15,5-15-1-15,2-4-1368 0</inkml:trace>
  <inkml:trace contextRef="#ctx0" brushRef="#br0" timeOffset="24">3230 9303 1188 0,'0'0'0'0,"0"0"0"0,-6-15 0 16,6 15 4-16,0 0-4 0,-3-24 4 0,6-14-4 15,-3 38 7-15,0 0-7 0,11-44 7 0,15-4-7 0,-26 48 80 16,0 0-80-16,41-42 80 0,17 15-80 0,-58 27 86 0,0 0-86 16,69-16 87-16,9 16-87 0,-78 0 73 0,0 0-73 15,67 16 74-15,-23 20-74 0,-44-36 73 0,0 0-73 16,28 50 74-16,-19 9-74 0,-9-59 51 0,0 0-51 16,-11 64 52-16,-19-3-52 0,30-61 36 0,0 0-36 15,-42 57 37-15,-8-12-37 0,50-45 31 0,0 0-31 16,-49 48 31-16,9 2-31 0,40-50 10 0,0 0-10 0,-32 38 11 15,18-27-11-15,-4-1-1512 0</inkml:trace>
  <inkml:trace contextRef="#ctx0" brushRef="#br0" timeOffset="25">4179 9862 1244 0,'0'0'0'0,"0"0"0"0,-11 11 0 16,11-11 0-16,0 0 0 0,-12 7 0 0,-1-2 0 15,13-5-3-15,0 0 3 0,-10 14-3 0,-11 20 3 0,21-34 23 0,0 0-23 16,-14 44 23-16,5 2-23 0,9-46 47 0,0 0-47 15,-2 47 47-15,7 0-47 0,-5-47 63 0,0 0-63 16,9 41 64-16,9-4-64 0,-18-37 66 0,0 0-66 0,19 29 67 16,8-5-67-16,-27-24 49 0,0 0-49 0,31 12 50 15,5-6-50-15,-36-6 38 0,0 0-38 0,37-6 39 16,7-14-39-16,-44 20 32 0,0 0-32 0,40-25 32 16,-8 1-32-16,-32 24 28 0,0 0-28 0,28-26 29 15,-14-5-29-15,-14 31 24 0,0 0-24 0,4-36 24 16,-13-2-24-16,9 38 21 0,0 0-21 0,-23-38 21 15,-17 7-21-15,40 31 11 0,0 0-11 0,-50-21 12 0,6 9-12 16,44 12 7-16,0 0-7 0,-37 1 7 0,2 13-7 16,1 0-1487-16</inkml:trace>
  <inkml:trace contextRef="#ctx0" brushRef="#br0" timeOffset="26">4877 9695 1054 0,'0'0'0'16,"2"8"0"-16,5 10 0 0,-7-18 15 0,19 27 0 0,-19-27 39 0,0 0-54 0,22 4 54 15,0-8-54-15,-22 4 51 0,0 0-51 0,32-5 51 16,5-4-51-16,-37 9 61 0,0 0-61 0,36-10 62 16,4-2-62-16,-40 12 58 0,0 0-58 0,34-12 58 0,-4 5-58 15,-30 7 47-15,0 0-47 0,17-2 47 0,-3-1-47 16,-14 3 26-16,0 0-26 0,6 0 27 0,-6 0-27 16,0 0-1200-16</inkml:trace>
  <inkml:trace contextRef="#ctx0" brushRef="#br0" timeOffset="27">4927 9937 1110 0,'0'0'0'0,"0"9"0"0,1 8 0 0,-1-17 0 16,0 0 0-16,6 12 1 0,6-17-1 0,-12 5 0 16,0 0 0-16,18-18 0 0,8 1 0 0,-26 17 14 15,0 0-14-15,37-19 14 0,4-3-14 0,-41 22 24 0,0 0-24 16,51-19 25-16,11 5-25 0,-62 14 30 0,0 0-30 15,63-12 31-15,-1 0-31 0,-2-1-877 0</inkml:trace>
  <inkml:trace contextRef="#ctx0" brushRef="#br0" timeOffset="28">6025 9345 1121 0,'0'0'0'0,"0"0"0"0,-14 10 0 16,14-10 6-16,0 0-6 0,-8 9 6 0,-5-2-6 0,13-7 13 15,0 0-13-15,-7 21 14 0,-5 15-14 0,12-36 50 16,0 0-50-16,-6 57 51 0,3 25-51 0,3-82 51 0,0 0-51 16,3 81 51-16,8-5-51 0,-11-76 44 0,0 0-44 15,23 69 44-15,9-8-44 0,-32-61 44 0,0 0-44 16,40 57 44-16,13 3-44 0,-53-60 36 0,0 0-36 15,51 49 36-15,-1-20-36 0,-50-29 28 16,0 0-28-16,44 12 28 0,-7-15-28 0,-37 3 23 0,0 0-23 16,30-24 24-16,-5-26-24 0,-25 50 28 15,0 0-28-15,21-58 28 0,-4 5-28 0,-17 53 32 0,0 0-32 16,11-56 32-16,-7-1-32 0,-4 57 22 0,0 0-22 0,-9-64 22 16,-14-10-22-16,23 74 25 0,0 0-25 0,-36-75 25 15,-13 17-25-15,49 58 24 0,0 0-24 0,-56-47 24 16,-3 18-24-16,59 29 24 0,0 0-24 0,-52-13 24 15,14 10-24-15,38 3 19 0,0 0-19 0,-30 7 20 16,2 5-20-16,28-12 12 0,0 0-12 0,-17 21 13 16,11 6-13-16,6-27 3 0,0 0-3 0,11 28 3 15,22 2-3-15,-33-30 0 0,0 0 0 0,52 20 0 0,20 3 0 16,-5-1-1511-16</inkml:trace>
  <inkml:trace contextRef="#ctx0" brushRef="#br0" timeOffset="29">6833 9703 1323 0,'0'0'0'0,"0"5"0"0,4 14 0 15,-4-19 0-15,2 25 0 0,-2-25 0 0,0 0 0 0,0 0 0 0,0 0 0 16,0 0 27-16,0 0-27 0,7-7 28 0,-11-4-28 0,4 11 47 0,0 0-47 15,-3-7 48-15,3 7-48 0,0 0 68 0,0 0-68 16,-6-10 68-16,6 10-68 0,0 0 71 0,0 0-71 0,0 0 72 16,-5-2-72-16,5 2 56 0,0 0-56 15,0 0 57-15,0 0-57 0,0 0 45 0,0 0-45 0,-9 0 46 16,9 0-46-16,0 0 33 0,0 0-33 0,-7 4 33 16,7-4-33-16,0 0 26 0,0 0-26 0,-5 8 26 15,5-8-26-15,0 0 20 0,0 0-20 0,-2 13 20 16,2-13-20-16,0 0 16 0,0 0-16 0,5 7 16 15,-5-7-16-15,0 0 13 0,0 0-13 0,0 0 14 16,0 0-14-16,0 0 11 0,0 0-11 0,0 0 12 16,0 0-12-16,0 0 7 0,0 0-7 0,0 0 8 15,0 0-8-15,0 0 6 0,0 0-6 0,0 0 6 16,0-7-6-16,0 0-1608 0</inkml:trace>
  <inkml:trace contextRef="#ctx0" brushRef="#br0" timeOffset="30">7149 9125 1031 0,'0'0'0'0,"9"-7"0"16,17-10 0-16,-26 17 63 15,0 0-63-15,32-21 64 0,5 2-64 0,-37 19 79 0,0 0-79 0,35-17 80 16,-1 10-80-16,-34 7 51 0,0 0-51 0,32 3 51 15,-2 10-51-15,-30-13 43 0,0 0-43 0,23 32 44 16,-18 22-44-16,-5-54 35 0,0 0-35 0,-2 59 35 16,-14-2-35-16,16-57 30 0,0 0-30 0,-17 45 31 15,1-14-31-15,16-31 25 0,0 0-25 0,-13 24 26 16,3-8-26-16,10-16 14 0,0 0-14 0,-9 17 14 0,5-5-14 16,4-12 6-16,0 0-6 0,4 13 6 0,5-5-6 15,-9-8 2-15,0 0-2 0,14 7 2 0,9-5-2 16,-23-2 0-16,0 0 0 0,26 3 0 0,3 4 0 15,-29-7-1-15,0 0 1 0,28 12 0 0,2 9 0 16,-30-21 0-16,0 0 0 0,23 28 0 0,-11 13 0 16,-12-41 0-16,0 0 0 0,5 45 1 0,-17-1-1 15,12-44 5-15,0 0-5 0,-27 36 6 0,-15-8-6 16,42-28 14-16,0 0-14 0,-53 26 14 0,-1-4-14 16,54-22 21-16,0 0-21 0,-55 21 22 0,5-4-22 15,50-17 8-15,0 0-8 0,-44 14 9 0,13-5-9 0,31-9 1 16,0 0-1-16,-20 5 2 0,11-2-2 0,1-3-1316 15</inkml:trace>
  <inkml:trace contextRef="#ctx0" brushRef="#br0" timeOffset="31">8200 9812 1222 0,'0'0'0'0,"6"-15"0"0,8-16 0 0,-14 31 10 16,0 0-10-16,12-39 10 0,2-9-10 0,-14 48 24 16,0 0-24-16,9-61 24 0,5-11-24 0,-14 72 50 15,0 0-50-15,11-78 50 0,-2 10-50 0,-9 68 48 16,0 0-48-16,7-69 49 0,1-7-49 0,-8 76 44 0,0 0-44 15,6-80 45-15,-3 3-45 0,-3 77 38 16,0 0-38-16,0-61 38 0,0 25-38 0,0 36 38 16,0 0-38-16,-3-21 38 0,-1 9-38 15,4 12 32-15,0 0-32 0,0 0 33 0,-10 0-33 0,10 0 34 16,0 0-34-16,-9 27 35 0,2 36-35 0,7-63 34 0,0 0-34 16,-2 76 34-16,5 0-34 0,-3-76 30 0,0 0-30 0,15 69 30 15,7-15-30-15,-22-54 28 0,0 0-28 0,32 47 29 16,9-9-29-16,-41-38 21 0,0 0-21 0,46 31 22 15,3-14-22-15,-49-17 19 0,0 0-19 0,46 0 20 16,-11-17-20-16,-35 17 16 0,0 0-16 0,32-28 16 16,-6-1-16-16,-26 29 15 0,0 0-15 0,23-40 16 15,-9-12-16-15,-14 52 13 0,0 0-13 0,13-64 14 16,-3-14-14-16,-10 78 10 0,0 0-10 0,13-81 10 0,-4 17-10 16,-9 64 9-16,0 0-9 0,8-45 10 0,-8 17-10 15,0 28 8-15,0 0-8 0,2-17 9 0,-2 17-9 16,0 0 7-16,0 0-7 0,12 5 7 0,-3 19-7 15,-9-24 6-15,0 0-6 0,6 45 6 16,2 24-6-16,-8-69 6 0,0 0-6 0,9 75 6 16,0-6-6-16,-9-69 6 0,0 0-6 0,23 61 6 15,12-11-6-15,-35-50 4 0,0 0-4 0,34 47 4 0,1-8-4 16,-35-39 2-16,0 0-2 0,32 37 2 0,-2-8-2 16,2-1-1693-16</inkml:trace>
  <inkml:trace contextRef="#ctx0" brushRef="#br0" timeOffset="32">9114 8937 1423 0,'0'0'0'16,"4"7"0"-16,1 8 0 0,-5-15 1 0,0 0-1 15,3 24 1-15,8 9-1 0,-11-33 29 0,0 0-29 0,14 49 30 16,7 16-30-16,-21-65 36 0,0 0-36 0,20 68 37 15,-3-11-37-15,-17-57 42 0,0 0-42 0,14 43 43 16,-1-5-43-16,-13-38 49 0,0 0-49 16,9 33 49-16,-1-5-49 0,-8-28 46 0,0 0-46 15,4 19 46-15,-4-5-46 0,0-14 41 0,0 0-41 0,2 10 41 16,-2-10-41-16,0 0 37 0,0 0-37 0,7 0 38 16,7-15-38-16,-14 15 29 0,0 0-29 0,17-25 29 15,3-2-29-15,-20 27 24 0,0 0-24 0,17-28 24 0,3 6-24 16,-20 22 21-16,0 0-21 0,25-16 21 0,6 0-21 15,-31 16 17-15,0 0-17 0,37-7 17 0,0 11-17 16,-37-4 14-16,0 0-14 0,39 7 15 0,4 5-15 16,-43-12 12-16,0 0-12 0,40 17 13 0,-8 2-13 15,-32-19 9-15,0 0-9 0,21 12 10 0,-5-3-10 16,-16-9 12-16,0 0-12 0,18 5 12 0,6-3-12 0,-24-2 14 16,0 0-14-16,23 0 15 0,-12 0-15 0,-11 0 17 15,0 0-17-15,0 0 18 0,9-3-18 0,-9 3 18 16,0 0-18-16,3-11 18 0,-3-6-18 0,0 17 18 0,0 0-18 15,-3-31 18-15,-12-14-18 0,15 45 17 16,0 0-17-16,-17-57 17 0,-3-13-17 0,20 70 14 16,0 0-14-16,-17-76 15 0,4 10-15 0,13 66 15 15,0 0-15-15,-10-58 15 0,3 7-15 0,7 51 13 16,0 0-13-16,-5-46 13 0,5 1-13 0,0 45 8 16,0 0-8-16,-4-44 9 0,4 12-9 0,0 32 0 0,0 0 0 15,4-21 1-15,4 9-1 0,-2 3-1846 0</inkml:trace>
  <inkml:trace contextRef="#ctx0" brushRef="#br0" timeOffset="33">3189 12211 606 0,'0'0'0'0,"0"0"0"16,0 0 0-16,0 0 66 0,0 0-66 0,23-23 67 15,-14-3-67-15,-9 26 151 0,0 0-151 0,9-34 152 16,-4-6-152-16,-5 40 113 0,0 0-113 0,12-38 113 16,2-4-113-16,-14 42 71 0,0 0-71 0,15-48 71 15,2-20-71-15,-17 68 51 0,0 0-51 0,13-76 52 0,-8-5-52 16,-5 81 38-16,0 0-38 0,9-81 39 0,-4 10-39 16,-5 71 29-16,0 0-29 0,3-71 29 0,-3 3-29 15,0 68 21-15,0 0-21 0,-3-67 22 0,-6 8-22 16,9 59 19-16,0 0-19 0,-9-49 20 0,-1 18-20 15,10 31 17-15,0 0-17 0,-9-19 18 0,-3 9-18 16,12 10 19-16,0 0-19 0,-9-5 19 0,9 5-19 16,0 0 20-16,0 0-20 0,-18 1 21 0,-5 10-21 15,23-11 24-15,0 0-24 0,-23 27 24 0,-3 25-24 16,26-52 22-16,0 0-22 0,-14 64 23 0,8 9-23 0,6-73 20 16,0 0-20-16,4 76 21 0,6 12-21 0,-10-88 21 15,0 0-21-15,18 92 22 0,9 5-22 0,-27-97 21 16,0 0-21-16,31 87 22 0,6-18-22 0,-37-69 20 0,0 0-20 15,32 54 20-15,3-9-20 0,-35-45 15 0,0 0-15 16,32 34 15-16,5-17-15 0,-37-17 2 0,0 0-2 16,35 7 3-16,1-17-3 0,1 3-1545 0</inkml:trace>
  <inkml:trace contextRef="#ctx0" brushRef="#br0" timeOffset="34">3595 11749 1211 0,'0'0'0'0,"2"10"0"15,5 11 0-15,-7-21 3 0,0 0-3 0,8 33 4 16,7 15-4-16,-15-48 0 0,0 0 0 0,17 49 0 16,-3-16 0-16,-14-33 8 0,0 0-8 0,18 22 8 0,5-5-8 15,-23-17 17-15,0 0-17 0,19 14 17 0,-1-2-17 16,-18-12 23-16,0 0-23 0,18 7 24 0,4-8-24 15,-22 1 33-15,0 0-33 0,23-11 33 0,-5-3-33 16,-18 14 37-16,0 0-37 0,18-24 37 0,-9-4-37 16,-9 28 29-16,0 0-29 0,0-38 30 0,-9-8-30 15,9 46 27-15,0 0-27 0,-18-44 28 0,-10 10-28 0,28 34 23 16,0 0-23-16,-32-28 24 0,-3 4-24 0,35 24 28 16,0 0-28-16,-27-17 28 0,8 11-28 0,19 6 20 15,0 0-20-15,-16 0 20 0,2 4-20 0,14-4 11 0,0 0-11 16,-11 8 11-16,8 10-11 0,3-18 6 0,0 0-6 15,14 17 7-15,18-1-7 0,3-1-1251 0</inkml:trace>
  <inkml:trace contextRef="#ctx0" brushRef="#br0" timeOffset="35">4223 11520 1311 0,'0'0'0'0,"0"0"0"0,-21-15 0 0,21 15 0 0,0 0 0 16,-18-12 0-16,4-4 0 0,14 16 0 0,0 0 0 0,-14-9 0 16,0-1 0-16,14 10 28 0,0 0-28 0,-18-5 29 15,6 3-29-15,12 2 49 0,0 0-49 0,-11 2 49 0,-7 3-49 16,18-5 58-16,0 0-58 0,-19 10 59 0,-2 4-59 16,21-14 51-16,0 0-51 0,-14 24 51 0,15 11-51 15,-1-35 39-15,0 0-39 0,16 38 40 0,7 2-40 16,-23-40 27-16,0 0-27 0,32 40 27 0,9-4-27 15,-41-36 22-15,0 0-22 0,42 35 23 0,6-2-23 16,-48-33 17-16,0 0-17 0,42 34 18 0,-7 4-18 16,-35-38 14-16,0 0-14 0,23 33 15 0,-14-7-15 15,-9-26 12-15,0 0-12 0,0 19 13 0,-5-7-13 16,5-12 11-16,0 0-11 0,-27 12 11 0,-19 6-11 16,46-18 10-16,0 0-10 0,-44 15 10 0,12-8-10 0,32-7 0 15,0 0 0-15,-22 2 0 0,4-4 0 0,0 2-1436 0</inkml:trace>
  <inkml:trace contextRef="#ctx0" brushRef="#br0" timeOffset="36">4531 11472 1379 0,'0'0'0'0,"0"0"0"15,-5-12 0-15,5 12 19 0,0 0-19 0,-9-11 20 16,4 3-20-16,5 8 46 0,0 0-46 0,-9-4 46 16,-8 4-46-16,17 0 41 0,0 0-41 0,-20 4 42 15,-6 4-42-15,26-8 37 0,0 0-37 0,-23 12 38 16,2 2-38-16,21-14 40 0,0 0-40 0,-6 19 40 16,12 7-40-16,-6-26 37 0,0 0-37 0,21 28 37 15,12 1-37-15,-33-29 33 0,0 0-33 0,39 26 33 16,-2 9-33-16,-37-35 29 0,0 0-29 0,27 36 30 0,-10 4-30 15,-17-40 32-15,0 0-32 0,6 45 33 0,-6 4-33 16,0-49 29-16,0 0-29 0,-6 41 30 0,-3-13-30 16,9-28 25-16,0 0-25 0,-14 24 26 0,-12 5-26 15,26-29 12-15,0 0-12 0,-27 26 12 0,10-10-12 0,17-16 1 16,0 0-1-16,-14 10 2 0,1-6-2 0,3-1-1552 16</inkml:trace>
  <inkml:trace contextRef="#ctx0" brushRef="#br0" timeOffset="37">5595 11506 875 0,'0'0'0'0,"-7"-6"0"15,-12-13 0-15,19 19-2 0,0 0 2 0,-23-18-1 0,1 11 1 16,22 7-3-16,0 0 3 0,-22 0-2 0,-14 7 2 16,36-7 16-16,0 0-16 0,-33 14 16 0,6 3-16 0,27-17 43 15,0 0-43-15,-21 32 43 0,5 16-43 0,16-48 50 16,0 0-50-16,-9 52 51 0,9-2-51 0,0-50 44 15,0 0-44-15,9 47 45 0,5-6-45 0,-14-41 33 0,0 0-33 16,15 31 33-16,-1-18-33 0,-14-13 25 0,0 0-25 16,17-4 26-16,1-5-26 0,-18 9 19 0,0 0-19 15,23-12 20-15,-2-8-20 0,-21 20 18 0,0 0-18 16,16-28 18-16,-4-8-18 0,-12 36 16 0,0 0-16 16,13-42 17-16,-12 7-17 0,-1 35 18 0,0 0-18 0,4-20 19 15,-2 8-19-15,-2 12 22 0,0 0-22 0,7 0 23 16,7 12-23-16,-14-12 21 0,0 0-21 0,17 19 21 15,6 10-21-15,-23-29 20 0,0 0-20 0,32 28 20 16,9 5-20-16,-41-33 16 0,0 0-16 0,40 24 17 16,10-7-17-16,-50-17 14 0,0 0-14 0,45 9 14 15,-9-9-14-15,-36 0 10 0,0 0-10 0,32-12 11 16,-10-14-11-16,-22 26 11 0,0 0-11 0,15-37 11 16,-7-8-11-16,-8 45 10 0,0 0-10 0,6-45 11 15,-3-3-11-15,-3 48 11 0,0 0-11 0,0-48 12 0,-5-1-12 16,5 49 14-16,0 0-14 0,-7-54 14 0,-4-6-14 15,11 60 21-15,0 0-21 0,-9-61 22 0,1 11-22 16,8 50 23-16,0 0-23 0,-9-43 24 0,0 7-24 16,9 36 24-16,0 0-24 0,-9-26 25 0,4 13-25 15,5 13 22-15,0 0-22 0,0-12 22 0,-4 5-22 16,4 7 25-16,0 0-25 0,0 0 25 0,-1 7-25 16,1-7 24-16,0 0-24 0,0 21 25 0,5 15-25 0,-5-36 22 15,0 0-22-15,9 51 22 0,1 21-22 0,-10-72 22 16,0 0-22-16,16 78 23 0,7-3-23 0,-23-75 25 15,0 0-25-15,27 72 26 0,4 1-26 0,-31-73 25 16,0 0-25-16,32 67 25 0,-4-9-25 16,-28-58 22-16,0 0-22 0,27 39 23 0,4-16-23 0,-31-23 14 15,0 0-14-15,32 5 15 0,-9-15-15 0,-23 10 0 16,0 0 0-16,18-21 1 0,-1-12-1 0,1 2-1656 0</inkml:trace>
  <inkml:trace contextRef="#ctx0" brushRef="#br0" timeOffset="38">5870 11423 1323 0,'0'0'0'0,"0"0"0"16,0 0 0-16,0 0 31 0,0 0-31 0,0 0 32 16,0 0-32-16,0 0 21 0,0 0-21 0,11-6 22 15,12-7-22-15,-23 13 47 0,0 0-47 0,30-17 47 0,3-4-47 16,-33 21 32-16,0 0-32 0,41-19 32 0,8-3-32 15,-49 22 27-15,0 0-27 0,53-12 28 16,-3 10-28-16,-5 2-1172 0</inkml:trace>
  <inkml:trace contextRef="#ctx0" brushRef="#br0" timeOffset="39">7064 11534 931 0,'0'0'0'0,"0"0"0"16,13 0 0-16,-13 0 59 0,0 0-59 0,9 4 60 16,5 3-60-16,-14-7 91 0,0 0-91 0,19 8 92 15,6-4-92-15,-25-4 47 0,0 0-47 0,28 1 47 0,4-2-47 16,-32 1 52-16,0 0-52 0,28-7 53 15,4-7-53-15,-32 14 51 0,0 0-51 0,26-23 51 0,-3-8-51 16,-23 31 45-16,0 0-45 0,21-36 46 0,-10-2-46 16,-11 38 37-16,0 0-37 0,3-43 38 0,-8-2-38 15,5 45 35-15,0 0-35 0,-12-40 35 0,-2 14-35 16,14 26 30-16,0 0-30 0,-18-16 31 0,0 9-31 16,18 7 25-16,0 0-25 0,-28 9 26 0,-18 22-26 15,46-31 19-15,0 0-19 0,-49 43 20 0,5 9-20 0,44-52 18 16,0 0-18-16,-28 57 18 0,13-3-18 0,15-54 11 15,0 0-11-15,-3 52 12 0,17 3-12 16,-14-55 8-16,0 0-8 0,26 54 9 0,15-2-9 16,-41-52 6-16,0 0-6 0,49 40 7 0,3-18-7 0,-52-22 1 15,0 0-1-15,61 7 2 0,13-16-2 16,-74 9 0-16,0 0 0 0,80-15 0 0,-8-13 0 0,-72 28-1 0,0 0 1 16,58-31-1-16,-17 0 1 0,-1 0-1449 0</inkml:trace>
  <inkml:trace contextRef="#ctx0" brushRef="#br0" timeOffset="40">8026 11451 707 0,'0'0'0'0,"-11"-7"0"0,-10-12 0 16,21 19 10-16,0 0-10 0,-32-22 10 0,-3-1-10 15,35 23 23-15,0 0-23 0,-28-15 23 0,7 9-23 16,21 6 42-16,0 0-42 0,-16 0 43 0,-2 2-43 0,18-2 60 15,0 0-60-15,-23 14 61 0,2 19-61 0,21-33 58 16,0 0-58-16,-18 36 59 0,13-5-59 0,5-31 55 0,0 0-55 16,4 30 56-16,1-4-56 0,-5-26 42 0,0 0-42 15,14 26 42-15,0-4-42 0,-14-22 34 0,0 0-34 16,21 17 35-16,6-6-35 0,-27-11 27 0,0 0-27 16,28 2 27-16,4-13-27 0,-32 11 23 0,0 0-23 15,31-19 23-15,-4-3-23 0,-27 22 22 0,0 0-22 16,26-23 23-16,-6 2-23 0,-20 21 20 0,0 0-20 15,14-19 20-15,-7 6-20 0,-7 13 23 0,0 0-23 16,5-9 24-16,-5 9-24 0,0 0 31 0,0 0-31 0,9 0 32 16,5 9-32-16,-14-9 33 0,0 0-33 0,21 12 33 15,7 5-33-15,-28-17 33 0,0 0-33 0,29 19 33 16,6-7-33-16,-35-12 22 0,0 0-22 0,35 5 23 16,-3-6-23-16,-32 1 18 0,0 0-18 0,37-4 18 15,7 1-18-15,2-1-1341 0</inkml:trace>
  <inkml:trace contextRef="#ctx0" brushRef="#br0" timeOffset="41">8490 11167 1379 0,'0'0'0'0,"0"0"0"0,-23 12 0 15,23-12 19-15,0 0-19 0,-21 11 20 0,-2-4-20 16,23-7 46-16,0 0-46 0,-23 12 46 0,0 5-46 15,23-17 41-15,0 0-41 0,-21 31 42 0,6 18-42 0,15-49 34 16,0 0-34-16,-3 53 35 0,12-2-35 0,-9-51 29 16,0 0-29-16,26 41 29 0,11-10-29 0,-37-31 30 15,0 0-30-15,44 24 30 0,0-6-30 0,-44-18 31 16,0 0-31-16,37 12 31 0,-5-7-31 0,-32-5 23 0,0 0-23 16,32 0 24-16,-4-12-24 0,-28 12 11 0,0 0-11 15,30-17 11-15,2-11-11 0,-32 28 4 0,0 0-4 16,26-33 4-16,-6-5-4 0,1 0-1380 0</inkml:trace>
  <inkml:trace contextRef="#ctx0" brushRef="#br0" timeOffset="42">8684 10851 1155 0,'0'0'0'0,"-4"-9"0"16,-5-19 0-16,9 28 7 0,0 0-7 0,-10-27 7 16,1 9-7-16,9 18 15 0,0 0-15 0,-7-12 16 15,7 12-16-15,0 0 42 0,0 0-42 0,0 0 43 16,9 16-43-16,-9-16 56 0,0 0-56 0,14 41 57 15,7 25-57-15,-21-66 53 0,0 0-53 0,26 74 54 0,-3-4-54 16,-23-70 53-16,0 0-53 0,23 62 53 0,-9-3-53 16,-14-59 51-16,0 0-51 0,13 62 51 0,-3 6-51 15,-10-68 46-15,0 0-46 0,13 62 46 16,4-14-46-16,-17-48 37 0,0 0-37 0,16 35 37 16,2-18-37-16,-18-17 31 0,0 0-31 0,21 2 32 0,2-16-32 15,-23 14 23-15,0 0-23 0,21-21 24 0,-2-5-24 16,-19 26 12-16,0 0-12 0,18-27 13 0,-7-8-13 15,-11 35 7-15,0 0-7 0,17-21 7 0,6 28-7 0,-23-7 6 16,0 0-6-16,27 21 7 0,3 0-7 0,-30-21 7 16,0 0-7-16,28 22 8 0,-5 8-8 0,-23-30 7 0,0 0-7 15,12 21 8-15,-3-6-8 0,-9-15 6 0,0 0-6 16,5 7 7-16,1 0-7 0,-6-7 4 0,0 0-4 16,8 0 5-16,5-10-5 0,-3-1-1510 0</inkml:trace>
  <inkml:trace contextRef="#ctx0" brushRef="#br0" timeOffset="43">10014 11038 975 0,'0'0'0'0,"-6"-11"0"16,-4-13 0-16,10 24 55 0,0 0-55 0,-16-24 56 0,5 12-56 16,11 12 60-16,0 0-60 0,-23-4 61 0,-12 8-61 15,35-4 96-15,0 0-96 0,-42 8 96 0,6 8-96 16,36-16 64-16,0 0-64 0,-31 22 65 0,8 9-65 15,23-31 51-15,0 0-51 0,-18 40 52 0,11 7-52 0,7-47 40 16,0 0-40-16,7 54 41 0,11 3-41 0,-18-57 30 16,0 0-30-16,32 57 31 0,13-5-31 0,-45-52 22 15,0 0-22-15,50 41 23 0,-1-16-23 0,-49-25 5 0,0 0-5 16,51 15 5-16,4-10-5 0,-55-5 0 0,0 0 0 16,56-1 0-16,-8-10 0 0,-48 11-2 0,0 0 2 15,39-15-1-15,-11 1 1 0,2-4-1309 0</inkml:trace>
  <inkml:trace contextRef="#ctx0" brushRef="#br0" timeOffset="44">10269 11181 1009 0,'0'0'0'0,"0"0"0"0,0 0 0 0,0 0 0 0,0 0 0 15,4 9 0-15,-4 3 0 0,0-12-1 0,0 0 1 16,-4 21 0-16,4 18 0 0,0-39 10 0,0 0-10 0,4 40 11 16,3 2-11-16,-7-42 33 0,0 0-33 0,16 31 34 15,-2-10-34-15,-14-21 49 0,0 0-49 0,18 12 49 16,4-5-49-16,-22-7 66 0,0 0-66 0,23 0 66 15,4-7-66-15,-27 7 74 0,0 0-74 0,23-23 74 16,-6-10-74-16,-17 33 69 0,0 0-69 0,15-41 69 16,-1-6-69-16,-14 47 70 0,0 0-70 0,9-47 71 0,-6 2-71 15,-3 45 59-15,0 0-59 0,-3-38 60 0,-6 12-60 16,9 26 54-16,0 0-54 0,-18-19 54 0,-8 7-54 16,26 12 44-16,0 0-44 0,-32-3 44 0,-2 13-44 15,34-10 36-15,0 0-36 0,-26 18 36 0,3 6-36 16,23-24 23-16,0 0-23 0,-9 33 23 0,6 3-23 15,1 0-1580-15</inkml:trace>
  <inkml:trace contextRef="#ctx0" brushRef="#br0" timeOffset="45">10774 10960 1233 0,'0'0'0'0,"0"0"0"0,10 3 0 16,-10-3 44-16,0 0-44 0,13 9 45 16,1 10-45-16,-14-19 47 0,0 0-47 0,18 22 48 0,-4-3-48 15,-14-19 66-15,0 0-66 0,10 21 67 0,6 3-67 16,-16-24 44-16,0 0-44 0,9 28 45 0,-4-4-45 15,-5-24 37-15,0 0-37 0,0 24 37 0,0 2-37 16,0-26 35-16,0 0-35 0,0 23 36 0,2-11-36 0,-2-12 33 16,0 0-33-16,0 5 34 0,0-5-34 0,0 0 27 15,0 0-27-15,0 0 28 0,9-24-28 0,-9 24 23 16,0 0-23-16,9-28 24 0,3-5-24 0,-12 33 14 16,0 0-14-16,9-32 15 0,1-5-15 0,-10 37 10 15,0 0-10-15,13-36 11 0,-4 6-11 0,-9 30 9 0,0 0-9 16,14-24 9-16,5 5-9 0,-19 19 8 0,0 0-8 15,30-8 9-15,5 11-9 16,-35-3 9-16,0 0-9 0,37 9 10 0,0 10-10 0,-37-19 13 0,0 0-13 16,36 26 13-16,-10 1-13 0,-26-27 14 15,0 0-14-15,18 28 14 0,-18-7-14 0,0-21 8 0,0 0-8 16,-4 29 9-16,-1 9-9 0,5-38 4 0,0 0-4 0,-4 33 4 16,4-17-4-16,0 1-1542 0</inkml:trace>
  <inkml:trace contextRef="#ctx0" brushRef="#br0" timeOffset="46">11352 10899 1155 0,'0'0'0'0,"0"0"0"0,6 12 0 0,-6-12 11 0,0 0-11 16,10 16 11-16,8 8-11 0,-18-24 26 0,0 0-26 0,25 29 27 15,3 6-27-15,-28-35 68 0,0 0-68 0,26 35 68 16,-12-1-68-16,-14-34 58 0,0 0-58 0,11 26 58 16,-4 2-58-16,-7-28 61 0,0 0-61 0,0 24 61 15,0-7-61-15,0-17 53 0,0 0-53 0,0 13 53 16,2-3-53-16,-2-10 37 0,0 0-37 0,0 0 38 15,9-10-38-15,-9 10 26 0,0 0-26 0,12-18 27 16,6-8-27-16,-18 26 17 0,0 0-17 0,14-29 18 16,-2-1-18-16,-12 30 12 0,0 0-12 0,11-29 12 15,1-4-12-15,-12 33 9 0,0 0-9 0,14-28 9 16,5 9-9-16,-19 19 6 0,0 0-6 0,23-8 7 16,4 8-7-16,-27 0 5 0,0 0-5 0,30 12 6 0,-2 9-6 15,-28-21 7-15,0 0-7 0,27 27 8 0,-10-2-8 16,-17-25 11-16,0 0-11 0,18 24 11 0,-4 3-11 15,-14-27 11-15,0 0-11 0,14 30 12 0,4 3-12 16,-18-33 11-16,0 0-11 0,17 26 11 0,8-16-11 0,0 0-1456 16</inkml:trace>
  <inkml:trace contextRef="#ctx0" brushRef="#br0" timeOffset="47">12000 11072 1379 0,'0'0'0'16,"9"5"0"-16,8 6 0 0,-17-11 2 0,0 0-2 16,23 8 2-16,7-6-2 0,-30-2 6 15,0 0-6-15,23 0 6 0,-5 0-6 0,-18 0 31 0,0 0-31 16,14-5 32-16,0-7-32 0,-14 12 44 0,0 0-44 16,10-21 44-16,-6-1-44 0,-4 22 51 0,0 0-51 0,0-26 51 15,-2-2-51-15,2 28 49 0,0 0-49 0,-3-24 50 16,-3 3-50-16,6 21 42 0,0 0-42 0,-8-12 43 15,-5 3-43-15,13 9 32 0,0 0-32 0,-14 5 32 16,-14 11-32-16,28-16 25 0,0 0-25 0,-25 29 26 16,8 11-26-16,17-40 22 0,0 0-22 0,-7 43 22 15,7 2-22-15,0-45 17 0,0 0-17 0,5 38 18 0,9 6-18 16,-14-44 14-16,0 0-14 0,26 38 15 0,6 0-15 16,-32-38 12-16,0 0-12 0,35 28 13 0,-6-16-13 15,-29-12 2-15,0 0-2 0,28 1 3 0,12-9-3 16,-40 8 0-16,0 0 0 0,53-18 0 0,23-8 0 15,-3 0-1504 1</inkml:trace>
  <inkml:trace contextRef="#ctx0" brushRef="#br0" timeOffset="48">12689 10838 1054 0,'0'0'0'0,"0"0"0"16,-23-8 0-16,23 8 31 0,0 0-31 0,-21 0 31 15,2 5-31-15,19-5 60 0,0 0-60 0,-21 21 60 16,-4 15-60-16,25-36 77 0,0 0-77 0,-18 47 78 16,4 1-78-16,14-48 51 0,0 0-51 0,-3 52 51 15,8 2-51-15,-5-54 30 0,0 0-30 0,18 52 30 0,3-2-30 16,-21-50 20-16,0 0-20 0,30 47 20 0,3-6-20 15,-33-41 19-15,0 0-19 0,39 28 20 0,4-26-20 16,-43-2 20-16,0 0-20 0,51-14 20 0,3-10-20 16,-54 24 16-16,0 0-16 0,59-32 17 0,-1-4-17 15,-4 0-1219-15</inkml:trace>
  <inkml:trace contextRef="#ctx0" brushRef="#br0" timeOffset="49">12998 10491 1311 0,'0'0'0'16,"0"7"0"-16,-2 10 0 15,2-17 3-15,0 0-3 0,2 26 4 0,10 8-4 0,-12-34 9 16,0 0-9-16,18 37 9 0,1 4-9 0,-19-41 44 0,0 0-44 16,25 52 44-16,3 12-44 0,-28-64 52 0,0 0-52 0,23 69 53 15,-3 1-53-15,-20-70 52 0,0 0-52 0,12 69 53 16,-8-10-53-16,-4-59 36 0,0 0-36 0,0 57 37 15,-7-7-37-15,7-50 24 0,0 0-24 0,-2 43 24 16,7-15-24-16,0 0-1257 0</inkml:trace>
  <inkml:trace contextRef="#ctx0" brushRef="#br0" timeOffset="50">12935 11044 1289 0,'0'0'0'0,"0"0"0"0,-9 4 0 15,9-4 0-15,0 0 0 0,-7 2 0 16,7-2 0-16,0 0 2 0,0 0-2 0,10-6 3 0,17-13-3 16,-27 19 3-16,0 0-3 0,33-26 4 0,11-6-4 15,-44 32 13-15,0 0-13 0,46-39 13 0,-7 1-13 16,-39 38 40-16,0 0-40 0,35-32 41 0,-6 12-41 16,-29 20 49-16,0 0-49 0,26-8 49 0,6 20-49 15,-32-12 45-15,0 0-45 0,33 24 46 0,-1 21-46 0,-32-45 37 16,0 0-37-16,30 49 38 0,-5-1-38 0,-25-48 28 15,0 0-28-15,24 49 29 0,3-8-29 0,-27-41 24 0,0 0-24 16,28 33 24-16,0-7-24 0,-28-26 20 0,0 0-20 16,27 17 21-16,-1-10-21 0,-26-7 13 0,0 0-13 15,27-2 13-15,1-8-13 0,-28 10 13 0,0 0-13 0,23-16 13 16,-2-8-13-16,-21 24 13 0,0 0-13 0,9-27 13 16,-4-6-13-16,-5 33 13 0,0 0-13 0,0-40 14 15,-9-5-14-15,9 45 16 0,0 0-16 0,-14-49 17 16,-12-4-17-16,26 53 21 15,0 0-21-15,-29-44 21 0,0 12-21 0,29 32 22 0,0 0-22 0,-29-23 23 16,5 18-23-16,24 5 23 0,0 0-23 16,-20 0 24-16,6 9-24 0,14-9 8 0,0 0-8 0,-14 19 9 15,2 8-9-15,1 3-1521 0</inkml:trace>
  <inkml:trace contextRef="#ctx0" brushRef="#br0" timeOffset="51">13949 11032 1099 0,'0'0'0'0,"0"0"0"16,5 16 0-16,-5-16 14 0,0 0-14 0,9 5 15 16,3-8-15-16,-12 3 20 0,0 0-20 0,16-11 20 15,5-4-20-15,-21 15 54 0,0 0-54 0,20-25 55 16,-4-11-55-16,-16 36 63 0,0 0-63 0,14-45 64 16,-4-7-64-16,-10 52 56 0,0 0-56 0,13-57 56 15,-5 10-56-15,-8 47 51 0,0 0-51 0,0-36 51 0,-5 12-51 16,5 24 50-16,0 0-50 0,-10-16 50 0,-6 4-50 15,16 12 41-15,0 0-41 0,-16-9 42 0,5 6-42 16,11 3 31-16,0 0-31 0,-9 0 32 16,-3 3-32-16,12-3 23 0,0 0-23 0,-10 7 24 0,4-1-24 15,6-6 20-15,0 0-20 0,0 8 20 0,0 4-20 16,0-12 14-16,0 0-14 0,9 23 14 0,10 5-14 16,-19-28 12-16,0 0-12 0,27 36 12 0,-1 9-12 15,-26-45 9-15,0 0-9 0,34 45 10 0,6 3-10 0,-40-48 8 16,0 0-8-16,41 49 9 0,0-9-9 0,-41-40 8 15,0 0-8-15,31 32 8 0,-9-13-8 0,-22-19 8 0,0 0-8 16,14 14 8-16,3-2-8 0,-17-12 8 0,0 0-8 16,23 9 8-16,4-7-8 0,-27-2 8 0,0 0-8 15,31-4 8-15,1-11-8 0,-32 15 4 0,0 0-4 16,34-21 5-16,4-10-5 0,3 1-1524 0</inkml:trace>
  <inkml:trace contextRef="#ctx0" brushRef="#br0" timeOffset="52">14603 10627 718 0,'0'0'0'0,"0"0"0"16,-12 12 0-16,12-12 38 0,0 0-38 0,-11 9 39 0,2-4-39 16,9-5 63-16,0 0-63 0,-7 4 64 0,-1-1-64 15,8-3 49-15,0 0-49 0,-11 9 50 0,2 6-50 16,9-15 48-16,0 0-48 0,-7 21 49 0,5 3-49 16,2-24 46-16,0 0-46 0,0 25 46 0,2-1-46 15,-2-24 37-15,0 0-37 0,7 29 37 0,4 15-37 16,-11-44 32-16,0 0-32 0,21 39 32 0,11-9-32 0,-32-30 26 15,0 0-26-15,35 24 26 0,7-1-26 16,-42-23 36-16,0 0-36 0,37 22 36 0,-12 1-36 0,-25-23 37 16,0 0-37-16,9 24 38 0,-18-7-38 15,9-17 42-15,0 0-42 0,-26 19 42 0,-18 5-42 16,44-24 42-16,0 0-42 0,-48 23 42 0,6-1-42 0,42-22 32 16,0 0-32-16,-32 14 33 0,12-7-33 0,20-7 11 0,0 0-11 15,-12 4 12-15,1-4-12 0,3 0-1293 0</inkml:trace>
  <inkml:trace contextRef="#ctx0" brushRef="#br0" timeOffset="53">15159 10774 1412 0,'0'0'0'0,"0"0"0"0,14-1 0 16,-14 1 11-16,0 0-11 0,14-4 11 0,-2-4-11 15,-12 8 47-15,0 0-47 0,16-7 48 0,16 0-48 16,-32 7 47-16,0 0-47 0,39-5 47 0,-4 5-47 15,-35 0 55-15,0 0-55 0,32 0 55 0,-9 0-55 16,-23 0 54-16,0 0-54 0,14 0 55 0,-3 0-55 0,-11 0 45 16,0 0-45-16,8 0 46 0,1 0-46 0,-9 0 31 15,0 0-31-15,9 0 32 0,0 3-32 0,0 1-1437 0</inkml:trace>
  <inkml:trace contextRef="#ctx0" brushRef="#br0" timeOffset="54">15102 11038 1390 0,'0'0'0'0,"0"6"0"0,2 13 0 0,-2-19 0 0,0 0 0 0,9 18 0 16,5-11 0-16,-14-7 11 0,0 0-11 0,27 1 11 15,10-2-11-15,-37 1 19 0,0 0-19 0,37-4 19 16,0-6-19-16,-37 10 29 0,0 0-29 0,30-9 30 15,-6 4-30-15,-24 5 17 0,0 0-17 0,25-3 18 16,7-6-18-16,-32 9 11 0,0 0-11 0,32-16 12 16,-9-8-12-16,3 0-1116 0</inkml:trace>
  <inkml:trace contextRef="#ctx0" brushRef="#br0" timeOffset="55">16044 10511 1132 0,'0'0'0'0,"0"0"0"16,-23 19 0-16,23-19 3 0,0 0-3 0,-17 16 3 16,-6-2-3-16,23-14 12 0,0 0-12 0,-23 22 13 15,-4 13-13-15,27-35 42 0,0 0-42 0,-21 40 42 16,11 7-42-16,10-47 50 0,0 0-50 0,-7 58 50 16,7 18-50-16,0-76 54 0,0 0-54 0,8 77 54 0,8-13-54 15,-16-64 50-15,0 0-50 0,25 53 50 0,5-13-50 16,-30-40 42-16,0 0-42 0,37 28 43 0,11-11-43 15,-48-17 38-15,0 0-38 0,51 12 38 0,0-10-38 16,-51-2 34-16,0 0-34 0,48-9 35 0,-13-11-35 16,-35 20 28-16,0 0-28 0,28-33 28 0,-5-9-28 0,-23 42 31 15,0 0-31-15,18-52 32 0,-9-20-32 0,-9 72 31 16,0 0-31-16,0-70 32 0,-8 11-32 0,8 59 29 16,0 0-29-16,-19-53 29 0,-11 4-29 0,30 49 25 15,0 0-25-15,-42-39 25 0,-11 11-25 0,53 28 22 16,0 0-22-16,-57-17 22 0,-1 13-22 0,58 4 12 15,0 0-12-15,-47 5 12 0,22 6-12 0,25-11 1 16,0 0-1-16,-18 17 2 0,13 7-2 0,5-24-3 16,0 0 3-16,5 33-3 0,15 5 3 0,1 0-1545 0</inkml:trace>
  <inkml:trace contextRef="#ctx0" brushRef="#br0" timeOffset="56">16574 10975 1591 0,'0'0'0'0,"0"0"0"0,7 12 0 16,-7-12 0-16,0 0 0 0,5 9 0 0,-5-9 0 16,0 0 5-16,0 0-5 0,-4-7 6 0,-1-5-6 15,5 12 38-15,0 0-38 0,-9-14 38 0,4-5-38 16,5 19 35-16,0 0-35 0,2-24 35 0,7-13-35 15,-9 37 36-15,0 0-36 0,21-32 36 0,14 2-36 16,2 3-1305-16</inkml:trace>
  <inkml:trace contextRef="#ctx0" brushRef="#br0" timeOffset="57">17101 10636 897 0,'0'0'0'0,"0"0"0"15,0 0 0-15,0 0 28 0,0 0-28 0,0 0 29 16,0 0-29-16,0 0 33 0,0 0-33 0,3-12 33 16,4-11-33-16,-7 23 60 0,0 0-60 0,8-31 61 0,-8-9-61 15,0 40 63-15,0 0-63 0,-6-45 64 0,-3-6-64 16,9 51 54-16,0 0-54 0,-15-49 55 0,-5 13-55 15,20 36 46-15,0 0-46 0,-28-28 47 0,-2 9-47 16,30 19 50-16,0 0-50 0,-32-9 50 0,0 8-50 16,32 1 36-16,0 0-36 0,-31 8 36 0,4 10-36 15,27-18 28-15,0 0-28 0,-23 31 29 0,6 15-29 0,17-46 21 16,0 0-21-16,-11 54 22 0,11-4-22 0,0-50 16 16,0 0-16-16,16 49 17 0,14-6-17 0,-30-43 13 15,0 0-13-15,41 36 14 0,6-3-14 0,-47-33 12 0,0 0-12 16,48 30 12-16,-8 3-12 0,-40-33 9 15,0 0-9-15,32 31 10 0,-5-2-10 0,-27-29 7 0,0 0-7 16,22 31 7-16,-7 6-7 0,-15-37 4 0,0 0-4 16,10 32 5-16,-3-4-5 0,-7-28 2 15,0 0-2-15,-5 24 3 0,-9 1-3 0,14-25 1 16,0 0-1-16,-21 20 2 0,-6-4-2 0,27-16 0 0,0 0 0 16,-26 7 1-16,6-2-1 0,20-5-1 0,0 0 1 0,-23 0 0 15,0-12 0-15,23 12-2 0,0 0 2 0,-15-19-1 16,8-10 1-16,7 29-4 0,0 0 4 0,1-40-3 15,8-5 3-15,-9 45-6 0,0 0 6 0,20-52-5 16,6 7 5-16,-26 45-7 0,0 0 7 0,30-45-6 16,-4 2 6-16,-26 43-12 0,0 0 12 0,22-39-11 15,-7 12 11-15,-15 27-20 0,0 0 20 0,13-31-19 0,6 1 19 16,-1-3-1275-16</inkml:trace>
  <inkml:trace contextRef="#ctx0" brushRef="#br0" timeOffset="58">18108 10676 875 0,'0'0'0'0,"0"0"0"31,-14-4 0-31,14 4-1 0,0 0 1 0,-16-7 0 0,0 2 0 0,16 5-1 16,0 0 1-16,-23-5 0 0,-3 5 0 0,26 0 5 0,0 0-5 0,-32 5 5 15,-3 2-5-15,35-7 32 0,0 0-32 0,-32 17 32 16,6 4-32-16,26-21 60 0,0 0-60 0,-27 30 61 16,4 8-61-16,23-38 61 0,0 0-61 0,-17 48 62 0,10 13-62 15,7-61 49-15,0 0-49 0,5 60 50 0,4-15-50 16,-9-45 38-16,0 0-38 0,16 37 39 0,3-11-39 15,-19-26 29-15,0 0-29 0,28 22 29 0,4-10-29 16,-32-12 24-16,0 0-24 0,32 5 24 0,3-8-24 16,-35 3 18-16,0 0-18 0,32-10 19 0,-6-9-19 15,-26 19 11-15,0 0-11 0,25-37 12 0,-4-11-12 16,-21 48 15-16,0 0-15 0,16-64 16 0,-7-9-16 0,-9 73 15 16,0 0-15-16,0-73 16 0,-7 8-16 0,7 65 12 15,0 0-12-15,-14-68 12 0,-6-6-12 0,20 74 11 16,0 0-11-16,-19-76 11 0,5 3-11 0,14 73 10 15,0 0-10-15,-16-61 10 0,5 18-10 0,11 43 9 16,0 0-9-16,-5-29 10 0,-2 8-10 0,7 21 12 16,0 0-12-16,-2-14 12 0,-2 7-12 0,4 7 17 15,0 0-17-15,0 0 17 0,0 0-17 0,0 0 18 16,0 0-18-16,4 29 18 0,-2 22-18 0,-2-51 18 0,0 0-18 16,7 67 18-16,5 27-18 0,-12-94 19 0,0 0-19 0,20 98 20 15,3-8-20-15,-23-90 23 0,0 0-23 0,26 97 23 16,-1 9-23-16,-25-106 21 0,0 0-21 0,24 97 22 15,1-30-22-15,-25-67 20 0,0 0-20 0,21 54 20 16,-3-18-20-16,-2 2-1424 0</inkml:trace>
  <inkml:trace contextRef="#ctx0" brushRef="#br0" timeOffset="59">18620 10435 897 0,'0'0'0'0,"0"7"0"15,0 11 0-15,0-18 61 0,0 0-61 16,1 27 61-16,1 10-61 0,-2-37 96 0,0 0-96 15,4 45 96-15,1 5-96 0,-5-50 63 0,0 0-63 0,9 48 63 16,-4 2-63-16,-5-50 41 0,0 0-41 0,5 54 41 16,-5 10-41-16,0-64 26 0,0 0-26 0,2 59 26 15,3-12-26-15,-5-47 15 0,0 0-15 0,4 34 15 16,1-10-15-16,1-3-1066 0</inkml:trace>
  <inkml:trace contextRef="#ctx0" brushRef="#br0" timeOffset="60">18586 10546 819 0,'0'0'0'0,"0"0"0"0,0-12 0 16,0 12 12-16,0 0-12 0,7-17 12 0,6-9-12 0,-13 26 28 15,0 0-28-15,21-37 28 0,10-9-28 0,-31 46 55 16,0 0-55-16,46-38 56 0,12 8-56 16,-58 30 59-16,0 0-59 0,59-19 60 0,-5 7-60 0,-54 12 69 15,0 0-69-15,41-4 70 0,-9 13-70 0,-32-9 76 16,0 0-76-16,21 28 77 0,-7 19-77 0,-14-47 70 0,0 0-70 16,5 57 71-16,-8 1-71 0,3-58 59 0,0 0-59 15,-13 54 60-15,-11-9-60 0,24-45 43 0,0 0-43 0,-30 36 44 16,3-6-44-16,27-30 22 0,0 0-22 0,-23 22 22 15,9-11-22-15,14-11 1 0,0 0-1 0,0 0 2 16,-7 8-2-16,7-8-5 0,0 0 5 0,0 0-5 16,0 0 5-16,0 0-28 0,0 0 28 0,11 11-28 15,6-3 28-15,-17-8-47 0,0 0 47 0,23 13-46 16,0 2 46-16,-23-15-44 0,0 0 44 0,27 21-44 16,-6 19 44-16,-21-40-13 0,0 0 13 0,16 45-13 0,-4-2 13 15,-12-43 0-15,0 0 0 0,2 47 0 0,-7-1 0 16,5-46 6-16,0 0-6 0,-22 37 7 0,-16-13-7 15,38-24 26-15,0 0-26 0,-57 21 27 0,-22-9-27 16,79-12 34-16,0 0-34 0,-81 7 35 0,15-2-35 16,66-5 18-16,0 0-18 0,-45 3 18 15,16-1-18-15,1-2-1225 0</inkml:trace>
  <inkml:trace contextRef="#ctx0" brushRef="#br0" timeOffset="61">16559 10927 449 0,'0'0'0'0,"0"0"0"0,11 27 0 0,-11-27 27 0,0 0-27 16,7 21 27-16,-5-12-27 0,-2-9 38 0,0 0-38 0,0 0 38 15,9 3-38-15,-9-3 34 0,0 0-34 0,12 0 35 16,-3-7-35-16,-9 7 44 0,0 0-44 0,12-8 45 16,2-8-45-16,-14 16 78 0,0 0-78 0,11-14 79 15,-6 0-79-15,-5 14 109 0,0 0-109 0,-2-17 110 16,-6-12-110-16,8 29 97 0,0 0-97 0,-18-19 98 16,-3 10-98-16,21 9 76 0,0 0-76 0,-23 4 76 15,3 16-76-15,20-20 58 0,0 0-58 0,-17 25 59 16,11-5-59-16,6-20 30 0,0 0-30 0,0 19 31 0,6 6-31 15,1-1-1169-15</inkml:trace>
  <inkml:trace contextRef="#ctx0" brushRef="#br0" timeOffset="62">8072 14147 1334 0,'0'0'0'0,"0"0"0"0,12 4 0 0,-12-4 70 0,0 0-70 16,12-5 71-16,4-14-71 0,-16 19 110 0,0 0-110 15,18-33 111-15,3-19-111 0,-21 52 58 0,0 0-58 16,23-61 59-16,5-6-59 0,-28 67 30 0,0 0-30 16,30-68 30-16,-5 8-30 0,-25 60 22 0,0 0-22 15,16-68 22-15,-16-15-22 0,0 83 25 16,0 0-25-16,-4-81 26 0,-5 12-26 0,9 69 33 0,0 0-33 16,-12-63 33-16,-4 15-33 0,16 48 34 0,0 0-34 0,-12-37 34 15,-1 11-34-15,13 26 25 0,0 0-25 0,-7-15 26 16,4 6-26-16,3 9 25 0,0 0-25 0,0 0 25 15,-9-3-25-15,9 3 19 0,0 0-19 0,-5 12 20 16,-8 16-20-16,13-28 18 0,0 0-18 0,-10 45 18 16,1 20-18-16,9-65 15 0,0 0-15 0,0 78 15 15,11-2-15-15,-11-76 11 0,0 0-11 0,14 78 11 16,2-12-11-16,-16-66 8 0,0 0-8 0,17 67 9 0,15 11-9 16,-32-78 6-16,0 0-6 0,37 71 7 0,7-21-7 15,-44-50 3-15,0 0-3 0,42 32 3 0,-1-22-3 16,0-1-1715-16</inkml:trace>
  <inkml:trace contextRef="#ctx0" brushRef="#br0" timeOffset="63">8613 13642 1558 0,'0'0'0'0,"0"9"0"0,0 11 0 15,0-20 7-15,0 0-7 0,4 32 8 0,-4 9-8 0,0-41 14 16,0 0-14-16,5 40 14 0,4-7-14 0,-9-33 49 0,0 0-49 15,9 27 50-15,-1-6-50 0,-8-21 42 0,0 0-42 16,18 16 43-16,1-6-43 0,-19-10 38 0,0 0-38 16,27 2 39-16,5-11-39 0,-32 9 35 0,0 0-35 0,30-15 35 15,1-8-35-15,-31 23 25 0,0 0-25 0,29-26 26 16,-10-1-26-16,-19 27 24 0,0 0-24 0,3-32 24 16,-17 1-24-16,14 31 21 0,0 0-21 0,-31-29 21 15,-10-2-21-15,41 31 17 0,0 0-17 0,-44-25 17 16,-2 8-17-16,46 17 20 0,0 0-20 0,-37-5 21 15,11 8-21-15,26-3 8 0,0 0-8 0,-18 9 9 16,9 5-9-16,9-14 1 0,0 0-1 0,4 21 2 16,13 10-2-16,-17-31 0 0,0 0 0 0,32 22 0 15,9-15 0-15,-1 0-1566 0</inkml:trace>
  <inkml:trace contextRef="#ctx0" brushRef="#br0" timeOffset="64">9123 13337 1513 0,'0'0'0'0,"0"0"0"0,-14 6 0 0,14-6-1 16,0 0 1-16,-9 1 0 0,0 3 0 0,9-4-2 16,0 0 2-16,0 0-2 0,-9 2 2 0,9-2 23 15,0 0-23-15,0 0 23 0,-12 12-23 0,12-12 47 16,0 0-47-16,-7 13 48 0,3 7-48 15,4-20 59-15,0 0-59 0,0 24 60 0,6 3-60 0,-6-27 49 0,0 0-49 16,8 33 50-16,5 5-50 0,-13-38 45 16,0 0-45-16,17 37 45 0,6-3-45 0,-23-34 38 0,0 0-38 15,23 33 39-15,4-5-39 0,-27-28 29 0,0 0-29 16,23 26 30-16,-9-4-30 0,-14-22 24 0,0 0-24 16,10 21 25-16,-6-5-25 0,-4-16 15 0,0 0-15 15,-4 17 15-15,-3 2-15 0,7-19 9 0,0 0-9 0,-12 17 9 16,-2-6-9-16,14-11 3 0,0 0-3 0,-9 8 4 15,-3-2-4-15,12-6-2 0,0 0 2 0,-9 3-1 16,2-3 1-16,0 0-1586 0</inkml:trace>
  <inkml:trace contextRef="#ctx0" brushRef="#br0" timeOffset="65">9529 13306 1255 0,'0'0'0'0,"0"0"0"15,14 0 0-15,-14 0 2 0,0 0-2 0,12 2 3 0,-12-2-3 16,0 0 7-16,0 0-7 0,0 0 7 0,-4-9-7 16,4 9 59-16,0 0-59 0,0 0 60 0,-5-1-60 0,5 1 89 15,0 0-89-15,0 0 89 0,-9 1-89 0,9-1 87 16,0 0-87-16,-8 7 88 0,-7 5-88 0,15-12 78 15,0 0-78-15,-8 25 79 0,8 13-79 0,0-38 63 0,0 0-63 16,5 46 63-16,5 5-63 0,-10-51 55 0,0 0-55 16,16 53 56-16,2-6-56 0,-18-47 44 0,0 0-44 15,19 43 44-15,-6-13-44 0,-13-30 36 0,0 0-36 16,5 24 36-16,-5-5-36 0,0-19 28 0,0 0-28 0,-4 17 28 16,-4 2-28-16,8-19 21 0,0 0-21 15,-11 16 21-15,2-2-21 0,9-14 14 0,0 0-14 0,-21 15 15 16,-16 9-15-16,37-24 10 0,0 0-10 15,-49 20 11-15,-2-17-11 0,-2 2-1776 0</inkml:trace>
  <inkml:trace contextRef="#ctx0" brushRef="#br0" timeOffset="66">10844 13393 1636 0,'0'0'0'0,"0"0"0"16,0 0 0-16,0 0 11 0,0 0-11 0,0 0 12 15,0 0-12-15,0 0 10 0,0 0-10 0,0 0 11 16,27 10-11-16,-27-10 65 0,0 0-65 0,17-3 66 0,10 3-66 15,-27 0 49-15,0 0-49 0,32 0 49 0,3-2-49 16,-35 2 46-16,0 0-46 0,46-3 46 0,12-1-46 16,-58 4 40-16,0 0-40 0,55 2 40 15,-6 1-40-15,-49-3 27 0,0 0-27 0,32 0 28 16,-13-5-28-16,-19 5 16 0,0 0-16 0,9-3 17 0,-2 6-17 16,-7-3 0-16,0 0 0 0,0 0 0 0,0 0 0 15,0 0-1567-15</inkml:trace>
  <inkml:trace contextRef="#ctx0" brushRef="#br0" timeOffset="67">10880 13658 1547 0,'0'0'0'0,"0"0"0"15,0 0 0-15,0 0-2 0,0 0 2 16,12 8-2-16,-12-8 2 0,0 0-8 0,0 0 8 16,11 11-7-16,1-6 7 0,-12-5 7 0,0 0-7 0,23 5 8 15,3-3-8-15,-26-2 30 0,0 0-30 0,34-2 30 16,8-3-30-16,-42 5 52 0,0 0-52 0,46-11 52 16,-5 3-52-16,-41 8 24 0,0 0-24 0,40-5 24 15,-3 1-24-15,-1 1-1257 0</inkml:trace>
  <inkml:trace contextRef="#ctx0" brushRef="#br0" timeOffset="68">12365 13981 707 0,'0'0'0'16,"0"0"0"-16,0 0 0 15,0 0 29-15,0 0-29 0,0 0 30 0,17-33-30 0,-17 33 78 0,0 0-78 16,18-29 79-16,7-6-79 0,-25 35 94 0,0 0-94 16,30-38 94-16,-4-5-94 0,-26 43 73 0,0 0-73 15,29-45 73-15,2-5-73 0,-31 50 30 0,0 0-30 16,30-59 31-16,-2-12-31 0,-28 71 35 0,0 0-35 15,22-74 35-15,-3-6-35 0,-19 80 42 0,0 0-42 0,18-74 42 16,-4 10-42-16,-14 64 38 0,0 0-38 0,9-65 38 16,-8-7-38-16,-1 72 33 0,0 0-33 0,0-69 34 15,-1 15-34-15,1 54 30 0,0 0-30 16,-6-45 30-16,-1 12-30 0,7 33 27 0,0 0-27 0,-7-24 27 16,-3 8-27-16,10 16 28 0,0 0-28 0,-11-8 29 15,-3 1-29-15,14 7 27 16,0 0-27-16,-14 0 27 0,5 7-27 0,9-7 26 0,0 0-26 0,-7 22 26 0,-2 25-26 15,9-47 25-15,0 0-25 0,-5 62 25 0,10 16-25 16,-5-78 24-16,0 0-24 0,12 83 25 0,3-5-25 16,-15-78 24-16,0 0-24 0,17 74 25 0,10 9-25 15,-27-83 22-15,0 0-22 0,26 77 22 0,6-17-22 16,-32-60 16-16,0 0-16 0,37 50 16 0,5-12-16 16,-1 0-1527-16</inkml:trace>
  <inkml:trace contextRef="#ctx0" brushRef="#br0" timeOffset="69">12991 13351 1423 0,'0'0'0'16,"0"0"0"-16,0 12 0 0,0-12 44 15,0 0-44-15,2 28 44 0,3 22-44 0,-5-50 80 0,0 0-80 0,7 50 80 16,2-15-80-16,-9-35 57 0,0 0-57 0,14 24 58 15,4-6-58-15,-18-18 25 0,0 0-25 0,23 13 26 16,3-6-26-16,-26-7 15 0,0 0-15 0,25-3 16 16,1-7-16-16,-26 10 10 0,0 0-10 0,23-14 11 15,-5-9-11-15,-18 23 6 0,0 0-6 0,12-31 7 16,-3-11-7-16,-9 42 4 0,0 0-4 0,5-41 4 16,-14 5-4-16,9 36 3 0,0 0-3 0,-19-30 3 15,-7 6-3-15,26 24 3 0,0 0-3 0,-32-19 3 16,0 10-3-16,32 9 2 0,0 0-2 0,-26-3 2 0,4 6-2 15,22-3 1-15,0 0-1 0,-14 2 2 0,6 5-2 16,8-7 0-16,0 0 0 0,3 7 1 0,9 2-1 16,3-1-1388-16</inkml:trace>
  <inkml:trace contextRef="#ctx0" brushRef="#br0" timeOffset="70">13638 13180 1569 0,'0'0'0'16,"0"0"0"-16,-5-7 0 0,5 7 0 15,0 0 0-15,-9-9 1 0,4-3-1 0,5 12-1 0,0 0 1 16,-7-10 0-16,-2 6 0 0,9 4 37 0,0 0-37 0,-14 6 37 15,-9 7-37-15,23-13 59 0,0 0-59 0,-23 18 59 16,6-1-59-16,17-17 64 0,0 0-64 0,-15 17 64 16,1 1-64-16,14-18 51 0,0 0-51 0,-7 20 52 15,5 5-52-15,2-25 36 0,0 0-36 0,6 24 37 16,8-5-37-16,-14-19 27 0,0 0-27 0,21 16 28 16,5-3-28-16,-26-13 20 0,0 0-20 0,29 18 20 15,-10 6-20-15,-19-24 14 0,0 0-14 0,16 31 14 16,-5 9-14-16,-11-40 10 0,0 0-10 0,8 40 11 0,-9-7-11 15,1-33 8-15,0 0-8 0,-9 27 8 0,-4 3-8 16,13-30 5-16,0 0-5 0,-17 24 5 16,12-12-5-16,5-12 1 0,0 0-1 0,-9 7 2 0,0-2-2 15,9-5 0-15,0 0 0 0,-12-7 0 0,4-19 0 16,1 0-1619-16</inkml:trace>
  <inkml:trace contextRef="#ctx0" brushRef="#br0" timeOffset="71">13991 13215 1491 0,'0'0'0'0,"0"0"0"16,-2-9 0-16,2 9 5 0,0 0-5 15,-5-9 5-15,-2 2-5 0,7 7 27 16,0 0-27-16,-9-1 28 0,-5-1-28 0,14 2 86 0,0 0-86 16,-18 2 86-16,-1 6-86 0,19-8 79 0,0 0-79 15,-21 9 79-15,7 6-79 0,14-15 68 0,0 0-68 0,-14 13 69 16,5-1-69-16,9-12 53 0,0 0-53 0,-4 15 54 16,8 8-54-16,-4-23 40 0,0 0-40 0,14 24 41 15,9 11-41-15,-23-35 30 0,0 0-30 0,28 36 30 16,-1 0-30-16,-27-36 24 0,0 0-24 0,23 37 25 15,-6-6-25-15,-17-31 14 0,0 0-14 0,13 31 15 0,-10 0-15 16,-3-31 9-16,0 0-9 0,0 28 9 0,-3-4-9 16,3-24 4-16,0 0-4 0,-9 24 4 0,-5-5-4 15,14-19 0-15,0 0 0 0,-18 19 0 0,-5-5 0 16,23-14-5-16,0 0 5 0,-30 2-4 0,2-16 4 16,-2 0-1715-16</inkml:trace>
  <inkml:trace contextRef="#ctx0" brushRef="#br0" timeOffset="72">14785 13291 1155 0,'0'0'0'0,"0"0"0"0,11 17 0 0,-11-17-7 0,0 0 7 15,10 23-6-15,4 9 6 0,-14-32-13 16,0 0 13-16,14 44-12 0,-3 9 12 0,-11-53 13 0,0 0-13 16,7 49 14-16,-2-13-14 0,-5-36 33 0,0 0-33 15,6 28 33-15,1-2-33 0,-7-26 45 0,0 0-45 16,7 17 46-16,1-12-46 0,1-3-916 0</inkml:trace>
  <inkml:trace contextRef="#ctx0" brushRef="#br0" timeOffset="73">14764 13000 1188 0,'0'0'0'0,"0"0"0"16,0-9 0-16,0 9 5 0,0 0-5 0,2-7 5 15,-2 7-5-15,0 0 2 0,0 0-2 0,10-7 2 16,8 2-2-16,-18 5-3 0,0 0 3 0,28-3-3 0,11 6 3 16,1 1-837-16</inkml:trace>
  <inkml:trace contextRef="#ctx0" brushRef="#br0" timeOffset="74">15152 13324 1222 0,'0'0'0'0,"0"0"0"15,14 19 0-15,-14-19-3 0,0 0 3 0,11 20-2 0,-3 5 2 16,-8-25 0-16,0 0 0 0,6 27 0 0,-3 4 0 0,-3-31 43 16,0 0-43-16,5 25 43 0,-5-13-43 0,0-12 91 0,0 0-91 15,0 0 91-15,2 7-91 0,-2-7 89 0,0 0-89 16,4-11 89-16,1-16-89 0,-5 27 76 0,0 0-76 15,7-37 77-15,4 1-77 0,-11 36 61 0,0 0-61 16,12-35 62-16,-5 9-62 0,-7 26 40 0,0 0-40 16,9-19 40-16,1 4-40 0,-10 15 30 0,0 0-30 0,15-11 30 15,8 8-30-15,-23 3 22 0,0 0-22 0,22 3 22 16,7 6-22-16,-29-9 17 0,0 0-17 0,24 12 17 16,-4 2-17-16,-20-14 14 0,0 0-14 0,12 17 14 15,2 13-14-15,-14-30 9 0,0 0-9 0,14 33 9 16,4-2-9-16,-4 2-1593 0</inkml:trace>
  <inkml:trace contextRef="#ctx0" brushRef="#br0" timeOffset="75">16180 13125 1065 0,'0'0'0'0,"-5"6"0"15,-9 12 0-15,14-18 34 16,0 0-34-16,-13 24 35 0,3-5-35 0,10-19 76 0,0 0-76 16,-4 26 77-16,1 7-77 0,3-33 69 0,0 0-69 15,3 35 69-15,6-3-69 0,-9-32 38 0,0 0-38 16,16 37 38-16,10-1-38 0,-26-36 33 0,0 0-33 0,32 36 34 16,0-17-34-16,-32-19 41 0,0 0-41 0,32 13 41 15,7-8-41-15,-39-5 37 0,0 0-37 0,33-12 38 16,1-16-38-16,-34 28 33 0,0 0-33 0,28-33 33 15,-11-2-33-15,-17 35 22 0,0 0-22 0,9-34 23 16,-9 3-23-16,0 31 21 0,0 0-21 0,-9-30 22 16,-15 6-22-16,24 24 19 0,0 0-19 0,-32-21 20 0,-7 2-20 15,39 19 16-15,0 0-16 0,-42-12 16 0,-1 3-16 16,43 9 14-16,0 0-14 0,-37 0 14 0,6 9-14 16,31-9 12-16,0 0-12 0,-21 5 12 0,8 2-12 15,13-7 9-15,0 0-9 0,0 0 10 0,0 9-10 16,0-9 7-16,0 0-7 0,16 3 7 0,19-3-7 15,-35 0 6-15,0 0-6 0,46 0 6 0,2-10-6 16,-48 10 2-16,0 0-2 0,60-14 3 0,10-5-3 16,-70 19 1-16,0 0-1 0,71-22 1 0,-13-4-1 15,-58 26 0-15,0 0 0 0,46-28 0 0,-14 2 0 0,-32 26 0 16,0 0 0-16,21-19 0 0,-11 12 0 0,-10 7 0 16,0 0 0-16,11 16 0 0,7 27 0 0,-18-43 0 15,0 0 0-15,21 57 0 0,-2 4 0 0,-19-61 0 0,0 0 0 16,21 71 0-16,-3 18 0 0,-18-89 0 0,0 0 0 15,14 94 0-15,-9-9 0 0,-5-85 0 0,0 0 0 0,4 71 1 16,-2-19-1-16,-2-52 0 0,0 0 0 0,3 41 1 16,6-11-1-16,3 1-1482 0</inkml:trace>
  <inkml:trace contextRef="#ctx0" brushRef="#br0" timeOffset="76">16672 13088 1255 0,'0'0'0'0,"0"-10"0"16,-3-20 0-16,3 30 16 0,0 0-16 0,0-32 17 15,7 6-17-15,-7 26 33 0,0 0-33 0,14-19 33 16,4 5-33-16,-18 14 75 0,0 0-75 0,26-5 76 16,11 8-76-16,-37-3 64 0,0 0-64 0,35 14 64 0,6 10-64 15,-41-24 55-15,0 0-55 0,37 38 56 0,-12 16-56 16,-25-54 43-16,0 0-43 0,10 60 44 0,-20-4-44 15,10-56 16-15,0 0-16 0,-23 48 16 0,-7-3-16 0,30-45 3 16,0 0-3-16,-25 30 3 0,14-11-3 0,-3-4-1342 16</inkml:trace>
  <inkml:trace contextRef="#ctx0" brushRef="#br0" timeOffset="77">17101 12688 942 0,'0'0'0'0,"0"0"0"16,-4-6 0-16,4 6 11 0,0 0-11 0,0 0 11 0,-1-7-11 15,1 7 32-15,0 0-32 0,7 13 32 0,5 26-32 16,-12-39 100-16,0 0-100 0,18 51 100 0,-1 12-100 15,-17-63 80-15,0 0-80 0,25 76 81 0,5 9-81 16,-30-85 65-16,0 0-65 0,26 83 66 0,-1-11-66 16,-25-72 51-16,0 0-51 0,21 64 52 0,-8-10-52 15,-13-54 39-15,0 0-39 0,14 47 40 0,-7-11-40 16,2 1-1217-16</inkml:trace>
  <inkml:trace contextRef="#ctx0" brushRef="#br0" timeOffset="78">17127 13277 1177 0,'0'0'0'16,"0"0"0"-16,-7-7 0 0,7 7 29 0,0 0-29 0,0-12 30 16,13-7-30-16,-13 19 41 0,0 0-41 0,23-23 41 15,12-3-41-15,-35 26 50 0,0 0-50 0,37-26 51 16,9 2-51-16,-46 24 35 0,0 0-35 0,53-19 35 16,1 4-35-16,-54 15 31 0,0 0-31 0,59-6 32 15,-10 13-32-15,-49-7 31 0,0 0-31 0,41 18 32 16,-13 2-32-16,-28-20 26 0,0 0-26 0,21 28 27 15,-7 3-27-15,-14-31 21 0,0 0-21 0,11 30 21 16,-8-11-21-16,-3-19 14 0,0 0-14 0,0 17 15 16,-2-3-15-16,1 0-1245 0</inkml:trace>
  <inkml:trace contextRef="#ctx0" brushRef="#br0" timeOffset="79">17558 12868 1188 0,'0'0'0'0,"0"0"0"0,-14-15 0 15,14 15 14-15,0 0-14 0,-14-14 14 0,1 4-14 16,13 10 8-16,0 0-8 0,-5-7 8 0,5 7-8 16,0 0 0-16,0 0 0 0,-9-2 0 0,9 2 0 0,0 0-864 15</inkml:trace>
  <inkml:trace contextRef="#ctx0" brushRef="#br0" timeOffset="80">18198 12820 863 0,'0'0'0'0,"-9"3"0"0,-10 6 0 15,19-9 1-15,0 0-1 0,-21 9 1 16,-2-1-1-16,23-8 3 0,0 0-3 0,-25 14 4 0,-3 5-4 15,28-19 56-15,0 0-56 0,-25 30 57 16,7 13-57-16,18-43 95 0,0 0-95 0,-12 54 95 0,7 8-95 16,5-62 86-16,0 0-86 0,0 66 87 0,9-13-87 15,-9-53 70-15,0 0-70 0,14 45 71 0,7-7-71 16,-21-38 59-16,0 0-59 0,23 33 59 0,0-7-59 16,-23-26 45-16,0 0-45 0,26 23 46 0,13-11-46 15,-39-12 33-15,0 0-33 0,46 0 33 0,7-9-33 0,-53 9 26 16,0 0-26-16,56-15 27 0,4-4-27 0,-60 19 20 0,0 0-20 15,55-23 20-15,-11-6-20 0,-44 29 14 0,0 0-14 16,37-33 14-16,-9-2-14 0,-28 35 13 0,0 0-13 16,14-36 14-16,-15-2-14 0,1 38 9 0,0 0-9 15,-14-35 9-15,-9 6-9 0,23 29 5 0,0 0-5 0,-25-11 6 16,2 20-6-16,23-9 3 0,0 0-3 0,-23 26 4 16,-3 10-4-16,26-36 2 0,0 0-2 0,-25 35 2 15,11-16-2-15,14-19 1 0,0 0-1 0,-4 14 1 16,4-2-1-16,0-12 0 0,0 0 0 0,0 10 1 15,4-1-1-15,-4-9 0 0,0 0 0 0,7 9 1 16,10-2-1-16,-17-7 0 0,0 0 0 0,22 0 1 16,2-6-1-16,-24 6 0 0,0 0 0 0,23-8 0 15,-3-4 0-15,-20 12-1 0,0 0 1 0,19-11 0 16,-1 6 0-16,-18 5-1 0,0 0 1 0,16-2-1 16,8 7 1-16,-24-5-2 0,0 0 2 0,29 11-1 0,9 4 1 15,-38-15-2-15,0 0 2 0,43 13-2 0,1-8 2 16,-44-5-1-16,0 0 1 0,42-5-1 0,-3-6 1 15,-39 11-1-15,0 0 1 0,28-21 0 0,-1-15 0 16,-27 36 0-16,0 0 0 0,17-48 0 0,-3-18 0 16,-14 66 0-16,0 0 0 0,9-66 0 0,-7 7 0 15,-2 59 1-15,0 0-1 0,-2-53 2 0,-5 2-2 0,7 51 4 16,0 0-4-16,-14-46 4 0,-9-5-4 0,23 51 10 16,0 0-10-16,-25-50 10 0,1 5-10 0,24 45 13 15,0 0-13-15,-20-31 13 0,6 12-13 0,14 19 23 16,0 0-23-16,-9 4 23 0,0 23-23 0,9-27 30 0,0 0-30 15,-7 38 30-15,7 11-30 0,0-49 32 16,0 0-32-16,7 53 32 0,8 3-32 0,-15-56 30 16,0 0-30-16,26 55 30 0,9 4-30 0,-35-59 30 15,0 0-30-15,41 64 31 0,-1 4-31 0,-40-68 9 0,0 0-9 16,46 58 10-16,-3-16-10 0,1-4-1674 0</inkml:trace>
  <inkml:trace contextRef="#ctx0" brushRef="#br0" timeOffset="81">19893 12952 931 0,'0'0'0'0,"-10"-9"0"0,-22-14 0 16,32 23 36-16,0 0-36 0,-41-29 36 0,-6-4-36 16,47 33 36-16,0 0-36 0,-44-38 37 0,6-4-37 15,38 42 63-15,0 0-63 0,-31-48 63 0,10-6-63 0,21 54 65 16,0 0-65-16,-13-53 65 0,8 6-65 0,5 47 62 0,0 0-62 15,-2-36 63-15,6 11-63 0,-4 25 46 0,0 0-46 16,12-17 47-16,6 5-47 0,-18 12 40 0,0 0-40 16,26-5 41-16,4 7-41 0,-30-2 33 0,0 0-33 15,34 19 34-15,6 22-34 0,-40-41 32 0,0 0-32 16,43 64 32-16,-3 21-32 0,-40-85 34 0,0 0-34 16,37 100 34-16,-5 18-34 0,-32-118 28 0,0 0-28 0,32 123 29 15,-1-12-29-15,-31-111 24 0,0 0-24 16,32 114 24-16,-4 7-24 0,-28-121 11 0,0 0-11 0,23 112 11 15,-7-27-11-15,-16-85 0 0,0 0 0 0,11 63 1 16,-1-29-1-16,-10-34-2 0,0 0 2 0,4 21-2 16,1-9 2-16,-5-12-14 0,0 0 14 0,11 3-14 15,5-4 14-15,-16 1-26 0,0 0 26 0,15-14-26 16,-2-19 26-16,-13 33-13 0,0 0 13 0,2-50-13 16,-9-23 13-16,7 73-7 0,0 0 7 0,-27-79-7 15,-19 2 7-15,46 77-1 0,0 0 1 0,-58-60-1 0,3 22 1 16,55 38 0-16,0 0 0 0,-53-26 0 0,9 14 0 15,44 12 3-15,0 0-3 0,-31-7 4 0,13 7-4 16,18 0 10-16,0 0-10 0,-11 2 10 0,11-2-10 16,0 0 15-16,0 0-15 0,0 0 15 0,11-7-15 15,-11 7 17-15,0 0-17 0,26-13 17 0,15-6-17 16,-41 19 15-16,0 0-15 0,53-20 15 0,5-6-15 0,-58 26 13 16,0 0-13-16,64-31 14 0,-1-6-14 0,-63 37 10 15,0 0-10-15,51-26 10 0,-21 11-10 0,-30 15 8 16,0 0-8-16,21 0 8 0,1 17-8 0,-22-17 5 15,0 0-5-15,19 29 5 0,-3 16-5 0,-16-45 4 16,0 0-4-16,12 44 4 0,-8-10-4 0,-4-34 2 16,0 0-2-16,5 26 2 0,-5-10-2 0,0-16 0 15,0 0 0-15,0 7 0 0,0-7 0 0,0 0-1 0,0 0 1 16,14-4-1-16,9-16 1 0,4 0-1467 0</inkml:trace>
  <inkml:trace contextRef="#ctx0" brushRef="#br0" timeOffset="82">20244 12661 1334 0,'0'0'0'0,"0"0"0"15,0 0 0-15,0 0-1 0,0 0 1 0,0 0-1 16,-5-5 1-16,5 5-7 0,0 0 7 0,0 0-7 16,10-7 7-16,-10 7-30 0,0 0 30 0,16-11-30 15,5-8 30-15,1 0-884 0</inkml:trace>
  <inkml:trace contextRef="#ctx0" brushRef="#br0" timeOffset="83">20851 12413 1132 0,'0'0'0'16,"0"0"0"-16,-21 2 0 0,21-2 0 0,0 0 0 16,-16 3 0-16,5 1 0 0,11-4 2 0,0 0-2 15,-9 3 2-15,2 1-2 0,7-4 32 0,0 0-32 16,-5 15 33-16,-2 17-33 0,7-32 60 0,0 0-60 0,-3 48 61 16,10 23-61-16,-7-71 75 0,0 0-75 0,12 80 76 15,2-4-76-15,-14-76 82 0,0 0-82 16,14 78 83-16,2 8-83 0,-16-86 77 0,0 0-77 0,11 83 77 15,-4-14-77-15,-7-69 66 0,0 0-66 16,3 54 66-16,-3-19-66 0,0-35 50 0,0 0-50 0,0 20 50 16,2-7-50-16,-2-13 32 0,0 0-32 0,0 0 33 15,9 5-33-15,-9-5 21 0,0 0-21 0,9-9 22 16,8-10-22-16,-17 19 14 0,0 0-14 0,23-24 14 16,0-6-14-16,-23 30 11 0,0 0-11 0,25-31 12 15,5 11-12-15,-30 20 8 0,0 0-8 0,32-11 9 16,-4 13-9-16,-28-2 7 0,0 0-7 0,28 10 7 0,0 2-7 15,-28-12 6-15,0 0-6 0,18 16 7 0,-8 0-7 16,-10-16 6-16,0 0-6 0,4 24 7 0,-11 12-7 16,7-36 7-16,0 0-7 0,-16 35 7 0,-10-11-7 15,26-24 6-15,0 0-6 0,-37 17 6 0,-4-10-6 16,41-7 4-16,0 0-4 0,-39 0 4 0,11-7-4 16,28 7 0-16,0 0 0 0,-21-15 0 0,12-10 0 0,9 25-4 15,0 0 4-15,9-29-3 0,23-2 3 0,-1 1-1641 16</inkml:trace>
  <inkml:trace contextRef="#ctx0" brushRef="#br0" timeOffset="84">21288 13062 1345 0,'0'0'0'16,"7"4"0"-16,11 10 0 0,-18-14 6 0,0 0-6 15,19 13 7-15,-8-4-7 0,-11-9 12 0,0 0-12 16,11 0 13-16,6-9-13 0,-17 9 12 0,0 0-12 0,20-19 13 15,-8-8-13-15,-12 27 13 0,0 0-13 0,9-33 13 16,-6 0-13-16,-3 33 20 0,0 0-20 0,-3-29 21 16,-6 3-21-16,9 26 31 0,0 0-31 0,-12-18 31 15,-2 10-31-15,14 8 34 0,0 0-34 0,-13 0 34 16,1 5-34-16,12-5 57 0,0 0-57 0,-12 19 58 16,-1 14-58-16,13-33 57 0,0 0-57 0,-12 41 58 15,7 8-58-15,5-49 44 0,0 0-44 0,1 45 44 16,8-12-44-16,-9-33 33 0,0 0-33 0,16 24 34 0,3-3-34 15,-19-21 24-15,0 0-24 0,29 17 24 0,8-7-24 16,-37-10 10-16,0 0-10 0,42 0 11 16,2-15-11-16,-44 15 5 0,0 0-5 0,42-19 5 15,-3-4-5-15,-39 23 1 0,0 0-1 0,39-28 2 0,-4-10-2 16,-35 38 3-16,0 0-3 0,29-33 3 0,-12 1-3 16,-17 32 8-16,0 0-8 0,13-26 9 0,-8 12-9 15,-5 14 17-15,0 0-17 0,0 0 17 0,0 0-17 16,0 0 23-16,0 0-23 0,5 10 24 0,2 30-24 0,-7-40 28 15,0 0-28-15,9 40 28 0,2-18-28 0,-11-22 24 16,0 0-24-16,17 16 25 0,13-4-25 0,-2 0-1651 0</inkml:trace>
  <inkml:trace contextRef="#ctx0" brushRef="#br0" timeOffset="85">22892 12924 1457 0,'0'0'0'15,"0"0"0"-15,10 10 0 0,-10-10 52 16,0 0-52-16,7 7 53 0,0-2-53 0,-7-5 89 0,0 0-89 16,20 9 89-16,19 7-89 0,-39-16 68 0,0 0-68 15,54 13 69-15,12-2-69 0,-66-11 32 0,0 0-32 16,75 7 32-16,21-6-32 0,-96-1 28 0,0 0-28 0,95-1 29 15,-10-3-29-15,-85 4 26 0,0 0-26 0,81-3 27 16,-7-2-27-16,-74 5 25 0,0 0-25 0,58-9 26 16,-23 4-26-16,-35 5 20 0,0 0-20 0,23-7 20 15,-7-2-20-15,-16 9 4 0,0 0-4 0,9-7 5 16,-9 7-5-16,0 0-1554 0</inkml:trace>
  <inkml:trace contextRef="#ctx0" brushRef="#br0" timeOffset="86">23336 12785 1435 0,'0'0'0'0,"0"0"0"32,-9 0 0-32,9 0 41 0,0 0-41 0,-8 2 41 0,-5 0-41 0,13-2 78 0,0 0-78 0,-3 8 79 0,4 13-79 15,-1-21 60-15,0 0-60 0,9 37 61 0,11 28-61 16,-20-65 35-16,0 0-35 0,28 80 35 0,7 8-35 0,-35-88 33 15,0 0-33-15,37 87 34 0,2-20-34 0,-39-67 29 16,0 0-29-16,30 52 30 0,-5-21-30 0,1 2-1434 16</inkml:trace>
  <inkml:trace contextRef="#ctx0" brushRef="#br0" timeOffset="87">24883 12233 595 0,'0'0'0'0,"0"0"0"16,-12 23 0-1,12-23 78-15,0 0-78 0,-13 15 79 0,1-1-79 0,12-14 159 0,0 0-159 16,-14 23 159-16,-5 13-159 0,19-36 114 0,0 0-114 0,-23 47 114 16,-2 6-114-16,25-53 89 0,0 0-89 0,-23 71 90 15,4 23-90-15,19-94 54 0,0 0-54 0,-16 105 55 16,9 1-55-16,7-106 44 0,0 0-44 0,3 111 44 15,17 1-44-15,-20-112 34 0,0 0-34 0,24 99 35 16,12-23-35-16,-36-76 35 0,0 0-35 0,44 64 36 0,9-12-36 16,-53-52 31-16,0 0-31 0,56 52 31 0,8-2-31 15,-64-50 23-15,0 0-23 0,61 42 24 0,-6-15-24 16,3 1-1383-16</inkml:trace>
  <inkml:trace contextRef="#ctx0" brushRef="#br0" timeOffset="88">25469 12524 1188 0,'0'0'0'0,"0"0"0"16,-7 0 0-16,7 0 27 0,0 0-27 0,0 0 28 16,-7 0-28-16,7 0 53 0,0 0-53 0,5 17 53 15,11 25-53-15,-16-42 97 0,0 0-97 0,21 54 97 16,4 13-97-16,-25-67 63 0,0 0-63 0,24 71 63 16,1-4-63-16,-25-67 42 0,0 0-42 0,21 70 42 0,-3 4-42 15,-18-74 48-15,0 0-48 0,16 68 48 0,-4-18-48 16,-12-50 19-16,0 0-19 0,9 36 20 0,-2-19-20 15,0 1-1356-15</inkml:trace>
  <inkml:trace contextRef="#ctx0" brushRef="#br0" timeOffset="89">26024 12467 1311 0,'0'0'0'16,"0"0"0"-16,0 0 0 0,0 0 40 16,0 0-40-16,7 0 40 0,-7 0-40 0,0 0 101 0,0 0-101 15,6 9 101-15,-6 13-101 0,0-22 79 0,0 0-79 16,-6 36 79-16,-8 16-79 0,14-52 40 0,0 0-40 0,-21 64 41 16,-5 2-41-16,26-66 29 0,0 0-29 0,-27 62 30 15,4-8-30-15,23-54 31 0,0 0-31 0,-21 52 32 16,0-2-32-16,21-50 28 0,0 0-28 0,-18 49 29 15,10-4-29-15,8-45 27 0,0 0-27 0,-8 33 27 16,8-16-27-16,0-17 21 0,0 0-21 0,8 8 21 16,0-4-21-16,-8-4 15 0,0 0-15 0,25-7 15 0,21-12-15 15,-46 19 11-15,0 0-11 0,53-24 11 0,0 3-11 16,-53 21 8-16,0 0-8 0,44-16 8 0,-2 6-8 16,-42 10 6-16,0 0-6 0,41-10 6 0,5-2-6 15,-46 12 4-15,0 0-4 0,38-13 4 0,-11 8-4 16,-27 5 3-16,0 0-3 0,23-1 3 0,0 1-3 15,-23 0 3-15,0 0-3 0,19 0 4 0,-3 0-4 16,-16 0 0-16,0 0 0 0,12 1 0 0,-1 1 0 16,-11-2-7-16,0 0 7 0,9 2-6 0,-9-2 6 15,0 0-1587-15</inkml:trace>
  <inkml:trace contextRef="#ctx0" brushRef="#br0" timeOffset="90">26039 12682 1446 0,'0'0'0'0,"0"0"0"32,1 6 0-32,-1-6-7 0,0 0 7 0,14 30-7 0,-14-30-42 15,0 0 49-15,16 29-48 0,14 18 48 0,-30-47 7 0,0 0-7 0,34 54 8 16,-1 5-8-16,-33-59 55 0,0 0-55 15,32 65 56-15,-4 10-56 0,-28-75 71 0,0 0-71 0,28 67 71 16,1-15-71-16,-29-52 67 0,0 0-67 0,24 35 68 16,-11-20-68-16,-3 3-1244 0</inkml:trace>
  <inkml:trace contextRef="#ctx0" brushRef="#br0" timeOffset="91">26691 12552 1356 0,'0'0'0'15,"0"0"0"-15,0 0 0 0,0 0 3 16,0 0-3-16,-7 1 4 0,7-1-4 0,0 0 9 0,0 0-9 16,7 23 10-16,9 13-10 0,-16-36 75 0,0 0-75 0,28 44 75 15,16 1-75-15,-44-45 77 0,0 0-77 0,53 41 78 16,5-3-78-16,-58-38 78 0,0 0-78 0,57 33 78 15,-15-7-78-15,-42-26 58 0,0 0-58 0,34 21 59 16,-8-6-59-16,-26-15 36 0,0 0-36 0,23 12 37 16,-2 1-37-16,-21-13 16 0,0 0-16 0,20 10 17 15,-6-5-17-15,2 0-1490 0</inkml:trace>
  <inkml:trace contextRef="#ctx0" brushRef="#br0" timeOffset="92">26995 12552 1569 0,'0'0'0'0,"-2"7"0"0,-3 8 0 15,5-15 21-15,0 0-21 0,-11 26 21 0,-7 19-21 16,18-45 46-16,0 0-46 0,-17 56 47 0,1 6-47 16,16-62 53-16,0 0-53 0,-16 60 54 0,-2-1-54 0,18-59 39 15,0 0-39-15,-17 61 40 0,-1 6-40 0,18-67 26 16,0 0-26-16,-11 54 26 0,8-26-26 15,-1-1-1397-15</inkml:trace>
  <inkml:trace contextRef="#ctx0" brushRef="#br0" timeOffset="93">27649 12405 1121 0,'0'0'0'16,"-5"8"0"-16,-16 10 0 0,21-18 92 0,0 0-92 16,-27 24 93-16,1 4-93 0,26-28 91 0,0 0-91 0,-22 36 92 15,7 12-92-15,15-48 43 0,0 0-43 0,-6 54 44 16,10 5-44-16,-4-59 27 0,0 0-27 0,10 53 27 15,8-9-27-15,-18-44 19 0,0 0-19 0,21 36 20 16,2-8-20-16,-23-28 19 0,0 0-19 0,27 24 19 16,3-7-19-16,-30-17 20 0,0 0-20 0,35 11 21 15,4-6-21-15,-39-5 32 0,0 0-32 0,40-5 32 16,-1-14-32-16,-39 19 36 0,0 0-36 0,34-30 36 0,-10-8-36 16,-24 38 36-16,0 0-36 0,16-47 36 15,-9-8-36-15,-7 55 37 0,0 0-37 0,-5-59 38 0,-18 2-38 16,23 57 32-16,0 0-32 0,-39-48 33 0,-12 6-33 15,51 42 24-15,0 0-24 0,-51-29 24 16,8 11-24-16,43 18 17 0,0 0-17 0,-35-10 17 16,11 10-17-16,24 0 7 0,0 0-7 0,-22 9 8 15,5 6-8-15,17-15 0 0,0 0 0 0,-11 18 1 0,11-1-1 16,0-17-3-16,0 0 3 0,14 22-3 0,16 4 3 16,0 2-1581-16</inkml:trace>
  <inkml:trace contextRef="#ctx0" brushRef="#br0" timeOffset="94">28233 12806 1603 0,'0'0'0'16,"0"0"0"-16,0 0 0 0,0 0-9 0,0 0 9 15,0 0-8-15,0 0 8 0,0 0 3 0,0 0-3 0,-9-7 3 16,2 2-3-16,7 5 0 0,0 0 0 0,0 0 0 15,2-12 0-15,-1 0-1134 0</inkml:trace>
  <inkml:trace contextRef="#ctx0" brushRef="#br0" timeOffset="95">28854 12547 1367 0,'0'0'0'0,"-2"-9"0"0,-5-7 0 16,7 16 40-16,0 0-40 0,-11-24 41 15,-6 0-41-15,17 24 63 0,0 0-63 0,-23-23 63 0,-4 4-63 0,27 19 69 16,0 0-69-16,-33-15 69 0,-8 3-69 0,41 12 44 0,0 0-44 16,-40-9 45-16,4 2-45 0,36 7 34 0,0 0-34 15,-31 0 34-15,1 2-34 0,30-2 27 0,0 0-27 0,-27 7 28 16,10 3-28-16,17-10 21 0,0 0-21 0,-15 14 21 15,1 3-21-15,14-17 14 0,0 0-14 0,-10 19 15 16,4 0-15-16,6-19 9 0,0 0-9 0,4 21 9 16,8 3-9-16,-12-24 6 0,0 0-6 0,27 26 7 15,15 9-7-15,-42-35 4 0,0 0-4 0,55 40 4 16,8-2-4-16,-63-38 4 16,0 0-4-16,64 38 4 0,-4 3-4 0,-60-41 8 0,0 0-8 0,47 42 8 15,-18-4-8-15,-29-38 12 0,0 0-12 0,12 31 12 16,-16-1-12-16,4-30 9 0,0 0-9 0,-14 24 9 0,-9-9-9 15,23-15 6-15,0 0-6 0,-28 6 6 16,-4-15-6-16,32 9 6 0,0 0-6 0,-31-14 6 16,2-2-6-16,29 16 2 0,0 0-2 0,-21-19 2 15,11-5-2-15,10 24 1 0,0 0-1 0,1-29 1 16,12-11-1-16,-13 40 0 0,0 0 0 0,19-45 1 0,13-5-1 16,-32 50 0-16,0 0 0 0,35-49 0 0,0 8 0 15,-35 41-5-15,0 0 5 0,38-37-5 0,2 1 5 0,1 0-1531 16</inkml:trace>
  <inkml:trace contextRef="#ctx0" brushRef="#br0" timeOffset="96">29106 12088 1547 0,'0'0'0'16,"12"10"0"-16,17 15 0 0,-29-25 38 0,0 0-38 0,38 45 38 15,6 22-38-15,-44-67 89 0,0 0-89 0,43 76 90 16,-3-5-90-16,-40-71 101 0,0 0-101 16,32 87 102-16,-9 27-102 0,-23-114 50 0,0 0-50 15,7 118 50-15,-18-1-50 0,11-117 38 0,0 0-38 0,-31 101 38 16,-20-23-38-16,1-2-1576 16</inkml:trace>
  <inkml:trace contextRef="#ctx0" brushRef="#br0" timeOffset="97">11358 15677 1031 0,'0'0'0'15,"0"0"0"-15,0 0 0 0,0 0 59 0,0 0-59 16,0 0 60-16,19 14-60 0,-19-14 121 0,0 0-121 0,25 0 122 16,12-2-122-16,-37 2 86 0,0 0-86 0,49-8 87 15,11-3-87-15,-60 11 65 0,0 0-65 0,67-14 65 16,-3-1-65-16,-64 15 44 0,0 0-44 0,61-16 44 16,-13 4-44-16,-48 12 24 0,0 0-24 0,39-7 24 15,-13 5-24-15,-26 2 4 0,0 0-4 0,16 4 5 16,-3 5-5-16,-5-1-1321 0</inkml:trace>
  <inkml:trace contextRef="#ctx0" brushRef="#br0" timeOffset="98">11465 15925 1289 0,'0'0'0'0,"0"0"0"0,0 0 0 16,0 0 1-16,0 0-1 0,9 5 2 0,-9-5-2 16,0 0 30-16,0 0-30 0,23 10 31 0,5 1-31 0,-28-11 46 15,0 0-46-15,41 8 46 0,3-6-46 0,-44-2 53 0,0 0-53 16,49-2 54-16,-1-1-54 0,-48 3 63 0,0 0-63 16,48-5 64-16,-13-4-64 0,-35 9 34 0,0 0-34 15,40-10 34-15,6-3-34 0,-3 1-1251 0</inkml:trace>
  <inkml:trace contextRef="#ctx0" brushRef="#br0" timeOffset="99">1817 13580 595 0,'0'0'0'0,"0"0"0"0,0 0 0 16,0 0 51-16,0 0-51 0,17-2 51 0,6-1-51 15,-23 3 149-15,0 0-149 0,32-14 149 0,5-14-149 16,-37 28 112-16,0 0-112 0,53-31 112 0,14 5-112 0,-67 26 113 15,0 0-113-15,81-23 113 0,0 10-113 0,-81 13 69 16,0 0-69-16,78-13 69 0,-2 1-69 0,-76 12 51 16,0 0-51-16,74-15 52 0,2 3-52 0,-76 12 46 0,0 0-46 15,67-7 46-15,-18 7-46 0,-49 0 30 0,0 0-30 16,34 5 30-16,-11 0-30 0,-23-5 20 0,0 0-20 16,12 5 20-16,-12-5-20 0,0 0 7 0,0 0-7 15,4 9 8-15,-4-9-8 0,0 0 0 0,0 0 0 16,-4 7 0-16,4-7 0 0,0 0-1360 0</inkml:trace>
  <inkml:trace contextRef="#ctx0" brushRef="#br0" timeOffset="100">2111 13505 1267 0,'0'0'0'0,"7"16"0"0,4 24 0 16,-11-40-11-16,0 0 11 0,21 50-11 0,2 3 11 16,-23-53-5-16,0 0 5 0,27 54-5 0,4 2 5 15,-31-56 9-15,0 0-9 0,23 62 10 0,-9 16-10 16,-14-78 30-16,0 0-30 0,18 78 31 0,-4-13-31 16,-14-65 47-16,0 0-47 0,12 61 47 0,-3-13-47 15,-3 1-997-15</inkml:trace>
  <inkml:trace contextRef="#ctx0" brushRef="#br0" timeOffset="101">2660 13711 1043 0,'0'0'0'0,"0"0"0"16,5 19 0-16,-5-19 28 0,0 0-28 0,0 14 28 15,-5-4-28-15,5-10 72 0,0 0-72 0,-9 9 72 16,-7 8-72-16,16-17 67 0,0 0-67 0,-14 35 67 16,4 29-67-16,10-64 44 0,0 0-44 0,0 75 45 15,8 4-45-15,-8-79 31 0,0 0-31 0,23 68 32 0,6-15-32 16,-29-53 25-16,0 0-25 0,35 38 26 0,-3-13-26 16,-32-25 24-16,0 0-24 0,31 13 24 0,-4-7-24 15,-27-6 19-15,0 0-19 0,28-7 19 0,-5-7-19 16,-23 14 16-16,0 0-16 0,21-30 16 0,-12-11-16 15,-9 41 19-15,0 0-19 0,2-56 20 0,-8-9-20 0,6 65 20 16,0 0-20-16,-14-66 21 0,-9 11-21 16,23 55 22-16,0 0-22 0,-30-45 22 0,2 10-22 0,28 35 18 15,0 0-18-15,-30-24 19 0,14 13-19 0,16 11 12 0,0 0-12 16,-12-5 12-16,7 3-12 0,5 2 6 0,0 0-6 16,0 0 6-16,-13 13-6 0,3-3-1362 0</inkml:trace>
  <inkml:trace contextRef="#ctx0" brushRef="#br0" timeOffset="102">3062 13400 1087 0,'0'0'0'0,"0"0"0"16,5-2 0-16,-5 2 30 0,0 0-30 0,9 2 31 15,-3 8-31-15,-6-10 115 0,0 0-115 0,8 30 115 0,5 25-115 16,-13-55 100-16,0 0-100 0,14 66 100 0,5 3-100 16,-19-69 64-16,0 0-64 0,21 67 64 0,-3-10-64 15,-18-57 45-15,0 0-45 0,14 49 46 0,-3 3-46 16,-11-52 33-16,0 0-33 0,12 59 33 0,-3 6-33 16,-9-65 13-16,0 0-13 0,12 59 13 0,-5-22-13 15,2 1-1357-15</inkml:trace>
  <inkml:trace contextRef="#ctx0" brushRef="#br0" timeOffset="103">2977 13754 1255 0,'0'0'0'16,"9"4"0"-16,5 5 0 15,-14-9 0-15,0 0 0 0,27 7 0 0,5-2 0 0,-32-5 3 16,0 0-3-16,40 0 3 0,1 3-3 0,-41-3 3 0,0 0-3 15,37 0 3-15,-5-3-3 0,-32 3 0 0,0 0 0 0,35-9 1 16,9 2-1-16,-44 7 0 0,0 0 0 0,55-3 1 16,13 4-1-16,3 1-892 0</inkml:trace>
  <inkml:trace contextRef="#ctx0" brushRef="#br0" timeOffset="104">3681 13796 1222 0,'0'0'0'0,"0"0"0"0,0 0 0 15,0 0 3-15,0 0-3 0,0 0 3 0,-9 0-3 16,9 0 13-16,0 0-13 0,-14 2 13 0,-9-1-13 15,23-1 44-15,0 0-44 0,-30 13 44 0,2 11-44 0,28-24 46 16,0 0-46-16,-23 40 47 0,11 15-47 0,12-55 42 16,0 0-42-16,0 59 42 0,12-9-42 0,-12-50 31 15,0 0-31-15,20 38 31 0,1-10-31 0,-21-28 16 0,0 0-16 16,23 15 16-16,0-15-16 0,-23 0 6 0,0 0-6 16,23-12 7-16,5-14-7 0,-28 26 1 0,0 0-1 15,25-38 1-15,-10-10-1 0,-15 48 0 0,0 0 0 16,16-54 0-16,-7 7 0 0,-9 47 0 0,0 0 0 15,5-39 0-15,-5 6 0 0,0 33 0 16,0 0 0-16,0-26 1 0,0 14-1 0,0 12 6 16,0 0-6-16,0 0 6 0,0 0-6 0,0 0 14 0,0 0-14 15,-3 7 15-15,6 15-15 0,-3-22 22 0,0 0-22 16,6 31 22-16,2 4-22 0,-8-35 24 0,0 0-24 0,13 40 25 16,6 8-25-16,-19-48 22 0,0 0-22 0,27 42 23 15,4-16-23-15,-31-26 18 0,0 0-18 0,37 10 19 16,2-10-19-16,-39 0 17 0,0 0-17 0,34-14 18 15,-2-26-18-15,-32 40 13 0,0 0-13 0,31-43 13 16,5 2-13-16,-36 41 11 0,0 0-11 0,28-39 11 16,-3 0-11-16,-25 39 8 0,0 0-8 0,19-40 9 0,-7-7-9 15,-12 47 9-15,0 0-9 0,0-57 10 0,-3-17-10 16,3 74 11-16,0 0-11 0,-13-75 11 0,3 6-11 16,10 69 18-16,0 0-18 0,-18-59 18 15,-1 16-18-15,19 43 23 0,0 0-23 16,-25-35 23-16,9 16-23 0,16 19 27 0,0 0-27 0,-9-7 27 0,1 4-27 15,8 3 26-15,0 0-26 0,-9 17 27 0,-9 30-27 16,18-47 26-16,0 0-26 0,-9 66 26 0,13 27-26 16,-4-93 20-16,0 0-20 0,17 97 21 0,6-7-21 15,-23-90 19-15,0 0-19 0,23 90 19 0,0 12-19 0,-23-102 15 16,0 0-15-16,27 95 16 0,10-22-16 0,-37-73 11 16,0 0-11-16,37 57 12 0,-7-19-12 0,1 0-1710 15</inkml:trace>
  <inkml:trace contextRef="#ctx0" brushRef="#br0" timeOffset="105">5378 14217 942 0,'0'0'0'0,"0"0"0"0,11 13 0 16,-11-13 2-16,0 0-2 0,12 9 2 0,-3-9-2 16,-9 0 13-16,0 0-13 0,10-7 14 0,-1-8-14 0,-9 15 77 15,0 0-77-15,13-23 77 0,-5-8-77 0,-8 31 89 16,0 0-89-16,7-49 89 0,6-20-89 0,-13 69 78 0,0 0-78 16,12-79 79-16,-7 2-79 0,-5 77 69 15,0 0-69-15,4-74 70 0,-2 3-70 0,-2 71 51 16,0 0-51-16,3-78 51 0,3-7-51 15,-6 85 39-15,0 0-39 0,3-79 39 0,2 17-39 0,-5 62 29 16,0 0-29-16,0-56 30 0,-5 15-30 16,5 41 24-16,0 0-24 0,-9-33 24 0,0 17-24 0,9 16 18 0,0 0-18 15,-5-7 19-15,5 7-19 0,0 0 15 0,0 0-15 16,-17 12 16-16,-13 25-16 0,30-37 11 0,0 0-11 0,-25 55 11 16,7 18-11-16,18-73 10 0,0 0-10 0,-7 79 10 15,11 3-10-15,-4-82 11 0,0 0-11 0,12 81 11 16,11-8-11-16,-23-73 10 0,0 0-10 0,26 72 10 15,6 17-10-15,-32-89 10 0,0 0-10 0,41 83 10 16,-1-23-10-16,-40-60 9 0,0 0-9 0,51 47 10 16,2-21-10-16,-3 2-1500 0</inkml:trace>
  <inkml:trace contextRef="#ctx0" brushRef="#br0" timeOffset="106">5840 13836 1244 0,'0'0'0'0,"0"0"0"0,9 15 0 15,-9-15 22-15,0 0-22 0,5 18 23 0,4 8-23 16,-9-26 49-16,0 0-49 0,9 34 50 0,0 10-50 0,-9-44 53 16,0 0-53-16,3 41 53 0,3-13-53 0,-6-28 27 15,0 0-27-15,5 21 28 0,-2-11-28 0,-3-10 19 16,0 0-19-16,0 0 20 0,11 0-20 0,1 0-1131 0</inkml:trace>
  <inkml:trace contextRef="#ctx0" brushRef="#br0" timeOffset="107">5849 13519 1267 0,'0'0'0'0,"0"0"0"15,5-15 0-15,-5 15 11 0,0 0-11 0,7-13 12 16,-7 7-12-16,0 6 26 0,0 0-26 0,0 0 27 15,0 0-27-15,0 0 25 0,0 0-25 0,0 0 26 16,11-4-26-16,-11 4 13 0,0 0-13 0,18-2 13 16,8 4-13-16,1 0-1005 0</inkml:trace>
  <inkml:trace contextRef="#ctx0" brushRef="#br0" timeOffset="108">6179 13748 1155 0,'0'0'0'0,"0"0"0"16,18 12 0-16,-18-12 2 0,0 0-2 0,12 10 2 16,2-1-2-16,-14-9 40 0,0 0-40 0,14 14 41 15,6 8-41-15,-20-22 56 0,0 0-56 0,12 28 56 16,-9 10-56-16,-3-38 65 0,0 0-65 0,-3 45 66 15,-6 8-66-15,9-53 58 0,0 0-58 0,-9 49 58 16,-1-20-58-16,10-29 43 0,0 0-43 0,-7 16 44 16,1-7-44-16,6-9 30 0,0 0-30 0,0 0 30 15,0 0-30-15,0 0 22 0,0 0-22 0,0-21 22 16,13-24-22-16,-13 45 16 0,0 0-16 0,19-54 17 0,4 4-17 16,-23 50 6-16,0 0-6 0,23-48 6 0,-2 3-6 15,-21 45 5-15,0 0-5 0,19-35 6 0,-1 11-6 16,-18 24 5-16,0 0-5 0,14-18 5 0,2 6-5 15,-16 12 6-15,0 0-6 0,20 0 7 16,2 14-7-16,-22-14 8 0,0 0-8 0,23 23 9 0,-1 4-9 16,-22-27 12-16,0 0-12 0,17 38 12 0,3 21-12 15,-20-59 13-15,0 0-13 0,12 66 14 0,-3 1-14 16,-9-67 5-16,0 0-5 0,10 58 6 0,8-22-6 16,0 0-1401-16</inkml:trace>
  <inkml:trace contextRef="#ctx0" brushRef="#br0" timeOffset="109">6862 13235 1222 0,'0'0'0'0,"0"0"0"15,3 11 0-15,-3-11 7 0,0 0-7 0,4 7 7 0,1 3-7 16,-5-10 6-16,0 0-6 0,3 21 6 0,6 15-6 15,-9-36 51-15,0 0-51 0,11 59 51 0,1 22-51 16,-12-81 51-16,0 0-51 0,14 94 51 0,-5-8-51 16,-9-86 44-16,0 0-44 0,9 83 45 0,-7-8-45 15,-2-75 20-15,0 0-20 0,0 67 21 0,0-3-21 16,0 0-1127-16</inkml:trace>
  <inkml:trace contextRef="#ctx0" brushRef="#br0" timeOffset="110">7230 13337 1211 0,'0'0'0'0,"0"0"0"16,14 6 0-16,-14-6 17 0,0 0-17 0,13 7 17 15,-8 1-17-15,-5-8 22 0,0 0-22 0,2 14 22 16,-4 7-22-16,2-21 61 0,0 0-61 0,-9 22 62 15,-5-1-62-15,14-21 47 0,0 0-47 0,-26 29 48 16,-11 15-48-16,37-44 40 0,0 0-40 0,-41 41 41 16,11-15-41-16,30-26 32 0,0 0-32 0,-23 23 33 15,0-1-33-15,23-22 21 0,0 0-21 0,-9 26 22 16,13 4-22-16,-4-30 5 0,0 0-5 0,14 31 6 16,9-2-6-16,-23-29 0 0,0 0 0 0,26 30 1 15,3-1-1-15,-29-29-2 0,0 0 2 0,26 28-2 0,-3-1 2 16,-23-27-6-16,0 0 6 0,23 21-5 0,0-4 5 15,-23-17-18-15,0 0 18 0,23 23-18 16,1 3 18-16,5 2-1183 0</inkml:trace>
  <inkml:trace contextRef="#ctx0" brushRef="#br0" timeOffset="111">13069 15532 1065 0,'0'0'0'15,"0"0"0"-15,23-24 0 0,-23 24 8 16,0 0-8-16,21-19 9 0,7-1-9 0,-28 20 30 0,0 0-30 16,41-13 31-16,10 2-31 0,-51 11 39 0,0 0-39 15,70-1 40-15,11 9-40 0,-81-8 28 0,0 0-28 16,82 24 29-16,-28 14-29 0,-54-38 15 0,0 0-15 16,28 59 15-16,-29 21-15 0,1-80 12 0,0 0-12 0,-30 86 13 15,-21 4-13-15,51-90 12 0,0 0-12 0,-59 85 13 16,-4-14-13-16,63-71 5 0,0 0-5 0,-58 57 6 15,14-13-6-15,44-44 2 0,0 0-2 0,-29 31 3 16,15-14-3-16,14-17 4 0,0 0-4 0,5 16 4 0,22 1-4 16,-27-17 4-16,0 0-4 0,49 14 5 0,29-11-5 15,-78-3 6-15,0 0-6 0,83-5 6 0,5-9-6 16,-88 14 11-16,0 0-11 0,90-12 12 0,-2 5-12 16,2 0-1011-16</inkml:trace>
  <inkml:trace contextRef="#ctx0" brushRef="#br0" timeOffset="112">14288 15454 1334 0,'0'0'0'0,"0"0"0"16,17-7 0-16,-17 7 15 0,0 0-15 0,18-10 16 16,1-8-16-16,-19 18 43 0,0 0-43 0,27-14 43 15,1 11-43-15,-28 3 36 0,0 0-36 0,30 7 37 16,0 7-37-16,-30-14 20 0,0 0-20 0,25 27 20 0,-10 18-20 16,-15-45 11-16,0 0-11 0,2 56 11 0,-18 16-11 15,16-72 11-15,0 0-11 0,-28 80 11 0,-12-2-11 16,40-78 10-16,0 0-10 0,-41 73 10 0,0-16-10 15,41-57 9-15,0 0-9 0,-30 40 10 0,16-18-10 16,14-22 9-16,0 0-9 0,7 17 9 0,18 2-9 0,-25-19 10 16,0 0-10-16,41 18 11 0,12-11-11 0,-53-7 10 15,0 0-10-15,58 0 10 0,9-4-10 0,-67 4 8 16,0 0-8-16,77-3 8 0,6 1-8 0,-83 2 5 16,0 0-5-16,88 0 6 0,-5 0-6 0,2 0-1240 15</inkml:trace>
  <inkml:trace contextRef="#ctx0" brushRef="#br0" timeOffset="113">15295 15778 1390 0,'0'0'0'0,"0"0"0"15,9 17 0-15,-9-17 9 0,0 0-9 0,5 8 9 16,-5-8-9-16,0 0 16 0,0 0-16 0,0 0 17 15,3-5-17-15,-3 5-1 0,0 0 1 0,0 0 0 16,0 0 0-16,0 0-1020 0</inkml:trace>
  <inkml:trace contextRef="#ctx0" brushRef="#br0" timeOffset="114">15716 15302 1558 0,'0'0'0'0,"2"7"0"0,3 10 0 0,-5-17 22 16,0 0-22-16,6 21 23 0,-10-4-23 0,4-17 52 16,0 0-52-16,-2 24 52 0,2 16-52 0,0-40 68 15,0 0-68-15,2 38 68 0,3-14-68 0,-5-24 46 0,0 0-46 16,9 21 46-16,7 3-46 0,-16-24 36 0,0 0-36 15,16 23 36-15,0-8-36 0,-16-15 28 0,0 0-28 16,14 12 29-16,12-3-29 0,-26-9 24 0,0 0-24 0,27 7 24 16,1-2-24-16,-28-5 18 0,0 0-18 0,32 7 19 15,3 9-19-15,-35-16 13 0,0 0-13 0,37 27 14 16,-2 24-14-16,-35-51 10 0,0 0-10 0,23 55 10 16,-14 6-10-16,-9-61 6 0,0 0-6 0,-9 55 6 15,-21-5-6-15,30-50 4 0,0 0-4 0,-37 42 5 16,-9-10-5-16,46-32 1 0,0 0-1 0,-47 25 2 15,4-10-2-15,43-15-1 0,0 0 1 0,-37 2-1 16,6-14 1-16,-1 0-1604 0</inkml:trace>
  <inkml:trace contextRef="#ctx0" brushRef="#br0" timeOffset="115">15778 15357 1524 0,'0'0'0'0,"9"0"0"0,14 0 0 15,-23 0 0-15,0 0 0 0,31-5 0 0,14-7 0 16,-45 12 1-16,0 0-1 0,56-18 1 0,15-4-1 0,-71 22 4 16,0 0-4-16,72-19 5 0,-3 8-5 0,-69 11 2 15,0 0-2-15,61-6 3 0,-6-3-3 0,-5 0-1095 16</inkml:trace>
  <inkml:trace contextRef="#ctx0" brushRef="#br0" timeOffset="116">16708 15786 1233 0,'0'0'0'0,"0"0"0"0,0 0 0 15,0 0 29-15,0 0-29 0,63 0 30 0,34-3-30 16,-97 3 77-16,0 0-77 0,116-7 77 0,1-7-77 0,-117 14 66 16,0 0-66-16,123-12 67 0,8-7-67 0,-131 19 45 15,0 0-45-15,122-16 46 0,-29 6-46 0,-93 10 8 0,0 0-8 16,64-7 9-16,-29 5-9 0,-35 2 0 0,0 0 0 15,18 0 1-15,-11 0-1 0,0 0-1206 0</inkml:trace>
  <inkml:trace contextRef="#ctx0" brushRef="#br0" timeOffset="117">17134 15440 1446 0,'0'0'0'0,"0"0"0"15,0 0 0-15,0 0 0 0,0 0 0 0,0 17 0 16,0 9 0-16,0-26-1 0,0 0 1 0,7 42 0 16,11 18 0-16,-18-60 10 0,0 0-10 0,18 77 10 15,3 16-10-15,-21-93 22 0,0 0-22 0,25 93 22 16,-2-13-22-16,-23-80 32 0,0 0-32 0,17 68 33 16,-6-6-33-16,-11-62 34 0,0 0-34 0,7 50 34 0,-2-17-34 15,-3 0-1172-15</inkml:trace>
  <inkml:trace contextRef="#ctx0" brushRef="#br0" timeOffset="118">18367 15262 1054 0,'0'0'0'0,"0"0"0"16,13 17 0-16,-13-17 26 0,0 0-26 0,7 28 26 15,2 15-26-15,-9-43 78 0,0 0-78 0,10 54 79 16,8 8-79-16,-18-62 58 0,0 0-58 0,17 66 58 0,1 0-58 15,-18-66 24-15,0 0-24 0,16 72 24 16,-2 10-24-16,-14-82 13 0,0 0-13 0,16 83 14 16,-5-11-14-16,1 1-1031 0</inkml:trace>
  <inkml:trace contextRef="#ctx0" brushRef="#br0" timeOffset="119">18775 15170 1222 0,'0'0'0'0,"0"0"0"0,12 12 0 0,-12-12 10 0,0 0-10 16,13 24 10-16,2 23-10 0,-15-47 50 0,0 0-50 16,16 61 50-16,2 13-50 0,-18-74 54 0,0 0-54 15,18 76 55-15,1 0-55 0,-19-76 44 0,0 0-44 16,21 90 44-16,-7 18-44 0,-14-108 32 0,0 0-32 0,18 102 33 15,-9-21-33-15,-9-81 24 0,0 0-24 0,9 59 24 16,-6-31-24-16,2 1-1179 0</inkml:trace>
  <inkml:trace contextRef="#ctx0" brushRef="#br0" timeOffset="120">19352 15798 1468 0,'0'0'0'0,"0"0"0"16,-6 18 0-16,6-18 5 0,0 0-5 0,-5 8 6 15,0-6-6-15,5-2 3 0,0 0-3 0,-9 0 4 0,-5 0-4 16,14 0-5-16,0 0 5 0,0 0-4 0,0-19 4 16,0 0-1048-16</inkml:trace>
  <inkml:trace contextRef="#ctx0" brushRef="#br0" timeOffset="121">19823 15336 1345 0,'0'0'0'16,"1"-8"0"-16,3-20 0 0,-4 28 0 0,0 0 0 15,10-31 1-15,12 3-1 0,-22 28 0 0,0 0 0 16,26-22 0-16,15 6 0 0,-41 16 11 0,0 0-11 16,47-7 12-16,15 9-12 0,-62-2 31 0,0 0-31 15,58 17 32-15,-3 19-32 0,-55-36 36 0,0 0-36 0,40 54 36 16,-22 17-36-16,-18-71 41 0,0 0-41 0,0 76 42 16,-26-3-42-16,26-73 36 0,0 0-36 0,-39 79 36 15,-12 10-36-15,51-89 25 0,0 0-25 0,-50 81 26 16,13-20-26-16,37-61 21 0,0 0-21 0,-30 45 22 15,20-16-22-15,10-29 17 0,0 0-17 0,-6 21 17 16,12-4-17-16,-6-17 16 0,0 0-16 0,17 14 17 0,22-4-17 16,-39-10 14-16,0 0-14 0,51 4 14 0,6-8-14 15,-57 4 12-15,0 0-12 0,61-8 13 0,-4-4-13 16,-57 12 2-16,0 0-2 0,60-19 3 0,0-7-3 16,-60 26 3-16,0 0-3 0,60-30 3 0,-4-3-3 15,-1 0-1353-15</inkml:trace>
  <inkml:trace contextRef="#ctx0" brushRef="#br0" timeOffset="122">21359 15483 1233 0,'0'0'0'0,"23"2"0"16,26 5 0-16,-49-7-1 0,0 0 1 0,57 5-1 0,3-3 1 16,-60-2 0-16,0 0 0 0,56-2 0 0,-8 0 0 15,-48 2 3-15,0 0-3 0,35-6 4 0,-16 4-4 16,-19 2 1-16,0 0-1 0,9 2 1 0,-9-2-1 15,0 0-870-15</inkml:trace>
  <inkml:trace contextRef="#ctx0" brushRef="#br0" timeOffset="123">21392 15771 1199 0,'0'0'0'16,"13"3"0"-16,15 1 0 15,-28-4 3-15,0 0-3 0,42 1 4 0,9-4-4 0,-51 3 7 16,0 0-7-16,50-7 8 0,-1-4-8 0,-49 11 14 0,0 0-14 16,41-12 15-16,-4-7-15 0,-37 19 25 0,0 0-25 15,35-17 25-15,2 3-25 0,0 0-915 0</inkml:trace>
  <inkml:trace contextRef="#ctx0" brushRef="#br0" timeOffset="124">22758 15227 1211 0,'0'0'0'0,"16"-7"0"0,24-12 0 0,-40 19 23 16,0 0-23-16,55-19 24 0,0 9-24 0,-55 10 52 15,0 0-52-15,56-2 53 0,-1 9-53 0,-55-7 66 0,0 0-66 16,47 21 67-16,-8 17-67 0,-39-38 39 0,0 0-39 15,25 48 39-15,-20 11-39 0,-5-59 29 0,0 0-29 16,-9 61 29-16,-24-4-29 0,33-57 21 0,0 0-21 16,-37 47 22-16,0-11-22 0,37-36 17 0,0 0-17 0,-32 24 17 15,9-8-17-15,23-16 6 0,0 0-6 0,-14 8 7 16,14-8-7-16,0 0 2 0,0 0-2 0,5 9 3 16,20-6-3-16,-25-3 1 0,0 0-1 0,33 0 1 15,-4 6-1-15,-29-6 0 0,0 0 0 0,26 8 0 16,-3 3 0-16,-23-11 0 0,0 0 0 0,23 19 0 15,2 14 0-15,-25-33 0 0,0 0 0 0,15 41 0 16,-15 2 0-16,0-43 0 0,0 0 0 0,-14 47 0 16,-16 0 0-16,30-47 1 0,0 0-1 0,-42 40 1 15,-6-11-1-15,48-29 3 0,0 0-3 0,-47 21 3 16,3-7-3-16,44-14 5 0,0 0-5 0,-43 5 5 16,8-10-5-16,35 5 7 0,0 0-7 0,-28-9 8 0,12 4-8 15,0 0-1262-15</inkml:trace>
  <inkml:trace contextRef="#ctx0" brushRef="#br0" timeOffset="125">23454 15234 1390 0,'0'0'0'15,"7"-5"0"-15,13-11 0 0,-20 16 22 16,0 0-22-16,28-19 22 0,9 2-22 0,-37 17 53 16,0 0-53-16,48-12 54 0,10 7-54 0,-58 5 52 0,0 0-52 15,56 3 53-15,-4 11-53 0,-52-14 50 0,0 0-50 0,40 26 51 16,-12 14-51-16,-28-40 29 0,0 0-29 0,13 45 29 16,-19 8-29-16,6-53 30 0,0 0-30 0,-21 56 30 15,-14-3-30-15,35-53 27 0,0 0-27 0,-44 45 28 16,-4-19-28-16,48-26 15 0,0 0-15 0,-39 23 15 15,13-11-15-15,26-12 5 0,0 0-5 0,-16 9 5 16,16-9-5-16,0 0 2 0,0 0-2 0,-3 10 3 16,3-10-3-16,0 0 0 0,0 0 0 0,17 12 1 15,15 0-1-15,-32-12 0 0,0 0 0 0,30 12 0 0,-9-3 0 16,-21-9 0-16,0 0 0 0,20 14 0 0,10 17 0 16,-30-31-1-16,0 0 1 0,28 38 0 0,-12 5 0 15,-16-43 0-15,0 0 0 0,1 44 0 0,-13 1 0 16,12-45 0-16,0 0 0 0,-28 36 0 0,-22-8 0 15,50-28 0-15,0 0 0 0,-56 22 0 0,-6-6 0 16,62-16 0-16,0 0 0 0,-53 8 1 0,15-9-1 16,38 1 0-16,0 0 0 0,-27-11 0 0,13-4 0 15,0-1-1415-15</inkml:trace>
  <inkml:trace contextRef="#ctx0" brushRef="#br0" timeOffset="126">24278 15710 1513 0,'0'0'0'0,"0"0"0"16,-7 0 0-16,7 0 28 0,0 0-28 0,-9-3 28 16,-3-6-28-16,12 9 23 0,0 0-23 0,-9-9 23 15,7-3-23-15,2 12 0 0,0 0 0 0,2-12 0 16,-2 12 0-16,0 0-1152 0</inkml:trace>
  <inkml:trace contextRef="#ctx0" brushRef="#br0" timeOffset="127">24474 15198 1412 0,'0'0'0'0,"0"0"0"0,14-16 0 16,-14 16 16-16,0 0-16 0,18-15 17 0,15-1-17 16,-33 16 73-16,0 0-73 0,44-10 74 0,9 1-74 15,-53 9 75-15,0 0-75 0,57-7 75 0,-1 0-75 0,-56 7 51 16,0 0-51-16,57-5 51 0,-10 0-51 16,-47 5 36-16,0 0-36 0,37-4 36 0,-16 4-36 0,-21 0 28 15,0 0-28-15,18 12 28 0,3 14-28 0,-21-26 21 16,0 0-21-16,14 51 21 0,-10 32-21 15,-4-83 21-15,0 0-21 0,-5 91 21 0,-8-4-21 0,13-87 17 16,0 0-17-16,-14 78 17 0,0-4-17 0,14-74 20 16,0 0-20-16,-11 71 21 0,4-7-21 0,7-64 10 15,0 0-10-15,-5 47 10 0,3-19-10 0,2-28 6 0,0 0-6 16,7 10 6-16,15-13-6 0,0-1-1563 0</inkml:trace>
  <inkml:trace contextRef="#ctx0" brushRef="#br0" timeOffset="128">26100 15412 1099 0,'0'0'0'16,"0"0"0"-16,-12-31 0 0,12 31 46 0,0 0-46 15,-21-26 46-15,-9 4-46 0,30 22 92 0,0 0-92 16,-41-11 93-16,-12 17-93 0,53-6 71 0,0 0-71 16,-51 20 72-16,7 15-72 0,44-35 33 0,0 0-33 15,-33 43 33-15,13 4-33 0,20-47 33 0,0 0-33 0,-10 38 33 16,4-10-33-16,6-28 26 0,0 0-26 0,2 22 26 16,7-1-26-16,-9-21 22 0,0 0-22 0,12 17 23 15,6-5-23-15,-18-12 16 0,0 0-16 0,32 6 16 16,19-19-16-16,-51 13 10 0,0 0-10 0,56-19 10 15,-3-8-10-15,-53 27 7 0,0 0-7 16,42-47 7-16,-12-22-7 0,-30 69 4 0,0 0-4 0,20-85 5 16,-13-8-5-16,-7 93 5 0,0 0-5 0,0-94 6 15,-4 9-6-15,4 85 6 0,0 0-6 0,-7-72 6 16,-2 9-6-16,9 63 9 0,0 0-9 0,-8-46 9 16,-1 18-9-16,9 28 11 0,0 0-11 0,-11-9 11 15,1 20-11-15,10-11 11 0,0 0-11 0,-9 27 11 0,5 20-11 16,4-47 14-16,0 0-14 0,4 55 14 0,5 3-14 15,-9-58 14-15,0 0-14 0,14 70 15 0,10 19-15 16,-24-89 15-16,0 0-15 0,30 88 16 0,6-3-16 16,-36-85 15-16,0 0-15 0,39 76 16 0,1-15-16 15,-40-61 14-15,0 0-14 0,34 46 14 0,-17-22-14 16,-17-24 14-16,0 0-14 0,18 18 14 0,8-3-14 0,-26-15 3 16,0 0-3-16,34 6 4 0,1-17-4 0,0 1-1508 15</inkml:trace>
  <inkml:trace contextRef="#ctx0" brushRef="#br0" timeOffset="129">26656 15129 1334 0,'0'0'0'16,"2"6"0"-16,-1 10 0 0,-1-16-1 0,0 0 1 16,2 24 0-16,0 9 0 0,-2-33-5 0,0 0 5 0,0 49-4 15,0 16 4-15,0-65 32 0,0 0-32 0,-2 68 32 16,-3-9-32-16,5-59 60 0,0 0-60 0,-7 50 60 15,2-10-60-15,5-40 64 0,0 0-64 0,-6 34 64 16,1-3-64-16,5-31 51 0,0 0-51 0,-2 25 52 16,2-17-52-16,0 3-1245 0</inkml:trace>
  <inkml:trace contextRef="#ctx0" brushRef="#br0" timeOffset="130">26592 15156 1367 0,'0'0'0'0,"0"0"0"15,18-15 0-15,-18 15 19 0,0 0-19 0,16-16 19 16,0 1-19-16,-16 15 42 0,0 0-42 0,23-18 42 16,16-4-42-16,-39 22 25 0,0 0-25 0,45-19 25 0,7 8-25 15,-52 11 47-15,0 0-47 0,44-5 48 0,-18 5-48 16,-26 0 60-16,0 0-60 0,23 9 61 0,3 10-61 16,-26-19 60-16,0 0-60 0,20 29 61 0,-15 13-61 0,-5-42 43 15,0 0-43-15,-10 46 43 0,-19 6-43 0,29-52 29 16,0 0-29-16,-37 49 30 0,-3-4-30 0,40-45 19 0,0 0-19 15,-36 36 19-15,15-13-19 0,21-23 4 0,0 0-4 16,-9 14 5-16,8-8-5 0,1-6 0 0,0 0 0 16,14 11 0-16,19 8 0 0,-33-19-2 0,0 0 2 15,37 21-2-15,-10-4 2 0,-27-17-11 0,0 0 11 16,28 22-10-16,11 8 10 0,-39-30-19 0,0 0 19 16,37 40-19-16,-9 3 19 0,-28-43-17 0,0 0 17 15,16 50-16-15,-18 2 16 0,2-52-4 0,0 0 4 0,-21 43-3 16,-23-15 3-16,44-28 0 0,0 0 0 15,-64 17 0-15,-18-15 0 0,82-2 2 0,0 0-2 16,-85 0 2-16,16-2-2 0,69 2 3 0,0 0-3 0,-60-3 3 16,11-2-3-16,49 5 2 0,0 0-2 0,-39-16 2 15,13-12-2-15,-1-1-1425 0</inkml:trace>
  <inkml:trace contextRef="#ctx0" brushRef="#br0" timeOffset="131">7488 17472 527 0,'0'0'0'0,"0"0"0"16,0 0 0-16,0 0 4 0,0 0-4 0,0 0 5 15,17-18-5-15,-17 18 73 0,0 0-73 0,23-5 73 16,20-2-73-16,-43 7 140 0,0 0-140 0,56-12 140 0,13-3-140 16,-69 15 74-16,0 0-74 0,90-19 75 0,19-2-75 15,-109 21 38-15,0 0-38 0,122-21 38 0,-4 5-38 16,-118 16 24-16,0 0-24 0,116-12 24 15,1 4-24-15,-117 8 31 0,0 0-31 0,100-9 31 0,-24 0-31 16,-76 9 16-16,0 0-16 0,55-5 17 0,-23 5-17 16,-32 0 8-16,0 0-8 0,21 4 9 0,-16-1-9 15,4 1-951-15</inkml:trace>
  <inkml:trace contextRef="#ctx0" brushRef="#br0" timeOffset="132">8047 17370 953 0,'0'0'0'15,"0"0"0"-15,0 13 0 0,0-13 19 0,0 0-19 16,2 16 19-16,6 3-19 0,-8-19 37 0,0 0-37 16,13 31 37-16,4 14-37 0,-17-45 34 0,0 0-34 15,16 54 34-15,0 0-34 0,-16-54 36 0,0 0-36 16,11 51 37-16,-6-7-37 0,-5-44 30 0,0 0-30 15,4 40 31-15,-8-1-31 0,4-39 25 0,0 0-25 16,4 42 26-16,4 3-26 0,1 0-929 0</inkml:trace>
  <inkml:trace contextRef="#ctx0" brushRef="#br0" timeOffset="133">8431 17667 1233 0,'0'0'0'0,"0"9"0"0,6 12 0 16,-6-21 0-16,0 0 0 0,3 26 1 0,-3 5-1 16,0-31 17-16,0 0-17 0,0 40 17 0,9 12-17 15,-9-52 26-15,0 0-26 0,14 53 27 0,4-3-27 0,-18-50 26 16,0 0-26-16,14 42 26 0,0-11-26 0,-14-31 40 16,0 0-40-16,18 19 40 0,3-12-40 0,-21-7 41 15,0 0-41-15,23-12 41 0,0-23-41 0,-23 35 39 16,0 0-39-16,17-45 39 0,-1-5-39 15,-16 50 36-15,0 0-36 0,13-52 37 0,-10 5-37 0,-3 47 31 16,0 0-31-16,-9-39 32 0,-12 6-32 0,21 33 31 16,0 0-31-16,-23-26 31 0,-5 12-31 0,28 14 28 0,0 0-28 15,-27-9 29-15,13 8-29 0,14 1 24 0,0 0-24 16,-12 3 24-16,3 4-24 0,9-7 10 0,0 0-10 16,-10 10 10-16,1 9-10 0,-4 0-1392 0</inkml:trace>
  <inkml:trace contextRef="#ctx0" brushRef="#br0" timeOffset="134">9059 17229 1311 0,'0'0'0'0,"0"0"0"16,0 0 0-16,0 0 1 0,0 0-1 0,-5 7 2 16,5-7-2-16,0 0 2 0,0 0-2 0,-3 25 2 0,6 16-2 15,-3-41 28-15,0 0-28 0,5 62 29 0,1 23-29 16,-6-85 37-16,0 0-37 0,14 87 37 0,7-4-37 16,-21-83 40-16,0 0-40 0,18 76 41 0,-4-12-41 0,-14-64 37 15,0 0-37-15,5 61 38 0,-2-4-38 0,-3-57 13 16,0 0-13-16,-3 43 14 0,1-15-14 0,2-2-1164 0</inkml:trace>
  <inkml:trace contextRef="#ctx0" brushRef="#br0" timeOffset="135">8959 17714 1188 0,'0'0'0'15,"0"0"0"-15,-9 5 0 0,9-5 16 0,0 0-16 16,-7 4 16-16,7-4-16 0,0 0 39 0,0 0-39 15,0 0 40-15,12 1-40 0,-12-1 34 0,0 0-34 16,18 2 34-16,14-4-34 0,-32 2 31 0,0 0-31 16,33-5 32-16,6-3-32 0,-39 8 30 0,0 0-30 0,42-9 30 15,2-3-30-15,-44 12 28 0,0 0-28 0,50-12 29 16,4 0-29-16,-54 12 27 0,0 0-27 0,59-16 27 16,-10-7-27-16,-49 23 23 0,0 0-23 0,35-20 24 15,-6 4-24-15,-29 16 21 0,0 0-21 0,17-10 21 0,-6 3-21 16,-11 7 17-16,0 0-17 0,0 0 17 0,9 2-17 15,-9-2 16-15,0 0-16 0,-2 10 16 0,-7 11-16 16,9-21 14-16,0 0-14 0,-14 29 14 0,-2 4-14 16,16-33 16-16,0 0-16 0,-11 29 16 0,4-11-16 15,7-18 14-15,0 0-14 0,-1 14 14 0,1-4-14 16,0-10 13-16,0 0-13 0,0 12 13 0,8 5-13 0,-8-17 10 16,0 0-10-16,9 16 10 0,5-7-10 0,-14-9 9 15,0 0-9-15,15 3 9 0,-3-6-9 0,-12 3 5 16,0 0-5-16,10-9 5 0,3-8-5 15,-13 17 2-15,0 0-2 0,5-23 2 0,-1-3-2 16,-4 26 1-16,0 0-1 0,-4-26 2 0,1-3-2 0,3 29 2 16,0 0-2-16,-2-21 2 0,-2 11-2 0,4 10 6 15,0 0-6-15,0 0 6 0,4 8-6 0,-4-8 10 0,0 0-10 16,9 21 10-16,8 15-10 0,-17-36 13 0,0 0-13 16,25 35 13-16,7-9-13 0,-32-26 14 0,0 0-14 15,38 17 15-15,8-8-15 0,-46-9 15 0,0 0-15 16,50 2 15-16,-6-6-15 0,-44 4 17 0,0 0-17 15,39-12 18-15,-6-12-18 0,-33 24 17 0,0 0-17 16,23-40 17-16,-9-15-17 0,-14 55 15 0,0 0-15 16,9-73 15-16,-13-17-15 0,4 90 15 0,0 0-15 15,-8-86 16-15,-3 6-16 0,11 80 17 0,0 0-17 0,-16-66 17 16,6 21-17-16,10 45 21 0,0 0-21 0,-9-29 22 16,4 15-22-16,5 14 27 0,0 0-27 0,0 10 28 15,0 27-28-15,0-37 27 0,0 0-27 0,1 45 28 0,6 8-28 16,-7-53 29-16,0 0-29 0,16 64 30 15,9 18-30-15,-25-82 25 0,0 0-25 0,32 81 26 16,-4-5-26-16,-28-76 10 0,0 0-10 0,35 69 11 16,2-10-11-16,-37-59 5 0,0 0-5 0,32 50 5 0,-11-12-5 15,2 0-1818-15</inkml:trace>
  <inkml:trace contextRef="#ctx0" brushRef="#br0" timeOffset="136">10978 17776 1165 0,'4'-10'0'0,"-4"10"100"0,0 0-100 0,23-45 101 16,2-10-101-16,-25 55 77 0,0 0-77 0,24-66 78 16,-1-10-78-16,-23 76 52 0,0 0-52 0,18-75 52 15,-11 6-52-15,-7 69 41 0,0 0-41 0,-2-64 42 0,-12 5-42 16,14 59 37-16,0 0-37 0,-18-52 37 15,-3 7-37-15,21 45 28 0,0 0-28 0,-10-29 29 0,3 17-29 16,7 12 29-16,0 0-29 0,-7 12 29 0,-11 28-29 16,18-40 25-16,0 0-25 0,-18 50 25 0,9 9-25 15,9-59 19-15,0 0-19 0,0 67 20 0,6 11-20 16,-6-78 16-16,0 0-16 0,21 80 16 0,11 1-16 16,-32-81 13-16,0 0-13 0,46 74 14 0,6-17-14 15,-52-57 13-15,0 0-13 0,55 49 14 0,0-8-14 16,-55-41 13-16,0 0-13 0,46 28 14 0,-2-16-14 15,-44-12 8-15,0 0-8 0,40-1 8 0,-3-13-8 16,-37 14 5-16,0 0-5 0,36-25 5 0,-5-7-5 16,-31 32 2-16,0 0-2 0,27-42 3 0,-11-6-3 0,-16 48 2 15,0 0-2-15,12-51 2 0,-8 8-2 0,-4 43 3 0,0 0-3 16,0-31 3-16,0 19-3 0,0 12 4 0,0 0-4 16,0 0 4-16,8 24-4 0,-8-24 6 0,0 0-6 15,6 33 6-15,4 10-6 0,-10-43 8 0,0 0-8 16,18 42 8-16,3-11-8 0,-21-31 8 0,0 0-8 15,23 26 9-15,5-5-9 0,-28-21 10 0,0 0-10 16,30 15 10-16,-5-6-10 0,-25-9 10 0,0 0-10 16,25 2 10-16,-2-9-10 0,-23 7 13 0,0 0-13 0,17-14 13 15,-1-5-13-15,-16 19 12 0,0 0-12 0,7-23 13 16,-12-3-13-16,5 26 10 0,0 0-10 0,-16-34 10 16,-9-8-10-16,25 42 8 0,0 0-8 0,-35-38 8 15,-6 14-8-15,41 24 7 0,0 0-7 0,-45-9 8 16,4 14-8-16,41-5 7 0,0 0-7 0,-32 18 7 15,11 9-7-15,21-27 2 0,0 0-2 0,-5 32 2 16,19-3-2-16,0 0-1705 0</inkml:trace>
  <inkml:trace contextRef="#ctx0" brushRef="#br0" timeOffset="137">12247 17285 1547 0,'0'0'0'0,"0"0"0"0,-9-9 0 0,9 9 20 16,0 0-20-16,-18-7 20 0,-14 4-20 0,32 3 35 16,0 0-35-16,-44 0 35 0,-7 2-35 0,51-2 45 0,0 0-45 15,-53 5 46-15,11 5-46 0,42-10 41 16,0 0-41-16,-35 10 41 0,17-3-41 0,18-7 42 0,0 0-42 16,-3 19 43-16,10 25-43 0,-7-44 36 0,0 0-36 15,23 57 37-15,14 5-37 0,-37-62 32 0,0 0-32 16,44 64 32-16,0-7-32 0,-44-57 21 15,0 0-21-15,39 47 22 0,-13-14-22 0,-26-33 16 0,0 0-16 16,18 22 17-16,-10-6-17 0,-8-16 12 0,0 0-12 16,4 14 12-16,-4-2-12 0,0-12 7 0,0 0-7 15,-18 14 8-15,-22 3-8 0,40-17 4 0,0 0-4 0,-48 14 5 16,8-7-5-16,40-7 0 0,0 0 0 0,-29-2 1 16,15-5-1-16,14 7-2 0,0 0 2 0,0-10-2 15,23-4 2-15,-2 0-1570 0</inkml:trace>
  <inkml:trace contextRef="#ctx0" brushRef="#br0" timeOffset="138">12435 17299 1412 0,'0'0'0'0,"0"0"0"0,20-23 0 16,-20 23 11-16,0 0-11 0,14-19 11 0,-7 7-11 16,-7 12 22-16,0 0-22 0,0 0 22 0,2-7-22 15,-2 7 45-15,0 0-45 0,-9 5 46 0,-9 11-46 16,18-16 66-16,0 0-66 0,-16 17 66 0,8 2-66 15,8-19 69-15,0 0-69 0,5 31 69 0,13 21-69 16,-18-52 61-16,0 0-61 0,26 61 62 0,11 3-62 16,-37-64 49-16,0 0-49 0,32 64 49 0,-9-10-49 15,-23-54 41-15,0 0-41 0,12 39 41 0,-5-14-41 0,-7-25 33 0,0 0-33 16,-10 20 34-16,-19 10-34 0,29-30 24 0,0 0-24 16,-42 27 24-16,-13-4-24 0,55-23 9 0,0 0-9 15,-58 17 10-15,7-6-10 0,51-11 3 0,0 0-3 16,-41 3 4-16,15-6-4 0,26 3-1 0,0 0 1 15,-5-12 0-15,24-14 0 0,-1 0-1652 0</inkml:trace>
  <inkml:trace contextRef="#ctx0" brushRef="#br0" timeOffset="139">13182 17363 1513 0,'0'0'0'16,"12"1"0"-16,16 1 0 0,-28-2 14 0,0 0-14 15,37 0 15-15,21-2-15 0,-58 2 28 0,0 0-28 16,59-3 29-16,-1 0-29 0,-58 3 20 15,0 0-20-15,46 0 21 0,-15 1-21 0,-31-1-1 0,0 0 1 16,18 4 0-16,-13 1 0 0,4 0-1170 0</inkml:trace>
  <inkml:trace contextRef="#ctx0" brushRef="#br0" timeOffset="140">13224 17640 1524 0,'0'0'0'0,"0"0"0"0,21 13 0 16,-21-13 0-16,0 0 0 0,28 11 1 0,16-9-1 16,-44-2 7-16,0 0-7 0,50-2 7 0,3-3-7 15,-53 5 7-15,0 0-7 0,47-12 8 0,-6-8-8 16,-41 20 0-16,0 0 0 0,39-17 1 0,1 5-1 16,-1 0-1107-16</inkml:trace>
  <inkml:trace contextRef="#ctx0" brushRef="#br0" timeOffset="141">14527 16973 1334 0,'0'0'0'0,"0"0"0"15,0 0 0-15,0 0 47 0,0 0-47 0,0 0 48 0,0 33-48 16,0-33 45-16,0 0-45 0,2 40 46 0,5 21-46 16,-7-61 44-16,0 0-44 0,9 65 44 0,0 1-44 15,-9-66 22-15,0 0-22 0,9 68 23 0,-2 1-23 16,-7-69 10-16,0 0-10 0,9 67 10 0,-1-3-10 15,-8-64 7-15,0 0-7 0,13 54 8 16,-1-19-8-16,2-1-1206 0</inkml:trace>
  <inkml:trace contextRef="#ctx0" brushRef="#br0" timeOffset="142">14901 17236 1435 0,'0'0'0'15,"-3"11"0"-15,-1 16 0 0,4-27 17 0,0 0-17 16,-1 28 18-16,1-9-18 0,0-19 24 0,0 0-24 0,5 24 25 16,4 14-25-16,-9-38 38 0,0 0-38 0,12 42 39 15,4-6-39-15,-16-36 30 0,0 0-30 0,16 28 30 16,7-5-30-16,-23-23 26 0,0 0-26 0,24 12 27 16,8-14-27-16,-32 2 24 0,0 0-24 0,30-17 24 15,-3-18-24-15,-27 35 21 0,0 0-21 0,14-36 22 16,-11 1-22-16,-3 35 24 0,0 0-24 0,-12-31 24 15,-20 1-24-15,32 30 21 0,0 0-21 0,-40-27 22 16,-13 3-22-16,53 24 20 0,0 0-20 0,-52-13 20 16,-2 17-20-16,54-4 11 0,0 0-11 0,-44 12 11 15,15 5-11-15,29-17 5 0,0 0-5 0,-17 23 6 16,10 5-6-16,1-1-1413 0</inkml:trace>
  <inkml:trace contextRef="#ctx0" brushRef="#br0" timeOffset="143">15575 17562 1423 0,'0'0'0'0,"0"0"0"16,5-18 0-16,-5 18 0 0,0 0 0 0,15-26 0 15,9-19 0-15,-24 45 0 0,0 0 0 0,27-51 0 16,-6-7 0-16,-21 58 14 0,0 0-14 0,12-64 14 15,-8-8-14-15,-4 72 26 0,0 0-26 0,0-78 26 16,-7-7-26-16,7 85 31 0,0 0-31 0,-9-76 32 16,-2 19-32-16,11 57 32 0,0 0-32 0,-12-43 33 15,1 15-33-15,11 28 30 0,0 0-30 0,-8-12 30 0,-7 12-30 16,15 0 30-16,0 0-30 0,-15 19 30 0,-5 21-30 16,20-40 25-16,0 0-25 0,-17 58 25 0,11 24-25 15,6-82 20-15,0 0-20 0,2 85 20 0,14-9-20 16,-16-76 16-16,0 0-16 0,26 65 16 0,11 1-16 15,-37-66 17-15,0 0-17 0,44 68 18 0,2 1-18 16,-46-69 15-16,0 0-15 0,46 60 15 0,-3-16-15 16,-43-44 15-16,0 0-15 0,40 24 15 0,-5-24-15 15,-35 0 13-15,0 0-13 0,36-23 14 0,4-22-14 16,-40 45 10-16,0 0-10 0,35-53 10 0,-3 1-10 0,-32 52 9 16,0 0-9-16,23-50 10 0,-14 5-10 0,-9 45 7 15,0 0-7-15,5-33 8 0,-5 16-8 0,0 17 7 16,0 0-7-16,0 0 7 0,0 0-7 0,0 0 6 0,0 0-6 15,0 0 6-15,4 13-6 0,-4-13 6 0,0 0-6 16,10 26 6-16,12 18-6 0,-22-44 5 0,0 0-5 16,22 46 5-16,10-1-5 0,-32-45 5 0,0 0-5 0,25 38 6 15,-7-13-6-15,-18-25 4 0,0 0-4 0,17 8 5 16,6-13-5-16,-23 5 5 0,0 0-5 0,18-21 5 16,-11-15-5-16,-7 36 4 0,0 0-4 0,0-38 5 15,-4-2-5-15,4 40 4 0,0 0-4 0,-12-34 5 16,-2 4-5-16,14 30 5 0,0 0-5 0,-20-28 5 15,-2 1-5-15,22 27 7 0,0 0-7 0,-25-26 7 16,2 7-7-16,23 19 5 0,0 0-5 0,-14-11 5 16,14 11-5-16,0 0 0 0,0 0 0 0,-6 0 0 15,6 9 0-15,2 0-1575 0</inkml:trace>
  <inkml:trace contextRef="#ctx0" brushRef="#br0" timeOffset="144">16602 17183 1446 0,'0'0'0'0,"1"-9"0"0,5-13 0 0,-6 22-18 16,0 0 18-16,0-33-17 0,-4-7 17 0,4 40-40 15,0 0 40-15,-5-33-40 0,-7 14 40 0,12 19 1 16,0 0-1-16,-18 2 2 0,-7 22-2 0,25-24 35 15,0 0-35-15,-31 40 35 0,-7 15-35 16,38-55 89-16,0 0-89 0,-30 55 89 0,9-10-89 0,21-45 88 16,0 0-88-16,-10 40 88 0,6 0-88 0,4-40 60 0,0 0-60 15,0 33 61-15,4-11-61 0,-4-22 31 0,0 0-31 0,9 16 31 16,3-4-31-16,-12-12 20 0,0 0-20 0,21-2 20 16,9-17-20-16,-30 19 4 0,0 0-4 0,27-27 5 15,-5-3-5-15,-22 30 0 0,0 0 0 0,23-36 1 16,-8-7-1-16,-15 43-1 0,0 0 1 0,14-44 0 15,0 5 0-15,-14 39-1 0,0 0 1 0,10-28-1 16,-4 16 1-16,-6 12 0 0,0 0 0 0,8 14 1 16,7 29-1-16,-15-43 7 0,0 0-7 0,14 54 7 15,3 4-7-15,-17-58 17 0,0 0-17 0,13 68 18 16,1 17-18-16,-14-85 25 0,0 0-25 0,14 84 26 0,-5-2-26 16,-9-82 32-16,0 0-32 0,0 76 32 0,-14-10-32 15,14-66 33-15,0 0-33 0,-22 65 33 0,-6 0-33 16,28-65 30-16,0 0-30 0,-37 53 30 0,-3-15-30 15,40-38 28-15,0 0-28 0,-45 21 28 16,1-21-28-16,44 0 13 0,0 0-13 0,-40-19 14 0,8-21-14 16,32 40 0-16,0 0 0 0,-19-47 1 0,6 2-1 15,3 0-1713-15</inkml:trace>
  <inkml:trace contextRef="#ctx0" brushRef="#br0" timeOffset="145">17226 16850 1222 0,'0'0'0'0,"2"7"0"16,3 9 0-16,-5-16 3 0,0 0-3 0,5 17 3 0,-1 2-3 15,-4-19 23-15,0 0-23 0,4 37 24 0,1 23-24 16,-5-60 59-16,0 0-59 0,3 68 59 0,-3-6-59 15,0-62 54-15,0 0-54 0,-3 48 55 0,1-18-55 16,2-30 49-16,0 0-49 0,-2 15 49 0,2-4-49 16,0-11 46-16,0 0-46 0,0 7 47 0,0-7-47 15,0 0 34-15,0 0-34 0,0 0 34 0,7-12-34 0,-7 12 22 16,0 0-22-16,0-32 23 0,0-26-23 16,0 58 15-16,0 0-15 0,-5-70 15 0,2 3-15 0,3 67 9 15,0 0-9-15,0-61 9 0,-4 8-9 0,4 53 3 16,0 0-3-16,0-50 4 0,4 3-4 0,-4 47 2 15,0 0-2-15,5-45 2 0,7 5-2 0,-12 40 1 16,0 0-1-16,18-38 2 0,8 2-2 0,-26 36 1 16,0 0-1-16,32-30 1 0,10 13-1 0,-42 17 4 0,0 0-4 15,44-2 4-15,2 19-4 0,-46-17 8 0,0 0-8 16,32 28 8-16,-14 2-8 0,-18-30 12 0,0 0-12 0,0 38 13 16,-16 8-13-16,16-46 14 0,0 0-14 0,-34 47 15 15,-15-9-15-15,49-38 13 0,0 0-13 0,-46 31 14 16,11-6-14-16,35-25 1 0,0 0-1 0,-21 17 1 15,10-7-1-15,0 1-1423 0</inkml:trace>
  <inkml:trace contextRef="#ctx0" brushRef="#br0" timeOffset="146">17755 16913 1491 0,'0'0'0'0,"0"0"0"0,2 7 0 15,-2-7 58-15,0 0-58 0,0 0 59 0,2 8-59 16,-2-8 125-16,0 0-125 0,-2 9 126 0,-3 12-126 16,5-21 97-16,0 0-97 0,-6 29 97 0,3 14-97 0,3-43 38 15,0 0-38-15,-2 39 38 0,0-17-38 0,2-22 16 16,0 0-16-16,0 16 17 0,0-3-17 0,0-13 7 0,0 0-7 15,4 11 8-15,3-8-8 0,-7-3 0 0,0 0 0 16,12-3 0-16,4-11 0 0,2 0-1573 0</inkml:trace>
  <inkml:trace contextRef="#ctx0" brushRef="#br0" timeOffset="147">17761 16622 1468 0,'0'0'0'0,"0"0"0"16,1-19 0-16,-1 19 0 0,0 0 0 0,4-14 0 15,-1 5 0-15,-3 9-1 0,0 0 1 0,0 0-1 16,0 0 1-16,0 0 3 0,0 0-3 0,0 0 4 16,-7 16-4-16,7-16 6 0,0 0-6 0,-1 26 6 15,2 17-6-15,1 1-1054 0</inkml:trace>
  <inkml:trace contextRef="#ctx0" brushRef="#br0" timeOffset="148">17113 17390 1177 0,'0'0'0'0,"0"0"0"16,7 7 0-16,-7-7 38 0,0 0-38 0,13 6 38 15,13-3-38-15,-26-3 44 0,0 0-44 0,35-2 45 16,17-3-45-16,-52 5 46 0,0 0-46 0,61-7 46 16,17 0-46-16,-78 7 63 0,0 0-63 0,86-7 63 15,-1 0-63-15,-85 7 60 0,0 0-60 0,88-7 61 16,14-1-61-16,-102 8 60 0,0 0-60 0,101-7 60 16,-7 5-60-16,-94 2 48 0,0 0-48 0,77 0 49 15,-26 2-49-15,-51-2 32 0,0 0-32 0,36-2 32 0,-19-1-32 16,-17 3 8-16,0 0-8 0,9-2 8 15,-9 2-8-15,0 0-1424 0</inkml:trace>
  <inkml:trace contextRef="#ctx0" brushRef="#br0" timeOffset="149">17306 17756 1278 0,'1'12'0'0,"-1"-12"27"0,0 0-27 0,11 50 28 16,1 17-28-16,-12-67 25 0,0 0-25 0,11 61 26 16,-6-20-26-16,-5-41 18 0,0 0-18 0,4 32 19 15,-4-15-19-15,0-17 19 0,0 0-19 0,-4 12 20 16,-1-2-20-16,5-10 17 0,0 0-17 0,-5 9 17 0,5-9-17 15,0 0 19-15,0 0-19 0,-9 0 19 0,2-21-19 16,7 21 28-16,0 0-28 0,-6-33 28 0,3-12-28 16,3 45 38-16,0 0-38 0,-2-46 39 0,0-1-39 15,2 47 40-15,0 0-40 0,-3-40 41 0,-1 6-41 16,4 34 38-16,0 0-38 0,0-32 39 0,4 3-39 16,-4 29 33-16,0 0-33 0,10-29 33 0,6 3-33 15,-16 26 29-15,0 0-29 0,28-25 30 0,6 6-30 16,-34 19 22-16,0 0-22 0,39-12 22 0,-4 9-22 15,-35 3 19-15,0 0-19 0,37 3 20 0,-7 8-20 16,-30-11 18-16,0 0-18 0,25 13 18 0,-11 0-18 0,-14-13 17 16,0 0-17-16,5 17 17 0,-7 11-17 0,2-28 15 15,0 0-15-15,-14 31 15 0,-23 0-15 0,37-31 11 16,0 0-11-16,-44 26 11 0,-3-9-11 0,47-17 7 0,0 0-7 16,-39 12 8-16,18-3-8 0,-1 0-1566 0</inkml:trace>
  <inkml:trace contextRef="#ctx0" brushRef="#br0" timeOffset="150">17819 17868 1884 0,'0'0'0'0,"0"0"11"16,0 0-11-16,-32 38 11 0,7 16-11 0,25-54 1 0,0 0-1 15,-14 53 2-15,12-18-2 0,2-35 0 0,0 0 0 16,9 28 0-16,11-4 0 0,-20-24 1 0,0 0-1 16,26 21 2-16,9-6-2 0,-35-15 8 0,0 0-8 15,34 9 9-15,-2-9-9 0,-32 0 20 0,0 0-20 16,24-14 20-16,-8-19-20 0,-16 33 22 15,0 0-22-15,4-45 22 0,-15-8-22 0,11 53 23 0,0 0-23 16,-19-51 24-16,-6 6-24 0,25 45 21 0,0 0-21 16,-32-33 22-16,-8 16-22 0,40 17 8 0,0 0-8 0,-37-5 9 15,17 10-9-15,20-5 2 0,0 0-2 0,-12 23 2 16,1 22-2-16,1-2-1533 0</inkml:trace>
  <inkml:trace contextRef="#ctx0" brushRef="#br0" timeOffset="151">18965 17370 886 0,'0'0'0'16,"0"0"0"-16,23-7 0 0,-23 7 20 0,0 0-20 15,25-7 21-15,10-2-21 0,-35 9 61 0,0 0-61 0,44-12 62 16,6-4-62-16,-50 16 50 0,0 0-50 0,46-15 50 16,1 3-50-16,-47 12 29 0,0 0-29 0,37-9 29 15,-17 7-29-15,-20 2 9 0,0 0-9 0,8 2 10 16,-8-2-10-16,0 0 1 0,0 0-1 0,4 9 1 15,-9 1-1-15,1 1-862 0</inkml:trace>
  <inkml:trace contextRef="#ctx0" brushRef="#br0" timeOffset="152">19041 17534 1166 0,'0'0'0'0,"0"0"0"0,7 7 0 16,-7-7-1-16,0 0 1 0,7 3 0 0,2-3 0 0,-9 0-6 15,0 0 6-15,18 2-5 0,10 2 5 0,-28-4-1 16,0 0 1-16,37-2 0 0,7-9 0 0,-44 11 1 16,0 0-1-16,48-15 1 0,-1-6-1 0,-47 21 7 15,0 0-7-15,46-21 7 0,-10 2-7 0,-1-1-817 16</inkml:trace>
  <inkml:trace contextRef="#ctx0" brushRef="#br0" timeOffset="153">20112 16980 1121 0,'0'0'0'0,"0"0"0"0,-7 4 0 0,7-4 32 15,0 0-32-15,0 0 32 0,0 0-32 0,0 0 45 16,0 0-45-16,9 0 45 0,17-5-45 0,-26 5 36 16,0 0-36-16,41-7 37 0,17-7-37 0,-58 14 25 0,0 0-25 15,63-16 25-15,10-3-25 0,-73 19 17 16,0 0-17-16,76-19 18 0,1 2-18 16,-77 17 28-16,0 0-28 0,78-14 28 0,-11 2-28 15,-67 12 30-15,0 0-30 0,46-9 31 0,-20 6-31 0,-26 3 29 16,0 0-29-16,18 3 29 0,-13 4-29 0,-5-7 30 0,0 0-30 15,4 26 31-15,-12 24-31 0,8-50 30 0,0 0-30 16,-14 64 31-16,-5 14-31 0,19-78 26 0,0 0-26 16,-26 81 26-16,3-3-26 0,23-78 22 0,0 0-22 15,-22 78 23-15,8 2-23 0,14-80 20 0,0 0-20 16,-8 73 20-16,4-15-20 0,4-58 14 0,0 0-14 0,0 44 15 16,2-15-15-16,0 0-1362 0</inkml:trace>
  <inkml:trace contextRef="#ctx0" brushRef="#br0" timeOffset="154">21082 16973 1255 0,'0'0'0'0,"0"0"0"0,-7 19 0 15,7-19 25-15,0 0-25 0,-9 32 26 0,-5 23-26 16,14-55 31-16,0 0-31 0,-11 62 31 0,8 4-31 16,3-66 34-16,0 0-34 0,3 66 34 0,8 3-34 15,-11-69 25-15,0 0-25 0,11 69 26 0,4-5-26 0,-15-64 16 16,0 0-16-16,16 50 16 0,-3-22-16 0,-13-28 22 0,0 0-22 16,21 17 22-16,16-5-22 0,-37-12 13 0,0 0-13 15,40-1 13-15,1-18-13 0,-41 19 9 0,0 0-9 16,32-38 10-16,-8-21-10 0,-24 59 7 0,0 0-7 15,18-68 7-15,-14-3-7 0,-4 71 11 0,0 0-11 16,-14-78 11-16,-15-6-11 0,29 84 18 0,0 0-18 0,-42-80 19 16,-11 20-19-16,53 60 23 0,0 0-23 0,-56-42 24 15,1 23-24-15,55 19 22 0,0 0-22 0,-46-2 23 16,6 16-23-16,40-14 19 0,0 0-19 0,-29 23 19 16,20-3-19-16,1 1-1299 0</inkml:trace>
  <inkml:trace contextRef="#ctx0" brushRef="#br0" timeOffset="155">21710 17037 953 0,'0'0'0'16,"0"0"0"-16,3-15 0 0,-3 15 26 0,0 0-26 16,8-18 26-16,6-1-26 0,-14 19 44 0,0 0-44 15,24-17 45-15,12 3-45 0,-36 14 59 0,0 0-59 0,42-7 59 16,9 6-59-16,-51 1 47 0,0 0-47 0,48 3 48 15,-11 6-48-15,-37-9 40 0,0 0-40 0,24 21 40 16,-13 18-40-16,-11-39 34 0,0 0-34 0,-7 49 34 16,-19 6-34-16,26-55 30 0,0 0-30 0,-36 54 30 0,-3-9-30 15,39-45 24-15,0 0-24 0,-35 38 25 16,16-10-25-16,19-28 17 0,0 0-17 0,-11 19 17 0,9-9-17 16,2-10 9-16,0 0-9 0,13 14 10 15,19 12-10-15,-32-26 4 0,0 0-4 16,37 26 4-16,-2-5-4 0,-35-21 4 0,0 0-4 0,32 15 4 15,-4-3-4-15,-28-12 3 0,0 0-3 0,23 12 3 0,-7 4-3 16,-16-16 2-16,0 0-2 0,3 22 2 0,-15 18-2 16,12-40 1-16,0 0-1 0,-30 40 2 0,-23-5-2 15,53-35 1-15,0 0-1 0,-60 29 1 0,3-3-1 16,57-26 2-16,0 0-2 0,-45 19 3 0,6-10-3 0,39-9 0 16,0 0 0-16,-32 5 1 0,7-3-1 0,25-2 0 0,0 0 0 15,-16 1 0-15,9 1 0 0,0 0-1181 0</inkml:trace>
  <inkml:trace contextRef="#ctx0" brushRef="#br0" timeOffset="156">22470 17492 1580 0,'0'0'0'0,"0"0"0"15,-5-12 0-15,5 12 3 0,0 0-3 0,-9-10 4 16,6 1-4-16,3 9 15 0,0 0-15 0,0 0 15 0,7-1-15 16,-7 1 14-16,0 0-14 0,12 1 15 0,7-1-15 15,-19 0 4-15,0 0-4 0,23 0 5 0,2-8-5 16,0-1-1182-16</inkml:trace>
  <inkml:trace contextRef="#ctx0" brushRef="#br0" timeOffset="157">22899 17203 953 0,'0'0'0'0,"0"0"0"16,0 0 0-16,0 0 2 0,0 0-2 0,-2-17 3 16,-5 0-3-16,7 17 20 0,0 0-20 0,-2-21 21 0,8-3-21 15,-6 24 49-15,0 0-49 0,14-24 49 0,3-1-49 16,-17 25 59-16,0 0-59 0,23-20 60 0,4 2-60 16,-27 18 39-16,0 0-39 0,28-12 39 0,2 4-39 15,-30 8 37-15,0 0-37 0,32-2 37 0,-1 7-37 0,-31-5 28 16,0 0-28-16,32 19 29 0,2 17-29 0,-34-36 24 15,0 0-24-15,28 49 24 0,-16 6-24 0,-12-55 18 16,0 0-18-16,-2 56 19 0,-15-1-19 0,17-55 15 16,0 0-15-16,-27 52 16 0,-3 0-16 0,30-52 13 15,0 0-13-15,-31 52 13 0,4-7-13 0,27-45 11 16,0 0-11-16,-23 41 11 0,2-4-11 0,21-37 12 16,0 0-12-16,-16 27 12 0,9-9-12 15,7-18 11-15,0 0-11 0,-2 10 11 0,1-3-11 0,1-7 12 16,0 0-12-16,14 7 13 0,19 3-13 0,-33-10 13 0,0 0-13 15,51 7 13-15,15-9-13 0,-66 2 14 0,0 0-14 16,74-10 14-16,5-6-14 0,-79 16 13 0,0 0-13 16,76-17 13-16,-18 2-13 0,-58 15 7 0,0 0-7 15,53-13 7-15,-5 1-7 0,-48 12 5 0,0 0-5 16,38-12 6-16,-6-2-6 0,0 1-1264 0</inkml:trace>
  <inkml:trace contextRef="#ctx0" brushRef="#br0" timeOffset="158">23975 16913 1076 0,'0'0'0'0,"0"0"0"15,2-21 0-15,-2 21 0 0,0 0 0 0,3-17 0 0,-1 6 0 16,-2 11 0-16,0 0 0 0,0 0 0 0,-13 4 0 16,13-4 16-16,0 0-16 0,-14 15 17 0,-5 15-17 0,19-30 35 15,0 0-35-15,-25 46 36 0,-3 22-36 0,28-68 49 16,0 0-49-16,-28 78 50 0,5 0-50 0,23-78 50 0,0 0-50 16,-12 76 50-16,15-2-50 0,-3-74 49 0,0 0-49 15,14 73 49-15,7-2-49 0,-21-71 51 0,0 0-51 16,22 59 52-16,-5-26-52 0,-17-33 47 0,0 0-47 15,27 20 47-15,10-7-47 0,-37-13 40 0,0 0-40 16,44-2 41-16,-2-17-41 0,-42 19 31 0,0 0-31 16,34-33 31-16,-11-14-31 0,-23 47 28 0,0 0-28 15,7-47 28-15,-20 6-28 0,13 41 23 0,0 0-23 16,-26-30 24-16,-15 10-24 0,41 20 18 0,0 0-18 16,-47-7 19-16,-1 12-19 0,48-5 11 0,0 0-11 15,-42 17 12-15,12 9-12 0,30-26 3 0,0 0-3 16,-20 28 3-16,13-4-3 0,0-1-1430 0</inkml:trace>
  <inkml:trace contextRef="#ctx0" brushRef="#br0" timeOffset="159">25038 17799 1099 0,'0'0'0'0,"0"0"60"0,0 0-60 0,36-33 60 16,1-5-60-16,-37 38 34 0,0 0-34 0,37-45 34 15,0-14-34-15,-37 59 10 0,0 0-10 0,32-73 11 16,-6-11-11-16,-26 84 29 0,0 0-29 0,23-89 30 16,-2-2-30-16,-21 91 42 0,0 0-42 0,18-90 43 15,5-2-43-15,-23 92 41 0,0 0-41 0,23-83 41 0,-4 19-41 16,-19 64 37-16,0 0-37 0,14-50 37 0,-3 13-37 16,-11 37 40-16,0 0-40 0,7-26 41 15,-5 7-41-15,-2 19 40 0,0 0-40 0,0-10 40 0,0 10-40 16,0 0 33-16,0 0-33 0,-4 7 34 0,-12 15-34 15,16-22 30-15,0 0-30 0,-18 35 31 0,1 15-31 16,17-50 25-16,0 0-25 0,-14 62 25 0,5 16-25 16,9-78 22-16,0 0-22 0,-2 76 22 0,9-15-22 15,-7-61 19-15,0 0-19 0,16 48 20 0,11-4-20 16,-27-44 16-16,0 0-16 0,37 31 16 0,14-12-16 0,-51-19 10 0,0 0-10 16,54 5 11-16,1-15-11 0,-55 10 7 0,0 0-7 15,55-21 8-15,-13-9-8 0,-42 30 6 0,0 0-6 16,39-41 6-16,-4-13-6 0,-35 54 6 0,0 0-6 15,30-65 6-15,-7-8-6 0,-23 73 6 0,0 0-6 16,21-68 6-16,-5 15-6 0,-16 53 6 0,0 0-6 16,11-44 6-16,-6 17-6 0,-5 27 6 0,0 0-6 15,4-14 7-15,-4 14-7 0,0 0 8 0,0 0-8 16,-9 10 9-16,0 16-9 0,9-26 8 16,0 0-8-16,-7 37 9 0,3 13-9 0,4-50 10 0,0 0-10 15,0 59 10-15,6-1-10 0,-6-58 10 0,0 0-10 16,8 54 10-16,3-14-10 0,-11-40 10 0,0 0-10 15,11 29 10-15,-1-3-10 0,-10-26 6 0,0 0-6 0,14 23 7 16,6-2-7-16,-20-21 1 0,0 0-1 0,23 17 1 16,3-3-1-16,-26-14-4 0,0 0 4 0,34 3-4 15,8-15 4-15,-1 0-1635 0</inkml:trace>
  <inkml:trace contextRef="#ctx0" brushRef="#br0" timeOffset="160">26234 16809 2140 0,'0'0'0'0,"0"0"0"0,0 0 0 0,0 0-40 16,0 0 40-16,0 0-40 0,6 10 40 0,-6-10-130 15,0 0 130-15,3 21-129 0,4 19 129 0,-7-40-19 16,0 0 19-16,9 54-19 0,0 10 19 0,-9-64-21 0,0 0 21 15,9 71-21-15,-1 1 21 0,-8-72-11 16,0 0 11-16,8 64-11 0,-3-19 11 0,-5-45-2 0,0 0 2 16,5 35-2-16,-5-7 2 0,0-28 0 0,0 0 0 15,2 20 0-15,1-6 0 0,-3-14 2 0,0 0-2 16,6 9 2-16,3-4-2 0,-9-5 5 0,0 0-5 16,17-2 5-16,18-12-5 0,-35 14 9 0,0 0-9 0,37-22 10 15,1-11-10-15,-38 33 13 0,0 0-13 16,33-36 14-16,-1 1-14 0,-32 35 13 0,0 0-13 0,28-24 14 15,-7 8-14-15,-21 16 16 0,0 0-16 0,16-7 16 16,-7 6-16-16,-9 1 23 0,0 0-23 0,16 12 23 16,15 21-23-16,-31-33 24 0,0 0-24 0,29 29 24 0,-13-13-24 15,-16-16 25-15,0 0-25 0,14 12 25 16,7 3-25-16,-21-15 22 0,0 0-22 0,21 16 23 0,-3-6-23 16,-18-10 18-16,0 0-18 0,21 2 18 0,11-9-18 15,-32 7 15-15,0 0-15 0,30-14 15 16,-13-7-15-16,-17 21 18 0,0 0-18 0,13-31 19 0,-5-9-19 15,-8 40 20-15,0 0-20 0,6-53 21 0,-5-13-21 16,-1 66 19-16,0 0-19 0,0-67 20 0,-1 11-20 16,1 56 21-16,0 0-21 0,-2-47 21 0,-2 15-21 15,4 32 17-15,0 0-17 0,-3-21 18 0,-1 7-18 0,4 14 17 16,0 0-17-16,-7-5 17 0,-3 5-17 0,10 0 11 16,0 0-11-16,-13 3 11 0,5 2-11 0,-1 1-1680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2c9a838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2c9a838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34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914E3FB3-7D52-4D52-90AA-69F5CF6DAD2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63789" y="6088378"/>
            <a:ext cx="1360211" cy="653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FB37A1-29FF-4425-8393-79A9BBB15B85}"/>
              </a:ext>
            </a:extLst>
          </p:cNvPr>
          <p:cNvSpPr txBox="1"/>
          <p:nvPr userDrawn="1"/>
        </p:nvSpPr>
        <p:spPr>
          <a:xfrm>
            <a:off x="5447105" y="6496102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Shyamala Mathi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05150" y="2152265"/>
            <a:ext cx="11980013" cy="2086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Module 2: Transmission Characteristics of Optical Fiber</a:t>
            </a:r>
            <a:br>
              <a:rPr lang="en-US" sz="3600" dirty="0"/>
            </a:br>
            <a:r>
              <a:rPr lang="en-US" sz="2800" dirty="0"/>
              <a:t>Problems on Attenuation and Dispersion</a:t>
            </a:r>
            <a:r>
              <a:rPr lang="en-US" sz="3600" dirty="0"/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DE995-1943-4164-B1BE-C25A240B3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 dirty="0"/>
          </a:p>
        </p:txBody>
      </p:sp>
      <p:sp>
        <p:nvSpPr>
          <p:cNvPr id="10" name="Google Shape;56;p13">
            <a:extLst>
              <a:ext uri="{FF2B5EF4-FFF2-40B4-BE49-F238E27FC236}">
                <a16:creationId xmlns:a16="http://schemas.microsoft.com/office/drawing/2014/main" id="{9A7D2B0B-C263-4B7E-A6D3-A3E2672B0E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8008" y="3866449"/>
            <a:ext cx="10755983" cy="1904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EXTC – BE – Optical Communication (ECC703)</a:t>
            </a:r>
          </a:p>
          <a:p>
            <a:pPr lvl="0"/>
            <a:endParaRPr lang="en-IN" sz="2000" dirty="0"/>
          </a:p>
          <a:p>
            <a:pPr lvl="0"/>
            <a:r>
              <a:rPr lang="en-IN" sz="2000" b="1" dirty="0"/>
              <a:t>Prof. Shyamala Mathi</a:t>
            </a:r>
          </a:p>
          <a:p>
            <a:pPr lvl="0"/>
            <a:r>
              <a:rPr lang="en-IN" sz="1400" dirty="0"/>
              <a:t>Assistant Professor</a:t>
            </a:r>
          </a:p>
          <a:p>
            <a:pPr lvl="0"/>
            <a:r>
              <a:rPr lang="en-IN" sz="1400" dirty="0"/>
              <a:t>Dept. of Electronics and Telecommunication, </a:t>
            </a:r>
          </a:p>
          <a:p>
            <a:pPr lvl="0"/>
            <a:r>
              <a:rPr lang="en-IN" sz="1400" dirty="0"/>
              <a:t>SIES Graduate School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829F-9134-1036-7B7E-5FCA8AC3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numerical input/output mean optical power ratio in a 1 km length of optical fiber is found to be 2.5. Calculate the received mean optical when a mean optical power of 1 </a:t>
            </a:r>
            <a:r>
              <a:rPr lang="en-US" dirty="0" err="1"/>
              <a:t>mW</a:t>
            </a:r>
            <a:r>
              <a:rPr lang="en-US" dirty="0"/>
              <a:t> is launched into a 5 km length of fiber (assuming no-joints or connectors)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87EAD-80FE-806F-CF87-0E02851879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83E3C29-1B07-EFE4-2144-7509531EA1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713431"/>
              </p:ext>
            </p:extLst>
          </p:nvPr>
        </p:nvGraphicFramePr>
        <p:xfrm>
          <a:off x="2246841" y="2751138"/>
          <a:ext cx="8113671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971960" imgH="1504800" progId="Paint.Picture.1">
                  <p:embed/>
                </p:oleObj>
              </mc:Choice>
              <mc:Fallback>
                <p:oleObj name="Bitmap Image" r:id="rId2" imgW="4971960" imgH="15048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46841" y="2751138"/>
                        <a:ext cx="8113671" cy="245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19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8EFE-45F3-1655-C6E0-5CB1B527CA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9899A06-4427-2235-C9F6-37E2ECFED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929829"/>
              </p:ext>
            </p:extLst>
          </p:nvPr>
        </p:nvGraphicFramePr>
        <p:xfrm>
          <a:off x="2084916" y="666220"/>
          <a:ext cx="7668684" cy="5764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02400" imgH="4286160" progId="Paint.Picture.1">
                  <p:embed/>
                </p:oleObj>
              </mc:Choice>
              <mc:Fallback>
                <p:oleObj name="Bitmap Image" r:id="rId2" imgW="5702400" imgH="42861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4916" y="666220"/>
                        <a:ext cx="7668684" cy="5764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170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3EBC242-5D90-45BC-B81E-C86D1BB7722A}"/>
              </a:ext>
            </a:extLst>
          </p:cNvPr>
          <p:cNvSpPr txBox="1">
            <a:spLocks/>
          </p:cNvSpPr>
          <p:nvPr/>
        </p:nvSpPr>
        <p:spPr>
          <a:xfrm>
            <a:off x="1524000" y="2473378"/>
            <a:ext cx="9144000" cy="112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Cambria"/>
                <a:cs typeface="Calibri Light"/>
              </a:rPr>
              <a:t>Thank You!</a:t>
            </a:r>
          </a:p>
          <a:p>
            <a:endParaRPr lang="en-US" sz="1200" b="1" i="1" dirty="0">
              <a:solidFill>
                <a:schemeClr val="tx1"/>
              </a:solidFill>
              <a:latin typeface="Cambria"/>
              <a:cs typeface="Calibri Light"/>
            </a:endParaRPr>
          </a:p>
          <a:p>
            <a:r>
              <a:rPr lang="en-US" sz="1200" b="1" i="1" dirty="0">
                <a:solidFill>
                  <a:schemeClr val="tx1"/>
                </a:solidFill>
                <a:latin typeface="Cambria"/>
                <a:cs typeface="Calibri Light"/>
              </a:rPr>
              <a:t>(shyamalae@sies.edu.in)</a:t>
            </a:r>
            <a:endParaRPr lang="en-US" sz="1200" b="1" i="1" dirty="0">
              <a:solidFill>
                <a:schemeClr val="tx1"/>
              </a:solidFill>
              <a:latin typeface="Cambri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E15FA-7CC5-42AD-A402-008D33E3C8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3451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7C7B9-FE32-4CE2-9C1D-9674B32ED2F2}"/>
              </a:ext>
            </a:extLst>
          </p:cNvPr>
          <p:cNvSpPr txBox="1"/>
          <p:nvPr/>
        </p:nvSpPr>
        <p:spPr>
          <a:xfrm>
            <a:off x="480767" y="518474"/>
            <a:ext cx="451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Attenuation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6558F-C63B-4354-BDD0-3E93E453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8" y="1337801"/>
            <a:ext cx="10821772" cy="46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7499D9-F0EF-4CC0-8829-6EB93B6E8259}"/>
                  </a:ext>
                </a:extLst>
              </p14:cNvPr>
              <p14:cNvContentPartPr/>
              <p14:nvPr/>
            </p14:nvContentPartPr>
            <p14:xfrm>
              <a:off x="119520" y="44280"/>
              <a:ext cx="11840400" cy="650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7499D9-F0EF-4CC0-8829-6EB93B6E82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60" y="34920"/>
                <a:ext cx="11859120" cy="65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3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7855A-C8FA-D2E8-CB67-1F074A348F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3ECAD-256A-AA5C-A1AE-9E605F412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3" y="476269"/>
            <a:ext cx="9110664" cy="2261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AA867-D03E-EFCB-97DF-3E4609E7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03" y="2962804"/>
            <a:ext cx="9110664" cy="37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8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46DEFE-0680-415C-BC80-08420BE4C170}"/>
                  </a:ext>
                </a:extLst>
              </p14:cNvPr>
              <p14:cNvContentPartPr/>
              <p14:nvPr/>
            </p14:nvContentPartPr>
            <p14:xfrm>
              <a:off x="490320" y="123840"/>
              <a:ext cx="11019960" cy="576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46DEFE-0680-415C-BC80-08420BE4C1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960" y="114480"/>
                <a:ext cx="11038680" cy="57794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D24DAAF-929F-9859-A03F-C19DF5D6D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61" y="5353121"/>
            <a:ext cx="68770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1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48747-1E81-468D-82A4-D8F2F89D9BE0}"/>
              </a:ext>
            </a:extLst>
          </p:cNvPr>
          <p:cNvSpPr txBox="1"/>
          <p:nvPr/>
        </p:nvSpPr>
        <p:spPr>
          <a:xfrm>
            <a:off x="810705" y="631596"/>
            <a:ext cx="11076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A 15 km optical </a:t>
            </a:r>
            <a:r>
              <a:rPr lang="en-IN" sz="2400" dirty="0" err="1"/>
              <a:t>fiber</a:t>
            </a:r>
            <a:r>
              <a:rPr lang="en-IN" sz="2400" dirty="0"/>
              <a:t> link uses </a:t>
            </a:r>
            <a:r>
              <a:rPr lang="en-IN" sz="2400" dirty="0" err="1"/>
              <a:t>fiber</a:t>
            </a:r>
            <a:r>
              <a:rPr lang="en-IN" sz="2400" dirty="0"/>
              <a:t> with a loss of 1.5 dB/km. The </a:t>
            </a:r>
            <a:r>
              <a:rPr lang="en-IN" sz="2400" dirty="0" err="1"/>
              <a:t>fiber</a:t>
            </a:r>
            <a:r>
              <a:rPr lang="en-IN" sz="2400" dirty="0"/>
              <a:t> is jointed at every </a:t>
            </a:r>
            <a:r>
              <a:rPr lang="en-IN" sz="2400" dirty="0" err="1"/>
              <a:t>kilometer</a:t>
            </a:r>
            <a:r>
              <a:rPr lang="en-IN" sz="2400" dirty="0"/>
              <a:t> with connectors which gave attenuation of 0.8 dB each. Determine the minimum mean optical power which must be launched into </a:t>
            </a:r>
            <a:r>
              <a:rPr lang="en-IN" sz="2400" dirty="0" err="1"/>
              <a:t>fiber</a:t>
            </a:r>
            <a:r>
              <a:rPr lang="en-IN" sz="2400" dirty="0"/>
              <a:t> in order to maintain a mean optical power level of 0.3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the detector.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0F2FB2-001E-0708-8530-ECA47911583A}"/>
                  </a:ext>
                </a:extLst>
              </p14:cNvPr>
              <p14:cNvContentPartPr/>
              <p14:nvPr/>
            </p14:nvContentPartPr>
            <p14:xfrm>
              <a:off x="1120284" y="2249352"/>
              <a:ext cx="9920880" cy="426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0F2FB2-001E-0708-8530-ECA4791158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924" y="2239992"/>
                <a:ext cx="9939600" cy="428400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ACA64F-9764-56CC-C559-8670C4329684}"/>
              </a:ext>
            </a:extLst>
          </p:cNvPr>
          <p:cNvCxnSpPr/>
          <p:nvPr/>
        </p:nvCxnSpPr>
        <p:spPr>
          <a:xfrm>
            <a:off x="7366000" y="6129867"/>
            <a:ext cx="245533" cy="877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C9863-DE66-0630-3A4A-5D2F471D5A7F}"/>
              </a:ext>
            </a:extLst>
          </p:cNvPr>
          <p:cNvCxnSpPr>
            <a:cxnSpLocks/>
          </p:cNvCxnSpPr>
          <p:nvPr/>
        </p:nvCxnSpPr>
        <p:spPr>
          <a:xfrm flipV="1">
            <a:off x="7349066" y="6209155"/>
            <a:ext cx="304800" cy="174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07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7F54D2-ACE7-4207-99E0-792318CAFCE0}"/>
              </a:ext>
            </a:extLst>
          </p:cNvPr>
          <p:cNvSpPr txBox="1"/>
          <p:nvPr/>
        </p:nvSpPr>
        <p:spPr>
          <a:xfrm>
            <a:off x="82398" y="0"/>
            <a:ext cx="11302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An optical </a:t>
            </a:r>
            <a:r>
              <a:rPr lang="en-IN" sz="2400" dirty="0" err="1"/>
              <a:t>fiber</a:t>
            </a:r>
            <a:r>
              <a:rPr lang="en-IN" sz="2400" dirty="0"/>
              <a:t> has a loss of 3 dB/km. By how much fraction the optical signal power would decrease over (a) 1 km (b) 2 km length of </a:t>
            </a:r>
            <a:r>
              <a:rPr lang="en-IN" sz="2400" dirty="0" err="1"/>
              <a:t>fiber</a:t>
            </a:r>
            <a:r>
              <a:rPr lang="en-IN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6D738-E99A-21B8-AD82-3C5998B4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906"/>
            <a:ext cx="7100887" cy="540909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9285002-9653-CBED-C4A5-7A9373D7C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609178"/>
              </p:ext>
            </p:extLst>
          </p:nvPr>
        </p:nvGraphicFramePr>
        <p:xfrm>
          <a:off x="4759986" y="830997"/>
          <a:ext cx="7432007" cy="440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38760" imgH="2870280" progId="Paint.Picture.1">
                  <p:embed/>
                </p:oleObj>
              </mc:Choice>
              <mc:Fallback>
                <p:oleObj name="Bitmap Image" r:id="rId3" imgW="4838760" imgH="2870280" progId="Paint.Picture.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9285002-9653-CBED-C4A5-7A9373D7C6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9986" y="830997"/>
                        <a:ext cx="7432007" cy="440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04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E08D-55EC-3F35-D023-4AD204BB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95434"/>
            <a:ext cx="11360800" cy="763500"/>
          </a:xfrm>
        </p:spPr>
        <p:txBody>
          <a:bodyPr/>
          <a:lstStyle/>
          <a:p>
            <a:r>
              <a:rPr lang="en-US" dirty="0"/>
              <a:t>The mean optical power launched into an optical fiber link is 1.5 </a:t>
            </a:r>
            <a:r>
              <a:rPr lang="en-US" dirty="0" err="1"/>
              <a:t>mW</a:t>
            </a:r>
            <a:r>
              <a:rPr lang="en-US" dirty="0"/>
              <a:t> and the fiber has an attenuation of 0.5 dB/km. Determine the maximum possible link length without repeaters (assuming lossless connectors) when the minimum mean optical power level required at the detector is 2 microwatts.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133A2-D452-B93D-A6DC-93FC9296F6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D8DC68A-5652-E5FF-EA70-DE6E75FE5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489879"/>
              </p:ext>
            </p:extLst>
          </p:nvPr>
        </p:nvGraphicFramePr>
        <p:xfrm>
          <a:off x="3766607" y="2447186"/>
          <a:ext cx="5495925" cy="39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794120" imgH="3429000" progId="Paint.Picture.1">
                  <p:embed/>
                </p:oleObj>
              </mc:Choice>
              <mc:Fallback>
                <p:oleObj name="Bitmap Image" r:id="rId2" imgW="4794120" imgH="34290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66607" y="2447186"/>
                        <a:ext cx="5495925" cy="393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43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A171-18C0-CC01-04C9-B746E776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optical fiber has 55% of power after traversing 3.5 km of fiber. What is the loss in dB/km of this fiber?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E5324-4793-EB05-15E8-E241603C1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F2B8B1-4291-6C08-C5AD-C570A3338461}"/>
                  </a:ext>
                </a:extLst>
              </p:cNvPr>
              <p:cNvSpPr txBox="1"/>
              <p:nvPr/>
            </p:nvSpPr>
            <p:spPr>
              <a:xfrm>
                <a:off x="1820333" y="2556934"/>
                <a:ext cx="8009467" cy="2932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=55%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    -----(1)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Attenuation =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3.5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0.55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	                = 0.74 dB/km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F2B8B1-4291-6C08-C5AD-C570A33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333" y="2556934"/>
                <a:ext cx="8009467" cy="2932406"/>
              </a:xfrm>
              <a:prstGeom prst="rect">
                <a:avLst/>
              </a:prstGeom>
              <a:blipFill>
                <a:blip r:embed="rId2"/>
                <a:stretch>
                  <a:fillRect l="-1598" t="-2079" b="-47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9152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946FDEE583934492A7B65298CF0712" ma:contentTypeVersion="4" ma:contentTypeDescription="Create a new document." ma:contentTypeScope="" ma:versionID="e386290c1c581cea5700f1c9765f0617">
  <xsd:schema xmlns:xsd="http://www.w3.org/2001/XMLSchema" xmlns:xs="http://www.w3.org/2001/XMLSchema" xmlns:p="http://schemas.microsoft.com/office/2006/metadata/properties" xmlns:ns2="6f0ed637-e76c-4e78-b249-7b3438727499" targetNamespace="http://schemas.microsoft.com/office/2006/metadata/properties" ma:root="true" ma:fieldsID="833dc4da2f87f82c9fc66eadca7903b6" ns2:_="">
    <xsd:import namespace="6f0ed637-e76c-4e78-b249-7b34387274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ed637-e76c-4e78-b249-7b34387274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39157C-917E-42CE-BA11-64FBE42D4115}"/>
</file>

<file path=customXml/itemProps2.xml><?xml version="1.0" encoding="utf-8"?>
<ds:datastoreItem xmlns:ds="http://schemas.openxmlformats.org/officeDocument/2006/customXml" ds:itemID="{090D4B20-4A87-4CEA-9E36-E39B5062862E}"/>
</file>

<file path=customXml/itemProps3.xml><?xml version="1.0" encoding="utf-8"?>
<ds:datastoreItem xmlns:ds="http://schemas.openxmlformats.org/officeDocument/2006/customXml" ds:itemID="{762779A3-3358-49E0-8BE7-9BCF5212D6B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4370</TotalTime>
  <Words>328</Words>
  <Application>Microsoft Office PowerPoint</Application>
  <PresentationFormat>Widescreen</PresentationFormat>
  <Paragraphs>33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Times New Roman</vt:lpstr>
      <vt:lpstr>Simple Light</vt:lpstr>
      <vt:lpstr>Bitmap Image</vt:lpstr>
      <vt:lpstr>Module 2: Transmission Characteristics of Optical Fiber Problems on Attenuation and Dispersion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mean optical power launched into an optical fiber link is 1.5 mW and the fiber has an attenuation of 0.5 dB/km. Determine the maximum possible link length without repeaters (assuming lossless connectors) when the minimum mean optical power level required at the detector is 2 microwatts.</vt:lpstr>
      <vt:lpstr>An optical fiber has 55% of power after traversing 3.5 km of fiber. What is the loss in dB/km of this fiber?</vt:lpstr>
      <vt:lpstr>The numerical input/output mean optical power ratio in a 1 km length of optical fiber is found to be 2.5. Calculate the received mean optical when a mean optical power of 1 mW is launched into a 5 km length of fiber (assuming no-joints or connectors)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Budgeting - Part III (NPV)</dc:title>
  <dc:creator>Prasad Balan Iyer</dc:creator>
  <cp:lastModifiedBy>shyamala mathi</cp:lastModifiedBy>
  <cp:revision>228</cp:revision>
  <dcterms:modified xsi:type="dcterms:W3CDTF">2024-02-13T15:36:04Z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0x010100D3946FDEE583934492A7B65298CF0712</vt:lpwstr>
  </property>
</Properties>
</file>