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9.xml" ContentType="application/inkml+xml"/>
  <Override PartName="/ppt/ink/ink31.xml" ContentType="application/inkml+xml"/>
  <Override PartName="/ppt/ink/ink32.xml" ContentType="application/inkml+xml"/>
  <Override PartName="/ppt/ink/ink28.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30.xml" ContentType="application/inkml+xml"/>
  <Override PartName="/ppt/ink/ink47.xml" ContentType="application/inkml+xml"/>
  <Override PartName="/ppt/ink/ink48.xml" ContentType="application/inkml+xml"/>
  <Override PartName="/ppt/ink/ink49.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380" r:id="rId3"/>
    <p:sldId id="257" r:id="rId4"/>
    <p:sldId id="258" r:id="rId5"/>
    <p:sldId id="259" r:id="rId6"/>
    <p:sldId id="400" r:id="rId7"/>
    <p:sldId id="401" r:id="rId8"/>
    <p:sldId id="388" r:id="rId9"/>
    <p:sldId id="389" r:id="rId10"/>
    <p:sldId id="390" r:id="rId11"/>
    <p:sldId id="393" r:id="rId12"/>
    <p:sldId id="391" r:id="rId13"/>
    <p:sldId id="392" r:id="rId14"/>
    <p:sldId id="394" r:id="rId15"/>
    <p:sldId id="396" r:id="rId16"/>
    <p:sldId id="395" r:id="rId17"/>
    <p:sldId id="402" r:id="rId18"/>
    <p:sldId id="398" r:id="rId19"/>
    <p:sldId id="399" r:id="rId20"/>
    <p:sldId id="404" r:id="rId21"/>
    <p:sldId id="397" r:id="rId22"/>
    <p:sldId id="406" r:id="rId23"/>
    <p:sldId id="408" r:id="rId24"/>
    <p:sldId id="407" r:id="rId25"/>
    <p:sldId id="405" r:id="rId26"/>
    <p:sldId id="409" r:id="rId27"/>
    <p:sldId id="410" r:id="rId28"/>
    <p:sldId id="411" r:id="rId29"/>
    <p:sldId id="418" r:id="rId30"/>
    <p:sldId id="419" r:id="rId31"/>
    <p:sldId id="412" r:id="rId32"/>
    <p:sldId id="413" r:id="rId33"/>
    <p:sldId id="424" r:id="rId34"/>
    <p:sldId id="415" r:id="rId35"/>
    <p:sldId id="425" r:id="rId36"/>
    <p:sldId id="417" r:id="rId37"/>
    <p:sldId id="426" r:id="rId38"/>
    <p:sldId id="421" r:id="rId39"/>
    <p:sldId id="427" r:id="rId40"/>
    <p:sldId id="423" r:id="rId41"/>
    <p:sldId id="428" r:id="rId42"/>
    <p:sldId id="379"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3939" autoAdjust="0"/>
  </p:normalViewPr>
  <p:slideViewPr>
    <p:cSldViewPr snapToGrid="0">
      <p:cViewPr varScale="1">
        <p:scale>
          <a:sx n="85" d="100"/>
          <a:sy n="85" d="100"/>
        </p:scale>
        <p:origin x="48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1T06:52:53.608"/>
    </inkml:context>
    <inkml:brush xml:id="br0">
      <inkml:brushProperty name="width" value="0.05292" units="cm"/>
      <inkml:brushProperty name="height" value="0.05292" units="cm"/>
      <inkml:brushProperty name="color" value="#FF0000"/>
    </inkml:brush>
    <inkml:context xml:id="ctx1">
      <inkml:inkSource xml:id="inkSrc104">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1T06:54:47.521"/>
    </inkml:context>
  </inkml:definitions>
  <inkml:trace contextRef="#ctx0" brushRef="#br0">1478 1810 763 0,'0'0'0'0,"0"0"0"0,0 0 0 0,0 0 63 16,0 0-63-16,0 0 63 0,5-19-63 0,-5 19 126 16,0 0-126-16,0 0 127 0,-5-5-127 0,5 5 86 0,0 0-86 15,0 0 87-15,0 14-87 0,0-14 60 0,0 0-60 16,0 22 60-16,5 8-60 0,-5-30 36 15,0 0-36-15,7 48 36 0,-5 25-36 0,-2-73 27 0,0 0-27 16,4 85 27-16,-4-1-27 0,0-84 25 0,0 0-25 16,0 80 25-16,5-7-25 0,-5-73 26 0,0 0-26 0,4 57 26 15,4-5-26-15,-8-52 23 0,0 0-23 0,11 41 24 16,5-10-24-16,-16-31 21 0,0 0-21 0,16 25 21 16,8-5-21-16,-24-20 19 0,0 0-19 0,29 16 20 15,6-7-20-15,-35-9 18 0,0 0-18 0,41 5 18 16,1-2-18-16,-42-3 15 0,0 0-15 0,40-3 16 15,1 1-16-15,-41 2 19 0,0 0-19 0,35-7 19 16,-3-1-19-16,-32 8 13 0,0 0-13 0,37-13 13 16,7-2-13-16,-44 15 8 0,0 0-8 0,46-24 8 15,-2-4-8-15,-2 2-1394 0</inkml:trace>
  <inkml:trace contextRef="#ctx0" brushRef="#br0" timeOffset="179.9">2092 2155 1166 0,'0'0'0'0,"0"0"0"0,9 6 0 16,-9-6 8-16,0 0-8 0,9 6 9 0,-4 1-9 16,-5-7 18-16,0 0-18 0,9 12 18 0,-4 12-18 15,-5-24 40-15,0 0-40 0,7 26 40 0,-5 5-40 0,-2-31 40 16,0 0-40-16,-2 33 40 0,-1 0-40 0,3-33 40 16,0 0-40-16,-6 40 40 0,3 3-40 0,3-43 35 15,0 0-35-15,3 36 35 0,11-15-35 0,-3-4-1087 0</inkml:trace>
  <inkml:trace contextRef="#ctx0" brushRef="#br0" timeOffset="330.07">2111 1750 953 0,'0'0'0'0,"0"0"0"16,0-7 0-16,0 7 8 0,0 0-8 0,0 0 9 15,-7 0-9-15,7 0 4 0,0 0-4 0,-3 7 4 16,3 10-4-16,0-17-3 0,0 0 3 0,5 21-3 15,7 10 3-15,-3-2-669 0</inkml:trace>
  <inkml:trace contextRef="#ctx0" brushRef="#br0" timeOffset="1015.95">2604 2210 931 0,'0'0'0'0,"0"0"0"0,12-12 0 0,-12 12-14 16,0 0 14-16,12-16-13 0,-7-5 13 0,-5 21-39 15,0 0 39-15,6-24-38 0,-6-3 38 0,0 27 27 0,0 0-27 16,-4-32 28-16,-1-4-28 0,5 36 86 0,0 0-86 16,-5-29 87-16,5 13-87 0,0 16 95 0,0 0-95 15,-21-9 96-15,-27 1-96 0,48 8 83 0,0 0-83 16,-57 5 83-16,6 26-83 0,51-31 66 0,0 0-66 16,-39 49 67-16,15 4-67 0,24-53 56 0,0 0-56 0,-13 56 56 15,8-15-56-15,5-41 38 0,0 0-38 0,0 31 39 16,9-10-39-16,-9-21 27 0,0 0-27 0,18 16 27 15,10-8-27-15,-28-8 18 0,0 0-18 0,32 0 18 16,5-12-18-16,-37 12 12 0,0 0-12 0,35-21 13 16,-9-3-13-16,-26 24 13 0,0 0-13 0,27-36 14 15,-8-7-14-15,-19 43 16 0,0 0-16 0,21-40 16 16,-10 10-16-16,-11 30 14 0,0 0-14 0,9-15 15 0,-9 15-15 16,0 0 15-16,0 0-15 0,12 8 15 0,-3 36-15 15,-9-44 10-15,0 0-10 0,11 57 10 0,1 10-10 16,-12-67 7-16,0 0-7 0,14 82 8 0,0 20-8 15,-14-102 7-15,0 0-7 0,18 107 7 0,-6-5-7 16,-12-102 6-16,0 0-6 0,5 100 6 0,-3 6-6 16,-2-106 8-16,0 0-8 0,-5 97 9 0,-15-24-9 15,20-73 10-15,0 0-10 0,-21 52 11 0,-7-25-11 0,28-27 13 16,0 0-13-16,-35 18 14 0,-20-12-14 0,55-6 17 16,0 0-17-16,-49 0 17 0,20-3-17 0,29 3 19 15,0 0-19-15,-30-28 20 0,-10-25-20 0,40 53 19 0,0 0-19 16,-32-73 19-16,22-12-19 0,10 85 9 0,0 0-9 15,8-76 10-15,12 15-10 0,-20 61 4 0,0 0-4 16,37-51 5-16,16-3-5 0,-53 54 1 0,0 0-1 16,54-55 2-16,5-6-2 0,-59 61-9 0,0 0 9 15,60-66-9-15,7 6 9 0,-4-4-1603 0</inkml:trace>
  <inkml:trace contextRef="#ctx0" brushRef="#br0" timeOffset="1349.5">2900 1594 1289 0,'0'0'0'0,"0"0"0"16,0 0 0-16,0 0 0 0,0 0 0 0,-9 22 1 16,4 8-1-16,5-30 0 0,0 0 0 0,-9 45 1 15,2 15-1-15,7-60 23 0,0 0-23 0,-5 73 24 16,1 10-24-16,4-83 36 0,0 0-36 0,-2 90 37 0,2 2-37 16,0-92 51-16,0 0-51 0,6 86 52 15,2-15-52-15,-8-71 54 0,0 0-54 0,9 61 55 16,9-16-55-16,-18-45 52 0,0 0-52 0,17 36 52 0,12-15-52 15,-29-21 43-15,0 0-43 0,31 3 44 0,1-11-44 16,-32 8 35-16,0 0-35 0,35-19 35 0,3-9-35 16,-38 28 28-16,0 0-28 0,31-33 28 0,-1 0-28 15,-30 33 31-15,0 0-31 0,23-33 31 0,0 9-31 16,-23 24 28-16,0 0-28 0,20-10 29 0,1 17-29 0,-21-7 19 16,0 0-19-16,23 17 20 0,-6 11-20 0,-17-28 14 15,0 0-14-15,18 27 14 0,-4 1-14 16,-14-28 6-16,0 0-6 0,14 24 6 0,4-12-6 0,-18-12 2 0,0 0-2 15,14 6 3-15,4-10-3 0,-18 4 0 0,0 0 0 16,22-9 0-16,15-8 0 0,2 2-1548 0</inkml:trace>
  <inkml:trace contextRef="#ctx0" brushRef="#br0" timeOffset="1551.38">3528 1677 1087 0,'0'0'0'0,"3"12"0"15,3 21 0-15,-6-33 4 0,0 0-4 0,8 40 4 16,1 1-4-16,-9-41 6 0,0 0-6 0,11 49 6 16,3 6-6-16,-14-55 33 0,0 0-33 0,16 66 33 15,-2 19-33-15,-14-85 61 0,0 0-61 0,11 84 62 16,-3-11-62-16,-8-73 57 0,0 0-57 0,9 64 58 16,0-3-58-16,-9-61 50 0,0 0-50 0,12 53 50 15,8-13-50-15,1 0-1074 0</inkml:trace>
  <inkml:trace contextRef="#ctx0" brushRef="#br0" timeOffset="1683.47">3658 2155 1289 0,'0'0'0'0,"0"0"0"0,0 6 0 15,0-6 16-15,0 0-16 0,-3 9 16 0,3-9-16 16,0 0 27-16,0 0-27 0,0 0 28 0,5 0-28 16,-5 0 47-16,0 0-47 0,16-3 47 0,3-1-47 0,-19 4 33 15,0 0-33-15,36-5 33 0,13-11-33 0,0 4-1092 16</inkml:trace>
  <inkml:trace contextRef="#ctx0" brushRef="#br0" timeOffset="2299.61">5096 2004 987 0,'0'0'0'0,"0"0"0"0,-2-43 0 0,2 43 68 16,0 0-68-16,-3-33 68 0,-3 14-68 0,6 19 94 15,0 0-94-15,-3-9 94 0,3 9-94 0,0 0 67 0,0 0-67 16,-11-12 67-16,-19 7-67 0,30 5 45 0,0 0-45 16,-37 2 45-16,-9 13-45 0,46-15 31 0,0 0-31 15,-40 21 31-15,10 10-31 0,30-31 24 0,0 0-24 16,-23 40 25-16,5 8-25 0,18-48 19 0,0 0-19 16,-2 51 19-16,13-5-19 0,-11-46 15 0,0 0-15 15,26 38 16-15,10-7-16 0,-36-31 11 0,0 0-11 0,40 28 12 16,-3-2-12-16,-37-26 10 0,0 0-10 0,36 28 10 15,-13 3-10-15,-23-31 12 0,0 0-12 0,14 29 13 16,-14-1-13-16,0-28 12 0,0 0-12 0,-9 28 12 16,-11 1-12-16,20-29 13 0,0 0-13 0,-35 28 13 15,-9-11-13-15,44-17 12 0,0 0-12 0,-49 11 12 16,-2-11-12-16,51 0 12 0,0 0-12 0,-45-4 13 16,22-5-13-16,23 9 6 0,0 0-6 0,-8-19 6 15,20-13-6-15,-3-1-1361 0</inkml:trace>
  <inkml:trace contextRef="#ctx0" brushRef="#br0" timeOffset="2616.92">5256 2073 1155 0,'0'0'0'0,"0"12"0"0,-3 16 0 0,3-28 9 15,0 0-9-15,-9 33 10 0,-3 3-10 0,12-36 44 16,0 0-44-16,-2 37 44 0,16-5-44 0,-14-32 50 15,0 0-50-15,21 33 50 0,7-2-50 0,-28-31 33 16,0 0-33-16,29 25 33 0,-3-10-33 0,-26-15 34 0,0 0-34 16,27 12 35-16,1-12-35 0,-28 0 33 15,0 0-33-15,23-7 33 0,-2-13-33 0,-21 20 45 0,0 0-45 16,14-21 45-16,-5 2-45 0,-9 19 40 0,0 0-40 16,3-21 41-16,-3-3-41 0,0 24 40 0,0 0-40 15,-8-28 41-15,-1 7-41 0,9 21 37 0,0 0-37 16,-18-20 38-16,-5 8-38 0,23 12 35 0,0 0-35 15,-37-7 35-15,-7 10-35 0,44-3 33 0,0 0-33 0,-41 16 34 16,24 1-34-16,17-17 14 0,0 0-14 0,-4 16 14 16,17-13-14-16,-5 2-1482 0</inkml:trace>
  <inkml:trace contextRef="#ctx0" brushRef="#br0" timeOffset="2981.79">5604 1907 1278 0,'0'0'0'0,"-4"12"0"0,-1 18 0 16,5-30 0-16,0 0 0 0,-3 48 0 0,3 25 0 15,0-73-1-15,0 0 1 0,5 69 0 0,7-10 0 16,-12-59 11-16,0 0-11 0,14 41 12 0,4-10-12 16,-18-31 33-16,0 0-33 0,23 25 34 0,3-11-34 15,-26-14 49-15,0 0-49 0,34 10 49 0,1-10-49 0,-35 0 51 16,0 0-51-16,35-7 51 0,-6-9-51 0,-29 16 57 15,0 0-57-15,26-17 58 0,-3-7-58 0,-23 24 60 16,0 0-60-16,18-31 61 0,-10-7-61 0,-8 38 54 16,0 0-54-16,9-37 55 0,-7 10-55 0,-2 27 44 0,0 0-44 15,0-25 45-15,0 13-45 0,0 12 33 0,0 0-33 16,0 0 34-16,7 21-34 0,-7-21 24 0,0 0-24 16,5 28 24-16,4 12-24 0,-9-40 18 0,0 0-18 15,13 36 19-15,1-3-19 0,-14-33 11 0,0 0-11 16,17 27 11-16,3-9-11 0,-20-18 4 0,0 0-4 0,21 19 5 15,4-5-5-15,-25-14 1 0,0 0-1 0,30 10 1 16,1-17-1-16,1 2-1580 0</inkml:trace>
  <inkml:trace contextRef="#ctx0" brushRef="#br0" timeOffset="3249.42">6101 1900 1323 0,'0'0'0'0,"0"0"0"16,6 7 0-16,-6-7 3 0,0 0-3 0,12 9 4 15,16 11-4-15,-28-20 5 0,0 0-5 0,37 32 6 16,7 13-6-16,-44-45 44 0,0 0-44 0,46 48 45 0,-2-3-45 16,-44-45 73-16,0 0-73 0,36 43 74 0,-14-6-74 15,-22-37 85-15,0 0-85 0,9 29 85 0,-12-5-85 16,3-24 69-16,0 0-69 0,-14 19 69 0,0-7-69 16,14-12 52-16,0 0-52 0,-16 9 53 0,5-5-53 15,11-4 42-15,0 0-42 0,-5-7 43 0,1-11-43 0,4 18 31 16,0 0-31-16,4-34 32 0,6-20-32 0,-10 54 25 15,0 0-25-15,13-64 26 0,1-2-26 0,-14 66 15 16,0 0-15-16,19-52 16 0,8 20-16 0,-27 32 4 0,0 0-4 16,31-16 4-16,14 12-4 0,-5-1-1611 0</inkml:trace>
  <inkml:trace contextRef="#ctx0" brushRef="#br0" timeOffset="3452.58">6828 1798 1345 0,'0'0'0'0,"0"0"0"16,-12 9 0-16,12-9 27 0,0 0-27 0,-20 20 28 15,-15 17-28-15,35-37 70 0,0 0-70 0,-35 52 70 16,12 12-70-16,23-64 49 0,0 0-49 0,-18 69 49 16,13-8-49-16,5-61 23 0,0 0-23 0,3 51 23 15,20-14-23-15,-23-37 14 0,0 0-14 0,32 24 15 16,3-12-15-16,-35-12 8 0,0 0-8 0,46 5 9 15,0-10-9-15,-2-2-1238 0</inkml:trace>
  <inkml:trace contextRef="#ctx0" brushRef="#br0" timeOffset="3965.6">7031 2052 1177 0,'0'0'0'0,"0"9"0"0,2 7 0 16,-2-16 7-16,0 0-7 0,3 17 8 0,1 4-8 16,-4-21 33-16,0 0-33 0,7 22 34 0,5-8-34 15,-12-14 40-15,0 0-40 0,18 7 40 0,5-14-40 0,-23 7 36 16,0 0-36-16,23-9 37 0,-2-6-37 15,-21 15 37-15,0 0-37 0,16-17 37 0,-8-2-37 0,-8 19 38 16,0 0-38-16,4-25 39 0,-8-16-39 0,4 41 39 16,0 0-39-16,-1-37 40 0,1 18-40 0,0 19 36 15,0 0-36-15,-4-12 37 0,-8 7-37 0,12 5 44 16,0 0-44-16,-20 0 44 0,-11 4-44 0,31-4 42 0,0 0-42 16,-32 20 43-16,0 17-43 0,32-37 39 0,0 0-39 15,-23 45 39-15,14-2-39 0,9-43 30 0,0 0-30 16,6 41 31-16,15-4-31 0,-21-37 25 0,0 0-25 15,33 31 25-15,15-5-25 0,-48-26 19 0,0 0-19 16,46 19 20-16,-6-14-20 0,-40-5 15 0,0 0-15 0,41-2 16 16,1-8-16-16,-42 10 13 0,0 0-13 0,53-17 13 15,11-8-13-15,-64 25 11 0,0 0-11 0,53-36 12 16,-15-12-12-16,-38 48 14 0,0 0-14 0,25-61 14 16,-20-6-14-16,-5 67 14 0,0 0-14 0,0-54 15 15,0 26-15-15,0 28 13 0,0 0-13 0,-8-15 14 16,-5 6-14-16,13 9 10 0,0 0-10 0,-16-5 11 15,-8 10-11-15,24-5 8 0,0 0-8 0,-6 12 8 16,28 9-8-16,-22-21 7 0,0 0-7 0,31 31 8 16,12 18-8-16,-43-49 5 0,0 0-5 0,47 48 5 0,-4 0-5 15,-43-48 2-15,0 0-2 0,38 49 3 0,-9-9-3 16,-29-40 2-16,0 0-2 0,17 29 3 0,-11-8-3 16,-6-21 2-16,0 0-2 0,-13 15 2 0,-11-2-2 15,24-13 1-15,0 0-1 0,-45 6 1 0,-15-6-1 16,60 0 1-16,0 0-1 0,-63-3 1 0,1-6-1 15,62 9 0-15,0 0 0 0,-51-15 0 0,16-4 0 0,0 1-1710 16</inkml:trace>
  <inkml:trace contextRef="#ctx0" brushRef="#br0" timeOffset="4683.38">8775 2122 1132 0,'0'0'0'0,"0"0"0"0,-5 0 0 0,5 0 6 0,0 0-6 16,0 0 7-16,0 0-7 0,0 0 39 16,0 0-39-16,32-12 39 0,19 3-39 0,-51 9 86 0,0 0-86 15,67-7 87-15,14 2-87 0,-81 5 66 0,0 0-66 16,102-11 67-16,18-1-67 0,-120 12 44 0,0 0-44 15,129-17 45-15,-14-4-45 0,-115 21 50 0,0 0-50 16,107-22 50-16,-17 1-50 0,-90 21 38 0,0 0-38 0,73-17 39 16,-29-2-39-16,-44 19 17 0,0 0-17 0,24-13 18 15,-11 5-18-15,-13 8 9 0,0 0-9 0,0-12 9 16,-18-9-9-16,18 21 7 0,0 0-7 0,-28-16 7 16,-13 1-7-16,41 15 8 0,0 0-8 0,-35-12 8 15,12 8-8-15,23 4 8 0,0 0-8 0,-14 0 8 16,7 4-8-16,7-4 11 0,0 0-11 0,0 0 11 15,16 3-11-15,-16-3 13 0,0 0-13 0,28 4 13 16,21 4-13-16,-49-8 12 0,0 0-12 0,52 18 12 16,-5 13-12-16,-47-31 11 0,0 0-11 0,32 41 12 15,-18 11-12-15,-14-52 20 0,0 0-20 0,5 56 20 16,-10-6-20-16,5-50 24 0,0 0-24 0,-23 43 25 0,-12-7-25 16,35-36 25-16,0 0-25 0,-46 28 26 0,-12-2-26 15,58-26 18-15,0 0-18 0,-51 19 19 0,26-10-19 16,0-1-1565-16</inkml:trace>
  <inkml:trace contextRef="#ctx0" brushRef="#br0" timeOffset="5465.46">11218 1864 684 0,'0'0'0'0,"0"0"0"0,-19 8 0 16,19-8 53-16,0 0-53 0,-21 11 54 0,-4 3-54 16,25-14 101-16,0 0-101 0,-26 27 101 0,-6 22-101 15,32-49 83-15,0 0-83 0,-27 60 84 0,10 1-84 16,17-61 47-16,0 0-47 0,-11 61 48 0,13-16-48 15,-2-45 33-15,0 0-33 0,14 39 33 0,16-8-33 16,-30-31 25-16,0 0-25 0,37 25 26 0,4-8-26 16,-41-17 24-16,0 0-24 0,44 7 24 0,-2-7-24 15,-42 0 26-15,0 0-26 0,41-10 26 0,-6-8-26 0,-35 18 53 16,0 0-53-16,32-27 53 0,-6-13-53 0,-26 40 52 0,0 0-52 16,18-50 53-16,-18-23-53 15,0 73 48-15,0 0-48 0,-9-68 49 0,-14 11-49 0,23 57 46 0,0 0-46 16,-30-45 46-16,-5 14-46 0,35 31 36 0,0 0-36 15,-43-15 37-15,-11 13-37 0,54 2 28 0,0 0-28 16,-55 5 29-16,7 4-29 0,48-9 21 0,0 0-21 16,-37 15 22-16,11 4-22 0,26-19 11 0,0 0-11 15,-11 21 11-15,13 0-11 0,-2-21 6 0,0 0-6 0,21 19 7 16,16 5-7-16,-37-24 4 0,0 0-4 0,50 21 4 16,4-12-4-16,-54-9 2 0,0 0-2 0,55 3 2 15,-2-6-2-15,-53 3 0 0,0 0 0 0,49-18 1 16,-6-6-1-16,-43 24 0 0,0 0 0 0,40-31 0 15,-1 7 0-15,-39 24 0 0,0 0 0 0,32-21 0 16,-4 12 0-16,-28 9 0 0,0 0 0 0,27 2 0 16,-5 17 0-16,-22-19 0 0,0 0 0 0,15 41 1 15,-3 30-1-15,-12-71 0 0,0 0 0 0,9 82 1 16,-9-1-1-16,0-81 3 0,0 0-3 0,-7 92 3 0,-4 10-3 16,11-102 5-16,0 0-5 0,-14 97 6 0,5-18-6 15,9-79 8-15,0 0-8 0,-9 61 8 0,1-25-8 16,8-36 7-16,0 0-7 0,-4 21 7 0,2-12-7 15,2-9 1-15,0 0-1 0,-7-9 2 0,-7-15-2 16,0 0-1549-16</inkml:trace>
  <inkml:trace contextRef="#ctx0" brushRef="#br0" timeOffset="5659.9">11543 1949 1155 0,'0'0'0'0,"9"-9"0"0,17-10 0 0,-26 19 23 0,0 0-23 15,28-21 24-15,4 4-24 0,-32 17 29 0,0 0-29 16,30-12 29-16,-2 8-29 0,-28 4 35 0,0 0-35 15,27 4 35-15,-1 13-35 0,-26-17 41 0,0 0-41 16,23 24 41-16,-5 7-41 0,-18-31 52 0,0 0-52 16,10 45 53-16,-10 13-53 0,0-58 56 0,0 0-56 0,-12 51 57 15,-4-2-57-15,16-49 43 0,0 0-43 16,-26 36 44-16,-6-12-44 0,32-24 33 0,0 0-33 0,-21 13 33 16,21-13-33-16,0 0-1278 0</inkml:trace>
  <inkml:trace contextRef="#ctx0" brushRef="#br0" timeOffset="6066.99">12148 1471 1031 0,'0'0'0'16,"0"0"0"-16,5 0 0 0,-5 0 33 0,0 0-33 15,0 0 33-15,9 12-33 0,-9-12 46 0,0 0-46 16,4 21 47-16,1 27-47 0,-5-48 53 0,0 0-53 16,5 61 53-16,2 17-53 0,-7-78 37 0,0 0-37 15,2 83 38-15,-2-2-38 0,0-81 33 0,0 0-33 0,3 88 33 16,1 9-33-16,-4-97 29 0,0 0-29 0,7 85 30 16,0-24-30-16,-7-61 20 0,0 0-20 0,2 41 21 15,-2-17-21-15,0-24 9 0,0 0-9 0,2 16 10 16,-2-11-10-16,0 2-1107 0</inkml:trace>
  <inkml:trace contextRef="#ctx0" brushRef="#br0" timeOffset="6298.54">11986 2061 1087 0,'0'0'0'0,"0"0"0"16,-13 9 0-16,13-9 1 0,0 0-1 0,-1 7 1 16,6-7-1-16,-5 0 21 0,0 0-21 0,21-7 22 15,20-11-22-15,-41 18 30 0,0 0-30 0,42-22 31 0,7-4-31 16,-49 26 32-16,0 0-32 0,53-24 32 0,-3 1-32 15,-50 23 48-15,0 0-48 0,51-17 49 0,-2 1-49 16,-49 16 49-16,0 0-49 0,49-12 49 0,-3 12-49 16,-46 0 40-16,0 0-40 0,37 19 40 0,-12 18-40 15,-25-37 31-15,0 0-31 0,16 48 32 0,-7 9-32 16,-9-57 25-16,0 0-25 0,3 52 26 0,-3-7-26 0,0-45 15 16,0 0-15-16,0 33 15 0,13-9-15 0,1 0-1197 15</inkml:trace>
  <inkml:trace contextRef="#ctx0" brushRef="#br0" timeOffset="6440.02">12577 1665 1110 0,'0'0'0'0,"0"0"0"16,0 0 0-16,0 0 28 0,0 0-28 0,0 0 29 15,0 0-29-15,0 0 7 0,0 0-7 0,0 8 8 16,12 8-8-16,2-2-827 0</inkml:trace>
  <inkml:trace contextRef="#ctx0" brushRef="#br0" timeOffset="6698.27">13069 1879 1379 0,'0'0'0'0,"0"0"0"0,-14-7 0 15,14 7 0-15,0 0 0 0,-22-1 1 0,-11 2-1 16,33-1 26-16,0 0-26 0,-39 11 26 0,2 13-26 16,37-24 64-16,0 0-64 0,-32 38 64 0,15 23-64 15,17-61 60-15,0 0-60 0,-6 64 60 0,24-4-60 16,-18-60 56-16,0 0-56 0,39 45 57 0,23-14-57 16,-62-31 47-16,0 0-47 0,67 18 47 0,5-8-47 0,-72-10 28 15,0 0-28-15,77 0 29 0,5-7-29 0,-82 7 9 16,0 0-9-16,75-21 10 0,-2-24-10 0,-1-1-1413 15</inkml:trace>
  <inkml:trace contextRef="#ctx0" brushRef="#br0" timeOffset="7298.7">14554 1471 875 0,'0'0'0'0,"0"0"0"0,0 0 0 15,0 0 4-15,0 0-4 0,9 17 4 0,1 8-4 16,-10-25 10-16,0 0-10 0,14 46 11 0,2 20-11 16,-16-66 69-16,0 0-69 0,14 73 69 0,-5-4-69 0,-9-69 90 15,0 0-90-15,5 64 91 0,-1-3-91 0,-4-61 87 16,0 0-87-16,0 65 88 0,0 11-88 0,0-76 65 15,0 0-65-15,5 64 65 0,4-12-65 0,-9-52 43 16,0 0-43-16,11 37 44 0,5-17-44 0,-16-20 40 0,0 0-40 16,15 13 41-16,1-13-41 0,-16 0 32 0,0 0-32 15,20-13 33-15,8-7-33 0,-28 20 26 0,0 0-26 16,30-35 27-16,0-6-27 0,-30 41 33 0,0 0-33 16,32-40 33-16,1 3-33 0,-33 37 39 0,0 0-39 15,35-20 39-15,-3 23-39 0,-32-3 34 0,0 0-34 16,37 12 34-16,4 12-34 0,-41-24 28 0,0 0-28 0,35 25 28 15,-14 8-28-15,-21-33 19 0,0 0-19 0,11 29 19 16,-16-1-19-16,5-28 17 0,0 0-17 0,-18 24 17 16,-17 0-17-16,35-24 14 0,0 0-14 0,-43 16 15 15,-4-8-15-15,47-8 10 0,0 0-10 0,-51 4 11 16,1-1-11-16,50-3 5 0,0 0-5 0,-40-3 6 16,13-4-6-16,27 7 2 0,0 0-2 0,-5-17 2 15,22-16-2-15,-2-4-1605 0</inkml:trace>
  <inkml:trace contextRef="#ctx0" brushRef="#br0" timeOffset="7948.86">15300 2009 1267 0,'0'0'0'0,"4"7"0"0,6 10 0 16,-10-17 7-16,0 0-7 0,12 19 7 0,-8-10-7 0,-4-9 4 15,0 0-4-15,0 0 4 0,0 0-4 0,0 0 48 16,0 0-48-16,11-3 49 0,1-22-49 0,-12 25 64 15,0 0-64-15,14-32 65 0,9-1-65 0,-23 33 63 16,0 0-63-16,18-32 63 0,-10 8-63 0,-8 24 60 0,0 0-60 16,6-15 60-16,-3 6-60 0,-3 9 50 0,0 0-50 15,-5-9 51-15,-4 1-51 0,9 8 38 0,0 0-38 16,-18-7 39-16,-8 10-39 0,26-3 30 0,0 0-30 16,-32 12 30-16,9 16-30 0,23-28 22 0,0 0-22 0,-17 38 22 15,10 9-22-15,7-47 15 0,0 0-15 0,3 48 15 16,11-3-15-16,-14-45 8 0,0 0-8 0,25 40 8 15,7-10-8-15,-32-30 4 0,0 0-4 0,42 24 5 16,11-16-5-16,-53-8 2 0,0 0-2 0,65 4 3 16,23-4-3-16,-88 0 2 0,0 0-2 0,87 0 2 15,-6-5-2-15,-81 5 1 0,0 0-1 0,85-16 2 16,6-5-2-16,-91 21 2 0,0 0-2 0,82-34 2 16,-23-8-2-16,-59 42 4 0,0 0-4 0,41-45 4 15,-20 9-4-15,-21 36 6 0,0 0-6 0,2-35 7 0,-13 6-7 16,11 29 9-16,0 0-9 0,-19-28 9 0,-7 13-9 15,26 15 9-15,0 0-9 0,-34-2 10 0,-8 11-10 16,42-9 6-16,0 0-6 0,-37 20 7 0,1 11-7 16,36-31 4-16,0 0-4 0,-26 38 4 0,3 14-4 15,23-52 3-15,0 0-3 0,-14 52 4 0,5-3-4 16,9-49 2-16,0 0-2 0,-5 36 2 0,7-15-2 16,-2-21 1-16,0 0-1 0,8 15 1 0,10-2-1 15,-18-13 0-15,0 0 0 0,26 3 1 0,10-10-1 0,-36 7 0 16,0 0 0-16,39-17 1 0,3-11-1 0,-42 28 0 15,0 0 0-15,42-40 1 0,-10-13-1 0,-32 53 0 0,0 0 0 16,23-44 1-16,-11 15-1 0,-12 29 0 16,0 0 0-16,4-19 1 0,1 7-1 0,-5 12 0 0,0 0 0 15,9 8 1-15,7 27-1 0,-16-35 0 0,0 0 0 16,17 42 1-16,5 1-1 0,-22-43 0 0,0 0 0 16,17 41 1-16,-3-8-1 0,-14-33 0 0,0 0 0 15,9 25 0-15,0-10 0 0,-9-15-1 0,0 0 1 0,14 9-1 16,4-6 1-16,1 1-1599 0</inkml:trace>
  <inkml:trace contextRef="#ctx0" brushRef="#br0" timeOffset="8415.34">16342 1912 1479 0,'0'0'0'0,"0"0"0"15,2 7 0-15,-2-7 29 0,0 0-29 0,7 17 29 16,2 23-29-16,-9-40 72 0,0 0-72 0,11 45 73 0,-3-5-73 15,-8-40 74-15,0 0-74 0,9 33 75 0,4-2-75 16,-13-31 46-16,0 0-46 0,5 21 46 0,-3-6-46 16,-2-15 38-16,0 0-38 0,1 6 39 0,-1-6-39 15,0 0 36-15,0 0-36 0,15-12 36 0,-3-21-36 16,-12 33 31-16,0 0-31 0,19-45 31 0,2-4-31 16,-21 49 25-16,0 0-25 0,22-47 26 0,-6 22-26 0,-16 25 20 15,0 0-20-15,8-23 20 0,1 9-20 16,-9 14 16-16,0 0-16 0,14-7 16 0,4 14-16 0,-18-7 11 15,0 0-11-15,23 12 12 0,0 13-12 0,-23-25 6 16,0 0-6-16,14 25 6 0,-4 12-6 0,-10-37 3 0,0 0-3 16,9 34 4-16,0-13-4 0,-9-21 3 0,0 0-3 15,9 12 4-15,-2-6-4 0,-7-6 3 0,0 0-3 16,0 0 3-16,5-9-3 0,-5 9 2 0,0 0-2 16,9-24 3-16,9-18-3 0,-18 42 4 0,0 0-4 15,17-48 4-15,3 13-4 0,-20 35 4 0,0 0-4 16,23-29 5-16,7-4-5 0,-30 33 6 0,0 0-6 0,31-28 7 15,5 16-7-15,-36 12 6 0,0 0-6 0,37 0 6 16,-4 3-6-16,-33-3 5 0,0 0-5 0,30 13 5 16,-17 7-5-16,-13-20 3 0,0 0-3 0,3 25 4 15,-8 4-4-15,5-29 2 0,0 0-2 0,-5 35 3 16,1 3-3-16,4-38 0 0,0 0 0 0,7 39 0 16,7-7 0-16,-1-3-1726 0</inkml:trace>
  <inkml:trace contextRef="#ctx0" brushRef="#br0" timeOffset="8715.84">17395 1770 1524 0,'0'0'0'0,"0"0"0"0,0-8 0 16,0 8 21-16,0 0-21 0,-5-7 22 0,-12-2-22 16,17 9 36-16,0 0-36 0,-23-3 36 0,0-1-36 15,23 4 23-15,0 0-23 0,-30 4 23 0,1 3-23 16,29-7 31-16,0 0-31 0,-22 12 31 0,4 12-31 0,18-24 35 15,0 0-35-15,-9 29 35 0,9-1-35 0,0-28 32 16,0 0-32-16,12 33 33 0,13-2-33 0,-25-31 25 16,0 0-25-16,30 33 26 0,-7 3-26 0,-23-36 22 0,0 0-22 15,19 37 22-15,-3 2-22 0,-16-39 17 0,0 0-17 16,2 33 17-16,-12-5-17 0,10-28 12 0,0 0-12 16,-23 24 13-16,-18-6-13 0,41-18 11 0,0 0-11 15,-46 3 11-15,-5-10-11 0,51 7 2 0,0 0-2 0,-55-12 2 16,-1-5-2-16,56 17 0 0,0 0 0 15,-44-21 0-15,21 9 0 0,-2 0-1487 0</inkml:trace>
  <inkml:trace contextRef="#ctx0" brushRef="#br0" timeOffset="9549.7">25277 3212 830 0,'0'0'0'0,"0"0"0"16,10 38 0-16,-10-38 36 0,0 0-36 0,7 47 37 16,0 15-37-16,-7-62 64 0,0 0-64 0,7 68 65 15,0-8-65-15,-7-60 58 0,0 0-58 0,6 52 59 16,-5-7-59-16,-1-45 16 0,0 0-16 0,2 36 16 16,2-3-16-16,-4-33 11 0,0 0-11 0,3 24 12 15,1-8-12-15,-1-4-843 0</inkml:trace>
  <inkml:trace contextRef="#ctx0" brushRef="#br0" timeOffset="10048.66">25201 3177 1143 0,'0'0'0'0,"0"0"0"0,1-5 0 16,-1 5 5-16,0 0-5 0,4-9 6 0,-4 9-6 15,0 0 31-15,0 0-31 0,-5-8 31 0,5 8-31 16,0 0 70-16,0 0-70 0,9-7 71 0,1 3-71 15,-10 4 60-15,0 0-60 0,19-5 60 0,15-7-60 0,-34 12 48 16,0 0-48-16,42-12 49 0,9 0-49 0,-51 12 42 16,0 0-42-16,60-12 42 0,11 3-42 0,-71 9 29 0,0 0-29 15,67-10 29-15,-11 5-29 0,-56 5 26 16,0 0-26-16,43-7 26 0,-11 1-26 0,-32 6 27 16,0 0-27-16,28-3 27 0,0 6-27 0,-28-3 23 0,0 0-23 15,26 9 24-15,-6 7-24 0,-20-16 21 0,0 0-21 16,19 17 22-16,-3 5-22 0,-16-22 21 0,0 0-21 15,14 30 22-15,-1 3-22 0,-13-33 18 0,0 0-18 0,10 43 18 16,4 18-18-16,-14-61 15 0,0 0-15 16,16 60 15-16,9 6-15 0,-25-66 14 0,0 0-14 0,26 61 15 15,-3-15-15-15,-23-46 14 0,0 0-14 0,16 42 15 16,-7-2-15-16,-9-40 15 0,0 0-15 0,7 38 15 16,-2 1-15-16,-5-39 13 0,0 0-13 0,2 40 14 15,-5 5-14-15,3-45 14 0,0 0-14 0,-9 33 14 16,-4-5-14-16,13-28 12 0,0 0-12 0,-23 15 13 15,-17-3-13-15,40-12 8 0,0 0-8 0,-50 9 9 0,-6-2-9 16,56-7 7-16,0 0-7 0,-62 9 8 0,-10-9-8 16,72 0 6-16,0 0-6 0,-72 0 6 0,-1 3-6 15,73-3 4-15,0 0-4 0,-63 9 4 0,12-6-4 16,51-3 2-16,0 0-2 0,-39 5 3 0,12-1-3 16,27-4 0-16,0 0 0 0,-15 0 0 0,15 0 0 15,0 0-1625-15</inkml:trace>
  <inkml:trace contextRef="#ctx0" brushRef="#br0" timeOffset="12000.8">25545 3191 606 0,'0'0'0'0,"0"0"0"16,0 0 0-16,0 0 41 0,0 0-41 0,0 0 42 16,-18 9-42-16,18-9 117 0,0 0-117 0,0 0 117 15,0 0-117-15,0 0 151 0,0 0-151 0,28-23 151 16,23-11-151-16,-51 34 112 0,0 0-112 0,71-52 113 15,22-28-113-15,-93 80 63 0,0 0-63 0,115-90 64 16,44-15-64-16,-159 105 61 0,0 0-61 0,210-134 62 16,42-33-62-16,-252 167 50 0,0 0-50 0,277-179 50 15,10 1-50-15,-287 178 35 0,0 0-35 0,279-154 35 16,-9 17-35-16,-270 137 28 0,0 0-28 0,252-124 28 0,-19-1-28 16,-233 125 23-16,0 0-23 0,199-95 23 0,-33 22-23 15,-166 73 18-15,0 0-18 0,132-55 18 0,-35 22-18 16,-97 33 15-16,0 0-15 0,60-21 15 0,-30 6-15 15,-30 15 12-15,0 0-12 0,11-13 13 0,-16 1-13 16,5 12 9-16,0 0-9 0,-27-3 10 0,-19 18-10 16,46-15 4-16,0 0-4 0,-54 25 4 0,-13 11-4 15,0 4-1508-15</inkml:trace>
  <inkml:trace contextRef="#ctx0" brushRef="#br0" timeOffset="12481.28">25658 3115 707 0,'0'0'0'0,"8"0"0"16,12-3 0-16,-20 3 0 0,0 0 0 0,30-6 0 15,10-6 0-15,-40 12 29 0,0 0-29 0,55-12 29 0,17-3-29 16,-72 15 22-16,0 0-22 0,87-19 23 0,12-11-23 15,-99 30 66-15,0 0-66 0,125-45 66 0,35-19-66 16,-160 64 63-16,0 0-63 0,203-69 64 0,39-7-64 16,-242 76 53-16,0 0-53 0,256-82 54 0,3 3-54 15,-259 79 60-15,0 0-60 0,243-76 60 0,-19 3-60 16,-224 73 46-16,0 0-46 0,200-57 47 0,-17 12-47 0,-183 45 43 16,0 0-43-16,157-37 44 0,-25 1-44 0,-132 36 38 15,0 0-38-15,122-31 39 0,-7 5-39 0,-115 26 29 0,0 0-29 16,97-22 30-16,-14 1-30 0,-83 21 22 0,0 0-22 15,74-16 23-15,-11 8-23 0,-63 8 15 0,0 0-15 16,46-6 16-16,-30 3-16 0,0-4-1206 0</inkml:trace>
  <inkml:trace contextRef="#ctx0" brushRef="#br0" timeOffset="12999.47">25961 3163 561 0,'0'0'0'0,"0"0"0"0,3-6 0 0,-3 6 7 16,0 0-7-16,0 0 8 0,8-6-8 0,-8 6 23 15,0 0-23-15,0 0 23 0,8 4-23 0,-8-4 56 16,0 0-56-16,20 8 57 0,17 6-57 0,-37-14 71 0,0 0-71 15,51 23 72-15,23 10-72 0,-74-33 81 0,0 0-81 16,101 33 82-16,31 1-82 0,-132-34 69 16,0 0-69-16,157 35 70 0,23-1-70 0,-180-34 55 0,0 0-55 15,204 28 56-15,19-2-56 0,-223-26 51 0,0 0-51 16,229 23 52-16,-3-6-52 0,-226-17 46 0,0 0-46 0,215 15 46 16,-5 1-46-16,-210-16 43 0,0 0-43 0,189 17 43 15,-18-1-43-15,-171-16 48 0,0 0-48 0,148 12 48 16,-14-3-48-16,-134-9 44 0,0 0-44 0,97 3 45 15,-34 1-45-15,-63-4 31 0,0 0-31 0,46 5 31 16,-14 2-31-16,-32-7 18 0,0 0-18 0,21 5 19 16,-7-2-19-16,0 3-1332 0</inkml:trace>
  <inkml:trace contextRef="#ctx0" brushRef="#br0" timeOffset="13514.59">26079 3511 326 0,'0'0'0'16,"0"0"0"-16,-19 0 0 0,19 0 21 0,0 0-21 16,-16 4 22-16,0-3-22 0,16-1 41 0,0 0-41 0,-9 2 41 15,11 7-41-15,-2-9 39 0,0 0-39 0,16 12 40 16,14 12-40-16,-30-24 49 0,0 0-49 0,44 33 49 15,12 7-49-15,-56-40 58 0,0 0-58 0,78 50 59 16,28 18-59-16,-106-68 61 0,0 0-61 0,127 69 62 16,12 0-62-16,-139-69 85 0,0 0-85 0,164 76 86 15,18 0-86-15,-182-76 82 0,0 0-82 0,187 85 82 16,-4 9-82-16,-183-94 77 0,0 0-77 0,177 84 78 16,-1-11-78-16,-176-73 63 0,0 0-63 0,159 61 63 15,-22-9-63-15,-137-52 59 0,0 0-59 0,126 48 59 0,-10 4-59 16,-116-52 50-16,0 0-50 0,102 45 50 0,-17-9-50 15,-85-36 42-15,0 0-42 0,79 37 42 0,1-1-42 16,-80-36 34-16,0 0-34 0,65 28 34 0,-19-11-34 16,-46-17 12-16,0 0-12 0,35 15 13 0,-5 3-13 15,-30-18 3-15,0 0-3 0,16 10 4 0,-16-10-4 16,0 0-1355-16</inkml:trace>
  <inkml:trace contextRef="#ctx0" brushRef="#br0" timeOffset="14098.44">26079 3593 505 0,'0'0'0'0,"0"0"0"0,-9 7 0 16,9-7 2-16,0 0-2 0,-10 5 3 0,-1 2-3 15,11-7 4-15,0 0-4 0,-9 12 5 0,6 5-5 0,3-17 35 16,0 0-35-16,2 33 35 0,12 19-35 15,-14-52 52-15,0 0-52 0,24 60 52 0,12 13-52 0,-36-73 82 16,0 0-82-16,47 81 82 0,11 4-82 0,-58-85 71 16,0 0-71-16,71 95 71 0,19 23-71 0,-90-118 86 0,0 0-86 15,90 125 86-15,-7 20-86 0,-83-145 69 0,0 0-69 16,81 135 69-16,5-10-69 0,-86-125 75 0,0 0-75 16,87 112 75-16,-3-3-75 0,-84-109 65 0,0 0-65 15,75 94 65-15,-19-16-65 0,-56-78 42 0,0 0-42 16,46 62 43-16,-14-21-43 0,-32-41 24 0,0 0-24 0,21 28 25 15,-9-12-25-15,-12-16 14 0,0 0-14 0,4-16 14 16,-8-32-14-16,1-4-1254 0</inkml:trace>
  <inkml:trace contextRef="#ctx0" brushRef="#br0" timeOffset="14667.37">25869 2731 998 0,'0'0'0'0,"0"0"0"16,0 0 0-16,0 0 5 0,0 0-5 0,18-31 6 15,1-2-6-15,-19 33 14 0,0 0-14 0,36-49 15 16,18-23-15-16,-54 72 29 0,0 0-29 0,62-82 30 16,7-6-30-16,-69 88 44 0,0 0-44 0,83-100 44 15,22-27-44-15,-105 127 61 0,0 0-61 0,126-136 61 16,22-18-61-16,-148 154 65 0,0 0-65 0,171-158 65 15,19 1-65-15,-190 157 58 0,0 0-58 0,198-161 59 0,-4 7-59 16,-194 154 50-16,0 0-50 0,176-130 50 0,-15 30-50 16,-161 100 38-16,0 0-38 0,122-70 39 0,-46 27-39 15,-76 43 30-15,0 0-30 0,44-28 30 0,-18 15-30 16,-26 13 22-16,0 0-22 0,18-11 22 0,-6 6-22 16,-12 5 7-16,0 0-7 0,11-4 7 0,1 4-7 15,0 0-1327-15</inkml:trace>
  <inkml:trace contextRef="#ctx0" brushRef="#br0" timeOffset="15018.49">27813 675 695 0,'-12'2'0'0,"12"-2"32"0,0 0-32 0,-41 15 32 16,18-3-32-16,23-12 61 0,0 0-61 0,0 0 62 16,25-3-62-16,-25 3 49 0,0 0-49 0,40-9 49 15,20-6-49-15,-60 15 44 0,0 0-44 0,62-14 45 16,-5 2-45-16,-57 12 61 0,0 0-61 0,49-7 61 15,-7 10-61-15,-42-3 55 0,0 0-55 0,29 18 55 16,-17 21-55-16,-12-39 52 0,0 0-52 0,-5 52 52 0,-17 2-52 16,22-54 44-16,0 0-44 0,-26 55 44 0,-2-3-44 15,28-52 29-15,0 0-29 0,-11 38 30 0,29-14-30 16,-1 1-1104-16</inkml:trace>
  <inkml:trace contextRef="#ctx0" brushRef="#br0" timeOffset="15365.34">28487 1111 851 0,'0'0'0'0,"0"0"36"0,0 0-36 0,49 0 37 15,20-3-37-15,-69 3 29 0,0 0-29 0,74-4 30 16,-5 1-30-16,-69 3 17 0,0 0-17 0,56-2 17 16,-20 2-17-16,-36 0 36 0,0 0-36 0,24 9 37 15,-10 18-37-15,-14-27 63 0,0 0-63 0,4 45 64 16,-15 9-64-16,11-54 63 0,0 0-63 0,-23 59 63 15,-12-6-63-15,35-53 51 0,0 0-51 0,-32 52 51 16,11 2-51-16,21-54 42 0,0 0-42 0,-10 48 43 0,11-8-43 16,1 3-1088-16</inkml:trace>
  <inkml:trace contextRef="#ctx0" brushRef="#br0" timeOffset="15799.75">28861 2025 617 0,'0'0'0'0,"3"12"0"15,6 12 0-15,-9-24 9 0,0 0-9 0,16 30 10 16,3 1-10-16,-19-31 17 0,0 0-17 0,30 24 18 15,13-9-18-15,-43-15 52 0,0 0-52 0,58 13 53 16,14-5-53-16,-72-8 60 0,0 0-60 0,71 9 61 0,-17 3-61 16,-54-12 55-16,0 0-55 0,41 19 56 15,-18 5-56-15,-23-24 54 0,0 0-54 0,0 24 54 0,-25 6-54 16,25-30 44-16,0 0-44 0,-46 31 44 0,-28 11-44 16,74-42 32-16,0 0-32 0,-70 39 33 0,19 6-33 15,-1 0-892-15</inkml:trace>
  <inkml:trace contextRef="#ctx0" brushRef="#br0" timeOffset="16232.72">29028 3394 897 0,'0'0'0'0,"0"0"0"16,4 13 0-16,-4-13 28 0,0 0-28 0,3 13 29 15,3-3-29-15,-6-10 56 0,0 0-56 0,16 9 56 16,14-4-56-16,-30-5 44 0,0 0-44 0,40 7 44 0,9-4-44 16,-49-3 46-16,0 0-46 0,50 2 47 0,-11 5-47 15,-39-7 55-15,0 0-55 0,31 3 56 0,-6 1-56 16,-25-4 72-16,0 0-72 0,18 5 72 0,-8 7-72 16,-10-12 65-16,0 0-65 0,-3 12 65 0,-15 7-65 15,18-19 54-15,0 0-54 0,-33 21 55 0,-18-7-55 16,51-14 41-16,0 0-41 0,-59 14 41 0,-4-4-41 15,63-10 18-15,0 0-18 0,-53 12 19 0,19 7-19 16,34-19 2-16,0 0-2 0,-23 21 3 0,9 3-3 16,0 0-1339-16</inkml:trace>
  <inkml:trace contextRef="#ctx0" brushRef="#br0" timeOffset="16649.04">28903 4401 1132 0,'0'0'0'0,"0"7"0"16,0 10 0-16,0-17 52 0,0 0-52 0,2 24 52 0,3 0-52 15,-5-24 12-15,0 0-12 0,11 25 13 0,8-3-13 16,-19-22 49-16,0 0-49 0,25 30 50 0,1 1-50 16,-26-31 41-16,0 0-41 0,27 33 42 15,-3 6-42-15,-24-39 33 0,0 0-33 0,25 37 33 0,0-8-33 16,-25-29 37-16,0 0-37 0,21 21 38 0,-10-5-38 15,-11-16 32-15,0 0-32 0,-4 12 33 0,-15 3-33 16,19-15 26-16,0 0-26 0,-34 18 27 0,-15 1-27 0,49-19 23 16,0 0-23-16,-58 15 23 0,-15-1-23 0,73-14 14 15,0 0-14-15,-76 12 14 0,4-3-14 0,72-9 6 0,0 0-6 16,-56 10 6-16,15-1-6 0,0 3-1281 16</inkml:trace>
  <inkml:trace contextRef="#ctx0" brushRef="#br0" timeOffset="17084.5">26882 5245 1188 0,'0'0'0'0,"12"7"0"0,16 9 0 15,-28-16-10-15,0 0 10 0,41 24-10 0,6 0 10 16,-47-24-25-16,0 0 25 0,50 25-24 0,-1-5 24 15,-49-20 12-15,0 0-12 0,41 16 12 0,-13-4-12 16,-28-12 47-16,0 0-47 0,19 9 48 0,-8-6-48 16,-11-3 65-16,0 0-65 0,9-7 65 0,3-10-65 15,-12 17 78-15,0 0-78 0,9-28 78 0,-7-15-78 0,-2 43 57 16,0 0-57-16,-4-54 58 0,-5-15-58 0,9 69 49 0,0 0-49 16,-12-80 49-16,0 6-49 0,12 74 24 0,0 0-24 15,-7-64 25-15,8 9-25 0,-1 55 14 0,0 0-14 16,6-54 14-16,-1-7-14 0,0 4-1301 0</inkml:trace>
  <inkml:trace contextRef="#ctx0" brushRef="#br0" timeOffset="18817.7">10522 2817 807 0,'0'0'0'0,"0"0"0"15,-23-20 0-15,23 20 75 0,0 0-75 0,-27-18 75 16,4 3-75-16,23 15 120 0,0 0-120 0,-35-4 121 15,-14 11-121-15,49-7 85 0,0 0-85 0,-60 30 86 16,-4 18-86-16,64-48 58 0,0 0-58 0,-56 73 59 16,6 15-59-16,50-88 35 0,0 0-35 0,-40 102 35 15,12 11-35-15,28-113 22 0,0 0-22 0,-20 112 22 16,11-10-22-16,9-102 23 0,0 0-23 0,6 92 24 16,11-19-24-16,-17-73 20 0,0 0-20 0,32 72 21 15,23 3-21-15,-55-75 11 0,0 0-11 0,67 67 12 0,10-10-12 16,-1-1-1224-16</inkml:trace>
  <inkml:trace contextRef="#ctx0" brushRef="#br0" timeOffset="20033.37">10781 2951 875 0,'0'0'0'0,"-11"7"0"16,-24 5 0-16,35-12 22 0,0 0-22 0,-42 24 23 15,-6 9-23-15,48-33 48 0,0 0-48 0,-42 36 49 16,10 13-49-16,32-49 28 0,0 0-28 0,-21 64 29 16,8 12-29-16,13-76 36 0,0 0-36 0,0 81 36 15,13 6-36-15,-13-87 32 0,0 0-32 0,26 83 33 0,15-21-33 16,-41-62 32-16,0 0-32 0,49 55 32 0,6-6-32 15,-55-49 33-15,0 0-33 0,53 33 33 0,-2-13-33 16,-51-20 27-16,0 0-27 0,51 7 27 0,6-14-27 16,-57 7 23-16,0 0-23 0,54-13 24 0,4-15-24 15,-58 28 20-15,0 0-20 0,59-31 21 0,-8-2-21 16,-51 33 25-16,0 0-25 0,40-36 26 0,-10-4-26 0,-30 40 25 16,0 0-25-16,15-50 26 0,-15-21-26 15,0 71 23-15,0 0-23 0,-9-66 23 0,-7 17-23 0,16 49 21 16,0 0-21-16,-16-33 21 0,4 13-21 0,12 20 19 0,0 0-19 15,-20-7 19-15,-20 14-19 0,40-7 10 0,0 0-10 16,-41 29 11-16,9 23-11 0,32-52 8 16,0 0-8-16,-17 61 8 0,4-1-8 0,13-60 6 0,0 0-6 15,-1 49 6-15,2-13-6 0,-1-36 3 0,0 0-3 16,9 29 4-16,3-8-4 0,-12-21 2 0,0 0-2 16,18 12 3-16,7-12-3 0,-25 0 2 0,0 0-2 15,30-5 2-15,-4-10-2 0,-26 15 2 0,0 0-2 16,25-18 2-16,-4-4-2 0,-21 22 2 0,0 0-2 15,11-26 2-15,-4-17-2 0,-7 43 1 0,0 0-1 0,2-42 2 16,-4-3-2-16,2 45 2 0,0 0-2 0,-4-31 3 16,4 15-3-16,0 16 3 0,0 0-3 0,0 0 4 15,4 35-4-15,-4-35 3 0,0 0-3 0,7 41 4 16,9-1-4-16,-16-40 3 0,0 0-3 0,14 40 3 16,7-5-3-16,-21-35 1 0,0 0-1 0,23 24 2 15,0-9-2-15,-23-15 0 0,0 0 0 0,23 7 1 0,-6-7-1 16,-17 0 0-16,0 0 0 0,18-10 0 0,1-4 0 15,-19 14 0-15,0 0 0 0,18-28 0 0,0-15 0 16,-18 43 0-16,0 0 0 0,14-50 0 0,-5-11 0 16,-9 61 1-16,0 0-1 0,3-52 2 0,-3 16-2 15,0 36 5-15,0 0-5 0,-3-28 6 0,-3 11-6 16,6 17 11-16,0 0-11 0,-3-12 12 0,-2 0-12 16,5 12 18-16,0 0-18 0,0 0 19 0,-9-9-19 0,9 9 19 15,0 0-19-15,-14 0 20 0,-4 9-20 0,18-9 17 16,0 0-17-16,-14 9 17 0,12 8-17 0,2-17 11 15,0 0-11-15,9 19 11 0,7-7-11 0,-16-12 8 16,0 0-8-16,23 9 8 0,5-6-8 0,-28-3 5 0,0 0-5 16,32 0 5-16,3-5-5 0,-35 5 3 0,0 0-3 15,33 0 4-15,3 9-4 0,-36-9 4 0,0 0-4 16,35 15 4-16,0 20-4 0,-35-35 4 0,0 0-4 16,29 43 5-16,-12-1-5 0,-17-42 4 15,0 0-4-15,18 38 4 0,-8-9-4 0,-10-29 3 0,0 0-3 0,13 21 4 16,-1-6-4-16,-12-15 4 0,0 0-4 0,14 4 4 15,-7-11-4-15,-7 7 4 0,0 0-4 0,13-17 5 16,4-11-5-16,-17 28 5 0,0 0-5 0,18-42 5 16,-4-4-5-16,-14 46 5 0,0 0-5 0,9-49 6 15,0 8-6-15,-9 41 6 0,0 0-6 0,1-35 6 16,-2 0-6-16,1 35 8 0,0 0-8 0,0-31 8 16,0 4-8-16,0 27 9 0,0 0-9 0,0-21 10 15,0 9-10-15,0 12 9 0,0 0-9 0,0-5 10 16,0 5-10-16,0 0 11 0,0 0-11 0,0 0 11 0,10 32-11 15,-10-32 11-15,0 0-11 0,13 42 11 0,4 22-11 16,-17-64 8-16,0 0-8 0,27 66 9 0,10 1-9 16,-37-67 7-16,0 0-7 0,37 61 7 0,2-16-7 15,-39-45 4-15,0 0-4 0,40 33 5 0,-8-6-5 16,-32-27 2-16,0 0-2 0,32 13 3 0,8-26-3 16,-3 1-1623-16</inkml:trace>
  <inkml:trace contextRef="#ctx0" brushRef="#br0" timeOffset="20478.64">12337 3309 987 0,'0'0'0'0,"0"12"0"0,-4 16 0 16,4-28 114-16,0 0-114 0,0 41 115 0,5 2-115 15,-5-43 108-15,0 0-108 0,9 42 108 0,4-6-108 0,-13-36 73 16,0 0-73-16,8 28 74 0,-2-11-74 0,-6-17 35 15,0 0-35-15,3 12 36 0,4-3-36 0,-7-9 22 16,0 0-22-16,16 4 23 0,7-8-23 0,4 2-1212 0</inkml:trace>
  <inkml:trace contextRef="#ctx0" brushRef="#br0" timeOffset="20627.68">12393 3136 1132 0,'0'0'0'0,"0"0"0"15,-7 7 0-15,7-7 14 0,0 0-14 0,-7 5 14 16,7-5-14-16,0 0 6 0,0 0-6 0,0 0 6 16,7 0-6-16,-7 0-9 0,0 0 9 0,23 7-9 15,14 7 9-15,0 1-806 0</inkml:trace>
  <inkml:trace contextRef="#ctx0" brushRef="#br0" timeOffset="21168.22">12698 3503 1110 0,'0'0'0'0,"0"0"0"0,20 0 0 15,-20 0-1-15,0 0 1 0,21-9 0 0,5-13 0 16,-26 22-1-16,0 0 1 0,25-33-1 0,-4-19 1 16,-21 52 26-16,0 0-26 0,14-49 26 0,-8 9-26 15,-6 40 88-15,0 0-88 0,0-29 88 0,0 1-88 16,0 28 113-16,0 0-113 0,-2-20 114 0,-5 4-114 0,7 16 89 15,0 0-89-15,-11-9 90 0,-12 4-90 0,23 5 72 16,0 0-72-16,-23 9 73 0,-1 17-73 0,24-26 55 16,0 0-55-16,-20 40 56 0,8 15-56 0,12-55 38 0,0 0-38 15,-2 64 38-15,7-2-38 0,-5-62 29 16,0 0-29-16,18 56 29 0,8-18-29 0,-26-38 21 0,0 0-21 16,37 31 22-16,4-14-22 0,-41-17 14 0,0 0-14 15,46 12 15-15,-2-5-15 0,-44-7 9 0,0 0-9 16,46 0 9-16,-2-8-9 0,-44 8 5 0,0 0-5 15,42-19 6-15,-3-11-6 0,-39 30 3 0,0 0-3 0,32-43 3 16,-4-11-3-16,-28 54 2 0,0 0-2 0,21-60 3 16,-10-8-3-16,-11 68 2 0,0 0-2 0,9-50 3 15,-4 24-3-15,-5 26 2 0,0 0-2 0,0-12 3 16,-2 3-3-16,2 9 4 0,0 0-4 0,0 0 4 16,-16-3-4-16,16 3 4 0,0 0-4 0,-5 10 5 15,5 14-5-15,0-24 6 0,0 0-6 0,9 37 7 16,14 20-7-16,-23-57 7 0,0 0-7 0,30 60 7 15,-2-4-7-15,-28-56 6 0,0 0-6 0,30 53 7 16,-2-11-7-16,-28-42 6 0,0 0-6 0,18 40 7 0,-16-9-7 16,-2-31 5-16,0 0-5 0,-15 24 6 0,-18-3-6 15,33-21 4-15,0 0-4 0,-41 15 5 0,-3-9-5 16,44-6 5-16,0 0-5 0,-37 0 5 0,16 0-5 16,21 0 4-16,0 0-4 0,-12-12 4 0,3-25-4 15,2 1-1711-15</inkml:trace>
  <inkml:trace contextRef="#ctx0" brushRef="#br0" timeOffset="21768.93">14533 3262 1065 0,'0'0'0'16,"3"19"0"-16,-3 17 0 0,0-36 32 0,0 0-32 15,4 49 32-15,1 3-32 0,-5-52 50 0,0 0-50 16,0 54 50-16,0-3-50 0,0-51 66 0,0 0-66 0,0 42 67 16,0-11-67-16,0-31 34 0,0 0-34 0,-3 21 34 15,6-9-34-15,-3-12 24 0,0 0-24 0,9 7 24 16,7-2-24-16,1 2-1049 0</inkml:trace>
  <inkml:trace contextRef="#ctx0" brushRef="#br0" timeOffset="21898.53">14497 3157 583 0,'0'0'0'0,"0"0"0"0,-8 3 0 15,8-3 0-15,0 0 0 0,-7 0 0 0,7 0 0 16,0 0-378-16</inkml:trace>
  <inkml:trace contextRef="#ctx0" brushRef="#br0" timeOffset="22236.74">14780 3454 975 0,'0'0'0'16,"1"12"0"-16,6 21 0 0,-7-33-2 0,0 0 2 15,9 31-1-15,-2-10 1 0,-7-21-1 0,0 0 1 16,7 16 0-16,-3-2 0 0,-4-14 29 0,0 0-29 15,5 8 29-15,-5-8-29 0,0 0 71 0,0 0-71 16,7 0 72-16,-7 0-72 0,0 0 86 0,0 0-86 0,16-22 87 16,2-13-87-16,-18 35 93 0,0 0-93 0,17-48 94 15,-2-13-94-15,-15 61 71 0,0 0-71 0,10-52 72 16,-3 26-72-16,-7 26 63 0,0 0-63 0,9-15 64 16,5 9-64-16,-14 6 52 0,0 0-52 0,14 18 52 15,-1 22-52-15,-13-40 39 0,0 0-39 0,14 45 40 16,-4-2-40-16,-10-43 27 0,0 0-27 0,13 38 28 15,4-5-28-15,-17-33 23 0,0 0-23 0,20 26 23 16,8-9-23-16,-28-17 9 0,0 0-9 0,33 12 9 16,8-8-9-16,0-3-1518 0</inkml:trace>
  <inkml:trace contextRef="#ctx0" brushRef="#br0" timeOffset="23134.04">15408 3285 1367 0,'0'0'0'0,"-9"-4"0"0,-14-5 0 16,23 9 2-16,0 0-2 0,-27-15 2 0,1-2-2 16,26 17 3-16,0 0-3 0,-23-19 4 0,0-2-4 0,23 21 33 15,0 0-33-15,-18-21 34 0,6-1-34 0,12 22 42 16,0 0-42-16,-7-33 43 0,0-21-43 0,7 54 47 0,0 0-47 16,-2-48 48-16,7 11-48 0,-5 37 47 0,0 0-47 15,9-34 48-15,5-4-48 0,-14 38 35 0,0 0-35 16,18-28 35-16,0 16-35 0,-18 12 23 0,0 0-23 15,14 20 23-15,9 32-23 0,-23-52 21 0,0 0-21 0,26 70 22 16,1 2-22-16,-27-72 17 0,0 0-17 0,23 94 17 16,0 22-17-16,-23-116 14 0,0 0-14 15,21 123 15-15,3-7-15 0,-24-116 12 0,0 0-12 0,23 112 13 16,2 9-13-16,-25-121 9 0,0 0-9 0,32 106 10 16,5-34-10-16,-37-72 9 0,0 0-9 0,35 52 9 15,-3-22-9-15,-32-30 7 0,0 0-7 0,28 12 7 16,-9-9-7-16,-19-3 4 0,0 0-4 0,13-15 5 15,-4-15-5-15,-9 30 4 0,0 0-4 0,-4-48 5 16,-12-13-5-16,16 61 4 0,0 0-4 0,-32-64 4 16,-12-3-4-16,44 67 3 0,0 0-3 0,-54-57 4 0,-8 15-4 15,62 42 5-15,0 0-5 0,-55-31 5 0,4 14-5 16,51 17 4-16,0 0-4 0,-39-12 5 0,13 12-5 16,26 0 5-16,0 0-5 0,-16 0 5 0,9 0-5 15,7 0 5-15,0 0-5 0,0 0 6 0,9-13-6 16,-9 13 4-16,0 0-4 0,21-15 5 0,16-9-5 15,-37 24 4-15,0 0-4 0,49-30 4 0,11-1-4 16,-60 31 4-16,0 0-4 0,66-31 5 0,-5 5-5 16,-61 26 4-16,0 0-4 0,57-19 4 0,-17 14-4 0,-40 5 2 15,0 0-2-15,32 8 3 0,-9 17-3 0,-23-25 1 16,0 0-1-16,18 36 2 0,-10 5-2 0,-8-41 0 16,0 0 0-16,6 40 1 0,3-3-1 0,-9-37 0 0,0 0 0 15,8 24 1-15,1-5-1 0,-9-19 0 0,0 0 0 16,11 14 1-16,1-4-1 0,-12-10 1 0,0 0-1 15,12 2 1-15,-1-4-1 0,-11 2 1 0,0 0-1 16,9-12 1-16,9-7-1 0,-18 19 2 0,0 0-2 16,10-24 3-16,-6-9-3 0,-4 33 4 0,0 0-4 0,-9-40 5 15,-5-17-5-15,14 57 6 0,0 0-6 0,-18-66 7 16,0 4-7-16,18 62 9 0,0 0-9 0,-14-49 9 16,0 25-9-16,14 24 9 0,0 0-9 0,-17-8 10 15,-6 11-10-15,23-3 9 0,0 0-9 0,-22 19 10 16,12 14-10-16,10-33 7 0,0 0-7 0,-9 41 8 15,6 3-8-15,3-44 6 0,0 0-6 0,3 38 6 16,6-4-6-16,-9-34 4 0,0 0-4 0,16 28 4 16,8-5-4-16,-24-23 3 0,0 0-3 0,27 12 3 15,-4-12-3-15,-23 0 2 0,0 0-2 0,28-12 2 0,7-18-2 16,-35 30 2-16,0 0-2 0,41-41 2 0,1-11-2 16,-42 52 0-16,0 0 0 0,37-49 1 0,-7 13-1 15,-30 36 0-15,0 0 0 0,23-24 0 0,4 12 0 16,-27 12 0-16,0 0 0 0,26 8 0 0,1 23 0 15,-27-31 0-15,0 0 0 0,24 45 0 0,-3 7 0 16,-21-52 0-16,0 0 0 0,23 54 0 0,0-11 0 16,-23-43 0-16,0 0 0 0,18 33 0 0,-7-3 0 15,-11-30 0-15,0 0 0 0,17 15 1 0,15-6-1 0,0-2-1646 16</inkml:trace>
  <inkml:trace contextRef="#ctx0" brushRef="#br0" timeOffset="23848.33">16468 3357 841 0,'0'0'0'0,"5"18"0"0,9 21 0 16,-14-39 46-16,0 0-46 0,14 45 47 0,-5-5-47 15,-9-40 96-15,0 0-96 0,4 31 97 0,-4-10-97 0,0-21 70 16,0 0-70-16,-8 16 71 0,0-8-71 0,8-8 55 16,0 0-55-16,-9 6 56 0,9-6-56 0,0 0 46 0,0 0-46 15,-7 0 46-15,7 0-46 0,0 0 39 16,0 0-39-16,10-18 40 0,12-16-40 0,-22 34 30 0,0 0-30 15,22-42 31-15,5-3-31 0,-27 45 27 0,0 0-27 16,25-43 28-16,-4 6-28 0,-21 37 25 0,0 0-25 16,19-25 26-16,6 12-26 0,-25 13 22 0,0 0-22 15,25 9 23-15,-1 24-23 0,-24-33 20 0,0 0-20 0,23 40 21 16,-3-7-21-16,-20-33 16 0,0 0-16 0,14 27 17 16,-5-9-17-16,-9-18 14 0,0 0-14 0,5 15 14 15,2-8-14-15,-7-7 12 0,0 0-12 0,0 0 13 16,0 0-13-16,0 0 11 0,0 0-11 0,10-7 11 15,5-17-11-15,-15 24 12 0,0 0-12 0,21-36 12 16,2-9-12-16,-23 45 8 0,0 0-8 0,19-45 8 16,-3 13-8-16,-16 32 6 0,0 0-6 0,18-24 6 15,10-5-6-15,-28 29 7 0,0 0-7 0,28-19 8 16,-2 10-8-16,-26 9 7 0,0 0-7 0,23 5 8 16,-1 20-8-16,-22-25 7 0,0 0-7 0,19 36 8 0,-3 16-8 15,-16-52 8-15,0 0-8 0,18 52 8 0,1-7-8 16,-19-45 3-16,0 0-3 0,23 36 4 0,0-8-4 15,-23-28 0-15,0 0 0 0,32 21 1 0,8-6-1 16,1 1-1464-16</inkml:trace>
  <inkml:trace contextRef="#ctx0" brushRef="#br0" timeOffset="24182.9">17452 3285 1334 0,'0'0'0'0,"0"0"0"0,-16-23 0 0,16 23 1 15,0 0-1-15,-19-17 1 0,-13 8-1 0,32 9 11 16,0 0-11-16,-34 0 11 0,3 16-11 0,31-16 12 15,0 0-12-15,-30 29 13 0,3 13-13 0,27-42 38 0,0 0-38 16,-21 48 38-16,10-1-38 0,11-47 54 0,0 0-54 16,-7 36 55-16,7-12-55 0,0-24 55 0,0 0-55 15,7 14 56-15,4-2-56 0,-11-12 44 0,0 0-44 16,16 11 44-16,3-11-44 0,-19 0 35 0,0 0-35 0,23-7 36 16,5-9-36-16,-28 16 27 0,0 0-27 0,27-22 28 15,-1-6-28-15,-26 28 23 0,0 0-23 0,23-33 23 16,-5 2-23-16,-18 31 22 0,0 0-22 0,12-24 23 15,-6 12-23-15,-6 12 20 0,0 0-20 0,8 3 21 16,3 21-21-16,-11-24 21 0,0 0-21 0,16 33 22 16,1 9-22-16,-17-42 19 0,0 0-19 0,22 40 20 15,-1-9-20-15,-21-31 16 0,0 0-16 0,21 24 17 16,0-3-17-16,-21-21 9 0,0 0-9 0,28 15 9 16,15-3-9-16,-43-12 3 0,0 0-3 0,51 0 4 15,9-3-4-15,0-4-1564 0</inkml:trace>
  <inkml:trace contextRef="#ctx0" brushRef="#br0" timeOffset="24724.07">17798 2852 1009 0,'0'0'0'0,"1"-7"0"0,3-17 0 0,-4 24 15 0,0 0-15 15,3-21 16-15,1 9-16 0,-4 12 36 0,0 0-36 0,2-9 37 16,5-3-37-16,-7 12 57 0,0 0-57 0,10-3 57 16,3 11-57-16,-13-8 50 0,0 0-50 0,12 32 51 15,-3 28-51-15,-9-60 36 0,0 0-36 0,10 73 36 16,3 5-36-16,-13-78 47 0,0 0-47 0,14 76 47 15,2-10-47-15,-16-66 47 0,0 0-47 0,16 69 48 16,-2 7-48-16,-14-76 41 0,0 0-41 0,9 76 41 16,-1-12-41-16,-8-64 17 0,0 0-17 0,4 42 18 15,1-20-18-15,-5-22 5 0,0 0-5 0,0 10 5 16,0-10-5-16,0 0 0 0,0 0 0 0,0-8 0 0,-14-25 0 16,14 33-9-16,0 0 9 0,-23-43-8 15,-9-7 8-15,32 50-37 0,0 0 37 0,-35-45-37 0,-4 13 37 16,39 32-56-16,0 0 56 0,-33-24-55 0,15 9 55 15,18 15-49-15,0 0 49 0,-9-9-48 0,9 9 48 16,0 0-14-16,0 0 14 0,-5-9-14 0,5 9 14 16,0 0-3-16,0 0 3 0,23-15-2 0,14-3 2 15,-37 18 0-15,0 0 0 0,46-13 1 0,3 4-1 16,-49 9 9-16,0 0-9 0,48 0 10 0,-6 12-10 16,-42-12 26-16,0 0-26 0,36 19 27 0,-10 5-27 0,-26-24 33 15,0 0-33-15,19 28 33 0,-6 5-33 0,-13-33 37 16,0 0-37-16,9 33 38 0,-4-6-38 0,-5-27 30 0,0 0-30 15,0 21 30-15,3-9-30 0,-3-12 25 0,0 0-25 16,9 4 25-16,14-11-25 0,0 2-1221 0</inkml:trace>
  <inkml:trace contextRef="#ctx0" brushRef="#br0" timeOffset="24860.25">18149 2958 1188 0,'0'0'0'0,"0"0"0"16,-9 0 0-16,9 0 7 0,0 0-7 0,0 0 8 15,-5 3-8-15,5-3 1 0,0 0-1 0,0 9 1 16,7 3-1-16,-7-12-15 0,0 0 15 0,17 15-14 16,17 3 14-16,-1-3-822 0</inkml:trace>
  <inkml:trace contextRef="#ctx0" brushRef="#br0" timeOffset="25466.62">18401 3184 1043 0,'0'0'0'0,"0"12"0"0,-7 19 0 16,7-31 2-16,0 0-2 0,-2 45 2 0,4 13-2 15,-2-58 8-15,0 0-8 0,10 55 8 0,10-5-8 16,-20-50 50-16,0 0-50 0,19 40 51 0,4-11-51 16,-23-29 65-16,0 0-65 0,25 16 65 0,0-16-65 15,-25 0 72-15,0 0-72 0,24-9 72 0,4-15-72 0,-28 24 62 16,0 0-62-16,27-36 63 0,-2-16-63 0,-25 52 55 15,0 0-55-15,15-57 56 0,-9 3-56 0,-6 54 59 16,0 0-59-16,-6-47 59 0,-2 11-59 0,8 36 49 0,0 0-49 16,-16-29 50-16,-5 1-50 0,21 28 42 0,0 0-42 15,-22-17 43-15,3 10-43 0,19 7 34 0,0 0-34 16,-18 7 35-16,1 10-35 0,17-17 25 0,0 0-25 16,-18 21 25-16,2 3-25 0,16-24 19 0,0 0-19 15,-10 28 20-15,4-1-20 0,6-27 13 0,0 0-13 0,0 24 14 16,11 1-14-16,-11-25 8 0,0 0-8 0,12 12 9 15,1-4-9-15,-13-8 5 0,0 0-5 0,16-3 5 16,6-6-5-16,-22 9 3 0,0 0-3 0,25-12 4 16,3-5-4-16,-28 17 2 0,0 0-2 0,29-14 2 15,-6 4-2-15,-23 10 2 0,0 0-2 0,22-4 3 16,12 9-3-16,-34-5 3 0,0 0-3 0,33 16 3 16,-8 5-3-16,-25-21 3 0,0 0-3 0,16 27 4 15,-9 10-4-15,-7-37 3 0,0 0-3 0,5 33 4 16,-1-11-4-16,-4-22 4 0,0 0-4 0,5 14 4 0,1-7-4 15,-6-7 3-15,0 0-3 0,8-3 4 0,3-6-4 16,-11 9 2-16,0 0-2 0,18-21 3 0,8-15-3 16,-26 36 0-16,0 0 0 0,25-37 0 0,-9 13 0 15,-16 24 0-15,0 0 0 0,14-22 0 0,9-6 0 16,-23 28 0-16,0 0 0 0,21-24 1 0,-7 10-1 16,-14 14 0-16,0 0 0 0,16 0 1 0,12 9-1 15,-28-9 1-15,0 0-1 0,23 17 1 0,-4 7-1 0,-19-24 2 16,0 0-2-16,16 31 3 0,-7 9-3 0,-9-40 4 15,0 0-4-15,14 38 4 0,2-7-4 0,2 0-1636 16</inkml:trace>
  <inkml:trace contextRef="#ctx0" brushRef="#br0" timeOffset="25866.56">19260 2591 863 0,'0'0'0'0,"7"0"0"0,12 0 0 16,-19 0 108-16,0 0-108 0,25 8 108 0,10 17-108 15,-35-25 138-15,0 0-138 0,44 39 138 0,11 18-138 0,-55-57 40 16,0 0-40-16,60 80 41 0,14 29-41 15,-74-109 27-15,0 0-27 0,69 126 27 0,-16 15-27 0,-53-141 15 16,0 0-15-16,16 136 16 0,-44 3-16 0,28-139 5 0,0 0-5 16,-60 126 6-16,-23-5-6 0,0-1-1089 0</inkml:trace>
  <inkml:trace contextRef="#ctx0" brushRef="#br0" timeOffset="37051.44">1483 5015 998 0,'0'0'0'0,"0"0"0"0,0 0 0 0,0 0 57 15,0 0-57-15,-1-14 57 0,2-1-57 0,-1 15 117 16,0 0-117-16,23-18 118 0,30-1-118 0,-53 19 105 15,0 0-105-15,73-20 106 0,13-3-106 0,-86 23 70 0,0 0-70 16,102-17 70-16,20 0-70 0,-122 17 47 16,0 0-47-16,118-11 47 0,0 6-47 0,-118 5 37 0,0 0-37 15,108 0 37-15,-4 3-37 0,-104-3 28 0,0 0-28 16,85 9 29-16,-34 3-29 0,-51-12 19 0,0 0-19 16,35 12 19-16,-17-3-19 0,-18-9 8 0,0 0-8 0,0 7 9 15,0-7-9-15,0 0-1424 0</inkml:trace>
  <inkml:trace contextRef="#ctx0" brushRef="#br0" timeOffset="37236.06">2055 4906 1143 0,'0'0'0'0,"-4"12"0"15,-4 23 0-15,8-35 28 0,0 0-28 0,-9 57 28 16,3 28-28-16,6-85 55 0,0 0-55 0,-3 88 56 0,1-15-56 15,2-73 33-15,0 0-33 0,2 65 33 0,1-7-33 16,-3-58 14-16,0 0-14 0,15 55 15 0,6 2-15 16,-2-2-994-16</inkml:trace>
  <inkml:trace contextRef="#ctx0" brushRef="#br0" timeOffset="37718.86">2281 4929 987 0,'0'0'0'16,"0"12"0"-16,5 17 0 0,-5-29 22 0,0 0-22 15,5 47 23-15,-5 19-23 0,0-66 49 0,0 0-49 16,0 67 49-16,0-6-49 0,0-61 134 0,0 0-134 16,4 48 134-16,-4-11-134 0,0-37 86 0,0 0-86 15,0 29 87-15,2-1-87 0,-2-28 64 0,0 0-64 0,7 17 65 16,-2-5-65-16,-5-12 51 0,0 0-51 0,12 7 51 15,-1-10-51-15,-11 3 35 0,0 0-35 0,14-13 36 16,2-7-36-16,-16 20 25 0,0 0-25 0,14-28 25 16,4-1-25-16,-18 29 21 0,0 0-21 0,19-26 21 15,-5 8-21-15,-14 18 14 0,0 0-14 0,18-7 15 16,-1 11-15-16,-17-4 12 0,0 0-12 0,22 12 13 16,6 7-13-16,-28-19 9 0,0 0-9 0,26 16 10 15,2-3-10-15,-28-13 7 0,0 0-7 0,23 11 7 16,-1-3-7-16,-22-8 5 0,0 0-5 0,24 0 6 15,1-3-6-15,-25 3 4 0,0 0-4 0,19-12 5 0,-6-5-5 16,-13 17 4-16,0 0-4 0,10-20 4 0,-10-4-4 16,0 24 2-16,0 0-2 0,0-19 2 0,-5 5-2 15,5 14 1-15,0 0-1 0,-9-7 2 0,0 7-2 16,9 0 1-16,0 0-1 0,-8 16 1 0,-7 20-1 16,15-36 0-16,0 0 0 0,-8 40 1 0,11 0-1 15,-3-40 0-15,0 0 0 0,9 36 1 0,10-1-1 0,-19-35 0 16,0 0 0-16,32 31 0 0,12-3 0 0,-44-28 0 15,0 0 0-15,46 12 0 0,12-12 0 0,0-4-1509 16</inkml:trace>
  <inkml:trace contextRef="#ctx0" brushRef="#br0" timeOffset="38168.42">4281 4610 1199 0,'0'0'0'0,"-7"-12"0"0,-7-17 0 16,14 29 46-16,0 0-46 0,-18-25 46 0,8 10-46 16,10 15 74-16,0 0-74 0,-7-9 74 0,1 6-74 15,6 3 61-15,0 0-61 0,-19 8 61 0,-20 20-61 16,39-28 43-16,0 0-43 0,-41 52 44 0,8 35-44 0,33-87 32 15,0 0-32-15,-32 95 33 0,6-5-33 0,26-90 24 16,0 0-24-16,-21 97 24 0,12 17-24 0,9-114 23 16,0 0-23-16,-2 112 24 0,7-23-24 0,-5-89 16 0,0 0-16 15,6 84 17-15,1 5-17 0,-7-89 13 0,0 0-13 16,5 81 14-16,-5-15-14 0,0-66 3 0,0 0-3 16,-4 48 3-16,3-22-3 0,-3 0-1346 0</inkml:trace>
  <inkml:trace contextRef="#ctx0" brushRef="#br0" timeOffset="38549.71">3822 5405 1020 0,'0'0'0'0,"0"0"0"16,-14-7 0-16,14 7 3 0,0 0-3 0,-10-7 3 15,6 2-3-15,4 5 16 0,0 0-16 0,5-9 16 16,13-7-16-16,-18 16 17 0,0 0-17 0,32-17 17 16,14 1-17-16,-46 16 21 0,0 0-21 0,53-19 22 15,5-5-22-15,-58 24 19 0,0 0-19 0,54-29 20 16,1-8-20-16,-55 37 15 0,0 0-15 0,53-33 15 15,-5 14-15-15,-48 19 11 0,0 0-11 0,47 0 12 0,-1 16-12 16,-46-16 8-16,0 0-8 0,41 29 9 0,-18 8-9 16,-23-37 12-16,0 0-12 0,17 40 13 0,-4-4-13 15,-13-36 19-15,0 0-19 0,1 28 20 0,-1-4-20 16,0-24 22-16,0 0-22 0,0 15 23 0,0-2-23 16,0-13 26-16,0 0-26 0,0 0 26 0,9 1-26 15,-9-1 26-15,0 0-26 0,13-12 26 0,1-9-26 16,-14 21 31-16,0 0-31 0,19-27 31 0,-1-6-31 15,-18 33 34-15,0 0-34 0,17-31 35 0,5 5-35 0,-22 26 31 16,0 0-31-16,19-16 31 0,-1 11-31 0,-18 5 26 16,0 0-26-16,23 9 27 0,-1 3-27 0,-22-12 22 0,0 0-22 15,27 24 23-15,-8 0-23 0,-19-24 16 0,0 0-16 16,18 26 16-16,-6-3-16 0,-12-23 17 0,0 0-17 16,9 20 17-16,9 5-17 0,-4-1-1301 0</inkml:trace>
  <inkml:trace contextRef="#ctx0" brushRef="#br0" timeOffset="38767.74">5096 4906 1334 0,'0'0'0'0,"0"0"0"15,-2 12 0-15,2-12 22 0,0 0-22 0,-3 12 22 16,-6 7-22-16,9-19 47 0,0 0-47 0,-6 37 48 15,-2 23-48-15,8-60 60 0,0 0-60 0,-14 76 60 16,-1 14-60-16,15-90 48 0,0 0-48 0,-21 92 48 16,-7-5-48-16,28-87 34 0,0 0-34 0,-26 86 34 0,-6 1-34 15,32-87 27-15,0 0-27 0,-27 79 28 0,15-22-28 16,1-1-1299-16</inkml:trace>
  <inkml:trace contextRef="#ctx0" brushRef="#br0" timeOffset="38913.04">5230 5640 1435 0,'0'0'0'0,"0"0"0"0,5 0 0 0,-5 0 62 15,0 0-62-15,0 0 62 0,0 0-62 0,0 0 94 0,0 0-94 16,0 0 95-16,0 0-95 0,0 0 5 0,0 0-5 16,-3-7 5-16,10-14-5 0,-2 0-1259 0</inkml:trace>
  <inkml:trace contextRef="#ctx0" brushRef="#br0" timeOffset="39833.11">6509 5313 830 0,'0'0'0'0,"-9"3"0"0,-10 6 0 15,19-9 104-15,0 0-104 0,-23 12 105 0,5-5-105 0,18-7 129 16,0 0-129-16,-14 17 130 0,-2 11-130 0,16-28 33 16,0 0-33-16,-11 36 33 0,3 9-33 0,8-45 18 15,0 0-18-15,0 49 19 0,8 8-19 0,-8-57 12 16,0 0-12-16,18 55 12 0,1-10-12 0,-19-45 9 0,0 0-9 16,30 28 9-16,2-11-9 0,-32-17 11 0,0 0-11 15,43 0 12-15,6-17-12 0,-49 17 17 0,0 0-17 16,49-40 17-16,-8-20-17 0,-41 60 22 0,0 0-22 15,26-66 22-15,-12 7-22 0,-14 59 31 16,0 0-31-16,-5-52 32 0,-18 11-32 0,23 41 33 0,0 0-33 0,-40-33 33 16,-10 8-33-16,50 25 30 0,0 0-30 0,-49-12 31 15,8 12-31-15,41 0 25 0,0 0-25 0,-31 14 26 16,8 12-26-16,23-26 20 0,0 0-20 0,-18 30 20 16,18-3-20-16,0-27 10 0,0 0-10 0,14 26 11 15,9 5-11-15,-23-31 5 0,0 0-5 0,35 30 5 16,11 1-5-16,-46-31 3 0,0 0-3 0,53 12 4 15,4-21-4-15,-57 9 2 0,0 0-2 0,56-24 3 16,-10-11-3-16,-46 35 3 0,0 0-3 0,42-41 3 16,-7-7-3-16,-35 48 3 0,0 0-3 0,30-58 4 15,-7-13-4-15,-23 71 4 0,0 0-4 0,14-77 5 0,-5-15-5 16,-9 92 6-16,0 0-6 0,2-81 6 0,2 23-6 16,-4 58 8-16,0 0-8 0,0-45 8 0,3 21-8 15,-3 24 12-15,0 0-12 0,0-15 12 0,0 15-12 16,0 0 13-16,0 0-13 0,0 0 14 0,-12 29-14 15,12-29 14-15,0 0-14 0,-9 47 15 0,0 25-15 0,9-72 13 16,0 0-13-16,-5 89 14 0,1 20-14 16,4-109 12-16,0 0-12 0,4 126 12 0,5 25-12 0,-9-151 13 15,0 0-13-15,14 155 13 0,9-4-13 0,-23-151 11 0,0 0-11 16,23 133 12-16,-2-24-12 0,-21-109 12 0,0 0-12 16,23 82 13-16,3-27-13 0,-26-55 11 15,0 0-11-15,35 33 12 0,-3-14-12 0,-32-19 9 0,0 0-9 16,32 0 9-16,-14-11-9 0,-18 11 5 0,0 0-5 15,10-24 5-15,-15-14-5 0,5 38 3 0,0 0-3 16,-18-55 4-16,-19-18-4 0,37 73 3 0,0 0-3 0,-49-64 3 16,-9 16-3-16,58 48 2 0,0 0-2 0,-55-30 3 15,11 22-3-15,44 8 2 0,0 0-2 0,-37 0 3 16,5 8-3-16,32-8 3 0,0 0-3 0,-21 12 4 16,10 6-4-16,11-18 3 0,0 0-3 0,6 13 3 15,16-4-3-15,-22-9 3 0,0 0-3 0,41-3 3 16,28-6-3-16,-69 9 2 0,0 0-2 0,81-16 3 15,7-4-3-15,-1-5-1606 0</inkml:trace>
  <inkml:trace contextRef="#ctx0" brushRef="#br0" timeOffset="40482.55">8170 5514 539 0,'0'0'0'0,"0"0"0"16,0 0 0-16,0 0 78 0,0 0-78 0,13 5 78 15,1-5-78-15,-14 0 115 0,0 0-115 0,23-4 116 16,17-1-116-16,-40 5 91 0,0 0-91 0,50-10 92 15,13-1-92-15,-63 11 56 0,0 0-56 0,73-10 56 16,-1 1-56-16,-72 9 40 0,0 0-40 0,76-8 40 16,1-11-40-16,-77 19 38 0,0 0-38 0,85-18 39 15,5 6-39-15,-90 12 35 0,0 0-35 0,79-15 35 0,-17-6-35 16,-62 21 30-16,0 0-30 0,41-21 31 0,-15 6-31 16,-26 15 23-16,0 0-23 0,14-16 24 0,-9 7-24 15,-5 9 20-15,0 0-20 0,0-10 21 0,-3 0-21 16,3 10 20-16,0 0-20 0,-7-11 21 0,0 6-21 15,7 5 17-15,0 0-17 0,0 0 17 0,-11-12-17 16,11 12 18-16,0 0-18 0,0 0 19 0,-9-11-19 16,9 11 16-16,0 0-16 0,0 0 16 0,0 0-16 0,0 0 18 15,0 0-18-15,0 0 18 0,0 0-18 16,0 0 19-16,0 0-19 0,20 14 20 0,6 7-20 0,-26-21 18 16,0 0-18-16,27 24 19 0,-1 4-19 0,-26-28 20 15,0 0-20-15,23 36 21 0,-9 11-21 0,-14-47 29 0,0 0-29 16,0 55 29-16,-14 9-29 0,14-64 25 0,0 0-25 15,-23 63 26-15,-3-13-26 0,26-50 23 0,0 0-23 16,-27 35 23-16,-1-13-23 0,2-1-1477 0</inkml:trace>
  <inkml:trace contextRef="#ctx0" brushRef="#br0" timeOffset="42216.38">10063 5668 830 0,'0'0'0'0,"0"0"0"15,4 26 0-15,-4-26 28 0,0 0-28 0,5 22 28 16,2 2-28-16,-7-24 68 0,0 0-68 0,14 16 68 16,4-4-68-16,-18-12 68 0,0 0-68 0,23 9 68 0,3-9-68 15,-26 0 61-15,0 0-61 0,28-4 61 0,-1-11-61 16,-27 15 34-16,0 0-34 0,28-25 34 0,2-13-34 15,-30 38 20-15,0 0-20 0,28-48 20 0,-10-13-20 16,-18 61 34-16,0 0-34 0,9-59 35 0,-13 18-35 16,4 41 36-16,0 0-36 0,-11-36 37 0,-10 4-37 15,21 32 36-15,0 0-36 0,-26-24 36 0,-2 12-36 16,28 12 35-16,0 0-35 0,-36 7 35 0,-1 17-35 0,37-24 31 16,0 0-31-16,-35 45 31 0,9 23-31 0,26-68 25 15,0 0-25-15,-16 71 26 0,12-9-26 0,4-62 14 16,0 0-14-16,4 54 14 0,10-15-14 0,-14-39 8 15,0 0-8-15,26 33 9 0,15-5-9 0,-41-28 3 16,0 0-3-16,51 21 4 0,4-9-4 0,-55-12 1 0,0 0-1 16,58 5 1-16,-5-14-1 0,-53 9 0 0,0 0 0 15,49-20 1-15,2-17-1 0,-51 37 0 0,0 0 0 16,53-57 0-16,4-31 0 0,-57 88 0 0,0 0 0 16,47-94 0-16,-18 10 0 0,-29 84 1 0,0 0-1 0,12-96 2 15,-16-9-2-15,4 105 7 0,0 0-7 0,-12-102 7 16,-7 10-7-16,19 92 10 0,0 0-10 0,-18-69 11 15,7 29-11-15,11 40 17 0,0 0-17 0,-3-21 18 16,-1 13-18-16,4 8 22 0,0 0-22 0,0 0 23 16,-14 17-23-16,14-17 21 0,0 0-21 0,-10 43 22 15,6 30-22-15,4-73 20 0,0 0-20 0,-5 85 21 16,5-4-21-16,0-81 19 0,0 0-19 0,2 78 19 16,1 2-19-16,-3-80 18 0,0 0-18 0,11 84 18 15,10 13-18-15,-21-97 15 0,0 0-15 0,32 88 15 0,3-24-15 16,-35-64 10-16,0 0-10 0,37 45 10 0,5-20-10 15,-42-25 1-15,0 0-1 0,39 12 1 0,-7-16-1 16,0 4-1566-16</inkml:trace>
  <inkml:trace contextRef="#ctx0" brushRef="#br0" timeOffset="42469.35">10901 5619 1132 0,'0'0'0'0,"0"0"0"0,0 0 0 16,0 0-1-16,0 0 1 0,9 4-1 0,-9-4 1 0,0 0-11 16,0 0 11-16,8-7-11 0,7-2 11 0,-15 9 0 15,0 0 0-15,17-16 0 0,3-4 0 0,-20 20 5 16,0 0-5-16,17-25 5 0,-8 1-5 0,-9 24 26 15,0 0-26-15,4-24 27 0,-4 3-27 0,0 21 51 0,0 0-51 16,-4-19 51-16,-8 2-51 0,12 17 58 0,0 0-58 16,-14-7 59-16,-13 7-59 0,27 0 50 0,0 0-50 15,-26 21 51-15,-3 25-51 0,29-46 49 0,0 0-49 16,-19 61 49-16,10 5-49 0,9-66 42 0,0 0-42 16,0 60 42-16,9-11-42 0,-9-49 34 0,0 0-34 15,23 31 35-15,14-5-35 0,-37-26 27 0,0 0-27 0,49 15 28 16,18-8-28-16,-67-7 18 0,0 0-18 0,73 0 19 15,-1-3-19-15,-5-4-1316 0</inkml:trace>
  <inkml:trace contextRef="#ctx0" brushRef="#br0" timeOffset="42916.86">11746 5257 886 0,'0'0'0'15,"-4"7"0"-15,-6 11 0 16,10-18 0-16,0 0 0 0,-25 22 0 0,-9 2 0 0,34-24 2 0,0 0-2 16,-35 30 2-16,2 10-2 0,33-40 19 0,0 0-19 15,-30 52 20-15,3 17-20 0,27-69 44 0,0 0-44 0,-14 76 45 16,14-3-45-16,0-73 62 0,0 0-62 0,14 60 62 15,16-15-62-15,-30-45 55 0,0 0-55 0,41 36 56 16,8-11-56-16,-49-25 46 0,0 0-46 0,55 12 46 16,-1-17-46-16,-54 5 21 0,0 0-21 0,60-16 21 15,4-8-21-15,-64 24 6 0,0 0-6 0,62-40 6 16,-9-17-6-16,-53 57 0 0,0 0 0 0,45-71 0 16,-11-7 0-16,1 2-990 0</inkml:trace>
  <inkml:trace contextRef="#ctx0" brushRef="#br0" timeOffset="43450.95">12104 4955 863 0,'0'0'0'0,"0"0"0"0,7 1 0 16,-7-1 3-16,0 0-3 0,7 12 3 0,-4 13-3 15,-3-25 2-15,0 0-2 0,4 45 2 0,-1 24-2 16,-3-69 36-16,0 0-36 0,11 79 37 0,-2-1-37 16,-9-78 77-16,0 0-77 0,5 78 78 0,-1 14-78 0,-4-92 93 15,0 0-93-15,1 92 93 0,-1 1-93 0,0-93 81 16,0 0-81-16,-1 76 81 0,-5-22-81 0,6-54 57 15,0 0-57-15,-3 40 57 0,-2-20-57 0,5-20 27 16,0 0-27-16,-4 13 28 0,4-6-28 0,0-7 12 0,0 0-12 16,-5-4 12-16,-13-12-12 0,18 16 1 0,0 0-1 15,-19-19 2-15,3-3-2 0,16 22 0 0,0 0 0 16,-9-31 0-16,7-18 0 0,2 49-1 0,0 0 1 16,6-48 0-16,11-4 0 0,-17 52-1 0,0 0 1 15,23-42-1-15,0 10 1 0,-23 32 0 0,0 0 0 16,21-19 0-16,7 13 0 0,-28 6 1 0,0 0-1 0,27 6 1 15,5 2-1-15,-32-8 8 0,0 0-8 0,31 24 9 16,5 16-9-16,-36-40 15 0,0 0-15 0,33 45 16 16,-10-2-16-16,-23-43 29 0,0 0-29 0,14 37 30 15,-7-8-30-15,-7-29 32 0,0 0-32 0,0 21 33 16,2-9-33-16,-2-12 28 0,0 0-28 0,0 0 28 16,0 7-28-16,0-7 21 0,0 0-21 0,7-7 22 15,13-10-22-15,-20 17 17 0,0 0-17 0,22-33 17 16,1-12-17-16,-23 45 14 0,0 0-14 0,25-52 14 0,-5-12-14 15,-20 64 9-15,0 0-9 0,21-57 9 16,-2 12-9-16,-19 45 7 0,0 0-7 0,21-31 7 0,-1 19-7 16,-20 12 5-16,0 0-5 0,19 5 5 0,6 17-5 15,-25-22 5-15,0 0-5 0,17 40 6 0,-3 17-6 16,-14-57 8-16,0 0-8 0,6 61 8 0,-6-8-8 16,0-53 11-16,0 0-11 0,0 44 12 0,3-15-12 15,-3-29 10-15,0 0-10 0,6 21 10 0,-1-9-10 0,-5-12 7 16,0 0-7-16,14-2 7 0,9-19-7 0,2 2-1518 15</inkml:trace>
  <inkml:trace contextRef="#ctx0" brushRef="#br0" timeOffset="43581.67">12698 5231 1132 0,'0'0'0'16,"0"0"0"-16,-3-12 0 0,3 12 10 0,0 0-10 16,-6-8 11-16,6 8-11 0,0 0 6 0,0 0-6 15,-8 5 7-15,-1 10-7 0,9-15-5 0,0 0 5 0,0 18-5 16,3 9 5-16,-3-27-51 0,0 0 51 0,14 21-51 15,9-5 51-15,-3-4-731 0</inkml:trace>
  <inkml:trace contextRef="#ctx0" brushRef="#br0" timeOffset="44272.04">13190 5240 964 0,'0'0'0'0,"-14"4"0"0,-16 4 0 15,30-8-1-15,0 0 1 0,-33 18 0 0,6 4 0 16,27-22 0-16,0 0 0 0,-26 28 0 0,6 6 0 16,20-34 49-16,0 0-49 0,-10 44 49 0,8 4-49 15,2-48 88-15,0 0-88 0,4 55 89 0,10 15-89 16,-14-70 86-16,0 0-86 0,23 60 87 0,5-11-87 16,-28-49 75-16,0 0-75 0,39 29 75 0,7-10-75 15,-46-19 53-15,0 0-53 0,54 4 54 0,10-6-54 16,-64 2 43-16,0 0-43 0,61-12 43 0,-4-12-43 15,-57 24 34-15,0 0-34 0,48-33 35 0,-8-5-35 0,-40 38 27 16,0 0-27-16,25-44 27 0,-9-1-27 0,-16 45 23 16,0 0-23-16,5-43 23 0,-5 14-23 0,0 29 18 15,0 0-18-15,-9-21 18 0,0 7-18 0,9 14 15 0,0 0-15 16,-19-2 15-16,-11 6-15 0,30-4 13 0,0 0-13 16,-35 14 13-16,-2 10-13 0,37-24 9 15,0 0-9-15,-36 33 10 0,5 10-10 0,31-43 6 0,0 0-6 16,-20 42 7-16,11-8-7 0,9-34 1 0,0 0-1 0,9 24 2 15,18-6-2-15,-27-18 0 0,0 0 0 16,31 7 0-16,10-14 0 0,-41 7-2 0,0 0 2 0,37-16-1 16,-7-8 1-16,-30 24-8 0,0 0 8 0,25-26-7 15,-8 2 7-15,-17 24-10 0,0 0 10 0,14-12-9 16,-1 24 9-16,-13-12-6 0,0 0 6 0,9 24-6 16,-1 12 6-16,-8-36-3 0,0 0 3 0,7 37-3 15,9-1 3-15,-16-36-1 0,0 0 1 0,20 26-1 16,6-11 1-16,-26-15 0 0,0 0 0 0,30 4 0 15,2-13 0-15,-32 9 2 0,0 0-2 0,32-24 2 16,1-16-2-16,-33 40 5 0,0 0-5 0,27-55 6 0,-8-14-6 16,-19 69 11-16,0 0-11 0,16-66 12 0,-11 2-12 15,-5 64 16-15,0 0-16 0,4-69 16 0,-4-14-16 16,0 83 17-16,0 0-17 0,2-87 17 0,-2-10-17 16,0 97 17-16,0 0-17 0,0-76 18 0,3 36-18 15,-3 40 17-15,0 0-17 0,-3-21 17 0,-3 13-17 16,6 8 16-16,0 0-16 0,-10 5 17 0,-10 23-17 0,20-28 18 15,0 0-18-15,-16 48 19 0,1 28-19 0,15-76 20 16,0 0-20-16,-6 85 20 0,15-12-20 0,-9-73 21 16,0 0-21-16,18 74 22 0,-1-1-22 0,-17-73 20 15,0 0-20-15,23 79 21 0,-2 10-21 0,-21-89 17 0,0 0-17 16,20 81 17-16,-15-20-17 0,0-6-1736 0</inkml:trace>
  <inkml:trace contextRef="#ctx0" brushRef="#br0" timeOffset="44816.71">15124 5271 807 0,'0'0'0'0,"0"-10"0"0,-9-18 0 16,9 28 51-16,0 0-51 0,-9-33 51 0,-2 6-51 0,11 27 90 16,0 0-90-16,-8-21 90 0,-5 5-90 15,13 16 64-15,0 0-64 0,-17-1 64 0,-12 16-64 16,29-15 42-16,0 0-42 0,-26 30 42 0,6 6-42 0,20-36 22 0,0 0-22 16,-12 40 23-16,7-2-23 0,5-38 14 0,0 0-14 15,0 36 15-15,10-1-15 0,-10-35 10 0,0 0-10 16,22 33 10-16,9 3-10 0,-31-36 9 0,0 0-9 15,43 52 9-15,13 12-9 0,-56-64 15 0,0 0-15 0,55 71 15 16,-20-9-15-16,-35-62 22 0,0 0-22 0,23 54 23 16,-18-18-23-16,-5-36 29 0,0 0-29 0,-14 30 30 15,-12-11-30-15,26-19 32 0,0 0-32 0,-39 5 32 16,-9-7-32-16,48 2 30 0,0 0-30 0,-47-10 30 16,4-11-30-16,43 21 18 0,0 0-18 0,-31-26 19 15,13-2-19-15,18 28 5 0,0 0-5 0,-5-34 6 16,19-17-6-16,0 0-1230 0</inkml:trace>
  <inkml:trace contextRef="#ctx0" brushRef="#br0" timeOffset="44962.78">15371 5405 964 0,'0'0'0'0,"5"12"0"0,4 21 0 16,-9-33 6-16,0 0-6 0,10 45 6 0,-4 15-6 15,-6-60 10-15,0 0-10 0,1 57 10 0,-1-12-10 16,0-45 1-16,0 0-1 0,2 31 1 0,2-15-1 15,-4-16-2-15,0 0 2 0,10 2-2 0,13-8 2 16,2-2-686-16</inkml:trace>
  <inkml:trace contextRef="#ctx0" brushRef="#br0" timeOffset="45098.49">15427 5245 785 0,'0'0'0'16,"0"0"0"-16,-7-8 0 0,7 8 0 0,0 0 0 15,-7-6 1-15,7 6-1 0,0 0 2 0,0 0-2 16,-9 13 3-16,6 0-3 0,3-13 20 0,0 0-20 15,3 23 20-15,9-2-20 0,-12-21 30 0,0 0-30 0,18 24 31 16,14 9-31-16,-6 0-609 0</inkml:trace>
  <inkml:trace contextRef="#ctx0" brushRef="#br0" timeOffset="45765.88">15905 5425 1211 0,'0'0'0'0,"-5"-7"0"16,-16-10 0-16,21 17 9 0,0 0-9 0,-23-19 10 16,3 2-10-16,20 17 42 0,0 0-42 0,-23-11 43 0,-1 10-43 15,24 1 49-15,0 0-49 0,-25 3 49 0,0 14-49 16,25-17 32-16,0 0-32 0,-19 28 33 0,6 1-33 16,13-29 31-16,0 0-31 0,-1 32 31 0,9-3-31 15,-8-29 25-15,0 0-25 0,15 28 26 0,2-1-26 16,-17-27 22-16,0 0-22 0,18 14 23 0,-4-19-23 15,-14 5 18-15,0 0-18 0,19-19 18 0,8-5-18 0,-27 24 15 16,0 0-15-16,28-21 15 0,-3 4-15 0,-25 17 11 16,0 0-11-16,23-11 11 0,-4 10-11 0,-19 1 15 15,0 0-15-15,21 24 15 0,2 28-15 0,-23-52 19 16,0 0-19-16,20 69 20 0,-6 4-20 0,-14-73 19 0,0 0-19 16,7 65 20-16,-13 3-20 0,6-68 21 0,0 0-21 15,-14 69 22-15,-10 4-22 0,24-73 20 0,0 0-20 16,-32 64 20-16,-2-23-20 0,34-41 21 15,0 0-21-15,-30 28 21 0,9-23-21 0,21-5 21 0,0 0-21 16,-19-17 22-16,-1-28-22 0,20 45 20 0,0 0-20 16,-8-52 20-16,16-8-20 0,-8 60 17 0,0 0-17 15,18-65 17-15,10-4-17 0,-28 69 14 0,0 0-14 0,32-81 15 16,3-19-15-16,-35 100 12 0,0 0-12 0,37-85 13 16,4 36-13-16,-41 49 9 0,0 0-9 0,37-27 10 15,2 23-10-15,-39 4 9 0,0 0-9 0,37 12 9 16,-5 12-9-16,-32-24 8 0,0 0-8 0,28 35 9 15,-5 10-9-15,-23-45 8 0,0 0-8 0,19 45 8 16,-5-5-8-16,-14-40 9 0,0 0-9 0,9 28 10 16,-7-16-10-16,-2-12 9 0,0 0-9 0,0 8 10 0,0-8-10 15,0 0 9-15,0 0-9 0,12-12 10 0,2-19-10 16,-14 31 7-16,0 0-7 0,18-41 8 0,1-17-8 16,-19 58 5-16,0 0-5 0,27-55 5 15,5 5-5-15,-32 50 4 0,0 0-4 0,31-36 4 0,-2 11-4 16,-29 25 0-16,0 0 0 0,31-12 1 0,12 9-1 15,-43 3 0-15,0 0 0 0,40 12 1 0,-12 12-1 16,-28-24 0-16,0 0 0 0,22 40 1 0,-12 14-1 16,-10-54 0-16,0 0 0 0,4 51 1 0,-4-2-1 15,0-49 0-15,0 0 0 0,0 45 0 0,-6-12 0 0,3 1-1659 16</inkml:trace>
  <inkml:trace contextRef="#ctx0" brushRef="#br0" timeOffset="46300.08">16947 5370 1468 0,'0'0'0'16,"-8"-4"0"-16,-14-8 0 0,22 12 21 0,0 0-21 16,-30-8 21-16,-5 11-21 0,35-3 47 0,0 0-47 0,-40 12 48 15,-1 6-48-15,41-18 36 0,0 0-36 0,-39 31 37 16,11 9-37-16,28-40 40 0,0 0-40 0,-18 45 40 16,13 10-40-16,5-55 40 0,0 0-40 0,4 50 41 15,6-10-41-15,-10-40 35 0,0 0-35 0,18 24 35 16,-1-12-35-16,-17-12 29 0,0 0-29 0,25-5 29 15,10-17-29-15,-35 22 17 0,0 0-17 0,36-39 18 16,-5-12-18-16,-31 51 10 0,0 0-10 0,29-58 11 16,-6 12-11-16,-23 46 6 0,0 0-6 0,16-38 6 15,-13 13-6-15,-3 25 3 0,0 0-3 0,0-13 4 0,0 13-4 16,0 0 2-16,0 0-2 0,0 0 3 0,11 19-3 16,-11-19 2-16,0 0-2 0,12 36 2 0,9 25-2 15,-21-61 2-15,0 0-2 0,27 64 2 0,4-2-2 16,-31-62 3-16,0 0-3 0,34 55 3 0,-2-13-3 15,-32-42 3-15,0 0-3 0,30 26 3 0,-2-16-3 16,-28-10 4-16,0 0-4 0,28-9 5 0,4-20-5 0,-32 29 5 16,0 0-5-16,32-52 6 0,-1-27-6 0,-31 79 5 15,0 0-5-15,27-85 5 0,-11 10-5 0,-16 75 6 16,0 0-6-16,8-88 7 0,-6-24-7 0,-2 112 10 16,0 0-10-16,0-113 10 0,-2 16-10 0,2 97 11 0,0 0-11 15,-5-74 12-15,0 27-12 0,5 47 13 0,0 0-13 16,-9-29 14-16,0 11-14 0,9 18 16 0,0 0-16 15,-17-1 17-15,-10 20-17 0,27-19 18 0,0 0-18 16,-23 36 19-16,9 16-19 0,14-52 25 0,0 0-25 0,-5 69 26 16,5 23-26-16,0-92 28 0,0 0-28 15,9 95 29-15,5-10-29 0,-14-85 25 0,0 0-25 0,17 85 25 16,6 3-25-16,-23-88 22 0,0 0-22 0,27 85 23 16,-4-13-23-16,-23-72 12 0,0 0-12 0,24 59 12 15,5-17-12-15,-1-3-1798 0</inkml:trace>
  <inkml:trace contextRef="#ctx0" brushRef="#br0" timeOffset="46899.25">18135 5597 1009 0,'0'0'0'16,"0"0"0"-16,0 12 0 0,0-12-1 0,0 0 1 15,7 7 0-15,14-4 0 0,-21-3 0 0,0 0 0 16,40 0 0-16,27 0 0 0,-67 0 42 0,0 0-42 16,78-3 43-16,3-4-43 0,-81 7 102 0,0 0-102 0,90-9 102 15,14-3-102-15,-104 12 65 0,0 0-65 0,99-17 66 16,-13-8-66-16,-86 25 80 0,0 0-80 0,71-27 80 15,-25 3-80-15,-46 24 61 0,0 0-61 0,24-20 62 16,-11 3-62-16,-13 17 47 0,0 0-47 0,3-21 47 16,-3 6-47-16,0 15 37 0,0 0-37 0,-8-21 38 15,-14-7-38-15,22 28 26 0,0 0-26 0,-19-20 26 16,10 11-26-16,9 9 18 0,0 0-18 0,-12-3 18 0,5 3-18 16,7 0 14-16,0 0-14 0,0 0 14 0,0 0-14 15,0 0 12-15,0 0-12 0,0 0 12 0,12 0-12 16,-12 0 9-16,0 0-9 0,21 8 9 0,9 8-9 15,-30-16 11-15,0 0-11 0,28 24 12 0,-5 9-12 16,-23-33 13-16,0 0-13 0,14 41 13 0,-8 15-13 16,-6-56 13-16,0 0-13 0,-2 55 14 0,-14-5-14 15,16-50 13-15,0 0-13 0,-19 44 13 0,-1-12-13 0,20-32 11 16,0 0-11-16,-26 28 12 0,-1-12-12 0,-1 4-1563 16</inkml:trace>
  <inkml:trace contextRef="#ctx0" brushRef="#br0" timeOffset="47883.32">19900 5197 539 0,'0'0'0'0,"-5"22"0"0,-7 20 0 15,12-42 78-15,0 0-78 0,-13 52 78 0,3-9-78 0,10-43 77 16,0 0-77-16,-9 42 77 0,4-3-77 0,5-39 47 16,0 0-47-16,1 42 48 0,8 1-48 0,-9-43 42 15,0 0-42-15,18 37 43 0,10-13-43 0,-28-24 38 0,0 0-38 16,39 8 38-16,8-14-38 0,-47 6 32 15,0 0-32-15,53-23 32 0,2-15-32 0,-55 38 58 0,0 0-58 16,53-38 59-16,-11-7-59 0,-42 45 73 0,0 0-73 16,30-40 74-16,-17 0-74 0,-13 40 74 0,0 0-74 15,-4-48 75-15,-24-9-75 0,28 57 66 0,0 0-66 16,-41-57 67-16,-12 6-67 0,53 51 53 0,0 0-53 0,-60-34 54 16,7 23-54-16,53 11 44 0,0 0-44 0,-45 7 44 15,9 14-44-15,36-21 32 0,0 0-32 0,-28 28 33 16,7-2-33-16,21-26 23 0,0 0-23 0,-12 27 24 15,10 1-24-15,2-28 16 0,0 0-16 0,3 24 16 16,11 1-16-16,-14-25 11 0,0 0-11 0,23 15 12 16,9-3-12-16,-32-12 7 0,0 0-7 0,42 2 7 15,17-2-7-15,-59 0 5 0,0 0-5 0,63-2 5 16,1-8-5-16,-64 10 4 0,0 0-4 0,60-14 4 0,-9-10-4 16,-51 24 3-16,0 0-3 0,37-23 4 15,-9 1-4-15,-28 22 3 0,0 0-3 0,19-16 4 0,-4 4-4 16,-15 12 3-16,0 0-3 0,15 2 4 0,7 20-4 15,-22-22 3-15,0 0-3 0,19 33 3 0,-8 19-3 16,-11-52 3-16,0 0-3 0,8 69 4 0,-1 13-4 16,-7-82 4-16,0 0-4 0,6 88 4 0,-4 2-4 15,-2-90 4-15,0 0-4 0,-2 85 5 0,-9-14-5 16,11-71 5-16,0 0-5 0,-14 60 5 0,2-11-5 0,12-49 6 16,0 0-6-16,-7 36 6 0,5-19-6 0,2-17 0 15,0 0 0-15,0-5 1 0,2-28-1 0,-2 33-2 16,0 0 2-16,3-43-1 0,1-14 1 0,-4 57-11 0,0 0 11 15,0-73-10-15,-7-20 10 0,7 93-51 0,0 0 51 16,-11-99-51-16,1 13 51 0,10 86-90 16,0 0 90-16,-15-83-89 0,3 0 89 0,12 83-108 0,0 0 108 15,-11-77-107-15,8 5 107 0,3 72-79 0,0 0 79 16,-4-61-78-16,8 21 78 0,-4 40-23 0,0 0 23 0,3-31-22 16,8 14 22-16,-11 17-7 0,0 0 7 0,21-9-7 15,16 13 7-15,-37-4 0 0,0 0 0 0,41 26 0 16,8 29 0-16,-49-55 7 0,0 0-7 0,37 64 7 15,-10 9-7-15,-27-73 24 0,0 0-24 0,1 65 24 16,-25-13-24-16,24-52 26 0,0 0-26 0,-36 42 27 16,3-7-27-16,33-35 24 0,0 0-24 0,-28 25 25 15,12-5-25-15,0-5-1149 0</inkml:trace>
  <inkml:trace contextRef="#ctx0" brushRef="#br0" timeOffset="48285.55">20816 4671 819 0,'0'0'0'0,"-2"12"0"16,-3 12 0-16,5-24 63 0,0 0-63 0,-4 36 63 15,8 13-63-15,-4-49 63 0,0 0-63 0,7 60 63 16,3 1-63-16,-10-61 61 0,0 0-61 0,11 76 62 16,-1 18-62-16,-10-94 37 0,0 0-37 0,11 93 37 15,-2-13-37-15,-9-80 24 0,0 0-24 0,2 69 24 16,-2-17-24-16,0-52 12 0,0 0-12 0,1 36 13 16,5-15-13-16,-1-2-946 0</inkml:trace>
  <inkml:trace contextRef="#ctx0" brushRef="#br0" timeOffset="48533.93">20745 5155 975 0,'0'0'0'0,"0"0"0"0,19 12 0 16,-19-12 0-16,0 0 0 0,22 4 0 0,-1-8 0 16,-21 4-1-16,0 0 1 0,33-6 0 0,15 0 0 15,-48 6 2-15,0 0-2 0,55-5 3 0,1 7-3 0,-56-2 15 16,0 0-15-16,53 7 15 0,-11-2-15 0,-42-5 61 15,0 0-61-15,36 16 61 0,-12 3-61 0,-24-19 80 16,0 0-80-16,16 29 80 0,-7 0-80 0,-9-29 71 16,0 0-71-16,4 35 71 0,-4-9-71 0,0-26 49 0,0 0-49 15,0 19 50-15,0-7-50 0,0-12 32 0,0 0-32 16,1 7 33-16,-1-7-33 0,0 0-1138 0</inkml:trace>
  <inkml:trace contextRef="#ctx0" brushRef="#br0" timeOffset="48672.08">21174 4880 942 0,'0'0'0'0,"0"0"0"16,0-21 0-16,0 21-1 0,0 0 1 0,-7-13 0 15,7 13 0-15,0 0-12 0,0 0 12 0,-11-6-11 16,2 6 11-16,9 0-7 0,0 0 7 0,-5 7-7 16,7 7 7-16,-2-14-10 0,0 0 10 0,12 21-10 0,11 10 10 15,0-3-603-15</inkml:trace>
  <inkml:trace contextRef="#ctx0" brushRef="#br0" timeOffset="49367.78">21491 4934 1087 0,'0'0'0'0,"0"0"0"0,-17 7 0 0,17-7-4 15,0 0 4-15,-23 15-3 0,-14 18 3 0,37-33-2 16,0 0 2-16,-34 49-2 0,13 20 2 0,21-69 3 15,0 0-3-15,-12 73 4 0,17-13-4 0,-5-60 32 16,0 0-32-16,23 49 32 0,16-13-32 0,-39-36 58 0,0 0-58 16,47 24 58-16,6-8-58 0,-53-16 69 15,0 0-69-15,50 8 69 0,-1-2-69 0,-49-6 52 0,0 0-52 16,48-2 53-16,-3-14-53 0,-45 16 43 0,0 0-43 16,45-24 44-16,-7-9-44 0,-38 33 34 0,0 0-34 15,30-40 35-15,-14-5-35 0,-16 45 38 0,0 0-38 0,7-48 39 16,-14-4-39-16,7 52 39 0,0 0-39 0,-14-45 40 15,-7 21-40-15,21 24 33 0,0 0-33 0,-21-4 34 16,-6 20-34-16,27-16 30 0,0 0-30 0,-21 33 30 16,2 15-30-16,19-48 20 0,0 0-20 0,-13 52 21 15,8-2-21-15,5-50 12 0,0 0-12 0,-2 38 13 16,8-15-13-16,-6-23 7 0,0 0-7 0,5 14 8 16,5-4-8-16,-10-10 4 0,0 0-4 0,11 7 5 15,-2-7-5-15,-9 0 1 0,0 0-1 0,14-12 1 16,9-9-1-16,-23 21 0 0,0 0 0 0,21-28 0 0,-9-1 0 15,-12 29-1-15,0 0 1 0,7-24 0 0,-1 8 0 16,-6 16-2-16,0 0 2 0,3-8-2 0,-3 8 2 16,0 0-4-16,0 0 4 0,7 5-3 0,9 19 3 15,-16-24-6-15,0 0 6 0,23 28-5 0,7-1 5 16,-30-27-6-16,0 0 6 0,28 21-5 0,-6-9 5 16,-22-12-4-16,0 0 4 0,19 5-3 0,0-6 3 15,-19 1-3-15,0 0 3 0,23-12-3 0,7-16 3 0,-30 28-1 16,0 0 1-16,27-45 0 0,-10-14 0 0,-17 59 0 15,0 0 0-15,11-66 1 0,-4-1-1 0,-7 67 4 16,0 0-4-16,4-64 4 0,-6 3-4 0,2 61 8 16,0 0-8-16,-4-62 9 0,1-9-9 0,3 71 12 0,0 0-12 15,-4-62 12-15,-5 5-12 0,9 57 12 0,0 0-12 16,-8-40 12-16,4 24-12 0,4 16 14 0,0 0-14 16,-2 12 15-16,-3 25-15 0,5-37 13 0,0 0-13 15,-5 55 14-15,1 7-14 0,4-62 14 0,0 0-14 16,-2 68 14-16,2 1-14 0,0-69 13 0,0 0-13 15,6 76 13-15,4 18-13 0,-10-94 13 0,0 0-13 0,13 93 14 16,-1-12-14-16,-12-81 12 0,0 0-12 0,12 75 12 16,-3-6-12-16,0 0-1608 0</inkml:trace>
  <inkml:trace contextRef="#ctx0" brushRef="#br0" timeOffset="50022.66">22842 5065 572 0,'0'0'0'16,"-7"2"0"-16,-17 2 0 0,24-4 53 0,0 0-53 15,-30 12 53-15,-4 12-53 0,34-24 81 0,0 0-81 0,-33 36 82 16,3 7-82-16,30-43 36 0,0 0-36 0,-25 54 36 16,7-5-36-16,18-49 55 0,0 0-55 0,-12 52 56 15,10-7-56-15,2-45 59 0,0 0-59 0,9 39 60 16,10 1-60-16,-19-40 54 0,0 0-54 0,32 36 54 16,14-3-54-16,-46-33 46 0,0 0-46 0,58 25 46 15,9-17-46-15,-67-8 34 0,0 0-34 0,64-8 34 16,-6-17-34-16,-58 25 38 0,0 0-38 0,53-31 38 15,-4 2-38-15,-49 29 35 0,0 0-35 0,39-28 35 16,-16 11-35-16,-23 17 31 0,0 0-31 0,14-16 32 16,-2-3-32-16,-12 19 28 0,0 0-28 0,9-21 29 0,-5-3-29 15,-4 24 26-15,0 0-26 0,0-21 27 0,-2 6-27 16,2 15 25-16,0 0-25 0,-2-12 26 0,2 12-26 16,0 0 22-16,0 0-22 0,-1-9 23 0,1 9-23 15,0 0 18-15,0 0-18 0,0 0 18 0,10 4-18 16,-10-4 13-16,0 0-13 0,0 0 14 0,12 8-14 15,-12-8 10-15,0 0-10 0,7 2 10 0,2 1-10 0,-9-3 10 16,0 0-10-16,9 4 10 0,2-1-10 0,-11-3 8 16,0 0-8-16,10 4 8 0,-10-4-8 0,0 0 5 15,0 0-5-15,9 5 6 0,-9-5-6 0,0 0 3 16,0 0-3-16,0 0 4 0,-9 3-4 0,0 3-1413 0</inkml:trace>
  <inkml:trace contextRef="#ctx0" brushRef="#br0" timeOffset="50849.83">22927 5219 718 0,'0'0'0'0,"0"0"0"15,0-24 0-15,0 24-10 0,0 0 10 0,-2-19-10 16,-5 2 10-16,7 17-13 0,0 0 13 0,-10-16-12 0,-12-5 12 16,22 21 9-16,0 0-9 0,-19-12 9 0,-9 16-9 15,28-4 49-15,0 0-49 0,-28 17 49 0,-6 7-49 16,34-24 70-16,0 0-70 0,-32 33 71 0,9 7-71 16,23-40 62-16,0 0-62 0,-15 40 63 0,6 5-63 15,9-45 48-15,0 0-48 0,-4 40 49 0,6-1-49 16,-2-39 40-16,0 0-40 0,9 42 40 0,8-1-40 15,-17-41 33-15,0 0-33 0,22 47 33 0,13 3-33 0,-35-50 32 16,0 0-32-16,40 51 32 0,5-6-32 0,-45-45 28 16,0 0-28-16,40 36 29 0,-5-3-29 0,-35-33 32 15,0 0-32-15,22 24 33 0,-10 4-33 0,-12-28 38 0,0 0-38 16,0 24 38-16,-9-3-38 0,9-21 39 0,0 0-39 16,-21 17 40-16,-14-1-40 0,35-16 34 0,0 0-34 15,-41 10 34-15,-10-1-34 0,51-9 33 0,0 0-33 16,-48 0 34-16,9-7-34 0,39 7 22 0,0 0-22 15,-28-9 22-15,14 0-22 0,14 9 8 0,0 0-8 0,0-12 9 16,11-3-9-16,-1-4-1317 0</inkml:trace>
  <inkml:trace contextRef="#ctx0" brushRef="#br0" timeOffset="51103.73">23257 5482 1423 0,'0'0'0'0,"0"0"0"0,7 16 0 16,-7-16 10-16,0 0-10 0,3 26 10 0,-3 17-10 16,0-43 60-16,0 0-60 0,2 43 60 0,4-1-60 15,-6-42 73-15,0 0-73 0,7 33 74 0,0-9-74 16,-7-24 40-16,0 0-40 0,7 16 41 0,0-8-41 15,-7-8 28-15,0 0-28 0,0 0 28 0,7 4-28 16,-7-4 13-16,0 0-13 0,3-18 13 0,4-20-13 0,0 0-1345 16</inkml:trace>
  <inkml:trace contextRef="#ctx0" brushRef="#br0" timeOffset="51238.07">23222 5292 1233 0,'0'0'0'0,"0"0"0"0,-13 9 0 0,13-9 5 0,0 0-5 16,-12 3 5-16,-2 1-5 0,14-4 6 0,0 0-6 15,-13 1 6-15,13-1-6 0,0 0 5 0,0 0-5 0,-1 7 6 16,15-3-6-16,-14-4 0 0,0 0 0 16,32 8 1-16,13 13-1 0,3-4-891 0</inkml:trace>
  <inkml:trace contextRef="#ctx0" brushRef="#br0" timeOffset="51917.88">23567 5474 1211 0,'0'0'0'0,"0"0"0"16,0-12 0-16,0 12 7 0,0 0-7 0,-5-12 7 16,-7-4-7-16,12 16 14 0,0 0-14 0,-14-19 15 0,1 5-15 15,13 14 94-15,0 0-94 0,-10-12 94 0,-3 9-94 16,13 3 81-16,0 0-81 0,-12 3 82 0,-4 6-82 16,16-9 66-16,0 0-66 0,-18 15 67 0,8 6-67 15,10-21 53-15,0 0-53 0,-7 17 54 0,3 2-54 16,4-19 40-16,0 0-40 0,0 19 40 0,2-1-40 15,-2-18 27-15,0 0-27 0,7 24 27 0,2 4-27 16,-9-28 20-16,0 0-20 0,9 20 20 0,-6-8-20 16,-3-12 12-16,0 0-12 0,0 0 12 0,13-12-12 15,-13 12 7-15,0 0-7 0,14-12 8 0,2-3-8 0,-16 15 4 16,0 0-4-16,21-4 5 0,5 20-5 0,-26-16 2 16,0 0-2-16,23 31 3 0,0 21-3 0,-23-52 1 0,0 0-1 15,16 57 1-15,-9-9-1 0,-7-48 1 0,0 0-1 16,0 51 1-16,-9-1-1 0,9-50 0 0,0 0 0 15,-19 46 1-15,-9-2-1 0,28-44 0 0,0 0 0 16,-30 29 0-16,3-22 0 0,27-7 1 0,0 0-1 0,-21-12 2 16,2-12-2-16,19 24 3 0,0 0-3 0,-13-33 3 15,10 5-3-15,3 28 5 0,0 0-5 0,7-33 6 16,10-3-6-16,-17 36 5 0,0 0-5 0,27-49 6 16,6-6-6-16,-33 55 6 0,0 0-6 0,34-54 6 15,-1 6-6-15,-33 48 6 0,0 0-6 0,34-33 6 16,-2 26-6-16,-32 7 5 0,0 0-5 0,31 4 6 15,6 10-6-15,-37-14 3 0,0 0-3 0,32 24 4 16,-4 10-4-16,-28-34 3 0,0 0-3 0,22 33 3 16,-8-9-3-16,-14-24 7 0,0 0-7 0,8 19 8 15,-4-5-8-15,-4-14 11 0,0 0-11 0,0 9 12 0,0-9-12 16,0 0 12-16,0 0-12 0,0 7 12 0,0-7-12 16,0 0 10-16,0 0-10 0,7-9 10 0,11-18-10 15,-18 27 8-15,0 0-8 0,21-37 8 0,0-6-8 16,-21 43 0-16,0 0 0 0,19-47 1 0,-8-1-1 15,-11 48-1-15,0 0 1 0,9-38 0 0,-2 20 0 16,-7 18-2-16,0 0 2 0,9 0-1 0,5 7 1 16,-14-7-2-16,0 0 2 0,14 23-1 0,-2 20 1 0,-12-43-1 15,0 0 1-15,11 49 0 0,-2-8 0 16,-9-41 0-16,0 0 0 0,10 35 0 0,-1-15 0 0,-9-20 0 16,0 0 0-16,9 13 0 0,3-5 0 0,1 1-1626 0</inkml:trace>
  <inkml:trace contextRef="#ctx0" brushRef="#br0" timeOffset="52350.78">24285 5467 1401 0,'0'0'0'0,"0"0"0"16,-7-9 0-16,7 9 18 0,0 0-18 0,-16-5 19 15,-12 10-19-15,28-5 32 0,0 0-32 0,-32 12 33 16,-5 9-33-16,37-21 52 0,0 0-52 0,-30 31 53 16,18 14-53-16,12-45 40 0,0 0-40 0,2 40 41 15,12-7-41-15,-14-33 39 0,0 0-39 0,16 24 39 16,-4-15-39-16,-12-9 37 0,0 0-37 0,14 0 37 15,7-5-37-15,-21 5 32 0,0 0-32 0,29-16 33 16,4-12-33-16,-33 28 29 0,0 0-29 0,34-29 29 16,-10-7-29-16,-24 36 24 0,0 0-24 0,21-28 25 0,-8 16-25 15,-13 12 21-15,0 0-21 0,21 0 22 0,14 3-22 16,-35-3 17-16,0 0-17 0,39 12 17 0,-5 6-17 16,-34-18 14-16,0 0-14 0,26 8 15 0,-8-16-15 15,-18 8 12-15,0 0-12 0,17-21 13 0,8-15-13 16,-25 36 9-16,0 0-9 0,23-40 10 0,-11 12-10 15,-12 28 7-15,0 0-7 0,7-26 8 0,-3-10-8 16,-4 36 6-16,0 0-6 0,2-45 6 0,-4 1-6 16,2 44 4-16,0 0-4 0,-2-36 5 0,-1 8-5 0,3 28 4 15,0 0-4-15,-11-8 4 0,-12 15-4 16,23-7 4-16,0 0-4 0,-25 22 4 0,2 15-4 0,23-37 5 16,0 0-5-16,-15 50 6 0,7 9-6 0,8-59 12 15,0 0-12-15,-1 71 13 0,6 13-13 0,-5-84 21 0,0 0-21 16,9 82 21-16,3-22-21 0,-12-60 19 0,0 0-19 15,14 43 19-15,4-10-19 0,-18-33 11 0,0 0-11 16,18 25 11-16,-3-22-11 0,1 2-1705 0</inkml:trace>
  <inkml:trace contextRef="#ctx0" brushRef="#br0" timeOffset="52454.54">24820 5742 897 0,'0'0'0'0,"-9"0"0"15,-7 0 0-15,0 0-613 0</inkml:trace>
  <inkml:trace contextRef="#ctx0" brushRef="#br0" timeOffset="94168.17">23257 6678 1031 0,'0'0'0'0,"0"0"0"0,0 0 0 16,0 0 67-16,0 0-67 0,0 0 68 0,0 0-68 16,0 0 150-16,0 0-150 0,21-3 150 0,-3-2-150 15,-18 5 117-15,0 0-117 0,31-13 117 0,10-9-117 16,-41 22 70-16,0 0-70 0,46-26 71 0,5-9-71 0,-51 35 51 16,0 0-51-16,62-38 52 0,15-8-52 0,-77 46 30 15,0 0-30-15,83-42 30 0,0 2-30 0,-83 40 24 16,0 0-24-16,72-29 24 0,-17 5-24 0,-55 24 20 0,0 0-20 15,46-21 21-15,-4 5-21 0,-42 16 14 0,0 0-14 16,34-15 15-16,-13 6-15 0,-21 9 12 0,0 0-12 16,14-3 13-16,-5 3-13 0,-9 0 2 0,0 0-2 15,0 0 2-15,0 0-2 0,0 0-4 0,0 0 4 16,-12 12-3-16,-13 7 3 0,25-19-27 0,0 0 27 16,-28 26-27-16,-2 10 27 0,2 0-1508 0</inkml:trace>
  <inkml:trace contextRef="#ctx0" brushRef="#br0" timeOffset="94475.67">23386 6766 975 0,'0'0'0'0,"0"0"0"15,14-3 0-15,-14 3 0 0,0 0 0 0,12-5 0 0,-3-2 0 16,-9 7 0-16,0 0 0 0,19-12 1 0,22-12-1 15,-41 24 25-15,0 0-25 0,53-25 25 0,14-6-25 16,-67 31 75-16,0 0-75 0,74-29 75 0,0-8-75 16,-74 37 84-16,0 0-84 0,72-32 84 0,-8-3-84 15,-64 35 88-15,0 0-88 0,58-29 88 0,-5-3-88 16,-53 32 63-16,0 0-63 0,49-26 63 0,-3 2-63 16,-46 24 51-16,0 0-51 0,37-15 52 0,-16 2-52 0,-21 13 39 15,0 0-39-15,15-5 40 0,-7 4-40 0,-8 1 24 16,0 0-24-16,0 0 25 0,7-6-25 0,-7 6 13 15,0 0-13-15,0 0 13 0,0 0-13 0,0 0 7 0,0 0-7 16,0 0 7-16,-8 7-7 0,-1 2-1378 16</inkml:trace>
  <inkml:trace contextRef="#ctx0" brushRef="#br0" timeOffset="95511.82">2570 7381 807 0,'0'0'0'0,"0"0"0"16,0 0 0-16,0 0 62 0,0 0-62 0,5 17 63 15,-5-17-63-15,0 0 129 0,0 0-129 0,0 14 129 16,0 7-129-16,0-21 101 0,0 0-101 0,4 21 102 0,1 8-102 15,-5-29 72-15,0 0-72 0,4 31 72 0,-4 0-72 16,0-31 44-16,0 0-44 0,1 33 45 0,-1 5-45 16,0-38 32-16,0 0-32 0,4 38 32 0,1-3-32 15,-5-35 23-15,0 0-23 0,6 31 23 0,6-3-23 16,-3-2-1242-16</inkml:trace>
  <inkml:trace contextRef="#ctx0" brushRef="#br0" timeOffset="95662.36">2598 7203 1087 0,'0'0'0'15,"0"0"0"-15,0 0 0 0,0 0 8 0,0 0-8 16,6 3 8-16,-6-3-8 0,0 0 0 0,0 0 0 16,17-2 0-16,4 13 0 0,2 1-768 0</inkml:trace>
  <inkml:trace contextRef="#ctx0" brushRef="#br0" timeOffset="96033.08">2836 7595 1199 0,'0'0'0'0,"0"0"0"15,0 19 0-15,0-19-8 0,0 0 8 0,2 21-8 16,-4-5 8-16,2-16 0 0,0 0 0 0,-3 14 0 0,-1-1 0 15,4-13 34-15,0 0-34 0,0 14 35 0,4-2-35 16,-4-12 85-16,0 0-85 0,3 13 85 0,-1-3-85 16,-2-10 89-16,0 0-89 0,0 0 89 0,0 0-89 15,0 0 71-15,0 0-71 0,9 2 72 0,0-11-72 16,-9 9 52-16,0 0-52 0,9-16 53 0,-1-4-53 16,-8 20 42-16,0 0-42 0,13-25 42 0,1-4-42 15,-14 29 34-15,0 0-34 0,17-24 34 0,1 5-34 16,-18 19 27-16,0 0-27 0,23-12 27 0,5 5-27 0,-28 7 23 15,0 0-23-15,36 0 23 0,-8 7-23 0,-28-7 20 16,0 0-20-16,26 12 20 0,-8 5-20 0,-18-17 16 16,0 0-16-16,14 23 17 0,-10 1-17 0,-4-24 9 0,0 0-9 15,5 29 9-15,-2 8-9 0,-3-37 4 0,0 0-4 16,11 31 5-16,1-16-5 0,2 3-1590 0</inkml:trace>
  <inkml:trace contextRef="#ctx0" brushRef="#br0" timeOffset="96868.79">4792 7611 1367 0,'0'0'0'0,"-5"-7"0"0,-12-7 0 15,17 14 47-15,0 0-47 0,-18-12 47 0,4 2-47 0,14 10 80 16,0 0-80-16,-13-9 81 0,-1-3-81 0,14 12 61 16,0 0-61-16,-14-9 61 0,2 4-61 0,12 5 36 15,0 0-36-15,-18 9 36 0,-10 6-36 0,28-15 28 16,0 0-28-16,-28 26 29 0,7 9-29 0,21-35 17 0,0 0-17 16,-14 45 17-16,5 9-17 0,9-54 12 0,0 0-12 15,0 57 12-15,5-5-12 0,-5-52 7 0,0 0-7 16,12 39 7-16,6-18-7 0,-18-21 5 0,0 0-5 15,14 7 6-15,0-14-6 0,-14 7 4 0,0 0-4 0,18-24 4 16,-1-18-4-16,-17 42 3 0,0 0-3 0,18-52 4 16,5 4-4-16,-23 48 3 0,0 0-3 0,19-40 3 15,-1 7-3-15,-18 33 1 0,0 0-1 0,14-29 2 16,2 10-2-16,-16 19 2 0,0 0-2 0,11-9 2 16,1 6-2-16,-12 3 2 0,0 0-2 0,9 8 3 15,5 15-3-15,-14-23 2 0,0 0-2 0,18 29 3 16,-4 4-3-16,-14-33 1 0,0 0-1 0,14 35 2 15,7 6-2-15,-21-41 1 0,0 0-1 0,19 40 1 16,-1-12-1-16,-18-28 1 0,0 0-1 0,18 21 1 0,-4-18-1 16,-14-3 1-16,0 0-1 0,14-3 2 0,-2-9-2 15,-12 12 3-15,0 0-3 0,9-23 3 0,5-13-3 16,-14 36 5-16,0 0-5 0,14-38 5 0,0 6-5 16,-14 32 6-16,0 0-6 0,14-17 6 0,-5 7-6 15,-9 10 7-15,0 0-7 0,13 1 7 0,1 12-7 16,-14-13 8-16,0 0-8 0,14 20 9 0,4 17-9 15,-18-37 7-15,0 0-7 0,17 33 8 0,1-6-8 0,-18-27 5 16,0 0-5-16,9 18 5 0,-1-6-5 0,-8-12 4 16,0 0-4-16,9 3 4 0,-3-11-4 0,-6 8 1 15,0 0-1-15,12-23 2 0,7-12-2 0,-19 35 0 0,0 0 0 16,18-38 0-16,1 2 0 0,-19 36 0 16,0 0 0-16,21-26 0 0,-3 2 0 0,-18 24-1 0,0 0 1 15,20-16 0-15,2 8 0 0,-22 8-2 0,0 0 2 16,23-4-1-16,-1 13 1 0,-22-9-1 0,0 0 1 0,23 19-1 15,-6 8 1-15,-17-27-1 0,0 0 1 16,14 37-1-16,-5 20 1 0,-9-57-3 0,0 0 3 0,12 57-3 16,4-5 3-16,2-4-1504 0</inkml:trace>
  <inkml:trace contextRef="#ctx0" brushRef="#br0" timeOffset="97719.2">6630 7672 707 0,'0'0'0'0,"0"0"0"15,4 19 0-15,-4-19 15 0,0 0-15 0,2 20 16 16,5 13-16-16,-7-33 51 0,0 0-51 0,9 28 52 16,1-14-52-16,-10-14 54 0,0 0-54 0,14 2 55 0,2-15-55 15,-16 13 52-15,0 0-52 0,20-19 53 0,-3 0-53 16,-17 19 60-16,0 0-60 0,18-20 61 0,0-5-61 16,-18 25 74-16,0 0-74 0,15-20 75 0,-2 2-75 15,-13 18 65-15,0 0-65 0,5-15 66 0,-1-1-66 16,-4 16 51-16,0 0-51 0,0-17 51 0,-6 5-51 15,6 12 39-15,0 0-39 0,-9-11 40 0,-5 3-40 16,14 8 35-16,0 0-35 0,-21-9 35 0,-2 2-35 16,23 7 30-16,0 0-30 0,-23-3 31 0,2 3-31 0,21 0 25 15,0 0-25-15,-19 3 25 0,-4 4-25 0,23-7 19 16,0 0-19-16,-18 9 20 0,-3 3-20 0,21-12 16 16,0 0-16-16,-18 12 16 0,2 5-16 0,16-17 11 0,0 0-11 15,-12 16 12-15,7-6-12 0,5-10 9 0,0 0-9 16,-4 11 9-16,8 1-9 0,-4-12 5 0,0 0-5 15,2 12 6-15,1 0-6 0,-3-12 4 0,0 0-4 16,5 10 4-16,2-5-4 0,-7-5 2 0,0 0-2 0,9 7 3 16,-3-7-3-16,-6 0 2 0,0 0-2 0,8 2 2 15,-8-2-2-15,0 0 1 0,0 0-1 0,9 2 2 16,-9-2-2-16,0 0 0 0,0 0 0 0,0 0 1 16,6-7-1-16,-6 7 0 0,0 0 0 0,0 0 0 15,0 0 0-15,0 0 0 0,0 0 0 0,3-9 0 16,-3 9 0-16,0 0-5 0,0 0 5 0,11-3-5 15,1 6 5-15,2 1-1404 0</inkml:trace>
  <inkml:trace contextRef="#ctx0" brushRef="#br0" timeOffset="98968.58">6666 7554 651 0,'0'0'0'16,"0"0"0"-16,-18 12 0 0,18-12 2 0,0 0-2 15,-14 5 2-15,2 2-2 0,12-7 7 0,0 0-7 16,-11 9 7-16,-5 3-7 0,16-12 33 0,0 0-33 16,-19 15 33-16,-4 11-33 0,23-26 45 0,0 0-45 0,-18 40 45 15,9 16-45-15,9-56 76 0,0 0-76 0,4 64 77 16,7-4-77-16,-11-60 68 0,0 0-68 0,22 54 68 16,14-9-68-16,-36-45 55 0,0 0-55 0,40 34 56 15,4-13-56-15,-44-21 52 0,0 0-52 0,41 12 53 16,0-3-53-16,-41-9 42 0,0 0-42 0,40 0 43 15,1-10-43-15,-41 10 38 0,0 0-38 0,42-21 38 16,2-9-38-16,-44 30 32 0,0 0-32 0,37-48 32 16,-2-21-32-16,-35 69 34 0,0 0-34 0,27-73 35 15,-13 9-35-15,-14 64 33 0,0 0-33 0,9-61 34 16,-9 4-34-16,0 57 30 0,0 0-30 0,-4-55 30 0,4 5-30 16,0 50 25-16,0 0-25 0,0-50 26 0,4-9-26 15,-4 59 24-15,0 0-24 0,2-52 25 0,-2 16-25 16,0 36 24-16,0 0-24 0,0-28 24 0,3 9-24 15,-3 19 21-15,0 0-21 0,-3-12 22 0,1 3-22 16,2 9 19-16,0 0-19 0,0 0 20 0,-7 16-20 0,7-16 18 16,0 0-18-16,-6 36 19 0,-4 31-19 15,10-67 15-15,0 0-15 0,-7 83 16 0,10 1-16 0,-3-84 11 16,0 0-11-16,9 93 12 0,5 19-12 0,-14-112 10 16,0 0-10-16,21 118 11 0,-1-21-11 0,-20-97 8 0,0 0-8 15,21 87 8-15,2-1-8 0,-23-86 7 0,0 0-7 16,16 76 8-16,0-10-8 0,-16-66 2 0,0 0-2 15,9 48 2-15,-1-23-2 0,-8-25 0 0,0 0 0 16,11 7 1-16,-2-11-1 0,-9 4 0 0,0 0 0 16,5-24 0-16,-5-25 0 0,0 49 0 0,0 0 0 15,-9-57 0-15,-10 2 0 0,19 55 0 0,0 0 0 0,-30-52 0 16,-7 7 0-16,37 45 1 0,0 0-1 0,-37-36 1 16,7 12-1-16,30 24 1 0,0 0-1 0,-25-16 2 15,2 12-2-15,23 4 1 0,0 0-1 0,-18 4 2 16,1 6-2-16,17-10 1 0,0 0-1 0,-9 18 2 15,5-3-2-15,4-15 1 0,0 0-1 0,13 12 2 16,19-8-2-16,-32-4 1 0,0 0-1 0,37-4 1 16,12-3-1-16,-49 7 0 0,0 0 0 0,53-15 1 15,-4-11-1-15,-49 26 0 0,0 0 0 0,46-43 0 16,-9-30 0-16,-37 73 0 0,0 0 0 0,36-78 1 0,-8 2-1 16,-28 76 0-16,0 0 0 0,23-69 1 0,-11-1-1 15,-12 70 0-15,0 0 0 0,5-72 1 0,-1-4-1 16,-4 76 1-16,0 0-1 0,0-71 2 0,0 22-2 15,0 49 2-15,0 0-2 0,0-29 3 0,0 10-3 16,0 19 5-16,0 0-5 0,0 0 5 0,0 0-5 16,0 0 4-16,0 0-4 0,9 19 5 0,-9 22-5 0,0-41 5 15,0 0-5-15,5 59 6 0,7 16-6 16,-12-75 4-16,0 0-4 0,9 86 5 0,2 20-5 0,-11-106 4 16,0 0-4-16,12 105 4 0,-3 8-4 0,-9-113 3 0,0 0-3 15,14 105 4-15,0-18-4 0,-14-87 2 16,0 0-2-16,14 74 2 0,-1-13-2 0,-13-61 1 0,0 0-1 15,14 45 1-15,0-24-1 0,-14-21 0 0,0 0 0 16,17-4 1-16,-2-22-1 0,-15 26 0 0,0 0 0 16,7-38 1-16,-11-3-1 0,4 41 0 0,0 0 0 15,-18-44 0-15,-13 3 0 0,31 41 0 0,0 0 0 0,-36-33 0 16,5 10 0-16,31 23 1 0,0 0-1 0,-27-13 1 16,8 0-1-16,19 13 1 0,0 0-1 0,-20-3 2 15,3 6-2-15,17-3 3 0,0 0-3 0,-13 4 4 16,8-4-4-16,5 0 3 0,0 0-3 0,0 0 4 15,5-14-4-15,-5 14 3 0,0 0-3 0,27-21 3 16,19-12-3-16,-46 33 3 0,0 0-3 0,58-36 3 16,2 7-3-16,-60 29 1 0,0 0-1 0,58-19 2 15,-12 19-2-15,-46 0 0 0,0 0 0 0,35 15 0 16,-5 9 0-16,-30-24-12 0,0 0 12 0,23 28-12 0,-14-4 12 16,-9-24-58-16,0 0 58 0,5 18-57 0,-5-8 57 15,0-10-108-15,0 0 108 0,0 10-107 0,0-3 107 16,0-7-121-16,0 0 121 0,0 0-120 0,-5 9 120 15,5-9-105-15,0 0 105 0,0 0-105 0,14-9 105 16,4-3-1026-16</inkml:trace>
  <inkml:trace contextRef="#ctx0" brushRef="#br0" timeOffset="99100.05">7749 7623 919 0,'0'0'0'0,"0"0"0"0,0-7 0 0,0 7-1 16,0 0 1-16,0 0 0 0,-7-5 0 0,7 5-1 15,0 0 1-15,0 0-1 0,0 0 1 0,0 0 8 16,0 0-8-16,-6 0 9 0,6 0-9 0,0 0 27 0,0 0-27 15,0 0 28-15,0 0-28 0,0 0 41 0,0 0-41 16,4-12 41-16,12-9-41 0,0-1-743 0</inkml:trace>
  <inkml:trace contextRef="#ctx0" brushRef="#br0" timeOffset="99633.66">8313 7519 707 0,'0'0'0'0,"0"0"0"0,-17 11 0 0,17-11-2 16,0 0 2-16,-15 5-1 0,7 2 1 0,8-7-3 16,0 0 3-16,-22 8-2 0,-18 11 2 0,40-19 8 15,0 0-8-15,-42 30 8 0,6 6-8 0,36-36 39 16,0 0-39-16,-30 49 40 0,11 4-40 0,19-53 68 0,0 0-68 15,-9 61 68-15,4-9-68 0,5-52 69 16,0 0-69-16,5 43 69 0,4-17-69 0,-9-26 56 0,0 0-56 16,14 16 56-16,9-11-56 0,-23-5 48 0,0 0-48 15,30-2 48-15,2-7-48 0,-32 9 37 0,0 0-37 0,31-22 38 16,-2-4-38-16,-29 26 31 0,0 0-31 16,30-33 32-16,-6-7-32 0,-24 40 28 0,0 0-28 0,30-36 29 15,-3 8-29-15,-27 28 29 0,0 0-29 0,28-24 29 16,-5 15-29-16,-23 9 27 0,0 0-27 0,23 9 27 15,0 20-27-15,-23-29 23 0,0 0-23 0,21 39 24 16,-7 2-24-16,-14-41 9 0,0 0-9 0,12 36 10 16,-1-8-10-16,-11-28 1 0,0 0-1 0,12 21 1 15,6-14-1-15,1 1-1179 0</inkml:trace>
  <inkml:trace contextRef="#ctx0" brushRef="#br0" timeOffset="99791.12">8495 7409 1043 0,'0'0'0'0,"0"0"0"0,0 17 0 16,0-17 5-16,0 0-5 0,0 15 6 0,0-9-6 16,0-6 11-16,0 0-11 0,0 12 12 0,0 10-12 15,0-22 18-15,0 0-18 0,3 24 19 0,6 1-19 16,-9-25 12-16,0 0-12 0,14 20 13 0,4-1-13 0,-18-19 7 16,0 0-7-16,16 18 8 0,5-1-8 0,-3 2-806 15</inkml:trace>
  <inkml:trace contextRef="#ctx0" brushRef="#br0" timeOffset="100486.38">8747 7514 908 0,'0'0'0'16,"0"0"0"-16,14 0 0 0,-14 0 6 0,0 0-6 15,9-3 6-15,0-1-6 0,-9 4 44 0,0 0-44 16,0 0 45-16,2-5-45 0,-2 5 60 0,0 0-60 0,0 0 61 16,0 0-61-16,0 0 47 0,0 0-47 0,0 0 48 15,-16 0-48-15,16 0 54 0,0 0-54 0,-18 9 55 16,-8 10-55-16,26-19 66 0,0 0-66 0,-20 24 67 15,8 5-67-15,12-29 61 0,0 0-61 0,-5 33 62 16,1 2-62-16,4-35 45 0,0 0-45 0,5 33 46 16,8-9-46-16,-13-24 37 0,0 0-37 0,17 19 37 15,-1-2-37-15,-16-17 25 0,0 0-25 0,21 12 26 16,-3-12-26-16,-18 0 17 0,0 0-17 0,23-7 18 16,3-5-18-16,-26 12 18 0,0 0-18 0,23-14 18 0,0-5-18 15,-23 19 19-15,0 0-19 0,21-13 19 0,-5 0-19 16,-16 13 20-16,0 0-20 0,16-10 20 0,-5 1-20 15,-11 9 19-15,0 0-19 0,12-5 20 0,4 4-20 16,-16 1 21-16,0 0-21 0,18 6 21 0,3 10-21 16,-21-16 17-16,0 0-17 0,17 21 18 0,-2-2-18 15,-15-19 11-15,0 0-11 0,12 21 11 0,2-1-11 16,-14-20 8-16,0 0-8 0,11 16 9 0,-3-7-9 0,-8-9 5 16,0 0-5-16,9 0 5 0,4-13-5 0,-13 13 3 15,0 0-3-15,14-15 3 0,0-1-3 0,-14 16 2 16,0 0-2-16,12-17 3 0,2-11-3 0,-14 28 0 15,0 0 0-15,14-20 1 0,-1 1-1 0,-13 19 1 16,0 0-1-16,14-11 1 0,5 8-1 0,-19 3 1 0,0 0-1 16,27 8 1-16,4 10-1 0,-31-18 1 0,0 0-1 15,32 27 1-15,-5 6-1 0,-27-33 2 0,0 0-2 16,23 35 2-16,-6-6-2 0,-17-29 2 0,0 0-2 16,13 19 2-16,-3-10-2 0,-10-9 3 0,0 0-3 0,9-7 4 15,9-19-4-15,-18 26 5 0,0 0-5 16,14-35 6-16,-5-3-6 0,-9 38 9 0,0 0-9 0,8-39 9 15,1 2-9-15,-9 37 11 0,0 0-11 0,0-40 11 16,0-10-11-16,0 50 9 0,0 0-9 0,0-60 10 16,-7-15-10-16,7 75 9 0,0 0-9 0,-5-66 10 15,3 23-10-15,2 43 8 0,0 0-8 0,-3-26 9 16,6 14-9-16,-3 12 7 0,0 0-7 0,2 9 7 16,1 27-7-16,-3-36 6 0,0 0-6 0,4 49 6 15,3 8-6-15,-7-57 5 0,0 0-5 0,12 59 5 16,1-2-5-16,-13-57 3 0,0 0-3 0,16 52 3 0,-4-7-3 15,-12-45 1-15,0 0-1 0,12 45 2 0,2-2-2 16,-14-43 1-16,0 0-1 0,18 38 1 0,5-16-1 16,0 1-1670-16</inkml:trace>
  <inkml:trace contextRef="#ctx0" brushRef="#br0" timeOffset="100615.23">9551 7611 1491 0,'0'0'0'0,"0"0"0"0,-5 12 0 0,5-12 35 16,0 0-35-16,-3 7 35 0,3-7-35 0,0 0 66 0,0 0-66 15,0 0 67-15,0 0-67 0,0 0 14 0,0 0-14 16,19 0 15-16,15-3-15 0,-34 3 0 0,0 0 0 16,38-11 0-16,15-15 0 0,0 2-1233 0</inkml:trace>
  <inkml:trace contextRef="#ctx0" brushRef="#br0" timeOffset="101283.5">10663 7575 886 0,'0'0'0'0,"3"12"0"0,6 15 0 15,-9-27 9-15,0 0-9 0,11 37 10 0,-3 3-10 16,-8-40 25-16,0 0-25 0,4 41 26 0,-9 4-26 0,5-45 53 15,0 0-53-15,-9 36 54 0,0-13-54 0,9-23 43 0,0 0-43 16,-9 14 44-16,4-7-44 0,5-7 36 0,0 0-36 16,0 0 36-16,-4-7-36 0,4 7 37 0,0 0-37 15,-5-21 38-15,7-20-38 0,-2 41 35 0,0 0-35 16,9-47 35-16,8 5-35 0,-17 42 37 0,0 0-37 16,27-34 37-16,-1 9-37 0,-26 25 38 0,0 0-38 15,32-12 38-15,2 12-38 0,-34 0 38 0,0 0-38 0,35 11 39 16,0 1-39-16,-35-12 36 0,0 0-36 0,32 14 37 15,-13 5-37-15,-19-19 41 0,0 0-41 0,13 24 41 16,-8 4-41-16,-5-28 34 0,0 0-34 0,3 24 35 16,-3-7-35-16,0-17 28 0,0 0-28 0,0 12 28 15,0-12-28-15,0 0 21 0,0 0-21 0,0 0 22 16,0 0-22-16,0 0 4 0,0 0-4 0,15-15 5 16,4-18-5-16,-19 33-2 0,0 0 2 0,21-38-2 15,-3 1 2-15,-18 37-26 0,0 0 26 0,16-31-25 16,-1 10 25-16,-15 21-47 0,0 0 47 0,18-12-47 15,14 2 47-15,-32 10-43 0,0 0 43 0,33-2-43 16,6 6 43-16,-39-4-36 0,0 0 36 0,37 14-36 0,-5 5 36 16,-32-19-10-16,0 0 10 0,19 26-9 0,-6 8 9 15,-13-34-1-15,0 0 1 0,5 33-1 0,-5 3 1 16,0-36 0-16,0 0 0 0,4 33 0 0,8-5 0 16,-3 0-1139-16</inkml:trace>
  <inkml:trace contextRef="#ctx0" brushRef="#br0" timeOffset="101601.57">11474 7533 1289 0,'0'0'0'15,"-9"5"0"-15,-8 7 0 0,17-12 20 0,0 0-20 16,-23 13 20-16,0-1-20 0,23-12 70 0,0 0-70 16,-21 12 71-16,1 7-71 0,20-19 72 0,0 0-72 15,-17 29 72-15,4 4-72 0,13-33 51 0,0 0-51 16,-5 33 52-16,5 2-52 0,0-35 35 0,0 0-35 0,3 24 36 15,3-12-36-15,-6-12 28 0,0 0-28 16,9 0 28-16,-1-7-28 0,-8 7 21 0,0 0-21 0,14-16 21 16,4-8-21-16,-18 24 16 0,0 0-16 0,18-26 17 15,-4 5-17-15,-14 21 16 0,0 0-16 0,14-19 16 16,-5 4-16-16,-9 15 15 0,0 0-15 0,12-9 16 16,8 9-16-16,-20 0 15 0,0 0-15 0,26 7 16 15,2 16-16-15,-28-23 10 0,0 0-10 0,28 31 10 16,-6 5-10-16,-22-36 6 0,0 0-6 0,12 36 7 0,-1-11-7 15,-11-25 1-15,0 0-1 0,7 17 2 0,-2-7-2 16,0 3-1477-16</inkml:trace>
  <inkml:trace contextRef="#ctx0" brushRef="#br0" timeOffset="105834.68">11755 7485 1233 0,'0'0'0'0,"0"0"0"0,0 0 0 0,0 0 44 16,0 0-44-16,17 26 45 0,-6-6-45 0,-11-20 107 0,0 0-107 16,12 25 107-16,2 2-107 0,-14-27 80 0,0 0-80 15,13 33 81-15,-6 5-81 0,-7-38 45 0,0 0-45 16,3 45 46-16,-5 5-46 0,2-50 24 0,0 0-24 16,-1 44 24-16,1-17-24 0,0-27 22 0,0 0-22 0,1 13 22 15,-1-13-22-15,0 0 17 0,0 0-17 0,11-11 17 16,-6-23-17-16,-5 34 14 0,0 0-14 0,9-44 15 15,3 1-15-15,-12 43 14 0,0 0-14 0,15-38 15 16,-1 3-15-16,-14 35 12 0,0 0-12 0,17-29 13 16,1 5-13-16,-18 24 11 0,0 0-11 0,26-16 12 15,11 11-12-15,-37 5 9 0,0 0-9 0,41 3 9 16,-6 8-9-16,-35-11 7 0,0 0-7 0,32 19 7 16,-9 8-7-16,-23-27 4 0,0 0-4 0,14 28 5 15,-10 5-5-15,-4-33 0 0,0 0 0 0,0 38 0 0,0 12 0 16,0-50-1-16,0 0 1 0,0 47-1 0,5-19 1 15,-2-1-1485-15</inkml:trace>
  <inkml:trace contextRef="#ctx0" brushRef="#br0" timeOffset="106185.59">12527 7568 1199 0,'0'0'0'0,"5"10"0"0,11 14 0 0,-16-24 16 16,0 0-16-16,14 33 17 0,-8 4-17 0,-6-37 40 0,0 0-40 16,-4 43 41-16,-6 10-41 0,10-53 73 0,0 0-73 15,-15 49 74-15,0-9-74 0,15-40 56 0,0 0-56 16,-11 27 56-16,6-13-56 0,5-14 48 0,0 0-48 0,0 0 49 16,2-20-49-16,-2 20 38 0,0 0-38 0,8-33 39 15,10-26-39-15,-18 59 30 0,0 0-30 0,23-63 30 16,-5 12-30-16,-18 51 27 0,0 0-27 0,14-45 27 15,-2 17-27-15,-12 28 23 0,0 0-23 0,14-21 23 16,13 6-23-16,-27 15 20 0,0 0-20 0,28-7 21 16,0 14-21-16,-28-7 14 0,0 0-14 0,30 15 15 15,-4 6-15-15,-26-21 12 0,0 0-12 0,18 31 13 16,-4 11-13-16,-14-42 8 0,0 0-8 0,11 43 8 16,-4 10-8-16,-7-53 3 0,0 0-3 0,7 52 3 15,2-15-3-15,0-1-1458 0</inkml:trace>
  <inkml:trace contextRef="#ctx0" brushRef="#br0" timeOffset="106619.47">13062 7720 1255 0,'0'0'0'0,"7"0"0"0,16 5 0 0,-23-5 40 15,0 0-40-15,17 4 40 0,-3-6-40 0,-14 2 66 16,0 0-66-16,13-7 67 0,1-10-67 0,-14 17 83 0,0 0-83 15,10-16 83-15,-3-8-83 0,-7 24 51 16,0 0-51-16,2-28 51 0,-4 7-51 0,2 21 38 0,0 0-38 16,-7-15 38-16,2 6-38 0,5 9 32 0,0 0-32 15,-5 0 33-15,-11 9-33 0,16-9 26 0,0 0-26 16,-16 19 26-16,-2 14-26 0,18-33 22 0,0 0-22 16,-8 41 23-16,4 8-23 0,4-49 17 0,0 0-17 15,7 52 18-15,4-11-18 0,-11-41 13 0,0 0-13 0,21 35 13 16,4-14-13-16,-25-21 9 0,0 0-9 0,31 12 10 15,10-9-10-15,-41-3 5 0,0 0-5 0,48-12 5 16,8-16-5-16,-56 28 4 0,0 0-4 0,53-41 5 16,-4-15-5-16,-49 56 3 0,0 0-3 0,41-55 4 15,-9 8-4-15,-32 47 5 0,0 0-5 0,17-36 5 16,-6 17-5-16,-11 19 9 0,0 0-9 0,7-9 10 16,-7 9-10-16,0 0 16 0,0 0-16 0,2 12 16 15,1 18-16-15,-3-30 19 0,0 0-19 0,4 45 20 16,1 14-20-16,-5-59 24 0,0 0-24 0,12 60 24 15,8-10-24-15,-20-50 20 0,0 0-20 0,31 44 20 0,5-15-20 16,-36-29 18-16,0 0-18 0,42 11 19 0,2-24-19 16,-3 1-1669-16</inkml:trace>
  <inkml:trace contextRef="#ctx1" brushRef="#br0">24600 14675 0</inkml:trace>
  <inkml:trace contextRef="#ctx0" brushRef="#br0" timeOffset="115735.93">18740 11756 1009 0,'0'0'0'0,"0"0"0"0,0 0 0 16,0 0 61-16,0 0-61 0,45-7 62 0,17-12-62 15,-62 19 127-15,0 0-127 0,83-24 127 0,25-4-127 16,-108 28 88-16,0 0-88 0,116-28 89 0,16-1-89 16,-132 29 54-16,0 0-54 0,149-26 54 0,18 3-54 0,-167 23 28 15,0 0-28-15,168-27 28 0,3-6-28 0,-171 33 20 16,0 0-20-16,139-31 20 0,-26-6-20 0,-113 37 17 0,0 0-17 16,86-34 18-16,-26 2-18 0,-60 32 25 0,0 0-25 15,46-31 25-15,-16-5-25 0,-30 36 28 0,0 0-28 16,14-33 28-16,-15 9-28 0,1 24 30 0,0 0-30 15,-11-16 31-15,-5 1-31 0,16 15 26 0,0 0-26 16,-17-9 26-16,1 0-26 0,16 9 23 0,0 0-23 16,-11-1 23-16,11 1-23 0,0 0 18 0,0 0-18 15,0 0 18-15,0 0-18 0,0 0 13 0,0 0-13 16,19 12 13-16,13 7-13 0,-32-19 10 0,0 0-10 16,39 27 10-16,5 10-10 0,-44-37 7 0,0 0-7 15,39 38 8-15,-9 0-8 0,-30-38 8 0,0 0-8 0,9 38 8 16,-22-2-8-16,13-36 5 0,0 0-5 0,-31 35 6 15,-19 1-6-15,50-36 3 0,0 0-3 0,-63 38 4 16,-15 6-4-16,78-44 3 0,0 0-3 0,-81 33 3 16,2-6-3-16,-1-3-1593 0</inkml:trace>
  <inkml:trace contextRef="#ctx0" brushRef="#br0" timeOffset="116439.68">16189 13007 628 0,'0'0'0'15,"0"0"0"-15,0 0 0 0,0 0 100 0,0 0-100 16,0 0 101-16,0 0-101 0,0 0 48 0,0 0-48 0,19 5 48 15,3-15-48-15,-22 10 86 0,0 0-86 0,22-16 86 16,-4-6-86-16,-18 22 91 0,0 0-91 0,18-26 92 16,-2-2-92-16,-16 28 72 0,0 0-72 0,10-24 72 15,-10 6-72-15,0 18 62 0,0 0-62 0,-10-12 62 0,-13 2-62 16,23 10 48-16,0 0-48 0,-30 0 49 0,-6 14-49 16,36-14 37-16,0 0-37 0,-35 24 38 15,5 7-38-15,30-31 28 0,0 0-28 0,-16 42 29 0,7 11-29 16,9-53 24-16,0 0-24 0,6 54 24 0,11-6-24 15,-17-48 18-15,0 0-18 0,29 39 19 0,6-5-19 16,-35-34 15-16,0 0-15 0,39 21 16 0,-2-9-16 16,-37-12 13-16,0 0-13 0,42-2 13 0,6-13-13 15,-48 15 9-15,0 0-9 0,47-33 10 0,1-19-10 0,-48 52 10 16,0 0-10-16,46-59 11 0,-9-7-11 0,-37 66 11 16,0 0-11-16,32-67 12 0,-11-2-12 0,-21 69 11 15,0 0-11-15,9-77 11 0,-15-14-11 0,6 91 14 16,0 0-14-16,-16-87 14 0,-6 21-14 0,22 66 14 0,0 0-14 15,-20-51 15-15,4 23-15 0,16 28 19 0,0 0-19 16,-9-14 20-16,1 11-20 0,8 3 21 0,0 0-21 16,-11 8 22-16,-3 25-22 0,14-33 20 0,0 0-20 15,-5 52 20-15,13 19-20 0,-8-71 19 0,0 0-19 16,22 78 20-16,6-9-20 0,-28-69 16 0,0 0-16 0,37 64 16 16,0-10-16-16,-37-54 16 0,0 0-16 0,35 52 16 15,-3-4-16-15,-32-48 5 0,0 0-5 0,26 45 5 16,3-2-5-16,-1-1-1662 0</inkml:trace>
  <inkml:trace contextRef="#ctx0" brushRef="#br0" timeOffset="116667.47">16812 12972 1267 0,'0'0'0'0,"0"0"0"16,16-8 0-16,-16 8 23 0,0 0-23 0,15-11 24 16,8-4-24-16,-23 15 27 0,0 0-27 0,23-18 27 0,4 3-27 15,-27 15 36-15,0 0-36 0,23-14 37 0,-13-2-37 16,-10 16 32-16,0 0-32 0,0-15 33 0,-10 6-33 15,10 9 27-15,0 0-27 0,-23 2 28 0,-9 12-28 16,32-14 24-16,0 0-24 0,-30 20 25 0,11 1-25 16,19-21 38-16,0 0-38 0,-15 26 38 0,7 7-38 15,8-33 52-15,0 0-52 0,3 36 53 0,17 1-53 16,-20-37 52-16,0 0-52 0,33 24 53 0,24-19-53 0,-57-5 32 16,0 0-32-16,65-2 33 0,14-6-33 0,-1-3-1411 15</inkml:trace>
  <inkml:trace contextRef="#ctx0" brushRef="#br0" timeOffset="117505.48">17376 12661 751 0,'0'0'0'0,"-7"8"0"0,-9 11 0 16,16-19 26-16,0 0-26 0,-17 26 27 0,-1 2-27 15,18-28 42-15,0 0-42 0,-14 30 43 0,1 2-43 16,13-32 42-16,0 0-42 0,-3 32 42 0,10 0-42 16,-7-32 34-16,0 0-34 0,11 28 35 0,10-9-35 15,-21-19 26-15,0 0-26 0,26 12 27 0,20-3-27 0,-46-9 22 16,0 0-22-16,46 0 23 0,0-12-23 16,-46 12 20-16,0 0-20 0,40-19 20 0,-4-7-20 0,-36 26 11 15,0 0-11-15,28-37 11 0,-5-9-11 0,-23 46 8 16,0 0-8-16,16-57 8 0,-8-9-8 0,-8 66 6 0,0 0-6 15,4-64 6-15,-4 7-6 0,0 57 10 0,0 0-10 16,-2-42 10-16,0 18-10 0,2 24 13 0,0 0-13 16,0-12 14-16,0 12-14 0,0 0 28 0,0 0-28 15,0 0 29-15,0 14-29 0,0-14 44 0,0 0-44 16,0 34 44-16,4 29-44 0,-4-63 51 0,0 0-51 16,5 74 52-16,4 0-52 0,-9-74 51 0,0 0-51 0,7 71 52 15,-3-10-52-15,-4-61 47 0,0 0-47 0,0 54 47 16,-2-11-47-16,2-43 34 0,0 0-34 0,0 35 35 15,5-10-35-15,-5-25 27 0,0 0-27 0,0 16 28 16,0-9-28-16,0-7 18 0,0 0-18 0,0-10 19 16,0-16-19-16,0 26 13 0,0 0-13 0,-5-33 13 15,5-2-13-15,0 35 8 0,0 0-8 0,5-33 8 16,4 4-8-16,-9 29 7 0,0 0-7 0,14-23 7 16,4 9-7-16,-18 14 9 0,0 0-9 0,31-5 10 0,19 7-10 15,-50-2 11-15,0 0-11 0,58 9 11 0,-3 8-11 16,-55-17 13-16,0 0-13 0,40 22 13 0,-15-1-13 15,-25-21 14-15,0 0-14 0,14 23 14 0,-7 3-14 16,-7-26 13-16,0 0-13 0,2 20 13 0,-2-7-13 16,0-13 6-16,0 0-6 0,2 7 6 0,-2-7-6 15,0 0 1-15,0 0-1 0,0 0 1 0,5-16-1 16,-5 16 0-16,0 0 0 0,9-19 0 0,0-7 0 0,-9 26-1 16,0 0 1-16,7-29 0 0,2-3 0 0,-9 32-1 15,0 0 1-15,10-26-1 0,4 11 1 0,-14 15-2 16,0 0 2-16,14-9-1 0,4 7 1 0,-18 2-1 15,0 0 1-15,19 4 0 0,3 5 0 0,-22-9 0 16,0 0 0-16,15 13 0 0,-4 3 0 0,-11-16 0 0,0 0 0 16,9 16 0-16,1-4 0 0,-10-12 0 0,0 0 0 15,9 10 0-15,2 0 0 16,-1 1-1491-16</inkml:trace>
  <inkml:trace contextRef="#ctx0" brushRef="#br0" timeOffset="117627.56">18168 12607 1233 0,'0'0'0'0,"0"0"0"15,-11-22 0-15,11 22 18 0,0 0-18 0,-8-14 18 16,1 5-18-16,7 9 16 0,0 0-16 0,0 0 17 16,0 0-17-16,0 0-4 0,0 0 4 0,19 9-4 15,22-1 4-15,-1 5-911 0</inkml:trace>
  <inkml:trace contextRef="#ctx0" brushRef="#br0" timeOffset="118269.12">18528 12531 1278 0,'0'0'0'0,"0"0"0"0,-5 10 0 16,5-10 1-16,0 0-1 0,-9 30 1 0,-9 23-1 15,18-53 1-15,0 0-1 0,-12 64 2 0,12-5-2 16,0-59 36-16,0 0-36 0,12 47 37 0,11-16-37 16,-23-31 54-16,0 0-54 0,37 23 55 0,16-8-55 0,-53-15 55 15,0 0-55-15,64 7 56 0,13-7-56 0,-77 0 49 16,0 0-49-16,76-7 49 0,-18-10-49 0,-58 17 38 15,0 0-38-15,41-24 39 0,-9-6-39 0,-32 30 29 16,0 0-29-16,19-34 29 0,-14-3-29 0,-5 37 24 0,0 0-24 16,-5-36 24-16,-11 1-24 0,16 35 25 15,0 0-25-15,-25-19 26 0,-8 19-26 0,33 0 25 0,0 0-25 16,-35 16 25-16,3 10-25 0,32-26 24 0,0 0-24 16,-28 29 25-16,12 1-25 0,16-30 20 0,0 0-20 15,-9 26 20-15,9-7-20 0,0-19 9 0,0 0-9 0,12 15 10 16,6 1-10-16,-18-16 3 0,0 0-3 0,23 12 4 15,0-12-4-15,-23 0 0 0,0 0 0 0,23-3 0 16,0-10 0-16,-23 13-2 0,0 0 2 0,21-19-1 16,-2-7 1-16,-19 26-5 0,0 0 5 0,14-24-4 15,-5 7 4-15,-9 17-2 0,0 0 2 0,5-11-1 16,-5 11 1-16,0 0 0 0,0 0 0 0,11-1 0 16,3 13 0-16,-14-12 1 0,0 0-1 0,23 21 1 15,9 5-1-15,-32-26 3 0,0 0-3 0,37 20 3 16,7-9-3-16,-44-11 4 0,0 0-4 0,42 1 5 0,-8-7-5 15,-34 6 3-15,0 0-3 0,30-18 4 0,-4-13-4 16,-26 31 1-16,0 0-1 0,18-41 2 0,-11-15-2 16,-7 56 2-16,0 0-2 0,-4-57 3 0,-8 7-3 15,12 50 3-15,0 0-3 0,-23-50 3 0,-10 0-3 16,33 50 4-16,0 0-4 0,-36-54 5 0,5-1-5 16,31 55 5-16,0 0-5 0,-27-52 6 0,9 22-6 0,18 30 6 15,0 0-6-15,-10-12 7 0,3 14-7 0,7-2 13 16,0 0-13-16,0 24 13 0,5 24-13 0,-5-48 18 15,0 0-18-15,16 56 19 0,7-3-19 0,-23-53 21 0,0 0-21 16,37 58 22-16,16 13-22 0,-53-71 13 0,0 0-13 16,56 76 13-16,-6 5-13 0,-50-81 11 0,0 0-11 15,44 80 11-15,-7-13-11 0,-2 2-1653 0</inkml:trace>
  <inkml:trace contextRef="#ctx0" brushRef="#br0" timeOffset="118719.57">18549 13635 1188 0,'0'0'0'0,"-3"-7"0"0,-15-12 0 15,18 19 119-15,0 0-119 0,-21-22 120 0,1 8-120 16,20 14 75-16,0 0-75 0,-21-5 75 0,-9 10-75 16,30-5 72-16,0 0-72 0,-28 14 73 0,7 8-73 0,21-22 38 15,0 0-38-15,-20 24 38 0,6-3-38 0,14-21 24 16,0 0-24-16,-10 21 24 0,3-2-24 0,7-19 16 15,0 0-16-15,7 24 16 0,10 6-16 0,-17-30 11 16,0 0-11-16,29 32 12 0,11-4-12 0,-40-28 8 0,0 0-8 16,44 35 9-16,-1 10-9 0,-43-45 6 0,0 0-6 15,37 43 7-15,-4 2-7 0,-33-45 5 0,0 0-5 16,20 36 5-16,-12-13-5 0,-8-23 4 0,0 0-4 16,-3 17 4-16,-13 4-4 0,16-21 4 0,0 0-4 15,-23 17 5-15,-7-12-5 0,30-5 2 0,0 0-2 16,-32-1 2-16,0-11-2 0,32 12 0 0,0 0 0 0,-22-19 1 15,13-9-1-15,0-2-1413 0</inkml:trace>
  <inkml:trace contextRef="#ctx0" brushRef="#br0" timeOffset="118887.65">18796 13748 1423 0,'0'0'0'0,"7"8"0"0,5 11 0 15,-12-19 21-15,0 0-21 0,13 23 22 16,-6-1-22-16,-7-22 53 0,0 0-53 0,2 19 54 0,-1-3-54 16,-1-16 9-16,0 0-9 0,9 21 10 0,12 10-10 15,-21-31-1-15,0 0 1 0,21 21 0 0,-3-21 0 16,-6 0-1134-16</inkml:trace>
  <inkml:trace contextRef="#ctx0" brushRef="#br0" timeOffset="119000.38">18782 13614 908 0,'0'0'0'0,"0"0"0"0,-7-12 0 0,7 12-1 16,0 0 1-16,-4-8-1 0,4 8 1 0,0 0-10 16,0 0 10-16,4-7-10 0,-4 7 10 0,0 0-605 0</inkml:trace>
  <inkml:trace contextRef="#ctx0" brushRef="#br0" timeOffset="119720.37">19288 13684 1244 0,'0'0'0'0,"-10"-9"0"15,-20-14 0-15,30 23 60 0,0 0-60 0,-37-22 60 16,-9 5-60-16,46 17 9 0,0 0-9 0,-48-9 10 15,9 14-10-15,39-5 44 0,0 0-44 0,-33 12 45 0,12 9-45 16,21-21 54-16,0 0-54 0,-13 24 55 0,4 0-55 16,9-24 43-16,0 0-43 0,0 23 44 0,4-2-44 15,-4-21 36-15,0 0-36 0,7 20 36 0,4-6-36 16,-11-14 23-16,0 0-23 0,17 11 24 0,11-11-24 16,-28 0 12-16,0 0-12 0,36-9 12 0,4-5-12 15,-40 14 5-15,0 0-5 0,37-19 6 0,-5 0-6 16,-32 19 8-16,0 0-8 0,28-17 9 0,-5 10-9 15,-23 7 13-15,0 0-13 0,25 3 14 0,7 9-14 0,-32-12 19 16,0 0-19-16,30 28 19 0,-4 14-19 0,-26-42 22 16,0 0-22-16,21 53 22 0,-12 15-22 15,-9-68 23-15,0 0-23 0,4 69 24 0,-6-5-24 0,2-64 17 16,0 0-17-16,-7 55 17 0,-6-8-17 0,13-47 11 0,0 0-11 16,-19 35 11-16,-9-11-11 0,28-24 3 0,0 0-3 15,-30 9 4-15,3-20-4 0,27 11 1 0,0 0-1 16,-21-24 2-16,11-9-2 0,10 33 2 0,0 0-2 15,-4-45 3-15,8-17-3 0,-4 62 6 0,0 0-6 0,12-74 7 16,11-3-7-16,-23 77 11 0,0 0-11 0,30-62 11 16,5 26-11-16,-35 36 19 0,0 0-19 0,35-25 20 15,-12 15-20-15,-23 10 27 0,0 0-27 0,22-2 28 16,0 6-28-16,-22-4 27 0,0 0-27 0,23 8 28 16,-5 1-28-16,-18-9 24 0,0 0-24 0,14 12 25 15,-3-1-25-15,-11-11 24 0,0 0-24 0,7 7 24 16,-7-7-24-16,0 0 21 0,0 0-21 0,14 6 22 15,-5-2-22-15,-9-4 17 0,0 0-17 0,14-5 18 0,12-7-18 16,-26 12 9-16,0 0-9 0,27-19 10 0,3-6-10 16,-30 25 4-16,0 0-4 0,28-27 5 0,-3 1-5 15,-25 26 1-15,0 0-1 0,21-19 2 0,-4 1-2 16,-17 18 0-16,0 0 0 0,18-10 1 0,1 8-1 16,-19 2 0-16,0 0 0 0,15 5 1 0,-3 2-1 15,-12-7 0-15,0 0 0 0,11 12 1 0,-4 6-1 16,-7-18 0-16,0 0 0 0,5 15 1 0,-3 6-1 0,-2-21 0 15,0 0 0-15,3 24 0 0,2 13 0 16,1-6-1785-16</inkml:trace>
  <inkml:trace contextRef="#ctx0" brushRef="#br0" timeOffset="120454.93">20225 13614 1031 0,'0'0'0'0,"0"0"0"0,5-8 0 15,-5 8 94-15,0 0-94 0,-5-9 95 0,-9-3-95 16,14 12 118-16,0 0-118 0,-20-10 119 0,-1 4-119 16,21 6 58-16,0 0-58 0,-21 4 59 0,0 4-59 15,21-8 45-15,0 0-45 0,-20 19 46 0,-1 9-46 16,21-28 33-16,0 0-33 0,-17 26 34 0,8-7-34 15,9-19 26-15,0 0-26 0,-4 14 26 0,2-7-26 16,2-7 20-16,0 0-20 0,0 0 20 0,22 14-20 0,-22-14 16 16,0 0-16-16,21 10 17 0,-2-6-17 0,-19-4 10 15,0 0-10-15,16-4 10 0,5-18-10 0,-21 22 5 16,0 0-5-16,18-25 5 0,-9 5-5 0,-9 20 2 16,0 0-2-16,1-21 3 0,-6-3-3 0,5 24 3 0,0 0-3 15,-5-21 4-15,1 11-4 0,4 10 6 0,0 0-6 16,0 0 7-16,0 0-7 0,0 0 7 0,0 0-7 15,6 10 7-15,9 14-7 0,-15-24 8 0,0 0-8 16,25 28 8-16,3-7-8 0,-28-21 9 0,0 0-9 0,34 13 10 16,3-2-10-16,-37-11 7 0,0 0-7 0,35 5 7 15,-8-5-7-15,-27 0 4 0,0 0-4 0,24-10 5 16,1-15-5-16,-25 25 2 0,0 0-2 0,19-39 3 16,-6-13-3-16,-13 52 4 0,0 0-4 0,5-61 5 15,-5 1-5-15,0 60 9 0,0 0-9 0,-9-66 9 16,-8 2-9-16,17 64 13 0,0 0-13 0,-20-71 14 15,-1-17-14-15,21 88 19 0,0 0-19 0,-19-80 20 16,3 26-20-16,16 54 32 0,0 0-32 0,-14-34 32 16,5 18-32-16,9 16 33 0,0 0-33 0,-9 12 34 0,2 31-34 15,7-43 34-15,0 0-34 0,-9 63 34 0,4 15-34 16,5-78 25-16,0 0-25 0,0 83 26 0,7-4-26 16,-7-79 22-16,0 0-22 0,18 85 22 0,10 7-22 15,-28-92 17-15,0 0-17 0,37 85 18 0,7-18-18 16,-44-67 16-16,0 0-16 0,48 61 17 0,-4-4-17 15,3-2-1773-15</inkml:trace>
  <inkml:trace contextRef="#ctx0" brushRef="#br0" timeOffset="163170.4">20992 10790 729 0,'0'0'0'0,"0"0"0"0,0 0 0 0,0 0 53 16,0 0-53-16,-28-19 53 0,21 14-53 0,7 5 146 15,0 0-146-15,0 0 146 0,-7 3-146 0,7-3 113 16,0 0-113-16,1 21 113 0,8 33-113 0,-9-54 69 15,0 0-69-15,20 67 69 0,8 11-69 0,-28-78 41 0,0 0-41 16,35 92 42-16,4 13-42 0,-39-105 30 0,0 0-30 16,34 116 30-16,-12 2-30 0,-22-118 29 0,0 0-29 15,16 121 29-15,-5-7-29 0,-11-114 24 0,0 0-24 16,9 104 24-16,-8-28-24 0,-1-76 13 0,0 0-13 0,2 54 14 16,0-21-14-16,2 0-1266 0</inkml:trace>
  <inkml:trace contextRef="#ctx0" brushRef="#br0" timeOffset="163854.64">21006 10697 1054 0,'0'0'0'0,"0"0"0"0,-12 0 0 16,12 0-6-16,0 0 6 0,-9-6-5 0,9 6 5 0,0 0 5 16,0 0-5-16,0 0 5 0,0 0-5 0,0 0 21 15,0 0-21-15,30 2 22 0,26-4-22 0,-56 2 21 16,0 0-21-16,71-5 22 0,3-3-22 0,-74 8 30 15,0 0-30-15,85-11 30 0,22-3-30 0,-107 14 31 16,0 0-31-16,115-15 32 0,0 1-32 0,-115 14 29 0,0 0-29 16,118-16 29-16,4-3-29 0,-122 19 25 0,0 0-25 15,114-17 25-15,-20 8-25 0,-94 9 27 0,0 0-27 16,68-10 27-16,-16 5-27 0,-52 5 25 0,0 0-25 16,42 3 26-16,0 9-26 0,-42-12 25 0,0 0-25 0,37 12 26 15,-12 2-26-15,-25-14 27 0,0 0-27 0,18 23 28 16,3 8-28-16,-21-31 28 0,0 0-28 0,25 45 29 15,1 14-29-15,-26-59 27 0,0 0-27 0,26 72 28 16,3 20-28-16,-29-92 29 0,0 0-29 0,26 90 29 16,-3-5-29-16,-23-85 27 0,0 0-27 0,23 83 28 15,-7 12-28-15,-16-95 24 0,0 0-24 0,21 90 24 16,-2-15-24-16,-19-75 19 0,0 0-19 0,25 64 19 16,2-11-19-16,-27-53 17 0,0 0-17 0,24 45 18 15,-3-7-18-15,-21-38 16 0,0 0-16 0,15 35 17 16,-8-7-17-16,-7-28 16 0,0 0-16 0,-2 22 17 0,-7-5-17 15,9-17 18-15,0 0-18 0,-19 16 19 0,-18-7-19 16,37-9 16-16,0 0-16 0,-43 7 16 0,-3-4-16 16,46-3 17-16,0 0-17 0,-58 5 18 0,-14-3-18 15,72-2 15-15,0 0-15 0,-80 7 16 0,-8 8-16 16,88-15 13-16,0 0-13 0,-97 16 14 0,-5 5-14 0,102-21 12 16,0 0-12-16,-104 17 12 0,-7-3-12 15,111-14 9-15,0 0-9 0,-106 12 9 0,2 0-9 0,104-12 8 16,0 0-8-16,-97 11 9 0,9-8-9 0,88-3 2 0,0 0-2 15,-76 4 2-15,30-3-2 0,46-1-6 0,0 0 6 16,-30 2-5-16,19-4 5 0,1 1-1596 0</inkml:trace>
  <inkml:trace contextRef="#ctx0" brushRef="#br0" timeOffset="167455.5">20980 9565 695 0,'0'0'0'0,"0"0"0"0,-14-19 0 0,14 19 66 15,0 0-66-15,-9-12 66 0,3 5-66 0,6 7 125 16,0 0-125-16,0 0 126 0,0 0-126 0,0 0 110 0,0 0-110 16,0 19 111-16,2 14-111 0,-2-33 84 0,0 0-84 15,4 41 84-15,-8 1-84 0,4-42 49 0,0 0-49 16,-3 45 49-16,1 0-49 0,2-45 32 0,0 0-32 15,-5 48 33-15,1 6-33 0,4-54 25 0,0 0-25 16,0 59 26-16,4 5-26 0,-4-64 23 0,0 0-23 16,7 55 23-16,2-19-23 0,-9-36 20 0,0 0-20 0,14 26 21 15,5-3-21-15,-19-23 19 0,0 0-19 0,28 15 20 16,6-8-20-16,-34-7 16 0,0 0-16 0,39 0 16 16,-13 0-16-16,-26 0 13 0,0 0-13 0,27-7 14 15,1-6-14-15,-28 13 12 0,0 0-12 0,24-16 12 16,-8 7-12-16,-16 9 6 0,0 0-6 0,14-8 7 15,13-8-7-15,-1 1-1368 0</inkml:trace>
  <inkml:trace contextRef="#ctx0" brushRef="#br0" timeOffset="167633.15">21336 9819 931 0,'0'0'0'0,"0"0"0"0,4 18 0 15,-4-18 7-15,0 0-7 0,1 13 8 0,1 3-8 16,-2-16 15-16,0 0-15 0,2 19 15 0,0-2-15 16,-2-17 13-16,0 0-13 0,3 26 14 0,2 5-14 0,-5-31 6 15,0 0-6-15,7 26 6 0,1-14-6 0,-1 1-702 16</inkml:trace>
  <inkml:trace contextRef="#ctx0" brushRef="#br0" timeOffset="167783.75">21343 9643 998 0,'0'0'0'16,"0"0"0"-16,-7 3 0 0,7-3 5 0,0 0-5 15,-9 9 6-15,9-9-6 0,0 0 13 0,0 0-13 0,0 0 13 16,0 0-13-16,0 0 0 0,0 0 0 0,13 2 0 16,17 8 0-16,0-3-717 0</inkml:trace>
  <inkml:trace contextRef="#ctx0" brushRef="#br0" timeOffset="168167.94">21689 9849 908 0,'0'0'0'0,"0"0"0"0,3-12 0 16,-3 12 8-16,0 0-8 0,2-16 9 0,2 2-9 15,-4 14 16-15,0 0-16 0,-7-19 16 0,-6-9-16 16,13 28 59-16,0 0-59 0,-16-26 59 0,0 11-59 15,16 15 61-15,0 0-61 0,-15-4 62 0,-5 13-62 16,20-9 52-16,0 0-52 0,-17 16 53 0,1 4-53 16,16-20 49-16,0 0-49 0,-13 19 49 0,10-6-49 0,3-13 41 15,0 0-41-15,-6 8 41 0,6-8-41 16,0 0 34-16,0 0-34 0,6 5 34 0,-6 2-34 0,0-7 24 16,0 0-24-16,7 7 25 0,5-2-25 0,-12-5 15 0,0 0-15 15,14 2 15-15,-3-2-15 0,-11 0 5 0,0 0-5 16,7 0 5-16,-7 0-5 0,0 0 0 0,0 0 0 15,12 4 1-15,-3 3-1 0,-9-7-1 0,0 0 1 16,11 25 0-16,3 22 0 0,-14-47-3 0,0 0 3 16,12 56-3-16,-5-1 3 0,-7-55-9 0,0 0 9 0,4 52-8 15,-3-2 8-15,-1-50-16 0,0 0 16 0,0 42-15 16,-3-11 15-16,3-31-35 0,0 0 35 0,-5 22-34 16,5-10 34-16,-4 0-1078 0</inkml:trace>
  <inkml:trace contextRef="#ctx0" brushRef="#br0" timeOffset="168265.44">21654 10200 718 0,'0'0'0'0,"0"0"0"16,-8-10 0-16,8 10 0 0,0 0 0 0,-5-14 0 15,2-14 0-15,3 28 0 0,0 0 0 0,0-33 0 16,1-14 0-16,-1 47 1 0,0 0-1 0,7-53 2 16,8-8-2-16,-15 61 2 0,0 0-2 0,17-60 3 15,3 8-3-15,-20 52 5 0,0 0-5 0,17-50 5 16,3 3-5-16,-1 0-492 0</inkml:trace>
  <inkml:trace contextRef="#ctx0" brushRef="#br0" timeOffset="168738.65">21766 9393 729 0,'0'0'0'0,"0"0"0"0,0 11 0 16,0-11 0-16,0 0 0 0,4 12 0 0,-4 14 0 16,0-26-1-16,0 0 1 0,3 40 0 0,3 13 0 0,-6-53 11 15,0 0-11-15,9 59 12 0,1-3-12 0,-10-56 47 16,0 0-47-16,12 46 48 0,-1-11-48 0,-11-35 72 16,0 0-72-16,9 28 72 0,1-4-72 0,-10-24 74 15,0 0-74-15,11 21 75 0,0-8-75 0,-11-13 58 16,0 0-58-16,12 7 58 0,6-12-58 0,-18 5 39 0,0 0-39 15,17-10 40-15,3-6-40 0,-20 16 32 0,0 0-32 16,17-17 33-16,-6 5-33 0,-11 12 18 0,0 0-18 16,9-12 19-16,1 1-19 0,-10 11 11 0,0 0-11 15,20-1 11-15,11 9-11 0,-31-8 7 0,0 0-7 0,30 16 7 16,-10-8-7-16,-20-8 5 0,0 0-5 0,16 11 5 16,8 6-5-16,-24-17 2 0,0 0-2 0,20 14 2 15,-6-11-2-15,-14-3 2 0,0 0-2 0,14-3 2 16,4-6-2-16,-18 9 2 0,0 0-2 0,17-17 2 15,1-18-2-15,-18 35 3 0,0 0-3 0,14-43 3 16,-7-10-3-16,-7 53 3 0,0 0-3 0,0-58 3 16,-7-6-3-16,7 64 3 0,0 0-3 0,-7-58 4 15,0 6-4-15,7 52 3 0,0 0-3 0,-5-37 4 16,3 17-4-16,2 20 5 0,0 0-5 0,-2-11 5 0,2 11-5 16,0 0 7-16,0 0-7 0,0 0 7 0,9 12-7 15,-9-12 10-15,0 0-10 0,9 31 11 0,3 27-11 16,-12-58 12-16,0 0-12 0,12 70 13 0,1 0-13 15,-13-70 18-15,0 0-18 0,12 60 18 0,0-3-18 16,-12-57 22-16,0 0-22 0,16 51 23 0,6 2-23 16,-1 1-1194-16</inkml:trace>
  <inkml:trace contextRef="#ctx0" brushRef="#br0" timeOffset="168880.31">22251 9667 1233 0,'0'0'0'0,"0"0"0"0,-7 3 0 0,7-3 38 0,0 0-38 15,0 0 39-15,-5 4-39 0,5-4 77 0,0 0-77 16,0 0 77-16,18-14-77 0,-18 14 41 0,0 0-41 16,26-14 41-16,17-10-41 0,-43 24 6 0,0 0-6 15,40-23 7-15,-13 10-7 0,-1-1-1110 0</inkml:trace>
  <inkml:trace contextRef="#ctx0" brushRef="#br0" timeOffset="169405.51">23012 9303 572 0,'0'0'0'16,"0"0"0"-16,-9 0 0 0,9 0 30 0,0 0-30 16,-12 4 31-16,-4-4-31 0,16 0 63 0,0 0-63 15,-20 5 63-15,-4 6-63 0,24-11 89 0,0 0-89 0,-23 13 89 16,0 6-89-16,23-19 68 0,0 0-68 16,-13 18 68-16,12 2-68 0,1-20 40 0,0 0-40 0,8 25 41 15,10 9-41-15,-18-34 28 0,0 0-28 0,27 38 29 16,2 7-29-16,-29-45 25 0,0 0-25 0,29 47 25 15,-8 2-25-15,-21-49 28 0,0 0-28 0,18 38 29 16,-4-4-29-16,-14-34 27 0,0 0-27 0,8 24 28 16,-6-4-28-16,-2-20 24 0,0 0-24 0,-5 17 24 15,-9 0-24-15,14-17 21 0,0 0-21 0,-21 12 22 16,-4-12-22-16,25 0 17 0,0 0-17 0,-23-3 17 16,11-2-17-16,-1-1-1064 0</inkml:trace>
  <inkml:trace contextRef="#ctx0" brushRef="#br0" timeOffset="169689.75">23125 9468 1076 0,'0'0'0'0,"-2"17"0"0,-5 16 0 0,7-33 20 16,0 0-20-16,-4 43 20 0,4 9-20 0,0-52 41 15,0 0-41-15,7 47 41 0,11-12-41 0,-18-35 21 16,0 0-21-16,28 22 22 0,14-10-22 0,-42-12 23 15,0 0-23-15,48 4 23 0,1-10-23 0,-49 6 31 0,0 0-31 16,43-19 31-16,-13-13-31 0,-30 32 32 0,0 0-32 16,23-42 33-16,-14-10-33 0,-9 52 36 0,0 0-36 15,1-48 37-15,-9 11-37 0,8 37 32 0,0 0-32 16,-18-33 33-16,-10 9-33 0,28 24 27 0,0 0-27 16,-29-19 27-16,-1 5-27 0,30 14 25 0,0 0-25 0,-19-7 26 15,5 2-26-15,14 5 13 0,0 0-13 0,0 0 14 16,0 0-14-16,0 0-1203 0</inkml:trace>
  <inkml:trace contextRef="#ctx0" brushRef="#br0" timeOffset="170020.41">23497 9340 1065 0,'0'0'0'0,"3"7"0"15,6 14 0-15,-9-21 2 0,0 0-2 0,9 25 2 0,-2-2-2 16,-7-23 0-16,0 0 0 0,7 24 1 15,5-3-1-15,-12-21 41 0,0 0-41 0,11 19 42 16,1-9-42-16,-12-10 57 0,0 0-57 0,13 7 57 0,3-3-57 16,-16-4 57-16,0 0-57 0,22-9 58 0,12-6-58 15,-34 15 50-15,0 0-50 0,32-25 50 0,-9 1-50 16,-23 24 41-16,0 0-41 0,10-24 42 0,-8 0-42 0,-2 24 31 16,0 0-31-16,-2-25 31 0,-3 6-31 15,5 19 27-15,0 0-27 0,-5-8 28 0,5 8-28 0,0 0 23 16,0 0-23-16,0 0 24 0,0 0-24 0,0 0 23 0,0 0-23 15,1 12 23-15,5 5-23 0,-6-17 20 16,0 0-20-16,14 26 21 0,7 7-21 0,-21-33 15 0,0 0-15 16,23 36 15-16,0 9-15 0,-23-45 7 0,0 0-7 15,21 37 7-15,-5-17-7 0,-16-20 0 0,0 0 0 16,10 16 0-16,-10-16 0 0,0 0-1335 0</inkml:trace>
  <inkml:trace contextRef="#ctx0" brushRef="#br0" timeOffset="170304.16">23885 9271 1345 0,'0'0'0'0,"0"0"0"15,19 17 0-15,-19-17 16 0,0 0-16 0,14 15 16 16,-3-8-16-16,-11-7 34 0,0 0-34 0,14 11 35 16,7 8-35-16,-21-19 86 0,0 0-86 0,21 17 87 15,-8 2-87-15,-13-19 71 0,0 0-71 0,7 21 71 0,-13 3-71 16,6-24 52-16,0 0-52 0,-3 28 53 15,-6-7-53-15,9-21 38 0,0 0-38 0,-5 15 39 0,5-15-39 16,0 0 18-16,0 0-18 0,0 0 18 16,0 0-18-16,0 0 7 0,0 0-7 0,-2-21 7 0,9-15-7 15,-7 36 2-15,0 0-2 0,11-36 3 0,1 3-3 16,-12 33 0-16,0 0 0 0,14-26 1 0,-1 5-1 16,-13 21 0-16,0 0 0 0,21-21 0 0,17-3 0 0,1-4-1440 15</inkml:trace>
  <inkml:trace contextRef="#ctx0" brushRef="#br0" timeOffset="170638.02">24313 9061 1065 0,'0'0'0'16,"0"0"0"-16,0 12 0 0,0-12 32 0,0 0-32 16,-5 16 32-16,-7 20-32 0,12-36 65 0,0 0-65 0,-13 38 65 15,3 9-65-15,10-47 72 0,0 0-72 0,-5 45 72 16,8 0-72-16,-3-45 45 0,0 0-45 0,7 35 46 15,7-11-46-15,-14-24 29 0,0 0-29 0,20 17 30 16,6-1-30-16,-26-16 24 0,0 0-24 0,27 8 24 16,-6-8-24-16,-21 0 21 0,0 0-21 0,23-5 21 15,7-7-21-15,-30 12 18 0,0 0-18 0,28-15 19 16,-7-1-19-16,-21 16 18 0,0 0-18 0,12-19 18 16,-5 5-18-16,-7 14 19 0,0 0-19 0,2-16 20 15,-7-3-20-15,5 19 18 0,0 0-18 0,-7-12 19 16,-7 14-19-16,14-2 18 0,0 0-18 0,-13 14 18 0,-1 10-18 15,14-24 19-15,0 0-19 0,-14 31 20 0,7 6-20 16,7-37 20-16,0 0-20 0,7 36 21 0,16-8-21 16,-23-28 19-16,0 0-19 0,41 20 20 0,22-7-20 15,-63-13 18-15,0 0-18 0,73 8 19 0,-10-8-19 16,1 4-1428-16</inkml:trace>
  <inkml:trace contextRef="#ctx0" brushRef="#br0" timeOffset="172120.58">22548 11257 908 0,'0'0'0'16,"0"0"0"-16,33-27 0 0,-33 27 44 0,0 0-44 15,34-25 44-15,10-6-44 0,-44 31 92 0,0 0-92 0,67-38 93 16,30-5-93-16,-97 43 122 0,0 0-122 0,118-57 123 16,30-16-123-16,-148 73 82 0,0 0-82 0,177-83 82 15,40-2-82-15,-217 85 53 0,0 0-53 0,232-86 53 16,5 1-53-16,-237 85 44 0,0 0-44 0,233-85 45 16,-13-7-45-16,-220 92 29 0,0 0-29 0,198-77 30 15,-25 12-30-15,-173 65 23 0,0 0-23 0,153-51 24 16,-21 9-24-16,-132 42 16 0,0 0-16 0,104-35 17 15,-35 6-17-15,-69 29 11 0,0 0-11 0,46-21 12 16,-21 9-12-16,-25 12 1 0,0 0-1 0,16-5 2 16,-6 7-2-16,1 1-1403 0</inkml:trace>
  <inkml:trace contextRef="#ctx0" brushRef="#br0" timeOffset="172721.43">22624 11126 315 0,'0'0'0'0,"0"0"0"15,0 0 0-15,0 0 5 0,0 0-5 0,0 0 6 16,7 5-6-16,-7-5 8 0,0 0-8 0,21 0 8 16,23-2-8-16,-44 2 24 0,0 0-24 0,62-3 25 0,17-1-25 15,-79 4 37-15,0 0-37 0,87-5 37 0,6-4-37 16,-93 9 47-16,0 0-47 0,104-10 47 0,12 5-47 16,-116 5 60-16,0 0-60 0,122-9 60 0,-9-3-60 15,-113 12 118-15,0 0-118 0,122-15 119 0,7-6-119 16,-129 21 112-16,0 0-112 0,144-23 113 0,26-6-113 15,-170 29 90-15,0 0-90 0,179-30 90 0,8 6-90 16,-187 24 73-16,0 0-73 0,182-19 74 0,-11 0-74 0,-171 19 60 16,0 0-60-16,166-14 60 0,-9 2-60 0,-157 12 46 15,0 0-46-15,139-12 46 0,-24 3-46 0,-115 9 37 16,0 0-37-16,99-3 37 0,-15 3-37 0,-84 0 31 16,0 0-31-16,64 0 31 0,-22 0-31 0,-42 0 18 0,0 0-18 15,28-4 19-15,-6 4-19 0,-22 0 5 0,0 0-5 16,16 4 6-16,-6 5-6 0,-10-9 0 0,0 0 0 15,-12 15 1-15,-36 13-1 0,0 1-1339 0</inkml:trace>
  <inkml:trace contextRef="#ctx0" brushRef="#br0" timeOffset="173188.71">22729 11271 449 0,'0'0'0'0,"0"0"0"0,13-5 0 16,-13 5 0-16,0 0 0 0,21-2 1 0,14 4-1 0,-35-2 2 15,0 0-2-15,46 9 2 0,7 10-2 0,-53-19 2 16,0 0-2-16,58 20 2 0,2-2-2 0,-60-18 63 16,0 0-63-16,69 19 63 0,14 5-63 0,-83-24 90 15,0 0-90-15,97 29 90 0,9 4-90 0,-106-33 82 0,0 0-82 16,116 33 82-16,27 2-82 0,-143-35 110 0,0 0-110 15,152 31 110-15,10-5-110 0,-162-26 88 16,0 0-88-16,169 22 88 0,10-3-88 0,-179-19 67 0,0 0-67 0,178 23 67 16,0-4-67-16,-178-19 54 0,0 0-54 0,173 19 55 15,-8-5-55-15,-165-14 54 0,0 0-54 0,135 12 55 16,-33-2-55-16,-102-10 47 0,0 0-47 0,77 12 47 16,-13 2-47-16,-64-14 17 0,0 0-17 0,48 11 17 15,-18-6-17-15,-30-5 6 0,0 0-6 0,17 5 6 16,-6-5-6-16,-1 0-1302 0</inkml:trace>
  <inkml:trace contextRef="#ctx0" brushRef="#br0" timeOffset="173668.59">22729 11500 651 0,'0'0'0'16,"0"0"0"-16,0 0 0 0,0 0 5 0,0 0-5 15,0 0 5-15,8 0-5 0,-8 0 21 0,0 0-21 16,12 5 22-16,20 0-22 0,-32-5 14 0,0 0-14 0,42 10 14 16,13 8-14-16,-55-18 20 0,0 0-20 0,58 22 21 15,4 4-21-15,-62-26 73 0,0 0-73 0,68 28 74 16,15 8-74-16,-83-36 98 0,0 0-98 0,88 43 99 16,6 11-99-16,-94-54 111 0,0 0-111 0,97 50 112 15,9-1-112-15,-106-49 94 0,0 0-94 0,113 41 94 16,7-10-94-16,-120-31 73 0,0 0-73 0,137 26 73 15,20-1-73-15,-157-25 56 0,0 0-56 0,170 20 57 16,-1-2-57-16,-169-18 45 0,0 0-45 0,157 19 45 16,-12 1-45-16,-145-20 35 0,0 0-35 0,125 21 36 15,-11-2-36-15,-114-19 30 0,0 0-30 0,90 12 31 0,-26 0-31 16,-64-12 16-16,0 0-16 0,44 6 16 0,-16-5-16 16,-28-1 2-16,0 0-2 0,21-3 2 0,-3-4-2 15,-4 0-1474-15</inkml:trace>
  <inkml:trace contextRef="#ctx0" brushRef="#br0" timeOffset="173920.23">25045 12019 1211 0,'0'0'0'0,"0"0"0"0,8-5 0 0,-8 5 0 16,0 0 0-16,0 0 0 0,3-7 0 0,-3 7 15 16,0 0-15-16,0 0 15 0,11-2-15 0,-11 2 28 15,0 0-28-15,23 2 28 0,21 5-28 0,-44-7 35 0,0 0-35 16,44 6 36-16,-5 5-36 0,-39-11 55 0,0 0-55 15,35 12 56-15,-3 4-56 0,-32-16 65 0,0 0-65 16,30 20 66-16,-6 6-66 0,-24-26 55 0,0 0-55 16,7 35 55-16,-19 8-55 0,12-43 39 0,0 0-39 0,-34 43 39 15,-18-6-39-15,52-37 29 0,0 0-29 0,-71 26 30 16,-17-11-30-16,88-15 17 0,0 0-17 0,-81 9 18 16,26 0-18-16,-1-1-1359 0</inkml:trace>
  <inkml:trace contextRef="#ctx0" brushRef="#br0" timeOffset="174255.13">25222 11609 1222 0,'0'0'0'0,"0"0"0"0,7 7 0 16,-7-7-13-16,0 0 13 0,0 0-12 0,5 6 12 15,-5-6-30-15,0 0 30 0,0 0-29 0,13 11 29 0,-13-11 1 16,0 0-1-16,14 12 1 0,12 7-1 0,-26-19 18 16,0 0-18-16,41 22 18 0,17 4-18 0,-58-26 44 15,0 0-44-15,65 28 45 0,2-2-45 0,-67-26 76 16,0 0-76-16,51 26 76 0,-21 2-76 0,-30-28 67 15,0 0-67-15,4 27 68 0,-27 11-68 0,23-38 51 0,0 0-51 16,-44 32 51-16,-20-12-51 0,64-20 39 0,0 0-39 16,-68 13 40-16,15-10-40 0,53-3 13 0,0 0-13 15,-37-9 14-15,21-11-14 0,0 1-1260 0</inkml:trace>
  <inkml:trace contextRef="#ctx0" brushRef="#br0" timeOffset="174615.87">25513 10761 1031 0,'0'0'0'0,"9"0"0"0,14 0 0 15,-23 0 84-15,0 0-84 0,33 1 85 0,8 6-85 16,-41-7 131-16,0 0-131 0,39 5 131 0,-6 6-131 0,-33-11 86 16,0 0-86-16,28 22 86 0,-7 18-86 0,-21-40 39 0,0 0-39 15,9 47 40-15,-14 3-40 0,5-50 23 0,0 0-23 16,-19 45 24-16,-11-9-24 0,30-36 15 0,0 0-15 15,-34 28 15-15,-1-7-15 0,35-21 12 0,0 0-12 16,-28 14 12-16,12-6-12 0,16-8 5 0,0 0-5 16,-7 2 5-16,7-2-5 0,0 0-1308 0</inkml:trace>
  <inkml:trace contextRef="#ctx0" brushRef="#br0" timeOffset="174968.17">25038 10068 707 0,'0'0'0'0,"0"0"0"16,7 7 0-16,-7-7 17 0,0 0-17 0,0 0 18 0,9 4-18 16,-9-4 35-16,0 0-35 0,18 0 35 0,24 2-35 15,-42-2 11-15,0 0-11 0,53 3 11 0,0 4-11 16,-53-7 27-16,0 0-27 0,51 12 28 0,0 9-28 0,-51-21 36 16,0 0-36-16,41 24 37 0,-13 4-37 0,-28-28 42 15,0 0-42-15,11 36 43 0,-22 12-43 16,11-48 51-16,0 0-51 0,-23 52 51 0,-10 11-51 0,33-63 19 15,0 0-19-15,-36 59 19 0,3-2-19 0,1 0-831 0</inkml:trace>
  <inkml:trace contextRef="#ctx0" brushRef="#br0" timeOffset="187702.24">26924 9812 763 0,'0'0'0'0,"0"0"0"0,0 0 0 16,0 0 38-16,0 0-38 0,0 0 38 0,-26 0-38 15,26 0 86-15,0 0-86 0,-16 5 86 0,-11 8-86 16,27-13 83-16,0 0-83 0,-28 19 84 0,-6 1-84 16,34-20 60-16,0 0-60 0,-33 28 61 0,3 3-61 0,30-31 37 15,0 0-37-15,-26 38 37 0,1 2-37 0,25-40 31 16,0 0-31-16,-23 42 31 0,-4 3-31 0,27-45 25 15,0 0-25-15,-26 46 25 0,1-1-25 0,25-45 21 0,0 0-21 16,-26 52 22-16,-4 9-22 0,30-61 13 0,0 0-13 16,-32 73 14-16,2 8-14 0,30-81 11 0,0 0-11 15,-28 88 12-15,0-7-12 0,28-81 11 0,0 0-11 16,-23 89 12-16,5 20-12 0,18-109 10 0,0 0-10 16,-16 109 11-16,0-4-11 0,16-105 10 0,0 0-10 15,-14 109 10-15,2 18-10 0,12-127 9 0,0 0-9 0,-12 128 10 16,-4-5-10-16,16-123 8 0,0 0-8 0,-11 119 8 15,13 2-8-15,-2-121 6 0,0 0-6 0,17 114 7 16,19-10-7-16,-36-104 5 0,0 0-5 0,51 97 5 16,18 0-5-16,-69-97 4 0,0 0-4 0,72 87 4 15,-1-15-4-15,-71-72 3 0,0 0-3 0,72 59 4 16,13-5-4-16,-85-54 3 0,0 0-3 0,86 45 3 16,-1-9-3-16,-85-36 3 0,0 0-3 0,84 24 4 15,-3-13-4-15,-81-11 4 0,0 0-4 0,89-11 4 0,15-18-4 16,-104 29 4-16,0 0-4 0,104-43 5 15,-9-11-5-15,-95 54 4 0,0 0-4 0,95-74 4 0,8-27-4 16,-103 101 7-16,0 0-7 0,104-112 7 0,-13-6-7 16,-91 118 9-16,0 0-9 0,80-123 9 0,-13-8-9 15,-67 131 9-15,0 0-9 0,54-137 10 0,-11-3-10 16,-43 140 9-16,0 0-9 0,30-137 10 0,-11 5-10 16,-19 132 9-16,0 0-9 0,5-136 9 0,-13-22-9 15,8 158 8-15,0 0-8 0,-20-157 9 0,-10-1-9 16,30 158 8-16,0 0-8 0,-35-147 9 0,-4 16-9 15,39 131 8-15,0 0-8 0,-49-130 9 0,-13 4-9 0,62 126 10 16,0 0-10-16,-72-109 10 0,-20 24-10 0,92 85 9 0,0 0-9 16,-101-68 10-16,1 20-10 0,100 48 9 15,0 0-9-15,-109-40 10 0,-10 14-10 0,119 26 5 0,0 0-5 16,-121-16 6-16,6 13-6 0,115 3 1 0,0 0-1 16,-108 2 1-16,10 8-1 0,98-10-1 0,0 0 1 0,-83 16-1 15,19 4 1-15,64-20-13 0,0 0 13 0,-46 32-12 16,15 11 12-16,-1 0-1392 0</inkml:trace>
  <inkml:trace contextRef="#ctx0" brushRef="#br0" timeOffset="188585.34">27437 10333 673 0,'0'0'0'0,"0"0"0"0,-21-8 0 0,21 8 11 0,0 0-11 16,-26-4 11-16,-10 8-11 0,36-4 25 15,0 0-25-15,-40 10 26 0,-8 7-26 0,48-17 38 0,0 0-38 16,-44 26 39-16,7 17-39 0,37-43 50 0,0 0-50 16,-33 54 50-16,1 10-50 0,32-64 68 0,0 0-68 15,-27 68 68-15,4-1-68 0,23-67 59 0,0 0-59 16,-17 80 60-16,8 8-60 0,9-88 45 0,0 0-45 0,-2 88 45 15,9 2-45-15,-7-90 33 0,0 0-33 0,14 88 34 16,6 6-34-16,-20-94 23 0,0 0-23 0,24 86 24 16,5-15-24-16,-29-71 18 0,0 0-18 0,38 54 18 15,12-16-18-15,-50-38 14 0,0 0-14 0,53 24 15 16,3-12-15-16,-56-12 16 0,0 0-16 0,51 0 17 16,-3-10-17-16,-48 10 16 0,0 0-16 0,41-24 16 15,-1-14-16-15,-40 38 14 0,0 0-14 0,41-59 14 16,-1-22-14-16,-40 81 13 0,0 0-13 0,39-94 13 15,-4-3-13-15,-35 97 11 0,0 0-11 0,27-109 12 0,-17-10-12 16,-10 119 16-16,0 0-16 0,-1-114 16 0,-13 15-16 16,14 99 18-16,0 0-18 0,-22-87 19 0,-2 10-19 15,24 77 20-15,0 0-20 0,-32-66 21 0,-3 28-21 16,35 38 24-16,0 0-24 0,-36-25 25 0,1 12-25 16,35 13 20-16,0 0-20 0,-32-4 20 0,2 4-20 15,30 0 16-15,0 0-16 0,-24 4 17 0,6-1-17 0,18-3 6 16,0 0-6-16,-11 5 7 0,11-5-7 0,0 0 0 15,0 0 0-15,0 0 1 0,-7 2-1 16,7-2-1-16,0 0 1 0,0 0-1 0,0 0 1 0,0 0-8 16,0 0 8-16,0 0-8 0,-5-10 8 0,5 10-16 15,0 0 16-15,-2-7-16 0,2 0 16 0,0 7-21 16,0 0 21-16,4-7-20 0,1 0 20 0,-5 7-23 0,0 0 23 16,21-16-22-16,22-1 22 0,-43 17-19 0,0 0 19 15,58-16-19-15,16-3 19 0,-74 19-12 0,0 0 12 0,90-13-12 16,26-1 12-16,-116 14-9 0,0 0 9 15,133-12-9-15,18 1 9 0,-151 11-3 0,0 0 3 0,171-10-2 16,29-2 2-16,-200 12 0 0,0 0 0 0,229-12 0 16,20 1 0-16,-249 11 0 0,0 0 0 0,259-12 0 15,4-2 0-15,-263 14 5 0,0 0-5 0,271-14 6 16,6 6-6-16,-277 8 14 0,0 0-14 0,284-5 15 16,-1 3-15-16,-283 2 19 0,0 0-19 0,264 2 20 15,-19 5-20-15,-245-7 14 0,0 0-14 0,210 8 15 16,-42-1-15-16,-168-7 9 0,0 0-9 0,130 12 10 15,-40 4-10-15,2 1-1246 0</inkml:trace>
  <inkml:trace contextRef="#ctx0" brushRef="#br0" timeOffset="189153.08">27494 11609 516 0,'0'0'0'0,"0"0"0"15,0 0 0-15,0 0 60 0,0 0-60 0,0 0 60 16,7 0-60-16,-7 0 80 0,0 0-80 0,0 0 80 15,7 0-80-15,-7 0 55 0,0 0-55 0,10 1 55 16,17 3-55-16,-27-4 44 0,0 0-44 0,39 5 44 0,10 2-44 16,-49-7 30-16,0 0-30 0,64 0 30 0,27 0-30 15,-91 0 38-15,0 0-38 0,113-7 38 0,30-2-38 16,-143 9 56-16,0 0-56 0,171-8 56 0,53-1-56 16,-224 9 43-16,0 0-43 0,258-9 43 0,19 2-43 15,-277 7 53-15,0 0-53 0,291-6 53 0,10 0-53 16,-301 6 47-16,0 0-47 0,307-5 48 0,-3 5-48 0,-304 0 47 15,0 0-47-15,287-2 47 0,-21-3-47 0,-266 5 41 16,0 0-41-16,240-7 41 0,-30-1-41 0,-210 8 37 16,0 0-37-16,177-9 38 0,-31-3-38 0,-146 12 29 15,0 0-29-15,111-12 29 0,-31-4-29 0,-80 16 24 16,0 0-24-16,45-26 25 0,-36-15-25 0,0-1-1356 0</inkml:trace>
  <inkml:trace contextRef="#ctx0" brushRef="#br0" timeOffset="189618.97">27072 9643 292 0,'0'0'0'0,"9"-4"0"0,16-1 0 15,-25 5 12-15,0 0-12 0,42-7 12 0,22-2-12 16,-64 9 29-16,0 0-29 0,77-10 29 0,17 0-29 15,-94 10 23-15,0 0-23 0,109-12 23 0,32-7-23 16,-141 19 50-16,0 0-50 0,155-21 50 0,32-10-50 0,-187 31 60 16,0 0-60-16,219-30 61 0,35-3-61 15,-254 33 52-15,0 0-52 0,273-27 52 0,13-1-52 0,-286 28 71 16,0 0-71-16,296-26 71 0,1-2-71 0,-297 28 63 0,0 0-63 16,298-24 63-16,7 0-63 0,-305 24 68 15,0 0-68-15,286-21 68 0,-32 5-68 0,-254 16 70 0,0 0-70 16,227-12 71-16,-29 5-71 0,-198 7 59 0,0 0-59 15,166 4 59-15,-36 3-59 0,-130-7 47 0,0 0-47 16,106 8 47-16,-27 1-47 0,-79-9 31 0,0 0-31 0,57 16 32 16,-24 8-32-16,1 0-1114 0</inkml:trace>
  <inkml:trace contextRef="#ctx0" brushRef="#br0" timeOffset="190070.68">27487 12247 875 0,'0'0'0'0,"16"-2"0"0,26-4 0 0,-42 6 14 0,0 0-14 16,67-14 14-16,19-9-14 0,-86 23 32 0,0 0-32 15,92-22 32-15,-4 3-32 0,-88 19 30 0,0 0-30 16,88-18 30-16,11 1-30 0,-99 17 21 0,0 0-21 0,106-16 22 16,5 1-22-16,-111 15 16 0,0 0-16 0,122-14 17 15,12-5-17-15,-134 19 17 0,0 0-17 0,153-21 18 16,15-1-18-16,-168 22 19 0,0 0-19 0,180-26 20 16,5 2-20-16,-185 24 16 0,0 0-16 0,184-26 17 15,-8-7-17-15,-176 33 11 0,0 0-11 0,157-35 11 16,-34 4-11-16,3-5-864 0</inkml:trace>
  <inkml:trace contextRef="#ctx0" brushRef="#br0" timeOffset="190669.93">25587 10158 292 0,'0'0'0'0,"23"6"0"0,32 6 0 15,-55-12 24-15,0 0-24 0,79 12 25 0,21-4-25 16,-100-8 47-16,0 0-47 0,117 9 48 0,8 0-48 15,-125-9 52-15,0 0-52 0,141 10 53 0,13 2-53 16,-154-12 41-16,0 0-41 0,166 9 41 0,1 0-41 16,-167-9 42-16,0 0-42 0,145 6 43 0,-22 0-43 15,-123-6 38-15,0 0-38 0,95 3 38 0,-28 1-38 0,-67-4 41 16,0 0-41-16,50 0 42 0,-18 1-42 0,-32-1 29 16,0 0-29-16,17 2 30 0,-8 2-30 0,0 1-635 0</inkml:trace>
  <inkml:trace contextRef="#ctx0" brushRef="#br0" timeOffset="191157.09">25707 10809 561 0,'0'0'0'0,"14"-2"0"0,12 1 0 0,-26 1 12 16,0 0-12-16,59-9 13 0,39-5-13 0,-98 14 30 16,0 0-30-16,124-17 30 0,15-2-30 0,-139 19 30 15,0 0-30-15,152-21 30 0,9 0-30 0,-161 21 92 0,0 0-92 16,167-19 93-16,6-2-93 0,-173 21 104 0,0 0-104 15,157-17 104-15,-16 5-104 0,-141 12 87 0,0 0-87 16,108-7 87-16,-34 2-87 0,-74 5 69 0,0 0-69 16,51-7 69-16,-23 2-69 0,-28 5 44 0,0 0-44 15,7-7 44-15,-17-2-44 0,10 9 29 0,0 0-29 16,-23-7 30-16,-9 6-30 0,0 1-1109 0</inkml:trace>
  <inkml:trace contextRef="#ctx0" brushRef="#br0" timeOffset="191652.34">25594 11596 561 0,'0'0'0'15,"7"-1"0"-15,5-4 0 0,-12 5 42 0,0 0-42 16,30-13 42-16,16-7-42 0,-46 20 77 0,0 0-77 16,60-26 77-16,18-4-77 0,-78 30 101 0,0 0-101 0,93-40 102 15,17-13-102-15,-110 53 72 0,0 0-72 0,127-66 72 16,23-7-72-16,-150 73 52 0,0 0-52 0,164-77 53 15,3 2-53-15,-167 75 53 0,0 0-53 0,159-73 54 16,-23 1-54-16,-136 72 46 0,0 0-46 0,106-61 47 16,-38 8-47-16,-68 53 37 0,0 0-37 0,45-40 37 15,-21 12-37-15,-24 28 29 0,0 0-29 0,9-12 30 16,-20 15-30-16,1 1-1128 0</inkml:trace>
  <inkml:trace contextRef="#ctx0" brushRef="#br0" timeOffset="192368.75">25368 12211 651 0,'0'0'0'0,"0"0"0"16,7 8 0-16,-7-8 10 0,0 0-10 0,7 2 10 15,2-4-10-15,-9 2 21 0,0 0-21 0,16-6 22 16,11-5-22-16,-27 11 24 0,0 0-24 0,38-14 24 16,15-3-24-16,-53 17 19 0,0 0-19 0,60-28 20 0,4-5-20 15,-64 33 27-15,0 0-27 0,76-39 27 0,15-6-27 16,-91 45 62-16,0 0-62 0,104-57 62 0,13-11-62 15,-117 68 70-15,0 0-70 0,123-74 70 0,20-11-70 16,-143 85 61-16,0 0-61 0,145-88 62 0,-4 11-62 16,-141 77 56-16,0 0-56 0,143-84 56 0,5-8-56 15,-148 92 44-15,0 0-44 0,148-85 45 0,-7 14-45 16,-141 71 33-16,0 0-33 0,120-55 33 0,-30 15-33 0,-90 40 21 16,0 0-21-16,57-31 22 0,-35 8-22 0,-22 23 9 15,0 0-9-15,-5-15 10 0,-28 10-10 0,33 5 2 16,0 0-2-16,-50 1 3 0,-11 8-3 0,61-9-1 15,0 0 1-15,-60 10-1 0,10 2 1 0,50-12-16 0,0 0 16 16,-40 11-15-16,8-1 15 0,32-10-37 0,0 0 37 16,-20 4-37-16,13-1 37 0,7-3-50 0,0 0 50 15,0 0-50-15,16-2 50 0,-16 2-45 0,0 0 45 16,25-5-44-16,17-5 44 0,-42 10-37 0,0 0 37 0,55-9-37 16,10 4 37-16,-65 5-15 0,0 0 15 0,66-3-15 15,-14 1 15-15,-52 2-6 0,0 0 6 0,39 0-6 16,-16 5 6-16,-23-5 1 0,0 0-1 0,14 5 1 15,-5 7-1-15,-9-12 12 0,0 0-12 0,-2 19 13 16,-12 6-13-16,14-25 25 0,0 0-25 0,-21 27 26 16,-5 3-26-16,-1-1-872 0</inkml:trace>
  <inkml:trace contextRef="#ctx0" brushRef="#br0" timeOffset="192787.96">27030 10802 662 0,'0'0'0'16,"0"0"0"-16,19-8 0 0,-19 8 32 0,0 0-32 16,14-9 33-16,-3 2-33 0,-11 7 60 0,0 0-60 15,14 0 60-15,11-4-60 0,-25 4 51 0,0 0-51 0,24 0 51 16,-2 4-51-16,-22-4 57 0,0 0-57 0,17 3 58 15,-4 3-58-15,-13-6 51 0,0 0-51 0,10 15 51 16,-1 15-51-16,-9-30 46 0,0 0-46 0,2 34 46 16,-9 3-46-16,7-37 37 0,0 0-37 0,-9 32 38 15,0-4-38-15,9-28 29 0,0 0-29 0,-7 24 30 16,2-3-30-16,5-21 21 0,0 0-21 0,-2 12 22 16,2-12-22-16,0 0-1017 0</inkml:trace>
  <inkml:trace contextRef="#ctx0" brushRef="#br0" timeOffset="193087.67">27120 10527 875 0,'0'0'0'0,"0"0"0"0,3 12 0 0,-3-12 25 16,0 0-25-16,2 7 25 0,-2-7-25 0,0 0 51 15,0 0-51-15,23 7 51 0,32-5-51 0,-55-2 51 16,0 0-51-16,68 1 52 0,7-1-52 0,-75 0 35 16,0 0-35-16,61 2 36 0,-22 3-36 0,-39-5 17 0,0 0-17 15,27 4 18-15,-6 1-18 0,-21-5 22 0,0 0-22 16,14 9 23-16,-12 4-23 0,-2-13 22 0,0 0-22 16,-14 18 23-16,-20-1-23 0,34-17 18 0,0 0-18 0,-46 19 18 15,-10-7-18-15,56-12 20 0,0 0-20 16,-57 12 20-16,8-3-20 0,49-9 1 0,0 0-1 0,-41 9 1 15,11-1-1-15,0 3-993 0</inkml:trace>
  <inkml:trace contextRef="#ctx0" brushRef="#br0" timeOffset="193336.3">26980 10193 740 0,'0'0'0'0,"0"0"0"0,20-2 0 15,-20 2-2-15,0 0 2 0,25-1-2 0,10 1 2 16,-35 0-5-16,0 0 5 0,49 3-4 0,15 0 4 16,-64-3 8-16,0 0-8 0,72 9 8 0,4 7-8 15,-76-16 43-15,0 0-43 0,62 24 43 0,-24 9-43 16,-38-33 67-16,0 0-67 0,11 48 68 0,-29 15-68 16,18-63 61-16,0 0-61 0,-40 67 61 0,-25-1-61 15,65-66 35-15,0 0-35 0,-67 57 36 0,14-12-36 16,53-45 20-16,0 0-20 0,-43 38 20 0,13-2-20 15,-1 1-838-15</inkml:trace>
  <inkml:trace contextRef="#ctx1" brushRef="#br0" timeOffset="86043.32">22042 9368 0</inkml:trace>
  <inkml:trace contextRef="#ctx0" brushRef="#br0" timeOffset="214736.07">25116 13021 897 0,'0'0'0'0,"0"0"0"15,0 0 0-15,0 0 47 0,0 0-47 0,28 1 47 16,-17 1-47-16,-11-2 94 0,0 0-94 0,21 0 95 0,23-7-95 16,-44 7 74-16,0 0-74 0,57-14 74 0,17-8-74 15,-74 22 39-15,0 0-39 0,91-28 39 0,15-3-39 16,-106 31 23-16,0 0-23 0,115-29 24 0,-4 3-24 15,-111 26 17-15,0 0-17 0,95-21 18 0,-17 7-18 16,-78 14 10-16,0 0-10 0,54-9 11 0,-29 9-11 16,0 0-1072-16</inkml:trace>
  <inkml:trace contextRef="#ctx0" brushRef="#br0" timeOffset="-214592.15">25250 13215 875 0,'0'0'0'0,"-2"6"0"0,-5 12 0 0,7-18 12 0,0 0-12 15,-5 15 13-15,8-4-13 0,-3-11 13 0,0 0-13 16,29 5 14-16,38-5-14 0,-67 0 12 0,0 0-12 16,86-9 12-16,16-13-12 0,-102 22 9 0,0 0-9 15,103-28 9-15,-8 2-9 0,-95 26 7 0,0 0-7 16,90-24 8-16,-4 1-8 0,3 3-678 0</inkml:trace>
  <inkml:trace contextRef="#ctx0" brushRef="#br0" timeOffset="-204441.87">21498 10413 259 0,'0'0'0'16,"0"0"0"-16,46-16 0 0,-46 16 16 0,0 0-16 16,37-10 17-16,7 1-17 0,-44 9 60 0,0 0-60 15,55-14 61-15,23-5-61 0,-78 19 53 0,0 0-53 16,93-24 53-16,16-4-53 0,-109 28 53 0,0 0-53 0,127-26 53 16,16-1-53-16,-143 27 34 0,0 0-34 0,150-33 34 15,9-5-34-15,-159 38 26 0,0 0-26 0,164-42 27 16,9-6-27-16,-173 48 18 0,0 0-18 0,171-49 18 15,9 4-18-15,-180 45 20 0,0 0-20 0,176-39 21 16,-6 6-21-16,-170 33 11 0,0 0-11 0,146-25 11 16,-24 6-11-16,-122 19 13 0,0 0-13 0,102-13 14 15,-14 6-14-15,-88 7 15 0,0 0-15 0,71-9 16 0,-34 6-16 16,-37 3 14-16,0 0-14 0,21 0 14 0,-9 1-14 16,-12-1 9-16,0 0-9 0,-7 11 10 0,-24 4-10 15,-1 2-653-15</inkml:trace>
  <inkml:trace contextRef="#ctx0" brushRef="#br0" timeOffset="-203642.06">21710 10449 135 0,'0'0'0'16,"0"0"0"-16,0 0 0 0,0 0 27 0,0 0-27 0,5-10 27 16,9-4-27-16,-14 14 42 0,0 0-42 0,29-19 42 15,15-5-42-15,-44 24 51 0,0 0-51 0,54-21 52 16,17 5-52-16,-71 16 36 0,0 0-36 0,74-15 36 16,4-1-36-16,-78 16 25 0,0 0-25 0,90-17 25 15,26 0-25-15,-116 17 19 0,0 0-19 0,127-18 19 16,5-3-19-16,-132 21 34 0,0 0-34 0,141-24 34 15,20-2-34-15,-161 26 43 0,0 0-43 0,175-31 44 16,6-5-44-16,-181 36 70 0,0 0-70 0,194-40 70 16,-2-2-70-16,-192 42 57 0,0 0-57 0,184-39 57 15,-13 1-57-15,-171 38 50 0,0 0-50 0,155-32 50 0,-19 8-50 16,-136 24 52-16,0 0-52 0,113-21 53 0,-21 1-53 16,-92 20 46-16,0 0-46 0,67-19 47 0,-23 7-47 15,-44 12 40-15,0 0-40 0,30-13 41 0,-16 6-41 16,-14 7 28-16,0 0-28 0,-9-5 29 0,-30 0-29 15,39 5 21-15,0 0-21 0,-56 2 21 0,-13 10-21 16,69-12 13-16,0 0-13 0,-90 16 13 0,-25 1-13 0,115-17 10 16,0 0-10-16,-125 21 11 0,-11 3-11 0,136-24 0 15,0 0 0-15,-141 34 1 0,-10 8-1 0,151-42-2 16,0 0 2-16,-166 45-2 0,-9 2 2 0,175-47-13 0,0 0 13 16,-173 39-13-16,0-2 13 0,173-37-31 15,0 0 31-15,-165 33-30 0,1-4 30 0,164-29-35 0,0 0 35 16,-157 24-34-16,12-3 34 0,145-21-33 0,0 0 33 15,-134 17-32-15,17-6 32 0,117-11-27 0,0 0 27 16,-98 8-26-16,6-1 26 0,92-7-21 0,0 0 21 16,-74 6-20-16,26-5 20 0,48-1-13 0,0 0 13 0,-31 2-12 15,15 0 12-15,16-2-2 0,0 0 2 0,0 0-1 16,28-19 1-16,-28 19 0 0,0 0 0 0,47-18 1 16,21 5-1-16,-68 13 3 0,0 0-3 0,82-16 3 15,14-3-3-15,-96 19 7 0,0 0-7 0,109-23 8 16,29-4-8-16,-138 27 14 0,0 0-14 0,146-35 14 15,20-1-14-15,-166 36 18 0,0 0-18 0,171-43 18 16,5-9-18-16,-176 52 25 0,0 0-25 0,180-45 25 16,-2 3-25-16,-178 42 28 0,0 0-28 0,175-31 29 15,-2 0-29-15,-173 31 27 0,0 0-27 0,157-28 28 0,-18 6-28 16,-139 22 35-16,0 0-35 0,118-16 35 0,-17 4-35 16,-101 12 34-16,0 0-34 0,72-7 34 0,-28 4-34 15,-44 3 34-15,0 0-34 0,29-2 34 0,-14 2-34 16,-15 0 20-16,0 0-20 0,0 0 21 0,-14 12-21 15,14-12 12-15,0 0-12 0,-37 14 13 0,-28 3-13 16,2 0-1173-16</inkml:trace>
  <inkml:trace contextRef="#ctx0" brushRef="#br0" timeOffset="-193593.5">3112 3233 315 0,'0'0'0'0,"63"-6"0"0,108-9 0 15,-171 15 14-15,0 0-14 0,219-19 15 0,24 2-15 16,-243 17 56-16,0 0-56 0,261-16 56 0,20-1-56 16,-281 17 78-16,0 0-78 0,289-16 79 0,13 1-79 15,-302 15 72-15,0 0-72 0,303-9 73 0,-19 0-73 16,-284 9 50-16,0 0-50 0,258-7 50 0,-19-1-50 15,-239 8 45-15,0 0-45 0,209-9 45 0,-26 2-45 0,-183 7 42 16,0 0-42-16,141-9 42 0,-39 6-42 0,-102 3 34 16,0 0-34-16,73-9 34 0,-26 1-34 0,-47 8 25 15,0 0-25-15,32-11 25 0,-16 6-25 0,-16 5 17 16,0 0-17-16,-21-9 18 0,-39-13-18 0,2 1-829 0</inkml:trace>
  <inkml:trace contextRef="#ctx0" brushRef="#br0" timeOffset="-188893.95">2106 10248 796 0,'0'0'0'0,"0"0"0"16,0 0 0-16,0 0 65 0,0 0-65 0,-5-29 66 15,5 19-66-15,0 10 142 0,0 0-142 0,3-9 142 0,-1 2-142 16,-2 7 124-16,0 0-124 0,0 0 125 0,5-10-125 16,-5 10 87-16,0 0-87 0,13 1 88 15,1 8-88-15,-14-9 51 0,0 0-51 0,21 22 51 0,-3 15-51 16,-18-37 42-16,0 0-42 0,14 50 43 0,-4 24-43 16,-10-74 40-16,0 0-40 0,9 80 40 0,-11 5-40 15,2-85 38-15,0 0-38 0,-3 79 39 0,-2-15-39 16,5-64 33-16,0 0-33 0,0 65 34 0,-4 4-34 0,4-69 24 15,0 0-24-15,0 64 25 0,0-2-25 0,0-62 21 16,0 0-21-16,4 52 22 0,1-12-22 0,-5-40 17 16,0 0-17-16,5 29 17 0,4-10-17 0,-9-19 16 15,0 0-16-15,12 9 16 0,6 0-16 0,-18-9 14 0,0 0-14 16,23 3 14-16,5-8-14 0,-28 5 14 0,0 0-14 16,35-7 14-16,11 0-14 0,-46 7 12 0,0 0-12 15,53-5 13-15,11 1-13 0,-64 4 13 0,0 0-13 16,63-1 14-16,-8-1-14 0,-55 2 9 0,0 0-9 0,46 0 9 15,-15 7-9-15,-31-7 5 0,0 0-5 0,22 3 6 16,-14 1-6-16,1 1-1696 0</inkml:trace>
  <inkml:trace contextRef="#ctx0" brushRef="#br0" timeOffset="-188308.41">3082 10325 729 0,'0'0'0'0,"0"0"0"15,3-7 0-15,-3 7 85 0,0 0-85 0,0 0 86 16,0-7-86-16,0 7 117 0,0 0-117 0,0 0 118 16,0 0-118-16,0 0 76 0,0 0-76 0,0 0 76 15,-3 19-76-15,3-19 59 0,0 0-59 0,0 29 60 16,3 20-60-16,-3-49 54 0,0 0-54 0,0 62 55 16,-3 7-55-16,3-69 47 0,0 0-47 0,-6 64 47 15,-3-7-47-15,9-57 44 0,0 0-44 0,-5 57 44 16,2 16-44-16,3-73 39 0,0 0-39 0,0 69 39 15,5-5-39-15,-5-64 33 0,0 0-33 0,16 52 33 0,7-15-33 16,-23-37 26-16,0 0-26 0,24 26 27 0,6-11-27 16,-30-15 23-16,0 0-23 0,27 12 23 15,-4 0-23-15,-23-12 20 0,0 0-20 0,19 9 20 0,2-6-20 16,-21-3 16-16,0 0-16 0,27-1 17 0,1-3-17 16,-28 4 14-16,0 0-14 0,23-3 14 0,-2-6-14 15,-21 9 3-15,0 0-3 0,16-12 3 0,2-7-3 16,-4 2-1476-16</inkml:trace>
  <inkml:trace contextRef="#ctx0" brushRef="#br0" timeOffset="-188103.22">3161 10774 1054 0,'0'0'0'15,"0"0"0"-15,0 0 0 0,0 0 0 0,0 0 0 16,7-5 0-16,0-3 0 0,-7 8-1 0,0 0 1 15,14-7-1-15,6 0 1 0,-20 7 30 0,0 0-30 0,26-11 30 16,0-4-30-16,-26 15 63 0,0 0-63 0,32-17 63 16,3 1-63-16,-35 16 68 0,0 0-68 0,38-16 68 15,-3-1-68-15,-35 17 63 0,0 0-63 0,23-19 64 16,-9-2-64-16,-2 0-1066 0</inkml:trace>
  <inkml:trace contextRef="#ctx0" brushRef="#br0" timeOffset="-187938.37">3161 10285 1087 0,'0'0'0'0,"0"0"0"0,5-4 0 16,-5 4 11-16,0 0-11 0,14-7 11 0,4-1-11 16,-18 8 22-16,0 0-22 0,28-12 22 0,11-1-22 15,-39 13 1-15,0 0-1 0,51-10 2 0,25 0-2 16,2 1-807-16</inkml:trace>
  <inkml:trace contextRef="#ctx0" brushRef="#br0" timeOffset="-187525.45">3745 10188 953 0,'0'0'0'0,"0"0"0"0,0 14 0 15,0-14 31-15,0 0-31 0,0 22 32 0,5 14-32 16,-5-36 60-16,0 0-60 0,7 58 61 0,-2 23-61 16,-5-81 73-16,0 0-73 0,9 88 73 0,-4-5-73 15,-5-83 47-15,0 0-47 0,6 78 47 0,-3 9-47 16,-3-87 20-16,0 0-20 0,0 83 21 0,0-21-21 15,0-62 10-15,0 0-10 0,4 55 11 0,-2-15-11 16,1-2-1020-16</inkml:trace>
  <inkml:trace contextRef="#ctx0" brushRef="#br0" timeOffset="-187241.72">3701 10352 987 0,'0'0'0'15,"0"-7"0"-15,0-15 0 0,0 22-2 0,0 0 2 16,3-26-2-16,1-9 2 0,-4 35-9 0,0 0 9 16,9-26-8-16,6 4 8 0,-15 22 3 0,0 0-3 0,27-7 4 15,5 15-4-15,-32-8 33 0,0 0-33 0,44 25 33 16,19 15-33-16,-63-40 60 0,0 0-60 0,67 62 61 16,-3 26-61-16,-64-88 71 0,0 0-71 0,46 99 72 15,-18-4-72-15,-28-95 86 0,0 0-86 0,12 93 86 16,-21 16-86-16,9-109 64 0,0 0-64 0,-23 90 65 15,-21-22-65-15,44-68 50 0,0 0-50 0,-54 48 50 16,-6-11-50-16,60-37 27 0,0 0-27 0,-50 20 28 16,24-7-28-16,26-13 1 0,0 0-1 0,-14-4 2 15,-4-17-2-15,0 1-1262 0</inkml:trace>
  <inkml:trace contextRef="#ctx0" brushRef="#br0" timeOffset="-186857.98">4787 10669 1435 0,'0'0'0'15,"-9"-2"0"-15,-14-5 0 0,23 7 0 0,0 0 0 16,-22-5 1-16,4 3-1 0,18 2 4 0,0 0-4 16,-18 2 4-16,-14 3-4 0,32-5 39 0,0 0-39 15,-31 9 40-15,8 3-40 0,23-12 65 0,0 0-65 0,-21 19 65 16,1 10-65-16,20-29 68 0,0 0-68 0,-9 32 69 16,18-3-69-16,-9-29 55 0,0 0-55 0,18 28 55 15,10 12-55-15,-28-40 38 0,0 0-38 0,27 41 39 16,4 1-39-16,-31-42 29 0,0 0-29 0,23 38 29 15,-9-5-29-15,-14-33 19 0,0 0-19 0,0 24 19 16,-5-3-19-16,5-21 13 0,0 0-13 0,-21 19 14 16,-13 7-14-16,34-26 6 0,0 0-6 0,-35 22 7 15,0-5-7-15,35-17 6 0,0 0-6 0,-43 16 6 0,-9 5-6 16,-3-4-1534-16</inkml:trace>
  <inkml:trace contextRef="#ctx0" brushRef="#br0" timeOffset="-186260.34">2006 12439 987 0,'0'0'0'0,"0"0"0"16,-9 2 0-16,9-2 60 0,0 0-60 0,0 0 60 16,-6 9-60-16,6-9 119 0,0 0-119 0,2 7 120 15,3 10-120-15,-5-17 105 0,0 0-105 0,9 24 106 16,4 18-106-16,-13-42 74 0,0 0-74 0,5 55 75 0,-2 18-75 16,-3-73 56-16,0 0-56 0,0 81 56 0,-3-3-56 15,3-78 45-15,0 0-45 0,-5 80 45 0,-9 6-45 16,14-86 33-16,0 0-33 0,-9 83 33 0,0-10-33 15,9-73 37-15,0 0-37 0,0 53 38 0,3-21-38 16,-3-32 34-16,0 0-34 0,6 20 35 0,3-4-35 16,-9-16 28-16,0 0-28 0,10 7 29 0,2-2-29 15,-12-5 24-15,0 0-24 0,23 2 24 0,9-4-24 0,-32 2 19 16,0 0-19-16,37-7 19 0,7-2-19 0,-44 9 13 16,0 0-13-16,46-6 14 0,2 4-14 0,-48 2 11 15,0 0-11-15,47 3 12 0,6 2-12 0,-53-5 10 16,0 0-10-16,51 4 10 0,8-4-10 0,-59 0 4 0,0 0-4 15,53 2 5-15,-4 3-5 0,-49-5-1 0,0 0 1 16,41-4 0-16,-1-15 0 0,-3 0-1695 0</inkml:trace>
  <inkml:trace contextRef="#ctx0" brushRef="#br0" timeOffset="-185608.43">3027 13081 1558 0,'0'0'0'0,"-5"-8"0"16,-10-15 0-16,15 23 7 0,0 0-7 0,-24-29 8 16,-8-2-8-16,32 31 10 0,0 0-10 0,-28-25 11 15,5 10-11-15,23 15 57 0,0 0-57 0,-21-9 58 0,3 2-58 16,18 7 65-16,0 0-65 0,-16 2 65 0,-1 7-65 16,17-9 58-16,0 0-58 0,-22 24 59 0,-1 21-59 15,23-45 53-15,0 0-53 0,-23 52 54 0,9-2-54 16,14-50 37-16,0 0-37 0,-5 45 38 0,5-14-38 15,0-31 28-15,0 0-28 0,5 26 29 0,9-9-29 16,-14-17 17-16,0 0-17 0,18 12 17 0,0-1-17 16,-18-11 13-16,0 0-13 0,26 0 14 0,-1-11-14 15,-25 11 8-15,0 0-8 0,30-20 9 0,-2-13-9 0,-28 33 4 16,0 0-4-16,30-37 4 0,-10 5-4 16,-20 32 2-16,0 0-2 0,17-33 2 0,-8 5-2 0,-9 28 2 15,0 0-2-15,5-19 2 0,-5 19-2 0,0 0 2 16,0 0-2-16,13 3 2 0,1 16-2 0,-14-19 2 15,0 0-2-15,17 25 3 0,3-3-3 0,-20-22 3 0,0 0-3 16,26 19 3-16,2-3-3 0,-28-16 3 0,0 0-3 16,30 7 3-16,-3-7-3 0,-27 0 3 0,0 0-3 15,23-7 4-15,-7-12-4 0,-16 19 4 0,0 0-4 16,16-28 4-16,1-10-4 0,-17 38 4 0,0 0-4 0,14-38 5 16,-8-4-5-16,-6 42 4 0,0 0-4 0,3-41 5 15,-1-2-5-15,-2 43 6 0,0 0-6 0,0-42 6 16,-5 6-6-16,5 36 7 0,0 0-7 0,-6-26 8 15,-1 10-8-15,7 16 8 0,0 0-8 0,-5-3 8 16,-6 11-8-16,11-8 8 0,0 0-8 0,-8 19 9 16,1 6-9-16,7-25 8 0,0 0-8 0,0 29 9 15,8 6-9-15,-8-35 7 0,0 0-7 0,18 36 7 16,8 2-7-16,-26-38 6 0,0 0-6 0,32 43 6 16,3 11-6-16,-35-54 3 0,0 0-3 0,38 57 4 0,-3-5-4 15,-35-52 3-15,0 0-3 0,23 42 3 0,-14-16-3 16,-9-26 1-16,0 0-1 0,-8 19 2 0,-11-2-2 15,19-17 1-15,0 0-1 0,-32 17 1 0,-17-8-1 16,49-9 0-16,0 0 0 0,-46 3 0 0,11-8 0 16,35 5-6-16,0 0 6 0,-28-14-5 0,1-7 5 15,27 21-20-15,0 0 20 0,-18-32-20 0,18-15 20 16,0 0-1750-16</inkml:trace>
  <inkml:trace contextRef="#ctx0" brushRef="#br0" timeOffset="-184927.22">3667 13131 1401 0,'0'0'0'0,"0"0"0"15,5 0 0-15,-5 0-2 0,0 0 2 0,13-5-2 16,6-9 2-16,-19 14-8 0,0 0 8 0,23-26-7 16,7-8 7-16,-30 34 13 0,0 0-13 0,23-38 14 0,-5 1-14 15,-18 37 44-15,0 0-44 0,5-31 45 0,-9 9-45 16,4 22 76-16,0 0-76 0,-8-14 77 0,-3 5-77 15,11 9 73-15,0 0-73 0,-12-3 74 0,3 1-74 16,9 2 54-16,0 0-54 0,-18 14 54 0,-14 21-54 16,32-35 40-16,0 0-40 0,-28 50 41 0,11 12-41 15,17-62 27-15,0 0-27 0,-6 61 28 0,12-6-28 16,-6-55 20-16,0 0-20 0,12 45 20 0,11-12-20 16,-23-33 14-16,0 0-14 0,23 24 14 0,5-8-14 0,-28-16 8 15,0 0-8-15,39 8 9 0,7-4-9 0,-46-4 1 16,0 0-1-16,49-5 1 0,0-9-1 0,-49 14-6 0,0 0 6 15,46-21-5-15,-10-7 5 0,-36 28-29 16,0 0 29-16,28-34-29 0,-5-10 29 0,-23 44-75 0,0 0 75 16,17-45-75-16,-2-3 75 0,-15 48-79 0,0 0 79 15,12-36-78-15,-3 13 78 0,-9 23-31 0,0 0 31 16,14-8-31-16,0 11 31 0,-14-3-8 0,0 0 8 16,18 17-8-16,4 14 8 0,-22-31 0 0,0 0 0 0,18 38 0 15,-9 9 0-15,-9-47 3 0,0 0-3 0,9 43 3 16,-9-15-3-16,0-28 18 0,0 0-18 0,-4 21 19 15,-1-4-19-15,5-17 25 0,0 0-25 0,-4 12 25 16,-1-1-25-16,5-11 24 0,0 0-24 0,0 0 25 16,0 0-25-16,0 0 24 0,0 0-24 0,5-16 25 15,8-12-25-15,-13 28 19 0,0 0-19 0,14-43 20 16,5-16-20-16,-19 59 16 0,0 0-16 0,25-55 16 16,7 13-16-16,-32 42 13 0,0 0-13 0,28-27 14 15,-2 13-14-15,-26 14 2 0,0 0-2 0,27-4 2 0,1 10-2 16,-1-1-1416-16</inkml:trace>
  <inkml:trace contextRef="#ctx0" brushRef="#br0" timeOffset="-184644.09">4680 12785 1199 0,'0'0'0'0,"0"0"0"0,-18 19 0 15,18-19 21-15,0 0-21 0,-11 13 21 0,3-8-21 0,8-5 16 16,0 0-16-16,-13 12 17 0,-4 16-17 0,17-28 65 0,0 0-65 15,-15 34 65-15,12-1-65 0,3-33 59 0,0 0-59 16,9 31 60-16,12 0-60 0,-21-31 54 0,0 0-54 16,23 35 55-16,5 3-55 0,-28-38 47 0,0 0-47 15,35 40 47-15,-3-4-47 0,-32-36 37 0,0 0-37 16,27 33 38-16,-13-7-38 0,-14-26 31 0,0 0-31 16,8 22 32-16,-11-9-32 0,3-13 28 0,0 0-28 15,-16 7 28-15,-14-1-28 0,30-6 26 0,0 0-26 0,-32 4 26 16,9-6-26-16,23 2 18 0,0 0-18 0,-17-8 19 15,6-10-19-15,11 18 10 0,0 0-10 0,2-26 10 16,19-10-10-16,-1 0-1462 0</inkml:trace>
  <inkml:trace contextRef="#ctx0" brushRef="#br0" timeOffset="-184455.11">5096 13249 1827 0,'0'0'0'0,"0"0"0"0,0 0 0 16,0 0 3-16,0 0-3 0,0 0 4 0,-5-8-4 16,5 8-8-16,0 0 8 0,3-23-8 0,15-19 8 15,-4 3-1304-15</inkml:trace>
  <inkml:trace contextRef="#ctx0" brushRef="#br0" timeOffset="-174692.83">5574 9999 404 0,'0'0'0'16,"0"0"0"-16,12-45 0 0,-12 45 36 0,0 0-36 16,14-41 36-16,6 1-36 0,-20 40 74 0,0 0-74 15,26-36 74-15,4-1-74 0,-30 37 108 0,0 0-108 16,37-31 109-16,7 5-109 0,-44 26 85 0,0 0-85 16,46-24 85-16,9-2-85 0,-55 26 54 0,0 0-54 15,60-19 54-15,12 14-54 0,-72 5 29 0,0 0-29 0,85 13 30 16,5 20-30-16,-90-33 31 0,0 0-31 0,76 61 31 15,-16 32-31-15,-60-93 18 0,0 0-18 0,37 116 18 16,-25 23-18-16,-12-139 9 0,0 0-9 0,-9 152 10 16,-23 28-10-16,32-180 5 0,0 0-5 0,-49 187 6 15,-11 2-6-15,60-189 3 0,0 0-3 0,-49 167 3 16,17-23-3-16,32-144 3 0,0 0-3 0,-9 119 3 0,20-29-3 16,-11-90 4-16,0 0-4 0,26 68 5 0,6-20-5 15,-32-48 5-15,0 0-5 0,35 33 5 0,8-12-5 16,-43-21 7-16,0 0-7 0,44 7 7 0,-7-19-7 15,-37 12 9-15,0 0-9 0,35-30 9 0,0-16-9 16,-35 46 14-16,0 0-14 0,28-50 15 0,-1 6-15 16,-27 44 22-16,0 0-22 0,19-36 23 0,-6 24-23 15,-13 12 32-15,0 0-32 0,8 14 32 0,1 32-32 0,-9-46 42 16,0 0-42-16,6 68 43 0,-3 24-43 0,-3-92 43 16,0 0-43-16,11 110 44 0,15 20-44 0,-26-130 42 15,0 0-42-15,35 140 43 0,6 20-43 0,-41-160 35 0,0 0-35 16,46 166 35-16,-11-9-35 0,-35-157 39 0,0 0-39 15,28 156 40-15,-15-7-40 0,-13-149 40 0,0 0-40 16,1 143 40-16,-9 1-40 0,8-144 33 0,0 0-33 16,-23 126 34-16,-20-10-34 0,43-116 30 0,0 0-30 15,-58 111 31-15,-14 3-31 0,72-114 30 0,0 0-30 16,-72 92 31-16,1-31-31 0,71-61 20 0,0 0-20 16,-81 27 21-16,-16-35-21 0,97 8 16 0,0 0-16 15,-99-59 17-15,-3-52-17 0,5-1-1632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24:00.582"/>
    </inkml:context>
    <inkml:brush xml:id="br0">
      <inkml:brushProperty name="width" value="0.05" units="cm"/>
      <inkml:brushProperty name="height" value="0.05" units="cm"/>
      <inkml:brushProperty name="color" value="#E71224"/>
    </inkml:brush>
  </inkml:definitions>
  <inkml:trace contextRef="#ctx0" brushRef="#br0">0 124 24575,'0'0'0,"3"-1"0,7-4 0,18-7 0,28-13 0,32-15 0,1-1-8191</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1T07:04:12.787"/>
    </inkml:context>
    <inkml:brush xml:id="br0">
      <inkml:brushProperty name="width" value="0.05292" units="cm"/>
      <inkml:brushProperty name="height" value="0.05292" units="cm"/>
      <inkml:brushProperty name="color" value="#FF0000"/>
    </inkml:brush>
    <inkml:context xml:id="ctx1">
      <inkml:inkSource xml:id="inkSrc42">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1T07:05:00.793"/>
    </inkml:context>
  </inkml:definitions>
  <inkml:trace contextRef="#ctx0" brushRef="#br0">1893 723 1257 0,'0'0'0'0,"0"0"140"0,0 0-140 16,-36-3 141-16,8 24-141 0,28-21 101 0,0 0-101 16,-30 31 102-16,-2 14-102 0,32-45 50 0,0 0-50 15,-28 52 50-15,7 10-50 0,21-62 37 0,0 0-37 16,-14 73 38-16,5 15-38 0,9-88 28 0,0 0-28 16,4 85 29-16,6-16-29 0,-10-69 23 0,0 0-23 15,18 55 23-15,8-18-23 0,-26-37 16 0,0 0-16 0,23 20 16 16,-2-11-16-16,-21-9 11 0,0 0-11 0,15 0 12 15,-1-9-12-15,-14 9 8 0,0 0-8 0,8-15 9 16,-2 1-9-16,-6 14 9 0,0 0-9 0,-2-22 10 16,-7-4-10-16,9 26 9 0,0 0-9 0,-12-28 9 15,-6 0-9-15,18 28 10 0,0 0-10 0,-14-17 11 16,0 7-11-16,14 10 8 0,0 0-8 0,-14 0 9 16,-13 6-9-16,27-6 6 0,0 0-6 0,-17 13 6 15,8 2-6-15,0-1-1574 0</inkml:trace>
  <inkml:trace contextRef="#ctx0" brushRef="#br0" timeOffset="432.52">2014 486 1347 0,'-12'-5'0'0,"12"5"68"16,0 0-68-16,-49-10 68 0,-15 8-68 0,64 2 48 15,0 0-48-15,-72 5 48 0,-9 14-48 0,81-19 28 0,0 0-28 16,-81 38 28-16,8 26-28 0,73-64 42 0,0 0-42 16,-63 80 43-16,13 17-43 0,50-97 30 0,0 0-30 15,-35 105 30-15,12 20-30 0,23-125 34 0,0 0-34 16,-5 121 34-16,17-3-34 0,-12-118 28 0,0 0-28 0,37 105 29 16,27-4-29-16,-64-101 23 0,0 0-23 0,84 85 24 15,13-28-24-15,-97-57 18 0,0 0-18 0,108 36 19 16,0-19-19-16,-108-17 17 0,0 0-17 0,109-5 18 15,-1-23-18-15,-108 28 14 0,0 0-14 0,104-41 15 16,-6-20-15-16,-98 61 11 0,0 0-11 0,101-76 11 16,-8-12-11-16,-93 88 13 0,0 0-13 0,73-106 14 15,-27-27-14-15,-46 133 12 0,0 0-12 0,21-138 12 16,-25 1-12-16,4 137 13 0,0 0-13 0,-14-116 13 16,-18 29-13-16,32 87 13 0,0 0-13 0,-44-67 14 15,-14 6-14-15,58 61 12 0,0 0-12 0,-67-39 13 0,-2 18-13 16,69 21 5-16,0 0-5 0,-77 0 5 0,-5 12-5 15,82-12 0-15,0 0 0 0,-84 31 1 0,12 11-1 16,72-42-2-16,0 0 2 0,-55 43-2 0,32-10 2 16,2 0-1599-16</inkml:trace>
  <inkml:trace contextRef="#ctx0" brushRef="#br0" timeOffset="1233.7">4341 947 1113 0,'0'0'0'16,"0"0"29"-16,0 0-29 0,-51 3 29 0,-11 6-29 15,62-9 11-15,0 0-11 0,-60 7 12 0,11 1-12 16,49-8 58-16,0 0-58 0,-44 9 59 0,-2 3-59 16,46-12 70-16,0 0-70 0,-44 12 71 0,12-5-71 15,32-7 68-15,0 0-68 0,-27 2 68 0,13-4-68 16,14 2 51-16,0 0-51 0,-9-7 51 0,1-14-51 0,8 21 36 15,0 0-36-15,-2-27 36 0,7-18-36 0,-5 45 27 16,0 0-27-16,14-49 28 0,16-6-28 0,-30 55 22 0,0 0-22 16,32-50 23-16,0 3-23 0,-32 47 19 0,0 0-19 15,32-38 20-15,-4 7-20 0,-28 31 23 0,0 0-23 16,23-28 23-16,-2 4-23 0,-21 24 25 0,0 0-25 16,18-21 26-16,-3 4-26 0,-15 17 23 0,0 0-23 15,16-12 24-15,-2 8-24 0,-14 4 23 0,0 0-23 16,18 9 24-16,1 12-24 0,-19-21 21 0,0 0-21 0,22 39 22 15,-3 22-22-15,-19-61 19 0,0 0-19 0,26 73 20 16,1 3-20-16,-27-76 18 0,0 0-18 0,25 76 18 16,-8-2-18-16,-17-74 17 0,0 0-17 0,13 77 18 15,-8-1-18-15,-5-76 13 0,0 0-13 0,0 69 13 16,-5-12-13-16,5-57 13 0,0 0-13 0,-13 43 14 16,-4-6-14-16,17-37 10 0,0 0-10 0,-20 24 10 15,-3 0-10-15,23-24 9 0,0 0-9 0,-26 21 10 16,-9 0-10-16,35-21 9 0,0 0-9 0,-34 15 9 15,8-6-9-15,26-9 13 0,0 0-13 0,-27 0 14 16,-1-2-14-16,28 2 14 0,0 0-14 0,-32-3 15 0,2-1-15 16,30 4 15-16,0 0-15 0,-23-3 16 0,4-2-16 15,19 5 7-15,0 0-7 0,-7-4 8 0,7 4-8 16,0 0 1-16,0 0-1 0,26 0 1 16,24-9-1-16,-6 2-1785 0</inkml:trace>
  <inkml:trace contextRef="#ctx0" brushRef="#br0" timeOffset="1564.8">4625 595 1504 0,'0'0'0'0,"0"0"54"0,0 0-54 16,9 25 54-16,0 20-54 0,-9-45 33 0,0 0-33 15,14 55 34-15,-4 5-34 0,-10-60 24 0,0 0-24 0,13 61 24 16,-5-7-24-16,-8-54 27 0,0 0-27 0,6 59 28 15,-6 6-28-15,0-65 24 0,0 0-24 0,-2 68 24 16,-7-8-24-16,9-60 16 0,0 0-16 0,-9 54 16 16,-5-18-16-16,14-36 3 0,0 0-3 0,-12 21 4 15,3-14-4-15,9-7-1 0,0 0 1 0,-9 4-1 16,9-4 1-16,0 0-12 0,0 0 12 0,-5-11-12 16,0-1 12-16,5 12-14 0,0 0 14 0,-9-26-14 15,-4-21 14-15,13 47-3 0,0 0 3 0,-3-41-2 16,15 13 2-16,-12 28 0 0,0 0 0 0,23-17 1 15,4 5-1-15,-27 12 7 0,0 0-7 0,37-7 7 16,7 3-7-16,-44 4 16 0,0 0-16 0,49-1 17 16,6-12-17-16,-4 1-1334 0</inkml:trace>
  <inkml:trace contextRef="#ctx0" brushRef="#br0" timeOffset="2016.46">6648 680 1380 0,'-28'-9'0'0,"28"9"36"0,0 0-36 0,-71-20 37 15,3 8-37-15,68 12 17 0,0 0-17 0,-59 0 17 16,13 12-17-16,46-12 41 0,0 0-41 0,-35 26 41 16,9 13-41-16,26-39 41 0,0 0-41 0,-11 49 41 15,11 3-41-15,0-52 40 0,0 0-40 0,14 48 40 16,4 1-40-16,-18-49 36 0,0 0-36 0,28 48 36 15,7-3-36-15,-35-45 28 0,0 0-28 0,41 52 28 0,-4 0-28 16,-37-52 19-16,0 0-19 0,26 48 19 0,-22-6-19 16,-4-42 19-16,0 0-19 0,-12 36 19 0,-17-3-19 15,29-33 18-15,0 0-18 0,-44 28 18 0,-2-7-18 16,46-21 15-16,0 0-15 0,-44 12 15 0,-2-5-15 16,46-7 11-16,0 0-11 0,-35-4 12 0,16 1-12 15,19 3 7-15,0 0-7 0,-4-33 8 0,22-43-8 16,-4-2-1470-16</inkml:trace>
  <inkml:trace contextRef="#ctx0" brushRef="#br0" timeOffset="2600.34">6798 462 1355 0,'0'24'0'0,"0"-24"29"0,0 0-29 16,0 73 29-16,-2 24-29 0,2-97 9 0,0 0-9 15,-3 100 9-15,3-3-9 0,0-97 31 0,0 0-31 0,0 88 32 16,0 2-32-16,0-90 55 0,0 0-55 0,0 77 56 16,3-13-56-16,-3-64 60 0,0 0-60 0,6 45 60 15,-1-21-60-15,-5-24 58 0,0 0-58 0,12 8 59 16,2-13-59-16,-14 5 43 0,0 0-43 0,20-31 44 16,6-26-44-16,-26 57 38 0,0 0-38 0,30-61 38 15,-2 1-38-15,-28 60 29 0,0 0-29 0,27-49 29 16,-4 22-29-16,-23 27 24 0,0 0-24 0,23-12 24 15,-2 19-24-15,-21-7 17 0,0 0-17 0,19 20 17 16,-1 13-17-16,-18-33 10 0,0 0-10 0,14 40 11 0,4 5-11 16,-18-45 7-16,0 0-7 0,23 45 8 0,5-9-8 15,-28-36 7-15,0 0-7 0,30 25 7 0,2-13-7 16,-32-12 5-16,0 0-5 0,28-2 6 0,2-17-6 16,-30 19 4-16,0 0-4 0,28-33 5 0,2-12-5 15,-30 45 4-15,0 0-4 0,23-48 4 0,-9 4-4 16,-14 44 3-16,0 0-3 0,9-29 3 0,-7 10-3 15,-2 19 3-15,0 0-3 0,0-9 4 0,0 9-4 0,0 0 4 16,0 0-4-16,-2 17 4 0,2 18-4 0,0-35 5 16,0 0-5-16,3 49 5 0,8 8-5 0,-11-57 5 15,0 0-5-15,18 57 6 0,5-9-6 0,-23-48 5 16,0 0-5-16,31 37 5 0,10-18-5 0,-41-19 5 0,0 0-5 16,40 1 5-16,1-13-5 0,-41 12 4 0,0 0-4 15,26-29 5-15,-8-28-5 0,-18 57 3 0,0 0-3 16,9-68 3-16,-9 8-3 0,0 60 4 0,0 0-4 15,-9-61 4-15,-9 7-4 0,18 54 5 0,0 0-5 0,-26-43 5 16,-6 7-5-16,32 36 6 0,0 0-6 0,-40-17 7 16,-13 10-7-16,53 7 2 0,0 0-2 0,-48 12 2 15,15 8-2-15,33-20 1 0,0 0-1 0,-11 28 1 16,25 0-1-16,0 0-1693 0</inkml:trace>
  <inkml:trace contextRef="#ctx0" brushRef="#br0" timeOffset="3267.54">8003 772 1122 0,'0'0'0'0,"0"0"98"0,0 0-98 15,-14 45 99-15,0 0-99 0,14-45 95 0,0 0-95 16,-4 45 95-16,8 3-95 0,-4-48 87 0,0 0-87 15,5 52 88-15,4 4-88 0,-9-56 105 0,0 0-105 0,17 48 105 16,-3-6-105-16,-14-42 38 0,0 0-38 0,23 27 39 16,4-15-39-16,-27-12 26 0,0 0-26 0,28 4 26 15,7-16-26-15,-35 12 15 0,0 0-15 0,34-28 15 16,-8-24-15-16,-26 52 9 0,0 0-9 0,23-54 10 16,-5 11-10-16,-18 43 7 0,0 0-7 0,12-33 7 15,-3 14-7-15,-9 19 3 0,0 0-3 0,9-1 4 16,5 9-4-16,-14-8 1 0,0 0-1 0,18 17 1 15,4 11-1-15,-22-28 0 0,0 0 0 0,29 37 1 16,15 6-1-16,-44-43 0 0,0 0 0 0,44 36 0 16,2-12 0-16,-46-24 0 0,0 0 0 0,40 2 0 0,-8-19 0 15,-32 17-1-15,0 0 1 0,28-33 0 0,-1-10 0 16,-27 43 0-16,0 0 0 0,26-54 0 0,-8-1 0 16,-18 55 0-16,0 0 0 0,16-70 0 0,-7-9 0 15,-9 79 2-15,0 0-2 0,3-82 3 0,-3 13-3 16,0 69 7-16,0 0-7 0,-5-57 8 0,1 21-8 15,4 36 16-15,0 0-16 0,-3-28 17 0,-3 16-17 16,6 12 20-16,0 0-20 0,-10 0 21 0,-11 17-21 16,21-17 23-16,0 0-23 0,-20 35 23 0,8 13-23 0,12-48 21 15,0 0-21-15,-5 57 22 0,5 9-22 0,0-66 19 16,0 0-19-16,8 68 20 0,7-3-20 0,-15-65 12 16,0 0-12-16,23 73 13 0,-2 7-13 0,-21-80 8 0,0 0-8 15,33 76 8-15,11-14-8 0,-44-62 2 0,0 0-2 16,64 43 2-16,19-22-2 0,1-2-1712 0</inkml:trace>
  <inkml:trace contextRef="#ctx0" brushRef="#br0" timeOffset="3615.62">9225 893 1624 0,'-3'-7'0'0,"3"7"23"0,0 0-23 0,-36-16 23 16,-15 11-23-16,51 5 1 0,0 0-1 0,-44 12 2 15,7 9-2-15,37-21 11 0,0 0-11 0,-32 31 11 16,8 6-11-16,24-37 29 0,0 0-29 0,-16 36 29 15,12 6-29-15,4-42 48 0,0 0-48 0,4 39 48 16,10 6-48-16,-14-45 50 0,0 0-50 0,23 31 51 16,9-22-51-16,-32-9 40 0,0 0-40 0,40-19 41 0,6-31-41 15,-46 50 33-15,0 0-33 0,49-64 34 0,4-12-34 16,-53 76 24-16,0 0-24 0,43-90 24 0,-13-18-24 16,-30 108 21-16,0 0-21 0,10-109 21 0,-10 7-21 15,0 102 16-15,0 0-16 0,-5-88 17 0,-9 24-17 16,14 64 16-16,0 0-16 0,-18-42 16 0,-1 22-16 15,19 20 12-15,0 0-12 0,-18 8 12 0,0 32-12 16,18-40 10-16,0 0-10 0,-7 54 11 0,11 13-11 16,-4-67 11-16,0 0-11 0,18 70 12 0,17 6-12 15,-35-76 12-15,0 0-12 0,37 81 13 0,3 0-13 0,-40-81 11 16,0 0-11-16,41 85 12 0,-6 9-12 0,-35-94 11 16,0 0-11-16,34 83 11 0,5-35-11 0,1 6-1734 15</inkml:trace>
  <inkml:trace contextRef="#ctx0" brushRef="#br0" timeOffset="4115.37">10545 554 1440 0,'0'29'0'15,"0"-29"144"-15,0 0-144 0,0 69 145 0,0 8-145 16,0-77 80-16,0 0-80 0,0 67 80 0,-8-18-80 15,8-49 53-15,0 0-53 0,-1 32 53 0,4-16-53 16,-3-16 35-16,0 0-35 0,11 5 35 0,10-10-35 16,-21 5 27-16,0 0-27 0,37-16 27 0,12-11-27 0,-49 27 20 15,0 0-20-15,55-33 21 0,-9-4-21 0,-46 37 18 16,0 0-18-16,49-31 19 0,1 14-19 0,-50 17 17 16,0 0-17-16,46 0 17 0,7 24-17 0,-53-24 16 15,0 0-16-15,37 37 17 0,-16 4-17 0,-21-41 14 16,0 0-14-16,-4 43 15 0,-19-1-15 0,23-42 11 0,0 0-11 15,-40 35 11-15,-15-3-11 0,55-32 10 0,0 0-10 16,-63 25 10-16,-10-10-10 0,73-15 6 16,0 0-6-16,-72 9 7 0,5-9-7 0,67 0 3 0,0 0-3 15,-46-7 3-15,20 2-3 0,26 5 0 0,0 0 0 16,0-12 0-16,17-13 0 0,-17 25-9 0,0 0 9 0,37-24-9 16,25 16 9-16,-2-5-1692 0</inkml:trace>
  <inkml:trace contextRef="#ctx0" brushRef="#br0" timeOffset="4332.26">11222 850 1545 0,'0'0'0'0,"0"0"20"0,0 0-20 0,18-37 20 16,-13 4-20-16,-5 33 1 0,0 0-1 0,-4-24 1 0,-1 9-1 16,5 15 7-16,0 0-7 0,-19-4 7 0,-17 15-7 15,36-11 33-15,0 0-33 0,-31 24 33 0,8 17-33 16,23-41 63-16,0 0-63 0,-9 40 64 0,11 5-64 15,-2-45 68-15,0 0-68 0,15 40 68 0,8-4-68 16,-23-36 60-16,0 0-60 0,32 30 60 0,9-3-60 16,-41-27 47-16,0 0-47 0,46 16 47 0,8-4-47 15,-54-12 37-15,0 0-37 0,71-3 37 0,10-15-37 16,0 3-1604-16</inkml:trace>
  <inkml:trace contextRef="#ctx0" brushRef="#br0" timeOffset="4848.89">12901 735 1236 0,'9'42'0'0,"-9"-42"160"0,0 0-160 0,18 81 161 16,1 23-161-16,-19-104 103 0,0 0-103 0,14 106 103 0,-10-9-103 15,-4-97 63-15,0 0-63 0,-9 81 63 0,-12-14-63 16,21-67 44-16,0 0-44 0,-25 54 45 0,-5-14-45 15,30-40 35-15,0 0-35 0,-27 28 35 0,10-16-35 16,17-12 29-16,0 0-29 0,-11-4 30 0,2-11-30 16,9 15 30-16,0 0-30 0,-1-42 30 0,11-31-30 15,-10 73 27-15,0 0-27 0,18-88 28 0,14-17-28 0,-32 105 21 16,0 0-21-16,37-97 22 0,1 15-22 0,-38 82 17 16,0 0-17-16,38-67 18 0,-5 10-18 0,-33 57 16 15,0 0-16-15,30-45 17 0,-9 8-17 16,-21 37 15-16,0 0-15 0,23-22 16 0,5 10-16 0,-28 12 13 0,0 0-13 15,29-2 14-15,-8 7-14 0,-21-5 14 0,0 0-14 16,9 16 14-16,-18 5-14 0,9-21 11 0,0 0-11 16,-23 27 11-16,-9 6-11 0,32-33 7 0,0 0-7 15,-32 37 7-15,-3-10-7 0,35-27 5 0,0 0-5 0,-23 25 6 16,25-10-6-16,0-3-1790 0</inkml:trace>
  <inkml:trace contextRef="#ctx0" brushRef="#br0" timeOffset="5631.82">13416 772 1695 0,'-5'24'0'0,"5"-24"55"0,0 0-55 0,2 62 55 16,12-1-55-16,-14-61 29 0,0 0-29 0,24 47 30 0,13-14-30 15,-37-33 9-15,0 0-9 0,41 20 9 0,8-20-9 16,-49 0 18-16,0 0-18 0,48-12 19 0,3-12-19 15,-51 24 28-15,0 0-28 0,46-33 28 0,-14-12-28 16,-32 45 37-16,0 0-37 0,9-52 38 0,-27-15-38 16,18 67 35-16,0 0-35 0,-32-57 35 0,-8 17-35 15,40 40 31-15,0 0-31 0,-41-24 31 16,1 18-31-16,40 6 34 0,0 0-34 0,-45 16 34 0,3 20-34 16,42-36 27-16,0 0-27 0,-40 45 28 0,15 7-28 15,25-52 23-15,0 0-23 0,-11 45 24 0,15-12-24 0,-4-33 14 16,0 0-14-16,14 31 15 0,12-5-15 0,-26-26 9 0,0 0-9 15,34 23 9-15,5-11-9 0,-39-12 6 0,0 0-6 16,46 5 7-16,8-14-7 0,-54 9 5 0,0 0-5 16,67-19 5-16,11-7-5 0,-78 26 4 0,0 0-4 15,72-39 4-15,-14-17-4 0,-58 56 4 0,0 0-4 16,44-62 4-16,-12-6-4 0,-32 68 4 0,0 0-4 16,20-57 5-16,-12 24-5 0,-8 33 5 0,0 0-5 0,4-19 6 15,-4 7-6-15,0 12 4 0,0 0-4 0,0 0 5 16,-21 0-5-16,21 0 4 0,0 0-4 0,-14 16 4 15,8 11-4-15,6-27 3 0,0 0-3 0,0 42 4 16,6 6-4-16,-6-48 3 0,0 0-3 0,12 56 3 16,2 1-3-16,-14-57 2 0,0 0-2 0,14 54 2 15,-1 1-2-15,-13-55 1 0,0 0-1 0,1 52 1 16,-11 2-1-16,10-54 0 0,0 0 0 0,-18 45 1 16,-3-18-1-16,21-27 0 0,0 0 0 0,-16 21 0 0,13-11 0 15,3-10 0-15,0 0 0 0,-4-12 0 0,4-24 0 16,0 36 0-16,0 0 0 0,9-47 0 0,17-3 0 15,-26 50 0-15,0 0 0 0,37-55 0 0,16-6 0 16,-53 61 0-16,0 0 0 0,57-61 0 0,-1 4 0 16,-56 57-1-16,0 0 1 0,46-45 0 0,-14 18 0 15,-32 27-1-15,0 0 1 0,17-16 0 0,-6 4 0 16,-11 12-1-16,0 0 1 0,7-5-1 0,-7 5 1 16,0 0-2-16,0 0 2 0,-3-12-1 0,-3 8 1 0,6 4-2 15,0 0 2-15,-12-3-1 0,1 3 1 0,11 0-1 16,0 0 1-16,-8 12-1 0,8 16 1 0,0-28-1 15,0 0 1-15,14 41 0 0,9 14 0 0,-23-55 0 0,0 0 0 16,26 61 0-16,-7-7 0 0,-19-54 0 0,0 0 0 16,13 55 0-16,-13-6 0 0,0-49 0 0,0 0 0 15,-14 45 0-15,-16-6 0 0,30-39 0 0,0 0 0 16,-37 28 1-16,-4-7-1 0,41-21 0 0,0 0 0 0,-32 5 1 16,23-10-1-16,9 5-8 0,0 0 8 0,15-16-8 15,29-8 8-15,-4 0-1791 0</inkml:trace>
  <inkml:trace contextRef="#ctx0" brushRef="#br0" timeOffset="5757.21">14473 801 1508 0,'1'12'0'0,"-1"-12"37"0,0 0-37 0,8 52 37 16,-3 2-37-16,-5-54 1 0,0 0-1 0,0 48 2 15,3-4-2-15,-3-44-17 0,0 0 17 0,9 39-17 0,7 3 17 16,0 1-1104-16</inkml:trace>
  <inkml:trace contextRef="#ctx0" brushRef="#br0" timeOffset="5922.9">14767 547 1405 0,'0'0'0'0,"0"0"40"16,0 0-40-16,-23-17 41 0,9 4-41 0,14 13 58 15,0 0-58-15,0 0 59 0,-5-6-59 0,5 6 8 16,0 0-8-16,9 3 9 0,7 6-9 0,0 3-1155 0</inkml:trace>
  <inkml:trace contextRef="#ctx0" brushRef="#br0" timeOffset="6450.39">14898 320 1296 0,'0'24'0'16,"0"-24"110"-16,0 0-110 0,0 70 111 0,0 18-111 16,0-88 23-16,0 0-23 0,3 93 24 0,3-1-24 15,-6-92 48-15,0 0-48 0,3 85 49 0,2-12-49 0,-5-73 55 16,0 0-55-16,4 57 55 0,-4-18-55 0,0-39 55 15,0 0-55-15,0 30 56 0,-2-18-56 0,2-12 55 16,0 0-55-16,0 0 56 0,0 0-56 0,0 0 44 0,0 0-44 16,11-16 45-16,10-16-45 0,-21 32 39 0,0 0-39 15,30-37 40-15,5-3-40 0,-35 40 32 0,0 0-32 16,37-20 33-16,7 14-33 0,-44 6 26 0,0 0-26 16,41 9 27-16,-9 15-27 0,-32-24 16 0,0 0-16 15,17 28 16-15,-17 1-16 0,0-29 11 0,0 0-11 0,-12 25 12 16,-20 2-12-16,32-27 7 0,0 0-7 0,-40 25 7 15,-8-10-7-15,48-15 5 0,0 0-5 0,-51 5 5 16,0-8-5-16,51 3 0 0,0 0 0 0,-43-9 0 16,10-3 0-16,33 12-11 0,0 0 11 0,-23-24-11 15,14-12 11-15,-3 3-1692 0</inkml:trace>
  <inkml:trace contextRef="#ctx0" brushRef="#br0" timeOffset="6643.44">15339 554 1506 0,'2'33'0'16,"-2"-33"40"-16,0 0-40 0,3 72 40 0,-3 4-40 15,0-76 19-15,0 0-19 0,2 73 20 0,-2-19-20 0,0-54-7 16,0 0 7-16,0 48-6 0,3 1 6 15,1-1-1149-15</inkml:trace>
  <inkml:trace contextRef="#ctx0" brushRef="#br0" timeOffset="6898.71">15540 929 1278 0,'12'-3'0'0,"-12"3"69"0,0 0-69 0,34-16 69 16,-8 1-69-16,-26 15 103 0,0 0-103 0,16-21 104 15,-11-15-104-15,-5 36 69 0,0 0-69 0,0-37 69 16,-8 13-69-16,8 24 64 0,0 0-64 0,-15-5 64 16,-16 17-64-16,31-12 47 0,0 0-47 0,-32 24 47 15,5 14-47-15,27-38 40 0,0 0-40 0,-17 44 41 16,12 4-41-16,5-48 30 0,0 0-30 0,5 45 31 16,14-12-31-16,-19-33 20 0,0 0-20 0,36 28 20 15,22-4-20-15,-58-24 12 0,0 0-12 0,69 15 12 16,12-3-12-16,-81-12 3 0,0 0-3 0,88 0 3 0,4-19-3 15,-2 2-1587-15</inkml:trace>
  <inkml:trace contextRef="#ctx0" brushRef="#br0" timeOffset="7315.08">17052 377 1089 0,'3'9'0'0,"-3"-9"72"0,0 0-72 0,5 43 72 16,-3 18-72-16,-2-61 24 0,0 0-24 0,0 72 25 16,-2 6-25-16,2-78 57 0,0 0-57 0,-3 83 58 15,-2-5-58-15,5-78 64 0,0 0-64 0,-6 73 64 16,-3 0-64-16,9-73 40 0,0 0-40 0,-8 69 41 15,4-5-41-15,4-64 28 0,0 0-28 0,-2 43 28 16,2-13-28-16,0-30 7 0,0 0-7 0,0 8 8 0,0-13-8 16,0-4-1198-16</inkml:trace>
  <inkml:trace contextRef="#ctx0" brushRef="#br0" timeOffset="7633.78">16880 858 1287 0,'0'0'0'16,"0"0"16"-16,0 0-16 0,-12 4 16 0,5-4-16 15,7 0 5-15,0 0-5 0,14-4 6 0,23-1-6 16,-37 5 4-16,0 0-4 0,53-7 5 0,2-5-5 0,-55 12 24 16,0 0-24-16,49-12 24 0,1 3-24 0,-50 9 50 15,0 0-50-15,40-8 50 0,-5 8-50 0,-35 0 70 0,0 0-70 16,30 12 71-16,0 9-71 16,-30-21 63-16,0 0-63 0,20 31 63 0,-4 2-63 0,-16-33 48 15,0 0-48-15,14 36 49 0,2-7-49 0,-16-29 41 0,0 0-41 16,21 28 41-16,11-7-41 0,-32-21 31 0,0 0-31 15,35 15 31-15,2-11-31 0,-37-4 25 0,0 0-25 0,30-7 25 16,-11-7-25-16,-19 14 24 0,0 0-24 0,13-22 24 16,-3-11-24-16,-10 33 28 0,0 0-28 0,4-40 29 15,-13-2-29-15,9 42 30 0,0 0-30 0,-20-39 30 16,-4-3-30-16,24 42 25 0,0 0-25 0,-37-28 26 16,-14 16-26-16,51 12 16 0,0 0-16 0,-53-3 17 15,-2 15-17-15,55-12 11 0,0 0-11 0,-49 15 12 16,1 10-12-16,2-5-1678 0</inkml:trace>
  <inkml:trace contextRef="#ctx0" brushRef="#br0" timeOffset="8567.73">18371 692 1302 0,'9'7'0'0,"-9"-7"52"0,0 0-52 0,28 42 52 16,-7-3-52-16,-21-39 78 0,0 0-78 0,9 33 79 16,-11-5-79-16,2-28 68 0,0 0-68 0,-3 16 68 15,3-8-68-15,0-8 59 0,0 0-59 0,0 0 59 16,-9 4-59-16,9-4 48 0,0 0-48 0,0 0 48 15,-9 0-48-15,9 0 38 0,0 0-38 0,5-16 39 16,13-24-39-16,-18 40 32 0,0 0-32 0,21-45 32 16,-2 6-32-16,-19 39 31 0,0 0-31 0,18-28 31 0,-6 14-31 15,-12 14 25-15,0 0-25 0,20-3 26 0,1 8-26 16,-21-5 20-16,0 0-20 0,25 15 20 0,1 10-20 16,-26-25 16-16,0 0-16 0,23 27 17 0,-5 1-17 15,-18-28 12-15,0 0-12 0,12 26 12 0,0-4-12 16,-12-22 9-16,0 0-9 0,11 18 9 0,-2-10-9 15,-9-8 5-15,0 0-5 0,10 4 6 0,5-4-6 16,-15 0 5-16,0 0-5 0,21-9 6 0,7-3-6 0,-28 12 4 16,0 0-4-16,32-24 5 0,3-13-5 0,-35 37 4 15,0 0-4-15,34-36 5 0,-5 0-5 0,-29 36 6 16,0 0-6-16,23-28 6 0,-10 13-6 0,-13 15 7 0,0 0-7 16,9-6 7-16,1 10-7 0,-10-4 5 0,0 0-5 15,13 14 5-15,-1 20-5 0,-12-34 4 0,0 0-4 16,10 37 4-16,-1-5-4 0,-9-32 2 0,0 0-2 15,13 33 3-15,1-5-3 0,-14-28 1 0,0 0-1 16,14 24 2-16,0-12-2 0,-14-12 1 0,0 0-1 0,18 9 1 16,-1-9-1-16,-17 0 1 0,0 0-1 0,23 0 1 15,-5-9-1-15,-18 9 0 16,0 0 0-16,23-12 1 0,5-3-1 0,-28 15 0 0,0 0 0 0,25-18 1 16,-11 6-1-16,-14 12 0 0,0 0 0 0,10-12 0 15,-3 5 0-15,-7 7 0 0,0 0 0 0,7 4 0 16,6 8 0-16,-13-12 0 0,0 0 0 0,14 24 0 15,-2 4 0-15,-12-28 0 0,0 0 0 0,14 26 0 16,4-2 0-16,-18-24 0 0,0 0 0 0,23 22 0 16,0-4 0-16,-23-18 0 0,0 0 0 0,23 8 0 0,-6-8 0 15,-17 0 0-15,0 0 0 0,13-5 1 0,3-7-1 16,-16 12 1-16,0 0-1 0,16-21 1 0,-2-3-1 16,-14 24 1-16,0 0-1 0,5-31 2 0,-5-9-2 15,0 40 2-15,0 0-2 0,-4-38 3 0,-3 10-3 16,7 28 4-16,0 0-4 0,-16-20 4 0,-6 7-4 15,22 13 4-15,0 0-4 0,-27 0 4 0,1 21-4 16,26-21 3-16,0 0-3 0,-23 28 4 0,5 5-4 0,18-33 1 16,0 0-1-16,-14 33 1 0,3-14-1 0,3 2-1752 15</inkml:trace>
  <inkml:trace contextRef="#ctx0" brushRef="#br0" timeOffset="10065.48">19860 777 1385 0,'-13'7'0'0,"13"-7"24"0,0 0-24 0,-46 29 25 16,8 8-25-16,38-37 11 0,0 0-11 0,-25 33 12 0,7-2-12 15,18-31 18-15,0 0-18 0,0 24 18 0,14-3-18 16,-14-21 24-16,0 0-24 0,22 15 24 0,0-6-24 16,-22-9 34-16,0 0-34 0,22 3 34 0,-1-11-34 15,-21 8 33-15,0 0-33 0,25-19 33 0,12-21-33 16,-37 40 42-16,0 0-42 0,31-50 43 0,-4-21-43 15,-27 71 35-15,0 0-35 0,14-75 36 0,-5 3-36 16,-9 72 34-16,0 0-34 0,5-64 34 0,-5-4-34 16,0 68 30-16,0 0-30 0,-4-53 31 0,-1 16-31 15,5 37 25-15,0 0-25 0,-10-21 25 0,-8 6-25 0,18 15 19 16,0 0-19-16,-19 3 20 0,-1 18-20 0,20-21 14 0,0 0-14 16,-16 29 14-16,4 15-14 0,12-44 9 0,0 0-9 15,-5 48 9-15,-1 9-9 0,6-57 6 0,0 0-6 16,6 61 7-16,2 6-7 0,-8-67 5 0,0 0-5 15,18 63 5-15,5-3-5 0,-23-60 4 0,0 0-4 16,32 47 4-16,8-18-4 0,-40-29 4 0,0 0-4 16,48 16 4-16,8-13-4 0,-56-3 3 0,0 0-3 0,52-6 4 15,-14-12-4-15,-38 18 3 0,0 0-3 0,32-27 4 16,-9-18-4-16,-23 45 3 0,0 0-3 0,18-49 3 16,-8 6-3-16,-10 43 0 0,0 0 0 0,7-33 1 15,-1 14-1-15,-6 19 0 0,0 0 0 0,0 0 0 16,-4 12 0-16,4-12-1 0,0 0 1 0,-3 28 0 15,1 11 0-15,2-39-1 0,0 0 1 0,-4 45-1 16,8-1 1-16,-4-44-3 0,0 0 3 0,3 41-2 16,6-8 2-16,-9-33-5 0,0 0 5 0,9 23-5 15,0-11 5-15,-9-12-6 0,0 0 6 0,10 0-6 0,8-4 6 16,-18 4-7-16,0 0 7 0,23-12-6 0,3-9 6 16,-26 21-5-16,0 0 5 0,30-27-4 0,-5-6 4 15,-25 33-4-15,0 0 4 0,19-36-4 0,-4-8 4 16,-15 44-3-16,0 0 3 0,10-33-3 0,-5 18 3 15,-5 15-2-15,0 0 2 0,4-5-2 0,-4 5 2 16,0 0-2-16,0 0 2 0,0 0-1 0,7 24 1 16,-7-24-1-16,0 0 1 0,5 33-1 0,4 7 1 0,-9-40-1 15,0 0 1-15,14 41 0 0,13-5 0 0,-27-36-1 16,0 0 1-16,33 32 0 0,6-15 0 0,-39-17-1 16,0 0 1-16,41 8 0 0,1-9 0 0,-42 1 0 0,0 0 0 15,44-12 0-15,4-16 0 0,-48 28 0 16,0 0 0-16,46-40 0 0,1-13 0 0,-47 53 0 0,0 0 0 15,46-68 0-15,-5-8 0 0,-41 76 1 0,0 0-1 16,31-78 1-16,-8-2-1 0,-23 80 3 0,0 0-3 16,11-84 3-16,-9-3 2 0,-6 16 1 15,-3 26 6-15,-9 16 1 16,-10 10 0-16,-3 22 0 16,3 21 1-16,3 16 1 15,2 21-2-15,3 1 1 16,4 6 1-16,4 1 1 15,6 7-16-15,4-76 18 0,0 0-18 0,0 73 18 16,11 3-18-16,-11-76 17 0,0 0-17 0,17 65 18 16,8-13-18-16,-25-52 13 0,0 0-13 0,33 37 14 15,10-20-14-15,-43-17 4 0,0 0-4 0,46 10 4 16,-2-8-4-16,-44-2 0 0,0 0 0 0,42-5 0 0,-8-7 0 16,-34 12-5-16,0 0 5 0,31-16-4 15,1-8 4-15,-32 24-37 0,0 0 37 0,27-24-37 0,-10-6 37 16,-17 30-64-16,0 0 64 0,11-27-64 0,-8 2 64 15,-3 25-54-15,0 0 54 0,-5-20-53 0,-9 1 53 16,14 19-21-16,0 0 21 0,-21-6-20 0,-7 19 20 16,28-13-9-16,0 0 9 0,-36 17-8 0,5 11 8 0,31-28-3 15,0 0 3-15,-23 27-3 0,3 3 3 0,20-30-2 16,0 0 2-16,-9 20-1 0,11 3 1 0,-2-23 0 16,0 0 0-16,11 17 0 0,5-5 0 0,-16-12 0 15,0 0 0-15,23 7 1 0,3-5-1 0,-26-2 2 0,0 0-2 16,32-2 3-16,-6-8-3 0,-26 10 6 0,0 0-6 15,23-12 6-15,-9 0-6 0,-14 12 9 0,0 0-9 16,13-14 9-16,2-2-9 0,-15 16 11 0,0 0-11 16,16-8 11-16,-2 8-11 0,-14 0 9 0,0 0-9 0,7 8 10 15,6 8-10-15,-13-16 7 0,0 0-7 0,21 21 8 16,11-6-8-16,-32-15 5 0,0 0-5 0,37 18 5 16,14-10-5-16,-51-8 3 0,0 0-3 0,49 4 3 15,-13-10-3-15,-36 6 2 0,0 0-2 0,28-19 2 16,4-13-2-16,-32 32 3 0,0 0-3 0,30-45 4 15,-4-23-4-15,-26 68 5 0,0 0-5 0,19-69 5 16,-4 1-5-16,-15 68 6 0,0 0-6 0,10-69 6 16,2-9-6-16,-12 78 8 0,0 0-8 0,13-67 8 15,-6 25-8-15,-7 42 11 0,0 0-11 0,2-24 12 16,-4 12-12-16,2 12 13 0,0 0-13 0,-7 5 14 16,-4 16-14-16,11-21 12 0,0 0-12 0,-9 40 13 0,1 8-13 15,8-48 12-15,0 0-12 0,-6 61 12 0,3 8-12 16,3-69 9-16,0 0-9 0,-2 73 9 0,0 3-9 15,2-76 8-15,0 0-8 0,-3 69 9 0,-1-14-9 16,4-55 7-16,0 0-7 0,-3 42 7 0,-1-8-7 16,4-34 1-16,0 0-1 0,0 21 2 0,4-12-2 15,-1-2-1638-15</inkml:trace>
  <inkml:trace contextRef="#ctx0" brushRef="#br0" timeOffset="10315.5">21703 808 1406 0,'0'0'0'0,"0"0"37"0,0 0-37 16,23-12 38-16,12 9-38 0,-35 3 19 0,0 0-19 15,42 0 19-15,3-4-19 0,-45 4 2 0,0 0-2 16,44-5 2-16,-11-2-2 0,-33 7 3 0,0 0-3 16,30-17 3-16,0-6-3 0,-30 23 10 0,0 0-10 15,23-24 10-15,-11 3-10 0,-12 21 31 0,0 0-31 0,6-15 32 16,-10 1-32-16,4 14 46 0,0 0-46 0,-12-4 46 16,-13 8-46-16,25-4 43 0,0 0-43 0,-26 21 44 15,1 24-44-15,25-45 37 0,0 0-37 0,-11 51 37 16,20 1-37-16,-9-52 34 0,0 0-34 0,20 45 34 15,13-3-34-15,-33-42 30 0,0 0-30 0,41 35 30 16,10-10-30-16,-51-25 16 0,0 0-16 0,56 20 16 16,10-12-16-16,-1 4-1459 0</inkml:trace>
  <inkml:trace contextRef="#ctx0" brushRef="#br0" timeOffset="10765.62">23414 401 1004 0,'-2'20'0'0,"2"-20"132"0,0 0-132 0,-9 60 132 15,0 9-132-15,9-69 83 0,0 0-83 0,-3 66 84 16,3 5-84-16,0-71 44 0,0 0-44 0,2 62 44 16,1-3-44-16,-3-59 26 0,0 0-26 0,4 49 26 15,-4-13-26-15,0-36 14 0,0 0-14 0,0 24 15 0,-4-10-15 16,2 2-1143-16</inkml:trace>
  <inkml:trace contextRef="#ctx0" brushRef="#br0" timeOffset="11316.32">23093 680 1235 0,'0'0'0'16,"0"0"35"-16,0 0-35 0,-5 19 36 0,19 5-36 0,-14-24 18 16,0 0-18-16,33 21 19 0,27-4-19 0,-60-17 5 15,0 0-5-15,74 13 5 0,4-10-5 0,-78-3 22 16,0 0-22-16,76-12 22 0,1-18-22 0,-77 30 38 15,0 0-38-15,76-39 38 0,0-10-38 0,-76 49 49 16,0 0-49-16,65-48 50 0,-19-9-50 0,-46 57 52 0,0 0-52 16,30-52 52-16,-16 12-52 0,-14 40 47 0,0 0-47 15,5-29 47-15,-6 9-47 0,1 20 37 0,0 0-37 16,-11-3 38-16,-6 22-38 0,17-19 29 0,0 0-29 0,-16 28 30 16,5 8-30-16,11-36 24 0,0 0-24 0,-7 36 24 15,3 9-24-15,4-45 23 0,0 0-23 16,0 45 24-16,2 4-24 0,-2-49 20 0,0 0-20 0,4 45 21 15,-1 2-21-15,-3-47 19 0,0 0-19 0,7 36 20 16,6-12-20-16,-13-24 18 0,0 0-18 0,16 17 18 16,-1-13-18-16,-15-4 17 0,0 0-17 0,22-4 17 15,6-13-17-15,-28 17 19 0,0 0-19 0,28-28 19 16,-1-8-19-16,-27 36 18 0,0 0-18 0,22-33 19 16,-11 14-19-16,-11 19 15 0,0 0-15 0,12 0 16 15,10 16-16-15,-22-16 13 0,0 0-13 0,21 27 14 0,-4 6-14 16,-17-33 10-16,0 0-10 0,22 33 11 0,2-5-11 15,-24-28 8-15,0 0-8 0,34 21 8 0,5-13-8 16,-39-8 5-16,0 0-5 0,31 4 5 0,-13-4-5 16,-18 0 3-16,0 0-3 0,16-12 3 0,1-21-3 15,-17 33 1-15,0 0-1 0,16-40 2 0,-10 7-2 16,-6 33 2-16,0 0-2 0,-2-28 3 0,-3 11-3 16,5 17 3-16,0 0-3 0,-13-3 3 0,-3 18-3 0,16-15 3 15,0 0-3-15,-16 24 3 0,6 9-3 0,10-33 2 16,0 0-2-16,-4 33 2 0,8 4-2 0,-4-37 0 15,0 0 0-15,14 27 1 0,7-2-1 0,-21-25-1 0,0 0 1 16,34 20-1-16,8 1 1 0,-42-21-2 16,0 0 2-16,56 10-2 0,17-22 2 0,-4 0-1706 0</inkml:trace>
  <inkml:trace contextRef="#ctx0" brushRef="#br0" timeOffset="11933.04">25326 1063 1331 0,'0'0'0'0,"0"0"64"15,0 0-64-15,39-32 64 0,24-20-64 0,-63 52 31 16,0 0-31-16,71-57 31 0,-8-3-31 0,-63 60 41 0,0 0-41 15,57-64 41-15,-10-5-41 0,-47 69 64 16,0 0-64-16,39-70 64 0,-9 10-64 0,-30 60 69 0,0 0-69 16,21-64 70-16,-10 7-70 0,-11 57 58 0,0 0-58 15,3-45 58-15,-6 13-58 0,3 32 44 0,0 0-44 16,-11-17 44-16,-10 14-44 0,21 3 29 0,0 0-29 16,-25 17 29-16,-1 23-29 0,26-40 21 0,0 0-21 15,-23 52 22-15,7 8-22 0,16-60 14 0,0 0-14 0,-7 66 15 16,9 5-15-16,-2-71 9 0,0 0-9 0,10 69 9 15,10-12-9-15,-20-57 6 0,0 0-6 0,25 45 7 16,3-5-7-16,-28-40 5 0,0 0-5 0,30 28 5 16,0-13-5-16,-30-15 4 0,0 0-4 0,32 0 4 15,5-6-4-15,-37 6 5 0,0 0-5 0,37-16 6 16,7-10-6-16,-44 26 7 0,0 0-7 0,37-28 7 16,-18 9-7-16,-19 19 11 0,0 0-11 0,11-12 11 15,-6 3-11-15,-5 9 11 0,0 0-11 0,0 0 11 16,9 13-11-16,-9-13 10 0,0 0-10 0,5 15 11 0,-3 2-11 15,-2-17 6-15,0 0-6 0,2 23 6 0,-1-2-6 16,-1-21 0-16,0 0 0 0,2 17 1 0,-2-1-1 16,0-4-1707-16</inkml:trace>
  <inkml:trace contextRef="#ctx0" brushRef="#br0" timeOffset="12077.65">26058 590 1506 0,'0'0'0'0,"0"0"45"16,0 0-45-16,-7 5 46 0,0 2-46 0,7-7 18 0,0 0-18 16,0 14 18-16,7 9-18 0,-7-23-2 0,0 0 2 15,12 29-1-15,8 2 1 0,-1 2-1163 0</inkml:trace>
  <inkml:trace contextRef="#ctx0" brushRef="#br0" timeOffset="13049.17">26488 768 1471 0,'-7'-12'0'0,"7"12"43"0,0 0-43 0,-33-43 44 16,-10 5-44-16,43 38 40 0,0 0-40 0,-44-16 41 16,2 16-41-16,42 0 18 0,0 0-18 0,-39 21 19 15,7 19-19-15,32-40 30 0,0 0-30 0,-22 45 30 16,7-5-30-16,15-40 15 0,0 0-15 0,-3 33 15 0,12-2-15 15,-9-31 8-15,0 0-8 0,17 24 9 0,6-12-9 16,-23-12 3-16,0 0-3 0,34 5 3 0,10-13-3 16,-44 8 1-16,0 0-1 0,40-9 1 0,-13-3-1 15,-27 12 0-15,0 0 0 0,25-24 1 0,5-11-1 16,-30 35 0-16,0 0 0 0,28-33 1 0,-16 9-1 16,-12 24 3-16,0 0-3 0,7-12 4 0,-7 12-4 15,0 0 16-15,0 0-16 0,9 7 16 0,-7 26-16 16,-2-33 28-16,0 0-28 0,7 52 29 0,9 8-29 0,-16-60 33 15,0 0-33-15,14 81 34 0,-7 13-34 0,-7-94 40 16,0 0-40-16,0 97 41 0,-11-12-41 0,11-85 37 16,0 0-37-16,-30 76 38 0,-23-16-38 0,53-60 32 15,0 0-32-15,-65 52 33 0,-7-10-33 0,72-42 29 0,0 0-29 16,-65 21 30-16,15-21-30 0,50 0 27 0,0 0-27 16,-33-18 27-16,10-15-27 0,23 33 16 0,0 0-16 15,-7-48 17-15,8-16-17 0,-1 64 8 0,0 0-8 16,13-76 9-16,10-21-9 0,-23 97 5 0,0 0-5 15,35-94 5-15,16 18-5 0,-51 76 3 0,0 0-3 16,64-64 4-16,17 14-4 0,-81 50 3 0,0 0-3 0,81-43 4 16,-12 1-4-16,-69 42 4 0,0 0-4 0,60-43 4 15,-4 1-4-15,-56 42 5 0,0 0-5 0,53-39 5 16,-7-5-5-16,-46 44 5 0,0 0-5 0,37-38 6 16,-12-5-6-16,-25 43 6 0,0 0-6 0,16-40 6 15,-6 4-6-15,-10 36 6 0,0 0-6 0,4-26 7 16,-8 7-7-16,4 19 5 0,0 0-5 0,-12-5 6 15,-9 22-6-15,21-17 7 0,0 0-7 0,-23 28 7 16,3 17-7-16,20-45 7 0,0 0-7 0,-14 52 8 0,5 1-8 16,9-53 7-16,0 0-7 0,-5 59 8 0,1-2-8 15,4-57 5-15,0 0-5 0,4 52 6 0,7-14-6 16,-11-38 4-16,0 0-4 0,19 24 4 0,11-12-4 16,-30-12 5-16,0 0-5 0,26 0 6 0,4-8-6 15,-30 8 7-15,0 0-7 0,34-21 7 0,5-15-7 16,-39 36 8-16,0 0-8 0,35-37 8 0,-14 13-8 0,-21 24 9 15,0 0-9-15,16-19 10 0,-4 10-10 0,-12 9 5 16,0 0-5-16,20 4 6 0,10 20-6 0,-30-24 2 0,0 0-2 16,30 33 3-16,0 10-3 0,-30-43 1 0,0 0-1 15,30 42 2-15,2-14-2 0,-32-28 1 16,0 0-1-16,31 20 1 0,-1-13-1 0,-30-7 0 0,0 0 0 16,27 2 0-16,-6-4 0 0,-21 2 0 0,0 0 0 15,25-15 0-15,10-13 0 0,-35 28-1 0,0 0 1 16,32-33 0-16,-8-10 0 0,-24 43-1 0,0 0 1 0,21-45 0 15,-1-9 0-15,-20 54-1 0,0 0 1 0,16-52 0 16,-4 12 0-16,-12 40-1 0,0 0 1 0,9-32-1 16,-4 7 1-16,-5 25-2 0,0 0 2 0,2-19-2 15,-7 11 2-15,5 8-3 0,0 0 3 0,-7 0-2 16,1 15 2-16,6-15-4 0,0 0 4 0,-5 28-3 16,-2 13 3-16,7-41-5 0,0 0 5 0,-7 45-4 15,3 14 4-15,4-59-5 0,0 0 5 0,-1 61-5 16,-1-1 5-16,2-60-9 0,0 0 9 0,0 54-8 15,-2-5 8-15,2-49-11 0,0 0 11 0,-9 36-10 16,-5-5 10-16,0-2-1812 0</inkml:trace>
  <inkml:trace contextRef="#ctx0" brushRef="#br0" timeOffset="13173">27451 834 1599 0,'6'7'0'16,"-6"-7"74"-16,0 0-74 0,16 12 75 0,-2-7-75 15,-14-5 48-15,0 0-48 0,12-1 49 0,4-3-49 0,-16 4 0 16,0 0 0-16,26-12 0 0,11 0 0 0,0 0-1324 16</inkml:trace>
  <inkml:trace contextRef="#ctx0" brushRef="#br0" timeOffset="13965.91">28930 656 1153 0,'0'0'0'0,"0"0"119"0,0 0-119 0,-27 19 120 16,6 17-120-16,21-36 69 0,0 0-69 0,-12 42 69 16,8 10-69-16,4-52 40 0,0 0-40 0,5 45 41 0,8-12-41 15,-13-33 26-15,0 0-26 0,17 24 27 0,6-9-27 16,-23-15 19-16,0 0-19 0,32 7 20 0,7-10-20 16,-39 3 15-16,0 0-15 0,46-19 15 0,7-14-15 15,-53 33 18-15,0 0-18 0,44-45 19 0,-23-12-19 16,-21 57 16-16,0 0-16 0,3-56 16 0,-20 8-16 15,17 48 18-15,0 0-18 0,-32-42 18 0,-16 15-18 0,48 27 20 16,0 0-20-16,-49-12 20 0,3 12-20 16,46 0 13-16,0 0-13 0,-39 15 14 0,11 6-14 0,28-21 1 15,0 0-1-15,-14 28 2 0,16 1-2 0,0-1-1371 16</inkml:trace>
  <inkml:trace contextRef="#ctx0" brushRef="#br0" timeOffset="14185.17">29515 305 1531 0,'-5'8'0'0,"5"-8"55"0,0 0-55 0,-27 52 56 16,-10 21-56-16,37-73 28 0,0 0-28 0,-38 88 29 15,-1 9-29-15,39-97 43 0,0 0-43 0,-39 106 43 16,0-6-43-16,39-100 44 0,0 0-44 0,-39 106 44 15,2 11-44-15,37-117 44 0,0 0-44 0,-31 113 44 16,8-22-44-16,23-91 34 0,0 0-34 0,-16 70 35 16,12-34-35-16,1 5-1463 0</inkml:trace>
  <inkml:trace contextRef="#ctx0" brushRef="#br0" timeOffset="14534.84">29528 971 1580 0,'-4'52'0'0,"4"-52"24"15,0 0-24-15,-5 78 25 0,-2 1-25 0,7-79 5 16,0 0-5-16,-7 69 5 0,1-20-5 0,6-49 14 0,0 0-14 16,-7 33 14-16,0-14-14 0,7-19 27 0,0 0-27 15,-2 8 28-15,2-8-28 0,0 0 38 0,0 0-38 16,7-20 39-16,8-41-39 0,-15 61 43 0,0 0-43 15,21-81 44-15,3-14-44 0,-24 95 39 0,0 0-39 0,27-90 40 16,1 10-40-16,-28 80 36 0,0 0-36 16,23-61 37-16,-7 32-37 0,-16 29 31 0,0 0-31 0,14-21 32 15,5 9-32-15,-19 12 34 0,0 0-34 0,29-3 34 16,9 8-34-16,-38-5 30 0,0 0-30 0,36 12 31 16,-10 7-31-16,-26-19 23 0,0 0-23 0,14 12 23 15,-15 0-23-15,1-12 16 0,0 0-16 0,-13 12 17 16,-11 9-17-16,24-21 11 0,0 0-11 0,-27 19 12 15,-1-10-12-15,0 3-1689 0</inkml:trace>
  <inkml:trace contextRef="#ctx0" brushRef="#br0" timeOffset="15015.55">30766 647 1132 0,'-14'16'0'0,"14"-16"121"0,0 0-121 0,-36 50 122 15,8 9-122-15,28-59 54 0,0 0-54 0,-14 57 55 16,12-5-55-16,2-52 37 0,0 0-37 16,9 48 38-16,9-6-38 0,-18-42 29 0,0 0-29 0,28 31 29 15,7-7-29-15,-35-24 23 0,0 0-23 0,44 12 24 16,7-15-24-16,-51 3 21 0,0 0-21 0,53-12 21 15,-5-9-21-15,-48 21 23 0,0 0-23 0,39-40 24 16,-6-15-24-16,-33 55 24 0,0 0-24 0,20-62 24 16,-17-11-24-16,-3 73 29 0,0 0-29 0,-10-68 29 0,-10 15-29 15,20 53 30-15,0 0-30 0,-30-37 31 0,-12 13-31 16,42 24 28-16,0 0-28 0,-46-7 29 16,6 11-29-16,40-4 9 0,0 0-9 0,-30 12 9 0,15 3-9 15,15-15 1-15,0 0-1 0,0 18 1 0,15-3-1 16,0 1-1438-16</inkml:trace>
  <inkml:trace contextRef="#ctx0" brushRef="#br0" timeOffset="15598.67">31226 796 1424 0,'7'29'0'0,"-7"-29"69"0,0 0-69 16,18 68 69-16,-6-2-69 0,-12-66 42 0,0 0-42 15,7 52 43-15,-3-11-43 0,-4-41 32 0,0 0-32 16,2 31 33-16,-1-15-33 0,-1-16 37 0,0 0-37 16,4 9 37-16,-4-9-37 0,0 0 38 0,0 0-38 15,19-13 39-15,16-23-39 0,-35 36 37 0,0 0-37 0,38-48 37 16,-7-1-37-16,-31 49 29 0,0 0-29 0,23-52 30 16,-9 0-30-16,-14 52 25 0,0 0-25 0,11-38 25 15,-4 16-25-15,-7 22 24 0,0 0-24 0,9-14 24 16,1 7-24-16,-10 7 21 0,0 0-21 0,20 0 21 15,10 9-21-15,-30-9 13 0,0 0-13 0,33 10 14 16,-3-5-14-16,-30-5 9 0,0 0-9 0,27 4 10 16,4-4-10-16,-31 0 7 0,0 0-7 0,29-4 7 15,-10-1-7-15,-19 5 7 0,0 0-7 0,16-12 7 16,5-16-7-16,-21 28 7 0,0 0-7 0,14-33 7 0,-12 6-7 16,-2 27 5-16,0 0-5 0,-12-21 6 0,-11 17-6 15,23 4 5-15,0 0-5 0,-28 16 5 0,-2 17-5 16,30-33 5-16,0 0-5 0,-25 45 5 0,11 3-5 15,14-48 4-15,0 0-4 0,-6 45 5 0,8-1-5 16,-2-44 3-16,0 0-3 0,5 36 4 0,6-7-4 16,-11-29 3-16,0 0-3 0,16 23 3 0,3-14-3 15,-19-9 2-15,0 0-2 0,36 0 3 0,20-16-3 16,-56 16 3-16,0 0-3 0,64-21 3 0,-3-10-3 0,-61 31 3 16,0 0-3-16,62-33 3 0,-6-3-3 0,-56 36 4 15,0 0-4-15,50-33 5 0,-10 5-5 0,-40 28 6 0,0 0-6 16,37-17 7-16,-5 13-7 0,-32 4 7 0,0 0-7 15,27 16 7-15,-10 22-7 0,-17-38 7 0,0 0-7 16,14 47 8-16,2 7-8 0,-16-54 11 0,0 0-11 16,23 48 11-16,9-5-11 0,-32-43 12 0,0 0-12 15,39 33 13-15,7-17-13 0,-46-16 5 0,0 0-5 16,60 5 5-16,21-5-5 0,0 0-1742 0</inkml:trace>
  <inkml:trace contextRef="#ctx0" brushRef="#br0" timeOffset="16466.38">3997 2757 1188 0,'0'0'0'0,"0"0"0"0,-26-5 0 0,26 5 56 16,0 0-56-16,-36 0 56 0,-6 8-56 0,42-8 125 15,0 0-125-15,-48 24 125 0,8 8-125 0,40-32 89 0,0 0-89 16,-34 48 90-16,11 13-90 0,23-61 42 15,0 0-42-15,-16 60 42 0,15-15-42 0,1-45 30 0,0 0-30 16,0 37 31-16,0-10-31 0,0-27 21 0,0 0-21 16,5 24 22-16,13-15-22 0,-18-9 17 0,0 0-17 15,26 0 17-15,6-9-17 0,-32 9 7 0,0 0-7 16,37-19 8-16,12-17-8 0,-49 36 3 0,0 0-3 0,50-41 4 16,-5-20-4-16,-45 61 1 0,0 0-1 0,37-61 2 15,-12 13-2-15,-25 48 4 0,0 0-4 0,14-35 4 16,-3 23-4-16,-11 12 8 0,0 0-8 0,9 4 9 15,0 15-9-15,-9-19 14 0,0 0-14 0,5 38 15 16,2 21-15-16,-7-59 24 0,0 0-24 0,9 57 24 16,10-9-24-16,-19-48 30 0,0 0-30 0,27 37 31 15,8-17-31-15,-35-20 35 0,0 0-35 0,42 12 35 16,11-8-35-16,-4-4-1597 0</inkml:trace>
  <inkml:trace contextRef="#ctx0" brushRef="#br0" timeOffset="17050.12">5699 2784 1345 0,'0'0'0'0,"0"0"0"15,-21 44 0-15,21-44 63 0,0 0-63 0,-18 41 64 16,4 11-64-16,14-52 106 0,0 0-106 0,-9 52 106 16,13-10-106-16,-4-42 69 0,0 0-69 0,9 31 69 15,10-14-69-15,-19-17 37 0,0 0-37 0,23 12 37 16,7-8-37-16,-30-4 24 0,0 0-24 0,35-7 24 16,2-7-24-16,-37 14 15 0,0 0-15 0,37-23 16 0,-1-6-16 15,-36 29 16-15,0 0-16 0,31-31 17 0,5 5-17 16,-36 26 16-16,0 0-16 0,31-19 17 0,3 14-17 15,-34 5 16-15,0 0-16 0,39 8 16 0,7 17-16 16,-46-25 12-16,0 0-12 0,44 32 13 0,2 0-13 16,-46-32 9-16,0 0-9 0,42 29 10 0,-7-10-10 15,-35-19 8-15,0 0-8 0,30 14 9 0,-7-14-9 16,-23 0 7-16,0 0-7 0,18-12 7 0,-4-9-7 16,-14 21 7-16,0 0-7 0,10-29 7 0,-6-6-7 15,-4 35 9-15,0 0-9 0,0-38 10 0,-5-5-10 0,5 43 13 16,0 0-13-16,-9-40 13 0,5 10-13 0,4 30 14 15,0 0-14-15,-3-20 15 0,1 4-15 0,2 16 15 0,0 0-15 16,5-9 16-16,4 6-16 0,4-1-1641 0</inkml:trace>
  <inkml:trace contextRef="#ctx0" brushRef="#br0" timeOffset="17212.47">6643 2772 1603 0,'0'0'0'0,"2"12"0"15,5 13 0-15,-7-25 24 0,0 0-24 0,0 40 25 16,-9 4-25-16,9-44 59 0,0 0-59 0,-13 40 60 16,8-10-60-16,5-30 31 0,0 0-31 0,0 19 31 15,9-16-31-15,-9-3 7 0,0 0-7 0,9-12 7 16,8-10-7-16,-2 1-1326 0</inkml:trace>
  <inkml:trace contextRef="#ctx0" brushRef="#br0" timeOffset="17332.74">6593 2549 1255 0,'0'0'0'0,"0"0"0"0,6 17 0 16,-6-17 23-16,0 0-23 0,9 19 24 0,3 11-24 16,-12-30 11-16,0 0-11 0,23 33 12 0,5 3-12 15,-28-36 1-15,0 0-1 0,35 40 1 0,2-4-1 16,-1 4-936-16</inkml:trace>
  <inkml:trace contextRef="#ctx0" brushRef="#br0" timeOffset="17885.98">7094 2703 1311 0,'0'0'0'16,"0"0"0"-16,-17 4 0 0,17-4 0 0,0 0 0 15,-27 5 0-15,-19 3 0 0,46-8 0 0,0 0 0 16,-44 16 0-16,13 5 0 0,31-21 47 0,0 0-47 16,-23 34 48-16,9 11-48 0,14-45 90 0,0 0-90 0,-6 49 91 15,12-8-91-15,-6-41 65 0,0 0-65 0,17 35 65 16,11-9-65-16,-28-26 51 0,0 0-51 15,36 10 52-15,10-20-52 0,-46 10 20 0,0 0-20 0,45-29 20 16,3-23-20-16,-48 52 5 0,0 0-5 0,46-61 6 16,-6 7-6-16,-40 54 1 0,0 0-1 0,32-67 1 15,-5-14-1-15,-27 81 1 0,0 0-1 0,14-89 2 16,-9-13-2-16,-5 102 5 0,0 0-5 0,0-97 5 16,-11 18-5-16,11 79 9 0,0 0-9 0,-8-66 9 15,-5 26-9-15,13 40 11 0,0 0-11 0,-9-24 12 16,-5 8-12-16,14 16 15 0,0 0-15 0,-17 7 16 0,-6 26-16 15,23-33 16-15,0 0-16 0,-23 45 17 0,9 10-17 16,14-55 18-16,0 0-18 0,-4 70 19 0,10 23-19 16,-6-93 20-16,0 0-20 0,17 97 20 0,10-12-20 15,-27-85 19-15,0 0-19 0,31 73 20 0,5-13-20 16,-36-60 18-16,0 0-18 0,33 49 19 0,11-18-19 16,-44-31 16-16,0 0-16 0,50 14 16 0,1-16-16 15,-51 2 13-15,0 0-13 0,53-12 14 0,-7-11-14 16,-46 23 12-16,0 0-12 0,35-26 12 0,-3 2-12 0,-32 24 9 15,0 0-9-15,23-24 9 0,-15 8-9 0,-8 16 7 16,0 0-7-16,4-12 7 0,-4 3-7 0,0 9 7 16,0 0-7-16,-9 0 7 0,-16 9-7 0,25-9 7 0,0 0-7 15,-19 16 7-15,5 13-7 0,14-29 6 0,0 0-6 16,0 31 6-16,9-1-6 0,-9-30 5 0,0 0-5 16,19 24 5-16,8-3-5 0,-27-21 3 0,0 0-3 15,35 19 3-15,5-7-3 0,3 3-1677 0</inkml:trace>
  <inkml:trace contextRef="#ctx0" brushRef="#br0" timeOffset="18999.72">8761 2355 1043 0,'0'0'0'0,"-5"-12"0"0,-7-19 0 0,12 31 52 15,0 0-52-15,-20-52 53 0,4-5-53 0,16 57 82 16,0 0-82-16,-10-57 82 0,4 12-82 0,6 45 63 0,0 0-63 16,0-36 63-16,6 4-63 0,-6 32 49 0,0 0-49 15,10-12 49-15,8 24-49 0,-18-12 36 0,0 0-36 16,21 33 37-16,2 26-37 0,-23-59 33 0,0 0-33 16,19 81 34-16,3 25-34 0,-22-106 27 0,0 0-27 15,19 116 28-15,-5 14-28 0,-14-130 23 0,0 0-23 16,16 133 24-16,-2 5-24 0,-14-138 18 0,0 0-18 0,18 137 19 15,1-21-19-15,-19-116 13 0,0 0-13 0,21 102 13 16,2-17-13-16,-23-85 8 0,0 0-8 0,23 64 9 16,0-26-9-16,-23-38 0 0,0 0 0 0,27 16 0 15,-1-25 0-15,-26 9-7 0,0 0 7 0,23-31-7 16,5-19 7-16,-28 50-15 0,0 0 15 0,23-64-14 16,-11-6 14-16,-12 70-11 0,0 0 11 0,0-76-10 15,-17-8 10-15,17 84-3 0,0 0 3 0,-32-85-3 16,-3 16 3-16,35 69 0 0,0 0 0 0,-34-56 0 15,4 23 0-15,30 33 2 0,0 0-2 0,-28-15 3 0,-11 13-3 16,39 2 11-16,0 0-11 0,-33 9 11 0,10 8-11 16,23-17 17-16,0 0-17 0,-9 22 17 0,11-1-17 15,-2-21 20-15,0 0-20 0,16 21 21 0,12-12-21 16,-28-9 20-16,0 0-20 0,35 3 20 0,6-8-20 16,-41 5 16-16,0 0-16 0,40-12 17 0,1-7-17 15,-41 19 16-15,0 0-16 0,46-25 17 0,3-7-17 0,-49 32 16 16,0 0-16-16,51-37 16 0,-1-6-16 0,-50 43 13 15,0 0-13-15,40-45 14 0,-17 0-14 16,-23 45 14-16,0 0-14 0,12-33 14 0,-6 14-14 0,-6 19 13 16,0 0-13-16,0 0 13 0,0 12-13 0,0-12 11 0,0 0-11 15,3 24 12-15,6 13-12 0,-9-37 10 0,0 0-10 16,14 40 11-16,13-8-11 0,-27-32 8 0,0 0-8 16,28 25 9-16,2-10-9 0,-30-15 5 0,0 0-5 15,32 12 6-15,-4 4-6 0,-28-16 3 0,0 0-3 16,28 5 4-16,7-10-4 0,-35 5 2 0,0 0-2 15,44-12 2-15,8-11-2 0,-52 23 1 0,0 0-1 0,58-26 1 16,-3-8-1-16,-55 34 1 0,0 0-1 0,49-49 1 16,-14-13-1-16,-35 62 1 0,0 0-1 0,23-61 2 15,-12 27-2-15,-11 34 4 0,0 0-4 0,1-21 5 16,-4 9-5-16,3 12 7 0,0 0-7 0,-14 7 8 16,-21 14-8-16,35-21 10 0,0 0-10 0,-32 36 10 15,5 16-10-15,27-52 10 0,0 0-10 0,-14 57 10 16,14-5-10-16,0-52 7 0,0 0-7 0,13 41 7 15,15-4-7-15,-28-37 4 0,0 0-4 0,37 27 5 16,7-6-5-16,-44-21 3 0,0 0-3 0,41 9 4 16,4-9-4-16,-45 0 2 0,0 0-2 0,53-9 2 0,11-12-2 15,-64 21 1-15,0 0-1 0,67-24 2 0,-4-3-2 16,-63 27 1-16,0 0-1 0,60-40 1 0,-10-10-1 16,-50 50 0-16,0 0 0 0,37-59 0 0,-14-7 0 15,-23 66 0-15,0 0 0 0,16-57 1 0,-11 22-1 16,-5 35 1-16,0 0-1 0,2-17 1 0,-4 10-1 0,2 7 1 15,0 0-1-15,-5 16 1 0,-13 23-1 0,18-39 2 16,0 0-2-16,-18 52 2 0,1 14-2 0,17-66 3 16,0 0-3-16,-13 61 3 0,6-9-3 0,7-52 4 15,0 0-4-15,-3 45 4 0,-3-6-4 0,6-39 3 16,0 0-3-16,0 37 3 0,-3 3-3 0,3-40 0 0,0 0 0 16,0 45 1-16,3 3-1 0,-3-48 0 0,0 0 0 15,9 40 0-15,7-23 0 0,2 2-1689 0</inkml:trace>
  <inkml:trace contextRef="#ctx0" brushRef="#br0" timeOffset="19104.2">10774 2772 1468 0,'0'0'0'0,"0"0"0"15,7 7 0-15,-7-7 40 0,0 0-40 0,3 5 40 16,-3-5-40-16,0 0 17 0,0 0-17 0,-12 9 18 16,5-11-18-16,0 2-1128 0</inkml:trace>
  <inkml:trace contextRef="#ctx0" brushRef="#br0" timeOffset="41766.36">1829 4472 483 0,'0'0'0'0,"0"0"0"0,0 0 0 0,0 0 21 15,0 0-21-15,0 0 22 0,11 24-22 0,-11-24 89 0,0 0-89 16,12 9 90-16,7-6-90 0,-19-3 102 0,0 0-102 16,30 2 102-16,11-4-102 0,-41 2 63 0,0 0-63 15,46-10 63-15,12-4-63 0,-58 14 42 0,0 0-42 0,60-16 43 16,-11 8-43-16,-49 8 40 0,0 0-40 0,36 0 40 15,-10 5-40-15,-26-5 36 0,0 0-36 0,14 15 36 16,-8 10-36-16,-6-25 39 0,0 0-39 0,-6 33 40 16,-11 22-40-16,17-55 37 0,0 0-37 0,-27 62 37 15,-5 9-37-15,32-71 32 0,0 0-32 0,-31 62 33 16,3-6-33-16,28-56 34 0,0 0-34 0,-25 41 35 16,14-4-35-16,11-37 21 0,0 0-21 0,0 31 21 15,18-10-21-15,-18-21 13 0,0 0-13 0,23 15 13 16,3-11-13-16,2 1-1161 0</inkml:trace>
  <inkml:trace contextRef="#ctx0" brushRef="#br0" timeOffset="42118.53">2231 4174 897 0,'0'0'0'0,"-3"-9"0"0,-6-15 0 16,9 24 5-16,0 0-5 0,-11-27 6 0,-1 11-6 15,12 16 10-15,0 0-10 0,-32-9 10 0,-35-3-10 16,67 12 12-16,0 0-12 0,-72 0 13 0,5 19-13 0,67-19 22 15,0 0-22-15,-60 42 22 0,-4 30-22 0,64-72 33 16,0 0-33-16,-61 82 34 0,10 10-34 0,51-92 58 16,0 0-58-16,-41 100 59 0,15 14-59 0,26-114 64 15,0 0-64-15,-6 116 65 0,33-14-65 0,-27-102 58 0,0 0-58 16,42 94 58-16,16-1-58 0,-58-93 46 0,0 0-46 16,78 71 47-16,19-29-47 0,-97-42 43 0,0 0-43 15,100 10 44-15,8-29-44 0,-108 19 44 0,0 0-44 16,106-36 44-16,1-16-44 0,-107 52 36 0,0 0-36 15,94-61 37-15,-11-13-37 0,-83 74 40 0,0 0-40 0,62-96 41 16,-29-21-41-16,-33 117 46 0,0 0-46 0,0-127 47 16,-33 3-47-16,33 124 51 0,0 0-51 0,-59-109 51 15,-18 29-51-15,77 80 53 0,0 0-53 0,-103-50 54 16,-15 34-54-16,118 16 38 0,0 0-38 0,-125 21 39 16,3 35-39-16,122-56 27 0,0 0-27 0,-109 72 28 15,14 6-28-15,-1-2-1652 0</inkml:trace>
  <inkml:trace contextRef="#ctx1" brushRef="#br0">7488 7928 0,'0'0'0,"0"0"0</inkml:trace>
  <inkml:trace contextRef="#ctx0" brushRef="#br0" timeOffset="50450.71">4232 4719 785 0,'0'0'0'0,"0"0"0"15,0 0 0-15,0 0 60 0,0 0-60 0,19-41 61 16,4-6-61-16,-23 47 132 0,0 0-132 0,30-50 132 16,-2 1-132-16,-28 49 112 0,0 0-112 0,27-43 112 15,-19-2-112-15,-8 45 89 0,0 0-89 0,0-40 89 16,-5 7-89-16,5 33 54 0,0 0-54 0,-21-24 54 0,-23 9-54 16,44 15 41-16,0 0-41 0,-48-4 41 0,-8 23-41 15,56-19 42-15,0 0-42 0,-51 30 43 0,10 6-43 16,41-36 34-16,0 0-34 0,-37 40 34 0,7-9-34 15,30-31 25-15,0 0-25 0,-18 33 26 0,25-4-26 16,-7-29 26-16,0 0-26 0,20 37 27 0,12 6-27 16,-32-43 25-16,0 0-25 0,35 41 26 0,11 6-26 15,-46-47 14-15,0 0-14 0,46 48 14 0,6-3-14 0,-52-45 10 16,0 0-10-16,46 40 10 0,-23-2-10 0,-23-38 7 16,0 0-7-16,-1 40 8 0,-35 9-8 0,36-49 7 15,0 0-7-15,-61 45 7 0,-17 10-7 0,78-55 8 0,0 0-8 16,-95 50 8-16,-18-3-8 0,113-47 9 0,0 0-9 15,-104 38 10-15,23-14-10 0,81-24 0 0,0 0 0 16,-62 11 0-16,25-15 0 0,37 4-17 0,0 0 17 16,-23-24-17-16,14-33 17 0,0 1-1551 0</inkml:trace>
  <inkml:trace contextRef="#ctx0" brushRef="#br0" timeOffset="50833.48">4738 4162 1065 0,'0'0'0'0,"0"0"0"0,-9-9 0 0,9 9 11 16,0 0-11-16,-9 9 12 0,6 24-12 0,3-33 39 15,0 0-39-15,3 52 39 0,6 15-39 0,-9-67 68 16,0 0-68-16,14 73 68 0,4-7-68 0,-18-66 75 15,0 0-75-15,19 69 75 0,-1 16-75 0,-18-85 65 0,0 0-65 16,21 88 65-16,-2-10-65 0,-19-78 47 0,0 0-47 16,22 67 48-16,-8-11-48 0,-14-56 32 0,0 0-32 15,14 41 32-15,-2-20-32 0,-1 2-1246 0</inkml:trace>
  <inkml:trace contextRef="#ctx0" brushRef="#br0" timeOffset="52002.81">4665 4750 1267 0,'0'0'0'0,"0"0"0"15,-17 0 0-15,17 0 15 0,0 0-15 0,-14 6 15 16,14-6-15-16,0 0 19 0,0 0-19 0,2 8 19 16,13-1-19-16,-15-7 8 0,0 0-8 0,29 0 9 15,15-7-9-15,-44 7 14 0,0 0-14 0,60-8 14 16,10-13-14-16,-70 21 19 0,0 0-19 0,69-28 19 16,0-8-19-16,-69 36 22 0,0 0-22 0,67-40 22 0,-9 2-22 15,-58 38 27-15,0 0-27 0,49-31 27 0,-12 10-27 16,-37 21 29-16,0 0-29 0,22-16 29 0,-22 16-29 15,0 0 36-15,0 0-36 0,-16 4 36 0,-18 24-36 16,34-28 35-16,0 0-35 0,-31 38 35 0,-1 17-35 16,32-55 31-16,0 0-31 0,-18 61 32 0,9-10-32 15,9-51 31-15,0 0-31 0,6 42 32 0,6-11-32 16,-12-31 28-16,0 0-28 0,19 24 29 0,11-11-29 16,-30-13 22-16,0 0-22 0,32 5 22 0,14-5-22 0,-46 0 20 15,0 0-20-15,40-12 20 0,-2-9-20 0,-38 21 16 16,0 0-16-16,26-31 16 0,-8-9-16 0,-18 40 13 15,0 0-13-15,5-45 14 0,-10-9-14 0,5 54 14 0,0 0-14 16,-7-43 14-16,0 19-14 0,7 24 12 0,0 0-12 16,-4-14 13-16,-5 10-13 0,9 4 11 0,0 0-11 15,-9 9 11-15,1 22-11 0,8-31 10 0,0 0-10 16,-6 37 11-16,15 8-11 0,-9-45 9 0,0 0-9 0,19 45 10 16,17-9-10-16,-36-36 8 0,0 0-8 0,35 28 8 15,-1-2-8-15,-34-26 7 0,0 0-7 0,35 19 8 16,5-12-8-16,-40-7 7 0,0 0-7 0,44-2 8 15,-1-10-8-15,-43 12 6 0,0 0-6 0,49-30 6 16,1-18-6-16,-50 48 6 0,0 0-6 0,49-64 7 16,-14-11-7-16,-35 75 8 0,0 0-8 0,23-79 8 15,-12-3-8-15,-11 82 11 0,0 0-11 0,3-91 11 16,-8-15-11-16,5 106 13 0,0 0-13 0,-12-100 13 16,1 25-13-16,11 75 12 0,0 0-12 0,-12-55 13 15,3 26-13-15,9 29 11 0,0 0-11 0,-5-19 12 0,1 10-12 16,4 9 10-16,0 0-10 0,-9 0 11 0,-1 17-11 15,10-17 10-15,0 0-10 0,-13 31 10 0,8 21-10 16,5-52 8-16,0 0-8 0,0 73 8 0,2 24-8 16,-2-97 7-16,0 0-7 0,12 102 8 0,11-2-8 15,-23-100 6-15,0 0-6 0,27 94 6 0,4 6-6 0,-31-100 7 16,0 0-7-16,36 88 8 0,-3-25-8 16,-33-63 2-16,0 0-2 0,39 43 3 0,1-19-3 0,-40-24 0 15,0 0 0-15,43 9 1 0,4-18-1 0,-47 9 0 16,0 0 0-16,43-22 0 0,-3-16 0 0,-40 38 0 15,0 0 0-15,27-58 0 0,-13-9 0 0,-14 67 0 0,0 0 0 16,3-66 0-16,-11 26 0 0,8 40 0 0,0 0 0 16,-14-27 1-16,-11 6-1 0,25 21 1 0,0 0-1 15,-32-9 1-15,-5 11-1 0,37-2 2 0,0 0-2 16,-37 16 2-16,14 11-2 0,23-27 4 0,0 0-4 16,-9 37 4-16,20-1-4 0,-11-36 5 0,0 0-5 0,30 33 6 15,16-12-6-15,-46-21 5 0,0 0-5 0,58 10 5 16,0-10-5-16,-58 0 4 0,0 0-4 0,55-16 5 15,-6-23-5-15,-49 39 3 0,0 0-3 0,41-54 4 16,-10-1-4-16,-31 55 2 0,0 0-2 0,29-70 2 16,-12-11-2-16,-17 81 2 0,0 0-2 0,9-92 3 15,-9-8-3-15,0 100 2 0,0 0-2 0,-9-93 2 16,-3 20-2-16,12 73 2 0,0 0-2 0,-14-54 2 16,3 23-2-16,11 31 2 0,0 0-2 0,-7-21 2 0,2 13-2 15,5 8 1-15,0 0-1 0,-12 0 2 0,-11 17-2 16,23-17 1-16,0 0-1 0,-20 28 2 0,11 13-2 15,9-41 2-15,0 0-2 0,4 59 2 0,10 22-2 16,-14-81 2-16,0 0-2 0,19 94 2 0,8-2-2 16,-27-92 1-16,0 0-1 0,37 84 1 0,11-14-1 15,-48-70 2-15,0 0-2 0,51 53 2 0,7-10-2 16,-58-43 1-16,0 0-1 0,58 33 2 0,-8-21-2 16,-50-12 1-16,0 0-1 0,40 0 2 0,-8-12-2 0,-32 12 1 15,0 0-1-15,23-20 1 0,-9-13-1 0,-14 33 1 16,0 0-1-16,5-28 2 0,-7 7-2 0,2 21 1 15,0 0-1-15,-3-12 2 0,-2 2-2 0,5 10 2 0,0 0-2 16,-14 0 2-16,-18 10-2 0,32-10 3 0,0 0-3 16,-36 24 4-16,5 21-4 0,31-45 3 0,0 0-3 15,-23 54 4-15,16 10-4 0,7-64 1 0,0 0-1 16,12 55 1-16,16-13-1 0,-28-42 0 0,0 0 0 16,48 28 0-16,12-20 0 0,-60-8 0 0,0 0 0 0,72-8 0 15,18-20 0-15,-5-2-1869 0</inkml:trace>
  <inkml:trace contextRef="#ctx0" brushRef="#br0" timeOffset="52735.54">8220 4056 1211 0,'0'0'0'0,"0"0"0"16,-18 0 0-16,18 0 57 0,0 0-57 0,-14 0 58 0,0 0-58 15,14 0 111-15,0 0-111 0,-23 9 112 0,-12 19-112 16,35-28 86-16,0 0-86 0,-37 45 87 0,5 19-87 16,32-64 40-16,0 0-40 0,-25 72 41 0,11-2-41 15,14-70 29-15,0 0-29 0,-2 60 29 0,16-11-29 16,-14-49 23-16,0 0-23 0,27 36 24 0,6-8-24 16,-33-28 18-16,0 0-18 0,48 8 18 0,3-16-18 15,-51 8 13-15,0 0-13 0,55-24 13 0,3-9-13 0,-58 33 9 16,0 0-9-16,46-49 10 0,-6-15-10 0,-40 64 10 15,0 0-10-15,27-73 10 0,-24-3-10 0,-3 76 9 0,0 0-9 16,-17-69 10-16,-20 21-10 0,37 48 11 0,0 0-11 16,-39-33 11-16,2 17-11 0,37 16 10 0,0 0-10 15,-32-3 11-15,6 3-11 0,26 0 2 0,0 0-2 16,-23 7 2-16,10 1-2 0,13-8-1 0,0 0 1 16,8 12 0-16,20-6 0 0,-2 1-1496 0</inkml:trace>
  <inkml:trace contextRef="#ctx0" brushRef="#br0" timeOffset="52934.54">8726 3842 1491 0,'0'0'0'0,"-2"17"0"16,-7 19 0-16,9-36 17 0,0 0-17 0,-14 49 18 16,-2 3-18-16,16-52 37 0,0 0-37 0,-19 73 38 15,-4 29-38-15,23-102 81 0,0 0-81 0,-26 112 82 16,-1 9-82-16,27-121 59 0,0 0-59 0,-26 121 59 0,-3 7-59 15,29-128 46-15,0 0-46 0,-26 123 47 0,8-19-47 16,18-104 38-16,0 0-38 0,-10 88 39 0,6-18-39 16,-1-1-1479-16</inkml:trace>
  <inkml:trace contextRef="#ctx0" brushRef="#br0" timeOffset="53317.34">8811 4416 1367 0,'0'0'0'0,"5"7"0"0,7 11 0 0,-12-18 17 16,0 0-17-16,18 32 17 0,-2 17-17 0,-16-49 49 0,0 0-49 16,16 71 49-16,-6 19-49 0,-10-90 61 0,0 0-61 15,9 88 62-15,-5-19-62 0,-4-69 63 0,0 0-63 16,1 64 64-16,-2 6-64 0,1-70 51 0,0 0-51 16,-9 60 51-16,0-11-51 0,9-49 40 0,0 0-40 15,-5 33 41-15,1-21-41 0,4-12 31 0,0 0-31 0,4-16 32 16,1-29-32-16,-5 45 18 0,0 0-18 0,9-57 19 15,-4-7-19-15,-5 64 11 0,0 0-11 0,0-78 11 16,0-22-11-16,0 100 5 0,0 0-5 0,-5-102 5 16,1 5-5-16,4 97 2 0,0 0-2 15,4-89 3-15,1 8-3 0,-5 81 1 0,0 0-1 0,5-71 2 16,8 17-2-16,-13 54 0 0,0 0 0 0,14-43 0 16,7 19 0-16,-21 24 0 0,0 0 0 0,28-2 1 15,4 23-1-15,-32-21 3 0,0 0-3 0,35 36 3 16,2 9-3-16,-37-45 13 0,0 0-13 0,27 45 13 0,-17 2-13 15,-10-47 14-15,0 0-14 0,-5 45 15 0,-18-9-15 16,23-36 14-16,0 0-14 0,-40 33 15 0,-20-8-15 16,60-25 8-16,0 0-8 0,-53 15 9 0,16-18-9 15,1-3-1575-15</inkml:trace>
  <inkml:trace contextRef="#ctx0" brushRef="#br0" timeOffset="53966.54">10585 4223 942 0,'0'0'0'16,"0"0"0"-16,-14-13 0 0,14 13 25 0,0 0-25 15,-12 0 26-15,-2 13-26 0,14-13 54 0,0 0-54 16,-9 36 55-16,-5 19-55 0,14-55 81 15,0 0-81-15,-9 66 82 0,0 10-82 0,9-76 78 0,0 0-78 0,-5 78 78 16,5 14-78-16,0-92 61 0,0 0-61 0,1 90 62 16,6-18-62-16,-7-72 42 0,0 0-42 0,8 61 43 15,-1-14-43-15,-7-47 29 0,0 0-29 0,5 36 29 16,5-6-29-16,1-1-1206 0</inkml:trace>
  <inkml:trace contextRef="#ctx0" brushRef="#br0" timeOffset="54218.38">10492 4229 1267 0,'0'0'0'0,"-2"-10"0"0,-5-19 0 15,7 29 11-15,0 0-11 0,-2-31 12 0,2 10-12 16,0 21 24-16,0 0-24 0,11-18 24 0,15 3-24 16,-26 15 24-16,0 0-24 0,35-9 24 0,15 14-24 15,-50-5 51-15,0 0-51 0,49 25 51 0,1 18-51 16,-50-43 57-16,0 0-57 0,33 60 57 0,-12 10-57 15,-21-70 59-15,0 0-59 0,0 69 60 0,-17-12-60 0,17-57 45 16,0 0-45-16,-27 48 46 0,-10-8-46 0,37-40 30 16,0 0-30-16,-35 25 31 0,12-6-31 0,23-19 7 0,0 0-7 15,-14 8 8-15,14-8-8 0,0 0-1356 0</inkml:trace>
  <inkml:trace contextRef="#ctx0" brushRef="#br0" timeOffset="54782.71">11169 4126 886 0,'0'0'0'0,"-2"7"0"0,-12 10 0 0,14-17 14 16,0 0-14-16,-18 33 15 0,-5 26-15 0,23-59 32 15,0 0-32-15,-21 62 33 0,2 5-33 0,19-67 64 0,0 0-64 16,-9 64 64-16,6-6-64 0,3-58 55 16,0 0-55-16,8 53 56 0,15 3-56 0,-23-56 48 0,0 0-48 15,29 48 49-15,9-20-49 0,-38-28 39 0,0 0-39 16,46 12 39-16,-2-24-39 0,-44 12 33 0,0 0-33 15,43-31 33-15,-6-14-33 0,-37 45 43 0,0 0-43 0,33-52 44 16,-5-2-44-16,-28 54 45 0,0 0-45 0,15-64 46 16,-17-5-46-16,2 69 32 0,0 0-32 0,-13-73 32 15,-10 12-32-15,23 61 34 0,0 0-34 0,-31-51 35 16,-13 23-35-16,44 28 27 0,0 0-27 0,-46-5 28 16,2 19-28-16,44-14 21 0,0 0-21 0,-37 34 21 15,14 16-21-15,23-50 15 0,0 0-15 0,-9 52 15 16,18 0-15-16,-9-52 4 0,0 0-4 0,19 40 4 15,11-7-4-15,2-4-1370 0</inkml:trace>
  <inkml:trace contextRef="#ctx0" brushRef="#br0" timeOffset="55583.07">11755 4126 1390 0,'0'0'0'0,"-4"8"0"0,-1 17 0 15,5-25 16-15,0 0-16 0,-13 46 16 0,3 20-16 16,10-66 12-16,0 0-12 0,-7 68 12 0,7-8-12 0,0-60 62 16,0 0-62-16,7 54 63 0,7-9-63 0,-14-45 57 15,0 0-57-15,19 34 57 0,4-9-57 0,-23-25 53 16,0 0-53-16,30 12 54 0,6-16-54 0,-36 4 43 0,0 0-43 16,40-19 44-16,9-7-44 0,-49 26 32 0,0 0-32 15,46-34 33-15,-14-4-33 0,-32 38 28 0,0 0-28 16,23-44 29-16,-12-9-29 0,-11 53 23 0,0 0-23 15,8-44 24-15,-1 24-24 0,-7 20 18 0,0 0-18 16,9-7 19-16,5 17-19 0,-14-10 17 0,0 0-17 16,20 21 18-16,1 15-18 0,-21-36 13 0,0 0-13 0,23 37 13 15,3-5-13-15,-26-32 7 0,0 0-7 0,25 25 7 16,0-6-7-16,-25-19 5 0,0 0-5 0,16 8 5 16,-4-11-5-16,-12 3 3 0,0 0-3 0,12-12 4 15,4-16-4-15,-16 28 3 0,0 0-3 0,13-36 3 16,-5-13-3-16,-8 49 3 0,0 0-3 0,0-53 4 15,4 1-4-15,-4 52 4 0,0 0-4 0,0-45 4 16,2 20-4-16,-2 25 3 0,0 0-3 0,3-8 4 16,6 16-4-16,-9-8 2 0,0 0-2 0,9 18 3 0,7 16-3 15,-16-34 2-15,0 0-2 0,26 37 2 0,15-8-2 16,-41-29 0-16,0 0 0 0,47 28 1 0,8-4-1 16,-55-24 0-16,0 0 0 0,55 16 0 0,-4-11 0 15,-51-5 0-15,0 0 0 0,47-9 0 0,-6-15 0 16,-41 24 0-16,0 0 0 0,34-36 0 0,-4-9 0 15,-30 45 0-15,0 0 0 0,19-52 0 0,-10 0 0 16,-9 52 0-16,0 0 0 0,3-42 0 0,-3 20 0 16,0 22 1-16,0 0-1 0,-5-14 2 0,-7 4-2 0,12 10 3 15,0 0-3-15,-23 3 4 0,-16 13-4 0,39-16 8 16,0 0-8-16,-37 29 9 0,5 26-9 0,32-55 11 0,0 0-11 16,-26 64 12-16,8 2-12 0,18-66 11 15,0 0-11-15,-7 64 12 0,12-10-12 0,-5-54 11 0,0 0-11 16,18 43 11-16,1-7-11 0,-19-36 8 0,0 0-8 15,30 28 9-15,7-16-9 0,-37-12 8 0,0 0-8 16,50 0 9-16,13-10-9 0,-63 10 5 0,0 0-5 16,67-24 6-16,2-9-6 0,-69 33 4 0,0 0-4 0,64-49 5 15,-12-11-5-15,-52 60 4 0,0 0-4 0,43-70 5 16,-10-2-5-16,-33 72 5 0,0 0-5 0,29-57 5 16,-15 29-5-16,-14 28 5 0,0 0-5 0,12 0 6 15,-1 24-6-15,-11-24 7 0,0 0-7 0,8 45 7 16,-4 28-7-16,-4-73 7 0,0 0-7 0,9 69 8 15,5-5-8-15,-14-64 8 0,0 0-8 0,26 49 8 16,15-17-8-16,-41-32 5 0,0 0-5 0,46 20 6 16,-4-12-6-16,-42-8 0 0,0 0 0 0,42-5 1 15,-1-14-1-15,0-2-1779 0</inkml:trace>
  <inkml:trace contextRef="#ctx0" brushRef="#br0" timeOffset="60486.74">14062 4153 1076 0,'0'0'0'0,"0"0"0"15,0 0 0-15,0 0 41 0,0 0-41 0,0 0 42 16,0 0-42-16,0 0 92 0,0 0-92 0,0 0 93 0,23-7-93 16,-23 7 84-16,0 0-84 0,37 4 84 0,24-1-84 15,-61-3 65-15,0 0-65 0,80 4 65 0,12-2-65 16,-92-2 38-16,0 0-38 0,100 0 39 0,9-9-39 16,-109 9 29-16,0 0-29 0,108-17 30 0,-9-2-30 15,-99 19 37-15,0 0-37 0,90-21 38 0,-18-3-38 16,-72 24 35-16,0 0-35 0,55-25 35 0,-20 10-35 0,-35 15 26 15,0 0-26-15,23-12 26 0,-12 3-26 16,-11 9 25-16,0 0-25 0,0-9 26 0,-6-6-26 0,6 15 24 16,0 0-24-16,-14-16 24 0,-7-5-24 0,21 21 21 15,0 0-21-15,-18-15 22 0,8 6-22 0,10 9 17 16,0 0-17-16,0 0 18 0,-9-8-18 0,9 8 15 0,0 0-15 16,0 0 15-16,0-7-15 0,0 7 11 0,0 0-11 15,12-6 11-15,27 3-11 0,-39 3 8 0,0 0-8 16,51 5 9-16,11 18-9 0,-62-23 9 0,0 0-9 15,62 33 9-15,-9 12-9 0,-53-45 10 0,0 0-10 0,37 51 11 16,-23 19-11-16,-14-70 10 0,0 0-10 0,-5 67 10 16,-22 2-10-16,27-69 8 0,0 0-8 0,-46 61 9 15,-17-16-9-15,63-45 7 0,0 0-7 0,-64 40 7 16,15-4-7-16,49-36-1 0,0 0 1 0,-35 28 0 16,8-23 0-16,2 2-1673 0</inkml:trace>
  <inkml:trace contextRef="#ctx0" brushRef="#br0" timeOffset="61151.37">17011 4008 852 0,'0'0'0'0,"0"9"0"16,0 6 0-16,0-15 145 0,0 0-145 0,-4 28 146 15,3 17-146-15,1-45 66 0,0 0-66 0,-4 54 67 16,4 6-67-16,0-60 49 0,0 0-49 0,9 55 49 15,5-13-49-15,-14-42 41 0,0 0-41 0,23 31 41 16,7-10-41-16,-30-21 32 0,0 0-32 0,37 3 32 16,7-18-32-16,-44 15 34 0,0 0-34 0,46-33 35 0,5-16-35 15,-51 49 31-15,0 0-31 0,51-48 31 16,-3 0-31-16,-48 48 23 0,0 0-23 0,40-33 24 0,-8 14-24 16,-32 19 28-16,0 0-28 0,30-4 29 15,5 23-29-15,-35-19 26 0,0 0-26 0,38 33 27 0,-7 19-27 16,-31-52 25-16,0 0-25 0,32 52 26 0,0-7-26 15,-32-45 25-15,0 0-25 0,32 33 26 0,-2-14-26 16,-30-19 22-16,0 0-22 0,29 9 23 0,-7-13-23 16,-22 4 20-16,0 0-20 0,17-21 20 0,3-19-20 0,-20 40 18 15,0 0-18-15,12-45 19 0,-10-10-19 0,-2 55 24 16,0 0-24-16,-5-50 25 0,-8 14-25 0,13 36 25 16,0 0-25-16,-16-32 25 0,2 12-25 0,14 20 25 0,0 0-25 15,-12-16 25-15,1 4-25 0,11 12 16 0,0 0-16 16,0 0 16-16,11 16-16 0,-1-1-1600 0</inkml:trace>
  <inkml:trace contextRef="#ctx0" brushRef="#br0" timeOffset="61379.41">18154 4259 1715 0,'0'0'0'0,"0"0"0"15,0 9 0-15,0-9 22 0,0 0-22 0,0 0 23 16,3 6-23-16,-3-6 46 0,0 0-46 0,0 0 46 16,0 0-46-16,0 0 96 0,0 0-96 0,0 0 97 15,2-15-97-15,-2 15 61 0,0 0-61 0,-2-16 61 0,-3 4-61 16,5 12 37-16,0 0-37 0,-9-2 38 0,-8 8-38 16,17-6 23-16,0 0-23 0,-13 12 23 0,10 0-23 15,3-12 15-15,0 0-15 0,10 7 16 0,15-11-16 16,2 1-1680-16</inkml:trace>
  <inkml:trace contextRef="#ctx0" brushRef="#br0" timeOffset="61835.7">18725 3871 1076 0,'0'0'0'0,"0"0"0"16,9-12 0-16,-9 12 55 0,0 0-55 0,11-12 56 15,3 0-56-15,-14 12 244 0,0 0-244 0,30-9 244 16,21 1-244-16,-51 8 189 0,0 0-189 0,58 5 189 16,-8 14-189-16,-50-19 39 0,0 0-39 0,46 29 40 15,-9 11-40-15,-37-40 20 0,0 0-20 0,21 36 20 16,-21 1-20-16,0-37 9 0,0 0-9 0,-13 33 10 0,-2 3-10 16,15-36 4-16,0 0-4 0,-13 31 4 0,4-14-4 15,9-17 3-15,0 0-3 0,-3 9 3 0,3-9-3 16,0 0 1-16,0 0-1 0,0 0 2 0,16-24-2 15,-16 24 0-15,0 0 0 0,14-30 1 0,5-1-1 16,-19 31 0-16,0 0 0 0,21-29 1 0,-1 5-1 16,-20 24 0-16,0 0 0 0,28-21 1 0,20 10-1 15,-48 11 0-15,0 0 0 0,51-5 0 0,5-3 0 0,1 1-1599 16</inkml:trace>
  <inkml:trace contextRef="#ctx0" brushRef="#br0" timeOffset="61985.3">19773 4062 1491 0,'0'0'0'16,"0"0"0"-16,7 0 0 0,-7 0-1 0,0 0 1 0,0 0 0 15,0 0 0-15,0 0-5 0,0 0 5 0,0-9-5 16,0 9 5-16,0 0-28 0,0 0 28 0,0 0-28 16,0-5 28-16,0-2-1008 0</inkml:trace>
  <inkml:trace contextRef="#ctx0" brushRef="#br0" timeOffset="62351.18">20555 3442 998 0,'0'0'0'0,"0"0"0"0,7 17 0 0,-7-17 9 0,0 0-9 15,7 28 10-15,-2 12-10 0,-5-40 49 0,0 0-49 16,7 54 50-16,0 18-50 0,-7-72 52 0,0 0-52 16,7 76 53-16,2 9-53 0,-9-85 48 0,0 0-48 15,11 81 49-15,1-16-49 0,-12-65 29 0,0 0-29 0,11 60 30 16,-8-3-30-16,1 4-973 0</inkml:trace>
  <inkml:trace contextRef="#ctx0" brushRef="#br0" timeOffset="62492">20443 3980 1166 0,'0'0'0'0,"0"0"0"16,-8 4 0-16,8-4 34 0,0 0-34 0,0 0 35 15,-2 8-35-15,2-8 51 0,0 0-51 0,14 4 52 16,14-1-52-16,-28-3 23 0,0 0-23 0,46 6 24 0,19-3-24 16,-65-3 6-16,0 0-6 0,73 3 6 0,-1-3-6 15,0 0-988-15</inkml:trace>
  <inkml:trace contextRef="#ctx0" brushRef="#br0" timeOffset="62640.31">21103 4024 1367 0,'0'0'0'0,"0"0"0"0,11 5 0 16,-11-5 7-16,0 0-7 0,0 0 7 0,9 3-7 0,-9-3 10 15,0 0-10-15,0 0 10 0,0 0-10 0,0 0 0 0,0 0 0 16,10 4 1-16,-10-4-1 0,0 0-992 0</inkml:trace>
  <inkml:trace contextRef="#ctx0" brushRef="#br0" timeOffset="63049.75">22701 3323 1020 0,'0'0'0'0,"0"0"0"0,-2 14 0 15,2-14 75-15,0 0-75 0,-1 32 75 0,1 31-75 0,0-63 94 16,0 0-94-16,3 74 95 0,3 1-95 16,-6-75 59-16,0 0-59 0,7 79 60 0,-2 18-60 0,-5-97 35 15,0 0-35-15,7 90 36 0,-2-10-36 0,-5-80 25 0,0 0-25 16,4 65 26-16,-4-9-26 0,0-56 9 15,0 0-9-15,0 45 10 0,-2-21-10 0,2-24 0 0,0 0 0 16,-5 16 0-16,5-16 0 0,0 0-1155 0</inkml:trace>
  <inkml:trace contextRef="#ctx0" brushRef="#br0" timeOffset="64117.44">22624 3980 919 0,'0'0'0'16,"-7"-3"0"-16,-16-9 0 0,23 12 0 0,0 0 0 16,-25-12 1-16,7 6-1 0,18 6-1 0,0 0 1 0,-12 0-1 15,3 6 1-15,9-6 12 0,0 0-12 0,4 12 13 16,15 3-13-16,-19-15 35 0,0 0-35 0,34 12 35 15,11-8-35-15,-45-4 50 0,0 0-50 0,62 0 50 16,18 3-50-16,-80-3 55 0,0 0-55 0,82 0 55 16,-7-15-55-16,-75 15 45 0,0 0-45 0,68-24 46 15,-6-13-46-15,-62 37 36 0,0 0-36 0,49-52 37 16,-10-13-37-16,-39 65 36 0,0 0-36 0,29-65 37 16,-15 14-37-16,-14 51 31 0,0 0-31 0,3-37 32 15,-10 13-32-15,7 24 28 0,0 0-28 0,-14-9 29 0,-11 13-29 16,25-4 24-16,0 0-24 0,-23 17 25 0,2 23-25 15,21-40 26-15,0 0-26 0,-17 52 26 0,4 8-26 16,13-60 18-16,0 0-18 0,-5 61 19 0,5-4-19 16,0-57 15-16,0 0-15 0,9 40 16 0,7-11-16 15,-16-29 11-15,0 0-11 0,23 16 11 0,7-7-11 16,-30-9 8-16,0 0-8 0,38 3 9 0,12-12-9 0,-50 9 9 16,0 0-9-16,51-15 10 0,-9-9-10 0,-42 24 7 15,0 0-7-15,39-33 8 0,-5-14-8 0,-34 47 7 16,0 0-7-16,24-42 8 0,-4 10-8 0,-20 32 8 15,0 0-8-15,12-25 9 0,-3 13-9 0,-9 12 10 0,0 0-10 16,10 9 11-16,8 24-11 0,-18-33 8 0,0 0-8 16,19 45 9-16,-3 1-9 0,-16-46 8 0,0 0-8 15,14 45 9-15,-5-8-9 0,-9-37 13 0,0 0-13 16,7 27 14-16,0-9-14 0,-7-18 16 0,0 0-16 0,4 12 17 16,-1-5-17-16,-3-7 17 0,0 0-17 0,0 0 17 15,11-4-17-15,-11 4 17 0,0 0-17 0,12-8 17 16,13-11-17-16,-25 19 17 0,0 0-17 0,28-30 17 15,0-4-17-15,-28 34 16 0,0 0-16 0,23-30 17 16,-7 9-17-16,-16 21 14 0,0 0-14 0,11-15 15 16,-8 3-15-16,-3 12 13 0,0 0-13 0,7 3 13 15,11 9-13-15,-18-12 9 0,0 0-9 0,18 18 10 16,-6 1-10-16,-12-19 7 0,0 0-7 0,9 17 8 16,-2-1-8-16,-7-16 6 0,0 0-6 0,9 12 6 0,0-4-6 15,-9-8 6-15,0 0-6 0,10 0 6 0,2 0-6 16,-12 0 5-16,0 0-5 0,18-5 5 0,7-10-5 15,-25 15 5-15,0 0-5 0,28-21 5 0,0-10-5 16,-28 31 7-16,0 0-7 0,25-33 7 0,-7 12-7 16,-18 21 6-16,0 0-6 0,12-19 6 0,0 10-6 15,-12 9 9-15,0 0-9 0,18 4 9 0,7 16-9 16,-25-20 8-16,0 0-8 0,26 33 8 0,1 4-8 16,-27-37 6-16,0 0-6 0,28 33 7 0,2-6-7 0,-30-27 4 15,0 0-4-15,28 19 5 0,-10-7-5 0,-18-12 2 16,0 0-2-16,23 6 3 0,-2-6-3 0,-21 0 2 15,0 0-2-15,24-6 2 0,3-6-2 0,-27 12 1 16,0 0-1-16,25-24 2 0,5-11-2 0,-30 35 1 0,0 0-1 16,28-38 2-16,-9-5-2 0,-19 43 2 0,0 0-2 15,14-40 2-15,-7 7-2 0,-7 33 1 0,0 0-1 16,4-17 2-16,-4 17-2 0,0 0 1 0,0 0-1 16,-2 24 2-16,-1 25-2 0,3-49 1 0,0 0-1 0,-6 57 2 15,-1 4-2-15,7-61 2 0,0 0-2 0,-7 65 2 16,-2 6-2-16,9-71 2 0,0 0-2 0,-10 78 2 15,-1 3-2-15,11-81 2 0,0 0-2 16,-9 77 2-16,2-22-2 0,7-55 1 0,0 0-1 0,-7 36 2 16,5-15-2-16,2-21 0 0,0 0 0 0,0 0 1 15,0 0-1-15,0 0 0 0,0 0 0 0,11-43 0 16,7-26 0-16,-18 69 0 0,0 0 0 0,23-82 0 16,5-3 0-16,-28 85 0 0,0 0 0 0,30-84 0 15,-2-1 0-15,-28 85-1 0,0 0 1 0,23-85 0 0,0 0 0 16,-23 85-1-16,0 0 1 0,21-72 0 0,-5 28 0 15,-16 44-1-15,0 0 1 0,21-24 0 0,9 10 0 16,-30 14 0-16,0 0 0 0,34 2 0 0,1 17 0 16,-35-19 0-16,0 0 0 0,32 33 0 0,-15 19 0 15,-17-52 0-15,0 0 0 0,4 53 0 0,-18-1 0 16,14-52 0-16,0 0 0 0,-28 44 0 0,-10-11 0 16,38-33 0-16,0 0 0 0,-37 27 1 0,7-1-1 15,2-2-1711-15</inkml:trace>
  <inkml:trace contextRef="#ctx0" brushRef="#br0" timeOffset="64231.68">24933 4056 1435 0,'0'0'0'16,"0"0"0"-16,0-8 0 0,0 8 0 0,0 0 0 16,1-24 0-16,5-40 0 0,-1 3-1017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00:58.112"/>
    </inkml:context>
    <inkml:brush xml:id="br0">
      <inkml:brushProperty name="width" value="0.05292" units="cm"/>
      <inkml:brushProperty name="height" value="0.05292" units="cm"/>
      <inkml:brushProperty name="color" value="#FF0000"/>
    </inkml:brush>
  </inkml:definitions>
  <inkml:trace contextRef="#ctx0" brushRef="#br0">1554 4989 807 0,'0'0'0'0,"0"0"0"0,5-24 0 16,-5 24 55-16,0 0-55 0,6-21 55 0,2 6-55 0,-8 15 140 16,0 0-140-16,7-11 140 0,-7 11-140 0,0 0 113 15,0 0-113-15,11-1 113 0,-2 9-113 0,-9-8 80 16,0 0-80-16,5 17 80 0,-1 9-80 0,-4-26 55 15,0 0-55-15,-4 45 56 0,2 30-56 0,2-75 41 0,0 0-41 16,-7 86 41-16,-1-1-41 0,8-85 36 0,0 0-36 16,-6 82 37-16,1-8-37 0,5-74 31 0,0 0-31 15,5 73 31-15,13-2-31 0,-18-71 25 0,0 0-25 16,23 65 26-16,-6-16-26 0,-17-49 19 0,0 0-19 0,20 34 20 16,1-11-20-16,-21-23 16 0,0 0-16 0,26 12 16 15,-1-5-16-15,-25-7 11 0,0 0-11 0,30 3 12 16,2-3-12-16,-32 0 12 0,0 0-12 0,32 0 12 15,-6-7-12-15,-26 7 11 0,0 0-11 0,23-5 11 16,-5 5-11-16,-18 0 7 0,0 0-7 0,19-7 7 16,2-1-7-16,-21 8 4 0,0 0-4 0,28-16 5 15,2-5-5-15,2 1-1534 0</inkml:trace>
  <inkml:trace contextRef="#ctx0" brushRef="#br0" timeOffset="177.08">2272 5453 1334 0,'0'0'0'0,"2"9"0"0,5 11 0 15,-7-20 17-15,0 0-17 0,5 28 18 0,-1 5-18 16,-4-33 36-16,0 0-36 0,1 31 37 0,-1-1-37 16,0-30 29-16,0 0-29 0,0 27 30 0,0-3-30 0,0-24 9 15,0 0-9-15,0 18 9 0,-1-6-9 0,-3 0-1080 16</inkml:trace>
  <inkml:trace contextRef="#ctx0" brushRef="#br0" timeOffset="327.62">2240 5176 1267 0,'0'0'0'16,"0"0"0"-16,0 7 0 0,0-7 21 0,0 0-21 16,-3 9 22-16,3-9-22 0,0 0 51 0,0 0-51 0,-9 3 52 15,3-1-52-15,6-2 54 0,0 0-54 0,0 0 55 16,-8 14-55-16,8-14 31 0,0 0-31 0,3 10 31 15,8 0-31-15,-2-1-1128 0</inkml:trace>
  <inkml:trace contextRef="#ctx0" brushRef="#br0" timeOffset="1048.58">2923 5349 1323 0,'0'0'0'15,"0"0"0"-15,-18 7 0 0,18-7 37 0,0 0-37 0,-14 5 38 16,5-5-38-16,9 0 80 0,0 0-80 0,-12 0 80 15,-11 5-80-15,23-5 68 0,0 0-68 0,-28 13 68 16,-4 9-68-16,32-22 52 0,0 0-52 0,-27 24 52 16,10 2-52-16,17-26 41 0,0 0-41 0,-11 28 41 15,4-4-41-15,7-24 28 0,0 0-28 0,0 28 29 16,7 1-29-16,-7-29 24 0,0 0-24 0,6 23 24 16,4-18-24-16,-10-5 18 0,0 0-18 0,12-9 19 15,3-11-19-15,-15 20 13 0,0 0-13 0,14-32 14 16,3 0-14-16,-17 32 11 0,0 0-11 0,22-30 12 0,-8 6-12 15,-14 24 10-15,0 0-10 0,14-14 10 0,0 16-10 16,-14-2 8-16,0 0-8 0,16 24 8 0,3 24-8 16,-19-48 6-16,0 0-6 0,23 70 7 0,-2 14-7 15,-21-84 5-15,0 0-5 0,18 97 5 0,-13 12-5 16,-5-109 4-16,0 0-4 0,0 103 4 0,-17-12-4 16,17-91 3-16,0 0-3 0,-23 82 4 0,-7-13-4 15,30-69 3-15,0 0-3 0,-34 60 3 0,2-8-3 0,32-52 4 16,0 0-4-16,-30 42 5 0,11-11-5 0,19-31 12 15,0 0-12-15,-14 14 12 0,-4-14-12 0,18 0 18 16,0 0-18-16,-17-21 19 0,-6-24-19 0,23 45 24 0,0 0-24 16,-18-57 25-16,9-4-25 0,9 61 23 0,0 0-23 15,4-69 23-15,13-10-23 0,-17 79 19 0,0 0-19 16,29-73 19-16,11 16-19 0,-40 57 6 0,0 0-6 16,41-45 6-16,8 5-6 0,-49 40 0 0,0 0 0 0,49-40 1 15,6-10-1-15,0 1-1716 16</inkml:trace>
  <inkml:trace contextRef="#ctx0" brushRef="#br0" timeOffset="1564.65">3112 4906 1031 0,'0'0'0'0,"0"0"0"0,10 19 0 0,-10-19 3 16,0 0-3-16,12 28 3 0,3 10-3 0,-15-38 9 0,0 0-9 16,12 59 10-16,-2 31-10 0,-10-90 60 0,0 0-60 15,9 91 61-15,5-16-61 0,-14-75 78 0,0 0-78 16,9 64 79-16,-5-9-79 0,-4-55 66 0,0 0-66 16,9 50 66-16,-1-3-66 0,-8-47 56 0,0 0-56 15,11 33 57-15,-2-9-57 0,-9-24 48 0,0 0-48 16,12 7 49-16,2-10-49 0,-14 3 40 0,0 0-40 0,11-19 41 15,1-9-41-15,-12 28 30 0,0 0-30 0,14-29 31 16,-1-1-31-16,-13 30 25 0,0 0-25 0,17-24 26 16,3 8-26-16,-20 16 21 0,0 0-21 0,26-8 22 15,11 16-22-15,-37-8 13 0,0 0-13 0,32 14 14 16,-2 10-14-16,-30-24 9 0,0 0-9 0,25 28 10 16,-4 7-10-16,-21-35 7 0,0 0-7 0,17 33 7 15,-8-13-7-15,-9-20 2 0,0 0-2 0,9 13 2 16,-9-13-2-16,0 0-1422 0</inkml:trace>
  <inkml:trace contextRef="#ctx0" brushRef="#br0" timeOffset="1815.66">3768 4844 1457 0,'0'0'0'0,"0"0"0"0,0 12 0 16,0-12 52-16,0 0-52 0,0 12 53 0,0 2-53 0,0-14 109 15,0 0-109-15,3 22 109 0,2 11-109 0,-5-33 82 16,0 0-82-16,9 54 83 0,5 26-83 0,-14-80 47 16,0 0-47-16,15 91 47 0,2-1-47 0,-17-90 32 0,0 0-32 15,18 92 33-15,5-2-33 16,-23-90 23-16,0 0-23 0,30 76 24 0,-2-14-24 0,-28-62 18 0,0 0-18 16,32 47 18-16,-1-23-18 0,-31-24 8 0,0 0-8 15,32 9 8-15,-2-12-8 0,-30 3 1 0,0 0-1 16,25-21 1-16,1-16-1 0,1-2-1594 0</inkml:trace>
  <inkml:trace contextRef="#ctx0" brushRef="#br0" timeOffset="1977.6">3768 5365 1356 0,'0'0'0'0,"0"0"0"15,-18 5 0-15,18-5 5 0,0 0-5 0,-11 7 6 16,11-7-6-16,0 0 13 0,0 0-13 0,0 0 13 15,29-21-13-15,-29 21 11 0,0 0-11 0,40-15 12 0,18-1-12 16,-58 16 0-16,0 0 0 0,64-17 0 0,3-2 0 16,2-2-1002-16</inkml:trace>
  <inkml:trace contextRef="#ctx0" brushRef="#br0" timeOffset="2609.6">5569 5349 807 0,'0'0'0'16,"0"0"0"-16,0 0 0 0,0 0 5 16,0 0-5-16,8 33 5 0,-2 2-5 0,-6-35 11 0,0 0-11 15,5 41 11-15,-1 2-11 0,-4-43 50 0,0 0-50 16,0 45 50-16,3-12-50 0,-3-33 74 0,0 0-74 0,0 21 75 15,0-9-75-15,0-12 63 0,0 0-63 0,0 0 63 16,0 0-63-16,0 0 51 0,0 0-51 0,-7-8 52 16,11-24-52-16,-1 3-928 0</inkml:trace>
  <inkml:trace contextRef="#ctx0" brushRef="#br0" timeOffset="3584.38">5505 5074 998 0,'0'0'0'0,"0"0"0"15,-3-9 0-15,3 9-3 0,0 0 3 0,0 0-2 16,-11-7 2-16,11 7-7 0,0 0 7 0,0 0-6 15,7 0 6-15,-7 0 15 0,0 0-15 0,9 4 16 16,0-4-16-16,-9 0 45 0,0 0-45 0,12 3 45 16,2 3-45-16,-14-6 60 0,0 0-60 0,18 0 61 0,-1 0-61 15,-17 0 61-15,0 0-61 0,15-9 61 0,-3-3-61 16,-12 12 47-16,0 0-47 0,5-16 48 16,-5 4-48-16,0 12 37 0,0 0-37 0,0-9 37 0,0 3-37 15,0 6 31-15,0 0-31 0,0 0 32 0,0 0-32 16,0 0 25-16,0 0-25 0,0 0 26 0,-9-2-26 15,9 2 13-15,0 0-13 0,-8 14 14 0,-1 31-14 16,3 1-1181-16</inkml:trace>
  <inkml:trace contextRef="#ctx0" brushRef="#br0" timeOffset="3899.13">5913 5425 1267 0,'0'0'0'16,"3"9"0"-16,-1 8 0 0,-2-17 7 0,0 0-7 16,3 23 7-16,-3-2-7 0,0-21 10 0,0 0-10 15,-3 15 11-15,3-6-11 0,0-9 48 0,0 0-48 0,3 7 48 16,-3-7-48-16,0 0 51 0,0 0-51 0,6-4 52 16,1-11-52-16,-7 15 51 0,0 0-51 0,5-18 52 15,4-6-52-15,-9 24 42 0,0 0-42 0,9-24 43 16,-1 5-43-16,-8 19 32 0,0 0-32 0,9-16 32 15,0 11-32-15,-9 5 25 0,0 0-25 0,14 0 26 16,9 4-26-16,-23-4 24 0,0 0-24 0,23 12 24 16,4 5-24-16,-27-17 21 0,0 0-21 0,22 24 22 0,5 6-22 15,-27-30 19-15,0 0-19 0,16 34 20 0,-9 8-20 16,-7-42 14-16,0 0-14 0,9 34 14 0,5-13-14 16,0 0-1412-16</inkml:trace>
  <inkml:trace contextRef="#ctx0" brushRef="#br0" timeOffset="4333.03">6523 4872 807 0,'0'0'0'0,"0"0"0"15,0 17 0-15,0-17 134 0,0 0-134 0,0 48 135 0,3 53-135 16,-3-101 120-16,0 0-120 0,0 109 120 0,4-19-120 16,-4-90 49-16,0 0-49 0,9 76 49 0,0-12-49 15,-9-64 21-15,0 0-21 0,14 53 21 0,3 3-21 16,-17-56 3-16,0 0-3 0,16 48 3 0,-3-11-3 15,-5-1-1037-15</inkml:trace>
  <inkml:trace contextRef="#ctx0" brushRef="#br0" timeOffset="4732.6">6364 5425 863 0,'0'0'0'0,"0"0"0"0,4 9 0 0,-4-9 24 15,0 0-24-15,8 7 25 0,10-2-25 0,-18-5 26 0,0 0-26 16,28-5 26-16,18-6-26 0,-46 11 37 0,0 0-37 15,58-8 37-15,20-4-37 0,-78 12 45 0,0 0-45 16,79-9 46-16,-10-3-46 0,-69 12 42 0,0 0-42 16,64-16 42-16,-15-4-42 0,-49 20 36 0,0 0-36 15,41-28 37-15,-15-5-37 0,-26 33 40 0,0 0-40 0,18-31 41 16,-9 5-41-16,-9 26 43 0,0 0-43 0,5-19 44 16,-9 10-44-16,4 9 42 0,0 0-42 0,0 0 42 15,-14 26-42-15,14-26 38 0,0 0-38 0,-9 31 39 16,9 9-39-16,0-40 33 0,0 0-33 0,6 38 33 15,10-3-33-15,-16-35 29 0,0 0-29 0,19 24 30 16,13-8-30-16,-32-16 20 0,0 0-20 0,31 13 20 16,10 0-20-16,-41-13 16 0,0 0-16 0,41 7 16 15,3-7-16-15,-44 0 11 0,0 0-11 0,40-7 12 16,-6-9-12-16,-34 16 11 0,0 0-11 0,30-17 12 0,-13-7-12 16,-17 24 16-16,0 0-16 0,20-20 16 0,-3 8-16 15,-17 12 16-15,0 0-16 0,18-5 17 0,1 9-17 16,-19-4 17-16,0 0-17 0,18 12 17 0,0 2-17 15,-18-14 17-15,0 0-17 0,14 19 17 0,4 1-17 16,-18-20 13-16,0 0-13 0,21 21 13 0,2 2-13 16,1-3-1453-16</inkml:trace>
  <inkml:trace contextRef="#ctx0" brushRef="#br0" timeOffset="5266.42">7925 5313 886 0,'0'0'0'0,"-12"0"0"16,-8-5 0-16,20 5 46 0,0 0-46 0,-24-4 46 0,4 4-46 16,20 0 75-16,0 0-75 0,-26 0 75 0,-6 9-75 15,32-9 84-15,0 0-84 0,-32 15 84 0,4 13-84 16,28-28 59-16,0 0-59 0,-18 36 60 0,4 6-60 15,14-42 42-15,0 0-42 0,-7 40 42 0,11 5-42 16,-4-45 31-16,0 0-31 0,9 36 32 0,1-12-32 16,-10-24 25-16,0 0-25 0,18 12 26 0,3-17-26 15,-21 5 21-15,0 0-21 0,23-15 22 0,0-22-22 0,-23 37 17 16,0 0-17-16,14-36 17 0,-2 8-17 0,-12 28 16 16,0 0-16-16,6-20 17 0,-3 4-17 0,-3 16 12 15,0 0-12-15,2-12 13 0,1 3-13 0,-3 9 12 0,0 0-12 16,9 0 13-16,4 9-13 0,-13-9 11 0,0 0-11 15,19 19 12-15,13 10-12 0,-32-29 9 0,0 0-9 16,37 30 9-16,3 8-9 0,-40-38 4 0,0 0-4 16,45 33 5-16,-10-13-5 0,-35-20 0 0,0 0 0 15,33 13 0-15,-6-10 0 0,-1-3-1308 0</inkml:trace>
  <inkml:trace contextRef="#ctx0" brushRef="#br0" timeOffset="5648.56">8338 5231 1267 0,'0'0'0'0,"0"0"0"16,-5 16 0-16,5-16 0 0,0 0 0 0,-18 21 1 15,-8 19-1-15,26-40 0 0,0 0 0 0,-23 41 0 16,8-1 0-16,15-40 19 0,0 0-19 0,-3 36 19 16,6-3-19-16,-3-33 32 0,0 0-32 0,15 31 33 0,11 4-33 15,-26-35 39-15,0 0-39 0,30 28 40 16,7-18-40-16,-37-10 40 0,0 0-40 0,41-7 40 0,1-14-40 15,-42 21 31-15,0 0-31 0,44-34 32 0,2-4-32 16,-46 38 25-16,0 0-25 0,44-44 26 0,-12-1-26 16,-32 45 24-16,0 0-24 0,19-53 24 0,-6-11-24 15,-13 64 21-15,0 0-21 0,5-73 22 0,-5-7-22 0,0 80 26 16,0 0-26-16,0-65 27 0,3 25-27 0,-3 40 28 16,0 0-28-16,0-21 29 0,-5 9-29 0,5 12 30 15,0 0-30-15,0 0 31 0,-7-3-31 0,7 3 31 16,0 0-31-16,-2 17 31 0,2 17-31 0,0-34 29 0,0 0-29 15,0 49 29-15,0 24-29 0,0-73 24 0,0 0-24 16,2 76 25-16,7-7-25 0,-9-69 22 0,0 0-22 16,12 62 22-16,-3-3-22 0,-9-59 17 0,0 0-17 15,9 57 18-15,0 7-18 0,-9-64 9 0,0 0-9 16,14 52 10-16,3-22-10 0,3-1-1570 0</inkml:trace>
  <inkml:trace contextRef="#ctx0" brushRef="#br0" timeOffset="5965.11">8553 5446 1009 0,'0'0'0'0,"0"0"0"16,14 0 0-16,-14 0 40 0,0 0-40 0,20-3 41 15,10-6-41-15,-30 9 59 0,0 0-59 0,35-12 60 16,5-4-60-16,-40 16 52 0,0 0-52 0,46-20 53 16,13-12-53-16,-59 32 34 0,0 0-34 0,56-33 35 0,-3-5-35 15,-53 38 25-15,0 0-25 0,40-38 26 0,-11-3-26 16,-29 41 22-16,0 0-22 0,21-37 22 0,-11 13-22 15,-10 24 29-15,0 0-29 0,9-8 30 0,-2 20-30 16,-7-12 30-16,0 0-30 0,6 29 31 0,-1 14-31 16,-5-43 29-16,0 0-29 0,9 45 29 0,5 0-29 15,-14-45 28-15,0 0-28 0,16 40 28 0,3-12-28 16,-19-28 23-16,0 0-23 0,14 24 24 0,-1 0-24 16,-13-24 21-16,0 0-21 0,1 21 21 0,-6-4-21 0,5-17 19 15,0 0-19-15,-14 19 19 0,-9-3-19 0,23-16 14 16,0 0-14-16,-30 14 14 0,-7-11-14 0,37-3 9 15,0 0-9-15,-41-1 9 0,-4-6-9 0,-1-2-1354 0</inkml:trace>
  <inkml:trace contextRef="#ctx0" brushRef="#br0" timeOffset="6633.78">10409 5245 998 0,'0'0'0'0,"0"16"0"0,-9 27 0 0,9-43 43 0,0 0-43 15,-4 42 43-15,8-6-43 0,-4-36 68 0,0 0-68 16,5 31 69-16,0-7-69 0,-5-24 57 0,0 0-57 0,13 18 58 16,6-6-58-16,-19-12 40 0,0 0-40 0,25 7 40 15,12-11-40-15,-37 4 31 0,0 0-31 0,42-8 32 16,15-8-32-16,-57 16 30 0,0 0-30 0,56-21 31 15,-6 2-31-15,-50 19 33 0,0 0-33 0,38-14 34 16,-9 2-34-16,-29 12 30 0,0 0-30 0,21-3 31 16,-2 3-31-16,-19 0 26 0,0 0-26 0,21 12 26 15,2 5-26-15,-23-17 20 0,0 0-20 0,23 21 20 16,4-2-20-16,-27-19 16 0,0 0-16 0,24 9 17 16,1-9-17-16,-25 0 13 0,0 0-13 0,23-5 14 15,0-11-14-15,-23 16 11 0,0 0-11 0,14-21 12 0,-3-3-12 16,-11 24 14-16,0 0-14 0,7-31 14 0,-7-11-14 15,0 42 15-15,0 0-15 0,-6-45 15 0,-1 2-15 16,7 43 13-16,0 0-13 0,-9-36 14 0,1 5-14 16,8 31 9-16,0 0-9 0,-6-14 9 0,6 14-9 15,0 0 7-15,0 0-7 0,4 8 7 0,14-4-7 16,-4 1-1410-16</inkml:trace>
  <inkml:trace contextRef="#ctx0" brushRef="#br0" timeOffset="6813.74">11259 5065 1255 0,'0'0'0'16,"0"0"0"-16,12 9 0 0,-12-9 7 0,0 0-7 15,9 17 7-15,-4 27-7 0,-5-44 3 0,0 0-3 16,4 48 4-16,-4 6-4 0,0-54 47 0,0 0-47 16,-4 48 48-16,4-8-48 0,0-40 49 0,0 0-49 15,4 33 49-15,-2-5-49 0,-2-28 47 0,0 0-47 0,3 17 48 16,-3-5-48-16,0 0-1113 0</inkml:trace>
  <inkml:trace contextRef="#ctx0" brushRef="#br0" timeOffset="6976.8">11317 4941 1345 0,'0'0'0'0,"0"0"0"15,0-9 0-15,0 9 22 0,0 0-22 0,-3-7 23 0,3 7-23 16,0 0 39-16,0 0-39 0,0 0 39 0,-6-8-39 15,6 8 46-15,0 0-46 0,6-7 47 0,6-2-47 16,-12 9 24-16,0 0-24 0,23-9 24 0,12 2-24 16,2 2-1147-16</inkml:trace>
  <inkml:trace contextRef="#ctx0" brushRef="#br0" timeOffset="7181.39">11508 4823 1211 0,'0'0'0'0,"0"0"0"0,0 9 0 0,0-9-1 16,0 0 1-16,7 14-1 0,7 17 1 0,-14-31 7 16,0 0-7-16,17 40 7 0,-1 8-7 0,-16-48 18 15,0 0-18-15,16 64 18 0,-5 29-18 0,-11-93 28 0,0 0-28 16,9 90 29-16,-6-17-29 0,-3-73 29 0,0 0-29 16,0 64 30-16,-7-15-30 0,7-49 17 0,0 0-17 15,-7 32 17-15,7-12-17 0,-4 0-997 0</inkml:trace>
  <inkml:trace contextRef="#ctx0" brushRef="#br0" timeOffset="7682.77">11494 5240 919 0,'0'0'0'0,"14"-3"0"16,24-3 0-16,-38 6 16 0,0 0-16 0,46-15 16 15,0-13-16-15,-46 28 29 0,0 0-29 0,44-36 30 16,-3-13-30-16,-41 49 28 0,0 0-28 0,32-50 29 0,-6 2-29 15,-26 48 30-15,0 0-30 0,23-49 30 0,-14-6-30 16,-9 55 32-16,0 0-32 0,2-57 33 0,-2-2-33 16,0 59 32-16,0 0-32 0,-2-45 33 0,-2 21-33 15,4 24 49-15,0 0-49 0,0-12 49 0,0 12-49 16,0 0 53-16,0 0-53 0,-3-6 53 0,3 6-53 16,0 0 48-16,0 0-48 0,-6 4 48 0,6-4-48 15,0 0 38-15,0 0-38 0,0 14 39 0,0 5-39 16,0-19 30-16,0 0-30 0,4 27 30 0,5 10-30 0,-9-37 22 15,0 0-22-15,9 48 22 0,-1 9-22 0,-8-57 24 16,0 0-24-16,6 75 24 0,-10 25-24 0,4-100 24 0,0 0-24 16,-5 104 24-16,-2-26-24 0,7-78 17 0,0 0-17 15,-2 67 17-15,2-18-17 0,0-49 12 0,0 0-12 16,4 36 13-16,1-12-13 0,-5-24 6 0,0 0-6 16,9 14 7-16,1-7-7 0,-10-7 3 15,0 0-3-15,13 4 3 0,1-8-3 0,-14 4 1 0,0 0-1 0,19-8 1 16,8-3-1-16,-27 11 0 0,0 0 0 0,35-14 0 15,5-1 0-15,-40 15 0 0,0 0 0 0,41-21 1 16,-4 5-1-16,-37 16 1 0,0 0-1 0,35-15 1 16,-8 6-1-16,-27 9 2 0,0 0-2 0,23 0 3 15,0 12-3-15,-23-12 5 0,0 0-5 0,17 18 6 16,-8 8-6-16,-9-26 8 0,0 0-8 0,5 32 8 16,-1 1-8-16,-4-33 8 0,0 0-8 0,0 30 9 15,5 1-9-15,1 0-1415 0</inkml:trace>
  <inkml:trace contextRef="#ctx0" brushRef="#br0" timeOffset="8482.89">13420 5245 639 0,'0'0'0'0,"0"0"0"0,19 49 0 16,-19-49 47-16,0 0-47 0,12 38 47 0,-5-5-47 16,-7-33 98-16,0 0-98 0,-1 26 99 0,-6-4-99 15,7-22 106-15,0 0-106 0,-7 14 106 0,3-7-106 16,4-7 69-16,0 0-69 0,0 0 70 0,-9-4-70 15,9 4 41-15,0 0-41 0,-10-13 41 0,-3-15-41 0,13 28 36 16,0 0-36-16,-8-40 37 0,8-5-37 0,0 45 28 16,0 0-28-16,5-43 28 0,4 13-28 0,-9 30 23 15,0 0-23-15,17-15 23 0,10 10-23 0,-27 5 18 0,0 0-18 16,31 14 19-16,1 17-19 0,-32-31 19 0,0 0-19 16,32 38 19-16,3 0-19 0,-35-38 18 0,0 0-18 15,37 34 18-15,-8-6-18 0,-29-28 15 0,0 0-15 16,26 21 16-16,-7-7-16 0,-19-14 15 0,0 0-15 15,16 8 16-15,-2-4-16 0,-14-4 13 0,0 0-13 0,18-4 14 16,5-8-14-16,-23 12 13 0,0 0-13 0,26-20 14 16,-8-6-14-16,-18 26 9 0,0 0-9 0,16-37 10 15,2-11-10-15,-18 48 7 0,0 0-7 0,21-47 7 16,-4 4-7-16,-17 43 3 0,0 0-3 0,20-31 4 16,1 19-4-16,-21 12 2 0,0 0-2 15,25 10 3-15,6 18-3 0,-31-28 1 0,0 0-1 0,30 41 2 16,-10-1-2-16,-20-40 0 0,0 0 0 0,17 45 1 15,-3-5-1-15,-14-40 0 0,0 0 0 0,15 36 1 16,0-3-1-16,-15-33 0 0,0 0 0 0,18 36 0 0,9 6 0 16,-3 1-1302-16</inkml:trace>
  <inkml:trace contextRef="#ctx0" brushRef="#br0" timeOffset="8982.89">14603 5285 1255 0,'0'0'0'0,"0"0"0"0,-21-12 0 0,21 12 34 15,0 0-34-15,-23-12 34 0,-9 0-34 0,32 12 65 16,0 0-65-16,-31 0 65 0,-5 10-65 0,36-10 57 16,0 0-57-16,-35 21 58 0,5 0-58 0,30-21 41 15,0 0-41-15,-25 20 41 0,11-4-41 0,14-16 35 16,0 0-35-16,-5 7 35 0,5 2-35 0,0-9 30 16,0 0-30-16,0 5 31 0,0-5-31 0,0 0 28 0,0 0-28 15,12 7 29-15,4-11-29 0,-16 4 24 0,0 0-24 16,21-8 24-16,2-3-24 0,-23 11 23 0,0 0-23 15,20-10 24-15,-4 3-24 0,-16 7 19 0,0 0-19 16,19-5 19-16,7 10-19 0,-26-5 15 0,0 0-15 0,27 12 16 16,5 7-16-16,-32-19 13 0,0 0-13 0,28 24 14 15,0 2-14-15,-28-26 10 0,0 0-10 0,32 23 10 16,7-6-10-16,-39-17 7 0,0 0-7 0,44 4 8 16,2-17-8-16,-46 13 6 0,0 0-6 0,35-19 6 15,-7-8-6-15,-28 27 5 0,0 0-5 0,20-37 5 16,-8-8-5-16,-12 45 6 0,0 0-6 0,9-57 6 15,-8-10-6-15,-1 67 6 0,0 0-6 0,0-71 7 16,-1 7-7-16,1 64 8 0,0 0-8 0,-6-49 9 0,6 15-9 16,0 34 8-16,0 0-8 0,-1-23 9 0,-1 9-9 15,2 14 8-15,0 0-8 0,0 0 9 0,-9-5-9 16,9 5 8-16,0 0-8 0,0 12 9 0,2 16-9 16,-2-28 8-16,0 0-8 0,7 42 9 0,3 22-9 15,-10-64 8-15,0 0-8 0,16 72 9 0,2 1-9 16,-18-73 8-16,0 0-8 0,19 69 8 0,1-5-8 15,-20-64 5-15,0 0-5 0,21 64 6 0,0 2-6 0,-21-66 3 16,0 0-3-16,21 52 4 0,0-23-4 0,1 2-1626 16</inkml:trace>
  <inkml:trace contextRef="#ctx0" brushRef="#br0" timeOffset="9316.79">14744 5292 1345 0,'0'0'0'15,"0"0"0"-15,0 0 0 0,0 0 16 0,0 0-16 0,0 0 16 16,11 0-16-16,-11 0 34 0,0 0-34 0,30-7 35 16,19-2-35-16,-49 9 28 0,0 0-28 0,60-15 29 15,11-2-29-15,-71 17 12 0,0 0-12 0,81-25 12 16,0-6-12-16,-81 31 2 0,0 0-2 0,74-33 3 16,-17-12-3-16,-57 45 0 0,0 0 0 0,46-45 0 15,-18 6 0-15,-28 39-4 0,0 0 4 0,21-28-3 16,-14 7 3-16,-7 21-10 0,0 0 10 0,7-10-10 15,-7 5 10-15,0 5-14 0,0 0 14 0,0 0-14 16,0 0 14-16,0 0-14 0,0 0 14 0,0 0-14 16,-5 15 14-16,5-15-11 0,0 0 11 0,-4 30-11 0,4 21 11 15,0-51-2-15,0 0 2 0,9 61-2 0,3 3 2 16,-12-64 0-16,0 0 0 0,11 64 0 0,-6-10 0 16,-5-54 5-16,0 0-5 0,7 48 5 0,0-8-5 15,-7-40 11-15,0 0-11 0,7 33 11 0,-1-9-11 16,-1 0-1032-16</inkml:trace>
  <inkml:trace contextRef="#ctx0" brushRef="#br0" timeOffset="9700.84">15314 5377 897 0,'0'0'0'0,"0"0"0"0,7 3 0 0,-7-3 31 16,0 0-31-16,16 6 32 0,18-3-32 0,-34-3 62 0,0 0-62 15,40 0 63-15,-1-9-63 0,-39 9 34 0,0 0-34 16,39-15 34-16,5-6-34 0,-44 21 43 0,0 0-43 15,46-28 44-15,-9-5-44 0,-37 33 30 0,0 0-30 16,26-34 31-16,-10-6-31 0,-16 40 28 0,0 0-28 0,12-29 28 16,-5 11-28-16,-7 18 38 0,0 0-38 0,2 9 38 15,-2 15-38-15,0-24 42 0,0 0-42 0,0 36 42 16,4 6-42-16,-4-42 36 0,0 0-36 0,3 43 36 16,8-10-36-16,-11-33 34 0,0 0-34 0,9 24 35 15,-1-8-35-15,-8-16 28 0,0 0-28 0,15 9 28 16,2-6-28-16,-17-3 23 0,0 0-23 0,23-3 24 15,-2-9-24-15,-21 12 23 0,0 0-23 0,23-18 23 16,7-4-23-16,-30 22 23 0,0 0-23 0,34-30 23 16,-2-4-23-16,-32 34 18 0,0 0-18 0,28-30 19 15,-7 13-19-15,-21 17 20 0,0 0-20 0,23-4 20 0,2 13-20 16,-25-9 21-16,0 0-21 0,24 19 21 0,-4 14-21 16,-20-33 21-16,0 0-21 0,19 33 22 0,-3-5-22 15,-16-28 16-15,0 0-16 0,14 24 17 0,-2-10-17 16,-12-14 9-16,0 0-9 0,14 14 9 0,-5-2-9 15,2 0-1490-15</inkml:trace>
  <inkml:trace contextRef="#ctx0" brushRef="#br0" timeOffset="10681.71">17150 5225 953 0,'0'0'0'0,"0"0"0"0,23 12 0 16,-23-12 43-16,0 0-43 0,25 12 44 0,17-4-44 15,-42-8 89-15,0 0-89 0,57 7 89 0,19-7-89 16,-76 0 96-16,0 0-96 0,89-5 96 0,10-2-96 15,-99 7 55-15,0 0-55 0,106-8 55 0,19-5-55 16,-125 13 24-16,0 0-24 0,119-20 24 0,-21-8-24 16,-98 28 29-16,0 0-29 0,80-35 30 0,-20-6-30 0,-60 41 32 15,0 0-32-15,37-36 32 0,-16 11-32 0,-21 25 29 16,0 0-29-16,7-19 29 0,-7 5-29 0,0 14 25 16,0 0-25-16,-5-8 26 0,-4 4-26 0,9 4 22 15,0 0-22-15,-11-3 23 0,4 3-23 0,7 0 18 0,0 0-18 16,0 0 18-16,0 0-18 0,0 0 14 0,0 0-14 15,18 7 15-15,29 7-15 0,-47-14 12 0,0 0-12 16,55 27 13-16,0 10-13 0,-55-37 9 0,0 0-9 16,44 43 10-16,-21 5-10 0,-23-48 10 0,0 0-10 15,-4 45 11-15,-29-8-11 0,33-37 17 0,0 0-17 0,-51 33 17 16,-15-6-17-16,66-27 16 0,0 0-16 0,-61 25 16 16,15-5-16-16,46-20 4 0,0 0-4 0,-37 19 4 15,5 6-4-15,-3-1-1477 0</inkml:trace>
  <inkml:trace contextRef="#ctx0" brushRef="#br0" timeOffset="11226.13">19747 5192 875 0,'0'0'0'0,"0"0"0"16,0 0 0-16,0 0 30 0,0 0-30 0,17 27 30 0,-6-1-30 15,-11-26 86-15,0 0-86 0,9 31 86 0,-2-1-86 16,-7-30 75-16,0 0-75 0,5 28 75 0,0-6-75 15,-5-22 43-15,0 0-43 0,4 17 44 0,-4-1-44 16,0-16 31-16,0 0-31 0,0 12 31 0,2 4-31 16,1 1-995-16</inkml:trace>
  <inkml:trace contextRef="#ctx0" brushRef="#br0" timeOffset="11377.23">19717 4962 1132 0,'0'0'0'0,"0"0"0"0,-14-9 0 0,14 9 0 0,0 0 0 16,-13-9 0-16,6 2 0 0,7 7 11 0,0 0-11 16,0 0 11-16,-7-3-11 0,7 3 16 0,0 0-16 15,7 3 16-15,13 9-16 0,-3-3-830 0</inkml:trace>
  <inkml:trace contextRef="#ctx0" brushRef="#br0" timeOffset="11699.87">20112 5337 1188 0,'0'0'0'0,"5"5"0"16,0 14 0-16,-5-19 12 0,0 0-12 0,11 19 13 16,-2 2-13-16,-9-21 31 0,0 0-31 0,7 12 32 0,-2-3-32 15,-5-9 82-15,0 0-82 0,4 7 82 0,-4-7-82 16,0 0 89-16,0 0-89 0,0 0 89 0,14-16-89 15,-14 16 71-15,0 0-71 0,17-22 72 0,12-15-72 16,-29 37 62-16,0 0-62 0,30-41 63 0,1-8-63 16,-31 49 55-16,0 0-55 0,23-33 56 0,-12 14-56 15,-11 19 40-15,0 0-40 0,16-3 41 0,10 10-41 16,-26-7 31-16,0 0-31 0,30 15 31 0,0 13-31 0,-30-28 25 16,0 0-25-16,25 37 25 0,-9 1-25 0,-16-38 13 15,0 0-13-15,5 36 14 0,-10-3-14 0,5-33 3 0,0 0-3 16,-7 34 4-16,5-1-4 0,2 0-1608 0</inkml:trace>
  <inkml:trace contextRef="#ctx0" brushRef="#br0" timeOffset="12481.09">22167 5328 1132 0,'0'0'0'0,"-9"-10"0"0,-14-7 0 15,23 17 94-15,0 0-94 0,-33-25 94 0,-12 1-94 16,45 24 97-16,0 0-97 0,-52-8 98 0,-8 16-98 16,60-8 38-16,0 0-38 0,-57 24 38 0,8 13-38 15,49-37 19-15,0 0-19 0,-39 43 20 0,9 14-20 0,30-57 9 16,0 0-9-16,-23 62 10 0,7 9-10 0,16-71 6 15,0 0-6-15,-9 70 6 0,9-22-6 0,0-48 5 16,0 0-5-16,7 40 5 0,7-16-5 0,-14-24 4 0,0 0-4 16,27 12 4-16,10-10-4 0,-37-2 3 0,0 0-3 15,46-14 3-15,14-22-3 0,-60 36 2 0,0 0-2 16,60-57 2-16,-4-19-2 0,-56 76 3 0,0 0-3 0,44-84 3 16,-15-2-3-16,-29 86 8 0,0 0-8 0,21-100 9 15,-7-16-9-15,-14 116 17 0,0 0-17 0,9-115 17 16,-4 12-17-16,-5 103 18 0,0 0-18 0,3-94 19 15,1 9-19-15,-4 85 21 0,0 0-21 0,4-62 22 16,-3 26-22-16,-1 36 22 0,0 0-22 0,-3-16 23 16,-8 20-23-16,11-4 18 0,0 0-18 0,-19 20 19 15,-2 20-19-15,21-40 17 0,0 0-17 0,-18 47 18 16,4 12-18-16,14-59 13 0,0 0-13 0,-13 64 13 16,8 5-13-16,5-69 11 0,0 0-11 0,2 73 11 15,10 11-11-15,-12-84 12 0,0 0-12 0,18 85 12 16,10-16-12-16,-28-69 9 0,0 0-9 0,34 65 10 15,4-20-10-15,-38-45 7 0,0 0-7 0,48 32 8 0,3-9-8 16,-51-23 6-16,0 0-6 0,53 9 6 0,-3-13-6 16,-50 4 6-16,0 0-6 0,40-9 6 0,-8-1-6 15,-32 10 5-15,0 0-5 0,19-10 5 0,-5 3-5 16,-14 7 5-16,0 0-5 0,9-9 5 0,-2 9-5 16,-7 0 5-16,0 0-5 0,9 4 6 0,5 13-6 0,-14-17 5 15,0 0-5-15,11 28 5 0,-2 1-5 0,-9-29 4 16,0 0-4-16,7 33 4 0,-2 1-4 0,-5-34 1 15,0 0-1-15,9 28 2 0,-7-14-2 0,-2-14 0 0,0 0 0 16,3-5 0-16,8-28 0 0,-1 2-1534 0</inkml:trace>
  <inkml:trace contextRef="#ctx0" brushRef="#br0" timeOffset="12622.97">22631 5010 1323 0,'0'0'0'0,"0"0"0"16,-7-9 0-16,7 9 29 0,0 0-29 0,-7-7 29 15,-6 7-29-15,13 0 51 0,0 0-51 0,-14 4 52 16,2-4-52-16,12 0 19 0,0 0-19 0,-9 3 20 16,5 9-20-16,4-12 3 0,0 0-3 0,13 25 3 15,19 11-3-15,-6 0-1087 0</inkml:trace>
  <inkml:trace contextRef="#ctx0" brushRef="#br0" timeOffset="12983.84">22998 5074 1502 0,'0'0'0'0,"0"-10"0"0,1-16 0 16,-1 26 12-16,0 0-12 0,-1-25 13 0,-8 13-13 16,9 12 33-16,0 0-33 0,-16-3 33 0,-4 6-33 0,20-3 70 15,0 0-70-15,-22 9 70 0,-1 15-70 0,23-24 47 16,0 0-47-16,-23 37 48 0,10 6-48 0,13-43 44 15,0 0-44-15,-5 47 44 0,5-8-44 0,0-39 31 16,0 0-31-16,11 37 32 0,13-6-32 0,-24-31 23 0,0 0-23 16,34 29 23-16,3-1-23 0,-37-28 17 0,0 0-17 15,35 24 18-15,-3 0-18 0,-32-24 16 0,0 0-16 16,23 25 17-16,-11 2-17 0,-12-27 10 0,0 0-10 16,2 30 11-16,-11-3-11 0,9-27 7 0,0 0-7 15,-23 25 8-15,-16 2-8 0,39-27 7 0,0 0-7 16,-56 14 8-16,-22-16-8 0,78 2 3 0,0 0-3 0,-83-10 4 15,16-4-4-15,67 14 0 0,0 0 0 0,-52-15 0 16,20 6 0-16,4 2-1554 0</inkml:trace>
  <inkml:trace contextRef="#ctx0" brushRef="#br0" timeOffset="13547.67">23504 5086 863 0,'0'0'0'0,"-4"9"0"15,-5 6 0-15,9-15 70 0,0 0-70 0,-15 26 71 16,-7 18-71-16,22-44 86 0,0 0-86 0,-19 48 86 15,3 0-86-15,16-48 85 0,0 0-85 0,-7 49 85 0,7-4-85 16,0-45 52-16,0 0-52 0,12 45 53 0,13 2-53 16,-25-47 29-16,0 0-29 0,37 45 29 0,13-9-29 15,-50-36 24-15,0 0-24 0,58 28 24 0,5-13-24 16,-63-15 16-16,0 0-16 0,66 0 16 0,-1-15-16 16,-65 15 4-16,0 0-4 0,53-25 5 0,-18 3-5 15,0-1-1139-15</inkml:trace>
  <inkml:trace contextRef="#ctx0" brushRef="#br0" timeOffset="13866.88">24005 5219 1345 0,'0'0'0'16,"7"2"0"-16,18 8 0 0,-25-10 42 0,0 0-42 15,35 18 42-15,11 3-42 0,-46-21 52 0,0 0-52 16,47 26 53-16,-6 3-53 0,-41-29 22 0,0 0-22 0,28 28 22 15,-14 5-22-15,-14-33 11 0,0 0-11 0,2 32 12 16,-13 0-12-16,11-32 20 0,0 0-20 0,-14 25 20 16,2-5-20-16,12-20 29 0,0 0-29 0,-9 6 30 15,9-6-30-15,0 0 32 0,0 0-32 0,-7-1 33 16,5-10-33-16,2 11 28 0,0 0-28 0,-1-19 29 16,1-8-29-16,0 27 17 0,0 0-17 0,3-33 18 15,2-11-18-15,-5 44 12 0,0 0-12 0,7-41 13 16,6-2-13-16,-13 43 7 0,0 0-7 0,10-33 8 15,6 5-8-15,-16 28 1 0,0 0-1 0,16-22 1 0,0 6-1 16,-16 16 0-16,0 0 0 0,26-16 0 0,18-1 0 16,1 2-1365-16</inkml:trace>
  <inkml:trace contextRef="#ctx0" brushRef="#br0" timeOffset="14201.77">24610 5365 1289 0,'0'0'0'0,"0"0"0"0,14 1 0 0,-14-1 27 16,0 0-27-16,14 2 28 0,-2-5-28 0,-12 3 56 0,0 0-56 15,18-9 56-15,12-10-56 0,-30 19 64 16,0 0-64-16,28-21 65 0,-12-3-65 0,-16 24 54 0,0 0-54 16,12-28 54-16,-8-15-54 0,-4 43 46 0,0 0-46 15,0-41 46-15,-4 8-46 0,4 33 37 0,0 0-37 16,-14-21 38-16,-2 17-38 0,16 4 29 0,0 0-29 15,-21 13 30-15,-7 13-30 0,28-26 24 0,0 0-24 0,-32 34 25 16,-1 11-25-16,33-45 16 0,0 0-16 0,-34 42 17 16,13 4-17-16,21-46 12 0,0 0-12 0,-12 45 12 15,10-3-12-15,2-42 7 0,0 0-7 0,11 40 8 16,15-6-8-16,-26-34 5 0,0 0-5 0,34 30 6 16,3-3-6-16,-37-27 4 0,0 0-4 0,38 21 4 15,1-12-4-15,-39-9 2 0,0 0-2 0,39-2 3 16,3-13-3-16,-42 15 1 0,0 0-1 0,48-25 1 15,7 1-1-15,-1 2-1490 0</inkml:trace>
  <inkml:trace contextRef="#ctx0" brushRef="#br0" timeOffset="14649.62">25137 4726 785 0,'0'0'0'0,"0"0"0"16,13 21 0-16,-13-21 46 0,0 0-46 0,15 29 46 15,3 28-46-15,-18-57 64 0,0 0-64 0,19 68 64 0,1 5-64 16,-20-73 53-16,0 0-53 0,16 78 54 0,-6 10-54 16,-10-88 43-16,0 0-43 0,9 83 44 0,-4-17-44 15,-5-66 33-15,0 0-33 0,4 53 33 0,-4-9-33 16,0-44 21-16,0 0-21 0,2 31 22 0,1-5-22 16,1 1-921-16</inkml:trace>
  <inkml:trace contextRef="#ctx0" brushRef="#br0" timeOffset="15048.93">25102 5143 1143 0,'0'0'0'15,"12"-3"0"-15,16-1 0 0,-28 4 25 0,0 0-25 16,36-1 26-16,-3-3-26 0,-33 4 36 0,0 0-36 15,46-3 37-15,21-1-37 0,-67 4 15 0,0 0-15 16,80-5 15-16,8-4-15 0,-88 9 23 0,0 0-23 0,76-12 24 16,-25 0-24-16,-51 12 31 0,0 0-31 0,33-9 32 15,-15 3-32-15,-18 6 36 0,0 0-36 0,9-6 36 16,-4-1-36-16,-5 7 40 0,0 0-40 0,4-8 40 16,-6-4-40-16,2 12 37 0,0 0-37 0,-6-12 38 15,-6 1-38-15,12 11 32 0,0 0-32 0,-18 2 32 16,-4 15-32-16,22-17 29 0,0 0-29 0,-23 30 29 15,0 22-29-15,23-52 22 0,0 0-22 0,-16 60 22 16,9-1-22-16,7-59 17 0,0 0-17 0,5 50 18 16,11-7-18-16,-16-43 14 0,0 0-14 0,23 33 15 0,7-8-15 15,-30-25 10-15,0 0-10 0,32 15 11 0,-2-6-11 16,-30-9 2-16,0 0-2 0,30 3 3 0,3-6-3 16,-33 3 0-16,0 0 0 0,41-16 0 0,19-13 0 15,0-4-1358-15</inkml:trace>
  <inkml:trace contextRef="#ctx0" brushRef="#br0" timeOffset="15531.81">27107 5231 617 0,'0'0'0'0,"0"0"0"0,11 26 0 15,-11-26 30-15,0 0-30 0,5 35 31 0,4 27-31 16,-9-62 36-16,0 0-36 0,11 80 36 0,-1 8-36 15,-10-88 95-15,0 0-95 0,11 90 96 0,-2-14-96 16,-9-76 82-16,0 0-82 0,5 64 82 0,-1-12-82 16,-4-52 60-16,0 0-60 0,1 42 61 0,5-9-61 0,-6-33 46 15,0 0-46-15,7 22 46 0,-2-11-46 16,-5-11 30-16,0 0-30 0,0 0 30 0,14-14-30 0,0 2-974 16</inkml:trace>
  <inkml:trace contextRef="#ctx0" brushRef="#br0" timeOffset="15765.41">27030 5271 953 0,'0'0'0'0,"0"0"0"16,10-19 0-16,-10 19 4 0,0 0-4 0,11-15 5 15,-2-1-5-15,-9 16 6 0,0 0-6 0,16-17 7 16,15-14-7-16,-31 31 51 0,0 0-51 0,45-25 52 16,16 12-52-16,-61 13 66 0,0 0-66 0,69 0 67 15,2 17-67-15,-71-17 60 0,0 0-60 0,58 31 61 16,-18 9-61-16,-40-40 61 0,0 0-61 0,23 45 62 15,-17-4-62-15,-6-41 58 0,0 0-58 0,-13 40 58 16,-15-12-58-16,28-28 52 0,0 0-52 0,-35 26 53 16,-2-2-53-16,37-24 44 0,0 0-44 0,-39 19 44 15,5-7-44-15,34-12 22 0,0 0-22 0,-23 7 23 16,16-9-23-16,0 1-1297 0</inkml:trace>
  <inkml:trace contextRef="#ctx0" brushRef="#br0" timeOffset="16182.84">27929 5219 1199 0,'0'0'0'0,"-3"-8"0"0,-9-11 0 0,12 19-1 0,0 0 1 15,-22-18 0-15,-11 11 0 0,33 7-1 0,0 0 1 16,-41 6-1-16,-5 16 1 0,46-22 10 0,0 0-10 16,-38 36 11-16,9 3-11 0,29-39 28 0,0 0-28 0,-17 43 29 15,11-7-29-15,6-36 41 0,0 0-41 0,6 30 42 16,6-4-42-16,-12-26 33 0,0 0-33 0,21 20 34 16,15-2-34-16,-36-18 30 0,0 0-30 0,35 10 31 15,-5-8-31-15,-30-2 24 0,0 0-24 0,35-9 25 16,14-10-25-16,-49 19 15 0,0 0-15 0,46-21 15 15,-12 4-15-15,-34 17 12 0,0 0-12 0,32-19 13 16,3-5-13-16,-35 24 10 0,0 0-10 0,32-21 11 16,-11 14-11-16,-21 7 15 0,0 0-15 0,26 7 15 15,15 12-15-15,-41-19 18 0,0 0-18 0,37 24 18 16,-5 2-18-16,-32-26 20 0,0 0-20 0,26 24 20 0,-3-5-20 16,-23-19 15-16,0 0-15 0,21 14 16 0,-3-2-16 15,-18-12 3-15,0 0-3 0,17 11 4 0,3-11-4 16,-1 1-1256-16</inkml:trace>
  <inkml:trace contextRef="#ctx0" brushRef="#br0" timeOffset="16501.02">28649 5114 1289 0,'0'0'0'0,"-10"2"0"0,-15 4 0 0,25-6 0 0,0 0 0 15,-30 9 0-15,0 10 0 0,30-19 0 0,0 0 0 16,-25 33 0-16,9 7 0 0,16-40 32 0,0 0-32 16,-10 45 33-16,4 0-33 0,6-45 49 0,0 0-49 15,4 43 50-15,10-5-50 0,-14-38 54 0,0 0-54 0,25 33 55 16,8-7-55-16,-33-26 52 0,0 0-52 0,43 21 52 16,9-7-52-16,-52-14 40 0,0 0-40 0,48 7 40 15,-14-4-40-15,-34-3 33 0,0 0-33 0,35-7 33 16,13-14-33-16,-48 21 24 0,0 0-24 0,40-20 24 15,-15-1-24-15,-25 21 18 0,0 0-18 0,19-19 19 16,1-14-19-16,-20 33 13 0,0 0-13 0,19-33 13 16,-3 5-13-16,-16 28 2 0,0 0-2 0,14-40 3 15,-3-8-3-15,-1-6-1386 0</inkml:trace>
  <inkml:trace contextRef="#ctx0" brushRef="#br0" timeOffset="16715.68">29007 4913 1166 0,'0'0'0'0,"0"0"0"0,7 0 0 16,-7 0 4-16,0 0-4 0,0 0 5 0,0 0-5 16,0 0 16-16,0 0-16 0,-9 4 16 0,1 20-16 0,8-24 27 15,0 0-27-15,-11 38 27 0,0 21-27 0,11-59 21 16,0 0-21-16,-5 65 21 0,0 12-21 0,5-77 40 16,0 0-40-16,-4 69 40 0,1-9-40 0,3-60 42 15,0 0-42-15,-2 52 42 0,0-7-42 0,2-45 33 16,0 0-33-16,0 44 34 0,6 1-34 0,-6-45 28 0,0 0-28 15,7 36 28-15,0-19-28 0,1 2-1133 0</inkml:trace>
  <inkml:trace contextRef="#ctx0" brushRef="#br0" timeOffset="17005.84">29325 5046 1087 0,'0'0'0'0,"0"0"0"16,-9 0 0-16,9 0 0 0,0 0 0 0,-11 7 1 15,-3 5-1-15,14-12-7 0,0 0 7 0,-16 18-7 16,-3 6 7-16,19-24 20 0,0 0-20 0,-23 17 20 16,-7-3-20-16,30-14 59 0,0 0-59 0,-32 14 59 15,0 5-59-15,32-19 75 0,0 0-75 0,-31 24 76 16,-5 4-76-16,36-28 61 0,0 0-61 0,-33 29 62 0,5 1-62 16,28-30 38-16,0 0-38 0,-16 26 38 0,14-6-38 15,2-20 28-15,0 0-28 0,7 21 29 0,5 0-29 16,-12-21 18-16,0 0-18 0,20 22 19 0,6 3-19 15,-26-25 13-15,0 0-13 0,27 24 13 0,-4-3-13 16,-23-21 9-16,0 0-9 0,17 17 10 0,-1-5-10 16,-16-12 5-16,0 0-5 0,13 9 6 0,-3 1-6 15,-10-10 3-15,0 0-3 0,0 0 4 0,9 9-4 16,0-2-1245-16</inkml:trace>
  <inkml:trace contextRef="#ctx0" brushRef="#br0" timeOffset="17582.68">29289 5370 763 0,'0'0'0'0,"0"0"0"0,16 7 0 15,-16-7 59-15,0 0-59 0,11 3 59 0,-4-3-59 16,-7 0 59-16,0 0-59 0,0 0 59 0,10 0-59 16,-10 0 93-16,0 0-93 0,16 0 93 0,13 0-93 15,-29 0 66-15,0 0-66 0,40-1 67 0,15-8-67 0,-55 9 48 16,0 0-48-16,47-9 49 0,-18 2-49 0,-29 7 48 16,0 0-48-16,21-13 49 0,2-24-49 0,-23 37 41 15,0 0-41-15,16-40 41 0,-13 13-41 0,-3 27 34 16,0 0-34-16,-7-18 34 0,-11 18-34 0,18 0 30 15,0 0-30-15,-26 14 30 0,-13 12-30 0,39-26 22 0,0 0-22 16,-39 33 23-16,2 3-23 0,37-36 20 0,0 0-20 16,-26 38 20-16,12 2-20 0,14-40 12 0,0 0-12 15,-2 40 13-15,11-4-13 0,-9-36 9 0,0 0-9 16,23 37 9-16,12 3-9 0,-35-40 7 0,0 0-7 16,48 29 7-16,15-5-7 0,-63-24 4 0,0 0-4 0,60 16 4 15,-16-13-4-15,-44-3 1 0,0 0-1 0,44-12 1 16,9-24-1-16,-53 36 0 0,0 0 0 0,51-37 0 15,-12 1 0-15,0 3-1346 0</inkml:trace>
  <inkml:trace contextRef="#ctx0" brushRef="#br0" timeOffset="17781.57">30028 4955 1278 0,'0'0'0'0,"-1"7"0"0,-5 8 0 15,6-15 2-15,0 0-2 0,-3 42 2 0,8 41-2 16,-5-83 36-16,0 0-36 0,9 90 36 0,7-12-36 16,-16-78 49-16,0 0-49 0,17 72 50 0,-2-1-50 15,-15-71 36-15,0 0-36 0,7 64 36 0,-6-3-36 16,-1-61 19-16,0 0-19 0,-3 53 20 0,-4-13-20 16,0 0-1113-16</inkml:trace>
  <inkml:trace contextRef="#ctx0" brushRef="#br0" timeOffset="18166.25">29944 5391 1143 0,'0'0'0'16,"0"0"0"-16,0 0 0 0,0 0 4 0,0 0-4 15,0 0 5-15,0-5-5 0,0 5 31 0,0 0-31 16,16-6 31-16,17 3-31 0,-33 3 41 0,0 0-41 0,44-9 41 16,14 2-41-16,-58 7 29 0,0 0-29 0,64-5 30 15,-1-2-30-15,-63 7 24 0,0 0-24 0,66-12 25 16,3-5-25-16,-69 17 19 0,0 0-19 0,60-16 20 15,-23 4-20-15,-37 12 16 0,0 0-16 0,26-12 16 16,-3-11-16-16,-23 23 13 0,0 0-13 0,19-20 13 16,-6-1-13-16,-13 21 11 0,0 0-11 0,7-19 12 15,-9 5-12-15,2 14 9 0,0 0-9 0,-12-9 9 16,-13 8-9-16,25 1 7 0,0 0-7 0,-30 7 7 16,0 8-7-16,30-15 11 0,0 0-11 0,-21 24 11 15,8 9-11-15,13-33 14 0,0 0-14 0,-3 37 15 0,8-8-15 16,-5-29 14-16,0 0-14 0,13 28 14 0,8 3-14 15,-21-31 13-15,0 0-13 0,23 33 13 0,0 0-13 16,-23-33 13-16,0 0-13 0,14 39 14 0,-11 3-14 16,-3-42 24-16,0 0-24 0,-12 40 25 0,-18-13-25 15,30-27 23-15,0 0-23 0,-42 13 23 0,-11-13-23 16,53 0 22-16,0 0-22 0,-50-6 22 0,11-6-22 16,39 12 12-16,0 0-12 0,-30-15 13 0,11-4-13 15,0 1-1329-15</inkml:trace>
  <inkml:trace contextRef="#ctx0" brushRef="#br0" timeOffset="18981.37">31309 5197 673 0,'0'0'0'0,"0"0"0"0,0 0 0 16,0 0 23-16,0 0-23 0,0 0 23 0,-32-2-23 15,32 2 34-15,0 0-34 0,-23 12 34 0,0 9-34 16,23-21 27-16,0 0-27 0,-24 28 28 0,-4 8-28 0,28-36 31 16,0 0-31-16,-25 42 31 0,5 1-31 15,20-43 48-15,0 0-48 0,-12 40 48 0,7 1-48 0,5-41 49 16,0 0-49-16,0 42 49 0,9 1-49 0,-9-43 37 15,0 0-37-15,14 40 38 0,5-13-38 0,-19-27 29 16,0 0-29-16,27 21 30 0,6-12-30 0,-33-9 19 16,0 0-19-16,42-5 20 0,15-14-20 0,-57 19 29 0,0 0-29 15,51-33 29-15,-10-10-29 0,-41 43 39 0,0 0-39 16,30-45 40-16,-13-7-40 0,-17 52 44 0,0 0-44 16,9-49 44-16,-11 1-44 0,2 48 40 0,0 0-40 0,-10-45 41 15,-8 8-41-15,18 37 37 0,0 0-37 16,-26-19 38-16,-11 18-38 0,37 1 26 0,0 0-26 0,-41 12 27 15,-5 12-27-15,46-24 18 0,0 0-18 0,-40 26 18 16,10 2-18-16,30-28 11 0,0 0-11 0,-20 27 11 16,13-2-11-16,7-25 8 0,0 0-8 0,4 20 8 15,4-1-8-15,-8-19 4 0,0 0-4 0,16 12 5 16,7 1-5-16,-23-13 3 0,0 0-3 0,36 3 4 16,18-1-4-16,-54-2 2 0,0 0-2 0,51 0 2 15,-15-4-2-15,-36 4 1 0,0 0-1 0,35-12 1 16,13-12-1-16,-48 24 2 0,0 0-2 0,47-29 2 0,-8-11-2 15,-39 40 3-15,0 0-3 0,30-45 4 0,-2-7-4 16,-28 52 4-16,0 0-4 0,20-42 5 0,-10 15-5 16,-10 27 5-16,0 0-5 0,5-13 6 0,-5 13-6 15,0 0 6-15,0 0-6 0,-3 16 6 0,-9 20-6 16,12-36 8-16,0 0-8 0,-9 45 8 0,7-1-8 16,2-44 7-16,0 0-7 0,9 41 7 0,12-1-7 15,-21-40 7-15,0 0-7 0,28 33 7 0,7-9-7 16,-35-24 10-16,0 0-10 0,38 19 10 0,-5-9-10 0,-33-10 10 15,0 0-10-15,26 7 10 0,-8-3-10 0,-18-4 2 16,0 0-2-16,30-11 2 0,30-9-2 0,0-1-1389 0</inkml:trace>
  <inkml:trace contextRef="#ctx0" brushRef="#br0" timeOffset="20083.62">20119 6573 684 0,'0'0'0'0,"0"0"0"0,-21-12 0 15,21 12 34-15,0 0-34 0,-21-11 34 0,-6 1-34 0,27 10 92 16,0 0-92-16,-26 0 92 0,-6 12-92 0,32-12 64 16,0 0-64-16,-28 22 64 0,-4 13-64 0,32-35 40 0,0 0-40 15,-27 45 41-15,6 9-41 0,21-54 24 16,0 0-24-16,-14 58 25 0,9 5-25 0,5-63 18 0,0 0-18 16,3 59 18-16,6-11-18 0,-9-48 12 0,0 0-12 15,14 33 13-15,2-16-13 16,-16-17 10-16,0 0-10 0,25 4 11 0,8-16-11 0,-33 12 8 0,0 0-8 0,39-25 8 15,2-16-8-15,-41 41 4 0,0 0-4 0,37-49 4 16,-9 10-4-16,-28 39 12 0,0 0-12 0,21-33 13 16,-7 5-13-16,-14 28 22 0,0 0-22 0,9-17 23 15,-5 6-23-15,-4 11 33 0,0 0-33 0,0 0 33 16,0 0-33-16,0 0 38 0,0 0-38 0,0 25 38 16,-6 32-38-16,6-57 37 0,0 0-37 0,-7 71 37 15,2 1-37-15,5-72 35 0,0 0-35 0,0 64 35 16,9-7-35-16,-9-57 31 0,0 0-31 0,5 51 31 15,0 1-31-15,-5-52 28 0,0 0-28 0,8 51 29 16,0 7-29-16,-8-58 24 0,0 0-24 0,14 45 24 0,-3-23-24 16,-11-22 18-16,0 0-18 0,21-3 19 0,7-25-19 15,-28 28 17-15,0 0-17 0,34-42 18 0,-2-6-18 16,-32 48 16-16,0 0-16 0,23-52 17 0,-9-5-17 16,-14 57 16-16,0 0-16 0,3-73 17 0,-3-12-17 15,0 85 11-15,0 0-11 0,0-72 11 0,2 23-11 16,-2 49 4-16,0 0-4 0,2-34 5 0,1 20-5 0,1-2-1434 15</inkml:trace>
  <inkml:trace contextRef="#ctx0" brushRef="#br0" timeOffset="22116.41">20519 6593 819 0,'0'0'0'0,"0"0"0"16,0 0 0-16,0 0 27 0,0 0-27 0,4 18 27 16,5 1-27-16,-9-19 52 0,0 0-52 0,14 24 52 15,3 4-52-15,-17-28 48 0,0 0-48 0,23 27 48 16,4-1-48-16,-27-26 26 0,0 0-26 0,32 28 26 16,1-4-26-16,-33-24 16 0,0 0-16 0,30 18 17 0,-7-8-17 15,-23-10 11-15,0 0-11 0,16 3 12 0,1-6-12 16,-17 3 8-16,0 0-8 0,18-10 9 0,5-13-9 15,-23 23 6-15,0 0-6 0,21-28 7 0,-3 1-7 16,-18 27 5-16,0 0-5 0,12-28 5 0,-5 2-5 16,-7 26 6-16,0 0-6 0,4-28 6 0,-4-6-6 0,0 34 11 15,0 0-11-15,-4-30 11 0,1 6-11 0,3 24 21 16,0 0-21-16,-4-12 21 0,2 3-21 0,2 9 41 16,0 0-41-16,0 0 41 0,6 25-41 0,-6-25 53 15,0 0-53-15,10 32 54 0,6 5-54 0,-16-37 49 0,0 0-49 16,21 40 50-16,2 1-50 0,-23-41 43 0,0 0-43 15,30 45 43-15,4 2-43 0,-34-47 29 0,0 0-29 16,37 41 30-16,-2-8-30 0,-35-33 21 0,0 0-21 16,28 23 22-16,-12-11-22 0,-3-3-1270 0</inkml:trace>
  <inkml:trace contextRef="#ctx0" brushRef="#br0" timeOffset="22849.64">21364 6476 494 0,'0'0'0'0,"0"0"0"16,-19 21 0-16,19-21 107 0,0 0-107 0,-18 24 107 15,1 5-107-15,17-29 137 0,0 0-137 0,-15 38 138 16,1 7-138-16,14-45 41 0,0 0-41 0,-9 45 41 16,8-5-41-16,1-40 20 0,0 0-20 0,1 38 20 15,5-2-20-15,-6-36 8 0,0 0-8 0,3 37 9 16,6 1-9-16,-9-38 10 0,0 0-10 0,7 29 11 16,2-13-11-16,-9-16 11 0,0 0-11 0,9 9 11 0,3-9-11 15,-12 0 12-15,0 0-12 0,18-13 13 0,8-14-13 16,-26 27 12-16,0 0-12 0,29-37 12 0,-7-1-12 15,-22 38 13-15,0 0-13 0,20-31 13 0,-10 7-13 16,-10 24 13-16,0 0-13 0,6-21 14 0,-5 0-14 16,-1 21 16-16,0 0-16 0,0-15 17 0,-1 3-17 15,1 12 18-15,0 0-18 0,-4-9 19 0,4 9-19 16,0 0 25-16,0 0-25 0,0 0 26 0,0 10-26 16,0-10 28-16,0 0-28 0,7 19 29 0,4 0-29 0,-11-19 30 15,0 0-30-15,16 25 31 0,5-1-31 0,-21-24 31 16,0 0-31-16,23 21 31 0,-2-9-31 0,-21-12 26 15,0 0-26-15,19 5 27 0,4-5-27 0,-23 0 9 0,0 0-9 16,25-5 10-16,3-7-10 0,0 0-1170 0</inkml:trace>
  <inkml:trace contextRef="#ctx0" brushRef="#br0" timeOffset="23151.42">21759 6614 1155 0,'0'0'0'0,"0"0"0"15,0 7 0-15,0-7 23 0,0 0-23 0,6 21 24 16,4 19-24-16,-10-40 44 0,0 0-44 0,14 36 44 15,0-8-44-15,-14-28 52 0,0 0-52 0,16 24 53 16,-2 2-53-16,-14-26 46 0,0 0-46 0,13 28 46 16,-4-8-46-16,-9-20 41 0,0 0-41 0,5 16 42 15,-2-11-42-15,-3-5 38 0,0 0-38 0,0 0 39 16,9-2-39-16,-9 2 36 0,0 0-36 0,13-12 36 16,6-24-36-16,-19 36 31 0,0 0-31 0,19-35 31 15,-10 13-31-15,-9 22 28 0,0 0-28 0,5-16 29 0,4-5-29 16,-9 21 19-16,0 0-19 0,13-15 20 0,1 6-20 15,-14 9 17-15,0 0-17 0,19-1 18 0,16 7-18 16,-35-6 14-16,0 0-14 0,36 16 15 0,-8 5-15 16,-28-21 13-16,0 0-13 0,23 36 13 0,-7 9-13 15,-16-45 7-15,0 0-7 0,14 49 7 0,0-10-7 16,-14-39 4-16,0 0-4 0,16 28 4 0,0-14-4 16,-4-2-1432-16</inkml:trace>
  <inkml:trace contextRef="#ctx0" brushRef="#br0" timeOffset="23665.67">22604 6206 718 0,'0'0'0'0,"2"12"0"0,3 9 0 15,-5-21 55-15,0 0-55 0,6 39 56 0,-1 17-56 0,-5-56 56 16,0 0-56-16,9 69 56 0,3 12-56 0,-12-81 68 0,0 0-68 16,16 82 69-16,-2-15-69 0,-14-67 50 0,0 0-50 15,11 61 51-15,-4-1-51 0,-7-60 23 0,0 0-23 16,5 61 24-16,-3-4-24 0,-2-57 16 0,0 0-16 0,1 49 16 16,5-22-16-16,-1 1-884 0</inkml:trace>
  <inkml:trace contextRef="#ctx0" brushRef="#br0" timeOffset="24166.68">22491 6851 886 0,'0'0'0'15,"0"0"0"-15,-8-8 0 0,8 8 1 0,0 0-1 0,-8-7 1 16,8 7-1-16,0 0 1 0,0 0-1 0,0-12 2 16,13-4-2-16,-13 16 24 0,0 0-24 0,26-17 25 15,15-11-25-15,-41 28 40 0,0 0-40 0,55-29 40 0,5 1-40 16,-60 28 47-16,0 0-47 0,74-31 47 0,10 3-47 15,-84 28 58-15,0 0-58 0,80-26 58 0,-13-2-58 16,-67 28 47-16,0 0-47 0,47-24 47 0,-20 12-47 16,-27 12 50-16,0 0-50 0,14-9 51 0,-5 9-51 15,-9 0 45-15,0 0-45 0,0 0 46 0,3 21-46 16,-3-21 40-16,0 0-40 0,-3 24 40 0,-4 4-40 16,7-28 31-16,0 0-31 0,-9 33 31 0,-2-4-31 0,11-29 25 15,0 0-25-15,-5 32 26 0,7-3-26 16,-2-29 17-16,0 0-17 0,5 28 17 0,0-6-17 15,-5-22 12-15,0 0-12 0,9 17 13 0,-2-1-13 0,-7-16 4 0,0 0-4 16,9 9 4-16,-9-9-4 0,0 0 1 0,0 0-1 16,9 3 1-16,-9-3-1 0,0 0 0 0,0 0 0 15,12-12 0-15,4-9 0 0,-16 21-1 0,0 0 1 16,16-24-1-16,-4 5 1 0,-12 19-2 0,0 0 2 16,4-24-1-16,-2-7 1 0,-2 31-1 0,0 0 1 0,0-35-1 15,-2 0 1-15,2 35-1 0,0 0 1 0,0-27 0 16,3 13 0-16,-3 14 0 0,0 0 0 0,0-9 0 15,0 9 0-15,0 0 0 0,0 0 0 0,16 2 1 16,9 14-1-16,-25-16 3 0,0 0-3 0,32 20 3 16,1 3-3-16,-33-23 8 0,0 0-8 0,37 22 8 15,4 1-8-15,-41-23 13 0,0 0-13 0,40 21 13 16,1-9-13-16,-41-12 7 0,0 0-7 0,40 17 7 16,6 5-7-16,0 3-1315 0</inkml:trace>
  <inkml:trace contextRef="#ctx0" brushRef="#br0" timeOffset="25432.81">24933 6863 651 0,'0'0'0'0,"0"0"0"0,-7 21 0 0,7-21 44 15,0 0-44-15,-4 12 44 0,4-3-44 0,0-9 122 16,0 0-122-16,18 7 122 0,15-5-122 0,-33-2 108 16,0 0-108-16,53 0 109 0,21-2-109 0,-74 2 89 0,0 0-89 15,83-4 89-15,2-3-89 0,-85 7 47 0,0 0-47 16,97-12 48-16,19-5-48 0,-116 17 34 0,0 0-34 16,115-21 35-16,-18 6-35 0,-97 15 26 0,0 0-26 15,83-19 27-15,-13 1-27 0,-70 18 24 0,0 0-24 16,55-15 25-16,-29 6-25 0,-26 9 23 0,0 0-23 15,15-9 24-15,-7 6-24 0,-8 3 21 0,0 0-21 0,-1-9 22 16,-17-1-22-16,18 10 19 0,0 0-19 0,-21-10 20 16,1 6-20-16,20 4 18 0,0 0-18 0,-17 0 19 15,4-3-19-15,13 3 13 0,0 0-13 0,-8 0 14 16,8 0-14-16,0 0 12 0,0 0-12 0,-9-6 12 16,9 6-12-16,0 0 9 0,0 0-9 0,0 0 9 15,0 0-9-15,0 0 7 0,0 0-7 0,0 0 7 16,0 0-7-16,0 0 4 0,0 0-4 0,16-3 5 15,31 0-5-15,-47 3 7 0,0 0-7 0,53 3 7 16,-7 6-7-16,-46-9 10 0,0 0-10 0,41 17 10 0,-6 9-10 16,-35-26 13-16,0 0-13 0,28 38 14 0,-12 14-14 15,-16-52 15-15,0 0-15 0,3 54 16 0,-13 4-16 16,10-58 14-16,0 0-14 0,-25 54 14 0,-14-7-14 16,39-47 12-16,0 0-12 0,-54 41 13 0,-15-1-13 15,69-40 2-15,0 0-2 0,-67 33 3 0,10-9-3 16,3 4-1479-16</inkml:trace>
  <inkml:trace contextRef="#ctx0" brushRef="#br0" timeOffset="25867.62">27227 6630 1054 0,'0'0'0'0,"2"7"0"0,3 13 0 16,-5-20 53-16,0 0-53 0,8 33 54 0,0 7-54 16,-8-40 112-16,0 0-112 0,11 62 112 0,5 30-112 15,-16-92 72-15,0 0-72 0,16 88 72 0,-2-13-72 16,-14-75 51-16,0 0-51 0,9 67 51 0,-2-6-51 0,-7-61 37 15,0 0-37-15,8 55 37 0,3 6-37 0,-11-61 23 16,0 0-23-16,12 57 24 0,1-9-24 0,-13-48 12 16,0 0-12-16,7 30 13 0,-9-23-13 0,0 1-1273 15</inkml:trace>
  <inkml:trace contextRef="#ctx0" brushRef="#br0" timeOffset="26089.67">27192 6600 1188 0,'0'0'0'0,"7"-10"0"0,16-19 0 0,-23 29 1 0,0 0-1 0,35-33 2 15,15 14-2-15,-50 19 3 0,0 0-3 0,56-7 4 16,1 17-4-16,-57-10 32 0,0 0-32 0,58 28 33 16,-5 17-33-16,-53-45 61 0,0 0-61 0,35 50 62 15,-17-2-62-15,-18-48 55 0,0 0-55 0,-2 56 56 16,-19 20-56-16,21-76 45 0,0 0-45 0,-34 76 46 15,-6-7-46-15,40-69 25 0,0 0-25 0,-43 54 26 16,5-26-26-16,1-4-1170 0</inkml:trace>
  <inkml:trace contextRef="#ctx0" brushRef="#br0" timeOffset="26699.23">27903 6275 595 0,'0'0'0'0,"0"0"0"16,7 19 0-16,-7-19 32 0,0 0-32 0,5 24 32 15,4 13-32-15,-9-37 46 0,0 0-46 0,11 48 46 16,3 25-46-16,-14-73 77 0,0 0-77 0,16 78 78 16,-2-9-78-16,-14-69 67 0,0 0-67 0,9 64 68 0,-6-5-68 15,-3-59 57-15,0 0-57 0,2 65 57 0,0 3-57 16,-2-68 60-16,0 0-60 0,5 62 61 0,2-18-61 16,-7-44 51-16,0 0-51 0,5 25 51 0,-1-12-51 15,-4-13 42-15,0 0-42 0,7 1 43 0,9-8-43 16,-16 7 32-16,0 0-32 0,23-29 32 0,10-19-32 15,-33 48 23-15,0 0-23 0,34-51 24 0,-6 15-24 16,-28 36 20-16,0 0-20 0,21-24 20 0,-1 10-20 0,-20 14 18 16,0 0-18-16,26-7 19 0,16 10-19 0,-42-3 17 15,0 0-17-15,43 16 17 0,-8 17-17 0,-35-33 15 16,0 0-15-16,26 36 15 0,-4-8-15 0,-22-28 11 0,0 0-11 16,15 16 11-16,-4-8-11 0,-11-8 6 0,0 0-6 15,9 0 6-15,-2 0-6 0,-7 0 2 0,0 0-2 16,12-19 2-16,16-21-2 0,1 2-1255 0</inkml:trace>
  <inkml:trace contextRef="#ctx0" brushRef="#br0" timeOffset="26933.52">28522 6718 1087 0,'0'0'0'0,"0"0"0"16,0 0 0-16,0 0 11 0,0 0-11 0,-10 3 11 15,2 8-11-15,8-11 26 0,0 0-26 0,-1 19 27 16,4 10-27-16,-3-29 28 0,0 0-28 0,6 38 28 16,2 9-28-16,-8-47 26 0,0 0-26 0,13 43 26 15,1-18-26-15,-14-25 26 0,0 0-26 0,14 15 27 16,2-6-27-16,-16-9 34 0,0 0-34 0,24 3 35 15,15-11-35-15,-39 8 51 0,0 0-51 0,39-19 51 16,-5-23-51-16,-34 42 50 0,0 0-50 0,26-40 51 16,-12 13-51-16,-14 27 57 0,0 0-57 0,5-25 58 15,-6-6-58-15,1 31 54 0,0 0-54 0,-11-26 54 0,-10 11-54 16,21 15 47-16,0 0-47 0,-27-12 48 0,-8 6-48 16,35 6 26-16,0 0-26 0,-33 2 27 0,3 7-27 15,30-9 9-15,0 0-9 0,-21 22 9 0,6 11-9 16,1-2-1428-16</inkml:trace>
  <inkml:trace contextRef="#ctx0" brushRef="#br0" timeOffset="27400.64">29148 6275 583 0,'0'0'0'0,"0"0"0"0,-1-5 0 16,1 5 28-16,0 0-28 0,0 0 29 0,-11 3-29 15,11-3 65-15,0 0-65 0,-4 12 65 0,1 6-65 16,3-18 64-16,0 0-64 0,0 33 64 0,3 18-64 15,-3-51 51-15,0 0-51 0,7 65 51 0,6 0-51 16,-13-65 59-16,0 0-59 0,16 68 59 0,1-11-59 16,-17-57 65-16,0 0-65 0,16 52 65 0,-3-2-65 15,-13-50 57-15,0 0-57 0,10 59 57 0,1 3-57 0,-11-62 31 16,0 0-31-16,5 59 31 0,-7-17-31 0,0 1-1008 16</inkml:trace>
  <inkml:trace contextRef="#ctx0" brushRef="#br0" timeOffset="28083.49">28979 6779 964 0,'0'0'0'0,"0"0"0"15,9-7 0-15,-9 7 19 0,0 0-19 16,10-9 20-16,4 0-20 0,-14 9 38 0,0 0-38 0,36-15 38 16,27-6-38-16,-63 21 31 0,0 0-31 0,69-22 32 15,-11 4-32-15,-58 18 24 0,0 0-24 0,51-15 24 16,-10 1-24-16,-41 14 41 0,0 0-41 0,35-7 41 15,-1 10-41-15,-34-3 48 0,0 0-48 0,33 12 49 16,1 9-49-16,-34-21 43 0,0 0-43 0,33 33 44 16,-4 3-44-16,-29-36 36 0,0 0-36 0,28 44 37 15,0 8-37-15,-28-52 31 0,0 0-31 0,26 46 32 16,-4-18-32-16,-22-28 25 0,0 0-25 0,19 16 26 0,-3-13-26 16,-16-3 24-16,0 0-24 0,19-15 24 0,9-27-24 15,-28 42 24-15,0 0-24 0,25-47 24 0,-12 7-24 16,-13 40 21-16,0 0-21 0,0-34 22 0,-11 3-22 15,11 31 17-15,0 0-17 0,-21-31 18 0,-11 5-18 16,32 26 18-16,0 0-18 0,-37-23 19 0,0 9-19 16,37 14 22-16,0 0-22 0,-37-7 23 0,-2 11-23 0,39-4 16 15,0 0-16-15,-35 8 17 0,10 5-17 16,25-13 12-16,0 0-12 0,-18 15 13 0,8 2-13 0,10-17 9 16,0 0-9-16,-2 14 10 0,7-5-10 0,-5-9 5 15,0 0-5-15,23 0 6 0,21-4-6 0,-44 4 4 0,0 0-4 16,52-8 5-16,-10-3-5 0,-42 11 3 0,0 0-3 15,39-13 4-15,0-3-4 0,-39 16 3 0,0 0-3 16,33-19 3-16,-10 7-3 0,-23 12 1 0,0 0-1 16,25-5 1-16,13 5-1 0,-38 0 0 0,0 0 0 15,43 12 0-15,-1 9 0 0,-42-21 0 0,0 0 0 16,42 27 0-16,-1 3 0 0,-41-30 0 0,0 0 0 0,32 31 0 16,-13 2 0-16,-19-33 2 0,0 0-2 0,14 27 3 15,-8-11-3-15,-6-16 8 0,0 0-8 0,3 9 8 16,-3-9-8-16,0 0 15 0,0 0-15 0,21-18 15 15,11-13-15-15,-32 31 17 0,0 0-17 0,32-33 17 16,-9 6-17-16,-23 27 8 0,0 0-8 0,21-28 9 16,0 7-9-16,-21 21 4 0,0 0-4 0,18-19 5 15,-6 10-5-15,-12 9 3 0,0 0-3 0,21 4 3 16,18 11-3-16,-39-15 2 0,0 0-2 0,39 28 2 0,-6 7-2 16,-33-35 5-16,0 0-5 0,20 46 6 0,-13 15-6 15,-7-61 4-15,0 0-4 0,2 57 4 0,-2-8-4 16,0-49 7-16,0 0-7 0,1 24 7 0,5-31-7 15,-1 2-1564-15</inkml:trace>
  <inkml:trace contextRef="#ctx0" brushRef="#br0" timeOffset="49665.81">2177 7057 819 0,'0'0'0'15,"0"0"0"-15,-44 24 0 0,44-24 41 0,0 0-41 16,-41 21 42-16,-3-3-42 0,44-18 122 0,0 0-122 15,-42 22 122-15,1 7-122 0,41-29 109 0,0 0-109 0,-35 44 110 16,8 13-110-16,27-57 58 0,0 0-58 0,-17 72 58 16,6 6-58-16,11-78 40 0,0 0-40 0,0 77 40 15,5-7-40-15,-5-70 26 0,0 0-26 0,13 78 27 16,10 11-27-16,-23-89 19 0,0 0-19 0,37 81 20 16,16-17-20-16,-53-64 15 0,0 0-15 0,60 42 16 15,1-20-16-15,-61-22 17 0,0 0-17 0,64 12 17 16,-15-10-17-16,-49-2 20 0,0 0-20 0,42-9 21 15,-1-12-21-15,-41 21 22 0,0 0-22 0,35-46 23 16,-3-29-23-16,-32 75 23 0,0 0-23 0,28-85 24 16,-7 1-24-16,-21 84 21 0,0 0-21 0,9-94 22 0,-12-13-22 15,3 107 29-15,0 0-29 0,-14-102 29 0,-4 19-29 16,18 83 31-16,0 0-31 0,-19-61 31 0,1 23-31 16,18 38 32-16,0 0-32 0,-12-24 32 0,1 12-32 15,11 12 27-15,0 0-27 0,-26 2 27 0,-24 11-27 16,50-13 25-16,0 0-25 0,-49 25 26 0,3 7-26 15,46-32 20-15,0 0-20 0,-30 45 20 0,25 16-20 16,5-61 16-16,0 0-16 0,8 64 17 0,19 5-17 0,-27-69 13 16,0 0-13-16,37 73 14 0,7 0-14 0,-44-73 10 15,0 0-10-15,49 81 10 0,3 11-10 0,-52-92 8 16,0 0-8-16,53 85 8 0,1-28-8 0,-54-57 6 16,0 0-6-16,44 43 6 0,-10-12-6 0,-2 4-1689 0</inkml:trace>
  <inkml:trace contextRef="#ctx0" brushRef="#br0" timeOffset="50250.08">2723 7325 1020 0,'0'0'0'0,"0"0"0"0,0 13 0 0,0-13 24 15,0 0-24-15,6 31 25 0,3 26-25 0,-9-57 48 16,0 0-48-16,10 64 48 0,8 0-48 0,-18-64 69 0,0 0-69 16,21 54 70-16,11-3-70 0,-32-51 42 15,0 0-42-15,37 54 42 0,3 8-42 0,-40-62 31 0,0 0-31 16,46 54 31-16,2-21-31 0,-48-33 46 0,0 0-46 15,40 16 46-15,-6-20-46 0,-34 4 46 0,0 0-46 16,30-24 47-16,-2-28-47 0,-28 52 41 0,0 0-41 16,27-59 42-16,-5 4-42 0,-22 55 44 0,0 0-44 0,15-49 45 15,-7 4-45-15,-8 45 42 0,0 0-42 0,0-45 43 16,-1 2-43-16,1 43 32 0,0 0-32 0,-7-33 32 16,5 11-32-16,2 22 26 0,0 0-26 0,0 0 27 15,-4 7-27-15,4-7 22 0,0 0-22 0,4 27 23 16,-2 10-23-16,-2-37 17 0,0 0-17 0,8 39 18 15,5 3-18-15,-13-42 16 0,0 0-16 0,17 48 17 16,3 13-17-16,-20-61 14 0,0 0-14 0,26 64 14 16,6-3-14-16,-32-61 12 0,0 0-12 0,37 48 13 15,7-12-13-15,2-3-1572 0</inkml:trace>
  <inkml:trace contextRef="#ctx0" brushRef="#br0" timeOffset="50882.65">3651 7466 863 0,'0'0'0'0,"0"0"0"15,0 0 0-15,0 0 118 0,0 0-118 0,0 0 119 16,-19-25-119-16,19 25 147 0,0 0-147 0,-14-12 148 16,-13 0-148-16,27 12 84 0,0 0-84 0,-31-3 84 15,-14 15-84-15,45-12 48 0,0 0-48 0,-40 28 49 16,8 11-49-16,32-39 29 0,0 0-29 0,-19 49 30 0,10-4-30 16,9-45 21-16,0 0-21 0,0 48 21 0,14-3-21 15,-14-45 14-15,0 0-14 0,23 45 14 0,9 4-14 16,-32-49 10-16,0 0-10 0,38 43 11 0,3-19-11 15,-41-24 6-15,0 0-6 0,37 12 7 0,-2-17-7 16,-35 5 4-16,0 0-4 0,29-24 4 0,-12-19-4 16,-17 43 3-16,0 0-3 0,14-52 4 0,-1 10-4 15,-13 42 4-15,0 0-4 0,5-40 4 0,-1 4-4 0,-4 36 7 16,0 0-7-16,-4-33 7 0,-1 12-7 0,5 21 16 16,0 0-16-16,-7-12 17 0,7 12-17 0,0 0 20 0,0 0-20 15,0 0 20-15,-2 18-20 0,2-18 22 0,0 0-22 16,10 20 23-16,8 8-23 0,-18-28 21 0,0 0-21 15,27 28 22-15,8-2-22 0,-35-26 20 0,0 0-20 16,40 31 20-16,6 10-20 0,-46-41 8 0,0 0-8 16,50 47 8-16,-10-2-8 0,-40-45 4 0,0 0-4 15,28 29 5-15,-10-22-5 0,-4 0-1505 0</inkml:trace>
  <inkml:trace contextRef="#ctx0" brushRef="#br0" timeOffset="51385.74">4034 7409 964 0,'0'0'0'0,"4"8"0"0,6 11 0 0,-10-19 44 16,0 0-44-16,21 26 45 0,8 9-45 0,-29-35 16 15,0 0-16-15,26 36 17 0,6-1-17 0,-32-35 93 16,0 0-93-16,26 34 94 0,-6 4-94 0,-20-38 82 0,0 0-82 15,14 40 82-15,-5 0-82 0,-9-40 76 0,0 0-76 16,7 40 76-16,-7 1-76 0,0-41 61 0,0 0-61 16,0 33 62-16,0-14-62 0,0-19 44 0,0 0-44 15,0 0 45-15,5-31-45 0,-5 31 32 0,0 0-32 0,5-36 33 16,-1-6-33-16,-4 42 23 0,0 0-23 0,0-45 23 16,0 5-23-16,0 40 15 0,0 0-15 0,0-36 16 15,8 7-16-15,-8 29 11 0,0 0-11 0,11-19 11 16,10 7-11-16,-21 12 10 0,0 0-10 15,27-6 10-15,13 15-10 0,-40-9 7 0,0 0-7 0,43 12 8 16,2 12-8-16,-45-24 7 0,0 0-7 0,41 28 7 16,-7 10-7-16,-34-38 1 0,0 0-1 0,28 47 1 15,0 19-1-15,-28-66-1 0,0 0 1 0,30 55 0 16,-2-20 0-16,-1-1-1452 0</inkml:trace>
  <inkml:trace contextRef="#ctx0" brushRef="#br0" timeOffset="51749.83">4660 6953 1244 0,'0'0'0'0,"0"7"0"16,0 11 0-16,0-18 0 0,0 0 0 0,7 27 0 16,6 10 0-16,-13-37 4 0,0 0-4 0,21 39 4 15,3 6-4-15,-24-45 45 0,0 0-45 0,32 61 46 16,7 15-46-16,-39-76 62 0,0 0-62 0,41 81 62 15,-4 4-62-15,-37-85 56 0,0 0-56 0,28 89 57 16,-2-8-57-16,-26-81 32 0,0 0-32 0,18 78 33 16,0-4-33-16,-18-74 8 0,0 0-8 0,14 62 9 15,-9-22-9-15,2 0-1187 0</inkml:trace>
  <inkml:trace contextRef="#ctx0" brushRef="#br0" timeOffset="52133.8">4792 7687 1031 0,'0'0'0'0,"0"0"0"0,0-12 0 15,0 12 0-15,0 0 0 0,9-16 0 0,5-4 0 16,-14 20 1-16,0 0-1 0,27-23 2 0,13 6-2 16,-40 17 1-16,0 0-1 0,41-21 1 0,5 0-1 15,-46 21 6-15,0 0-6 0,44-19 7 0,-3 0-7 16,-41 19 22-16,0 0-22 0,37-12 23 0,-2 7-23 0,-35 5 36 16,0 0-36-16,32 0 36 0,5 7-36 15,-37-7 44-15,0 0-44 0,30 17 45 0,-7-1-45 0,-23-16 58 16,0 0-58-16,19 21 59 0,-1-6-59 0,-18-15 57 0,0 0-57 15,14 14 58-15,3-4-58 0,-17-10 53 0,0 0-53 16,18 6 54-16,0-8-54 0,-18 2 51 0,0 0-51 16,14-7 52-16,-5-2-52 0,-9 9 42 15,0 0-42-15,8-15 43 0,3-3-43 0,-11 18 38 0,0 0-38 16,12-19 38-16,-3 0-38 0,-9 19 29 16,0 0-29-16,5-14 30 0,-5 4-30 0,0 10 27 0,0 0-27 0,0 0 27 15,18 7-27-15,-18-7 28 0,0 0-28 0,18 19 28 16,8 7-28-16,-26-26 26 0,0 0-26 0,25 28 27 15,5-4-27-15,-30-24 26 0,0 0-26 0,32 24 26 16,-1 0-26-16,-31-24 20 0,0 0-20 0,32 16 21 16,0-4-21-16,-32-12 8 0,0 0-8 0,28 3 8 15,-1 3-8-15,-1-3-1582 0</inkml:trace>
  <inkml:trace contextRef="#ctx0" brushRef="#br0" timeOffset="52549.87">5913 7438 1625 0,'0'0'0'0,"3"12"0"0,6 19 0 16,-9-31 34-16,0 0-34 0,10 37 34 0,-2-10-34 15,-8-27 24-15,0 0-24 0,5 26 24 0,0-3-24 0,-5-23 89 16,0 0-89-16,4 17 89 0,1-8-89 16,-5-9 63-16,0 0-63 0,0 0 64 0,5 7-64 0,-5-7 51 15,0 0-51-15,0 0 52 0,18-13-52 0,-18 13 46 16,0 0-46-16,14-15 46 0,2-6-46 15,-16 21 31-15,0 0-31 0,14-22 31 0,-5 4-31 0,-9 18 20 16,0 0-20-16,9-12 20 0,1 5-20 0,-10 7 17 16,0 0-17-16,18 2 18 0,8 7-18 0,-26-9 12 0,0 0-12 15,29 12 13-15,1 2-13 0,-30-14 12 0,0 0-12 16,28 12 13-16,-2-2-13 0,-26-10 11 0,0 0-11 16,18 5 12-16,5 2-12 0,-23-7 10 0,0 0-10 15,19 0 11-15,4-8-11 0,-23 8 11 0,0 0-11 0,25-14 12 16,-2-7-12-16,-23 21 12 0,0 0-12 0,19-24 13 15,2-4-13-15,-21 28 8 0,0 0-8 0,20-26 9 16,1 2-9-16,-21 24 7 0,0 0-7 0,19-12 7 16,2 12-7-16,-21 0 5 0,0 0-5 0,20 12 6 15,-6 5-6-15,-14-17 6 0,0 0-6 0,12 21 7 16,-6-2-7-16,-6-19 4 0,0 0-4 0,3 16 5 16,-6-4-5-16,3-12 1 0,0 0-1 0,-4 12 2 15,2 3-2-15,2 3-1881 0</inkml:trace>
  <inkml:trace contextRef="#ctx0" brushRef="#br0" timeOffset="52968.73">8264 6779 1211 0,'0'0'0'0,"0"0"0"15,-9-13 0-15,9 13 77 0,0 0-77 0,0 0 78 16,-7 13-78-16,7-13 124 0,0 0-124 0,3 39 125 16,6 34-125-16,-9-73 86 0,0 0-86 0,13 81 86 15,3-6-86-15,-16-75 47 0,0 0-47 0,15 79 48 16,-1 10-48-16,-14-89 29 0,0 0-29 0,15 93 30 0,-7 1-30 15,-8-94 21-15,0 0-21 0,13 84 22 0,1-11-22 16,4 0-1428-16</inkml:trace>
  <inkml:trace contextRef="#ctx0" brushRef="#br0" timeOffset="53449.7">7975 7422 1099 0,'0'0'0'0,"5"2"0"0,18 7 0 0,-23-9 60 0,0 0-60 16,35 0 61-16,16-9-61 0,-51 9 104 16,0 0-104-16,62-26 104 0,7-21-104 0,-69 47 70 0,0 0-70 15,77-51 71-15,12-1-71 0,-89 52 23 0,0 0-23 16,82-56 23-16,-15-6-23 0,-67 62 7 0,0 0-7 16,50-81 8-16,-24-15-8 0,-26 96 8 0,0 0-8 15,14-90 8-15,-14 18-8 0,0 72 11 0,0 0-11 0,-5-56 12 16,5 32-12-16,0 24 13 0,0 0-13 0,0 0 14 15,-21 9-14-15,21-9 16 0,0 0-16 0,-12 40 17 16,5 32-17-16,7-72 19 0,0 0-19 0,-4 85 20 16,4 3-20-16,0-88 23 0,0 0-23 0,5 85 24 15,4-12-24-15,-9-73 26 0,0 0-26 0,9 72 27 16,5 20-27-16,-14-92 31 0,0 0-31 0,21 87 32 16,4-23-32-16,-25-64 32 0,0 0-32 0,25 48 33 15,-2-17-33-15,-23-31 32 0,0 0-32 0,31 18 33 16,10-15-33-16,-41-3 32 0,0 0-32 0,46-12 33 0,-6-10-33 15,-40 22 29-15,0 0-29 0,41-33 30 0,-9-12-30 16,-32 45 25-16,0 0-25 0,31-49 25 0,-8-8-25 16,-23 57 22-16,0 0-22 0,27-35 22 0,-4 48-22 15,-23-13 19-15,0 0-19 0,26 38 20 0,2 20-20 16,-28-58 16-16,0 0-16 0,32 59 16 0,7-10-16 16,-39-49 14-16,0 0-14 0,41 36 14 0,1-3-14 15,-42-33 7-15,0 0-7 0,39 24 8 0,-6-12-8 0,-33-12 0 16,0 0 0-16,27 7 0 0,-10-8 0 0,-3-1-1735 15</inkml:trace>
  <inkml:trace contextRef="#ctx0" brushRef="#br0" timeOffset="53983.78">9394 7417 628 0,'0'0'0'0,"0"0"0"0,23 40 0 16,-23-40 43-16,0 0-43 0,22 33 43 0,1-14-43 16,-23-19 89-16,0 0-89 0,26 10 90 0,2-10-90 15,-28 0 97-15,0 0-97 0,30-5 98 0,-7-14-98 0,-23 19 80 16,0 0-80-16,18-26 80 0,-2-9-80 0,-16 35 70 15,0 0-70-15,12-45 70 0,-9-8-70 0,-3 53 71 16,0 0-71-16,-3-47 71 0,-6 21-71 0,9 26 59 16,0 0-59-16,-10-15 60 0,-12 2-60 0,22 13 47 0,0 0-47 15,-26 0 47-15,-11 18-47 0,37-18 34 0,0 0-34 16,-32 40 34-16,11 31-34 0,21-71 27 0,0 0-27 16,-9 77 27-16,9-11-27 0,0-66 18 0,0 0-18 15,13 59 18-15,9-11-18 0,-22-48 14 0,0 0-14 16,30 40 15-16,2-7-15 0,-32-33 9 0,0 0-9 0,37 21 9 15,13-12-9-15,-50-9 8 0,0 0-8 0,51-2 8 16,10-10-8-16,-61 12 2 0,0 0-2 0,59-14 3 16,-10-3-3-16,2-4-1417 0</inkml:trace>
  <inkml:trace contextRef="#ctx0" brushRef="#br0" timeOffset="54734.31">9971 7381 1188 0,'0'0'0'0,"0"12"0"15,-5 17 0-15,5-29 10 0,0 0-10 0,0 38 11 16,0 9-11-16,0-47 6 0,0 0-6 0,0 43 6 15,5-6-6-15,-5-37 31 0,0 0-31 0,9 27 32 0,5 1-32 16,-14-28 40-16,0 0-40 0,18 21 41 0,-1-12-41 16,-17-9 41-16,0 0-41 0,20 3 42 0,3-6-42 15,-23 3 40-15,0 0-40 0,23-13 41 0,-2-7-41 16,-21 20 50-16,0 0-50 0,18-28 51 0,-10-1-51 16,-8 29 56-16,0 0-56 0,-3-38 57 0,-11-9-57 15,14 47 53-15,0 0-53 0,-23-43 53 0,-4 6-53 16,27 37 48-16,0 0-48 0,-28-24 48 0,7 12-48 0,21 12 47 15,0 0-47-15,-27 3 48 0,-6 9-48 0,33-12 29 16,0 0-29-16,-32 18 29 0,15 1-29 0,17-19 17 16,0 0-17-16,-9 14 18 0,5-4-18 0,4-10 7 15,0 0-7-15,13 0 8 0,11-10-8 0,-24 10 1 0,0 0-1 16,36-30 1-16,4-18-1 0,-40 48 0 0,0 0 0 16,44-49 0-16,2 9 0 0,-46 40-3 0,0 0 3 15,49-29-2-15,10 13 2 0,-59 16-1 0,0 0 1 16,65 0 0-16,0 13 0 0,-65-13 0 0,0 0 0 15,60 36 0-15,-10 21 0 0,-50-57 4 0,0 0-4 16,37 68 4-16,-11-11-4 0,-26-57 12 0,0 0-12 0,12 48 13 16,-10-12-13-16,-2-36 16 0,0 0-16 15,0 25 16-15,0-10-16 0,0-15 15 0,0 0-15 0,4 9 16 16,-4-9-16-16,0 0 11 0,0 0-11 0,0 0 12 16,0-9-12-16,0 9 6 0,0 0-6 0,1-19 6 15,3-7-6-15,-4 26 2 0,0 0-2 0,4-46 3 16,-1-24-3-16,-3 70 1 0,0 0-1 0,5-79 2 15,4 16-2-15,-9 63 0 0,0 0 0 0,20-48 0 16,11 20 0-16,-31 28 0 0,0 0 0 0,37-8 0 16,4 21 0-16,-41-13 0 0,0 0 0 0,39 35 1 0,-6 22-1 15,-33-57 1-15,0 0-1 0,30 64 1 0,-3-7-1 16,-27-57 9-16,0 0-9 0,23 45 9 0,-4-17-9 16,-19-28 16-16,0 0-16 0,21 16 17 0,-7-16-17 15,-14 0 19-15,0 0-19 0,18-16 19 0,5-12-19 16,-23 28 17-16,0 0-17 0,26-40 17 0,-3-13-17 15,-23 53 16-15,0 0-16 0,32-54 17 0,0 7-17 0,-32 47 12 16,0 0-12-16,32-32 13 0,-6 13-13 0,-26 19 12 16,0 0-12-16,23-2 13 0,5 10-13 0,-28-8 11 15,0 0-11-15,25 32 12 0,-6 26-12 0,-19-58 10 0,0 0-10 16,18 71 11-16,0 2-11 0,-18-73 13 16,0 0-13-16,8 78 14 0,-1 2-14 0,-7-80 16 15,0 0-16-15,-1 84 16 0,-17 6-16 0,18-90 16 0,0 0-16 16,-28 89 17-16,-8-17-17 0,36-72 19 0,0 0-19 15,-45 70 19-15,-10 0-19 0,55-70 4 0,0 0-4 0,-49 63 5 16,13-22-5-16,36-41-1 0,0 0 1 0,-23 19 0 16,18-34 0-16,2-1-1946 0</inkml:trace>
  <inkml:trace contextRef="#ctx0" brushRef="#br0" timeOffset="54959.78">11718 7921 1614 0,'0'0'0'0,"-2"12"0"0,-4 17 0 16,6-29 2-16,0 0-2 0,-14 38 2 0,-9-3-2 0,23-35-8 15,0 0 8-15,-38 36-8 0,-14 4 8 0,1 2-1142 16</inkml:trace>
  <inkml:trace contextRef="#ctx0" brushRef="#br0" timeOffset="56901.75">12666 7616 763 0,'0'0'0'16,"0"0"0"-16,-7-29 0 0,7 29 48 0,0 0-48 15,-10-31 48-15,-11 1-48 0,21 30 105 0,0 0-105 0,-29-29 105 16,-15 5-105-16,44 24 85 0,0 0-85 0,-47-7 85 16,-3 15-85-16,50-8 62 0,0 0-62 0,-44 25 62 15,0 11-62-15,44-36 34 0,0 0-34 0,-33 48 34 16,8 13-34-16,25-61 24 0,0 0-24 0,-11 67 24 15,11 15-24-15,0-82 27 0,0 0-27 0,9 72 28 16,9-16-28-16,-18-56 25 0,0 0-25 0,28 36 26 16,13-12-26-16,-41-24 23 0,0 0-23 0,45 11 23 15,3-15-23-15,-48 4 21 0,0 0-21 0,46-19 21 16,-5-17-21-16,-41 36 17 0,0 0-17 0,31-52 17 0,-8-17-17 16,-23 69 14-16,0 0-14 0,20-68 15 0,-8 15-15 15,-12 53 18-15,0 0-18 0,9-40 18 0,0 16-18 16,-9 24 20-16,0 0-20 0,3-16 20 0,-3 16-20 15,0 0 21-15,0 0-21 0,14 12 22 0,-5 24-22 16,-9-36 20-16,0 0-20 0,14 49 21 0,6 15-21 16,-20-64 19-16,0 0-19 0,30 69 20 0,5-15-20 15,-35-54 18-15,0 0-18 0,42 43 18 0,11-5-18 16,-53-38 13-16,0 0-13 0,46 28 14 0,-20-13-14 0,-1 1-1439 16</inkml:trace>
  <inkml:trace contextRef="#ctx0" brushRef="#br0" timeOffset="57268.78">13490 7147 875 0,'0'0'0'0,"0"0"0"0,-10-17 0 16,10 17 3-16,0 0-3 0,-9-12 3 0,4 3-3 15,5 9 9-15,0 0-9 0,0 0 9 0,7 12-9 16,-7-12 47-16,0 0-47 0,12 30 47 0,9 22-47 15,-21-52 64-15,0 0-64 0,23 77 64 0,-4 27-64 16,-19-104 71-16,0 0-71 0,16 106 71 0,-9-16-71 16,-7-90 62-16,0 0-62 0,4 97 62 0,-1 12-62 15,-3-109 36-15,0 0-36 0,0 104 36 0,2-32-36 16,2 4-1035-16</inkml:trace>
  <inkml:trace contextRef="#ctx0" brushRef="#br0" timeOffset="57601.67">13309 7789 964 0,'0'0'0'16,"0"-5"0"-16,3-16 0 0,-3 21 0 0,0 0 0 16,11-24 1-16,15-4-1 0,-26 28 1 0,0 0-1 0,37-22 1 15,11 1-1-15,-48 21 0 0,0 0 0 16,51-17 1-16,2-2-1 0,-53 19 5 0,0 0-5 0,47-14 5 16,1 7-5-16,-48 7 14 0,0 0-14 0,46 3 15 15,7 11-15-15,-53-14 27 0,0 0-27 0,48 35 28 16,-8 22-28-16,-40-57 59 0,0 0-59 0,35 68 60 15,-5 1-60-15,-30-69 64 0,0 0-64 0,23 57 64 16,2-21-64-16,-25-36 58 0,0 0-58 0,25 24 58 16,-6-11-58-16,-19-13 54 0,0 0-54 0,21 0 54 15,-5-11-54-15,-16 11 44 0,0 0-44 0,16-21 44 16,-5-13-44-16,-11 34 41 0,0 0-41 0,3-47 42 0,-10-10-42 16,7 57 43-16,0 0-43 0,-12-55 44 0,-8 10-44 15,20 45 39-15,0 0-39 0,-28-33 39 0,-9 5-39 16,37 28 42-16,0 0-42 0,-39-17 43 0,6 6-43 15,33 11 41-15,0 0-41 0,-32 0 42 0,-7 11-42 16,39-11 19-16,0 0-19 0,-28 14 20 0,17 8-20 16,3-1-1497-16</inkml:trace>
  <inkml:trace contextRef="#ctx0" brushRef="#br0" timeOffset="58066.67">14321 7644 1435 0,'0'0'0'16,"9"10"0"-16,12 20 0 0,-21-30 47 0,0 0-47 15,23 45 48-15,-11 14-48 0,-12-59 14 0,0 0-14 0,6 53 14 16,-6-16-14-16,0-37 41 0,0 0-41 0,-7 20 41 16,-1-4-41-16,8-16 36 0,0 0-36 0,-3 7 37 15,3-7-37-15,0 0 32 0,0 0-32 0,0 0 33 16,-5-14-33-16,5 14 32 0,0 0-32 0,-4-29 32 15,4-27-32-15,0 56 26 0,0 0-26 0,4-50 27 16,4 14-27-16,-8 36 20 0,0 0-20 0,15-23 20 16,-1 9-20-16,-14 14 20 0,0 0-20 0,19 0 21 15,8 9-21-15,-27-9 17 0,0 0-17 0,30 19 17 16,-6 16-17-16,-24-35 14 0,0 0-14 0,30 34 15 16,2-10-15-16,-32-24 14 0,0 0-14 0,28 18 15 0,-1-11-15 15,-27-7 18-15,0 0-18 0,28 0 19 0,5-12-19 16,-33 12 20-16,0 0-20 0,34-28 21 0,-4-12-21 15,-30 40 22-15,0 0-22 0,23-36 22 0,-9 15-22 16,-14 21 20-16,0 0-20 0,12-16 21 0,-1 4-21 16,-11 12 21-16,0 0-21 0,12-3 22 0,-1 10-22 15,-11-7 20-15,0 0-20 0,12 27 20 0,-3 30-20 16,-9-57 16-16,0 0-16 0,9 66 17 0,-4-7-17 16,-5-59 12-16,0 0-12 0,5 47 13 0,4-13-13 0,-9-34 8 15,0 0-8-15,14 25 8 0,7-1-8 0,-21-24 3 16,0 0-3-16,23 7 3 0,9-18-3 0,3 3-1736 15</inkml:trace>
  <inkml:trace contextRef="#ctx0" brushRef="#br0" timeOffset="58349.78">15258 7519 1603 0,'0'0'0'16,"0"0"0"-16,0 0 0 0,0 0 0 0,0 0 0 15,-7 7 1-15,-11 2-1 0,18-9 0 0,0 0 0 0,-25 15 0 16,-10 4 0-16,35-19 24 0,0 0-24 0,-30 30 24 15,14 1-24-15,16-31 49 0,0 0-49 0,5 42 49 16,15 11-49-16,-20-53 66 0,0 0-66 0,32 56 66 16,6-13-66-16,-38-43 67 0,0 0-67 0,36 41 68 15,-6-1-68-15,-30-40 66 0,0 0-66 0,24 33 66 16,-10 0-66-16,-14-33 56 0,0 0-56 0,6 33 57 16,-8-5-57-16,2-28 45 0,0 0-45 0,-12 24 46 15,-24 0-46-15,36-24 33 0,0 0-33 0,-46 19 34 0,-12-9-34 16,58-10 17-16,0 0-17 0,-54 7 18 0,9-1-18 15,45-6 0-15,0 0 0 0,-28 3 1 0,14-3-1 16,-3 0-1782-16</inkml:trace>
  <inkml:trace contextRef="#ctx0" brushRef="#br0" timeOffset="59250.01">16568 8135 1065 0,'0'0'0'0,"2"14"0"16,5 19 0-16,-7-33 47 0,0 0-47 0,12 47 48 0,2-7-48 15,-14-40 54-15,0 0-54 16,15 32 55-16,-3-14-55 0,-12-18 74 0,0 0-74 0,12 7 74 0,9-7-74 15,-21 0 49-15,0 0-49 0,27-16 49 0,-1-12-49 16,-26 28 57-16,0 0-57 0,27-41 58 0,-4-16-58 16,-23 57 46-16,0 0-46 0,16-59 47 0,-11 7-47 15,-5 52 40-15,0 0-40 0,-2-43 41 0,-12 6-41 16,14 37 34-16,0 0-34 0,-18-26 34 0,-3 13-34 16,21 13 29-16,0 0-29 0,-24 3 30 0,-15 14-30 0,39-17 24 15,0 0-24-15,-36 28 25 0,6 10-25 0,30-38 19 16,0 0-19-16,-17 52 20 0,12 19-20 0,5-71 16 15,0 0-16-15,5 73 16 0,11-4-16 0,-16-69 13 16,0 0-13-16,24 59 13 0,8-16-13 0,-32-43 11 0,0 0-11 16,37 28 12-16,7-11-12 0,-44-17 9 0,0 0-9 15,48 7 9-15,8-7-9 0,-56 0 8 0,0 0-8 16,60-16 9-16,7-11-9 0,-67 27 4 0,0 0-4 16,62-40 5-16,-16-10-5 0,-46 50 2 0,0 0-2 15,41-61 2-15,-10-10-2 0,-31 71 0 0,0 0 0 0,25-62 0 16,-2 22 0-16,-23 40-1 0,0 0 1 0,28-21-1 15,6 18 1-15,-34 3-3 0,0 0 3 0,35 15-3 16,-2 13 3-16,-33-28-2 0,0 0 2 0,30 47-1 16,-7 19 1-16,-23-66 0 0,0 0 0 0,9 69 0 15,-23-7 0-15,14-62 1 0,0 0-1 0,-25 52 1 16,2-16-1-16,23-36 5 0,0 0-5 0,-15 28 5 16,2-11-5-16,13-17 10 0,0 0-10 0,-5 11 10 15,5-11-10-15,0 0 11 0,0 0-11 0,11-2 11 16,11-12-11-16,-22 14 11 0,0 0-11 0,30-24 11 0,4-7-11 15,-34 31 9-15,0 0-9 0,32-40 9 0,-6-19-9 16,-26 59 7-16,0 0-7 0,23-64 7 0,-2-7-7 16,-21 71 5-16,0 0-5 0,18-55 6 0,-8 20-6 15,-10 35 11-15,0 0-11 0,8-19 11 0,-5 11-11 16,-3 8 15-16,0 0-15 0,0 0 15 0,0 0-15 16,0 0 16-16,0 0-16 0,-3 24 17 0,-5 36-17 15,8-60 21-15,0 0-21 0,-1 71 21 0,10 2-21 0,-9-73 18 16,0 0-18-16,15 66 18 0,7-18-18 0,-22-48 15 15,0 0-15-15,21 31 16 0,-5-10-16 0,-16-21 13 16,0 0-13-16,24 21 14 0,13-2-14 0,-37-19 8 16,0 0-8-16,41 14 9 0,-4-16-9 0,0 0-1811 0</inkml:trace>
  <inkml:trace contextRef="#ctx0" brushRef="#br0" timeOffset="59567.97">17944 8217 1356 0,'0'0'0'0,"5"8"0"0,4 11 0 16,-9-19 0-16,0 0 0 0,14 35 0 0,9 24 0 16,-23-59 0-16,0 0 0 0,20 62 0 0,1-13 0 15,-21-49 17-15,0 0-17 0,12 43 18 0,-7-10-18 0,-5-33 23 16,0 0-23-16,0 31 23 0,0-7-23 0,-3 0-1018 15</inkml:trace>
  <inkml:trace contextRef="#ctx0" brushRef="#br0" timeOffset="59718.81">18050 7995 1211 0,'0'0'0'15,"0"0"0"-15,-9 0 0 0,9 0 26 0,0 0-26 16,-9 4 26-16,2-4-26 0,7 0 33 0,0 0-33 0,0 0 33 15,0 12-33-15,0-12 2 0,0 0-2 0,14 15 2 16,18 13-2-16,0 1-940 0</inkml:trace>
  <inkml:trace contextRef="#ctx0" brushRef="#br0" timeOffset="60033.78">18570 8135 1345 0,'0'0'0'0,"0"0"0"15,-2-12 0-15,2 12 9 0,0 0-9 0,-8-12 9 0,-14 0-9 16,22 12 36-16,0 0-36 0,-22-10 36 0,-5-1-36 16,27 11 80-16,0 0-80 0,-25-1 80 0,1 11-80 15,24-10 64-15,0 0-64 0,-16 28 65 0,7 17-65 16,9-45 57-16,0 0-57 0,0 50 58 0,9 2-58 16,-9-52 51-16,0 0-51 0,14 52 51 0,4-11-51 15,-18-41 39-15,0 0-39 0,14 35 39 0,3-13-39 16,-17-22 30-16,0 0-30 0,18 19 30 0,5 6-30 15,-23-25 27-15,0 0-27 0,21 27 27 0,-7 1-27 0,-14-28 25 16,0 0-25-16,0 29 25 0,-16-1-25 0,16-28 24 16,0 0-24-16,-24 24 25 0,-10-6-25 0,34-18 22 0,0 0-22 15,-39 12 22-15,-5-5-22 0,44-7 20 0,0 0-20 16,-35 3 20-16,12-3-20 0,23 0 8 0,0 0-8 16,-9-3 8-16,7-10-8 0,1 1-1689 0</inkml:trace>
  <inkml:trace contextRef="#ctx0" brushRef="#br0" timeOffset="60420.56">18881 7796 998 0,'0'0'0'0,"3"21"0"0,6 19 0 15,-9-40 7-15,0 0-7 0,11 52 7 0,1 6-7 0,-12-58 14 16,0 0-14-16,5 71 15 0,2 16-15 0,-7-87 83 16,0 0-83-16,6 88 84 0,-5 0-84 0,-1-88 94 15,0 0-94-15,4 82 94 0,-4-18-94 0,0-64 79 0,0 0-79 16,-4 60 79-16,3 4-79 0,1-64 59 0,0 0-59 16,1 54 59-16,3-24-59 0,-1-3-1194 0</inkml:trace>
  <inkml:trace contextRef="#ctx0" brushRef="#br0" timeOffset="60574.01">18902 8364 1435 0,'0'0'0'0,"-2"10"0"16,-3 11 0-16,5-21 24 0,0 0-24 0,-6 19 24 16,5-9-24-16,1-10 53 0,0 0-53 0,7 2 54 15,14-4-54-15,-21 2 72 0,0 0-72 0,28-1 73 16,16-11-73-16,-44 12 36 0,0 0-36 0,50-16 36 15,1 4-36-15,2-4-1296 0</inkml:trace>
  <inkml:trace contextRef="#ctx0" brushRef="#br0" timeOffset="63126.73">20126 8447 1300 0,'0'0'0'0,"0"0"0"0,0 0 0 0,0 0 46 0,0 0-46 15,9 21 46-15,1 8-46 0,-10-29 95 0,0 0-95 16,13 38 96-16,-1 4-96 0,-12-42 61 0,0 0-61 16,12 43 62-16,-3 2-62 0,-9-45-8 0,0 0 8 15,7 36-8-15,2-18 8 0,-4 1-1208 0</inkml:trace>
  <inkml:trace contextRef="#ctx0" brushRef="#br0" timeOffset="63293.2">20126 8329 1289 0,'0'0'0'0,"0"0"0"15,-12 2 0-15,12-2 9 0,0 0-9 0,-14 0 9 16,-4-5-9-16,18 5 43 0,0 0-43 0,-14-5 44 0,5 3-44 16,9 2 8-16,0 0-8 0,9-5 8 0,24-8-8 15,1 1-998-15</inkml:trace>
  <inkml:trace contextRef="#ctx0" brushRef="#br0" timeOffset="63818.73">20408 8480 1188 0,'0'0'0'0,"0"0"0"16,16 15 0-16,-16-15 36 0,0 0-36 0,16 14 36 15,2 0-36-15,-18-14 53 0,0 0-53 0,23 17 54 16,3 8-54-16,-26-25 47 0,0 0-47 0,25 27 48 16,-8 10-48-16,-17-37 36 0,0 0-36 0,11 36 37 15,-8-12-37-15,-3-24 29 0,0 0-29 0,2 21 29 16,-2-6-29-16,0-15 25 0,0 0-25 0,0 9 25 0,0-9-25 16,0 0 24-16,0 0-24 0,0 7 24 0,0-7-24 15,0 0 21-15,0 0-21 0,4-16 22 0,-1-15-22 16,-3 31 22-16,0 0-22 0,6-39 22 0,-1-6-22 15,-5 45 20-15,0 0-20 0,5-40 20 0,-1 14-20 16,-4 26 16-16,0 0-16 0,3-23 17 0,6 6-17 16,-9 17 16-16,0 0-16 0,14-12 17 0,4 0-17 15,-18 12 16-15,0 0-16 0,23-4 16 0,10 11-16 16,-33-7 20-16,0 0-20 0,35 12 20 0,1 13-20 0,-36-25 24 16,0 0-24-16,24 36 24 0,-1 16-24 0,-23-52 22 15,0 0-22-15,16 57 22 0,-7-7-22 0,-9-50 18 16,0 0-18-16,4 40 19 0,3-21-19 0,0 2-1504 0</inkml:trace>
  <inkml:trace contextRef="#ctx0" brushRef="#br0" timeOffset="67018.75">22352 8371 763 0,'0'0'0'0,"0"0"0"0,0 0 0 16,0 0 35-16,0 0-35 0,-4 24 35 0,1-19-35 15,3-5 102-15,0 0-102 0,-9 4 102 0,-5-1-102 16,14-3 119-16,0 0-119 0,-19 4 119 0,-6-3-119 15,25-1 84-15,0 0-84 0,-27 7 84 0,3-2-84 16,24-5 54-16,0 0-54 0,-25 7 55 0,-1 5-55 0,26-12 41 16,0 0-41-16,-27 18 41 0,4 8-41 0,23-26 36 15,0 0-36-15,-16 38 37 0,9 19-37 0,7-57 25 16,0 0-25-16,6 67 26 0,6-1-26 0,-12-66 21 0,0 0-21 16,28 59 22-16,7-19-22 0,-35-40 17 0,0 0-17 15,52 29 17-15,15-8-17 16,-67-21 11-16,0 0-11 0,72 16 11 0,4-11-11 0,-76-5 5 0,0 0-5 15,74 0 6-15,-14-9-6 0,-60 9 1 0,0 0-1 0,44-12 1 16,-14-2-1-16,-30 14-3 0,0 0 3 0,23-15-2 16,-6-1 2-16,-17 16-22 0,0 0 22 0,11-19-21 15,-7 2 21-15,-4 17-43 0,0 0 43 0,0-16-43 16,0 4 43-16,0 12-50 0,0 0 50 0,0-5-50 16,0 5 50-16,0 0-27 0,0 0 27 0,0 0-26 15,0 0 26-15,0 0-14 0,0 0 14 0,21-4-14 16,18 1 14-16,-39 3-4 0,0 0 4 0,42-5-4 15,-9-8 4-15,-33 13-1 0,0 0 1 0,30-22 0 16,-1-11 0-16,-29 33 0 0,0 0 0 0,19-29 1 16,-12 6-1-16,-7 23 13 0,0 0-13 0,-5-21 14 0,-13 1-14 15,18 20 28-15,0 0-28 0,-25-21 29 0,-5 12-29 16,30 9 36-16,0 0-36 0,-35 2 37 0,-4 14-37 16,39-16 40-16,0 0-40 0,-35 31 40 0,10 15-40 15,25-46 31-15,0 0-31 0,-12 51 32 0,12 2-32 16,0-53 28-16,0 0-28 0,7 44 29 0,5-15-29 15,-12-29 24-15,0 0-24 0,25 19 24 0,9 2-24 16,-34-21 21-16,0 0-21 0,35 12 21 0,-3-10-21 0,-32-2 17 16,0 0-17-16,31-2 17 0,12-9-17 0,-43 11 14 15,0 0-14-15,40-13 14 0,-8-12-14 0,-32 25 14 16,0 0-14-16,28-34 14 0,-5-8-14 0,-23 42 14 16,0 0-14-16,20-48 15 0,-4-6-15 0,-16 54 14 15,0 0-14-15,14-48 15 0,-9 20-15 0,-5 28 13 16,0 0-13-16,5-16 14 0,-1 8-14 0,-4 8 20 0,0 0-20 15,7 8 20-15,12 20-20 0,-19-28 21 0,0 0-21 0,23 36 22 16,9 13-22-16,-32-49 21 0,0 0-21 0,37 45 21 16,2-4-21-16,-39-41 13 0,0 0-13 0,33 28 14 15,-10-12-14-15,-23-16 5 0,0 0-5 0,27 0 5 16,10-12-5-16,-2 3-1689 0</inkml:trace>
  <inkml:trace contextRef="#ctx0" brushRef="#br0" timeOffset="67436.45">23513 8066 886 0,'0'0'0'16,"0"0"0"-16,0 0 0 0,0 0 81 0,0 0-81 0,5 38 81 16,0 16-81-16,-5-54 82 0,0 0-82 0,9 67 82 15,3 15-82-15,-12-82 42 0,0 0-42 0,18 79 42 16,1-13-42-16,-19-66 36 0,0 0-36 0,20 68 37 16,-3 4-37-16,-17-72 28 0,0 0-28 0,16 66 28 15,0-9-28-15,-16-57 25 0,0 0-25 0,16 49 26 16,0-15-26-16,2-1-1047 0</inkml:trace>
  <inkml:trace contextRef="#ctx0" brushRef="#br0" timeOffset="68034.56">23532 8680 1065 0,'0'0'0'0,"7"-1"0"0,11-1 0 15,-18 2 29-15,0 0-29 0,37-10 29 0,14-11-29 16,-51 21 62-16,0 0-62 0,62-24 62 0,12-2-62 15,-74 26 58-15,0 0-58 0,74-25 59 0,-11 6-59 16,-63 19 37-16,0 0-37 0,50-20 37 0,-13-1-37 0,-37 21 30 16,0 0-30-16,21-16 30 0,-9 4-30 0,-12 12 22 15,0 0-22-15,7-8 23 0,-7 8-23 0,0 0 18 16,0 0-18-16,-19 1 18 0,0 20-18 0,19-21 14 16,0 0-14-16,-22 36 15 0,1 20-15 0,21-56 20 15,0 0-20-15,-17 60 20 0,15 6-20 0,2-66 24 0,0 0-24 16,5 59 24-16,2-23-24 0,-7-36 25 0,0 0-25 15,9 25 25-15,2-8-25 0,-11-17 23 0,0 0-23 16,12 10 23-16,6-10-23 0,-18 0 18 0,0 0-18 16,22-12 19-16,5-16-19 0,-27 28 15 0,0 0-15 15,23-36 16-15,-7-9-16 0,-16 45 15 0,0 0-15 0,9-47 15 16,-4-3-15-16,-5 50 16 0,0 0-16 0,0-48 17 16,-5 8-17-16,5 40 17 0,0 0-17 0,-8-28 17 15,5 20-17-15,3 8 19 0,0 0-19 0,0 0 19 16,7 12-19-16,-7-12 18 0,0 0-18 0,14 20 19 15,16 17-19-15,-30-37 15 0,0 0-15 0,35 43 16 16,-1-7-16-16,-34-36 19 0,0 0-19 0,35 33 20 16,-3-12-20-16,-32-21 15 0,0 0-15 0,26 12 15 15,-4-8-15-15,-22-4 13 0,0 0-13 0,21 0 13 0,2-11-13 16,-23 11 11-16,0 0-11 0,24-17 12 0,1-14-12 16,-25 31 9-16,0 0-9 0,21-30 9 0,-7-1-9 15,-14 31 8-15,0 0-8 0,7-26 9 0,-1 4-9 16,-6 22 6-16,0 0-6 0,3-18 7 0,-3 10-7 15,0 8 5-15,0 0-5 0,0 0 6 0,5 3-6 16,-5-3 4-16,0 0-4 0,8 24 5 0,0 18-5 16,-8-42 4-16,0 0-4 0,11 45 5 0,1-5-5 0,-12-40 4 15,0 0-4-15,13 29 4 0,-5-10-4 0,-8-19 3 16,0 0-3-16,6 12 4 0,-3-5-4 0,-3-7 1 16,0 0-1-16,0 0 1 0,16 5-1 0,0 1-1647 15</inkml:trace>
  <inkml:trace contextRef="#ctx0" brushRef="#br0" timeOffset="68140.84">24488 8473 1367 0,'0'0'0'16,"0"0"0"-16,-9 0 0 0,9 0 31 0,0 0-31 0,-7-2 32 15,7 2-32-15,0 0 20 0,0 0-20 0,0 0 20 16,0 0-20-16,0 0-1043 0</inkml:trace>
  <inkml:trace contextRef="#ctx0" brushRef="#br0" timeOffset="68465.63">24820 8597 1379 0,'0'0'0'0,"0"11"0"16,0 18 0-16,0-29-4 0,0 0 4 0,-2 31-4 0,-2 4 4 16,4-35 1-16,0 0-1 0,-3 26 1 0,-1-12-1 15,4-14 34-15,0 0-34 0,0 7 35 0,0-7-35 16,0 0 51-16,0 0-51 0,9 0 52 0,5-16-52 15,-14 16 53-15,0 0-53 0,20-29 53 0,1-11-53 16,-21 40 50-16,0 0-50 0,21-43 50 0,-3 10-50 16,-18 33 38-16,0 0-38 0,14-24 39 0,-2 6-39 0,-12 18 27 15,0 0-27-15,12-10 27 0,1 5-27 0,-13 5 22 16,0 0-22-16,21 0 23 0,14 8-23 0,-35-8 24 16,0 0-24-16,37 16 25 0,-10 8-25 0,-27-24 26 15,0 0-26-15,14 30 27 0,-9 9-27 0,-5-39 19 0,0 0-19 16,2 37 19-16,-7-6-19 0,5-31 12 0,0 0-12 15,-4 22 12-15,1-11-12 0,1 1-1509 0</inkml:trace>
  <inkml:trace contextRef="#ctx0" brushRef="#br0" timeOffset="69232.83">26361 8487 1334 0,'0'0'0'0,"0"0"0"0,-38-7 0 15,38 7 55-15,0 0-55 0,-39 0 55 0,-2 12-55 0,41-12 81 16,0 0-81-16,-37 17 81 0,7 14-81 0,30-31 53 16,0 0-53-16,-23 42 54 0,4 20-54 0,19-62 25 15,0 0-25-15,-14 66 25 0,8-6-25 0,6-60 13 0,0 0-13 16,2 45 13-16,5-13-13 0,-7-32 8 0,0 0-8 15,9 20 9-15,2-2-9 0,-11-18 6 0,0 0-6 16,10 12 7-16,-1-5-7 0,-9-7 5 0,0 0-5 16,14 0 5-16,13-9-5 0,-27 9 4 0,0 0-4 15,33-24 4-15,6-16-4 0,-39 40 3 0,0 0-3 0,33-61 4 16,-10-20-4-16,-23 81 6 0,0 0-6 0,16-83 6 16,-12 10-6-16,-4 73 9 0,0 0-9 0,-2-74 10 15,-5-11-10-15,7 85 13 0,0 0-13 0,-9-85 13 16,0 2-13-16,9 83 15 0,0 0-15 0,-7-62 15 15,2 19-15-15,5 43 16 0,0 0-16 0,-5-24 16 16,1 11-16-16,4 13 12 0,0 0-12 0,0 0 12 16,-9 32-12-16,9-32 11 0,0 0-11 0,0 41 11 15,4 27-11-15,-4-68 8 0,0 0-8 0,12 72 9 16,9 3-9-16,-21-75 6 0,0 0-6 0,39 72 7 16,19-1-7-16,-58-71 5 0,0 0-5 0,66 76 6 0,-3 14-6 15,-63-90 9-15,0 0-9 0,57 80 10 0,-6-26-10 16,-51-54 9-16,0 0-9 0,46 29 10 0,-11-17-10 15,-35-12 13-15,0 0-13 0,39-5 13 0,12-16-13 16,-51 21 18-16,0 0-18 0,40-31 19 0,-13-7-19 16,-27 38 25-16,0 0-25 0,16-43 26 0,-6-6-26 15,-10 49 24-15,0 0-24 0,7-43 24 0,-3 21-24 0,-4 22 21 16,0 0-21-16,0 0 22 0,9 1-22 0,-9-1 16 16,0 0-16-16,10 28 16 0,6 20-16 0,-16-48 11 15,0 0-11-15,16 45 12 0,-2-5-12 0,-14-40 8 16,0 0-8-16,11 28 9 0,-6-12-9 0,-5-16 5 15,0 0-5-15,5 8 5 0,-5-8-5 0,0 0 1 0,0 0-1 16,13-15 2-16,-1-10-2 0,0-2-1724 0</inkml:trace>
  <inkml:trace contextRef="#ctx0" brushRef="#br0" timeOffset="69357.83">26945 8391 1513 0,'0'0'0'0,"0"0"0"15,0 0 0-15,0 0 23 0,0 0-23 0,-2 9 23 16,-5-7-23-16,7-2 66 0,0 0-66 0,0 0 66 15,-10 5-66-15,10-5 56 0,0 0-56 0,0 0 57 16,5 7-57-16,-5-7 27 0,0 0-27 0,23 9 27 16,26 11-27-16,1-1-1334 0</inkml:trace>
  <inkml:trace contextRef="#ctx0" brushRef="#br0" timeOffset="69667.42">27263 8438 1547 0,'0'0'0'0,"0"0"0"0,0 0 0 16,0 0 44-16,0 0-44 0,-14-2 45 0,-4 1-45 16,18 1 82-16,0 0-82 0,-19 0 82 0,1 8-82 15,18-8 66-15,0 0-66 0,-12 16 67 0,4 5-67 16,8-21 45-16,0 0-45 0,2 24 46 0,9 4-46 0,-11-28 37 16,0 0-37-16,16 27 37 0,3-1-37 0,-19-26 29 15,0 0-29-15,25 31 29 0,10 9-29 0,-35-40 22 16,0 0-22-16,37 45 23 0,-5-5-23 0,-32-40 19 0,0 0-19 15,19 36 20-15,-17-6-20 0,-2-30 12 0,0 0-12 16,-19 19 13-16,-24-2-13 0,43-17 7 0,0 0-7 16,-51 12 8-16,-2-5-8 0,53-7 5 0,0 0-5 15,-46 2 6-15,11-7-6 0,35 5 2 0,0 0-2 16,-21-12 3-16,16-4-3 0,5 16-1 0,0 0 1 16,7-33 0-16,12-27 0 0,2 1-1662 0</inkml:trace>
  <inkml:trace contextRef="#ctx0" brushRef="#br0" timeOffset="70352.59">27771 8364 1211 0,'0'0'0'0,"-13"-2"0"0,-13-5 0 0,26 7 3 15,0 0-3-15,-34 4 4 0,-3 11-4 0,37-15 12 16,0 0-12-16,-31 28 13 0,2 6-13 0,29-34 46 15,0 0-46-15,-19 44 47 0,10 4-47 0,9-48 51 0,0 0-51 16,0 52 52-16,12 5-52 0,-12-57 48 0,0 0-48 16,20 52 48-16,6-12-48 0,-26-40 40 0,0 0-40 15,29 33 40-15,2-16-40 0,-31-17 28 0,0 0-28 16,39 9 28-16,10-9-28 0,-49 0 21 0,0 0-21 16,52-12 21-16,-6-14-21 0,-46 26 16 0,0 0-16 15,35-40 16-15,-7-12-16 0,-28 52 15 0,0 0-15 0,23-52 16 16,-5 5-16-16,-18 47 15 0,0 0-15 0,12-36 15 15,-5 17-15-15,-7 19 13 0,0 0-13 0,5-9 14 16,-5 9-14-16,0 0 14 0,0 0-14 0,14 6 14 16,11 16-14-16,-25-22 14 0,0 0-14 0,30 29 14 15,2-1-14-15,-32-28 11 0,0 0-11 0,37 28 11 16,7 5-11-16,-44-33 10 0,0 0-10 0,44 26 11 16,-14-16-11-16,-30-10 8 0,0 0-8 0,30-3 8 15,9-18-8-15,-39 21 7 0,0 0-7 0,33-28 8 16,-13 7-8-16,-20 21 12 0,0 0-12 0,12-22 13 0,-1-8-13 15,-11 30 13-15,0 0-13 0,3-29 14 0,-6 5-14 16,3 24 15-16,0 0-15 0,-9-19 15 0,-5 0-15 16,14 19 17-16,0 0-17 0,-18-5 18 0,-3 11-18 15,21-6 19-15,0 0-19 0,-21 18 20 0,0 9-20 16,21-27 17-16,0 0-17 0,-15 39 17 0,12 16-17 16,3-55 14-16,0 0-14 0,9 54 15 0,10-6-15 0,-19-48 11 15,0 0-11-15,21 36 11 0,-5-17-11 0,-16-19 8 16,0 0-8-16,27 6 9 0,24-6-9 0,-51 0 5 15,0 0-5-15,62-9 5 0,12-12-5 0,-74 21 3 16,0 0-3-16,67-31 3 0,-18-7-3 0,-1-2-1618 0</inkml:trace>
  <inkml:trace contextRef="#ctx0" brushRef="#br0" timeOffset="70699.68">28817 8011 931 0,'0'0'0'0,"5"5"0"0,7 14 0 16,-12-19-4-16,0 0 4 0,14 38-3 0,1 30 3 15,-15-68-11-15,0 0 11 0,14 76-11 0,0 3 11 16,-14-79 15-16,0 0-15 0,16 78 16 0,-2-16-16 16,-14-62 50-16,0 0-50 0,9 61 51 0,-6-2-51 15,-3-59 54-15,0 0-54 0,2 57 54 0,1 4-54 16,-3-61 50-16,0 0-50 0,6 55 51 0,2-10-51 0,1 0-873 15</inkml:trace>
  <inkml:trace contextRef="#ctx0" brushRef="#br0" timeOffset="71001.57">28840 8577 919 0,'0'0'0'16,"0"0"0"-16,7 3 0 0,-7-3 32 0,0 0-32 15,0 0 33-15,8 4-33 0,-8-4 64 0,0 0-64 0,13-4 65 16,19-8-65-16,-32 12 41 0,0 0-41 0,42-16 41 15,11-4-41-15,-53 20 36 0,0 0-36 0,63-23 36 16,6 2-36-16,-69 21 34 0,0 0-34 0,62-20 35 16,-16-1-35-16,-46 21 45 0,0 0-45 0,30-23 46 15,-9-3-46-15,-21 26 47 0,0 0-47 0,12-24 48 16,-12 5-48-16,0 19 48 0,0 0-48 0,-9-3 49 16,-10 22-49-16,19-19 45 0,0 0-45 0,-23 27 46 15,-3 11-46-15,26-38 36 0,0 0-36 0,-22 52 37 16,14 16-37-16,8-68 34 0,0 0-34 0,3 73 35 15,15-13-35-15,-18-60 30 0,0 0-30 0,21 52 30 0,-2-23-30 16,-19-29 22-16,0 0-22 0,29 16 23 0,13-11-23 16,-42-5 14-16,0 0-14 0,58-5 14 0,21-14-14 15,-1 2-1429-15</inkml:trace>
  <inkml:trace contextRef="#ctx0" brushRef="#br0" timeOffset="72365.7">30344 8597 1009 0,'0'0'0'0,"0"0"0"0,0 0 0 0,0 0 17 16,0 0-17-16,28-8 17 0,-17 4-17 0,-11 4 72 0,0 0-72 16,21-8 72-16,23-17-72 0,-44 25 72 0,0 0-72 15,46-24 72-15,-14 3-72 0,-32 21 50 0,0 0-50 16,25-20 50-16,-4-8-50 0,-21 28 55 0,0 0-55 15,12-31 56-15,-17-2-56 0,5 33 48 0,0 0-48 0,-18-28 48 16,-8 11-48-16,26 17 38 0,0 0-38 0,-36-4 39 16,-8 20-39-16,44-16 32 0,0 0-32 0,-40 28 33 15,8 6-33-15,32-34 26 0,0 0-26 0,-21 40 26 16,10 9-26-16,11-49 22 0,0 0-22 0,0 52 23 16,9 5-23-16,-9-57 16 0,0 0-16 0,21 55 16 15,13-13-16-15,-34-42 11 0,0 0-11 0,37 31 12 16,-2-14-12-16,-35-17 4 0,0 0-4 0,42 3 5 15,10-20-5-15,-52 17 3 0,0 0-3 0,51-31 4 16,-11-14-4-16,-40 45 4 0,0 0-4 0,34-45 4 16,-6 2-4-16,-28 43 4 0,0 0-4 0,23-37 5 0,-5 17-5 15,-18 20 5-15,0 0-5 0,15-12 6 0,3 3-6 16,-18 9 8-16,0 0-8 0,27 0 9 0,10 10-9 16,-37-10 9-16,0 0-9 0,37 19 10 0,-7 9-10 15,-30-28 9-15,0 0-9 0,19 28 10 0,-8 5-10 16,-11-33 9-16,0 0-9 0,5 27 9 0,-3-9-9 15,-2-18 12-15,0 0-12 0,1 6 12 0,-1-6-12 0,0 0 11 16,0 0-11-16,7-3 12 0,2-19-12 0,-9 22 12 16,0 0-12-16,9-25 13 0,2 8-13 0,-11 17 12 15,0 0-12-15,12-21 12 0,4 0-12 0,-16 21 11 0,0 0-11 16,16-19 11-16,-2 4-11 0,-14 15 8 0,0 0-8 16,7-9 9-16,-7 9-9 0,0 0 8 0,0 0-8 15,9-5 8-15,8 10-8 0,-17-5 8 0,0 0-8 16,27 16 8-16,3 11-8 0,-30-27 5 0,0 0-5 15,26 37 6-15,-10 8-6 0,-16-45 3 0,0 0-3 16,13 41 4-16,-3 3-4 0,-10-44 2 0,0 0-2 0,9 32 2 16,-2-16-2-16,0-2-1619 0</inkml:trace>
  <inkml:trace contextRef="#ctx0" brushRef="#br0" timeOffset="72800.63">31422 8592 1491 0,'0'0'0'0,"0"0"0"0,19-15 0 16,-19 15 29-16,0 0-29 0,16-18 30 15,-3 3-30-15,-13 15 57 0,0 0-57 0,8-16 58 0,-2-11-58 16,-6 27 75-16,0 0-75 0,1-25 75 0,-6 8-75 16,5 17 39-16,0 0-39 0,-10-10 40 0,-6 4-40 15,16 6 31-15,0 0-31 0,-18 4 32 0,-1 8-32 16,19-12 23-16,0 0-23 0,-22 21 24 0,-4 15-24 0,26-36 18 15,0 0-18-15,-19 43 19 0,8 14-19 16,11-57 11-16,0 0-11 0,2 61 11 0,14-4-11 0,-16-57 8 16,0 0-8-16,23 42 8 0,-2-18-8 0,-21-24 6 15,0 0-6-15,26 14 6 0,9-6-6 0,-35-8 5 16,0 0-5-16,43-10 5 0,4-16-5 0,-47 26 4 0,0 0-4 16,52-40 4-16,-3-12-4 0,-49 52 3 0,0 0-3 15,55-50 4-15,3 2-4 0,-58 48 3 0,0 0-3 16,53-40 3-16,-18 12-3 0,-35 28 9 0,0 0-9 15,23-21 9-15,-12 9-9 0,-11 12 15 0,0 0-15 16,8-3 16-16,1 3-16 0,-9 0 19 0,0 0-19 0,14 9 20 16,6 13-20-16,-20-22 17 0,0 0-17 0,19 29 18 15,-7-4-18-15,-12-25 13 0,0 0-13 0,9 27 14 16,-3-1-14-16,-6-26 4 0,0 0-4 0,5 25 5 16,4-6-5-16,-9-19 1 0,0 0-1 0,9 12 2 15,-9-12-2-15,0 0-1653 0</inkml:trace>
  <inkml:trace contextRef="#ctx0" brushRef="#br0" timeOffset="73233.57">32246 8398 1446 0,'0'0'0'0,"0"0"0"0,-14 9 0 16,14-9 9-16,0 0-9 0,-18 12 9 0,-3 0-9 15,21-12 19-15,0 0-19 0,-23 18 20 0,-2 8-20 16,25-26 21-16,0 0-21 0,-18 29 22 0,6 2-22 15,12-31 31-15,0 0-31 0,-9 30 32 0,6-3-32 0,3-27 40 16,0 0-40-16,2 24 40 0,3-3-40 0,-5-21 38 16,0 0-38-16,7 16 39 0,0-16-39 0,-7 0 32 15,0 0-32-15,14-9 32 0,9-13-32 0,-23 22 24 16,0 0-24-16,28-26 24 0,-1 1-24 0,-27 25 18 0,0 0-18 16,23-24 18-16,-2-2-18 0,-21 26 14 0,0 0-14 15,17-22 15-15,-6 8-15 0,-11 14 12 0,0 0-12 16,9-5 13-16,-2 5-13 0,-7 0 9 0,0 0-9 15,5 12 10-15,0 16-10 0,-5-28 9 0,0 0-9 16,4 38 9-16,-4 17-9 0,0-55 10 0,0 0-10 0,0 61 10 16,2-1-10-16,-2-60 11 0,0 0-11 0,2 52 11 15,-1-7-11-15,-1-45 12 0,0 0-12 16,-3 36 13-16,-6 1-13 0,9-37 15 0,0 0-15 0,-21 36 16 16,-16 4-16-16,37-40 16 0,0 0-16 0,-44 38 16 15,-4 0-16-15,48-38 16 0,0 0-16 0,-41 29 17 16,10-16-17-16,31-13 6 0,0 0-6 0,-23-4 7 15,9-17-7-15,14 21 0 0,0 0 0 0,-6-33 0 16,6-6 0-16,0 39-8 0,0 0 8 0,11-44-8 16,12 6 8-16,0-1-1564 0</inkml:trace>
  <inkml:trace contextRef="#ctx0" brushRef="#br0" timeOffset="73599.28">32309 8459 1233 0,'0'0'0'0,"2"9"0"0,3 6 0 16,-5-15 9-16,0 0-9 0,11 26 9 0,8 5-9 0,-19-31 20 15,0 0-20-15,23 37 20 0,-3-1-20 0,-20-36 25 16,0 0-25-16,15 28 26 0,-6-13-26 0,-9-15 34 16,0 0-34-16,14-1 34 0,8-17-34 0,-22 18 36 15,0 0-36-15,24-29 36 0,3-6-36 0,-27 35 36 0,0 0-36 16,24-33 36-16,-6 13-36 0,-18 20 38 0,0 0-38 15,12-19 38-15,-3 5-38 0,-9 14 36 0,0 0-36 16,7-11 36-16,0 6-36 0,-7 5 40 0,0 0-40 0,7 0 40 16,0 9-40-16,-7-9 47 0,0 0-47 0,7 27 47 15,0 15-47-15,-7-42 47 0,0 0-47 0,6 55 48 16,-6 15-48-16,0-70 45 0,0 0-45 0,-6 69 45 16,-6-5-45-16,12-64 40 0,0 0-40 0,-16 55 40 15,-5-6-40-15,21-49 36 0,0 0-36 0,-25 45 37 16,-6 0-37-16,31-45 26 0,0 0-26 0,-36 36 26 15,-2-3-26-15,38-33 9 0,0 0-9 0,-36 28 9 16,1-11-9-16,0 2-1653 0</inkml:trace>
  <inkml:trace contextRef="#ctx0" brushRef="#br0" timeOffset="74186.13">30170 9743 1143 0,'0'0'0'0,"0"0"0"15,10-26 0-15,-10 26 68 0,0 0-68 0,7-31 68 16,-2-12-68-16,-5 43 96 0,0 0-96 0,2-47 96 15,-7 2-96-15,5 45 86 0,0 0-86 0,-9-33 86 16,-5 16-86-16,14 17 47 0,0 0-47 0,-19 2 47 16,-8 22-47-16,27-24 32 0,0 0-32 0,-32 33 32 15,-3 5-32-15,35-38 25 0,0 0-25 0,-32 41 26 16,4 1-26-16,28-42 19 0,0 0-19 0,-16 40 20 0,18-9-20 16,-2-31 16-16,0 0-16 0,19 31 16 15,17 7-16-15,-36-38 13 0,0 0-13 0,46 43 13 0,5 7-13 16,-51-50 11-16,0 0-11 0,47 56 12 0,-6-1-12 15,-41-55 18-15,0 0-18 0,30 54 18 0,-12-6-18 16,-18-48 22-16,0 0-22 0,1 38 23 0,-13-7-23 16,12-31 24-16,0 0-24 0,-28 23 24 0,-16-9-24 15,44-14 20-15,0 0-20 0,-59 5 20 0,-9-7-20 0,68 2 21 16,0 0-21-16,-62-12 21 0,16-9-21 0,46 21 7 16,0 0-7-16,-32-27 7 0,13-8-7 15,19 35 0-15,0 0 0 0,-2-38 1 0,18-5-1 0,0 1-1589 0</inkml:trace>
  <inkml:trace contextRef="#ctx0" brushRef="#br0" timeOffset="74535.12">30584 9393 1278 0,'0'0'0'0,"0"0"0"0,9 11 0 16,-9-11 13-16,0 0-13 0,7 26 14 0,-2 29-14 15,-5-55 4-15,0 0-4 0,7 66 4 0,4 14-4 16,-11-80 41-16,0 0-41 0,12 69 41 0,2-5-41 16,-14-64 35-16,0 0-35 0,11 60 35 0,-4 6-35 15,-7-66 37-15,0 0-37 0,2 64 38 0,-6 0-38 0,4-64 35 16,0 0-35-16,-7 52 35 0,-2-10-35 16,9-42 21-16,0 0-21 0,-12 27 21 0,-2-9-21 0,0 1-1179 15</inkml:trace>
  <inkml:trace contextRef="#ctx0" brushRef="#br0" timeOffset="75136.82">30499 10068 1132 0,'0'0'0'15,"-3"-8"0"-15,-4-13 0 0,7 21 4 0,0 0-4 16,-7-21 4-16,7 2-4 0,0 19 22 0,0 0-22 16,7-15 23-16,7-3-23 0,-14 18 28 0,0 0-28 0,28-19 29 15,14 0-29-15,-42 19 29 0,0 0-29 0,52-19 29 16,-1-3-29-16,-51 22 42 0,0 0-42 0,53-23 42 16,5 4-42-16,-58 19 49 0,0 0-49 0,55-19 49 15,-8 2-49-15,-47 17 47 0,0 0-47 0,37-16 47 16,-16 8-47-16,-21 8 41 0,0 0-41 0,15-7 41 15,-7 1-41-15,-8 6 37 0,0 0-37 0,0 0 38 16,-10 16-38-16,10-16 34 0,0 0-34 0,-18 24 35 16,-8 13-35-16,26-37 30 0,0 0-30 0,-21 39 31 15,10 12-31-15,11-51 23 0,0 0-23 0,-2 46 23 16,6-13-23-16,-4-33 16 0,0 0-16 0,9 24 16 0,5-10-16 16,-14-14 11-16,0 0-11 0,16 11 12 0,1-11-12 15,-17 0 10-15,0 0-10 0,23-12 10 0,12-13-10 16,-35 25 9-16,0 0-9 0,32-33 9 0,-14-6-9 15,-18 39 12-15,0 0-12 0,10-40 12 16,-8 7-12-16,-2 33 11 0,0 0-11 0,-2-35 12 0,-3 9-12 16,5 26 11-16,0 0-11 0,-5-20 11 0,3 13-11 15,2 7 10-15,0 0-10 0,4 7 10 0,3 13-10 16,-7-20 9-16,0 0-9 0,10 30 10 0,6 4-10 16,-16-34 7-16,0 0-7 0,16 35 8 0,2 3-8 0,-18-38 5 15,0 0-5-15,17 30 5 0,-3-15-5 0,-14-15 4 16,0 0-4-16,25 5 4 0,19-6-4 0,-44 1 3 0,0 0-3 15,46-14 3-15,-2-17-3 0,-44 31 5 0,0 0-5 16,37-39 6-16,-10 1-6 0,-27 38 11 0,0 0-11 16,19-39 11-16,-8 2-11 0,-11 37 17 0,0 0-17 15,3-48 17-15,-3-9-17 0,0 57 20 0,0 0-20 16,-2-59 20-16,-3 5-20 0,5 54 25 0,0 0-25 0,-5-36 25 16,3 27-25-16,2 9 22 0,0 0-22 0,2 16 23 15,1 15-23-15,-3-31 21 0,0 0-21 0,4 40 21 16,-1 5-21-16,-3-45 17 0,0 0-17 0,7 50 17 15,4-2-17-15,-11-48 14 0,0 0-14 0,12 47 15 16,1 5-15-16,-13-52 12 0,0 0-12 0,8 55 13 16,-4 1-13-16,-4-56 6 0,0 0-6 0,-2 53 7 15,-3-11-7-15,5-42 1 0,0 0-1 0,-5 31 2 16,5-12-2-16,0-2-1813 0</inkml:trace>
  <inkml:trace contextRef="#ctx0" brushRef="#br0" timeOffset="75551.02">31337 9909 1513 0,'0'0'0'0,"0"0"0"0,11 7 0 16,-11-7 28-16,0 0-28 0,0 0 28 0,7 5-28 16,-7-5 33-16,0 0-33 0,14 0 34 0,23-7-34 15,-37 7 17-15,0 0-17 0,41-5 17 0,-10-3-17 16,-31 8 22-16,0 0-22 0,34-11 23 0,12-10-23 16,-46 21 36-16,0 0-36 0,46-27 37 0,-9-1-37 0,-37 28 43 15,0 0-43-15,30-29 44 0,-7-4-44 0,-23 33 48 16,0 0-48-16,15-31 48 0,-8 13-48 0,-7 18 48 0,0 0-48 15,0 0 49-15,-5 9-49 0,5-9 45 0,0 0-45 16,-9 22 45-16,-1 10-45 0,10-32 36 0,0 0-36 16,-7 34 37-16,5 3-37 0,2-37 31 0,0 0-31 15,2 29 32-15,1-5-32 0,-3-24 25 0,0 0-25 16,6 19 26-16,1-5-26 0,-7-14 22 0,0 0-22 0,0 0 23 16,8 5-23-16,-8-5 17 0,0 0-17 15,20-7 18-15,24-10-18 0,-44 17 11 0,0 0-11 0,49-17 11 16,-10 3-11-16,-39 14 7 0,0 0-7 0,32-16 7 15,0 1-7-15,-32 15 5 0,0 0-5 0,26-14 5 16,-10 10-5-16,-16 4 7 0,0 0-7 0,18 6 8 16,10 14-8-16,-28-20 14 0,0 0-14 0,23 35 14 15,-14 5-14-15,-9-40 16 0,0 0-16 0,0 45 16 16,-9-4-16-16,9-41 17 0,0 0-17 0,-14 31 17 16,-6-13-17-16,20-18 15 0,0 0-15 0,-14 7 15 15,11-16-15-15,-1 2-1898 0</inkml:trace>
  <inkml:trace contextRef="#ctx0" brushRef="#br0" timeOffset="77150.65">323 5749 727 0,'0'0'0'0,"0"0"72"0,0 0-72 15,17 3 72-15,1-3-72 0,-18 0 60 0,0 0-60 16,23 2 61-16,9-2-61 0,-32 0 45 0,0 0-45 15,39-2 45-15,3-5-45 0,-42 7 34 0,0 0-34 16,49-8 35-16,1-4-35 0,-50 12 27 0,0 0-27 0,49-21 27 16,-3-7-27-16,-46 28 20 0,0 0-20 0,40-27 21 15,-8-1-21-15,-32 28 16 0,0 0-16 0,27-26 17 16,-13-2-17-16,-14 28 13 0,0 0-13 0,12-21 14 16,2 1-14-16,-14 20 16 0,0 0-16 0,11-12 16 15,-2 8-16-15,-9 4 18 0,0 0-18 0,8 4 18 16,-4 9-18-16,-4-13 17 0,0 0-17 0,5 23 18 15,8 6-18-15,-13-29 22 0,0 0-22 0,10 37 22 16,6 8-22-16,-16-45 25 0,0 0-25 0,14 45 26 0,-3-9-26 16,-11-36 25-16,0 0-25 0,9 35 26 0,-6-9-26 15,-3-26 22-15,0 0-22 0,-3 27 23 0,-3 1-23 16,6-28 18-16,0 0-18 0,-5 29 19 0,5 3-19 16,-3-5-1168-16</inkml:trace>
  <inkml:trace contextRef="#ctx0" brushRef="#br0" timeOffset="77718">497 7614 542 0,'0'0'0'15,"0"0"95"-15,0 0-95 0,46 21 95 0,9-12-95 16,-55-9 60-16,0 0-60 0,63 3 60 0,13-6-60 16,-76 3 35-16,0 0-35 0,78-9 35 0,1-6-35 15,-79 15 58-15,0 0-58 0,74-21 59 0,-7-3-59 16,-67 24 59-16,0 0-59 0,60-25 60 0,-7-4-60 15,-53 29 47-15,0 0-47 0,36-26 48 0,-19 9-48 0,-17 17 56 16,0 0-56-16,7-16 57 0,-3 8-57 16,-4 8 55-16,0 0-55 0,0 0 56 0,9 12-56 0,-9-12 48 15,0 0-48-15,8 19 49 0,7 10-49 0,-15-29 42 16,0 0-42-16,17 33 42 0,6 2-42 0,-23-35 37 0,0 0-37 16,23 36 38-16,-14 5-38 0,-9-41 34 0,0 0-34 15,-5 44 35-15,-13 6-35 0,18-50 30 0,0 0-30 16,-27 47 31-16,-10-14-31 0,37-33 25 0,0 0-25 15,-26 17 26-15,12-9-26 0,0 3-1376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6T05:33:28.598"/>
    </inkml:context>
    <inkml:brush xml:id="br0">
      <inkml:brushProperty name="width" value="0.05292" units="cm"/>
      <inkml:brushProperty name="height" value="0.05292" units="cm"/>
      <inkml:brushProperty name="color" value="#FF0000"/>
    </inkml:brush>
    <inkml:context xml:id="ctx1">
      <inkml:inkSource xml:id="inkSrc2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3-03-06T05:33:28.618"/>
    </inkml:context>
  </inkml:definitions>
  <inkml:trace contextRef="#ctx0" brushRef="#br0">13111 5882 91 0,'0'0'0'0,"0"0"0"15,0 0 0-15,0 0-9 0</inkml:trace>
  <inkml:trace contextRef="#ctx0" brushRef="#br0" timeOffset="1">12885 2224 863 0,'0'0'0'0,"0"0"0"16,0 0 0-16,0 0 75 0,0 0-75 0,0 0 75 15,0 0-75-15,0 0 140 0,0 0-140 0,0 0 141 16,0 0-141-16,0 0 94 0,0 0-94 0,0 0 95 0,-23 10-95 15,23-10 61-15,0 0-61 0,-5 30 62 0,0 6-62 16,5-36 34-16,0 0-34 0,-9 48 34 0,0 20-34 16,9-68 26-16,0 0-26 0,-5 73 26 0,5 4-26 15,0-77 26-15,0 0-26 0,5 73 27 0,7-16-27 16,-12-57 25-16,0 0-25 0,25 47 25 0,12-6-25 0,-37-41 20 16,0 0-20-16,41 32 20 0,-2-12-20 0,-39-20 16 15,0 0-16-15,35 16 17 0,-2-7-17 0,-33-9 18 16,0 0-18-16,32 0 18 0,0-7-18 0,-32 7 19 15,0 0-19-15,30-9 20 0,-7 0-20 0,-23 9 20 0,0 0-20 16,14-12 21-16,-2-3-21 0,-12 15 16 0,0 0-16 16,11-9 16-16,-6 0-16 0,-5 9 4 0,0 0-4 15,9-7 4-15,7-10-4 0,0 2-1484 0</inkml:trace>
  <inkml:trace contextRef="#ctx0" brushRef="#br0" timeOffset="2">12965 2509 1267 0,'0'0'0'0,"0"0"0"16,10 9 0-16,-10-9-1 0,0 0 1 0,16 7-1 15,7-2 1-15,-23-5-4 0,0 0 4 0,23 4-3 0,5-8 3 16,-28 4 7-16,0 0-7 0,27-5 7 0,-10-2-7 15,-17 7 14-15,0 0-14 0,20-17 15 0,4-11-15 16,1 0-916-16</inkml:trace>
  <inkml:trace contextRef="#ctx0" brushRef="#br0" timeOffset="3">12956 2219 1244 0,'0'0'0'0,"9"0"0"0,5 0 0 0,-14 0 22 0,0 0-22 16,21-4 23-16,2 1-23 0,-23 3 60 0,0 0-60 16,24-2 61-16,6-2-61 0,-30 4 10 0,0 0-10 15,38-3 11-15,20-2-11 0,-4-2-1014 0</inkml:trace>
  <inkml:trace contextRef="#ctx0" brushRef="#br0" timeOffset="4">13548 2482 1188 0,'0'0'0'15,"0"0"0"-15,13 19 0 0,-13-19 42 0,0 0-42 0,14 12 42 16,-5-12-42-16,-9 0 58 0,0 0-58 0,14-4 59 15,12-3-59-15,-26 7 43 0,0 0-43 0,27-12 44 16,1-8-44-16,-28 20 37 0,0 0-37 0,26-18 37 16,-8 8-37-16,-18 10 32 0,0 0-32 0,9 10 32 15,-7 16-32-15,1 2-1151 0</inkml:trace>
  <inkml:trace contextRef="#ctx0" brushRef="#br0" timeOffset="5">13534 2639 1289 0,'0'0'0'0,"9"7"0"0,11 10 0 16,-20-17-2-16,0 0 2 0,30 9-1 0,3-11 1 16,-33 2 0-16,0 0 0 0,48 0 0 0,6 0 0 15,-54 0 0-15,0 0 0 0,55-3 0 0,-9-9 0 16,2-4-905-16</inkml:trace>
  <inkml:trace contextRef="#ctx0" brushRef="#br0" timeOffset="6">14215 2224 1155 0,'0'0'0'0,"0"0"0"0,0 7 0 16,0-7 21-16,0 0-21 0,0 0 21 0,-7 8-21 16,7-8 55-16,0 0-55 0,0 7 56 0,4 11-56 15,-4-18 75-15,0 0-75 0,3 27 76 0,-1 13-76 16,-2-40 46-16,0 0-46 0,7 54 46 0,2 18-46 0,-9-72 36 15,0 0-36-15,10 77 37 0,-1-17-37 0,-9-60 28 16,0 0-28-16,9 52 29 0,2-16-29 0,-11-36 26 16,0 0-26-16,16 30 27 0,1-9-27 0,-17-21 22 15,0 0-22-15,28 12 23 0,9-12-23 0,-37 0 18 0,0 0-18 16,41-2 18-16,-6-5-18 0,-35 7 21 0,0 0-21 16,36-9 22-16,-12-3-22 0,-24 12 19 0,0 0-19 15,23-19 20-15,-3 2-20 0,-20 17 14 0,0 0-14 0,15-19 15 16,-2-7-15-16,-13 26 9 0,0 0-9 0,9-24 10 15,-8 5-10-15,1 1-1399 0</inkml:trace>
  <inkml:trace contextRef="#ctx0" brushRef="#br0" timeOffset="7">14307 2452 841 0,'0'0'0'0,"0"0"0"16,12-10 0-16,-12 10 31 0,0 0-31 0,20-12 31 0,11-6-31 16,-31 18 2-16,0 0-2 0,32-19 2 0,-9 6-2 15,2-3-621-15</inkml:trace>
  <inkml:trace contextRef="#ctx0" brushRef="#br0" timeOffset="8">14293 2239 953 0,'0'0'0'0,"0"0"0"0,9 4 0 0,-9-4 3 16,0 0-3-16,0 0 4 0,10 0-4 0,-10 0 52 0,0 0-52 15,13-7 53-15,9 2-53 16,-22 5 93-16,0 0-93 0,30-9 93 0,4-3-93 0,-34 12 67 0,0 0-67 16,41-16 68-16,15-4-68 0,0 1-980 15</inkml:trace>
  <inkml:trace contextRef="#ctx0" brushRef="#br0" timeOffset="9">14744 2582 1031 0,'0'0'0'16,"0"0"0"-16,0 0 0 0,0 0 56 0,0 0-56 15,37 3 56-15,2-3-56 0,-39 0 107 0,0 0-107 0,41 6 108 16,-8 1-108-16,-33-7 79 0,0 0-79 0,23 12 80 16,-10 5-80-16,-13-17 53 0,0 0-53 0,3 21 54 15,-12 3-54-15,9-24 38 0,0 0-38 0,-14 28 39 16,-7 3-39-16,21-31 32 0,0 0-32 0,-23 29 32 16,0-5-32-16,23-24 26 0,0 0-26 0,-18 25 26 15,6-10-26-15,12-15 20 0,0 0-20 0,-2 16 20 16,11 1-20-16,-9-17 16 0,0 0-16 0,14 19 16 15,7 7-16-15,-21-26 13 0,0 0-13 0,29 16 14 16,2-28-14-16,-31 12 8 0,0 0-8 0,27-16 9 0,-4 4-9 16,-23 12 5-16,0 0-5 0,23-9 6 0,-6 4-6 15,-17 5 3-15,0 0-3 0,23-7 3 16,9 2-3-16,2-2-1403 0</inkml:trace>
  <inkml:trace contextRef="#ctx0" brushRef="#br0" timeOffset="10">15060 2542 1188 0,'0'0'0'16,"0"0"0"-16,9 16 0 0,-9-16 59 0,0 0-59 15,9 8 60-15,5-1-60 0,-14-7 102 0,0 0-102 0,26 0 102 16,15 0-102-16,-41 0 79 0,0 0-79 0,42 0 80 16,-3-7-80-16,-39 7 51 0,0 0-51 0,37-5 52 15,-10-7-52-15,-27 12 13 0,0 0-13 0,31-10 14 16,5 1-14-16,1-3-1290 0</inkml:trace>
  <inkml:trace contextRef="#ctx0" brushRef="#br0" timeOffset="11">15575 2025 819 0,'0'0'0'16,"0"0"0"-16,0 0 0 0,0 0 7 0,0 0-7 0,18 0 8 16,-18 0-8-16,0 0 57 0,0 0-57 0,9 17 57 15,-4 6-57-15,-5-23 67 0,0 0-67 0,9 32 68 16,0 10-68-16,-9-42 58 0,0 0-58 0,5 47 59 16,-2 1-59-16,-3-48 61 0,0 0-61 0,6 49 62 15,6 8-62-15,-12-57 51 0,0 0-51 0,11 69 51 16,3 12-51-16,-14-81 43 0,0 0-43 0,21 73 43 15,0-21-43-15,-21-52 44 0,0 0-44 0,25 33 45 16,6-18-45-16,-31-15 42 0,0 0-42 0,32 0 42 16,-2-5-42-16,-30 5 32 0,0 0-32 0,28-12 32 0,1-16-32 15,-29 28 24-15,0 0-24 0,24-39 24 0,-4-13-24 16,-20 52 18-16,0 0-18 0,19-49 19 0,-1 16-19 16,-1-3-1315-16</inkml:trace>
  <inkml:trace contextRef="#ctx0" brushRef="#br0" timeOffset="12">15674 2319 1009 0,'0'0'0'0,"9"2"0"0,14 1 0 0,-23-3-2 16,0 0 2-16,31-3-1 0,10-3 1 0,-41 6-18 0,0 0 18 15,37-8-17-15,-11-3 17 0,-26 11-56 0,0 0 56 16,22-13-56-16,2-3 56 0,1-3-585 0</inkml:trace>
  <inkml:trace contextRef="#ctx0" brushRef="#br0" timeOffset="13">15697 2085 796 0,'0'0'0'0,"0"0"0"16,14 9 0-16,-14-9 50 0,0 0-50 0,14 0 51 15,2-3-51-15,-16 3 84 0,0 0-84 0,23-6 84 16,9-2-84-16,-32 8 37 0,0 0-37 0,31 0 38 15,3 1-38-15,-34-1 17 0,0 0-17 0,39 7 18 16,10 2-18-16,-3-2-822 0</inkml:trace>
  <inkml:trace contextRef="#ctx0" brushRef="#br0" timeOffset="14">16194 2489 1569 0,'0'0'0'0,"6"12"0"0,6 21 0 0,-12-33 7 15,0 0-7-15,12 36 7 0,-5-3-7 0,-7-33 28 16,0 0-28-16,4 27 28 0,1-6-28 0,-5-21 31 16,0 0-31-16,11 19 32 0,5-1-32 0,-16-18 14 15,0 0-14-15,17 12 15 0,4-18-15 0,2 3-1239 0</inkml:trace>
  <inkml:trace contextRef="#ctx0" brushRef="#br0" timeOffset="15">27093 1402 382 0,'0'0'0'0,"0"0"0"0,0 0 0 16,0 0 34-16,0 0-34 0,0 0 35 0,20 8-35 16,-20-8 131-16,0 0-131 0,0 0 131 0,7 0-131 15,-7 0 102-15,0 0-102 0,0 0 102 0,0 0-102 0,0 0 88 16,0 0-88-16,7 0 88 0,-7 0-88 0,0 0 54 16,0 0-54-16,7-8 55 0,-5 1-55 0,-2 7 44 0,0 0-44 15,1-9 44-15,-1 9-44 0,0 0 37 0,0 0-37 16,6-12 38-16,-10 3-38 0,4 9 34 0,0 0-34 15,-5-12 35-15,-2 0-35 0,7 12 36 0,0 0-36 16,-9-15 37-16,-2 2-37 0,11 13 31 0,0 0-31 16,-14-8 32-16,0-3-32 0,14 11 29 0,0 0-29 15,-14-5 29-15,0 2-29 0,14 3 24 0,0 0-24 0,-14 0 25 16,0 3-25-16,14-3 21 0,0 0-21 0,-16 5 22 16,-5 8-22-16,21-13 17 0,0 0-17 0,-20 12 17 15,4 7-17-15,16-19 16 0,0 0-16 0,-14 20 17 16,6 5-17-16,8-25 12 0,0 0-12 0,-6 24 13 15,6 4-13-15,0-28 11 0,0 0-11 0,4 27 11 16,3-1-11-16,-7-26 10 0,0 0-10 0,10 28 10 16,6 8-10-16,-16-36 6 0,0 0-6 0,21 33 7 15,-3-14-7-15,-18-19 4 0,0 0-4 0,16 9 4 16,-4-6-4-16,-12-3 5 0,0 0-5 0,13 0 5 0,1 0-5 16,-14 0 4-16,0 0-4 0,14-10 5 0,2-7-5 15,-16 17 5-15,0 0-5 0,16-21 5 0,-4 5-5 16,-12 16 4-16,0 0-4 0,11-20 4 0,3-5-4 15,-14 25 4-15,0 0-4 0,10-27 5 0,-4-6-5 16,-6 33 9-16,0 0-9 0,-2-28 9 0,-7 4-9 16,9 24 15-16,0 0-15 0,-14-21 15 0,2 5-15 0,12 16 16 15,0 0-16-15,-16-8 17 0,-2 1-17 0,18 7 19 16,0 0-19-16,-19 0 20 0,-3-2-20 0,22 2 18 16,0 0-18-16,-21 0 19 0,2 2-19 0,19-2 16 15,0 0-16-15,-20 0 16 0,1 3-16 0,19-3 12 16,0 0-12-16,-16 4 12 0,2 4-12 0,14-8 9 0,0 0-9 15,-11 13 9-15,1-1-9 0,10-12 7 0,0 0-7 16,-7 19 7-16,5 2-7 0,2-21 5 0,0 0-5 16,4 24 6-16,8-3-6 0,-12-21 3 0,0 0-3 15,18 20 4-15,3-1-4 0,-21-19 2 0,0 0-2 16,21 12 2-16,-2-3-2 0,-19-9 1 0,0 0-1 0,18 7 1 16,-4-7-1-16,-14 0 1 0,0 0-1 0,12-3 1 15,1-1-1-15,-13 4 1 0,0 0-1 0,14-3 1 16,2-9-1-16,-16 12 1 0,0 0-1 0,16-13 2 15,-4 0-2-15,-12 13 2 0,0 0-2 0,9-23 2 16,0-3-2-16,-9 26 5 0,0 0-5 0,3-31 5 16,-8 2-5-16,5 29 7 0,0 0-7 0,-9-28 8 15,2 12-8-15,7 16 9 0,0 0-9 0,-11-15 10 16,-3 9-10-16,14 6 8 0,0 0-8 0,-17-3 9 0,-1 6-9 16,18-3 6-16,0 0-6 0,-16 13 6 0,4 2-6 15,12-15 4-15,0 0-4 0,-11 17 5 0,2 4-5 16,9-21 3-16,0 0-3 0,-7 19 4 0,4 2-4 15,3-21 2-15,0 0-2 0,0 24 2 0,5 1-2 16,-5-25 1-16,0 0-1 0,9 20 1 0,3-4-1 16,-12-16 1-16,0 0-1 0,13 9 1 0,-3-3-1 15,-10-6 0-15,0 0 0 0,9 4 1 0,0-4-1 16,-9 0 0-16,0 0 0 0,9 0 1 0,-2 0-1 0,-7 0 0 16,0 0 0-16,7-4 1 0,5-4-1 0,-12 8 1 15,0 0-1-15,14-16 1 0,-3 1-1 16,-11 15 1-16,0 0-1 0,5-25 2 0,-7 1-2 0,2 24 1 0,0 0-1 15,-5-28 2-15,-7 8-2 0,12 20 2 0,0 0-2 16,-18-18 3-16,-3 8-3 0,21 10 2 0,0 0-2 16,-21-5 2-16,3 10-2 0,18-5 3 0,0 0-3 15,-16 7 3-15,-1 9-3 0,17-16 2 0,0 0-2 16,-15 17 3-16,8 2-3 0,7-19 1 0,0 0-1 0,-3 21 2 16,3 3-2-16,0-24 1 0,0 0-1 0,7 24 1 15,5 0-1-15,-12-24 0 0,0 0 0 0,14 18 1 16,0-8-1-16,-14-10 0 0,0 0 0 0,13 5 0 15,-3-5 0-15,-10 0 0 0,0 0 0 0,9 0 0 16,0-3 0-16,-9 3 0 0,0 0 0 0,9-9 0 16,1-3 0-16,-10 12 0 0,0 0 0 0,8-21 1 15,-7-10-1-15,-1 31 1 0,0 0-1 0,-3-29 1 16,-11 1-1-16,14 28 1 0,0 0-1 0,-22-24 2 16,0 8-2-16,22 16 1 0,0 0-1 0,-20-5 2 15,8 8-2-15,12-3 1 0,0 0-1 0,-9 6 1 0,5 1-1 16,4-7 0-16,0 0 0 0,0 8 0 0,15 9 0 15,-1-1-1700-15</inkml:trace>
  <inkml:trace contextRef="#ctx0" brushRef="#br0" timeOffset="16">30591 926 919 0,'0'0'0'0,"0"0"117"16,0 0-117-16,0 0 117 0,0 0-117 0,0 0 93 15,0 0-93-15,0 0 94 0,2 21-94 0,-2-21 73 16,0 0-73-16,-7 43 74 0,0 17-74 0,7-60 55 16,0 0-55-16,-6 73 55 0,1 5-55 0,5-78 32 0,0 0-32 15,-2 80 32-15,8-11-32 0,-6-69 23 0,0 0-23 16,10 64 23-16,4-10-23 0,-14-54 22 0,0 0-22 16,18 48 22-16,3-3-22 0,-21-45 17 0,0 0-17 15,25 36 17-15,1-15-17 0,-26-21 16 0,0 0-16 0,27 12 17 16,-2-8-17-16,-25-4 14 0,0 0-14 0,26-9 14 15,8-12-14-15,-34 21 12 0,0 0-12 0,33-24 13 16,2 0-13-16,-35 24 9 0,0 0-9 0,29-24 10 16,-12 11-10-16,-17 13 1 0,0 0-1 0,11-12 1 15,-4 4-1-15,0-3-1359 0</inkml:trace>
  <inkml:trace contextRef="#ctx0" brushRef="#br0" timeOffset="17">30641 1374 1009 0,'0'0'0'0,"7"0"0"0,10 4 0 0,-17-4 15 16,0 0-15-16,18 1 16 0,-8-1-16 15,-10 0 2-15,0 0-2 0,16-5 3 0,14-7-3 0,-30 12-3 16,0 0 3-16,39-19-2 0,5-17 2 0,2 3-720 15</inkml:trace>
  <inkml:trace contextRef="#ctx0" brushRef="#br0" timeOffset="18">30603 966 1027 0,'0'0'0'0,"0"0"4"0,0 0-4 0,20-12 4 16,5-1-4-16,-25 13-2 0,0 0 2 0,37-15-1 16,17-1 1-16,-54 16-23 0,0 0 23 0,67-8-22 15,6 8 22-15,1 0-681 0</inkml:trace>
  <inkml:trace contextRef="#ctx0" brushRef="#br0" timeOffset="19">31111 1464 1065 0,'0'0'0'0,"0"0"0"0,15 0 0 0,-15 0 24 0,0 0-24 16,12 0 24-16,6 0-24 0,-18 0 68 0,0 0-68 15,23-5 68-15,5 5-68 0,-28 0 78 0,0 0-78 16,30 9 78-16,-2 3-78 0,-28-12 51 0,0 0-51 16,18 27 52-16,-11 10-52 0,-7-37 45 0,0 0-45 15,0 41 46-15,-6 2-46 0,6-43 36 0,0 0-36 16,-8 37 37-16,-3-1-37 0,11-36 31 0,0 0-31 15,-11 30 32-15,6-11-32 0,5-19 25 0,0 0-25 0,2 17 26 16,7-8-26-16,-9-9 19 0,0 0-19 0,24 6 20 16,22-6-20-16,-46 0 14 0,0 0-14 0,55-6 14 15,5-8-14-15,-60 14 12 0,0 0-12 0,51-16 12 16,-19 7-12-16,-32 9 7 0,0 0-7 0,39-19 8 16,17-13-8-16,-56 32 4 0,0 0-4 0,62-37 5 15,-11-3-5-15,0 4-1366 0</inkml:trace>
  <inkml:trace contextRef="#ctx1" brushRef="#br0">9680 10226 0,'19'10'15,"28"8"1,-94-27-16,19 9 16</inkml:trace>
  <inkml:trace contextRef="#ctx0" brushRef="#br0" timeOffset="21">7537 7433 606 0,'0'0'0'0,"0"0"0"16,27 21 0-16,-27-21 44 0,0 0-44 0,24 15 45 15,8-6-45-15,-32-9 95 0,0 0-95 0,32 3 95 16,-2-3-95-16,-30 0 72 0,0 0-72 0,31 0 73 15,-2-3-73-15,-29 3 38 0,0 0-38 0,30-7 38 0,1 2-38 16,-31 5 23-16,0 0-23 0,20-6 23 16,-6 6-23-16,-14 0 15 0,0 0-15 0,12 6 15 0,-6 2-15 15,1 1-827-15</inkml:trace>
  <inkml:trace contextRef="#ctx0" brushRef="#br0" timeOffset="22">7578 7639 1054 0,'0'0'0'15,"8"1"0"-15,12 6 0 0,-20-7 1 0,0 0-1 16,23 6 1-16,-2-5-1 0,-21-1 2 0,0 0-2 0,23 0 3 15,3 0-3-15,-26 0 44 0,0 0-44 0,29-1 45 16,-1-5-45-16,-28 6 58 0,0 0-58 0,30-8 59 16,-4-4-59-16,-26 12 54 0,0 0-54 0,23-7 55 15,-5 7-55-15,1 0-972 0</inkml:trace>
  <inkml:trace contextRef="#ctx0" brushRef="#br0" timeOffset="23">8423 6836 628 0,'0'0'0'16,"0"0"0"-16,0 0 0 0,0 0 33 0,0 0-33 15,0 0 34-15,0 0-34 0,0 0 114 0,0 0-114 16,17 27 115-16,-11 18-115 0,-6-45 106 0,0 0-106 16,3 52 106-16,-3 0-106 0,0-52 79 0,0 0-79 15,0 54 80-15,5-6-80 0,-5-48 45 0,0 0-45 0,4 44 45 16,-4 1-45-16,0-45 33 0,0 0-33 0,2 45 33 16,1 8-33-16,-3-53 23 0,0 0-23 0,4 49 23 15,1-13-23-15,-5-36 22 0,0 0-22 0,9 26 22 16,-4-9-22-16,-5-17 22 0,0 0-22 0,9 7 22 15,-4-5-22-15,-5-2 22 0,0 0-22 0,13-9 23 16,1-10-23-16,-14 19 18 0,0 0-18 0,17-26 19 16,1-14-19-16,-18 40 17 0,0 0-17 0,18-41 18 15,-4 6-18-15,-14 35 17 0,0 0-17 0,10-26 17 16,3 11-17-16,-13 15 16 0,0 0-16 0,17-7 17 0,6 10-17 16,-23-3 16-16,0 0-16 0,23 7 16 0,4 11-16 15,-27-18 16-15,0 0-16 0,22 24 16 0,-4 12-16 16,-18-36 11-16,0 0-11 0,18 40 11 0,-9 0-11 15,-9-40 8-15,0 0-8 0,14 34 8 0,5-8-8 16,2 4-1344-16</inkml:trace>
  <inkml:trace contextRef="#ctx0" brushRef="#br0" timeOffset="24">9213 6820 975 0,'0'0'0'15,"-9"4"0"-15,-10 4 0 0,19-8 45 0,0 0-45 16,-25 28 45-16,-3 20-45 0,28-48 82 0,0 0-82 16,-27 58 82-16,1-1-82 0,26-57 88 0,0 0-88 15,-20 55 89-15,1-7-89 0,19-48 59 0,0 0-59 0,-12 49 60 16,8-9-60-16,4-40 33 0,0 0-33 0,7 38 34 16,4 5-34-16,-11-43 26 0,0 0-26 0,23 33 27 15,12-9-27-15,-35-24 22 0,0 0-22 0,49 9 22 16,20-14-22-16,-69 5 13 0,0 0-13 0,76-18 14 15,0-9-14-15,-76 27 2 0,0 0-2 0,72-28 2 16,-3 7-2-16,-2-3-1230 0</inkml:trace>
  <inkml:trace contextRef="#ctx0" brushRef="#br0" timeOffset="25">8431 7665 796 0,'0'0'0'0,"0"0"0"0,0 0 0 16,0 0 61-16,0 0-61 0,18 12 62 0,5-9-62 15,-23-3 61-15,0 0-61 0,32 0 62 0,10-2-62 16,-42 2 56-16,0 0-56 0,56-3 57 0,10-4-57 16,-66 7 48-16,0 0-48 0,79-9 48 0,20 3-48 15,-99 6 63-15,0 0-63 0,95-6 63 0,-14-2-63 16,-81 8 55-16,0 0-55 0,81-12 56 0,-3 1-56 0,-78 11 53 16,0 0-53-16,76-10 54 0,-13-1-54 0,-63 11 47 15,0 0-47-15,50-8 48 0,-13 4-48 0,-37 4 21 16,0 0-21-16,28 0 22 0,-10 4-22 0,-18-4 7 0,0 0-7 15,12 3 7-15,-3 6-7 0,0-4-1251 0</inkml:trace>
  <inkml:trace contextRef="#ctx0" brushRef="#br0" timeOffset="26">8784 7817 684 0,'0'0'0'0,"0"0"0"0,0 0 0 16,0 0 26-16,0 0-26 0,5-9 26 0,-5 9-26 16,0 0 69-16,0 0-69 0,22-3 69 0,1 3-69 15,-23 0 63-15,0 0-63 0,31 0 63 0,6 5-63 16,-37-5 43-16,0 0-43 0,39 10 43 0,-5 3-43 16,-34-13 50-16,0 0-50 0,31 20 50 0,-1 8-50 0,-30-28 55 15,0 0-55-15,32 28 56 0,-4 1-56 0,-28-29 49 16,0 0-49-16,27 24 49 0,-6-6-49 0,-21-18 39 15,0 0-39-15,16 13 40 0,-4-2-40 0,-12-11 27 0,0 0-27 16,11 7 28-16,-11-7-28 0,0 0 14 0,0 0-14 16,0 0 14-16,9 5-14 0,-1 2-1108 0</inkml:trace>
  <inkml:trace contextRef="#ctx0" brushRef="#br0" timeOffset="27">9051 7935 841 0,'0'0'0'0,"0"0"0"16,0 0 0-16,0 0 13 0,0 0-13 0,-9-6 13 15,9 6-13-15,0 0 22 0,0 0-22 0,-9 9 22 16,-2-2-22-16,11-7 94 0,0 0-94 0,-12 14 95 16,-6 1-95-16,18-15 104 0,0 0-104 0,-17 16 104 15,-1 0-104-15,18-16 86 0,0 0-86 0,-16 13 86 0,-1 3-86 16,17-16 77-16,0 0-77 0,-15 12 78 0,7 2-78 15,8-14 44-15,0 0-44 0,-9 10 44 16,9-10-44-16,0 0-1233 0</inkml:trace>
  <inkml:trace contextRef="#ctx0" brushRef="#br0" timeOffset="28">13240 10697 102 0,'0'0'0'0,"0"0"0"15,-23-9 0-15,2 0-17 0</inkml:trace>
  <inkml:trace contextRef="#ctx0" brushRef="#br0" timeOffset="29">19944 9373 953 0,'0'0'0'0,"0"0"0"0,0 0 0 0,0 0 65 16,0 0-65-16,-3 27 65 0,-1-23-65 0,4-4 133 0,0 0-133 15,-3 15 133-15,-3 18-133 0,6-33 98 0,0 0-98 16,-5 45 99-16,2 16-99 0,3-61 58 15,0 0-58-15,-4 69 58 0,1-3-58 0,3-66 35 0,0 0-35 16,-2 67 35-16,4-1-35 0,-2-66 24 0,0 0-24 16,3 61 25-16,1-2-25 0,-4-59 23 0,0 0-23 15,3 53 23-15,1-1-23 0,-4-52 22 0,0 0-22 16,1 40 23-16,3-21-23 0,-4-19 18 0,0 0-18 0,0 0 18 16,-7-35-18-16,7 35 17 0,0 0-17 0,-5-41 18 15,-6-6-18-15,11 47 14 0,0 0-14 0,-9-50 15 16,0-2-15-16,9 52 13 0,0 0-13 0,-3-59 13 15,1-8-13-15,2 67 15 0,0 0-15 0,5-77 15 16,6-11-15-16,-11 88 13 0,0 0-13 0,23-90 14 16,7 23-14-16,-30 67 12 0,0 0-12 0,37-57 13 15,9 8-13-15,-46 49 13 0,0 0-13 0,51-40 13 16,4 16-13-16,-55 24 13 0,0 0-13 0,54-15 14 0,-4 15-14 16,-50 0 12-16,0 0-12 0,40 15 13 0,-12 13-13 15,-28-28 15-15,0 0-15 0,15 33 15 0,-17 3-15 16,2-36 15-16,0 0-15 0,-18 43 16 0,-14 23-16 15,32-66 13-15,0 0-13 0,-40 69 14 0,-10 2-14 16,50-71 12-16,0 0-12 0,-51 61 13 0,7-18-13 16,44-43 3-16,0 0-3 0,-37 28 4 0,9-13-4 0,28-15 0 15,0 0 0-15,-25 6 0 0,2-8 0 16,23 2-2-16,0 0 2 0,-21-11-1 0,5-1 1 0,16 12-4 0,0 0 4 16,-10-12-4-16,3 4 4 0,7 8-6 0,0 0 6 15,0 0-6-15,-4-6 6 0,4 6-6 0,0 0 6 16,5 2-5-16,15 8 5 0,-20-10-6 0,0 0 6 15,33 18-6-15,11 4 6 0,-44-22-5 0,0 0 5 16,53 25-5-16,0 0 5 0,-53-25-13 0,0 0 13 16,50 26-12-16,-8 4 12 0,-42-30-21 0,0 0 21 0,39 24-21 15,-2 4 21-15,2-1-1557 0</inkml:trace>
  <inkml:trace contextRef="#ctx0" brushRef="#br0" timeOffset="30">20415 9778 1300 0,'0'0'0'0,"0"0"0"16,13-18 0-16,-13 18 36 0,0 0-36 0,14-12 37 15,2 5-37-15,-16 7 43 0,0 0-43 0,24-8 44 16,13-6-44-16,-37 14 39 0,0 0-39 0,41-16 40 0,-13-6-40 16,-28 22 45-16,0 0-45 0,25-30 46 0,-6-8-46 15,-19 38 40-15,0 0-40 0,11-43 41 0,-11 0-41 16,0 43 51-16,0 0-51 0,-7-38 52 0,-4 10-52 15,11 28 51-15,0 0-51 0,-14-19 52 0,-2 17-52 16,16 2 50-16,0 0-50 0,-21 16 50 0,-11 17-50 16,32-33 42-16,0 0-42 0,-26 45 43 0,12 7-43 15,14-52 32-15,0 0-32 0,-6 51 32 0,6-9-32 16,0-42 26-16,0 0-26 0,11 33 26 0,19-2-26 0,-30-31 20 16,0 0-20-16,33 26 20 0,8-5-20 0,-41-21 18 15,0 0-18-15,39 15 18 0,-4-8-18 0,-35-7 15 0,0 0-15 16,34-3 15-16,3-11-15 0,-37 14 11 0,0 0-11 15,35-24 11-15,0-7-11 0,-35 31 8 0,0 0-8 16,28-44 9-16,-6-6-9 0,-22 50 8 0,0 0-8 16,12-59 8-16,-10-6-8 0,-2 65 6 0,0 0-6 15,-2-58 7-15,-2 22-7 0,4 36 7 0,0 0-7 0,-5-28 8 16,2 16-8-16,3 12 9 0,0 0-9 0,0 0 10 16,-9 0-10-16,9 0 9 0,0 0-9 0,0 5 10 15,-5 6-10-15,5-11 12 0,0 0-12 0,0 17 13 16,7 4-13-16,-7-21 15 0,0 0-15 0,15 28 16 15,14 11-16-15,-29-39 16 0,0 0-16 0,37 42 17 16,7 3-17-16,-44-45 18 0,0 0-18 0,39 47 19 16,-15-8-19-16,-24-39 16 0,0 0-16 0,13 40 17 15,-13-5-17-15,0-35 14 0,0 0-14 0,-18 33 14 16,-12 1-14-16,30-34 12 0,0 0-12 0,-39 28 13 16,-3-5-13-16,42-23 8 0,0 0-8 0,-39 13 8 0,7-9-8 15,32-4 2-15,0 0-2 0,-23-2 2 0,11-10-2 16,12 12-2-16,0 0 2 0,-7-26-1 0,11-19 1 15,-1 2-1946-15</inkml:trace>
  <inkml:trace contextRef="#ctx0" brushRef="#br0" timeOffset="31">21146 9061 1065 0,'0'0'0'0,"0"0"0"15,-2-8 0-15,2 8 11 0,0 0-11 0,0 0 12 16,0 0-12-16,0 0 20 0,0 0-20 0,7 24 21 0,12 36-21 16,-19-60 89-16,0 0-89 0,23 66 89 0,0 2-89 15,-23-68 99-15,0 0-99 0,23 62 99 0,-2 2-99 16,-21-64 89-16,0 0-89 0,18 69 89 0,-1 12-89 15,-17-81 70-15,0 0-70 0,13 77 71 0,1-25-71 16,-14-52 48-16,0 0-48 0,14 36 49 0,-7-17-49 16,2 2-1381-16</inkml:trace>
  <inkml:trace contextRef="#ctx0" brushRef="#br0" timeOffset="32">21232 9537 1446 0,'0'0'0'0,"0"0"0"0,0-7 0 16,0 7 12-16,0 0-12 0,0 0 12 0,0-5-12 0,0 5 17 0,0 0-17 15,0 0 18-15,16 0-18 0,-16 0 50 0,0 0-50 16,24-3 50-16,15-10-50 0,-39 13 46 0,0 0-46 16,50-20 46-16,6-5-46 0,-56 25 28 0,0 0-28 15,58-24 29-15,1 12-29 0,-3 0-1256 0</inkml:trace>
  <inkml:trace contextRef="#ctx0" brushRef="#br0" timeOffset="33">29894 8407 1076 0,'0'0'0'0,"0"0"0"16,-1 9 0-16,1-9 63 0,0 0-63 0,0 0 63 16,-11 7-63-16,11-7 104 0,0 0-104 0,0 0 105 15,-11 12-105-15,11-12 70 0,0 0-70 0,-7 17 71 16,0 7-71-16,7-24 42 0,0 0-42 0,-3 33 43 15,1 10-43-15,2-43 32 0,0 0-32 0,2 54 33 16,7 20-33-16,-9-74 25 0,0 0-25 0,14 78 26 16,5-12-26-16,-19-66 22 0,0 0-22 0,25 50 23 15,1-17-23-15,-26-33 22 0,0 0-22 0,29 21 22 16,-1-5-22-16,-28-16 20 0,0 0-20 0,30 12 20 0,5-7-20 16,-35-5 16-16,0 0-16 0,37 3 17 0,2-11-17 15,-39 8 16-15,0 0-16 0,37-12 17 0,-4-4-17 16,-33 16 9-16,0 0-9 0,30-17 9 0,-1-2-9 15,-29 19 2-15,0 0-2 0,19-21 3 0,-3 2-3 16,0 2-1419-16</inkml:trace>
  <inkml:trace contextRef="#ctx0" brushRef="#br0" timeOffset="34">29944 8750 1379 0,'0'0'0'16,"0"0"0"-16,3 8 0 0,-3-8 34 0,0 0-34 16,0 0 35-16,7 4-35 0,-7-4 63 0,0 0-63 0,16-4 63 15,21-8-63-15,-37 12 13 0,0 0-13 0,37-12 13 16,-5 3-13-16,-32 9-18 0,0 0 18 0,27-10-18 16,-1 1 18-16,0 1-1113 0</inkml:trace>
  <inkml:trace contextRef="#ctx0" brushRef="#br0" timeOffset="35">29880 8473 1188 0,'0'0'0'0,"0"0"0"16,-1 7 0-16,1-7 18 0,0 0-18 0,0 0 18 0,0 0-18 15,0 0 36-15,0 0-36 0,10 0 36 0,17-9-36 16,-27 9 26-16,0 0-26 0,44-12 26 0,24 0-26 15,-68 12 11-15,0 0-11 0,75-12 12 0,0 5-12 16,1 3-969-16</inkml:trace>
  <inkml:trace contextRef="#ctx0" brushRef="#br0" timeOffset="36">30365 8847 975 0,'0'0'0'0,"0"0"0"0,16 12 0 15,-16-12 33-15,0 0-33 0,11 3 33 0,-4-1-33 16,-7-2 93-16,0 0-93 0,9 3 93 0,7-3-93 15,-16 0 78-15,0 0-78 0,17 7 79 0,-1 5-79 16,-16-12 65-16,0 0-65 0,5 21 65 0,-13 9-65 16,8-30 48-16,0 0-48 0,-16 34 49 0,-5 1-49 15,21-35 44-15,0 0-44 0,-22 34 44 0,8 3-44 16,14-37 38-16,0 0-38 0,-9 36 39 0,4-8-39 0,5-28 32 16,0 0-32-16,0 21 33 0,5-9-33 0,-5-12 26 15,0 0-26-15,22 3 27 0,23-3-27 0,-45 0 20 16,0 0-20-16,52-3 21 0,-3-9-21 0,-49 12 16 0,0 0-16 15,42-19 17-15,-1-11-17 0,-41 30 5 16,0 0-5-16,35-28 5 0,-10 11-5 16,0 2-1424-16</inkml:trace>
  <inkml:trace contextRef="#ctx0" brushRef="#br0" timeOffset="37">30753 8826 1289 0,'0'0'0'0,"0"0"0"15,0 17 0-15,0-17 42 0,0 0-42 0,2 7 42 16,-2-7-42-16,0 0 50 0,0 0-50 0,11-2 51 16,6-3-51-16,-17 5 21 0,0 0-21 0,34-15 21 0,19-6-21 15,-53 21 2-15,0 0-2 0,53-21 2 0,-18 9-2 16,-35 12-1-16,0 0 1 0,34-12 0 0,3-9 0 15,0 2-1080-15</inkml:trace>
  <inkml:trace contextRef="#ctx0" brushRef="#br0" timeOffset="38">31196 8371 1423 0,'0'0'0'0,"0"0"0"0,0 15 0 0,0-15 0 0,0 0 0 16,0 14 0-16,0 2 0 0,0-16-14 0,0 0 14 15,0 19-13-15,0 10 13 0,0-29 10 0,0 0-10 16,2 40 10-16,3 5-10 0,-5-45 42 0,0 0-42 0,7 55 42 16,4 11-42-16,-11-66 61 0,0 0-61 0,16 68 62 15,3-18-62-15,-19-50 64 0,0 0-64 0,21 34 65 16,-3-16-65-16,-18-18 46 0,0 0-46 0,30 7 46 15,21-4-46-15,-51-3 36 0,0 0-36 0,51-2 37 16,-17 1-37-16,-34 1 28 0,0 0-28 0,33-12 28 16,8-13-28-16,-41 25 6 0,0 0-6 0,37-27 7 15,-14 6-7-15,-23 21 0 0,0 0 0 0,14-23 1 16,-7 1-1-16,2-1-1431 0</inkml:trace>
  <inkml:trace contextRef="#ctx0" brushRef="#br0" timeOffset="39">31274 8584 1267 0,'0'0'0'0,"7"-2"0"16,9-3 0-16,-16 5 1 0,0 0-1 0,23-9 1 0,7-3-1 0,-30 12 2 15,0 0-2-15,30-12 3 0,0-4-3 0,-30 16-4 16,0 0 4-16,24-12-3 0,-4 0 3 0,-1 0-891 0</inkml:trace>
  <inkml:trace contextRef="#ctx0" brushRef="#br0" timeOffset="40">31224 8301 886 0,'0'0'0'0,"0"0"0"15,20 0 0-15,-20 0 20 0,0 0-20 0,21-3 21 16,5 0-21-16,-26 3 40 0,0 0-40 0,41-2 41 15,15 2-41-15,-56 0 16 0,0 0-16 0,62 5 16 16,-5 7-16-16,-1 0-720 0</inkml:trace>
  <inkml:trace contextRef="#ctx0" brushRef="#br0" timeOffset="41">31759 8777 1323 0,'0'0'0'0,"2"11"0"0,3 16 0 16,-5-27 3-16,0 0-3 0,7 32 4 0,-4-5-4 15,-3-27 16-15,0 0-16 0,2 26 17 0,0-3-17 16,-2-23 26-16,0 0-26 0,7 22 26 0,4-3-26 0,-1-3-1002 16</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10:56.303"/>
    </inkml:context>
    <inkml:brush xml:id="br0">
      <inkml:brushProperty name="width" value="0.05292" units="cm"/>
      <inkml:brushProperty name="height" value="0.05292" units="cm"/>
      <inkml:brushProperty name="color" value="#FF0000"/>
    </inkml:brush>
  </inkml:definitions>
  <inkml:trace contextRef="#ctx0" brushRef="#br0">11769 13670 684 0,'0'0'0'16,"0"0"0"-16,0 0 0 0,0 0 7 0,0 0-7 16,3-23 7-16,2 11-7 0,-5 12 3 0,0 0-3 15,9-12 3-15,2 0-3 0,-11 12-3 0,0 0 3 16,16-9-3-16,-2 6 3 0,0 1-464 0</inkml:trace>
  <inkml:trace contextRef="#ctx0" brushRef="#br0" timeOffset="19273.7">30676 12481 1412 0,'0'0'0'0,"0"0"0"15,3 14 0-15,-3-14 46 0,0 0-46 0,2 12 46 16,0 5-46-16,-2-17 82 0,0 0-82 0,2 28 82 16,-1 10-82-16,-1-38 54 0,0 0-54 0,0 41 55 15,0-4-55-15,0-37 24 0,0 0-24 0,2 31 25 16,0-7-25-16,-2-24 13 0,0 0-13 0,0 17 13 15,0-6-13-15,0-11 3 0,0 0-3 0,0 0 3 16,10 0-3-16,1 0-1334 0</inkml:trace>
  <inkml:trace contextRef="#ctx0" brushRef="#br0" timeOffset="19469.8">30746 12233 1300 0,'0'0'0'0,"0"0"0"0,0 12 0 0,0-12-1 16,0 0 1-16,-1 11 0 0,1-11 0 0,0 0-5 15,0 0 5-15,-6 5-4 0,6-5 4 0,0 0-23 16,0 0 23-16,0 0-22 0,0 0 22 0,0 0-44 16,0 0 44-16,0 0-44 0,9 3 44 0,0 1-808 0</inkml:trace>
  <inkml:trace contextRef="#ctx0" brushRef="#br0" timeOffset="20193.91">30829 12474 751 0,'0'0'0'16,"0"0"0"-16,11 15 0 0,-11-15 19 0,0 0-19 15,7 11 20-15,-2-4-20 0,-5-7 48 0,0 0-48 0,0 0 48 16,7 15-48-16,-7-15 76 0,0 0-76 0,6 12 77 16,1 9-77-16,-7-21 73 0,0 0-73 0,5 28 74 15,-5 8-74-15,0-36 60 0,0 0-60 0,0 37 61 16,2-13-61-16,-2-24 48 0,0 0-48 0,0 17 49 15,0-5-49-15,0-12 41 0,0 0-41 0,0 0 41 16,0 0-41-16,0 0 36 0,0 0-36 0,12-12 37 16,-1-12-37-16,-11 24 31 0,0 0-31 0,10-33 31 15,-1-5-31-15,-9 38 25 0,0 0-25 0,7-35 26 16,0 2-26-16,-7 33 22 0,0 0-22 0,9-24 23 16,0 5-23-16,-9 19 22 0,0 0-22 0,9-12 23 0,-2 7-23 15,-7 5 20-15,0 0-20 0,7-5 20 0,3 5-20 16,-10 0 16-16,0 0-16 0,18 5 17 0,10 7-17 15,-28-12 16-15,0 0-16 0,28 16 17 0,-5 1-17 16,-23-17 12-16,0 0-12 0,16 28 12 0,0 8-12 16,-16-36 5-16,0 0-5 0,12 41 6 0,-5 3-6 15,-7-44 3-15,0 0-3 0,7 31 3 0,1-10-3 16,-1-1-1372-16</inkml:trace>
  <inkml:trace contextRef="#ctx0" brushRef="#br0" timeOffset="20670.58">31401 12391 1155 0,'0'0'0'0,"0"0"0"16,0 10 0-16,0-10 0 0,0 0 0 0,-4 7 0 15,-5 0 0-15,9-7 19 0,0 0-19 0,-15 7 20 16,-7-2-20-16,22-5 41 0,0 0-41 0,-19 7 42 16,3 5-42-16,16-12 34 0,0 0-34 0,-10 19 35 15,1 5-35-15,9-24 44 0,0 0-44 0,-7 28 44 16,3 3-44-16,4-31 43 0,0 0-43 0,0 31 43 0,4 2-43 16,-4-33 36-16,0 0-36 0,5 26 36 0,0-12-36 15,-5-14 28-15,0 0-28 0,11 9 29 0,6-2-29 16,-17-7 19-16,0 0-19 0,27 0 20 0,13-4-20 15,-40 4 13-15,0 0-13 0,45-8 14 0,-5-15-14 16,-40 23 14-16,0 0-14 0,34-26 15 0,-10-5-15 16,-24 31 19-16,0 0-19 0,22-28 19 0,-5 4-19 15,-17 24 21-15,0 0-21 0,14-22 21 0,-1-1-21 16,-13 23 20-16,0 0-20 0,8-17 20 0,-4 6-20 0,-4 11 24 16,0 0-24-16,0 0 24 0,0 0-24 0,0 0 24 15,0 0-24-15,5 6 24 0,-1 0-24 0,-4-6 21 16,0 0-21-16,3 11 22 0,3 1-22 0,-6-12 20 15,0 0-20-15,7 12 20 0,0 5-20 0,-7-17 16 0,0 0-16 16,7 19 17-16,-2-5-17 0,-5-14 9 0,0 0-9 16,4 12 9-16,1-5-9 0,0 0-1511 0</inkml:trace>
  <inkml:trace contextRef="#ctx0" brushRef="#br0" timeOffset="20851.79">31709 12211 1580 0,'0'0'0'0,"0"0"0"16,-1 8 0-16,1-8 26 0,0 0-26 0,-6 7 26 16,6-7-26-16,0 0 64 0,0 0-64 0,-10 11 65 15,10-11-65-15,0 0 80 0,0 0-80 0,-11 8 80 16,11-8-80-16,0 0 43 0,0 0-43 0,0 0 44 16,0 0-44-16,0 0 31 0,0 0-31 0,0 11 32 15,0-11-32-15,0 0-1494 0</inkml:trace>
  <inkml:trace contextRef="#ctx0" brushRef="#br0" timeOffset="22086.02">32048 12432 1143 0,'0'0'0'0,"0"0"0"16,0 0 0-16,0 0 64 0,0 0-64 0,0 0 64 15,-21 6-64-15,21-6 98 0,0 0-98 0,-19-7 98 16,-4 3-98-16,23 4 69 0,0 0-69 0,-25-2 70 16,-3 2-70-16,28 0 55 0,0 0-55 0,-25 4 56 15,7 5-56-15,18-9 45 0,0 0-45 0,-12 6 45 16,1 7-45-16,11-13 33 0,0 0-33 0,-10 17 33 0,-3 0-33 15,13-17 27-15,0 0-27 0,-17 21 27 0,-3 1-27 16,20-22 20-16,0 0-20 0,-15 21 21 0,8-3-21 16,7-18 14-16,0 0-14 0,-2 10 14 0,2-3-14 15,0-7 12-15,0 0-12 0,0 0 12 0,7 5-12 16,-7-5 9-16,0 0-9 0,17-7 9 0,26-7-9 16,-43 14 7-16,0 0-7 0,44-21 7 0,-4-4-7 0,-40 25 7 15,0 0-7-15,32-28 7 0,-5-3-7 16,-27 31 11-16,0 0-11 0,21-37 11 0,-5-2-11 0,-16 39 13 15,0 0-13-15,9-44 13 0,-9-1-13 0,0 45 12 16,0 0-12-16,-4-48 13 0,-1-8-13 0,5 56 15 16,0 0-15-16,-9-51 16 0,-2 7-16 0,11 44 16 0,0 0-16 15,-10-34 16-15,-1 6-16 0,11 28 14 0,0 0-14 16,-9-21 14-16,4 9-14 0,5 12 14 0,0 0-14 16,0 0 15-16,-4-9-15 0,4 9 13 0,0 0-13 0,0 0 13 15,0 0-13-15,0 0 11 0,0 0-11 0,-1 13 12 16,-1 6-12-16,2-19 9 15,0 0-9-15,-4 34 9 0,3 18-9 0,1-52 7 0,0 0-7 0,3 59 7 16,6 0-7-16,-9-59 5 0,0 0-5 0,14 55 6 16,4-17-6-16,-18-38 4 0,0 0-4 0,19 28 5 15,-3-7-5-15,-16-21 4 0,0 0-4 0,14 15 4 16,-1-4-4-16,-13-11 2 0,0 0-2 0,14 8 2 16,5-6-2-16,-19-2 2 0,0 0-2 0,23 0 2 15,0-2-2-15,-23 2 1 0,0 0-1 0,30-7 2 16,9-6-2-16,-39 13 1 0,0 0-1 0,33-19 2 0,-13-1-2 15,-20 20 2-15,0 0-2 0,3-19 2 0,-15 2-2 16,12 17 2-16,0 0-2 0,-18-14 3 0,0 9-3 16,18 5 3-16,0 0-3 0,-14 0 3 0,2 5-3 15,12-5 3-15,0 0-3 0,-11 12 3 0,6 1-3 16,5-13 1-16,0 0-1 0,-3 13 2 0,3 10-2 16,0-23 0-16,0 0 0 0,3 19 1 0,2-2-1 15,-5-17 0-15,0 0 0 0,11 14 0 0,1-4 0 0,-12-10 0 16,0 0 0-16,16 7 0 0,5 2 0 0,-21-9-1 15,0 0 1-15,25 5-1 0,2-1 1 0,-27-4-3 16,0 0 3-16,30-4-2 0,7-4 2 0,-37 8-3 16,0 0 3-16,37-13-2 0,-9-7 2 0,-28 20-3 0,0 0 3 15,25-23-2-15,-6-3 2 0,-19 26-2 0,0 0 2 16,14-22-1-16,-3 10 1 0,-11 12-1 0,0 0 1 16,7-6 0-16,-7 6 0 0,0 0 0 0,0 0 0 15,12 7 0-15,-1 4 0 0,-11-11 0 0,0 0 0 0,10 19 0 16,-1 0 0-16,-9-19 0 0,0 0 0 0,7 21 1 15,-2-4-1-15,-5-17 0 0,0 0 0 0,6 12 1 16,-1-3-1-16,-5-9 1 0,0 0-1 0,7 7 1 16,0-6-1-16,-7-1 1 0,0 0-1 0,7-1 1 15,0-5-1-15,-7 6 0 0,0 0 0 0,9-7 1 16,3-3-1-16,-12 10 1 0,0 0-1 0,16-14 1 16,5-8-1-16,-21 22 1 0,0 0-1 0,16-23 1 15,-3 8-1-15,-13 15 1 0,0 0-1 0,8-9 1 16,-8 9-1-16,0 0 1 0,0 0-1 0,11-3 1 15,-4 6-1-15,-7-3 1 0,0 0-1 0,7 9 1 0,0 3-1 16,-7-12 1-16,0 0-1 0,9 14 1 0,2 1-1 16,-11-15 0-16,0 0 0 0,12 14 1 0,2-4-1 15,-14-10 0-15,0 0 0 0,12 9 0 0,-3-6 0 16,-9-3-2-16,0 0 2 0,11 0-2 0,5-3 2 16,0 1-1742-16</inkml:trace>
  <inkml:trace contextRef="#ctx0" brushRef="#br0" timeOffset="22321.33">32948 11929 1546 0,'0'0'0'0,"0"0"10"0,0 0-10 16,0 0 11-16,-4 7-11 0,4-7-1 15,0 0 1-15,2 10-1 0,0 9 1 0,-2-19 7 0,0 0-7 0,3 31 8 16,2 6-8-16,-5-37 29 0,0 0-29 0,8 43 29 15,-1 10-29-15,-7-53 47 0,0 0-47 0,5 61 48 16,-3 1-48-16,-2-62 52 0,0 0-52 0,0 59 53 16,-2-14-53-16,2-45 37 0,0 0-37 0,0 37 38 15,3-15-38-15,-3-22 10 0,0 0-10 0,4 14 10 16,-4-14-10-16,0 0-1390 0</inkml:trace>
  <inkml:trace contextRef="#ctx0" brushRef="#br0" timeOffset="22505.94">32995 12323 1361 0,'0'0'0'16,"0"0"16"-16,0 0-16 0,-31 18 17 0,13-10-17 16,18-8 1-16,0 0-1 0,-7 4 2 0,7-4-2 15,0 0 23-15,0 0-23 0,-7 0 23 0,10-7-23 16,-3 7 64-16,0 0-64 0,7-11 64 0,7-2-64 16,-14 13 80-16,0 0-80 0,18-21 80 0,3-3-80 15,-21 24 74-15,0 0-74 0,23-21 74 0,2 0-74 16,-25 21 37-16,0 0-37 0,25-14 37 0,-4 6-37 0,0-1-1405 15</inkml:trace>
  <inkml:trace contextRef="#ctx0" brushRef="#br0" timeOffset="22983.35">31752 12931 1222 0,'0'0'0'0,"0"0"0"0,7 19 0 0,-7-19 2 15,0 0-2-15,7 21 2 0,2 6-2 0,-9-27 8 16,0 0-8-16,12 40 8 0,6 14-8 0,-18-54 51 16,0 0-51-16,9 59 52 0,-15-4-52 0,6-55 59 0,0 0-59 15,-12 52 60-15,0-11-60 0,12-41 46 0,0 0-46 16,-11 37 47-16,6-6-47 0,5-31 36 16,0 0-36-16,0 24 37 0,1-12-37 0,-1-12 14 0,0 0-14 15,0 0 15-15,7 2-15 0,1 1-1185 0</inkml:trace>
  <inkml:trace contextRef="#ctx0" brushRef="#br0" timeOffset="23203.1">31724 13173 1009 0,'0'0'0'16,"0"0"0"-16,-16-19 0 0,16 19 8 0,0 0-8 15,-14-23 9-15,3-8-9 0,11 31 17 0,0 0-17 16,-4-34 18-16,6 8-18 0,-2 26 62 0,0 0-62 0,9-28 63 16,7-1-63-16,-16 29 54 0,0 0-54 0,26-28 54 15,18 7-54-15,-44 21 49 0,0 0-49 0,43-15 49 16,-15 9-49-16,-28 6 61 0,0 0-61 0,21 0 62 15,-3 4-62-15,-18-4 54 0,0 0-54 0,19 12 55 16,2 12-55-16,-21-24 44 0,0 0-44 0,11 37 45 0,-18 9-45 16,7-46 36-16,0 0-36 0,-18 44 37 0,-6-8-37 15,24-36 28-15,0 0-28 0,-22 26 29 0,10-11-29 16,0 1-1323-16</inkml:trace>
  <inkml:trace contextRef="#ctx0" brushRef="#br0" timeOffset="23835.94">32020 12737 1367 0,'0'0'0'0,"0"0"0"0,7 14 0 0,-7-14 13 0,0 0-13 16,9 15 13-16,-2 1-13 0,-7-16 26 0,0 0-26 15,9 24 26-15,3 12-26 0,-12-36 57 0,0 0-57 16,12 45 57-16,-3 4-57 0,-9-49 37 0,0 0-37 15,7 52 37-15,0 3-37 0,-7-55 29 0,0 0-29 16,7 49 29-16,0-13-29 0,-7-36 25 0,0 0-25 16,7 26 25-16,-1-10-25 0,-6-16 19 0,0 0-19 15,5 8 20-15,4-6-20 0,-9-2 12 0,0 0-12 16,12-10 12-16,8-11-12 0,-20 21 8 0,0 0-8 0,19-33 9 16,-3-5-9-16,-16 38 8 0,0 0-8 0,16-33 8 15,1 9-8-15,-17 24 7 0,0 0-7 0,16-18 8 16,-5 8-8-16,-11 10 9 0,0 0-9 0,7-3 9 15,-7 3-9-15,0 0 9 0,0 0-9 0,7 7 9 16,-4-1-9-16,-3-6 9 0,0 0-9 0,0 0 9 0,11 9-9 16,-11-9 10-16,0 0-10 0,0 0 10 0,11 4-10 15,-11-4 8-15,0 0-8 0,7 3 9 0,5 0-9 16,-12-3 5-16,0 0-5 0,16 4 6 0,2-4-6 16,-18 0 7-16,0 0-7 0,17-4 7 0,1-4-7 15,-18 8 9-15,0 0-9 0,16-11 10 0,-4 3-10 16,-12 8 11-16,0 0-11 0,9-7 12 0,-2 3-12 0,-7 4 15 15,0 0-15-15,0 0 15 0,0 0-15 16,0 0 14-16,0 0-14 0,9 6 14 0,-6 2-14 16,-3-8 14-16,0 0-14 0,4 11 15 0,-1-1-15 0,-3-10 13 15,0 0-13-15,6 10 13 0,1 1-13 0,-7-11 10 0,0 0-10 16,7 8 10-16,0-4-10 0,-7-4 9 0,0 0-9 16,9-5 10-16,3-7-10 0,-12 12 8 0,0 0-8 15,12-18 9-15,-5-1-9 0,-7 19 10 0,0 0-10 16,2-19 10-16,0 5-10 0,-2 14 10 0,0 0-10 15,0-12 10-15,-4 0-10 0,4 12 11 0,0 0-11 16,-7-9 11-16,-5 6-11 0,12 3 7 0,0 0-7 16,-14 2 8-16,0 1-8 0,14-3 6 0,0 0-6 15,-11 5 6-15,11-5-6 0,0 0 1 0,0 0-1 16,-7 11 2-16,7-11-2 0,0 0-1644 0</inkml:trace>
  <inkml:trace contextRef="#ctx0" brushRef="#br0" timeOffset="24064.05">32568 12688 1626 0,'2'7'0'15,"-2"-7"49"-15,0 0-49 0,9 25 49 0,0-3-49 16,-9-22 44-16,0 0-44 0,9 26 44 0,1 10-44 15,-10-36 21-15,0 0-21 0,13 35 21 0,-1-7-21 0,-12-28 18 16,0 0-18-16,12 27 18 0,4 8-18 0,-16-35 13 16,0 0-13-16,14 33 14 0,4-7-14 0,-18-26 7 15,0 0-7-15,16 21 7 0,-6-6-7 0,1 1-1389 16</inkml:trace>
  <inkml:trace contextRef="#ctx0" brushRef="#br0" timeOffset="24712.52">32597 12929 1354 0,'8'-3'0'0,"-8"3"24"0,0 0-24 16,34-19 24-16,-2 3-24 0,-32 16 2 0,0 0-2 0,26-12 2 16,1 1-2-16,-27 11 1 0,0 0-1 0,21-5 2 15,-7 4-2-15,-14 1 11 0,0 0-11 0,11 0 12 16,-3 1-12-16,-8-1 43 0,0 0-43 0,13 5 44 15,6 8-44-15,-19-13 65 0,0 0-65 0,21 15 65 16,-3 2-65-16,-18-17 65 0,0 0-65 0,14 16 65 16,-2-4-65-16,-12-12 50 0,0 0-50 0,9 9 50 0,-9-9-50 15,0 0 39-15,0 0-39 0,9 3 39 0,2-4-39 16,-11 1 29-16,0 0-29 0,15-9 30 0,5-10-30 16,-20 19 21-16,0 0-21 0,17-23 22 0,-11 3-22 15,-6 20 21-15,0 0-21 0,-4-21 22 0,-5-2-22 16,9 23 21-16,0 0-21 0,-10-17 22 0,-4 5-22 15,14 12 20-15,0 0-20 0,-14-4 20 0,3 11-20 16,11-7 17-16,0 0-17 0,-9 9 17 0,0 1-17 0,9-10 14 16,0 0-14-16,-7 11 15 0,4-1-15 15,3-10 9-15,0 0-9 0,0 9 9 0,0-9-9 0,0 0 7 16,0 0-7-16,7 8 7 0,-7-8-7 0,0 0 5 16,0 0-5-16,10 4 6 0,5-4-6 0,-15 0 2 15,0 0-2-15,17-5 3 0,1-4-3 0,-18 9 1 0,0 0-1 16,17-9 1-16,-4 2-1 0,-13 7 0 0,0 0 0 15,10-5 1-15,1 0-1 0,-11 5 1 0,0 0-1 16,9-3 1-16,-9 3-1 0,0 0 2 0,0 0-2 16,10 3 3-16,-3 1-3 0,-7-4 3 0,0 0-3 15,8 5 4-15,-1 2-4 0,-7-7 4 0,0 0-4 16,8 7 5-16,7 0-5 0,-15-7 4 0,0 0-4 0,15 5 4 16,1-4-4-16,-16-1 3 0,0 0-3 0,20-1 4 15,3-6-4-15,-23 7 4 0,0 0-4 0,19-9 4 16,-5 0-4-16,-14 9 3 0,0 0-3 0,11-5 4 15,-2 2-4-15,-9 3 4 0,0 0-4 0,7-2 4 16,-7 2-4-16,0 0 7 0,0 0-7 0,10 10 7 16,4 16-7-16,-14-26 9 0,0 0-9 0,16 35 9 15,-5 1-9-15,-11-36 6 0,0 0-6 0,5 33 7 0,-1-10-7 16,-4-23 4-16,0 0-4 0,1 12 5 0,-1-12-5 16,0 0-1751-16</inkml:trace>
  <inkml:trace contextRef="#ctx0" brushRef="#br0" timeOffset="26136.73">30422 13836 1054 0,'0'0'0'0,"0"0"0"16,0 0 0-16,0 0 61 0,0 0-61 0,17-9 61 0,-10 9-61 16,-7 0 118-16,0 0-118 0,0 0 118 0,-3-10-118 15,3 10 86-15,0 0-86 0,-9-7 87 0,0 0-87 16,9 7 56-16,0 0-56 0,-8-5 57 0,0 1-57 15,8 4 34-15,0 0-34 0,0 0 34 0,-12-3-34 16,12 3 26-16,0 0-26 0,-9-4 27 0,-5 4-27 16,14 0 22-16,0 0-22 0,-16 4 22 0,0-2-22 15,16-2 17-15,0 0-17 0,-12 5 18 0,1 2-18 0,11-7 12 16,0 0-12-16,-7 10 13 0,2 2-13 16,5-12 9-16,0 0-9 0,-3 9 10 0,3 1-10 0,0-10 6 15,0 0-6-15,3 11 6 0,1-1-6 0,-4-10 4 16,0 0-4-16,7 16 5 0,3 8-5 0,-10-24 3 0,0 0-3 15,14 24 4-15,4-3-4 0,-18-21 4 0,0 0-4 16,23 21 4-16,9 6-4 0,-32-27 5 0,0 0-5 16,30 28 6-16,-11-11-6 0,-19-17 7 0,0 0-7 15,4 18 8-15,-18 6-8 0,14-24 9 0,0 0-9 16,-25 24 10-16,-7-5-10 0,32-19 9 0,0 0-9 16,-35 9 10-16,0-6-10 0,35-3 13 0,0 0-13 15,-30 0 13-15,7-9-13 0,23 9 2 0,0 0-2 16,-18-8 3-16,7-4-3 0,11 12-2 0,0 0 2 15,4-19-1-15,14-9 1 0,-1 2-1493 0</inkml:trace>
  <inkml:trace contextRef="#ctx0" brushRef="#br0" timeOffset="26555.33">30655 13621 1166 0,'0'0'0'16,"1"12"0"-16,1 7 0 0,-2-19 8 0,0 0-8 15,4 23 9-15,-1-1-9 0,-3-22 22 0,0 0-22 16,2 28 23-16,-2 8-23 0,0-36 45 0,0 0-45 15,0 42 45-15,2 6-45 0,-2-48 37 0,0 0-37 0,5 49 37 16,4 5-37-16,-9-54 24 0,0 0-24 16,9 48 24-16,-2-13-24 0,-7-35 17 0,0 0-17 0,5 22 17 15,0-6-17-15,1-1-1046 0</inkml:trace>
  <inkml:trace contextRef="#ctx0" brushRef="#br0" timeOffset="26796.62">30591 14057 1031 0,'0'0'0'0,"0"0"0"0,14-12 0 16,-14 12 9-16,0 0-9 0,13-7 9 0,-1 2-9 16,-12 5 21-16,0 0-21 0,18-9 21 0,5-1-21 15,-23 10 42-15,0 0-42 0,22-14 43 0,1 2-43 16,-23 12 39-16,0 0-39 0,23-10 40 0,4-1-40 16,-27 11 33-16,0 0-33 0,21-7 34 0,-9 2-34 0,-12 5 33 15,0 0-33-15,7 2 34 0,0 3-34 0,-7-5 32 16,0 0-32-16,9 12 33 0,2 11-33 0,-11-23 35 0,0 0-35 15,9 21 35-15,-6-4-35 0,-3-17 28 16,0 0-28-16,2 10 29 0,0-3-29 0,-2-7 17 16,0 0-17-16,7 5 18 0,5-5-18 0,0 0-1152 15</inkml:trace>
  <inkml:trace contextRef="#ctx0" brushRef="#br0" timeOffset="26899.69">30872 13864 1132 0,'0'0'0'16,"0"0"0"-16,-6-7 0 0,6 7 6 0,0 0-6 0,-3-6 7 15,3 6-7-15,0 0 0 0,0 0 0 0,0-10 0 16,10 8 0-16,1-3-799 0</inkml:trace>
  <inkml:trace contextRef="#ctx0" brushRef="#br0" timeOffset="27364.97">31043 13905 1087 0,'0'0'0'0,"3"12"0"0,6 21 0 16,-9-33-3-16,0 0 3 0,7 38-2 0,-5-5 2 16,-2-33 0-16,0 0 0 0,-4 26 1 0,-1-4-1 15,5-22 51-15,0 0-51 0,-7 18 51 0,0-6-51 16,7-12 71-16,0 0-71 0,0 0 72 0,0 0-72 16,0 0 72-16,0 0-72 0,9-5 72 0,3-13-72 0,-12 18 59 15,0 0-59-15,14-22 60 0,-3-2-60 0,-11 24 36 16,0 0-36-16,10-30 37 0,-3-4-37 0,-7 34 39 15,0 0-39-15,7-30 40 0,2 15-40 0,-9 15 32 16,0 0-32-16,9-7 33 0,-2 7-33 0,-7 0 32 16,0 0-32-16,7 5 32 0,2 5-32 0,-9-10 32 0,0 0-32 15,11 19 32-15,-1 6-32 0,-10-25 29 0,0 0-29 16,9 27 29-16,-4-6-29 0,-5-21 24 0,0 0-24 16,4 16 25-16,-1-6-25 0,-3-10 22 0,0 0-22 15,4 10 22-15,-4-10-22 0,0 0 17 0,0 0-17 16,9 0 18-16,-2-8-18 0,-7 8 9 0,0 0-9 15,10-14 10-15,6-10-10 0,-16 24 5 0,0 0-5 16,18-30 6-16,-2-1-6 0,-16 31 3 0,0 0-3 0,12-24 3 16,-1 10-3-16,-11 14 1 0,0 0-1 0,7-10 2 15,-7 10-2-15,0 0 2 0,0 0-2 0,16 5 2 16,12 21-2-16,-28-26 0 0,0 0 0 0,25 31 1 16,-10-2-1-16,-15-29 0 0,0 0 0 0,13 23 0 15,-4-6 0-15,-9-17 0 0,0 0 0 0,7 9 0 16,-7-9 0-16,0 0-1565 0</inkml:trace>
  <inkml:trace contextRef="#ctx0" brushRef="#br0" timeOffset="28154.88">31471 13940 1132 0,'0'0'0'0,"0"0"0"16,9 14 0-16,-9-14 10 0,0 0-10 0,5 8 11 15,-1 3-11-15,-4-11 18 0,0 0-18 0,2 8 18 16,1 3-18-16,-3-11 68 0,0 0-68 0,6 10 69 0,1 2-69 15,-7-12 51-15,0 0-51 0,7 12 52 0,0-3-52 16,-7-9 51-16,0 0-51 0,0 0 51 0,9 7-51 16,-9-7 44-16,0 0-44 0,0 0 45 0,15-12-45 15,-15 12 32-15,0 0-32 0,15-21 33 0,2-10-33 16,-17 31 29-16,0 0-29 0,14-33 29 0,-5 5-29 16,-9 28 24-16,0 0-24 0,7-22 24 0,-2 6-24 15,-5 16 21-15,0 0-21 0,4-9 21 0,-4 9-21 0,0 0 17 16,0 0-17-16,0 0 17 0,9 9-17 0,-9-9 14 15,0 0-14-15,9 14 15 0,3 5-15 0,-12-19 12 16,0 0-12-16,14 24 13 0,-2-6-13 0,-12-18 9 0,0 0-9 16,9 13 10-16,-2-4-10 0,-7-9 7 0,0 0-7 15,7 5 8-15,0-1-8 0,-7-4 8 0,0 0-8 16,20-6 9-16,19-4-9 0,-39 10 8 0,0 0-8 16,38-19 8-16,-8-12-8 0,-30 31 13 0,0 0-13 15,23-35 13-15,-5 2-13 0,-18 33 16 0,0 0-16 16,11-32 17-16,-8 4-17 0,-3 28 17 0,0 0-17 15,-3-31 17-15,-10 1-17 0,13 30 17 0,0 0-17 16,-14-27 18-16,2 1-18 0,12 26 17 0,0 0-17 0,-14-19 17 16,-8 8-17-16,22 11 16 0,0 0-16 0,-19 0 17 15,7 11-17-15,12-11 14 0,0 0-14 0,-7 17 15 16,3 7-15-16,4-24 13 0,0 0-13 0,-2 26 13 16,1-2-13-16,1-24 11 0,0 0-11 0,0 26 12 15,3 5-12-15,-3-31 9 0,0 0-9 0,11 37 9 16,12 4-9-16,-23-41 7 0,0 0-7 0,24 40 7 15,-1-10-7-15,-23-30 2 0,0 0-2 0,20 19 2 0,-4-11-2 16,-2 1-1663-16</inkml:trace>
  <inkml:trace contextRef="#ctx0" brushRef="#br0" timeOffset="28668.66">31999 13815 1423 0,'0'0'0'0,"0"0"0"0,3 12 0 0,-3-12 4 15,0 0-4-15,0 7 5 0,-5 3-5 0,5-10 5 16,0 0-5-16,-5 13 6 0,-1 0-6 0,6-13 38 16,0 0-38-16,-1 14 39 0,2-2-39 0,-1-12 32 0,0 0-32 15,2 9 33-15,-2-9-33 0,0 0 33 0,0 0-33 16,7 9 33-16,-7-9-33 0,0 0 24 0,0 0-24 16,11 0 24-16,-4 0-24 0,-7 0 16 0,0 0-16 15,7-2 17-15,0-5-17 0,-7 7 12 0,0 0-12 16,7-10 12-16,2-2-12 0,-9 12 15 0,0 0-15 15,10-13 15-15,-1 3-15 0,-9 10 22 0,0 0-22 16,6-7 22-16,-6 7-22 0,0 0 26 0,0 0-26 16,7-2 26-16,-7 2-26 0,0 0 29 0,0 0-29 0,12 2 29 15,-12-2-29-15,0 0 28 0,0 0-28 0,10 4 28 16,1-3-28-16,-11-1 22 0,0 0-22 0,16-1 22 16,5-10-22-16,-21 11 17 0,0 0-17 0,23-17 18 15,-4-6-18-15,-19 23 16 0,0 0-16 16,15-22 17-16,-10-1-17 0,-5 23 18 0,0 0-18 0,0-26 18 0,-5-6-18 15,5 32 21-15,0 0-21 0,-7-33 22 16,-2-2-22-16,9 35 21 0,0 0-21 0,-11-26 21 0,2 5-21 16,9 21 26-16,0 0-26 0,-7-8 27 0,7 8-27 15,0 0 26-15,0 0-26 0,-5 8 27 0,5 13-27 16,0-21 23-16,0 0-23 0,3 24 24 0,3 2-24 16,-6-26 19-16,0 0-19 0,7 28 19 0,0 0-19 15,-7-28 13-15,0 0-13 0,9 27 14 0,1-1-14 16,-10-26 10-16,0 0-10 0,9 28 10 0,-2 7-10 0,-7-35 3 15,0 0-3-15,7 33 3 0,4-16-3 0,-11-17 0 16,0 0 0-16,9 12 0 0,-9-12 0 0,0 0-1795 16</inkml:trace>
  <inkml:trace contextRef="#ctx0" brushRef="#br0" timeOffset="29287.33">32246 13808 1401 0,'0'0'0'15,"0"0"0"-15,7 11 0 0,-7-11 5 0,0 0-5 16,0 0 6-16,9 8-6 0,-9-8 4 0,0 0-4 15,12 4 5-15,18-1-5 0,-30-3 12 0,0 0-12 16,33 2 13-16,-4-4-13 0,-29 2 19 0,0 0-19 16,24-5 19-16,-3-7-19 0,-21 12 46 0,0 0-46 0,20-14 46 15,-6-5-46-15,-14 19 56 0,0 0-56 0,11-17 56 16,-6-1-56-16,-5 18 55 0,0 0-55 0,3-10 55 16,-3 10-55-16,0 0 49 0,0 0-49 0,0 0 49 15,0 0-49-15,0 0 38 0,0 0-38 0,-7 9 38 16,4 1-38-16,3-10 32 0,0 0-32 0,-2 16 33 15,0 4-33-15,2-20 26 0,0 0-26 0,0 21 26 16,2-2-26-16,-2-19 20 0,0 0-20 0,4 17 20 16,-1-4-20-16,-3-13 10 0,0 0-10 0,5 5 11 0,-5-5-11 15,0 0 6-15,0 0-6 0,13 3 7 0,-1 1-7 16,-12-4 3-16,0 0-3 0,25 0 4 0,12-12-4 16,-37 12 1-16,0 0-1 0,37-21 1 0,-7-2-1 15,-30 23 0-15,0 0 0 0,23-22 0 0,-7-1 0 16,-16 23 0-16,0 0 0 0,12-21 0 0,-1 4 0 0,-11 17 0 15,0 0 0-15,5-10 0 0,-5 10 0 0,0 0 0 16,0 0 0-16,-11 0 1 0,11 0-1 0,0 0 1 16,0 0-1-16,-7 15 2 0,7-3-2 0,0-12 2 15,0 0-2-15,2 14 3 0,2-2-3 0,-4-12 2 16,0 0-2-16,3 13 3 0,4-3-3 0,-7-10 2 0,0 0-2 16,7 12 3-16,-7-12-3 0,0 0 1 0,0 0-1 15,9 5 2-15,-9-5-2 0,0 0 0 0,0 0 0 16,14-8 0-16,-3-6 0 0,-11 14-1 0,0 0 1 15,8-19 0-15,-2-12 0 0,-6 31-1 0,0 0 1 16,0-40 0-16,-4-9 0 0,4 49 0 0,0 0 0 16,-5-57 0-16,-4-5 0 0,9 62 0 0,0 0 0 15,-9-61 0-15,2 18 0 0,7 43 2 0,0 0-2 16,-5-28 3-16,3 16-3 0,2 12 14 0,0 0-14 0,0 0 14 16,-10 31-14-16,10-31 24 0,0 0-24 0,-2 38 25 15,9 16-25-15,-7-54 32 0,0 0-32 0,14 59 33 16,5 2-33-16,-19-61 28 0,0 0-28 0,22 57 29 15,-3-11-29-15,-19-46 27 0,0 0-27 0,14 44 27 0,-5 1-27 16,-9-45 13-16,0 0-13 0,7 36 13 0,-3-15-13 16,-1-4-1797-16</inkml:trace>
  <inkml:trace contextRef="#ctx0" brushRef="#br0" timeOffset="29714.72">31780 14348 1491 0,'0'0'0'0,"0"0"0"16,-5 24 0-16,5-24 44 0,0 0-44 0,-2 28 45 15,2 8-45-15,0-36 79 0,0 0-79 0,2 44 79 16,3 4-79-16,-5-48 57 0,0 0-57 0,7 50 58 16,4 7-58-16,-11-57 33 0,0 0-33 0,10 59 33 0,-3 2-33 15,-7-61 22-15,0 0-22 0,4 48 22 0,-2-15-22 16,-2-33 13-16,0 0-13 0,1 21 13 0,3-9-13 16,-1 0-1432-16</inkml:trace>
  <inkml:trace contextRef="#ctx0" brushRef="#br0" timeOffset="29920.84">31695 14533 1267 0,'0'0'0'0,"0"-5"0"0,2-17 0 0,-2 22 13 16,0 0-13-16,7-30 13 0,4-1-13 0,-11 31 29 15,0 0-29-15,16-31 29 0,5 3-29 0,-21 28 59 16,0 0-59-16,24-21 60 0,6 9-60 0,-30 12 60 16,0 0-60-16,30-7 60 0,-7 7-60 0,-23 0 58 0,0 0-58 15,18 4 58-15,-6 1-58 0,-12-5 55 0,0 0-55 16,13 14 55-16,1 14-55 0,-14-28 42 0,0 0-42 15,2 32 42-15,-20 1-42 0,18-33 31 0,0 0-31 16,-28 26 32-16,-8-10-32 0,36-16 14 0,0 0-14 16,-24 5 15-16,24-5-15 0,0 0-1434 0</inkml:trace>
  <inkml:trace contextRef="#ctx0" brushRef="#br0" timeOffset="30543.49">32006 14203 1379 0,'0'0'0'0,"3"7"0"0,6 10 0 15,-9-17 11-15,0 0-11 0,11 24 12 0,-2 2-12 16,-9-26 22-16,0 0-22 0,7 35 22 0,-4 11-22 16,-3-46 52-16,0 0-52 0,2 51 53 0,0-5-53 15,-2-46 38-15,0 0-38 0,1 38 38 0,1-10-38 16,-2-28 30-16,0 0-30 0,0 21 30 0,0-6-30 15,0-15 31-15,0 0-31 0,4 9 31 0,3-7-31 16,-7-2 25-16,0 0-25 0,9-7 26 0,5-12-26 16,-14 19 24-16,0 0-24 0,16-24 25 0,-2-4-25 0,-14 28 22 15,0 0-22-15,12-31 22 0,2 0-22 0,-14 31 20 16,0 0-20-16,12-25 20 0,-1 10-20 0,-11 15 20 16,0 0-20-16,7-5 21 0,-7 5-21 0,0 0 24 0,0 0-24 15,14 19 24-15,0 1-24 0,-14-20 22 0,0 0-22 16,16 21 22-16,-2-5-22 0,-14-16 14 0,0 0-14 15,13 12 14-15,3-3-14 0,-16-9 9 0,0 0-9 16,22 7 9-16,5-4-9 0,-27-3 5 0,0 0-5 16,28-3 6-16,4-6-6 0,-32 9 3 0,0 0-3 15,28-14 3-15,-8-3-3 0,-20 17 1 0,0 0-1 16,14-19 1-16,-4 0-1 0,-10 19 0 0,0 0 0 16,6-19 1-16,-3 5-1 0,-3 14 0 0,0 0 0 0,0-7 0 15,0 7 0-15,0 0 0 0,0 0 0 0,0 0 0 16,-2 17 0-16,2-17 0 0,0 0 0 0,2 19 0 15,-2 2 0-15,0-21 0 0,0 0 0 0,2 19 1 16,3-5-1-16,-5-14 0 0,0 0 0 0,7 10 1 16,0-3-1-16,-7-7 0 0,0 0 0 0,7 2 0 15,-7-2 0-15,0 0 0 0,0 0 0 0,13-4 0 0,-1-4 0 16,-12 8 0-16,0 0 0 0,11-16 0 0,-8-6 0 16,-3 22 0-16,0 0 0 0,0-25 0 0,-2 1 0 15,2 24 1-15,0 0-1 0,-3-19 2 0,-6 5-2 16,9 14 4-16,0 0-4 0,-12-7 5 0,-3 6-5 15,15 1 6-15,0 0-6 0,-12 1 6 0,3 5-6 16,9-6 6-16,0 0-6 0,0 0 6 0,0 0-6 16,0 0-1568-16</inkml:trace>
  <inkml:trace contextRef="#ctx0" brushRef="#br0" timeOffset="30788.52">32583 14142 1561 0,'0'0'0'0,"0"0"27"0,0 0-27 16,17 17 28-16,-4 4-28 0,-13-21 41 0,0 0-41 0,8 30 41 15,3 11-41-15,-11-41 27 0,0 0-27 0,11 47 28 16,-4 3-28-16,-7-50 21 0,0 0-21 0,5 49 21 15,-2-10-21-15,-3-39 16 0,0 0-16 0,2 31 16 16,3-6-16-16,-5-25 7 0,0 0-7 0,6 17 7 16,-3-8-7-16,-1-1-1321 0</inkml:trace>
  <inkml:trace contextRef="#ctx0" brushRef="#br0" timeOffset="31436">32540 14355 1254 0,'0'0'0'15,"0"0"18"-15,0 0-18 0,-2-19 18 0,8 3-18 16,-6 16 0-16,0 0 0 0,12-15 0 0,9-2 0 16,-21 17 18-16,0 0-18 0,23-16 19 0,-3 2-19 0,-20 14 59 15,0 0-59-15,15-7 59 0,0 0-59 0,-15 7 78 16,0 0-78-16,10-1 79 0,-1 1-79 0,-9 0 78 16,0 0-78-16,7 3 79 0,7 6-79 0,-14-9 59 15,0 0-59-15,23 15 60 0,7 6-60 0,-30-21 46 0,0 0-46 16,28 22 46-16,-7-3-46 0,-21-19 36 0,0 0-36 15,16 14 37-15,-3-2-37 0,-13-12 28 0,0 0-28 16,9 11 28-16,-9-11-28 0,0 0 21 0,0 0-21 16,10 8 21-16,-3-8-21 0,-7 0 17 0,0 0-17 15,9-1 17-15,3-3-17 0,-12 4 16 0,0 0-16 16,13-8 16-16,-5-11-16 0,-8 19 13 0,0 0-13 16,2-23 14-16,-9 2-14 0,7 21 13 0,0 0-13 0,-12-13 14 15,-6 7-14-15,18 6 14 0,0 0-14 0,-23 0 14 16,-7 6-14-16,30-6 17 0,0 0-17 0,-26 8 17 15,8 4-17-15,18-12 17 0,0 0-17 0,-10 11 17 16,10-11-17-16,0 0 14 0,0 0-14 0,3 8 15 16,17-6-15-16,-20-2 13 0,0 0-13 0,28-2 14 15,2-3-14-15,-30 5 6 0,0 0-6 0,28-9 6 16,-7-1-6-16,-21 10 4 0,0 0-4 0,16-12 4 16,-2 0-4-16,-14 12 3 0,0 0-3 0,11-11 3 0,-2 6-3 15,-9 5 2-15,0 0-2 0,8-3 3 0,-1 3-3 16,-7 0 3-16,0 0-3 0,7 7 3 0,-1 5-3 15,-6-12 3-15,0 0-3 0,7 14 4 0,0 0-4 16,-7-14 3-16,0 0-3 0,7 10 4 0,-2-1-4 16,-5-9 2-16,0 0-2 0,5 6 2 0,-5-6-2 15,0 0 1-15,0 0-1 0,15 4 2 0,-3-9-2 0,-12 5 0 16,0 0 0-16,18-11 0 0,1-1 0 0,-19 12 0 16,0 0 0-16,18-12 0 0,-6 5 0 0,-12 7 0 15,0 0 0-15,9-1 0 0,-9 1 0 0,0 0 0 16,0 0 0-16,10 0 0 0,-1 10 0 0,-9-10 1 0,0 0-1 15,13 24 1-15,1 12-1 0,-14-36 2 0,0 0-2 16,10 37 3-16,-3-10-3 0,-7-27 2 0,0 0-2 16,6 20 2-16,-3-8-2 0,-3-12 0 0,0 0 0 15,0 0 0-15,16 5 0 0,0 0-1802 0</inkml:trace>
  <inkml:trace contextRef="#ctx0" brushRef="#br0" timeOffset="31541.1">33244 14403 1371 0,'0'0'0'0,"0"0"-1"0,0 0 1 0,4-20-1 16,6-25 1-16,1 0-967 0</inkml:trace>
  <inkml:trace contextRef="#ctx0" brushRef="#br0" timeOffset="41820.03">13998 7457 1435 0,'0'0'0'0,"0"0"0"0,0 0 0 16,0 0 66-16,0 0-66 0,-3 24 66 0,3-24-66 16,0 0 128-16,0 0-128 0,-4 12 129 0,4-3-129 15,0-9 83-15,0 0-83 0,0 17 83 0,0 8-83 16,0-25 44-16,0 0-44 0,4 31 45 0,5-4-45 15,-9-27 28-15,0 0-28 0,3 37 29 0,-1 11-29 16,-2-48 18-16,0 0-18 0,3 57 19 0,-3 19-19 0,0-76 14 16,0 0-14-16,2 73 15 0,-2-9-15 15,0-64 18-15,0 0-18 0,0 55 18 0,2-11-18 0,-2-44 17 16,0 0-17-16,2 33 18 0,1-11-18 0,-3-22 15 16,0 0-15-16,2 14 16 0,5-5-16 0,-7-9 15 0,0 0-15 15,14 0 16-15,9-7-16 0,-23 7 11 16,0 0-11-16,30-11 12 0,7 3-12 0,-37 8 10 0,0 0-10 15,41-12 11-15,4-6-11 0,-45 18 8 0,0 0-8 16,46-14 8-16,-2 6-8 0,-44 8 5 0,0 0-5 16,36-5 6-16,-8 6-6 0,-28-1 1 0,0 0-1 0,23 4 2 15,-5-1-2-15,-1-3-1747 0</inkml:trace>
  <inkml:trace contextRef="#ctx0" brushRef="#br0" timeOffset="42307.75">14497 7493 1132 0,'0'0'0'0,"0"0"0"0,0-20 0 0,0 20 98 0,0 0-98 15,0-13 99-15,0 7-99 0,0 6 125 0,0 0-125 16,0 0 125-16,0 0-125 0,0 0 77 0,0 0-77 15,7 3 78-15,-3 18-78 0,-4-21 49 0,0 0-49 16,5 27 49-16,-3 10-49 0,-2-37 35 0,0 0-35 16,0 41 36-16,-2 11-36 0,2-52 30 0,0 0-30 0,-7 57 30 15,2 19-30-15,5-76 27 0,0 0-27 0,-2 77 27 16,7-15-27-16,-5-62 25 0,0 0-25 0,6 43 26 16,3-15-26-16,-9-28 22 0,0 0-22 0,17 17 23 15,6-6-23-15,-23-11 20 0,0 0-20 0,28 5 21 16,8-5-21-16,-36 0 19 0,0 0-19 0,44-5 19 15,2-2-19-15,-46 7 14 0,0 0-14 0,45-12 14 16,0-1-14-16,-45 13 7 0,0 0-7 0,31-10 8 16,-13 1-8-16,-18 9 1 0,0 0-1 0,14-13 1 15,-5-6-1-15,0-2-1618 0</inkml:trace>
  <inkml:trace contextRef="#ctx0" brushRef="#br0" timeOffset="42529.71">14577 7720 1177 0,'0'0'0'0,"0"0"0"0,-4 16 0 0,4-16 51 16,0 0-51-16,-2 8 52 0,2-8-52 0,0 0 90 16,0 0-90-16,15 7 91 0,2-7-91 0,-17 0 35 15,0 0-35-15,28-7 36 0,8-10-36 0,-36 17 33 16,0 0-33-16,37-19 33 0,-2-2-33 0,-35 21 17 0,0 0-17 15,27-15 18-15,1-4-18 0,-28 19 10 0,0 0-10 16,17-18 10-16,-8 3-10 0,0-1-1180 0</inkml:trace>
  <inkml:trace contextRef="#ctx0" brushRef="#br0" timeOffset="42679.93">14582 7485 1300 0,'0'0'0'0,"0"0"0"16,0 0 0-16,0 0 1 0,0 0-1 0,0 0 1 15,-5 8-1-15,5-8 0 0,0 0 0 0,0 0 0 16,12-7 0-16,-12 7 4 0,0 0-4 0,25-3 4 16,14 1-4-16,-39 2 2 0,0 0-2 0,40-8 2 15,1-8-2-15,-1 0-926 0</inkml:trace>
  <inkml:trace contextRef="#ctx0" brushRef="#br0" timeOffset="43103.28">15166 7291 875 0,'0'0'0'0,"0"0"0"16,0 0 0-16,0 0 25 0,0 0-25 0,0 0 25 15,19 29-25-15,-19-29 51 0,0 0-51 0,11 31 51 16,7 14-51-16,-18-45 63 0,0 0-63 0,14 51 63 16,3 7-63-16,-17-58 73 0,0 0-73 0,14 61 74 15,-1 1-74-15,-13-62 63 0,0 0-63 0,5 71 63 16,0 11-63-16,-5-82 43 0,0 0-43 0,7 65 43 16,2-25-43-16,-9-40 27 0,0 0-27 0,9 23 28 0,-4-13-28 15,1 0-1116-15</inkml:trace>
  <inkml:trace contextRef="#ctx0" brushRef="#br0" timeOffset="43336.51">15118 7514 1110 0,'0'0'0'0,"-3"-12"0"0,-3-21 0 0,6 33 19 16,0 0-19-16,-7-35 19 0,11 10-19 0,-4 25 51 16,0 0-51-16,18-28 52 0,17-2-52 0,-35 30 77 15,0 0-77-15,46-15 77 0,7 23-77 0,-53-8 54 16,0 0-54-16,54 18 55 0,1 6-55 0,-55-24 74 0,0 0-74 15,46 35 74-15,-7 13-74 0,-39-48 61 0,0 0-61 16,24 61 62-16,-18 8-62 0,-6-69 42 0,0 0-42 16,-9 76 42-16,-19 17-42 0,28-93 13 0,0 0-13 15,-37 85 14-15,-13-28-14 0,50-57 7 0,0 0-7 16,-53 35 7-16,2-18-7 0,2 1-1373 0</inkml:trace>
  <inkml:trace contextRef="#ctx0" brushRef="#br0" timeOffset="69088.6">11479 12862 1110 0,'0'0'0'0,"0"0"0"0,0 0 0 16,0 0 57-16,0 0-57 0,-28-23 58 0,21 14-58 16,7 9 118-16,0 0-118 0,0 0 118 0,-10-8-118 15,10 8 91-15,0 0-91 0,0 0 92 0,-4 8-92 0,4-8 53 16,0 0-53-16,4 25 54 0,3 28-54 0,-7-53 33 15,0 0-33-15,12 75 33 0,2 22-33 0,-14-97 26 16,0 0-26-16,16 102 26 0,3-2-26 0,-19-100 19 16,0 0-19-16,20 100 20 0,10 18-20 0,-30-118 17 15,0 0-17-15,31 109 18 0,6-24-18 0,-37-85 16 0,0 0-16 16,36 64 17-16,-15-24-17 0,-21-40 14 0,0 0-14 16,23 29 15-16,-5-13-15 0,-18-16 13 0,0 0-13 15,19 8 13-15,-1-8-13 0,-18 0 13 0,0 0-13 16,19-15 13-16,7-6-13 0,-26 21 13 0,0 0-13 15,30-31 14-15,7-7-14 0,-37 38 12 0,0 0-12 0,37-40 13 16,4 4-13-16,-41 36 19 0,0 0-19 0,41-31 19 16,-1 10-19-16,-40 21 21 0,0 0-21 0,37-16 22 15,-1 6-22-15,-36 10 22 0,0 0-22 0,28-7 23 16,-7 3-23-16,-21 4 7 0,0 0-7 0,18-12 7 16,-1-14-7-16,-3-1-1627 0</inkml:trace>
  <inkml:trace contextRef="#ctx0" brushRef="#br0" timeOffset="70387.22">12478 13095 998 0,'0'0'0'16,"0"0"0"-16,-9-15 0 0,9 15 9 0,0 0-9 15,-14-16 10-15,-9-7-10 0,23 23 28 0,0 0-28 0,-23-19 29 16,-2 9-29-16,25 10 28 0,0 0-28 0,-24 7 29 16,-13 17-29-16,37-24 71 0,0 0-71 0,-30 35 71 15,1 12-71-15,29-47 89 0,0 0-89 0,-21 48 90 16,7 2-90-16,14-50 73 0,0 0-73 0,-9 50 74 16,4-5-74-16,5-45 52 0,0 0-52 0,5 37 52 15,4-4-52-15,-9-33 33 0,0 0-33 0,11 27 34 16,5-9-34-16,-16-18 23 0,0 0-23 0,14 15 24 15,3-3-24-15,-17-12 15 0,0 0-15 0,20 4 16 0,6-16-16 16,-26 12 9-16,0 0-9 0,21-25 10 0,2-6-10 16,-23 31 7-16,0 0-7 0,20-36 7 0,1-4-7 15,-21 40 5-15,0 0-5 0,17-38 5 0,-6-9-5 16,-11 47 9-16,0 0-9 0,4-45 9 0,-4 6-9 16,0 39 11-16,0 0-11 0,1-35 11 0,6 2-11 15,-7 33 11-15,0 0-11 0,14-17 11 0,4 25-11 16,-18-8 12-16,0 0-12 0,28 19 13 0,8 2-13 15,-36-21 11-15,0 0-11 0,37 23 12 0,-2-6-12 16,-35-17 9-16,0 0-9 0,32 12 10 0,-8-5-10 0,-24-7 8 16,0 0-8-16,25-7 9 0,2-7-9 0,-27 14 8 15,0 0-8-15,24-31 9 0,-3-21-9 0,-21 52 8 16,0 0-8-16,16-57 8 0,0 0-8 0,-16 57 7 0,0 0-7 16,14-54 7-16,-10 6-7 0,-4 48 7 0,0 0-7 15,0-42 7-15,-7 1-7 0,7 41 7 0,0 0-7 16,-14-40 7-16,-6 2-7 0,20 38 7 0,0 0-7 15,-23-36 7-15,-1 3-7 0,24 33 13 0,0 0-13 16,-20-23 14-16,8 13-14 0,12 10 19 0,0 0-19 16,-9 2 19-16,-5 10-19 0,14-12 19 0,0 0-19 0,-14 20 20 15,5 8-20-15,9-28 19 0,0 0-19 0,-2 28 20 16,13-6-20-16,-11-22 16 0,0 0-16 0,19 18 17 16,20-1-17-16,-39-17 12 0,0 0-12 0,42 19 12 15,15 0-12-15,-57-19 10 0,0 0-10 0,58 22 11 16,11 8-11-16,-69-30 13 0,0 0-13 0,63 36 13 15,-13 8-13-15,-50-44 14 0,0 0-14 0,31 51 14 16,-13 13-14-16,-18-64 14 0,0 0-14 0,5 58 15 16,-10-13-15-16,5-45 8 0,0 0-8 0,-14 38 9 0,-11 0-9 15,25-38 5-15,0 0-5 0,-33 24 6 0,-8-22-6 16,41-2 1-16,0 0-1 0,-40-18 1 0,8-23-1 16,32 41-1-16,0 0 1 0,-23-61 0 0,14-17 0 15,9 78-13-15,0 0 13 0,0-76-12 0,14 17 12 16,-14 59-41-16,0 0 41 0,20-45-41 0,3 16 41 15,-23 29-62-15,0 0 62 0,24-23-61 0,1 6 61 0,-25 17-93 16,0 0 93-16,25-14-92 0,-1 2 92 0,-24 12-100 16,0 0 100-16,27-12-100 0,1-3 100 0,-28 15-38 15,0 0 38-15,34-23-38 0,6-8 38 0,-40 31-15 16,0 0 15-16,39-40-14 0,-6-8 14 0,-33 48-4 0,0 0 4 16,29-47-3-16,-15 7 3 0,-14 40 1 15,0 0-1-15,5-33 2 0,-7 9-2 0,2 24 22 0,0 0-22 16,-12-16 23-16,-6 4-23 0,18 12 49 0,0 0-49 15,-17-5 49-15,6 5-49 0,11 0 58 0,0 0-58 16,-14 17 58-16,-7 20-58 0,21-37 55 0,0 0-55 0,-14 52 56 16,10 12-56-16,4-64 41 0,0 0-41 0,9 65 42 15,12-16-42-15,-21-49 31 0,0 0-31 0,35 40 32 16,15-13-32-16,-50-27 22 0,0 0-22 0,53 16 23 16,-6-11-23-16,-47-5 13 0,0 0-13 0,41-3 14 15,-4-8-14-15,-37 11 10 0,0 0-10 0,30-20 10 16,-7-10-10-16,-23 30 7 0,0 0-7 0,14-36 7 15,-5-13-7-15,-9 49 7 0,0 0-7 0,3-52 7 16,-6 2-7-16,3 50 11 0,0 0-11 0,0-41 11 0,0 16-11 16,0 25 14-16,0 0-14 0,2-13 15 0,1 6-15 15,-3 7 18-15,0 0-18 0,9 1 18 0,1 8-18 16,-10-9 18-16,0 0-18 0,18 17 19 0,3 11-19 16,-21-28 18-16,0 0-18 0,21 26 18 0,13 0-18 15,-34-26 15-15,0 0-15 0,44 24 16 0,5-3-16 16,-49-21 11-16,0 0-11 0,55 12 12 0,-9-24-12 15,0 0-1879-15</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13:18.070"/>
    </inkml:context>
    <inkml:brush xml:id="br0">
      <inkml:brushProperty name="width" value="0.05292" units="cm"/>
      <inkml:brushProperty name="height" value="0.05292" units="cm"/>
      <inkml:brushProperty name="color" value="#FF0000"/>
    </inkml:brush>
  </inkml:definitions>
  <inkml:trace contextRef="#ctx0" brushRef="#br0">28164 6028 124 0,'0'0'0'0,"0"0"0"0,0 0 0 15,0 0 4-15,0 0-4 0,0 0 4 0,18 17-4 0,-18-17 9 16,0 0-9-16,7 7 9 0,0-7-9 16,-7 0 13-16,0 0-13 0,0 0 13 0,9 8-13 0,-9-8 9 15,0 0-9-15,1 9 10 0,3-2-10 0,-4-7 9 16,0 0-9-16,0 0 9 0,0 12-9 0,0-12 8 0,0 0-8 15,0 0 9-15,0 9-9 0,0-2-113 0</inkml:trace>
  <inkml:trace contextRef="#ctx0" brushRef="#br0" timeOffset="75633.25">20294 16698 628 0,'0'0'0'0,"0"0"0"16,0 0 0-16,0 0 0 0,0 0 0 0,0 0 1 15,0 0-1-15,0 0-11 0,0 0 11 0,0 0-11 16,26-15 11-16,-3-1-396 0</inkml:trace>
</inkml:ink>
</file>

<file path=ppt/ink/ink16.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0" timeString="2020-10-05T07:15:04.42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1" timeString="2020-10-05T07:17:07.196"/>
    </inkml:context>
  </inkml:definitions>
  <inkml:trace contextRef="#ctx0" brushRef="#br0">14139 5538 0,'0'0'16,"0"0"0,0 0-16,10 0 15,-10 0-15,9 0 16,1 0 0,-1 0-16,0 0 15,10 0 1</inkml:trace>
  <inkml:trace contextRef="#ctx1" brushRef="#br0">28044 2708 785 0,'0'0'0'0,"0"0"0"16,4 19 0-16,-4-19 21 0,0 0-21 0,1 16 21 16,-2-7-21-16,1-9 66 0,0 0-66 0,-2 12 66 0,4 8-66 15,-2-20 58-15,0 0-58 0,5 37 59 0,4 20-59 16,-9-57 34-16,0 0-34 0,10 67 34 0,1-3-34 16,-11-64 19-16,0 0-19 0,10 54 20 0,-1-11-20 15,-9-43 14-15,0 0-14 0,6 33 15 0,-3-9-15 16,-3-24 15-16,0 0-15 0,2 16 16 0,0-7-16 15,-2-9 15-15,0 0-15 0,0 0 16 0,0 0-16 0,0 0 16 16,0 0-16-16,0-12 16 0,-4 3-16 0,4 9 25 16,0 0-25-16,-5-19 25 0,-4-14-25 0,9 33 30 15,0 0-30-15,-9-45 31 0,2-19-31 0,7 64 35 0,0 0-35 16,-5-69 36-16,1 8-36 0,4 61 44 0,0 0-44 16,0-47 45-16,4 18-45 0,-4 29 43 0,0 0-43 15,2-21 44-15,-2 2-44 0,0 19 39 0,0 0-39 16,1-15 39-16,3 6-39 0,-4 9 30 0,0 0-30 15,0 0 31-15,10 0-31 0,-10 0 25 0,0 0-25 16,11 7 25-16,5 2-25 0,-16-9 17 0,0 0-17 0,23 15 17 16,5 2-17-16,-28-17 14 0,0 0-14 0,27 20 14 15,-1-7-14-15,-26-13 10 0,0 0-10 0,28 19 11 16,4 2-11-16,-32-21 9 0,0 0-9 0,28 16 10 16,-7-4-10-16,-21-12 8 0,0 0-8 0,18 3 9 15,-6-3-9-15,-12 0 10 0,0 0-10 16,18-15 10-16,14-22-10 0,-32 37 9 0,0 0-9 0,28-39 10 15,-9 9-10-15,-19 30 9 0,0 0-9 0,13-36 10 16,-1-20-10-16,-12 56 9 0,0 0-9 0,12-53 9 0,-1 16-9 16,-11 37 9-16,0 0-9 0,7-22 9 0,-2 8-9 15,-5 14 7-15,0 0-7 0,13 2 7 0,11 17-7 16,-24-19 7-16,0 0-7 0,30 28 7 0,2 13-7 16,-32-41 5-16,0 0-5 0,27 45 5 0,-10-2-5 15,-17-43 4-15,0 0-4 0,13 52 4 0,-5 9-4 16,-8-61 1-16,0 0-1 0,9 69 1 0,4-8-1 15,-13-61 0-15,0 0 0 0,10 48 1 0,1-24-1 16,-1-3-1527-16</inkml:trace>
  <inkml:trace contextRef="#ctx1" brushRef="#br0" timeOffset="617.29">28938 2694 1345 0,'0'0'0'0,"0"0"0"16,-7 9 0-16,7-9 33 0,0 0-33 0,-9 9 33 15,-1-6-33-15,10-3 33 0,0 0-33 0,-11 9 33 16,-1 10-33-16,12-19 55 0,0 0-55 0,-14 24 56 16,0 6-56-16,14-30 33 0,0 0-33 0,-7 36 33 15,5 7-33-15,2-43 22 0,0 0-22 0,3 45 23 16,6-8-23-16,-9-37 18 0,0 0-18 0,13 27 19 15,-1-15-19-15,-12-12 15 0,0 0-15 0,9 9 15 16,-9-9-15-16,0 0 12 0,0 0-12 0,16-12 13 16,5-21-13-16,-21 33 11 0,0 0-11 0,21-36 11 15,-7 1-11-15,-14 35 9 0,0 0-9 0,9-29 9 16,0-8-9-16,-9 37 6 0,0 0-6 0,5-27 6 0,-1 2-6 16,-4 25 5-16,0 0-5 0,0-15 6 0,-2 6-6 15,2 9 5-15,0 0-5 0,0 0 6 0,5 12-6 16,-5-12 6-16,0 0-6 0,11 16 6 0,3 5-6 15,-14-21 6-15,0 0-6 0,17 15 7 0,3-3-7 0,-20-12 6 16,0 0-6-16,23 9 7 0,0-6-7 0,-23-3 6 16,0 0-6-16,24-3 6 0,1-9-6 0,-25 12 6 15,0 0-6-15,25-12 6 0,-2-9-6 0,-23 21 4 16,0 0-4-16,19-24 4 0,-1-9-4 0,-18 33 4 0,0 0-4 16,17-40 4-16,-4 0-4 0,-13 40 4 0,0 0-4 15,9-36 5-15,-6 15-5 0,-3 21 6 0,0 0-6 16,0 0 7-16,16 9-7 0,-16-9 8 0,0 0-8 15,12 24 9-15,2 16-9 0,-14-40 10 0,0 0-10 16,13 45 10-16,-3 7-10 0,-10-52 10 0,0 0-10 16,13 57 11-16,4 19-11 0,-17-76 11 0,0 0-11 0,16 73 12 15,-7-13-12-15,-9-60 9 0,0 0-9 0,2 45 10 16,-9-8-10-16,7-37 6 0,0 0-6 0,-13 27 7 16,-4-11-7-16,17-16 1 0,0 0-1 0,-20 8 1 15,4-8-1-15,16 0-1 0,0 0 1 0,-14-12 0 16,2-8 0-16,12 20-8 0,0 0 8 0,-9-32-8 15,4-9 8-15,0 1-1488 0</inkml:trace>
  <inkml:trace contextRef="#ctx1" brushRef="#br0" timeOffset="780.1">29226 2489 763 0,'0'0'0'0,"0"0"0"0,12 0 0 15,-12 0 13-15,0 0-13 0,13-4 14 0,-5-15-14 16,-8 19 17-16,0 0-17 0,7-17 17 0,-1 8-17 16,-6 9 0-16,0 0 0 0,5-7 0 0,-5 7 0 0,0 0-558 15</inkml:trace>
  <inkml:trace contextRef="#ctx1" brushRef="#br0" timeOffset="1448.75">29727 2660 561 0,'0'0'0'0,"0"0"0"16,10 19 0-16,-10-19 2 0,0 0-2 0,11 15 3 15,-2-6-3-15,-9-9 20 0,0 0-20 0,7 4 21 16,-7-4-21-16,0 0 47 0,0 0-47 0,10-7 47 15,3-9-47-15,-13 16 71 0,0 0-71 0,14-29 71 16,-4-16-71-16,-10 45 69 0,0 0-69 0,2-47 70 16,-11 14-70-16,9 33 81 0,0 0-81 0,-14-29 81 15,-2 1-81-15,16 28 89 0,0 0-89 0,-17-9 90 0,-6 30-90 16,23-21 75-16,0 0-75 0,-20 33 75 16,6 3-75-16,14-36 66 0,0 0-66 0,-8 33 66 15,6 2-66-15,2-35 53 0,0 0-53 0,3 26 54 0,6-7-54 16,-9-19 40-16,0 0-40 0,14 12 40 0,2-3-40 15,-16-9 33-15,0 0-33 0,14 3 34 0,-7-6-34 16,-7 3 29-16,0 0-29 0,18-13 29 0,22-14-29 16,-40 27 24-16,0 0-24 0,46-37 24 0,-2-4-24 15,-44 41 21-15,0 0-21 0,43-49 22 0,1-6-22 0,-44 55 17 16,0 0-17-16,39-48 17 0,-20 18-17 0,-19 30 14 16,0 0-14-16,12-24 15 0,-6 8-15 0,-6 16 14 15,0 0-14-15,0 0 15 0,14 4-15 0,-14-4 11 0,0 0-11 16,10 21 11-16,3 18-11 0,-13-39 8 0,0 0-8 15,16 42 9-15,1-2-9 0,-17-40 6 0,0 0-6 16,20 27 7-16,-1-9-7 0,-19-18 5 0,0 0-5 16,14 10 6-16,-5-10-6 0,-9 0 6 0,0 0-6 15,11-15 7-15,8-25-7 0,-19 40 7 0,0 0-7 0,19-40 7 16,-6 14-7-16,-13 26 7 0,0 0-7 16,10-23 7-16,1-2-7 0,-11 25 9 0,0 0-9 0,11-25 9 15,-6 6-9-15,-5 19 9 0,0 0-9 0,5-12 9 16,0 3-9-16,-5 9 9 0,0 0-9 0,7-3 9 15,2 10-9-15,-9-7 7 0,0 0-7 0,11 14 7 16,-1 10-7-16,-10-24 5 0,0 0-5 0,9 31 5 16,-3 6-5-16,-6-37 3 0,0 0-3 0,5 32 3 15,0-7-3-15,-5-25 1 0,0 0-1 0,4 12 2 16,-4-12-2-16,0 0 0 0,0 0 0 0,0 0 0 16,10-21 0-16,1 0-1659 0</inkml:trace>
  <inkml:trace contextRef="#ctx1" brushRef="#br0" timeOffset="1591.92">30254 2073 1233 0,'0'0'0'0,"0"5"0"0,-2 14 0 15,2-19 0-15,0 0 0 0,-5 16 0 0,-2-2 0 0,7-14-9 16,0 0 9-16,-3 7-8 0,3-7 8 0,0 0-9 16,0 0 9-16,0 0-8 0,7 3 8 0,-7-3-14 15,0 0 14-15,8-10-14 0,14-7 14 0,-3 1-819 0</inkml:trace>
  <inkml:trace contextRef="#ctx1" brushRef="#br0" timeOffset="2083.53">30387 1928 785 0,'0'0'0'0,"0"0"0"16,7 8 0-16,-7-8 33 0,0 0-33 0,14 32 34 15,12 33-34-15,-26-65 69 0,0 0-69 0,27 70 69 16,-4-12-69-16,-23-58 60 0,0 0-60 0,15 45 60 15,-6-8-60-15,-9-37 57 0,0 0-57 0,6 33 58 16,-3-6-58-16,-3-27 44 0,0 0-44 0,-2 16 45 16,-3-4-45-16,5-12 33 0,0 0-33 0,-7 9 33 15,-2-6-33-15,9-3 5 0,0 0-5 0,-7-3 5 16,7 3-5-16,0 0 0 0,0 0 0 0,-5-9 0 0,5 2 0 16,0 7-10-16,0 0 10 0,5-5-9 0,6-7 9 15,-11 12-17-15,0 0 17 0,16-12-16 0,5-7 16 16,-21 19-5-16,0 0 5 0,21-16-4 0,-7 7 4 15,-14 9 0-15,0 0 0 0,18-5 0 0,5 5 0 16,-23 0 9-16,0 0-9 0,22 9 9 0,-2 3-9 16,-20-12 33-16,0 0-33 0,12 16 33 0,-6-3-33 0,-6-13 48 15,0 0-48-15,3 11 49 0,-3-11-49 16,0 0 51-16,0 0-51 0,9 5 52 0,-2-5-52 0,-7 0 43 16,0 0-43-16,0 0 44 0,9-5-44 0,-9 5 38 15,0 0-38-15,16-12 39 0,21-19-39 0,-37 31 32 16,0 0-32-16,37-30 33 0,-18 18-33 0,-19 12 29 0,0 0-29 15,19-12 29-15,20 0-29 0,-39 12 29 0,0 0-29 16,43-7 30-16,-8 22-30 0,-35-15 30 16,0 0-30-16,23 28 30 0,-11 8-30 0,-12-36 31 0,0 0-31 15,4 45 31-15,-6 0-31 0,2-45 26 0,0 0-26 16,-5 49 26-16,-4-1-26 0,9-48 23 0,0 0-23 0,-4 37 23 16,11-22-23-16,0 3-1575 0</inkml:trace>
  <inkml:trace contextRef="#ctx1" brushRef="#br0" timeOffset="4434.54">30290 3048 695 0,'0'0'0'0,"0"0"0"0,3 22 0 16,-3-22 40-16,0 0-40 0,2 24 41 0,3-3-41 16,-5-21 85-16,0 0-85 0,7 24 86 0,2 9-86 15,-9-33 74-15,0 0-74 0,9 40 74 0,1 14-74 16,-10-54 54-16,0 0-54 0,11 57 55 0,0 2-55 16,-11-59 33-16,0 0-33 0,10 51 34 0,1-9-34 0,-11-42 26 15,0 0-26-15,12 28 26 0,2-13-26 16,-14-15 22-16,0 0-22 0,13 11 22 0,-5-4-22 0,-8-7 17 15,0 0-17-15,7 0 18 0,-7 0-18 0,0 0 14 16,0 0-14-16,18-13 15 0,8-11-15 0,-26 24 12 0,0 0-12 16,25-31 13-16,-7 2-13 0,-18 29 9 15,0 0-9-15,14-32 10 0,-3 7-10 0,-11 25 7 16,0 0-7-16,8-20 8 0,-2 12-8 0,-6 8 8 0,0 0-8 16,10 3 9-16,8 11-9 0,-18-14 8 0,0 0-8 15,19 19 9-15,1 5-9 0,-20-24 5 0,0 0-5 16,19 19 6-16,-1-5-6 0,-18-14 3 0,0 0-3 15,14 7 3-15,-4-5-3 0,-10-2 1 0,0 0-1 16,9 0 1-16,-9 0-1 0,0 0 0 0,0 0 0 0,11-5 0 16,-2-7 0-16,-9 12-3 0,0 0 3 0,14-25-2 15,3-20 2-15,-17 45-8 0,0 0 8 0,16-46-8 16,-9 13 8-16,-7 33-18 0,0 0 18 0,6-26-17 16,-3 3 17-16,-3 23-14 0,0 0 14 0,0-17-13 15,-2 10 13-15,2 7-11 0,0 0 11 0,-3 7-10 16,-1 14 10-16,4-21-7 0,0 0 7 0,0 29-6 0,4 9 6 15,-4-38-6-15,0 0 6 0,7 42-6 0,3-6 6 16,-10-36-5-16,0 0 5 0,15 30-5 0,0-11 5 16,-15-19-5-16,0 0 5 0,15 7-5 0,-1-6 5 15,-14-1-2-15,0 0 2 0,10-3-2 0,-1-2 2 16,-9 5 0-16,0 0 0 0,12-25 0 0,6-16 0 16,-18 41 0-16,0 0 0 0,9-47 0 0,-18 6 0 15,9 41 0-15,0 0 0 0,-18-35 1 0,-3 9-1 0,21 26 2 16,0 0-2-16,-23-22 2 0,2 8-2 15,21 14 4-15,0 0-4 0,-19-4 4 0,3 8-4 0,16-4 11 16,0 0-11-16,-11 12 11 0,4 3-11 0,7-15 13 16,0 0-13-16,-3 18 14 0,6-1-14 0,-3-17 11 0,0 0-11 15,7 14 12-15,2-6-12 0,-9-8 9 0,0 0-9 16,12 2 10-16,3-2-10 0,-15 0 8 0,0 0-8 16,22-8 9-16,17-13-9 0,-39 21 7 0,0 0-7 15,39-24 7-15,-11 3-7 0,-28 21 5 0,0 0-5 16,25-24 6-16,3-13-6 0,-28 37 5 0,0 0-5 15,18-45 6-15,-16-7-6 0,-2 52 15 0,0 0-15 16,-13-60 15-16,-10 3-15 0,23 57 24 0,0 0-24 16,-30-49 24-16,-1 13-24 0,31 36 31 0,0 0-31 0,-29-23 31 15,10 18-31-15,19 5 33 0,0 0-33 0,-14 5 33 16,2 14-33-16,12-19 28 0,0 0-28 0,-8 33 28 16,12 16-28-16,-4-49 26 0,0 0-26 0,12 55 26 15,11-6-26-15,-23-49 22 0,0 0-22 0,29 45 23 16,2-9-23-16,-31-36 16 0,0 0-16 0,34 28 16 15,3-2-16-15,-37-26 12 0,0 0-12 0,33 19 12 0,-6-7-12 16,-27-12 8-16,0 0-8 0,21 3 9 0,-7 2-9 16,-14-5 8-16,0 0-8 0,14-3 8 0,0-2-8 15,-14 5 9-15,0 0-9 0,14-12 9 0,1-1-9 16,-15 13 9-16,0 0-9 0,14-19 9 0,-4-7-9 16,-10 26 9-16,0 0-9 0,6-27 9 0,-6 3-9 15,0 24 8-15,0 0-8 0,-2-9 9 0,2 9-9 16,0 0 8-16,0 0-8 0,-4 17 9 0,6 11-9 15,-2-28 8-15,0 0-8 0,5 29 9 0,4-1-9 0,-9-28 7 16,0 0-7-16,11 17 7 0,-1-3-7 0,-10-14 7 16,0 0-7-16,7 5 7 0,-7-5-7 0,0 0 6 0,0 0-6 15,11-3 6-15,3-2-6 0,-14 5 4 0,0 0-4 16,28-16 4-16,16-13-4 0,-44 29 2 0,0 0-2 16,39-28 2-16,-12 7-2 0,-27 21 1 0,0 0-1 15,21-19 1-15,2 2-1 0,-23 17 0 0,0 0 0 16,28-16 0-16,9 8 0 0,-37 8 0 0,0 0 0 15,41 5 0-15,1 14 0 0,-42-19 0 0,0 0 0 16,39 29 0-16,-11 2 0 0,-28-31 0 0,0 0 0 16,18 30 0-16,-15-6 0 0,-3-24-1 0,0 0 1 0,-3 19 0 15,-6-7 0-15,9-12-4 0,0 0 4 0,-9 9-4 16,2-9 4-16,0 0-1549 0</inkml:trace>
  <inkml:trace contextRef="#ctx1" brushRef="#br0" timeOffset="4632.6">31330 2570 1255 0,'0'0'0'0,"7"5"0"0,9 14 0 16,-16-19 18-16,0 0-18 0,34 30 19 0,17 6-19 16,-51-36 22-16,0 0-22 0,56 43 23 0,-1 9-23 15,-55-52 13-15,0 0-13 0,44 66 14 0,-7 22-14 16,-37-88 32-16,0 0-32 0,27 94 32 0,-15-10-32 0,-12-84 21 15,0 0-21-15,0 85 21 0,-11 12-21 0,1-5-1043 16</inkml:trace>
  <inkml:trace contextRef="#ctx1" brushRef="#br0" timeOffset="5483.6">30014 2845 695 0,'0'0'0'0,"0"0"0"0,-23 9 0 0,23-9 82 16,0 0-82-16,-21 24 83 0,0 24-83 0,21-48 104 15,0 0-104-15,-18 64 105 0,3 13-105 0,15-77 56 16,0 0-56-16,-7 88 57 0,8 17-57 0,-1-105 37 16,0 0-37-16,18 102 38 0,15-8-38 0,-33-94 29 0,0 0-29 15,50 86 29-15,17 4-29 0,-67-90 18 0,0 0-18 16,77 85 19-16,5-12-19 0,-3 3-954 0</inkml:trace>
  <inkml:trace contextRef="#ctx1" brushRef="#br0" timeOffset="10486.62">19909 2805 1199 0,'0'0'0'0,"0"0"0"0,0 0 0 0,0 0 68 0,0 0-68 16,0 0 69-16,0 0-69 0,0 0 119 0,0 0-119 15,26 37 119-15,-11-1-119 0,-15-36 83 0,0 0-83 0,17 43 84 16,1-1-84-16,-18-42 47 0,0 0-47 0,21 40 47 15,0-4-47-15,-21-36 32 0,0 0-32 0,18 28 32 16,-8-4-32-16,-10-24 25 0,0 0-25 0,7 15 26 16,-1-6-26-16,-6-9 19 0,0 0-19 0,0 0 19 15,9 5-19-15,-9-5 15 0,0 0-15 0,0 0 16 16,0-8-16-16,0 8 13 0,0 0-13 0,-6-21 13 16,-4-24-13-16,10 45 11 0,0 0-11 0,-14-61 12 15,3-6-12-15,11 67 10 0,0 0-10 0,-9-57 11 16,7 17-11-16,2 40 7 0,0 0-7 0,2-24 7 15,2 3-7-15,-4 21 4 0,0 0-4 0,7-19 5 16,9 5-5-16,-16 14 3 0,0 0-3 0,23-7 4 0,8 10-4 16,-31-3 1-16,0 0-1 0,32 9 2 0,-4 7-2 15,-28-16 0-15,0 0 0 0,25 15 1 0,-6 3-1 16,-19-18 0-16,0 0 0 0,18 15 0 0,-4 1 0 16,-14-16 0-16,0 0 0 0,12 12 0 0,-4-10 0 15,-8-2 0-15,0 0 0 0,0 0 0 0,0 0 0 0,0 0-1 16,0 0 1-16,0 0-1 0,7-9 1 15,-7 9-2-15,0 0 2 0,0-17-2 0,-6-15 2 0,6 32-5 16,0 0 5-16,-3-36-5 0,3 12 5 0,0 24-6 16,0 0 6-16,-4-17-6 0,2 6 6 0,2 11-6 15,0 0 6-15,6-8-5 0,6-1 5 0,-12 9-4 16,0 0 4-16,21-4-4 0,11 4 4 0,-32 0-3 16,0 0 3-16,34 13-3 0,-8 7 3 0,-26-20-2 0,0 0 2 15,21 25-2-15,-3-3 2 0,-18-22-1 0,0 0 1 16,17 24-1-16,1 6 1 0,0 1-1488 0</inkml:trace>
  <inkml:trace contextRef="#ctx1" brushRef="#br0" timeOffset="10715.76">20479 2575 1345 0,'0'0'0'0,"0"0"0"16,0 0 0-16,0 0 30 0,0 0-30 0,5 16 30 0,7 11-30 16,-12-27 65-16,0 0-65 0,11 33 65 0,5-9-65 15,-16-24 69-15,0 0-69 0,14 19 70 0,-3-6-70 16,-11-13 42-16,0 0-42 0,7 12 42 0,-2 2-42 16,-5-14 33-16,0 0-33 0,3 10 33 0,-3-10-33 15,0 0-1308-15</inkml:trace>
  <inkml:trace contextRef="#ctx1" brushRef="#br0" timeOffset="10854.88">20394 2246 1446 0,'0'0'0'0,"0"0"0"0,0 0 0 0,0 0 22 0,0 0-22 16,0 0 23-16,-5 5-23 0,5-5 20 0,0 0-20 16,0 0 20-16,0 0-20 0,0 0 20 0,0 0-20 15,7-5 21-15,3 5-21 0,-10 0 7 0,0 0-7 16,15-3 8-16,-1-1-8 0,0-1-1131 0</inkml:trace>
  <inkml:trace contextRef="#ctx1" brushRef="#br0" timeOffset="11233.52">20738 2515 1278 0,'0'0'0'0,"2"12"0"16,1 19 0-16,-3-31 22 0,0 0-22 0,4 36 22 0,-2-8-22 15,-2-28 42-15,0 0-42 0,0 21 43 0,0-9-43 16,0-12 76-16,0 0-76 0,5 5 76 0,-5-5-76 16,0 0 45-16,0 0-45 0,9 7 45 0,-9-7-45 15,0 0 32-15,0 0-32 0,0 0 33 0,3-16-33 16,-3 16 27-16,0 0-27 0,0-29 27 0,-3-20-27 15,3 49 18-15,0 0-18 0,-6-55 18 0,3-9-18 0,3 64 13 16,0 0-13-16,0-54 13 0,2 27-13 0,-2 27 9 16,0 0-9-16,7-16 10 0,-4 7-10 0,-3 9 7 15,0 0-7-15,13-5 7 0,11 10-7 0,-24-5 6 16,0 0-6-16,27 12 7 0,-4 13-7 0,-23-25 8 16,0 0-8-16,16 33 8 0,-4 10-8 0,-12-43 8 0,0 0-8 15,12 40 8-15,-1-20-8 0,-11-20 5 0,0 0-5 16,12-3 6-16,8-30-6 0,1 0-1380 0</inkml:trace>
  <inkml:trace contextRef="#ctx1" brushRef="#br0" timeOffset="11766.26">21020 2170 1244 0,'0'0'0'0,"2"12"0"16,0 9 0-16,-2-21 25 0,0 0-25 0,5 31 25 15,-3 2-25-15,-2-33 49 0,0 0-49 0,7 36 49 16,7-8-49-16,-14-28 52 0,0 0-52 0,18 24 53 0,1-6-53 16,-19-18 38-16,0 0-38 0,21 7 39 0,-3-7-39 15,-18 0 37-15,0 0-37 0,19-7 37 0,4-14-37 16,-23 21 38-16,0 0-38 0,21-28 38 0,-5 4-38 16,-16 24 30-16,0 0-30 0,11-28 31 0,-6-5-31 15,-5 33 28-15,0 0-28 0,0-36 28 0,-16-6-28 16,16 42 23-16,0 0-23 0,-23-36 24 0,-7 5-24 15,30 31 18-15,0 0-18 0,-31-17 19 0,1 17-19 16,30 0 15-16,0 0-15 0,-23 8 16 0,1 17-16 0,22-25 15 16,0 0-15-16,-10 27 15 0,8 3-15 0,2-30 14 15,0 0-14-15,5 24 15 0,8-5-15 0,-13-19 13 16,0 0-13-16,17 9 14 0,5-6-14 0,-22-3 12 16,0 0-12-16,23-3 12 0,3-4-12 0,-26 7 11 0,0 0-11 15,23-9 11-15,0-3-11 0,-23 12 7 0,0 0-7 16,21-16 7-16,0-4-7 0,-21 20 5 0,0 0-5 15,21-30 6-15,0-10-6 0,-21 40 4 0,0 0-4 0,18-48 5 16,-9-4-5-16,-9 52 4 0,0 0-4 16,7-49 5-16,-5 22-5 0,-2 27 5 0,0 0-5 0,0-17 5 15,0 4-5-15,0 13 5 0,0 0-5 16,0 0 6-16,0 0-6 0,0 0 7 0,0 0-7 0,10 13 8 16,1 14-8-16,-11-27 6 0,0 0-6 0,19 33 7 15,6-9-7-15,-25-24 6 0,0 0-6 0,35 12 7 16,6-12-7-16,-41 0 4 0,0 0-4 0,37-12 5 15,-16 0-5-15,-21 12 2 0,0 0-2 0,14-15 2 16,-7-10-2-16,2 5-1595 0</inkml:trace>
  <inkml:trace contextRef="#ctx1" brushRef="#br0" timeOffset="12296.33">21574 1776 875 0,'0'0'0'0,"0"0"0"0,20 34 0 15,-20-34 22-15,0 0-22 0,12 30 23 0,2-3-23 16,-14-27 48-16,0 0-48 0,14 25 49 0,-7-5-49 0,-7-20 5 16,0 0-5-16,7 12 6 0,-1-5-6 15,-6-7-13-15,0 0 13 0,0 0-12 0,0 0 12 0,0 0-693 16</inkml:trace>
  <inkml:trace contextRef="#ctx1" brushRef="#br0" timeOffset="12432.02">21526 1540 707 0,'0'0'0'16,"0"0"0"-16,-5-8 0 0,5 8 1 0,0 0-1 16,-7-7 1-16,5-2-1 0,2 9 16 0,0 0-16 0,0 0 16 15,0-9-16-15,0 9 6 0,0 0-6 0,0 0 7 16,4-7-7-16,1 2-506 0</inkml:trace>
  <inkml:trace contextRef="#ctx1" brushRef="#br0" timeOffset="12932.42">21703 1338 1200 0,'10'20'0'0,"-10"-20"46"0,0 0-46 0,25 73 46 0,7 28-46 15,-32-101 19-15,0 0-19 0,30 93 19 0,-7-20-19 16,-23-73 22-16,0 0-22 0,19 57 23 0,2-17-23 15,-21-40 24-15,0 0-24 0,20 36 24 0,-8-12-24 16,-12-24 24-16,0 0-24 0,9 16 25 0,-4-8-25 16,-5-8 13-16,0 0-13 0,0 0 13 0,0 0-13 0,0 0 0 15,0 0 0-15,-9-8 0 0,-8-15 0 0,17 23-10 16,0 0 10-16,-18-21-9 0,9 4 9 0,9 17-38 16,0 0 38-16,-5-15-37 0,2 6 37 0,3 9-31 15,0 0 31-15,-2-10-31 0,2-4 31 0,0 14-8 16,0 0 8-16,5-16-7 0,-1 9 7 0,-4 7-1 0,0 0 1 15,14-5 0-15,9-2 0 0,-23 7 1 0,0 0-1 16,26-5 1-16,2 5-1 0,-28 0 6 0,0 0-6 16,27-4 6-16,-11-1-6 0,-16 5 23 0,0 0-23 15,17-12 24-15,4-3-24 0,-21 15 38 0,0 0-38 0,22-33 39 16,1-31-39-16,-23 64 52 0,0 0-52 0,19-66 53 16,-1 7-53-16,-18 59 52 0,0 0-52 0,10-41 53 15,-3 13-53-15,-7 28 44 0,0 0-44 0,7-21 44 16,0 9-44-16,-7 12 42 0,0 0-42 0,18 0 43 15,10 16-43-15,-28-16 40 0,0 0-40 0,32 38 41 16,-2 45-41-16,-30-83 37 0,0 0-37 0,23 86 37 16,-6-1-37-16,-17-85 38 0,0 0-38 0,15 67 38 15,-5-18-38-15,-10-49 20 0,0 0-20 0,11 41 20 16,3-1-20-16,0 0-1529 0</inkml:trace>
  <inkml:trace contextRef="#ctx1" brushRef="#br0" timeOffset="13549.63">19443 1686 1255 0,'0'0'0'0,"0"0"0"0,2 29 0 16,-2-29 81-16,0 0-81 0,7 28 82 0,6-1-82 15,-13-27 83-15,0 0-83 0,19 30 84 0,9 1-84 16,-28-31 88-16,0 0-88 0,35 40 88 0,8 5-88 15,-43-45 52-15,0 0-52 0,44 48 53 0,-2 4-53 16,-42-52 40-16,0 0-40 0,39 54 41 0,-7-14-41 16,-32-40 31-16,0 0-31 0,23 32 31 0,-6-16-31 15,-17-16 25-15,0 0-25 0,13 9 26 0,-6-13-26 0,-7 4 19 16,0 0-19-16,7-12 20 0,2-14-20 0,-9 26 13 16,0 0-13-16,8-40 14 0,-1-12-14 0,-7 52 10 15,0 0-10-15,6-48 10 0,-3 24-10 0,-3 24 7 16,0 0-7-16,4-18 8 0,-1 3-8 0,-3 15 5 0,0 0-5 15,11-12 5-15,7 0-5 0,-18 12 3 0,0 0-3 16,19-12 3-16,2 5-3 0,-21 7 1 0,0 0-1 16,18-6 2-16,-4-1-2 0,-14 7-1 0,0 0 1 15,10-5 0-15,1-3 0 0,1 1-1575 0</inkml:trace>
  <inkml:trace contextRef="#ctx1" brushRef="#br0" timeOffset="13799.29">19985 1713 1580 0,'0'0'0'0,"0"0"0"16,0 0 0-16,0 0 19 0,0 0-19 0,7 18 20 15,9 18-20-15,-16-36 59 0,0 0-59 0,19 36 59 16,2-8-59-16,-21-28 64 0,0 0-64 0,25 16 65 16,5-3-65-16,-30-13 22 0,0 0-22 0,27 11 22 15,-12-11-22-15,-15 0 22 0,0 0-22 0,13 0 23 16,-8-4-23-16,-5 4 22 0,0 0-22 0,5-8 23 0,-1-11-23 16,-4 19 20-16,0 0-20 0,-2-25 20 0,-9-16-20 15,11 41 19-15,0 0-19 0,-19-40 20 0,-7 0-20 16,26 40 18-16,0 0-18 0,-29-29 18 0,1 10-18 15,28 19 17-15,0 0-17 0,-26 0 17 0,8 15-17 16,18-15 15-16,0 0-15 0,-16 25 15 0,7 11-15 16,9-36 4-16,0 0-4 0,-3 36 5 0,10-12-5 15,-7-24 0-15,0 0 0 0,12 18 1 0,-3-11-1 16,2 1-1582-16</inkml:trace>
  <inkml:trace contextRef="#ctx1" brushRef="#br0" timeOffset="14023.53">19958 1180 1474 0,'0'0'0'0,"0"0"40"0,0 0-40 0,37 42 40 15,9 1-40-15,-46-43 15 0,0 0-15 0,53 45 16 16,-2-5-16-16,-51-40 19 0,0 0-19 0,46 41 20 15,-5 8-20-15,-41-49 29 0,0 0-29 0,33 55 29 16,-3 9-29-16,-30-64 12 0,0 0-12 0,27 50 12 16,-1-13-12-16,1-4-1220 0</inkml:trace>
  <inkml:trace contextRef="#ctx1" brushRef="#br0" timeOffset="14400.56">20451 1452 1222 0,'0'0'0'0,"0"0"0"0,8-21 0 15,-8 21 17-15,0 0-17 0,7-17 18 0,-3-2-18 16,-4 19 71-16,0 0-71 0,-4-17 72 0,-3-11-72 16,7 28 68-16,0 0-68 0,-12-31 69 0,-6-2-69 15,18 33 50-15,0 0-50 0,-19-30 51 0,3 11-51 16,16 19 63-16,0 0-63 0,-10-5 63 0,10 5-63 16,0 0 52-16,0 0-52 0,0 21 52 0,5 3-52 0,-5-24 44 15,0 0-44-15,14 30 44 0,9 1-44 0,-23-31 33 16,0 0-33-16,32 24 33 0,8-3-33 0,-40-21 26 15,0 0-26-15,41 12 26 0,-1-9-26 0,-40-3 10 16,0 0-10-16,36-3 11 0,-5-2-11 16,-31 5 4-16,0 0-4 0,27-11 5 0,-6-6-5 0,-21 17 0 0,0 0 0 15,21-19 0-15,4-5 0 0,-25 24-1 0,0 0 1 16,23-30-1-16,-7-1 1 0,-16 31-1 0,0 0 1 0,17-29 0 16,6 10 0-16,-23 19-1 0,0 0 1 0,27-9 0 15,6 12 0-15,-33-3 0 0,0 0 0 0,32 13 0 16,-11 11 0-16,-21-24 1 0,0 0-1 0,12 24 2 15,-8 4-2-15,-4-28 1 0,0 0-1 0,0 24 1 16,-7-3-1-16,7-21 1 0,0 0-1 0,-5 20 1 16,1 8-1-16,1-4-1521 0</inkml:trace>
  <inkml:trace contextRef="#ctx1" brushRef="#br0" timeOffset="15166.46">20258 1879 931 0,'0'0'0'0,"0"0"0"0,7 18 0 16,-7-18 72-16,0 0-72 0,7 19 72 0,4-4-72 15,-11-15 103-15,0 0-103 0,14 26 103 0,5 14-103 16,-19-40 69-16,0 0-69 0,22 43 70 0,2 2-70 16,-24-45 40-16,0 0-40 0,25 45 41 0,-2-12-41 15,-23-33 26-15,0 0-26 0,19 28 26 0,-6-7-26 16,-13-21 31-16,0 0-31 0,9 15 32 0,-4-3-32 16,-5-12 34-16,0 0-34 0,0 0 34 0,0 0-34 15,0 0 31-15,0 0-31 0,-13 0 31 0,-2-5-31 0,15 5 29 16,0 0-29-16,-23-7 29 0,-4-1-29 0,27 8 20 15,0 0-20-15,-23-7 20 0,6-2-20 16,17 9 14-16,0 0-14 0,-14-9 14 0,5 6-14 0,9 3 8 0,0 0-8 16,0 0 9-16,0 0-9 0,0 0 7 0,0 0-7 15,5 9 8-15,11 1-8 0,-16-10 6 16,0 0-6-16,21 12 6 0,0-3-6 0,-21-9 5 0,0 0-5 16,21 3 5-16,4-3-5 0,-25 0 7 0,0 0-7 15,23 0 8-15,3 0-8 0,-26 0 11 0,0 0-11 0,25-3 11 16,-5-6-11-16,-20 9 12 0,0 0-12 0,19-16 13 15,0-16-13-15,-19 32 16 0,0 0-16 0,22-44 16 16,-3-13-16-16,-19 57 14 0,0 0-14 0,16-52 15 16,-6 23-15-16,-10 29 10 0,0 0-10 0,18-31 10 15,5-6-10-15,3-2-1492 0</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19:04.632"/>
    </inkml:context>
    <inkml:brush xml:id="br0">
      <inkml:brushProperty name="width" value="0.05292" units="cm"/>
      <inkml:brushProperty name="height" value="0.05292" units="cm"/>
      <inkml:brushProperty name="color" value="#FF0000"/>
    </inkml:brush>
  </inkml:definitions>
  <inkml:trace contextRef="#ctx0" brushRef="#br0">22391 12841 875 0,'0'0'0'0,"0"0"0"15,0 0 0-15,0 0 25 0,0 0-25 0,0 0 25 0,19 12-25 16,-19-12 78-16,0 0-78 0,6 7 79 0,6 10-79 16,-12-17 73-16,0 0-73 0,16 28 74 0,1 12-74 15,-17-40 42-15,0 0-42 0,18 45 42 0,0 5-42 16,-18-50 28-16,0 0-28 0,10 45 29 0,-3-14-29 15,-7-31 18-15,0 0-18 0,6 21 18 0,-1-7-18 16,-5-14 12-16,0 0-12 0,5 10 13 0,-5-10-13 16,0 0 9-16,0 0-9 0,0 0 9 0,0 0-9 15,0 0 5-15,0 0-5 0,7-17 6 0,-7-13-6 16,0 30 5-16,0 0-5 0,0-41 6 0,0-10-6 0,0 51 11 16,0 0-11-16,-3-51 11 0,6 11-11 0,-3 40 17 15,0 0-17-15,7-30 17 0,2 11-17 0,-9 19 27 16,0 0-27-16,12-14 28 0,4 1-28 0,-16 13 40 15,0 0-40-15,20-9 40 0,-1 9-40 0,-19 0 38 0,0 0-38 16,23 10 39-16,11 9-39 0,-34-19 36 0,0 0-36 16,31 32 37-16,-10 11-37 0,-21-43 32 0,0 0-32 15,15 52 32-15,-5 10-32 0,-10-62 23 0,0 0-23 16,13 61 24-16,2-10-24 0,1 3-1383 0</inkml:trace>
  <inkml:trace contextRef="#ctx0" brushRef="#br0" timeOffset="477.22">23096 12945 919 0,'0'0'0'0,"0"0"0"16,11-6 0-16,-11 6 59 0,0 0-59 0,11-5 59 15,4-3-59-15,-15 8 105 0,0 0-105 0,20-9 106 16,3 2-106-16,-23 7 57 0,0 0-57 0,26-3 58 16,8 1-58-16,-34 2 16 0,0 0-16 0,33 0 16 15,-5 5-16-15,2 0-987 0</inkml:trace>
  <inkml:trace contextRef="#ctx0" brushRef="#br0" timeOffset="732.16">23553 12439 1199 0,'0'0'0'0,"0"0"0"0,11-1 0 0,-11 1 8 16,0 0-8-16,9 3 8 0,3 14-8 0,-12-17 3 15,0 0-3-15,9 40 3 0,1 22-3 0,-10-62 9 0,0 0-9 16,11 71 9-16,0 2-9 0,-11-73 20 0,0 0-20 16,5 73 21-16,2-1-21 0,-7-72 30 0,0 0-30 15,9 77 30-15,1-3-30 0,1-1-945 0</inkml:trace>
  <inkml:trace contextRef="#ctx0" brushRef="#br0" timeOffset="1169.2">23518 12896 1121 0,'0'0'0'0,"0"0"0"15,3-7 0-15,-3 7 8 0,0 0-8 0,6-7 9 16,1 0-9-16,-7 7 19 0,0 0-19 0,14-12 20 16,7-10-20-16,-21 22 59 0,0 0-59 0,21-21 60 15,-3 7-60-15,-18 14 47 0,0 0-47 0,21-10 48 0,7 1-48 16,-28 9 45-16,0 0-45 0,27-5 45 0,-4 5-45 15,-23 0 41-15,0 0-41 0,16 5 41 0,3 2-41 16,-19-7 31-16,0 0-31 0,23 10 31 0,0 3-31 16,-23-13 28-16,0 0-28 0,19 10 28 0,-5 0-28 15,-14-10 21-15,0 0-21 0,11 5 22 0,-1-1-22 16,-10-4 8-16,0 0-8 0,13 2 8 0,1-4-8 16,-14 2 3-16,0 0-3 0,19-7 4 0,8-9-4 15,-27 16 1-15,0 0-1 0,23-24 2 0,-11-12-2 0,-12 36 0 16,0 0 0-16,11-36 1 0,-3 8-1 0,-8 28 0 15,0 0 0-15,8-19 1 0,-3 3-1 0,-5 16 2 16,0 0-2-16,3-7 2 0,-3 7-2 0,0 0 4 16,0 0-4-16,11 11 5 0,7 27-5 0,-18-38 10 0,0 0-10 15,17 43 10-15,-3-1-10 0,-14-42 18 0,0 0-18 16,7 45 19-16,0 17-19 0,-7-62 24 0,0 0-24 16,6 73 24-16,-1 8-24 0,-5-81 23 0,0 0-23 15,7 78 23-15,0-7-23 0,-7-71 17 0,0 0-17 0,7 50 17 16,-2-26-17-16,1 0-1403 0</inkml:trace>
  <inkml:trace contextRef="#ctx0" brushRef="#br0" timeOffset="1583.01">24250 12675 1379 0,'0'0'0'0,"5"7"0"0,6 10 0 15,-11-17 1-15,0 0-1 0,12 22 1 0,1-1-1 16,-13-21 0-16,0 0 0 0,12 30 0 0,0 18 0 16,-12-48 23-16,0 0-23 0,11 61 23 0,-2 15-23 15,-9-76 42-15,0 0-42 0,5 76 43 0,-2-14-43 16,-3-62 37-16,0 0-37 0,0 47 37 0,0-19-37 16,0-28 28-16,0 0-28 0,0 17 28 0,0-7-28 0,0-10 13 15,0 0-13-15,-5-10 13 0,-5-16-13 0,10 26 5 16,0 0-5-16,-13-45 6 0,-3-16-6 15,16 61 1-15,0 0-1 0,-17-69 1 0,-3 0-1 0,20 69 0 16,0 0 0-16,-16-68 0 0,9 3 0 0,7 65 0 16,0 0 0-16,2-64 1 0,7 1-1 0,-9 63 6 0,0 0-6 15,12-53 7-15,2 13-7 0,-14 40 18 0,0 0-18 16,16-30 18-16,-2 15-18 0,-14 15 31 0,0 0-31 16,14-7 31-16,1 5-31 0,-15 2 40 0,0 0-40 15,14 4 40-15,-2 6-40 0,-12-10 35 0,0 0-35 0,9 24 35 16,-4 14-35-16,-5-38 28 0,0 0-28 0,0 45 29 15,-5 4-29-15,5-49 21 0,0 0-21 0,-7 34 22 16,2-15-22-16,-1 0-1473 0</inkml:trace>
  <inkml:trace contextRef="#ctx0" brushRef="#br0" timeOffset="1882.91">24412 12702 1177 0,'0'0'0'0,"0"0"0"0,16 7 0 16,-16-7 15-16,0 0-15 0,14 0 16 15,2-10-16-15,-16 10 32 0,0 0-32 0,14-14 33 0,2 0-33 16,-16 14 58-16,0 0-58 0,9-22 59 0,3-15-59 16,-12 37 53-16,0 0-53 0,11-39 53 0,-8 0-53 15,-3 39 47-15,0 0-47 0,0-34 47 0,-3 11-47 16,3 23 48-16,0 0-48 0,-7-15 48 0,-2 8-48 16,9 7 41-16,0 0-41 0,-11 0 42 0,-1 8-42 15,12-8 43-15,0 0-43 0,-11 20 44 0,1 11-44 0,10-31 42 16,0 0-42-16,-7 39 42 0,5 8-42 0,2-47 32 15,0 0-32-15,7 49 32 0,9-6-32 0,-16-43 29 16,0 0-29-16,23 33 29 0,0-11-29 0,-23-22 22 0,0 0-22 16,28 16 22-16,7-4-22 0,-35-12 4 0,0 0-4 15,34 9 5-15,-9-8-5 0,-25-1 0 0,0 0 0 16,22-5 0-16,1-5 0 0,0-1-1527 0</inkml:trace>
  <inkml:trace contextRef="#ctx0" brushRef="#br0" timeOffset="8284.69">11755 10747 651 0,'0'0'0'16,"0"0"0"-16,0 22 0 0,0-22 29 0,0 0-29 16,0 26 29-16,1 17-29 0,-1-43 76 0,0 0-76 15,2 42 77-15,0 5-77 0,-2-47 78 0,0 0-78 0,3 48 79 16,-3-3-79-16,0-45 52 0,0 0-52 0,2 37 53 15,2-6-53-15,-4-31 37 0,0 0-37 0,-4 24 37 16,2-3-37-16,2-21 28 0,0 0-28 0,-3 15 28 16,3-6-28-16,0-9 28 0,0 0-28 0,-5-7 28 15,-10-14-28-15,15 21 24 0,0 0-24 0,-15-27 24 16,4-3-24-16,11 30 25 0,0 0-25 0,-12-31 26 16,1-5-26-16,11 36 30 0,0 0-30 0,-9-45 31 15,-3-19-31-15,12 64 26 0,0 0-26 0,-5-66 27 16,8-3-27-16,-3 69 28 0,0 0-28 0,14-61 28 15,4 18-28-15,-18 43 27 0,0 0-27 0,23-33 27 0,2 5-27 16,-25 28 23-16,0 0-23 0,24-21 23 0,1 6-23 16,-25 15 21-16,0 0-21 0,30-7 21 0,3 9-21 15,-33-2 19-15,0 0-19 0,30 8 19 0,-12 4-19 16,-18-12 14-16,0 0-14 0,5 25 14 0,-10 14-14 16,5-39 12-16,0 0-12 0,-18 51 12 15,-5 9-12-15,23-60 6 0,0 0-6 0,-22 59 7 0,0-10-7 0,3-3-1308 16</inkml:trace>
  <inkml:trace contextRef="#ctx0" brushRef="#br0" timeOffset="8750.17">12125 10899 763 0,'0'0'0'0,"0"0"0"0,9 5 0 15,-9-5 55-15,0 0-55 0,5 4 55 0,4-6-55 16,-9 2 73-16,0 0-73 0,14-7 73 0,7-2-73 0,-21 9 54 16,0 0-54-16,20-12 54 0,6 0-54 0,-26 12 32 15,0 0-32-15,27-21 32 0,4-6-32 0,-31 27 19 0,0 0-19 16,36-35 19-16,6-3-19 0,2-3-862 0</inkml:trace>
  <inkml:trace contextRef="#ctx0" brushRef="#br0" timeOffset="9003.79">12596 10221 897 0,'0'0'0'0,"0"0"0"15,-2-16 0-15,2 16 40 0,0 0-40 0,-3-10 40 16,3 10-40-16,0 0 75 0,0 0-75 0,0 0 75 15,8 17-75-15,-8-17 75 0,0 0-75 0,9 31 76 0,4 16-76 16,-13-47 56-16,0 0-56 0,14 59 56 0,-4 10-56 16,-10-69 40-16,0 0-40 0,13 73 41 0,-5-9-41 15,-8-64 25-15,0 0-25 0,6 69 26 0,3 16-26 16,-9-85 17-16,0 0-17 0,8 81 17 0,5-17-17 16,1-3-1107-16</inkml:trace>
  <inkml:trace contextRef="#ctx0" brushRef="#br0" timeOffset="9566.06">12589 10676 908 0,'0'0'0'0,"0"0"0"0,19-9 0 0,-19 9 8 0,0 0-8 16,18-7 9-16,1-5-9 0,-19 12 12 0,0 0-12 15,23-9 12-15,4 1-12 0,-27 8 30 0,0 0-30 16,26-7 31-16,-8-5-31 0,-18 12 33 0,0 0-33 15,14-9 33-15,-3 0-33 0,-11 9 30 0,0 0-30 0,12-6 30 16,2-7-30-16,-14 13 38 0,0 0-38 0,12-12 38 16,-1 0-38-16,-11 12 39 0,0 0-39 0,9-8 39 15,-9 8-39-15,0 0 36 0,0 0-36 0,9-9 37 16,-9 9-37-16,0 0 32 0,0 0-32 0,8 2 32 16,14 10-32-16,-22-12 29 0,0 0-29 0,28 15 29 15,0 1-29-15,-28-16 26 0,0 0-26 0,30 14 27 16,-2-4-27-16,-28-10 21 0,0 0-21 0,30 9 21 15,-10-9-21-15,-20 0 28 0,0 0-28 0,15 0 29 16,0-5-29-16,-15 5 25 0,0 0-25 0,14-11 25 0,-2-8-25 16,-12 19 22-16,0 0-22 0,11-26 22 0,-8-14-22 15,-3 40 18-15,0 0-18 0,5-36 18 0,-1 7-18 16,-4 29 19-16,0 0-19 0,5-25 19 0,-1 5-19 16,-4 20 25-16,0 0-25 0,2-16 25 0,-2 9-25 15,0 7 22-15,0 0-22 0,0 0 23 0,8 7-23 16,-8-7 21-16,0 0-21 0,9 21 22 0,9 10-22 15,-18-31 17-15,0 0-17 0,14 42 18 0,-2 8-18 16,-12-50 14-16,0 0-14 0,14 59 15 0,-3 1-15 0,-11-60 12 16,0 0-12-16,12 78 13 0,-6 17-13 0,-6-95 13 15,0 0-13-15,0 90 13 0,-6-14-13 0,6-76 10 16,0 0-10-16,-12 61 10 0,-4-16-10 0,16-45 9 0,0 0-9 16,-16 31 10-16,2-8-10 0,14-23 6 0,0 0-6 15,-14 13 6-15,0-7-6 0,14-6 1 0,0 0-1 16,-18-9 2-16,-3-15-2 0,21 24 0 0,0 0 0 15,-18-35 0-15,10-12 0 0,1 1-1524 0</inkml:trace>
  <inkml:trace contextRef="#ctx0" brushRef="#br0" timeOffset="10016.21">13358 10456 1009 0,'0'0'0'0,"3"10"0"0,12 15 0 15,-15-25 19-15,0 0-19 0,17 31 20 0,-3 2-20 16,-14-33 63-16,0 0-63 0,11 34 63 0,-2 1-63 16,-9-35 59-16,0 0-59 0,9 38 60 0,3 4-60 15,-12-42 51-15,0 0-51 0,9 34 52 0,-4-13-52 16,-5-21 42-16,0 0-42 0,4 14 42 0,-8-6-42 15,4-8 37-15,0 0-37 0,0 0 38 0,0 0-38 16,0 0 32-16,0 0-32 0,-5-12 32 0,-4-15-32 0,9 27 24 16,0 0-24-16,-18-33 24 0,-5-7-24 0,23 40 20 15,0 0-20-15,-23-40 21 0,6 2-21 0,17 38 16 16,0 0-16-16,-14-43 17 0,0-9-17 0,14 52 10 16,0 0-10-16,-4-54 11 0,4-5-11 0,0 59 8 0,0 0-8 15,9-50 8-15,5 10-8 0,-14 40 6 0,0 0-6 16,11-27 6-16,4 9-6 0,-15 18 3 0,0 0-3 15,20-8 4-15,3 6-4 0,-23 2 4 0,0 0-4 16,21 2 4-16,-7 1-4 0,-14-3 5 0,0 0-5 16,9 14 5-16,0 14-5 0,-9-28 8 0,0 0-8 0,0 38 9 15,-7 10-9-15,7-48 9 0,0 0-9 0,-7 47 10 16,-2-9-10-16,9-38 8 0,0 0-8 0,-7 24 8 16,7-24-8-16,0 0-1341 0</inkml:trace>
  <inkml:trace contextRef="#ctx0" brushRef="#br0" timeOffset="10287.12">13660 10449 1177 0,'0'0'0'0,"0"0"0"0,15-19 0 16,-15 19 20-16,0 0-20 0,13-28 20 0,-1-8-20 16,-12 36 58-16,0 0-58 0,9-40 58 0,-4 2-58 15,-5 38 73-15,0 0-73 0,4-28 74 0,-2 6-74 16,-2 22 52-16,0 0-52 0,-2-14 52 0,-2 4-52 15,4 10 46-15,0 0-46 0,-9-5 46 0,9 5-46 16,0 0 37-16,0 0-37 0,-14 3 37 0,-3 14-37 0,17-17 40 16,0 0-40-16,-18 37 41 0,7 22-41 15,11-59 40-15,0 0-40 0,2 69 41 0,16-5-41 0,-18-64 34 16,0 0-34-16,33 50 34 0,20-15-34 0,-53-35 28 16,0 0-28-16,62 20 28 0,3-16-28 15,-65-4 2-15,0 0-2 0,66-4 2 0,2-3-2 0,-2 2-1470 0</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22:35.237"/>
    </inkml:context>
    <inkml:brush xml:id="br0">
      <inkml:brushProperty name="width" value="0.05292" units="cm"/>
      <inkml:brushProperty name="height" value="0.05292" units="cm"/>
      <inkml:brushProperty name="color" value="#FF0000"/>
    </inkml:brush>
  </inkml:definitions>
  <inkml:trace contextRef="#ctx0" brushRef="#br0">2787 947 1085 0,'0'0'0'0,"0"0"115"0,0 0-115 0,0 24 116 15,2 12-116-15,-2-36 94 0,0 0-94 0,3 52 95 16,-3 33-95-16,0-85 63 0,0 0-63 0,0 93 64 15,0-1-64-15,0-92 38 0,0 0-38 0,0 94 38 0,4 15-38 16,-4-109 21-16,0 0-21 0,2 102 22 0,1-11-22 16,-3-91 12-16,0 0-12 0,5 75 13 0,2-23-13 15,-1 3-1272-15</inkml:trace>
  <inkml:trace contextRef="#ctx0" brushRef="#br0" timeOffset="398.84">2787 917 1067 0,'11'-19'0'0,"-11"19"39"0,0 0-39 16,38-53 40-16,12 13-40 0,-50 40 32 0,0 0-32 15,56-19 32-15,15 29-32 0,-71-10 34 0,0 0-34 0,63 24 35 16,-13 13-35-16,-50-37 34 0,0 0-34 15,28 50 34-15,-16 14-34 0,-12-64 31 0,0 0-31 0,-9 81 31 16,-17 20-31-16,26-101 26 0,0 0-26 0,-44 96 27 16,-7-26-27-16,51-70 20 0,0 0-20 0,-59 46 21 15,10-16-21-15,49-30 8 0,0 0-8 0,-37 21 8 16,11-11-8-16,26-10 2 0,0 0-2 0,-15 2 2 16,7-2-2-16,8 0 0 0,0 0 0 0,-9-9 0 15,0-12 0-15,9 21 0 0,0 0 0 0,-2-27 0 16,8 2 0-16,-6 25 0 0,0 0 0 0,17-15 0 15,6 15 0-15,-23 0 0 0,0 0 0 0,34 10 0 16,10 7 0-16,-44-17 0 0,0 0 0 0,44 28 0 0,2 5 0 16,-46-33 0-16,0 0 0 0,40 40 0 0,-3 8 0 15,-37-48 0-15,0 0 0 0,39 49 0 0,-7-1 0 16,-32-48 0-16,0 0 0 0,32 38 0 0,-1-10 0 16,1 0-1083-16</inkml:trace>
  <inkml:trace contextRef="#ctx0" brushRef="#br0" timeOffset="733.02">3371 1507 1211 0,'0'0'0'16,"3"12"0"-16,6 16 0 0,-9-28 21 0,0 0-21 16,14 30 21-16,13-10-21 0,-27-20 47 0,0 0-47 15,35 16 47-15,2-7-47 0,-37-9 34 0,0 0-34 16,37 3 35-16,2-12-35 0,-39 9 44 0,0 0-44 15,28-19 44-15,-5-7-44 0,-23 26 51 0,0 0-51 0,18-31 51 16,-8-2-51-16,-10 33 43 0,0 0-43 0,7-31 44 16,-10 10-44-16,3 21 40 0,0 0-40 0,-9-17 40 15,-5-2-40-15,14 19 40 0,0 0-40 0,-14-16 40 16,-7 4-40-16,21 12 39 0,0 0-39 0,-25-5 39 16,-19 17-39-16,44-12 42 0,0 0-42 0,-46 25 43 15,5 20-43-15,41-45 32 0,0 0-32 0,-21 60 33 16,25 13-33-16,-4-73 29 0,0 0-29 0,19 72 30 15,16-14-30-15,-35-58 24 0,0 0-24 0,44 45 25 16,-3-11-25-16,-41-34 15 0,0 0-15 0,41 24 15 0,-8-6-15 16,2 1-1605-16</inkml:trace>
  <inkml:trace contextRef="#ctx0" brushRef="#br0" timeOffset="1299.72">4083 1289 1267 0,'-5'5'0'16,"5"-5"76"-16,0 0-76 0,-23 40 77 0,-2 9-77 15,25-49 73-15,0 0-73 0,-15 60 74 0,6 10-74 0,9-70 33 16,0 0-33-16,2 70 33 0,13-7-33 0,-15-63 29 16,0 0-29-16,20 55 30 0,6-13-30 0,-26-42 27 15,0 0-27-15,32 31 27 0,0-14-27 0,-32-17 23 16,0 0-23-16,46 4 23 0,8-13-23 0,-54 9 18 16,0 0-18-16,62-16 19 0,7-8-19 0,-69 24 7 0,0 0-7 15,67-31 7-15,-12-7-7 0,-3-2-1323 0</inkml:trace>
  <inkml:trace contextRef="#ctx0" brushRef="#br0" timeOffset="1585.01">4581 1423 1255 0,'0'0'0'0,"0"0"0"15,-5 17 0-15,5-17 18 0,0 0-18 0,-6 24 19 16,-6 7-19-16,12-31 9 0,0 0-9 0,-11 42 9 16,4-2-9-16,7-40 44 0,0 0-44 0,4 39 45 15,5-6-45-15,-9-33 45 0,0 0-45 0,14 24 45 16,3-3-45-16,-17-21 43 0,0 0-43 0,20 12 43 15,4-8-43-15,-24-4 38 0,0 0-38 0,23-4 38 16,0-13-38-16,-23 17 30 0,0 0-30 0,23-24 30 0,-5-7-30 16,-18 31 29-16,0 0-29 0,10-40 30 0,-6-2-30 15,-4 42 29-15,0 0-29 0,0-36 30 0,-4 12-30 16,4 24 28-16,0 0-28 0,-8-18 28 0,-6-1-28 16,14 19 26-16,0 0-26 0,-15-15 27 0,-6 6-27 15,21 9 33-15,0 0-33 0,-24-3 34 0,-8 13-34 16,32-10 30-16,0 0-30 0,-32 24 31 0,11 18-31 15,21-42 26-15,0 0-26 0,-14 45 26 0,5-11-26 0,4-1-1529 16</inkml:trace>
  <inkml:trace contextRef="#ctx0" brushRef="#br0" timeOffset="2332.25">4974 1374 852 0,'0'0'0'0,"0"0"0"0,4 5 0 16,-4-5 122-16,0 0-122 0,9 24 123 0,10 25-123 0,-19-49 80 16,0 0-80-16,21 61 80 0,-7 6-80 0,-14-67 77 15,0 0-77-15,9 61 77 0,0-8-77 0,-9-53 50 16,0 0-50-16,3 37 50 0,3-13-50 0,-6-24 32 16,0 0-32-16,5 15 32 0,-5-15-32 0,0 0 28 15,0 0-28-15,0 0 29 0,7-12-29 0,-7 12 26 0,0 0-26 16,2-27 26-16,1-18-26 0,-3 45 22 0,0 0-22 15,9-58 23-15,-4-2-23 0,-5 60 23 0,0 0-23 16,13-57 23-16,6 8-23 0,-19 49 18 0,0 0-18 0,27-39 19 16,4 11-19-16,-31 28 17 0,0 0-17 0,41-16 18 15,-4 15-18-15,-37 1 21 0,0 0-21 16,39 5 21-16,-11 10-21 0,-28-15 22 0,0 0-22 0,26 25 22 16,-3-1-22-16,-23-24 23 0,0 0-23 0,15 27 23 15,-7-2-23-15,-8-25 23 0,0 0-23 0,4 17 24 16,6-5-24-16,-10-12 26 0,0 0-26 0,6 4 27 15,-6-4-27-15,0 0 21 0,0 0-21 0,12-9 21 16,-3-10-21-16,-9 19 17 0,0 0-17 0,14-21 17 16,-2-3-17-16,-12 24 12 0,0 0-12 0,14-21 13 15,1 2-13-15,-15 19 8 0,0 0-8 0,14-16 8 16,7 4-8-16,-21 12 6 0,0 0-6 0,26-5 6 0,3 17-6 16,-29-12 4-16,0 0-4 0,31 18 5 0,1 9-5 15,-32-27 2-15,0 0-2 0,23 40 2 0,-14 21-2 16,-9-61 0-16,0 0 0 0,5 60 1 0,-1-11-1 15,-1-1-1607-15</inkml:trace>
  <inkml:trace contextRef="#ctx0" brushRef="#br0" timeOffset="2984.07">5854 883 1141 0,'0'0'0'16,"0"0"93"-16,0 0-93 0,22 43 93 0,-8 9-93 16,-14-52 93-16,0 0-93 0,14 72 93 0,-2 18-93 15,-12-90 57-15,0 0-57 0,14 97 57 0,-5-12-57 16,-9-85 44-16,0 0-44 0,9 76 45 0,-4 2-45 0,-5-78 30 16,0 0-30-16,5 71 30 0,4-9-30 0,-9-62 22 15,0 0-22-15,7 49 22 0,-1-28-22 0,-6-21 13 16,0 0-13-16,8-6 14 0,1-26-14 0,-9 32 8 0,0 0-8 15,11-40 8-15,1-5-8 0,-12 45 4 0,0 0-4 16,18-43 5-16,5-2-5 0,-23 45 3 0,0 0-3 16,31-37 4-16,19 16-4 0,-50 21 3 0,0 0-3 15,51-7 4-15,4 14-4 0,-55-7 4 0,0 0-4 0,49 18 4 16,-10 9-4-16,-39-27 4 0,0 0-4 0,28 37 5 16,-16 11-5-16,-12-48 6 0,0 0-6 0,6 57 7 15,-15 4-7-15,9-61 8 0,0 0-8 0,-23 52 9 16,-14-19-9-16,37-33 10 0,0 0-10 0,-44 20 11 15,-6-9-11-15,50-11 9 0,0 0-9 0,-44 2 9 16,13-2-9-16,31 0 1 0,0 0-1 0,-25-9 1 16,2-19-1-16,-2 2-1421 0</inkml:trace>
  <inkml:trace contextRef="#ctx0" brushRef="#br0" timeOffset="3177.19">6579 1464 1502 0,'0'0'0'0,"6"12"0"0,2 19 0 16,-8-31 14-16,0 0-14 0,11 45 14 0,-4 9-14 16,-7-54 36-16,0 0-36 0,0 52 36 0,-3-21-36 0,3-31 6 15,0 0-6-15,-6 17 7 0,6-17-7 0,0 0-1152 16</inkml:trace>
  <inkml:trace contextRef="#ctx0" brushRef="#br0" timeOffset="3325.9">6435 1023 1373 0,'0'0'0'0,"0"0"65"0,0 0-65 0,19-4 65 16,9 8-65-16,-28-4 4 0,0 0-4 0,36 0 5 15,-1-4-5-15,2-1-1074 0</inkml:trace>
  <inkml:trace contextRef="#ctx0" brushRef="#br0" timeOffset="3848.88">6906 1229 1084 0,'8'24'0'0,"-8"-24"25"0,0 0-25 16,20 60 26-16,1 1-26 0,-21-61 34 0,0 0-34 0,11 54 34 16,-8-6-34-16,-3-48 44 0,0 0-44 0,0 52 45 15,-3 0-45-15,3-52 54 0,0 0-54 0,-6 42 55 16,1-18-55-16,5-24 50 0,0 0-50 0,0 12 50 15,0-12-50-15,0 0 44 0,0 0-44 0,4-28 44 16,3-17-44-16,-7 45 32 0,0 0-32 0,12-50 33 16,0-5-33-16,-12 55 26 0,0 0-26 0,20-49 26 15,10 9-26-15,-30 40 24 0,0 0-24 0,37-33 25 16,3 16-25-16,-40 17 21 0,0 0-21 0,41-10 22 16,-1 13-22-16,-40-3 19 0,0 0-19 0,41 12 20 0,-4 16-20 15,-37-28 16-15,0 0-16 0,32 36 17 0,-9 13-17 16,-23-49 12-16,0 0-12 0,17 60 12 15,-3 13-12-15,-14-73 10 0,0 0-10 0,22 66 11 0,1-33-11 16,0 1-1377-16</inkml:trace>
  <inkml:trace contextRef="#ctx0" brushRef="#br0" timeOffset="4184.08">7699 1358 1446 0,'0'0'0'0,"0"0"0"0,2 13 0 0,-2-13 24 0,0 0-24 16,-2 8 25-16,-6-1-25 0,8-7 58 0,0 0-58 16,-18 9 59-16,-5 3-59 0,23-12 71 0,0 0-71 15,-26 21 71-15,-3 6-71 0,29-27 42 0,0 0-42 16,-17 37 42-16,4 11-42 0,13-48 22 0,0 0-22 0,-1 43 23 16,11-13-23-16,-10-30 12 0,0 0-12 0,12 21 12 15,3-9-12-15,-15-12 7 0,0 0-7 0,17 0 7 16,1-16-7-16,-18 16 2 0,0 0-2 0,14-26 2 15,4-10-2-15,-18 36 0 0,0 0 0 0,14-36 1 16,-4 8-1-16,-10 28 3 0,0 0-3 0,9-24 4 16,-2 3-4-16,-7 21 8 0,0 0-8 0,11-12 8 15,3 8-8-15,-14 4 19 0,0 0-19 0,18 7 20 16,3 11-20-16,-21-18 28 0,0 0-28 0,19 27 29 16,8 15-29-16,-27-42 31 0,0 0-31 0,28 43 32 15,2-7-32-15,-30-36 27 0,0 0-27 0,32 21 27 16,1-21-27-16,1 4-1562 0</inkml:trace>
  <inkml:trace contextRef="#ctx0" brushRef="#br0" timeOffset="4550.25">8206 786 1197 0,'5'12'0'0,"-5"-12"49"0,0 0-49 0,21 55 50 15,2 11-50-15,-23-66 36 0,0 0-36 0,18 80 36 16,-10 16-36-16,-8-96 30 0,0 0-30 0,8 94 30 16,-1-9-30-16,-7-85 18 0,0 0-18 0,5 76 18 15,4-7-18-15,-4 0-1038 0</inkml:trace>
  <inkml:trace contextRef="#ctx0" brushRef="#br0" timeOffset="4782.89">8072 1353 1211 0,'0'0'0'0,"0"0"0"0,0-7 0 16,0 7 23-16,0 0-23 0,7-8 24 0,12 1-24 0,-19 7 36 15,0 0-36-15,30-12 37 0,12 0-37 0,-42 12 34 16,0 0-34-16,50-13 35 0,8 1-35 0,-58 12 19 15,0 0-19-15,60-5 20 0,12 9-20 0,-72-4 20 0,0 0-20 16,71 13 20-16,-17 12-20 0,-54-25 21 0,0 0-21 16,41 27 21-16,-18 6-21 0,-23-33 22 0,0 0-22 15,9 31 23-15,-4 2-23 0,-5-33 16 0,0 0-16 16,4 31 17-16,-10-13-17 0,6-18 10 0,0 0-10 16,0 8 11-16,9-4-11 0,2-1-1155 0</inkml:trace>
  <inkml:trace contextRef="#ctx0" brushRef="#br0" timeOffset="4918.8">8539 974 1354 0,'0'0'0'0,"0"0"15"0,0 0-15 0,7-20 16 16,9 4-16-16,-16 16-1 0,0 0 1 0,19-9-1 15,11 9 1-15,2-3-978 0</inkml:trace>
  <inkml:trace contextRef="#ctx0" brushRef="#br0" timeOffset="5533">9005 1286 819 0,'0'8'0'0,"0"-8"0"15,0 0 0-15,5 49 1 0,0-6-1 0,-5-43 2 16,0 0-2-16,16 30 2 0,4-11-2 0,-20-19 0 0,0 0 0 16,21 8 1-16,2-13-1 0,-23 5 0 0,0 0 0 15,23-15 0-15,-1-5 0 0,-22 20 3 0,0 0-3 16,18-24 4-16,-9 3-4 0,-9 21 39 0,0 0-39 16,0-32 39-16,-7-20-39 0,7 52 88 0,0 0-88 15,-11-61 89-15,-1-12-89 0,12 73 105 0,0 0-105 0,-11-57 105 16,3 24-105-16,8 33 117 0,0 0-117 0,-15 0 118 15,-11 26-118-15,26-26 93 0,0 0-93 0,-26 44 93 16,6 4-93-16,20-48 69 0,0 0-69 0,-16 52 69 16,6-7-69-16,10-45 48 0,0 0-48 0,-4 33 49 15,13-9-49-15,-9-24 19 0,0 0-19 0,12 12 19 16,8-8-19-16,-20-4 2 0,0 0-2 0,26-4 3 16,1-4-3-16,-27 8 0 0,0 0 0 0,31-21 0 15,1-10 0-15,-32 31-5 0,0 0 5 0,37-37-4 0,4 1 4 16,-41 36-8-16,0 0 8 0,44-42-8 0,-2 6 8 15,-42 36-4-15,0 0 4 0,41-19-4 0,-6 26 4 16,-35-7-1-16,0 0 1 0,32 21 0 0,-11 8 0 16,-21-29 6-16,0 0-6 0,16 35 7 0,-4-2-7 15,-12-33 20-15,0 0-20 0,9 33 21 0,0-9-21 16,-9-24 26-16,0 0-26 0,9 21 27 0,1-6-27 16,-10-15 25-16,0 0-25 0,9 9 26 0,0-9-26 15,-9 0 12-15,0 0-12 0,5-5 13 0,7-8-13 16,-12 13 6-16,0 0-6 0,11-15 6 0,1-6-6 0,-12 21 2 15,0 0-2-15,14-21 2 0,2-1-2 0,-16 22 1 16,0 0-1-16,23-12 2 0,0 12-2 0,-23 0 2 0,0 0-2 16,27 12 2-16,6 12-2 0,-33-24 8 0,0 0-8 15,30 31 9-15,-14-1-9 0,-16-30 12 0,0 0-12 16,9 31 12-16,-9-2-12 0,0-29 11 0,0 0-11 16,-2 31 11-16,-5 2-11 0,2-2-1614 0</inkml:trace>
  <inkml:trace contextRef="#ctx0" brushRef="#br0" timeOffset="5933.09">11065 1208 1461 0,'18'41'0'0,"-18"-41"155"16,0 0-155-16,29 82 155 0,-4 15-155 0,-25-97 68 15,0 0-68-15,18 100 69 0,-9-6-69 0,-9-94 28 0,0 0-28 16,3 88 28-16,-3-19-28 0,0-69 13 0,0 0-13 16,0 61 13-16,-3-6-13 0,3-55 6 0,0 0-6 15,0 36 7-15,0-18-7 0,0-3-1443 0</inkml:trace>
  <inkml:trace contextRef="#ctx0" brushRef="#br0" timeOffset="6133.07">11083 1056 1469 0,'22'-6'0'0,"-22"6"26"0,0 0-26 0,71-3 27 15,3 12-27-15,-74-9 0 0,0 0 0 0,72 33 1 0,-8 34-1 16,-64-67 6-16,0 0-6 0,44 73 7 0,-30-8-7 16,-14-65 12-16,0 0-12 0,-5 59 13 0,-25-5-13 15,30-54 15-15,0 0-15 0,-39 45 16 0,-3-9-16 16,-1-1-1134-16</inkml:trace>
  <inkml:trace contextRef="#ctx0" brushRef="#br0" timeOffset="6571.92">11760 1059 901 0,'12'4'0'0,"-12"-4"92"0,0 0-92 0,46 29 92 0,7 23-92 16,-53-52 43-16,0 0-43 0,51 60 44 0,-16-2-44 16,-35-58 38-16,0 0-38 0,18 57 39 0,-21-9-39 15,3-48 32-15,0 0-32 0,-18 43 33 0,-2-6-33 16,20-37 7-16,0 0-7 0,-17 29 7 0,4-10-7 0,1-1-936 15</inkml:trace>
  <inkml:trace contextRef="#ctx0" brushRef="#br0" timeOffset="6882.1">11887 1459 1054 0,'0'0'0'0,"0"0"0"0,3-9 0 16,-3 9 11-16,0 0-11 0,4-19 12 0,3-17-12 0,-7 36 22 15,0 0-22-15,12-52 22 0,6-10-22 0,-18 62 40 0,0 0-40 16,19-68 40-16,8 2-40 0,-27 66 44 0,0 0-44 16,32-48 44-16,-1 17-44 0,-31 31 45 0,0 0-45 15,36-12 46-15,-1 15-46 0,-35-3 58 0,0 0-58 16,33 30 59-16,-3 25-59 0,-30-55 58 0,0 0-58 15,23 60 59-15,0-2-59 0,-23-58 50 0,0 0-50 0,21 48 50 16,2-15-50-16,-23-33 39 0,0 0-39 0,23 28 40 16,0-8-40-16,-23-20 30 0,0 0-30 0,27 16 31 15,-1-7-31-15,-26-9 20 0,0 0-20 0,30-6 20 16,5-6-20-16,-35 12 10 0,0 0-10 0,30-20 11 16,-10-3-11-16,-20 23 7 0,0 0-7 0,9-36 7 15,-13-18-7-15,4 54 8 0,0 0-8 0,-18-67 8 16,-19-8-8-16,37 75 7 0,0 0-7 0,-42-60 8 15,1 23-8-15,41 37 9 0,0 0-9 0,-38-19 10 16,1 14-10-16,37 5 12 0,0 0-12 0,-32 12 13 16,9 12-13-16,23-24 12 0,0 0-12 0,-18 33 12 0,1 12-12 15,-3 4-1461-15</inkml:trace>
  <inkml:trace contextRef="#ctx0" brushRef="#br0" timeOffset="7966.3">13033 917 1043 0,'-5'-3'0'0,"5"3"27"0,0 0-27 0,-35-16 27 16,-8 4-27-16,43 12 51 0,0 0-51 0,-40 0 51 15,8 16-51-15,32-16 40 0,0 0-40 0,-17 24 41 16,8 16-41-16,9-40 34 0,0 0-34 0,5 53 35 16,7 20-35-16,-12-73 37 0,0 0-37 0,18 67 38 0,10-4-38 15,-28-63 32-15,0 0-32 0,41 55 33 0,3-13-33 16,-44-42 29-16,0 0-29 0,47 27 29 0,1-6-29 16,-48-21 20-16,0 0-20 0,46 7 20 0,3-14-20 15,-49 7 14-15,0 0-14 0,52-17 14 0,0-2-14 16,-52 19 8-16,0 0-8 0,50-30 9 0,-17-1-9 15,-33 31 6-15,0 0-6 0,27-29 7 0,-13 1-7 16,-14 28 6-16,0 0-6 0,9-36 6 0,-6-21-6 0,-3 57 15 16,0 0-15-16,0-49 16 0,0 16-16 0,0 33 24 15,0 0-24-15,-5-24 24 0,-4 5-24 0,9 19 28 16,0 0-28-16,-5-12 29 0,1 3-29 0,4 9 23 0,0 0-23 16,-7 0 24-16,-7 16-24 0,14-16 21 0,0 0-21 15,-19 33 21-15,-4 27-21 0,23-60 13 0,0 0-13 16,-21 61 14-16,7-1-14 0,14-60 9 0,0 0-9 15,-6 52 10-15,12-7-10 0,-6-45 6 0,0 0-6 16,19 37 6-16,14-13-6 0,-33-24 4 0,0 0-4 16,46 17 5-16,5-10-5 0,-51-7 3 0,0 0-3 0,50-3 4 15,-6-9-4-15,-44 12 3 0,0 0-3 0,41-21 3 16,-1-16-3-16,-40 37 2 0,0 0-2 0,35-55 3 16,-3-23-3-16,-32 78 1 0,0 0-1 0,23-81 2 15,-14 5-2-15,-9 76 2 0,0 0-2 0,0-64 3 16,0 27-3-16,0 37 4 0,0 0-4 0,-4-24 4 15,-1 7-4-15,5 17 5 0,0 0-5 0,-9-11 5 16,2 3-5-16,7 8 15 0,0 0-15 0,-7 0 16 16,4 12-16-16,3-12 21 0,0 0-21 0,1 12 22 0,17 7-22 15,-18-19 24-15,0 0-24 0,32 24 24 0,15 9-24 16,-47-33 25-16,0 0-25 0,52 42 26 0,-7 13-26 16,-45-55 20-16,0 0-20 0,39 61 20 0,-11-1-20 15,-28-60 12-15,0 0-12 0,22 57 13 0,-8-12-13 16,-14-45 6-16,0 0-6 0,5 35 7 0,-14-9-7 15,9-26 1-15,0 0-1 0,-16 15 2 0,-1-2-2 16,17-13 0-16,0 0 0 0,-18 8 0 0,2-8 0 16,16 0-2-16,0 0 2 0,-7-1-2 0,2-6 2 15,5 7-6-15,0 0 6 0,5-28-5 0,6-22 5 0,-11 50-10 16,0 0 10-16,12-71-10 0,-1-11 10 0,-11 82-13 16,0 0 13-16,8-72-12 0,-1 23 12 0,-7 49-13 0,0 0 13 15,6-36-12-15,-1 7 12 0,-5 29-7 0,0 0 7 16,5-23-7-16,-1 6 7 0,-4 17-4 0,0 0 4 15,3-21-4-15,3-2 4 0,-6 23-1 0,0 0 1 16,5-17 0-16,-1 5 0 0,-4 12 1 0,0 0-1 16,1-7 1-16,-1 7-1 0,0 0 7 0,0 0-7 0,18 4 7 15,3 15-7-15,-21-19 13 0,0 0-13 0,19 33 14 16,4 8-14-16,-23-41 20 0,0 0-20 0,25 52 20 16,-2 12-20-16,-23-64 20 0,0 0-20 0,19 61 20 15,-6-4-20-15,-13-57 15 0,0 0-15 0,9 48 16 16,-13-5-16-16,4-43 5 0,0 0-5 0,-10 33 6 15,-8-3-6-15,18-30 0 0,0 0 0 0,-14 19 0 16,12-4 0-16,0-1-1668 0</inkml:trace>
  <inkml:trace contextRef="#ctx0" brushRef="#br0" timeOffset="8448.7">15251 898 1331 0,'0'0'0'0,"0"0"49"0,0 0-49 0,0 0 49 16,-9 4-49-16,9-4 28 0,0 0-28 0,0 0 28 16,0 0-28-16,0 0 31 0,0 0-31 0,0 0 32 15,16-9-32-15,-16 9 40 0,0 0-40 0,14-7 40 0,0-5-40 16,-14 12 41-16,0 0-41 0,9-9 41 0,-9 9-41 16,0 0 28-16,0 0-28 0,3-8 28 0,-12 1-28 15,9 7 19-15,0 0-19 0,-15-5 19 0,-10 13-19 16,25-8 11-16,0 0-11 0,-25 28 11 0,7 8-11 15,-1 1-1310-15</inkml:trace>
  <inkml:trace contextRef="#ctx0" brushRef="#br0" timeOffset="8642.03">15328 1402 1412 0,'0'0'0'15,"0"0"0"-15,-9 0 0 0,9 0 4 0,0 0-4 16,-10-4 5-16,-3 1-5 0,13 3 14 0,0 0-14 16,-10-4 14-16,10 4-14 0,0 0 33 0,0 0-33 15,-7-5 34-15,7 5-34 0,0 0 19 0,0 0-19 0,9-3 19 16,7 3-19-16,-2 0-1106 0</inkml:trace>
  <inkml:trace contextRef="#ctx0" brushRef="#br0" timeOffset="8821.94">15949 1258 1621 0,'23'0'0'15,"-23"0"46"-15,0 0-46 0,64 0 47 0,-3-12-47 16,-61 12-1-16,0 0 1 0,51-12-1 0,-17-5 1 15,1 1-1224-15</inkml:trace>
  <inkml:trace contextRef="#ctx0" brushRef="#br0" timeOffset="9517.08">5667 2736 1188 0,'0'0'0'0,"0"0"0"15,0 0 0-15,0 0 67 0,0 0-67 0,9 24 68 16,5-3-68-16,-14-21 123 0,0 0-123 0,18 40 123 15,5 24-123-15,-23-64 89 0,0 0-89 0,23 76 89 16,-6 2-89-16,-17-78 39 0,0 0-39 0,20 76 39 16,1-2-39-16,-21-74 18 0,0 0-18 0,14 75 19 15,0 3-19-15,-14-78 9 0,0 0-9 0,14 64 9 16,13-28-9-16,-4 0-1350 0</inkml:trace>
  <inkml:trace contextRef="#ctx0" brushRef="#br0" timeOffset="9767.44">6292 3290 1222 0,'0'0'0'0,"0"0"0"0,12 7 0 0,-12-7 0 16,0 0 0-16,9 3 0 0,0 6 0 0,-9-9-1 15,0 0 1-15,7 2-1 0,0-4 1 0,-7 2 39 16,0 0-39-16,9-4 40 0,-4-4-40 0,-5 8 91 15,0 0-91-15,0-4 91 0,0 4-91 0,0 0 93 16,0 0-93-16,0 0 93 0,-9-8-93 0,9 8 79 0,0 0-79 16,-5 0 80-16,-16-4-80 0,21 4 59 0,0 0-59 15,-27 0 60-15,-1 12-60 0,28-12 33 0,0 0-33 16,-23 21 33-16,9 10-33 0,0-3-1449 0</inkml:trace>
  <inkml:trace contextRef="#ctx0" brushRef="#br0" timeOffset="11649.94">7290 2575 763 0,'0'0'0'0,"0"0"0"0,0 24 0 0,0-24 55 16,0 0-55-16,4 23 55 0,-4-6-55 0,0-17 105 15,0 0-105-15,3 19 106 0,3 11-106 0,-6-30 95 16,0 0-95-16,1 36 95 0,3 9-95 0,-4-45 65 16,0 0-65-16,3 60 65 0,-3 25-65 0,0-85 38 15,0 0-38-15,6 95 39 0,-3-8-39 0,-3-87 24 0,0 0-24 16,5 93 24-16,4 11-24 0,0-2-1087 0</inkml:trace>
  <inkml:trace contextRef="#ctx0" brushRef="#br0" timeOffset="11916.13">7244 2624 1188 0,'0'0'0'0,"0"0"0"15,9-9 0-15,-9 9 25 0,0 0-25 0,14-30 25 16,4-25-25-16,-18 55 73 0,0 0-73 0,26-60 74 15,11 20-74-15,-37 40 25 0,0 0-25 0,46-26 26 0,11 14-26 16,-57 12 44-16,0 0-44 0,60 13 44 0,3 31-44 16,-63-44 40-16,0 0-40 0,50 60 40 0,-15 10-40 15,-35-70 37-15,0 0-37 0,10 72 37 0,-20-4-37 16,10-68 30-16,0 0-30 0,-27 69 31 0,-13 9-31 16,40-78 25-16,0 0-25 0,-50 76 25 0,5-24-25 15,-1 2-1282-15</inkml:trace>
  <inkml:trace contextRef="#ctx0" brushRef="#br0" timeOffset="12065.68">7354 3075 1233 0,'0'0'0'0,"0"0"0"0,0-17 0 0,0 17 20 16,0 0-20-16,3-12 20 0,-3-4-20 0,0 16 42 16,0 0-42-16,13-8 43 0,15 8-43 0,-28 0 42 0,0 0-42 15,35 8 42-15,20 13-42 0,-55-21 20 0,0 0-20 16,54 24 21-16,5 4-21 0,-59-28 19 0,0 0-19 16,51 33 19-16,-4 3-19 0,-47-36 13 0,0 0-13 15,41 42 14-15,-8 10-14 0,-33-52 8 0,0 0-8 16,32 45 9-16,3-14-9 0,-3 0-1114 0</inkml:trace>
  <inkml:trace contextRef="#ctx0" brushRef="#br0" timeOffset="12684.18">8304 2951 1009 0,'0'0'0'0,"0"0"0"0,-17-2 0 0,17 2 19 0,0 0-19 16,-18-4 20-16,0 4-20 0,18 0 22 0,0 0-22 15,-22 6 23-15,-7 13-23 0,29-19 50 0,0 0-50 16,-30 33 50-16,11 6-50 0,19-39 40 0,0 0-40 0,-12 40 40 15,1 5-40-15,11-45 33 0,0 0-33 0,-4 40 33 16,8-2-33-16,-4-38 28 0,0 0-28 0,7 35 28 16,2-6-28-16,-9-29 23 0,0 0-23 0,12 28 24 15,2-13-24-15,-14-15 12 0,0 0-12 0,18 9 13 16,3-13-13-16,-21 4 7 0,0 0-7 0,25-20 8 16,5-11-8-16,-30 31 4 0,0 0-4 0,28-42 5 15,-2-5-5-15,-26 47 1 0,0 0-1 0,27-46 1 16,-8 2-1-16,-19 44 1 0,0 0-1 0,9-41 2 15,-14 4-2-15,5 37 3 0,0 0-3 0,-7-27 4 16,2 11-4-16,5 16 6 0,0 0-6 0,-6 7 6 0,-6 17-6 16,12-24 19-16,0 0-19 0,-5 38 20 0,8 6-20 15,-3-44 28-15,0 0-28 0,20 45 29 0,15-2-29 16,-35-43 34-16,0 0-34 0,40 45 35 0,6 3-35 16,-46-48 35-16,0 0-35 0,50 49 35 0,-6 11-35 15,-44-60 31-15,0 0-31 0,42 45 31 0,-1-29-31 16,-1 1-1299-16</inkml:trace>
  <inkml:trace contextRef="#ctx0" brushRef="#br0" timeOffset="13433.31">8987 3022 886 0,'0'0'0'0,"-9"0"0"16,-23 1 0-16,32-1 20 0,0 0-20 0,-37 7 21 15,-1 5-21-15,38-12 57 0,0 0-57 0,-32 21 58 16,7 15-58-16,25-36 59 0,0 0-59 0,-12 44 59 16,7 2-59-16,5-46 30 0,0 0-30 0,1 56 31 0,6 10-31 15,-7-66 19-15,0 0-19 0,14 67 20 0,15-12-20 16,-29-55 13-16,0 0-13 0,35 42 13 0,0-14-13 16,-35-28 9-16,0 0-9 0,32 12 10 0,-4-11-10 15,-28-1 8-15,0 0-8 0,27-22 8 0,-1-33-8 16,-26 55 9-16,0 0-9 0,25-73 10 0,-4-7-10 15,-21 80 22-15,0 0-22 0,14-86 23 0,-5-11-23 16,-9 97 42-16,0 0-42 0,0-100 42 0,-5-15-42 0,5 115 51 16,0 0-51-16,-7-109 52 0,-4 5-52 0,11 104 55 15,0 0-55-15,-9-105 56 0,-3 5-56 0,12 100 46 16,0 0-46-16,-11-85 46 0,2 43-46 0,9 42 43 0,0 0-43 16,-5-24 43-16,5 12-43 0,0 12 35 0,0 0-35 15,-9 0 35-15,-15 12-35 0,24-12 30 0,0 0-30 16,-20 38 31-16,6 42-31 0,14-80 25 0,0 0-25 15,-9 93 26-15,9 4-26 0,0-97 19 0,0 0-19 0,9 104 20 16,10 14-20-16,-19-118 16 16,0 0-16-16,30 109 16 0,11-13-16 0,-41-96 11 0,0 0-11 0,49 85 12 15,3-19-12-15,-52-66 8 0,0 0-8 0,58 57 9 16,0-10-9-16,-58-47 7 0,0 0-7 0,58 24 7 16,-10-27-7-16,-48 3 5 0,0 0-5 0,39-18 6 15,-8-6-6-15,-31 24 4 0,0 0-4 0,23-31 4 16,-5-5-4-16,-18 36 1 0,0 0-1 0,14-37 2 15,-2 4-2-15,-12 33 0 0,0 0 0 0,6-24 0 16,-3 3 0-16,-3 21 0 0,0 0 0 0,6-15 0 16,-1 6 0-16,-5 9 0 0,0 0 0 0,9 9 0 15,3 8 0-15,-12-17-1 0,0 0 1 0,11 28 0 0,3 3 0 16,-14-31-1-16,0 0 1 0,16 35-1 0,-2-4 1 16,-14-31-3-16,0 0 3 0,14 27-2 0,-2-2 2 15,-12-25-4-15,0 0 4 0,14 13-4 0,-8-9 4 16,-1-1-1571-16</inkml:trace>
  <inkml:trace contextRef="#ctx0" brushRef="#br0" timeOffset="13581.25">9502 2736 1278 0,'0'0'0'0,"0"0"0"0,-11-12 0 0,11 12 0 0,0 0 0 16,-8-9 0-16,1 6 0 0,7 3 0 0,0 0 0 15,0 0 0-15,0 0 0 0,0 0 3 0,0 0-3 16,-6-9 4-16,-2 9-4 0,8 0 4 0,0 0-4 15,0 0 4-15,-9 5-4 0,3 2-910 0</inkml:trace>
  <inkml:trace contextRef="#ctx0" brushRef="#br0" timeOffset="14315.97">10056 2985 1267 0,'0'0'0'0,"-9"0"0"0,-12-7 0 16,21 7 13-16,0 0-13 0,-32-5 13 0,-3 2-13 0,35 3 19 15,0 0-19-15,-34 8 20 0,3 17-20 0,31-25 38 16,0 0-38-16,-27 31 38 0,13 2-38 0,14-33 29 16,0 0-29-16,-7 39 29 0,11-6-29 0,-4-33 29 15,0 0-29-15,8 33 29 0,6-5-29 0,-14-28 25 0,0 0-25 16,18 26 26-16,2-4-26 0,-20-22 20 0,0 0-20 15,15 14 20-15,0-7-20 0,-15-7 16 0,0 0-16 16,14 0 17-16,-2-12-17 0,-12 12 15 0,0 0-15 16,14-17 16-16,0-6-16 0,-14 23 11 0,0 0-11 0,13-21 12 15,-6 2-12-15,-7 19 10 0,0 0-10 0,7-17 11 16,-2 0-11-16,-5 17 13 0,0 0-13 0,9-19 13 16,3 7-13-16,-12 12 16 0,0 0-16 0,23 0 16 15,11 12-16-15,-34-12 18 0,0 0-18 0,44 19 19 16,10 5-19-16,-54-24 16 0,0 0-16 0,59 22 17 15,-8 3-17-15,-51-25 12 0,0 0-12 0,40 19 13 16,-10-7-13-16,-30-12 9 0,0 0-9 0,20 0 10 16,-4-7-10-16,-16 7 10 0,0 0-10 0,14-14 10 15,-6-14-10-15,-8 28 9 0,0 0-9 0,6-36 10 16,-3-16-10-16,-3 52 9 0,0 0-9 0,0-66 9 0,-3-15-9 16,3 81 10-16,0 0-10 0,-9-88 11 0,4 15-11 15,5 73 11-15,0 0-11 0,-9-73 12 0,0-6-12 16,9 79 13-16,0 0-13 0,-9-78 13 0,4 2-13 15,5 76 12-15,0 0-12 0,-4-61 12 0,3 28-12 16,1 33 11-16,0 0-11 0,0-15 12 0,0 15-12 16,0 0 10-16,0 0-10 0,10 31 11 0,-5 23-11 15,-5-54 9-15,0 0-9 0,13 67 10 0,-1 2-10 0,-12-69 8 16,0 0-8-16,14 66 8 0,4-2-8 0,-18-64 9 16,0 0-9-16,14 68 9 0,-5 21-9 0,-9-89 7 15,0 0-7-15,9 89 8 0,-1-13-8 0,-8-76 6 0,0 0-6 16,6 69 6-16,-6-8-6 0,0 1-1568 0</inkml:trace>
  <inkml:trace contextRef="#ctx0" brushRef="#br0" timeOffset="14548.91">10382 2966 1289 0,'0'0'0'0,"0"0"0"16,0 0 0-16,0 0 25 0,0 0-25 0,0 0 25 15,6 0-25-15,-6 0 33 0,0 0-33 0,12-12 34 16,6-12-34-16,-18 24 45 0,0 0-45 0,22-30 46 15,7 3-46-15,-29 27 31 0,0 0-31 0,31-19 32 16,1 5-32-16,-32 14 24 0,0 0-24 0,35-4 25 16,6 10-25-16,-41-6 22 0,0 0-22 0,41 27 22 15,-4 25-22-15,-37-52 22 0,0 0-22 0,31 57 23 16,-4-1-23-16,-27-56 12 0,0 0-12 0,19 45 12 16,-8-9-12-16,-11-36 6 0,0 0-6 0,10 24 7 0,-4-12-7 15,1 4-1242-15</inkml:trace>
  <inkml:trace contextRef="#ctx0" brushRef="#br0" timeOffset="14691.65">10677 2708 1289 0,'0'0'0'0,"0"0"0"0,0-5 0 0,0 5 3 16,0 0-3-16,0-9 3 0,0 9-3 0,0 0 19 15,0 0-19-15,0-10 19 0,0 10-19 0,0 0 0 16,0 0 0-16,7-14 0 0,9 2 0 0,0-3-940 0</inkml:trace>
  <inkml:trace contextRef="#ctx0" brushRef="#br0" timeOffset="15283.4">11063 2752 998 0,'0'0'0'0,"2"5"0"16,1 10 0-16,-3-15 28 0,0 0-28 0,9 21 29 15,14 3-29-15,-23-24 59 0,0 0-59 0,23 37 59 16,4 9-59-16,-27-46 30 0,0 0-30 0,22 49 31 0,5-8-31 16,-27-41 56-16,0 0-56 0,23 37 57 0,-5-10-57 15,-18-27 54-15,0 0-54 0,10 21 54 0,2-5-54 16,-12-16 48-16,0 0-48 0,11 8 49 0,-2-8-49 15,-9 0 40-15,0 0-40 0,9-12 40 0,3-12-40 16,-12 24 30-16,0 0-30 0,9-33 31 0,5-12-31 16,-14 45 22-16,0 0-22 0,9-52 23 0,0-5-23 15,-9 57 17-15,0 0-17 0,8-47 18 0,-6 22-18 16,-2 25 14-16,0 0-14 0,4-23 14 0,4 6-14 16,-8 17 14-16,0 0-14 0,15-12 14 0,15 12-14 0,-30 0 11 15,0 0-11-15,42 8 11 0,16 4-11 0,-58-12 13 0,0 0-13 16,58 16 13-16,-3 0-13 0,-55-16 14 15,0 0-14-15,41 13 14 0,-10-6-14 16,-31-7 14-16,0 0-14 0,22 4 15 0,-7-8-15 0,-15 4 17 0,0 0-17 16,13-8 18-16,-4-4-18 0,-9 12 19 0,0 0-19 15,8-13 20-15,-6 1-20 0,-2 12 16 0,0 0-16 16,0-12 17-16,-2-3-17 0,2 15 16 0,0 0-16 0,-3-16 17 16,-1 11-17-16,4 5 18 0,0 0-18 0,0 0 18 15,-16-11-18-15,16 11 18 0,0 0-18 0,-12 7 18 16,-9 9-18-16,21-16 17 0,0 0-17 0,-16 29 18 15,7 11-18-15,9-40 17 0,0 0-17 0,-3 49 17 16,12 11-17-16,-9-60 16 0,0 0-16 0,12 57 17 16,2-12-17-16,-14-45 12 0,0 0-12 0,14 31 13 15,-2-6-13-15,-12-25 11 0,0 0-11 0,8 15 11 16,-1-6-11-16,-7-9 5 0,0 0-5 0,8 3 5 16,3-3-5-16,1-3-1669 0</inkml:trace>
  <inkml:trace contextRef="#ctx0" brushRef="#br0" timeOffset="16118.84">13005 2466 740 0,'0'0'0'0,"0"0"0"16,11 31 0-16,-11-31 21 0,0 0-21 0,9 40 22 16,3 17-22-16,-12-57 34 0,0 0-34 0,9 61 34 15,0-1-34-15,-9-60 89 0,0 0-89 0,1 57 90 0,3 7-90 16,-4-64 70-16,0 0-70 0,0 61 71 0,5-9-71 15,-5-52 68-15,0 0-68 0,7 41 68 0,0-4-68 16,-7-37 63-16,0 0-63 0,7 21 64 0,-10-11-64 16,3-10 55-16,0 0-55 0,0 0 56 0,0 0-56 15,0 0 48-15,0 0-48 0,-6-7 48 0,-2-21-48 16,8 28 47-16,0 0-47 0,-18-41 48 0,0-15-48 16,18 56 41-16,0 0-41 0,-14-60 41 0,5 3-41 0,9 57 37 15,0 0-37-15,-5-57 37 0,10-7-37 0,-5 64 32 16,0 0-32-16,6-78 32 0,3-14-32 0,-9 92 23 15,0 0-23-15,14-93 24 0,7 16-24 0,-21 77 18 16,0 0-18-16,21-57 19 0,4 5-19 0,-25 52 17 0,0 0-17 16,31-45 17-16,8 6-17 0,-39 39 12 0,0 0-12 15,50-30 13-15,10 18-13 0,-60 12 11 0,0 0-11 16,58 5 11-16,-9 16-11 0,-49-21 8 0,0 0-8 16,32 35 9-16,-21 6-9 0,-11-41 6 0,0 0-6 0,-16 52 7 15,-28 9-7-15,44-61 5 0,0 0-5 0,-55 72 6 16,-2 10-6-16,57-82 3 0,0 0-3 0,-51 72 4 15,12-23-4-15,39-49 0 0,0 0 0 0,-31 31 0 16,3-10 0-16,28-21-2 0,0 0 2 0,-20 8-2 16,2-8 2-16,18 0-8 0,0 0 8 0,-12-5-8 15,2 2 8-15,10 3-12 0,0 0 12 0,0 0-12 16,0 0 12-16,0 0-15 0,0 0 15 0,7 12-14 16,19 5 14-16,-26-17-14 0,0 0 14 0,32 23-13 15,8 1 13-15,-40-24-10 0,0 0 10 0,53 24-10 16,11 0 10-16,-64-24-6 0,0 0 6 0,72 26-5 0,-8-3 5 15,-64-23-3-15,0 0 3 0,58 26-3 16,-9 1 3-16,-49-27-2 0,0 0 2 0,41 25-1 16,-8-6 1-16,-33-19-21 0,0 0 21 0,25 8-20 0,-11-3 20 15,-2 2-1431-15</inkml:trace>
  <inkml:trace contextRef="#ctx0" brushRef="#br0" timeOffset="16383.07">13709 2873 1110 0,'0'0'0'0,"0"0"0"0,14-9 0 0,-14 9 2 15,0 0-2-15,16-7 2 0,10-8-2 0,-26 15 25 16,0 0-25-16,30-14 26 0,-7-2-26 0,-23 16 40 15,0 0-40-15,23-15 40 0,-2-10-40 0,-21 25 35 16,0 0-35-16,20-24 35 0,-11 0-35 0,-9 24 50 0,0 0-50 16,-4-33 51-16,-10-19-51 0,14 52 50 0,0 0-50 15,-23-45 50-15,-14 14-50 0,37 31 53 0,0 0-53 16,-39-5 54-16,2 22-54 0,37-17 51 0,0 0-51 16,-32 35 52-16,9 10-52 0,23-45 46 0,0 0-46 15,-15 52 47-15,8 1-47 0,7-53 44 0,0 0-44 0,7 56 44 16,14 9-44-16,-21-65 38 0,0 0-38 0,37 57 39 15,12-10-39-15,-49-47 30 0,0 0-30 0,53 33 30 16,-9-12-30-16,-44-21 9 0,0 0-9 0,43 12 9 16,1-5-9-16,-44-7 0 0,0 0 0 0,46-7 1 15,6-21-1-15,3 2-1488 0</inkml:trace>
  <inkml:trace contextRef="#ctx0" brushRef="#br0" timeOffset="17116.12">14415 2473 774 0,'0'0'0'0,"0"0"0"16,0 16 0-16,0-16 52 0,0 0-52 0,-9 12 53 16,-5-4-53-16,14-8 67 0,0 0-67 0,-18 18 68 15,-5 16-68-15,23-34 88 0,0 0-88 0,-23 42 89 16,5 1-89-16,18-43 65 0,0 0-65 0,-5 45 65 16,10-3-65-16,-5-42 48 0,0 0-48 0,11 46 48 15,10 4-48-15,-21-50 38 0,0 0-38 0,27 52 39 16,6-12-39-16,-33-40 35 0,0 0-35 0,35 33 35 0,10-12-35 15,-45-21 30-15,0 0-30 0,45 7 30 0,8-16-30 16,-53 9 28-16,0 0-28 0,55-24 28 0,-7-12-28 16,-48 36 23-16,0 0-23 0,38-37 24 0,-9 1-24 15,-29 36 25-15,0 0-25 0,21-24 26 0,-12 12-26 16,-9 12 23-16,0 0-23 0,5-11 23 0,-5 11-23 16,0 0 23-16,0 0-23 0,3-9 23 0,-3 9-23 15,0 0 18-15,0 0-18 0,8 4 19 0,7 12-19 0,-15-16 17 16,0 0-17-16,23 24 18 0,-3 14-18 0,-20-38 15 15,0 0-15-15,23 40 15 0,1-4-15 0,-24-36 9 16,0 0-9-16,23 31 10 0,0-10-10 0,-23-21 8 16,0 0-8-16,18 12 9 0,-8-9-9 0,-10-3 7 15,0 0-7-15,13-12 7 0,-4-10-7 0,-9 22 6 0,0 0-6 16,8-33 7-16,1-12-7 0,-9 45 6 0,0 0-6 16,6-45 7-16,-12 17-7 0,6 28 10 0,0 0-10 15,-16-20 10-15,-12-12-10 0,28 32 13 0,0 0-13 0,-32-24 14 16,-5 12-14-16,37 12 13 0,0 0-13 0,-35-5 13 15,7 5-13-15,28 0 12 0,0 0-12 0,-21 2 12 16,8 8-12-16,13-10 2 0,0 0-2 0,0 14 3 16,16 1-3-16,-2-3-1553 0</inkml:trace>
  <inkml:trace contextRef="#ctx0" brushRef="#br0" timeOffset="17598.58">15109 2724 1390 0,'0'0'0'0,"11"7"0"16,16 17 0-16,-27-24 0 0,0 0 0 0,31 33 0 0,5 3 0 16,-36-36-1-16,0 0 1 0,26 40 0 0,-7 5 0 15,-19-45 25-15,0 0-25 0,15 36 25 0,-7-15-25 16,-8-21 57-16,0 0-57 0,7 12 57 0,0-3-57 16,-7-9 68-16,0 0-68 0,8 7 68 0,-8-7-68 15,0 0 60-15,0 0-60 0,0 0 61 0,1-9-61 0,-1 9 44 16,0 0-44-16,2-27 44 0,3-18-44 15,-5 45 29-15,0 0-29 0,2-44 29 0,2 17-29 0,-4 27 21 16,0 0-21-16,3-21 22 0,2-3-22 0,-5 24 14 16,0 0-14-16,4-25 15 0,7 8-15 0,-11 17 12 15,0 0-12-15,17-7 12 0,10 11-12 0,-27-4 10 0,0 0-10 16,26 8 11-16,4 11-11 0,-30-19 10 0,0 0-10 16,30 25 10-16,-7 0-10 0,-23-25 12 0,0 0-12 15,26 35 13-15,-6 1-13 0,-20-36 15 0,0 0-15 16,25 33 16-16,5-12-16 0,-30-21 16 0,0 0-16 15,26 7 17-15,-8-7-17 0,-18 0 16 0,0 0-16 0,17-12 17 16,4-16-17-16,-21 28 16 0,0 0-16 0,20-28 17 16,-6 8-17-16,-14 20 18 0,0 0-18 0,12-16 19 15,-3-1-19-15,-9 17 18 0,0 0-18 0,9-12 18 16,5 0-18-16,-14 12 13 0,0 0-13 0,19-4 14 16,6 4-14-16,-25 0 12 0,0 0-12 0,21 12 12 15,-5 9-12-15,-16-21 9 0,0 0-9 0,5 31 9 16,-1 11-9-16,-4-42 6 0,0 0-6 0,5 43 6 15,-5-7-6-15,0-36 5 0,0 0-5 0,2 26 6 0,2-15-6 16,-1 1-1750-16</inkml:trace>
  <inkml:trace contextRef="#ctx0" brushRef="#br0" timeOffset="18233.29">16073 2085 1143 0,'0'0'0'0,"0"0"0"15,-2-7 0-15,2 7 42 0,0 0-42 0,0 0 43 16,2 11-43-16,-2-11 77 0,0 0-77 0,12 26 78 0,6 20-78 15,-18-46 58-15,0 0-58 0,19 54 59 16,2 10-59-16,-21-64 42 0,0 0-42 0,16 76 43 0,-5 30-43 16,-11-106 45-16,0 0-45 0,7 102 45 0,-4-19-45 15,-3-83 46-15,0 0-46 0,2 66 46 0,0-9-46 16,-2-57 44-16,0 0-44 0,5 43 44 0,-3-13-44 16,-2-30 39-16,0 0-39 0,7 19 40 0,-2-11-40 15,-5-8 30-15,0 0-30 0,12-5 31 0,8-14-31 16,-20 19 25-16,0 0-25 0,26-24 25 0,6 0-25 15,-32 24 19-15,0 0-19 0,37-28 20 0,2 7-20 0,-39 21 15 16,0 0-15-16,46-12 16 0,3 7-16 16,-49 5 11-16,0 0-11 0,42 5 12 0,-10 11-12 0,-32-16 10 15,0 0-10-15,21 20 10 0,-21 1-10 0,0-21 8 0,0 0-8 16,-21 28 8-16,-19 8-8 0,40-36 6 0,0 0-6 16,-52 36 6-16,-7-4-6 0,59-32 6 0,0 0-6 15,-52 24 6-15,15-10-6 0,37-14 3 0,0 0-3 16,-26 10 3-16,12-8-3 0,14-2 0 0,0 0 0 15,-11-2 1-15,4-8-1 0,7 10 0 0,0 0 0 0,0-25 0 16,7-16 0-16,2-4-1594 0</inkml:trace>
  <inkml:trace contextRef="#ctx0" brushRef="#br0" timeOffset="18416.34">16715 2675 1513 0,'0'0'0'0,"3"9"0"16,6 22 0-16,-9-31 11 0,0 0-11 0,7 33 11 16,-2 3-11-16,-5-36 24 0,0 0-24 0,0 32 24 0,-3 4-24 15,3-36 51-15,0 0-51 0,-2 29 52 0,2-10-52 16,0-19 31-16,0 0-31 0,2 9 31 0,-2-9-31 16,0 0 20-16,0 0-20 0,7 0 21 0,-5-9-21 15,-1-1-1282-15</inkml:trace>
  <inkml:trace contextRef="#ctx0" brushRef="#br0" timeOffset="18540.02">16672 2461 1222 0,'0'0'0'0,"2"-9"0"0,2-13 0 0,-4 22 13 15,0 0-13-15,3-21 14 0,-1 12-14 0,-2 9 28 16,0 0-28-16,2-8 29 0,3-4-29 0,-5 12 1 0,0 0-1 16,5-11 2-16,8 6-2 0,-5-4-922 0</inkml:trace>
  <inkml:trace contextRef="#ctx0" brushRef="#br0" timeOffset="19115.99">16997 2542 1009 0,'0'0'0'0,"9"9"0"0,15 13 0 0,-24-22 47 15,0 0-47-15,30 30 47 0,2 1-47 0,-32-31 94 16,0 0-94-16,27 33 95 0,-8 3-95 0,-19-36 94 0,0 0-94 16,12 33 94-16,-12 0-94 0,0-33 69 0,0 0-69 15,-5 31 69-15,-6-7-69 0,11-24 57 0,0 0-57 16,-10 28 58-16,1 1-58 0,9-29 45 0,0 0-45 15,-5 28 46-15,1-19-46 0,4-9 33 0,0 0-33 16,7-9 34-16,13-24-34 0,-20 33 24 0,0 0-24 0,21-36 25 16,2 5-25-16,-23 31 16 0,0 0-16 0,21-33 17 15,-5 9-17-15,-16 24 8 0,0 0-8 0,14-25 9 16,0 5-9-16,-14 20 5 0,0 0-5 0,12-19 5 16,-3 6-5-16,-9 13 2 0,0 0-2 0,9-3 3 15,7 6-3-15,-16-3 2 0,0 0-2 0,23 13 2 16,-2 6-2-16,-21-19 1 0,0 0-1 0,28 24 2 15,11 5-2-15,-39-29 0 0,0 0 0 0,35 31 0 16,-8 2 0-16,-27-33-2 0,0 0 2 0,21 37-1 16,0-5 1-16,-3 0-1447 0</inkml:trace>
  <inkml:trace contextRef="#ctx0" brushRef="#br0" timeOffset="19632.59">17690 2682 1345 0,'0'0'0'0,"0"0"0"0,-7-12 0 16,7 12 3-16,0 0-3 0,-9-12 3 0,-3 2-3 15,12 10-7-15,0 0 7 0,-20 0-7 0,-6 12 7 16,26-12 19-16,0 0-19 0,-28 19 19 0,5 9-19 0,23-28 54 16,0 0-54-16,-18 29 54 0,11-1-54 0,7-28 55 15,0 0-55-15,4 27 56 0,4-6-56 0,-8-21 53 16,0 0-53-16,9 16 53 0,2-8-53 0,-11-8 37 16,0 0-37-16,12 4 37 0,-3-8-37 0,-9 4 20 15,0 0-20-15,9-8 21 0,5-11-21 0,-14 19 14 0,0 0-14 16,14-25 14-16,0 5-14 0,-14 20 9 0,0 0-9 15,13-19 10-15,-10 5-10 0,-3 14 8 0,0 0-8 16,5-11 9-16,4 6-9 0,-9 5 9 0,0 0-9 16,13 0 10-16,15 9-10 0,-28-9 9 0,0 0-9 0,35 15 10 15,11 3-10-15,-46-18 12 0,0 0-12 0,46 22 13 16,-11-1-13-16,-35-21 12 0,0 0-12 0,35 16 12 16,8-8-12-16,-43-8 13 0,0 0-13 0,45 0 13 15,0-12-13-15,-45 12 12 0,0 0-12 0,37-21 12 16,-11-6-12-16,-26 27 13 0,0 0-13 0,18-44 13 15,-9-16-13-15,-9 60 11 0,0 0-11 0,3-75 12 16,-5-13-12-16,2 88 14 0,0 0-14 0,-5-88 15 16,-4 10-15-16,9 78 13 0,0 0-13 0,-5-67 14 15,-4-3-14-15,9 70 12 0,0 0-12 0,-7-60 12 16,0 3-12-16,7 57 11 0,0 0-11 0,-5-40 11 0,3 19-11 16,2 21 8-16,0 0-8 0,0 0 9 0,-2 17-9 15,2-17 7-15,0 0-7 0,4 33 7 0,6 19-7 16,-10-52 4-16,0 0-4 0,14 64 5 0,-1 0-5 15,-13-64 3-15,0 0-3 0,16 75 4 0,-1 20-4 16,-15-95 2-16,0 0-2 0,15 93 3 0,-7-11-3 0,-8-82 2 16,0 0-2-16,6 79 3 0,-6-13-3 0,0-66 0 15,0 0 0-15,0 48 0 0,3-20 0 0,1 0-1608 16</inkml:trace>
  <inkml:trace contextRef="#ctx0" brushRef="#br0" timeOffset="19882">17981 2521 1143 0,'0'0'0'16,"0"0"0"-16,11 13 0 0,-11-13 25 0,0 0-25 0,12 8 26 15,6-4-26-15,-18-4 25 0,0 0-25 0,23-4 26 16,10-8-26-16,-33 12 54 0,0 0-54 0,44-12 54 16,6-5-54-16,-50 17 43 0,0 0-43 0,54-12 44 15,3 8-44-15,-57 4 34 0,0 0-34 0,51 12 35 16,-16 16-35-16,-35-28 34 0,0 0-34 0,27 38 35 15,-8 10-35-15,-19-48 28 0,0 0-28 0,9 49 28 16,-6-9-28-16,-3-40 23 0,0 0-23 0,-1 36 24 16,-5-5-24-16,6-31 18 0,0 0-18 0,-5 30 19 15,5-11-19-15,-4 1-1229 0</inkml:trace>
  <inkml:trace contextRef="#ctx0" brushRef="#br0" timeOffset="20004.86">18473 2258 1211 0,'0'0'0'0,"0"0"0"0,-9-12 0 16,9 12 21-16,0 0-21 0,-8-10 21 0,-1 1-21 0,9 9 0 15,0 0 0-15,0 0 0 0,0 0 0 0,0 0-880 16</inkml:trace>
  <inkml:trace contextRef="#ctx0" brushRef="#br0" timeOffset="20651.45">18747 2515 763 0,'0'0'0'0,"-6"15"0"16,-8 25 0-16,14-40 0 0,0 0 0 0,-14 45 0 16,5-9 0-16,9-36 4 0,0 0-4 0,0 31 5 15,9-6-5-15,-9-25 12 0,0 0-12 0,12 17 12 16,10-5-12-16,-22-12 14 0,0 0-14 0,19 7 14 15,-3-7-14-15,-16 0 20 0,0 0-20 0,18-7 20 16,8-5-20-16,-26 12 32 0,0 0-32 0,21-21 33 16,-1-7-33-16,-20 28 77 0,0 0-77 0,10-36 77 15,-3-12-77-15,-7 48 115 0,0 0-115 0,0-57 116 16,-9-11-116-16,9 68 89 0,0 0-89 0,-14-57 90 0,-3 21-90 16,17 36 69-16,0 0-69 0,-23-21 70 0,-2 17-70 15,25 4 59-15,0 0-59 0,-25 12 60 0,-5 16-60 16,30-28 39-16,0 0-39 0,-24 37 40 0,8 4-40 15,16-41 29-15,0 0-29 0,-9 40 30 0,11-19-30 16,-2-21 24-16,0 0-24 0,19 10 24 0,16-10-24 16,-35 0 16-16,0 0-16 0,46-16 17 0,4-16-17 15,-50 32 13-15,0 0-13 0,44-35 14 0,-13 6-14 0,-31 29 10 16,0 0-10-16,30-25 10 0,0 6-10 0,-30 19 9 16,0 0-9-16,32-14 9 0,3 11-9 0,-35 3 7 15,0 0-7-15,43 3 7 0,10 18-7 0,-53-21 10 16,0 0-10-16,49 33 10 0,-12 10-10 0,-37-43 17 0,0 0-17 15,30 45 17-15,-10-5-17 0,-20-40 20 0,0 0-20 16,10 30 20-16,-6 1-20 0,-4-31 18 0,0 0-18 16,3 20 18-16,-3-11-18 0,0-9 17 0,0 0-17 15,0 0 18-15,13 4-18 0,-13-4 13 0,0 0-13 0,10-13 13 16,4-7-13-16,-14 20 5 0,0 0-5 0,18-28 6 16,0 4-6-16,-18 24 1 0,0 0-1 0,12-37 2 15,7-8-2-15,-19 45 0 0,0 0 0 0,18-39 1 16,-4 14-1-16,-14 25 1 0,0 0-1 0,12 4 1 15,10 20-1-15,-22-24 2 0,0 0-2 0,21 36 2 16,-4 13-2-16,-17-49 7 0,0 0-7 0,13 45 8 16,-8 3-8-16,-5-48 10 0,0 0-10 0,2 40 11 15,-4-7-11-15,2-33 8 0,0 0-8 0,-7 28 8 16,2-2-8-16,-1 1-1675 0</inkml:trace>
  <inkml:trace contextRef="#ctx0" brushRef="#br0" timeOffset="21416.24">5560 4949 1054 0,'0'0'0'0,"0"0"0"0,0 0 0 0,0 0 61 15,0 0-61-15,23-20 61 0,-2 1-61 0,-21 19 112 16,0 0-112-16,25-14 113 0,13 10-113 0,-38 4 110 0,0 0-110 15,43 9 110-15,11 7-110 0,-54-16 83 0,0 0-83 16,53 32 83-16,-12 12-83 0,-41-44 41 0,0 0-41 16,32 60 42-16,-15 25-42 0,-17-85 40 0,0 0-40 15,2 85 41-15,-13-16-41 0,11-69 28 0,0 0-28 0,-17 57 28 16,-6-3-28-16,23-54 20 0,0 0-20 16,-23 48 21-16,2-10-21 0,21-38 11 0,0 0-11 0,-14 30 11 15,5-18-11-15,9-12 3 0,0 0-3 0,-9 0 3 16,0-16-3-16,9 16 0 0,0 0 0 0,-9-20 1 15,4-13-1-15,5 33 0 0,0 0 0 0,-2-35 0 16,4 9 0-16,-2 26-1 0,0 0 1 0,12-15 0 16,11 15 0-16,-23 0-2 0,0 0 2 0,32 6-1 15,3 15 1-15,-35-21-1 0,0 0 1 0,37 28 0 16,-1 13 0-16,-36-41-2 0,0 0 2 0,31 40-1 16,10-7 1-16,-41-33-3 0,0 0 3 0,41 24-2 15,1-15 2-15,2 1-1488 0</inkml:trace>
  <inkml:trace contextRef="#ctx0" brushRef="#br0" timeOffset="21568.45">6405 5543 1614 0,'0'0'0'0,"0"0"0"0,0 17 0 16,0-17 25-16,0 0-25 0,0 14 26 0,0-3-26 0,0-11 30 15,0 0-30-15,0 0 31 0,0 0-31 0,0 0 0 16,0 0 0-16,12-14 1 0,6-23-1 0,-4 1-1236 15</inkml:trace>
  <inkml:trace contextRef="#ctx0" brushRef="#br0" timeOffset="22299.67">7749 4934 931 0,'0'0'0'0,"0"0"0"0,0 19 0 16,0-19 42-16,0 0-42 0,2 36 42 0,1 25-42 16,-3-61 37-16,0 0-37 0,0 74 38 0,0 11-38 0,0-85 68 15,0 0-68-15,2 80 68 0,1-16-68 0,-3-64 45 16,0 0-45-16,4 57 45 0,-4-4-45 0,0-53 38 15,0 0-38-15,0 44 38 0,0-20-38 0,0-24 33 16,0 0-33-16,0 12 33 0,0-12-33 0,0 0 26 0,0 0-26 16,0-12 27-16,-7-24-27 0,7 36 20 0,0 0-20 15,-7-45 20-15,0-4-20 0,7 49 16 0,0 0-16 16,-6-55 17-16,1-11-17 0,5 66 12 0,0 0-12 16,-9-71 12-16,-5-3-12 0,14 74 10 0,0 0-10 15,-9-73 11-15,1 14-11 0,8 59 9 0,0 0-9 0,-7-47 10 16,7 20-10-16,0 27 12 0,0 0-12 0,7-19 12 15,1 13-12-15,-8 6 15 0,0 0-15 0,14 6 16 16,4 16-16-16,-18-22 16 0,0 0-16 0,23 36 16 16,9 13-16-16,-32-49 16 0,0 0-16 0,37 59 17 15,16 8-17-15,-53-67 16 0,0 0-16 0,63 64 17 16,4-14-17-16,-67-50 20 0,0 0-20 0,64 44 21 16,-13-11-21-16,-51-33 24 0,0 0-24 0,44 22 24 15,-9-12-24-15,-35-10 25 0,0 0-25 0,25-1 25 16,-4-20-25-16,-21 21 25 0,0 0-25 0,18-31 25 0,-8-18-25 15,-10 49 24-15,0 0-24 0,4-64 25 0,-13-17-25 16,9 81 24-16,0 0-24 0,-14-78 25 0,-9 14-25 16,23 64 22-16,0 0-22 0,-26-59 22 0,-6 9-22 15,32 50 20-15,0 0-20 0,-32-43 20 0,6 3-20 16,26 40 11-16,0 0-11 0,-22-29 11 0,8 11-11 16,14 18 4-16,0 0-4 0,-5-12 5 0,5 2-5 15,0 1-1593-15</inkml:trace>
  <inkml:trace contextRef="#ctx0" brushRef="#br0" timeOffset="23165.99">8853 4852 707 0,'0'0'0'0,"0"0"0"0,-19 9 0 16,19-9-1-16,0 0 1 0,-23 16 0 0,-4 11 0 15,27-27 0-15,0 0 0 0,-19 30 0 0,1 10 0 16,18-40 0-16,0 0 0 0,-12 43 1 0,6 14-1 16,6-57 18-16,0 0-18 0,2 64 18 0,7 5-18 15,-9-69 39-15,0 0-39 0,12 61 40 0,6-20-40 16,-18-41 49-16,0 0-49 0,23 32 49 0,9-17-49 0,-32-15 41 15,0 0-41-15,31 10 42 0,-4-8-42 0,-27-2 31 16,0 0-31-16,28-7 32 0,-1-5-32 0,-27 12 25 16,0 0-25-16,21-24 26 0,-2-7-26 0,-19 31 37 15,0 0-37-15,13-45 38 0,-8-19-38 0,-5 64 59 0,0 0-59 16,0-71 60-16,-18 7-60 0,18 64 63 0,0 0-63 16,-26-56 64-16,-8 15-64 0,34 41 54 0,0 0-54 15,-35-33 54-15,5 17-54 0,30 16 48 0,0 0-48 0,-28-7 49 16,5 11-49-16,23-4 40 0,0 0-40 0,-27 16 41 15,4 4-41-15,23-20 33 0,0 0-33 0,-17 28 34 16,6-4-34-16,11-24 22 0,0 0-22 0,0 21 23 16,2-4-23-16,-2-17 13 0,0 0-13 0,9 12 14 15,8-5-14-15,-17-7 8 0,0 0-8 0,23-3 8 16,13-13-8-16,-36 16 5 0,0 0-5 0,42-20 6 16,7-1-6-16,-49 21 4 0,0 0-4 0,53-21 5 15,-2 9-5-15,-51 12 3 0,0 0-3 0,50 0 4 16,-3 5-4-16,-47-5 6 0,0 0-6 0,43 16 6 0,-4 8-6 15,-39-24 9-15,0 0-9 0,31 33 10 0,-8 13-10 16,-23-46 13-16,0 0-13 0,18 54 14 0,-11 7-14 16,-7-61 15-16,0 0-15 0,7 48 15 0,-7-20-15 15,0-28 16-15,0 0-16 0,5 15 16 0,4-9-16 16,-9-6 12-16,0 0-12 0,12-7 13 0,8-14-13 16,-20 21 11-16,0 0-11 0,23-33 11 0,3-15-11 15,-26 48 5-15,0 0-5 0,23-58 5 0,-9 1-5 16,-14 57 0-16,0 0 0 0,14-46 1 0,-1 13-1 15,-13 33 0-15,0 0 0 0,12-24 0 0,2 6 0 0,-14 18 0 16,0 0 0-16,18-7 1 0,-2 7-1 0,-16 0 1 0,0 0-1 16,17 16 1-16,1 10-1 0,-18-26 3 0,0 0-3 15,14 36 4-15,-7 14-4 0,-7-50 5 0,0 0-5 16,5 59 5-16,1 5-5 0,-6-64 5 0,0 0-5 16,17 56 5-16,10-32-5 0,-1 4-1526 0</inkml:trace>
  <inkml:trace contextRef="#ctx0" brushRef="#br0" timeOffset="23799.19">10206 5349 1311 0,'0'0'0'0,"0"0"0"0,2-12 0 0,-2 12 13 0,0 0-13 15,7-19 13-15,2-14-13 0,-9 33 38 0,0 0-38 16,14-45 39-16,0-15-39 0,-14 60 37 0,0 0-37 16,9-68 37-16,-6 8-37 0,-3 60 52 0,0 0-52 15,-7-49 52-15,-4 14-52 0,11 35 52 0,0 0-52 16,-17-31 53-16,-10-2-53 0,27 33 42 0,0 0-42 0,-23-27 42 15,6 15-42-15,17 12 33 0,0 0-33 0,-11-6 33 16,-1 5-33-16,12 1 26 0,0 0-26 0,-13 0 26 16,6 1-26-16,7-1 15 0,0 0-15 0,0 0 16 15,0 11-16-15,0-11 11 0,0 0-11 0,11 10 11 16,19 4-11-16,-30-14 8 0,0 0-8 0,37 23 8 16,14 2-8-16,-51-25 5 0,0 0-5 0,53 37 5 15,-4 6-5-15,-49-43 4 0,0 0-4 0,45 57 4 16,-8 7-4-16,-37-64 6 0,0 0-6 0,31 61 6 15,1-16-6-15,-32-45 8 0,0 0-8 0,27 33 8 16,-3-9-8-16,-24-24 8 0,0 0-8 0,32 15 9 0,7-6-9 16,-39-9 9-16,0 0-9 0,46 7 9 0,3-7-9 15,-49 0 8-15,0 0-8 0,46-7 9 0,-2-5-9 16,-44 12 8-16,0 0-8 0,35-17 9 0,-3-8-9 16,-32 25 1-16,0 0-1 0,28-27 1 0,-5-10-1 15,4 1-1504-15</inkml:trace>
  <inkml:trace contextRef="#ctx0" brushRef="#br0" timeOffset="24766.62">11280 4998 1065 0,'0'0'0'0,"-9"-9"0"16,-14-12 0-16,23 21 13 0,0 0-13 0,-35-24 14 15,-14 0-14-15,49 24 59 0,0 0-59 0,-46-16 60 16,0 8-60-16,46 8 61 0,0 0-61 0,-39 1 62 0,6 10-62 16,33-11 39-16,0 0-39 0,-25 21 40 0,6 12-40 15,19-33 41-15,0 0-41 0,-15 39 41 0,15 6-41 16,0-45 43-16,0 0-43 0,6 52 44 0,4 5-44 16,-10-57 39-16,0 0-39 0,16 54 39 0,2-16-39 15,-18-38 30-15,0 0-30 0,23 24 31 0,0-12-31 16,-23-12 20-16,0 0-20 0,31 0 21 0,6-7-21 15,-37 7 14-15,0 0-14 0,39-20 15 0,-2-20-15 0,-37 40 10 16,0 0-10-16,34-45 10 0,-4-4-10 0,-30 49 6 16,0 0-6-16,19-48 6 0,-6 12-6 0,-13 36 7 15,0 0-7-15,3-33 7 0,2 14-7 0,-5 19 7 0,0 0-7 16,0-18 7-16,0 12-7 0,0 6 7 0,0 0-7 16,0 0 8-16,11 12-8 0,-11-12 7 0,0 0-7 15,12 24 8-15,8 16-8 0,-20-40 7 0,0 0-7 16,24 53 8-16,13 11-8 0,-37-64 6 0,0 0-6 15,45 57 7-15,4-20-7 0,-49-37 4 0,0 0-4 0,51 24 5 16,-2-12-5-16,-49-12 3 0,0 0-3 0,45 4 4 16,-8-13-4-16,-37 9 2 0,0 0-2 0,28-24 3 15,-5-28-3-15,-23 52 2 0,0 0-2 0,17-57 3 16,-4-4-3-16,-13 61 4 0,0 0-4 0,3-52 5 16,-3 9-5-16,0 43 7 0,0 0-7 0,-9-42 7 15,-8-6-7-15,17 48 9 0,0 0-9 0,-32-40 9 16,-9 11-9-16,41 29 13 0,0 0-13 0,-45-16 13 15,4 16-13-15,41 0 14 0,0 0-14 0,-33 16 14 16,10 8-14-16,23-24 10 0,0 0-10 0,-11 33 10 16,4 3-10-16,7-36 6 0,0 0-6 0,0 40 7 0,7 5-7 15,-7-45 6-15,0 0-6 0,14 48 6 0,13-3-6 16,-27-45 4-16,0 0-4 0,33 44 4 0,8-3-4 16,-41-41 3-16,0 0-3 0,38 19 3 0,-6-34-3 15,-32 15 0-15,0 0 0 0,25-37 1 0,-4-11-1 16,-21 48 0-16,0 0 0 0,14-57 0 0,-1-4 0 15,-13 61 0-15,0 0 0 0,3-72 1 0,-10-12-1 0,7 84 1 16,0 0-1-16,-14-86 2 0,-14 1-2 0,28 85 3 16,0 0-3-16,-34-81 3 0,-5 8-3 0,39 73 4 15,0 0-4-15,-40-79 5 0,-1-18-5 0,41 97 5 16,0 0-5-16,-32-78 6 0,15 26-6 0,17 52 6 16,0 0-6-16,-16-31 6 0,9 17-6 0,7 14 6 0,0 0-6 15,-2 12 7-15,0 36-7 0,2-48 7 0,0 0-7 16,9 63 7-16,18 20-7 0,-27-83 7 0,0 0-7 15,37 85 7-15,3 5-7 0,-40-90 7 0,0 0-7 16,50 91 7-16,1 6-7 0,-51-97 7 0,0 0-7 0,55 94 8 16,-3-6-8-16,-52-88 1 0,0 0-1 0,55 90 1 15,0-2-1-15,-55-88 0 0,0 0 0 0,44 69 0 16,-18-38 0-16,1 2-1593 0</inkml:trace>
  <inkml:trace contextRef="#ctx0" brushRef="#br0" timeOffset="25148.74">12210 4795 897 0,'0'0'0'0,"1"9"0"0,5 12 0 0,-6-21 10 0,0 0-10 15,7 27 10-15,3 3-10 0,-10-30 23 0,0 0-23 16,13 31 24-16,1-2-24 0,-14-29 66 0,0 0-66 16,10 32 67-16,1-3-67 0,-11-29 57 0,0 0-57 0,7 31 57 15,0-3-57-15,-7-28 43 0,0 0-43 0,5 24 44 16,-1-12-44-16,3 0-914 0</inkml:trace>
  <inkml:trace contextRef="#ctx0" brushRef="#br0" timeOffset="25290.77">12231 4562 1166 0,'0'0'0'0,"0"0"0"15,-7-4 0-15,7 4 26 0,0 0-26 0,-9-1 27 0,9 1-27 16,0 0 38-16,0 0-38 0,0 8 38 0,14 4-38 16,-14-12 0-16,0 0 0 0,27 25 0 0,18 11 0 15,-4 4-912-15</inkml:trace>
  <inkml:trace contextRef="#ctx0" brushRef="#br0" timeOffset="25650.8">12935 4865 1199 0,'0'0'0'0,"-11"0"0"0,-15 0 0 0,26 0 6 0,0 0-6 15,-41-7 7-15,-14-14-7 0,55 21 48 0,0 0-48 16,-58-17 49-16,16 6-49 0,42 11 101 0,0 0-101 15,-36 7 101-15,10 14-101 0,26-21 74 0,0 0-74 16,-21 31 74-16,12-2-74 0,9-29 59 0,0 0-59 16,-2 32 59-16,8-3-59 0,-6-29 32 0,0 0-32 0,12 28 32 15,2-9-32-15,-14-19 18 0,0 0-18 0,19 12 19 16,3-3-19-16,-22-9 6 0,0 0-6 0,19-4 6 16,6-5-6-16,-25 9 1 0,0 0-1 0,28-19 2 15,-2-8-2-15,-26 27 0 0,0 0 0 0,23-30 0 16,0-1 0-16,-23 31 0 0,0 0 0 0,18-24 0 15,-4 7 0-15,-14 17 0 0,0 0 0 0,19-9 0 16,11 9 0-16,-30 0 0 0,0 0 0 0,32 12 1 16,9 12-1-16,-41-24 1 0,0 0-1 0,37 28 1 15,2 1-1-15,-39-29 4 0,0 0-4 0,31 28 5 0,-8-2-5 16,-23-26 8-16,0 0-8 0,20 19 9 0,-3-10-9 16,1-1-1382-16</inkml:trace>
  <inkml:trace contextRef="#ctx0" brushRef="#br0" timeOffset="26031.93">13132 4169 1099 0,'0'0'0'0,"0"0"0"16,-5-4 0-16,5 4 64 0,0 0-64 0,-4 13 65 15,4 26-65-15,0-39 57 0,0 0-57 0,6 54 58 16,6 14-58-16,-12-68 81 0,0 0-81 0,14 72 82 16,4-3-82-16,-18-69 44 0,0 0-44 0,17 73 45 15,3 12-45-15,-20-85 34 0,0 0-34 0,26 85 34 16,-3-23-34-16,-23-62 27 0,0 0-27 0,27 59 28 0,-4-11-28 16,3 1-1229-16</inkml:trace>
  <inkml:trace contextRef="#ctx0" brushRef="#br0" timeOffset="26266.28">13095 4816 1222 0,'0'0'0'0,"0"0"0"0,9-12 0 0,-9 12 40 16,0 0-40-16,14-12 41 0,9-9-41 0,-23 21 79 16,0 0-79-16,32-24 80 0,12-12-80 0,-44 36 63 0,0 0-63 15,55-40 63-15,3 10-63 0,-58 30 34 0,0 0-34 16,60-19 35-16,-7 11-35 0,-53 8 19 0,0 0-19 15,45 8 19-15,-7 23-19 0,-38-31 12 0,0 0-12 16,28 39 13-16,-7 7-13 0,-21-46 22 0,0 0-22 16,10 42 23-16,-2-6-23 0,-8-36 21 0,0 0-21 15,1 28 21-15,-1-13-21 0,0-15 18 0,0 0-18 16,2 9 18-16,-2-9-18 0,0 0-1323 0</inkml:trace>
  <inkml:trace contextRef="#ctx0" brushRef="#br0" timeOffset="26402.42">13520 4368 1166 0,'0'0'0'0,"0"0"0"16,-23-12 0-16,23 12 13 0,0 0-13 0,-16-12 14 15,6-4-14-15,10 16 1 0,0 0-1 0,0-24 2 16,5-14-2-16,-5 38-5 0,0 0 5 0,12-31-4 0,-1 13 4 16,1 3-831-16</inkml:trace>
  <inkml:trace contextRef="#ctx0" brushRef="#br0" timeOffset="26851.27">13709 4465 886 0,'0'0'0'0,"7"15"0"0,11 22 0 15,-18-37-5-15,0 0 5 0,23 52-4 0,7 10 4 0,-30-62 0 16,0 0 0-16,26 61 1 0,-1-6-1 0,-25-55 32 16,0 0-32-16,21 41 33 0,-3-8-33 0,-18-33 108 15,0 0-108-15,10 23 109 0,-5-9-109 0,-5-14 125 16,0 0-125-16,7 7 126 0,2-11-126 0,-9 4 105 0,0 0-105 15,9-17 106-15,9-20-106 0,-18 37 78 0,0 0-78 16,16-48 79-16,-9-16-79 0,-7 64 58 0,0 0-58 16,7-57 59-16,0 21-59 0,-7 36 46 0,0 0-46 0,9-28 46 15,-4 7-46-15,-5 21 33 0,0 0-33 0,18-15 33 16,8 2-33-16,-26 13 24 0,0 0-24 0,37-8 24 16,7 8-24-16,-44 0 20 0,0 0-20 0,46 0 20 15,3 0-20-15,-49 0 16 0,0 0-16 0,44 3 17 16,-6-6-17-16,-38 3 15 0,0 0-15 0,22-7 16 15,-4-2-16-15,-18 9 15 0,0 0-15 0,11-8 16 16,-6-5-16-16,-5 13 15 0,0 0-15 0,-2-15 16 16,-12-13-16-16,14 28 15 0,0 0-15 0,-26-26 16 15,-10 14-16-15,36 12 16 0,0 0-16 0,-33 0 16 16,6 17-16-16,27-17 14 0,0 0-14 0,-17 32 14 16,8 9-14-16,9-41 14 0,0 0-14 0,0 52 14 0,9 17-14 15,-9-69 9-15,0 0-9 0,17 69 10 0,6-5-10 16,-23-64 6-16,0 0-6 0,32 49 6 0,0-20-6 15,-32-29 2-15,0 0-2 0,26 19 2 0,-8-10-2 16,-18-9 0-16,0 0 0 0,25-3 0 0,19-15 0 16,0 1-1757-16</inkml:trace>
  <inkml:trace contextRef="#ctx0" brushRef="#br0" timeOffset="27272.04">17052 4347 1143 0,'0'0'0'0,"0"0"0"0,22 0 0 15,-22 0 49-15,0 0-49 0,18 0 49 0,-7 4-49 16,-11-4 24-16,0 0-24 0,8 12 24 0,7 17-24 15,-15-29 104-15,0 0-104 0,15 40 105 0,-4 8-105 16,-11-48 69-16,0 0-69 0,7 49 69 0,-5-1-69 16,-2-48 54-16,0 0-54 0,0 49 55 0,3 4-55 15,-3-53 44-15,0 0-44 0,2 44 45 0,0-24-45 16,-2-20 32-16,0 0-32 0,0 0 32 0,11-3-32 0,1 1-1364 16</inkml:trace>
  <inkml:trace contextRef="#ctx0" brushRef="#br0" timeOffset="27407.91">17247 4416 1446 0,'0'0'0'0,"0"7"0"0,0 14 0 0,0-21 16 0,0 0-16 16,0 21 16-16,0-2-16 0,0-19 28 0,0 0-28 15,2 24 29-15,0 9-29 0,-2-33 76 0,0 0-76 16,5 45 76-16,4 10-76 0,-9-55 54 0,0 0-54 0,16 54 54 16,3-18-54-16,1 1-1287 0</inkml:trace>
  <inkml:trace contextRef="#ctx0" brushRef="#br0" timeOffset="122170.8">20724 2515 863 0,'0'0'0'0,"0"0"0"15,0 0 0-15,0 0 38 0,0 0-38 0,0 0 38 16,35 19-38-16,-35-19 99 0,0 0-99 0,27 15 100 0,6-6-100 16,-33-9 84-16,0 0-84 0,44 5 85 0,18-5-85 15,-62 0 53-15,0 0-53 0,72 0 54 0,9 0-54 16,-81 0 28-16,0 0-28 0,80 3 28 0,-15-3-28 16,-65 0 25-16,0 0-25 0,48-5 25 0,-20-2-25 15,-28 7 23-15,0 0-23 0,23-12 24 0,-7 4-24 16,-16 8 22-16,0 0-22 0,12-13 23 0,0-11-23 15,-12 24 8-15,0 0-8 0,9-24 8 0,-5 5-8 0,-4 19 1 16,0 0-1-16,0-14 1 0,-2-5-1 0,2 19-1 16,0 0 1-16,-3-21-1 0,1 6 1 0,2 15-7 15,0 0 7-15,-6-12-7 0,3 3 7 0,3 9-19 0,0 0 19 16,-7-7-18-16,7 7 18 0,0 0-21 0,0 0 21 16,0 0-20-16,-4-5 20 0,4 5-13 0,0 0 13 15,0 0-12-15,0 0 12 0,0 0-6 0,0 0 6 16,14 8-5-16,4 12 5 0,-18-20-2 0,0 0 2 15,28 29-1-15,4 7 1 0,-32-36 1 0,0 0-1 0,27 40 1 16,-10-4-1-16,-17-36 8 0,0 0-8 0,5 33 9 16,-13-5-9-16,8-28 17 0,0 0-17 0,-25 28 17 15,-17 1-17-15,42-29 27 0,0 0-27 0,-46 24 27 16,0 1-27-16,46-25 27 0,0 0-27 0,-34 15 28 16,10-3-28-16,24-12 12 0,0 0-12 0,-18 12 12 15,6 4-12-15,1 1-1203 0</inkml:trace>
  <inkml:trace contextRef="#ctx0" brushRef="#br0" timeOffset="127201.33">23250 2073 718 0,'0'0'0'0,"0"0"0"16,0 0 0-16,0 0 55 0,0 0-55 0,0 0 56 15,7 30-56-15,-7-30 130 0,0 0-130 0,5 22 131 16,2-1-131-16,-7-21 96 0,0 0-96 0,9 28 96 16,5 8-96-16,-14-36 76 0,0 0-76 0,16 41 76 15,0 4-76-15,-16-45 42 0,0 0-42 0,14 56 43 16,-3 20-43-16,-11-76 37 0,0 0-37 0,10 81 37 16,-5-5-37-16,-5-76 19 0,0 0-19 0,8 61 19 15,-3-19-19-15,-5-42 6 0,0 0-6 0,3 27 7 16,-4-6-7-16,1-21 0 0,0 0 0 0,0 12 0 15,3 0 0-15,1-3-1173 0</inkml:trace>
  <inkml:trace contextRef="#ctx0" brushRef="#br0" timeOffset="127484.43">23243 2025 931 0,'0'0'0'0,"7"-12"0"0,14-21 0 16,-21 33-2-16,0 0 2 0,32-37-2 0,10 6 2 0,-42 31-7 16,0 0 7-16,46-24-6 0,-2 8 6 0,-44 16 0 15,0 0 0-15,46-1 0 0,0 6 0 0,-46-5 16 0,0 0-16 16,40 16 16-16,-8 20-16 0,-32-36 48 0,0 0-48 16,16 52 49-16,-18 26-49 0,2-78 58 0,0 0-58 15,-17 76 58-15,-15-12-58 0,32-64 60 0,0 0-60 16,-41 45 61-16,-5-12-61 0,46-33 40 0,0 0-40 0,-45 19 41 15,4-7-41-15,41-12 30 0,0 0-30 16,-35 8 31-16,10-4-31 0,25-4 22 0,0 0-22 0,-16 0 23 16,9-4-23-16,0 4-1041 0</inkml:trace>
  <inkml:trace contextRef="#ctx0" brushRef="#br0" timeOffset="128069.19">23800 1798 1110 0,'0'0'0'0,"0"0"0"16,0 0 0-16,0 0-14 0,0 0 14 0,11 12-14 16,-6-3 14-16,-5-9-30 0,0 0 30 0,5 24-30 15,1 16 30-15,-6-40 7 0,0 0-7 0,7 60 7 16,1 25-7-16,-8-85 54 0,0 0-54 0,9 85 55 16,-2-12-55-16,-7-73 89 0,0 0-89 0,6 65 90 15,-3-13-90-15,-3-52 77 0,0 0-77 0,2 49 77 16,3 3-77-16,-5-52 54 0,0 0-54 0,9 41 55 15,-5-16-55-15,-4-25 43 0,0 0-43 0,5 6 44 16,0-16-44-16,-5 10 34 0,0 0-34 0,11-17 35 0,5-4-35 16,-16 21 27-16,0 0-27 0,19-24 27 0,2-7-27 15,-21 31 20-15,0 0-20 0,18-30 21 0,-4 15-21 16,-14 15 18-16,0 0-18 0,16-13 19 0,14 5-19 16,-30 8 17-16,0 0-17 0,35-4 18 0,0 16-18 15,-35-12 14-15,0 0-14 0,34 21 15 0,-11 10-15 16,-23-31 3-16,0 0-3 0,16 37 4 0,-2 4-4 15,-2-1-1400-15</inkml:trace>
  <inkml:trace contextRef="#ctx0" brushRef="#br0" timeOffset="128369.62">24356 2191 1367 0,'0'0'0'16,"0"0"0"-16,3 7 0 0,-3-7 13 0,0 0-13 15,2 24 13-15,-2 18-13 0,0-42 13 0,0 0-13 0,4 45 13 16,3-11-13-16,-7-34 57 0,0 0-57 0,12 30 57 16,0-3-57-16,-12-27 44 0,0 0-44 0,16 25 45 15,2-1-45-15,-18-24 36 0,0 0-36 0,14 15 37 16,-5-18-37-16,-9 3 30 0,0 0-30 0,9-12 31 16,1 0-31-16,-10 12 18 0,0 0-18 0,13-21 18 15,-1-19-18-15,-12 40 16 0,0 0-16 0,0-40 17 16,-14 7-17-16,14 33 15 0,0 0-15 0,-20-24 16 15,-8 3-16-15,28 21 13 0,0 0-13 0,-28-10 13 16,5 8-13-16,23 2 6 0,0 0-6 0,-21 9 6 0,5 3-6 16,16-12 2-16,0 0-2 0,-9 16 3 0,6 4-3 15,-1-4-1365-15</inkml:trace>
  <inkml:trace contextRef="#ctx0" brushRef="#br0" timeOffset="128834.74">24926 1776 751 0,'0'0'0'0,"0"0"0"0,0 0 0 16,0 0 70-16,0 0-70 0,0 0 71 0,-8-6-71 15,8 6 94-15,0 0-94 0,0 0 95 0,8 21-95 16,-8-21 74-16,0 0-74 0,5 28 74 0,-2 12-74 16,-3-40 43-16,0 0-43 0,6 57 44 0,-1 21-44 15,-5-78 28-15,0 0-28 0,11 83 28 0,1-11-28 16,-12-72 20-16,0 0-20 0,14 61 20 0,2-7-20 15,-16-54 18-15,0 0-18 0,12 43 18 0,1-10-18 0,-1 0-1026 16</inkml:trace>
  <inkml:trace contextRef="#ctx0" brushRef="#br0" timeOffset="129233.7">24897 2251 987 0,'0'0'0'16,"-7"7"0"-16,-9 5 0 0,16-12 20 15,0 0-20-15,-17 13 21 0,3-12-21 0,14-1 42 0,0 0-42 16,-7 4 43-16,7-4-43 0,0 0 44 0,0 0-44 15,0 0 44-15,0 0-44 0,0 0 28 0,0 0-28 16,12-12 28-16,16 0-28 0,-28 12 20 0,0 0-20 0,39-18 20 16,7-4-20-16,-46 22 22 0,0 0-22 0,49-24 23 15,11-2-23-15,-60 26 25 0,0 0-25 0,57-25 26 16,-15 13-26-16,-42 12 25 0,0 0-25 0,37-10 25 16,-7 10-25-16,-30 0 39 0,0 0-39 0,26 15 40 15,-8 10-40-15,-18-25 40 0,0 0-40 0,16 31 41 16,-2-2-41-16,-14-29 38 0,0 0-38 0,14 28 38 15,-2-7-38-15,-12-21 36 0,0 0-36 0,13 15 36 16,-1-6-36-16,-12-9 31 0,0 0-31 0,14 3 31 16,6-3-31-16,-20 0 25 0,0 0-25 0,19-3 26 0,-7-2-26 15,-12 5 20-15,0 0-20 0,11-4 20 0,3-3-20 16,-14 7 16-16,0 0-16 0,11-12 17 0,-8-2-17 16,-3 14 13-16,0 0-13 0,-7-22 14 0,-14-4-14 15,21 26 13-15,0 0-13 0,-26-23 14 0,-3 10-14 16,29 13 14-16,0 0-14 0,-26-4 14 0,3 4-14 15,23 0 6-15,0 0-6 0,-19 4 7 0,6-3-7 16,13-1 0-16,0 0 0 0,-7 4 1 0,7-4-1 16,0 0-1465-16</inkml:trace>
  <inkml:trace contextRef="#ctx0" brushRef="#br0" timeOffset="129569.58">25518 1956 1278 0,'0'0'0'0,"11"0"0"0,17 5 0 0,-28-5 24 0,0 0-24 15,39 15 24-15,0 22-24 0,-39-37 42 0,0 0-42 16,33 45 42-16,-6-2-42 0,-27-43 51 0,0 0-51 0,19 41 52 16,-5-9-52-16,-14-32 35 0,0 0-35 0,11 26 35 15,-4-7-35-15,-7-19 29 0,0 0-29 0,5 12 29 16,-3 3-29-16,-2-15 25 0,0 0-25 0,2 9 25 16,-2-9-25-16,0 0 17 0,0 0-17 0,0 0 18 15,0 0-18-15,0 0 9 0,0 0-9 0,7-9 10 16,-6-10-10-16,-1 19 4 0,0 0-4 0,4-24 4 15,-1-9-4-15,-3 33 1 0,0 0-1 0,4-33 1 16,-1 11-1-16,-3 22 0 0,0 0 0 0,2-14 0 16,0 7 0-16,-2 7 0 0,0 0 0 0,9-3 0 0,8 3 0 15,-17 0 0-15,0 0 0 0,27 10 0 0,-1 7 0 16,-26-17 0-16,0 0 0 0,23 24 0 0,-5 1 0 16,-18-25 0-16,0 0 0 0,19 24 0 0,6 0 0 15,-25-24 0-15,0 0 0 0,28 21 0 0,0-6 0 16,1 1-1257-16</inkml:trace>
  <inkml:trace contextRef="#ctx0" brushRef="#br0" timeOffset="129854.79">26213 1859 1177 0,'0'0'0'0,"0"0"0"0,0 0 0 0,0 0 12 0,0 0-12 16,0 0 12-16,-9 8-12 0,9-8 23 0,0 0-23 15,-10 12 23-15,1 9-23 0,9-21 48 0,0 0-48 16,-5 21 49-16,3 7-49 0,2-28 35 0,0 0-35 16,2 36 35-16,8 9-35 0,-10-45 36 0,0 0-36 15,11 48 37-15,1-1-37 0,-12-47 30 0,0 0-30 0,14 42 30 16,-1-6-30-16,-13-36 25 0,0 0-25 0,8 33 25 16,-2-2-25-16,-6-31 26 0,0 0-26 0,0 28 27 15,-7-4-27-15,7-24 25 0,0 0-25 0,-13 17 26 16,-3-1-26-16,16-16 22 0,0 0-22 0,-17 12 23 15,1-9-23-15,16-3 16 0,0 0-16 0,-12 2 16 16,3-4-16-16,9 2 13 0,0 0-13 0,0 0 14 16,-9-12-14-16,0 0-1294 0</inkml:trace>
  <inkml:trace contextRef="#ctx0" brushRef="#br0" timeOffset="141303.41">19151 4602 662 0,'0'0'0'0,"0"0"0"16,0 0 0-16,0 0 35 0,0 0-35 0,0 0 36 16,0 0-36-16,0 0 88 0,0 0-88 0,0 0 89 15,40 15-89-15,-40-15 107 0,0 0-107 0,37 2 107 0,13-2-107 16,-50 0 78-16,0 0-78 0,58 0 78 0,5 0-78 16,-63 0 47-16,0 0-47 0,73-2 48 0,17-10-48 15,-90 12 32-15,0 0-32 0,89-12 32 0,-9 0-32 16,-80 12 25-16,0 0-25 0,65-11 25 0,-23 3-25 15,-42 8 25-15,0 0-25 0,27-9 26 0,-13 2-26 16,-14 7 25-16,0 0-25 0,9-5 25 0,-4-4-25 16,-5 9 22-16,0 0-22 0,2-7 22 0,-4-1-22 0,2 8 18 15,0 0-18-15,-2-9 18 0,-3-1-18 0,5 10 15 16,0 0-15-16,-2-9 16 0,1 0-16 0,1 9 9 16,0 0-9-16,0 0 10 0,-9-7-10 0,9 7 7 15,0 0-7-15,0 0 7 0,-6 4-7 0,6-4 5 0,0 0-5 16,0 0 6-16,9 16-6 0,-9-16 3 0,0 0-3 15,14 12 4-15,8 3-4 0,-22-15 2 0,0 0-2 16,21 21 3-16,-4 0-3 0,-17-21 3 0,0 0-3 16,9 21 3-16,-11 1-3 0,2-22 2 0,0 0-2 0,-12 29 3 15,-9 8-3-15,21-37 2 0,0 0-2 0,-28 33 3 16,-4-6-3-16,32-27 1 0,0 0-1 0,-37 19 2 16,-4-1-2-16,41-18 1 0,0 0-1 0,-40 12 1 15,8-9-1-15,4 1-1274 0</inkml:trace>
  <inkml:trace contextRef="#ctx0" brushRef="#br0" timeOffset="147018.84">21211 4998 863 0,'0'0'0'0,"0"0"0"0,0 0 0 16,0 0 41-16,0 0-41 0,21-16 42 0,-7 1-42 15,-14 15 75-15,0 0-75 0,19-26 75 0,8-18-75 16,-27 44 88-16,0 0-88 0,26-60 89 0,1-18-89 15,-27 78 57-15,0 0-57 0,25-85 57 0,-3 9-57 16,-22 76 41-16,0 0-41 0,18-78 41 0,-9-1-41 16,-9 79 40-16,0 0-40 0,3-85 40 0,-4-9-40 0,1 94 39 15,0 0-39-15,-4-81 40 0,-1 29-40 16,5 52 36-16,0 0-36 0,-7-40 36 0,-2 7-36 0,9 33 34 16,0 0-34-16,-11-20 35 0,1 4-35 0,10 16 36 15,0 0-36-15,-13-3 37 0,-2 10-37 0,15-7 37 0,0 0-37 16,-11 17 38-16,2 14-38 0,9-31 30 0,0 0-30 15,-9 57 30-15,4 37-30 0,5-94 25 0,0 0-25 16,0 103 26-16,9-6-26 0,-9-97 19 0,0 0-19 16,14 97 20-16,4 9-20 0,-18-106 16 0,0 0-16 15,24 97 16-15,8-19-16 0,-32-78 11 0,0 0-11 0,32 69 12 16,-6-14-12-16,1 1-1532 0</inkml:trace>
  <inkml:trace contextRef="#ctx0" brushRef="#br0" timeOffset="147619.1">21900 4714 886 0,'0'0'0'16,"-5"-12"0"-16,-5-12 0 0,10 24 14 0,0 0-14 0,-16-25 15 15,-2 1-15-15,18 24 32 0,0 0-32 0,-23-15 33 16,-2 3-33-16,25 12 60 0,0 0-60 0,-24-7 61 16,-1 10-61-16,25-3 82 0,0 0-82 0,-19 16 82 15,5 13-82-15,14-29 75 0,0 0-75 0,-11 40 76 16,4 8-76-16,7-48 56 0,0 0-56 0,-4 45 56 15,4-1-56-15,0-44 42 0,0 0-42 0,4 36 43 16,1-7-43-16,-5-29 31 0,0 0-31 0,5 23 32 16,1-13-32-16,-6-10 22 0,0 0-22 0,0 0 23 15,12 2-23-15,-12-2 15 0,0 0-15 0,16-10 16 16,10-11-16-16,-26 21 13 0,0 0-13 0,29-33 13 0,-3-12-13 16,-26 45 11-16,0 0-11 0,25-40 11 0,-9 16-11 15,-16 24 8-15,0 0-8 0,9-21 9 0,-4 9-9 16,-5 12 8-16,0 0-8 0,14 0 8 15,12 17-8-15,-26-17 6 0,0 0-6 0,34 25 7 0,5 2-7 16,-39-27 9-16,0 0-9 0,33 33 10 0,1-5-10 16,-34-28 3-16,0 0-3 0,28 17 4 0,-10-6-4 15,-1-1-1344-15</inkml:trace>
  <inkml:trace contextRef="#ctx0" brushRef="#br0" timeOffset="147902.84">22209 4041 1356 0,'0'0'0'15,"0"0"0"-15,0-9 0 0,0 9 28 0,0 0-28 0,0-3 28 16,0 3-28-16,0 0 59 0,0 0-59 0,0 0 59 16,7 12-59-16,-7-12 75 0,0 0-75 0,7 24 75 15,2 16-75-15,-9-40 47 0,0 0-47 0,7 66 47 16,-2 31-47-16,-5-97 36 0,0 0-36 0,6 100 37 15,-1-12-37-15,-5-88 29 0,0 0-29 0,7 90 29 16,-5 17-29-16,-2-107 21 0,0 0-21 0,7 97 22 16,7-27-22-16,-14-70 19 0,0 0-19 0,18 45 19 15,-6-21-19-15,-12-24 4 0,0 0-4 0,16 12 4 16,5-7-4-16,-21-5-3 0,0 0 3 0,16-5-3 0,0-12 3 16,0 1-1431-16</inkml:trace>
  <inkml:trace contextRef="#ctx0" brushRef="#br0" timeOffset="148097.6">22103 4581 1031 0,'0'0'0'0,"0"0"0"0,14 5 0 0,-14-5 0 16,0 0 0-16,16-5 0 0,14-7 0 0,-30 12-2 15,0 0 2-15,48-16-2 0,17-8 2 0,-65 24 9 0,0 0-9 16,67-24 10-16,-10-1-10 0,-57 25 22 0,0 0-22 15,42-19 22-15,-17 7-22 0,-25 12 6 0,0 0-6 16,17-14 7-16,3-13-7 0,-1-1-768 0</inkml:trace>
  <inkml:trace contextRef="#ctx0" brushRef="#br0" timeOffset="148337.07">22534 4141 931 0,'0'0'0'0,"0"0"0"15,10-8 0-15,-10 8 2 0,0 0-2 0,6-7 3 16,-6 7-3-16,0 0 7 0,0 0-7 0,0 0 7 15,0 0-7-15,0 0 56 0,0 0-56 0,-2 8 57 16,4 15-57-16,-2-23 78 0,0 0-78 0,3 33 79 16,4 20-79-16,-7-53 88 0,0 0-88 0,5 64 88 15,4 4-88-15,-9-68 73 0,0 0-73 0,7 69 74 16,-5 4-74-16,-2-73 65 0,0 0-65 0,2 85 65 16,0 11-65-16,-2-96 45 0,0 0-45 0,5 90 46 0,5-22-46 15,-10-68 30-15,0 0-30 0,11 48 31 0,-4-20-31 16,-7-28 15-16,0 0-15 0,11 17 16 0,3-11-16 15,-14-6 3-15,0 0-3 0,17 1 3 0,3-4-3 16,-1-1-1337-16</inkml:trace>
  <inkml:trace contextRef="#ctx0" brushRef="#br0" timeOffset="148576.97">22652 4569 830 0,'0'0'0'16,"7"-7"0"-16,11-5 0 0,-18 12 16 0,0 0-16 15,17-16 17-15,-3 11-17 0,-14 5 30 0,0 0-30 16,21 3 31-16,17 6-31 0,-38-9 51 0,0 0-51 0,38 24 51 16,-8 25-51-16,-30-49 59 0,0 0-59 0,20 57 60 15,-8 0-60-15,-12-57 50 0,0 0-50 0,11 52 50 16,-3-12-50-16,-8-40 43 0,0 0-43 0,11 27 44 15,-4-9-44-15,0-3-939 0</inkml:trace>
  <inkml:trace contextRef="#ctx0" brushRef="#br0" timeOffset="148742.97">22899 4326 1390 0,'0'0'0'0,"0"0"0"0,10 6 0 16,-10-6 35-16,0 0-35 0,9 7 35 0,-9-7-35 15,0 0 42-15,0 0-42 0,0 0 43 0,9 5-43 16,-9-5 14-16,0 0-14 0,0 0 14 0,12 7-14 16,-12-7 2-16,0 0-2 0,11 8 2 0,7 4-2 15,-1 1-1123-15</inkml:trace>
  <inkml:trace contextRef="#ctx0" brushRef="#br0" timeOffset="149101.91">23372 4387 1110 0,'0'0'0'0,"0"0"0"16,-4 17 0-16,4-17 31 0,0 0-31 0,-9 12 32 15,-10 7-32-15,19-19 62 0,0 0-62 0,-28 25 62 16,-13-1-62-16,41-24 51 0,0 0-51 0,-42 33 52 16,3 12-52-16,39-45 60 0,0 0-60 0,-25 57 60 15,15 14-60-15,10-71 52 0,0 0-52 0,5 69 52 0,14-21-52 16,-19-48 47-16,0 0-47 0,36 39 48 0,13-13-48 15,-49-26 35-15,0 0-35 0,51 17 36 0,-10-12-36 16,-41-5 3-16,0 0-3 0,35-2 4 0,-3-10-4 16,1 2-1288-16</inkml:trace>
  <inkml:trace contextRef="#ctx0" brushRef="#br0" timeOffset="149386.63">23504 4659 1233 0,'0'0'0'0,"0"0"0"0,10 12 0 0,-10-12 9 15,0 0-9-15,7 12 9 0,1-3-9 0,-8-9 16 16,0 0-16-16,10 10 16 0,4-1-16 0,-14-9 26 15,0 0-26-15,16 8 26 0,2-4-26 0,-18-4 19 16,0 0-19-16,19-7 20 0,4-11-20 0,-23 18 15 0,0 0-15 16,21-20 16-16,-5 1-16 0,-16 19 22 0,0 0-22 15,9-18 23-15,-9-6-23 0,0 24 36 0,0 0-36 16,-7-24 37-16,-7 0-37 0,14 24 46 0,0 0-46 0,-21-19 46 16,-4 10-46-16,25 9 52 0,0 0-52 15,-27 5 53-15,-1 14-53 0,28-19 66 0,0 0-66 16,-26 33 67-16,1 16-67 0,25-49 61 0,0 0-61 0,-16 60 62 15,13-3-62-15,3-57 55 0,0 0-55 0,10 56 56 16,13-17-56-16,-23-39 42 0,0 0-42 0,28 30 42 16,2-15-42-16,-30-15 34 0,0 0-34 0,39 9 35 15,11-4-35-15,-50-5 16 0,0 0-16 0,40 4 16 16,-15-1-16-16,0-3-1644 0</inkml:trace>
  <inkml:trace contextRef="#ctx0" brushRef="#br0" timeOffset="150052.99">24813 4319 1020 0,'0'0'0'0,"0"0"0"0,0 0 0 16,0 0 9-16,0 0-9 0,14 28 9 0,-5-12-9 16,-9-16 18-16,0 0-18 0,14 21 18 0,5 15-18 15,-19-36 114-15,0 0-114 0,19 45 114 0,1 0-114 16,-20-45 89-16,0 0-89 0,18 52 89 0,-3 15-89 16,-15-67 74-16,0 0-74 0,16 66 75 0,-2-5-75 15,-14-61 57-15,0 0-57 0,11 41 57 0,-2-10-57 0,-9-31 44 16,0 0-44-16,7 19 45 0,-4-10-45 0,-3-9 35 15,0 0-35-15,14-9 35 0,13-18-35 0,-27 27 30 16,0 0-30-16,30-49 30 0,0-18-30 0,-30 67 25 16,0 0-25-16,28-70 25 0,-5 6-25 0,-23 64 26 15,0 0-26-15,18-53 27 0,-8 13-27 0,-10 40 25 0,0 0-25 16,9-33 26-16,0 9-26 0,-9 24 18 0,0 0-18 16,14-16 18-16,4-1-18 0,-18 17 15 0,0 0-15 15,23-16 15-15,1 1-15 0,3 3-1577 0</inkml:trace>
  <inkml:trace contextRef="#ctx0" brushRef="#br0" timeOffset="150228.15">25476 4396 1446 0,'0'0'0'0,"0"12"0"15,0 21 0-15,0-33 14 0,0 0-14 0,-2 43 14 16,0-7-14-16,2-36 37 0,0 0-37 0,-5 45 38 0,3 4-38 15,2-49 25-15,0 0-25 0,-3 48 26 0,-1-12-26 16,4-36 13-16,0 0-13 0,-2 28 14 0,4-14-14 16,0 2-1161-16</inkml:trace>
  <inkml:trace contextRef="#ctx0" brushRef="#br0" timeOffset="150377.47">25455 4096 1412 0,'0'0'0'0,"0"0"0"0,-7 0 0 0,7 0 16 16,0 0-16-16,-7 0 17 0,7 0-17 0,0 0 23 0,0 0-23 16,-7-3 24-16,7 3-24 0,0 0 0 0,0 0 0 15,14 12 0-15,12 3 0 0,1 3-1059 0</inkml:trace>
  <inkml:trace contextRef="#ctx0" brushRef="#br0" timeOffset="150984.71">25876 3904 1054 0,'0'0'0'0,"0"0"0"0,7-9 0 15,-7 9 46-15,0 0-46 0,2-5 47 0,-2 5-47 16,0 0 96-16,0 0-96 0,4 14 96 0,1 22-96 0,-5-36 94 15,0 0-94-15,7 49 95 0,0 6-95 0,-7-55 69 16,0 0-69-16,4 76 69 0,-8 30-69 0,4-106 53 0,0 0-53 16,-9 106 54-16,-5-18-54 0,14-88 41 0,0 0-41 15,-18 88 41-15,-3-1-41 0,21-87 33 0,0 0-33 16,-19 79 34-16,7-25-34 0,12-54 32 0,0 0-32 16,-8 36 32-16,7-17-32 0,1-19 26 0,0 0-26 15,0 0 26-15,9-3-26 0,-9 3 20 0,0 0-20 16,15-30 21-16,15-34-21 0,-30 64 16 0,0 0-16 15,39-67 17-15,7 13-17 0,-46 54 12 0,0 0-12 0,44-43 12 16,-10 17-12-16,-34 26 10 0,0 0-10 0,33-19 11 16,6 7-11-16,-39 12 9 0,0 0-9 0,41 0 10 15,-8 12-10-15,-33-12 5 0,0 0-5 0,25 21 5 16,-9 10-5-16,-16-31 3 0,0 0-3 0,3 40 3 16,-13 5-3-16,10-45 3 0,0 0-3 0,-20 48 3 15,-10-8-3-15,30-40 2 0,0 0-2 0,-39 29 3 16,-8-4-3-16,47-25 1 0,0 0-1 0,-48 12 2 15,4-9-2-15,44-3 0 0,0 0 0 0,-33-9 1 16,15-3-1-16,18 12-4 0,0 0 4 0,0-31-4 0,18-14 4 16,-1-3-1590-16</inkml:trace>
  <inkml:trace contextRef="#ctx0" brushRef="#br0" timeOffset="151285.29">26263 4359 1535 0,'0'0'0'0,"10"9"0"0,20 19 0 0,-30-28 22 16,0 0-22-16,42 29 22 0,10 2-22 0,-52-31 40 0,0 0-40 15,40 33 40-15,-19 3-40 0,-21-36 67 0,0 0-67 16,7 44 68-16,-14 4-68 0,7-48 36 0,0 0-36 16,-17 45 37-16,-8-9-37 0,25-36 22 0,0 0-22 15,-25 25 23-15,15-13-23 0,10-12 20 0,0 0-20 16,0 0 20-16,-6-16-20 0,6 16 14 0,0 0-14 0,9-33 14 15,16-15-14-15,-25 48 10 0,0 0-10 16,26-57 11-16,-3 8-11 0,-23 49 8 0,0 0-8 0,18-48 8 16,-4-4-8-16,-14 52 7 0,0 0-7 0,12-52 7 15,-3 12-7-15,-9 40 3 0,0 0-3 0,7-38 3 16,0 2-3-16,-7 36 1 0,0 0-1 0,6-35 1 16,-3 18-1-16,1 1-1470 0</inkml:trace>
  <inkml:trace contextRef="#ctx0" brushRef="#br0" timeOffset="152119.01">27044 4396 1065 0,'0'0'0'0,"0"0"0"15,-11 3 0-15,11-3 37 0,0 0-37 0,-16-7 38 16,-8-10-38-16,24 17 88 0,0 0-88 0,-30-19 89 16,-7 14-89-16,37 5 57 0,0 0-57 0,-37 5 58 15,1 14-58-15,36-19 40 0,0 0-40 0,-26 29 40 16,1 8-40-16,25-37 29 0,0 0-29 0,-16 43 29 15,6 2-29-15,10-45 21 0,0 0-21 0,-5 45 22 16,6 3-22-16,-1-48 21 0,0 0-21 0,7 44 21 0,4-15-21 16,-11-29 19-16,0 0-19 0,14 19 20 0,2-14-20 15,-16-5 18-15,0 0-18 0,26-8 18 0,15-20-18 16,-41 28 15-16,0 0-15 0,42-30 16 0,-13 3-16 16,-29 27 13-16,0 0-13 0,22-24 14 0,-4-9-14 15,-18 33 13-15,0 0-13 0,14-28 14 0,-5 4-14 16,-9 24 16-16,0 0-16 0,5-16 16 0,-3 8-16 15,-2 8 16-15,0 0-16 0,0 0 16 0,9-4-16 16,-9 4 16-16,0 0-16 0,14 7 17 0,9 14-17 0,-23-21 16 16,0 0-16-16,26 15 17 0,-3-3-17 0,-23-12 16 15,0 0-16-15,29 9 16 0,6-4-16 0,-35-5 12 16,0 0-12-16,39 0 13 0,1-5-13 0,-40 5 9 0,0 0-9 16,39-9 10-16,-11-6-10 0,-28 15 8 0,0 0-8 15,27-28 9-15,-1-20-9 0,-26 48 9 0,0 0-9 16,21-64 10-16,-14-14-10 0,-7 78 13 0,0 0-13 15,0-76 13-15,-1 6-13 0,1 70 16 0,0 0-16 0,-7-64 16 16,-4 7-16-16,11 57 16 0,0 0-16 0,-9-45 17 16,7 9-17-16,2 36 15 0,0 0-15 0,2-24 15 15,0 8-15-15,-2 16 17 0,0 0-17 0,0 0 17 16,3 17-17-16,-3-17 17 0,0 0-17 0,4 32 17 16,-2 4-17-16,-2-36 16 0,0 0-16 0,1 42 17 15,3 13-17-15,-4-55 13 0,0 0-13 0,4 69 13 16,1 16-13-16,-5-85 11 0,0 0-11 0,7 85 11 15,-2-16-11-15,-5-69 8 0,0 0-8 0,4 60 9 16,1-11-9-16,-5-49 5 0,0 0-5 0,2 43 6 16,0-10-6-16,-1 3-1707 0</inkml:trace>
  <inkml:trace contextRef="#ctx0" brushRef="#br0" timeOffset="152330.26">27298 4368 1479 0,'0'0'0'0,"3"7"0"0,6 7 0 15,-9-14 19-15,0 0-19 0,13 15 20 0,-1-8-20 16,-12-7 20-16,0 0-20 0,23 5 21 0,12 2-21 0,-35-7 10 16,0 0-10-16,35 2 10 0,-12-4-10 0,-23 2 10 15,0 0-10-15,27 0 11 0,13 0-11 0,-40 0 21 16,0 0-21-16,39 9 21 0,-9 8-21 0,-30-17 26 0,0 0-26 16,21 23 27-16,-6-2-27 0,-15-21 28 0,0 0-28 15,8 17 29-15,-2-2-29 0,-6-15 18 0,0 0-18 16,5 13 19-16,0-1-19 0,-5-12 8 0,0 0-8 15,0 0 8-15,11 7-8 0,-1-2-1294 0</inkml:trace>
  <inkml:trace contextRef="#ctx0" brushRef="#br0" timeOffset="152464.31">27705 4202 1289 0,'0'0'0'0,"-3"-9"0"16,-6-15 0-16,9 24 10 0,0 0-10 0,-11-28 11 15,3 13-11-15,8 15 21 0,0 0-21 0,-2-9 21 16,2 9-21-16,0 0 19 0,0 0-19 0,0 0 20 15,7 0-20-15,-7 0 6 0,0 0-6 0,19 9 7 16,17 6-7-16,1-3-993 0</inkml:trace>
  <inkml:trace contextRef="#ctx0" brushRef="#br0" timeOffset="153101.78">27922 4278 1009 0,'0'0'0'0,"7"14"0"0,13 26 0 16,-20-40 15-16,0 0-15 0,21 48 16 0,-7-8-16 15,-14-40 30-15,0 0-30 0,11 33 31 0,-2-13-31 0,-9-20 63 16,0 0-63-16,7 16 64 0,0-9-64 0,-7-7 50 16,0 0-50-16,7 5 50 0,-7-5-50 0,0 0 48 0,0 0-48 15,12 0 49-15,-1-8-49 0,-11 8 53 0,0 0-53 16,10-21 53-16,1-19-53 0,-11 40 50 0,0 0-50 15,5-45 51-15,-7 2-51 0,2 43 46 0,0 0-46 16,-9-45 46-16,-5 0-46 0,14 45 47 0,0 0-47 16,-16-31 47-16,1 18-47 0,15 13 47 0,0 0-47 0,-14 7 47 15,3 23-47-15,11-30 37 0,0 0-37 0,-11 31 38 16,1 5-38-16,10-36 32 0,0 0-32 0,-6 33 33 16,6-5-33-16,0-28 24 0,0 0-24 0,8 21 24 15,2-9-24-15,-10-12 12 0,0 0-12 0,12 8 13 16,-1-8-13-16,-11 0 5 0,0 0-5 0,18-8 5 15,15-8-5-15,-33 16 1 0,0 0-1 0,37-17 1 16,-1-2-1-16,-36 19 0 0,0 0 0 0,29-17 0 16,-7 4 0-16,-22 13 0 0,0 0 0 0,17-10 0 15,-4 5 0-15,-13 5 0 0,0 0 0 0,12-4 1 0,2 1-1 16,-14 3 3-16,0 0-3 0,20 7 4 0,4 14-4 16,-24-21 10-16,0 0-10 0,23 20 10 0,-7 3-10 15,-16-23 14-15,0 0-14 0,12 17 15 0,-3-8-15 16,-9-9 19-16,0 0-19 0,0 0 19 0,9 7-19 15,-9-7 18-15,0 0-18 0,0 0 19 0,7 0-19 16,-7 0 9-16,0 0-9 0,9-9 10 0,10-19-10 16,-19 28 3-16,0 0-3 0,21-27 4 0,-8 2-4 15,-13 25 1-15,0 0-1 0,7-12 2 0,-4 4-2 0,-3 8 1 16,0 0-1-16,0 0 1 0,14-9-1 0,-14 9 0 16,0 0 0-16,18 9 1 0,10 11-1 0,-28-20 0 15,0 0 0-15,23 32 0 0,-14 1 0 0,-9-33 0 0,0 0 0 16,4 29 1-16,-4-5-1 0,0-24 0 0,0 0 0 15,0 23 0-15,1-3 0 0,-1-20 0 0,0 0 0 16,4 16 0-16,-1-4 0 0,1-3-1667 0</inkml:trace>
  <inkml:trace contextRef="#ctx0" brushRef="#br0" timeOffset="153734.94">29845 4339 875 0,'0'0'0'0,"0"0"0"0,-16-16 0 0,16 16 25 0,0 0-25 16,-18-24 25-16,-1-13-25 0,19 37 13 0,0 0-13 15,-19-45 14-15,5 6-14 0,14 39 57 0,0 0-57 16,-13-40 58-16,4 0-58 0,9 40 56 0,0 0-56 16,-5-36 57-16,7 6-57 0,-2 30 48 0,0 0-48 15,9-31 49-15,7-2-49 0,-16 33 41 0,0 0-41 0,15-29 41 16,7 10-41-16,-22 19 36 0,0 0-36 0,24-16 37 16,5 11-37-16,-29 5 34 0,0 0-34 0,24 9 34 15,-8 15-34-15,-16-24 32 0,0 0-32 0,2 33 33 16,-20 7-33-16,18-40 27 0,0 0-27 0,-35 45 27 15,-13 13-27-15,48-58 25 0,0 0-25 0,-53 73 26 16,-1 14-26-16,54-87 18 0,0 0-18 0,-51 79 18 16,5-15-18-16,46-64 9 0,0 0-9 0,-36 54 10 15,14-14-10-15,22-40 5 0,0 0-5 0,-13 33 6 16,10-6-6-16,3-27 1 0,0 0-1 0,8 16 1 16,14-4-1-16,-22-12 0 0,0 0 0 0,37 0 0 15,23-7 0-15,-60 7 0 0,0 0 0 0,70-16 0 0,8-8 0 16,-78 24 0-16,0 0 0 0,88-26 0 0,13 4 0 15,-101 22-2-15,0 0 2 0,89-21-1 0,-18-3 1 16,-71 24-6-16,0 0 6 0,62-24-5 0,-6-9 5 16,-1 0-1233-16</inkml:trace>
  <inkml:trace contextRef="#ctx0" brushRef="#br0" timeOffset="154585.31">29774 4266 796 0,'0'0'0'0,"0"0"0"0,0 0 0 16,0 0 50-16,0 0-50 0,11 26 51 0,-13-11-51 16,2-15 141-16,0 0-141 0,0 19 141 0,6 6-141 15,-6-25 103-15,0 0-103 0,7 24 103 0,3 9-103 16,-10-33 69-16,0 0-69 0,14 33 70 0,4-2-70 0,-18-31 41 16,0 0-41-16,23 36 41 0,3-3-41 0,-26-33 36 15,0 0-36-15,29 40 36 0,-3 1-36 0,-26-41 27 16,0 0-27-16,26 40 28 0,3-10-28 0,-29-30 11 15,0 0-11-15,24 22 11 0,-9-5-11 0,0 2-1257 0</inkml:trace>
  <inkml:trace contextRef="#ctx0" brushRef="#br0" timeOffset="155834.91">20867 5681 1043 0,'0'0'0'0,"0"0"0"0,-9 23 0 15,9-23 64-15,0 0-64 0,-5 14 64 0,3-4-64 16,2-10 125-16,0 0-125 0,2 12 125 0,5 14-125 16,-7-26 102-16,0 0-102 0,9 38 103 0,-1 7-103 15,-8-45 65-15,0 0-65 0,11 61 65 0,1 13-65 16,-12-74 42-16,0 0-42 0,11 83 42 0,-2-10-42 16,-9-73 31-16,0 0-31 0,5 78 31 0,-1 2-31 15,-4-80 27-15,0 0-27 0,3 81 28 0,4-12-28 16,-7-69 22-16,0 0-22 0,5 52 23 0,-1-28-23 15,-4-24 20-15,0 0-20 0,3 9 21 0,6-13-21 0,-9 4 14 16,0 0-14-16,20-24 15 0,4-24-15 0,-24 48 11 16,0 0-11-16,29-57 11 0,1-4-11 0,-30 61 9 15,0 0-9-15,30-52 10 0,-4 11-10 0,-26 41 10 0,0 0-10 16,23-25 11-16,0 10-11 0,-23 15 10 0,0 0-10 16,28 7 10-16,7 13-10 0,-35-20 7 15,0 0-7-15,36 40 7 0,-5 17-7 0,-31-57 5 0,0 0-5 0,23 64 6 16,-5-1-6-16,-18-63 3 0,0 0-3 0,16 45 4 15,-6-19-4-15,1 0-1580 0</inkml:trace>
  <inkml:trace contextRef="#ctx0" brushRef="#br0" timeOffset="156157.75">21477 6387 1345 0,'0'0'0'0,"5"6"0"0,6 6 0 16,-11-12 33-16,0 0-33 0,21 10 33 0,14-13-33 16,-35 3 63-16,0 0-63 0,32-12 64 0,-5-1-64 15,-27 13 47-15,0 0-47 0,23-24 47 0,0-12-47 16,-23 36 21-16,0 0-21 0,21-33 22 0,-14 12-22 16,-7 21 17-16,0 0-17 0,0-22 17 0,-6-4-17 15,6 26 16-15,0 0-16 0,-10-24 16 0,-11 8-16 0,21 16 19 16,0 0-19-16,-23-7 20 0,-5 11-20 0,28-4 21 15,0 0-21-15,-32 12 22 0,4 15-22 0,28-27 27 16,0 0-27-16,-22 37 28 0,14 11-28 0,8-48 30 16,0 0-30-16,1 57 30 0,15-3-30 0,-16-54 25 15,0 0-25-15,27 47 26 0,6-20-26 0,-33-27 23 0,0 0-23 16,30 18 23-16,-10-11-23 0,-20-7 9 0,0 0-9 16,26-2 9-16,11-10-9 15,2 0-1480-15</inkml:trace>
  <inkml:trace contextRef="#ctx0" brushRef="#br0" timeOffset="157018.1">22322 6233 1020 0,'0'0'0'0,"0"0"0"0,-11 16 0 0,11-16 32 16,0 0-32-16,-21 9 33 0,-7-6-33 0,28-3 45 15,0 0-45-15,-32-3 46 0,1 3-46 0,31 0 33 16,0 0-33-16,-36 0 33 0,6 0-33 0,30 0 62 0,0 0-62 16,-24 12 62-16,1 9-62 0,23-21 64 0,0 0-64 15,-22 31 65-15,3 3-65 0,19-34 58 0,0 0-58 16,-14 38 59-16,7 4-59 0,7-42 48 0,0 0-48 0,2 36 49 15,8-20-49-15,-10-16 37 0,0 0-37 0,18 12 38 16,5-3-38-16,-23-9 26 0,0 0-26 0,26-9 26 16,8-19-26-16,-34 28 22 0,0 0-22 0,35-33 22 15,-1-3-22-15,-34 36 19 0,0 0-19 0,24-33 20 16,-10 14-20-16,-14 19 18 0,0 0-18 0,9-15 18 16,-3 6-18-16,-6 9 19 0,0 0-19 0,3-9 20 15,-3 9-20-15,0 0 18 0,0 0-18 0,0 0 19 16,19 16-19-16,-19-16 18 0,0 0-18 0,23 24 18 15,13 14-18-15,-36-38 15 0,0 0-15 0,38 40 16 16,5-9-16-16,-43-31 15 0,0 0-15 0,39 21 15 0,-9-12-15 16,-30-9 11-16,0 0-11 0,28-9 12 0,0-15-12 15,-28 24 12-15,0 0-12 0,26-37 12 0,-6-3-12 16,-20 40 9-16,0 0-9 0,14-41 10 0,-5-6-10 16,-9 47 9-16,0 0-9 0,5-45 9 0,-5-7-9 15,0 52 8-15,0 0-8 0,0-60 9 0,-7-9-9 16,7 69 10-16,0 0-10 0,-7-70 10 0,3 13-10 15,4 57 9-15,0 0-9 0,-1-48 10 0,-5 11-10 0,6 37 9 16,0 0-9-16,-3-27 10 0,-1 2-10 0,4 25 9 16,0 0-9-16,-3-20 9 0,-1 9-9 0,4 11 8 0,0 0-8 15,0 0 9-15,-3-5-9 0,3 5 8 0,0 0-8 16,-4 9 9-16,4 13-9 0,0-22 8 0,0 0-8 16,4 37 9-16,1 16-9 0,-5-53 8 0,0 0-8 15,11 70 9-15,6 18-9 0,-17-88 8 0,0 0-8 16,21 93 8-16,6-8-8 0,-27-85 8 0,0 0-8 15,32 85 8-15,-1 3-8 0,-31-88 11 0,0 0-11 0,34 74 12 16,1-22-12-16,-35-52 8 0,0 0-8 0,30 32 8 16,-10-20-8-16,-20-12 2 0,0 0-2 0,17-12 3 15,3-23-3-15,-20 35 0 0,0 0 0 0,14-49 0 16,-9-8 0-16,0 0-1777 0</inkml:trace>
  <inkml:trace contextRef="#ctx0" brushRef="#br0" timeOffset="157193.81">22569 6157 1457 0,'0'0'0'0,"0"0"0"0,16 19 0 16,-16-19 20-16,0 0-20 0,16 12 21 0,3-6-21 16,-19-6 25-16,0 0-25 0,32 0 26 0,14-9-26 15,-46 9 23-15,0 0-23 0,51-12 24 0,4 3-24 16,-55 9 3-16,0 0-3 0,44-10 3 0,-21 5-3 15,-2-4-1142-15</inkml:trace>
  <inkml:trace contextRef="#ctx0" brushRef="#br0" timeOffset="157660.23">24005 6137 1233 0,'0'0'0'0,"0"0"0"0,0 24 0 15,0-24 9-15,0 0-9 0,0 21 9 0,2-2-9 0,-2-19 16 16,0 0-16-16,5 17 16 0,2 7-16 0,-7-24 77 16,0 0-77-16,7 31 78 0,-2 6-78 0,-5-37 66 15,0 0-66-15,6 36 67 0,-6-1-67 0,0-35 55 16,0 0-55-16,0 34 55 0,5-6-55 0,-5-28 37 16,0 0-37-16,9 17 38 0,3-17-38 0,2 0-1257 0</inkml:trace>
  <inkml:trace contextRef="#ctx0" brushRef="#br0" timeOffset="157825.84">24052 5915 1278 0,'0'0'0'0,"0"0"0"16,-7-2 0-16,7 2 22 0,0 0-22 0,-8-3 22 16,8 3-22-16,0 0 28 0,0 0-28 0,0 0 28 15,0 0-28-15,0 0-1 0,0 0 1 0,8 0 0 16,13 5 0-16,-21-5-32 0,0 0 32 0,36 9-31 15,17 3 31-15,0 0-926 0</inkml:trace>
  <inkml:trace contextRef="#ctx0" brushRef="#br0" timeOffset="158202.18">24603 6201 1211 0,'0'0'0'0,"0"0"0"0,9 1 0 15,-9-1 9-15,0 0-9 0,0 0 10 0,-8-20-10 16,8 20 20-16,0 0-20 0,-14-25 21 0,2-4-21 16,12 29 101-16,0 0-101 0,-9-31 101 0,-1 13-101 0,10 18 91 15,0 0-91-15,-11-12 92 0,-7 0-92 0,18 12 92 16,0 0-92-16,-17 0 92 0,1 14-92 0,16-14 71 16,0 0-71-16,-12 23 71 0,1 3-71 0,11-26 55 15,0 0-55-15,-4 31 56 0,4-4-56 0,0-27 38 0,0 0-38 16,6 25 38-16,6-8-38 0,-12-17 26 0,0 0-26 15,19 15 27-15,20 6-27 0,-39-21 17 0,0 0-17 16,43 19 18-16,-6 6-18 0,-37-25 12 0,0 0-12 0,31 25 12 16,-2 7-12-16,-29-32 9 0,0 0-9 0,16 38 9 15,-15 8-9-15,-1-46 8 0,0 0-8 0,-12 45 8 16,-13-8-8-16,25-37 7 0,0 0-7 0,-39 24 8 16,-12-8-8-16,51-16 5 0,0 0-5 0,-51 1 5 15,5-6-5-15,46 5 4 0,0 0-4 0,-35-21 4 16,7-15-4-16,28 36 0 0,0 0 0 0,-18-40 0 15,11 7 0-15,0-3-1701 0</inkml:trace>
  <inkml:trace contextRef="#ctx0" brushRef="#br0" timeOffset="159053.19">25919 6275 1143 0,'0'0'0'0,"0"0"0"16,0 0 0-16,0 0 1 0,0 0-1 0,-2-14 1 15,-3-5-1-15,5 19 23 0,0 0-23 0,-9-24 23 0,-5-12-23 16,14 36 32-16,0 0-32 0,-18-30 32 0,-5 2-32 16,23 28 48-16,0 0-48 0,-23-12 49 0,4 12-49 15,19 0 72-15,0 0-72 0,-16 16 73 0,-2 8-73 16,18-24 58-16,0 0-58 0,-14 30 58 0,3 1-58 15,11-31 41-15,0 0-41 0,-5 33 41 0,3-6-41 16,2-27 31-16,0 0-31 0,2 21 32 0,2 0-32 16,-4-21 24-16,0 0-24 0,3 19 25 0,3-5-25 15,-6-14 17-15,0 0-17 0,7 10 17 0,3-1-17 0,-10-9 13 16,0 0-13-16,11 1 14 0,-2-1-14 0,-9 0 12 16,0 0-12-16,8-5 12 0,10-7-12 15,-18 12 10-15,0 0-10 0,19-17 11 0,-4 1-11 0,-15 16 8 0,0 0-8 16,8-8 9-16,-8 8-9 0,0 0 8 0,0 0-8 15,23-4 8-15,9 16-8 0,-32-12 7 0,0 0-7 16,39 33 8-16,0 23-8 0,-39-56 7 0,0 0-7 16,37 65 8-16,-7 8-8 0,-30-73 5 0,0 0-5 15,23 66 6-15,-15-7-6 0,-8-59 8 0,0 0-8 0,-5 60 8 16,-14 13-8-16,19-73 11 0,0 0-11 0,-28 69 11 16,-15-12-11-16,43-57 13 0,0 0-13 0,-44 43 13 15,2-15-13-15,42-28 22 0,0 0-22 0,-37 17 23 16,8-17-23-16,29 0 27 0,0 0-27 0,-22-12 27 15,0-15-27-15,22 27 27 0,0 0-27 0,-14-40 28 16,4-21-28-16,10 61 26 0,0 0-26 0,-4-66 27 16,11 9-27-16,-7 57 23 0,0 0-23 0,14-46 23 15,4 13-23-15,-18 33 21 0,0 0-21 0,30-28 21 16,16-1-21-16,-46 29 8 0,0 0-8 0,51-33 8 16,0-2-8-16,-51 35 0 0,0 0 0 0,48-29 0 0,-6-4 0 15,2 5-1712-15</inkml:trace>
  <inkml:trace contextRef="#ctx0" brushRef="#br0" timeOffset="159869.71">26404 6249 964 0,'0'0'0'0,"-4"9"0"16,-5 11 0-16,9-20 32 0,0 0-32 0,-7 21 32 15,5-2-32-15,2-19 70 0,0 0-70 0,0 9 70 16,0-9-70-16,0 0 82 0,0 0-82 0,6 7 82 16,-6-7-82-16,0 0 57 0,0 0-57 0,0 0 58 0,12-11-58 15,-12 11 48-15,0 0-48 0,16-12 49 0,-2-5-49 16,-14 17 51-16,0 0-51 0,18-28 52 0,-4 1-52 15,-14 27 46-15,0 0-46 0,5-30 46 0,-8-10-46 16,3 40 40-16,0 0-40 0,-11-32 41 0,-3 7-41 16,14 25 31-16,0 0-31 0,-19-7 31 0,-3 18-31 15,22-11 25-15,0 0-25 0,-21 21 26 0,7 15-26 16,14-36 19-16,0 0-19 0,-9 36 20 0,6 4-20 0,3-40 12 16,0 0-12-16,7 38 12 0,10 5-12 0,-17-43 8 15,0 0-8-15,27 40 9 0,5-5-9 0,-32-35 6 0,0 0-6 16,37 31 7-16,5-3-7 0,-42-28 6 0,0 0-6 15,41 8 6-15,-6-20-6 0,-35 12 7 0,0 0-7 16,30-29 8-16,0-11-8 0,-30 40 8 0,0 0-8 16,26-40 8-16,-3 7-8 0,-23 33 8 0,0 0-8 0,18-33 8 15,-6 2-8-15,-12 31 10 0,0 0-10 16,9-24 10-16,-4 12-10 0,-5 12 13 0,0 0-13 0,4-9 13 16,-4 9-13-16,0 0 14 0,0 0-14 0,12 5 14 15,6 14-14-15,-18-19 13 0,0 0-13 0,17 25 13 16,-2 2-13-16,-15-27 14 0,0 0-14 0,12 25 14 15,-3-8-14-15,-9-17 11 0,0 0-11 0,9 16 11 16,-1-11-11-16,-8-5 10 0,0 0-10 0,7 7 10 16,-7-7-10-16,0 0 7 0,0 0-7 0,11-4 8 15,14-13-8-15,-25 17 5 0,0 0-5 0,30-19 5 16,-4 2-5-16,-26 17 3 0,0 0-3 0,25-16 3 0,1-5-3 16,-26 21 1-16,0 0-1 0,25-15 2 0,-6 2-2 15,-19 13 1-15,0 0-1 0,23-6 1 0,9 9-1 16,-32-3 1-16,0 0-1 0,30 12 1 0,-5 9-1 15,-25-21 1-15,0 0-1 0,14 24 2 0,-9 0-2 16,-5-24 1-16,0 0-1 0,2 25 2 0,0-1-2 16,-2-24 1-16,0 0-1 0,3 19 2 0,-3-11-2 15,0 1-1667-15</inkml:trace>
  <inkml:trace contextRef="#ctx0" brushRef="#br0" timeOffset="160636.7">27473 6227 964 0,'0'0'0'0,"3"6"0"0,6 10 0 0,-9-16 107 16,0 0-107-16,11 14 108 0,-4-4-108 0,-7-10 90 15,0 0-90-15,3 5 90 0,-3-5-90 0,0 0 68 16,0 0-68-16,0 0 68 0,16-8-68 0,-16 8 45 15,0 0-45-15,18-16 46 0,5-8-46 0,-23 24 30 16,0 0-30-16,21-33 30 0,-7-7-30 0,-14 40 24 0,0 0-24 16,5-39 25-16,-5 0-25 0,0 39 23 0,0 0-23 15,-3-27 24-15,-4 8-24 0,7 19 25 0,0 0-25 16,-8-2 26-16,1 11-26 0,7-9 20 0,0 0-20 0,-8 24 21 16,-1 12-21-16,9-36 19 0,0 0-19 15,-6 42 19-15,5 1-19 0,1-43 12 0,0 0-12 0,3 36 13 16,6-3-13-16,-9-33 7 0,0 0-7 0,12 28 8 15,1-7-8-15,-13-21 7 0,0 0-7 0,14 15 7 16,2-6-7-16,-16-9 5 0,0 0-5 0,17 7 6 16,-1-7-6-16,-16 0 3 0,0 0-3 0,27-4 4 15,13-11-4-15,-40 15 2 0,0 0-2 0,43-17 3 16,-12 1-3-16,-31 16 2 0,0 0-2 0,30-19 2 16,7-11-2-16,-37 30 1 0,0 0-1 0,36-31 2 15,-19 11-2-15,-17 20 2 0,0 0-2 0,13-16 2 0,-8 11-2 16,-5 5 3-16,0 0-3 0,7 0 3 0,7 8-3 15,-14-8 4-15,0 0-4 0,21 13 4 0,6 11-4 16,-27-24 4-16,0 0-4 0,26 27 5 0,-5-6-5 16,-21-21 4-16,0 0-4 0,16 21 4 0,-2 2-4 15,-14-23 1-15,0 0-1 0,13 13 1 0,-3-6-1 16,1 2-1435-16</inkml:trace>
  <inkml:trace contextRef="#ctx0" brushRef="#br0" timeOffset="161502.71">28432 6097 931 0,'0'0'0'0,"0"0"0"0,-21 12 0 16,21-12 14-16,0 0-14 0,-19 9 14 0,-1 1-14 0,20-10 28 15,0 0-28-15,-17 17 28 0,-3 2-28 0,20-19 56 16,0 0-56-16,-18 24 56 0,6 2-56 0,12-26 51 15,0 0-51-15,-5 23 51 0,7 1-51 0,-2-24 45 16,0 0-45-16,7 17 46 0,3-1-46 0,-10-16 38 0,0 0-38 16,13 9 38-16,-1-2-38 0,-12-7 32 0,0 0-32 15,12 0 33-15,4-4-33 0,-16 4 21 0,0 0-21 16,20-8 22-16,8-8-22 0,-28 16 18 0,0 0-18 16,23-21 19-16,-7-10-19 0,-16 31 15 0,0 0-15 15,8-28 16-15,-9 4-16 0,1 24 13 0,0 0-13 16,-4-17 13-16,2 8-13 0,2 9 10 0,0 0-10 0,0 0 10 15,-3 17-10-15,3-17 7 0,0 0-7 0,3 25 8 16,8 2-8-16,-11-27 6 0,0 0-6 0,16 28 6 16,5-4-6-16,-21-24 6 0,0 0-6 0,33 21 6 15,17 0-6-15,-50-21 3 0,0 0-3 0,53 15 3 16,0-6-3-16,-53-9 1 0,0 0-1 0,42 7 2 16,-17-5-2-16,-25-2 2 0,0 0-2 0,23-9 2 15,10-19-2-15,-33 28 8 0,0 0-8 0,30-38 9 16,-10-8-9-16,-20 46 22 0,0 0-22 0,14-58 22 0,-4-23-22 15,-10 81 28-15,0 0-28 0,7-85 29 0,-1 16-29 16,-6 69 38-16,0 0-38 0,3-60 38 0,-3 11-38 16,0 49 37-16,0 0-37 0,-2-36 37 0,-1 11-37 15,3 25 32-15,0 0-32 0,-2-12 32 0,2 12-32 16,0 0 26-16,0 0-26 0,4 12 27 0,-8 14-27 16,4-26 20-16,0 0-20 0,-3 40 20 0,1 12-20 15,2-52 18-15,0 0-18 0,0 68 19 0,2 18-19 0,-2-86 15 16,0 0-15-16,3 85 16 0,1-16-16 0,-4-69 9 15,0 0-9-15,7 61 10 0,0-6-10 0,-7-55 6 16,0 0-6-16,9 52 6 0,1-2-6 0,-10-50 3 0,0 0-3 16,11 40 4-16,-4-24-4 0,0-1-1591 0</inkml:trace>
  <inkml:trace contextRef="#ctx0" brushRef="#br0" timeOffset="162218.66">28803 6178 1311 0,'0'0'0'0,"5"10"0"16,7 15 0-16,-12-25 0 0,0 0 0 0,14 17 0 16,-1-5 0-16,-13-12-1 0,0 0 1 0,16 7-1 15,8-5 1-15,-24-2 17 0,0 0-17 0,37-2 17 16,13-8-17-16,-50 10 38 0,0 0-38 0,58-14 38 16,2-5-38-16,-60 19 56 0,0 0-56 0,56-24 57 15,-13-4-57-15,-43 28 62 0,0 0-62 0,33-30 63 16,-8 3-63-16,-25 27 52 0,0 0-52 0,17-37 52 15,-6-8-52-15,-11 45 43 0,0 0-43 0,4-36 44 16,-10 12-44-16,6 24 34 0,0 0-34 0,-10-9 35 0,-3 9-35 16,13 0 27-16,0 0-27 0,-14 18 28 0,0 21-28 15,14-39 18-15,0 0-18 0,-14 49 19 0,5 11-19 16,9-60 15-16,0 0-15 0,-5 57 15 0,7-12-15 16,-2-45 12-16,0 0-12 0,8 37 13 0,8-6-13 15,-16-31 9-15,0 0-9 0,16 21 10 0,4-9-10 16,-20-12 7-16,0 0-7 0,19 8 8 0,0-4-8 0,-19-4 6 15,0 0-6-15,25-4 6 0,5-4-6 0,-30 8 3 16,0 0-3-16,34-16 4 0,4-8-4 0,-38 24 3 16,0 0-3-16,36-24 3 0,-8 3-3 0,-28 21 1 0,0 0-1 15,25-24 1-15,5-18-1 0,-30 42 0 0,0 0 0 16,24-43 0-16,-13 3 0 0,-11 40 0 0,0 0 0 16,2-29 0-16,-6 13 0 0,4 16-1 0,0 0 1 15,-10-3-1-15,-10 10 1 0,20-7-2 0,0 0 2 16,-17 17-1-16,1 11 1 0,16-28-2 0,0 0 2 0,-13 36-1 15,3 4 1-15,10-40-1 0,0 0 1 0,-11 40-1 16,2-11 1-16,9-29-1 0,0 0 1 0,-3 28 0 16,6-8 0-16,-3-20-1 0,0 0 1 0,7 16-1 15,0-7 1-15,-7-9-1 0,0 0 1 0,11 3-1 16,3-6 1-16,-14 3-2 0,0 0 2 0,25-5-1 16,7-11 1-16,-32 16-2 0,0 0 2 0,33-21-1 15,-3-7 1-15,-30 28-2 0,0 0 2 0,25-39-1 16,-4-22 1-16,-21 61 0 0,0 0 0 0,14-78 0 15,-9-5 0-15,-5 83 8 0,0 0-8 0,-3-78 8 0,-10 18-8 16,13 60 21-16,0 0-21 0,-15-52 22 0,0 14-22 16,15 38 29-16,0 0-29 0,-10-23 30 0,3 15-30 15,7 8 32-15,0 0-32 0,-5 5 33 0,-3 17-33 16,8-22 32-16,0 0-32 0,0 33 33 0,9 10-33 16,-9-43 27-16,0 0-27 0,18 63 27 0,7 25-27 15,-25-88 23-15,0 0-23 0,30 93 24 0,0-4-24 16,-30-89 12-16,0 0-12 0,26 78 13 0,-7-11-13 15,-19-67 7-15,0 0-7 0,16 61 8 0,-5-20-8 0,-1 2-1808 16</inkml:trace>
  <inkml:trace contextRef="#ctx0" brushRef="#br0" timeOffset="188402.78">2281 9255 1177 0,'0'0'0'15,"0"0"0"-15,0 0 0 0,0 0 62 0,0 0-62 16,-30 12 63-16,24-12-63 0,6 0 130 0,0 0-130 15,-5 0 130-15,-4 0-130 0,9 0 90 0,0 0-90 0,-9 12 91 16,-8 12-91-16,17-24 53 0,0 0-53 0,-14 32 53 16,14 4-53-16,0-36 33 0,0 0-33 0,9 36 33 15,8 6-33-15,-17-42 23 0,0 0-23 0,20 45 23 16,-6 0-23-16,-14-45 20 0,0 0-20 0,21 43 20 0,-2-13-20 16,-19-30 18-16,0 0-18 0,21 19 18 0,-1-13-18 15,-20-6 15-15,0 0-15 0,21-6 15 0,2-19-15 16,-23 25 13-16,0 0-13 0,23-33 13 0,3-10-13 15,-26 43 15-15,0 0-15 0,23-41 16 0,-5 6-16 16,-18 35 13-16,0 0-13 0,14-26 14 0,0 7-14 16,-14 19 14-16,0 0-14 0,18-9 14 0,14 9-14 15,-32 0 14-15,0 0-14 0,35 9 15 0,7 10-15 16,-42-19 13-16,0 0-13 0,44 28 13 0,-7 10-13 16,-37-38 12-16,0 0-12 0,39 36 12 0,-7-12-12 0,-32-24 14 15,0 0-14-15,32 6 15 0,-4-24-15 0,-28 18 15 16,0 0-15-16,28-27 15 0,-3-6-15 0,-25 33 13 0,0 0-13 15,14-37 14-15,-14-1-14 0,0 38 12 0,0 0-12 16,-5-34 13-16,-11 1-13 0,16 33 11 0,0 0-11 16,-20-37 11-16,-10-8-11 0,30 45 8 0,0 0-8 15,-23-51 9-15,9-1-9 0,14 52-6 0,0 0 6 16,-9-30-5-16,8 42 5 0,-3 0-1738 0</inkml:trace>
  <inkml:trace contextRef="#ctx0" brushRef="#br0" timeOffset="188953.77">2986 8812 953 0,'0'0'0'15,"0"0"0"-15,4-17 0 0,-4 17-4 0,0 0 4 16,5-19-4-16,4 1 4 0,-9 18 22 0,0 0-22 16,9-8 23-16,0 9-23 0,-9-1 69 0,0 0-69 15,14 23 69-15,5 17-69 0,-19-40 80 0,0 0-80 0,25 57 80 16,-2 12-80-16,-23-69 90 0,0 0-90 0,24 94 91 16,1 18-91-16,-25-112 88 0,0 0-88 0,16 106 89 15,-4-18-89-15,-12-88 79 0,0 0-79 0,4 73 79 16,-2-8-79-16,-2-65 48 0,0 0-48 0,3 56 49 15,2-20-49-15,-5-36 24 0,0 0-24 0,6 14 25 16,1-16-25-16,-7 2 14 0,0 0-14 0,9-21 14 16,5-15-14-16,-14 36 6 0,0 0-6 0,14-40 7 15,-2-5-7-15,-12 45 3 0,0 0-3 0,11-36 4 16,1 3-4-16,-12 33 2 0,0 0-2 0,11-23 3 16,5 15-3-16,-16 8 2 0,0 0-2 0,14 3 2 15,9 6-2-15,-23-9 1 0,0 0-1 0,26 17 2 0,6 7-2 16,-32-24 0-16,0 0 0 0,32 32 1 0,-10 7-1 15,1 1-1449-15</inkml:trace>
  <inkml:trace contextRef="#ctx0" brushRef="#br0" timeOffset="189503.14">3736 9368 1345 0,'0'0'0'15,"0"0"0"-15,18 5 0 0,-18-5 0 0,0 0 0 16,10 3 1-16,2-11-1 0,-12 8 2 0,0 0-2 16,4-11 2-16,1-1-2 0,-5 12 37 0,0 0-37 15,-3-14 37-15,-3-7-37 0,6 21 46 0,0 0-46 16,-5-15 47-16,-2 3-47 0,7 12 58 0,0 0-58 0,0 0 59 16,-10-9-59-16,10 9 73 0,0 0-73 0,-15 9 73 15,-2 17-73-15,17-26 64 0,0 0-64 0,-18 34 64 16,9-1-64-16,9-33 49 0,0 0-49 0,0 33 50 15,9 2-50-15,-9-35 36 0,0 0-36 0,14 34 36 16,4-3-36-16,-18-31 25 0,0 0-25 0,18 18 26 16,4-20-26-16,-22 2 16 0,0 0-16 0,27-12 17 15,-1-7-17-15,-26 19 5 0,0 0-5 0,29-21 5 16,2-8-5-16,-31 29 1 0,0 0-1 0,36-28 2 16,-8 4-2-16,-28 24 0 0,0 0 0 0,26-24 0 15,-8 1 0-15,-18 23 0 0,0 0 0 0,14-12 0 0,4 10 0 16,-18 2 0-16,0 0 0 0,17 9 0 0,-6 6 0 15,-11-15 0-15,0 0 0 0,12 21 1 16,2 0-1-16,-14-21 2 0,0 0-2 0,9 21 3 0,0 1-3 16,-9-22 4-16,0 0-4 0,5 16 4 0,1-4-4 15,-6-12 3-15,0 0-3 0,7 5 3 0,2-5-3 16,-9 0 1-16,0 0-1 0,14-5 1 0,0-9-1 0,-14 14 0 16,0 0 0-16,14-17 0 0,3-2 0 0,-17 19 0 15,0 0 0-15,23-18 0 0,-1 3 0 0,-22 15 0 16,0 0 0-16,19-9 0 0,2 4 0 0,-21 5 0 0,0 0 0 15,23 5 1-15,5 4-1 0,-28-9 5 16,0 0-5-16,23 15 5 0,-5 13-5 0,-18-28 10 0,0 0-10 16,14 33 10-16,-7 7-10 0,-7-40 10 0,0 0-10 15,5 38 10-15,-1-12-10 0,1 0-1627 0</inkml:trace>
  <inkml:trace contextRef="#ctx0" brushRef="#br0" timeOffset="189935.56">5646 8743 1177 0,'0'0'0'0,"0"0"0"0,0 0 0 0,0 0 58 16,0 0-58-16,0 15 59 0,6 10-59 0,-6-25 61 0,0 0-61 16,8 36 62-16,8 18-62 0,-16-54 51 15,0 0-51-15,11 79 52 0,-6 37-52 0,-5-116 30 0,0 0-30 16,7 118 30-16,-5-25-30 0,-2-93 17 0,0 0-17 16,3 90 18-16,1 5-18 0,1 2-1152 0</inkml:trace>
  <inkml:trace contextRef="#ctx0" brushRef="#br0" timeOffset="190386.12">5505 9319 1211 0,'0'0'0'0,"0"0"0"16,-3 12 0-16,3-12 31 0,0 0-31 0,0 12 31 16,0-3-31-16,0-9 28 0,0 0-28 0,8 3 29 15,10 1-29-15,-18-4 24 0,0 0-24 0,35 0 24 16,22-4-24-16,-57 4 11 0,0 0-11 0,67-3 12 0,5-1-12 15,-72 4 13-15,0 0-13 0,72-8 14 0,-8-13-14 16,-64 21 13-16,0 0-13 0,55-36 14 0,-11-21-14 16,-44 57 19-16,0 0-19 0,31-68 19 0,-13-13-19 15,-18 81 23-15,0 0-23 0,9-76 24 0,-13 10-24 16,4 66 32-16,0 0-32 0,-5-47 33 0,2 18-33 16,3 29 36-16,0 0-36 0,-2-21 37 0,-2 14-37 15,4 7 41-15,0 0-41 0,0 0 42 0,-9 19-42 16,9-19 48-16,0 0-48 0,0 30 48 0,-5 9-48 0,5-39 45 15,0 0-45-15,-3 50 46 0,-3 18-46 0,6-68 37 16,0 0-37-16,-5 73 37 0,2-4-37 0,3-69 32 0,0 0-32 16,0 64 32-16,0-12-32 0,0-52 23 15,0 0-23-15,5 40 24 0,7-11-24 0,-12-29 18 0,0 0-18 16,18 12 18-16,5-8-18 0,-23-4 13 0,0 0-13 16,31-7 13-16,15-7-13 0,-46 14 8 0,0 0-8 15,46-16 8-15,-7 4-8 0,-39 12 6 0,0 0-6 0,34-8 6 16,-5 6-6-16,-29 2 3 0,0 0-3 0,23 10 4 15,-5 11-4-15,-18-21 3 0,0 0-3 0,18 24 3 16,1 4-3-16,-19-28 1 0,0 0-1 0,18 24 1 16,-1-7-1-16,-17-17 0 0,0 0 0 0,18 13 0 15,1-7 0-15,3-2-1619 0</inkml:trace>
  <inkml:trace contextRef="#ctx0" brushRef="#br0" timeOffset="190652.4">6489 9297 1401 0,'0'0'0'0,"2"10"0"0,7 6 0 15,-9-16 4-15,0 0-4 0,12 17 4 0,-1-5-4 16,-11-12 26-16,0 0-26 0,16 3 27 0,12-1-27 16,-28-2 41-16,0 0-41 0,26-2 42 0,-8-6-42 15,-18 8 33-15,0 0-33 0,9-7 33 0,-4-5-33 16,-5 12 38-16,0 0-38 0,-3-9 38 0,1-1-38 16,2 10 40-16,0 0-40 0,-9-6 40 0,0 1-40 15,9 5 47-15,0 0-47 0,-12 2 47 0,-8 5-47 16,20-7 44-16,0 0-44 0,-22 16 45 0,4 13-45 0,18-29 49 15,0 0-49-15,-9 33 49 0,14-2-49 16,-5-31 46-16,0 0-46 0,22 33 46 0,9-5-46 0,-31-28 31 16,0 0-31-16,41 24 31 0,5 2-31 0,-46-26 18 15,0 0-18-15,42 20 19 0,-3-9-19 0,-39-11 9 0,0 0-9 16,42-7 10-16,15-19-10 0,-3 2-1634 0</inkml:trace>
  <inkml:trace contextRef="#ctx0" brushRef="#br0" timeOffset="191469.37">8192 9655 1278 0,'0'0'0'0,"0"0"0"0,15-24 0 0,-15 24 32 0,0 0-32 16,16-37 32-16,4-32-32 0,-20 69 86 15,0 0-86-15,21-80 86 0,-5 3-86 0,-16 77 92 0,0 0-92 16,16-89 92-16,-8-25-92 0,-8 114 54 0,0 0-54 16,9-109 55-16,-7 14-55 0,-2 95 43 15,0 0-43-15,-2-87 44 0,-7 4-44 0,9 83 35 0,0 0-35 16,-12-74 35-16,-2 15-35 0,14 59 25 0,0 0-25 15,-12-42 26-15,6 22-26 0,6 20 21 0,0 0-21 0,-12 5 22 16,-4 26-22-16,16-31 19 0,0 0-19 0,-18 47 19 16,10 20-19-16,8-67 16 0,0 0-16 0,-4 73 16 15,4 0-16-15,0-73 13 0,0 0-13 0,5 81 14 16,8 12-14-16,-13-93 12 0,0 0-12 0,21 92 12 16,16-12-12-16,-37-80 9 0,0 0-9 0,49 72 9 15,15-6-9-15,-64-66 4 0,0 0-4 0,67 57 4 16,-7 4-4-16,-60-61 1 0,0 0-1 0,58 40 2 15,-7-40-2-15,-51 0 0 0,0 0 0 0,53-21 1 0,-4-15-1 16,-49 36 0-16,0 0 0 0,41-40 0 0,0-2 0 16,-41 42-1-16,0 0 1 0,19-48 0 0,-21-4 0 15,2 52 0-15,0 0 0 0,-12-52 0 0,-7 7 0 16,19 45 0-16,0 0 0 0,-18-35 0 0,4 21 0 16,14 14 1-16,0 0-1 0,-16 6 1 0,-9 25-1 15,25-31 4-15,0 0-4 0,-26 45 4 0,12-5-4 16,14-40 3-16,0 0-3 0,-9 36 3 0,5-12-3 0,4-24 1 15,0 0-1-15,0 21 1 0,6-4-1 0,-6-17 0 16,0 0 0-16,7 14 0 0,1-4 0 0,-8-10 0 16,0 0 0-16,15 2 0 0,7-12 0 0,-22 10-1 15,0 0 1-15,23-17-1 0,-5-4 1 0,-18 21-3 16,0 0 3-16,18-19-3 0,-9 3 3 0,-9 16-3 0,0 0 3 16,14-9-2-16,12 4 2 0,-26 5-3 0,0 0 3 15,25 5-2-15,-1 11 2 0,-24-16-2 0,0 0 2 16,25 24-1-16,2 4 1 0,-27-28-3 0,0 0 3 0,26 33-3 15,6 0 3-15,-32-33-5 0,0 0 5 0,35 27-5 16,2-18 5-16,0-2-1582 0</inkml:trace>
  <inkml:trace contextRef="#ctx0" brushRef="#br0" timeOffset="191819.98">9384 8634 1233 0,'0'0'0'0,"0"0"0"15,9 12 0-15,-9-12 1 0,0 0-1 0,9 22 2 0,-4 25-2 0,-5-47 0 0,0 0 0 16,9 59 1-16,5 10-1 0,-14-69 29 0,0 0-29 16,12 76 30-16,4 14-30 0,-16-90 36 0,0 0-36 15,16 94 36-15,-2-11-36 0,-14-83 34 0,0 0-34 16,3 72 35-16,-11-2-35 0,-1-1-1018 0</inkml:trace>
  <inkml:trace contextRef="#ctx0" brushRef="#br0" timeOffset="192170.22">9176 9158 1289 0,'0'0'0'0,"0"0"0"15,0 12 0-15,0-12 32 0,0 0-32 0,0 12 33 16,0-12-33-16,0 0 29 0,0 0-29 0,28 6 29 15,21-8-29-15,-49 2 13 0,0 0-13 0,64-4 14 16,5-4-14-16,-69 8 14 0,0 0-14 0,67-12 15 0,0-9-15 16,-67 21 14-16,0 0-14 0,63-35 15 15,6-17-15-15,-69 52 21 0,0 0-21 0,62-53 22 0,-13-3-22 16,-49 56 32-16,0 0-32 0,32-50 32 0,-9 2-32 16,-23 48 46-16,0 0-46 0,17-49 46 0,-8 4-46 15,-9 45 44-15,0 0-44 0,6-31 45 0,-6 10-45 16,0 21 58-16,0 0-58 0,0-8 58 0,0 8-58 15,0 0 57-15,0 0-57 0,-6 13 58 0,-6 24-58 16,12-37 46-16,0 0-46 0,-5 48 46 0,1 8-46 0,4-56 40 16,0 0-40-16,0 64 41 0,0 10-41 15,0-74 33-15,0 0-33 0,-2 81 34 0,-5 2-34 0,7-83 22 16,0 0-22-16,-9 66 22 0,-1-19-22 0,10-47 15 0,0 0-15 16,-18 38 16-16,-5-3-16 0,-3-1-1689 0</inkml:trace>
  <inkml:trace contextRef="#ctx0" brushRef="#br0" timeOffset="192339.73">9682 9191 1435 0,'0'0'0'16,"0"-5"0"-16,-7-16 0 0,7 21 26 0,0 0-26 0,-2-28 27 16,11-8-27-16,-9 36 68 0,0 0-68 0,18-35 68 15,19 13-68-15,-37 22 64 0,0 0-64 0,44-12 64 16,-4 12-64-16,-40 0 18 0,0 0-18 0,34 17 19 16,-4 13-19-16,-30-30 24 0,0 0-24 0,23 36 24 15,-9 2-24-15,-14-38 16 0,0 0-16 0,12 33 17 16,-6-9-17-16,-6-24 10 0,0 0-10 0,0 24 10 15,0-3-10-15,0-21 6 0,0 0-6 0,1 16 7 16,-1-16-7-16,0 0-1368 0</inkml:trace>
  <inkml:trace contextRef="#ctx0" brushRef="#br0" timeOffset="192445.4">9943 8985 1300 0,'0'0'0'0,"5"-9"0"0,1-18 0 16,-6 27 11-16,0 0-11 0,8-30 11 0,-4 15-11 15,-4 15 19-15,0 0-19 0,5-9 20 0,8 6-20 16,-13 3 1-16,0 0-1 0,24 7 1 0,15 10-1 15,-2-2-963-15</inkml:trace>
  <inkml:trace contextRef="#ctx0" brushRef="#br0" timeOffset="192627.51">10373 8931 1334 0,'0'0'0'15,"0"0"0"-15,-12 9 0 0,12-9 44 0,0 0-44 16,-16 9 45-16,-10 1-45 0,26-10 91 0,0 0-91 15,-27 24 92-15,-8 23-92 0,35-47 52 0,0 0-52 0,-28 59 53 16,14 1-53-16,14-60 25 0,0 0-25 0,-6 58 25 16,13-13-25-16,-7-45 13 0,0 0-13 0,16 39 14 15,7-7-14-15,-3 0-1281 0</inkml:trace>
  <inkml:trace contextRef="#ctx0" brushRef="#br0" timeOffset="192952.39">10513 9262 931 0,'0'0'0'0,"0"0"0"15,10 12 0-15,-10-12 22 0,0 0-22 0,7 9 23 0,0-4-23 16,-7-5 47-16,0 0-47 0,13-2 47 0,8-1-47 16,-21 3 77-16,0 0-77 0,23-12 77 15,5-4-77-15,-28 16 63 0,0 0-63 0,27-28 63 0,-15-5-63 16,-12 33 51-16,0 0-51 0,7-43 52 0,-7-7-52 15,0 50 66-15,0 0-66 0,-2-43 66 0,-3 19-66 16,5 24 77-16,0 0-77 0,-11-13 77 0,-5 10-77 0,16 3 51 16,0 0-51-16,-22 16 51 0,-10 23-51 0,32-39 47 15,0 0-47-15,-27 52 47 0,15 5-47 0,12-57 37 16,0 0-37-16,0 61 37 0,12-18-37 0,-12-43 31 0,0 0-31 16,23 37 31-16,4-8-31 0,-27-29 23 15,0 0-23-15,33 21 23 0,6-1-23 0,-39-20 7 0,0 0-7 16,34 20 8-16,-4-5-8 0,1 2-1539 0</inkml:trace>
  <inkml:trace contextRef="#ctx0" brushRef="#br0" timeOffset="193535.99">12054 8921 1199 0,'0'0'0'15,"0"0"0"-15,22 0 0 0,-22 0 28 0,0 0-28 16,12 2 28-16,-3 3-28 0,-9-5 65 0,0 0-65 16,10 12 66-16,8 17-66 0,-18-29 65 0,0 0-65 0,19 47 65 15,3 14-65-15,-22-61 63 0,0 0-63 0,17 66 63 16,3-6-63-16,-20-60 65 0,0 0-65 0,17 55 66 16,-11-18-66-16,-6-37 47 0,0 0-47 0,3 24 47 15,-1-10-47-15,-2-14 35 0,0 0-35 0,3 10 35 16,-3-10-35-16,0 0 27 0,0 0-27 0,13-3 28 15,-4-16-28-15,-9 19 20 0,0 0-20 0,10-35 20 16,-1-17-20-16,-9 52 16 0,0 0-16 0,9-64 17 16,0-12-17-16,-9 76 13 0,0 0-13 0,8-69 14 15,-8 12-14-15,0 57 10 0,0 0-10 0,4-45 10 16,3 21-10-16,-7 24 6 0,0 0-6 0,12-16 7 0,9 7-7 16,2 2-1534-16</inkml:trace>
  <inkml:trace contextRef="#ctx0" brushRef="#br0" timeOffset="193722.11">12589 9013 1580 0,'0'0'0'0,"2"15"0"0,3 18 0 0,-5-33 17 15,0 0-17-15,7 45 17 0,-7 0-17 0,0-45 39 16,0 0-39-16,0 37 39 0,0-6-39 0,0-31 4 0,0 0-4 15,0 24 4-15,-9 0-4 0,9-24-4 0,0 0 4 16,-3 17-4-16,6-10 4 0,2 0-1209 0</inkml:trace>
  <inkml:trace contextRef="#ctx0" brushRef="#br0" timeOffset="193855.57">12652 8674 1311 0,'0'0'0'0,"0"0"0"15,6-6 0-15,-6 6 2 0,0 0-2 0,0 0 3 16,1-7-3-16,-1 7-2 0,0 0 2 0,0 0-1 16,-1 7 1-16,1 2-925 0</inkml:trace>
  <inkml:trace contextRef="#ctx0" brushRef="#br0" timeOffset="194553.34">12920 8473 1121 0,'0'0'0'0,"0"0"0"16,8 0 0-16,-8 0 5 0,0 0-5 0,0 0 5 15,5 7-5-15,-5-7 66 0,0 0-66 0,0 24 67 16,5 24-67-16,-5-48 80 0,0 0-80 0,4 64 80 16,1 11-80-16,-5-75 57 0,0 0-57 0,9 76 58 0,0-7-58 15,-9-69 65-15,0 0-65 0,5 68 65 0,-2-11-65 16,-3-57 56-16,0 0-56 0,0 64 56 15,-3 5-56-15,3-69 45 0,0 0-45 0,-4 59 46 0,4-24-46 16,0-35 40-16,0 0-40 0,9 19 40 0,9-16-40 16,-18-3 30-16,0 0-30 0,26-10 30 0,6-13-30 15,-32 23 27-15,0 0-27 0,35-34 28 0,-1-15-28 16,-34 49 21-16,0 0-21 0,39-45 21 0,1 12-21 0,-40 33 16 16,0 0-16-16,37-19 17 0,0 17-17 0,-37 2 14 15,0 0-14-15,34 13 14 0,-2 9-14 0,-32-22 10 16,0 0-10-16,21 35 11 0,-18 10-11 0,-3-45 8 0,0 0-8 15,-10 45 8-15,-26-6-8 0,36-39 7 0,0 0-7 16,-45 32 8-16,-3-10-8 0,48-22 5 0,0 0-5 16,-50 14 5-16,-1-5-5 0,51-9 1 0,0 0-1 15,-46 0 1-15,2-7-1 0,44 7 0 0,0 0 0 16,-33-9 0-16,15 0 0 0,18 9-2 0,0 0 2 0,-3-20-2 16,13-12 2-16,-10 32-17 0,0 0 17 0,25-36-17 15,16-7 17-15,-4 1-1587 0</inkml:trace>
  <inkml:trace contextRef="#ctx0" brushRef="#br0" timeOffset="194854.07">13358 8867 1457 0,'0'0'0'0,"11"4"0"16,20 5 0-16,-31-9 9 0,0 0-9 0,44 12 10 0,6 5-10 15,-50-17 22-15,0 0-22 0,44 22 23 16,-7 4-23-16,-37-26 87 0,0 0-87 0,26 28 87 0,-8 0-87 15,-18-28 83-15,0 0-83 0,5 29 84 0,-10 14-84 16,5-43 70-16,0 0-70 0,-9 42 70 0,-8-11-70 16,17-31 51-16,0 0-51 0,-15 24 51 0,8-15-51 15,7-9 39-15,0 0-39 0,0 0 40 0,0 0-40 16,0 0 29-16,0 0-29 0,-5-14 29 0,14-26-29 0,-9 40 24 16,0 0-24-16,12-52 24 0,11 1-24 15,-23 51 18-15,0 0-18 0,23-49 19 0,5 11-19 0,-28 38 13 0,0 0-13 16,27-31 14-16,-6 10-14 0,-21 21 8 0,0 0-8 15,25-12 9-15,10 5-9 0,-35 7 3 16,0 0-3-16,32 0 3 0,-1 7-3 0,1-4-1722 0</inkml:trace>
  <inkml:trace contextRef="#ctx0" brushRef="#br0" timeOffset="195236.87">14097 8944 1043 0,'0'0'0'0,"0"0"0"16,-12 12 0-16,12-12 11 0,0 0-11 0,-14 8 11 16,1 8-11-16,13-16 26 0,0 0-26 0,-12 26 26 15,-2 17-26-15,14-43 1 0,0 0-1 0,-11 40 1 0,8-7-1 16,3-33-6-16,0 0 6 0,3 27-5 0,6-6 5 15,-9-21-16-15,0 0 16 0,16 16-15 0,5-8 15 16,-21-8-21-16,0 0 21 0,28 0-20 0,8-8 20 16,-36 8-8-16,0 0 8 0,38-24-7 0,10-9 7 15,-48 33 3-15,0 0-3 0,46-37 4 0,-11 6-4 16,-35 31 42-16,0 0-42 0,25-27 43 0,-11 11-43 0,-14 16 86 16,0 0-86-16,7-5 87 0,-7 5-87 0,0 0 94 15,0 0-94-15,9 24 95 0,-2 21-95 0,-7-45 82 16,0 0-82-16,9 52 83 0,1-12-83 0,-10-40 53 15,0 0-53-15,14 33 54 0,-1-13-54 0,-13-20 40 0,0 0-40 16,14 19 41-16,7-5-41 0,2 2-1311 0</inkml:trace>
  <inkml:trace contextRef="#ctx0" brushRef="#br0" timeOffset="195635.69">14757 8419 483 0,'0'0'0'0,"0"0"0"0,10 12 0 0,-10-12 17 16,0 0-17-16,7 18 17 0,-1 16-17 0,-6-34 24 15,0 0-24-15,5 52 24 0,6 29-24 0,-11-81 32 16,0 0-32-16,15 94 33 0,1 6-33 0,-16-100 28 0,0 0-28 16,13 106 29-16,-10 10-29 0,-3-116 23 0,0 0-23 15,-7 111 24-15,-7-28-24 0,0 1-491 0</inkml:trace>
  <inkml:trace contextRef="#ctx0" brushRef="#br0" timeOffset="195903.72">14617 9020 1020 0,'0'0'0'0,"0"0"0"15,-12-7 0-15,12 7 4 0,0 0-4 0,-5-9 4 16,6-1-4-16,-1 10 22 0,0 0-22 0,25-11 23 16,21-4-23-16,-46 15 42 0,0 0-42 0,58-16 42 15,6 4-42-15,-64 12 64 0,0 0-64 0,60-12 65 0,-7 0-65 16,-53 12 65-16,0 0-65 0,49-5 66 15,9 3-66-15,-58 2 75 0,0 0-75 0,57 7 75 0,-1 12-75 16,-56-19 66-16,0 0-66 0,46 29 66 0,-14 11-66 16,-32-40 53-16,0 0-53 0,10 42 54 0,-10 6-54 15,0-48 37-15,0 0-37 0,-5 43 38 0,-4-18-38 16,9-25 15-16,0 0-15 0,-7 20 16 0,4-4-16 16,-4-2-1374-16</inkml:trace>
  <inkml:trace contextRef="#ctx0" brushRef="#br0" timeOffset="196048.1">15187 8729 1401 0,'0'0'0'0,"0"-7"0"0,-2-22 0 0,2 29 30 0,0 0-30 15,-3-25 31-15,-4 10-31 0,7 15 44 0,0 0-44 16,-7-12 45-16,-6 3-45 0,13 9 8 0,0 0-8 16,-14 2 9-16,2 17-9 0,12-19 0 0,0 0 0 15,-2 21 0-15,16 8 0 0,-3 2-1116 0</inkml:trace>
  <inkml:trace contextRef="#ctx0" brushRef="#br0" timeOffset="196679.86">14293 9020 796 0,'0'0'0'0,"0"0"0"16,9-14 0-16,-9 14 11 0,0 0-11 0,1-11 12 15,-1 5-12-15,0 6 15 0,0 0-15 0,0-7 16 0,-1-4-16 16,1 11 57-16,0 0-57 0,-4-7 57 0,-1-1-57 16,5 8 57-16,0 0-57 0,-13-7 58 0,-6-2-58 15,19 9 50-15,0 0-50 0,-23-12 51 0,5 7-51 16,18 5 41-16,0 0-41 0,-14-2 41 0,2 5-41 16,12-3 31-16,0 0-31 0,-11 4 31 0,3-1-31 15,8-3 16-15,0 0-16 0,0 0 16 0,-7 18-16 16,0 1-957-16</inkml:trace>
  <inkml:trace contextRef="#ctx0" brushRef="#br0" timeOffset="197720.91">15476 8909 1143 0,'0'0'0'16,"0"0"0"-16,0 0 0 0,0 0 12 0,0 0-12 0,-26 31 13 15,10-7-13-15,16-24 23 0,0 0-23 16,-12 40 23-16,6 14-23 0,6-54 55 0,0 0-55 0,4 59 56 16,12-9-56-16,-16-50 42 0,0 0-42 0,26 43 42 15,10-14-42-15,-36-29 35 0,0 0-35 0,45 19 35 16,10-13-35-16,-55-6 44 0,0 0-44 0,55-6 44 16,-9-14-44-16,-46 20 42 0,0 0-42 0,38-37 42 15,-11-15-42-15,-27 52 38 0,0 0-38 0,18-58 38 16,-10 1-38-16,-8 57 48 0,0 0-48 0,2-52 49 15,-7 5-49-15,5 47 48 0,0 0-48 0,-9-36 49 0,-9 11-49 16,18 25 45-16,0 0-45 0,-21-10 46 0,-12 13-46 16,33-3 31-16,0 0-31 0,-39 9 32 0,-7 10-32 15,46-19 23-15,0 0-23 0,-41 21 23 0,10 7-23 16,31-28 13-16,0 0-13 0,-25 25 14 0,7-2-14 16,18-23 8-16,0 0-8 0,-8 17 8 0,4-1-8 15,4-16 1-15,0 0-1 0,5 12 1 0,9-3-1 16,-14-9-1-16,0 0 1 0,30 0 0 0,16-9 0 15,-46 9-2-15,0 0 2 0,57-16-2 0,3-4 2 16,-60 20-7-16,0 0 7 0,54-21-7 0,-4 0 7 0,-50 21-4 16,0 0 4-16,40-15-3 0,-6-1 3 0,-34 16-3 15,0 0 3-15,35-5-2 0,0 10 2 0,-35-5-1 16,0 0 1-16,36 16-1 0,-3 8 1 0,-33-24 0 16,0 0 0-16,30 27 0 0,-10 3 0 0,-20-30 1 0,0 0-1 15,14 31 1-15,-4 2-1 0,-10-33 3 0,0 0-3 16,7 24 4-16,-3-12-4 0,-4-12 5 0,0 0-5 15,0 0 5-15,2 5-5 0,-2-5 7 0,0 0-7 16,7-8 7-16,7-13-7 0,-14 21 6 0,0 0-6 0,19-28 7 16,1-1-7-16,-20 29 3 0,0 0-3 0,19-26 4 15,-1 9-4-15,-18 17 4 0,0 0-4 0,10-16 5 16,3 11-5-16,-13 5 6 0,0 0-6 0,10-4 6 16,8 11-6-16,-18-7 5 0,0 0-5 0,17 23 6 15,1 17-6-15,-18-40 8 0,0 0-8 0,12 46 9 16,-6 5-9-16,-6-51 10 0,0 0-10 0,3 46 11 15,-1-4-11-15,-2-42 12 0,0 0-12 0,4 29 13 16,-3-6-13-16,3 1-1651 0</inkml:trace>
  <inkml:trace contextRef="#ctx0" brushRef="#br0" timeOffset="198518.72">18057 9248 1390 0,'0'0'0'0,"0"0"0"0,0 0 0 16,0 0 75-16,0 0-75 0,0 0 75 0,-32-22-75 15,32 22 132-15,0 0-132 0,-30-26 132 0,-10-4-132 16,40 30 38-16,0 0-38 0,-46-36 38 0,-7-18-38 0,53 54 38 16,0 0-38-16,-53-55 38 0,5 3-38 0,48 52 31 15,0 0-31-15,-40-49 32 0,8 8-32 0,32 41 28 16,0 0-28-16,-26-40 28 0,8-1-28 0,18 41 22 0,0 0-22 16,-12-40 22-16,6 3-22 0,6 37 16 0,0 0-16 15,4-39 16-15,8-5-16 0,-12 44 11 0,0 0-11 16,20-38 11-16,6 14-11 0,-26 24 8 0,0 0-8 15,26-15 9-15,8 6-9 0,-34 9 5 0,0 0-5 16,35 2 5-16,-1 17-5 0,-34-19 3 0,0 0-3 0,16 36 3 16,-22 19-3-16,6-55 1 0,0 0-1 0,-21 66 2 15,-14 3-2-15,35-69 1 0,0 0-1 0,-41 80 1 16,-1 6-1-16,42-86 0 0,0 0 0 0,-41 89 1 16,10-8-1-16,31-81-1 0,0 0 1 0,-25 68 0 15,9-23 0-15,16-45-6 0,0 0 6 0,-5 32-5 16,10-13 5-16,-5-19-7 0,0 0 7 0,14 9-7 15,18-9 7-15,-32 0-11 0,0 0 11 0,42-9-11 16,16-15 11-16,-58 24-13 0,0 0 13 0,68-33-13 16,9-10 13-16,-77 43-12 0,0 0 12 0,80-45-12 15,-15-9 12-15,-65 54-12 0,0 0 12 0,63-48-11 0,-5 10 11 16,4 0-1509-16</inkml:trace>
  <inkml:trace contextRef="#ctx0" brushRef="#br0" timeOffset="200485.31">19706 8613 807 0,'0'0'0'0,"0"0"0"0,-26-36 0 16,26 36 44-16,0 0-44 0,-23-25 45 0,-14 5-45 15,37 20 108-15,0 0-108 0,-36-12 108 0,5 8-108 16,31 4 96-16,0 0-96 0,-32 7 96 0,2 17-96 16,30-24 47-16,0 0-47 0,-19 42 47 0,3 15-47 15,16-57 25-15,0 0-25 0,-6 59 26 0,10-2-26 16,-4-57 16-16,0 0-16 0,11 45 17 0,4-9-17 0,-15-36 11 16,0 0-11-16,16 24 11 0,9-6-11 0,-25-18 1 15,0 0-1-15,26 12 1 0,3-5-1 0,-29-7-8 16,0 0 8-16,31-4-7 0,6-8 7 0,-37 12-18 0,0 0 18 15,32-17-17-15,-11-6 17 0,-21 23-25 16,0 0 25-16,11-33-24 0,-4-12 24 0,-7 45-17 0,0 0 17 16,2-43-17-16,-2 14 17 0,0 29-3 0,0 0 3 15,0-19-3-15,0 10 3 0,0 9 1 0,0 0-1 16,9 16 2-16,15 32-2 0,-24-48 15 0,0 0-15 0,28 66 16 16,1 17-16-16,-29-83 40 0,0 0-40 0,28 97 41 15,2 15-41-15,-30-112 49 0,0 0-49 0,26 118 49 16,-8 0-49-16,-18-118 37 0,0 0-37 0,5 114 37 15,-12 16-37-15,7-130 27 0,0 0-27 0,-16 110 27 16,-5-33-27-16,21-77 10 0,0 0-10 0,-28 53 11 16,-4-16-11-16,32-37 2 0,0 0-2 0,-39 13 3 15,-1-14-3-15,40 1 0 0,0 0 0 0,-41-23 0 16,-1-13 0-16,42 36 1 0,0 0-1 0,-32-68 1 16,11-35-1-16,21 103 6 0,0 0-6 0,-7-115 6 15,12 8-6-15,-5 107 15 0,0 0-15 0,14-88 15 0,15 25-15 16,-29 63 23-16,0 0-23 0,33-46 23 0,4 11-23 15,-37 35 25-15,0 0-25 0,37-24 25 0,7 8-25 16,-44 16 12-16,0 0-12 0,48-19 13 0,8-5-13 16,-3 0-1365-16</inkml:trace>
  <inkml:trace contextRef="#ctx0" brushRef="#br0" timeOffset="201219.75">20062 8826 987 0,'0'0'0'0,"0"0"0"15,8 5 0-15,-8-5 9 0,0 0-9 0,8 0 10 16,5-3-10-16,-13 3 32 0,0 0-32 0,17-6 33 16,5-2-33-16,-22 8 34 0,0 0-34 0,21-11 35 0,-4-2-35 15,-17 13 54-15,0 0-54 0,9-23 55 0,-11-10-55 16,2 33 58-16,0 0-58 0,-12-31 59 0,-14 7-59 15,26 24 51-15,0 0-51 0,-29-12 52 0,-2 10-52 16,31 2 41-16,0 0-41 0,-27 12 41 0,13 24-41 16,14-36 28-16,0 0-28 0,-9 40 28 0,7 2-28 15,2-42 23-15,0 0-23 0,7 40 23 0,9-4-23 16,-16-36 18-16,0 0-18 0,25 33 18 0,7-4-18 16,-32-29 13-16,0 0-13 0,32 26 13 0,-2-12-13 0,-30-14 9 15,0 0-9-15,28-2 10 0,7-13-10 0,-35 15 6 16,0 0-6-16,32-28 6 0,-6 0-6 0,-26 28 8 15,0 0-8-15,23-33 8 0,-9-3-8 0,-14 36 8 16,0 0-8-16,11-45 8 0,-1-3-8 0,-10 48 15 0,0 0-15 16,11-40 16-16,-6 19-16 0,-5 21 20 0,0 0-20 15,7-9 21-15,8 9-21 0,-15 0 25 0,0 0-25 16,22 14 26-16,8 21-26 0,-30-35 23 0,0 0-23 16,29 38 24-16,-10-10-24 0,-19-28 24 0,0 0-24 15,18 24 24-15,1-3-24 0,-19-21 17 0,0 0-17 0,19 19 17 16,-8-7-17-16,-11-12 7 0,0 0-7 0,9 3 8 15,-9-3-8-15,0 0 2 0,0 0-2 0,12 0 3 16,4-7-3-16,-16 7-1 0,0 0 1 0,18-8 0 16,-4-4 0-16,-14 12-6 0,0 0 6 0,14-16-6 15,4-8 6-15,-18 24-8 0,0 0 8 0,21-28-8 16,2 4 8-16,-23 24-3 0,0 0 3 0,28-9-2 16,11 14 2-16,-39-5 1 0,0 0-1 0,37 16 2 15,2 3-2-15,-39-19 10 0,0 0-10 0,31 21 11 16,-9 3-11-16,-22-24 25 0,0 0-25 0,15 21 26 0,-9 1-26 15,-6-22 13-15,0 0-13 0,7 30 13 0,2 9-13 16,1-1-1528-16</inkml:trace>
  <inkml:trace contextRef="#ctx0" brushRef="#br0" timeOffset="201873.81">21138 8791 886 0,'0'0'0'0,"0"0"0"16,11 19 0-16,-11-19 90 0,0 0-90 0,7 12 90 15,-7-12-90-15,0 0 81 0,0 0-81 0,9 9 82 16,-9-9-82-16,0 0 63 0,0 0-63 0,0 0 64 0,9 5-64 15,-9-5 44-15,0 0-44 0,9-5 44 0,6-12-44 16,-15 17 44-16,0 0-44 0,16-26 45 0,-5-4-45 16,-11 30 42-16,0 0-42 0,3-36 42 0,-6 0-42 15,3 36 42-15,0 0-42 0,-9-31 42 0,-5 5-42 16,14 26 35-16,0 0-35 0,-18-13 35 0,-1 22-35 16,19-9 28-16,0 0-28 0,-12 24 28 0,5 16-28 15,7-40 26-15,0 0-26 0,1 42 26 0,6-8-26 0,-7-34 22 16,0 0-22-16,11 26 23 0,1-7-23 0,-12-19 16 15,0 0-16-15,16 14 16 0,2-2-16 0,-18-12 13 16,0 0-13-16,17 11 14 0,1-6-14 0,-18-5 11 16,0 0-11-16,23 3 12 0,7-8-12 0,-30 5 10 0,0 0-10 15,37-10 10-15,7-11-10 0,-44 21 9 0,0 0-9 16,44-31 10-16,-7-11-10 0,-37 42 12 0,0 0-12 16,30-43 13-16,-7 5-13 0,-23 38 15 0,0 0-15 15,16-33 16-15,-7 17-16 0,-9 16 14 0,0 0-14 0,16-3 15 16,14 19-15-16,-30-16 21 0,0 0-21 0,31 26 22 15,3 13-22-15,-34-39 25 0,0 0-25 0,32 44 25 16,-2-6-25-16,-30-38 20 0,0 0-20 0,26 27 21 16,-10-11-21-16,-16-16 15 0,0 0-15 0,18 7 16 15,8-2-16-15,1-1-1662 0</inkml:trace>
  <inkml:trace contextRef="#ctx0" brushRef="#br0" timeOffset="202686.94">22308 8473 1121 0,'0'0'0'0,"-11"7"0"15,-15 1 0-15,26-8 107 0,0 0-107 0,-35 16 108 16,-8 0-108-16,43-16 122 0,0 0-122 0,-40 15 122 16,4 6-122-16,36-21 43 0,0 0-43 0,-28 24 44 15,5 6-44-15,23-30 18 0,0 0-18 0,-14 43 19 16,11 9-19-16,3-52 9 0,0 0-9 0,3 50 9 16,6-17-9-16,-9-33 5 0,0 0-5 0,16 26 6 15,3-4-6-15,-19-22 2 0,0 0-2 0,23 16 3 16,-5-9-3-16,-18-7 1 0,0 0-1 0,21-4 1 15,11-8-1-15,-32 12 0 0,0 0 0 0,31-21 0 16,-9-6 0-16,-22 27 0 0,0 0 0 0,19-37 0 0,-7-11 0 16,-12 48 0-16,0 0 0 0,11-45 0 0,-8 5 0 15,-3 40 0-15,0 0 0 0,2-29 1 0,0 17-1 16,-2 12 1-16,0 0-1 0,0 0 2 0,11 5-2 16,-11-5 2-16,0 0-2 0,17 19 3 0,17 26-3 15,-34-45 3-15,0 0-3 0,39 48 4 0,5-3-4 16,-44-45 4-16,0 0-4 0,44 33 4 0,-5-10-4 0,-39-23 3 15,0 0-3-15,35 13 3 0,0-6-3 0,-35-7 4 16,0 0-4-16,34-10 5 0,1-16-5 0,-35 26 5 16,0 0-5-16,32-48 5 0,-9-16-5 0,-23 64 5 15,0 0-5-15,15-70 6 0,-4 6-6 0,-11 64 8 0,0 0-8 16,4-60 9-16,-10 3-9 0,6 57 11 0,0 0-11 16,-12-64 11-16,-6-13-11 0,18 77 12 0,0 0-12 15,-17-72 13-15,-3 15-13 0,20 57 22 0,0 0-22 16,-14-45 22-16,4 14-22 0,10 31 31 0,0 0-31 0,-6-18 32 15,3 8-32-15,3 10 33 0,0 0-33 0,0 0 34 16,9 22-34-16,-9-22 31 0,0 0-31 0,8 37 31 16,5 27-31-16,-13-64 26 0,0 0-26 0,16 72 26 15,3 6-26-15,-19-78 22 0,0 0-22 0,21 76 23 16,0-6-23-16,-21-70 24 0,0 0-24 0,23 76 25 16,0 10-25-16,-23-86 12 0,0 0-12 0,20 80 12 15,-10-16-12-15,-10-64 8 0,0 0-8 0,7 45 9 16,-3-21-9-16,-1-3-1656 0</inkml:trace>
  <inkml:trace contextRef="#ctx0" brushRef="#br0" timeOffset="202880.66">22638 8495 1323 0,'0'0'0'0,"0"0"0"0,12 0 0 16,-12 0 7-16,0 0-7 0,12 4 7 0,10-2-7 15,-22-2 11-15,0 0-11 0,35-2 11 0,18-2-11 16,-53 4 34-16,0 0-34 0,58 0 35 0,-2 9-35 15,-56-9 41-15,0 0-41 0,53 16 42 0,-16 13-42 0,-37-29 38 16,0 0-38-16,29 43 39 0,-10 11-39 0,-19-54 32 16,0 0-32-16,11 52 32 0,-8-7-32 0,-3-45 17 15,0 0-17-15,0 33 18 0,0-14-18 0,0 0-1206 16</inkml:trace>
  <inkml:trace contextRef="#ctx0" brushRef="#br0" timeOffset="203029.46">22955 8359 1345 0,'0'0'0'0,"0"0"0"16,0 0 0-16,0 0 20 0,0 0-20 0,0 0 20 15,-7-9-20-15,7 9 8 0,0 0-8 0,0 0 8 16,7-4-8-16,-7 4-4 0,0 0 4 0,18-3-3 16,21 3 3-16,1 0-986 0</inkml:trace>
  <inkml:trace contextRef="#ctx0" brushRef="#br0" timeOffset="203210.4">23336 8480 763 0,'0'0'0'0,"0"15"0"0,0 22 0 15,0-37 10-15,0 0-10 0,4 48 11 0,3 9-11 16,-7-57 2-16,0 0-2 0,12 54 2 0,6-7-2 15,-18-47 0-15,0 0 0 0,17 32 0 0,-4-16 0 16,-3-2-531-16</inkml:trace>
  <inkml:trace contextRef="#ctx0" brushRef="#br0" timeOffset="203653.07">23469 8758 763 0,'0'0'0'0,"3"-12"0"0,9-21 0 0,-12 33 0 0,0 0 0 15,13-43 1-15,-4 2-1 0,-9 41 0 0,0 0 0 16,3-40 0-16,-8 0 0 0,5 40 60 0,0 0-60 16,-11-33 61-16,-5 4-61 15,16 29 124-15,0 0-124 0,-19-19 124 0,-2 10-124 0,21 9 123 0,0 0-123 16,-23 0 123-16,2 9-123 0,21-9 102 0,0 0-102 15,-20 15 103-15,6 6-103 0,14-21 59 0,0 0-59 0,-10 21 60 16,6-2-60-16,4-19 40 0,0 0-40 0,2 12 41 16,3-7-41-16,-5-5 27 0,0 0-27 0,16 4 27 15,12-10-27-15,-28 6 13 0,0 0-13 0,30-10 14 16,2-11-14-16,-32 21 11 0,0 0-11 0,32-24 11 16,-8 3-11-16,-24 21 9 0,0 0-9 0,23-15 10 15,-2-1-10-15,-21 16 10 0,0 0-10 0,27-9 10 16,14 4-10-16,-41 5 17 0,0 0-17 0,42 5 17 15,0 8-17-15,-42-13 27 0,0 0-27 0,37 17 28 16,-14 5-28-16,-23-22 33 0,0 0-33 0,14 25 34 16,-3 2-34-16,-11-27 34 0,0 0-34 0,7 24 34 0,2-10-34 15,-9-14 17-15,0 0-17 0,5 7 17 0,-5-7-17 16,0 0 3-16,0 0-3 0,14 0 3 0,4-10-3 16,-18 10 0-16,0 0 0 0,19-12 0 0,-1-2 0 15,-18 14-5-15,0 0 5 0,14-12-4 0,-3 0 4 16,-11 12-8-16,0 0 8 0,8-12-8 0,1 5 8 15,-9 7-2-15,0 0 2 0,11-2-2 0,1 4 2 0,-12-2 0 16,0 0 0-16,16 8 1 0,2 8-1 16,-18-16 6-16,0 0-6 0,15 22 6 0,-2 11-6 0,-13-33 12 15,0 0-12-15,10 37 13 0,-1-1-13 0,-9-36 18 16,0 0-18-16,9 26 18 0,0-16-18 0,0-1-1617 0</inkml:trace>
  <inkml:trace contextRef="#ctx0" brushRef="#br0" timeOffset="204718.73">25277 8279 785 0,'0'0'0'0,"-8"16"0"0,-11 27 0 0,19-43 28 0,0 0-28 16,-26 48 29-16,-3-11-29 0,29-37 38 0,0 0-38 16,-21 33 39-16,9 3-39 0,12-36 49 0,0 0-49 15,-4 31 50-15,8 2-50 0,-4-33 35 0,0 0-35 16,9 24 35-16,5-7-35 0,-14-17 32 0,0 0-32 15,16 13 32-15,1-7-32 0,-17-6 51 0,0 0-51 0,25 0 51 16,7-15-51-16,-32 15 61 0,0 0-61 0,33-24 62 16,-1-7-62-16,-32 31 52 0,0 0-52 0,25-30 53 15,-9 1-53-15,-16 29 63 0,0 0-63 0,3-28 63 16,-12-8-63-16,9 36 55 0,0 0-55 0,-16-37 56 16,-10 10-56-16,26 27 45 0,0 0-45 0,-28-21 45 15,1 16-45-15,27 5 42 0,0 0-42 0,-19 7 43 16,1 8-43-16,18-15 35 0,0 0-35 0,-14 24 35 15,5 4-35-15,9-28 25 0,0 0-25 0,-5 28 25 16,5-4-25-16,0-24 11 0,0 0-11 0,5 24 12 16,4 0-12-16,-9-24 4 0,0 0-4 0,14 21 5 15,7 9-5-15,-21-30 1 0,0 0-1 0,25 26 1 0,-2-9-1 16,-23-17 0-16,0 0 0 0,32 5 0 16,12-5 0-16,-44 0 0 0,0 0 0 0,49-10 0 15,-1-16 0-15,-48 26 0 0,0 0 0 0,42-30 0 0,-10 3 0 16,-32 27 0-16,0 0 0 0,28-30 0 0,-1-6 0 15,-27 36 1-15,0 0-1 0,23-47 2 0,-6-10-2 16,-17 57 7-16,0 0-7 0,13-62 8 0,-3-2-8 0,-10 64 16 16,0 0-16-16,9-56 17 0,-2 20-17 15,-7 36 20-15,0 0-20 0,7-24 21 0,-5 8-21 0,-2 16 21 16,0 0-21-16,0 0 21 0,0 0-21 0,0 0 17 16,0 0-17-16,3 23 18 0,-3 32-18 0,0-55 14 15,0 0-14-15,0 68 15 0,0 11-15 0,0-79 14 0,0 0-14 16,0 85 15-16,0 0-15 0,0-85 13 0,0 0-13 15,6 90 13-15,6 14-13 0,-12-104 11 0,0 0-11 16,9 105 12-16,-7-4-12 0,-2-101 9 0,0 0-9 16,1 88 9-16,5-3-9 0,-6-85 3 0,0 0-3 0,1 60 3 15,3-27-3-15,-4-33 0 0,0 0 0 0,5 21 0 16,4 1 0-16,-9-22-1 0,0 0 1 0,7 18 0 16,-2-13 0-16,-5-5-4 0,0 0 4 0,2-11-3 15,5-23 3-15,-7 34-2 0,0 0 2 0,4-42-1 16,-10-6 1-16,6 48 0 0,0 0 0 0,-10-49 0 15,-6 1 0-15,16 48 1 0,0 0-1 0,-23-40 1 16,-7 16-1-16,30 24 3 0,0 0-3 0,-35-12 4 16,-2 15-4-16,37-3 8 0,0 0-8 0,-39 9 8 0,7 3-8 15,32-12 7-15,0 0-7 0,-23 16 8 0,11-4-8 16,12-12 6-16,0 0-6 0,-4 8 7 0,4-8-7 16,0 0 5-16,0 0-5 0,30-8 6 0,27-11-6 15,-57 19 4-15,0 0-4 0,63-25 5 0,-8-1-5 16,-55 26 0-16,0 0 0 0,51-27 0 0,-3-1 0 15,-48 28-5-15,0 0 5 0,49-33-5 0,6-12 5 16,-4 2-1740-16</inkml:trace>
  <inkml:trace contextRef="#ctx0" brushRef="#br0" timeOffset="205236.01">27051 7865 1155 0,'0'0'0'0,"0"0"0"15,0 0 0-15,0 0-1 0,0 0 1 0,11 13 0 0,-6-1 0 16,-5-12-2-16,0 0 2 0,5 24-2 0,4 16 2 16,-9-40 50-16,0 0-50 0,7 57 51 0,-2 10-51 15,-5-67 90-15,0 0-90 0,4 85 91 0,5 19-91 16,-9-104 99-16,0 0-99 0,7 100 100 0,-4-24-100 15,-3-76 86-15,0 0-86 0,2 73 86 0,-2 0-86 16,0-73 60-16,0 0-60 0,0 64 61 0,7-16-61 16,-7-48 43-16,0 0-43 0,5 33 44 0,-1-16-44 15,-4-17 29-15,0 0-29 0,12-1 29 0,20-18-29 0,-32 19 15 16,0 0-15-16,41-30 15 0,3-13-15 0,-44 43 12 16,0 0-12-16,42-45 12 0,-8 2-12 0,-34 43 10 15,0 0-10-15,24-30 10 0,-11 11-10 0,-13 19 7 0,0 0-7 16,10-8 8-16,6 6-8 0,-16 2 6 0,0 0-6 15,19 10 6-15,8 13-6 0,-27-23 2 0,0 0-2 16,23 33 2-16,-11 3-2 0,-12-36 0 0,0 0 0 16,11 29 1-16,-6-13-1 0,0 0-1572 0</inkml:trace>
  <inkml:trace contextRef="#ctx0" brushRef="#br0" timeOffset="205556.23">27698 8577 1289 0,'0'0'0'0,"11"0"0"16,15 0 0-16,-26 0 0 0,0 0 0 0,29 0 1 15,-8-9-1-15,-21 9 1 0,0 0-1 0,21-10 2 0,2-4-2 16,-23 14 21-16,0 0-21 0,19-19 22 0,-6 1-22 16,-13 18 65-16,0 0-65 0,3-22 65 0,-10-2-65 15,7 24 83-15,0 0-83 0,-12-23 83 0,-6 9-83 16,18 14 73-16,0 0-73 0,-23-5 74 0,-7 9-74 15,30-4 58-15,0 0-58 0,-28 8 59 0,5 11-59 16,23-19 49-16,0 0-49 0,-16 26 49 0,7 7-49 16,9-33 38-16,0 0-38 0,-1 38 38 0,8 7-38 15,-7-45 24-15,0 0-24 0,21 42 24 0,18-9-24 16,-39-33 23-16,0 0-23 0,45 22 23 0,-2-5-23 0,-43-17 16 16,0 0-16-16,35 13 16 0,-10-7-16 0,-25-6 5 15,0 0-5-15,30-8 6 0,12-11-6 0,0-2-1596 16</inkml:trace>
  <inkml:trace contextRef="#ctx0" brushRef="#br0" timeOffset="206289.74">28508 8468 1468 0,'0'0'0'0,"-7"0"0"0,-11 3 0 16,18-3-1-16,0 0 1 0,-23-3-1 0,-1-9 1 16,24 12-1-16,0 0 1 0,-27-9 0 0,1 5 0 15,26 4 18-15,0 0-18 0,-28 7 19 0,-4 11-19 16,32-18 36-16,0 0-36 0,-28 20 36 0,5 12-36 0,23-32 47 16,0 0-47-16,-14 32 47 0,6 5-47 0,8-37 39 15,0 0-39-15,0 36 39 0,8-5-39 0,-8-31 30 16,0 0-30-16,7 21 31 0,-2-9-31 0,-5-12 20 0,0 0-20 15,12 4 20-15,13-8-20 0,-25 4 15 0,0 0-15 16,32-21 16-16,8-13-16 0,-40 34 11 16,0 0-11-16,37-40 11 0,-12 11-11 0,-25 29 10 0,0 0-10 15,18-21 10-15,-6 9-10 0,-12 12 7 0,0 0-7 0,11-7 8 16,-4 7-8-16,-7 0 8 0,0 0-8 0,15 10 9 16,17 14-9-16,-32-24 8 0,0 0-8 0,41 33 9 15,5 4-9-15,-46-37 10 0,0 0-10 0,45 32 10 16,-7-14-10-16,-38-18 10 0,0 0-10 0,35 7 10 15,-2-16-10-15,-33 9 10 0,0 0-10 0,32-24 10 16,0-25-10-16,-32 49 18 0,0 0-18 0,28-52 19 16,-9 1-19-16,-19 51 21 0,0 0-21 0,11-54 21 15,-7-14-21-15,-4 68 28 0,0 0-28 0,-2-76 28 16,-2-10-28-16,4 86 30 0,0 0-30 0,-5-80 31 16,-4 16-31-16,9 64 31 0,0 0-31 0,-9-48 32 0,4 18-32 15,5 30 29-15,0 0-29 0,-5-15 29 0,-2 15-29 16,7 0 27-16,0 0-27 0,-4 13 28 0,4 12-28 15,0-25 25-15,0 0-25 0,4 36 26 0,-1 12-26 16,-3-48 20-16,0 0-20 0,9 66 21 0,3 21-21 16,-12-87 18-16,0 0-18 0,16 86 19 0,2-16-19 15,-18-70 15-15,0 0-15 0,16 57 16 0,-6-5-16 16,-10-52 11-16,0 0-11 0,9 48 12 0,-2 2-12 0,-7-50 6 16,0 0-6-16,7 38 6 0,-1-24-6 0,-3 2-1887 15</inkml:trace>
  <inkml:trace contextRef="#ctx0" brushRef="#br0" timeOffset="206437.76">28882 8391 1737 0,'0'0'0'15,"5"9"0"-15,6 14 0 0,-11-23 28 0,0 0-28 16,10 20 29-16,-4-11-29 0,-6-9 57 0,0 0-57 0,10 4 58 16,11-10-58-16,-21 6 16 0,0 0-16 0,25-3 17 15,-4-4-17-15,-21 7 0 0,0 0 0 0,34-14 0 16,19-14 0-16,0-4-1397 0</inkml:trace>
  <inkml:trace contextRef="#ctx0" brushRef="#br0" timeOffset="206770.77">30457 8301 1390 0,'0'0'0'0,"4"7"0"0,3 12 0 0,-7-19 18 0,0 0-18 16,14 35 18-16,10 17-18 0,-24-52 40 0,0 0-40 16,22 59 41-16,-12 0-41 0,-10-59 71 0,0 0-71 15,2 53 72-15,-9-1-72 0,7-52 33 0,0 0-33 16,-14 43 33-16,-4-10-33 0,1 0-1227 0</inkml:trace>
  <inkml:trace contextRef="#ctx0" brushRef="#br0" timeOffset="206917.55">30506 8135 1311 0,'0'0'0'0,"0"0"0"15,2-7 0-15,-2 7 28 0,0 0-28 0,0 0 29 16,0 0-29-16,0 0 44 0,0 0-44 0,0 7 44 16,6 4-44-16,-6-11 8 0,0 0-8 0,12 24 8 15,13 18-8-15,-3 1-1044 0</inkml:trace>
  <inkml:trace contextRef="#ctx0" brushRef="#br0" timeOffset="207220.43">30935 8293 1647 0,'0'0'0'0,"0"0"0"0,0 0 0 0,0 0 7 15,0 0-7-15,-19-7 8 0,-13 10-8 0,32-3 9 16,0 0-9-16,-35 12 10 0,5 13-10 0,30-25 25 15,0 0-25-15,-23 33 26 0,7 3-26 0,16-36 40 0,0 0-40 16,-9 36 41-16,7-11-41 0,2-25 47 0,0 0-47 16,7 20 48-16,7-1-48 0,-14-19 44 0,0 0-44 15,20 16 45-15,1 5-45 0,-21-21 26 0,0 0-26 16,25 26 26-16,1 5-26 0,-26-31 17 0,0 0-17 0,16 33 18 16,-19 6-18-16,3-39 13 0,0 0-13 0,-18 37 14 15,-12-10-14-15,30-27 10 0,0 0-10 0,-32 21 10 16,-1-9-10-16,33-12 13 0,0 0-13 0,-30 4 14 15,3-8-14-15,27 4 3 0,0 0-3 0,-23-15 4 16,0-9-4-16,0-1-1564 0</inkml:trace>
  <inkml:trace contextRef="#ctx0" brushRef="#br0" timeOffset="208136.89">2323 10851 1367 0,'0'0'0'16,"0"0"0"-16,-23-40 0 0,23 40 106 0,0 0-106 16,-23-30 106-16,-12-2-106 0,35 32 157 0,0 0-157 0,-51-20 158 15,-16 8-158-15,67 12 108 0,0 0-108 0,-69 4 108 16,11 11-108-16,58-15 65 0,0 0-65 0,-44 42 65 16,7 31-65-16,37-73 41 0,0 0-41 0,-23 84 41 15,14 1-41-15,9-85 28 0,0 0-28 0,0 97 28 16,10 19-28-16,-10-116 20 0,0 0-20 0,27 114 21 15,13-22-21-15,-40-92 14 0,0 0-14 0,53 74 14 0,21-18-14 16,-74-56 5-16,0 0-5 0,80 34 5 0,-3-15-5 16,-77-19 0-16,0 0 0 0,76 4 1 0,7-21-1 15,-83 17-3-15,0 0 3 0,76-30-2 0,-21-17 2 16,3 1-1780-16</inkml:trace>
  <inkml:trace contextRef="#ctx0" brushRef="#br0" timeOffset="208669.67">2822 11108 1054 0,'0'0'0'0,"0"0"0"15,-21-12 0-15,21 12-8 0,0 0 8 0,-14-12-8 16,2 4 8-16,12 8-10 0,0 0 10 0,-20-2-10 15,-15 9 10-15,35-7 26 0,0 0-26 0,-37 19 27 0,2 17-27 16,35-36 81-16,0 0-81 0,-27 54 82 0,17 10-82 16,10-64 91-16,0 0-91 0,-4 69 91 0,16-15-91 15,-12-54 79-15,0 0-79 0,20 45 79 0,6-14-79 16,-26-31 54-16,0 0-54 0,27 21 55 0,1-11-55 16,-28-10 34-16,0 0-34 0,28 0 34 0,2-10-34 15,-30 10 24-15,0 0-24 0,27-18 24 0,-3-15-24 16,-24 33 16-16,0 0-16 0,21-39 16 0,-3-13-16 0,-18 52 13 15,0 0-13-15,14-54 13 0,-5 6-13 0,-9 48 13 16,0 0-13-16,4-37 13 0,-8 16-13 0,4 21 19 16,0 0-19-16,0 0 20 0,9 26-20 0,-9-26 26 15,0 0-26-15,14 40 26 0,4 16-26 0,-18-56 29 16,0 0-29-16,26 57 30 0,15-9-30 0,-41-48 19 0,0 0-19 16,37 47 19-16,-6 5-19 0,5 0-1494 0</inkml:trace>
  <inkml:trace contextRef="#ctx0" brushRef="#br0" timeOffset="209369.84">3293 11051 1121 0,'0'0'0'0,"0"0"0"0,0 9 0 16,0-9 97-16,0 0-97 0,4 12 98 0,1 9-98 0,-5-21 27 16,0 0-27-16,5 28 27 0,9 8-27 0,-14-36 34 0,0 0-34 15,18 38 35-15,3 2-35 0,-21-40 34 0,0 0-34 16,23 34 34-16,5-9-34 0,-28-25 29 0,0 0-29 16,30 13 30-16,-7-9-30 0,-23-4 29 0,0 0-29 15,20-10 29-15,3-15-29 0,-23 25 28 0,0 0-28 16,24-34 28-16,-1-6-28 0,-23 40 23 0,0 0-23 0,23-43 24 15,-5 6-24-15,-18 37 21 0,0 0-21 16,10-26 21-16,-3 11-21 0,-7 15 19 0,0 0-19 0,2-9 19 16,-2 9-19-16,0 0 22 0,0 0-22 0,18 12 23 15,1 9-23-15,-19-21 23 0,0 0-23 0,21 29 23 16,-3 15-23-16,-18-44 24 0,0 0-24 0,23 45 24 16,5-2-24-16,-28-43 21 0,0 0-21 0,32 33 22 15,-2-18-22-15,-30-15 20 0,0 0-20 0,32-3 20 16,-4-18-20-16,-28 21 12 0,0 0-12 0,30-36 13 15,-7-13-13-15,-23 49 9 0,0 0-9 0,19-50 10 16,2 7-10-16,-21 43 7 0,0 0-7 0,15-40 7 0,-1-3-7 16,-14 43 5-16,0 0-5 0,12-42 6 0,-1 11-6 15,-11 31 8-15,0 0-8 0,15-17 8 0,1 10-8 16,-16 7 16-16,0 0-16 0,25 9 17 0,-2 15-17 16,-23-24 28-16,0 0-28 0,23 31 28 0,0-2-28 15,-23-29 37-15,0 0-37 0,17 32 37 0,-2 4-37 16,-15-36 37-16,0 0-37 0,8 36 37 0,-8 7-37 15,0-43 33-15,0 0-33 0,-8 47 33 0,-1 0-33 16,9-47 24-16,0 0-24 0,-9 35 24 0,4-20-24 0,5-15 2 16,0 0-2-16,-6 7 3 0,6-7-3 0,0 0-1793 15</inkml:trace>
  <inkml:trace contextRef="#ctx0" brushRef="#br0" timeOffset="209802.77">4344 11410 863 0,'0'0'0'0,"0"0"0"16,11 3 0-16,-11-3 12 0,0 0-12 0,14-3 12 0,7-10-12 15,-21 13 57-15,0 0-57 0,29-13 58 0,6-12-58 16,-35 25 63-16,0 0-63 0,32-27 64 0,-10-10-64 16,-22 37 108-16,0 0-108 0,18-38 109 0,-4 2-109 15,-14 36 136-15,0 0-136 0,9-31 137 0,-9 7-137 16,0 24 102-16,0 0-102 0,-5-18 103 0,-4 8-103 15,9 10 79-15,0 0-79 0,-18-5 80 0,-13 1-80 16,31 4 64-16,0 0-64 0,-37 12 64 0,-2 16-64 16,39-28 51-16,0 0-51 0,-25 45 51 0,16 16-51 0,9-61 39 15,0 0-39-15,0 57 39 0,14-5-39 0,-14-52 32 16,0 0-32-16,27 41 33 0,5-8-33 0,-32-33 26 0,0 0-26 16,37 24 26-16,0-6-26 0,-37-18 7 0,0 0-7 15,40 10 8-15,8-3-8 0,-6-4-1758 0</inkml:trace>
  <inkml:trace contextRef="#ctx0" brushRef="#br0" timeOffset="210185.73">4821 11216 1491 0,'0'0'0'0,"0"0"0"16,-6 10 0-16,6-10 10 0,0 0-10 0,-10 30 10 15,-11 34-10-15,21-64 18 0,0 0-18 0,-14 65 18 16,10-13-18-16,4-52 10 0,0 0-10 0,7 40 11 15,7-9-11-15,-14-31 0 0,0 0 0 0,20 21 0 16,1-18 0-16,-21-3-5 0,0 0 5 0,23-6-5 16,-4-10 5-16,-19 16-26 0,0 0 26 0,21-28-25 0,-1-13 25 15,-20 41-25-15,0 0 25 0,17-57-25 0,-4-14 25 16,-13 71-1-16,0 0 1 0,8-80 0 0,-2 2 0 16,-6 78 23-16,0 0-23 0,-6-74 24 0,-6-8-24 15,12 82 74-15,0 0-74 0,-18-81 74 0,-4 10-74 16,22 71 99-16,0 0-99 0,-20-53 100 0,8 25-100 15,12 28 90-15,0 0-90 0,-14-7 90 0,-4 22-90 16,18-15 71-16,0 0-71 0,-9 40 71 0,9 14-71 0,0-54 59 16,0 0-59-16,13 67 60 0,6 3-60 0,-19-70 46 15,0 0-46-15,23 69 47 0,3-2-47 0,-26-67 40 16,0 0-40-16,23 68 40 0,-2 6-40 0,-21-74 20 0,0 0-20 16,20 71 20-16,-2-10-20 0,-18-61 12 0,0 0-12 15,14 46 12-15,3-18-12 0,1 0-1836 0</inkml:trace>
  <inkml:trace contextRef="#ctx0" brushRef="#br0" timeOffset="210754.93">5967 10624 1390 0,'0'0'0'0,"0"0"0"0,4-17 0 16,-4 17 3-16,0 0-3 0,5-6 3 0,7 17-3 0,-12-11 20 16,0 0-20-16,20 29 21 0,10 23-21 0,-30-52 72 15,0 0-72-15,32 73 72 0,8 17-72 0,-40-90 79 16,0 0-79-16,37 92 79 0,-14-20-79 0,-23-72 77 0,0 0-77 16,18 68 78-16,-6-3-78 0,-12-65 60 0,0 0-60 15,9 66 61-15,1-5-61 0,-10-61 48 0,0 0-48 16,13 45 48-16,1-23-48 0,-14-22 28 0,0 0-28 15,18 0 29-15,4-19-29 0,-22 19 14 0,0 0-14 16,23-36 15-16,0-14-15 0,-23 50 10 0,0 0-10 0,23-52 10 16,0 5-10-16,-23 47 7 0,0 0-7 0,27-33 7 15,-1 16-7-15,-26 17 6 0,0 0-6 0,27-9 7 16,-4 11-7-16,-23-2 8 0,0 0-8 0,14 10 8 16,-9 2-8-16,-5-12 9 0,0 0-9 0,-9 25 10 15,-14 20-10-15,23-45 9 0,0 0-9 0,-33 52 10 16,-8 5-10-16,41-57 9 0,0 0-9 0,-35 45 10 15,12-21-10-15,23-24 6 0,0 0-6 0,-21 16 7 16,-6-4-7-16,27-12 5 0,0 0-5 0,-24 3 5 16,8-1-5-16,16-2 0 0,0 0 0 0,-11-11 0 15,6-13 0-15,1-2-1695 0</inkml:trace>
  <inkml:trace contextRef="#ctx0" brushRef="#br0" timeOffset="211169.77">6523 11065 1479 0,'0'0'0'0,"3"16"0"0,6 13 0 0,-9-29 3 15,0 0-3-15,18 45 3 0,5 17-3 0,-23-62 17 16,0 0-17-16,26 63 18 0,2-13-18 0,-28-50 18 16,0 0-18-16,30 33 18 0,-5-12-18 0,-25-21 10 15,0 0-10-15,27 3 10 0,-6-12-10 0,-21 9 1 0,0 0-1 16,19-26 1-16,-5-20-1 0,-14 46 0 0,0 0 0 15,14-56 0-15,2-8 0 0,-16 64 3 0,0 0-3 16,14-57 4-16,-5 9-4 0,-9 48 22 0,0 0-22 16,9-40 22-16,2 16-22 0,-11 24 57 0,0 0-57 15,12-12 57-15,2 12-57 0,-14 0 67 0,0 0-67 16,18 15 68-16,-1 16-68 0,-17-31 77 0,0 0-77 0,23 54 77 16,-3 33-77-16,-20-87 74 0,0 0-74 0,17 95 74 15,-4-4-74-15,-13-91 64 0,0 0-64 0,8 103 65 16,-6 9-65-16,-2-112 36 0,0 0-36 0,-2 113 37 15,-10-8-37-15,12-105 23 0,0 0-23 0,-19 97 24 16,-17-9-24-16,36-88 15 0,0 0-15 0,-40 90 16 16,-4 0-16-16,44-90 4 0,0 0-4 0,-51 80 4 15,-4-35-4-15,55-45 0 0,0 0 0 0,-62 21 1 16,-7-27-1-16,69 6-2 0,0 0 2 0,-58-43-1 0,18-38 1 16,40 81-23-16,0 0 23 0,-18-94-22 0,22 4 22 15,-3-1-1756-15</inkml:trace>
  <inkml:trace contextRef="#ctx0" brushRef="#br0" timeOffset="211588.01">8116 10627 1054 0,'0'0'0'0,"0"0"0"16,5 0 0-16,-5 0 19 0,0 0-19 0,9 16 19 15,3 22-19-15,-12-38 16 0,0 0-16 0,20 57 17 16,10 19-17-16,-30-76 81 0,0 0-81 0,31 80 81 0,-3 1-81 16,-28-81 64-16,0 0-64 0,22 78 65 0,-6-12-65 15,-16-66 54-15,0 0-54 0,12 66 54 0,-3 1-54 16,-4 1-1083-16</inkml:trace>
  <inkml:trace contextRef="#ctx0" brushRef="#br0" timeOffset="212022.5">7989 11230 1177 0,'0'0'0'0,"0"0"0"0,-9 0 0 0,9 0 15 15,0 0-15-15,0 0 16 0,9 3-16 0,-9-3 27 16,0 0-27-16,26-2 28 0,22-8-28 0,-48 10 25 0,0 0-25 15,56-14 26-15,4-3-26 0,-60 17 26 0,0 0-26 16,64-28 26-16,3-3-26 0,-67 31 31 0,0 0-31 16,58-35 32-16,-7-4-32 0,-51 39 45 0,0 0-45 15,39-56 46-15,-11-22-46 0,-28 78 63 0,0 0-63 0,18-81 63 16,-18 5-63-16,0 76 57 0,0 0-57 0,-9-66 57 16,-14 23-57-16,23 43 50 0,0 0-50 15,-23-30 50-15,9 15-50 0,14 15 49 0,0 0-49 0,-9-7 49 16,9 7-49-16,0 0 41 0,0 0-41 0,-3 9 42 15,3 20-42-15,0-29 34 0,0 0-34 0,5 48 35 16,9 27-35-16,-14-75 30 0,0 0-30 0,21 79 30 16,2 4-30-16,-23-83 22 0,0 0-22 0,21 73 23 15,-5-23-23-15,-16-50 22 0,0 0-22 0,12 38 22 16,-1-10-22-16,-11-28 20 0,0 0-20 0,12 17 20 0,6-8-20 16,-18-9 16-16,0 0-16 0,23-2 17 0,-2-10-17 15,-21 12 14-15,0 0-14 0,23-15 14 0,-5-1-14 16,-18 16 12-16,0 0-12 0,19-14 13 0,-1 2-13 15,-18 12 13-15,0 0-13 0,23-3 13 0,-4 6-13 16,-19-3 11-16,0 0-11 0,21 14 12 0,-1 5-12 16,-20-19 7-16,0 0-7 0,17 21 8 0,1 6-8 15,-18-27 1-15,0 0-1 0,21 26 2 0,-7-8-2 16,-14-18-1-16,0 0 1 0,18 8-1 0,5-8 1 0,0 0-1778 16</inkml:trace>
  <inkml:trace contextRef="#ctx0" brushRef="#br0" timeOffset="212285.9">8996 11112 1446 0,'0'0'0'16,"0"0"0"-16,14-4 0 0,-14 4 18 0,0 0-18 15,12-3 18-15,-6-6-18 0,-6 9 18 0,0 0-18 16,8-8 19-16,1-4-19 0,-9 12 55 0,0 0-55 16,11-13 55-16,-4 1-55 0,-7 12 55 0,0 0-55 15,5-19 56-15,-8-17-56 0,3 36 67 0,0 0-67 16,-2-36 67-16,-5 11-67 0,7 25 60 0,0 0-60 0,-5-15 61 16,-4 10-61-16,9 5 63 0,0 0-63 0,0 0 63 15,-14 0-63-15,14 0 51 0,0 0-51 0,-13 20 52 16,-3 24-52-16,16-44 53 0,0 0-53 0,-8 50 54 15,8-2-54-15,0-48 47 0,0 0-47 0,10 45 48 16,8 4-48-16,-18-49 37 0,0 0-37 0,26 46 38 16,-1-7-38-16,-25-39 17 0,0 0-17 0,30 27 18 15,-4-11-18-15,-26-16 6 0,0 0-6 0,29 0 6 16,6-16-6-16,-35 16 0 0,0 0 0 0,37-26 0 16,-2-10 0-16,0 0-1851 0</inkml:trace>
  <inkml:trace contextRef="#ctx0" brushRef="#br0" timeOffset="213139.08">10732 11167 1155 0,'0'0'0'0,"12"-8"0"16,9-10 0-16,-21 18 3 0,0 0-3 0,28-24 4 16,-1 0-4-16,-27 24 6 0,0 0-6 0,19-33 6 15,-5-15-6-15,-14 48 66 0,0 0-66 0,9-52 67 0,-5-4-67 16,-4 56 86-16,0 0-86 0,0-50 87 0,-13 2-87 15,13 48 82-15,0 0-82 0,-14-44 82 0,-5 8-82 16,19 36 60-16,0 0-60 0,-18-24 60 0,0 12-60 16,18 12 51-16,0 0-51 0,-23 10 51 0,-8 26-51 15,31-36 35-15,0 0-35 0,-27 59 35 0,17 24-35 16,10-83 25-16,0 0-25 0,0 85 25 0,10-16-25 16,-10-69 19-16,0 0-19 0,18 56 19 0,8-3-19 0,-26-53 15 15,0 0-15-15,29 49 15 0,-1-6-15 0,-28-43 12 16,0 0-12-16,30 36 13 0,2-10-13 0,-32-26 11 15,0 0-11-15,31 6 11 0,-1-29-11 0,-30 23 10 0,0 0-10 16,37-36 11-16,-1-9-11 0,-36 45 9 16,0 0-9-16,42-44 10 0,4 1-10 0,-46 43 11 0,0 0-11 15,44-45 11-15,-7-15-11 0,-37 60 10 0,0 0-10 16,35-54 11-16,-8 14-11 0,-27 40 10 0,0 0-10 0,19-21 10 16,-3 13-10-16,-16 8 16 0,0 0-16 0,14 8 17 15,2 17-17-15,-16-25 21 0,0 0-21 0,16 33 22 16,-2 12-22-16,-14-45 21 0,0 0-21 0,11 43 21 15,1-19-21-15,-12-24 16 0,0 0-16 0,12 17 16 16,-1-1-16-16,-11-16 10 0,0 0-10 0,7 12 10 16,-7-12-10-16,0 0 6 0,0 0-6 0,10 3 6 15,-10-3-6-15,0 0 2 0,0 0-2 0,9-10 2 16,0 0-2-16,-9 10 0 0,0 0 0 0,9-25 1 16,1-14-1-16,-10 39 0 0,0 0 0 0,13-44 0 15,-3 17 0-15,-10 27 0 0,0 0 0 0,16-14 0 16,7 10 0-16,-23 4 0 0,0 0 0 0,28 13 0 15,13 14 0-15,-41-27 2 0,0 0-2 0,44 37 3 0,-10-8-3 16,-34-29 9-16,0 0-9 0,24 28 10 0,-13-4-10 16,-11-24 10-16,0 0-10 0,5 24 10 0,2 9-10 15,-7-33 9-15,0 0-9 0,9 28 9 0,-4-16-9 16,-1 0-1780-16</inkml:trace>
  <inkml:trace contextRef="#ctx0" brushRef="#br0" timeOffset="213819.47">11740 11100 1155 0,'0'0'0'0,"0"0"0"16,11 5 0-16,-11-5 150 0,0 0-150 0,9 3 150 0,0-1-150 15,-9-2 91-15,0 0-91 0,12 0 92 0,11-2-92 16,-23 2 90-16,0 0-90 0,25-6 91 0,5-3-91 16,-30 9 48-16,0 0-48 0,26-16 49 0,2-1-49 15,-28 17 31-15,0 0-31 0,18-33 32 0,-4-14-32 16,-14 47 25-16,0 0-25 0,5-52 26 0,-6 2-26 16,1 50 21-16,0 0-21 0,-9-45 22 0,-5 7-22 15,14 38 19-15,0 0-19 0,-16-26 19 0,2 11-19 16,14 15 16-16,0 0-16 0,-20 3 16 0,-3 14-16 0,23-17 15 15,0 0-15-15,-24 33 16 0,10 16-16 0,14-49 12 16,0 0-12-16,-6 55 12 0,6 13-12 0,0-68 9 0,0 0-9 16,6 65 9-16,6-13-9 0,-12-52 7 15,0 0-7-15,14 42 7 0,4-2-7 0,-18-40 5 0,0 0-5 16,26 29 6-16,2-8-6 0,-28-21 4 0,0 0-4 16,41 7 5-16,5-16-5 0,-46 9 3 0,0 0-3 15,47-21 4-15,5-12-4 0,-52 33 2 0,0 0-2 16,49-38 2-16,-5 4-2 0,-44 34 2 0,0 0-2 15,37-43 2-15,-10-13-2 0,-27 56 2 0,0 0-2 0,15-53 2 16,-4 9-2-16,-11 44 2 0,0 0-2 0,7-29 3 16,0 13-3-16,-7 16 4 0,0 0-4 0,5 4 5 15,4 8-5-15,-9-12 6 0,0 0-6 0,9 29 7 16,5 18-7-16,-14-47 10 0,0 0-10 0,18 48 11 16,-1-11-11-16,-17-37 12 0,0 0-12 0,23 26 13 15,6-7-13-15,-29-19 6 0,0 0-6 0,30 15 6 16,-6-6-6-16,3-4-1706 0</inkml:trace>
  <inkml:trace contextRef="#ctx0" brushRef="#br0" timeOffset="214286.36">12666 10774 1659 0,'0'0'0'0,"0"0"0"0,-8-1 0 15,8 1 10-15,0 0-10 0,-9 0 11 0,0 5-11 0,9-5 10 16,0 0-10-16,-12 24 10 0,1 19-10 0,11-43 25 15,0 0-25-15,-12 54 26 0,10 7-26 0,2-61 15 16,0 0-15-16,0 52 15 0,5-20-15 0,-5-32 10 16,0 0-10-16,9 21 11 0,-4-5-11 0,-5-16 1 15,0 0-1-15,13 5 2 0,10-5-2 0,-23 0-1 0,0 0 1 16,19-14 0-16,-1-26 0 0,-18 40-5 0,0 0 5 16,14-45-5-16,-2 6 5 0,-12 39-5 0,0 0 5 15,9-37-4-15,2 9 4 0,-11 28-1 0,0 0 1 16,7-17 0-16,-2 7 0 0,-5 10 4 0,0 0-4 0,5 7 4 15,11 12-4-15,-16-19 23 0,0 0-23 0,19 41 23 16,1 15-23-16,-20-56 47 0,0 0-47 0,18 69 48 16,-10 0-48-16,-8-69 52 0,0 0-52 0,6 80 53 15,-6 10-53-15,0-90 42 0,0 0-42 0,-7 85 42 16,-6-13-42-16,13-72 32 0,0 0-32 0,-21 69 32 16,-7 1-32-16,28-70 25 0,0 0-25 0,-28 64 26 15,3-7-26-15,25-57 13 0,0 0-13 0,-21 38 14 16,5-21-14-16,16-17 12 0,0 0-12 0,-14-15 13 15,0-30-13-15,14 45 13 0,0 0-13 0,-13-58 13 16,8-2-13-16,5 60 11 0,0 0-11 0,0-61 12 0,5 6-12 16,-5 55 6-16,0 0-6 0,9-57 7 0,9-9-7 15,-18 66 1-15,0 0-1 0,17-64 2 0,6 5-2 16,-23 59-1-16,0 0 1 0,27-53 0 0,6-3 0 16,1 3-1705-16</inkml:trace>
  <inkml:trace contextRef="#ctx0" brushRef="#br0" timeOffset="214654.29">12906 10790 1446 0,'0'0'0'0,"9"12"0"0,5 12 0 0,-14-24 5 16,0 0-5-16,20 40 5 0,1 14-5 0,-21-54 9 0,0 0-9 15,18 47 9-15,-4-18-9 0,-14-29 31 0,0 0-31 16,14 16 31-16,3-3-31 0,-17-13 29 0,0 0-29 16,22 11 30-16,-8-11-30 0,-14 0 34 0,0 0-34 15,17-19 34-15,3-23-34 0,-20 42 35 0,0 0-35 16,26-48 35-16,-6 4-35 0,-20 44 40 0,0 0-40 15,21-36 41-15,-4 3-41 0,-17 33 43 0,0 0-43 0,14-27 44 16,1 14-44-16,-15 13 49 0,0 0-49 0,17 7 49 16,6 19-49-16,-23-26 68 0,0 0-68 0,27 47 68 15,8 22-68-15,-35-69 70 0,0 0-70 0,28 73 71 16,-8-7-71-16,-20-66 68 0,0 0-68 0,15 67 69 16,-9 18-69-16,-6-85 51 0,0 0-51 0,0 85 52 15,-6-12-52-15,6-73 36 0,0 0-36 0,-15 74 37 16,-10 4-37-16,25-78 28 0,0 0-28 0,-35 79 29 15,-2 4-29-15,37-83 23 0,0 0-23 0,-45 70 23 16,1-22-23-16,44-48 5 0,0 0-5 0,-46 31 5 0,4-20-5 16,42-11 0-16,0 0 0 0,-40-6 0 0,-10-19 0 15,50 25-6-15,0 0 6 0,-39-54-5 0,11-31 5 16,28 85-19-16,0 0 19 0,-10-86-18 0,15 6 18 16,0 2-1931-16</inkml:trace>
  <inkml:trace contextRef="#ctx0" brushRef="#br0" timeOffset="-213942.75">15118 11141 1345 0,'0'0'0'0,"0"0"0"16,18-10 0-16,-18 10 20 0,0 0-20 0,19-10 20 16,3-3-20-16,-22 13 46 0,0 0-46 0,28-27 46 15,7-13-46-15,-35 40 98 0,0 0-98 0,37-45 98 16,-2-3-98-16,-35 48 92 0,0 0-92 0,27-56 92 15,-6-4-92-15,-21 60 109 0,0 0-109 0,11-63 110 16,-15 8-110-16,4 55 79 0,0 0-79 0,-12-45 79 16,-4 14-79-16,16 31 56 0,0 0-56 0,-21-19 57 0,-15 7-57 15,36 12 36-15,0 0-36 0,-35-4 36 0,5 8-36 16,30-4 25-16,0 0-25 0,-21 7 25 0,7 3-25 16,14-10 16-16,0 0-16 0,-13 7 17 0,10 3-17 15,3-10 8-15,0 0-8 0,3 16 8 0,10 8-8 16,-13-24 5-16,0 0-5 0,19 24 5 0,16 4-5 15,-35-28 2-15,0 0-2 0,41 24 3 0,0 6-3 16,-41-30 1-16,0 0-1 0,40 31 2 0,-3 2-2 16,-37-33 1-16,0 0-1 0,36 39 2 0,-8 12-2 0,-28-51 2 15,0 0-2-15,21 46 2 0,-7-21-2 0,-14-25 2 16,0 0-2-16,11 20 3 0,-1-4-3 0,-10-16 2 0,0 0-2 16,20 14 2-16,15-4-2 0,-35-10 0 0,0 0 0 15,37 4 1-15,0-8-1 0,2 1-1855 16</inkml:trace>
  <inkml:trace contextRef="#ctx0" brushRef="#br0" timeOffset="-213426.94">15743 10953 1502 0,'0'0'0'0,"7"10"0"16,7 7 0-16,-14-17 20 0,0 0-20 0,16 9 20 16,1-23-20-16,-17 14 8 0,0 0-8 0,16-21 9 15,-2 2-9-15,-14 19 41 0,0 0-41 0,9-19 42 16,2-7-42-16,-11 26 47 0,0 0-47 0,7-31 48 15,-5-5-48-15,-2 36 62 0,0 0-62 0,0-38 62 16,-4 2-62-16,4 36 59 0,0 0-59 0,-7-28 60 16,-2 9-60-16,9 19 55 0,0 0-55 0,-12-5 55 15,-2 5-55-15,14 0 51 0,0 0-51 0,-18 12 52 16,-5 21-52-16,23-33 46 0,0 0-46 0,-17 48 46 0,11 9-46 16,6-57 40-16,0 0-40 0,0 64 40 0,11 2-40 15,-11-66 28-15,0 0-28 0,14 59 28 0,2-23-28 16,-16-36 19-16,0 0-19 0,17 26 19 0,12-7-19 15,-29-19 9-15,0 0-9 0,31 7 10 0,5-10-10 16,-36 3 5-16,0 0-5 0,40-11 6 0,10-3-6 0,-50 14 1 16,0 0-1-16,42-31 2 0,-7-19-2 15,-35 50 3-15,0 0-3 0,28-64 3 0,-5-9-3 0,-23 73 6 16,0 0-6-16,16-76 7 0,-7-5-7 0,-9 81 11 0,0 0-11 16,2-78 11-16,-9 7-11 0,7 71 13 0,0 0-13 15,-13-69 14-15,-8-2-14 0,21 71 15 16,0 0-15-16,-28-57 15 0,-4 17-15 0,32 40 17 0,0 0-17 15,-26-24 18-15,14 17-18 0,12 7 17 0,0 0-17 16,-11 17 17-16,-3 32-17 0,14-49 17 0,0 0-17 0,-14 60 17 16,10 13-17-16,4-73 19 0,0 0-19 0,0 72 19 15,11 1-19-15,-11-73 18 0,0 0-18 0,21 69 19 16,9 4-19-16,-30-73 10 0,0 0-10 0,37 73 11 16,-5-6-11-16,-32-67 2 0,0 0-2 0,23 57 3 15,-6-20-3-15,-17-37 0 0,0 0 0 0,14 24 0 16,-1-12 0-16,1 0-2036 0</inkml:trace>
  <inkml:trace contextRef="#ctx0" brushRef="#br0" timeOffset="-212875.22">16475 11093 908 0,'0'0'0'0,"0"0"0"15,0 0 0-15,0 0 51 0,0 0-51 0,0 0 51 16,12 3-51-16,-12-3 67 0,0 0-67 0,19-7 67 16,11-1-67-16,-30 8 52 0,0 0-52 0,32-12 53 15,3-6-53-15,-35 18 79 0,0 0-79 0,32-27 80 16,-5-17-80-16,-27 44 104 0,0 0-104 0,21-50 104 15,-5 0-104-15,-16 50 89 0,0 0-89 0,9-42 90 16,-8-1-90-16,-1 43 78 0,0 0-78 0,-5-38 79 16,-6 7-79-16,11 31 59 0,0 0-59 0,-17-22 59 15,-10 15-59-15,27 7 49 0,0 0-49 0,-31 1 50 0,-8 18-50 16,39-19 32-16,0 0-32 0,-41 33 33 0,4 14-33 16,37-47 23-16,0 0-23 0,-28 61 23 0,14 9-23 15,14-70 18-15,0 0-18 0,0 68 18 16,17-20-18-16,-17-48 9 0,0 0-9 0,29 37 10 0,2-10-10 15,-31-27 4-15,0 0-4 0,36 21 5 0,10-9-5 16,-46-12 4-16,0 0-4 0,49 4 4 0,0-2-4 16,-49-2-5-16,0 0 5 0,52-4-5 0,-3-5 5 15,2 1-1697-15</inkml:trace>
  <inkml:trace contextRef="#ctx0" brushRef="#br0" timeOffset="-212324.7">17064 11024 1390 0,'0'0'0'0,"5"-12"0"0,8-21 0 0,-13 33 27 15,0 0-27-15,12-40 27 0,-9 0-27 0,-3 40 59 0,0 0-59 16,-5-33 59-16,-16 0-59 0,21 33 71 0,0 0-71 15,-19-26 71-15,-8 9-71 0,27 17 64 0,0 0-64 16,-26 0 64-16,-6 16-64 0,32-16 61 0,0 0-61 16,-27 27 62-16,12 11-62 0,15-38 42 0,0 0-42 0,-9 47 43 15,3 10-43-15,6-57 29 0,0 0-29 0,2 50 30 16,5-18-30-16,-7-32 15 0,0 0-15 0,14 17 16 16,9-3-16-16,-23-14 6 0,0 0-6 0,23 10 6 15,-5-6-6-15,-18-4 0 0,0 0 0 0,23-6 1 16,3-9-1-16,-26 15-4 0,0 0 4 0,23-33-3 15,-10-12 3-15,-13 45-16 0,0 0 16 0,10-43-15 16,-10 10 15-16,0 33-11 0,0 0 11 0,0-24-10 16,0 11 10-16,0 13-1 0,0 0 1 0,0 0-1 15,0-8 1-15,0 8 0 0,0 0 0 0,4 17 1 16,3 26-1-16,-7-43 5 0,0 0-5 0,10 45 5 0,3-15-5 16,-13-30 9-16,0 0-9 0,10 19 10 0,-3-11-10 15,-7-8 10-15,0 0-10 0,13 6 11 0,8-8-11 16,-21 2 8-16,0 0-8 0,23-19 9 0,0-23-9 15,-23 42 8-15,0 0-8 0,19-48 9 0,-3-4-9 16,-16 52 5-16,0 0-5 0,14-54 6 0,-7 2-6 16,-7 52 5-16,0 0-5 0,9-48 6 0,1 8-6 15,-10 40 10-15,0 0-10 0,8-28 10 0,-7 11-10 0,-1 17 19 16,0 0-19-16,2-10 20 0,-2 10-20 0,0 0 27 16,0 0-27-16,21 3 28 0,16 16-28 0,-37-19 37 15,0 0-37-15,37 28 37 0,-1 10-37 0,-36-38 39 16,0 0-39-16,31 48 40 0,-4 13-40 0,-27-61 34 0,0 0-34 15,26 59 34-15,-6-9-34 0,-20-50 28 0,0 0-28 16,14 40 28-16,-7-12-28 0,-7-28 21 0,0 0-21 16,0 24 21-16,-4 0-21 0,4-24 9 0,0 0-9 0,-14 21 10 15,-3-6-10-15,17-15 2 0,0 0-2 0,-18 9 2 16,4-6-2-16,14-3-1 0,0 0 1 0,-4-10 0 16,13-11 0-16,-9 21-19 0,0 0 19 0,9-33-19 15,5-10 19-15,0 2-1895 0</inkml:trace>
  <inkml:trace contextRef="#ctx0" brushRef="#br0" timeOffset="-211959.17">17859 10818 1379 0,'0'0'0'0,"9"-9"0"0,7-10 0 15,-16 19-1-15,0 0 1 0,19-24-1 0,-3-4 1 16,-16 28 0-16,0 0 0 0,9-26 0 0,-5 4 0 0,-4 22 70 16,0 0-70-16,-6-21 70 0,-2 4-70 0,8 17 130 15,0 0-130-15,-13-11 130 0,-1 9-130 0,14 2 105 16,0 0-105-16,-23 9 106 0,-3 7-106 0,26-16 84 0,0 0-84 15,-30 29 85-15,7 13-85 0,23-42 57 0,0 0-57 16,-14 48 57-16,10 4-57 0,4-52 35 0,0 0-35 16,11 52 35-16,13 3-35 0,-24-55 17 0,0 0-17 15,36 45 18-15,4-17-18 0,-40-28 10 0,0 0-10 16,37 14 10-16,0-7-10 0,-37-7 2 0,0 0-2 0,39-4 2 16,-2-8-2-16,2 4-1740 0</inkml:trace>
  <inkml:trace contextRef="#ctx0" brushRef="#br0" timeOffset="-211027.42">18457 10823 1345 0,'0'0'0'0,"0"0"0"0,4-26 0 16,-4 26 52-16,0 0-52 0,-5-23 52 0,-11 3-52 0,16 20 124 16,0 0-124-16,-25-19 125 0,-7 8-125 0,32 11 81 15,0 0-81-15,-35 2 81 0,-2 17-81 0,37-19 44 16,0 0-44-16,-30 33 45 0,11 15-45 0,19-48 31 15,0 0-31-15,-15 52 32 0,7-3-32 0,8-49 22 0,0 0-22 16,-7 36 23-16,7-8-23 0,0-28 17 0,0 0-17 16,10 21 18-16,15-1-18 0,-25-20 14 0,0 0-14 15,30 12 14-15,-5-5-14 0,-25-7 10 0,0 0-10 16,30-1 11-16,5-11-11 0,-35 12 8 0,0 0-8 16,37-26 8-16,-5-19-8 0,-32 45 6 0,0 0-6 0,22-56 7 15,-4-13-7-15,-18 69 10 0,0 0-10 0,9-73 11 16,-9 8-11-16,0 65 9 0,0 0-9 0,-5-75 9 15,1-15-9-15,4 90 8 0,0 0-8 0,-9-85 9 16,2 16-9-16,7 69 8 0,0 0-8 0,-5-50 9 16,3 15-9-16,2 35 8 0,0 0-8 0,0-20 9 15,0 13-9-15,0 7 8 0,0 0-8 0,2 20 9 16,10 44-9-16,-12-64 8 0,0 0-8 0,13 82 8 16,1 8-8-16,-14-90 10 0,0 0-10 0,10 91 10 15,4-6-10-15,-14-85 11 0,0 0-11 0,18 85 11 16,3 0-11-16,-21-85 11 0,0 0-11 0,23 85 11 0,0-9-11 15,-23-76 13-15,0 0-13 0,23 62 14 0,-4-10-14 16,3 2-1728-16</inkml:trace>
  <inkml:trace contextRef="#ctx0" brushRef="#br0" timeOffset="-210357.88">20380 10851 1401 0,'0'0'0'0,"-11"-9"0"16,-12-7 0-16,23 16 30 0,0 0-30 0,-30-19 31 15,-7 7-31-15,37 12 59 0,0 0-59 0,-40-1 59 16,1 9-59-16,39-8 67 0,0 0-67 0,-33 28 67 15,8 17-67-15,25-45 34 0,0 0-34 0,-14 52 34 0,8-2-34 16,6-50 26-16,0 0-26 0,4 43 26 0,0-15-26 16,-4-28 22-16,0 0-22 0,12 21 22 0,9-1-22 15,-21-20 15-15,0 0-15 0,28 19 16 0,6-8-16 16,-34-11 10-16,0 0-10 0,37 2 10 0,0-13-10 16,-37 11 8-16,0 0-8 0,37-17 9 0,-4-16-9 15,-33 33 12-15,0 0-12 0,29-55 13 0,-6-23-13 0,-23 78 16 16,0 0-16-16,15-85 16 0,-9 0-16 0,-6 85 21 15,0 0-21-15,-4-83 21 0,-10 3-21 0,14 80 22 16,0 0-22-16,-18-83 23 0,1 2-23 0,17 81 24 16,0 0-24-16,-14-73 24 0,-4 18-24 0,18 55 31 15,0 0-31-15,-12-40 32 0,3 19-32 0,9 21 32 0,0 0-32 16,-7-3 33-16,0 13-33 0,7-10 27 0,0 0-27 16,-6 37 28-16,1 35-28 0,5-72 24 0,0 0-24 15,-5 87 24-15,12 8-24 0,-7-95 18 0,0 0-18 0,12 92 19 16,6 1-19-16,-18-93 17 0,0 0-17 0,23 94 17 15,3-8-17-15,-26-86 14 0,0 0-14 0,27 75 15 16,-8-30-15-16,-19-45 9 0,0 0-9 0,27 29 10 16,13-5-10-16,-40-24 1 0,0 0-1 0,37 16 1 15,-10-11-1-15,-1 2-1808 0</inkml:trace>
  <inkml:trace contextRef="#ctx0" brushRef="#br0" timeOffset="-210026.56">20690 10690 1535 0,'0'0'0'0,"2"10"0"0,7 19 0 16,-9-29 13-16,0 0-13 0,7 33 14 0,-2 7-14 16,-5-40 11-16,0 0-11 0,0 45 11 0,4 11-11 15,-4-56 53-15,0 0-53 0,5 48 54 0,4-20-54 16,-9-28 47-16,0 0-47 0,5 20 48 0,4-6-48 16,-9-14 41-16,0 0-41 0,11 12 42 0,-1-1-42 15,-10-11 34-15,0 0-34 0,14 0 34 0,11-9-34 0,-25 9 25 16,0 0-25-16,27-22 25 0,-3-23-25 0,-24 45 16 15,0 0-16-15,21-54 17 0,-1-1-17 0,-20 55 10 16,0 0-10-16,19-52 10 0,-6 12-10 0,-13 40 8 16,0 0-8-16,10-30 9 0,-5 11-9 0,-5 19 9 15,0 0-9-15,6-10 10 0,4 7-10 0,-10 3 14 0,0 0-14 16,20 8 14-16,3 16-14 0,-23-24 17 0,0 0-17 16,26 32 18-16,-3 9-18 0,-23-41 20 0,0 0-20 15,19 45 20-15,4-2-20 0,-23-43 22 0,0 0-22 16,20 37 22-16,-10-16-22 0,-10-21 8 0,0 0-8 0,9 5 8 15,0-2-8-15,-9-3 0 0,0 0 0 0,11-5 0 16,11-11 0-16,1 1-1620 0</inkml:trace>
  <inkml:trace contextRef="#ctx0" brushRef="#br0" timeOffset="-209758.85">21308 10851 1289 0,'0'0'0'0,"7"8"0"16,9 11 0-16,-16-19 18 0,0 0-18 0,16 21 18 15,-4-12-18-15,-12-9 27 0,0 0-27 0,16 3 27 16,17-11-27-16,-33 8 28 0,0 0-28 0,32-16 29 0,-14-8-29 15,-18 24 32-15,0 0-32 0,9-28 33 16,-9 0-33-16,0 28 33 0,0 0-33 0,-9-26 34 0,-9 2-34 16,18 24 37-16,0 0-37 0,-18-19 38 0,6 7-38 15,12 12 42-15,0 0-42 0,-10-3 43 0,-6 9-43 16,16-6 48-16,0 0-48 0,-16 13 49 0,0 11-49 16,16-24 59-16,0 0-59 0,-11 36 60 0,6 13-60 15,5-49 58-15,0 0-58 0,2 45 59 0,8-2-59 0,-10-43 50 16,0 0-50-16,23 33 51 0,14-6-51 0,-37-27 39 15,0 0-39-15,41 21 40 0,-2-14-40 0,-39-7 16 16,0 0-16-16,42 5 16 0,6-5-16 0,-48 0 5 0,0 0-5 16,47-12 6-16,-4-12-6 0,-1-4-1653 0</inkml:trace>
  <inkml:trace contextRef="#ctx0" brushRef="#br0" timeOffset="-209310.86">22562 10179 1211 0,'0'0'0'0,"7"9"0"0,2 5 0 0,-9-14 53 15,0 0-53-15,10 13 54 0,-3-4-54 0,-7-9 55 16,0 0-55-16,11 17 56 0,8 20-56 0,-19-37 90 16,0 0-90-16,22 55 90 0,-1 21-90 0,-21-76 56 0,0 0-56 15,16 83 57-15,-9-5-57 0,-7-78 43 0,0 0-43 16,1 71 44-16,-2-3-44 0,1-68 20 0,0 0-20 16,-6 57 21-16,-1-5-21 0,7-52 7 0,0 0-7 15,-3 48 8-15,6-11-8 0,1-1-1339 0</inkml:trace>
  <inkml:trace contextRef="#ctx0" brushRef="#br0" timeOffset="-208893.64">22352 10704 1356 0,'0'0'0'0,"0"0"0"16,2 19 0-16,-2-19 4 0,0 0-4 0,2 12 5 15,-2-12-5-15,0 0 21 0,0 0-21 0,28 7 21 16,19-11-21-16,-47 4 22 0,0 0-22 0,57-9 23 15,1-6-23-15,-58 15 49 0,0 0-49 0,58-21 50 16,-5-3-50-16,-53 24 61 0,0 0-61 0,53-26 61 0,4 0-61 16,-57 26 61-16,0 0-61 0,45-24 62 0,-16 10-62 15,-29 14 73-15,0 0-73 0,19-4 73 0,-3 10-73 16,-16-6 60-16,0 0-60 0,12 19 60 0,1 14-60 16,-13-33 54-16,0 0-54 0,12 41 55 0,4 2-55 15,-16-43 44-15,0 0-44 0,19 42 45 0,-1-7-45 16,-18-35 27-16,0 0-27 0,16 24 28 0,-4-9-28 15,-12-15 11-15,0 0-11 0,16 11 11 0,7-4-11 0,-23-7 4 16,0 0-4-16,28-6 5 0,-1-9-5 0,-27 15 1 16,0 0-1-16,22-28 2 0,-7-8-2 0,-15 36 1 15,0 0-1-15,5-42 2 0,-9 2-2 0,4 40 7 16,0 0-7-16,-12-36 8 0,-9 2-8 0,21 34 16 16,0 0-16-16,-28-30 17 0,-4 9-17 0,32 21 21 0,0 0-21 15,-35-7 21-15,-4 20-21 0,39-13 26 0,0 0-26 16,-41 20 26-16,2 10-26 0,39-30 23 0,0 0-23 15,-37 31 24-15,2 3-24 0,35-34 5 0,0 0-5 0,-28 39 6 16,12 4-6-16,-3-3-1854 0</inkml:trace>
  <inkml:trace contextRef="#ctx0" brushRef="#br0" timeOffset="-207791.99">25081 10463 684 0,'0'0'0'0,"0"0"0"0,-27 7 0 15,27-7 69-15,0 0-69 0,-26 9 69 0,-2 4-69 16,28-13 151-16,0 0-151 0,-32 23 151 0,4 10-151 15,28-33 119-15,0 0-119 0,-25 40 120 0,2-2-120 16,23-38 75-16,0 0-75 0,-18 43 75 0,8 5-75 0,10-48 47 16,0 0-47-16,-4 61 47 0,8 12-47 0,-4-73 33 15,0 0-33-15,16 72 33 0,12-15-33 0,-28-57 23 16,0 0-23-16,42 45 24 0,16-10-24 0,-58-35 18 0,0 0-18 16,71 21 18-16,10-9-18 0,-81-12 14 0,0 0-14 15,87 5 14-15,-10-7-14 0,-77 2 9 0,0 0-9 16,72-10 9-16,-8-4-9 0,-64 14 0 0,0 0 0 15,58-19 1-15,-8-2-1 0,1-3-1293 0</inkml:trace>
  <inkml:trace contextRef="#ctx0" brushRef="#br0" timeOffset="-206992.67">25615 10742 931 0,'0'0'0'0,"0"0"0"16,-9 0 0-16,9 0 0 0,0 0 0 0,-14 0 0 15,-7 3 0-15,21-3 0 0,0 0 0 0,-26 9 0 16,-6 8 0-16,32-17 0 0,0 0 0 0,-35 35 1 15,10 17-1-15,25-52 4 0,0 0-4 0,-16 53 4 16,11-1-4-16,5-52 13 0,0 0-13 0,-4 36 14 16,8-11-14-16,-4-25 26 0,0 0-26 0,2 12 26 0,-2-12-26 15,0 0 31-15,0 0-31 0,24 5 32 0,15-5-32 16,-39 0 30-16,0 0-30 0,44-9 30 16,4-11-30-16,-48 20 25 0,0 0-25 0,40-35 26 0,-11-3-26 15,-29 38 29-15,0 0-29 0,17-45 30 0,-10-2-30 16,-7 47 42-16,0 0-42 0,-2-40 43 0,-3 16-43 15,5 24 45-15,0 0-45 0,-3-14 46 0,3 14-46 16,0 0 38-16,0 0-38 0,3 9 38 0,4 19-38 16,-7-28 39-16,0 0-39 0,9 36 39 0,2 2-39 0,-11-38 33 15,0 0-33-15,12 35 33 0,-1-15-33 0,-11-20 27 16,0 0-27-16,14 9 27 0,3-2-27 0,-17-7 20 16,0 0-20-16,27 0 21 0,5-7-21 0,-32 7 14 15,0 0-14-15,37-21 15 0,-9-15-15 0,-28 36 16 0,0 0-16 16,28-45 16-16,0 2-16 0,-28 43 19 0,0 0-19 15,25-40 20-15,-14 7-20 0,-11 33 26 0,0 0-26 16,-6-29 26-16,-17-3-26 0,23 32 32 0,0 0-32 16,-30-26 32-16,0 7-32 0,30 19 36 0,0 0-36 0,-31-15 36 15,4 10-36-15,27 5 51 0,0 0-51 0,-18-4 52 16,8 8-52-16,10-4 58 0,0 0-58 0,0 0 58 16,0 0-58-16,0 0 51 0,0 0-51 0,0 5 51 15,10 2-51-15,-10-7 40 0,0 0-40 0,20 5 40 16,10 2-40-16,-30-7 28 0,0 0-28 0,39 9 28 15,10 6-28-15,-49-15 18 0,0 0-18 0,46 12 19 16,-16 0-19-16,-30-12 14 0,0 0-14 0,26 14 15 16,6 14-15-16,-32-28 9 0,0 0-9 0,34 31 9 15,-10-2-9-15,-24-29 11 0,0 0-11 0,20 35 11 16,1 10-11-16,-21-45 9 0,0 0-9 0,21 33 9 0,-5-16-9 16,-16-17 7-16,0 0-7 0,21-1 7 0,14-27-7 15,-35 28 6-15,0 0-6 0,36-33 6 0,-10-3-6 16,-26 36 2-16,0 0-2 0,20-37 3 0,-10 4-3 15,-10 33 1-15,0 0-1 0,4-27 2 0,-8-4-2 16,4 31 1-16,0 0-1 0,-7-28 2 0,-4 4-2 16,11 24 2-16,0 0-2 0,-12-19 2 0,0 0-2 15,12 19 2-15,0 0-2 0,-11-13 3 0,8 5-3 0,3 8 2 16,0 0-2-16,0 0 3 0,0 0-3 0,0 0 2 16,0 0-2-16,1 10 3 0,5 1-3 0,-6-11 3 0,0 0-3 15,16 15 3-15,19 6-3 0,-35-21 2 0,0 0-2 16,35 24 2-16,-10-7-2 0,-25-17 1 0,0 0-1 15,25 23 1-15,6 12-1 0,-31-35 0 0,0 0 0 16,28 36 1-16,-8-5-1 0,-20-31 0 0,0 0 0 16,16 29 1-16,0 10-1 0,-16-39-1 0,0 0 1 15,14 29 0-15,-7-13 0 0,0-4-1951 0</inkml:trace>
  <inkml:trace contextRef="#ctx0" brushRef="#br0" timeOffset="-206605.06">26853 10636 1323 0,'0'0'0'0,"2"12"0"0,4 14 0 0,-6-26 4 0,0 0-4 16,8 36 5-16,5 8-5 0,-13-44 21 0,0 0-21 16,14 45 21-16,-2 1-21 0,-12-46 7 0,0 0-7 0,9 37 8 15,-4-13-8-15,-5-24 0 0,0 0 0 0,6 14 0 16,-1-7 0-16,0 1-982 0</inkml:trace>
  <inkml:trace contextRef="#ctx0" brushRef="#br0" timeOffset="-206455.57">26896 10399 1222 0,'0'0'0'0,"0"0"0"15,-13-16 0-15,13 16 4 0,0 0-4 0,-14-10 4 16,-2 3-4-16,16 7 19 0,0 0-19 0,-10-5 19 0,10 5-19 16,0 0 6-16,0 0-6 0,7 2 7 15,26 6-7-15,3-1-901 0</inkml:trace>
  <inkml:trace contextRef="#ctx0" brushRef="#br0" timeOffset="-205993.56">27263 10818 1155 0,'0'0'0'0,"7"-9"0"0,10-10 0 0,-17 19 28 0,0 0-28 15,16-31 29-15,-9-2-29 0,-7 33 85 0,0 0-85 16,-5-35 86-16,-14 1-86 0,19 34 77 0,0 0-77 16,-23-31 78-16,2 5-78 0,21 26 58 0,0 0-58 15,-20-12 59-15,4 17-59 0,16-5 84 0,0 0-84 16,-17 19 84-16,2 5-84 0,15-24 73 0,0 0-73 0,-10 31 73 16,5 2-73-16,5-33 61 0,0 0-61 0,0 33 62 15,5-5-62-15,-5-28 38 0,0 0-38 0,10 29 39 16,10 11-39-16,-20-40 26 0,0 0-26 0,25 29 27 15,-1-13-27-15,-24-16 12 0,0 0-12 0,32 7 12 16,9-9-12-16,-41 2 4 0,0 0-4 0,42-12 5 16,-2-12-5-16,-40 24 1 0,0 0-1 0,41-30 2 15,-6 1-2-15,-35 29 1 0,0 0-1 0,29-28 1 16,-8 0-1-16,-21 28 3 0,0 0-3 0,16-24 3 16,-6 5-3-16,-10 19 7 0,0 0-7 0,7-12 7 15,-3 3-7-15,-4 9 13 0,0 0-13 0,0 0 14 0,3 14-14 16,-3-14 22-16,0 0-22 0,2 25 23 0,-2 9-23 15,0-34 25-15,0 0-25 0,0 31 25 0,4-13-25 16,-4-18 25-16,0 0-25 0,1 10 26 0,1-1-26 16,-2-9 14-16,0 0-14 0,0 0 14 0,9 3-14 0,0 2-1801 15</inkml:trace>
  <inkml:trace contextRef="#ctx0" brushRef="#br0" timeOffset="-205377.02">28219 10890 1289 0,'0'0'0'0,"0"0"0"0,0 0 0 0,0 0 59 16,0 0-59-16,35-36 60 0,6-7-60 0,-41 43 86 16,0 0-86-16,44-49 87 0,-7 4-87 0,-37 45 59 15,0 0-59-15,30-45 59 0,-7-1-59 0,-23 46 41 16,0 0-41-16,14-45 42 0,-9-7-42 0,-5 52 37 0,0 0-37 15,0-50 38-15,-4-2-38 0,4 52 34 16,0 0-34-16,-5-40 35 0,-5 17-35 0,10 23 31 0,0 0-31 16,-9-12 31-16,9 12-31 0,0 0 23 0,0 0-23 15,-2 11 24-15,6 20-24 0,-4-31 20 0,0 0-20 16,5 41 21-16,7 8-21 0,-12-49 16 0,0 0-16 0,20 48 17 16,11-1-17-16,-31-47 10 0,0 0-10 0,43 40 11 15,11-7-11-15,-54-33 11 0,0 0-11 0,60 32 11 16,-1 1-11-16,-59-33 8 0,0 0-8 0,45 28 9 15,-16-11-9-15,-29-17 2 0,0 0-2 0,30 9 3 16,14-7-3-16,-44-2-1 0,0 0 1 0,44-4-1 16,-7-6 1-16,-2 0-1569 0</inkml:trace>
  <inkml:trace contextRef="#ctx0" brushRef="#br0" timeOffset="-205073.76">28979 10581 1345 0,'0'0'0'0,"2"7"0"0,-1 5 0 16,-1-12 18-16,0 0-18 0,6 15 18 0,1-1-18 15,-7-14 43-15,0 0-43 0,10 14 44 0,5-5-44 16,-15-9 53-16,0 0-53 0,26 5 54 0,16-2-54 16,-42-3 35-16,0 0-35 0,43-3 35 0,-17-1-35 15,-26 4 41-15,0 0-41 0,19-10 42 0,-1-9-42 16,-18 19 44-16,0 0-44 0,9-24 45 0,-13-13-45 16,4 37 43-16,0 0-43 0,-10-36 44 0,-10 7-44 0,20 29 39 15,0 0-39-15,-26-16 39 0,-8 16-39 0,34 0 33 16,0 0-33-16,-33 16 33 0,5 13-33 0,28-29 27 15,0 0-27-15,-23 36 27 0,5 9-27 0,18-45 23 16,0 0-23-16,-12 44 23 0,5 1-23 0,7-45 20 0,0 0-20 16,-2 45 20-16,4-2-20 0,-2-43 18 0,0 0-18 15,9 41 19-15,6-4-19 0,-15-37 15 0,0 0-15 16,20 27 16-16,5-6-16 0,-25-21 10 0,0 0-10 16,31 12 10-16,8-15-10 0,0 1-1647 0</inkml:trace>
  <inkml:trace contextRef="#ctx0" brushRef="#br0" timeOffset="-204608.88">29584 10470 1233 0,'0'0'0'0,"-7"5"0"15,-13 11 0-15,20-16 2 0,0 0-2 0,-22 19 2 0,-1 7-2 16,23-26 6-16,0 0-6 0,-18 33 6 0,0 5-6 15,18-38 23-15,0 0-23 0,-14 41 24 0,7 8-24 16,7-49 34-16,0 0-34 0,2 48 34 0,9 6-34 16,-11-54 38-16,0 0-38 0,15 46 38 0,1-16-38 15,-16-30 38-15,0 0-38 0,23 17 39 0,2-5-39 16,-25-12 30-16,0 0-30 0,35 4 31 0,15-9-31 16,-50 5 30-16,0 0-30 0,47-20 31 0,-10-7-31 15,-37 27 25-15,0 0-25 0,28-33 26 0,-8 4-26 0,-20 29 26 16,0 0-26-16,12-25 27 0,-3 5-27 0,-9 20 26 15,0 0-26-15,7-14 26 0,-7 14-26 0,0 0 20 16,0 0-20-16,0 0 21 0,0 0-21 0,0 0 19 0,0 0-19 16,-10 22 19-16,6 2-19 0,4-24 15 0,0 0-15 15,-2 30 16-15,2 1-16 0,0-31 10 0,0 0-10 16,4 26 10-16,-1-7-10 0,-3-19 6 16,0 0-6-16,2 9 6 0,-2-9-6 0,0 0 3 0,0 0-3 15,7 3 4-15,0-3-4 0,-7 0 2 0,0 0-2 0,14-12 3 16,9-21-3-16,-23 33 2 0,0 0-2 0,18-36 2 15,-13 3-2-15,-5 33 7 0,0 0-7 0,-2-28 7 16,-5 6-7-16,7 22 14 0,0 0-14 0,-12-14 15 16,-7 2-15-16,19 12 19 0,0 0-19 0,-20 0 19 15,4 0-19-15,16 0 19 0,0 0-19 0,-10 8 20 16,3 8-20-16,1 0-1495 0</inkml:trace>
  <inkml:trace contextRef="#ctx0" brushRef="#br0" timeOffset="-204076.76">29923 10742 1054 0,'0'0'0'0,"0"0"0"0,0 12 0 0,0-12 15 16,0 0-15-16,-2 12 15 0,-5 0-15 0,7-12 28 15,0 0-28-15,-5 12 29 0,5-12-29 0,0 0 26 16,0 0-26-16,-2 5 27 0,2-5-27 0,0 0 22 16,0 0-22-16,2-5 23 0,1-7-23 0,-3 12 19 0,0 0-19 15,7-12 19-15,4-5-19 0,-11 17 25 0,0 0-25 16,21-20 25-16,12-7-25 0,-33 27 33 0,0 0-33 16,32-23 34-16,-14 11-34 0,-18 12 34 0,0 0-34 15,14-7 34-15,-5 2-34 0,-9 5 34 0,0 0-34 0,12 2 34 16,9 3-34-16,-21-5 49 0,0 0-49 0,25 12 49 15,-4 7-49-15,-21-19 56 0,0 0-56 0,16 24 57 16,-7-3-57-16,-9-21 57 0,0 0-57 0,5 21 57 16,-3-2-57-16,-2-19 47 0,0 0-47 0,0 16 47 15,2-11-47-15,-2-5 26 0,0 0-26 0,0 0 26 16,8 3-26-16,-8-3 17 0,0 0-17 0,7-7 18 16,4-7-18-16,-11 14 4 0,0 0-4 0,11-19 4 15,-1-1-4-15,-10 20 0 0,0 0 0 0,9-21 0 16,-2 2 0-16,-7 19-1 0,0 0 1 0,7-16 0 15,0 6 0-15,-7 10 0 0,0 0 0 0,7-4 0 0,-7 4 0 16,0 0 2-16,0 0-2 0,11-3 2 0,-4 8-2 16,-7-5 13-16,0 0-13 0,12 14 14 0,4 12-14 15,-16-26 31-15,0 0-31 0,14 31 31 0,-7-3-31 16,-7-28 35-16,0 0-35 0,2 33 35 0,-4-1-35 16,2-32 33-16,0 0-33 0,0 28 33 0,2-2-33 15,0 0-1644-15</inkml:trace>
  <inkml:trace contextRef="#ctx0" brushRef="#br0" timeOffset="-203258.17">30612 10127 1043 0,'0'0'0'0,"0"0"0"15,13 12 0-15,-13-12 90 0,0 0-90 0,7 19 90 16,-4 11-90-16,-3-30 123 0,0 0-123 0,4 36 123 16,1 14-123-16,-5-50 71 0,0 0-71 0,7 71 72 15,0 18-72-15,-7-89 51 0,0 0-51 0,5 93 51 16,-5-20-51-16,0-73 39 0,0 0-39 0,0 60 40 16,2-3-40-16,-2-57 35 0,0 0-35 0,6 52 36 15,4-7-36-15,-10-45 33 0,0 0-33 0,11 37 34 16,-4-22-34-16,-7-15 33 0,0 0-33 0,12-3 33 15,13-22-33-15,-25 25 27 0,0 0-27 0,32-29 27 16,5-2-27-16,-37 31 23 0,0 0-23 0,42-24 24 0,14 3-24 16,-56 21 18-16,0 0-18 0,53-12 19 0,-14 8-19 15,-39 4 15-15,0 0-15 0,39 9 15 0,5 19-15 16,-44-28 13-16,0 0-13 0,33 36 13 0,-17 4-13 16,-16-40 11-16,0 0-11 0,-1 40 11 0,-17-4-11 15,18-36 9-15,0 0-9 0,-32 26 9 0,-17-10-9 16,49-16 8-16,0 0-8 0,-58 6 9 0,-2-6-9 0,60 0 3 15,0 0-3-15,-50-6 4 0,15-7-4 0,35 13 0 16,0 0 0-16,-21-17 0 0,8-5 0 0,13 22-3 16,0 0 3-16,0-26-3 0,15-2 3 0,-1-5-1627 15</inkml:trace>
  <inkml:trace contextRef="#ctx0" brushRef="#br0" timeOffset="-203075.94">31189 10601 1311 0,'0'0'0'0,"5"13"0"16,8 14 0-16,-13-27 23 0,0 0-23 0,14 38 24 15,-5 4-24-15,-9-42 39 0,0 0-39 0,3 40 39 16,-5-6-39-16,2-34 28 0,0 0-28 0,-1 31 29 16,-3-3-29-16,4-28 10 0,0 0-10 0,-2 16 10 15,4-6-10-15,0 0-1075 0</inkml:trace>
  <inkml:trace contextRef="#ctx0" brushRef="#br0" timeOffset="-202926.89">31224 10421 1166 0,'0'0'0'0,"0"0"0"0,-7-24 0 16,7 24 7-16,0 0-7 0,-5-19 7 0,0 11-7 16,5 8 16-16,0 0-16 0,0 0 16 0,0 0-16 15,0 0 6-15,0 0-6 0,0 0 6 0,9 3-6 16,-9-3 0-16,0 0 0 0,7 3 0 0,1-3 0 15,1 0-858-15</inkml:trace>
  <inkml:trace contextRef="#ctx0" brushRef="#br0" timeOffset="-202543.8">31471 10795 1121 0,'0'0'0'0,"0"0"0"16,11 19 0-16,-11-19 2 0,0 0-2 0,9 16 2 16,-6 1-2-16,-3-17 6 0,0 0-6 0,2 12 6 15,0-5-6-15,-2-7 52 0,0 0-52 0,5-7 52 16,4-10-52-16,-9 17 57 0,0 0-57 15,12-24 58-15,2-4-58 0,-14 28 52 0,0 0-52 0,14-24 53 16,2-6-53-16,-16 30 46 0,0 0-46 0,16-26 46 0,-5 9-46 16,-11 17 43-16,0 0-43 0,7-9 43 0,-7 9-43 15,0 0 34-15,0 0-34 0,10-8 35 0,-10 8-35 16,0 0 36-16,0 0-36 0,13 10 36 0,-1 9-36 16,-12-19 37-16,0 0-37 0,14 24 38 0,-3 1-38 15,-11-25 32-15,0 0-32 0,7 27 33 0,-4 11-33 16,-3-38 32-16,0 0-32 0,4 32 32 0,1-17-32 15,1-1-1428-15</inkml:trace>
  <inkml:trace contextRef="#ctx0" brushRef="#br0" timeOffset="-201960.72">31992 10648 1020 0,'0'0'0'0,"0"0"0"0,0 0 0 16,0 0 84-16,0 0-84 0,-14 0 84 0,-2 0-84 16,16 0 119-16,0 0-119 0,-21 4 119 0,-4 4-119 15,25-8 78-15,0 0-78 0,-25 16 79 0,6 10-79 16,19-26 47-16,0 0-47 0,-16 31 47 0,7 2-47 15,9-33 31-15,0 0-31 0,-4 28 32 0,6-4-32 16,-2-24 22-16,0 0-22 0,6 20 23 0,1-11-23 0,-7-9 17 16,0 0-17-16,7 4 18 0,3-4-18 15,-10 0 12-15,0 0-12 0,20-9 13 0,11-15-13 0,-31 24 8 16,0 0-8-16,30-24 8 0,-8-1-8 0,-22 25 4 16,0 0-4-16,15-24 5 0,-2 3-5 0,-13 21 3 15,0 0-3-15,9-15 4 0,-2 6-4 0,-7 9 4 0,0 0-4 16,7 0 5-16,2 9-5 0,-9-9 5 0,0 0-5 15,12 17 6-15,2 11-6 0,-14-28 3 0,0 0-3 16,14 27 4-16,-2-9-4 0,-12-18 3 0,0 0-3 0,15 19 3 16,2 5-3-16,-17-24 2 0,0 0-2 0,18 14 3 15,-4-11-3-15,-14-3 0 0,0 0 0 16,21-8 1-16,14-17-1 0,-35 25-5 0,0 0 5 0,37-31-5 16,-3-5 5-16,-1 0-1370 0</inkml:trace>
  <inkml:trace contextRef="#ctx0" brushRef="#br0" timeOffset="-201759.9">32351 10359 998 0,'0'0'0'0,"0"-12"0"16,0-19 0-16,0 31-1 0,0 0 1 0,0-36 0 16,0 6 0-16,0 30-5 0,0 0 5 0,-1-17-5 0,1 17 5 15,0 0 8-15,0 0-8 0,-6 12 9 0,6 12-9 16,0-24 45-16,0 0-45 0,2 40 46 0,2 21-46 16,-4-61 81-16,0 0-81 0,5 65 81 0,4 3-81 15,-9-68 114-15,0 0-114 0,9 60 115 0,-4-11-115 16,-5-49 88-16,0 0-88 0,3 41 88 0,-1 3-88 15,-2-44 67-15,0 0-67 0,-2 38 67 0,-5 1-67 16,7-39 47-16,0 0-47 0,-8 35 47 0,-3-6-47 16,0-1-1358-16</inkml:trace>
  <inkml:trace contextRef="#ctx0" brushRef="#br0" timeOffset="-201574.05">32253 10624 1345 0,'0'0'0'16,"0"0"0"-16,7 3 0 0,-7-3 5 0,0 0-5 15,0 0 5-15,12 9-5 0,-12-9 12 0,0 0-12 16,9 2 13-16,5 1-13 0,-14-3 21 0,0 0-21 0,18 7 21 16,3 0-21-16,-21-7 38 0,0 0-38 15,21 10 39-15,-3-1-39 0,-18-9 43 0,0 0-43 0,14 7 43 16,-4 0-43-16,-10-7 35 0,0 0-35 0,9 9 35 16,-2 3-35-16,-7-12 17 0,0 0-17 0,7 12 18 15,-5 5-18-15,0 2-1208 0</inkml:trace>
  <inkml:trace contextRef="#ctx0" brushRef="#br0" timeOffset="-201426.72">32420 10518 1166 0,'0'0'0'0,"0"0"0"0,-1-22 0 16,1 22 6-16,0 0-6 0,-2-17 6 0,2 4-6 16,0 13 10-16,0 0-10 0,3-12 11 0,1 5-11 15,-4 7 12-15,0 0-12 0,0 0 13 0,7-1-13 16,-7 1 6-16,0 0-6 0,0 0 6 0,10 3-6 15,1 2-867-15</inkml:trace>
  <inkml:trace contextRef="#ctx0" brushRef="#br0" timeOffset="-200860.35">32533 10660 767 0,'2'12'0'0,"-2"-12"8"0,0 0-8 15,11 49 9-15,-1-13-9 0,-10-36 11 0,0 0-11 16,9 24 11-16,-4-15-11 0,-5-9 8 0,0 0-8 16,9-3 9-16,9-11-9 0,-18 14 23 0,0 0-23 0,19-19 24 15,-3-12-24-15,-16 31 33 0,0 0-33 0,11-32 34 16,-10 1-34-16,-1 31 55 0,0 0-55 0,-3-29 56 16,-6 3-56-16,9 26 74 0,0 0-74 0,-11-26 74 15,3 5-74-15,8 21 82 0,0 0-82 0,-9-12 83 16,0 12-83-16,9 0 82 0,0 0-82 0,-11 12 82 15,-1 9-82-15,12-21 61 0,0 0-61 0,-14 24 61 16,2-1-61-16,12-23 38 0,0 0-38 0,-9 22 38 16,0-8-38-16,9-14 26 0,0 0-26 0,-5 12 27 15,3-2-27-15,2-10 17 0,0 0-17 0,0 0 17 16,5 6-17-16,-5-6 12 0,0 0-12 0,14-2 12 0,20-8-12 16,-34 10 10-16,0 0-10 0,37-13 10 0,-7 1-10 15,-30 12 12-15,0 0-12 0,23-10 13 0,-6 0-13 16,-17 10 15-16,0 0-15 0,18-7 16 0,-4 5-16 15,-14 2 16-15,0 0-16 0,11 0 16 0,-1 0-16 16,-10 0 28-16,0 0-28 0,20 7 29 0,13 10-29 16,-33-17 39-16,0 0-39 0,32 16 40 0,-13-6-40 15,-19-10 35-15,0 0-35 0,13 7 35 0,-5 0-35 0,-8-7 32 16,0 0-32-16,8 9 32 0,-8-9-32 16,0 0 17-16,0 0-17 0,7 1 17 0,-7-1-17 0,0 0 5 15,0 0-5-15,14 0 5 0,-4-1-5 0,-10 1 0 0,0 0 0 16,11-9 0-16,-1 0 0 0,-10 9-1 0,0 0 1 15,11-7-1-15,-2 2 1 0,-9 5-6 0,0 0 6 16,5-3-6-16,-5 3 6 0,0 0-10 0,0 0 10 16,11 1-9-16,-4 1 9 0,-7-2-14 0,0 0 14 15,7 9-14-15,0 8 14 0,0 0-1587 0</inkml:trace>
  <inkml:trace contextRef="#ctx0" brushRef="#br0" timeOffset="-200658.83">33251 10858 1336 0,'-2'8'0'15,"2"-8"75"-15,0 0-75 0,-10 49 75 0,-6 1-75 16,16-50 29-16,0 0-29 0,-20 38 29 0,-1-9-29 15,21-29 4-15,0 0-4 0,-24 16 4 0,-5-7-4 16,1-4-1104-16</inkml:trace>
  <inkml:trace contextRef="#ctx0" brushRef="#br0" timeOffset="-197926.65">2314 12979 1356 0,'0'0'0'0,"0"0"0"15,0 0 0-15,0 0 77 0,0 0-77 0,0 0 77 0,0 0-77 16,0 0 125-16,0 0-125 0,4 47 126 0,1 13-126 16,-5-60 86-16,0 0-86 0,12 70 87 0,3-8-87 15,-15-62 43-15,0 0-43 0,17 64 44 0,3-2-44 16,-20-62 30-16,0 0-30 0,22 71 30 0,0-1-30 16,-22-70 21-16,0 0-21 0,19 67 22 0,2-10-22 15,-21-57 17-15,0 0-17 0,20 52 17 0,1-2-17 0,-21-50 5 16,0 0-5-16,17 45 5 0,-8-7-5 0,2-1-1566 15</inkml:trace>
  <inkml:trace contextRef="#ctx0" brushRef="#br0" timeOffset="-197426.78">2240 13609 1177 0,'0'0'0'15,"0"0"0"-15,0 5 0 0,0-5 0 0,0 0 0 16,5 7 1-16,-5-7-1 0,0 0 0 0,0 0 0 0,9 5 0 15,2-3 0-15,-11-2 15 0,0 0-15 0,17-3 16 16,5-9-16-16,-22 12 26 0,0 0-26 0,23-16 27 16,5-6-27-16,-28 22 32 0,0 0-32 0,39-26 32 15,6-14-32-15,-45 40 32 0,0 0-32 0,55-44 33 16,9-4-33-16,-64 48 32 0,0 0-32 0,61-48 33 16,-6 4-33-16,-55 44 29 0,0 0-29 0,42-46 29 15,-12-15-29-15,-30 61 24 0,0 0-24 0,14-57 25 16,-14 10-25-16,0 47 15 0,0 0-15 0,-5-40 16 15,-7 6-16-15,12 34 13 0,0 0-13 0,-18-30 13 16,2 8-13-16,16 22 11 0,0 0-11 0,-21-16 11 0,4 8-11 16,17 8 13-16,0 0-13 0,-15-4 13 0,15 4-13 15,0 0 20-15,0 0-20 0,-14 11 20 0,-3 23-20 16,17-34 30-16,0 0-30 0,-9 54 30 0,18 18-30 16,-9-72 32-16,0 0-32 0,23 78 33 0,3-12-33 15,-26-66 30-15,0 0-30 0,27 64 31 0,-8 12-31 16,-19-76 31-16,0 0-31 0,18 68 31 0,-4-18-31 0,-14-50 21 15,0 0-21-15,12 42 21 0,-1-1-21 16,-11-41 13-16,0 0-13 0,8 35 13 0,5-11-13 0,-13-24 8 16,0 0-8-16,14 15 8 0,-2-9-8 0,-12-6 2 15,0 0-2-15,11-6 2 0,-2-7-2 0,-9 13 0 16,0 0 0-16,8-16 0 0,3 2 0 0,-11 14-2 0,0 0 2 16,12-14-2-16,-3-5 2 0,-9 19-4 0,0 0 4 15,13-17-4-15,-3 7 4 0,-10 10-7 0,0 0 7 16,21-6-6-16,4 3 6 0,1 0-1455 0</inkml:trace>
  <inkml:trace contextRef="#ctx0" brushRef="#br0" timeOffset="-197076.72">3175 13614 1099 0,'0'0'0'0,"0"0"0"16,14 0 0-16,-14 0 31 0,0 0-31 0,14-3 31 15,-1-6-31-15,-13 9 61 0,0 0-61 0,8-10 61 16,1-2-61-16,-9 12 70 0,0 0-70 0,7-16 70 0,6-3-70 16,-13 19 55-16,0 0-55 0,5-31 55 0,-2-14-55 15,-3 45 50-15,0 0-50 0,0-47 50 0,-3 7-50 16,3 40 45-16,0 0-45 0,-5-27 46 0,-4 6-46 16,9 21 47-16,0 0-47 0,-9-12 47 0,4 1-47 15,5 11 43-15,0 0-43 0,0 0 44 0,-9-5-44 16,9 5 38-16,0 0-38 0,-5 16 39 0,-13 25-39 15,18-41 36-15,0 0-36 0,-9 54 37 0,9 5-37 16,0-59 31-16,0 0-31 0,9 57 31 0,5-10-31 0,-14-47 28 16,0 0-28-16,23 41 29 0,9-10-29 0,-32-31 21 15,0 0-21-15,35 19 22 0,0-12-22 0,-35-7 15 0,0 0-15 16,37 0 16-16,-1-3-16 0,-36 3 4 0,0 0-4 16,37-12 5-16,0-12-5 0,1-1-1633 0</inkml:trace>
  <inkml:trace contextRef="#ctx0" brushRef="#br0" timeOffset="-196275.83">2923 13540 1043 0,'0'0'0'0,"0"0"0"0,0 0 0 0,0 0 16 16,0 0-16-16,0 0 17 0,14 21-17 0,-14-21 72 0,0 0-72 16,12 8 72-16,8 8-72 0,-20-16 80 0,0 0-80 15,21 14 80-15,-2 5-80 0,-19-19 73 0,0 0-73 16,14 21 73-16,-1 6-73 0,-13-27 49 0,0 0-49 15,8 31 49-15,-2 2-49 0,-6-33 25 0,0 0-25 16,9 26 25-16,-4-3-25 0,2-4-1196 0</inkml:trace>
  <inkml:trace contextRef="#ctx0" brushRef="#br0" timeOffset="-195676.62">5195 13102 1076 0,'0'0'0'0,"0"0"0"16,-43-9 0-16,43 9 4 0,0 0-4 0,-35-7 4 16,12 7-4-16,23 0 10 0,0 0-10 0,-26 9 10 15,-18 10-10-15,44-19 111 0,0 0-111 0,-41 31 112 16,13 14-112-16,28-45 99 0,0 0-99 0,-21 51 99 15,10-5-99-15,11-46 75 0,0 0-75 0,-4 56 75 16,17 21-75-16,-13-77 61 0,0 0-61 0,17 80 62 16,12-12-62-16,-29-68 46 0,0 0-46 0,37 65 47 15,10-8-47-15,-47-57 36 0,0 0-36 0,60 52 36 0,16-15-36 16,-76-37 28-16,0 0-28 0,81 20 28 0,-3-16-28 16,-78-4 19-16,0 0-19 0,67-7 19 0,-9-10-19 15,-58 17 4-15,0 0-4 0,42-23 5 0,-6-3-5 16,-36 26-1-16,0 0 1 0,28-31-1 0,2 2 1 15,-2-1-1488-15</inkml:trace>
  <inkml:trace contextRef="#ctx0" brushRef="#br0" timeOffset="-194810.57">5667 13337 1267 0,'0'0'0'0,"0"0"0"0,-17-15 0 0,17 15 2 16,0 0-2-16,-14-12 3 0,5 8-3 0,9 4 3 0,0 0-3 15,-13 2 3-15,-6 5-3 0,19-7 33 0,0 0-33 16,-21 24 34-16,-2 19-34 0,23-43 53 0,0 0-53 15,-18 54 54-15,9 3-54 0,9-57 54 0,0 0-54 16,4 56 55-16,1-11-55 0,-5-45 48 0,0 0-48 16,4 34 49-16,1-13-49 0,-5-21 35 0,0 0-35 15,4 12 35-15,10-7-35 0,-14-5 25 0,0 0-25 0,17-5 25 16,6-9-25-16,-23 14 19 0,0 0-19 0,20-19 19 16,1-7-19-16,-21 26 17 0,0 0-17 0,14-34 17 15,-2-8-17-15,-12 42 14 0,0 0-14 0,9-43 14 16,-12 6-14-16,3 37 14 0,0 0-14 0,0-27 15 15,0 15-15-15,0 12 16 0,0 0-16 0,8 1 17 16,1 13-17-16,-9-14 18 0,0 0-18 0,18 26 19 16,7 14-19-16,-25-40 23 0,0 0-23 0,31 38 23 15,5-9-23-15,-36-29 26 0,0 0-26 0,31 23 27 16,1-7-27-16,-32-16 21 0,0 0-21 0,30 6 22 0,-5-9-22 16,-25 3 19-16,0 0-19 0,25-9 20 15,-6-4-20-15,-19 13 16 0,0 0-16 0,18-23 17 0,-1-17-17 16,-17 40 12-16,0 0-12 0,9-47 12 0,0-3-12 15,-9 50 14-15,0 0-14 0,7-46 14 0,-4 9-14 16,-3 37 18-16,0 0-18 0,-5-38 19 0,-9-10-19 16,14 48 20-16,0 0-20 0,-18-47 21 0,1 21-21 15,17 26 22-15,0 0-22 0,-13-17 23 0,5 10-23 16,8 7 25-16,0 0-25 0,-7 0 26 0,7 0-26 0,0 0 25 16,0 0-25-16,-9 15 26 0,0 27-26 0,9-42 22 15,0 0-22-15,-4 43 23 0,17-10-23 0,-13-33 18 0,0 0-18 16,16 19 19-16,1-2-19 0,-17-17 15 15,0 0-15-15,21 9 16 0,2-4-16 0,-23-5 9 0,0 0-9 16,27 2 10-16,1-2-10 0,-28 0 7 0,0 0-7 16,32 3 7-16,8 4-7 15,-40-7 8-15,0 0-8 0,41 16 8 0,-4 10-8 0,-37-26 8 0,0 0-8 16,35 33 8-16,-8 7-8 0,-27-40 11 0,0 0-11 0,26 38 11 16,-6-9-11-16,-20-29 6 0,0 0-6 0,21 19 7 15,2-10-7-15,-23-9 3 0,0 0-3 0,23-2 4 16,-6-8-4-16,-17 10 1 0,0 0-1 0,20-21 2 15,1-12-2-15,-21 33 0 0,0 0 0 0,17-40 1 16,-6 4-1-16,-11 36 0 0,0 0 0 0,4-33 0 16,-8-3 0-16,4 36 0 0,0 0 0 0,-11-32 0 15,3 10 0-15,8 22 1 0,0 0-1 0,-13-29 1 16,3-13-1-16,10 42 2 0,0 0-2 0,-9-38 3 0,5 15-3 16,4 23 7-16,0 0-7 0,-3-12 7 15,3 12-7-15,0 0 12 0,0 0-12 0,0 0 12 0,0 0-12 16,0 0 16-16,0 0-16 0,7 16 16 0,9 8-16 15,-16-24 15-15,0 0-15 0,24 26 15 0,5-7-15 16,-29-19 13-16,0 0-13 0,40 19 14 0,10 2-14 16,-50-21 9-16,0 0-9 0,45 26 9 0,-4 3-9 15,-41-29 4-15,0 0-4 0,28 35 5 0,-7 5-5 16,-21-40 2-16,0 0-2 0,15 36 3 0,-7-7-3 0,-8-29 0 16,0 0 0-16,4 23 1 0,1-9-1 0,-5-14-1 15,0 0 1-15,13 7 0 0,1-9 0 0,3 0-2084 16</inkml:trace>
  <inkml:trace contextRef="#ctx0" brushRef="#br0" timeOffset="-194338.91">6996 13242 1379 0,'0'0'0'0,"0"0"0"0,-6-1 0 0,6 1 47 0,0 0-47 16,0 0 48-16,-9 8-48 0,9-8 100 16,0 0-100-16,2 17 101 0,5 11-101 0,-7-28 84 0,0 0-84 15,6 28 84-15,2 6-84 0,-8-34 44 0,0 0-44 16,9 39 45-16,2 6-45 0,-11-45 24 0,0 0-24 0,21 36 24 16,5-12-24-16,3 0-1425 0</inkml:trace>
  <inkml:trace contextRef="#ctx0" brushRef="#br0" timeOffset="-194144.56">7036 13000 1278 0,'0'0'0'0,"0"0"0"0,-14 7 0 15,14-7 35-15,0 0-35 0,-12 5 35 0,6-1-35 16,6-4 38-16,0 0-38 0,0 0 39 0,0 0-39 15,0 0 0-15,0 0 0 0,6-2 0 0,20-7 0 16,-26 9-31-16,0 0 31 0,32-8-31 0,3 2 31 16,2 1-963-16</inkml:trace>
  <inkml:trace contextRef="#ctx0" brushRef="#br0" timeOffset="-193508.73">7452 13457 1177 0,'0'0'0'15,"6"-5"0"-15,10-16 0 0,-16 21-12 0,0 0 12 16,15-26-12-16,3 0 12 0,-18 26-17 0,0 0 17 0,16-28-16 16,-2 4 16-16,-14 24 12 0,0 0-12 0,5-21 13 15,1 4-13-15,-6 17 92 0,0 0-92 0,3-17 93 16,1-4-93-16,-4 21 123 0,0 0-123 0,-4-26 124 15,1-2-124-15,3 28 110 0,0 0-110 0,-6-27 111 16,1 2-111-16,5 25 83 0,0 0-83 0,-12-20 83 16,6 4-83-16,6 16 64 0,0 0-64 0,-3-9 64 15,3 9-64-15,0 0 45 0,0 0-45 0,-19 6 45 16,-11 21-45-16,30-27 36 0,0 0-36 0,-29 37 36 16,8-1-36-16,21-36 22 0,0 0-22 0,-16 40 23 15,4 3-23-15,12-43 17 0,0 0-17 0,-5 45 18 16,6 3-18-16,-1-48 14 0,0 0-14 0,13 49 14 0,10-8-14 15,-23-41 10-15,0 0-10 0,35 30 11 0,7-11-11 16,-42-19 9-16,0 0-9 0,48 7 10 0,-2-11-10 16,-46 4 6-16,0 0-6 0,44-22 6 0,-12-15-6 15,-32 37 1-15,0 0-1 0,31-41 1 0,-6 1-1 16,-25 40 0-16,0 0 0 0,25-36 0 0,-11 6 0 16,-14 30 0-16,0 0 0 0,9-31 0 0,-9 2 0 0,0 29 0 15,0 0 0-15,-4-24 1 0,-1 6-1 0,5 18 1 16,0 0-1-16,-9-12 1 0,4 5-1 0,5 7 5 15,0 0-5-15,0 0 5 0,-4-8-5 0,4 8 9 16,0 0-9-16,0 0 9 0,18-4-9 0,-18 4 10 0,0 0-10 16,14 5 10-16,9 2-10 0,-23-7 9 0,0 0-9 15,21 12 9-15,7 2-9 0,-28-14 5 0,0 0-5 16,32 19 5-16,9 2-5 0,-41-21 2 0,0 0-2 0,40 31 3 16,1 6-3-16,-41-37 1 0,0 0-1 0,32 38 2 15,-6 1-2-15,-26-39 1 0,0 0-1 0,23 37 1 16,0-6-1-16,-23-31 0 0,0 0 0 0,23 17 1 15,-2-10-1-15,-21-7 0 0,0 0 0 0,23-7 0 16,0-10 0-16,-23 17-1 0,0 0 1 0,28-23-1 16,2 4 1-16,2 0-1818 0</inkml:trace>
  <inkml:trace contextRef="#ctx0" brushRef="#br0" timeOffset="-192524.37">9740 13533 1188 0,'0'0'0'16,"0"0"0"-16,0 0 0 0,0 0 89 0,0 0-89 15,32-7 89-15,-9-24-89 0,-23 31 147 0,0 0-147 0,23-42 148 16,5-1-148-16,-28 43 94 0,0 0-94 0,26-43 94 15,-4 1-94-15,-22 42 55 0,0 0-55 0,14-48 55 16,-5-18-55-16,-9 66 33 0,0 0-33 0,5-69 34 16,-5 1-34-16,0 68 25 0,0 0-25 0,-5-53 26 15,-4 9-26-15,9 44 21 0,0 0-21 0,-18-31 22 16,-10 14-22-16,28 17 17 0,0 0-17 0,-35-5 17 16,-18 8-17-16,53-3 16 0,0 0-16 0,-46 9 17 15,14 5-17-15,32-14 16 0,0 0-16 0,-23 15 16 16,6 3-16-16,17-18 14 0,0 0-14 0,-9 20 14 0,5 5-14 15,4-25 9-15,0 0-9 0,9 24 9 0,14-3-9 16,-23-21 6-16,0 0-6 0,39 15 6 0,19-3-6 16,-58-12 4-16,0 0-4 0,63 7 5 0,-3 2-5 15,-60-9 2-15,0 0-2 0,55 17 2 0,-7 13-2 16,-48-30 2-16,0 0-2 0,40 36 3 0,-11 2-3 16,-29-38 3-16,0 0-3 0,21 35 3 0,-7-9-3 15,-14-26 3-15,0 0-3 0,10 24 3 0,-1 9-3 16,-9-33 3-16,0 0-3 0,18 26 3 0,17-7-3 0,-35-19 1 15,0 0-1-15,41 5 2 0,5-14-2 0,-46 9 0 16,0 0 0-16,44-17 1 0,1-4-1 0,-2 0-1678 16</inkml:trace>
  <inkml:trace contextRef="#ctx0" brushRef="#br0" timeOffset="-192189.86">10492 13284 1099 0,'0'0'0'0,"8"-2"0"16,14-10 0-16,-22 12 53 0,0 0-53 0,23-12 53 15,-1-5-53-15,-22 17 98 0,0 0-98 0,15-26 99 16,-3-16-99-16,-12 42 95 0,0 0-95 0,5-48 96 16,-5 4-96-16,0 44 61 0,0 0-61 0,-3-38 61 15,-6 2-61-15,9 36 50 0,0 0-50 0,-14-30 50 16,3 11-50-16,11 19 51 0,0 0-51 0,-12-8 52 15,3 6-52-15,9 2 50 0,0 0-50 0,-11 16 50 16,-13 20-50-16,24-36 45 0,0 0-45 0,-20 55 46 0,8 21-46 16,12-76 34-16,0 0-34 0,-5 80 34 0,3-18-34 15,2-62 18-15,0 0-18 0,5 58 18 0,9-8-18 16,-14-50 10-16,0 0-10 0,18 48 11 0,5-1-11 16,-23-47 6-16,0 0-6 0,23 36 6 0,-2-18-6 15,-21-18 1-15,0 0-1 0,28 3 1 0,13-12-1 16,-4-3-1626-16</inkml:trace>
  <inkml:trace contextRef="#ctx0" brushRef="#br0" timeOffset="-191375.82">11042 12896 953 0,'0'0'0'0,"0"0"0"0,-19 2 0 0,19-2 7 16,0 0-7-16,-18 3 7 0,6-1-7 0,12-2 18 16,0 0-18-16,-15 7 19 0,-13 12-19 0,28-19 80 15,0 0-80-15,-33 24 81 0,8 0-81 0,25-24 103 16,0 0-103-16,-21 37 103 0,-4 18-103 0,25-55 81 0,0 0-81 16,-17 68 82-16,9 6-82 0,8-74 68 0,0 0-68 15,8 71 68-15,2-19-68 0,-10-52 54 0,0 0-54 16,18 50 54-16,5 2-54 0,-23-52 40 0,0 0-40 15,30 43 40-15,3-15-40 0,-33-28 33 0,0 0-33 0,44 17 33 16,20-15-33-16,-64-2 24 0,0 0-24 0,67-14 24 16,-2-20-24-16,-65 34 20 0,0 0-20 0,58-42 21 15,-19 1-21-15,-39 41 18 0,0 0-18 0,28-40 19 16,-8 3-19-16,-20 37 17 0,0 0-17 0,10-39 18 16,-4-6-18-16,-6 45 15 0,0 0-15 0,-4-35 15 15,2 18-15-15,2 17 15 0,0 0-15 0,0 0 15 16,11 34-15-16,-11-34 13 0,0 0-13 0,12 35 13 15,6-4-13-15,-18-31 10 0,0 0-10 0,23 24 10 16,0-6-10-16,-23-18 8 0,0 0-8 0,28 19 8 0,7-7-8 16,-35-12 5-16,0 0-5 0,34 7 5 0,-4-7-5 15,-30 0 6-15,0 0-6 0,23-11 6 0,-6-9-6 16,-17 20 9-16,0 0-9 0,9-23 9 0,-12 2-9 16,3 21 8-16,0 0-8 0,-15-29 8 0,-20-16-8 15,35 45 13-15,0 0-13 0,-40-43 13 0,-12 11-13 16,52 32 11-16,0 0-11 0,-49-17 11 0,8 14-11 0,41 3 17 15,0 0-17-15,-35 19 18 0,3 24-18 0,32-43 14 16,0 0-14-16,-22 41 14 0,9-16-14 0,13-25 8 16,0 0-8-16,7 19 8 0,16 10-8 0,0-1-1733 15</inkml:trace>
  <inkml:trace contextRef="#ctx0" brushRef="#br0" timeOffset="-190594">11740 13041 1121 0,'0'0'0'0,"0"0"0"0,15 20 0 0,-15-20 47 16,0 0-47-16,17 19 48 0,-3 8-48 0,-14-27 85 0,0 0-85 16,23 42 86-16,4 13-86 0,-27-55 91 0,0 0-91 15,23 49 91-15,-15-20-91 0,-8-29 66 0,0 0-66 16,2 26 67-16,-4 2-67 0,2-28 52 0,0 0-52 15,0 26 53-15,0-9-53 0,0-17 40 0,0 0-40 0,0 9 41 16,0-9-41-16,0 0 33 0,0 0-33 0,0 0 34 16,18-25-34-16,-18 25 26 0,0 0-26 0,19-26 27 15,13-3-27-15,-32 29 22 0,0 0-22 0,36-42 23 16,-3-13-23-16,-33 55 20 0,0 0-20 0,34-50 20 16,-3 8-20-16,-31 42 16 0,0 0-16 0,29-24 17 15,-3 17-17-15,-26 7 16 0,0 0-16 0,23 7 16 16,0 10-16-16,-23-17 19 0,0 0-19 0,23 32 20 15,-2 9-20-15,-21-41 21 0,0 0-21 0,14 38 22 16,-5-15-22-16,-9-23 18 0,0 0-18 0,3 14 18 16,-1-4-18-16,-2-10 13 0,0 0-13 0,0 0 14 0,4 5-14 15,-4-5 7-15,0 0-7 0,0 0 7 0,0 0-7 16,0 0 2-16,0 0-2 0,9-10 3 0,5-21-3 16,-14 31 0-16,0 0 0 0,12-40 0 0,2 7 0 15,-14 33 0-15,0 0 0 0,9-33 0 0,0 5 0 16,-9 28-1-16,0 0 1 0,10-27 0 0,-1 9 0 15,-9 18-2-15,0 0 2 0,12-7-2 0,11 16 2 16,-23-9-2-16,0 0 2 0,27 16-2 0,6 11 2 0,-33-27-1 16,0 0 1-16,32 37 0 0,-5 6 0 0,-27-43-1 15,0 0 1-15,17 41 0 0,-8-16 0 0,-9-25-2 0,0 0 2 16,9 17-1-16,14 2 1 0,-4-3-1671 0</inkml:trace>
  <inkml:trace contextRef="#ctx0" brushRef="#br0" timeOffset="-189974.45">12640 12578 1233 0,'0'0'0'0,"0"0"0"0,-9-5 0 15,9 5 55-15,0 0-55 0,0 0 56 0,-5-7-56 16,5 7 73-16,0 0-73 0,0 10 73 0,5 16-73 0,-5-26 82 16,0 0-82-16,13 47 82 0,4 22-82 0,-17-69 50 15,0 0-50-15,21 71 51 0,-3-11-51 0,-18-60 37 16,0 0-37-16,12 64 37 0,-3 13-37 0,-9-77 32 16,0 0-32-16,4 64 32 0,1-30-32 0,-5-34 26 0,0 0-26 15,9 26 26-15,0 0-26 0,-9-26 22 0,0 0-22 16,14 23 23-16,3-11-23 0,-17-12 17 0,0 0-17 15,20-2 18-15,6-20-18 0,-26 22 11 0,0 0-11 16,27-33 11-16,4-11-11 0,-31 44 11 0,0 0-11 16,37-38 12-16,4 9-12 0,-41 29 12 0,0 0-12 15,44-19 12-15,-3 12-12 0,-41 7 12 0,0 0-12 0,40 12 13 16,-8 21-13-16,-32-33 12 0,0 0-12 0,23 33 12 16,-9-12-12-16,-14-21 13 0,0 0-13 0,4 20 13 15,-10 8-13-15,6-28 12 0,0 0-12 0,-17 33 12 16,-19-4-12-16,36-29 9 0,0 0-9 0,-40 26 10 15,-13-8-10-15,53-18 7 0,0 0-7 0,-49 5 8 16,8-5-8-16,41 0 4 0,0 0-4 0,-32-5 5 16,13-11-5-16,19 16 0 0,0 0 0 0,-13-17 0 15,17-2 0-15,-4 19-7 0,0 0 7 0,14-21-6 0,21-10 6 16,-3 1-1608-16</inkml:trace>
  <inkml:trace contextRef="#ctx0" brushRef="#br0" timeOffset="-189790.83">13330 13007 1491 0,'0'0'0'0,"7"12"0"0,14 21 0 0,-21-33 1 0,0 0-1 16,18 34 1-16,-8 1-1 0,-10-35 2 15,0 0-2-15,7 28 2 0,-1-11-2 0,-6-17 0 0,0 0 0 16,3 12 0-16,2-5 0 0,-5-7-4 0,0 0 4 15,6 0-4-15,6-12 4 0,2 0-1057 0</inkml:trace>
  <inkml:trace contextRef="#ctx0" brushRef="#br0" timeOffset="-189656.22">13266 12585 1166 0,'0'0'0'0,"0"0"0"16,0 10 0-16,0-10 0 0,0 0 0 0,0 7 0 15,0 2 0-15,0-9-15 0,0 0 15 0,11 17-15 16,15 14 15-16,1 2-792 0</inkml:trace>
  <inkml:trace contextRef="#ctx0" brushRef="#br0" timeOffset="-189060.08">13526 12917 819 0,'0'0'0'0,"7"-2"0"15,8-1 0-15,-15 3-14 0,0 0 14 0,27 5-13 16,10 14 13-16,-37-19 13 0,0 0-13 0,35 31 14 16,0 11-14-16,-35-42 51 0,0 0-51 0,25 39 52 15,-9-9-52-15,-16-30 100 0,0 0-100 0,5 24 101 16,-1-7-101-16,-4-17 110 0,0 0-110 0,-4 12 111 16,-1-3-111-16,5-9 82 0,0 0-82 0,0 0 83 0,-9 9-83 15,9-9 62-15,0 0-62 0,0-11 62 0,2-15-62 16,-2 26 47-16,0 0-47 0,12-41 48 0,8-16-48 15,-20 57 34-15,0 0-34 0,26-59 34 0,-3 11-34 16,-23 48 21-16,0 0-21 0,21-35 22 0,2 16-22 16,-23 19 15-16,0 0-15 0,27-2 15 0,4 14-15 15,-31-12 10-15,0 0-10 0,32 23 11 0,2 11-11 0,-34-34 9 16,0 0-9-16,30 44 9 0,-4 6-9 0,-26-50 5 16,0 0-5-16,20 45 5 0,-5-14-5 0,-15-31 1 15,0 0-1-15,20 31 1 0,8 5-1 0,2 1-1380 16</inkml:trace>
  <inkml:trace contextRef="#ctx0" brushRef="#br0" timeOffset="-188274.06">14441 12917 1076 0,'0'0'0'0,"-7"-9"0"0,-12-13 0 16,19 22 10-16,0 0-10 0,-32-24 11 0,-5 3-11 15,37 21 26-15,0 0-26 0,-36-11 26 0,5 13-26 0,31-2 55 16,0 0-55-16,-30 14 56 0,5 12-56 0,25-26 52 16,0 0-52-16,-18 41 53 0,10 17-53 0,8-58 41 15,0 0-41-15,-4 58 41 0,11-9-41 0,-7-49 38 0,0 0-38 16,14 40 38-16,0-13-38 0,-14-27 24 0,0 0-24 15,18 19 25-15,5-7-25 0,-23-12 14 0,0 0-14 16,26 6 15-16,11-12-15 0,-37 6 8 0,0 0-8 16,36-19 9-16,1-13-9 0,-37 32 2 0,0 0-2 15,26-44 2-15,-8-9-2 0,-18 53 1 0,0 0-1 16,7-54 1-16,-7 11-1 0,0 43 1 0,0 0-1 0,-2-33 1 16,-7 12-1-16,9 21 1 0,0 0-1 0,-5-9 2 15,5 9-2-15,0 0 6 0,0 0-6 0,-7 19 7 16,10 26-7-16,-3-45 13 0,0 0-13 0,13 52 14 15,10 0-14-15,-23-52 20 0,0 0-20 0,28 44 20 16,11-10-20-16,-39-34 22 0,0 0-22 0,46 26 23 16,8-10-23-16,-54-16 15 0,0 0-15 0,51 5 15 15,2-12-15-15,-53 7 13 0,0 0-13 0,44-17 13 16,-10-14-13-16,-34 31 9 0,0 0-9 0,26-42 10 16,-4-17-10-16,-22 59 11 0,0 0-11 0,15-62 12 15,-2 3-12-15,-13 59 14 0,0 0-14 0,5-55 15 16,-7 4-15-16,2 51 17 0,0 0-17 0,-8-53 18 0,-5-9-18 15,13 62 22-15,0 0-22 0,-10-59 23 0,3 14-23 16,7 45 26-16,0 0-26 0,-2-37 26 0,-2 15-26 16,4 22 31-16,0 0-31 0,0-14 32 0,0 5-32 15,0 9 38-15,0 0-38 0,0 0 38 0,4 9-38 16,-4-9 36-16,0 0-36 0,7 26 37 0,9 33-37 0,-16-59 32 16,0 0-32-16,17 64 33 0,-1 2-33 0,-16-66 26 15,0 0-26-15,16 67 27 0,-9 6-27 0,-7-73 20 16,0 0-20-16,7 78 20 0,-7 1-20 0,0-79 14 15,0 0-14-15,0 80 15 0,4 3-15 0,-4-83 6 0,0 0-6 16,5 67 6-16,-1-34-6 0,1 0-1758 0</inkml:trace>
  <inkml:trace contextRef="#ctx0" brushRef="#br0" timeOffset="-188080.7">14852 12993 1401 0,'0'0'0'0,"0"0"0"0,18-7 0 0,-18 7 0 0,0 0 0 0,17-7 0 16,3 0 0-16,-20 7 0 0,0 0 0 0,26-5 0 16,2 0 0-16,-28 5 15 0,0 0-15 0,36 2 15 15,4 8-15-15,-40-10 28 0,0 0-28 0,35 16 29 16,-1 4-29-16,-34-20 40 0,0 0-40 0,26 19 41 16,-15-5-41-16,-11-14 18 0,0 0-18 0,7 11 18 0,-7-11-18 15,0 0-1144-15</inkml:trace>
  <inkml:trace contextRef="#ctx0" brushRef="#br0" timeOffset="-187944.57">15095 12744 1267 0,'0'0'0'0,"-3"-7"0"0,-10-14 0 16,13 21-1-16,0 0 1 0,-10-21 0 0,6 8 0 16,4 13-7-16,0 0 7 0,18-9-6 0,26 9 6 0,-44 0-49 15,0 0 49-15,48-2-48 0,-9-6 48 0,1 1-807 16</inkml:trace>
  <inkml:trace contextRef="#ctx0" brushRef="#br0" timeOffset="-187274.01">15399 13007 863 0,'0'0'0'0,"3"14"0"15,4 26 0-15,-7-40 0 0,0 0 0 0,16 48 0 16,0 4 0-16,-16-52 0 0,0 0 0 0,18 40 0 16,-2-18 0-16,-16-22 33 0,0 0-33 0,19 11 33 15,9-15-33-15,-28 4 70 0,0 0-70 0,32-24 71 0,0-26-71 16,-32 50 97-16,0 0-97 0,24-61 98 0,-9-1-98 15,-15 62 83-15,0 0-83 0,-4-62 84 0,-15 8-84 16,19 54 77-16,0 0-77 0,-27-45 78 0,4 10-78 16,23 35 69-16,0 0-69 0,-23-24 70 0,6 8-70 15,17 16 58-15,0 0-58 0,-14-5 59 0,1 7-59 16,13-2 60-16,0 0-60 0,-10 14 61 0,-8 12-61 16,18-26 47-16,0 0-47 0,-21 34 48 0,5 3-48 15,16-37 34-15,0 0-34 0,-11 34 35 0,6-8-35 0,5-26 12 16,0 0-12-16,0 23 13 0,5-4-13 0,-5-19 2 15,0 0-2-15,16 10 3 0,7-11-3 0,-23 1 0 16,0 0 0-16,28-14 0 0,4-14 0 0,-32 28-4 0,0 0 4 16,35-31-3-16,6-2 3 0,-41 33-2 0,0 0 2 15,44-28-2-15,2 9 2 0,-46 19-1 0,0 0 1 16,49-10 0-16,-8 8 0 0,-41 2 0 0,0 0 0 16,33 5 0-16,-10 7 0 0,-23-12 9 0,0 0-9 15,18 18 9-15,-4 3-9 0,-14-21 20 0,0 0-20 0,12 20 20 16,1-1-20-16,-13-19 25 0,0 0-25 0,7 16 25 15,2-2-25-15,-9-14 15 0,0 0-15 0,16 7 15 16,1-7-15-16,-17 0 6 0,0 0-6 0,23-11 7 16,-4-9-7-16,-19 20 0 0,0 0 0 0,27-26 0 15,-1 0 0-15,-26 26-1 0,0 0 1 0,29-19-1 16,-8 8 1-16,-21 11 0 0,0 0 0 0,19-3 0 16,1 8 0-16,-20-5 1 0,0 0-1 0,21 12 1 15,0 9-1-15,-21-21 12 0,0 0-12 0,18 27 12 0,-6 8-12 16,-12-35 19-16,0 0-19 0,9 36 20 15,-9-3-20-15,0-33 13 0,0 0-13 0,-2 25 13 0,-2-13-13 16,3 1-1730-16</inkml:trace>
  <inkml:trace contextRef="#ctx0" brushRef="#br0" timeOffset="-186879.29">17445 12938 830 0,'0'0'0'0,"0"0"0"16,14 14 0-16,-14-14 94 0,0 0-94 0,12 10 95 15,-6-3-95-15,-6-7 76 0,0 0-76 0,12 21 77 16,6 24-77-16,-18-45 50 0,0 0-50 0,23 53 50 0,-9 4-50 15,-14-57 48-15,0 0-48 0,8 54 48 0,-11-7-48 16,3-47 28-16,0 0-28 0,-5 36 29 16,5-12-29-16,0-24 19 0,0 0-19 0,0 9 19 0,0-2-19 15,1 2-1038-15</inkml:trace>
  <inkml:trace contextRef="#ctx0" brushRef="#br0" timeOffset="-186728.97">17558 12675 1345 0,'0'0'0'0,"0"8"0"0,3 13 0 0,-3-21 4 16,0 0-4-16,2 23 4 0,2-11-4 0,-4-12 5 15,0 0-5-15,5 10 5 0,4 7-5 0,-9-17-3 0,0 0 3 16,21 19-3-16,19 0 3 0,1-1-958 0</inkml:trace>
  <inkml:trace contextRef="#ctx0" brushRef="#br0" timeOffset="-186408.03">18175 12834 1603 0,'0'0'0'0,"-7"2"0"16,-11 3 0-16,18-5 3 0,0 0-3 0,-19 3 3 15,7-5-3-15,12 2 27 0,0 0-27 0,-11 0 28 16,4 4-28-16,7-4 92 0,0 0-92 0,-7 14 93 0,-7 13-93 15,14-27 72-15,0 0-72 0,-9 39 72 0,6 6-72 16,3-45 58-16,0 0-58 0,8 50 59 0,6 2-59 16,-14-52 41-16,0 0-41 0,22 48 42 0,2-5-42 15,-24-43 31-15,0 0-31 0,27 37 31 0,-1-8-31 16,-26-29 20-16,0 0-20 0,18 24 20 0,-9-6-20 16,-9-18 15-16,0 0-15 0,5 12 16 0,-10 0-16 15,5-12 11-15,0 0-11 0,-13 12 11 0,-15 4-11 16,28-16 8-16,0 0-8 0,-33 10 9 0,3-12-9 0,30 2 1 15,0 0-1-15,-25-10 1 0,11-4-1 0,0 0-1716 16</inkml:trace>
  <inkml:trace contextRef="#ctx0" brushRef="#br0" timeOffset="-185276.68">19958 12524 998 0,'0'0'0'0,"0"0"0"0,-31 50 0 15,31-50 77-15,0 0-77 0,-27 50 77 0,3 14-77 16,24-64 90-16,0 0-90 0,-16 66 90 0,10 0-90 0,6-66 58 15,0 0-58-15,6 67 59 0,4 10-59 16,-10-77 29-16,0 0-29 0,23 77 30 0,11 0-30 0,-34-77 19 16,0 0-19-16,38 64 20 0,5-25-20 0,-43-39 13 0,0 0-13 15,49 25 13-15,2-13-13 0,-51-12 22 0,0 0-22 16,50 0 23-16,-13-16-23 0,-37 16 32 0,0 0-32 16,32-33 32-16,-6-24-32 0,-26 57 33 0,0 0-33 15,23-64 34-15,-9 2-34 0,-14 62 43 0,0 0-43 16,7-61 44-16,-7 6-44 0,0 55 46 0,0 0-46 0,-5-47 46 15,-4 11-46-15,9 36 37 0,0 0-37 0,-12-19 38 16,-4 15-38-16,16 4 35 0,0 0-35 0,-16 14 35 16,-5 12-35-16,21-26 25 0,0 0-25 0,-20 35 26 15,6 3-26-15,14-38 17 0,0 0-17 0,-9 40 18 16,8-2-18-16,1-38 6 0,0 0-6 0,1 31 7 16,3-14-7-16,-4-17 1 0,0 0-1 0,7 11 1 15,5-4-1-15,-12-7 0 0,0 0 0 0,20-4 0 16,3-13 0-16,-23 17-2 0,0 0 2 0,23-26-2 15,-11-5 2-15,-12 31-3 0,0 0 3 0,10-28-2 16,-1 9 2-16,-9 19-2 0,0 0 2 0,7-14-1 0,-7 7 1 16,0 7-1-16,0 0 1 0,0 0-1 0,11 9 1 15,-11-9 0-15,0 0 0 0,12 21 0 0,9 10 0 16,-21-31 0-16,0 0 0 0,22 31 0 0,-3-7 0 16,-19-24 0-16,0 0 0 0,21 17 1 0,6-6-1 15,-27-11 1-15,0 0-1 0,30 0 1 0,-4-11-1 16,-26 11 0-16,0 0 0 0,27-22 1 0,1-13-1 15,-28 35 0-15,0 0 0 0,26-41 0 0,-6-6 0 0,-20 47 0 16,0 0 0-16,17-50 0 0,-6-2 0 0,-11 52 0 16,0 0 0-16,9-61 0 0,-4-6 0 0,-5 67 1 15,0 0-1-15,7-66 1 0,-3 9-1 0,-4 57 5 0,0 0-5 16,5-45 6-16,-3 17-6 0,-2 28 10 0,0 0-10 16,0-15 11-16,-2 6-11 0,2 9 15 0,0 0-15 15,0 0 15-15,-14 17-15 0,14-17 18 0,0 0-18 16,-6 40 19-16,1 26-19 0,5-66 18 0,0 0-18 15,-2 80 19-15,9-4-19 0,-7-76 18 0,0 0-18 0,11 71 18 16,-2-18-18-16,-9-53 15 0,0 0-15 0,10 51 16 16,12-1-16-16,-22-50 13 0,0 0-13 0,23 40 14 15,-2-18-14-15,-21-22 7 0,0 0-7 0,24 9 7 16,6-13-7-16,-30 4 2 0,0 0-2 0,32-19 3 16,-4-17-3-16,-28 36 0 0,0 0 0 0,27-45 1 15,-8-7-1-15,-19 52 0 0,0 0 0 0,16-62 0 16,-11-20 0-16,-5 82 0 0,0 0 0 0,2-81 0 15,-2 10 0-15,0 71 0 0,0 0 0 0,-2-62 0 16,-3 11 0-16,5 51 2 0,0 0-2 0,-7-36 3 16,4 15-3-16,3 21 6 0,0 0-6 0,-2-8 6 0,2 8-6 15,0 0 12-15,0 0-12 0,-11 19 13 0,9 19-13 16,2-38 17-16,0 0-17 0,0 55 17 0,0 18-17 16,0-73 16-16,0 0-16 0,4 74 16 0,1-6-16 15,-5-68 14-15,0 0-14 0,7 55 14 0,-1-15-14 16,-6-40 7-16,0 0-7 0,8 29 8 0,1-4-8 15,-9-25 3-15,0 0-3 0,25 20 4 0,17 3-4 16,1-1-1871-16</inkml:trace>
  <inkml:trace contextRef="#ctx0" brushRef="#br0" timeOffset="-184660">21329 12952 1524 0,'0'0'0'15,"0"0"0"-15,9 8 0 0,-9-8 28 0,0 0-28 16,7 5 29-16,-7-5-29 0,0 0 47 0,0 0-47 15,9-13 47-15,-4-8-47 0,-5 21 72 0,0 0-72 16,0-21 72-16,0 4-72 0,0 17 44 0,0 0-44 0,-5-16 45 16,-1-1-45-16,6 17 34 0,0 0-34 0,-7-12 35 15,2 5-35-15,5 7 37 0,0 0-37 0,0 0 37 16,-12 8-37-16,12-8 47 0,0 0-47 0,-6 13 48 16,-2 4-48-16,8-17 44 0,0 0-44 0,-6 24 45 15,3 11-45-15,3-35 37 0,0 0-37 0,0 34 37 16,1-6-37-16,-1-28 22 0,0 0-22 0,6 26 22 15,4 5-22-15,-10-31 13 0,0 0-13 0,13 26 13 16,1-12-13-16,-14-14 5 0,0 0-5 0,23 3 5 16,12-10-5-16,-35 7 0 0,0 0 0 0,37-15 0 0,-3-9 0 15,-34 24-3-15,0 0 3 0,33-28-2 0,4 2 2 16,-37 26-10-16,0 0 10 0,30-26-9 16,-7-2 9-16,-23 28-4 0,0 0 4 0,14-22-3 0,-7 10 3 15,-7 12-1-15,0 0 1 0,0 0-1 0,4-7 1 16,-4 7 0-16,0 0 0 0,0 0 0 0,7 15 0 15,-7-15 1-15,0 0-1 0,5 18 1 0,0 4-1 16,-5-22 3-16,0 0-3 0,4 30 4 0,-2 6-4 0,-2-36 1 16,0 0-1-16,3 31 2 0,-1-17-2 0,-2-14 0 15,0 0 0-15,0 0 1 0,11-9-1 0,-11 9 0 16,0 0 0-16,10-22 0 0,2-9 0 0,-12 31 0 0,0 0 0 16,15-35 0-16,0-1 0 0,-15 36 0 0,0 0 0 15,15-40 0-15,-3 0 0 0,-12 40 1 0,0 0-1 16,9-43 1-16,-2-13-1 0,-7 56 6 0,0 0-6 15,0-62 7-15,-4-7-7 0,4 69 18 0,0 0-18 16,-5-55 18-16,-7 18-18 0,12 37 30 0,0 0-30 16,-11-19 31-16,4 14-31 0,7 5 37 0,0 0-37 0,-9 22 37 15,-5 29-37-15,14-51 36 0,0 0-36 0,-12 67 36 16,6 8-36-16,6-75 32 0,0 0-32 0,-1 72 32 16,2-9-32-16,-1-63 29 0,0 0-29 0,7 57 29 15,4-9-29-15,-11-48 19 0,0 0-19 0,14 45 20 16,4-3-20-16,-18-42 10 0,0 0-10 0,26 27 11 15,11-15-11-15,0 1-2047 0</inkml:trace>
  <inkml:trace contextRef="#ctx0" brushRef="#br0" timeOffset="-183456.81">23440 12834 875 0,'0'0'0'0,"0"0"0"0,0 0 0 15,0 0 135-15,0 0-135 0,0 0 136 0,0 0-136 16,0 0 107-16,0 0-107 0,0 0 108 0,0 0-108 15,0 0 74-15,0 0-74 0,0 0 74 0,0 0-74 16,0 0 40-16,0 0-40 0,0 0 40 0,0 0-40 16,0 0 30-16,0 0-30 0,0 0 30 0,0 0-30 15,0 0 21-15,0 0-21 0,0 0 22 0,6-21-22 0,-6 21 19 16,0 0-19-16,0 0 19 0,0 0-19 0,0 0 19 16,0 0-19-16,3-7 20 0,-3 7-20 0,0 0 16 15,0 0-16-15,-9-7 17 0,1 7-17 0,8 0 14 16,0 0-14-16,-11 2 15 0,4-2-15 0,7 0 12 0,0 0-12 15,-7-4 13-15,0-1-13 0,7 5 11 0,0 0-11 16,-9-7 11-16,-3 0-11 0,12 7 10 0,0 0-10 16,-11-5 10-16,2 2-10 0,9 3 11 0,0 0-11 15,-9-4 12-15,1 1-12 0,8 3 10 0,0 0-10 0,-13-9 11 16,-1-10-11-16,14 19 10 0,0 0-10 0,-12-17 10 16,1 8-10-16,11 9 5 0,0 0-5 0,-9-5 6 15,4 2-6-15,5 3 4 0,0 0-4 0,-11 5 5 16,-4 10-5-16,15-15 3 0,0 0-3 0,-15 18 4 15,7-6-4-15,8-12 2 0,0 0-2 0,-9 8 3 16,-2 1-3-16,11-9 3 0,0 0-3 0,-10 10 3 16,3-1-3-16,7-9 2 0,0 0-2 0,0 0 2 15,-6 9-2-15,6-9 0 0,0 0 0 0,0 0 1 16,0 0-1-16,0 0 0 0,0 0 0 0,0 0 0 16,0 0 0-16,0 0 0 0,0 0 0 0,16-2 0 15,12-14 0-15,1 1-1444 0</inkml:trace>
  <inkml:trace contextRef="#ctx0" brushRef="#br0" timeOffset="-181407.79">23271 12868 1211 0,'0'0'0'0,"0"0"0"16,0 0 0-16,0 0 4 0,0 0-4 0,0 0 5 15,11-17-5-15,-11 17 13 0,0 0-13 0,0 0 13 16,0 0-13-16,0 0 39 0,0 0-39 0,1-7 40 16,-1 7-40-16,0 0 37 0,0 0-37 0,-1-14 37 15,-8 7-37-15,9 7 36 0,0 0-36 0,-16-3 36 16,-9 3-36-16,25 0 33 0,0 0-33 0,-26 0 33 16,3 0-33-16,23 0 29 0,0 0-29 0,-18 3 30 15,4 3-30-15,14-6 35 0,0 0-35 0,-7 7 35 0,7-7-35 16,0 0 26-16,0 0-26 0,-7 12 26 0,7 3-26 15,0-15 18-15,0 0-18 0,2 21 19 0,1 2-19 16,-3-23 11-16,0 0-11 0,7 25 12 0,9 5-12 16,-16-30 6-16,0 0-6 0,16 29 7 0,5-4-7 15,-21-25 2-15,0 0-2 0,28 15 2 0,8-13-2 16,-36-2 0-16,0 0 0 0,35-12 1 0,2-12-1 16,-37 24 0-16,0 0 0 0,34-32 0 0,-6-2 0 15,-28 34-1-15,0 0 1 0,14-31 0 0,-7 8 0 0,-7 23-1 16,0 0 1-16,0-21 0 0,-4-1 0 0,4 22 0 15,0 0 0-15,-3-17 0 0,-2 4 0 0,5 13 0 16,0 0 0-16,0 0 0 0,0-7 0 0,0 7 1 0,0 0-1 16,0 0 2-16,0 0-2 0,0 0 4 0,0 0-4 15,3 7 5-15,2 4-5 0,-5-11 7 0,0 0-7 16,15 15 8-16,2 13-8 0,-17-28 8 0,0 0-8 16,23 26 9-16,-9-9-9 0,-14-17 9 0,0 0-9 15,18 16 9-15,5 1-9 0,-23-17 9 0,0 0-9 0,28 12 9 16,7-6-9-16,-35-6 7 0,0 0-7 0,41-2 7 15,3-10-7-15,-44 12 7 0,0 0-7 0,42-18 7 16,-3-1-7-16,-39 19 7 0,0 0-7 0,34-20 7 16,-8-1-7-16,-26 21 6 0,0 0-6 0,19-23 6 15,-6-3-6-15,-13 26 12 0,0 0-12 0,5-36 13 16,-5-9-13-16,0 45 24 0,0 0-24 0,-2-38 25 16,-1 14-25-16,3 24 29 0,0 0-29 0,0-9 29 15,0 9-29-15,0 0 29 0,0 0-29 0,0 0 30 16,0 0-30-16,0 0 25 0,0 0-25 0,10 21 26 0,4 24-26 15,-14-45 19-15,0 0-19 0,20 47 20 0,-2-15-20 16,-18-32 18-16,0 0-18 0,22 26 18 0,1 0-18 16,-23-26 15-16,0 0-15 0,23 28 15 0,-3 0-15 15,-20-28 17-15,0 0-17 0,16 27 17 0,-6-1-17 16,-10-26 18-16,0 0-18 0,4 26 19 0,-11 4-19 16,7-30 18-16,0 0-18 0,-14 22 19 0,-6-11-19 15,20-11 18-15,0 0-18 0,-23-2 18 0,-1-10-18 0,24 12 10 16,0 0-10-16,-23-16 10 0,7-1-10 0,16 17 5 15,0 0-5-15,-9-24 5 0,2-11-5 0,2 0-1777 16</inkml:trace>
  <inkml:trace contextRef="#ctx0" brushRef="#br0" timeOffset="-180757.85">24848 12633 919 0,'0'0'0'0,"7"14"0"0,5 15 0 0,-12-29 67 0,0 0-67 15,16 33 67-15,-2-2-67 0,-14-31 115 0,0 0-115 16,14 28 116-16,1 0-116 0,-15-28 94 0,0 0-94 16,14 26 95-16,-9-2-95 0,-5-24 49 0,0 0-49 15,3 24 49-15,-3 7-49 0,0-31 40 0,0 0-40 16,-3 26 40-16,-1-14-40 0,4-12 30 0,0 0-30 0,0 0 30 15,0 0-30-15,0 0 22 0,0 0-22 0,11-19 22 16,1-5-22-16,-12 24 15 0,0 0-15 0,18-29 15 16,3-6-15-16,-21 35 16 0,0 0-16 0,23-41 17 15,0-11-17-15,-23 52 16 0,0 0-16 0,26-54 16 16,4 4-16-16,-30 50 16 0,0 0-16 0,30-37 16 16,-3 24-16-16,-27 13 20 0,0 0-20 0,30 10 20 15,12 23-20-15,-42-33 24 0,0 0-24 0,41 43 24 16,-4 6-24-16,-37-49 22 0,0 0-22 0,28 45 23 15,-12-11-23-15,-16-34 18 0,0 0-18 0,10 28 19 16,-2-2-19-16,-8-26 7 0,0 0-7 0,8 31 8 0,10 9-8 16,-4 0-1491-16</inkml:trace>
  <inkml:trace contextRef="#ctx0" brushRef="#br0" timeOffset="-180108.26">25594 12607 1535 0,'0'0'0'0,"0"0"0"0,0 9 0 0,0-9 22 16,0 0-22-16,-5 22 22 0,-11 27-22 0,16-49 57 15,0 0-57-15,-14 50 58 0,8-10-58 0,6-40 63 0,0 0-63 16,2 31 63-16,5-10-63 0,-7-21 41 0,0 0-41 16,13 24 41-16,8 7-41 0,-21-31 33 0,0 0-33 15,19 26 33-15,-6-12-33 0,-13-14 24 0,0 0-24 16,17 7 24-16,10-4-24 0,-27-3 17 0,0 0-17 0,31-5 17 15,5-11-17-15,-36 16 13 0,0 0-13 0,28-20 14 16,-9-6-14-16,-19 26 11 0,0 0-11 0,9-30 12 16,-9-4-12-16,0 34 12 0,0 0-12 0,-9-45 13 15,-10-16-13-15,19 61 17 0,0 0-17 0,-27-59 17 16,-4 11-17-16,31 48 24 0,0 0-24 0,-37-31 24 16,-4 8-24-16,41 23 27 0,0 0-27 0,-41-7 28 15,4 16-28-15,37-9 25 0,0 0-25 0,-31 24 25 16,-3 14-25-16,34-38 14 0,0 0-14 0,-26 43 14 15,10-6-14-15,16-37 7 0,0 0-7 0,-7 24 7 0,7-8-7 16,0-16 4-16,0 0-4 0,16 13 4 0,19 3-4 16,-35-16 1-16,0 0-1 0,42 7 2 0,4-12-2 15,-46 5 0-15,0 0 0 0,42-16 1 0,-3-8-1 16,-39 24 0-16,0 0 0 0,36-29 0 0,-6-6 0 16,-30 35 0-16,0 0 0 0,21-28 1 0,-9 16-1 15,-12 12 1-15,0 0-1 0,19 7 2 0,15 28-2 16,-34-35 2-16,0 0-2 0,37 45 2 0,-9 1-2 15,-28-46 4-15,0 0-4 0,20 42 4 0,-10-16-4 0,-10-26 5 16,0 0-5-16,7 19 5 0,-1 3-5 0,-6-22 4 16,0 0-4-16,5 19 4 0,-5-8-4 0,0-11 1 0,0 0-1 15,5 3 1-15,11-6-1 0,-16 3 0 16,0 0 0-16,23-9 0 0,2-8 0 0,-25 17-2 0,0 0 2 16,26-23-2-16,2-3 2 0,-28 26-18 0,0 0 18 15,25-31-18-15,-2-2 18 0,-23 33-25 0,0 0 25 16,19-27-24-16,-5 9 24 0,-14 18-11 0,0 0 11 15,11-10-10-15,-4 7 10 0,-7 3 0 0,0 0 0 0,12 10 0 16,17 18 0-16,-29-28 5 0,0 0-5 0,28 32 6 16,-9-4-6-16,-19-28 18 0,0 0-18 0,11 24 18 15,-6-1-18-15,-5-23 15 0,0 0-15 0,4 22 15 16,-3-4-15-16,1-1-1717 0</inkml:trace>
  <inkml:trace contextRef="#ctx0" brushRef="#br0" timeOffset="-179658.44">26517 12785 1143 0,'0'0'0'0,"0"0"0"15,7-7 0-15,-7 7 105 0,0 0-105 0,0 0 105 16,8-6-105-16,-8 6 101 0,0 0-101 0,18 0 102 16,23 3-102-16,-41-3 80 0,0 0-80 0,51 0 81 15,2-3-81-15,-53 3 52 0,0 0-52 0,60-11 53 16,5-10-53-16,-2 1-1307 0</inkml:trace>
  <inkml:trace contextRef="#ctx0" brushRef="#br0" timeOffset="-179191.59">27058 12488 1390 0,'0'0'0'16,"7"3"0"-16,9 6 0 0,-16-9 70 0,0 0-70 0,18 10 71 15,1-1-71-15,-19-9 124 0,0 0-124 0,30 19 124 16,19 16-124-16,-49-35 69 0,0 0-69 0,53 41 69 16,-5 4-69-16,-48-45 40 0,0 0-40 0,37 42 41 15,-14-13-41-15,-23-29 28 0,0 0-28 0,5 29 29 16,-15 8-29-16,10-37 16 0,0 0-16 0,-23 29 16 15,-11-8-16-15,34-21 8 0,0 0-8 0,-30 10 9 16,14-11-9-16,16 1 3 0,0 0-3 0,0-13 3 0,20-9-3 16,-20 22 1-16,0 0-1 0,28-28 1 15,7-12-1-15,-35 40 0 0,0 0 0 0,39-46 1 0,-2-11-1 16,-37 57 0-16,0 0 0 0,37-54 0 0,-3 9 0 16,-34 45-10-16,0 0 10 0,28-35-10 0,-7 13 10 15,-21 22-41-15,0 0 41 0,21-12-41 0,4 7 41 16,0-1-1449-16</inkml:trace>
  <inkml:trace contextRef="#ctx0" brushRef="#br0" timeOffset="-178309.84">28023 12661 863 0,'0'0'0'0,"-5"-16"0"16,-6-17 0-16,11 33 9 0,0 0-9 0,-12-33 9 15,-4 9-9-15,16 24 19 0,0 0-19 0,-20-19 20 16,-1 9-20-16,21 10 64 0,0 0-64 0,-24 0 64 15,1 12-64-15,23-12 68 0,0 0-68 0,-22 26 69 16,5 17-69-16,17-43 59 0,0 0-59 0,-14 49 60 16,5 1-60-16,9-50 52 0,0 0-52 0,-5 45 53 15,5-11-53-15,0-34 34 0,0 0-34 0,1 25 34 0,3-13-34 16,-4-12 26-16,0 0-26 0,5 8 27 0,6-1-27 16,-11-7 18-16,0 0-18 0,19 2 18 0,13-7-18 15,-32 5 16-15,0 0-16 0,32-14 16 0,1-10-16 16,-33 24 15-16,0 0-15 0,28-33 16 0,-8-5-16 15,-20 38 19-15,0 0-19 0,16-40 20 0,-2 0-20 16,-14 40 26-16,0 0-26 0,10-29 26 0,-3 17-26 16,-7 12 29-16,0 0-29 0,11 8 29 0,7 23-29 15,-18-31 25-15,0 0-25 0,28 37 26 0,11 3-26 0,-39-40 23 16,0 0-23-16,42 38 23 0,2-7-23 0,-44-31 18 16,0 0-18-16,44 26 18 0,-1-12-18 0,-43-14 13 0,0 0-13 15,37 8 13-15,-7-3-13 0,-30-5 11 0,0 0-11 16,30-5 12-16,0-10-12 0,-30 15 10 0,0 0-10 15,28-25 10-15,-7-13-10 0,-21 38 9 0,0 0-9 16,14-46 10-16,-9-11-10 0,-5 57 10 0,0 0-10 16,0-58 11-16,-8 12-11 0,8 46 12 0,0 0-12 15,-18-40 12-15,-5 14-12 0,23 26 13 0,0 0-13 0,-25-12 13 16,-3 12-13-16,28 0 14 0,0 0-14 0,-28 12 14 16,3 7-14-16,25-19 14 0,0 0-14 0,-21 33 15 15,5 12-15-15,16-45 11 0,0 0-11 0,-9 50 12 16,6 0-12-16,3-50 10 0,0 0-10 0,3 40 11 15,4-16-11-15,-7-24 8 0,0 0-8 0,13 16 8 16,4-4-8-16,-17-12 5 0,0 0-5 0,27 0 6 16,15-17-6-16,-42 17 4 0,0 0-4 0,41-38 4 15,-3-23-4-15,-38 61 2 0,0 0-2 0,32-64 3 0,-11 3-3 16,-21 61 2-16,0 0-2 0,9-60 2 0,-14-4-2 16,5 64 2-16,0 0-2 0,-12-69 3 0,-4-16-3 15,16 85 3-15,0 0-3 0,-18-83 4 0,0 14-4 16,18 69 6-16,0 0-6 0,-15-54 6 0,2 11-6 15,13 43 6-15,0 0-6 0,-9-28 7 0,1 18-7 16,8 10 7-16,0 0-7 0,-6 8 8 0,4 16-8 0,2-24 7 16,0 0-7-16,0 49 8 0,4 36-8 0,-4-85 9 15,0 0-9-15,11 91 9 0,8-4-9 0,-19-87 9 16,0 0-9-16,30 76 9 0,11-8-9 0,-41-68 7 16,0 0-7-16,47 65 8 0,10 5-8 0,-57-70 3 15,0 0-3-15,54 65 3 0,-3-11-3 0,1 0-1695 16</inkml:trace>
  <inkml:trace contextRef="#ctx0" brushRef="#br0" timeOffset="-177957.64">28986 12481 1278 0,'0'0'0'0,"4"14"0"0,1 13 0 16,-5-27 47-16,0 0-47 0,7 37 48 0,0 2-48 15,-7-39 47-15,0 0-47 0,5 42 47 0,-1-13-47 0,-4-29 0 16,0 0 0-16,0 23 0 0,0-9 0 0,0-14-25 16,0 0 25-16,3 10-24 0,-3-10 24 15,0 0-1004-15</inkml:trace>
  <inkml:trace contextRef="#ctx0" brushRef="#br0" timeOffset="-177823.95">29085 12261 975 0,'0'0'0'16,"-2"-12"0"-16,-3-21 0 0,5 33 0 0,0 0 0 15,-6-33 0-15,3 4 0 0,3 29 1 0,0 0-1 0,-4-18 2 16,4 18-2-16,0 0 30 0,0 0-30 0,0 0 30 16,0 0-30-16,0 0 49 0,0 0-49 0,20 18 50 15,22 25-50-15,0 0-793 0</inkml:trace>
  <inkml:trace contextRef="#ctx0" brushRef="#br0" timeOffset="-177442.77">29563 12592 1177 0,'0'0'0'0,"0"0"0"0,-11-13 0 16,11 13 29-16,0 0-29 0,-16-19 30 0,-10-10-30 15,26 29 62-15,0 0-62 0,-27-29 63 0,3 8-63 16,24 21 55-16,0 0-55 0,-21-7 56 0,1 10-56 16,20-3 47-16,0 0-47 0,-17 16 48 0,-1 6-48 15,18-22 36-15,0 0-36 0,-16 35 36 0,4 12-36 0,12-47 23 16,0 0-23-16,-7 50 24 0,3-3-24 0,4-47 14 16,0 0-14-16,2 34 15 0,1-18-15 0,-3-16 8 15,0 0-8-15,9 8 9 0,9-2-9 0,-18-6 4 16,0 0-4-16,28-4 4 0,16-11-4 0,-44 15 2 15,0 0-2-15,48-28 2 0,-2-14-2 0,-46 42 5 0,0 0-5 16,42-43 6-16,-14 5-6 0,-28 38 12 0,0 0-12 16,20-26 13-16,-8 12-13 0,-12 14 19 0,0 0-19 15,11-5 20-15,-11 5-20 0,0 0 30 0,0 0-30 16,12 5 31-16,-3 7-31 0,-9-12 24 0,0 0-24 0,12 23 25 16,6 17-25-16,-18-40 16 0,0 0-16 0,17 38 16 15,-3-14-16-15,1 0-1411 0</inkml:trace>
  <inkml:trace contextRef="#ctx0" brushRef="#br0" timeOffset="-177109.53">29944 11950 483 0,'0'0'0'0,"0"0"0"0,0-7 0 0,0 7 23 16,0 0-23-16,0 0 24 0,7-2-24 0,-7 2 63 15,0 0-63-15,10 5 64 0,12 7-64 0,-22-12 79 0,0 0-79 16,28 33 80-16,7 31-80 0,-35-64 66 0,0 0-66 15,37 83 67-15,2 19-67 0,-39-102 72 0,0 0-72 16,33 97 73-16,-6-16-73 0,-27-81 94 0,0 0-94 16,16 73 95-16,-11-4-95 0,-5-69 72 0,0 0-72 15,-2 61 72-15,-3-9-72 0,0 0-1011 0</inkml:trace>
  <inkml:trace contextRef="#ctx0" brushRef="#br0" timeOffset="-176874.65">29965 12413 1211 0,'0'0'0'0,"0"0"0"16,7 4 0-16,-7-4 1 0,0 0-1 0,16 3 1 15,14-1-1-15,-30-2 6 0,0 0-6 0,42-2 6 16,20-1-6-16,-62 3 7 0,0 0-7 0,58-4 7 16,-12 1-7-16,-46 3 38 0,0 0-38 0,44-4 39 0,7 1-39 15,-51 3 69-15,0 0-69 0,51 3 69 16,-8 9-69-16,-43-12 72 0,0 0-72 0,35 21 72 0,-5 9-72 15,-30-30 59-15,0 0-59 0,23 33 60 0,-11-1-60 16,-12-32 46-16,0 0-46 0,7 37 47 0,-1-6-47 16,-6-31 25-16,0 0-25 0,5 29 26 0,0-11-26 15,1 1-1336-15</inkml:trace>
  <inkml:trace contextRef="#ctx0" brushRef="#br0" timeOffset="-176759.19">30499 12247 1278 0,'0'0'0'0,"-1"-12"0"0,-5-21 0 0,6 33 8 0,0 0-8 16,-7-34 9-16,0 8-9 0,7 26 2 0,0 0-2 16,-3-16 2-16,3 7-2 0,0 2-915 0</inkml:trace>
  <inkml:trace contextRef="#ctx0" brushRef="#br0" timeOffset="-176242.99">30633 12316 1300 0,'0'0'0'0,"6"13"0"16,8 11 0-16,-14-24-6 0,0 0 6 0,16 31-5 15,-4-2 5-15,-12-29-1 0,0 0 1 0,11 31-1 16,-1 11 1-16,-10-42 30 0,0 0-30 0,9 36 30 16,-4-8-30-16,-5-28 67 0,0 0-67 0,6 26 67 15,1 5-67-15,-7-31 72 0,0 0-72 0,7 24 72 16,-2-12-72-16,-5-12 57 0,0 0-57 0,9-5 58 0,7-17-58 15,-16 22 42-15,0 0-42 0,17-30 42 0,-1 3-42 16,-16 27 23-16,0 0-23 0,13-33 23 0,-1 2-23 16,-12 31 15-16,0 0-15 0,14-28 16 0,0 5-16 15,-14 23 12-15,0 0-12 0,18-19 13 0,5-1-13 16,-23 20 10-16,0 0-10 0,21-16 11 0,-7 7-11 16,-14 9 11-16,0 0-11 0,18-3 11 0,13 0-11 15,-31 3 16-15,0 0-16 0,30-2 16 0,-14 4-16 0,-16-2 19 16,0 0-19-16,16 3 19 0,11-6-19 15,-27 3 25-15,0 0-25 0,26-4 26 0,-1-1-26 0,-25 5 29 0,0 0-29 16,21-12 29-16,0-11-29 0,-21 23 28 16,0 0-28-16,16-26 28 0,-11 2-28 0,-5 24 27 0,0 0-27 15,-3-22 27-15,-4 8-27 0,7 14 25 0,0 0-25 16,-11 1 26-16,-3 17-26 0,14-18 25 0,0 0-25 0,-18 31 25 16,-3 10-25-16,21-41 24 0,0 0-24 0,-19 49 25 15,8 1-25-15,11-50 19 0,0 0-19 0,-3 52 20 16,11-4-20-16,-8-48 14 0,0 0-14 0,15 42 15 15,2-7-15-15,-17-35 10 0,0 0-10 0,18 22 11 16,-2-12-11-16,-16-10 6 0,0 0-6 0,33 0 7 16,31-15-7-16,-64 15 3 0,0 0-3 0,70-21 3 15,-11-3-3-15,1 0-1827 0</inkml:trace>
  <inkml:trace contextRef="#ctx0" brushRef="#br0" timeOffset="-175241.82">2697 15752 908 0,'0'0'0'0,"0"0"0"15,0 0 0-15,0 0 58 0,0 0-58 0,0 0 59 16,0 0-59-16,0 0 104 0,0 0-104 0,32-26 104 16,-15-7-104-16,-17 33 86 0,0 0-86 0,18-40 87 15,1-7-87-15,-19 47 60 0,0 0-60 0,18-47 61 16,0-1-61-16,-18 48 36 0,0 0-36 0,9-48 36 0,-4-6-36 15,-5 54 28-15,0 0-28 0,-5-59 28 0,-4-7-28 16,9 66 25-16,0 0-25 0,-18-57 26 16,0 17-26-16,18 40 24 0,0 0-24 0,-17-27 24 15,3 9-24-15,14 18 21 0,0 0-21 0,-9-8 22 0,9 8-22 16,0 0 22-16,0 0-22 0,-11 14 22 0,-10 22-22 16,21-36 20-16,0 0-20 0,-19 48 20 0,10 6-20 15,9-54 17-15,0 0-17 0,9 54 17 0,10-11-17 16,-19-43 12-16,0 0-12 0,35 36 13 0,15-6-13 0,-50-30 8 15,0 0-8-15,63 22 8 0,24-1-8 0,-87-21 6 16,0 0-6-16,90 17 6 0,-9 1-6 0,-81-18 2 0,0 0-2 16,76 19 3-16,-13 3-3 0,-63-22 0 15,0 0 0-15,55 21 1 0,0 0-1 0,-3-1-1421 0</inkml:trace>
  <inkml:trace contextRef="#ctx0" brushRef="#br0" timeOffset="-174957.96">3542 15468 1166 0,'0'0'0'0,"0"0"0"16,5 0 0-16,-5 0 47 0,0 0-47 0,4-11 47 16,-4-15-47-16,0 26 96 0,0 0-96 0,-9-32 97 15,-5-5-97-15,14 37 60 0,0 0-60 0,-23-36 61 16,-7-1-61-16,30 37 54 0,0 0-54 0,-32-25 55 15,4 9-55-15,28 16 36 0,0 0-36 0,-28 9 36 16,-2 25-36-16,30-34 23 0,0 0-23 0,-23 52 23 0,14 10-23 16,9-62 32-16,0 0-32 0,9 63 33 0,14-11-33 15,-23-52 35-15,0 0-35 0,35 39 35 0,14-4-35 16,-49-35 29-16,0 0-29 0,55 26 29 0,3-10-29 16,-58-16 12-16,0 0-12 0,60 7 13 0,7-9-13 15,0 2-1455-15</inkml:trace>
  <inkml:trace contextRef="#ctx0" brushRef="#br0" timeOffset="-174243.39">4020 15013 1211 0,'0'0'0'0,"0"0"0"0,-23 36 0 15,23-36 50-15,0 0-50 0,-18 38 50 0,1 2-50 16,17-40 91-16,0 0-91 0,-9 55 91 0,7 23-91 16,2-78 63-16,0 0-63 0,7 78 64 0,18-11-64 15,-25-67 41-15,0 0-41 0,32 54 41 0,8-14-41 16,-40-40 26-16,0 0-26 0,46 28 27 0,0-9-27 15,-46-19 20-15,0 0-20 0,53 12 20 0,3-9-20 0,-56-3 14 16,0 0-14-16,62-3 14 0,-7-6-14 0,-55 9 11 16,0 0-11-16,49-12 12 0,-17-4-12 0,-32 16 10 15,0 0-10-15,26-13 11 0,-8-5-11 0,-18 18 8 0,0 0-8 16,9-14 8-16,-9-1-8 0,0 15 8 0,0 0-8 16,-9-19 8-16,-7-2-8 0,16 21 9 0,0 0-9 15,-16-16 9-15,7 10-9 0,9 6 9 0,0 0-9 16,-8 3 9-16,4 11-9 0,4-14 10 0,0 0-10 0,4 24 11 15,10 9-11-15,-14-33 12 0,0 0-12 0,17 31 12 16,3-8-12-16,-20-23 13 0,0 0-13 0,23 17 13 16,3-14-13-16,-26-3 14 0,0 0-14 0,27-1 14 15,-1-8-14-15,-26 9 13 0,0 0-13 0,19-14 13 16,-1-1-13-16,-18 15 11 0,0 0-11 0,9-18 12 16,-6-3-12-16,-3 21 10 0,0 0-10 0,-3-20 11 15,-6-1-11-15,9 21 10 0,0 0-10 0,-11-17 10 16,-4 6-10-16,15 11 11 0,0 0-11 0,-15-5 11 15,-4 3-11-15,19 2 10 0,0 0-10 0,-21 9 11 0,-11 10-11 16,32-19 10-16,0 0-10 0,-26 19 10 0,12-5-10 16,14-14 7-16,0 0-7 0,0 12 7 0,17 2-7 15,-3 1-1591-15</inkml:trace>
  <inkml:trace contextRef="#ctx0" brushRef="#br0" timeOffset="-173742.86">4801 15343 1334 0,'0'0'0'0,"9"0"0"0,18 2 0 0,-27-2 62 0,0 0-62 16,28 9 63-16,-7 4-63 0,-21-13 91 0,0 0-91 15,11 18 91-15,-6-1-91 0,-5-17 53 0,0 0-53 16,7 17 53-16,-2-1-53 0,-5-16 12 0,0 0-12 0,9 10 12 15,-4-8-12-15,-5-2 5 0,0 0-5 16,0 0 6-16,4-12-6 0,-4 12 0 0,0 0 0 0,-4-16 1 16,-1-4-1-16,5 20-1 0,0 0 1 0,0-21 0 15,-4 2 0-15,4 19-3 0,0 0 3 0,4-16-3 16,1 6 3-16,-5 10-1 0,0 0 1 0,13-4 0 16,4 8 0-16,-17-4 2 0,0 0-2 0,23 7 2 15,9 3-2-15,-32-10 13 0,0 0-13 0,32 14 13 16,-6 1-13-16,-26-15 27 0,0 0-27 0,28 16 28 15,-5-4-28-15,-23-12 39 0,0 0-39 0,18 7 39 16,0-9-39-16,-18 2 35 0,0 0-35 0,14-3 35 16,-5-4-35-16,-9 7 19 0,0 0-19 0,5-12 19 15,-2-5-19-15,-3 17 10 0,0 0-10 0,6-23 10 0,2-8-10 16,-8 31 4-16,0 0-4 0,9-31 5 0,4 7-5 16,-13 24 2-16,0 0-2 0,14-16 3 0,5 2-3 15,-19 14 3-15,0 0-3 0,27-5 3 0,4 8-3 16,-31-3 5-16,0 0-5 0,37 9 6 0,2 3-6 15,-39-12 20-15,0 0-20 0,32 17 20 0,-9 11-20 16,-23-28 27-16,0 0-27 0,26 28 27 0,-3-6-27 0,-23-22 25 16,0 0-25-16,27 11 26 0,-8-18-26 0,2 0-1622 0</inkml:trace>
  <inkml:trace contextRef="#ctx0" brushRef="#br0" timeOffset="-173109.5">5673 14639 1099 0,'0'0'0'0,"3"7"0"0,8 8 0 16,-11-15 46-16,0 0-46 0,14 40 46 0,16 33-46 0,-30-73 79 15,0 0-79-15,37 86 79 0,3 6-79 0,-40-92 58 0,0 0-58 16,41 85 59-16,-9-12-59 0,-32-73 43 0,0 0-43 16,26 70 43-16,-3 3-43 0,-23-73 39 0,0 0-39 15,18 66 39-15,-1-12-39 0,-17-54 32 0,0 0-32 16,20 36 33-16,1-19-33 0,-21-17 27 0,0 0-27 15,16 4 27-15,0-13-27 0,-16 9 6 0,0 0-6 16,14-21 7-16,0-8-7 0,-14 29 0 0,0 0 0 0,18-35 0 16,5-1 0-16,-23 36-2 0,0 0 2 0,23-33-2 15,7 10 2-15,-30 23-7 0,0 0 7 0,37-13-6 16,3 9 6-16,-40 4-9 0,0 0 9 0,44 5-8 16,-7 11 8-16,-37-16 0 0,0 0 0 0,27 26 0 15,-17 17 0-15,-10-43 10 0,0 0-10 0,4 47 10 16,-13-6-10-16,9-41 32 0,0 0-32 0,-26 39 33 15,-17 0-33-15,43-39 42 0,0 0-42 0,-53 30 42 16,4-9-42-16,49-21 34 0,0 0-34 0,-46 12 35 16,9-7-35-16,37-5 18 0,0 0-18 0,-34-4 19 15,3-8-19-15,31 12 7 0,0 0-7 0,-16-21 8 0,18-6-8 16,1-3-1454-16</inkml:trace>
  <inkml:trace contextRef="#ctx0" brushRef="#br0" timeOffset="-172617.06">6468 15255 1043 0,'0'0'0'0,"0"0"0"0,0 0 0 16,0 0 23-16,0 0-23 0,5 26 23 15,4 5-23-15,-9-31 74 0,0 0-74 0,18 40 74 0,5 5-74 16,-23-45 68-16,0 0-68 0,26 41 68 0,4-6-68 16,-30-35 14-16,0 0-14 0,25 29 14 0,-2-3-14 0,-23-26 2 15,0 0-2-15,21 21 2 0,-1-7-2 0,1 0-994 16</inkml:trace>
  <inkml:trace contextRef="#ctx0" brushRef="#br0" timeOffset="-172464.53">6435 15013 1121 0,'0'0'0'0,"0"0"0"15,0 12 0-15,0-12-1 0,0 0 1 0,5 8 0 16,4-9 0-16,-9 1-15 0,0 0 15 0,28-9-15 16,18-7 15-16,3-1-758 0</inkml:trace>
  <inkml:trace contextRef="#ctx0" brushRef="#br0" timeOffset="-172093.8">6883 15357 1401 0,'0'0'0'0,"3"7"0"0,3 14 0 16,-6-21-17-16,0 0 17 0,8 27-17 0,10 5 17 15,-18-32 5-15,0 0-5 0,14 27 5 0,0-3-5 16,-14-24 41-16,0 0-41 0,13 16 41 0,-6-4-41 16,-7-12 64-16,0 0-64 0,7 9 64 0,1-7-64 15,-8-2 72-15,0 0-72 0,15-7 72 0,-5-9-72 0,-10 16 53 16,0 0-53-16,13-26 54 0,-1-15-54 0,-12 41 44 16,0 0-44-16,14-47 45 0,-9-3-45 0,-5 50 32 15,0 0-32-15,9-49 33 0,0 13-33 0,-9 36 28 0,0 0-28 16,10-30 29-16,8 11-29 0,-18 19 26 15,0 0-26-15,27-3 26 0,3 15-26 0,-30-12 25 0,0 0-25 16,31 26 25-16,-2 9-25 0,-29-35 22 0,0 0-22 16,22 41 22-16,-9 6-22 0,-13-47 14 0,0 0-14 15,14 43 14-15,5-10-14 0,-19-33 8 0,0 0-8 0,30 12 9 16,-1-26-9-16,1 0-1620 0</inkml:trace>
  <inkml:trace contextRef="#ctx0" brushRef="#br0" timeOffset="-171624.61">7777 15405 1065 0,'0'0'0'0,"-5"-6"0"0,-13-14 0 0,18 20-3 16,0 0 3-16,-23-29-3 0,-7-12 3 0,30 41-11 16,0 0 11-16,-25-39-11 0,4 17 11 0,21 22 19 15,0 0-19-15,-19-10 20 0,7 11-20 0,12-1 66 16,0 0-66-16,-18 26 67 0,-5 38-67 0,23-64 87 0,0 0-87 15,-19 73 88-15,19-11-88 0,0-62 65 0,0 0-65 16,10 50 66-16,11-11-66 0,-21-39 46 0,0 0-46 16,23 27 46-16,0-9-46 0,-23-18 33 0,0 0-33 15,23 12 33-15,0-5-33 0,-23-7 23 0,0 0-23 16,26-4 23-16,-3-5-23 0,-23 9 16 0,0 0-16 0,18-12 16 16,0-5-16-16,-18 17 13 0,0 0-13 0,17-17 13 15,-3-2-13-15,-14 19 9 0,0 0-9 0,11-18 10 16,7 5-10-16,-18 13 10 0,0 0-10 0,30-6 10 15,10 12-10-15,-40-6 10 0,0 0-10 0,46 3 10 16,9 6-10-16,-55-9 6 0,0 0-6 0,54 5 7 16,-9 2-7-16,-45-7 3 0,0 0-3 0,37 0 4 15,0 0-4-15,1-4-1332 0</inkml:trace>
  <inkml:trace contextRef="#ctx0" brushRef="#br0" timeOffset="-171393.41">7994 14653 1233 0,'0'0'0'0,"0"0"0"0,0 0 0 0,0 0 48 16,0 0-48-16,9 22 48 0,8 14-48 0,-17-36 40 16,0 0-40-16,29 56 40 0,6 20-40 0,-35-76 33 15,0 0-33-15,40 81 34 0,-4-6-34 0,-36-75 48 0,0 0-48 16,37 62 49-16,-5-8-49 0,-32-54 52 0,0 0-52 15,28 55 53-15,-5 6-53 0,-23-61 42 0,0 0-42 16,24 62 42-16,5 0-42 0,2 1-1262 0</inkml:trace>
  <inkml:trace contextRef="#ctx0" brushRef="#br0" timeOffset="-171174.01">8017 15364 1065 0,'0'0'0'0,"0"0"0"16,14-16 0-16,-14 16 66 0,0 0-66 0,21-24 66 16,2-12-66-16,-23 36 101 0,0 0-101 0,28-33 101 15,2 12-101-15,-30 21 54 0,0 0-54 0,37-14 54 16,9 2-54-16,-46 12 25 0,0 0-25 0,50-3 25 16,-1 10-25-16,-49-7 15 0,0 0-15 0,44 19 15 15,-3 14-15-15,-41-33 7 0,0 0-7 0,33 39 7 0,1-4-7 16,-34-35 3-16,0 0-3 0,33 33 3 0,2 0-3 15,1 0-1146-15</inkml:trace>
  <inkml:trace contextRef="#ctx0" brushRef="#br0" timeOffset="-171007.48">8382 14845 1278 0,'0'0'0'0,"-9"-5"0"0,-10-13 0 0,19 18 19 0,0 0-19 15,-21-17 20-15,6 5-20 0,15 12 40 16,0 0-40-16,-8-7 40 0,-1 2-40 0,9 5 0 0,0 0 0 16,0 0 0-16,23-9 0 0,-2-1-988 0</inkml:trace>
  <inkml:trace contextRef="#ctx0" brushRef="#br0" timeOffset="-170176.84">8789 15255 875 0,'0'0'0'0,"0"0"0"0,-8 3 0 0,8-3 33 16,0 0-33-16,-7 16 33 0,7 22-33 0,0-38 35 15,0 0-35-15,5 50 36 0,9 6-36 0,-14-56 29 16,0 0-29-16,18 50 30 0,13-10-30 0,-31-40 28 15,0 0-28-15,32 31 28 0,3-5-28 0,-35-26 26 0,0 0-26 16,37 20 27-16,-1-6-27 0,-36-14 23 0,0 0-23 16,31 7 24-16,-6-12-24 0,-25 5 26 0,0 0-26 15,21-12 27-15,-3-7-27 0,-18 19 25 0,0 0-25 16,11-26 26-16,-8-16-26 0,-3 42 25 0,0 0-25 16,-5-53 26-16,-9-15-26 0,14 68 38 0,0 0-38 0,-25-64 39 15,-9 16-39-15,34 48 40 0,0 0-40 0,-40-31 40 16,-8 12-40-16,48 19 38 0,0 0-38 0,-39-13 38 15,18 10-38-15,21 3 36 0,0 0-36 0,-14 17 36 16,-9 27-36-16,23-44 26 0,0 0-26 0,-16 48 26 16,9 2-26-16,7-50 20 0,0 0-20 0,6 49 20 15,11-8-20-15,-17-41 10 0,0 0-10 0,23 33 11 16,5-10-11-16,-28-23 9 0,0 0-9 0,39 5 9 16,4-10-9-16,-43 5 6 0,0 0-6 0,44-21 7 15,-7-19-7-15,-37 40 1 0,0 0-1 0,31-52 2 0,-1-10-2 16,-30 62 2-16,0 0-2 0,23-56 3 0,4 22-3 15,-27 34 3-15,0 0-3 0,33-19 4 0,11 15-4 16,-44 4 4-16,0 0-4 0,50 18 5 0,-1 18-5 16,-49-36 9-16,0 0-9 0,41 48 9 0,-17 4-9 15,-24-52 13-15,0 0-13 0,16 44 14 0,-9-15-14 16,-7-29 10-16,0 0-10 0,4 21 10 0,-8-6-10 16,4-15 5-16,0 0-5 0,-1 7 6 0,1-7-6 15,0 0 2-15,0 0-2 0,0 0 2 0,17 2-2 0,-17-2 0 16,0 0 0-16,16-12 0 0,0-14 0 0,-16 26-4 15,0 0 4-15,9-38-3 0,-4-12 3 0,-5 50-9 16,0 0 9-16,5-49-9 0,1 15 9 0,-6 34-3 0,0 0 3 16,9-21-2-16,3 12 2 0,-12 9 0 15,0 0 0-15,18 7 1 0,4 19-1 0,-22-26 10 0,0 0-10 16,27 36 10-16,-4 6-10 0,-23-42 30 0,0 0-30 16,23 41 30-16,0-2-30 0,-23-39 42 0,0 0-42 15,26 32 43-15,9-7-43 0,-35-25 34 0,0 0-34 0,37 8 35 16,-5-13-35-16,0-2-1545 0</inkml:trace>
  <inkml:trace contextRef="#ctx0" brushRef="#br0" timeOffset="-170049.11">9999 15551 1547 0,'0'0'0'0,"0"0"0"16,-5 19 0-16,5-19 0 0,0 0 0 0,0 0 0 0,13-12 0 15,-5 0-1101-15</inkml:trace>
  <inkml:trace contextRef="#ctx0" brushRef="#br0" timeOffset="-169253.13">3574 15364 236 0,'0'0'0'0,"0"0"0"16,0 0 0-16,0 0 27 0,0 0-27 0,12 26 27 16,-12-26-27-16,0 0 79 0,0 0-79 0,0 9 80 15,0-9-80-15,0 0 115 0,0 0-115 0,0 8 115 16,0-8-115-16,0 0 60 0,0 0-60 0,-12 16 61 15,-8 5-61-15,20-21 38 0,0 0-38 0,-26 27 39 0,-1 3-39 16,27-30 26-16,0 0-26 0,-26 26 27 0,12-6-27 16,14-20 15-16,0 0-15 0,-2 23 15 0,7 8-15 15,1 0-660-15</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19:41.381"/>
    </inkml:context>
    <inkml:brush xml:id="br0">
      <inkml:brushProperty name="width" value="0.05292" units="cm"/>
      <inkml:brushProperty name="height" value="0.05292" units="cm"/>
      <inkml:brushProperty name="color" value="#FF0000"/>
    </inkml:brush>
  </inkml:definitions>
  <inkml:trace contextRef="#ctx0" brushRef="#br0">12702 604 722 0,'0'0'0'0,"0"0"4"0,0 0-4 16,0 0 5-16,0 0-5 0,0 0-489 0</inkml:trace>
  <inkml:trace contextRef="#ctx0" brushRef="#br0" timeOffset="111170.1">1125 5394 627 0,'0'0'0'0,"0"0"11"0,0 0-11 16,-14-8 11-16,5-1-11 0,9 9 3 0,0 0-3 15,0 0 3-15,0 0-3 0,0 0 0 0,0 0 0 16,15 0 0-16,2 0 0 0,3-4-432 0</inkml:trace>
  <inkml:trace contextRef="#ctx0" brushRef="#br0" timeOffset="92297.73">30408 5967 718 0,'0'0'0'0,"0"0"0"0,0 0 0 0,0 0 27 0,0 0-27 15,0 0 28-15,-27 16-28 0,27-16 72 0,0 0-72 16,-9 20 72-16,4 5-72 0,5-25 77 0,0 0-77 16,-3 32 77-16,1 12-77 0,2-44 48 0,0 0-48 15,-2 45 49-15,2 0-49 0,0-45 28 0,0 0-28 16,5 48 29-16,6 1-29 0,-11-49 23 0,0 0-23 15,14 52 23-15,4 1-23 0,-18-53 18 0,0 0-18 0,26 49 18 16,9-13-18-16,-35-36 12 0,0 0-12 0,36 31 13 16,-6-10-13-16,-30-21 11 0,0 0-11 0,23 15 11 15,-6-6-11-15,-17-9 11 0,0 0-11 0,18 4 12 16,5-4-12-16,-23 0 14 0,0 0-14 0,21-4 14 16,-3 1-14-16,-18 3 15 0,0 0-15 0,19-9 15 15,9-10-15-15,-28 19 12 0,0 0-12 0,27-21 12 16,-11 6-12-16,-1 1-1035 0</inkml:trace>
  <inkml:trace contextRef="#ctx0" brushRef="#br0" timeOffset="92519.77">30536 6318 908 0,'0'0'0'0,"0"0"0"0,13-7 0 15,-13 7 0-15,0 0 0 0,9-1 0 0,-1 1 0 16,-8 0 0-16,0 0 0 0,9 0 1 0,2 0-1 0,-11 0 25 16,0 0-25-16,14 0 26 0,5-4-26 0,-19 4 52 15,0 0-52-15,22-3 52 0,-1-2-52 0,-21 5 55 16,0 0-55-16,17-7 56 0,-4-2-56 0,-13 9 49 0,0 0-49 16,12-7 49-16,2-2-49 0,0 1-895 0</inkml:trace>
  <inkml:trace contextRef="#ctx0" brushRef="#br0" timeOffset="92698.73">30492 6012 1143 0,'0'0'0'0,"0"0"0"16,20 0 0-16,-20 0 6 0,0 0-6 0,14 0 7 15,-4-5-7-15,-10 5 15 0,0 0-15 0,16-7 15 16,9-5-15-16,-25 12-1 0,0 0 1 0,39-12-1 15,14 0 1-15,0-4-828 0</inkml:trace>
  <inkml:trace contextRef="#ctx0" brushRef="#br0" timeOffset="93414.51">31147 6455 807 0,'0'0'0'0,"0"0"0"0,0 0 0 15,0 0 55-15,0 0-55 0,5-10 55 0,-3 1-55 16,-2 9 74-16,0 0-74 0,2-9 74 0,-2 9-74 15,0 0 79-15,0 0-79 0,5-8 79 0,-5 8-79 16,0 0 58-16,0 0-58 0,9-4 58 0,-9 4-58 0,0 0 44 16,0 0-44-16,16 2 44 0,1 10-44 0,-17-12 39 15,0 0-39-15,20 19 39 0,-5 5-39 0,-15-24 38 16,0 0-38-16,9 25 39 0,-9 6-39 0,0-31 33 16,0 0-33-16,-5 34 33 0,-6 1-33 0,11-35 27 15,0 0-27-15,-12 28 27 0,-2-6-27 0,14-22 23 0,0 0-23 16,-12 19 23-16,1-3-23 0,11-16 18 0,0 0-18 15,-5 12 18-15,1-4-18 0,4-8 9 0,0 0-9 16,0 0 10-16,0 9-10 0,0-9 6 0,0 0-6 16,0 0 6-16,6 9-6 0,-6-9 3 0,0 0-3 15,0 0 3-15,14 7-3 0,-14-7 1 0,0 0-1 0,28 0 2 16,27 0-2-16,-55 0 1 0,0 0-1 0,65 0 2 16,2-4-2-16,-67 4 0 0,0 0 0 0,72-3 0 15,9 1 0-15,-1 2-1311 0</inkml:trace>
  <inkml:trace contextRef="#ctx0" brushRef="#br0" timeOffset="94214.6">29767 11403 1065 0,'0'0'0'0,"0"0"0"0,0 0 0 0,0 0 47 0,0 0-47 15,6 17 48-15,-6-17-48 0,0 0 87 16,0 0-87-16,-6 9 88 0,6-9-88 0,0 0 73 0,0 0-73 15,-3 19 74-15,1 14-74 16,2-33 40-16,0 0-40 0,-5 39 40 0,0 10-40 0,5-49 26 16,0 0-26-16,-2 60 27 0,5 27-27 0,-3-87 21 0,0 0-21 15,9 92 22-15,3-11-22 0,-12-81 15 0,0 0-15 16,18 80 15-16,0-9-15 0,-18-71 12 0,0 0-12 16,19 60 13-16,4-5-13 0,-23-55 11 0,0 0-11 0,21 40 11 15,-8-16-11-15,-13-24 10 0,0 0-10 0,15 13 10 16,12-1-10-16,-27-12 4 0,0 0-4 0,30 7 5 15,-2-6-5-15,-28-1 0 0,0 0 0 0,30-8 0 16,7-13 0-16,-37 21-6 0,0 0 6 0,39-33-5 16,-6-8 5-16,1-1-1255 0</inkml:trace>
  <inkml:trace contextRef="#ctx0" brushRef="#br0" timeOffset="94399.61">29909 11991 1054 0,'0'0'0'0,"0"0"0"0,7 7 0 16,-7-7 15-16,0 0-15 0,7 3 15 0,3-8-15 15,-10 5 31-15,0 0-31 0,21-7 32 0,16-12-32 0,-37 19 6 16,0 0-6-16,37-22 7 0,-12-4-7 0,-25 26-1 16,0 0 1-16,20-30-1 0,-6-6 1 0,0 0-809 15</inkml:trace>
  <inkml:trace contextRef="#ctx0" brushRef="#br0" timeOffset="94559.69">29831 11506 1054 0,'0'0'0'0,"0"0"0"16,0 20 0-16,0-20-13 0,0 0 13 0,2 10-12 16,-2-10 12-16,0 0-44 0,0 0 44 0,12-7-44 15,-3 4 44-15,-9 3-22 0,0 0 22 0,25-6-21 16,22-8 21-16,-47 14-19 0,0 0 19 0,62-13-18 15,10 1 18-15,2-1-586 0</inkml:trace>
  <inkml:trace contextRef="#ctx0" brushRef="#br0" timeOffset="94816.5">30669 12155 1446 0,'0'0'0'0,"2"7"0"0,1 14 0 0,-3-21-4 15,0 0 4-15,5 30-4 0,1 13 4 0,-6-43-9 0,0 0 9 16,3 48-9-16,-3-4 9 0,0-44-70 0,0 0 70 15,5 48-69-15,8 6 69 0,-1-1-901 0</inkml:trace>
  <inkml:trace contextRef="#ctx0" brushRef="#br0" timeOffset="172717.43">19937 8080 998 0,'0'0'0'0,"0"0"0"0,0 0 0 16,0 0 60-16,0 0-60 0,0 0 61 0,0 0-61 16,0 0 131-16,0 0-131 0,0 0 132 0,0 0-132 15,0 0 103-15,0 0-103 0,0 0 104 0,0 0-104 16,0 0 62-16,0 0-62 0,-3 40 63 0,-6 10-63 0,9-50 40 15,0 0-40-15,-9 59 41 0,-2 7-41 0,11-66 30 16,0 0-30-16,-10 64 31 0,-1-9-31 0,11-55 22 16,0 0-22-16,-7 47 22 0,7-4-22 0,0-43 19 0,0 0-19 15,6 36 19-15,-3-5-19 0,-3-31 17 0,0 0-17 16,7 33 18-16,2-7-18 0,-9-26 15 0,0 0-15 16,12 23 15-16,6-9-15 0,-18-14 13 0,0 0-13 15,19 7 13-15,6-4-13 0,-25-3 10 0,0 0-10 16,34 0 10-16,10 0-10 0,-44 0 9 0,0 0-9 15,42-3 9-15,0-3-9 0,-42 6 2 0,0 0-2 16,37-3 2-16,-5-7-2 0,-32 10 0 0,0 0 0 16,23-11 0-16,-11 4 0 0,2 0-1494 0</inkml:trace>
  <inkml:trace contextRef="#ctx0" brushRef="#br0" timeOffset="172972.51">19999 8386 1121 0,'0'0'0'0,"0"0"0"0,-7 21 0 16,7-21 35-16,0 0-35 0,-5 12 35 0,3-7-35 16,2-5 70-16,0 0-70 0,0 0 70 0,0 0-70 15,0 0 55-15,0 0-55 0,3 7 55 0,-3-7-55 16,0 0 41-16,0 0-41 0,27 5 41 0,12-5-41 0,-39 0 32 15,0 0-32-15,40-1 32 0,-4-3-32 0,-36 4 17 16,0 0-17-16,29-8 17 0,1-3-17 0,-30 11 4 16,0 0-4-16,22-14 4 0,-8-6-4 0,0 1-1162 15</inkml:trace>
  <inkml:trace contextRef="#ctx0" brushRef="#br0" timeOffset="173138.33">19999 8115 1143 0,'0'0'0'0,"0"0"0"16,14 0 0-16,-14 0 14 0,0 0-14 0,16-2 15 15,14-3-15-15,-30 5 25 0,0 0-25 16,39-9 25-16,7 2-25 0,-46 7 17 0,0 0-17 0,51-5 18 16,2 3-18-16,1 0-883 0</inkml:trace>
  <inkml:trace contextRef="#ctx0" brushRef="#br0" timeOffset="173798.96">20590 8577 662 0,'0'0'0'0,"0"0"0"16,7-9 0-16,-7 9 84 0,0 0-84 0,0 0 84 15,9-10-84-15,-9 10 80 0,0 0-80 0,7-6 80 16,10 1-80-16,-17 5 46 0,0 0-46 0,23-3 46 0,0 3-46 16,-23 0 58-16,0 0-58 0,20 0 58 0,-8 0-58 15,-12 0 56-15,0 0-56 0,11 8 57 0,-3 5-57 16,-8-13 56-16,0 0-56 0,4 27 57 0,-13 22-57 16,9-49 43-16,0 0-43 0,-19 48 44 0,-2 1-44 15,21-49 35-15,0 0-35 0,-29 36 35 0,1-7-35 16,28-29 30-16,0 0-30 0,-23 23 31 0,9-6-31 15,14-17 27-15,0 0-27 0,-10 12 28 0,1-5-28 16,9-7 21-16,0 0-21 0,-4 9 21 0,4-9-21 0,0 0 17 16,0 0-17-16,0 0 17 0,7 5-17 0,-7-5 14 15,0 0-14-15,16 4 14 0,23-4-14 0,-39 0 10 16,0 0-10-16,42 0 11 0,-3 0-11 0,-39 0 8 0,0 0-8 16,35-4 8-16,-3-1-8 0,-32 5 1 0,0 0-1 15,35-11 2-15,6 1-2 0,-41 10 0 0,0 0 0 16,37-10 0-16,-9 1 0 0,0 0-1321 0</inkml:trace>
  <inkml:trace contextRef="#ctx0" brushRef="#br0" timeOffset="174038.4">21047 8473 1155 0,'0'0'0'0,"0"0"0"16,14 7 0-16,-14-7-1 0,0 0 1 0,9 3 0 0,-1-3 0 15,-8 0-2-15,0 0 2 0,18 0-2 0,16-7 2 16,-34 7 17-16,0 0-17 0,35-5 17 0,-10 2-17 16,-25 3 54-16,0 0-54 0,21-4 55 0,2-1-55 15,-23 5 64-15,0 0-64 0,28-3 65 0,7-3-65 16,4 3-1007-16</inkml:trace>
  <inkml:trace contextRef="#ctx0" brushRef="#br0" timeOffset="174632.42">21738 8016 707 0,'0'0'0'0,"0"0"0"0,-10 7 0 16,10-7 112-16,0 0-112 0,-9 7 113 0,3 0-113 15,6-7 126-15,0 0-126 0,-5 10 127 0,-2 6-127 16,7-16 71-16,0 0-71 0,-3 20 71 0,-4 5-71 15,7-25 44-15,0 0-44 0,-4 29 45 0,4 14-45 16,0-43 36-16,0 0-36 0,2 54 36 0,0 1-36 16,-2-55 27-16,0 0-27 0,3 54 27 0,1-7-27 0,-4-47 25 15,0 0-25-15,0 41 25 0,0-1-25 0,0-40 20 16,0 0-20-16,0 33 20 0,1-9-20 0,-1-24 18 16,0 0-18-16,4 18 18 0,-1-5-18 0,-3-13 13 15,0 0-13-15,6 11 14 0,4-4-14 0,-10-7 11 16,0 0-11-16,21 0 12 0,18-7-12 0,-39 7 10 0,0 0-10 15,46-9 11-15,9 0-11 0,-55 9 13 0,0 0-13 16,49-8 13-16,-8-3-13 0,-41 11 14 0,0 0-14 16,37-8 14-16,-9-1-14 0,-28 9 13 0,0 0-13 0,19-7 13 15,-10 5-13-15,-9 2 2 0,0 0-2 16,0 0 2-16,7-3-2 0,0 0-1308 0</inkml:trace>
  <inkml:trace contextRef="#ctx0" brushRef="#br0" timeOffset="174819.59">21724 8329 1076 0,'0'0'0'0,"2"9"0"0,0 12 0 16,-2-21 1-16,0 0-1 0,3 19 1 0,1-11-1 15,-4-8 0-15,0 0 0 0,12-3 0 0,11-9 0 16,-23 12 4-16,0 0-4 0,32-19 4 0,8-11-4 15,-40 30 5-15,0 0-5 0,43-36 6 0,-5-4-6 16,3 0-763-16</inkml:trace>
  <inkml:trace contextRef="#ctx0" brushRef="#br0" timeOffset="175001.48">21766 8038 931 0,'0'0'0'0,"0"0"0"0,-1 11 0 0,1-11 18 0,0 0-18 15,0 0 18-15,-2 7-18 0,2-7 41 0,0 0-41 16,9 0 42-16,10-2-42 0,-19 2 16 0,0 0-16 16,34-3 17-16,13-1-17 0,-47 4 24 0,0 0-24 0,55-7 25 15,0 7-25-15,-55 0 28 0,0 0-28 0,54 7 28 16,-4 10-28-16,-4 2-831 0</inkml:trace>
  <inkml:trace contextRef="#ctx0" brushRef="#br0" timeOffset="175300.45">22356 8419 1334 0,'0'0'0'0,"3"7"0"0,8 17 0 0,-11-24 6 16,0 0-6-16,14 30 6 0,-5-9-6 0,-9-21 62 16,0 0-62-16,5 27 62 0,-2 13-62 0,-3-40 58 0,0 0-58 15,0 45 59-15,-1 7-59 0,1-52 36 0,0 0-36 16,-2 36 37-16,2-15-37 0,0-4-1185 0</inkml:trace>
  <inkml:trace contextRef="#ctx0" brushRef="#br0" timeOffset="188045.57">23089 8244 875 0,'0'0'0'0,"0"0"0"0,0 0 0 0,0 0 71 16,0 0-71-16,13 26 72 0,-13-26-72 0,0 0 121 15,0 0-121-15,1 7 122 0,-1-7-122 0,0 0 96 0,0 0-96 16,23 0 96-16,11 0-96 0,-34 0 65 0,0 0-65 16,46 0 65-16,12 0-65 0,-58 0 35 0,0 0-35 15,56-5 35-15,-8 2-35 0,-48 3 22 0,0 0-22 16,39-4 23-16,-14 1-23 0,-25 3 16 0,0 0-16 16,17-4 17-16,-5 1-17 0,-12 3 10 0,0 0-10 15,11-2 10-15,-11 2-10 0,0 0 1 0,0 0-1 16,0 0 1-16,0 0-1 0,0 0-1255 0</inkml:trace>
  <inkml:trace contextRef="#ctx0" brushRef="#br0" timeOffset="188287.73">23110 8452 830 0,'0'0'0'0,"8"4"0"0,9 2 0 16,-17-6-15-16,0 0 15 0,30 6-15 0,12-6 15 15,-42 0-2-15,0 0 2 0,52-4-2 0,4 2 2 16,-56 2 2-16,0 0-2 0,53-1 2 0,-11 2-2 16,-42-1 18-16,0 0-18 0,30 2 18 0,-7 2-18 15,-23-4 38-15,0 0-38 0,27 3 38 0,10 6-38 0,0-2-624 16</inkml:trace>
  <inkml:trace contextRef="#ctx0" brushRef="#br0" timeOffset="189250.37">24052 7833 964 0,'0'0'0'0,"0"0"0"0,4 12 0 15,-4-12 12-15,0 0-12 0,3 13 12 0,1 12-12 16,-4-25 53-16,0 0-53 0,3 31 53 0,3 0-53 16,-6-31 91-16,0 0-91 0,7 38 92 0,2 5-92 15,-9-43 69-15,0 0-69 0,7 54 70 0,-6 15-70 0,-1-69 63 16,0 0-63-16,-1 73 64 0,-8 3-64 0,9-76 49 15,0 0-49-15,-9 69 49 0,-3-13-49 0,12-56 48 0,0 0-48 16,-7 36 48-16,3-12-48 0,4-24 41 16,0 0-41-16,0 12 41 0,2-3-41 0,-2-9 31 15,0 0-31-15,0 0 31 0,7 0-31 0,-7 0 25 0,0 0-25 16,14-12 26-16,18-9-26 0,-32 21 24 0,0 0-24 16,30-22 24-16,-5 4-24 0,-25 18 19 0,0 0-19 0,21-17 19 15,2-2-19-15,-23 19 18 0,0 0-18 0,26-12 18 16,-1 7-18-16,-25 5 17 0,0 0-17 0,26 5 17 15,6 10-17-15,-32-15 14 0,0 0-14 0,28 21 15 16,-8-5-15-16,-20-16 14 0,0 0-14 0,12 21 15 16,0 3-15-16,-12-24 13 0,0 0-13 0,11 27 13 15,-4-1-13-15,-7-26 10 0,0 0-10 0,9 25 10 16,-4-10-10-16,2 1-1584 0</inkml:trace>
  <inkml:trace contextRef="#ctx0" brushRef="#br0" timeOffset="189765.57">24911 7929 1110 0,'0'0'0'15,"0"0"0"-15,0 0 0 0,0 0 78 0,0 0-78 16,9-12 78-16,-11-10-78 0,2 22 104 0,0 0-104 0,-1-23 105 15,-3 1-105-15,4 22 75 0,0 0-75 0,-5-26 76 16,-4-5-76-16,9 31 54 0,0 0-54 0,-9-30 55 16,2 15-55-16,7 15 55 0,0 0-55 0,-7-7 56 15,7 7-56-15,0 0 51 0,0 0-51 0,-14 7 52 16,2 10-52-16,12-17 43 0,0 0-43 0,-14 28 44 16,-1-4-44-16,15-24 32 0,0 0-32 0,-10 28 33 15,1 8-33-15,9-36 26 0,0 0-26 0,-7 42 27 16,3 2-27-16,4-44 20 0,0 0-20 0,0 52 20 15,4 6-20-15,-4-58 16 0,0 0-16 0,0 69 16 0,4 17-16 16,-4-86 11-16,0 0-11 0,3 87 12 0,1-16-12 16,-4-71 8-16,0 0-8 0,3 57 9 0,-1-17-9 15,-2-40 2-15,0 0-2 0,0 36 3 0,-4-3-3 16,4-33-1-16,0 0 1 0,-1 28 0 0,2-15 0 16,1 3-1643-16</inkml:trace>
  <inkml:trace contextRef="#ctx0" brushRef="#br0" timeOffset="189983.46">24617 8253 1491 0,'0'0'0'15,"0"0"0"-15,16 2 0 0,-16-2-9 0,0 0 9 16,26 3-9-16,20 1 9 0,-46-4-17 0,0 0 17 15,41 0-17-15,-13-6 17 0,-28 6 12 0,0 0-12 0,26-13 13 16,6-12-13-16,-32 25 38 0,0 0-38 0,26-20 38 16,-11 9-38-16,-15 11 57 0,0 0-57 0,12 5 58 15,11 20-58-15,-4-5-1182 0</inkml:trace>
  <inkml:trace contextRef="#ctx0" brushRef="#br0" timeOffset="-214646.12">17489 938 1256 0,'0'0'0'16,"0"0"118"-16,0 0-118 0,-4-21 119 0,-4 11-119 16,8 10 97-16,0 0-97 0,-11-5 97 0,-1 1-97 15,12 4 54-15,0 0-54 0,-13 4 55 0,3 8-55 16,10-12 43-16,0 0-43 0,-14 29 43 0,-8 14-43 15,22-43 31-15,0 0-31 0,-19 64 32 0,1 21-32 16,18-85 25-16,0 0-25 0,-12 90 26 0,2-5-26 0,10-85 17 16,0 0-17-16,-4 85 18 0,9 8-18 0,-5-93 12 15,0 0-12-15,18 89 13 0,12-13-13 0,-30-76 9 16,0 0-9-16,33 60 9 0,6-22-9 0,-39-38 5 16,0 0-5-16,41 28 6 0,-8-9-6 0,-33-19 5 15,0 0-5-15,34 5 6 0,3-8-6 0,-37 3 4 0,0 0-4 16,33-5 5-16,-6-4-5 0,-27 9 3 0,0 0-3 15,23-19 4-15,0-11-4 0,-23 30 3 0,0 0-3 16,17-31 3-16,-4 2-3 0,-13 29 1 0,0 0-1 16,3-28 1-16,-1-5-1 0,1 2-1530 0</inkml:trace>
  <inkml:trace contextRef="#ctx0" brushRef="#br0" timeOffset="-214442.11">17424 1395 1031 0,'0'0'0'0,"0"0"0"0,19 12 0 16,-19-12 0-16,0 0 0 0,23 3 1 0,9-10-1 16,-32 7 0-16,0 0 0 0,37-12 0 0,9-5 0 15,-46 17 2-15,0 0-2 0,44-19 2 0,-2-5-2 16,-42 24 4-16,0 0-4 0,34-21 4 0,-10 0-4 15,1 2-723-15</inkml:trace>
  <inkml:trace contextRef="#ctx0" brushRef="#br0" timeOffset="-214245.03">17522 986 1229 0,'0'0'0'0,"0"0"65"0,0 0-65 0,23-15 65 16,13-6-65-16,-36 21 36 0,0 0-36 0,40-24 37 15,6 8-37-15,-46 16-3 0,0 0 3 0,53-20-2 16,9-5 2-16,0 5-1011 0</inkml:trace>
  <inkml:trace contextRef="#ctx0" brushRef="#br0" timeOffset="-213427.22">18311 1528 931 0,'0'0'0'0,"-9"-9"0"15,-17-10 0-15,26 19 72 0,0 0-72 0,-27-20 72 16,4 8-72-16,23 12 98 0,0 0-98 0,-19-9 98 15,-4 5-98-15,23 4 72 0,0 0-72 0,-21 4 73 16,0 8-73-16,21-12 55 0,0 0-55 0,-16 28 55 16,0 13-55-16,16-41 42 0,0 0-42 0,-12 49 42 15,1-1-42-15,11-48 31 0,0 0-31 0,-7 45 31 16,5-2-31-16,2-43 23 0,0 0-23 0,2 33 24 0,5-12-24 16,-7-21 16-16,0 0-16 0,11 12 16 0,1-8-16 15,-12-4 13-15,0 0-13 0,12-4 13 0,2-1-13 16,-14 5 9-16,0 0-9 0,18-19 10 0,8-17-10 15,-26 36 7-15,0 0-7 0,29-42 8 0,-3-13-8 16,-26 55 8-16,0 0-8 0,21-45 9 0,-7 20-9 16,-14 25 8-16,0 0-8 0,9-15 8 0,4 10-8 15,-13 5 10-15,0 0-10 0,19 17 10 0,7 31-10 16,-26-48 9-16,0 0-9 0,27 61 10 0,-4 3-10 0,-23-64 21 16,0 0-21-16,19 73 21 0,-1-4-21 0,-18-69 31 15,0 0-31-15,9 80 31 0,-9 10-31 0,0-90 36 0,0 0-36 16,-7 81 36-16,-9-21-36 0,16-60 33 0,0 0-33 15,-21 52 33-15,-2-7-33 0,23-45 27 0,0 0-27 16,-29 40 28-16,-1-7-28 0,30-33 21 0,0 0-21 16,-26 24 21-16,7-13-21 0,19-11 18 0,0 0-18 15,-18-4 19-15,0-15-19 0,18 19 15 0,0 0-15 16,-14-21 16-16,5-3-16 0,9 24 19 0,0 0-19 0,-1-24 19 16,8-9-19-16,-7 33 21 0,0 0-21 0,15-33 21 15,8 9-21-15,-23 24 22 0,0 0-22 0,25-23 22 16,2-1-22-16,-27 24 9 0,0 0-9 0,28-29 10 15,7-4-10-15,-1 2-1765 0</inkml:trace>
  <inkml:trace contextRef="#ctx0" brushRef="#br0" timeOffset="-213000.14">18775 1180 1123 0,'10'4'0'0,"-10"-4"135"0,0 0-135 0,50 14 136 16,-1-4-136-16,-49-10 11 0,0 0-11 0,41 2 11 16,-17-8-11-16,-24 6 24 0,0 0-24 0,20-3 24 15,-4-6-24-15,-16 9 23 0,0 0-23 0,16-3 24 16,3-1-24-16,-1 3-1074 0</inkml:trace>
  <inkml:trace contextRef="#ctx0" brushRef="#br0" timeOffset="-212790.79">18812 1435 1345 0,'0'0'0'0,"0"0"0"0,19 17 0 15,-19-17 16-15,0 0-16 0,21 10 16 0,2-8-16 0,-23-2 58 16,0 0-58-16,29-5 58 0,6-7-58 0,-35 12 29 0,0 0-29 15,40-9 30-15,6-1-30 0,-46 10 14 0,0 0-14 16,48-14 15-16,0-5-15 0,-1-2-1126 0</inkml:trace>
  <inkml:trace contextRef="#ctx0" brushRef="#br0" timeOffset="-196577.09">19759 786 902 0,'0'0'0'16,"0"0"82"-16,0 0-82 0,28 34 82 0,1-4-82 15,-29-30 87-15,0 0-87 0,26 43 87 0,-5 18-87 16,-21-61 65-16,0 0-65 0,16 77 65 0,-2 20-65 16,-14-97 55-16,0 0-55 0,12 97 56 0,-1-5-56 0,-11-92 38 15,0 0-38-15,12 81 39 0,3-8-39 0,-15-73 32 16,0 0-32-16,14 61 32 0,-2-13-32 0,-12-48 28 0,0 0-28 16,9 33 29-16,0-12-29 0,-9-21 21 0,0 0-21 15,8 3 22-15,-4-15-22 0,-4 12 19 0,0 0-19 16,9-24 20-16,10-21-20 0,-19 45 18 0,0 0-18 15,27-52 18-15,-3 0-18 0,-24 52 17 0,0 0-17 16,25-38 17-16,-6 10-17 0,-19 28 14 0,0 0-14 16,29-19 15-16,18 7-15 0,-47 12 13 0,0 0-13 0,50-2 13 15,-3 16-13-15,-47-14 15 0,0 0-15 0,39 31 15 16,-12 14-15-16,-27-45 15 0,0 0-15 0,15 56 16 16,-6 9-16-16,-9-65 13 0,0 0-13 0,14 58 14 15,11-15-14-15,-2-2-1421 0</inkml:trace>
  <inkml:trace contextRef="#ctx0" brushRef="#br0" timeOffset="-195979.9">21382 656 991 0,'-4'-5'0'0,"4"5"137"0,0 0-137 0,-23-28 137 16,-5 7-137-16,28 21 93 0,0 0-93 0,-30-19 93 0,0 14-93 16,30 5 50-16,0 0-50 0,-30 2 50 0,-5 10-50 15,35-12 41-15,0 0-41 0,-37 22 42 0,-2 20-42 16,39-42 30-16,0 0-30 0,-33 48 30 0,10 4-30 15,23-52 27-15,0 0-27 0,-14 57 27 0,14 0-27 16,0-57 23-16,0 0-23 0,7 71 23 0,7 23-23 16,-14-94 18-16,0 0-18 0,21 88 18 0,7-7-18 15,-28-81 15-15,0 0-15 0,30 77 16 0,-2-12-16 0,-28-65 8 16,0 0-8-16,23 68 8 0,-7-8-8 0,0 1-1348 16</inkml:trace>
  <inkml:trace contextRef="#ctx0" brushRef="#br0" timeOffset="-195796.37">20907 1374 1267 0,'0'0'0'0,"9"-3"0"15,11-1 0-15,-20 4 11 0,0 0-11 0,38-12 12 16,21-2-12-16,-59 14 15 0,0 0-15 0,65-24 16 15,7-11-16-15,-72 35 0 0,0 0 0 0,81-33 0 16,11 1 0-16,2-1-931 0</inkml:trace>
  <inkml:trace contextRef="#ctx0" brushRef="#br0" timeOffset="-191259.37">22624 1044 796 0,'0'0'0'0,"0"0"71"0,0 0-71 15,61-18 71-15,8-1-71 0,-69 19 72 0,0 0-72 0,62-17 72 16,-9 5-72-16,-53 12 1 0,0 0-1 0,42-7 1 16,-5 7-1-16,-37 0-12 0,0 0 12 0,16 3-11 15,-21 6 11-15,-1-2-736 0</inkml:trace>
  <inkml:trace contextRef="#ctx0" brushRef="#br0" timeOffset="-191082.39">22694 1310 1102 0,'16'7'0'0,"-16"-7"25"0,0 0-25 0,57-4 26 0,11-4-26 16,-68 8 11-16,0 0-11 0,66-16 11 0,1 4-11 15,-67 12-5-15,0 0 5 0,61-19-5 0,-8-10 5 16,2-2-814-16</inkml:trace>
  <inkml:trace contextRef="#ctx0" brushRef="#br0" timeOffset="-190380.2">23920 398 872 0,'0'0'0'0,"0"0"61"16,0 0-61-16,16 52 61 0,-7 0-61 0,-9-52 22 15,0 0-22-15,10 64 23 0,4 14-23 0,-14-78 65 0,0 0-65 16,16 79 65-16,4-9-65 0,-20-70 73 0,0 0-73 15,14 64 74-15,0-2-74 0,-14-62 62 0,0 0-62 16,12 59 63-16,1-2-63 0,-13-57 62 0,0 0-62 16,14 45 63-16,-2-17-63 0,-12-28 47 0,0 0-47 15,11 3 48-15,-1-22-48 0,-10 19 34 0,0 0-34 0,13-29 35 16,1 1-35-16,-14 28 32 0,0 0-32 0,17-28 33 16,-2-5-33-16,-15 33 28 0,0 0-28 0,19-27 29 15,4 2-29-15,-23 25 24 0,0 0-24 0,28-20 24 16,14 8-24-16,-42 12 21 0,0 0-21 0,44-4 22 15,-3 11-22-15,-41-7 19 0,0 0-19 0,34 17 20 16,-6 14-20-16,-28-31 11 0,0 0-11 0,23 42 11 16,-6 22-11-16,-17-64 6 0,0 0-6 0,16 52 7 15,4-26-7-15,-1 2-1453 0</inkml:trace>
  <inkml:trace contextRef="#ctx0" brushRef="#br0" timeOffset="-189896.04">24994 505 1231 0,'-14'2'0'0,"14"-2"25"0,0 0-25 0,-54 19 26 16,-3 14-26-16,57-33 4 0,0 0-4 0,-48 48 4 16,13 10-4-16,35-58 41 0,0 0-41 0,-21 64 42 0,16-9-42 15,5-55 68-15,0 0-68 0,9 50 69 0,12-7-69 16,-21-43 72-16,0 0-72 0,31 40 72 0,10-10-72 15,-41-30 61-15,0 0-61 0,56 15 62 0,24-11-62 16,-80-4 41-16,0 0-41 0,84-7 41 0,5-9-41 16,-89 16 12-16,0 0-12 0,84-21 13 0,-10-15-13 15,2 0-1353-15</inkml:trace>
  <inkml:trace contextRef="#ctx0" brushRef="#br0" timeOffset="-189312.16">24010 1480 1020 0,'0'0'0'0,"0"0"0"0,0 0 0 0,0 0 44 15,0 0-44-15,0 0 45 0,0 0-45 0,0 0 79 16,0 0-79-16,0 0 79 0,37 8-79 0,-37-8 61 0,0 0-61 15,44-5 62-15,29 2-62 0,-73 3 52 16,0 0-52-16,86-12 53 0,13-4-53 0,-99 16 41 0,0 0-41 16,116-21 41-16,23-3-41 0,-139 24 50 0,0 0-50 15,154-28 50-15,21-8-50 0,-175 36 46 0,0 0-46 16,167-36 46-16,-17-1-46 0,-150 37 21 0,0 0-21 16,129-33 22-16,-18 9-22 0,-111 24 13 0,0 0-13 0,85-12 13 15,-29 9-13-15,1-3-1319 0</inkml:trace>
  <inkml:trace contextRef="#ctx0" brushRef="#br0" timeOffset="-188196.34">24799 1642 639 0,'0'0'0'0,"0"0"0"0,0 12 0 15,0-12 111-15,0 0-111 0,0 7 112 0,0-7-112 16,0 0 66-16,0 0-66 0,0 0 66 0,7-7-66 0,-7 7 52 15,0 0-52-15,10 7 53 0,10 5-53 0,-20-12 38 16,0 0-38-16,28 18 38 0,9 9-38 0,-37-27 23 0,0 0-23 16,42 28 24-16,9 2-24 0,-51-30 30 0,0 0-30 15,53 27 30-15,4-3-30 0,-57-24 36 0,0 0-36 16,53 21 37-16,-8 2-37 0,-45-23 35 0,0 0-35 16,37 14 36-16,-10-2-36 0,-27-12 17 0,0 0-17 15,18 10 18-15,-4-1-18 0,-14-9 7 0,0 0-7 16,14 8 8-16,0 4-8 0,0 1-1047 0</inkml:trace>
  <inkml:trace contextRef="#ctx0" brushRef="#br0" timeOffset="-187988.34">24975 1791 1177 0,'0'0'0'0,"0"0"0"0,-12 19 0 15,12-19 0-15,0 0 0 0,-11 21 0 0,0 0 0 16,11-21 2-16,0 0-2 0,-10 24 3 0,-3 4-3 16,13-28 31-16,0 0-31 0,-10 39 31 0,1 15-31 15,9-54 58-15,0 0-58 0,-5 52 58 0,3-12-58 16,2-40 65-16,0 0-65 0,0 29 66 0,2-17-66 16,0 4-1059-16</inkml:trace>
  <inkml:trace contextRef="#ctx0" brushRef="#br0" timeOffset="-186429.39">24702 1535 908 0,'0'0'0'0,"0"0"0"16,0 0 0-16,0 0 62 0,0 0-62 0,0 0 62 16,0 0-62-16,0 0 122 0,0 0-122 0,0 0 123 15,0 0-123-15,0 0 96 0,0 0-96 0,0 0 96 16,0 0-96-16,0 0 69 0,0 0-69 0,0 0 69 15,0 0-69-15,0 0 42 0,0 0-42 0,0 0 43 16,0 0-43-16,0 0 34 0,0 0-34 0,0 0 35 16,17 14-35-16,-17-14 29 0,0 0-29 0,9 3 30 0,3 9-30 15,-12-12 29-15,0 0-29 0,20 21 30 0,1 0-30 16,-21-21 25-16,0 0-25 0,21 24 25 0,0-1-25 16,-21-23 20-16,0 0-20 0,23 20 20 0,-2-4-20 15,-21-16 14-15,0 0-14 0,25 17 14 0,7 4-14 16,-32-21 9-16,0 0-9 0,35 19 9 0,0-14-9 15,-1 2-1452-15</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6T04:24:36.801"/>
    </inkml:context>
    <inkml:brush xml:id="br0">
      <inkml:brushProperty name="width" value="0.05292" units="cm"/>
      <inkml:brushProperty name="height" value="0.05292" units="cm"/>
      <inkml:brushProperty name="color" value="#FF0000"/>
    </inkml:brush>
    <inkml:context xml:id="ctx1">
      <inkml:inkSource xml:id="inkSrc176">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3-03-06T04:24:36.977"/>
    </inkml:context>
  </inkml:definitions>
  <inkml:trace contextRef="#ctx0" brushRef="#br0">1739 2861 886 0,'0'0'0'0,"0"0"0"16,0 27 0-16,0-27 23 0,0 0-23 0,0 30 23 15,5 10-23-15,-5-40 64 0,0 0-64 0,6 39 64 16,-3-2-64-16,-3-37 63 0,0 0-63 0,4 33 63 16,-2 3-63-16,-2-36 44 0,0 0-44 0,3 33 44 15,1-6-44-15,-4-27 24 0,0 0-24 0,0 25 24 16,-4-10-24-16,4-15 14 0,0 0-14 0,0 18 14 0,5-3-14 15,4 2-953-15</inkml:trace>
  <inkml:trace contextRef="#ctx0" brushRef="#br0" timeOffset="1">1753 2530 931 0,'0'0'0'0,"-9"-5"0"0,-8-11 0 0,17 16 12 16,0 0-12-16,-23-19 13 0,5 7-13 0,18 12 81 0,0 0-81 15,-28-5 81-15,-18 8-81 0,46-3 166 0,0 0-166 16,-49 18 166-16,5 22-166 0,44-40 108 0,0 0-108 16,-36 45 108-16,8 6-108 0,28-51 47 0,0 0-47 0,-32 61 47 15,2 5-47-15,30-66 28 0,0 0-28 16,-19 83 28-16,7 22-28 0,12-105 17 0,0 0-17 0,0 106 17 15,12-13-17-15,-12-93 11 0,0 0-11 0,27 92 11 16,15 7-11-16,-42-99 8 0,0 0-8 0,56 86 8 16,17-25-8-16,-73-61 5 0,0 0-5 0,77 45 5 15,1-19-5-15,-78-26 5 0,0 0-5 0,76 15 5 16,-8-11-5-16,-68-4 4 0,0 0-4 0,68-9 4 16,4-13-4-16,-72 22 4 0,0 0-4 0,72-38 5 15,-8-32-5-15,-64 70 6 0,0 0-6 0,49-79 6 0,-17-3-6 16,-32 82 8-16,0 0-8 0,12-96 8 15,-21-26-8-15,9 122 10 0,0 0-10 0,-26-117 10 16,-18 8-10-16,44 109 10 0,0 0-10 0,-51-89 10 0,-4 17-10 16,55 72 15-16,0 0-15 0,-49-56 15 0,13 27-15 15,36 29 14-15,0 0-14 0,-46-9 14 0,-26 21-14 16,72-12 11-16,0 0-11 0,-76 26 11 0,-1 18-11 16,77-44 8-16,0 0-8 0,-67 48 9 0,21 9-9 15,0-1-1508-15</inkml:trace>
  <inkml:trace contextRef="#ctx0" brushRef="#br0" timeOffset="2">2773 2764 819 0,'0'0'0'0,"0"0"0"0,19-9 0 0,-19 9 51 16,0 0-51-16,32-12 52 0,12-4-52 0,-44 16 105 16,0 0-105-16,69-12 106 0,21 0-106 0,-90 12 90 15,0 0-90-15,93-12 91 0,-4 0-91 0,-89 12 52 0,0 0-52 16,93-9 52-16,-7 6-52 0,-86 3 30 0,0 0-30 15,73 3 30-15,-20 2-30 0,-53-5 17 0,0 0-17 0,31 4 17 16,-16 5-17-16,-1-3-1074 0</inkml:trace>
  <inkml:trace contextRef="#ctx0" brushRef="#br0" timeOffset="3">3180 2824 964 0,'0'0'0'0,"4"16"0"0,-2 25 0 16,-2-41 10-16,0 0-10 0,3 56 10 0,1 4-10 16,-4-60 31-16,0 0-31 0,0 54 31 0,0-6-31 15,0-48 49-15,0 0-49 0,1 40 49 0,5-3-49 16,-6-37 37-16,0 0-37 0,7 32 38 0,2 1-38 16,-9-33 19-16,0 0-19 0,5 31 20 0,4-15-20 15,-4 1-884-15</inkml:trace>
  <inkml:trace contextRef="#ctx0" brushRef="#br0" timeOffset="4">2942 3276 931 0,'0'0'0'0,"0"0"0"0,-7 21 0 0,7-21 7 0,0 0-7 16,-7 20 8-16,11 1-8 0,-4-21 31 0,0 0-31 16,17 19 32-16,15-7-32 0,-32-12 33 0,0 0-33 15,42 6 34-15,11-6-34 0,-53 0 34 0,0 0-34 16,58-9 35-16,2-12-35 0,-60 21 25 0,0 0-25 15,59-24 25-15,4 0-25 0,-63 24 13 0,0 0-13 16,64-23 14-16,-3 9-14 0,3-1-857 0</inkml:trace>
  <inkml:trace contextRef="#ctx0" brushRef="#br0" timeOffset="5">3808 2610 1143 0,'0'0'0'0,"0"0"0"0,0 8 0 16,0-8 30-16,0 0-30 0,4 12 31 0,1 4-31 15,-5-16 70-15,0 0-70 0,4 26 71 0,4 10-71 16,-8-36 71-16,0 0-71 0,2 56 71 0,-2 25-71 15,0-81 38-15,0 0-38 0,4 92 38 0,-4 1-38 16,0-93 28-16,0 0-28 0,10 85 29 0,15-4-29 0,-25-81 21 16,0 0-21-16,25 76 21 0,1-6-21 0,-26-70 18 15,0 0-18-15,30 52 19 0,-2-19-19 0,-28-33 12 16,0 0-12-16,29 12 12 0,1-18-12 0,1 3-1233 0</inkml:trace>
  <inkml:trace contextRef="#ctx0" brushRef="#br0" timeOffset="6">3773 3103 1311 0,'0'0'0'0,"0"0"0"16,-11 12 0-16,11-12 7 0,0 0-7 0,-3 9 7 16,12-9-7-16,-9 0 36 0,0 0-36 0,26-6 36 15,24 0-36-15,-50 6 3 0,0 0-3 0,67-9 4 16,7 0-4-16,-74 9 1 0,0 0-1 0,70-15 1 15,-1-13-1-15,3 0-995 0</inkml:trace>
  <inkml:trace contextRef="#ctx0" brushRef="#br0" timeOffset="7">4651 2800 975 0,'0'0'0'0,"0"0"0"0,0 0 0 15,0 0 30-15,0 0-30 0,-8-24 30 0,4 15-30 16,4 9 18-16,0 0-18 0,-5-3 19 0,-9 3-19 15,14 0 58-15,0 0-58 0,-22 5 59 0,-15 5-59 16,37-10 58-16,0 0-58 0,-35 18 59 0,-2 6-59 16,37-24 49-16,0 0-49 0,-23 33 49 0,11 13-49 15,12-46 47-15,0 0-47 0,0 49 48 0,14-4-48 0,-14-45 40 16,0 0-40-16,26 45 41 0,6-14-41 0,-32-31 31 16,0 0-31-16,32 29 31 0,0-1-31 0,-32-28 28 0,0 0-28 15,30 24 28-15,-11-3-28 0,-19-21 23 16,0 0-23-16,18 17 24 0,-18 2-24 0,0-19 20 0,0 0-20 15,-9 16 21-15,-19 5-21 0,28-21 17 0,0 0-17 16,-41 15 17-16,-21-6-17 0,62-9 12 0,0 0-12 16,-68 3 13-16,-14-3-13 0,82 0 11 0,0 0-11 15,-67-3 11-15,30 3-11 0,2-3-1341 0</inkml:trace>
  <inkml:trace contextRef="#ctx0" brushRef="#br0" timeOffset="8">6405 2791 785 0,'0'0'0'0,"0"0"0"0,-14-12 0 0,14 12 3 0,0 0-3 16,-15-10 4-16,3 1-4 0,12 9 8 0,0 0-8 15,-19-3 8-15,-17 3-8 0,36 0 48 0,0 0-48 16,-40 3 49-16,3 1-49 0,37-4 74 0,0 0-74 16,-35 12 74-16,-2 3-74 0,37-15 76 0,0 0-76 15,-32 26 77-15,11 14-77 0,21-40 69 0,0 0-69 0,-15 40 69 16,15 1-69-16,0-41 58 0,0 0-58 0,15 40 59 16,16-3-59-16,-31-37 49 0,0 0-49 0,44 31 49 15,15-5-49-15,-59-26 35 0,0 0-35 0,60 27 36 16,-6 1-36-16,-54-28 39 0,0 0-39 0,46 33 40 15,-16-4-40-15,-30-29 30 0,0 0-30 0,14 32 30 16,-19-1-30-16,5-31 30 0,0 0-30 0,-18 33 31 16,-10-6-31-16,28-27 25 0,0 0-25 0,-48 26 26 15,-20-10-26-15,68-16 22 0,0 0-22 0,-73 5 22 0,1-5-22 16,72 0 16-16,0 0-16 0,-55-5 16 16,24-4-16-16,31 9 0 0,0 0 0 0,-7-21 1 0,19-6-1 15,2 2-1409-15</inkml:trace>
  <inkml:trace contextRef="#ctx0" brushRef="#br0" timeOffset="9">6720 3006 1334 0,'0'0'0'0,"4"12"0"0,5 21 0 0,-9-33-1 15,0 0 1-15,10 31 0 0,-6-1 0 0,-4-30-11 16,0 0 11-16,5 24-11 0,4-5 11 16,-9-19 0-16,0 0 0 0,4 14 1 0,-3 1-1 0,-1-15 4 0,0 0-4 15,4 12 4-15,6-3-4 0,3 1-930 0</inkml:trace>
  <inkml:trace contextRef="#ctx0" brushRef="#br0" timeOffset="10">6715 2736 1188 0,'0'0'0'0,"0"0"0"16,0 0 0-16,0 0 25 0,0 0-25 0,0 0 25 16,0 0-25-16,0 0 37 0,0 0-37 0,0 0 38 15,-3 9-38-15,3-9 3 0,0 0-3 0,8 7 3 16,10 10-3-16,0 2-930 0</inkml:trace>
  <inkml:trace contextRef="#ctx0" brushRef="#br0" timeOffset="11">6990 3006 1076 0,'0'0'0'0,"6"3"0"0,11 6 0 16,-17-9 16-16,0 0-16 0,23 0 16 0,9-9-16 0,-32 9 33 15,0 0-33-15,35-15 33 0,8-6-33 0,-43 21 22 0,0 0-22 16,44-19 22-16,-4 2-22 0,-40 17 61 0,0 0-61 16,35-16 61-16,-3-3-61 0,-32 19 74 0,0 0-74 15,28-5 75-15,-8 10-75 0,-20-5 63 0,0 0-63 0,16 11 64 16,-7-3-64-16,-9-8 51 0,0 0-51 0,0 9 52 16,0 3-52-16,0-12 36 0,0 0-36 0,-9 24 36 15,-4 13-36-15,13-37 25 0,0 0-25 0,-23 39 26 16,-5-6-26-16,28-33 21 0,0 0-21 0,-35 31 21 15,-6-1-21-15,41-30 16 0,0 0-16 0,-40 27 17 16,3-1-17-16,37-26 14 0,0 0-14 0,-30 25 14 16,10-6-14-16,20-19 10 0,0 0-10 0,-7 15 11 15,11 3-11-15,-4-18 7 0,0 0-7 0,12 15 7 16,11-3-7-16,-23-12 5 0,0 0-5 0,32 4 5 16,0-3-5-16,-32-1 3 0,0 0-3 0,35-1 3 0,4-10-3 15,-39 11 3-15,0 0-3 0,40-14 3 0,8-6-3 16,-48 20 3-16,0 0-3 0,46-19 4 0,0-2-4 15,-46 21 2-15,0 0-2 0,45-16 2 0,-6 8-2 16,-2 1-1450-16</inkml:trace>
  <inkml:trace contextRef="#ctx0" brushRef="#br0" timeOffset="12">7659 3143 1177 0,'0'0'0'16,"9"1"0"-16,10 3 0 0,-19-4 0 0,0 0 0 16,23-5 0-16,-2-7 0 0,-21 12-3 0,0 0 3 15,14-19-2-15,-5 3 2 0,-9 16 11 0,0 0-11 16,2-21 11-16,-4-19-11 0,2 40 29 0,0 0-29 0,-5-36 29 16,5 19-29-16,0 17 46 0,0 0-46 0,0-9 46 15,0 9-46-15,0 0 60 0,0 0-60 0,-18-3 61 16,-8 18-61-16,26-15 51 0,0 0-51 0,-32 30 52 15,5 13-52-15,27-43 40 0,0 0-40 0,-17 50 40 16,12-1-40-16,5-49 33 0,0 0-33 0,5 45 34 16,18 1-34-16,-23-46 29 0,0 0-29 0,32 42 29 15,3-2-29-15,-35-40 19 0,0 0-19 0,44 29 20 16,5-10-20-16,-49-19 7 0,0 0-7 0,51 0 8 0,2-21-8 16,2 1-1311-16</inkml:trace>
  <inkml:trace contextRef="#ctx0" brushRef="#br0" timeOffset="13">8987 2937 863 0,'0'0'0'0,"0"0"0"0,-28-4 0 15,28 4 4-15,0 0-4 0,-27 4 4 0,-11 8-4 16,38-12 13-16,0 0-13 0,-34 24 14 0,-1 12-14 15,35-36 42-15,0 0-42 0,-32 42 42 0,11-9-42 16,21-33 38-16,0 0-38 0,-14 36 39 0,8 4-39 16,6-40 40-16,0 0-40 0,0 40 41 0,9-4-41 15,-9-36 35-15,0 0-35 0,18 28 35 0,8-7-35 16,-26-21 28-16,0 0-28 0,32 12 29 0,2-12-29 0,-34 0 26 16,0 0-26-16,38-7 26 0,3-11-26 0,-41 18 22 15,0 0-22-15,37-27 23 0,-5-6-23 0,-32 33 27 16,0 0-27-16,23-36 27 0,-6-4-27 0,-17 40 24 15,0 0-24-15,9-45 24 0,-7 0-24 0,-2 45 19 0,0 0-19 16,0-40 20-16,0 16-20 0,0 24 14 0,0 0-14 16,0 0 14-16,9 12-14 0,-9-12 13 0,0 0-13 15,7 24 14-15,3 9-14 0,-10-33 12 0,0 0-12 16,13 36 12-16,4 1-12 0,-17-37 13 0,0 0-13 16,14 36 13-16,1-5-13 0,-15-31 13 0,0 0-13 0,12 26 14 15,-1-7-14-15,-11-19 12 0,0 0-12 0,8 9 13 16,5-13-13-16,-13 4 15 0,0 0-15 0,17-12 15 15,3-9-15-15,-20 21 15 0,0 0-15 0,17-24 16 16,6-5-16-16,-23 29 18 0,0 0-18 0,21-31 18 16,-1-2-18-16,-20 33 17 0,0 0-17 0,14-24 18 15,4 8-18-15,-18 16 17 0,0 0-17 0,21-9 18 16,2 15-18-16,-23-6 17 0,0 0-17 0,28 12 17 16,-2 10-17-16,-26-22 11 0,0 0-11 0,23 24 11 15,-5 1-11-15,-18-25 10 0,0 0-10 0,11 20 10 0,-4-8-10 16,-7-12 9-16,0 0-9 0,5 9 9 0,-2-2-9 15,-3-7 10-15,0 0-10 0,0 0 10 16,0 0-10-16,0 0 11 0,0 0-11 0,0 0 12 0,0 0-12 16,0 0 11-16,0 0-11 0,2-12 11 0,2-7-11 15,-4 19 10-15,0 0-10 0,5-24 11 0,4-6-11 16,-9 30 8-16,0 0-8 0,5-24 9 0,4 8-9 16,-9 16 5-16,0 0-5 0,14-6 6 0,7 9-6 0,-21-3 2 15,0 0-2-15,21 16 3 0,2 1-3 16,-23-17 0-16,0 0 0 0,14 24 1 0,1 7-1 0,-15-31 0 15,0 0 0-15,5 33 0 0,2 7 0 0,-7-40-1 0,0 0 1 16,14 41-1-16,9 4 1 0,0 2-1471 0</inkml:trace>
  <inkml:trace contextRef="#ctx0" brushRef="#br0" timeOffset="14">10014 2978 1177 0,'0'0'0'0,"0"0"0"15,-11 0 0-15,11 0 22 0,0 0-22 0,-14-5 22 16,0 5-22-16,14 0 40 0,0 0-40 0,-21 2 40 16,-8 8-40-16,29-10 65 0,0 0-65 0,-30 18 65 15,4 6-65-15,26-24 45 0,0 0-45 0,-19 27 45 16,10 3-45-16,9-30 32 0,0 0-32 0,-4 28 33 16,11-1-33-16,-7-27 27 0,0 0-27 0,14 21 27 15,9-5-27-15,-23-16 22 0,0 0-22 0,27 12 23 16,-1-11-23-16,-26-1 18 0,0 0-18 0,28-5 18 0,1-12-18 15,-29 17 21-15,0 0-21 0,24-24 21 0,-4-16-21 16,-20 40 17-16,0 0-17 0,9-55 18 0,-6-27-18 16,-3 82 17-16,0 0-17 0,-3-88 17 0,-10 3-17 15,13 85 14-15,0 0-14 0,-16-81 15 0,-1-1-15 16,17 82 16-16,0 0-16 0,-18-67 17 0,9 25-17 16,9 42 14-16,0 0-14 0,-5-24 15 0,-4 12-15 15,9 12 11-15,0 0-11 0,-7 5 11 0,-2 18-11 0,9-23 10 16,0 0-10-16,-7 36 10 0,7 13-10 0,0-49 8 15,0 0-8-15,7 53 8 0,6 8-8 0,-13-61 9 16,0 0-9-16,17 69 9 0,10 19-9 0,-27-88 10 0,0 0-10 16,28 92 11-16,7-7-11 0,-35-85 10 0,0 0-10 15,41 78 10-15,5-6-10 0,-46-72 13 0,0 0-13 16,40 56 14-16,-4-23-14 0,-3-6-1491 0</inkml:trace>
  <inkml:trace contextRef="#ctx0" brushRef="#br0" timeOffset="15">11303 2660 561 0,'0'0'0'0,"0"0"0"0,-21 7 0 0,21-7 33 0,0 0-33 15,-20 15 33-15,-6 6-33 0,26-21 68 0,0 0-68 16,-32 36 69-16,0 16-69 0,32-52 101 0,0 0-101 16,-28 66 102-16,11 15-102 0,17-81 72 0,0 0-72 15,-13 80 73-15,10-19-73 0,3-61 64 0,0 0-64 0,9 52 64 16,12-7-64-16,-21-45 49 0,0 0-49 0,28 32 49 15,11-4-49-15,-39-28 38 0,0 0-38 0,42 16 38 16,4-16-38-16,-46 0 24 0,0 0-24 0,48-11 24 16,-3-6-24-16,-45 17 16 0,0 0-16 0,46-28 17 15,2-5-17-15,-48 33 11 0,0 0-11 0,37-39 12 16,-11-10-12-16,-26 49 14 0,0 0-14 0,15-45 15 16,-15 5-15-16,0 40 13 0,0 0-13 0,-6-29 14 15,3 13-14-15,3 16 14 0,0 0-14 0,-9 9 14 16,-5 22-14-16,14-31 13 0,0 0-13 0,-9 42 13 15,5 6-13-15,4-48 11 0,0 0-11 0,9 49 12 0,12-10-12 16,-21-39 10-16,0 0-10 0,32 30 11 0,5-6-11 16,-37-24 10-16,0 0-10 0,35 16 10 0,-10-16-10 15,-25 0 9-15,0 0-9 0,21-6 10 0,-10-4-10 16,-11 10 12-16,0 0-12 0,12-17 13 0,1-7-13 16,-13 24 15-16,0 0-15 0,8-37 16 0,-11-6-16 15,3 43 16-15,0 0-16 0,-9-50 16 0,-12-11-16 16,21 61 14-16,0 0-14 0,-19-55 15 0,6 22-15 0,13 33 14 15,0 0-14-15,-19-12 15 0,-13 20-15 0,32-8 11 16,0 0-11-16,-35 20 12 0,1 9-12 0,34-29 10 16,0 0-10-16,-26 31 10 0,8 5-10 0,18-36 7 15,0 0-7-15,-5 30 7 0,5-9-7 0,0-21 4 16,0 0-4-16,10 15 4 0,13-6-4 0,-23-9 3 0,0 0-3 16,30 0 3-16,7-9-3 0,-37 9 2 0,0 0-2 15,39-15 2-15,0-3-2 0,-39 18 1 0,0 0-1 16,39-20 2-16,-6 4-2 0,-33 16 1 0,0 0-1 15,34-7 1-15,8 14-1 0,-42-7 1 0,0 0-1 0,44 16 1 16,-7 10-1-16,-37-26 1 0,0 0-1 16,29 27 1-16,-5 4-1 0,-24-31 1 0,0 0-1 0,20 25 2 15,-8-12-2-15,-12-13 2 0,0 0-2 0,5 11 3 16,-1-3-3-16,-4-8 4 0,0 0-4 0,0 0 4 16,0 0-4-16,0 0 6 0,0 0-6 0,7-6 6 15,2-3-6-15,-9 9 6 0,0 0-6 0,16-21 7 16,3-12-7-16,-19 33 6 0,0 0-6 0,23-36 6 15,-2-4-6-15,-21 40 2 0,0 0-2 0,19-36 2 0,3 8-2 16,-22 28 1-16,0 0-1 0,24-9 1 16,6 15-1-16,-30-6 0 0,0 0 0 0,27 22 0 0,-4 11 0 15,-23-33 0-15,0 0 0 0,14 40 0 0,-4 1 0 16,-10-41 0-16,0 0 0 0,7 44 0 0,-3-12 0 16,-4-32 0-16,0 0 0 0,7 28 0 0,5 2 0 15,-1-1-1440-15</inkml:trace>
  <inkml:trace contextRef="#ctx0" brushRef="#br0" timeOffset="16">12589 2866 1132 0,'0'0'0'0,"0"0"0"0,-21-5 0 0,21 5 7 0,0 0-7 16,-30-9 8-16,-18-3-8 0,48 12 39 0,0 0-39 15,-48-12 40-15,17 1-40 0,31 11 46 0,0 0-46 16,-23-8 47-16,9-10-47 0,14 18 40 0,0 0-40 15,-14-24 41-15,1-12-41 0,13 36 40 0,0 0-40 16,-5-43 40-16,1-2-40 0,4 45 37 0,0 0-37 0,4-52 37 16,5 7-37-16,-9 45 32 0,0 0-32 0,12-45 32 15,4 8-32-15,-16 37 24 0,0 0-24 0,21-24 24 16,11 17-24-16,-32 7 16 0,0 0-16 0,33 12 17 16,6 28-17-16,-39-40 12 0,0 0-12 0,32 57 12 15,-4 16-12-15,-28-73 7 0,0 0-7 0,21 92 7 16,-7 22-7-16,-14-114 5 0,0 0-5 0,9 117 6 15,-5-4-6-15,-4-113 5 0,0 0-5 0,5 112 6 16,4 6-6-16,-9-118 4 0,0 0-4 0,9 102 5 16,5-19-5-16,-14-83 3 0,0 0-3 0,12 57 4 0,2-20-4 15,-14-37 4-15,0 0-4 0,14 17 4 0,1-10-4 16,-15-7 4-16,0 0-4 0,17-7 5 0,-3-7-5 16,-14 14 5-16,0 0-5 0,14-24 5 0,-5-23-5 15,-9 47 6-15,0 0-6 0,0-60 6 0,-9-13-6 16,9 73 6-16,0 0-6 0,-10-66 6 0,1 21-6 15,9 45 9-15,0 0-9 0,-14-36 10 0,-9 3-10 0,23 33 10 16,0 0-10-16,-21-24 10 0,-2 5-10 0,23 19 9 16,0 0-9-16,-21-16 10 0,1 4-10 15,20 12 11-15,0 0-11 0,-17-9 11 0,11 6-11 0,6 3 10 16,0 0-10-16,2-9 11 0,10-18-11 0,-12 27 8 16,0 0-8-16,18-30 9 0,9-1-9 0,-27 31 7 15,0 0-7-15,33-24 7 0,2 10-7 0,-35 14 6 0,0 0-6 16,37 0 7-16,2 9-7 0,-39-9 5 0,0 0-5 0,37 20 6 15,-5 5-6-15,-32-25 3 0,0 0-3 0,26 27 4 16,-8-2-4-16,-18-25 2 0,0 0-2 0,11 15 2 16,-4-3-2-16,-7-12 1 0,0 0-1 0,5 9 1 15,-5-9-1-15,0 0 0 0,0 0 0 0,9 5 1 16,-9-5-1-16,0 0-1437 0</inkml:trace>
  <inkml:trace contextRef="#ctx0" brushRef="#br0" timeOffset="17">12802 2708 1009 0,'0'0'0'0,"0"0"0"16,-9 4 0-16,9-4 1 0,0 0-1 0,-5 3 2 0,5-3-2 16,0 0-2-16,0 0 2 0,0 16-2 0,16 5 2 15,0-4-696-15</inkml:trace>
  <inkml:trace contextRef="#ctx0" brushRef="#br0" timeOffset="18">13330 2973 1110 0,'0'0'0'0,"0"0"0"0,-13-7 0 0,13 7-4 16,0 0 4-16,-14-12-4 0,-3-12 4 0,17 24 2 16,0 0-2-16,-14-30 2 0,-2 6-2 0,16 24 29 0,0 0-29 15,-14-19 30-15,-1 7-30 0,15 12 72 0,0 0-72 16,-17 7 73-16,-6 19-73 0,23-26 75 0,0 0-75 15,-20 40 76-15,3 3-76 0,17-43 47 0,0 0-47 16,-7 45 47-16,7-5-47 0,0-40 29 0,0 0-29 0,9 24 29 16,8-3-29-16,-17-21 20 0,0 0-20 0,23 8 21 15,4-8-21-15,-27 0 10 0,0 0-10 0,28-12 10 16,-3-8-10-16,-25 20 3 0,0 0-3 0,22-25 3 16,1-6-3-16,-23 31 1 0,0 0-1 0,18-26 1 15,-9 11-1-15,-9 15 1 0,0 0-1 0,5-12 1 16,-5 12-1-16,0 0 1 0,0 0-1 0,12 8 2 15,-1 32-2-15,-11-40 3 0,0 0-3 0,14 52 4 16,2 2-4-16,-16-54 12 0,0 0-12 0,14 64 12 16,-5 13-12-16,-9-77 23 0,0 0-23 0,2 84 24 15,-8-1-24-15,6-83 31 0,0 0-31 0,-14 72 32 0,-12-16-32 16,26-56 31-16,0 0-31 0,-32 41 31 0,-14-6-31 16,46-35 29-16,0 0-29 0,-49 24 29 0,3-10-29 15,46-14 27-15,0 0-27 0,-34 3 27 16,15-8-27-16,19 5 28 0,0 0-28 0,-14-22 29 0,-7-16-29 15,21 38 22-15,0 0-22 0,-11-49 22 0,13-3-22 16,-2 52 15-16,0 0-15 0,16-53 16 0,7 1-16 0,0-4-1541 16</inkml:trace>
  <inkml:trace contextRef="#ctx0" brushRef="#br0" timeOffset="19">13570 3094 1524 0,'0'0'0'16,"0"0"0"-16,8 21 0 0,-8-21 26 0,0 0-26 16,2 12 26-16,-2-12-26 0,0 0 3 0,0 0-3 0,0 0 3 15,18-7-3-15,-1 2-1127 0</inkml:trace>
  <inkml:trace contextRef="#ctx0" brushRef="#br0" timeOffset="20">14764 2805 1020 0,'0'0'0'0,"0"0"0"16,0 0 0-16,0 0-1 0,0 0 1 0,24 31-1 15,-1 14 1-15,-23-45 39 0,0 0-39 0,23 56 40 16,-9-3-40-16,-14-53 70 0,0 0-70 0,7 49 71 15,-5-13-71-15,-2-36 73 0,0 0-73 0,-3 31 74 16,-3-10-74-16,6-21 68 0,0 0-68 0,-5 16 68 16,0-4-68-16,5-12 54 0,0 0-54 0,-4 8 55 15,4-8-55-15,0 0 44 0,0 0-44 0,0 0 44 16,2-15-44-16,-2 15 35 0,0 0-35 0,7-28 35 0,7-13-35 16,-14 41 28-16,0 0-28 0,18-52 28 0,-6-9-28 15,-12 61 21-15,0 0-21 0,14-52 21 0,0 26-21 16,-14 26 18-16,0 0-18 0,20-3 19 0,3 20-19 15,-23-17 15-15,0 0-15 0,30 31 16 0,-4 2-16 16,-26-33 13-16,0 0-13 0,23 40 14 0,-9-4-14 16,-14-36 8-16,0 0-8 0,9 28 9 0,-9-7-9 15,0-21 7-15,0 0-7 0,0 15 8 0,0-6-8 0,0-9 4 16,0 0-4-16,0 9 4 0,0-9-4 0,0 0 2 16,0 0-2-16,0 0 2 0,0 0-2 0,0 0 1 15,0 0-1-15,9-16 1 0,9-10-1 0,-18 26 0 16,0 0 0-16,22-31 1 0,1-14-1 0,-23 45 0 0,0 0 0 15,27-45 0-15,-4-7 0 0,-23 52 0 0,0 0 0 16,24-36 0-16,6 20 0 0,-30 16 0 0,0 0 0 16,30 12 0-16,2 28 0 0,-32-40 0 0,0 0 0 15,28 49 0-15,-10 4 0 0,-18-53-1 0,0 0 1 0,9 52-1 16,-7-7 1-16,-2-45-6 0,0 0 6 0,0 36-5 16,3-4 5-16,-3-32-11 0,0 0 11 0,4 26-10 15,5 5 10-15,-1-4-1436 0</inkml:trace>
  <inkml:trace contextRef="#ctx0" brushRef="#br0" timeOffset="21">15561 2764 1199 0,'0'0'0'0,"0"0"0"0,0 0 0 15,0 0 4-15,0 0-4 0,0 33 5 0,0 31-5 16,0-64 25-16,0 0-25 0,5 69 25 0,13-5-25 15,-18-64 42-15,0 0-42 0,21 45 42 0,2-14-42 16,-23-31 51-16,0 0-51 0,25 21 52 0,1-4-52 16,-26-17 37-16,0 0-37 0,28 10 38 0,2-10-38 15,-30 0 42-15,0 0-42 0,29-12 42 0,1-19-42 0,-30 31 38 16,0 0-38-16,26-45 38 0,-3-15-38 0,-23 60 35 16,0 0-35-16,19-64 36 0,-4 12-36 0,-15 52 31 15,0 0-31-15,12-38 31 0,-7 19-31 0,-5 19 25 16,0 0-25-16,5-13 26 0,-5 13-26 0,0 0 18 0,0 0-18 15,11 4 18-15,1 20-18 0,-12-24 16 0,0 0-16 16,16 40 17-16,-2 8-17 0,-14-48 14 0,0 0-14 16,18 54 14-16,1-2-14 0,-19-52 12 0,0 0-12 15,25 40 12-15,7-19-12 0,-32-21 9 0,0 0-9 0,32 12 10 16,-2-9-10-16,-30-3 8 0,0 0-8 0,30-7 9 16,0-10-9-16,-30 17 7 0,0 0-7 0,28-35 7 15,-11-18-7-15,-17 53 8 0,0 0-8 0,15-57 8 16,-7 5-8-16,-8 52 10 0,0 0-10 0,6-37 10 15,-3 13-10-15,-3 24 11 0,0 0-11 0,2-12 11 16,-2 12-11-16,0 0 9 0,0 0-9 0,0 0 10 16,0 0-10-16,0 0 7 0,0 0-7 0,-11 29 8 15,11 20-8-15,0-49 6 0,0 0-6 0,6 55 6 16,6 2-6-16,-12-57 5 0,0 0-5 0,14 52 5 16,4-10-5-16,-18-42 3 0,0 0-3 0,17 36 3 15,-1-5-3-15,-16-31 3 0,0 0-3 0,9 24 4 0,-9-6-4 16,0-18 4-16,0 0-4 0,-9 15 5 0,-7-6-5 15,16-9 5-15,0 0-5 0,-23 3 6 0,-3-6-6 16,26 3 7-16,0 0-7 0,-32-9 8 0,1-11-8 16,31 20 6-16,0 0-6 0,-27-21 7 0,9 9-7 15,18 12 1-15,0 0-1 0,-14-25 2 0,-3-18-2 0,3 2-1600 16</inkml:trace>
  <inkml:trace contextRef="#ctx0" brushRef="#br0" timeOffset="22">16651 2688 639 0,'0'0'0'0,"0"0"0"16,16 39 0-16,-16-39 0 0,0 0 0 0,7 33 1 0,0 11-1 15,-7-44 0-15,0 0 0 0,0 48 0 0,0 9 0 16,0-57-2-16,0 0 2 0,-3 57-2 0,6-12 2 15,-3-45-8-15,0 0 8 0,2 35-7 0,1-18 7 16,1 2-406-16</inkml:trace>
  <inkml:trace contextRef="#ctx0" brushRef="#br0" timeOffset="23">16538 2921 494 0,'0'0'0'0,"4"9"0"0,3 6 0 0,-7-15 0 0,0 0 0 15,12 18 0-15,8 4 0 0,-20-22 0 0,0 0 0 16,24 18 1-16,12-6-1 0,-36-12 13 0,0 0-13 16,33 7 13-16,2-7-13 0,-35 0 35 0,0 0-35 15,34-4 35-15,-4-5-35 0,-30 9 49 0,0 0-49 16,30-10 49-16,2-4-49 0,1 2-457 0</inkml:trace>
  <inkml:trace contextRef="#ctx0" brushRef="#br0" timeOffset="24">17819 2515 942 0,'0'0'0'0,"0"0"0"15,0 0 0-15,0 0 16 0,0 0-16 0,3 19 17 16,6 8-17-16,-9-27 60 0,0 0-60 0,13 38 61 16,2 14-61-16,-15-52 57 0,0 0-57 0,13 68 58 15,-3 13-58-15,-10-81 41 0,0 0-41 0,11 88 42 16,-2-3-42-16,-9-85 53 0,0 0-53 0,7 73 53 16,0-16-53-16,-7-57 54 0,0 0-54 0,7 40 54 15,-2-11-54-15,-5-29 52 0,0 0-52 0,5 17 52 16,3-4-52-16,-8-13 44 0,0 0-44 0,3 6 44 15,8-6-44-15,-11 0 38 0,0 0-38 0,10-8 39 0,6-8-39 16,-16 16 32-16,0 0-32 0,16-21 33 0,5-6-33 16,-21 27 26-16,0 0-26 0,21-30 27 0,-1 8-27 15,-20 22 25-15,0 0-25 0,23-14 25 0,8 4-25 16,-31 10 22-16,0 0-22 0,37-2 22 0,11 7-22 16,-48-5 17-16,0 0-17 0,46 12 18 0,-6 4-18 0,-40-16 9 15,0 0-9-15,27 24 10 0,-18-3-10 0,-9-21 7 16,0 0-7-16,-9 19 7 0,-18 2-7 0,27-21 4 15,0 0-4-15,-37 12 4 0,-3 0-4 0,40-12 3 16,0 0-3-16,-44 12 3 0,3-10-3 0,41-2 3 0,0 0-3 16,-33-2 4-16,6-5-4 0,27 7 0 0,0 0 0 15,-17-9 1-15,-1-10-1 0,18 19-1 0,0 0 1 16,-12-14-1-16,12 14 1 0,0 0-10 0,0 0 10 16,3-15-9-16,20-6 9 0,0-3-1484 0</inkml:trace>
  <inkml:trace contextRef="#ctx0" brushRef="#br0" timeOffset="25">18521 3075 1031 0,'0'0'0'0,"0"0"0"16,10 9 0-16,-10-9-1 0,0 0 1 0,9 7-1 15,-9-7 1-15,0 0-4 0,0 0 4 0,7-16-4 16,-1-17 4-16,-6 33 10 0,0 0-10 0,7-33 10 0,-7 9-10 15,0 24 38-15,0 0-38 0,-9-22 39 0,-4-8-39 16,13 30 66-16,0 0-66 0,-17-15 67 0,-3 23-67 16,20-8 73-16,0 0-73 0,-17 28 74 0,1 12-74 15,16-40 60-15,0 0-60 0,-11 45 61 0,6-9-61 16,5-36 54-16,0 0-54 0,5 37 55 0,11-6-55 16,-16-31 41-16,0 0-41 0,23 24 41 0,9-10-41 15,-32-14 31-15,0 0-31 0,35 7 31 0,11-7-31 0,-46 0 25 16,0 0-25-16,53 0 25 0,17 3-25 0,1 2-1307 15</inkml:trace>
  <inkml:trace contextRef="#ctx0" brushRef="#br0" timeOffset="26">20055 2772 527 0,'0'0'0'0,"-7"4"0"0,-14 11 0 15,21-15 105-15,0 0-105 0,-23 21 106 0,-3 19-106 16,26-40 126-16,0 0-126 0,-14 48 127 0,5 6-127 16,9-54 53-16,0 0-53 0,-4 55 54 0,8-6-54 15,-4-49 39-15,0 0-39 0,9 38 39 0,8-10-39 0,-17-28 24 16,0 0-24-16,29 19 25 0,6-7-25 0,-35-12 26 15,0 0-26-15,40 5 27 0,6-5-27 0,-46 0 28 16,0 0-28-16,48-9 29 0,-2-10-29 0,-46 19 24 16,0 0-24-16,33-20 25 0,-10-1-25 0,-23 21 27 0,0 0-27 15,18-21 27-15,-2-7-27 0,-16 28 28 0,0 0-28 16,10-27 29-16,-4 15-29 0,-6 12 27 0,0 0-27 16,0 0 28-16,12 24-28 0,-12-24 24 0,0 0-24 15,9 31 24-15,-2 2-24 0,-7-33 19 0,0 0-19 16,12 36 19-16,6-3-19 0,-18-33 12 0,0 0-12 0,21 28 12 15,2-8-12-15,-23-20 12 0,0 0-12 0,23 13 12 16,-7-13-12-16,-16 0 10 0,0 0-10 0,24-9 11 16,10-10-11-16,-34 19 8 0,0 0-8 0,33-17 8 15,-15 1-8-15,-18 16 9 0,0 0-9 0,7-24 10 16,-7-25-10-16,0 49 9 0,0 0-9 0,-10-52 10 16,-15 2-10-16,25 50 12 0,0 0-12 0,-32-43 12 15,-1 10-12-15,33 33 15 0,0 0-15 0,-37-9 16 16,3 23-16-16,34-14 16 0,0 0-16 0,-30 28 16 15,7 0-16-15,23-28 14 0,0 0-14 0,-12 33 15 0,3-6-15 16,9-27 11-16,0 0-11 0,0 21 11 0,2-12-11 16,-2-9 8-16,0 0-8 0,17 3 9 0,19-8-9 15,-36 5 9-15,0 0-9 0,42-12 10 0,2-12-10 16,-44 24 7-16,0 0-7 0,44-25 8 0,2 1-8 16,-46 24 5-16,0 0-5 0,48-12 5 0,3 9-5 15,-51 3 4-15,0 0-4 0,40 8 4 0,-6 20-4 16,-34-28 5-16,0 0-5 0,25 36 6 0,-11-3-6 0,-14-33 7 15,0 0-7-15,8 36 7 0,-8-8-7 0,0-28 7 16,0 0-7-16,-3 24 8 0,-2-3-8 0,5-21 9 16,0 0-9-16,-6 12 10 0,6-12-10 0,0 0 9 0,0 0-9 15,-1 7 10-15,1-7-10 0,0 0 8 16,0 0-8-16,3-7 8 0,6-17-8 0,-9 24 5 0,0 0-5 16,12-33 6-16,-3-3-6 0,-9 36 3 0,0 0-3 15,11-33 3-15,-4 14-3 0,-7 19 1 0,0 0-1 16,5-12 2-16,0 3-2 0,-5 9 0 0,0 0 0 15,11 4 1-15,7 8-1 0,-18-12 0 0,0 0 0 0,19 17 0 16,0 2 0-16,-19-19 0 0,0 0 0 16,13 17 0-16,-1-1 0 0,-12-16-1 0,0 0 1 0,11 12 0 15,-4-9 0-15,-7-3-1 0,0 0 1 0,10 2-1 16,6-2 1-16,-16 0-1 0,0 0 1 0,21-2-1 16,-3-4 1-16,-18 6-2 0,0 0 2 0,23-18-1 15,9-9 1-15,-32 27-2 0,0 0 2 0,26-32-1 16,-6 6 1-16,-20 26-5 0,0 0 5 0,12-19-4 15,-7 7 4-15,-5 12-9 0,0 0 9 0,9-3-8 16,5 6 8-16,-14-3-8 0,0 0 8 0,18 16-8 0,-1 20 8 16,-17-36-7-16,0 0 7 0,16 33-7 0,-7-2 7 15,-9-31-6-15,0 0 6 0,9 26-6 0,0-3 6 16,-9-23-5-16,0 0 5 0,9 17-4 0,-1 0 4 16,-8-17-5-16,0 0 5 0,9 16-5 0,3-1 5 15,3 1-1428-15</inkml:trace>
  <inkml:trace contextRef="#ctx0" brushRef="#br0" timeOffset="27">21456 2985 852 0,'0'0'0'0,"7"21"0"16,7 12 0-16,-14-33 15 0,0 0-15 0,20 43 16 16,-1-1-16-16,-19-42 45 0,0 0-45 0,18 43 45 0,-4 7-45 15,-14-50 44-15,0 0-44 0,7 57 45 0,-9 7-45 16,2-64 71-16,0 0-71 0,-7 64 71 16,-2-10-71-16,9-54 66 0,0 0-66 0,-12 43 67 0,-4-10-67 15,16-33 55-15,0 0-55 0,-11 21 55 0,6-11-55 16,5-10 42-16,0 0-42 0,0 0 43 0,-2 9-43 0,2-9 37 15,0 0-37-15,0-17 38 0,-2-22-38 0,2 39 34 16,0 0-34-16,-5-53 34 0,-4-20-34 0,9 73 27 16,0 0-27-16,-14-76 28 0,-5 10-28 0,19 66 21 15,0 0-21-15,-16-57 22 0,9 14-22 0,7 43 21 16,0 0-21-16,0-42 21 0,5-1-21 0,-5 43 19 0,0 0-19 16,11-41 20-16,5 9-20 0,-16 32 16 0,0 0-16 15,23-20 16-15,7 1-16 0,-30 19 16 0,0 0-16 16,35-9 16-16,2 9-16 0,-37 0 12 0,0 0-12 15,33 3 12-15,-8 1-12 0,-25-4 7 0,0 0-7 0,14 12 8 16,-1 5-8-16,-13-17 6 0,0 0-6 0,5 25 6 16,-14 2-6-16,9-27 4 0,0 0-4 0,-14 24 5 15,-9 1-5-15,23-25 3 0,0 0-3 0,-23 20 4 16,4-1-4-16,3 2-1429 0</inkml:trace>
  <inkml:trace contextRef="#ctx0" brushRef="#br0" timeOffset="28">22103 3027 1110 0,'0'0'0'0,"0"0"0"0,-17-12 0 16,17 12 28-16,0 0-28 0,-22-12 29 0,-6-1-29 15,28 13 36-15,0 0-36 0,-31 0 36 0,-7 13-36 16,38-13 23-16,0 0-23 0,-35 20 23 0,0 8-23 15,35-28 26-15,0 0-26 0,-25 31 26 0,9-5-26 16,16-26 25-16,0 0-25 0,-5 23 26 0,9-6-26 16,-4-17 25-16,0 0-25 0,14 15 26 0,10-2-26 0,-24-13 26 15,0 0-26-15,27 8 26 0,-4-8-26 0,-23 0 23 16,0 0-23-16,23-3 23 0,7-6-23 0,-30 9 14 16,0 0-14-16,30-12 15 0,-7 0-15 0,-23 12 16 0,0 0-16 15,19-21 16-15,0-12-16 0,-19 33 15 0,0 0-15 16,15-31 16-16,-7 19-16 0,-8 12 15 0,0 0-15 15,7-5 16-15,2 7-16 0,-9-2 13 0,0 0-13 16,9 15 14-16,5 16-14 0,-14-31 12 0,0 0-12 16,18 33 13-16,5-5-13 0,-23-28 11 0,0 0-11 0,23 22 11 15,3-3-11-15,-26-19 8 0,0 0-8 0,23 12 9 16,-5-8-9-16,-18-4 8 0,0 0-8 0,23-9 9 16,8-6-9-16,-31 15 9 0,0 0-9 0,29-19 10 15,-12 1-10-15,-17 18 9 0,0 0-9 0,14-31 10 16,0-22-10-16,-14 53 9 0,0 0-9 0,11-61 9 15,-9-12-9-15,-2 73 10 0,0 0-10 0,-4-69 11 16,-1 17-11-16,5 52 10 0,0 0-10 0,-7-36 10 16,2 15-10-16,5 21 10 0,0 0-10 0,-6-12 10 0,1 2-10 15,5 10 9-15,0 0-9 0,-5 3 10 0,-4 13-10 16,9-16 9-16,0 0-9 0,0 27 9 0,3 10-9 16,-3-37 8-16,0 0-8 0,11 53 9 0,5 11-9 15,-16-64 8-15,0 0-8 0,19 70 9 0,-5-15-9 16,-14-55 13-16,0 0-13 0,15 54 14 0,-3-11-14 15,-12-43 14-15,0 0-14 0,5 33 15 0,0-7-15 0,-5-26 7 16,0 0-7-16,6 19 7 0,-4-11-7 16,-1 1-1460-16</inkml:trace>
  <inkml:trace contextRef="#ctx0" brushRef="#br0" timeOffset="29">22322 3060 1211 0,'0'0'0'15,"0"0"0"-15,12 3 0 0,-12-3 8 0,0 0-8 16,22 4 8-16,20-8-8 0,-42 4 4 0,0 0-4 16,42-5 5-16,-7 1-5 0,-35 4 8 0,0 0-8 0,34 0 8 15,1 6-8-15,-35-6 28 0,0 0-28 0,34 10 29 16,-10 7-29-16,-24-17 43 0,0 0-43 0,18 21 44 16,-4 2-44-16,-14-23 46 0,0 0-46 0,9 17 47 15,-5-8-47-15,-4-9 33 0,0 0-33 0,3 12 34 16,-1 7-34-16,-2-19 29 0,0 0-29 0,5 12 30 15,4-7-30-15,0 2-1152 0</inkml:trace>
  <inkml:trace contextRef="#ctx0" brushRef="#br0" timeOffset="30">22673 2772 1087 0,'0'0'0'0,"0"0"0"16,-9-8 0-16,9 8 28 0,0 0-28 0,-7-7 28 0,7 7-28 15,0 0 0-15,0 0 0 0,-2-5 0 0,9 5 0 16,1 0-798-16</inkml:trace>
  <inkml:trace contextRef="#ctx0" brushRef="#br0" timeOffset="31">22814 2757 998 0,'0'0'0'0,"4"10"0"0,4 14 0 0,-8-24 0 0,0 0 0 16,6 38 0-16,1 21 0 0,-7-59 68 0,0 0-68 0,7 61 68 16,0 1-68-16,-7-62 98 0,0 0-98 15,3 56 98-15,-6-15-98 0,3-41 80 0,0 0-80 0,-2 35 80 16,4-15-80-16,-2-20 67 0,0 0-67 0,5 16 67 16,4-4-67-16,-9-12 53 0,0 0-53 0,9 5 53 15,5-5-53-15,-14 0 43 0,0 0-43 0,23-8 43 16,12-11-43-16,-35 19 34 0,0 0-34 0,34-18 35 15,-11 6-35-15,-23 12 22 0,0 0-22 0,19-7 23 16,0 2-23-16,-19 5 15 0,0 0-15 0,23 0 16 16,4 5-16-16,-27-5 11 0,0 0-11 0,21 11 11 15,-10 6-11-15,-11-17 8 0,0 0-8 0,-2 19 8 16,-11 4-8-16,13-23 6 0,0 0-6 0,-22 22 6 0,-10-8-6 16,32-14 5-16,0 0-5 0,-34 10 5 0,1-6-5 15,33-4 1-15,0 0-1 0,-28-4 2 0,6-4-2 16,22 8 0-16,0 0 0 0,-17-7 0 0,11 0 0 15,-2 2-1458-15</inkml:trace>
  <inkml:trace contextRef="#ctx0" brushRef="#br0" timeOffset="32">23165 2817 1267 0,'0'0'0'16,"2"19"0"-16,5 21 0 0,-7-40 3 0,0 0-3 15,7 50 4-15,7 6-4 0,-14-56 24 0,0 0-24 16,20 48 25-16,-3-11-25 0,-17-37 49 0,0 0-49 16,16 32 49-16,-4-7-49 0,-12-25 41 0,0 0-41 0,13 24 42 15,1-5-42-15,-14-19 18 0,0 0-18 0,12 21 18 16,8-1-18-16,-5-2-1095 0</inkml:trace>
  <inkml:trace contextRef="#ctx0" brushRef="#br0" timeOffset="33">23532 3163 1278 0,'0'0'0'0,"0"0"0"16,12 0 0-16,-12 0 3 0,0 0-3 0,0 0 3 16,6-12-3-16,-6 12 0 0,0 0 0 0,0-7 1 15,0-1-1-15,0 8 29 0,0 0-29 0,3-16 30 16,-6 2-30-16,3 14 56 0,0 0-56 0,-6-12 56 0,-4 9-56 16,10 3 68-16,0 0-68 0,-13 8 69 15,-1 8-69-15,14-16 72 0,0 0-72 0,-10 21 72 0,6 3-72 16,4-24 56-16,0 0-56 0,6 24 57 0,8 0-57 15,-14-24 42-15,0 0-42 0,19 21 42 0,13-5-42 16,-32-16 34-16,0 0-34 0,42 12 34 0,18-9-34 16,-60-3 22-16,0 0-22 0,57 0 22 0,-5-3-22 15,-52 3 5-15,0 0-5 0,45-9 6 0,-17-3-6 16,2 2-1483-16</inkml:trace>
  <inkml:trace contextRef="#ctx0" brushRef="#br0" timeOffset="34">24926 2861 1076 0,'0'0'0'0,"-6"8"0"0,-4 13 0 16,10-21 55-16,0 0-55 0,-11 35 56 0,0 13-56 16,11-48 48-16,0 0-48 0,-8 54 49 0,-1-11-49 0,9-43 79 15,0 0-79-15,-4 42 80 0,4-15-80 0,0-27 47 16,0 0-47-16,4 21 47 0,3-5-47 0,-7-16 35 16,0 0-35-16,10 8 36 0,5-3-36 0,-15-5 31 15,0 0-31-15,26-1 32 0,22-11-32 0,-48 12 28 0,0 0-28 16,53-16 28-16,-1-8-28 0,-52 24 24 0,0 0-24 15,48-30 24-15,-7-1-24 0,-41 31 21 0,0 0-21 16,28-24 21-16,-14 12-21 0,-14 12 17 0,0 0-17 16,12-9 17-16,1 2-17 0,-13 7 16 15,0 0-16-15,19 4 17 0,4 4-17 0,-23-8 14 0,0 0-14 16,27 13 14-16,-6-3-14 0,-21-10 12 0,0 0-12 0,17 9 13 16,-1-6-13-16,-16-3 8 0,0 0-8 0,13 0 8 15,-5 0-8-15,-8 0 5 0,0 0-5 0,7-3 5 16,-7 3-5-16,0 0 5 0,0 0-5 0,11-16 5 15,-6-17-5-15,-5 33 6 0,0 0-6 0,6-33 6 16,-6 9-6-16,0 24 5 0,0 0-5 0,-2-24 6 16,-3-4-6-16,5 28 2 0,0 0-2 0,-4-19 2 15,4 19-2-15,0 0-1440 0</inkml:trace>
  <inkml:trace contextRef="#ctx0" brushRef="#br0" timeOffset="35">25658 2845 1367 0,'0'0'0'0,"3"12"0"0,6 16 0 15,-9-28 19-15,0 0-19 0,7 36 19 0,-4 4-19 0,-3-40 38 16,0 0-38-16,2 38 39 0,2-7-39 0,-4-31 54 16,0 0-54-16,3 28 54 0,-1-4-54 0,-2-24 32 15,0 0-32-15,2 21 33 0,3-6-33 0,-5-15 25 16,0 0-25-16,9 9 26 0,3-18-26 0,1-1-1220 0</inkml:trace>
  <inkml:trace contextRef="#ctx0" brushRef="#br0" timeOffset="36">25707 2630 1211 0,'0'0'0'0,"0"0"0"16,0 0 0-16,0 0-1 0,0 0 1 0,9 4-1 15,-9-4 1-15,0 0-10 0,0 0 10 0,0 0-9 16,7-4 9-16,-7 4-1 0,0 0 1 0,0 0 0 15,10 0 0-15,-10 0 0 0,0 0 0 0,13 4 0 16,11 1 0-16,-2-1-832 0</inkml:trace>
  <inkml:trace contextRef="#ctx0" brushRef="#br0" timeOffset="37">26031 2489 908 0,'0'0'0'0,"6"12"0"0,-1 14 0 16,-5-26 21-16,0 0-21 0,7 39 22 0,-2 6-22 16,-5-45 72-16,0 0-72 0,6 52 72 0,-3-3-72 15,-3-49 82-15,0 0-82 0,6 60 83 0,2 10-83 16,-8-70 67-16,0 0-67 0,4 76 67 0,-2-9-67 0,-2-67 46 16,0 0-46-16,1 57 47 0,5-24-47 0,-6-33 28 15,0 0-28-15,7 19 29 0,-2-10-29 16,0 0-1098-16</inkml:trace>
  <inkml:trace contextRef="#ctx0" brushRef="#br0" timeOffset="38">26031 2845 1323 0,'0'0'0'15,"0"0"0"-15,20 7 0 0,-20-7 2 0,0 0-2 16,19 5 2-16,8 2-2 0,-27-7 3 0,0 0-3 16,26 5 4-16,-6-8-4 0,-20 3 15 0,0 0-15 0,19-9 16 15,9-8-16-15,-28 17 21 0,0 0-21 0,28-24 22 16,-3-4-22-16,-25 28 19 0,0 0-19 0,20-36 19 15,-10-16-19-15,-10 52 17 0,0 0-17 0,5-54 18 16,-6-1-18-16,1 55 14 0,0 0-14 0,-7-45 15 16,1 20-15-16,6 25 11 0,0 0-11 0,0 0 11 15,-10 9-11-15,10-9 21 0,0 0-21 0,-2 31 22 16,2 11-22-16,0-42 25 0,0 0-25 0,3 48 26 16,5-5-26-16,-8-43 28 0,0 0-28 0,10 45 29 15,4 0-29-15,-14-45 25 0,0 0-25 0,16 49 26 0,-4 3-26 16,-12-52 25-16,0 0-25 0,13 48 25 0,1-8-25 15,-14-40 22-15,0 0-22 0,16 30 22 0,1-18-22 16,-17-12 24-16,0 0-24 0,20 3 25 0,8-12-25 16,-28 9 22-16,0 0-22 0,32-19 23 0,1-1-23 15,-33 20 20-15,0 0-20 0,30-25 20 0,-10 10-20 16,-20 15 21-16,0 0-21 0,19-5 22 0,8 10-22 16,-27-5 15-16,0 0-15 0,23 15 16 0,-8 3-16 15,-15-18 10-15,0 0-10 0,13 22 10 0,-4-1-10 0,-9-21 6 16,0 0-6-16,7 16 6 0,0-8-6 0,0 1-1491 15</inkml:trace>
  <inkml:trace contextRef="#ctx0" brushRef="#br0" timeOffset="39">27783 2537 606 0,'0'0'0'0,"5"17"0"0,4 14 0 16,-9-31 0-16,0 0 0 0,7 37 0 0,-5-1 0 0,-2-36 17 15,0 0-17-15,0 36 17 0,0-3-17 0,0-33 38 16,0 0-38-16,0 40 39 0,0 2-39 0,0-42 34 0,0 0-34 16,-2 43 35-16,-3 2-35 0,5-45 29 0,0 0-29 15,-9 40 30-15,-2-16-30 0,3 0-574 0</inkml:trace>
  <inkml:trace contextRef="#ctx0" brushRef="#br0" timeOffset="40">27587 2772 964 0,'0'0'0'0,"0"0"0"16,7 4 0-16,-7-4-1 0,0 0 1 0,0 0-1 16,9 0 1-16,-9 0-2 0,0 0 2 0,14-9-2 15,21-6 2-15,-35 15 3 0,0 0-3 0,50-21 3 16,12 2-3-16,-62 19 25 0,0 0-25 0,60-24 25 16,-11-6-25-16,-49 30 47 0,0 0-47 0,42-36 48 15,-5-13-48-15,-37 49 62 0,0 0-62 0,27-43 63 16,-10 7-63-16,-17 36 57 0,0 0-57 0,11-28 58 15,-7 7-58-15,-4 21 42 0,0 0-42 0,1-17 43 0,-1 5-43 16,0 12 34-16,0 0-34 0,0 9 35 0,0 15-35 16,0-24 30-16,0 0-30 0,0 40 30 0,0 13-30 15,0-53 27-15,0 0-27 0,0 56 27 0,0 1-27 16,0-57 23-16,0 0-23 0,4 52 24 0,-1-4-24 16,-3-48 23-16,0 0-23 0,4 49 23 0,-1-1-23 15,-3-48 21-15,0 0-21 0,4 45 21 0,1-16-21 0,-5-29 19 16,0 0-19-16,6 23 20 0,-1-14-20 0,-5-9 18 15,0 0-18-15,16-13 18 0,15-26-18 0,-31 39 15 16,0 0-15-16,36-45 16 0,-5 5-16 0,-31 40 11 16,0 0-11-16,23-24 12 0,-7 6-12 0,-16 18 6 15,0 0-6-15,16-12 6 0,7 2-6 0,-23 10 3 0,0 0-3 16,30 0 4-16,7 12-4 0,-37-12 2 0,0 0-2 16,35 15 2-16,-8 1-2 0,-27-16 0 0,0 0 0 15,21 9 0-15,-5-6 0 0,-16-3 0 0,0 0 0 16,12 4 0-16,-5-4 0 0,-7 0 0 0,0 0 0 0,0 0 0 15,7-7 0-15,-7 7 0 0,0 0 0 0,4-12 0 16,-1-6 0-16,-3 18 0 0,0 0 0 0,2-19 1 16,-5 4-1-16,3 15 1 0,0 0-1 0,0 0 1 15,-14 3-1-15,14-3 2 0,0 0-2 0,-8 24 2 16,5 9-2-16,3-33 3 0,0 0-3 0,3 40 3 16,8 3-3-16,-11-43 3 0,0 0-3 0,16 42 3 15,3-11-3-15,-19-31 2 0,0 0-2 0,25 24 2 16,3-10-2-16,-28-14 1 0,0 0-1 0,32 7 1 0,7-14-1 15,0 2-1387-15</inkml:trace>
  <inkml:trace contextRef="#ctx0" brushRef="#br0" timeOffset="41">30021 2267 785 0,'0'0'0'0,"0"-12"0"16,-1-24 0-16,1 36 53 0,0 0-53 0,-11-45 53 15,-8 1-53-15,19 44 149 0,0 0-149 0,-22-36 150 16,3 19-150-16,19 17 148 0,0 0-148 0,-18 0 148 16,-1 26-148-16,19-26 73 0,0 0-73 0,-21 43 74 15,-2 11-74-15,23-54 33 0,0 0-33 0,-21 67 33 16,7 9-33-16,14-76 14 0,0 0-14 0,-9 90 15 0,5 2-15 15,4-92 7-15,0 0-7 0,-1 86 8 0,-3-6-8 16,4-80 2-16,0 0-2 0,-5 73 2 16,-4 3-2-16,9-76 1 0,0 0-1 0,-11 66 1 0,-3-21-1 15,2 1-1252-15</inkml:trace>
  <inkml:trace contextRef="#ctx0" brushRef="#br0" timeOffset="42">29662 2694 1043 0,'0'0'0'0,"0"0"0"0,14-19 0 15,-14 19 6-15,0 0-6 0,12-17 7 0,-3 5-7 0,-9 12 10 16,0 0-10-16,16-12 10 0,15-7-10 0,-31 19 9 0,0 0-9 16,39-12 10-16,9 8-10 0,-48 4 4 15,0 0-4-15,51 11 4 0,4 9-4 0,-55-20 1 0,0 0-1 16,49 28 2-16,-12-4-2 0,-37-24 8 0,0 0-8 16,27 25 8-16,-6-5-8 0,-21-20 16 0,0 0-16 15,16 21 16-15,-8-9-16 0,-8-12 16 0,0 0-16 16,6 12 17-16,-6-12-17 0,0 0 10 0,0 0-10 0,0 0 10 15,0 0-10-15,0 0-846 0</inkml:trace>
  <inkml:trace contextRef="#ctx0" brushRef="#br0" timeOffset="43">30261 2175 919 0,'0'0'0'0,"0"0"0"0,11 0 0 15,-11 0 2-15,0 0-2 0,9 11 2 0,-6 9-2 16,-3-20 4-16,0 0-4 0,0 30 4 0,-3 17-4 16,3-47 63-16,0 0-63 0,-6 57 64 0,-2 24-64 15,8-81 84-15,0 0-84 0,-9 81 84 0,3-1-84 16,6-80 91-16,0 0-91 0,-1 69 91 0,4-17-91 15,-3-52 84-15,0 0-84 0,7 45 84 0,4-12-84 0,-11-33 64 16,0 0-64-16,12 23 65 0,-1-15-65 0,-11-8 49 16,0 0-49-16,10 0 49 0,-1-3-49 0,-9 3 38 15,0 0-38-15,25-12 38 0,23-18-38 0,-48 30 26 0,0 0-26 16,51-28 27-16,-13 16-27 0,-38 12 20 0,0 0-20 16,32 0 20-16,-2 12-20 0,-30-12 13 0,0 0-13 15,21 16 14-15,-7 1-14 0,-14-17 8 0,0 0-8 16,2 19 9-16,-14 2-9 0,12-21 5 0,0 0-5 15,-27 16 5-15,-15-11-5 0,42-5 4 0,0 0-4 0,-46 3 4 16,2-6-4-16,44 3 0 0,0 0 0 0,-32-5 0 16,13-7 0-16,19 12-4 0,0 0 4 0,-9-7-3 15,9 7 3-15,0 0-8 0,0 0 8 0,16-18-7 16,30-1 7-16,0-1-1449 0</inkml:trace>
  <inkml:trace contextRef="#ctx0" brushRef="#br0" timeOffset="44">30753 2618 1211 0,'0'0'0'0,"0"0"0"16,15-20 0-16,-15 20 0 0,0 0 0 0,8-19 0 0,-9-6 0 16,1 25-2-16,0 0 2 0,-7-24-1 0,-4 3 1 15,11 21 11-15,0 0-11 0,-14-8 12 0,-4 13-12 16,18-5 37-16,0 0-37 0,-16 21 37 0,4 13-37 16,12-34 59-16,0 0-59 0,-9 38 60 0,6 2-60 15,3-40 57-15,0 0-57 0,1 36 58 0,6-3-58 16,-7-33 40-16,0 0-40 0,15 28 41 0,9-7-41 15,-24-21 30-15,0 0-30 0,34 15 30 0,3-15-30 0,-37 0 19 16,0 0-19-16,42-5 20 0,15-14-20 0,-57 19 7 16,0 0-7-16,47-15 7 0,-22 9-7 0,-25 6 2 15,0 0-2-15,23-12 2 0,10-15-2 0,-33 27 0 0,0 0 0 16,30-30 1-16,-14 8-1 0,-16 22 1 0,0 0-1 16,9-6 2-16,-5 15-2 0,-4-9 9 0,0 0-9 15,5 19 9-15,2 5-9 0,-7-24 21 0,0 0-21 16,12 26 21-16,9 2-21 0,-21-28 28 0,0 0-28 15,29 24 28-15,4-3-28 0,-33-21 31 0,0 0-31 16,42 16 31-16,17-8-31 0,-3-1-1380 0</inkml:trace>
  <inkml:trace contextRef="#ctx0" brushRef="#br0" timeOffset="45">3082 4326 1132 0,'0'0'0'0,"0"0"0"16,21 2 0-16,-21-2 48 0,0 0-48 0,24 0 49 0,20-5-49 15,-44 5 111-15,0 0-111 0,55-9 112 16,17-3-112-16,-72 12 76 0,0 0-76 0,82-12 76 0,13 5-76 16,-95 7 44-16,0 0-44 0,93-5 45 0,-24 7-45 15,-69-2 31-15,0 0-31 0,58 7 32 0,-12-2-32 16,-46-5 22-16,0 0-22 0,32 10 23 0,-16 2-23 15,-16-12 13-15,0 0-13 0,5 12 14 0,-10 1-14 0,-2-1-1311 16</inkml:trace>
  <inkml:trace contextRef="#ctx0" brushRef="#br0" timeOffset="46">3434 4311 1155 0,'0'0'0'15,"4"12"0"-15,5 21 0 0,-9-33 4 0,0 0-4 16,8 36 5-16,1 1-5 0,-9-37 29 0,0 0-29 0,14 32 29 16,1 0-29-16,-15-32 36 0,0 0-36 0,14 29 37 15,-2 6-37-15,-12-35 32 0,0 0-32 0,9 41 32 16,-4 8-32-16,-5-49 19 0,0 0-19 0,4 48 20 16,-4-8-20-16,1 0-989 0</inkml:trace>
  <inkml:trace contextRef="#ctx0" brushRef="#br0" timeOffset="47">3258 4762 1121 0,'0'0'0'0,"3"9"0"16,3 8 0-16,-6-17 22 0,0 0-22 0,12 21 22 0,11-7-22 16,-23-14 29-16,0 0-29 0,35 9 30 0,16-9-30 15,-51 0 35-15,0 0-35 0,55-4 35 0,7-4-35 16,-62 8 33-16,0 0-33 0,58-13 33 0,-7 5-33 15,-51 8 28-15,0 0-28 0,50-12 29 0,3-7-29 16,1-2-1003-16</inkml:trace>
  <inkml:trace contextRef="#ctx0" brushRef="#br0" timeOffset="48">4344 4465 953 0,'0'0'0'0,"-8"3"0"15,-15 6 0-15,23-9 69 0,0 0-69 0,-23 9 70 0,5-2-70 16,18-7 89-16,0 0-89 0,-26 5 89 0,-10 10-89 16,36-15 61-16,0 0-61 0,-33 16 61 0,3 5-61 0,30-21 39 15,0 0-39-15,-19 31 40 0,6 7-40 0,13-38 36 16,0 0-36-16,-5 40 36 0,5-1-36 0,0-39 25 16,0 0-25-16,5 33 26 0,4-8-26 0,-9-25 22 15,0 0-22-15,14 15 22 0,-2-3-22 0,-12-12 16 0,0 0-16 16,20 0 16-16,6-12-16 0,-26 12 13 0,0 0-13 15,27-28 13-15,1-17-13 0,-28 45 13 0,0 0-13 16,35-55 13-16,2-2-13 0,-37 57 15 0,0 0-15 16,30-57 16-16,-7-4-16 0,-23 61 18 0,0 0-18 0,9-76 18 15,-9-17-18-15,0 93 18 0,0 0-18 16,-3-92 18-16,-3 23-18 0,6 69 22 0,0 0-22 0,-7-54 22 16,2 26-22-16,5 28 25 0,0 0-25 0,0-20 26 15,-5 9-26-15,5 11 23 0,0 0-23 0,0 0 23 16,-15-5-23-16,15 5 23 0,0 0-23 0,-17 9 24 15,-6 10-24-15,23-19 19 0,0 0-19 0,-18 29 19 16,9 14-19-16,9-43 17 0,0 0-17 0,0 63 18 16,9 25-18-16,-9-88 17 0,0 0-17 0,23 85 17 15,14-6-17-15,-37-79 16 0,0 0-16 0,44 73 17 0,0-7-17 16,-44-66 12-16,0 0-12 0,46 60 13 16,-3-15-13-16,-43-45 11 0,0 0-11 0,38 32 11 0,-1-15-11 15,-37-17 8-15,0 0-8 0,36 3 9 0,4-11-9 16,-40 8 8-16,0 0-8 0,41-25 8 0,1-14-8 15,-42 39 8-15,0 0-8 0,39-45 8 0,-14 5-8 16,-25 40 6-16,0 0-6 0,17-36 7 0,-10 3-7 16,-7 33 6-16,0 0-6 0,0-28 7 0,-7 11-7 0,7 17 6 15,0 0-6-15,-8-16 7 0,-3 7-7 0,11 9 7 16,0 0-7-16,-23 0 7 0,-12 9-7 16,35-9 7-16,0 0-7 0,-41 21 7 0,13 3-7 0,28-24 6 15,0 0-6-15,-21 33 6 0,7 10-6 0,14-43 5 0,0 0-5 16,0 45 5-16,17 7-5 0,-17-52 4 0,0 0-4 15,32 49 5-15,23-13-5 0,-55-36 2 0,0 0-2 16,60 24 3-16,5-8-3 0,-65-16 1 0,0 0-1 16,60 5 2-16,-2-14-2 0,-58 9 0 0,0 0 0 15,55-21 1-15,3-13-1 0,-58 34 0 0,0 0 0 0,55-42 1 16,-2-6-1-16,-53 48 0 0,0 0 0 0,40-45 1 16,-12 2-1-16,-28 43 0 0,0 0 0 0,15-33 1 15,-15 9-1-15,0 24 0 0,0 0 0 0,-2-13 1 16,2 13-1-16,0 0 0 0,0 0 0 0,-25-3 1 15,-21 6-1-15,46-3 1 0,0 0-1 0,-51 16 1 16,16 5-1-16,35-21 1 0,0 0-1 0,-27 29 1 16,13 2-1-16,14-31 2 0,0 0-2 0,-5 33 3 15,10 4-3-15,-5-37 1 0,0 0-1 0,11 31 1 16,10-11-1-16,-21-20 0 0,0 0 0 0,26 6 1 0,11-12-1 16,-37 6 0-16,0 0 0 0,36-19 1 15,-10-13-1-15,-26 32 0 0,0 0 0 0,23-37 1 0,-9 4-1 16,-14 33 0-16,0 0 0 0,9-24 0 0,-7 5 0 15,-2 19 0-15,0 0 0 0,0-12 0 0,0 7 0 16,0 5 0-16,0 0 0 0,0 0 0 0,3 15 0 16,-3-15 0-16,0 0 0 0,4 21 0 0,10 9 0 15,-14-30-1-15,0 0 1 0,18 34 0 0,-1 8 0 16,-17-42-1-16,0 0 1 0,23 36-1 0,0-17 1 0,-23-19-2 16,0 0 2-16,20 5-2 0,2-17 2 0,-22 12-1 15,0 0 1-15,25-29-1 0,0-15 1 0,-25 44-1 16,0 0 1-16,26-48-1 0,-5 3 1 0,-21 45-1 0,0 0 1 15,16-48-1-15,-3-4 1 0,-13 52 0 0,0 0 0 16,3-66 0-16,-6-14 0 0,3 80 0 0,0 0 0 16,-6-78 0-16,-2 14 0 0,8 64 0 0,0 0 0 15,-15-48 1-15,7 15-1 0,8 33 2 0,0 0-2 16,-7-19 2-16,1 2-2 0,6 17 3 0,0 0-3 16,-5-7 4-16,5 7-4 0,0 0 4 0,0 0-4 0,-12 0 5 15,3 19-5-15,9-19 2 0,0 0-2 0,-5 36 3 16,-1 26-3-16,6-62 2 0,0 0-2 0,2 77 2 15,7-1-2-15,-9-76 1 0,0 0-1 0,16 78 2 16,3-11-2-16,-19-67 1 0,0 0-1 0,35 57 2 16,15-8-2-16,-50-49 0 0,0 0 0 0,51 36 1 15,2-8-1-15,-53-28 0 0,0 0 0 0,49 12 1 16,-8-19-1-16,-41 7 0 0,0 0 0 0,33-21 0 16,-6-12 0-16,-27 33 0 0,0 0 0 0,17-40 0 0,-2-13 0 15,-15 53 0-15,0 0 0 0,3-68 1 0,-6-22-1 16,3 90 1-16,0 0-1 0,-9-85 1 0,0 9-1 15,9 76 1-15,0 0-1 0,-9-57 2 0,4 26-2 16,5 31 1-16,0 0-1 0,-5-17 2 0,1 10-2 16,4 7 1-16,0 0-1 0,0 0 2 0,-11-5-2 15,11 5 1-15,0 0-1 0,-8 8 2 0,-5 17-2 16,13-25 2-16,0 0-2 0,-5 41 2 0,5 30-2 16,0-71 1-16,0 0-1 0,5 78 1 0,4-2-1 0,-9-76 1 15,0 0-1-15,12 73 2 0,8-16-2 0,-20-57 2 0,0 0-2 16,21 43 2-16,4-17-2 0,-25-26 2 0,0 0-2 15,26 16 2-15,4-16-2 0,-30 0 2 0,0 0-2 16,32-9 2-16,0-7-2 0,-32 16 2 16,0 0-2-16,31-17 2 0,1-11-2 0,-32 28 1 0,0 0-1 15,23-32 2-15,-9-8-2 0,-14 40 2 0,0 0-2 16,13-40 2-16,-8 16-2 0,-5 24 2 0,0 0-2 0,3-9 2 16,-3 9-2-16,0 0 2 0,0 0-2 0,2 16 2 15,2 13-2-15,-4-29 1 0,0 0-1 0,5 33 2 16,4-2-2-16,-9-31 1 0,0 0-1 0,12 28 2 15,7-4-2-15,-19-24 0 0,0 0 0 0,22 14 1 16,-3-7-1-16,-19-7 0 0,0 0 0 0,18 3 1 16,-1-6-1-16,-17 3 0 0,0 0 0 0,18-12 1 15,-4 0-1-15,-14 12 0 0,0 0 0 0,14-13 1 16,-5-2-1-16,-9 15 1 0,0 0-1 0,9-9 1 16,1 2-1-16,-10 7 1 0,0 0-1 0,16 4 2 0,-5 4-2 15,-11-8 1-15,0 0-1 0,9 19 2 0,-4 11-2 16,-5-30 2-16,0 0-2 0,4 34 2 0,-10 11-2 15,6-45 2-15,0 0-2 0,-3 49 3 0,-1 3-3 16,4-52 2-16,0 0-2 0,-5 48 3 0,-4-15-3 16,9-33 0-16,0 0 0 0,-11 26 1 0,3-12-1 15,-1 0-1806-15</inkml:trace>
  <inkml:trace contextRef="#ctx0" brushRef="#br0" timeOffset="49">6715 4743 1569 0,'0'0'0'16,"2"13"0"-16,7 14 0 0,-9-27 43 0,0 0-43 16,7 37 43-16,-7-1-43 0,0-36 2 0,0 0-2 0,-16 36 3 15,-9 6-3-15,25-42-6 0,0 0 6 0,-26 36-5 16,8-17 5-16,4-1-1177 0</inkml:trace>
  <inkml:trace contextRef="#ctx0" brushRef="#br0" timeOffset="50">7722 4001 852 0,'0'0'0'0,"0"0"0"0,0 0 0 16,0 0 0-16,0 0 0 0,6 23 0 0,-1-3 0 15,-5-20-5-15,0 0 5 0,7 42-4 0,2 25 4 16,-9-67 8-16,0 0-8 0,7 73 9 0,-4-4-9 16,-3-69 33-16,0 0-33 0,4 69 34 0,1-8-34 15,-5-61 47-15,0 0-47 0,0 55 47 0,-5-6-47 16,5-49 40-16,0 0-40 0,-4 48 41 0,-1 1-41 16,0-1-767-16</inkml:trace>
  <inkml:trace contextRef="#ctx0" brushRef="#br0" timeOffset="51">7615 4429 1043 0,'0'0'0'16,"0"0"0"-16,12 19 0 0,-12-19 28 0,0 0-28 15,14 12 28-15,9-7-28 0,-23-5 56 0,0 0-56 16,32-4 57-16,5-1-57 0,-37 5 35 0,0 0-35 16,48-8 35-16,11-11-35 0,-59 19 31 0,0 0-31 15,64-28 31-15,3-10-31 0,-67 38 23 0,0 0-23 0,51-49 24 16,-12-15-24-16,-39 64 30 0,0 0-30 0,19-60 31 15,-10 15-31-15,-9 45 41 0,0 0-41 0,0-37 41 16,-5 13-41-16,5 24 41 0,0 0-41 0,-5-19 42 16,1 10-42-16,4 9 38 0,0 0-38 0,-5-6 39 15,-8 4-39-15,13 2 36 0,0 0-36 0,-10 12 37 16,1 14-37-16,9-26 31 0,0 0-31 0,-7 43 31 16,7 18-31-16,0-61 25 0,0 0-25 0,7 65 26 15,2 3-26-15,-9-68 27 0,0 0-27 0,14 61 28 16,-5-13-28-16,-9-48 26 0,0 0-26 0,5 36 26 0,-1-6-26 15,-4-30 25-15,0 0-25 0,8 19 26 0,1-4-26 16,-9-15 22-16,0 0-22 0,14 2 23 0,4-11-23 16,-18 9 22-16,0 0-22 0,19-15 23 0,1-11-23 15,-20 26 18-15,0 0-18 0,16-28 19 0,-2 4-19 16,-14 24 15-16,0 0-15 0,12-21 16 0,4 9-16 16,-16 12 13-16,0 0-13 0,21 5 13 0,-1 20-13 0,-20-25 11 15,0 0-11-15,23 27 12 0,1 1-12 0,-24-28 9 16,0 0-9-16,28 21 9 0,4-1-9 0,-32-20 6 15,0 0-6-15,27 19 6 0,-4-6-6 0,-4 0-1647 16</inkml:trace>
  <inkml:trace contextRef="#ctx0" brushRef="#br0" timeOffset="52">8544 4501 998 0,'0'0'0'0,"0"0"0"15,0 0 0-15,0 0 43 0,0 0-43 0,20 16 43 16,1-13-43-16,-21-3 68 0,0 0-68 0,26 0 69 16,3-7-69-16,-29 7 116 0,0 0-116 0,31-12 117 15,-4-9-117-15,-27 21 66 0,0 0-66 0,17-20 66 16,-11 1-66-16,-6 19 40 0,0 0-40 0,-4-21 40 15,-6-7-40-15,10 28 31 0,0 0-31 0,-18-24 31 0,0 15-31 16,18 9 29-16,0 0-29 0,-19 4 30 0,-16 22-30 16,35-26 24-16,0 0-24 0,-32 36 25 0,5 11-25 15,27-47 21-15,0 0-21 0,-12 48 22 0,14 6-22 16,-2-54 24-16,0 0-24 0,14 52 24 0,9 0-24 16,-23-52 17-16,0 0-17 0,35 38 18 0,16-16-18 15,-51-22 16-15,0 0-16 0,58 9 17 0,6-16-17 16,3 2-1437-16</inkml:trace>
  <inkml:trace contextRef="#ctx0" brushRef="#br0" timeOffset="53">10007 4783 1020 0,'0'0'0'0,"0"0"0"0,0 0 0 16,0 0 88-16,0 0-88 0,19-33 89 0,-1-10-89 0,-18 43 105 15,0 0-105-15,23-52 106 0,8-1-106 0,-31 53 59 16,0 0-59-16,36-58 60 0,-3-2-60 0,-33 60 45 16,0 0-45-16,27-76 45 0,-6-33-45 0,-21 109 33 15,0 0-33-15,14-104 33 0,-9 17-33 0,-5 87 28 16,0 0-28-16,-2-76 29 0,-6 12-29 0,8 64 22 0,0 0-22 16,-16-52 22-16,0 19-22 0,16 33 19 0,0 0-19 15,-13-20 20-15,-4 11-20 0,17 9 16 0,0 0-16 16,-20 9 16-16,-11 23-16 0,31-32 17 0,0 0-17 15,-32 44 18-15,11 9-18 0,21-53 17 0,0 0-17 0,-14 61 17 16,5 24-17-16,9-85 17 0,0 0-17 0,0 91 17 16,5-1-17-16,-5-90 14 0,0 0-14 0,21 80 15 15,11-18-15-15,-32-62 13 0,0 0-13 0,42 52 13 16,8-12-13-16,-50-40 11 0,0 0-11 0,53 28 12 16,-2-16-12-16,-51-12 9 0,0 0-9 0,47-4 9 15,-10-8-9-15,-37 12 8 0,0 0-8 0,29-24 9 16,-5-4-9-16,-24 28 7 0,0 0-7 0,20-24 7 15,-11 0-7-15,-9 24 5 0,0 0-5 0,3-28 6 16,-1 2-6-16,-2 26 4 0,0 0-4 0,3-19 5 16,-3 19-5-16,0 0 3 0,0 0-3 0,9 7 4 0,-5 19-4 15,-4-26 3-15,0 0-3 0,5 31 3 0,0-6-3 16,-5-25 1-16,0 0-1 0,6 24 2 0,1-3-2 16,-7-21 0-16,0 0 0 0,7 19 0 0,5-6 0 15,0 3-1531-15</inkml:trace>
  <inkml:trace contextRef="#ctx0" brushRef="#br0" timeOffset="54">10513 4036 1143 0,'0'0'0'0,"0"0"0"0,0 0 0 0,0 0 16 0,0 0-16 16,-7 5 17-16,1 4-17 0,6-9 32 0,0 0-32 15,-1 10 33-15,-3 2-33 0,4-12 6 0,0 0-6 16,0 17 6-16,9 2-6 0,-9-19 0 0,0 0 0 15,18 33 0-15,6 7 0 0,3 2-880 0</inkml:trace>
  <inkml:trace contextRef="#ctx0" brushRef="#br0" timeOffset="55">10938 4480 1121 0,'0'0'0'0,"0"0"0"15,9-8 0-15,-9 8 4 0,0 0-4 16,3-19 4-16,-6-9-4 0,3 28 8 0,0 0-8 0,-6-38 9 16,-8-14-9-16,14 52 75 0,0 0-75 0,-12-45 75 0,7 21-75 15,5 24 95-15,0 0-95 0,-9-12 95 0,-9 8-95 16,18 4 76-16,0 0-76 0,-17 16 76 0,-5 13-76 16,22-29 58-16,0 0-58 0,-19 40 58 0,5 5-58 15,14-45 39-15,0 0-39 0,-9 43 40 0,4-5-40 16,5-38 24-16,0 0-24 0,5 32 24 0,6-12-24 15,-11-20 16-15,0 0-16 0,17 12 16 0,1-5-16 16,-18-7 8-16,0 0-8 0,18-7 8 0,-1-5-8 0,-17 12 2 16,0 0-2-16,18-17 2 0,-9-2-2 0,-9 19 0 15,0 0 0-15,5-17 0 0,-3 5 0 0,-2 12-1 16,0 0 1-16,1-13 0 0,5 3 0 0,-6 10-1 0,0 0 1 16,0 0-1-16,14 12 1 0,-14-12 0 0,0 0 0 15,12 28 0-15,8 8 0 0,-20-36 0 0,0 0 0 16,17 56 0-16,1 28 0 0,-18-84 2 0,0 0-2 15,10 90 3-15,-10-1-3 0,0-89 7 0,0 0-7 0,-10 86 7 16,-17 1-7-16,27-87 11 0,0 0-11 0,-31 78 12 16,-6-14-12-16,37-64 18 0,0 0-18 0,-34 41 18 15,6-20-18-15,28-21 20 0,0 0-20 0,-28-2 21 16,-11-26-21-16,39 28 18 0,0 0-18 0,-34-48 18 16,8-21-18-16,26 69 15 0,0 0-15 0,-12-82 16 15,19-2-16-15,-7 84 13 0,0 0-13 0,23-87 13 16,22-3-13-16,-45 90 11 0,0 0-11 0,59-88 12 15,-1 19-12-15,-58 69 10 0,0 0-10 0,63-66 11 16,-3-7-11-16,-60 73 8 0,0 0-8 0,59-76 8 0,-14-9-8 16,-45 85 8-16,0 0-8 0,36-85 8 0,-13 13-8 15,-23 72 6-15,0 0-6 0,14-69 7 0,-7-11-7 16,-7 80 6-16,0 0-6 0,0-73 7 0,0 8-7 16,0 65 8-16,0 0-8 0,-4-47 8 0,4 23-8 15,0 24 9-15,0 0-9 0,0 0 10 0,-9 34-10 16,9-34 11-16,0 0-11 0,-5 49 11 0,5 11-11 15,0-60 11-15,0 0-11 0,0 66 11 0,9-5-11 16,-9-61 10-16,0 0-10 0,5 57 11 0,-1 14-11 0,-4-71 10 16,0 0-10-16,5 72 10 0,4 1-10 0,-9-73 9 15,0 0-9-15,14 57 10 0,0-21-10 0,-14-36 7 16,0 0-7-16,16 13 8 0,3-20-8 0,-19 7 7 0,0 0-7 16,20-21 8-16,4-16-8 0,-24 37 8 0,0 0-8 15,23-41 9-15,-3-2-9 0,-20 43 10 0,0 0-10 16,21-33 11-16,5 29-11 0,-26 4 10 0,0 0-10 15,32 21 10-15,7 26-10 0,-39-47 10 0,0 0-10 16,35 45 10-16,1-4-10 0,-36-41 2 0,0 0-2 0,28 35 2 16,2-6-2-16,-30-29 1 0,0 0-1 0,24 13 1 15,-11-22-1-15,-1 2-1813 0</inkml:trace>
  <inkml:trace contextRef="#ctx0" brushRef="#br0" timeOffset="56">11732 3766 908 0,'0'0'0'0,"5"20"0"0,0 24 0 16,-5-44 21-16,0 0-21 0,9 50 22 0,3 5-22 0,-12-55 52 16,0 0-52-16,9 57 53 0,2-1-53 0,-11-56 48 15,0 0-48-15,9 66 49 0,-4 10-49 0,-5-76-2 16,0 0 2-16,7 76-2 0,7-7 2 0,0 0-802 15</inkml:trace>
  <inkml:trace contextRef="#ctx0" brushRef="#br0" timeOffset="57">11772 4202 1244 0,'0'0'0'0,"0"0"0"16,11-4 0-16,-11 4 12 0,0 0-12 0,12-5 13 15,6-2-13-15,-18 7 38 0,0 0-38 0,24-12 39 16,15 0-39-16,-39 12 4 0,0 0-4 0,46-16 5 16,7 8-5-16,2-4-957 0</inkml:trace>
  <inkml:trace contextRef="#ctx0" brushRef="#br0" timeOffset="58">13153 4513 886 0,'0'0'0'0,"0"0"0"0,20-24 0 16,-20 24 60-16,0 0-60 0,19-29 61 0,6-15-61 16,-25 44 104-16,0 0-104 0,30-65 105 0,3-20-105 15,-33 85 73-15,0 0-73 0,34-88 73 0,-2 11-73 16,-32 77 52-16,0 0-52 0,21-57 53 0,-11 24-53 16,-10 33 38-16,0 0-38 0,-8-27 38 0,-21 6-38 15,29 21 29-15,0 0-29 0,-37-3 29 0,-7 15-29 0,44-12 26 16,0 0-26-16,-37 24 27 0,9 9-27 0,28-33 14 15,0 0-14-15,-20 33 14 0,13 6-14 0,7-39 13 0,0 0-13 16,0 44 14-16,16 9-14 0,-16-53 13 0,0 0-13 16,30 56 14-16,11-6-14 0,-41-50 12 0,0 0-12 15,49 47 12-15,2-2-12 0,-51-45 13 0,0 0-13 16,45 36 13-16,-14-7-13 0,-31-29 15 0,0 0-15 16,14 28 16-16,-22-4-16 0,8-24 12 0,0 0-12 15,-27 19 12-15,-15-1-12 0,42-18 9 0,0 0-9 0,-44 12 10 16,3-5-10-16,41-7 7 0,0 0-7 0,-28 0 8 15,10-7-8-15,18 7 2 0,0 0-2 0,-9-12 3 16,9-13-3-16,0 1-1350 0</inkml:trace>
  <inkml:trace contextRef="#ctx0" brushRef="#br0" timeOffset="59">13543 4117 1054 0,'0'0'0'0,"0"9"0"16,4 6 0-16,-4-15 13 0,0 0-13 0,5 37 13 0,-5 27-13 15,0-64 29-15,0 0-29 0,3 65 29 0,5-4-29 16,-8-61 74-16,0 0-74 0,12 48 75 0,2-11-75 16,-14-37 61-16,0 0-61 0,21 24 62 0,2-12-62 15,-23-12 56-15,0 0-56 0,28 4 56 0,-1-4-56 16,-27 0 43-16,0 0-43 0,23-7 44 0,-6-11-44 16,-17 18 35-16,0 0-35 0,13-27 35 0,-6-18-35 0,-7 45 38 15,0 0-38-15,-2-57 39 0,-12-8-39 16,14 65 36-16,0 0-36 0,-21-57 36 0,-6 18-36 0,27 39 34 15,0 0-34-15,-33-25 35 0,1 17-35 0,32 8 30 16,0 0-30-16,-39 5 31 0,6 7-31 0,33-12 16 16,0 0-16-16,-25 21 17 0,20 10-17 0,5-31 10 0,0 0-10 15,7 24 10-15,9-8-10 0,-1-4-1449 0</inkml:trace>
  <inkml:trace contextRef="#ctx0" brushRef="#br0" timeOffset="60">13905 4117 1367 0,'0'0'0'0,"3"21"0"15,1 27 0-15,-4-48 3 0,0 0-3 0,7 61 4 16,2 3-4-16,-9-64 8 0,0 0-8 0,12 57 9 16,2-17-9-16,-14-40 36 0,0 0-36 0,20 29 37 15,4-6-37-15,-24-23 37 0,0 0-37 0,25 13 37 16,-2-9-37-16,-23-4 36 0,0 0-36 0,26-5 37 0,10-11-37 15,-36 16 33-15,0 0-33 0,30-31 34 0,-6-10-34 16,-24 41 36-16,0 0-36 0,21-52 36 0,-5-14-36 16,-16 66 31-16,0 0-31 0,11-61 31 0,-6 18-31 15,-5 43 26-15,0 0-26 0,0-29 26 0,0 13-26 16,0 16 25-16,0 0-25 0,0 0 25 0,0-9-25 16,0 9 24-16,0 0-24 0,9 9 24 0,5 24-24 15,-14-33 24-15,0 0-24 0,20 48 24 0,10 20-24 0,-30-68 19 16,0 0-19-16,31 66 20 0,5-14-20 0,-36-52 16 15,0 0-16-15,37 39 16 0,-11-14-16 0,-26-25 13 16,0 0-13-16,23 12 14 0,-7-7-14 0,-16-5 15 0,0 0-15 16,16-9 16-16,-2-15-16 0,-14 24 15 15,0 0-15-15,14-33 16 0,-2-15-16 0,-12 48 12 0,0 0-12 16,11-56 12-16,-2-1-12 0,-9 57 9 0,0 0-9 16,7-48 10-16,-2 23-10 0,-5 25 10 0,0 0-10 15,2-12 10-15,5 12-10 0,-7 0 9 0,0 0-9 16,10 16 10-16,5 20-10 0,-15-36 8 0,0 0-8 0,15 50 8 15,3 6-8-15,-18-56 6 0,0 0-6 16,23 52 7-16,0-14-7 0,-23-38 5 0,0 0-5 0,25 31 5 16,1-3-5-16,1-4-1659 0</inkml:trace>
  <inkml:trace contextRef="#ctx0" brushRef="#br0" timeOffset="61">14907 3975 1435 0,'0'0'0'0,"0"0"0"0,-6 9 0 16,6-9 24-16,0 0-24 0,-12 15 24 0,-2 10-24 16,14-25 43-16,0 0-43 0,-14 29 44 0,5 11-44 15,9-40 77-15,0 0-77 0,-4 52 77 0,10 5-77 16,-6-57 44-16,0 0-44 0,12 60 44 0,2-6-44 16,-14-54 38-16,0 0-38 0,23 43 38 0,9-13-38 15,-32-30 33-15,0 0-33 0,39 19 33 0,12-11-33 16,-51-8 26-16,0 0-26 0,58-5 27 0,6-14-27 15,-64 19 25-15,0 0-25 0,58-29 25 0,-12-8-25 0,-46 37 22 16,0 0-22-16,35-43 22 0,-21-5-22 0,-14 48 20 16,0 0-20-16,4-49 20 0,-13 13-20 0,9 36 16 0,0 0-16 15,-23-24 17-15,-13 12-17 0,36 12 12 0,0 0-12 16,-37 6 12-16,-1 24-12 0,38-30 10 16,0 0-10-16,-27 52 11 0,17 20-11 0,10-72 9 0,0 0-9 15,5 66 10-15,16-14-10 0,-21-52 7 0,0 0-7 16,34 40 8-16,8-16-8 0,-42-24 6 0,0 0-6 15,48 16 7-15,-4-11-7 0,-44-5 0 0,0 0 0 0,44 0 1 16,2-9-1-16,-1 1-1641 0</inkml:trace>
  <inkml:trace contextRef="#ctx0" brushRef="#br0" timeOffset="62">16820 4141 819 0,'0'0'0'15,"0"0"0"-15,0-36 0 0,0 36 35 0,0 0-35 16,-3-28 36-16,-1 7-36 0,4 21 72 0,0 0-72 0,-10-24 72 16,-13-9-72-16,23 33 61 0,0 0-61 0,-27-31 62 15,6 14-62-15,21 17 61 0,0 0-61 0,-24-7 62 16,-12 10-62-16,36-3 49 0,0 0-49 0,-37 13 50 16,4-1-50-16,33-12 39 0,0 0-39 0,-28 17 39 15,5 5-39-15,23-22 39 0,0 0-39 0,-13 25 39 16,17-1-39-16,-4-24 36 0,0 0-36 0,21 29 36 15,21 8-36-15,-42-37 31 0,0 0-31 0,53 39 31 16,2 10-31-16,-55-49 23 0,0 0-23 0,62 52 24 16,3-7-24-16,-65-45 16 0,0 0-16 0,60 45 17 0,-21-12-17 15,-39-33 11-15,0 0-11 0,17 27 12 0,-29-2-12 16,12-25 11-16,0 0-11 0,-34 19 12 0,-20 1-12 16,54-20 10-16,0 0-10 0,-62 9 11 0,-2-9-11 15,64 0 4-15,0 0-4 0,-61-5 5 0,13-6-5 16,48 11 0-16,0 0 0 0,-33-20 0 0,15-20 0 15,18 40-2-15,0 0 2 0,-5-50-2 0,17-18 2 0,-3 4-1306 16</inkml:trace>
  <inkml:trace contextRef="#ctx0" brushRef="#br0" timeOffset="63">16953 3871 1087 0,'0'0'0'15,"5"12"0"-15,6 16 0 0,-11-28-3 0,0 0 3 16,14 36-2-16,0 6 2 0,-14-42-3 0,0 0 3 0,16 43-3 16,0 2 3-16,-16-45 5 0,0 0-5 0,17 52 6 15,-3 2-6-15,-14-54 40 0,0 0-40 0,11 55 41 16,1-13-41-16,-12-42 74 0,0 0-74 0,13 34 74 16,2-9-74-16,-15-25 77 0,0 0-77 0,15 13 77 15,-5-6-77-15,-10-7 63 0,0 0-63 0,11-8 64 16,6-17-64-16,-17 25 44 0,0 0-44 0,18-34 45 15,-7-11-45-15,-11 45 38 0,0 0-38 0,12-42 39 16,-7 15-39-16,-5 27 32 0,0 0-32 0,4-16 33 16,-2 7-33-16,-2 9 28 0,0 0-28 0,0 0 29 0,10-3-29 15,-10 3 22-15,0 0-22 0,14 15 22 0,6 27-22 16,-20-42 17-16,0 0-17 0,26 47 18 0,6-6-18 16,-32-41 12-16,0 0-12 0,37 37 13 0,7-13-13 15,-44-24 9-15,0 0-9 0,44 12 10 0,-5-9-10 16,-39-3 8-16,0 0-8 0,32-12 9 0,-2-12-9 15,-30 24 6-15,0 0-6 0,21-33 7 0,0-14-7 16,-21 47 8-16,0 0-8 0,16-41 8 0,-11 17-8 0,-5 24 8 16,0 0-8-16,4-16 8 0,-4 4-8 0,0 12 8 15,0 0-8-15,0-5 8 0,0 5-8 0,0 0 7 16,0 0-7-16,0 8 7 0,0 22-7 0,0-30 5 16,0 0-5-16,5 40 6 0,-2-4-6 0,-3-36 4 0,0 0-4 15,11 31 5-15,1-7-5 0,-12-24 3 0,0 0-3 16,15 18 3-16,-7-15-3 0,-8-3 2 15,0 0-2-15,11-12 2 0,3-9-2 0,-14 21 2 0,0 0-2 16,11-34 2-16,-10-8-2 0,-1 42 2 0,0 0-2 16,-1-43 3-16,-1 17-3 0,2 26 6 0,0 0-6 0,-5-24 6 15,-6 1-6-15,11 23 10 0,0 0-10 0,-12-21 10 16,1 9-10-16,11 12 11 0,0 0-11 0,-7-8 11 16,0 8-11-16,7 0 11 0,0 0-11 0,-7 8 11 15,2 17-11-15,5-25 6 0,0 0-6 16,0 27 6-16,8-6-6 0,1 0-1611 0</inkml:trace>
  <inkml:trace contextRef="#ctx0" brushRef="#br0" timeOffset="64">17895 4029 1491 0,'0'0'0'0,"0"0"0"0,0 15 0 16,0-15 12-16,0 0-12 0,5 21 12 0,0 12-12 15,-5-33 27-15,0 0-27 0,13 47 27 0,10 3-27 16,-23-50 41-16,0 0-41 0,22 48 42 0,3-8-42 0,-25-40 40 16,0 0-40-16,25 28 41 0,-8-16-41 0,-17-12 49 15,0 0-49-15,20 3 49 0,1-13-49 0,-21 10 47 16,0 0-47-16,23-24 47 0,3-14-47 0,-26 38 38 0,0 0-38 16,23-47 39-16,-5 11-39 0,-18 36 30 0,0 0-30 15,14-30 30-15,-5 9-30 0,-9 21 27 0,0 0-27 16,5-15 27-16,-1 6-27 0,-4 9 23 0,0 0-23 15,0 0 23-15,10-10-23 0,-10 10 18 0,0 0-18 16,13 7 18-16,6 14-18 0,-19-21 13 0,0 0-13 16,27 27 14-16,4 1-14 0,-31-28 11 0,0 0-11 0,36 26 12 15,-5-4-12-15,-31-22 7 0,0 0-7 0,27 12 7 16,-3-22-7-16,-24 10 5 0,0 0-5 0,22-17 6 16,-3-11-6-16,-19 28 5 0,0 0-5 0,14-33 6 15,-5 0-6-15,-9 33 7 0,0 0-7 0,3-36 7 16,-4-12-7-16,1 48 6 0,0 0-6 0,-4-61 6 15,-10-3-6-15,14 64 6 0,0 0-6 0,-12-68 7 16,-9 15-7-16,21 53 5 0,0 0-5 0,-18-45 6 16,6 17-6-16,12 28 5 0,0 0-5 0,-11-9 6 0,-3 11-6 15,14-2 5-15,0 0-5 0,-11 19 5 16,6 18-5-16,5-37 3 0,0 0-3 0,0 45 3 0,9 12-3 16,-9-57 2-16,0 0-2 0,14 59 2 0,4-6-2 15,-18-53 1-15,0 0-1 0,24 49 1 0,5-1-1 16,-29-48 0-16,0 0 0 0,33 52 1 0,2 0-1 15,-35-52-4-15,0 0 4 0,43 41-4 0,6-16 4 16,0-5-1710-16</inkml:trace>
  <inkml:trace contextRef="#ctx0" brushRef="#br0" timeOffset="65">18838 4089 1323 0,'0'0'0'0,"0"0"0"0,6-20 0 0,-6 20 0 16,0 0 0-16,-4-16 0 0,-6 4 0 0,10 12 2 0,0 0-2 15,-23-4 2-15,-16 8-2 16,39-4 24-16,0 0-24 0,-41 12 24 0,6 12-24 0,35-24 48 0,0 0-48 15,-28 31 49-15,8 6-49 0,20-37 57 0,0 0-57 16,-12 38 57-16,10 8-57 0,2-46 60 0,0 0-60 16,11 39 61-16,8-12-61 0,-19-27 51 0,0 0-51 0,32 16 52 15,8-13-52-15,-40-3 46 0,0 0-46 0,45-15 46 16,-3-16-46-16,-42 31 37 0,0 0-37 0,33-42 37 16,-4-10-37-16,-29 52 28 0,0 0-28 0,19-57 29 15,-12-4-29-15,-7 61 26 0,0 0-26 0,-3-76 27 16,-12-21-27-16,15 97 20 0,0 0-20 0,-17-97 20 15,-3 21-20-15,20 76 18 0,0 0-18 0,-17-53 19 16,3 22-19-16,14 31 15 0,0 0-15 0,-9-6 16 16,-5 18-16-16,14-12 15 0,0 0-15 0,-9 30 15 15,5 25-15-15,4-55 15 0,0 0-15 0,4 66 15 16,15 14-15-16,-19-80 15 0,0 0-15 0,30 77 16 0,9-4-16 16,-39-73 13-16,0 0-13 0,39 73 14 0,2 10-14 15,-41-83 6-15,0 0-6 0,35 85 7 0,2-11-7 16,-37-74 2-16,0 0-2 0,32 59 2 0,-1-30-2 15,-2 3-1687-15</inkml:trace>
  <inkml:trace contextRef="#ctx0" brushRef="#br0" timeOffset="66">19794 3842 1087 0,'0'0'0'0,"0"0"0"16,4-7 0-16,-4 7-2 0,0 0 2 0,0 0-2 16,9 19 2-16,-9-19-16 0,0 0 16 0,9 29-15 15,5 11 15-15,-14-40 13 0,0 0-13 0,16 42 14 0,-2 4-14 16,-14-46 49-16,0 0-49 0,12 42 49 0,-1 6-49 16,-11-48 77-16,0 0-77 0,8 52 77 0,-4 5-77 15,-4-57 79-15,0 0-79 0,5 56 79 0,0-11-79 16,-5-45 62-16,0 0-62 0,8 33 63 0,-3-18-63 15,-5-15 51-15,0 0-51 0,0 0 52 0,10 0-52 16,-10 0 42-16,0 0-42 0,16-24 42 0,14-24-42 16,-30 48 37-16,0 0-37 0,39-56 38 0,10 11-38 15,-49 45 32-15,0 0-32 0,55-24 32 0,2 21-32 0,-57 3 28 16,0 0-28-16,51 19 29 0,-12 13-29 0,-39-32 24 16,0 0-24-16,28 45 24 0,-14 2-24 0,-14-47 17 15,0 0-17-15,5 49 17 0,-17-8-17 0,12-41 12 0,0 0-12 16,-27 31 13-16,-15-10-13 0,42-21 10 0,0 0-10 15,-58 9 11-15,-18-9-11 0,76 0 4 0,0 0-4 16,-72-9 5-16,21-6-5 0,51 15 1 0,0 0-1 16,-41-25 2-16,14-4-2 0,27 29 0 0,0 0 0 15,-12-35 0-15,10 2 0 0,2 33-1 0,0 0 1 0,9-24-1 16,14 7 1-16,-23 17-4 0,0 0 4 0,37-12-3 16,21 12 3-16,-58 0-5 0,0 0 5 0,69 5-5 15,2 4 5-15,-71-9-12 0,0 0 12 0,65 10-11 16,-9-5 11-16,-56-5-14 0,0 0 14 0,55 0-14 15,-5-5 14-15,-50 5-20 0,0 0 20 0,49-16-19 16,0-11 19-16,-49 27-20 0,0 0 20 0,39-33-19 16,-14 9 19-16,-25 24-10 0,0 0 10 0,10-25-9 15,-3 5 9-15,-7 20-4 0,0 0 4 0,-8-25-3 16,-17 1 3-16,25 24-1 0,0 0 1 0,-30-12 0 16,-4 12 0-16,34 0 0 0,0 0 0 0,-31 17 0 0,6 11 0 15,25-28 4-15,0 0-4 0,-16 36 5 0,9 9-5 16,7-45 15-16,0 0-15 0,5 44 15 0,9-3-15 15,-14-41 22-15,0 0-22 0,27 33 23 0,5-5-23 16,-32-28 25-16,0 0-25 0,40 20 26 0,4-7-26 16,-44-13 8-16,0 0-8 0,46 3 8 0,-9-8-8 15,0-2-1525-15</inkml:trace>
  <inkml:trace contextRef="#ctx0" brushRef="#br0" timeOffset="67">22096 4380 1132 0,'0'0'0'0,"-3"-9"0"15,-3-11 0-15,6 20 42 0,0 0-42 0,-15-28 42 0,-10 0-42 16,25 28 33-16,0 0-33 0,-32-21 34 0,-5 15-34 15,37 6 19-15,0 0-19 0,-41 3 20 0,-4 13-20 16,45-16 30-16,0 0-30 0,-41 27 31 0,11 10-31 16,30-37 34-16,0 0-34 0,-25 38 34 0,8-2-34 15,17-36 34-15,0 0-34 0,-13 31 35 0,5-10-35 16,8-21 32-16,0 0-32 0,-2 19 33 0,5-7-33 0,-3-12 26 16,0 0-26-16,11 9 27 0,7-9-27 0,-18 0 20 15,0 0-20-15,31-4 21 0,12-13-21 0,-43 17 23 16,0 0-23-16,51-24 23 0,0-13-23 0,-51 37 20 0,0 0-20 15,42-51 21-15,-17-26-21 0,-25 77 19 0,0 0-19 16,14-78 20-16,-14 2-20 0,0 76 20 0,0 0-20 16,0-69 21-16,-5 10-21 0,5 59 19 0,0 0-19 15,-7-53 20-15,-6 4-20 0,13 49 18 0,0 0-18 16,-12-40 19-16,5 20-19 0,7 20 15 0,0 0-15 16,-11-9 16-16,-6 11-16 0,17-2 13 0,0 0-13 15,-20 19 14-15,3 17-14 0,17-36 10 0,0 0-10 0,-13 45 10 16,10 4-10-16,3-49 9 0,0 0-9 0,5 51 10 15,7 19-10-15,-12-70 8 0,0 0-8 0,20 69 9 16,8 2-9-16,-28-71 8 0,0 0-8 0,35 66 9 16,2-14-9-16,-37-52 7 0,0 0-7 0,37 39 7 15,2-14-7-15,-39-25 5 0,0 0-5 0,41 12 6 16,3-12-6-16,-44 0 4 0,0 0-4 0,46-7 5 16,1-14-5-16,-47 21 6 0,0 0-6 0,41-28 6 0,-15-5-6 15,-26 33 6-15,0 0-6 0,18-36 7 0,-7 8-7 16,-11 28 7-16,0 0-7 0,9-17 7 0,-8 7-7 15,-1 10 8-15,0 0-8 0,7 7 9 0,4 20-9 16,-11-27 6-16,0 0-6 0,12 33 6 0,1 0-6 16,-13-33 4-16,0 0-4 0,10 31 4 0,-6-5-4 15,-4-26 2-15,0 0-2 0,0 19 3 0,0-7-3 16,0-12 0-16,0 0 0 0,0 0 1 0,3 9-1 16,1-2-1567-16</inkml:trace>
  <inkml:trace contextRef="#ctx0" brushRef="#br0" timeOffset="68">22426 3960 1255 0,'0'0'0'16,"0"0"0"-16,-7-16 0 0,7 16 16 0,0 0-16 15,-7-12 17-15,0 7-17 0,7 5 28 0,0 0-28 16,-7 0 28-16,0 8-28 0,7-8 8 0,0 0-8 0,0 16 9 16,10 1-9-16,-10-17 0 0,0 0 0 0,18 24 0 15,5 8 0-15,0-3-961 0</inkml:trace>
  <inkml:trace contextRef="#ctx0" brushRef="#br0" timeOffset="69">22638 4553 1110 0,'0'0'0'0,"0"0"0"15,7-12 0-15,-7 12 2 0,0 0-2 0,9-12 2 0,-2-4-2 16,-7 16 2-16,0 0-2 0,9-29 2 0,3-20-2 15,-12 49 50-15,0 0-50 0,9-55 50 0,1 7-50 16,-10 48 69-16,0 0-69 0,9-40 69 0,-5 22-69 16,-4 18 71-16,0 0-71 0,3-6 72 0,6 4-72 15,-9 2 60-15,0 0-60 0,19 5 61 0,13 11-61 16,-32-16 43-16,0 0-43 0,34 24 44 0,-6 0-44 16,-28-24 34-16,0 0-34 0,28 24 35 0,-5-3-35 15,-23-21 24-15,0 0-24 0,26 12 25 0,-10-5-25 0,-16-7 23 16,0 0-23-16,16 5 24 0,-2-10-24 0,-14 5 16 15,0 0-16-15,18-10 17 0,3-8-17 0,-21 18 17 0,0 0-17 16,20-32 18-16,-12-12-18 0,-8 44 17 16,0 0-17-16,2-48 17 0,-4 8-17 0,2 40 16 0,0 0-16 15,-7-29 17-15,-2 13-17 0,9 16 14 0,0 0-14 16,-12-3 15-16,-4 18-15 0,16-15 11 16,0 0-11-16,-14 31 11 0,4 14-11 0,10-45 8 0,0 0-8 15,-6 45 9-15,8-1-9 0,-2-44 8 0,0 0-8 0,14 38 8 16,9-7-8-16,-23-31 5 0,0 0-5 0,27 21 5 15,-1-9-5-15,-26-12 4 0,0 0-4 0,32 7 4 16,7 1-4-16,-2-3-1522 0</inkml:trace>
  <inkml:trace contextRef="#ctx0" brushRef="#br0" timeOffset="70">23454 4110 852 0,'0'0'0'0,"0"0"0"15,-10 19 0-15,10-19 92 0,0 0-92 16,-12 28 92-16,-4 17-92 0,16-45 99 0,0 0-99 0,-16 52 100 15,0 1-100-15,16-53 65 0,0 0-65 0,-9 56 65 16,6-15-65-16,3-41 42 0,0 0-42 0,5 37 43 16,11-6-43-16,-16-31 21 0,0 0-21 0,24 24 22 15,15-3-22-15,-39-21 20 0,0 0-20 0,48 5 20 16,8-10-20-16,-56 5 18 0,0 0-18 0,67-12 19 16,13-16-19-16,-80 28 17 0,0 0-17 0,68-36 18 15,-15-16-18-15,-53 52 13 0,0 0-13 0,36-63 13 0,-17-16-13 16,-19 79 21-16,0 0-21 0,9-78 22 15,-9 5-22-15,0 73 23 0,0 0-23 0,-5-64 23 0,-6 4-23 16,11 60 21-16,0 0-21 0,-9-49 22 0,7 16-22 16,2 33 20-16,0 0-20 0,-1-19 20 0,-3 7-20 15,4 12 16-15,0 0-16 0,0 0 17 0,-9 21-17 16,9-21 14-16,0 0-14 0,0 35 14 0,4 10-14 16,-4-45 12-16,0 0-12 0,5 48 13 0,4 4-13 15,-9-52 11-15,0 0-11 0,9 60 11 0,-2 15-11 0,-7-75 12 16,0 0-12-16,7 76 12 0,-4-12-12 0,-3-64 12 15,0 0-12-15,7 57 13 0,1-14-13 0,-8-43 8 16,0 0-8-16,7 37 9 0,0-16-9 0,-4 3-1423 16</inkml:trace>
  <inkml:trace contextRef="#ctx0" brushRef="#br0" timeOffset="71">23786 4299 1009 0,'0'0'0'0,"12"-4"0"16,17-1 0-16,-29 5 26 0,0 0-26 0,31-7 27 16,-6-2-27-16,-25 9 34 0,0 0-34 0,30-3 34 15,14-9-34-15,-44 12 13 0,0 0-13 0,50-5 14 16,-5 10-14-16,-45-5 18 0,0 0-18 0,41 15 18 16,-6 13-18-16,-35-28 22 0,0 0-22 0,25 30 22 15,-11 1-22-15,-14-31 31 0,0 0-31 0,7 24 31 16,-3-7-31-16,-4-17 33 0,0 0-33 0,1 9 34 15,1-2-34-15,-2-7 25 0,0 0-25 0,0 0 26 16,9 0-26-16,-4 0-1003 0</inkml:trace>
  <inkml:trace contextRef="#ctx0" brushRef="#br0" timeOffset="72">24202 4036 819 0,'0'0'0'0,"0"0"0"0,0 0 0 16,0 0 7-16,0 0-7 0,7 1 8 0,-8 6-8 0,1-7 2 15,0 0-2-15,0 12 3 0,3 1-3 0,1 2-570 16</inkml:trace>
  <inkml:trace contextRef="#ctx0" brushRef="#br0" timeOffset="73">24419 4133 1300 0,'0'0'0'15,"-1"8"0"-15,-7 13 0 0,8-21-5 0,0 0 5 0,-7 36-4 16,2 16 4-16,5-52-8 0,0 0 8 0,-2 49-7 16,8-1 7-16,-6-48 13 0,0 0-13 0,14 37 14 15,2-8-14-15,-16-29 40 0,0 0-40 0,26 22 40 16,8-9-40-16,-34-13 57 0,0 0-57 0,40 0 58 16,6-7-58-16,-46 7 59 0,0 0-59 0,41-12 60 15,-15-4-60-15,-26 16 50 0,0 0-50 0,19-26 51 16,-1-22-51-16,-18 48 38 0,0 0-38 0,5-52 39 15,-6-4-39-15,1 56 35 0,0 0-35 0,-11-50 36 0,-7 14-36 16,18 36 28-16,0 0-28 0,-24-23 28 0,-6 15-28 16,30 8 23-16,0 0-23 0,-29 0 24 0,7 8-24 15,22-8 18-15,0 0-18 0,-18 12 19 0,6 4-19 16,12-16 17-16,0 0-17 0,-9 12 17 0,5-5-17 16,4-7 11-16,0 0-11 0,0 9 11 0,0-9-11 15,0 0 7-15,0 0-7 0,13 3 7 0,2-3-7 16,-15 0 5-16,0 0-5 0,25-3 5 0,7-6-5 0,-32 9 4 15,0 0-4-15,33-7 4 0,-4-5-4 0,-29 12 2 16,0 0-2-16,30-9 3 0,7 1-3 0,-37 8 2 16,0 0-2-16,35 0 2 0,-2 5-2 0,-33-5 1 0,0 0-1 15,29 19 2-15,-5 14-2 0,-24-33 2 0,0 0-2 16,20 36 2-16,-6 6-2 0,-14-42 2 16,0 0-2-16,9 39 2 0,-4-6-2 0,-5-33 2 0,0 0-2 15,4 28 3-15,-3-16-3 0,-1-12 3 0,0 0-3 16,0 0 3-16,0 0-3 0,0 0 4 0,0 0-4 15,0 0 4-15,21-28-4 0,-21 28 2 0,0 0-2 0,22-26 2 16,-1 2-2-16,-21 24 0 0,0 0 0 0,24-31 1 16,8-14-1-16,-32 45 0 0,0 0 0 0,32-40 0 15,-16 16 0-15,-16 24 0 0,0 0 0 0,19-9 0 16,13 6 0-16,-32 3 0 0,0 0 0 0,34 3 0 16,-4 15 0-16,-30-18 0 0,0 0 0 0,22 27 1 15,-6 13-1-15,-16-40 3 0,0 0-3 0,13 36 4 16,-5-3-4-16,-8-33 9 0,0 0-9 0,8 25 10 15,-5-1-10-15,-3-24 9 0,0 0-9 0,5 15 10 16,2-2-10-16,-7-13 7 0,0 0-7 0,15 3 7 0,16 2-7 16,1-1-1589-16</inkml:trace>
  <inkml:trace contextRef="#ctx0" brushRef="#br0" timeOffset="74">25455 4195 1468 0,'0'0'0'0,"-4"-5"0"0,-6-16 0 15,10 21 19-15,0 0-19 0,-18-16 19 0,-5 9-19 16,23 7 35-16,0 0-35 0,-30 7 35 0,-4 11-35 0,34-18 27 15,0 0-27-15,-29 31 27 0,9 9-27 0,20-40 35 16,0 0-35-16,-14 38 36 0,10 1-36 0,4-39 38 16,0 0-38-16,4 32 38 0,7-12-38 0,-11-20 37 15,0 0-37-15,14 16 38 0,0-11-38 0,-14-5 33 0,0 0-33 16,16 4 34-16,3-11-34 0,-19 7 27 0,0 0-27 16,23-18 27-16,7-14-27 0,-30 32 20 0,0 0-20 15,26-44 21-15,-10 3-21 0,-16 41 13 0,0 0-13 16,9-37 13-16,-4 10-13 0,-5 27 9 0,0 0-9 15,4-19 9-15,-2 10-9 0,-2 9 8 0,0 0-8 0,7 0 8 16,5 12-8-16,-12-12 6 0,0 0-6 0,18 24 7 16,1 20-7-16,-19-44 6 0,0 0-6 0,20 48 7 15,4-3-7-15,-24-45 4 0,0 0-4 0,25 33 5 16,-6-17-5-16,-19-16 3 0,0 0-3 0,16 8 4 16,-2-13-4-16,-14 5 4 0,0 0-4 0,16-24 4 15,7-35-4-15,-23 59 9 0,0 0-9 0,23-66 9 16,-12-7-9-16,-11 73 13 0,0 0-13 0,9-72 14 15,-2 3-14-15,-7 69 11 0,0 0-11 0,7-77 12 16,0-4-12-16,-7 81 17 0,0 0-17 0,3-71 17 0,-3 35-17 16,0 36 19-16,0 0-19 0,-2-18 19 0,2 18-19 15,0 0 18-15,0 0-18 0,-10 25 19 0,-2 20-19 16,12-45 16-16,0 0-16 0,-11 60 16 0,6 8-16 16,5-68 16-16,0 0-16 0,0 69 16 0,8 4-16 15,-8-73 15-15,0 0-15 0,11 78 16 0,1 17-16 16,-12-95 12-16,0 0-12 0,16 86 12 0,5-10-12 15,-21-76 11-15,0 0-11 0,20 64 11 0,5-12-11 0,1 5-1772 16</inkml:trace>
  <inkml:trace contextRef="#ctx0" brushRef="#br0" timeOffset="75">1478 6130 807 0,'0'0'0'0,"0"0"0"0,0 0 0 16,0 0 47-16,0 0-47 0,12-18 48 0,-10-2-48 16,-2 20 117-16,0 0-117 0,9-19 117 0,12 6-117 0,-21 13 84 15,0 0-84-15,28-8 84 0,13 8-84 0,-41 0 62 16,0 0-62-16,35 8 62 0,-3 8-62 15,-32-16 50-15,0 0-50 0,19 24 50 0,-11 9-50 0,-8-33 38 0,0 0-38 16,-8 31 38-16,-6 2-38 0,14-33 24 16,0 0-24-16,-19 28 25 0,-11 1-25 0,30-29 20 0,0 0-20 15,-26 28 21-15,6-7-21 0,20-21 18 0,0 0-18 0,-14 12 19 16,0-5-19-16,14-7 8 0,0 0-8 0,-12 5 9 16,12-5-9-16,0 0 3 0,0 0-3 0,-9-5 3 15,9 5-3-15,0 0 1 0,0 0-1 0,-13-7 1 16,13 7-1-16,0 0 0 0,0 0 0 0,-5-5 0 15,5 5 0-15,0 0 0 0,0 0 0 0,18 5 0 16,22 7 0-16,-40-12 0 0,0 0 0 0,46 19 0 16,2 5 0-16,-48-24-1 0,0 0 1 0,46 33 0 15,-15 0 0-15,-31-33-6 0,0 0 6 0,32 31-5 16,-4-10 5-16,2 0-1248 0</inkml:trace>
  <inkml:trace contextRef="#ctx0" brushRef="#br0" timeOffset="76">1596 5756 908 0,'0'0'0'0,"-8"0"0"0,-17-2 0 0,25 2 6 15,0 0-6-15,-27-2 6 0,4 2-6 0,23 0 41 16,0 0-41-16,-30 12 42 0,-7 9-42 0,37-21 58 15,0 0-58-15,-40 30 58 0,-1 13-58 0,41-43 42 0,0 0-42 16,-37 57 43-16,-3 24-43 0,40-81 32 0,0 0-32 16,-30 89 33-16,14-1-33 0,16-88 34 0,0 0-34 15,-7 88 35-15,7 18-35 0,0-106 30 0,0 0-30 16,21 97 30-16,12-16-30 0,-33-81 25 0,0 0-25 0,48 64 26 16,3-16-26-16,-51-48 29 0,0 0-29 0,62 28 30 15,10-16-30-15,-72-12 33 0,0 0-33 0,87 0 34 16,3-10-34-16,-90 10 28 0,0 0-28 0,83-21 28 15,-11-19-28-15,-72 40 32 0,0 0-32 0,62-60 32 16,-8-29-32-16,-54 89 26 0,0 0-26 0,36-90 27 16,-22 1-27-16,-14 89 36 0,0 0-36 0,-6-96 37 15,-20-6-37-15,26 102 48 0,0 0-48 0,-46-97 48 16,-12 18-48-16,58 79 42 0,0 0-42 0,-72-63 42 16,-15 15-42-16,87 48 42 0,0 0-42 0,-85-28 42 15,10 16-42-15,75 12 24 0,0 0-24 0,-64 7 25 0,13 26-25 16,51-33 8-16,0 0-8 0,-41 57 8 0,11 33-8 15,2-2-1553-15</inkml:trace>
  <inkml:trace contextRef="#ctx0" brushRef="#br0" timeOffset="77">3320 5874 1065 0,'0'0'0'16,"0"0"0"-16,0 0 0 0,0 0 87 0,0 0-87 15,14-23 88-15,-14 13-88 0,0 10 158 0,0 0-158 16,0-7 158-16,0 7-158 0,0 0 125 0,0 0-125 0,-21-12 125 16,-13-1-125-16,34 13 68 0,0 0-68 0,-32-12 68 15,9 4-68-15,23 8 43 0,0 0-43 0,-21-4 44 16,-16 4-44-16,37 0 29 0,0 0-29 0,-35 9 29 16,7 6-29-16,28-15 21 0,0 0-21 0,-18 25 21 15,6 11-21-15,12-36 14 0,0 0-14 0,-2 40 14 16,16 8-14-16,-14-48 12 0,0 0-12 0,27 45 12 15,1-5-12-15,-28-40 7 0,0 0-7 0,31 36 8 16,-2 3-8-16,-29-39 3 0,0 0-3 0,24 43 4 16,1-3-4-16,-25-40 2 0,0 0-2 0,21 36 3 15,-12 5-3-15,-9-41 1 0,0 0-1 0,0 37 2 16,-12 3-2-16,12-40 1 0,0 0-1 0,-29 36 2 0,-6 2-2 16,35-38 1-16,0 0-1 0,-46 31 2 0,-12-12-2 15,58-19 1-15,0 0-1 0,-46 12 2 0,20-6-2 16,26-6 4-16,0 0-4 0,-23-7 5 0,-4-14-5 15,27 21 0-15,0 0 0 0,-22-30 0 0,16-4 0 0,-1-1-1612 16</inkml:trace>
  <inkml:trace contextRef="#ctx0" brushRef="#br0" timeOffset="78">3500 6137 1267 0,'0'0'0'15,"1"15"0"-15,-1 18 0 0,0-33 21 0,0 0-21 0,4 40 22 16,1-7-22-16,-5-33 51 0,0 0-51 0,12 29 52 16,11-1-52-16,-23-28 24 0,0 0-24 0,27 24 24 15,1-8-24-15,-28-16 19 0,0 0-19 0,27 12 20 16,1-16-20-16,-28 4 30 0,0 0-30 0,21-8 30 15,-5-13-30-15,-16 21 37 0,0 0-37 0,12-23 37 16,-3-6-37-16,-9 29 37 0,0 0-37 0,4-33 38 16,-13 2-38-16,9 31 42 0,0 0-42 0,-18-33 43 15,-8-7-43-15,26 40 41 0,0 0-41 0,-27-33 42 16,8 13-42-16,19 20 37 0,0 0-37 0,-18-11 38 16,-3 6-38-16,21 5 38 0,0 0-38 0,-16 9 39 0,-5 10-39 15,21-19 18-15,0 0-18 0,-14 24 19 0,14 5-19 16,0 2-1490-16</inkml:trace>
  <inkml:trace contextRef="#ctx0" brushRef="#br0" timeOffset="79">3926 6060 1390 0,'0'0'0'16,"4"7"0"-16,5 11 0 0,-9-18 35 0,0 0-35 0,14 27 35 15,-5 3-35-15,-9-30 68 0,0 0-68 0,12 31 68 16,7-7-68-16,-19-24 67 0,0 0-67 0,23 21 68 16,-1-2-68-16,-22-19 44 0,0 0-44 0,22 17 44 15,-4-5-44-15,-18-12 36 0,0 0-36 0,18 9 37 16,-4-6-37-16,-14-3 37 0,0 0-37 0,14-3 38 15,-5-6-38-15,-9 9 32 0,0 0-32 0,9-12 33 16,1-9-33-16,-10 21 27 0,0 0-27 0,13-24 27 16,-1-7-27-16,-12 31 20 0,0 0-20 0,5-26 21 15,-3 4-21-15,-2 22 16 0,0 0-16 0,3-9 17 0,-3 9-17 16,0 0 13-16,0 0-13 0,6 19 14 16,3 10-14-16,-9-29 12 0,0 0-12 0,12 32 12 0,-1-3-12 15,-11-29 12-15,0 0-12 0,15 24 13 0,5-3-13 16,-20-21 11-16,0 0-11 0,17 19 12 0,1-7-12 15,-18-12 5-15,0 0-5 0,19 9 5 0,8-6-5 16,-1 1-1642-16</inkml:trace>
  <inkml:trace contextRef="#ctx0" brushRef="#br0" timeOffset="80">4369 6000 1535 0,'0'0'0'0,"13"7"0"0,9 14 0 0,-22-21 10 0,0 0-10 16,32 27 10-16,3-3-10 0,-35-24 13 0,0 0-13 15,41 30 13-15,-4 3-13 0,-37-33 96 0,0 0-96 16,35 34 97-16,-3-4-97 0,-32-30 82 0,0 0-82 16,23 21 82-16,-14 1-82 0,-9-22 66 0,0 0-66 15,3 17 67-15,-10-8-67 0,7-9 57 0,0 0-57 0,-8 7 58 16,2-2-58-16,6-5 42 0,0 0-42 0,-9 4 42 16,9-4-42-16,0 0 28 0,0 0-28 0,-8-13 29 15,6-7-29-15,2 20 18 0,0 0-18 0,-4-33 19 16,8-7-19-16,-4 40 13 0,0 0-13 0,9-45 13 15,5-3-13-15,-14 48 7 0,0 0-7 0,17-44 8 16,6 3-8-16,-23 41 6 0,0 0-6 0,23-31 6 16,0 10-6-16,-23 21 1 0,0 0-1 0,27 0 2 15,4 21-2-15,1-2-1755 0</inkml:trace>
  <inkml:trace contextRef="#ctx0" brushRef="#br0" timeOffset="81">5126 5958 1468 0,'0'0'0'0,"0"0"0"0,-14 6 0 0,14-6 28 16,0 0-28-16,-13 8 29 0,-10 15-29 0,23-23 55 0,0 0-55 15,-17 29 56-15,3 7-56 0,14-36 82 0,0 0-82 16,-4 44 83-16,4 1-83 0,0-45 45 0,0 0-45 16,13 39 45-16,6-6-45 0,-19-33 35 0,0 0-35 15,26 25 35-15,10-5-35 0,-36-20 28 0,0 0-28 16,33 19 29-16,6-1-29 0,-39-18 17 0,0 0-17 0,41 15 17 16,-4-10-17-16,-2 2-1479 0</inkml:trace>
  <inkml:trace contextRef="#ctx0" brushRef="#br0" timeOffset="82">5438 6206 1132 0,'0'0'0'0,"0"0"0"16,12 12 0-16,-12-12-1 0,0 0 1 0,11 9 0 15,1-3 0-15,-12-6-9 0,0 0 9 0,11 0-9 16,-2-8 9-16,-9 8 6 0,0 0-6 0,9-12 6 16,3-4-6-16,-12 16 25 0,0 0-25 0,5-21 25 0,-8-10-25 15,3 31 47-15,0 0-47 0,-6-27 47 0,-2 6-47 16,8 21 63-16,0 0-63 0,-9-12 63 0,3 3-63 15,6 9 73-15,0 0-73 0,-14 9 73 0,-16 11-73 16,30-20 64-16,0 0-64 0,-24 35 64 0,6 7-64 16,18-42 53-16,0 0-53 0,-9 43 53 0,15-5-53 15,-6-38 54-15,0 0-54 0,17 35 54 0,10-6-54 0,-27-29 47 16,0 0-47-16,40 21 48 0,11-9-48 0,-51-12 34 16,0 0-34-16,59 7 35 0,13-7-35 0,-72 0 25 15,0 0-25-15,63-7 25 0,-13-5-25 0,-1 0-1513 16</inkml:trace>
  <inkml:trace contextRef="#ctx0" brushRef="#br0" timeOffset="83">7200 5951 1132 0,'0'0'0'0,"0"0"0"0,9-38 0 0,-9 38 12 0,0 0-12 15,4-27 13-15,-10 4-13 0,6 23 27 0,0 0-27 16,-16-14 27-16,-12-6-27 0,28 20 28 0,0 0-28 16,-37-13 29-16,-16 12-29 0,53 1 43 0,0 0-43 15,-51 10 43-15,7 11-43 0,44-21 47 0,0 0-47 16,-41 28 48-16,13 10-48 0,28-38 43 0,0 0-43 16,-17 46 44-16,13 3-44 0,4-49 36 0,0 0-36 0,12 53 37 15,11-4-37-15,-23-49 26 0,0 0-26 0,36 40 26 16,6-4-26-16,-42-36 19 0,0 0-19 0,39 36 20 15,-8-3-20-15,-31-33 20 0,0 0-20 0,23 33 20 16,-17 2-20-16,-6-35 18 0,0 0-18 0,-9 29 19 16,-14 2-19-16,23-31 15 0,0 0-15 0,-30 26 16 15,-7-10-16-15,37-16 15 0,0 0-15 0,-37 7 16 16,10-11-16-16,27 4 13 0,0 0-13 0,-19-12 14 16,-2-16-14-16,21 28 1 0,0 0-1 0,-14-32 2 15,10-8-2-15,2 3-1342 0</inkml:trace>
  <inkml:trace contextRef="#ctx0" brushRef="#br0" timeOffset="84">7271 5591 1278 0,'0'0'0'0,"2"6"0"0,1 13 0 16,-3-19 17-16,0 0-17 0,4 33 18 0,4 18-18 0,-8-51 37 15,0 0-37-15,6 58 38 0,-6 9-38 0,0-67 67 16,0 0-67-16,3 76 68 0,-1 14-68 0,-2-90 56 15,0 0-56-15,5 90 56 0,2-10-56 0,-7-80 48 16,0 0-48-16,6 64 48 0,-3-16-48 16,-3-48 42-16,0 0-42 0,9 38 43 0,0-13-43 0,-9-25 41 0,0 0-41 15,16 10 41-15,5-13-41 0,-21 3 37 0,0 0-37 16,26-20 37-16,3-5-37 0,-29 25 24 0,0 0-24 16,26-32 24-16,2 3-24 0,-28 29 16 0,0 0-16 15,27-24 17-15,-4 5-17 0,-23 19 11 0,0 0-11 0,14-12 12 16,2 12-12-16,-16 0 8 0,0 0-8 0,19 8 9 15,2 15-9-15,-21-23 6 0,0 0-6 0,23 24 7 16,-7 5-7-16,-16-29 3 0,0 0-3 0,16 28 3 16,-2-4-3-16,-14-24 0 0,0 0 0 0,14 21 0 15,-2-4 0-15,-12-17-4 0,0 0 4 0,11 12-4 16,3-1 4-16,2-3-1518 0</inkml:trace>
  <inkml:trace contextRef="#ctx0" brushRef="#br0" timeOffset="85">7786 6185 1233 0,'0'0'0'0,"0"12"0"0,3 12 0 16,-3-24 1-16,0 0-1 0,2 33 1 0,2 4-1 16,-4-37 3-16,0 0-3 0,8 32 4 0,10 0-4 15,-18-32 11-15,0 0-11 0,23 26 11 0,0-7-11 16,-23-19 21-16,0 0-21 0,32 7 22 0,3-9-22 16,-35 2 44-16,0 0-44 0,37-14 44 0,-2-10-44 15,-35 24 53-15,0 0-53 0,23-33 54 0,-12-2-54 0,-11 35 57 16,0 0-57-16,3-36 58 0,-15 0-58 0,12 36 61 0,0 0-61 15,-25-39 61-15,-14 5-61 0,39 34 54 0,0 0-54 16,-37-24 55-16,9 15-55 0,28 9 41 0,0 0-41 16,-26 9 42-16,-6 25-42 0,32-34 26 0,0 0-26 15,-26 37 26-15,11-1-26 0,1 0-1428 0</inkml:trace>
  <inkml:trace contextRef="#ctx0" brushRef="#br0" timeOffset="86">8327 5938 1087 0,'0'0'0'0,"0"0"0"0,-9-7 0 16,9 7 68-16,0 0-68 0,-8 8 68 15,-1 29-68-15,9-37 108 0,0 0-108 0,-5 48 108 0,6 16-108 16,-1-64 63-16,0 0-63 0,9 64 64 0,5-7-64 0,-14-57 57 15,0 0-57-15,21 45 58 0,11-5-58 0,-32-40 53 0,0 0-53 16,32 28 53-16,-6-11-53 0,-26-17 46 0,0 0-46 16,29 7 47-16,6-14-47 0,-35 7 38 0,0 0-38 15,35-17 38-15,-3-11-38 0,-32 28 35 16,0 0-35-16,25-33 35 0,-4-10-35 0,-21 43 30 0,0 0-30 16,17-45 31-16,-8-7-31 0,-9 52 25 0,0 0-25 15,6-42 26-15,-6 18-26 0,0 24 22 0,0 0-22 0,0-7 22 16,0 16-22-16,0-9 12 0,0 0-12 0,3 28 12 15,-1 11-12-15,-2-39 8 0,0 0-8 0,7 45 9 16,3-1-9-16,-10-44 5 0,0 0-5 0,18 41 5 16,0-8-5-16,-18-33 4 0,0 0-4 0,26 24 4 15,6-8-4-15,-32-16 3 0,0 0-3 0,41 7 3 16,4-11-3-16,-45 4 3 0,0 0-3 0,46-12 4 16,4-12-4-16,-50 24 4 0,0 0-4 0,40-33 4 15,-5-10-4-15,-35 43 4 0,0 0-4 0,25-64 5 16,-4-17-5-16,-21 81 6 0,0 0-6 0,14-90 7 15,-8 8-7-15,-6 82 8 0,0 0-8 0,0-79 9 0,-7 1-9 16,7 78 9-16,0 0-9 0,-13-71 9 0,-1 7-9 16,14 64 10-16,0 0-10 0,-14-49 11 0,11 23-11 15,3 26 10-15,0 0-10 0,-13 2 10 0,-10 29-10 16,23-31 10-16,0 0-10 0,-19 49 10 0,5 15-10 16,14-64 9-16,0 0-9 0,-4 62 10 0,6 2-10 15,-2-64 9-15,0 0-9 0,9 71 9 0,7 19-9 0,-16-90 7 16,0 0-7-16,19 90 8 0,8-5-8 0,-27-85 3 15,0 0-3-15,28 76 3 0,-2-16-3 0,-26-60 0 16,0 0 0-16,28 56 0 0,6-9 0 0,-2 1-1769 0</inkml:trace>
  <inkml:trace contextRef="#ctx0" brushRef="#br0" timeOffset="87">9493 6109 1603 0,'0'0'0'16,"0"0"0"-16,0 0 0 0,0 0 35 0,0 0-35 0,0 0 36 15,0 9-36-15,0-9 67 0,0 0-67 0,-10 6 67 16,-8 7-67-16,18-13 64 0,0 0-64 0,-23 12 65 16,2 5-65-16,21-17 44 0,0 0-44 0,-19 22 44 15,6 8-44-15,13-30 36 0,0 0-36 0,-9 28 37 16,9 1-37-16,0-29 32 0,0 0-32 0,9 28 32 16,11-9-32-16,-20-19 26 0,0 0-26 0,26 8 27 15,4-4-27-15,-30-4 20 0,0 0-20 0,28-7 20 16,-5-5-20-16,-23 12 16 0,0 0-16 0,21-21 17 15,-3-10-17-15,-18 31 12 0,0 0-12 0,16-42 12 0,-7-18-12 16,-9 60 10-16,0 0-10 0,3-76 11 0,-8-13-11 16,5 89 8-16,0 0-8 0,-9-86 8 0,-5 3-8 15,14 83 7-15,0 0-7 0,-16-75 8 0,-3 8-8 16,19 67 7-16,0 0-7 0,-14-50 8 0,5 24-8 16,9 26 9-16,0 0-9 0,0 0 9 15,-13 14-9-15,13-14 10 0,0 0-10 0,-1 32 11 0,6 13-11 16,-5-45 10-16,0 0-10 0,14 49 11 0,4-1-11 0,-18-48 8 15,0 0-8-15,19 61 9 0,6 19-9 0,-25-80 9 16,0 0-9-16,32 81 10 0,-1 0-10 0,-31-81 9 16,0 0-9-16,29 76 10 0,-10-6-10 0,-19-70 5 15,0 0-5-15,25 60 5 0,3-20-5 0,2-2-1818 0</inkml:trace>
  <inkml:trace contextRef="#ctx0" brushRef="#br0" timeOffset="88">10608 5688 1199 0,'0'0'0'0,"0"0"0"0,0 7 0 16,0-7 18-16,0 0-18 0,0 12 19 0,4 13-19 15,-4-25 57-15,0 0-57 0,1 32 58 0,3 5-58 16,-4-37 100-16,0 0-100 0,5 52 101 0,7 19-101 15,-12-71 68-15,0 0-68 0,15 76 69 0,-7-3-69 0,-8-73 59 16,0 0-59-16,11 64 59 0,1-13-59 0,-12-51 54 16,0 0-54-16,13 37 55 0,-3-13-55 15,-10-24 47-15,0 0-47 0,13 12 48 0,1-12-48 0,-14 0 37 0,0 0-37 16,19-7 38-16,6-14-38 0,-25 21 29 0,0 0-29 16,28-24 29-16,-1-3-29 0,-27 27 26 0,0 0-26 15,28-25 27-15,2 5-27 0,-30 20 16 0,0 0-16 16,31-4 16-16,3 23-16 0,-34-19 10 0,0 0-10 15,30 24 10-15,-11 6-10 0,-19-30 6 0,0 0-6 0,13 27 6 16,-13 1-6-16,0-28 5 0,0 0-5 0,-14 26 6 16,-13 2-6-16,27-28 5 0,0 0-5 0,-44 19 6 15,-5-5-6-15,49-14 3 0,0 0-3 0,-51 3 4 16,1-8-4-16,50 5 2 0,0 0-2 0,-44-7 2 16,25-2-2-16,19 9 2 0,0 0-2 0,-9-19 2 15,9-14-2-15,0 33-2 0,0 0 2 0,10-36-1 16,20 12 1-16,-30 24-23 0,0 0 23 0,34-17-22 15,5 13 22-15,1 1-1628 0</inkml:trace>
  <inkml:trace contextRef="#ctx0" brushRef="#br0" timeOffset="89">11141 6152 1278 0,'0'0'0'0,"12"0"0"0,20 5 0 16,-32-5 0-16,0 0 0 0,37-3 1 0,-9-9-1 16,-28 12 0-16,0 0 0 0,21-18 0 0,-7-2 0 15,-14 20 20-15,0 0-20 0,4-35 21 0,-4-10-21 16,0 45 48-16,0 0-48 0,-4-41 48 0,1 25-48 0,3 16 69 15,0 0-69-15,-11 5 70 0,-15 19-70 0,26-24 73 16,0 0-73-16,-30 40 74 0,2 12-74 0,28-52 65 16,0 0-65-16,-18 54 65 0,13-6-65 0,5-48 52 15,0 0-52-15,8 43 53 0,15-6-53 0,-23-37 40 0,0 0-40 16,27 28 40-16,1-11-40 0,-28-17 30 0,0 0-30 16,32 15 31-16,0 1-31 0,-32-16 16 0,0 0-16 15,38 9 16-15,12-9-16 0,-4 0-1523 0</inkml:trace>
  <inkml:trace contextRef="#ctx0" brushRef="#br0" timeOffset="90">12631 6372 1323 0,'0'0'0'0,"9"-14"0"0,9-14 0 16,-18 28 17-16,0 0-17 0,19-36 17 0,8-9-17 15,-27 45 48-15,0 0-48 0,28-55 48 0,2-27-48 0,-30 82 68 16,0 0-68-16,28-93 69 0,-5 1-69 0,-23 92 63 16,0 0-63-16,21-98 64 0,-7-6-64 0,-14 104 58 15,0 0-58-15,13-104 59 0,-13 17-59 0,0 87 47 0,0 0-47 16,0-69 48-16,-8 29-48 0,8 40 38 0,0 0-38 16,-14-22 39-16,-10 13-39 0,24 9 29 0,0 0-29 15,-30 12 29-15,1 28-29 0,29-40 26 0,0 0-26 16,-24 55 27-16,8 23-27 0,16-78 27 0,0 0-27 15,-9 82 28-15,9-6-28 0,0-76 19 0,0 0-19 16,5 72 20-16,8 1-20 0,-13-73 16 0,0 0-16 16,23 76 16-16,5 2-16 0,-28-78 13 0,0 0-13 0,40 73 14 15,13-21-14-15,-53-52 13 0,0 0-13 0,55 33 14 16,3-14-14-16,-58-19 12 0,0 0-12 0,55 5 12 16,-9-14-12-16,-46 9 9 0,0 0-9 0,40-24 10 15,-10-24-10-15,-30 48 5 0,0 0-5 0,21-58 5 16,-8-6-5-16,-13 64 2 0,0 0-2 0,7-51 2 15,-2 18-2-15,-5 33 0 0,0 0 0 0,0-18 1 16,0 18-1-16,0 0 0 0,0 0 0 0,-5 11 0 16,5 32 0-16,0-43 0 0,0 0 0 0,2 48 0 0,1 6 0 15,-3-54-1-15,0 0 1 0,5 49 0 0,-1-15 0 16,-4-34-2-16,0 0 2 0,7 24-1 0,0-12 1 16,2 2-1704-16</inkml:trace>
  <inkml:trace contextRef="#ctx0" brushRef="#br0" timeOffset="91">13204 5688 1479 0,'0'0'0'0,"0"0"0"0,-10 4 0 0,10-4 34 16,0 0-34-16,-7 2 35 0,7-2-35 0,0 0 32 16,0 0-32-16,0 0 32 0,14 3-32 0,-14-3 0 15,0 0 0-15,25 3 0 0,12 1 0 0,-4-1-1149 0</inkml:trace>
  <inkml:trace contextRef="#ctx0" brushRef="#br0" timeOffset="92">13457 5958 1099 0,'0'0'0'0,"0"18"0"15,5 18 0-15,-5-36 28 0,0 0-28 0,11 52 28 16,1-4-28-16,-12-48 70 0,0 0-70 0,9 49 71 15,-6-13-71-15,-3-36 107 0,0 0-107 0,-3 28 108 16,1-14-108-16,2-14 67 0,0 0-67 0,-2 10 68 16,2-10-68-16,0 0 51 0,0 0-51 0,0 0 51 15,4-16-51-15,-4 16 46 0,0 0-46 0,9-27 46 16,5-15-46-16,-14 42 39 0,0 0-39 0,21-52 40 0,-7-8-40 16,-14 60 36-16,0 0-36 0,14-57 36 0,-2 17-36 15,-12 40 28-15,0 0-28 0,11-28 29 0,-2 13-29 16,-9 15 21-16,0 0-21 0,14 1 22 0,9 17-22 15,-23-18 17-15,0 0-17 0,25 36 17 0,-8 12-17 16,-17-48 12-16,0 0-12 0,14 54 13 0,-5-5-13 16,-9-49 9-16,0 0-9 0,9 39 9 0,0-11-9 15,-9-28 5-15,0 0-5 0,16 24 6 0,7-3-6 0,0 0-1575 16</inkml:trace>
  <inkml:trace contextRef="#ctx0" brushRef="#br0" timeOffset="93">13963 6157 1334 0,'0'0'0'15,"0"0"0"-15,12 16 0 0,-12-16 29 0,0 0-29 16,11 12 30-16,-2-9-30 0,-9-3 56 0,0 0-56 16,12-3 56-16,11-6-56 0,-23 9 65 0,0 0-65 0,26-19 65 15,6-10-65-15,-32 29 34 0,0 0-34 0,30-40 34 16,-5-12-34-16,-25 52 25 0,0 0-25 0,14-53 26 16,-12 4-26-16,-2 49 32 0,0 0-32 0,-2-36 33 15,-3 17-33-15,5 19 35 0,0 0-35 0,-14-9 35 16,-13 6-35-16,27 3 31 0,0 0-31 0,-32 8 32 15,6 18-32-15,26-26 32 0,0 0-32 0,-23 42 32 16,9 15-32-16,14-57 34 0,0 0-34 0,-7 64 35 16,10 0-35-16,-3-64 31 0,0 0-31 0,11 57 31 15,12-9-31-15,-23-48 26 0,0 0-26 0,33 42 26 16,13-11-26-16,-46-31 20 0,0 0-20 0,55 21 20 0,14-14-20 16,-69-7 14-16,0 0-14 0,70-4 15 0,3-11-15 15,-73 15 12-15,0 0-12 0,67-24 12 0,3-9-12 16,-70 33 12-16,0 0-12 0,65-33 13 0,-17-10-13 15,-48 43 9-15,0 0-9 0,34-49 10 0,-20-17-10 16,-14 66 9-16,0 0-9 0,0-55 9 0,-6 26-9 0,6 29 8 16,0 0-8-16,-15-4 9 0,-19 16-9 0,34-12 8 15,0 0-8-15,-41 28 9 0,6 17-9 0,35-45 7 16,0 0-7-16,-30 45 7 0,7-2-7 0,23-43 4 16,0 0-4-16,-17 38 5 0,10-3-5 0,7-35 2 15,0 0-2-15,0 24 2 0,5-7-2 0,-5-17 1 0,0 0-1 16,14 12 1-16,9-8-1 0,-23-4 0 0,0 0 0 15,30-7 1-15,2-7-1 0,-32 14 0 0,0 0 0 16,35-19 0-16,4-2 0 0,-39 21 0 0,0 0 0 16,33-31 0-16,-8-5 0 0,-25 36 0 0,0 0 0 0,16-38 0 15,-9-5 0-15,-7 43 0 0,0 0 0 0,3-33 0 16,1 12 0-16,-4 21 0 16,0 0 0-16,0-7 0 0,5 14 0 0,-5-7 0 0,0 0 0 0,4 21 1 15,6 15-1-15,-10-36 0 0,0 0 0 0,13 36 1 16,1-3-1-16,-14-33 0 0,0 0 0 0,12 24 1 15,-1-5-1-15,-11-19 1 0,0 0-1 0,10 13 1 16,6-1-1-16,-16-12 1 0,0 0-1 0,12 8 1 16,-1-8-1-16,-11 0 0 0,0 0 0 0,12-8 1 15,11-11-1-15,-23 19 0 0,0 0 0 0,23-30 1 0,-5-1-1 16,-18 31 0-16,0 0 0 0,16-36 1 16,1-13-1-16,-17 49 0 0,0 0 0 0,18-48 1 0,-4 18-1 15,-14 30 0-15,0 0 0 0,9-20 0 0,-5 8 0 16,-4 12 0-16,0 0 0 0,0 0 0 0,10-2 0 15,-10 2-1-15,0 0 1 0,12 15 0 0,6 17 0 16,-18-32-1-16,0 0 1 0,18 41-1 0,5-1 1 16,-23-40-1-16,0 0 1 0,26 40-1 0,-3-14 1 15,-23-26-6-15,0 0 6 0,23 22-5 0,-2-5 5 0,-21-17-16 16,0 0 16-16,16 13-15 0,-9-5 15 0,2 3-1727 16</inkml:trace>
  <inkml:trace contextRef="#ctx0" brushRef="#br0" timeOffset="94">16095 6088 1065 0,'0'0'0'0,"0"0"0"16,22 12 0-16,-22-12 24 0,0 0-24 0,12 4 24 0,-1-3-24 15,-11-1 45-15,0 0-45 0,8 0 46 0,1-1-46 16,-9 1 64-16,0 0-64 0,11-4 64 0,1 1-64 15,-12 3 53-15,0 0-53 0,9-9 53 0,-4 2-53 16,-5 7 64-16,0 0-64 0,0 0 64 0,7-8-64 16,-7 8 57-16,0 0-57 0,0 0 58 0,-1-6-58 15,1 6 50-15,0 0-50 0,0 0 50 0,-16-3-50 16,16 3 39-16,0 0-39 0,-13 5 39 0,-1 11-39 0,14-16 27 16,0 0-27-16,-14 19 27 0,5 7-27 0,9-26 18 15,0 0-18-15,0 24 19 0,6-5-19 0,-6-19 12 16,0 0-12-16,8 12 13 0,5-9-13 15,-13-3 7-15,0 0-7 0,10 0 8 0,-10 0-8 0,0 0 3 0,0 0-3 16,11-10 4-16,-4 1-4 0,-7 9 0 0,0 0 0 16,4-17 1-16,-8-5-1 0,4 22 0 0,0 0 0 15,-9-21 0-15,4 4 0 0,5 17-1 0,0 0 1 16,-7-16 0-16,5 7 0 0,2 9-3 0,0 0 3 16,0 0-2-16,-9 0 2 0,2 0-1434 0</inkml:trace>
  <inkml:trace contextRef="#ctx0" brushRef="#br0" timeOffset="95">3731 7471 1054 0,'0'0'0'0,"0"0"0"15,0 0 0-15,0 0 86 0,0 0-86 0,-14-26 87 0,14 19-87 16,0 7 150-16,0 0-150 0,0 0 151 0,5 28-151 16,-5-28 103-16,0 0-103 0,9 39 103 0,-1 12-103 15,-8-51 67-15,0 0-67 0,6 71 67 0,-6 25-67 16,0-96 36-16,0 0-36 0,0 106 36 0,0-9-36 16,0-97 30-16,0 0-30 0,5 88 30 0,4-3-30 15,-9-85 21-15,0 0-21 0,12 74 22 0,2-11-22 0,-14-63 19 16,0 0-19-16,18 48 19 0,5-18-19 0,-5-4-1501 15</inkml:trace>
  <inkml:trace contextRef="#ctx0" brushRef="#br0" timeOffset="96">3604 8047 1390 0,'0'0'0'16,"-7"-9"0"-16,-8-11 0 0,15 20 32 0,0 0-32 16,-14-31 33-16,9-9-33 0,5 40 64 0,0 0-64 15,9-40 65-15,16 2-65 0,-25 38 47 0,0 0-47 16,38-33 48-16,14 14-48 0,-52 19 24 0,0 0-24 15,58-5 24-15,14 15-24 0,-72-10 26 0,0 0-26 0,72 26 26 16,4 19-26-16,-76-45 35 0,0 0-35 0,64 49 36 16,-27 4-36-16,-37-53 38 0,0 0-38 0,17 52 39 15,-13-3-39-15,-4-49 37 0,0 0-37 16,0 38 37-16,-4-16-37 0,4-22 32 0,0 0-32 0,-3 9 33 16,3-9-33-16,0 0 26 0,0 0-26 0,-2-24 27 15,7-9-27-15,-5 33 20 0,0 0-20 0,4-47 20 16,1-10-20-16,-5 57 14 0,0 0-14 0,4-71 15 0,1-16-15 15,-5 87 14-15,0 0-14 0,9-81 14 0,9 24-14 16,-18 57 12-16,0 0-12 0,15-42 12 0,7 16-12 16,-22 26 11-16,0 0-11 0,31-13 11 0,13 13-11 15,-44 0 7-15,0 0-7 0,46 5 8 0,-9 7-8 16,4 0-1648-16</inkml:trace>
  <inkml:trace contextRef="#ctx0" brushRef="#br0" timeOffset="97">4434 7947 975 0,'0'0'0'0,"0"0"0"15,-8 3 0-15,8-3 22 0,0 0-22 0,-9 2 23 16,0 0-23-16,9-2 84 0,0 0-84 0,-12 0 84 15,-11 1-84-15,23-1 80 0,0 0-80 0,-27 12 80 16,-5 14-80-16,32-26 37 0,0 0-37 0,-24 35 38 0,6 8-38 16,18-43 19-16,0 0-19 0,-9 44 19 0,6 4-19 15,3-48 14-15,0 0-14 0,9 43 14 0,3-8-14 16,-12-35 11-16,0 0-11 0,23 24 12 0,0-17-12 16,-23-7 10-16,0 0-10 0,28-5 10 0,-1-16-10 15,-27 21 9-15,0 0-9 0,26-34 10 0,0-10-10 16,-26 44 9-16,0 0-9 0,23-43 9 0,-9 7-9 15,-14 36 17-15,0 0-17 0,9-30 18 0,-7 6-18 0,-2 24 25 16,0 0-25-16,0-17 26 0,4 10-26 0,-4 7 29 16,0 0-29-16,8 3 29 0,5 9-29 0,-13-12 28 15,0 0-28-15,19 21 29 0,4 9-29 0,-23-30 30 0,0 0-30 16,27 31 30-16,1-5-30 0,-28-26 23 0,0 0-23 16,30 26 23-16,7-2-23 0,-37-24 18 0,0 0-18 15,40 21 18-15,4-16-18 0,2 2-1374 0</inkml:trace>
  <inkml:trace contextRef="#ctx0" brushRef="#br0" timeOffset="98">4886 7817 1491 0,'0'0'0'0,"0"0"0"15,-12 16 0-15,12-16 51 0,0 0-51 0,-20 24 51 16,-13 16-51-16,33-40 94 0,0 0-94 0,-32 41 95 15,13-3-95-15,19-38 74 0,0 0-74 0,-9 36 75 16,14 3-75-16,-5-39 37 0,0 0-37 0,23 41 37 16,16 6-37-16,-39-47 24 0,0 0-24 0,46 41 24 0,3-4-24 15,-49-37 18-15,0 0-18 0,49 24 19 0,-6-12-19 16,-43-12 11-16,0 0-11 0,44-3 11 0,-4-11-11 16,-40 14 7-16,0 0-7 0,45-30 7 0,0-8-7 15,-45 38 5-15,0 0-5 0,41-48 5 0,-9 3-5 16,-32 45 5-16,0 0-5 0,19-50 5 0,-7-13-5 15,-12 63 4-15,0 0-4 0,4-72 4 0,-8-18-4 0,4 90 3 16,0 0-3-16,-5-85 4 0,-4 24-4 16,9 61 3-16,0 0-3 0,-7-43 3 0,5 15-3 0,2 28 4 15,0 0-4-15,0-14 5 0,0 14-5 0,0 0 5 0,0 0-5 16,-5 9 5-16,5 17-5 0,0-26 6 0,0 0-6 16,5 47 6-16,1 19-6 0,-6-66 6 0,0 0-6 15,9 79 6-15,8 3-6 0,-17-82 8 0,0 0-8 16,18 72 8-16,-4-10-8 0,-14-62 10 15,0 0-10-15,14 61 10 0,-2 3-10 0,-12-64 8 0,0 0-8 0,18 55 9 16,5-16-9-16,-23-39 5 0,0 0-5 0,25 19 6 16,1-23-6-16,1 1-1646 0</inkml:trace>
  <inkml:trace contextRef="#ctx0" brushRef="#br0" timeOffset="99">5505 7672 1233 0,'0'0'0'0,"0"0"0"16,5-16 0-16,-5 16 48 0,0 0-48 0,9-9 48 15,4 13-48-15,-13-4 115 0,0 0-115 0,7 12 116 16,-4 14-116-16,-3-26 128 0,0 0-128 0,-3 38 128 16,-8 19-128-16,11-57 68 0,0 0-68 0,-14 57 68 0,-7-5-68 15,21-52 44-15,0 0-44 0,-20 36 44 0,-1-11-44 16,21-25 36-16,0 0-36 0,-14 17 36 0,2-7-36 16,12-10 27-16,0 0-27 0,-6 7 28 0,6-7-28 15,0 0 18-15,0 0-18 0,0 0 18 0,4-14-18 16,-4 14 8-16,0 0-8 0,9-12 8 0,1 12-8 15,-10 0 3-15,0 0-3 0,14 5 4 0,8 15-4 16,-22-20 1-16,0 0-1 0,23 24 2 0,7 2-2 16,-30-26 0-16,0 0 0 0,37 29 1 0,12 4-1 0,-49-33 0 15,0 0 0-15,55 33 0 0,3 0 0 0,-58-33-5 16,0 0 5-16,63 22-4 0,15-10 4 0,-2 1-1606 0</inkml:trace>
  <inkml:trace contextRef="#ctx0" brushRef="#br0" timeOffset="100">7167 8156 673 0,'0'0'0'15,"0"0"0"-15,31 0 0 0,-31 0 16 0,0 0-16 16,27-7 17-16,1-10-17 0,-28 17 0 0,0 0 0 0,27-21 1 16,-4-5-1-16,-23 26 77 0,0 0-77 0,17-26 77 15,-8 2-77-15,-9 24 103 0,0 0-103 0,2-28 104 16,-8-5-104-16,6 33 75 0,0 0-75 0,-12-29 75 16,2 10-75-16,10 19 68 0,0 0-68 0,-13-12 68 15,8 5-68-15,5 7 60 0,0 0-60 0,-20 10 61 16,-18 15-61-16,38-25 49 0,0 0-49 0,-41 36 50 15,13 5-50-15,28-41 38 0,0 0-38 0,-14 47 39 16,14 3-39-16,0-50 30 0,0 0-30 0,14 52 30 16,12-3-30-16,-26-49 24 0,0 0-24 0,37 45 25 0,7-9-25 15,-44-36 18-15,0 0-18 0,57 21 19 0,13-19-19 16,-70-2 21-16,0 0-21 0,73-23 22 0,-4-22-22 16,-69 45 20-16,0 0-20 0,58-57 20 0,-7 0-20 15,-51 57 28-15,0 0-28 0,39-68 29 0,-13-10-29 16,-26 78 39-16,0 0-39 0,14-86 40 0,-8-16-40 15,-6 102 41-15,0 0-41 0,-4-101 41 0,-7 15-41 16,11 86 35-16,0 0-35 0,-14-80 35 0,2 8-35 16,12 72 31-16,0 0-31 0,-11-54 32 0,8 26-32 15,3 28 25-15,0 0-25 0,-5-3 26 0,-13 27-26 0,18-24 19 16,0 0-19-16,-14 40 20 0,-2 12-20 16,16-52 16-16,0 0-16 0,-11 62 16 0,6 9-16 0,5-71 13 0,0 0-13 15,5 81 14-15,10 16-14 0,-15-97 11 16,0 0-11-16,22 97 12 0,8-21-12 0,-30-76 10 0,0 0-10 15,32 73 11-15,5-4-11 0,-37-69 8 0,0 0-8 16,41 57 9-16,5-20-9 0,3-1-1771 0</inkml:trace>
  <inkml:trace contextRef="#ctx0" brushRef="#br0" timeOffset="101">8026 7988 1569 0,'0'0'0'0,"0"0"0"15,12 7 0-15,-12-7 31 0,0 0-31 0,16 4 31 16,0-4-31-16,-16 0 53 0,0 0-53 0,17 0 54 15,3-7-54-15,-20 7 40 0,0 0-40 0,17-5 41 16,-6-4-41-16,-11 9 19 0,0 0-19 0,7-4 20 16,-7 4-20-16,0 0 19 0,0 0-19 0,5-12 20 15,-5 2-20-15,0 10 23 0,0 0-23 0,-14-7 23 16,-12 7-23-16,26 0 26 0,0 0-26 0,-37 10 26 0,-2 11-26 16,39-21 34-16,0 0-34 0,-28 30 35 0,10 4-35 15,18-34 31-15,0 0-31 0,-2 37 32 0,18-1-32 16,-16-36 27-16,0 0-27 0,32 31 27 0,16-14-27 15,-48-17 23-15,0 0-23 0,63 7 23 0,18-10-23 16,-81 3 5-16,0 0-5 0,92-9 6 0,19-8-6 16,-2 1-1619-16</inkml:trace>
  <inkml:trace contextRef="#ctx0" brushRef="#br0" timeOffset="102">8634 7756 1278 0,'0'0'0'0,"0"0"0"16,-12-8 0-16,12 8 47 0,0 0-47 0,-14 0 48 16,0 14-48-16,14-14 82 0,0 0-82 0,-22 31 83 0,0 21-83 15,22-52 46-15,0 0-46 0,-18 57 47 0,7 0-47 16,11-57 38-16,0 0-38 0,0 60 39 0,9-1-39 15,-9-59 27-15,0 0-27 0,20 59 28 0,10-2-28 16,-30-57 25-16,0 0-25 0,33 47 26 0,13-23-26 16,-46-24 20-16,0 0-20 0,56 0 20 0,8-19-20 15,-64 19 12-15,0 0-12 0,65-36 13 0,0-13-13 0,-65 49 0 16,0 0 0-16,64-60 0 0,-9-6 0 0,-4-3-1350 16</inkml:trace>
  <inkml:trace contextRef="#ctx0" brushRef="#br0" timeOffset="103">9022 7438 1087 0,'0'0'0'15,"0"0"0"-15,-9-24 0 0,9 24 0 0,0 0 0 16,-7-18 1-16,6 6-1 0,1 12-1 0,0 0 1 16,0 0 0-16,-9 0 0 0,9 0 37 0,0 0-37 15,-5 25 37-15,1 20-37 0,4-45 76 0,0 0-76 0,4 55 76 16,6 4-76-16,-10-59 82 0,0 0-82 0,12 71 82 16,-1 13-82-16,-11-84 78 0,0 0-78 0,12 94 79 15,-3-6-79-15,-9-88 62 0,0 0-62 0,14 78 63 16,-5-9-63-16,-9-69 44 0,0 0-44 0,5 61 44 15,1-9-44-15,-6-52 32 0,0 0-32 0,3 33 33 16,-3-18-33-16,0 1-1374 0</inkml:trace>
  <inkml:trace contextRef="#ctx0" brushRef="#br0" timeOffset="104">9065 8135 1300 0,'0'0'0'0,"-2"-8"0"15,-5-15 0-15,7 23 30 0,0 0-30 0,-9-29 31 16,0-6-31-16,9 35 59 0,0 0-59 0,-5-36 60 16,3-2-60-16,2 38 59 0,0 0-59 0,2-35 59 0,7 1-59 15,-9 34 35-15,0 0-35 0,17-26 35 0,10 12-35 16,-27 14 26-16,0 0-26 0,32 0 26 0,8 12-26 15,-40-12 25-15,0 0-25 0,50 21 25 0,6 6-25 16,-56-27 24-16,0 0-24 0,53 28 24 0,-16 1-24 16,-37-29 29-16,0 0-29 0,23 26 29 0,-11-3-29 15,-12-23 28-15,0 0-28 0,0 19 28 0,-5-2-28 0,5-17 21 16,0 0-21-16,-7 12 22 0,5-5-22 0,2-7 20 16,0 0-20-16,0 0 20 0,9-3-20 0,-9 3 18 15,0 0-18-15,9-16 18 0,10-15-18 0,-19 31 13 0,0 0-13 16,18-38 14-16,-4-5-14 0,-14 43 10 0,0 0-10 15,14-42 10-15,2 6-10 0,-16 36 9 0,0 0-9 16,16-31 9-16,0 13-9 0,-16 18 10 0,0 0-10 16,14 0 10-16,9 13-10 0,-23-13 11 0,0 0-11 15,26 24 11-15,-3 14-11 0,-23-38 11 0,0 0-11 16,23 40 11-16,-11-6-11 0,-12-34 14 0,0 0-14 16,9 30 14-16,-4-13-14 0,-5-17 8 0,0 0-8 0,11 14 8 15,10-2-8-15,2 0-1608 0</inkml:trace>
  <inkml:trace contextRef="#ctx0" brushRef="#br0" timeOffset="105">9615 7582 1423 0,'0'0'0'0,"0"0"0"16,-9-7 0-16,9 7 61 0,0 0-61 0,0 0 62 16,-5-7-62-16,5 7 80 0,0 0-80 0,0 0 80 15,0 7-80-15,0-7 0 0,0 0 0 0,9 12 0 0,15 12 0 16,1 0-1220-16</inkml:trace>
  <inkml:trace contextRef="#ctx0" brushRef="#br0" timeOffset="106">10119 7575 1502 0,'0'0'0'0,"-8"3"0"0,-17 6 0 0,25-9 16 0,0 0-16 16,-25 8 16-16,8 8-16 0,17-16 38 0,0 0-38 15,-13 24 39-15,3 18-39 0,10-42 47 0,0 0-47 16,-6 55 48-16,6 18-48 0,0-73 40 0,0 0-40 0,7 73 41 16,9-13-41-16,-16-60 35 0,0 0-35 0,25 43 36 15,14-8-36-15,-39-35 32 0,0 0-32 0,51 24 32 16,11-8-32-16,-62-16 26 0,0 0-26 0,63 7 27 15,-5-11-27-15,-58 4 22 0,0 0-22 0,46-12 23 16,-5-9-23-16,-41 21 22 0,0 0-22 0,35-26 23 16,-7-3-23-16,-28 29 20 0,0 0-20 0,14-33 20 15,-10-19-20-15,-4 52 17 0,0 0-17 0,-5-53 17 16,-8 4-17-16,13 49 12 0,0 0-12 0,-14-36 13 16,2 20-13-16,12 16 12 0,0 0-12 0,-14 12 13 0,-18 28-13 15,32-40 10-15,0 0-10 0,-35 52 10 16,1 5-10-16,34-57 9 0,0 0-9 0,-26 54 9 0,8-11-9 15,18-43 6-15,0 0-6 0,0 33 6 0,11-9-6 16,-11-24 3-16,0 0-3 0,21 12 4 0,5-7-4 16,-26-5 2-16,0 0-2 0,27-5 2 0,-3-14-2 15,-24 19 0-15,0 0 0 0,25-24 1 0,-2-5-1 16,-23 29 0-16,0 0 0 0,23-37 0 0,-9 4 0 16,-14 33 0-16,0 0 0 0,9-24 0 0,-6 9 0 0,-3 15 0 15,0 0 0-15,0 0 0 0,20 3 0 0,-20-3 0 16,0 0 0-16,18 21 0 0,8 6 0 0,-26-27 2 15,0 0-2-15,33 26 2 0,12 0-2 0,-45-26 3 0,0 0-3 16,45 21 3-16,-7-5-3 0,-38-16 4 0,0 0-4 16,29 10 5-16,-6-3-5 0,-23-7 3 0,0 0-3 15,18-5 4-15,-4-9-4 0,-14 14 2 0,0 0-2 16,13-24 2-16,-5-11-2 0,-8 35 1 0,0 0-1 0,0-48 2 16,0-23-2-16,0 71 1 0,0 0-1 15,-7-78 2-15,-3 2-2 0,10 76 2 0,0 0-2 0,-16-73 3 16,0 0-3-16,16 73 8 0,0 0-8 0,-16-57 8 15,7 26-8-15,9 31 14 0,0 0-14 0,-7-9 14 16,-2 13-14-16,9-4 21 0,0 0-21 0,-14 21 21 16,2 22-21-16,12-43 25 0,0 0-25 0,-5 54 26 15,19 10-26-15,-14-64 26 0,0 0-26 0,23 72 26 16,5 18-26-16,-28-90 25 0,0 0-25 0,30 92 26 16,-7-19-26-16,-23-73 11 0,0 0-11 0,23 65 11 15,3-4-11-15,-26-61 4 0,0 0-4 0,27 52 4 0,1-14-4 16,0-2-1862-16</inkml:trace>
  <inkml:trace contextRef="#ctx0" brushRef="#br0" timeOffset="107">12014 7582 987 0,'0'0'0'0,"0"0"0"15,0 0 0-15,0 0 42 0,0 0-42 0,7 32 43 16,-2-6-43-16,-5-26 71 0,0 0-71 0,0 38 72 0,0 13-72 15,0-51 75-15,0 0-75 0,0 55 75 0,4-5-75 16,-4-50 40-16,0 0-40 0,0 38 41 0,1-17-41 16,-1-21 19-16,0 0-19 0,8 4 20 0,11-20-20 15,2 0-1054-15</inkml:trace>
  <inkml:trace contextRef="#ctx0" brushRef="#br0" timeOffset="108">12040 7353 1166 0,'0'0'0'0,"-1"-12"0"0,-15-24 0 15,16 36 15-15,0 0-15 0,-16-33 16 0,7 12-16 0,9 21 44 0,0 0-44 16,-9-12 44-16,4 5-44 0,5 7 52 16,0 0-52-16,0 0 53 0,-11-3-53 0,11 3 37 0,0 0-37 15,13 6 37-15,27 12-37 0,-40-18 23 0,0 0-23 16,50 22 24-16,13 4-24 0,1 0-1074 0</inkml:trace>
  <inkml:trace contextRef="#ctx0" brushRef="#br0" timeOffset="109">12506 7284 1267 0,'0'0'0'0,"0"19"0"15,0 28 0-15,0-47 10 0,0 0-10 0,-2 60 10 16,-5 8-10-16,7-68 19 0,0 0-19 0,-16 78 20 16,-10 20-20-16,26-98 64 0,0 0-64 0,-28 106 64 15,1 3-64-15,27-109 63 0,0 0-63 0,-26 102 63 16,-1 0-63-16,27-102 56 0,0 0-56 0,-17 90 57 0,10-21-57 15,7-69 32-15,0 0-32 0,5 57 32 0,9-24-32 16,-14-33 19-16,0 0-19 0,23 9 19 0,12-26-19 16,-3-1-1287-16</inkml:trace>
  <inkml:trace contextRef="#ctx0" brushRef="#br0" timeOffset="110">12675 7762 1188 0,'0'0'0'0,"2"15"0"0,7 21 0 15,-9-36 0-15,0 0 0 0,12 52 0 0,2 4 0 0,-14-56 0 16,0 0 0-16,13 55 0 0,-8 1 0 0,-5-56 48 16,0 0-48-16,2 55 48 0,-4 7-48 0,2-62 75 15,0 0-75-15,-5 56 75 0,5-8-75 0,0-48 94 0,0 0-94 16,0 33 95-16,0-16-95 0,0-17 86 0,0 0-86 16,0 7 87-16,0-7-87 0,0 0 61 0,0 0-61 15,0-29 62-15,0-27-62 0,0 56 51 0,0 0-51 16,0-62 52-16,0-2-52 0,0 64 39 0,0 0-39 0,-4-64 39 15,-5-12-39-15,9 76 29 0,0 0-29 0,-8-76 30 16,4-6-30-16,4 82 22 0,0 0-22 0,0-69 22 16,4 26-22-16,-4 43 17 0,0 0-17 0,8-33 17 15,10 12-17-15,-18 21 14 0,0 0-14 0,23-17 14 16,9 10-14-16,-32 7 12 0,0 0-12 0,40 0 12 16,1 16-12-16,-41-16 11 0,0 0-11 0,35 29 11 15,-21 23-11-15,-14-52 8 0,0 0-8 0,-3 60 9 16,-24 1-9-16,27-61 1 0,0 0-1 0,-24 49 2 15,8-25-2-15,2 0-1689 0</inkml:trace>
  <inkml:trace contextRef="#ctx0" brushRef="#br0" timeOffset="111">14258 7651 1233 0,'0'0'0'0,"-2"-11"0"15,-2-9 0-15,4 20 41 0,0 0-41 0,-3-21 42 16,3 9-42-16,0 12 80 0,0 0-80 0,-7-18 80 16,-15-9-80-16,22 27 72 0,0 0-72 0,-31-23 72 15,-1 15-72-15,32 8 44 0,0 0-44 0,-30 7 44 16,0 8-44-16,30-15 34 0,0 0-34 0,-26 30 34 15,-1 2-34-15,27-32 22 0,0 0-22 0,-14 40 22 16,9-3-22-16,5-37 15 0,0 0-15 0,5 32 16 0,9 5-16 16,-14-37 11-16,0 0-11 0,27 33 11 15,6-2-11-15,-33-31 8 0,0 0-8 0,46 33 8 0,10 7-8 16,-56-40 6-16,0 0-6 0,55 36 6 0,-14-3-6 16,-41-33 8-16,0 0-8 0,26 31 9 0,-17-3-9 15,-9-28 10-15,0 0-10 0,-9 26 10 0,-23 1-10 16,32-27 15-16,0 0-15 0,-46 21 16 0,-6-5-16 15,52-16 14-15,0 0-14 0,-45 6 15 0,17-9-15 0,28 3 7 16,0 0-7-16,-21-10 7 0,10-8-7 0,11 18 0 16,0 0 0-16,2-31 1 0,25-10-1 0,-1-1-1450 15</inkml:trace>
  <inkml:trace contextRef="#ctx0" brushRef="#br0" timeOffset="112">14490 7720 1244 0,'0'0'0'0,"6"12"0"16,2 28 0-16,-8-40 18 0,0 0-18 16,15 45 19-16,-10 3-19 0,-5-48 37 0,0 0-37 0,3 40 38 15,-1-14-38-15,-2-26 71 0,0 0-71 0,2 16 72 16,0-8-72-16,-2-8 50 0,0 0-50 0,0 0 51 16,-6-17-51-16,6 17 42 0,0 0-42 0,-3-24 42 15,1-19-42-15,2 43 32 0,0 0-32 0,-3-51 33 16,-8-6-33-16,2 2-1252 0</inkml:trace>
  <inkml:trace contextRef="#ctx0" brushRef="#br0" timeOffset="113">14450 7514 931 0,'0'0'0'0,"0"0"0"0,10 12 0 16,-10-12 0-16,0 0 0 0,14 9 0 0,2 0 0 15,-16-9-5-15,0 0 5 0,29 12-4 0,11 10 4 16,2-1-632-16</inkml:trace>
  <inkml:trace contextRef="#ctx0" brushRef="#br0" timeOffset="114">14956 7704 1222 0,'0'0'0'0,"0"0"0"0,-4-20 0 0,4 20-1 15,0 0 1-15,-5-21 0 0,-14 0 0 0,19 21-2 16,0 0 2-16,-21-19-2 0,-2 7 2 0,23 12 13 0,0 0-13 16,-32-5 13-16,-3 13-13 0,35-8 62 0,0 0-62 15,-32 18 62-15,2 13-62 0,30-31 91 0,0 0-91 16,-21 38 92-16,5 9-92 0,16-47 75 0,0 0-75 15,-5 45 75-15,13-12-75 0,-8-33 58 0,0 0-58 0,15 20 59 16,6-9-59-16,-21-11 42 0,0 0-42 0,24 0 43 16,1-11-43-16,-25 11 16 0,0 0-16 0,25-20 17 15,5-13-17-15,-30 33 7 0,0 0-7 0,23-33 7 16,-6 5-7-16,-17 28 6 0,0 0-6 0,14-17 7 16,-5 6-7-16,-9 11 8 0,0 0-8 0,14 7 9 15,6 14-9-15,-20-21 13 0,0 0-13 0,24 40 14 16,-1 17-14-16,-23-57 20 0,0 0-20 0,18 64 20 15,-9 5-20-15,-9-69 20 0,0 0-20 0,0 75 20 16,-7 11-20-16,7-86 19 0,0 0-19 0,-14 82 20 16,-4-13-20-16,18-69 18 0,0 0-18 0,-18 52 19 0,4-23-19 15,14-29 13-15,0 0-13 0,-14 16 14 0,0-16-14 16,14 0 12-16,0 0-12 0,-14-18 12 0,5-25-12 16,9 43 7-16,0 0-7 0,-3-60 8 0,8-15-8 15,-5 75 6-15,0 0-6 0,12-78 6 0,-3 4-6 16,-9 74 4-16,0 0-4 0,14-68 5 0,4 15-5 15,-18 53 4-15,0 0-4 0,26-42 5 0,8 27-5 16,-34 15 6-16,0 0-6 0,40 3 6 0,10 14-6 0,-50-17 4 16,0 0-4-16,49 28 5 0,-3 0-5 0,-46-28 13 15,0 0-13-15,35 26 14 0,-8-4-14 0,-27-22 22 0,0 0-22 16,14 18 22-16,-5-6-22 0,-9-12 27 0,0 0-27 16,9 5 28-16,-9-5-28 0,0 0 20 0,0 0-20 15,8 7 21-15,-8-7-21 0,0 0 11 0,0 0-11 16,14-16 11-16,4-5-11 0,-18 21 4 0,0 0-4 15,16-32 5-15,0-8-5 0,-16 40 1 0,0 0-1 0,10-49 2 16,5 1-2-16,-15 48 0 0,0 0 0 16,17-42 1-16,4 23-1 0,-21 19 0 0,0 0 0 0,18-3 0 15,5 24 0-15,-23-21 0 0,0 0 0 0,19 34 0 16,-1 4 0-16,-18-38 0 0,0 0 0 0,16 40 1 16,-2 0-1-16,-14-40 0 0,0 0 0 0,23 28 0 15,14-4 0-15,-37-24 0 0,0 0 0 0,46 12 0 16,8-10 0-16,-1-1-1802 0</inkml:trace>
  <inkml:trace contextRef="#ctx0" brushRef="#br0" timeOffset="115">15836 7659 1558 0,'0'0'0'0,"-9"4"0"0,-8 5 0 16,17-9 14-16,0 0-14 0,-28 12 14 0,-4 8-14 15,32-20 8-15,0 0-8 0,-27 33 9 0,10 14-9 16,17-47 52-16,0 0-52 0,-6 45 53 0,15-5-53 15,-9-40 50-15,0 0-50 0,20 29 51 0,1-6-51 0,-21-23 43 16,0 0-43-16,28 10 44 0,-2-12-44 16,-26 2 38-16,0 0-38 0,25-15 38 0,-4-13-38 15,-21 28 24-15,0 0-24 0,18-38 25 0,-4-10-25 0,-14 48 16 16,0 0-16-16,12-49 17 0,-3 9-17 0,-9 40 10 16,0 0-10-16,7-27 10 0,-3 6-10 0,-4 21 10 0,0 0-10 15,3-12 10-15,-3 12-10 0,0 0 14 0,0 0-14 16,11 8 14-16,7 22-14 0,-18-30 17 0,0 0-17 15,26 40 17-15,9 15-17 0,-35-55 20 0,0 0-20 16,43 50 20-16,1-6-20 0,-44-44 19 0,0 0-19 16,35 29 20-16,-7-17-20 0,-28-12 16 0,0 0-16 0,25-9 17 15,0-18-17-15,-25 27 16 0,0 0-16 0,14-42 16 16,-5-18-16-16,-9 60 18 0,0 0-18 0,5-61 18 16,-5 0-18-16,0 61 19 0,0 0-19 0,-4-65 20 15,-3-11-20-15,7 76 17 0,0 0-17 0,-7-80 17 16,5 2-17-16,2 78 18 0,0 0-18 0,-5-59 19 15,3 30-19-15,2 29 18 0,0 0-18 0,0 0 18 16,4 48-18-16,-4-48 19 0,0 0-19 0,9 64 20 16,3 9-20-16,-12-73 18 0,0 0-18 0,18 81 19 0,1-8-19 15,-19-73 18-15,0 0-18 0,23 78 18 0,-2 8-18 16,-21-86 17-16,0 0-17 0,28 90 18 0,4-8-18 16,-32-82 15-16,0 0-15 0,27 65 15 0,-13-18-15 15,-4-4-1935-15</inkml:trace>
  <inkml:trace contextRef="#ctx0" brushRef="#br0" timeOffset="116">2448 8122 953 0,'0'0'0'16,"0"0"0"-16,-17 1 0 0,17-1 96 0,0 0-96 15,-14 4 97-15,5 1-97 0,9-5 156 0,0 0-156 0,0 0 156 16,0 0-156-16,0 0 93 0,0 0-93 0,17 0 94 16,24-7-94-16,-41 7 58 0,0 0-58 0,55-10 59 15,20-4-59-15,-75 14 32 0,0 0-32 0,83-18 32 16,-7-6-32-16,-76 24 27 0,0 0-27 0,73-27 27 15,-1 2-27-15,-72 25 20 0,0 0-20 0,58-24 20 16,-21 0-20-16,-37 24 20 0,0 0-20 0,23-21 20 16,-18 0-20-16,-5 21 19 0,0 0-19 0,-5-19 19 15,-9 2-19-15,14 17 18 0,0 0-18 0,-18-12 18 16,6 5-18-16,12 7 15 0,0 0-15 0,-7-2 16 0,7 2-16 16,0 0 15-16,0 0-15 0,0 0 16 0,-12 9-16 15,12-9 13-15,0 0-13 0,3 14 14 0,20 10-14 16,-23-24 12-16,0 0-12 0,37 26 12 0,4-2-12 15,-41-24 10-15,0 0-10 0,40 30 11 0,-12-1-11 16,-28-29 11-16,0 0-11 0,16 36 12 0,-16 4-12 16,0-40 14-16,0 0-14 0,-21 43 15 0,-16 8-15 0,37-51 15 15,0 0-15-15,-53 50 16 0,-12-5-16 0,65-45 13 16,0 0-13-16,-65 45 14 0,19-7-14 0,46-38 6 16,0 0-6-16,-46 22 7 0,-4-22-7 0,-1-3-1659 15</inkml:trace>
  <inkml:trace contextRef="#ctx0" brushRef="#br0" timeOffset="117">1275 9468 1510 0,'9'-19'0'0,"-9"19"136"0,0 0-136 16,32-40 137-16,3 7-137 0,-35 33 89 15,0 0-89-15,35-28 89 0,-1 11-89 0,-34 17 48 0,0 0-48 16,30-12 48-16,-5 9-48 0,-25 3 29 0,0 0-29 15,21 8 30-15,-7 13-30 0,-14-21 24 0,0 0-24 16,3 31 24-16,-11 9-24 0,8-40 16 0,0 0-16 16,-18 50 16-16,-5 9-16 0,23-59 13 0,0 0-13 0,-18 57 14 15,4-8-14-15,14-49 2 0,0 0-2 0,-12 39 2 16,7-6-2-16,5-33-1 0,0 0 1 0,-4 24 0 16,8-6 0-16,-4-18-5 0,0 0 5 0,8 10-5 15,7-6 5-15,-15-4-17 0,0 0 17 0,17 5-17 16,-3-2 17-16,-14-3-25 0,0 0 25 0,14 12-24 15,-5 9 24-15,-9-21-24 0,0 0 24 0,4 24-24 16,-4 2 24-16,0-26-20 0,0 0 20 0,-9 28-19 16,0-5 19-16,9-23-14 0,0 0 14 0,-18 25-14 0,-1 7 14 15,19-32-5-15,0 0 5 0,-21 26-5 0,7-16 5 16,14-10-2-16,0 0 2 0,-14-5-2 0,-9-14 2 16,23 19 0-16,0 0 0 0,-21-23 0 0,10 2 0 15,-1 1-1443-15</inkml:trace>
  <inkml:trace contextRef="#ctx0" brushRef="#br0" timeOffset="118">1215 9188 1197 0,'-26'22'0'0,"26"-22"72"0,0 0-72 15,-58 57 73-15,8 12-73 0,50-69 52 0,0 0-52 16,-33 83 53-16,15 25-53 0,18-108 26 0,0 0-26 16,5 109 26-16,15-14-26 0,-20-95 20 0,0 0-20 15,39 100 20-15,10 15-20 0,-49-115 19 0,0 0-19 0,58 102 20 16,-1-28-20-16,-57-74 18 0,0 0-18 0,61 54 19 16,-2-23-19-16,-59-31 22 0,0 0-22 0,56 17 23 15,6-15-23-15,-62-2 33 0,0 0-33 0,72-11 34 16,15-13-34-16,-87 24 26 0,0 0-26 0,81-48 26 15,-14-28-26-15,-67 76 40 0,0 0-40 0,58-90 40 16,-7-2-40-16,-51 92 37 0,0 0-37 0,41-114 38 16,-15-23-38-16,-26 137 38 0,0 0-38 0,5-133 39 15,-10 25-39-15,5 108 39 0,0 0-39 0,-18-96 40 0,-10 14-40 16,28 82 33-16,0 0-33 0,-35-60 34 0,-6 18-34 16,41 42 27-16,0 0-27 0,-63-21 28 0,-24 23-28 15,87-2 21-15,0 0-21 0,-95 24 21 0,2 20-21 16,93-44 13-16,0 0-13 0,-87 53 13 0,3 3-13 15,84-56 0-15,0 0 0 0,-73 60 1 0,15-3-1 16,3 0-1651-16</inkml:trace>
  <inkml:trace contextRef="#ctx0" brushRef="#br0" timeOffset="119">3062 9497 1255 0,'0'0'0'0,"0"0"0"16,0 0 0-16,0 0 53 0,0 0-53 0,11 18 54 16,1 21-54-16,-12-39 126 0,0 0-126 0,18 52 126 15,5 9-126-15,-23-61 94 0,0 0-94 0,23 60 95 16,3-6-95-16,-26-54 61 0,0 0-61 0,23 57 61 16,0 9-61-16,-23-66 36 0,0 0-36 0,19 66 37 0,-1-6-37 15,-18-60 25-15,0 0-25 0,18 44 26 0,-6-18-26 16,-12-26 19-16,0 0-19 0,14 8 19 0,4-16-19 15,-18 8 19-15,0 0-19 0,17-28 20 0,3-21-20 16,-20 49 20-16,0 0-20 0,23-58 20 0,0-5-20 16,-23 63 21-16,0 0-21 0,21-59 22 0,-7 8-22 15,-14 51 22-15,0 0-22 0,9-52 23 0,-6-6-23 16,-3 58 20-16,0 0-20 0,0-57 21 0,0 2-21 0,0 55 17 16,0 0-17-16,0-43 17 0,5 13-17 15,-5 30 13-15,0 0-13 0,9-19 13 0,5 14-13 0,-14 5 6 16,0 0-6-16,18 4 7 0,5 8-7 0,0 0-1716 15</inkml:trace>
  <inkml:trace contextRef="#ctx0" brushRef="#br0" timeOffset="120">3731 9930 1289 0,'0'0'0'0,"0"0"0"15,5 0 0-15,-5 0 32 0,0 0-32 0,12-5 33 16,2-11-33-16,-14 16 47 0,0 0-47 0,14-19 47 16,-1-2-47-16,-13 21 44 0,0 0-44 0,14-20 45 15,-5-5-45-15,-9 25 37 0,0 0-37 0,5-20 37 16,-1 1-37-16,-4 19 38 0,0 0-38 0,-4-18 38 16,-1 3-38-16,5 15 36 0,0 0-36 0,-9-19 37 15,0 1-37-15,9 18 29 0,0 0-29 0,-9-17 30 16,4 10-30-16,5 7 36 0,0 0-36 0,-9 0 36 0,-3 4-36 15,12-4 34-15,0 0-34 0,-20 20 34 0,-2 12-34 16,22-32 28-16,0 0-28 0,-22 41 28 0,8-1-28 16,14-40 22-16,0 0-22 0,0 45 22 0,6 3-22 15,-6-48 15-15,0 0-15 0,12 49 15 0,6-11-15 16,-18-38 11-16,0 0-11 0,22 28 11 0,3-13-11 16,-25-15 8-16,0 0-8 0,35 4 8 0,6-17-8 15,-41 13 6-15,0 0-6 0,46-29 6 0,1-18-6 0,-47 47 5 16,0 0-5-16,46-52 5 0,-9 6-5 0,-37 46 4 15,0 0-4-15,32-47 4 0,-5 2-4 0,-27 45 4 0,0 0-4 16,17-45 5-16,-8 5-5 0,-9 40 4 0,0 0-4 16,9-24 5-16,0 20-5 0,-9 4 6 0,0 0-6 15,9 16 7-15,1 13-7 0,-10-29 8 0,0 0-8 16,12 35 9-16,-1-2-9 0,-11-33 10 0,0 0-10 16,16 31 11-16,-2-1-11 0,-14-30 6 0,0 0-6 15,14 25 6-15,4-2-6 0,-18-23 4 0,0 0-4 0,17 19 4 16,12 0-4-16,-3 0-1625 0</inkml:trace>
  <inkml:trace contextRef="#ctx0" brushRef="#br0" timeOffset="121">4440 9643 1423 0,'0'0'0'0,"0"0"0"16,14 15 0-16,-14-15 29 0,0 0-29 0,9 21 29 15,3 5-29-15,-12-26 54 0,0 0-54 0,11 28 55 0,-3-2-55 16,-8-26 49-16,0 0-49 0,13 22 50 0,-4 1-50 16,-9-23 27-16,0 0-27 0,7 20 28 0,5-2-28 15,-12-18 21-15,0 0-21 0,12 12 21 0,-1-5-21 16,-11-7 17-16,0 0-17 0,9 0 17 0,8-16-17 16,-17 16 16-16,0 0-16 0,20-21 16 0,1-3-16 15,-21 24 14-15,0 0-14 0,18-24 14 0,-1-5-14 16,-17 29 16-16,0 0-16 0,14-32 16 0,-5-7-16 0,-9 39 25 15,0 0-25-15,5-30 25 0,-1 18-25 0,-4 12 25 16,0 0-25-16,5 9 26 0,1 17-26 0,-6-26 28 0,0 0-28 16,8 41 29-16,-2 13-29 0,-6-54 30 0,0 0-30 15,7 64 31-15,-2 19-31 0,-5-83 31 0,0 0-31 16,4 92 31-16,-8-4-31 0,4-88 26 0,0 0-26 16,-5 86 26-16,-11 11-26 0,16-97 23 0,0 0-23 15,-20 96 23-15,-8-12-23 0,28-84 18 0,0 0-18 16,-30 68 18-16,7-27-18 0,23-41 15 0,0 0-15 0,-28 25 15 15,-4-5-15-15,32-20 13 0,0 0-13 0,-30 12 13 16,2-8-13-16,28-4 11 0,0 0-11 0,-26-9 11 16,-6-15-11-16,32 24 9 0,0 0-9 0,-27-35 9 15,17-11-9-15,10 46 2 0,0 0-2 0,2-52 2 16,15 0-2-16,1 3-1761 0</inkml:trace>
  <inkml:trace contextRef="#ctx0" brushRef="#br0" timeOffset="122">5713 9565 975 0,'0'0'0'0,"0"0"0"16,4 7 0-16,-4-7 48 0,0 0-48 0,10 22 49 15,8 23-49-15,-18-45 56 0,0 0-56 0,19 47 56 16,6-9-56-16,-25-38 83 0,0 0-83 0,16 33 84 16,-9-2-84-16,-7-31 73 0,0 0-73 0,5 28 73 15,-5-7-73-15,0-21 66 0,0 0-66 0,0 15 66 16,0-5-66-16,0-10 58 0,0 0-58 0,0 0 59 15,0 0-59-15,0 0 50 0,0 0-50 0,0 0 50 16,6-19-50-16,-6 19 38 0,0 0-38 0,7-24 39 0,3-5-39 16,-10 29 30-16,0 0-30 0,9-35 30 0,3-5-30 15,-12 40 24-15,0 0-24 0,11-41 25 0,7 3-25 16,-18 38 23-16,0 0-23 0,26-28 24 0,8 14-24 16,-34 14 18-16,0 0-18 0,38 2 19 0,5 15-19 15,-43-17 17-15,0 0-17 0,47 30 18 0,-4 8-18 16,-43-38 14-16,0 0-14 0,35 46 15 0,-16-7-15 15,-19-39 4-15,0 0-4 0,9 38 5 0,-5 0-5 16,-4-38 0-16,0 0 0 0,5 38 0 0,7-5 0 0,-3 1-1582 16</inkml:trace>
  <inkml:trace contextRef="#ctx0" brushRef="#br0" timeOffset="123">6622 9646 1524 0,'0'0'0'0,"-9"4"0"16,-11 3 0-16,20-7 5 0,0 0-5 0,-26 5 6 16,7-7-6-16,19 2 4 0,0 0-4 0,-25 2 4 15,-3 6-4-15,28-8 32 0,0 0-32 0,-27 21 32 16,1 9-32-16,26-30 64 0,0 0-64 0,-23 32 64 16,9 3-64-16,14-35 66 0,0 0-66 0,-9 29 67 15,7 3-67-15,2-32 55 0,0 0-55 0,0 24 55 16,0-10-55-16,0-14 33 0,0 0-33 0,7 7 33 15,6-4-33-15,-13-3 21 0,0 0-21 0,17-5 21 0,6-11-21 16,-23 16 14-16,0 0-14 0,27-22 14 0,-5-4-14 16,-22 26 11-16,0 0-11 0,23-28 12 0,-5-1-12 15,-18 29 8-15,0 0-8 0,11-28 9 16,-4 4-9-16,-7 24 8 0,0 0-8 0,5-21 8 0,4 7-8 16,-9 14 6-16,0 0-6 0,14 2 7 0,-2 17-7 15,-12-19 6-15,0 0-6 0,14 26 7 0,0 3-7 16,-14-29 5-16,0 0-5 0,22 30 6 0,-3-4-6 15,-19-26 5-15,0 0-5 0,28 21 6 0,8-9-6 16,-36-12 6-16,0 0-6 0,31 7 6 0,-4-9-6 0,-27 2 7 16,0 0-7-16,23-11 8 0,-2-6-8 0,-21 17 13 15,0 0-13-15,23-26 13 0,-4-7-13 0,-19 33 14 16,0 0-14-16,21-40 15 0,-1-6-15 0,-20 46 19 0,0 0-19 16,12-54 20-16,-7-8-20 0,-5 62 19 0,0 0-19 15,4-52 20-15,-8 24-20 0,4 28 18 0,0 0-18 16,-5-17 19-16,2 10-19 0,3 7 16 0,0 0-16 15,-15 12 16-15,-20 24-16 0,35-36 13 0,0 0-13 16,-32 44 14-16,15-6-14 0,17-38 10 0,0 0-10 0,-6 34 11 16,10-4-11-16,-4-30 8 0,0 0-8 0,11 24 8 15,3-5-8-15,-14-19 6 0,0 0-6 0,21 14 6 16,2-4-6-16,-23-10 4 0,0 0-4 0,28 9 4 16,2 1-4-16,-30-10 2 0,0 0-2 0,35 12 2 15,2 4-2-15,-37-16 2 0,0 0-2 0,41 19 2 16,-4 7-2-16,-37-26 1 0,0 0-1 0,35 29 2 15,-3 1-2-15,-32-30 1 0,0 0-1 0,28 24 1 16,-3-7-1-16,-25-17 1 0,0 0-1 0,23 11 2 0,0-11-2 16,-23 0 1-16,0 0-1 0,26-9 2 0,-3-10-2 15,-23 19 1-15,0 0-1 0,23-22 2 0,-5-4-2 16,-18 26 1-16,0 0-1 0,9-30 2 0,-9 6-2 16,0 24 1-16,0 0-1 0,-4-26 2 0,-8-3-2 15,12 29 1-15,0 0-1 0,-11-25 1 0,-1 5-1 16,12 20 1-16,0 0-1 0,-6-16 1 0,6 0-1 0,0 16 0 15,0 0 0-15,0-8 1 0,0 8-1 0,0 0 0 16,0 0 0-16,15 5 0 0,6 19 0 0,-21-24 0 16,0 0 0-16,23 31 0 0,3-1 0 0,-26-30 0 0,0 0 0 15,32 31 0-15,5-7 0 0,-37-24 0 16,0 0 0-16,37 21 0 0,-7 0 0 0,-30-21 0 0,0 0 0 16,25 19 1-16,1-11-1 0,-26-8 0 0,0 0 0 15,35 7 0-15,6-2 0 0,1 1-1864 0</inkml:trace>
  <inkml:trace contextRef="#ctx0" brushRef="#br0" timeOffset="124">7895 9525 886 0,'0'0'0'0,"-5"9"0"0,-16 20 0 0,21-29 100 16,0 0-100-16,-23 43 100 0,0 6-100 0,23-49 109 16,0 0-109-16,-18 50 109 0,8-3-109 0,10-47 64 0,0 0-64 15,-6 40 64-15,8-2-64 0,-2-38 39 0,0 0-39 16,9 34 39-16,3-6-39 0,-12-28 27 0,0 0-27 15,23 21 27-15,11-11-27 0,-34-10 19 0,0 0-19 16,44-2 20-16,5-18-20 0,-49 20 22 0,0 0-22 0,44-26 22 16,-7-9-22-16,-37 35 25 0,0 0-25 0,23-36 25 15,-19 1-25-15,-4 35 25 0,0 0-25 0,-7-40 25 16,-16-13-25-16,23 53 22 0,0 0-22 16,-34-54 23-16,-6-1-23 0,40 55 21 0,0 0-21 0,-32-42 21 15,11 21-21-15,21 21 11 0,0 0-11 0,-18 5 12 16,-5 32-12-16,23-37 4 0,0 0-4 0,-14 45 5 15,11 7-5-15,1-2-1340 0</inkml:trace>
  <inkml:trace contextRef="#ctx0" brushRef="#br0" timeOffset="125">8206 9643 1345 0,'0'0'0'0,"0"0"0"0,0 15 0 15,0-15 16-15,0 0-16 0,1 21 16 0,1 5-16 16,-2-26 37-16,0 0-37 0,2 31 38 0,-4 4-38 0,2-35 81 16,0 0-81-16,0 34 81 0,7-1-81 15,-7-33 64-15,0 0-64 0,13 28 65 0,6-6-65 0,-19-22 52 16,0 0-52-16,21 13 53 0,2-12-53 0,-23-1 45 0,0 0-45 16,30-8 46-16,7-11-46 0,-37 19 36 15,0 0-36-15,41-26 36 0,-8 1-36 0,-33 25 31 16,0 0-31-16,34-24 31 0,-6 0-31 0,-28 24 27 0,0 0-27 15,23-23 28-15,-2 10-28 0,-21 13 21 0,0 0-21 16,19 0 22-16,4 7-22 0,-23-7 19 0,0 0-19 16,23 13 19-16,7 3-19 0,-30-16 18 0,0 0-18 0,28 12 18 15,2-5-18-15,-30-7 15 0,0 0-15 0,32 5 15 16,-4-5-15-16,-28 0 11 0,0 0-11 16,22-7 11-16,-8-5-11 0,-14 12 10 0,0 0-10 0,9-15 10 15,-13 1-10-15,4 14 11 0,0 0-11 0,-12-19 11 16,-13-11-11-16,25 30 9 0,0 0-9 0,-27-34 9 15,-2-4-9-15,29 38 10 0,0 0-10 0,-23-47 10 16,7-2-10-16,16 49 0 0,0 0 0 0,-9-38 0 16,5 26 0-16,-1-3-1723 0</inkml:trace>
  <inkml:trace contextRef="#ctx0" brushRef="#br0" timeOffset="126">10255 9373 1278 0,'0'0'0'0,"0"-9"0"16,6-15 0-16,-6 24 22 0,0 0-22 0,3-28 22 16,-12 7-22-16,9 21 64 0,0 0-64 0,-17-19 64 15,-20 2-64-15,37 17 54 0,0 0-54 0,-36-9 54 16,-3 13-54-16,39-4 49 0,0 0-49 0,-33 14 49 15,-8 13-49-15,41-27 47 0,0 0-47 0,-37 32 47 16,16 2-47-16,21-34 40 0,0 0-40 0,-14 38 41 16,9 4-41-16,5-42 32 0,0 0-32 0,5 45 32 15,9 8-32-15,-14-53 23 0,0 0-23 0,21 52 24 0,11-8-24 16,-32-44 16-16,0 0-16 0,32 31 16 0,0-2-16 16,-32-29 11-16,0 0-11 0,24 26 12 0,-8-3-12 15,-16-23 8-15,0 0-8 0,5 17 9 0,-10-5-9 16,5-12 6-16,0 0-6 0,-23 14 7 0,-17 5-7 15,40-19 4-15,0 0-4 0,-41 17 4 0,16-8-4 16,25-9 7-16,0 0-7 0,-15 3 8 0,-3-4-8 16,18 1 5-16,0 0-5 0,-9-4 6 0,9 4-6 15,0 0 3-15,0 0-3 0,2-22 4 0,24-10-4 0,1 1-1491 16</inkml:trace>
  <inkml:trace contextRef="#ctx0" brushRef="#br0" timeOffset="127">10282 9627 1334 0,'0'0'0'16,"10"21"0"-16,17 38 0 0,-27-59-1 0,0 0 1 16,26 72 0-16,-6-1 0 0,-20-71-5 0,0 0 5 15,8 71-4-15,-4 7 4 0,-4-78 11 0,0 0-11 0,0 71 12 16,-7-17-12-16,7-54 38 0,0 0-38 0,-2 36 38 16,2-13-38-16,0-23 54 0,0 0-54 0,0 13 55 15,0-6-55-15,0-7 58 0,0 0-58 0,0 0 59 16,-14-20-59-16,14 20 44 0,0 0-44 0,-9-30 44 15,0-13-44-15,9 43 32 0,0 0-32 0,-8-59 32 16,-1-14-32-16,9 73 25 0,0 0-25 0,-7-76 26 16,0 11-26-16,7 65 19 0,0 0-19 0,-4-70 20 15,8-2-20-15,-4 72 16 0,0 0-16 0,10-71 16 0,8 5-16 16,-18 66 11-16,0 0-11 0,19-49 12 0,6 18-12 16,-25 31 15-16,0 0-15 0,25-10 16 0,5 15-16 15,-30-5 20-15,0 0-20 0,28 24 20 0,2 20-20 16,-30-44 19-16,0 0-19 0,16 53 20 0,-13-3-20 15,-3-50 23-15,0 0-23 0,-9 47 24 0,-8-11-24 16,17-36 15-16,0 0-15 0,-20 28 16 0,3-4-16 16,17-24 10-16,0 0-10 0,-14 18 10 0,14-18-10 0,0 0-1556 15</inkml:trace>
  <inkml:trace contextRef="#ctx0" brushRef="#br0" timeOffset="128">10594 9646 1412 0,'0'0'0'16,"14"11"0"-16,18 13 0 0,-32-24 3 0,0 0-3 15,44 24 4-15,-2-8-4 0,-42-16 10 0,0 0-10 0,44 6 11 16,-7-14-11-16,-37 8 43 0,0 0-43 0,30-16 44 16,-7-15-44-16,-23 31 51 0,0 0-51 0,16-36 51 15,-7-13-51-15,-9 49 51 0,0 0-51 0,2-46 52 16,-9 8-52-16,7 38 49 0,0 0-49 0,-11-30 49 15,2 15-49-15,9 15 42 0,0 0-42 0,-16-4 42 16,-8 8-42-16,24-4 40 0,0 0-40 0,-32 24 41 16,-3 28-41-16,35-52 39 0,0 0-39 0,-29 62 40 15,12-3-40-15,17-59 33 0,0 0-33 0,-7 50 34 16,19-3-34-16,-12-47 30 0,0 0-30 0,23 36 30 16,9-10-30-16,-32-26 27 0,0 0-27 0,35 19 28 15,0-7-28-15,-35-12 11 0,0 0-11 0,39 7 12 0,3-5-12 16,-42-2 4-16,0 0-4 0,52-5 5 0,6-16-5 15,5 2-1656-15</inkml:trace>
  <inkml:trace contextRef="#ctx0" brushRef="#br0" timeOffset="129">11409 9380 1087 0,'0'0'0'0,"0"0"0"16,-20 15 0-16,20-15 3 0,0 0-3 0,-21 18 4 15,2 6-4-15,19-24 0 0,0 0 0 0,-20 41 1 16,8 22-1-16,12-63 40 0,0 0-40 0,-14 67 40 0,7-8-40 16,7-59 59-16,0 0-59 0,-2 54 59 0,6-9-59 15,-4-45 58-15,0 0-58 0,14 38 59 0,5-9-59 16,-19-29 54-16,0 0-54 0,30 17 55 0,13-13-55 15,-43-4 37-15,0 0-37 0,49-5 38 0,9-13-38 16,-58 18 28-16,0 0-28 0,58-26 29 0,2-7-29 16,-60 33 7-16,0 0-7 0,53-45 7 0,-12-13-7 15,-41 58 0-15,0 0 0 0,28-68 0 0,-10-8 0 16,-18 76-19-16,0 0 19 0,5-73-18 0,-2 13 18 0,-3 60-48 16,0 0 48-16,-3-52-47 0,1 9 47 0,2 43-55 15,0 0 55-15,-3-33-55 0,3 15 55 0,0 18-22 16,0 0 22-16,0-12-21 0,0 12 21 0,0 0-3 15,0 0 3-15,0 12-2 0,3 21 2 0,-3-33 2 0,0 0-2 16,5 42 3-16,-5 1-3 0,0-43 19 0,0 0-19 16,0 52 19-16,0 21-19 0,0-73 48 0,0 0-48 15,0 78 48-15,-5 1-48 0,5-79 60 0,0 0-60 16,-3 75 61-16,-3-17-61 0,6-58 56 0,0 0-56 0,-5 47 57 16,-2-12-57-16,7-35 46 0,0 0-46 15,-5 24 46-15,5-12-46 0,0-12 33 0,0 0-33 0,0 0 34 16,0-9-34-16,0 9 24 0,0 0-24 0,2-19 25 15,5-13-25-15,-7 32 18 0,0 0-18 0,5-44 19 16,4-4-19-16,-9 48 14 0,0 0-14 0,8-52 15 16,5-4-15-16,-13 56 14 0,0 0-14 0,19-50 15 15,4 12-15-15,-23 38 14 0,0 0-14 0,28-15 15 16,8 27-15-16,-36-12 13 0,0 0-13 0,44 24 13 16,0 9-13-16,-44-33 17 0,0 0-17 0,46 36 18 15,-9-1-18-15,-37-35 22 0,0 0-22 0,23 31 22 0,-9-9-22 16,-14-22 23-16,0 0-23 0,7 16 24 0,-7-6-24 15,0-10 19-15,0 0-19 0,0 0 20 0,-4 11-20 16,4-11 16-16,0 0-16 0,0 0 17 0,0 0-17 16,0 0 12-16,0 0-12 0,0-12 12 0,14-13-12 15,-14 25 7-15,0 0-7 0,18-36 8 0,-4-11-8 16,-14 47 3-16,0 0-3 0,14-50 4 0,2-7-4 0,-16 57 1 16,0 0-1-16,16-45 1 0,-5 19-1 15,-11 26 0-15,0 0 0 0,14-14 1 0,2 6-1 0,-16 8 0 16,0 0 0-16,24 1 0 0,5 12 0 0,-3-1-1705 15</inkml:trace>
  <inkml:trace contextRef="#ctx0" brushRef="#br0" timeOffset="130">12562 9489 1401 0,'0'0'0'0,"0"0"0"15,-21 12 0-15,21-12 4 0,0 0-4 0,-28 12 4 16,-16 12-4-16,44-24 29 0,0 0-29 0,-42 33 29 15,10 0-29-15,32-33 32 0,0 0-32 0,-21 40 32 16,8-4-32-16,13-36 27 0,0 0-27 0,-1 36 27 16,2-15-27-16,-1-21 28 0,0 0-28 0,16 17 28 15,16-3-28-15,-32-14 24 0,0 0-24 0,33 5 24 16,1-10-24-16,-34 5 22 0,0 0-22 0,32-12 22 16,-1-7-22-16,-31 19 18 0,0 0-18 0,29-31 18 0,-12-16-18 15,-17 47 18-15,0 0-18 0,14-52 19 0,-8-8-19 16,-6 60 20-16,0 0-20 0,5-54 20 0,-1 23-20 15,-4 31 24-15,0 0-24 0,0-24 24 0,0 12-24 16,0 12 24-16,0 0-24 0,0 0 24 0,0 0-24 16,0 0 22-16,0 0-22 0,7 27 22 0,0 22-22 15,-7-49 22-15,0 0-22 0,12 53 23 0,2-1-23 16,-14-52 18-16,0 0-18 0,18 44 19 0,-6-12-19 16,-12-32 17-16,0 0-17 0,16 23 18 0,2-9-18 0,-18-14 13 15,0 0-13-15,23 2 13 0,7-13-13 0,-30 11 11 16,0 0-11-16,24-24 11 0,1-16-11 0,-25 40 12 15,0 0-12-15,16-50 12 0,0-18-12 0,-16 68 11 16,0 0-11-16,9-67 11 0,-8 10-11 0,-1 57 12 0,0 0-12 16,0-59 12-16,-5-3-12 0,5 62 11 0,0 0-11 15,-11-76 11-15,-1-6-11 0,12 82 9 0,0 0-9 16,-9-72 9-16,0 23-9 0,9 49 17 0,0 0-17 16,-5-24 18-16,0 8-18 0,5 16 22 0,0 0-22 0,-7 16 23 15,-7 29-23-15,14-45 21 0,0 0-21 0,-14 64 22 16,5 14-22-16,9-78 20 0,0 0-20 0,0 88 21 15,5-3-21-15,-5-85 19 0,0 0-19 0,14 90 19 16,7 19-19-16,-21-109 16 0,0 0-16 0,27 100 16 16,6-24-16-16,-33-76 13 0,0 0-13 0,39 61 14 15,-2-6-14-15,-37-55 0 0,0 0 0 0,32 42 1 16,-13-18-1-16,2 0-1833 0</inkml:trace>
  <inkml:trace contextRef="#ctx0" brushRef="#br0" timeOffset="131">13287 9482 953 0,'0'0'0'0,"-1"15"0"16,-8 18 0-16,9-33 40 0,0 0-40 0,-9 45 41 15,4 7-41-15,5-52 69 0,0 0-69 0,-7 43 69 0,7-13-69 16,0-30 86-16,0 0-86 0,7 24 86 0,7-1-86 15,-14-23 58-15,0 0-58 0,21 13 59 0,16-9-59 16,-37-4 45-16,0 0-45 0,41-7 46 0,8-7-46 16,-49 14 33-16,0 0-33 0,46-22 34 0,-4-8-34 15,-42 30 38-15,0 0-38 0,34-36 38 0,-10-1-38 16,-24 37 41-16,0 0-41 0,22-31 42 0,-12 16-42 16,-10 15 44-16,0 0-44 0,18 3 44 0,6 18-44 15,-24-21 40-15,0 0-40 0,32 28 40 0,0-2-40 0,-32-26 40 16,0 0-40-16,32 24 40 0,1-5-40 0,-33-19 31 15,0 0-31-15,30 10 31 0,-7-15-31 0,-23 5 25 16,0 0-25-16,18-16 26 0,-2-11-26 0,-16 27 19 16,0 0-19-16,10-42 20 0,-8-11-20 0,-2 53 24 15,0 0-24-15,-4-51 25 0,-1 6-25 0,5 45 27 0,0 0-27 16,-5-36 27-16,-4 8-27 0,9 28 29 0,0 0-29 16,-5-15 30-16,1 6-30 0,4 9 16 0,0 0-16 15,-3-8 17-15,3 8-17 0,0 0 6 0,0 0-6 16,0 0 6-16,0 20-6 0,0-4-1729 0</inkml:trace>
  <inkml:trace contextRef="#ctx0" brushRef="#br0" timeOffset="132">14085 9565 1289 0,'0'0'0'0,"0"10"0"15,5 21 0-15,-5-31 30 0,0 0-30 0,3 26 30 0,-1-12-30 16,-2-14 27-16,0 0-27 0,2 5 27 0,-2-5-27 16,0 0 23-16,0 0-23 0,7 4 23 0,0-13-23 15,-7 9 9-15,0 0-9 0,5-14 9 0,4-12-9 16,-9 26 3-16,0 0-3 0,9-39 4 0,-7-6-4 16,-2 45 0-16,0 0 0 0,2-49 0 0,-2 4 0 15,0 45-5-15,0 0 5 0,-4-40-5 0,-3 7 5 0,7 33-11 16,0 0 11-16,-9-31-11 0,-1 7 11 15,10 24-6-15,0 0 6 0,-11-17-5 0,4 8 5 0,7 9 0 16,0 0 0-16,0 0 1 0,-5-7-1 0,5 7 10 16,0 0-10-16,0 0 11 0,3 12-11 0,-3-12 26 15,0 0-26-15,14 19 27 0,18 11-27 0,0-3-1070 0</inkml:trace>
  <inkml:trace contextRef="#ctx0" brushRef="#br0" timeOffset="133">14563 9558 1401 0,'0'0'0'0,"0"0"0"15,-9-19 0-15,9 19 20 0,0 0-20 0,-9-23 21 16,-7-8-21-16,16 31 58 0,0 0-58 0,-16-31 59 16,2 5-59-16,14 26 103 0,0 0-103 0,-12-15 104 15,1 6-104-15,11 9 67 0,0 0-67 0,-16 2 67 16,-12 11-67-16,28-13 54 0,0 0-54 0,-32 30 55 15,6 22-55-15,26-52 42 0,0 0-42 0,-23 52 42 16,9-6-42-16,14-46 34 0,0 0-34 0,-4 40 34 0,17-9-34 16,-13-31 27-16,0 0-27 0,23 26 27 0,8-10-27 15,-31-16 20-15,0 0-20 0,32 0 20 0,2-17-20 16,-34 17 16-16,0 0-16 0,31-40 17 16,-1-21-17-16,-30 61 13 0,0 0-13 0,27-69 14 0,-4 2-14 15,-23 67 10-15,0 0-10 0,14-65 10 0,-4 0-10 16,-10 65 9-16,0 0-9 0,4-78 10 0,-8-10-10 0,4 88 10 15,0 0-10-15,-7-83 10 0,-1 13-10 0,8 70 11 16,0 0-11-16,-9-52 12 0,3 23-12 0,6 29 11 16,0 0-11-16,-3-16 11 0,-2 11-11 0,5 5 10 15,0 0-10-15,-9 9 11 0,-9 20-11 0,18-29 8 16,0 0-8-16,-14 49 9 0,5 18-9 0,9-67 7 0,0 0-7 16,-3 76 7-16,6 2-7 0,-3-78 6 0,0 0-6 15,14 76 7-15,8-6-7 0,-22-70 5 0,0 0-5 16,28 67 6-16,4 8-6 0,-32-75 4 0,0 0-4 15,40 64 5-15,1-25-5 0,-41-39 5 0,0 0-5 0,49 18 5 16,-3-24-5-16,-46 6 4 0,0 0-4 0,44-31 4 16,-5-22-4-16,-39 53 2 0,0 0-2 0,33-68 3 15,-8 2-3-15,-25 66 1 0,0 0-1 0,18-72 1 16,-10-25-1-16,-8 97 0 0,0 0 0 0,8-97 1 16,-3 16-1-16,-5 81 0 0,0 0 0 0,5-64 1 15,-1 22-1-15,-4 42 0 0,0 0 0 0,1-24 1 16,-1 13-1-16,0 11 0 0,0 0 0 0,-1 9 0 15,-6 26 0-15,7-35 0 0,0 0 0 0,-6 52 0 16,5 25 0-16,1-77 0 0,0 0 0 0,0 85 0 0,0-7 0 16,0-78 0-16,0 0 0 0,0 76 1 0,-2 0-1 15,2-76 0-15,0 0 0 0,-2 80 1 0,2 0-1 16,0-80 0-16,0 0 0 0,0 64 0 0,2-30 0 16,-2-34 0-16,0 0 0 0,3 21 0 0,3-16 0 15,1 2-1841-15</inkml:trace>
  <inkml:trace contextRef="#ctx0" brushRef="#br0" timeOffset="134">14893 9340 1457 0,'0'0'0'0,"0"0"0"0,8 12 0 0,-8-12 25 15,0 0-25-15,2 7 26 0,-2 2-26 0,0-9 51 16,0 0-51-16,5 12 52 0,8 0-52 0,-13-12 45 0,0 0-45 16,21 8 46-16,7-4-46 0,-28-4 27 0,0 0-27 15,35-7 28-15,2-10-28 0,-37 17 19 0,0 0-19 16,37-25 19-16,-3-2-19 0,-34 27 17 0,0 0-17 0,25-40 18 15,-11-17-18-15,-14 57 19 0,0 0-19 0,9-68 19 16,-6-3-19-16,-3 71 20 0,0 0-20 0,0-60 20 16,-3 29-20-16,3 31 26 0,0 0-26 0,-2-12 27 15,2 12-27-15,0 0 32 0,0 0-32 0,-7 31 32 16,5 34-32-16,2-65 32 0,0 0-32 0,-5 73 33 16,3-4-33-16,2-69 27 0,0 0-27 0,0 64 28 15,2-12-28-15,-2-52 28 0,0 0-28 0,5 49 29 16,0-9-29-16,-5-40 27 0,0 0-27 0,13 45 27 15,4-6-27-15,-17-39 23 0,0 0-23 0,25 23 24 16,5-28-24-16,-30 5 18 0,0 0-18 0,32-18 19 0,-4-8-19 16,-28 26 15-16,0 0-15 0,26-26 16 15,-6 7-16-15,-20 19 19 0,0 0-19 0,17-8 19 0,1 8-19 16,-18 0 18-16,0 0-18 0,18 8 19 0,-8 11-19 16,-10-19 16-16,0 0-16 0,11 26 16 0,0 9-16 15,-11-35 14-15,0 0-14 0,14 29 14 0,3-13-14 16,-17-16 9-16,0 0-9 0,18-3 9 0,10-25-9 15,2 2-1833-15</inkml:trace>
  <inkml:trace contextRef="#ctx0" brushRef="#br0" timeOffset="135">16940 10581 718 0,'0'0'0'0,"0"0"0"15,0 0 0-15,0 0 33 0,0 0-33 0,13 28 33 16,-6-16-33-16,-7-12 97 0,0 0-97 0,7 20 97 16,3 13-97-16,-10-33 106 0,0 0-106 0,4 44 106 15,-6 8-106-15,2-52 82 0,0 0-82 0,-5 60 82 16,-2 11-82-16,7-71 49 0,0 0-49 0,-5 68 49 0,3-13-49 15,2-55 32-15,0 0-32 0,-2 41 33 0,-3-8-33 16,5-33 30-16,0 0-30 0,-6 23 31 0,5-15-31 16,1-8 27-16,0 0-27 0,0 0 28 0,1-6-28 15,-1 6 28-15,0 0-28 0,2-19 29 0,2-18-29 16,-4 37 27-16,0 0-27 0,3-50 27 0,-1-28-27 16,-2 78 28-16,0 0-28 0,-2-78 29 0,-1 16-29 0,3 62 32 15,0 0-32-15,-6-54 33 0,-1 16-33 16,7 38 32-16,0 0-32 0,-3-29 33 0,-1 8-33 0,4 21 33 15,0 0-33-15,0-14 33 0,0 14-33 0,0 0 29 16,0 0-29-16,11-2 30 0,3 15-30 0,-14-13 25 16,0 0-25-16,19 17 25 0,3 2-25 0,-22-19 22 0,0 0-22 15,23 19 22-15,-1 3-22 0,-22-22 19 0,0 0-19 16,23 23 20-16,0-2-20 0,-23-21 16 0,0 0-16 16,20 17 17-16,-3-5-17 0,-17-12 14 0,0 0-14 15,23 2 14-15,14-4-14 0,-37 2 12 0,0 0-12 16,41-14 12-16,-4-13-12 0,-37 27 11 0,0 0-11 15,33-35 11-15,-1-3-11 0,-32 38 10 0,0 0-10 0,27-45 10 16,-8-7-10-16,-19 52 11 0,0 0-11 0,14-52 11 16,-5-2-11-16,-9 54 10 0,0 0-10 0,7-39 11 15,-3 20-11-15,-4 19 13 0,0 0-13 0,3 7 14 16,4 29-14-16,-7-36 14 0,0 0-14 0,9 48 15 16,3 13-15-16,-12-61 13 0,0 0-13 0,11 62 13 15,-2-1-13-15,-9-61 10 0,0 0-10 0,5 71 11 16,0 10-11-16,-5-81 8 0,0 0-8 0,7 83 8 15,2-14-8-15,-9-69 6 0,0 0-6 0,14 57 7 0,0-8-7 16,2 1-1809-16</inkml:trace>
  <inkml:trace contextRef="#ctx0" brushRef="#br0" timeOffset="136">17835 10892 1076 0,'0'0'0'0,"0"-8"0"16,-2-15 0-16,2 23 67 0,0 0-67 0,-9-26 67 16,-5 4-67-16,14 22 107 0,0 0-107 0,-19-14 107 15,-8 2-107-15,27 12 48 0,0 0-48 0,-30-4 49 16,-3 13-49-16,33-9 42 0,0 0-42 0,-30 23 43 16,5 16-43-16,25-39 32 0,0 0-32 0,-18 47 32 15,6 5-32-15,12-52 28 0,0 0-28 0,-5 52 28 16,5-14-28-16,0-38 24 0,0 0-24 0,3 26 24 15,1-11-24-15,-4-15 19 0,0 0-19 0,16 11 19 16,17-4-19-16,-33-7 15 0,0 0-15 0,42 0 16 0,-3-11-16 16,-39 11 11-16,0 0-11 0,36-20 12 0,-6-10-12 15,-30 30 8-15,0 0-8 0,22-40 9 0,-9-1-9 16,-13 41 6-16,0 0-6 0,5-38 7 0,-3 3-7 16,-2 35 12-16,0 0-12 0,0-24 13 0,0 14-13 15,0 10 16-15,0 0-16 0,3 10 16 0,4 23-16 16,-7-33 14-16,0 0-14 0,11 36 15 0,7 4-15 0,-18-40 15 15,0 0-15-15,19 35 16 0,-1-16-16 0,-18-19 15 16,0 0-15-16,23 15 16 0,15-6-16 0,-38-9 12 16,0 0-12-16,36 3 12 0,-6-11-12 0,-30 8 11 0,0 0-11 15,26-26 11-15,1-18-11 0,-27 44 10 0,0 0-10 16,23-53 10-16,-8-8-10 0,-15 61 9 0,0 0-9 16,11-57 9-16,-7 5-9 0,-4 52 10 0,0 0-10 15,-8-50 11-15,-7 2-11 0,15 48 10 0,0 0-10 16,-18-58 10-16,4-6-10 0,14 64 10 15,0 0-10-15,-11-57 10 0,4 30-10 0,7 27 9 0,0 0-9 16,0 0 10-16,-3 12-10 0,3-12 9 0,0 0-9 0,1 29 9 16,7 14-9-16,-8-43 8 0,0 0-8 0,14 45 9 15,10 7-9-15,-24-52 11 0,0 0-11 0,27 49 12 16,-4 1-12-16,-23-50 13 0,0 0-13 0,21 59 13 16,-2 14-13-16,-19-73 12 0,0 0-12 0,16 72 13 15,-4-6-13-15,-12-66 2 0,0 0-2 0,9 50 3 16,-3-26-3-16,-1 2-1682 0</inkml:trace>
  <inkml:trace contextRef="#ctx0" brushRef="#br0" timeOffset="137">18045 10830 1345 0,'0'0'0'0,"7"2"0"0,10 3 0 15,-17-5 27-15,0 0-27 0,37 3 28 0,13-4-28 16,-50 1 51-16,0 0-51 0,53-4 51 0,0 1-51 15,-53 3 50-15,0 0-50 0,47-7 51 0,-6-7-51 0,-41 14 42 16,0 0-42-16,35-17 43 0,-5-2-43 0,-30 19 36 16,0 0-36-16,21-21 37 0,-7 5-37 0,-14 16 29 15,0 0-29-15,9-12 30 0,-5 0-30 0,-4 12 30 16,0 0-30-16,0 0 30 0,-18 0-30 0,18 0 25 0,0 0-25 16,-16 9 25-16,0 13-25 0,16-22 26 0,0 0-26 15,-9 30 27-15,6-1-27 0,3-29 28 0,0 0-28 16,5 36 29-16,9 8-29 0,-14-44 27 0,0 0-27 15,16 33 27-15,0-13-27 0,-16-20 24 0,0 0-24 0,19 16 24 16,10-4-24-16,-29-12 15 0,0 0-15 0,35 9 15 16,2-8-15-16,-37-1 10 0,0 0-10 0,39-6 11 15,0-17-11-15,-39 23 8 0,0 0-8 0,33-33 8 16,-8-8-8-16,-25 41 6 0,0 0-6 0,23-44 6 16,-6 6-6-16,-17 38 7 0,0 0-7 0,13-31 7 15,-6 10-7-15,-7 21 8 0,0 0-8 0,5-17 9 16,-3 10-9-16,-2 7 9 0,0 0-9 0,0 0 9 15,9 14-9-15,-9-14 10 0,0 0-10 0,10 17 11 16,4 8-11-16,-14-25 10 0,0 0-10 0,16 25 11 0,0-5-11 16,-16-20 8-16,0 0-8 0,21 20 9 15,15 8-9-15,-36-28 7 0,0 0-7 0,30 24 7 0,-11-10-7 16,-1 0-1698-16</inkml:trace>
  <inkml:trace contextRef="#ctx0" brushRef="#br0" timeOffset="138">19179 10699 1278 0,'0'0'0'0,"2"7"0"15,3 6 0-15,-5-13 47 0,0 0-47 0,5 25 48 16,2 9-48-16,-7-34 74 0,0 0-74 0,5 37 74 16,1 2-74-16,-6-39 47 0,0 0-47 0,5 35 47 0,-1-14-47 15,-4-21 14-15,0 0-14 0,1 14 14 0,1-6-14 16,0-3-1173-16</inkml:trace>
  <inkml:trace contextRef="#ctx0" brushRef="#br0" timeOffset="139">19179 10541 1132 0,'0'0'0'0,"0"0"0"0,-2-21 0 16,2 21 27-16,0 0-27 0,-5-15 28 0,-2 6-28 0,7 9 62 16,0 0-62-16,-7 0 62 0,1 12-62 0,6-12 45 15,0 0-45-15,4 21 45 0,8 12-45 0,-12-33 20 16,0 0-20-16,23 40 20 0,9 3-20 0,-2 2-1021 0</inkml:trace>
  <inkml:trace contextRef="#ctx0" brushRef="#br0" timeOffset="140">19586 10733 1423 0,'0'0'0'0,"0"0"0"16,-5-7 0-16,5 7 4 0,0 0-4 0,-11-8 5 16,-8-3-5-16,19 11 33 0,0 0-33 0,-27-3 34 15,-4 10-34-15,31-7 38 0,0 0-38 0,-30 15 39 16,2 6-39-16,28-21 42 0,0 0-42 0,-23 28 43 15,8-2-43-15,15-26 44 0,0 0-44 0,-8 22 45 16,8-6-45-16,0-16 24 0,0 0-24 0,3 12 24 16,10 0-24-16,-13-12 14 0,0 0-14 0,21 9 15 0,7-8-15 15,-28-1 8-15,0 0-8 0,33-8 9 0,6-13-9 16,-39 21 5-16,0 0-5 0,36-28 5 0,-10 1-5 16,-26 27 2-16,0 0-2 0,19-33 3 0,-4-4-3 15,-15 37 7-15,0 0-7 0,7-39 7 0,-9-6-7 16,2 45 18-16,0 0-18 0,-7-40 19 0,-2 14-19 15,9 26 30-15,0 0-30 0,-9-9 30 0,4 26-30 16,5-17 36-16,0 0-36 0,0 30 37 0,3 4-37 16,-3-34 36-16,0 0-36 0,11 33 36 0,7-5-36 0,-18-28 35 15,0 0-35-15,24 26 35 0,8 9-35 0,-32-35 28 16,0 0-28-16,30 31 28 0,-9-14-28 0,-21-17 26 16,0 0-26-16,20 9 26 0,6-9-26 0,-26 0 22 0,0 0-22 15,30-14 23-15,4-17-23 0,-34 31 18 0,0 0-18 16,33-44 18-16,-5-2-18 0,-28 46 13 0,0 0-13 15,14-63 14-15,-15-25-14 0,1 88 11 0,0 0-11 16,-9-93 12-16,-4 10-12 0,13 83 10 0,0 0-10 16,-14-73 10-16,-2 5-10 0,16 68 9 0,0 0-9 0,-15-60 10 15,-1 15-10-15,16 45 10 0,0 0-10 0,-14-24 11 16,1 32-11-16,13-8 10 0,0 0-10 16,-9 25 10-16,4 20-10 0,5-45 7 0,0 0-7 0,-3 51 7 15,3 7-7-15,0-58 7 0,0 0-7 0,8 71 7 16,12 25-7-16,-20-96 5 0,0 0-5 0,30 97 6 15,5-15-6-15,-35-82 4 0,0 0-4 0,37 81 5 16,-3-1-5-16,-34-80 0 0,0 0 0 0,24 67 0 16,-8-25 0-16,0-1-1854 0</inkml:trace>
  <inkml:trace contextRef="#ctx0" brushRef="#br0" timeOffset="141">21015 10685 1155 0,'0'0'0'16,"0"0"0"-16,-12-7 0 0,12 7 53 0,0 0-53 0,-14-7 54 16,-6 5-54-16,20 2 50 0,0 0-50 15,-23 2 50-15,0 5-50 0,23-7 64 0,0 0-64 0,-23 12 64 16,-1 7-64-16,24-19 37 0,0 0-37 0,-25 29 38 16,4 3-38-16,21-32 30 0,0 0-30 0,-14 32 30 15,8-4-30-15,6-28 25 0,0 0-25 0,0 26 25 16,13 2-25-16,-13-28 19 0,0 0-19 0,14 19 20 15,-5-9-20-15,-9-10 16 0,0 0-16 0,17-3 16 16,22-16-16-16,-39 19 15 0,0 0-15 0,44-30 16 16,-9-8-16-16,-35 38 15 0,0 0-15 0,30-41 15 15,-5-3-15-15,-25 44 26 0,0 0-26 0,18-53 26 0,-8-13-26 16,-10 66 27-16,0 0-27 0,4-74 27 0,-8-11-27 16,4 85 24-16,0 0-24 0,-7-82 25 0,-2 22-25 15,9 60 22-15,0 0-22 0,-10-47 22 0,-2 21-22 16,12 26 24-16,0 0-24 0,-9-15 25 0,9 15-25 15,0 0 22-15,0 0-22 0,-11 7 22 0,8 13-22 16,3-20 20-16,0 0-20 0,-2 33 20 0,4 9-20 16,-2-42 16-16,0 0-16 0,7 59 17 0,7 17-17 15,-14-76 12-15,0 0-12 0,21 79 13 0,5-11-13 16,-26-68 9-16,0 0-9 0,29 59 10 0,2-13-10 0,-31-46 7 16,0 0-7-16,29 33 7 0,-10-14-7 0,-19-19 5 15,0 0-5-15,30 9 6 0,19-9-6 0,-49 0 4 0,0 0-4 16,48-5 5-16,-14-7-5 0,-34 12 3 0,0 0-3 15,26-23 4-15,-3-10-4 0,-23 33 2 0,0 0-2 16,18-38 2-16,-10 0-2 0,-8 38 2 0,0 0-2 16,4-26 3-16,-4 14-3 0,0 12 2 0,0 0-2 15,0 0 2-15,2 24-2 0,-2-24 3 0,0 0-3 16,1 30 3-16,1 4-3 0,-2-34 2 0,0 0-2 0,5 33 3 16,4-5-3-16,-9-28 1 0,0 0-1 0,9 24 2 15,0-3-2-15,-9-21 1 0,0 0-1 0,7 14 1 16,-3-4-1-16,-1-1-1655 0</inkml:trace>
  <inkml:trace contextRef="#ctx0" brushRef="#br0" timeOffset="142">21458 10368 1491 0,'0'0'0'0,"0"0"0"0,1-12 0 16,-1 12 24-16,0 0-24 0,4-9 25 0,-4 9-25 15,0 0 48-15,0 0-48 0,7-3 49 0,-5 10-49 16,-2-7 13-16,0 0-13 0,7 21 13 0,9 22-13 15,-16-43 0-15,0 0 0 0,19 41 0 0,2-13 0 16,0 0-1188-16</inkml:trace>
  <inkml:trace contextRef="#ctx0" brushRef="#br0" timeOffset="143">21775 10493 1345 0,'0'0'0'0,"-2"-7"0"0,-1-12 0 0,3 19 30 0,0 0-30 15,-11-23 30-15,-12 2-30 0,23 21 73 0,0 0-73 16,-26-8 73-16,-2 11-73 0,28-3 65 16,0 0-65-16,-27 21 66 0,3 15-66 0,24-36 54 0,0 0-54 15,-20 45 55-15,10 0-55 0,10-45 49 0,0 0-49 0,-7 40 49 16,8-19-49-16,-1-21 39 0,0 0-39 0,9 17 39 16,7-3-39-16,-16-14 30 0,0 0-30 0,25 14 31 15,5 0-31-15,-30-14 22 0,0 0-22 0,28 14 23 16,-5-2-23-16,-23-12 22 0,0 0-22 0,19 15 22 15,-3 11-22-15,-16-26 22 0,0 0-22 0,2 28 22 16,-20-4-22-16,18-24 20 0,0 0-20 0,-28 21 20 16,-7-2-20-16,35-19 19 0,0 0-19 0,-36 10 19 15,3-10-19-15,33 0 10 0,0 0-10 0,-23-5 11 16,14-2-11-16,9 7 6 0,0 0-6 0,7-17 7 16,14-18-7-16,2-1-1645 0</inkml:trace>
  <inkml:trace contextRef="#ctx0" brushRef="#br0" timeOffset="144">21973 10636 1401 0,'0'0'0'0,"2"12"0"15,3 20 0-15,-5-32-2 0,0 0 2 0,5 41-2 16,2 6 2-16,-7-47-14 0,0 0 14 0,9 52-14 15,3 8 14-15,-12-60 0 0,0 0 0 0,14 57 1 16,-3-5-1-16,-11-52 2 0,0 0-2 0,7 40 3 16,-2-16-3-16,-5-24 7 0,0 0-7 0,2 14 7 15,-5-3-7-15,-1-5-982 0</inkml:trace>
  <inkml:trace contextRef="#ctx0" brushRef="#br0" timeOffset="145">21994 10671 953 0,'0'0'0'0,"0"0"0"0,7-21 0 15,-7 21 0-15,0 0 0 0,11-26 0 0,4-12 0 16,-15 38-1-16,0 0 1 0,16-35-1 0,-2 10 1 16,-14 25 25-16,0 0-25 0,15-18 25 0,-1 6-25 15,-14 12 87-15,0 0-87 0,28 0 88 0,18 9-88 16,-46-9 108-16,0 0-108 0,46 27 108 0,-18 12-108 16,-28-39 113-16,0 0-113 0,9 41 113 0,-22-5-113 0,13-36 74 15,0 0-74-15,-30 30 75 0,-19-6-75 0,49-24 43 16,0 0-43-16,-42 19 44 0,13-2-44 0,1 1-1331 0</inkml:trace>
  <inkml:trace contextRef="#ctx0" brushRef="#br0" timeOffset="146">22655 10609 1065 0,'0'0'0'0,"0"0"0"0,0 0 0 16,0 0 62-16,0 0-62 0,16 20 62 0,-9-14-62 15,-7-6 124-15,0 0-124 0,23-2 125 0,27-5-125 16,-50 7 83-16,0 0-83 0,51-7 84 0,-18 5-84 16,-33 2 35-16,0 0-35 0,29-3 36 0,4-2-36 15,-33 5 19-15,0 0-19 0,30-4 20 0,-9 8-20 16,0-1-1227-16</inkml:trace>
  <inkml:trace contextRef="#ctx0" brushRef="#br0" timeOffset="147">22747 10756 1300 0,'0'0'0'15,"0"0"0"-15,16 7 0 0,-16-7 30 16,0 0-30-16,11 3 31 0,-11-3-31 0,0 0 39 0,0 0-39 15,24 0 39-15,20-7-39 0,-44 7-1 0,0 0 1 16,55-5 0-16,1 3 0 0,3 1-1019 0</inkml:trace>
  <inkml:trace contextRef="#ctx0" brushRef="#br0" timeOffset="148">23767 10205 1031 0,'0'0'0'0,"0"0"0"0,1-20 0 16,-1 20 25-16,0 0-25 0,4-21 25 0,-2-5-25 15,-2 26 39-15,0 0-39 0,-4-26 40 0,-5 2-40 0,9 24 75 16,0 0-75-16,-12-19 75 0,-6 1-75 0,18 18 57 16,0 0-57-16,-23-15 58 0,-8 6-58 0,31 9 49 15,0 0-49-15,-36-3 49 0,-1 10-49 0,37-7 49 0,0 0-49 16,-40 13 49-16,-1 8-49 0,41-21 42 0,0 0-42 15,-32 31 42-15,11 9-42 0,21-40 34 0,0 0-34 16,-10 42 35-16,11 1-35 0,-1-43 30 0,0 0-30 16,8 48 30-16,2 13-30 0,-10-61 25 0,0 0-25 15,18 69 25-15,6 18-25 0,-24-87 19 0,0 0-19 0,23 79 20 16,-7-18-20-16,-16-61 9 0,0 0-9 0,11 52 9 16,-8-11-9-16,-3-41 3 0,0 0-3 0,-1 40 3 15,-5 0-3-15,1-4-1401 0</inkml:trace>
  <inkml:trace contextRef="#ctx0" brushRef="#br0" timeOffset="149">23331 10541 1143 0,'0'0'0'0,"0"0"0"0,-7 12 0 16,7-12 20-16,0 0-20 0,-4 7 21 0,4-7-21 15,0 0 32-15,0 0-32 0,7-3 32 0,6-8-32 16,-13 11 86-16,0 0-86 0,26-14 87 0,17-3-87 16,-43 17 60-16,0 0-60 0,52-15 61 0,14 4-61 15,-66 11 47-15,0 0-47 0,56-5 48 0,-28 2-48 0,1 1-1168 16</inkml:trace>
  <inkml:trace contextRef="#ctx0" brushRef="#br0" timeOffset="150">24280 9851 897 0,'0'0'0'0,"0"0"0"0,-23-2 0 16,23 2 47-16,0 0-47 0,-23 2 47 0,-10 10-47 16,33-12 84-16,0 0-84 0,-39 27 85 0,-7 18-85 0,46-45 84 15,0 0-84-15,-46 64 84 0,0 14-84 16,46-78 76-16,0 0-76 0,-35 92 76 0,17 8-76 0,18-100 55 16,0 0-55-16,2 101 56 0,24 13-56 0,-26-114 45 15,0 0-45-15,46 106 46 0,14-4-46 0,-60-102 25 0,0 0-25 16,67 97 26-16,2-9-26 0,-2 4-1240 0</inkml:trace>
  <inkml:trace contextRef="#ctx0" brushRef="#br0" timeOffset="151">24597 10190 841 0,'0'0'0'0,"0"0"0"0,0 0 0 15,0 0 21-15,0 0-21 0,-3 27 21 16,-6 5-21-16,9-32 76 0,0 0-76 0,-12 38 77 0,-6 5-77 15,18-43 89-15,0 0-89 0,-23 45 90 0,0 7-90 16,23-52 58-16,0 0-58 0,-24 50 59 0,-3-10-59 16,27-40 43-16,0 0-43 0,-23 29 44 0,11-13-44 15,12-16 34-15,0 0-34 0,-5 7 35 0,5-7-35 0,0 0 27 16,0 0-27-16,3-18 27 0,15-13-27 0,-18 31 20 16,0 0-20-16,23-41 21 0,1-11-21 0,-24 52 18 15,0 0-18-15,27-52 19 0,-3 0-19 0,-24 52 24 16,0 0-24-16,23-40 24 0,-7 6-24 0,-16 34 29 15,0 0-29-15,13-32 30 0,-3-4-30 0,-10 36 37 0,0 0-37 16,11-31 37-16,-1 10-37 0,-10 21 39 0,0 0-39 16,9-14 40-16,-4 7-40 0,-5 7 40 0,0 0-40 15,0 0 40-15,11 9-40 0,-11-9 34 0,0 0-34 0,9 16 34 16,7 11-34-16,-16-27 28 0,0 0-28 0,17 25 28 16,1-1-28-16,-18-24 23 0,0 0-23 0,21 28 24 15,6 6-24-15,-27-34 18 0,0 0-18 0,26 35 18 16,2-2-18-16,-28-33 15 0,0 0-15 0,32 31 15 15,3 3-15-15,-35-34 13 0,0 0-13 0,32 32 13 16,-14-20-13-16,-18-12 11 0,0 0-11 0,10 7 11 16,-3-2-11-16,-7-5 10 0,0 0-10 0,0 0 11 15,11 5-11-15,-11-5 8 0,0 0-8 0,0 0 8 16,-12 0-8-16,12 0 8 0,0 0-8 0,-32 0 8 16,-21 3-8-16,53-3 7 0,0 0-7 0,-62 9 8 0,0 5-8 15,62-14 6-15,0 0-6 0,-61 17 7 0,4 2-7 16,57-19 4-16,0 0-4 0,-49 18 5 0,12-5-5 15,37-13 0-15,0 0 0 0,-23 7 1 0,9-3-1 16,14-4-2-16,0 0 2 0,0 0-1 0,9-18 1 16,-1-1-1690-16</inkml:trace>
  <inkml:trace contextRef="#ctx0" brushRef="#br0" timeOffset="152">24957 10084 1031 0,'0'0'0'0,"0"0"0"16,0 0 0-16,0 0 3 0,0 0-3 0,7-8 3 15,-1 1-3-15,-6 7 5 0,0 0-5 0,0 0 6 16,10-4-6-16,-10 4 57 0,0 0-57 0,18 4 57 16,21 3-57-16,-39-7 86 0,0 0-86 0,42 17 87 15,2 16-87-15,-44-33 77 0,0 0-77 0,44 40 78 16,0 3-78-16,-44-43 58 0,0 0-58 0,41 45 59 16,-9-5-59-16,-32-40 46 0,0 0-46 0,26 29 47 15,-1-1-47-15,-25-28 18 0,0 0-18 0,21 21 19 16,-7-9-19-16,-14-12 6 0,0 0-6 0,11 8 6 0,-1-1-6 15,1 0-1252-15</inkml:trace>
  <inkml:trace contextRef="#ctx0" brushRef="#br0" timeOffset="153">25280 10314 1197 0,'0'0'0'0,"0"0"25"16,0 0-25-16,-26 13 26 0,3-1-26 0,23-12 8 15,0 0-8-15,-16 15 9 0,0 9-9 0,16-24 12 0,0 0-12 16,-14 30 12-16,3 4-12 0,11-34 14 0,0 0-14 16,-9 35 14-16,1-2-14 0,8-33 10 0,0 0-10 15,-6 26 10-15,8-11-10 0,0-1-943 0</inkml:trace>
  <inkml:trace contextRef="#ctx0" brushRef="#br0" timeOffset="154">25352 9882 1061 0,'0'0'0'15,"0"0"1"-15,0 0-1 0,32-4 2 0,12 22-2 16,-44-18-2-16,0 0 2 0,46 38-1 0,-2 31 1 16,-44-69 11-16,0 0-11 0,44 78 12 0,6 13-12 15,-50-91 63-15,0 0-63 0,49 106 63 0,-1 22-63 16,-48-128 100-16,0 0-100 0,31 128 101 0,-22-24-101 0,-9-104 44 16,0 0-44-16,-14 92 44 0,-23-14-44 15,0 1-1065-15</inkml:trace>
  <inkml:trace contextRef="#ctx0" brushRef="#br0" timeOffset="155">16222 9340 1199 0,'0'0'0'15,"0"0"0"-15,0 0 0 0,0 0 49 0,0 0-49 0,0 0 50 16,0 0-50-16,0 0 105 0,0 0-105 0,0 0 105 16,39 5-105-16,-39-5 75 0,0 0-75 0,32 0 75 15,17 0-75-15,-49 0 43 0,0 0-43 0,66 0 44 16,15-2-44-16,-81 2 20 0,0 0-20 0,79-3 21 16,-10-1-21-16,-69 4 15 0,0 0-15 0,55-5 16 15,-22-7-16-15,-33 12 9 0,0 0-9 0,21-16 10 0,-8 4-10 16,-13 12 8-16,0 0-8 0,3-19 8 0,-8-7-8 15,5 26 5-15,0 0-5 0,-9-27 5 0,0 2-5 16,9 25 1-16,0 0-1 0,-9-20 2 0,1 4-2 16,8 16 1-16,0 0-1 0,-9-12 1 0,-4 3-1 15,13 9 2-15,0 0-2 0,-10-3 3 0,1-2-3 16,9 5 5-16,0 0-5 0,0 0 6 0,-9-4-6 16,9 4 9-16,0 0-9 0,0 0 10 0,21 12-10 15,-21-12 12-15,0 0-12 0,34 21 12 0,12 0-12 0,-46-21 18 16,0 0-18-16,44 31 18 0,-2 9-18 0,-42-40 20 15,0 0-20-15,25 45 20 0,-23-7-20 0,-2-38 13 16,0 0-13-16,-20 38 14 0,-20 0-14 0,40-38 9 16,0 0-9-16,-51 43 9 0,-8-3-9 0,59-40 1 15,0 0-1-15,-58 38 1 0,0-8-1 0,-2-1-1477 0</inkml:trace>
  <inkml:trace contextRef="#ctx0" brushRef="#br0" timeOffset="156">5062 11403 1099 0,'0'0'0'0,"0"0"0"15,0 0 0-15,0 0 64 0,0 0-64 0,-31-6 65 16,15 5-65-16,16 1 111 0,0 0-111 0,-25 3 112 16,-28 8-112-16,53-11 81 0,0 0-81 0,-55 15 81 15,10 4-81-15,45-19 43 0,0 0-43 0,-41 26 44 16,9 10-44-16,32-36 30 0,0 0-30 0,-26 42 31 15,5 3-31-15,21-45 21 0,0 0-21 0,-11 50 22 16,8 9-22-16,3-59 17 0,0 0-17 0,3 54 17 0,11-13-17 16,-14-41 12-16,0 0-12 0,23 30 12 0,7-13-12 15,-30-17 10-15,0 0-10 0,37 0 11 0,-2-16-11 16,-35 16 7-16,0 0-7 0,37-39 7 0,-1-27-7 16,-36 66 5-16,0 0-5 0,37-76 6 0,-5 6-6 15,-32 70 5-15,0 0-5 0,22-69 6 0,-7-2-6 16,-15 71 3-16,0 0-3 0,7-76 4 0,-7-7-4 15,0 83 2-15,0 0-2 0,-4-76 3 0,-10 12-3 0,14 64 6 16,0 0-6-16,-14-54 7 0,-4 2-7 16,18 52 11-16,0 0-11 0,-14-43 12 0,2 14-12 0,12 29 14 15,0 0-14-15,-9-18 14 0,0 15-14 0,9 3 15 0,0 0-15 16,-5 14 16-16,-9 29-16 0,14-43 16 0,0 0-16 16,-9 54 16-16,5 1-16 0,4-55 20 15,0 0-20-15,4 62 20 0,14 14-20 0,-18-76 22 0,0 0-22 16,22 77 22-16,7-8-22 0,-29-69 18 0,0 0-18 15,31 64 19-15,5-11-19 0,-36-53 15 0,0 0-15 0,35 49 16 16,-1-2-16-16,-34-47 11 0,0 0-11 0,31 31 12 16,-4-12-12-16,-1 0-1615 0</inkml:trace>
  <inkml:trace contextRef="#ctx0" brushRef="#br0" timeOffset="157">5313 11417 1379 0,'0'0'0'0,"0"0"0"16,9 6 0-16,-9-6 24 0,0 0-24 0,12 13 24 15,2 9-24-15,-14-22 48 0,0 0-48 0,14 28 48 0,2 3-48 16,-16-31 39-16,0 0-39 0,11 36 40 16,-2 2-40-16,-9-38 16 0,0 0-16 0,8 31 17 0,-4-10-17 15,-4-21 8-15,0 0-8 0,9 9 9 0,-2-11-9 16,5-3-1179-16</inkml:trace>
  <inkml:trace contextRef="#ctx0" brushRef="#br0" timeOffset="158">5308 11119 1155 0,'0'0'0'0,"0"0"0"0,-20-2 0 16,20 2 3-16,0 0-3 0,-18-5 4 0,6 1-4 0,12 4 37 16,0 0-37-16,-5 0 38 0,5 0-38 0,0 0 57 15,0 0-57-15,0 0 58 0,23 9-58 0,-23-9 43 16,0 0-43-16,30 12 44 0,3 12-44 0,3-3-1020 0</inkml:trace>
  <inkml:trace contextRef="#ctx0" brushRef="#br0" timeOffset="159">5777 11153 1054 0,'0'0'0'0,"0"0"0"16,-9-12 0-16,9 12 26 0,0 0-26 0,-5-12 26 0,-4 9-26 15,9 3 74-15,0 0-74 0,-23 0 74 0,-21 3-74 16,44-3 68-16,0 0-68 0,-41 5 68 0,9 6-68 16,32-11 42-16,0 0-42 0,-28 21 42 0,2 11-42 15,26-32 45-15,0 0-45 0,-23 45 46 0,10 7-46 16,13-52 39-16,0 0-39 0,0 52 40 0,13-15-40 15,-13-37 33-15,0 0-33 0,23 33 34 0,12-2-34 16,-35-31 24-16,0 0-24 0,41 26 25 0,13-7-25 0,-54-19 23 16,0 0-23-16,59 19 24 0,-14 1-24 15,-45-20 23-15,0 0-23 0,32 26 23 0,-14 9-23 0,-18-35 18 0,0 0-18 16,-4 38 19-16,-15 5-19 0,19-43 18 16,0 0-18-16,-21 37 18 0,1-22-18 0,20-15 13 0,0 0-13 15,-17 9 13-15,-13-6-13 0,30-3 5 0,0 0-5 16,-29-7 6-16,8-12-6 0,-2 0-1413 0</inkml:trace>
  <inkml:trace contextRef="#ctx0" brushRef="#br0" timeOffset="160">5934 11486 1379 0,'0'0'0'0,"5"14"0"15,9 18 0-15,-14-32 10 0,0 0-10 0,14 54 10 16,2 22-10-16,-16-76 16 0,0 0-16 0,11 76 16 16,3-6-16-16,-14-70 29 0,0 0-29 0,12 57 29 15,-3-9-29-15,-9-48 16 0,0 0-16 0,5 37 17 0,-1-15-17 16,-4-22 7-16,0 0-7 0,5 10 7 0,-5-10-7 16,0 0-1092-16</inkml:trace>
  <inkml:trace contextRef="#ctx0" brushRef="#br0" timeOffset="161">5943 11590 1054 0,'0'0'0'0,"-4"-11"0"0,-1-20 0 16,5 31 5-16,0 0-5 0,-4-42 6 0,-1-4-6 16,5 46 9-16,0 0-9 0,0-43 9 0,5 4-9 15,-5 39 47-15,0 0-47 0,5-31 48 0,8 4-48 0,-13 27 87 16,0 0-87-16,14-18 88 0,7 18-88 0,-21 0 85 16,0 0-85-16,23 14 85 0,9 9-85 0,-32-23 82 0,0 0-82 15,23 29 83-15,-13 11-83 0,-10-40 73 0,0 0-73 16,-5 36 73-16,-14-8-73 0,19-28 45 0,0 0-45 15,-36 29 46-15,-4 11-46 0,40-40 28 0,0 0-28 16,-41 30 28-16,13-11-28 0,2-6-1426 0</inkml:trace>
  <inkml:trace contextRef="#ctx0" brushRef="#br0" timeOffset="162">6292 11506 830 0,'0'0'0'0,"0"0"0"0,17 13 0 0,-17-13 94 0,0 0-94 15,18 7 95-15,-4-4-95 0,-14-3 42 0,0 0-42 16,14 0 43-16,0-3-43 0,-14 3 61 0,0 0-61 15,16-9 62-15,-5-3-62 0,-11 12 60 0,0 0-60 16,12-21 61-16,-6-7-61 0,-6 28 54 16,0 0-54-16,3-33 55 0,-6-3-55 0,3 36 46 0,0 0-46 0,-6-38 46 15,-3-4-46-15,9 42 54 0,0 0-54 0,-14-32 54 16,5 13-54-16,9 19 44 0,0 0-44 0,-8-6 44 16,-5 10-44-16,13-4 39 0,0 0-39 0,-14 21 39 15,-5 22-39-15,19-43 33 0,0 0-33 0,-13 47 33 16,8-4-33-16,5-43 26 0,0 0-26 0,5 38 27 15,8-3-27-15,-13-35 18 0,0 0-18 0,23 31 19 16,0-2-19-16,-23-29 13 0,0 0-13 0,31 24 13 16,5-8-13-16,-36-16 11 0,0 0-11 0,38 5 11 15,10-8-11-15,-48 3 8 0,0 0-8 0,49-12 8 0,-3-11-8 16,-46 23 8-16,0 0-8 0,44-28 8 0,-15-3-8 16,-29 31 7-16,0 0-7 0,19-38 8 0,-12-5-8 15,-7 43 7-15,0 0-7 0,-9-49 8 0,-12-8-8 16,21 57 7-16,0 0-7 0,-19-52 8 0,1 18-8 15,18 34 6-15,0 0-6 0,-9-23 7 0,9 9-7 16,0 14 8-16,0 0-8 0,13-1 8 0,18 8-8 16,-31-7 8-16,0 0-8 0,41 17 8 0,-4 7-8 15,-37-24 8-15,0 0-8 0,37 26 8 0,-5 4-8 0,-32-30 13 16,0 0-13-16,30 31 13 0,2-4-13 0,-32-27 16 16,0 0-16-16,28 16 17 0,-2-9-17 0,-26-7 19 0,0 0-19 15,28-7 20-15,4-14-20 0,-32 21 19 16,0 0-19-16,32-36 19 0,3-9-19 0,-35 45 16 0,0 0-16 15,39-45 16-15,3 3-16 0,-42 42 14 0,0 0-14 16,44-29 14-16,-3 17-14 0,-41 12 16 0,0 0-16 16,37 3 16-16,-9 9-16 0,-28-12 18 0,0 0-18 15,30 25 18-15,-3 11-18 0,-27-36 18 0,0 0-18 0,16 41 18 16,-9 8-18-16,-7-49 17 0,0 0-17 0,-7 47 18 16,-8-9-18-16,15-38 17 0,0 0-17 0,-17 31 17 15,1-10-17-15,16-21 14 0,0 0-14 0,-12 15 15 16,3-10-15-16,9-5 11 0,0 0-11 0,-11-5 11 15,-10-17-11-15,2-1-1879 0</inkml:trace>
  <inkml:trace contextRef="#ctx0" brushRef="#br0" timeOffset="163">7742 11174 1121 0,'0'0'0'16,"0"0"0"-16,0 0 0 0,0 0 74 0,0 0-74 16,0 0 75-16,0 12-75 0,0-12 75 0,0 0-75 15,-2 25 75-15,-2 16-75 0,4-41 74 0,0 0-74 16,0 49 75-16,0-3-75 0,0-46 39 0,0 0-39 0,0 33 39 16,0-9-39-16,0-24 22 0,0 0-22 0,0 18 23 15,4-6-23-15,-4 0-1209 0</inkml:trace>
  <inkml:trace contextRef="#ctx0" brushRef="#br0" timeOffset="164">7678 11060 1289 0,'0'0'0'0,"0"0"0"16,-5-10 0-16,5 10 25 0,0 0-25 0,-5-6 25 16,5 6-25-16,0 0 53 0,0 0-53 0,0 6 53 0,8 7-53 15,-8-13 10-15,0 0-10 0,20 21 11 0,6 3-11 16,-26-24-1-16,0 0 1 0,32 21 0 0,9 3 0 15,-6 1-1039-15</inkml:trace>
  <inkml:trace contextRef="#ctx0" brushRef="#br0" timeOffset="165">8102 11174 1300 0,'0'0'0'0,"0"0"0"0,-9 4 0 0,9-4 8 0,0 0-8 16,-9 7 8-16,4 5-8 0,5-12 19 0,0 0-19 15,-7 29 20-15,1 20-20 0,6-49 95 0,0 0-95 16,-9 55 95-16,13-7-95 0,-4-48 84 0,0 0-84 16,9 42 85-16,8-9-85 0,-17-33 75 0,0 0-75 15,20 24 76-15,1-7-76 0,-21-17 61 0,0 0-61 16,23 7 61-16,0-12-61 0,-23 5 44 0,0 0-44 0,23-15 44 16,0-17-44-16,-23 32 34 0,0 0-34 0,14-41 35 15,-5-20-35-15,-9 61 27 0,0 0-27 0,3-67 27 16,-12 4-27-16,9 63 25 0,0 0-25 0,-14-51 26 15,-12 14-26-15,26 37 22 0,0 0-22 0,-32-24 22 16,6 8-22-16,26 16 20 0,0 0-20 0,-32-1 20 16,-9 11-20-16,41-10 16 0,0 0-16 0,-40 19 17 15,17 9-17-15,23-28 14 0,0 0-14 0,-13 36 14 16,12 11-14-16,1-47 12 0,0 0-12 0,8 47 12 0,21-6-12 16,-29-41 9-16,0 0-9 0,40 24 10 0,6-17-10 15,-46-7 4-15,0 0-4 0,50-15 4 0,-5-16-4 16,-45 31 1-16,0 0-1 0,41-39 2 0,-6 0-2 15,-35 39 0-15,0 0 0 0,35-37 1 0,-6 8-1 16,-29 29 0-16,0 0 0 0,30-23 0 0,-2 10 0 16,-28 13 1-16,0 0-1 0,26-4 1 0,-8 6-1 15,-18-2 4-15,0 0-4 0,18 10 4 0,-4 9-4 16,-14-19 10-16,0 0-10 0,14 30 11 0,-5 1-11 0,-9-31 16 16,0 0-16-16,9 36 16 0,-1 6-16 0,-8-42 19 15,0 0-19-15,11 33 20 0,1-11-20 0,-12-22 11 0,0 0-11 16,14 12 11-16,4-12-11 0,-18 0 4 15,0 0-4-15,18-15 4 0,-1-18-4 0,-17 33 0 0,0 0 0 16,20-42 0-16,-3 1 0 0,-17 41-4 16,0 0 4-16,20-33-4 0,1 9 4 0,-21 24-12 0,0 0 12 15,23-13-11-15,0 19 11 0,-23-6-10 0,0 0 10 16,23 19-10-16,0 12 10 0,-23-31-5 0,0 0 5 0,21 38-4 16,-7 7 4-16,-14-45-3 0,0 0 3 15,12 43-2-15,-6-13 2 0,-6-30-3 0,0 0 3 0,5 20-2 16,9-8 2-16,-2 1-1824 0</inkml:trace>
  <inkml:trace contextRef="#ctx0" brushRef="#br0" timeOffset="166">9902 11108 707 0,'0'0'0'0,"0"0"0"16,0 0 0-16,0 0 75 0,0 0-75 0,0 0 75 15,0 0-75-15,0 0 95 0,0 0-95 0,0 0 95 16,0 0-95-16,0 0 51 0,0 0-51 0,0 0 51 15,0 0-51-15,0 0 31 0,0 0-31 0,0 0 32 16,0 0-32-16,0 0 18 0,0 0-18 0,0 0 19 0,0 0-19 16,0 0 24-16,0 0-24 0,0 0 25 0,0 0-25 15,0 0 27-15,0 0-27 0,0 0 27 0,0 0-27 16,0 0 32-16,0 0-32 0,-12 25 32 0,-2 14-32 16,14-39 33-16,0 0-33 0,-5 56 33 0,12 10-33 15,-7-66 30-15,0 0-30 0,17 62 30 0,10-10-30 16,-27-52 25-16,0 0-25 0,23 36 26 0,3-10-26 0,-26-26 22 15,0 0-22-15,28 14 23 0,2-12-23 0,-30-2 19 16,0 0-19-16,32-9 20 0,0-10-20 0,-32 19 14 16,0 0-14-16,28-31 15 0,2-12-15 0,-30 43 12 15,0 0-12-15,23-49 13 0,-12 6-13 0,-11 43 11 0,0 0-11 16,3-33 11-16,1 12-11 0,-4 21 11 0,0 0-11 16,0-8 12-16,0 8-12 0,0 0 11 0,0 0-11 15,9 8 11-15,6 11-11 0,-15-19 10 0,0 0-10 16,22 26 10-16,9 7-10 0,-31-33 15 0,0 0-15 15,36 33 15-15,1-7-15 0,-37-26 18 0,0 0-18 0,35 16 18 16,2-11-18-16,-37-5 20 0,0 0-20 0,26-11 20 16,-6-8-20-16,-20 19 19 0,0 0-19 0,16-27 20 15,-2-13-20-15,-14 40 18 0,0 0-18 0,9-45 19 16,-9 5-19-16,0 40 18 0,0 0-18 0,-4-36 18 16,-1 3-18-16,5 33 15 0,0 0-15 0,-9-26 15 15,0 12-15-15,9 14 11 0,0 0-11 0,-7-12 12 16,5 3-12-16,2 9 8 0,0 0-8 0,0 0 9 15,13-3-9-15,1-4-1520 0</inkml:trace>
  <inkml:trace contextRef="#ctx0" brushRef="#br0" timeOffset="167">10663 11108 1390 0,'0'0'0'0,"0"0"0"0,12 16 0 0,-12-16 7 15,0 0-7-15,5 17 8 0,-5 1-8 0,0-18 53 16,0 0-53-16,0 22 53 0,0 6-53 0,0-28 4 16,0 0-4-16,4 29 5 0,1-8-5 0,-3 2-1080 15</inkml:trace>
  <inkml:trace contextRef="#ctx0" brushRef="#br0" timeOffset="168">10677 10866 1166 0,'0'0'0'0,"0"0"0"16,-9-22 0-16,9 22 54 0,0 0-54 0,-7-14 54 16,3 3-54-16,4 11 107 0,0 0-107 0,0 0 107 15,0 0-107-15,0 0 80 0,0 0-80 0,0 0 81 16,15-1-81-16,-15 1 42 0,0 0-42 0,17 1 42 16,6 6-42-16,-23-7 20 0,0 0-20 0,21 6 20 15,-1-6-20-15,-3 0-1270 0</inkml:trace>
  <inkml:trace contextRef="#ctx0" brushRef="#br0" timeOffset="169">10860 10690 1267 0,'0'0'0'0,"2"8"0"0,7 15 0 16,-9-23 3-16,0 0-3 0,12 33 4 0,2 10-4 15,-14-43 0-15,0 0 0 0,14 54 0 0,8 3 0 0,-22-57 36 16,0 0-36-16,17 64 37 0,3-4-37 0,-20-60 55 15,0 0-55-15,8 61 55 0,3 1-55 0,-11-62 46 16,0 0-46-16,11 62 46 0,3-4-46 16,0-5-1102-16</inkml:trace>
  <inkml:trace contextRef="#ctx0" brushRef="#br0" timeOffset="170">11190 10704 1177 0,'0'0'0'15,"0"0"0"-15,0 0 0 0,0 0 62 0,0 0-62 0,0 0 63 16,0 0-63-16,0 0 109 0,0 0-109 0,5 19 109 16,1 12-109-16,-6-31 85 0,0 0-85 0,12 48 86 15,2 16-86-15,-14-64 69 0,0 0-69 0,18 62 69 16,-1-3-69-16,-17-59 68 0,0 0-68 0,18 61 68 16,-4-1-68-16,-14-60 54 0,0 0-54 0,9 63 55 15,-4 6-55-15,-5-69 44 0,0 0-44 0,6 55 45 16,-3-27-45-16,1 0-1563 0</inkml:trace>
  <inkml:trace contextRef="#ctx0" brushRef="#br0" timeOffset="171">12506 10655 1121 0,'0'0'0'15,"0"0"0"-15,0 10 0 0,0-10 17 0,0 0-17 0,0 11 18 16,0-3-18-16,0-8 36 0,0 0-36 0,4 21 37 16,4 23-37-16,-8-44 61 0,0 0-61 0,13 57 62 15,-5 12-62-15,-8-69 54 0,0 0-54 0,11 73 55 16,-2-13-55-16,-9-60 51 0,0 0-51 0,9 54 51 16,-4-8-51-16,-5-46 44 0,0 0-44 0,12 33 44 15,-3-7-44-15,-9-26 36 0,0 0-36 0,9 18 36 16,-4-10-36-16,-5-8 31 0,0 0-31 0,9-1 31 15,0-13-31-15,-9 14 22 0,0 0-22 0,14-23 23 16,4-1-23-16,-18 24 18 0,0 0-18 0,19-23 18 0,6 3-18 16,-25 20 14-16,0 0-14 0,32-14 15 0,6 9-15 15,-38 5 12-15,0 0-12 0,44 0 13 0,2 3-13 16,-46-3 9-16,0 0-9 0,46 12 10 0,-11 9-10 16,-35-21 10-16,0 0-10 0,22 21 11 0,-22 6-11 15,0-27 10-15,0 0-10 0,-22 37 10 0,-20 13-10 16,42-50 8-16,0 0-8 0,-53 50 8 0,-2-10-8 15,55-40 10-15,0 0-10 0,-49 26 11 0,12-10-11 16,37-16 5-16,0 0-5 0,-35-4 5 0,7-13-5 0,28 17 0 16,0 0 0-16,-23-31 1 0,12-14-1 0,11 45-1 15,0 0 1-15,7-49 0 0,16 4 0 0,-23 45-8 16,0 0 8-16,35-34-7 0,13 9 7 0,0 3-1449 0</inkml:trace>
  <inkml:trace contextRef="#ctx0" brushRef="#br0" timeOffset="172">13118 11072 1222 0,'0'0'0'16,"0"0"0"-16,19 21 0 0,-19-21 1 0,0 0-1 0,22 12 1 16,-5-7-1-16,-17-5 4 0,0 0-4 15,20-2 5-15,1-4-5 0,-21 6 27 0,0 0-27 16,23-14 27-16,-6-5-27 0,-17 19 48 0,0 0-48 0,15-28 49 16,-10-1-49-16,-5 29 59 0,0 0-59 0,-5-32 59 15,-17 0-59-15,22 32 57 0,0 0-57 0,-24-28 58 16,2 12-58-16,22 16 61 0,0 0-61 0,-26 7 62 15,-11 17-62-15,37-24 58 0,0 0-58 0,-39 37 59 16,0 8-59-16,39-45 49 0,0 0-49 0,-31 52 50 16,13-4-50-16,18-48 49 0,0 0-49 0,2 52 49 15,21 7-49-15,-23-59 38 0,0 0-38 0,40 48 39 0,13-20-39 16,-53-28 32-16,0 0-32 0,67 12 33 0,20-12-33 16,-87 0 15-16,0 0-15 0,90-10 15 0,10-9-15 15,2 0-1610-15</inkml:trace>
  <inkml:trace contextRef="#ctx0" brushRef="#br0" timeOffset="173">14568 11368 707 0,'0'0'0'0,"0"0"0"0,9 7 0 16,-9-7 32-16,0 0-32 0,9 2 32 0,5-7-32 15,-14 5 111-15,0 0-111 0,21-20 111 0,7-14-111 16,-28 34 100-16,0 0-100 0,32-43 101 0,0-6-101 15,-32 49 86-15,0 0-86 0,35-52 86 0,2 4-86 16,-37 48 57-16,0 0-57 0,35-57 58 0,-10-25-58 0,-25 82 59 16,0 0-59-16,21-84 60 0,-3-1-60 0,-18 85 65 15,0 0-65-15,9-76 65 0,-8 18-65 0,-1 58 56 16,0 0-56-16,-5-53 57 0,-4 6-57 0,9 47 42 0,0 0-42 16,-10-41 43-16,-6 9-43 0,16 32 32 0,0 0-32 15,-16-19 33-15,3 14-33 0,13 5 25 0,0 0-25 16,-21 12 26-16,-7 18-26 0,28-30 24 0,0 0-24 15,-26 40 24-15,6 5-24 0,20-45 19 0,0 0-19 16,-12 55 19-16,8 21-19 0,4-76 14 0,0 0-14 16,7 85 14-16,13 5-14 0,-20-90 10 0,0 0-10 15,30 88 10-15,10-20-10 0,-40-68 9 0,0 0-9 0,41 55 9 16,1-7-9-16,-42-48 7 0,0 0-7 0,44 37 7 16,2-18-7-16,-46-19 4 0,0 0-4 0,53 5 5 15,2-14-5-15,-55 9 3 0,0 0-3 0,51-17 4 16,-3-14-4-16,-48 31 4 0,0 0-4 0,40-30 4 15,-8-4-4-15,-32 34 3 0,0 0-3 0,25-33 4 16,-9-9-4-16,-16 42 3 0,0 0-3 0,5-43 3 16,-10 2-3-16,5 41 2 0,0 0-2 0,-9-33 3 15,-7 9-3-15,16 24 2 0,0 0-2 0,-20-7 2 0,-8 14-2 16,28-7 2-16,0 0-2 0,-26 20 3 0,-6 17-3 16,32-37 2-16,0 0-2 0,-28 39 3 0,10-2-3 15,18-37 2-15,0 0-2 0,-3 36 3 0,11-3-3 16,-8-33 2-16,0 0-2 0,27 28 2 0,8 1-2 15,-35-29 2-15,0 0-2 0,42 24 2 0,3-5-2 16,-45-19 1-16,0 0-1 0,45 9 1 0,-4-12-1 16,-41 3 0-16,0 0 0 0,41-14 1 0,1-12-1 15,-42 26 0-15,0 0 0 0,44-30 0 0,7-3 0 0,-51 33 0 16,0 0 0-16,48-36 0 0,-11-12 0 0,-37 48 0 16,0 0 0-16,26-56 1 0,-17-6-1 0,-9 62 0 15,0 0 0-15,-7-55 1 0,-12 6-1 0,19 49 1 0,0 0-1 16,-29-36 2-16,-2 12-2 0,31 24 2 0,0 0-2 15,-32-13 2-15,14 10-2 0,18 3 2 0,0 0-2 16,-16 9 3-16,6 13-3 0,10-22 3 0,0 0-3 16,0 28 3-16,17 13-3 0,-17-41 4 0,0 0-4 0,34 40 4 15,17 0-4-15,-51-40 3 0,0 0-3 0,55 45 4 16,-4-5-4-16,-51-40 4 0,0 0-4 0,44 36 4 16,-12-3-4-16,-32-33 4 0,0 0-4 0,23 26 4 15,-13-2-4-15,-10-24 3 0,0 0-3 0,0 26 4 16,-10 4-4-16,10-30 2 0,0 0-2 0,-23 26 2 15,-4-9-2-15,27-17 0 0,0 0 0 0,-21 8 1 16,5-8-1-16,16 0 0 0,0 0 0 0,-7-10 0 16,9-12 0-16,-2 22-1 0,0 0 1 0,12-28-1 15,13-3 1-15,-25 31-3 0,0 0 3 0,28-33-2 16,-1-9 2-16,-27 42-5 0,0 0 5 0,26-43-4 0,2-9 4 16,-28 52-5-16,0 0 5 0,27-53-5 0,-4-3 5 15,-23 56-5-15,0 0 5 0,21-53-4 0,-5 9 4 16,-16 44-4-16,0 0 4 0,12-33-3 0,-10 6 3 15,-2 27-1-15,0 0 1 0,-2-21 0 0,-7 4 0 16,9 17 0-16,0 0 0 0,-5-13 1 0,5 13-1 16,0 0 2-16,0 0-2 0,-3-6 3 0,3 6-3 0,0 0 6 15,0 0-6-15,3 8 7 0,6 15-7 16,-9-23 9-16,0 0-9 0,23 34 10 0,12 10-10 0,-35-44 11 16,0 0-11-16,48 48 12 0,1 9-12 0,-49-57 13 15,0 0-13-15,44 61 13 0,-12-1-13 0,-32-60 16 16,0 0-16-16,14 52 16 0,-17-12-16 0,3-40 18 0,0 0-18 15,-23 26 19-15,-20-4-19 0,43-22 18 0,0 0-18 16,-49 13 19-16,0 0-19 0,49-13 6 0,0 0-6 16,-32 11 6-16,12-6-6 0,3 0-1821 0</inkml:trace>
  <inkml:trace contextRef="#ctx0" brushRef="#br0" timeOffset="174">1759 13166 1199 0,'0'0'0'0,"0"0"0"15,0 0 0-15,0 0 64 0,0 0-64 0,12 24 65 16,-12-12-65-16,0-12 111 0,0 0-111 0,-4 19 111 0,-1 11-111 16,5-30 91-16,0 0-91 0,-12 31 91 0,-2-7-91 15,14-24 51-15,0 0-51 0,-23 25 52 0,-14 14-52 16,37-39 35-16,0 0-35 0,-39 47 35 0,11 3-35 15,28-50 27-15,0 0-27 0,-23 45 28 0,5-14-28 16,18-31 20-16,0 0-20 0,-14 21 20 0,2-7-20 16,12-14 18-16,0 0-18 0,-6 9 19 0,6-9-19 15,0 0 15-15,0 0-15 0,-8 10 15 0,4-1-15 16,4-9 13-16,0 0-13 0,7 10 13 0,7 0-13 0,-14-10 10 16,0 0-10-16,27 9 10 0,6-2-10 0,-33-7 6 15,0 0-6-15,41 3 7 0,8-8-7 0,-49 5 4 16,0 0-4-16,46-7 4 0,-7-8-4 0,-39 15 2 0,0 0-2 15,32-18 2-15,-10-2-2 0,-22 20 1 0,0 0-1 16,18-25 2-16,-9 0-2 0,-9 25 2 16,0 0-2-16,5-26 2 0,-5 10-2 0,0 16 3 0,0 0-3 15,0-12 4-15,0 12-4 0,0 0 4 0,0 0-4 16,-3 9 4-16,-3 18-4 0,6-27 5 0,0 0-5 16,-5 37 5-16,2 4-5 0,3-41 6 0,0 0-6 0,-4 45 6 15,2-5-6-15,2-40 6 0,0 0-6 0,-3 36 6 16,-3 1-6-16,6-37 4 0,0 0-4 0,0 32 5 15,0-7-5-15,0-25 3 0,0 0-3 0,4 17 4 16,1-10-4-16,1 0-1598 0</inkml:trace>
  <inkml:trace contextRef="#ctx0" brushRef="#br0" timeOffset="175">1663 12813 1356 0,'0'0'0'0,"-14"2"0"0,-26 1 0 16,40-3 39-16,0 0-39 0,-46 7 40 0,11 4-40 15,35-11 51-15,0 0-51 0,-41 24 51 0,-8 16-51 16,49-40 61-16,0 0-61 0,-55 62 62 0,6 30-62 0,49-92 32 16,0 0-32-16,-41 98 33 0,13 1-33 0,28-99 24 15,0 0-24-15,-18 104 25 0,18 6-25 0,0-110 24 16,0 0-24-16,11 111 24 0,15-12-24 0,-26-99 21 15,0 0-21-15,35 97 21 0,11 3-21 0,-46-100 17 16,0 0-17-16,50 92 17 0,-1-23-17 0,-49-69 14 0,0 0-14 16,67 49 15-16,11-25-15 0,-78-24 16 0,0 0-16 15,86 12 17-15,-5-17-17 0,-81 5 16 0,0 0-16 16,76-18 16-16,-4-18-16 0,-72 36 14 0,0 0-14 16,64-55 14-16,8-28-14 0,-72 83 16 0,0 0-16 0,67-94 17 15,-16-3-17-15,-51 97 16 0,0 0-16 0,39-107 17 16,-19-11-17-16,-20 118 21 0,0 0-21 0,0-126 21 15,-18-16-21-15,18 142 22 0,0 0-22 0,-28-130 23 16,-16 35-23-16,44 95 20 0,0 0-20 0,-60-73 21 16,-7 25-21-16,67 48 24 0,0 0-24 0,-67-31 24 15,-6 13-24-15,73 18 27 0,0 0-27 0,-81 2 27 16,-5 19-27-16,86-21 26 0,0 0-26 0,-87 36 26 16,11 20-26-16,76-56 9 0,0 0-9 0,-68 74 10 15,15 23-10-15,53-97 1 0,0 0-1 0,-50 99 2 16,5-16-2-16,0 2-1733 0</inkml:trace>
  <inkml:trace contextRef="#ctx1" brushRef="#br0">8128 14195 0</inkml:trace>
  <inkml:trace contextRef="#ctx0" brushRef="#br0" timeOffset="177">3076 13028 1423 0,'0'0'0'0,"0"0"0"16,0 0 0-16,0 0 65 0,0 0-65 0,0 0 66 15,0 29-66-15,0-29 116 0,0 0-116 0,0 21 117 16,6 17-117-16,-6-38 80 0,0 0-80 0,5 45 81 16,2 3-81-16,-7-48 40 0,0 0-40 0,5 52 40 15,0 5-40-15,-5-57 21 0,0 0-21 0,8 70 22 16,-3 13-22-16,-5-83 14 0,0 0-14 0,5 79 14 15,4-16-14-15,-9-63 13 0,0 0-13 0,5 46 13 16,4-18-13-16,-9-28 11 0,0 0-11 0,16 19 12 16,0-10-12-16,-16-9 10 0,0 0-10 0,21 5 11 0,2-5-11 15,-23 0 11-15,0 0-11 0,26-5 12 0,6-4-12 16,-32 9 11-16,0 0-11 0,32-12 11 0,5-4-11 16,-37 16 10-16,0 0-10 0,39-14 10 0,-2 2-10 15,-37 12 2-15,0 0-2 0,37-17 3 0,-7-9-3 16,1 2-1620-16</inkml:trace>
  <inkml:trace contextRef="#ctx0" brushRef="#br0" timeOffset="178">3574 13436 1311 0,'0'0'0'0,"3"7"0"0,6 5 0 0,-9-12 13 0,0 0-13 15,14 23 13-15,0 6-13 0,-14-29 1 0,0 0-1 16,13 31 2-16,-5-7-2 0,-8-24 54 0,0 0-54 15,6 23 55-15,-1-8-55 0,-5-15 64 0,0 0-64 0,0 13 64 16,0-5-64-16,0-8 63 0,0 0-63 16,0 0 63-16,18-7-63 0,-4 2-1218 0</inkml:trace>
  <inkml:trace contextRef="#ctx0" brushRef="#br0" timeOffset="179">3542 13035 1043 0,'0'0'0'0,"0"0"0"16,3 6 0-16,-3-6 0 0,0 0 0 0,6 13 0 16,-1 4 0-16,2 2-723 0</inkml:trace>
  <inkml:trace contextRef="#ctx0" brushRef="#br0" timeOffset="180">4110 13310 1244 0,'0'0'0'0,"0"0"0"16,-14 12 0-16,14-12-22 0,0 0 22 16,-13 9-21-16,5-8 21 0,8-1-35 0,0 0 35 0,-15 4-34 15,-16 4 34-15,31-8 0 0,0 0 0 0,-32 12 0 16,6 4 0-16,26-16 19 0,0 0-19 0,-23 28 20 15,-4 18-20-15,27-46 58 0,0 0-58 0,-18 51 59 16,10-3-59-16,8-48 66 0,0 0-66 0,0 40 67 16,8-11-67-16,-8-29 52 0,0 0-52 0,18 25 53 0,3-6-53 15,-21-19 39-15,0 0-39 0,29 3 40 0,2-12-40 16,-31 9 29-16,0 0-29 0,32-19 30 0,-2-10-30 16,-30 29 29-16,0 0-29 0,23-40 29 0,-7-7-29 15,-16 47 32-15,0 0-32 0,16-46 33 0,-7 9-33 16,-9 37 35-16,0 0-35 0,1-27 35 0,-2 11-35 15,1 16 32-15,0 0-32 0,0 0 32 0,-4 7-32 16,4-7 29-16,0 0-29 0,4 31 29 0,11 25-29 16,-15-56 27-16,0 0-27 0,22 65 27 0,9-1-27 15,-31-64 25-15,0 0-25 0,29 68 26 0,-3 1-26 0,-26-69 30 16,0 0-30-16,14 76 31 0,-7 14-31 0,-7-90 21 0,0 0-21 16,-3 88 21-16,-12-18-21 0,15-70 15 0,0 0-15 15,-21 60 15-15,-2-8-15 0,23-52 11 0,0 0-11 16,-19 40 11-16,7-19-11 0,12-21 2 0,0 0-2 15,-14 5 3-15,-9-15-3 0,23 10 2 0,0 0-2 16,-23-23 2-16,5-13-2 0,18 36 1 0,0 0-1 16,-9-47 2-16,0-8-2 0,9 55 0 0,0 0 0 0,0-64 1 15,13-16-1-15,-13 80 0 0,0 0 0 0,16-78 1 16,14 14-1-16,-30 64 0 0,0 0 0 0,31-61 1 16,6 8-1-16,-37 53 1 0,0 0-1 0,41-64 2 15,8-9-2-15,-49 73 2 0,0 0-2 0,50-74 3 16,-6 8-3-16,-44 66 3 0,0 0-3 0,37-62 3 15,-9-4-3-15,-28 66 4 0,0 0-4 0,21-71 4 16,-12-7-4-16,-9 78 5 0,0 0-5 0,5-71 5 16,-10 17-5-16,5 54 6 0,0 0-6 0,-12-39 7 15,-2 9-7-15,14 30 6 0,0 0-6 0,-13-22 6 16,3 6-6-16,10 16 7 0,0 0-7 0,-6-10 8 16,-2 3-8-16,8 7 8 0,0 0-8 0,0 0 8 0,-9 8-8 15,9-8 8-15,0 0-8 0,5 26 8 0,9 23-8 16,-14-49 8-16,0 0-8 0,18 66 8 0,3 18-8 15,-21-84 9-15,0 0-9 0,19 89 10 0,-1-8-10 16,-18-81 9-16,0 0-9 0,14 74 10 0,-2 11-10 16,-12-85 9-16,0 0-9 0,15 76 10 0,-5-27-10 0,-10-49 6 15,0 0-6-15,13 31 7 0,-5-24-7 0,1 2-1773 16</inkml:trace>
  <inkml:trace contextRef="#ctx0" brushRef="#br0" timeOffset="181">4463 13372 1535 0,'0'0'0'0,"-9"-2"0"0,-11-5 0 0,20 7 22 0,0 0-22 15,-17-8 22-15,8-4-22 0,9 12 61 0,0 0-61 16,2-12 61-16,10-1-61 0,-12 13 50 0,0 0-50 16,18-12 51-16,10-5-51 0,-28 17 32 0,0 0-32 15,30-14 33-15,2 2-33 0,-32 12 30 0,0 0-30 16,24-10 30-16,1-1-30 0,-25 11 18 0,0 0-18 0,25-14 18 16,5-8-18-16,1 1-1413 0</inkml:trace>
  <inkml:trace contextRef="#ctx0" brushRef="#br0" timeOffset="182">4517 12896 1177 0,'0'0'0'0,"0"0"0"15,-10-2 0-15,10 2 66 0,0 0-66 0,-13-5 67 16,5 0-67-16,8 5 111 0,0 0-111 0,0 0 112 15,-9 0-112-15,9 0 82 0,0 0-82 0,0 9 82 16,3 8-82-16,-3-17 49 0,0 0-49 0,6 28 49 16,6 13-49-16,-12-41 30 0,0 0-30 0,14 56 31 15,4 18-31-15,-18-74 29 0,0 0-29 0,17 80 30 16,-3-11-30-16,-14-69 27 0,0 0-27 0,9 60 27 16,-3 1-27-16,-6-61 25 0,0 0-25 0,0 55 26 15,0-1-26-15,0-54 20 0,0 0-20 0,-4 38 21 0,4-14-21 16,0-24 21-16,0 0-21 0,4 11 21 0,-4-11-21 15,0 0 19-15,0 0-19 0,12-9 20 0,-7-24-20 16,-5 33 18-16,0 0-18 0,9-43 18 0,0-6-18 16,-9 49 15-16,0 0-15 0,9-48 16 0,-4-4-16 15,-5 52 13-15,0 0-13 0,5-45 14 0,4 2-14 16,-9 43 15-16,0 0-15 0,12-38 16 0,2 7-16 0,-14 31 15 16,0 0-15-16,18-21 16 0,5 12-16 0,-23 9 14 15,0 0-14-15,28 5 14 0,16 14-14 0,-44-19 12 16,0 0-12-16,43 30 13 0,-3 10-13 0,-40-40 9 15,0 0-9-15,36 39 10 0,-10-1-10 0,-26-38 7 0,0 0-7 16,18 39 8-16,-13-3-8 0,-5-36 4 0,0 0-4 16,5 36 4-16,2 6-4 0,-7-42 1 0,0 0-1 15,9 21 2-15,2-30-2 0,1 0-1737 0</inkml:trace>
  <inkml:trace contextRef="#ctx0" brushRef="#br0" timeOffset="183">4955 12778 1580 0,'0'0'0'0,"0"0"0"15,14 21 0-15,-14-21 31 0,0 0-31 0,12 21 32 16,2-2-32-16,-14-19 58 0,0 0-58 0,9 29 59 16,2 13-59-16,-11-42 90 0,0 0-90 0,12 55 90 15,-3 20-90-15,-9-75 56 0,0 0-56 0,14 79 57 0,-2 4-57 16,-12-83 44-16,0 0-44 0,23 82 45 0,9-10-45 15,-32-72 43-15,0 0-43 0,41 64 44 0,-1-8-44 16,-40-56 32-16,0 0-32 0,41 36 33 0,-4-18-33 16,-37-18 13-16,0 0-13 0,32-4 13 0,-11-22-13 15,-21 26 3-15,0 0-3 0,14-36 3 0,-9-8-3 16,4 3-1685-16</inkml:trace>
  <inkml:trace contextRef="#ctx0" brushRef="#br0" timeOffset="184">5076 13277 1468 0,'0'0'0'16,"-3"7"0"-16,-2 10 0 0,5-17 26 0,0 0-26 16,-9 17 26-16,9-8-26 0,0-9 25 0,0 0-25 15,9 4 26-15,10-11-26 0,-19 7 36 0,0 0-36 16,30-13 36-16,7-4-36 0,-37 17 23 0,0 0-23 0,41-28 23 16,8-13-23-16,0 1-1207 0</inkml:trace>
  <inkml:trace contextRef="#ctx0" brushRef="#br0" timeOffset="185">6897 13048 1334 0,'0'0'0'16,"0"0"0"-16,-14-22 0 0,14 22 44 0,0 0-44 15,-18-16 45-15,4 6-45 0,14 10 82 0,0 0-82 16,-21-7 82-16,-7 2-82 0,28 5 73 0,0 0-73 16,-32 0 74-16,2 7-74 0,30-7 37 0,0 0-37 0,-32 21 38 15,-1 18-38-15,33-39 25 0,0 0-25 0,-23 45 25 16,19 6-25-16,4-51 14 0,0 0-14 0,12 46 15 15,17-6-15-15,-29-40 8 0,0 0-8 0,35 33 9 16,6-7-9-16,-41-26 5 0,0 0-5 0,40 22 5 16,-6 3-5-16,-34-25 6 0,0 0-6 0,26 29 6 15,-5 11-6-15,-21-40 8 0,0 0-8 0,6 45 9 16,-15 3-9-16,9-48 12 0,0 0-12 0,-23 45 13 16,-13-10-13-16,36-35 14 0,0 0-14 0,-45 24 14 15,-5-7-14-15,50-17 13 0,0 0-13 0,-53 11 14 0,13-11-14 16,40 0 12-16,0 0-12 0,-34-12 13 0,8-16-13 15,26 28 2-15,0 0-2 0,-13-40 2 0,29-8-2 16,-2-2-1480-16</inkml:trace>
  <inkml:trace contextRef="#ctx0" brushRef="#br0" timeOffset="186">7045 13277 1446 0,'0'0'0'0,"0"10"0"0,5 14 0 0,-5-24 51 0,0 0-51 16,6 35 52-16,1 3-52 0,-7-38 75 0,0 0-75 16,14 43 75-16,3-3-75 0,-17-40 38 0,0 0-38 15,29 35 39-15,6-13-39 0,-35-22 24 0,0 0-24 16,32 0 25-16,-1-20-25 0,-31 20 25 0,0 0-25 16,29-35 25-16,-3-7-25 0,-26 42 35 0,0 0-35 0,18-46 35 15,-8 2-35-15,-10 44 42 0,0 0-42 0,0-39 42 16,-14-1-42-16,14 40 42 0,0 0-42 0,-26-37 42 15,-17 6-42-15,43 31 42 0,0 0-42 0,-49-17 42 16,-11 8-42-16,60 9 32 0,0 0-32 0,-53 4 32 16,21 4-32-16,32-8 15 0,0 0-15 0,-21 18 15 15,7 9-15-15,14-27 7 0,0 0-7 0,4 28 8 16,19-5-8-16,3-1-1670 0</inkml:trace>
  <inkml:trace contextRef="#ctx0" brushRef="#br0" timeOffset="187">7354 13194 1636 0,'0'0'0'0,"0"0"0"0,7 10 0 16,-7-10 44-16,0 0-44 0,5 11 44 0,-1 2-44 15,-4-13 48-15,0 0-48 0,5 19 49 0,5 7-49 16,-10-26 66-16,0 0-66 0,16 26 66 0,0-7-66 0,-16-19 37 15,0 0-37-15,25 18 38 0,3-3-38 0,-28-15 27 16,0 0-27-16,27 11 27 0,-1-10-27 0,-26-1 23 16,0 0-23-16,19-1 24 0,3-5-24 0,-22 6 18 15,0 0-18-15,19-10 19 0,0-5-19 0,-19 15 19 0,0 0-19 16,16-21 20-16,-2-2-20 0,-14 23 22 0,0 0-22 16,9-29 23-16,-4-8-23 0,-5 37 19 0,0 0-19 15,-3-36 19-15,-2 0-19 0,5 36 18 0,0 0-18 16,-6-30 18-16,1 15-18 0,5 15 15 0,0 0-15 0,0 0 16 15,0 0-16-15,0 0 13 0,0 0-13 0,16 22 13 16,0 8-13-16,-16-30 10 0,0 0-10 0,19 34 10 16,2 1-10-16,-21-35 7 0,0 0-7 0,20 33 8 15,1-9-8-15,-21-24 6 0,0 0-6 0,16 17 6 16,1-6-6-16,-17-11 6 0,0 0-6 0,22 5 6 16,-5-10-6-16,-17 5 6 0,0 0-6 0,20-11 6 15,-3-6-6-15,-17 17 5 0,0 0-5 0,18-24 6 16,-4-6-6-16,-14 30 4 0,0 0-4 0,14-34 5 0,7-4-5 15,-21 38 5-15,0 0-5 0,18-40 5 0,-4 4-5 16,-14 36 4-16,0 0-4 0,18-25 4 16,-2 15-4-16,-16 10 3 0,0 0-3 0,24 5 4 0,-1 14-4 15,-23-19 5-15,0 0-5 0,25 31 5 0,-4 0-5 16,-21-31 4-16,0 0-4 0,18 32 5 0,-8-10-5 16,-10-22 2-16,0 0-2 0,16 24 2 0,4 2-2 15,-20-26 1-15,0 0-1 0,28 12 1 0,11-25-1 0,-4 0-1832 16</inkml:trace>
  <inkml:trace contextRef="#ctx0" brushRef="#br0" timeOffset="188">8297 12875 1692 0,'0'0'0'15,"-5"7"0"-15,-13 9 0 0,18-16 11 0,0 0-11 16,-17 19 12-16,1 3-12 0,16-22 26 0,0 0-26 0,-9 33 26 15,2 16-26-15,7-49 72 0,0 0-72 0,4 48 72 16,10-1-72-16,-14-47 50 0,0 0-50 0,26 40 50 16,9-9-50-16,-35-31 42 0,0 0-42 0,43 26 43 15,10-5-43-15,-53-21 36 0,0 0-36 0,49 8 37 16,-8-9-37-16,-41 1 31 0,0 0-31 0,37-7 32 16,-11-6-32-16,-26 13 25 0,0 0-25 0,18-20 26 15,-4-6-26-15,-14 26 22 0,0 0-22 0,9-33 22 16,-4-7-22-16,-5 40 17 0,0 0-17 0,3-36 18 15,-6 13-18-15,3 23 12 0,0 0-12 0,0-14 13 0,0 14-13 16,0 0 11-16,0 0-11 0,0 16 11 0,-4 20-11 16,4-36 8-16,0 0-8 0,-1 45 9 0,6-1-9 15,-5-44 6-15,0 0-6 0,9 34 7 0,-4-10-7 16,-5-24 4-16,0 0-4 0,12 18 4 0,6-4-4 16,-18-14 2-16,0 0-2 0,23 5 2 0,0-10-2 15,-23 5 1-15,0 0-1 0,23-11 1 0,0-3-1 16,-23 14 1-16,0 0-1 0,23-20 2 0,3-6-2 0,-26 26 1 15,0 0-1-15,27-28 2 0,1-5-2 0,-28 33 2 16,0 0-2-16,26-31 2 0,-6 3-2 0,-20 28 2 16,0 0-2-16,21-19 3 0,0 12-3 0,-21 7 6 15,0 0-6-15,23 7 7 0,0 10-7 0,-23-17 12 0,0 0-12 16,18 25 13-16,-8-1-13 0,-10-24 19 16,0 0-19-16,9 22 19 0,-6 1-19 0,-3-23 17 0,0 0-17 15,0 15 18-15,-3-1-18 0,3-14 13 0,0 0-13 16,-5 12 14-16,-4 1-14 0,9-13 5 0,0 0-5 15,-14 10 5-15,-4-8-5 0,0-1-1902 0</inkml:trace>
  <inkml:trace contextRef="#ctx0" brushRef="#br0" timeOffset="189">10513 12855 1491 0,'0'0'0'16,"0"0"0"-16,0 0 0 0,0 0 66 0,0 0-66 15,-18-4 67-15,1-5-67 0,17 9 104 0,0 0-104 16,-29-8 105-16,-18 3-105 0,47 5 65 0,0 0-65 15,-52 3 66-15,0 9-66 0,52-12 28 0,0 0-28 0,-37 16 29 16,14-1-29-16,23-15 17 0,0 0-17 0,-14 19 17 16,5 7-17-16,9-26 11 0,0 0-11 0,5 30 12 15,13 3-12-15,-18-33 7 0,0 0-7 0,28 33 7 16,16-1-7-16,-44-32 5 0,0 0-5 0,44 32 5 16,-2 2-5-16,-42-34 5 0,0 0-5 0,37 38 5 15,-10 2-5-15,-27-40 5 0,0 0-5 0,21 35 6 16,-16-13-6-16,-5-22 5 0,0 0-5 0,-5 26 6 15,-21 9-6-15,26-35 7 0,0 0-7 0,-30 34 8 16,-4-6-8-16,34-28 6 0,0 0-6 0,-41 19 7 16,-8-12-7-16,49-7 7 0,0 0-7 0,-40-5 7 15,8-16-7-15,32 21 7 0,0 0-7 0,-13-29 7 0,21-8-7 16,-8 37 0-16,0 0 0 0,19-52 0 0,18-15 0 16,2-1-1583-16</inkml:trace>
  <inkml:trace contextRef="#ctx0" brushRef="#br0" timeOffset="190">10620 12612 1412 0,'0'0'0'0,"2"7"0"0,2 9 0 0,-4-16 0 16,0 0 0-16,8 28 1 0,8 16-1 0,-16-44 0 16,0 0 0-16,22 54 0 0,0 5 0 0,-22-59 14 0,0 0-14 15,22 61 15-15,-8 1-15 0,-14-62 41 0,0 0-41 16,14 67 42-16,-5 6-42 0,-9-73 65 0,0 0-65 15,8 66 65-15,1-21-65 0,-9-45 67 0,0 0-67 16,9 33 68-16,0-13-68 0,-9-20 51 0,0 0-51 0,9 13 52 16,1-12-52-16,-10-1 39 0,0 0-39 15,13-3 40-15,1-13-40 0,-14 16 32 0,0 0-32 0,12-21 33 16,-1-13-33-16,-11 34 26 0,0 0-26 0,12-35 26 16,-3 4-26-16,-9 31 20 0,0 0-20 0,10-21 20 15,3 11-20-15,-13 10 16 0,0 0-16 0,16 3 16 16,14 11-16-16,-30-14 13 0,0 0-13 0,31 19 14 15,1 4-14-15,-32-23 8 0,0 0-8 0,35 21 9 16,-1-6-9-16,-34-15 6 0,0 0-6 0,33 7 7 16,-3-5-7-16,-30-2 5 0,0 0-5 0,30-5 5 15,-3-9-5-15,-27 14 4 0,0 0-4 0,23-21 4 0,-5-7-4 16,-18 28 3-16,0 0-3 0,8-33 4 0,-6 1-4 16,-2 32 5-16,0 0-5 0,-2-30 5 0,2 13-5 15,0 17 6-15,0 0-6 0,-3-9 7 0,3 9-7 16,0 0 7-16,0 0-7 0,0 14 7 0,-4 26-7 15,4-40 8-15,0 0-8 0,0 45 8 0,4 2-8 16,-4-47 6-16,0 0-6 0,10 38 7 0,6-16-7 16,-16-22 5-16,0 0-5 0,20 16 6 0,6-4-6 0,-26-12 4 15,0 0-4-15,27 3 5 0,-5-11-5 0,-22 8 3 16,0 0-3-16,20-23 4 0,-8-12-4 0,-12 35 3 16,0 0-3-16,6-39 3 0,-8-12-3 0,2 51 3 0,0 0-3 15,-13-43 4-15,-4 7-4 0,17 36 6 0,0 0-6 16,-23-28 7-16,0 6-7 0,23 22 10 0,0 0-10 15,-27-16 10-15,5 13-10 0,22 3 9 0,0 0-9 16,-23 8 9-16,0 17-9 0,23-25 6 0,0 0-6 0,-23 24 7 16,14-12-7-16,2 0-1750 0</inkml:trace>
  <inkml:trace contextRef="#ctx0" brushRef="#br0" timeOffset="191">11562 12938 1323 0,'0'0'0'0,"0"0"0"0,0 14 0 0,0-14 47 0,0 0-47 16,7 29 47-16,4 28-47 0,-11-57 84 15,0 0-84-15,18 59 84 0,3-11-84 0,-21-48 69 0,0 0-69 16,24 40 70-16,-1-14-70 0,-23-26 36 0,0 0-36 15,25 16 37-15,3-15-37 0,-28-1 29 0,0 0-29 16,27-7 29-16,-4-13-29 0,-23 20 29 0,0 0-29 16,17-33 29-16,10-16-29 0,-27 49 24 0,0 0-24 0,23-53 25 15,-6 4-25-15,-17 49 19 16,0 0-19-16,7-45 20 0,-3 9-20 0,-4 36 22 0,0 0-22 0,3-28 23 16,-3 16-23-16,0 12 20 0,0 0-20 0,0 0 21 15,0 0-21-15,0 0 19 0,0 0-19 0,15 21 20 16,2 12-20-16,-17-33 16 0,0 0-16 0,27 38 16 15,6 2-16-15,-33-40 14 0,0 0-14 0,39 31 14 16,3-16-14-16,-42-15 10 0,0 0-10 0,44 6 11 16,-3-15-11-16,-41 9 8 0,0 0-8 0,32-19 8 15,-13-16-8-15,-19 35 9 0,0 0-9 0,18-40 9 16,-6-1-9-16,-12 41 11 0,0 0-11 0,9-45 12 16,-7-9-12-16,-2 54 11 0,0 0-11 0,-2-64 12 0,-5-14-12 15,7 78 13-15,0 0-13 0,-11-76 13 0,-3 12-13 16,14 64 13-16,0 0-13 0,-17-53 14 0,2 13-14 15,15 40 14-15,0 0-14 0,-12-24 14 0,1 11-14 16,11 13 17-16,0 0-17 0,0 0 17 0,-8-3-17 16,8 3 13-16,0 0-13 0,-4 17 14 0,-1 21-14 15,5-38 10-15,0 0-10 0,0 57 10 0,5 21-10 0,-5-78 8 16,0 0-8-16,14 83 8 0,7-5-8 0,-21-78 7 16,0 0-7-16,23 69 7 0,2 1-7 0,-25-70 7 15,0 0-7-15,34 67 7 0,6 1-7 0,-40-68 6 0,0 0-6 16,48 48 6-16,8-25-6 0,1-1-1819 0</inkml:trace>
  <inkml:trace contextRef="#ctx0" brushRef="#br0" timeOffset="192">12631 12868 1737 0,'0'0'0'0,"0"0"0"16,-5-8 0-16,5 8 47 0,0 0-47 0,-9-9 47 16,-5 0-47-16,14 9 96 0,0 0-96 0,-14-5 96 15,2 5-96-15,12 0 64 0,0 0-64 0,-15 11 65 16,-2 9-65-16,17-20 31 0,0 0-31 0,-14 30 32 15,5 6-32-15,9-36 21 0,0 0-21 0,-4 42 21 16,8 6-21-16,-4-48 14 0,0 0-14 0,10 42 14 16,5-8-14-16,-15-34 10 0,0 0-10 0,15 21 11 15,1-5-11-15,-16-16 4 0,0 0-4 0,21 0 4 0,1-11-4 16,-22 11 1-16,0 0-1 0,19-26 1 0,-8-22-1 16,-11 48 1-16,0 0-1 0,7-57 2 0,-2-4-2 15,-5 61 1-15,0 0-1 0,0-74 1 0,-5-21-1 16,5 95 4-16,0 0-4 0,-14-101 4 0,-4 13-4 15,18 88 9-15,0 0-9 0,-18-66 10 0,4 23-10 16,14 43 12-16,0 0-12 0,-9-24 12 0,2 12-12 16,7 12 16-16,0 0-16 0,0 0 16 0,-9 10-16 15,9-10 16-15,0 0-16 0,2 26 17 0,5 21-17 0,-7-47 17 16,0 0-17-16,16 62 17 0,4 18-17 0,-20-80 18 16,0 0-18-16,26 81 19 0,6-10-19 0,-32-71 18 15,0 0-18-15,30 66 18 0,2-1-18 0,-32-65 15 16,0 0-15-16,31 56 16 0,-1-16-16 0,0-2-1872 15</inkml:trace>
  <inkml:trace contextRef="#ctx0" brushRef="#br0" timeOffset="193">13555 12820 1043 0,'0'0'0'0,"6"9"0"0,3 15 0 16,-9-24 174-16,0 0-174 0,15 26 174 0,1-9-174 16,-16-17 147-16,0 0-147 0,23 11 148 0,9-6-148 0,-32-5 85 15,0 0-85-15,32-4 86 0,3-6-86 16,-35 10 48-16,0 0-48 0,32-17 48 0,0-4-48 0,-32 21 28 16,0 0-28-16,22-30 29 0,-13-8-29 0,-9 38 27 15,0 0-27-15,-5-43 28 0,-13 0-28 0,18 43 25 16,0 0-25-16,-23-42 26 0,-7 2-26 0,30 40 22 0,0 0-22 15,-26-29 23-15,8 17-23 0,18 12 20 0,0 0-20 16,-21 14 21-16,-9 27-21 0,30-41 17 0,0 0-17 16,-23 56 17-16,9 4-17 0,14-60 10 0,0 0-10 15,-7 61 11-15,7-9-11 0,0-52 9 0,0 0-9 0,7 48 10 16,7-1-10-16,-14-47 7 0,0 0-7 0,29 45 7 16,15 0-7-16,-44-45 4 0,0 0-4 0,53 40 5 15,8-11-5-15,-61-29 1 0,0 0-1 0,62 17 2 16,-7-11-2-16,-55-6 0 0,0 0 0 0,53-13 0 15,-4-18 0-15,-1-3-1667 0</inkml:trace>
  <inkml:trace contextRef="#ctx0" brushRef="#br0" timeOffset="194">14090 12723 1390 0,'0'0'0'16,"3"12"0"-16,6 14 0 0,-9-26 51 0,0 0-51 15,16 36 52-15,5 4-52 0,-21-40 56 0,0 0-56 16,22 40 57-16,-3-7-57 0,-19-33 74 0,0 0-74 16,10 29 74-16,-2-1-74 0,-8-28 49 0,0 0-49 0,0 23 49 15,0-10-49-15,0-13 36 0,0 0-36 0,1 9 37 16,-1-9-37-16,0 0 34 0,0 0-34 0,0 0 35 15,7-12-35-15,-7 12 30 0,0 0-30 0,9-21 31 16,11-10-31-16,-20 31 23 0,0 0-23 0,23-33 23 16,1 0-23-16,-24 33 20 0,0 0-20 0,25-31 20 15,-2 2-20-15,-23 29 16 0,0 0-16 0,17-21 17 16,-1 14-17-16,-16 7 18 0,0 0-18 0,20 3 18 16,3 11-18-16,-23-14 19 0,0 0-19 0,19 18 20 15,2 6-20-15,-21-24 20 0,0 0-20 0,18 24 21 0,-6-5-21 16,-12-19 16-16,0 0-16 0,11 14 16 0,-8-5-16 15,-3-9 11-15,0 0-11 0,2 7 12 0,-2-7-12 16,0 0 7-16,0 0-7 0,0 0 8 0,7 6-8 16,-7-6 4-16,0 0-4 0,7-1 5 0,6-6-5 15,-13 7 1-15,0 0-1 0,12-12 1 0,6-7-1 16,-18 19 0-16,0 0 0 0,19-23 0 0,-1 2 0 16,-18 21-1-16,0 0 1 0,14-19 0 0,-2 0 0 0,-12 19-2 15,0 0 2-15,19-12-1 0,8 17 1 0,-27-5-1 16,0 0 1-16,25 16 0 0,-1 6 0 0,-24-22 0 0,0 0 0 15,23 28 0-15,-9-2 0 0,-14-26 0 0,0 0 0 16,6 31 0-16,-3 9 0 0,-3-40 0 0,0 0 0 16,2 43 0-16,5-3 0 0,-7-40 0 0,0 0 0 15,18 24 0-15,6-15 0 0,3 0-1715 0</inkml:trace>
  <inkml:trace contextRef="#ctx0" brushRef="#br0" timeOffset="195">14975 12772 1659 0,'0'0'0'0,"4"6"0"16,-4 12 0-16,0-18 22 0,0 0-22 0,3 24 23 15,3 7-23-15,-6-31 22 0,0 0-22 0,5 28 22 16,-1-7-22-16,-4-21 69 0,0 0-69 0,0 17 69 16,0-3-69-16,0-14 45 0,0 0-45 0,5 15 46 15,13 4-46-15,-18-19 36 0,0 0-36 0,17 14 36 0,-3-12-36 16,-1 0-1477-16</inkml:trace>
  <inkml:trace contextRef="#ctx0" brushRef="#br0" timeOffset="196">14947 12585 1289 0,'0'0'0'0,"0"0"0"0,2-14 0 16,-2 14 4-16,0 0-4 0,3-11 4 0,-3 11-4 15,0 0 1-15,0 0-1 0,4-10 1 0,5 1-1 0,-9 9-10 16,0 0 10-16,16-13-9 0,17-5 9 0,1 1-900 15</inkml:trace>
  <inkml:trace contextRef="#ctx0" brushRef="#br0" timeOffset="197">15182 12335 1076 0,'0'0'0'0,"2"9"0"15,5 8 0-15,-7-17 29 0,0 0-29 0,8 28 30 16,7 3-30-16,-15-31 75 0,0 0-75 0,10 42 76 15,8 3-76-15,-18-45 81 0,0 0-81 0,17 60 82 16,1 16-82-16,-18-76 95 0,0 0-95 0,12 82 95 16,3-11-95-16,-15-71 88 0,0 0-88 0,17 55 89 15,3-13-89-15,-20-42 76 0,0 0-76 0,22 29 76 16,5-12-76-16,-27-17 51 0,0 0-51 0,26 9 52 16,-3-9-52-16,-23 0 36 0,0 0-36 0,20-12 37 15,4-12-37-15,5-1-1548 0</inkml:trace>
  <inkml:trace contextRef="#ctx0" brushRef="#br0" timeOffset="198">15187 12709 1558 0,'0'0'0'0,"0"0"0"0,7 12 0 15,-7-12 49-15,0 0-49 0,12 7 49 0,10-5-49 0,-22-2 90 16,0 0-90-16,30-7 90 0,7-7-90 0,-37 14 54 15,0 0-54-15,40-17 54 0,4 0-54 0,-44 17 26 16,0 0-26-16,43-23 26 0,-8-10-26 0,-2 0-1437 0</inkml:trace>
  <inkml:trace contextRef="#ctx0" brushRef="#br0" timeOffset="199">16581 13109 1311 0,'0'0'0'0,"14"-19"0"0,9-17 0 16,-23 36 31-16,0 0-31 0,24-49 31 0,1-3-31 15,-25 52 65-15,0 0-65 0,16-60 65 0,-6-13-65 16,-10 73 91-16,0 0-91 0,6-87 92 0,-10-13-92 0,4 100 60 15,0 0-60-15,-5-92 61 0,-4 18-61 0,9 74 50 0,0 0-50 16,-14-61 50-16,-2 11-50 0,16 50 42 16,0 0-42-16,-16-34 43 0,-1 16-43 0,17 18 34 15,0 0-34-15,-27-5 35 0,-8 17-35 0,35-12 27 0,0 0-27 16,-34 23 28-16,1 11-28 0,33-34 18 0,0 0-18 16,-23 45 19-16,12 11-19 0,11-56 15 0,0 0-15 15,2 69 15-15,16 16-15 0,-18-85 11 0,0 0-11 0,26 84 11 16,6-9-11-16,-32-75 8 0,0 0-8 15,35 62 8-15,9-10-8 0,-44-52 7 0,0 0-7 0,48 38 8 16,0-17-8-16,-48-21 5 0,0 0-5 0,47 9 5 16,3-11-5-16,-50 2 4 0,0 0-4 0,51-10 4 15,0-10-4-15,-51 20 3 0,0 0-3 0,46-22 4 16,-11-2-4-16,-35 24 2 0,0 0-2 0,23-23 2 16,-5 6-2-16,-18 17 1 0,0 0-1 0,8-12 2 15,-8 12-2-15,0 0 1 0,0 0-1 0,9-5 1 16,-9 5-1-16,0 0 1 0,0 0-1 0,6 12 1 0,6 10-1 15,-12-22 1-15,0 0-1 0,10 21 1 0,-1-9-1 16,-9-12 0-16,0 0 0 0,9 9 0 0,-4-2 0 16,-5-7-2-16,0 0 2 0,9 1-1 0,4-2 1 15,1-1-1644-15</inkml:trace>
  <inkml:trace contextRef="#ctx0" brushRef="#br0" timeOffset="200">17016 12547 1367 0,'0'0'0'0,"0"0"0"0,-9-23 0 0,9 23 4 15,0 0-4-15,-8-17 5 0,1 8-5 0,7 9 29 16,0 0-29-16,0 0 29 0,-13 0-29 0,13 0 34 16,0 0-34-16,0 0 35 0,0 9-35 0,0-9 19 0,0 0-19 15,14 12 20-15,22 9-20 0,-36-21 13 0,0 0-13 16,40 20 14-16,15-4-14 0,-4 3-1117 0</inkml:trace>
  <inkml:trace contextRef="#ctx0" brushRef="#br0" timeOffset="201">17376 12758 1345 0,'0'0'0'0,"0"0"0"16,0 0 0-16,0 0-2 0,0 0 2 0,-16-21-1 16,0-34 1-16,16 55-5 0,0 0 5 0,-17-56-4 15,-4 22 4-15,21 34 27 0,0 0-27 0,-20-16 28 16,1 16-28-16,19 0 75 0,0 0-75 0,-21 19 76 15,-6 24-76-15,27-43 94 0,0 0-94 0,-21 54 95 0,10-6-95 16,11-48 71-16,0 0-71 0,-3 40 72 16,5-16-72-16,-2-24 49 0,0 0-49 0,7 16 49 0,5 1-49 15,-12-17 34-15,0 0-34 0,12 14 35 0,8-9-35 16,-20-5 24-16,0 0-24 0,21-3 24 0,7-13-24 16,-28 16 14-16,0 0-14 0,25-17 14 0,-8-2-14 15,-17 19 8-15,0 0-8 0,16-12 9 0,-9 10-9 0,-7 2 7 16,0 0-7-16,13 16 8 0,10 17-8 0,-23-33 8 15,0 0-8-15,24 50 8 0,-1 10-8 16,-23-60 8-16,0 0-8 0,18 70 9 0,-8 6-9 0,-10-76 10 16,0 0-10-16,4 74 10 0,-9-15-10 0,5-59 10 15,0 0-10-15,-18 50 10 0,-12-10-10 0,30-40 11 0,0 0-11 16,-37 35 11-16,-3-6-11 0,40-29 9 0,0 0-9 16,-45 16 9-16,3-13-9 0,42-3 7 0,0 0-7 15,-33-7 8-15,10-15-8 0,23 22 10 0,0 0-10 16,-16-26 10-16,5-7-10 0,11 33 9 0,0 0-9 0,-2-37 10 15,8-9-10-15,-6 46 8 0,0 0-8 0,14-54 8 16,9-7-8-16,-23 61 8 0,0 0-8 0,31-62 8 16,5 7-8-16,-36 55 9 0,0 0-9 0,39-54 10 15,-1 4-10-15,-38 50 6 0,0 0-6 0,36-55 7 16,-12-9-7-16,-24 64 0 0,0 0 0 0,20-73 0 16,-15-7 0-16,-5 80-9 0,0 0 9 0,4-72-8 15,-11 13 8-15,7 59-29 0,0 0 29 0,-9-54-29 16,-2 6 29-16,11 48-43 0,0 0 43 0,-14-45-42 15,-7 0 42-15,21 45-38 0,0 0 38 0,-18-37-37 16,8 17 37-16,10 20-23 0,0 0 23 0,-6-11-22 16,6 11 22-16,0 0-5 0,0 0 5 0,-7 23-5 0,9 27 5 15,-2-50 0-15,0 0 0 0,7 59 0 0,11 1 0 16,-18-60 2-16,0 0-2 0,21 66 2 16,2 7-2-16,-23-73 7 0,0 0-7 0,19 67 7 0,2-6-7 15,-21-61 12-15,0 0-12 0,14 46 12 0,-1-18-12 16,-13-28 20-16,0 0-20 0,16 16 21 0,8-9-21 0,-24-7 25 15,0 0-25-15,29-7 26 0,-8-16-26 16,-21 23 23-16,0 0-23 0,19-34 24 0,-8-10-24 0,-11 44 24 16,0 0-24-16,10-41 24 0,-4 8-24 0,-6 33 21 15,0 0-21-15,5-23 22 0,0 15-22 0,-5 8 17 16,0 0-17-16,9 5 17 0,9 23-17 0,-18-28 14 0,0 0-14 16,21 33 15-16,2-6-15 0,-23-27 11 0,0 0-11 15,23 23 11-15,0-8-11 0,-23-15 8 0,0 0-8 16,19 12 9-16,-3-5-9 0,-16-7 5 0,0 0-5 0,23-1 5 15,2-13-5-15,-25 14 3 0,0 0-3 0,24-26 3 16,-4-11-3-16,-20 37 1 0,0 0-1 0,17-45 2 16,-8 6-2-16,-9 39 2 0,0 0-2 0,4-44 2 15,-4 5-2-15,0 39 1 0,0 0-1 0,-4-37 2 16,-3 1-2-16,7 36 2 0,0 0-2 0,-7-36 2 16,5 1-2-16,2 35 2 0,0 0-2 0,-2-28 2 15,2 13-2-15,0 15 2 0,0 0-2 0,0 0 2 16,0 0-2-16,0 0 2 0,0 0-2 0,-5 24 2 15,5 9-2-15,0-33 1 0,0 0-1 0,4 38 2 16,1-4-2-16,-5-34 1 0,0 0-1 0,7 40 1 16,2 9-1-16,-9-49 0 0,0 0 0 0,10 55 1 0,3 4-1 15,-13-59 0-15,0 0 0 0,12 52 0 0,-5-23 0 16,-7-29-2-16,0 0 2 0,14 14-1 0,9-12 1 16,2 0-1820-16</inkml:trace>
  <inkml:trace contextRef="#ctx0" brushRef="#br0" timeOffset="202">17932 12566 1580 0,'0'0'0'0,"0"0"0"0,0 0 0 0,0 0 4 15,0 0-4-15,5 5 5 0,-5-5-5 0,0 0 0 0,0 0 0 16,18 0 1-16,13-11-1 0,-31 11 32 0,0 0-32 16,41-13 33-16,8-10-33 0,-49 23 41 0,0 0-41 15,59-22 41-15,6-3-41 0,2 1-1243 0</inkml:trace>
  <inkml:trace contextRef="#ctx0" brushRef="#br0" timeOffset="203">19577 12772 919 0,'0'0'0'0,"0"0"0"0,0 0 0 16,0 0 41-16,0 0-41 0,0 0 42 0,0 0-42 15,0 0 116-15,0 0-116 0,-3-20 116 0,-8 7-116 16,11 13 103-16,0 0-103 0,-19-11 104 0,-8 11-104 16,27 0 66-16,0 0-66 0,-28 11 67 0,-4 8-67 15,32-19 43-15,0 0-43 0,-21 22 44 0,5 1-44 0,16-23 31 16,0 0-31-16,-12 19 32 0,7-2-32 0,5-17 22 16,0 0-22-16,0 14 23 0,2-4-23 0,-2-10 15 15,0 0-15-15,7 9 16 0,8-2-16 0,-15-7 11 16,0 0-11-16,22 2 11 0,-3-2-11 0,-19 0 7 0,0 0-7 15,23-7 7-15,0-9-7 0,-23 16 5 0,0 0-5 16,21-19 5-16,-7 2-5 0,-14 17 3 0,0 0-3 16,7-14 3-16,-5-2-3 0,-2 16 6 0,0 0-6 15,4-12 7-15,-4 5-7 0,0 7 7 0,0 0-7 16,0 0 7-16,5 11-7 0,-5-11 6 0,0 0-6 16,17 19 7-16,15 8-7 0,-32-27 8 0,0 0-8 15,41 30 8-15,-1-6-8 0,-40-24 8 0,0 0-8 0,36 17 8 16,-3-8-8-16,-33-9 8 0,0 0-8 0,32-2 9 15,-2-10-9-15,-30 12 4 0,0 0-4 0,28-24 5 16,-1-12-5-16,-27 36 2 0,0 0-2 0,17-42 3 16,-6-10-3-16,-11 52 2 0,0 0-2 0,9-57 2 15,-2-4-2-15,-7 61 5 0,0 0-5 0,5-57 5 16,-3 5-5-16,-2 52 7 0,0 0-7 0,-2-45 8 16,-5 13-8-16,7 32 13 0,0 0-13 0,-7-28 13 15,2 11-13-15,5 17 17 0,0 0-17 0,-2-11 17 0,2 11-17 16,0 0 20-16,0 0-20 0,0 0 20 0,-4 12-20 15,4-12 19-15,0 0-19 0,0 21 20 0,2 8-20 16,-2-29 18-16,0 0-18 0,2 37 19 0,1 11-19 16,-3-48 18-16,0 0-18 0,9 57 18 0,2 16-18 15,-11-73 17-15,0 0-17 0,14 74 17 0,2-8-17 0,-16-66 13 16,0 0-13-16,14 56 13 0,0-8-13 0,0 1-1632 16</inkml:trace>
  <inkml:trace contextRef="#ctx0" brushRef="#br0" timeOffset="204">19844 12744 1502 0,'0'0'0'15,"0"0"0"-15,3 15 0 0,-3-15 42 0,0 0-42 0,4 11 42 16,1-4-42-16,-5-7 77 0,0 0-77 16,18 1 78-16,17-6-78 0,-35 5 37 0,0 0-37 0,42-12 37 15,2-5-37-15,-44 17 11 0,0 0-11 0,46-23 11 16,0-3-11-16,0 0-1318 0</inkml:trace>
  <inkml:trace contextRef="#ctx0" brushRef="#br0" timeOffset="205">4364 14694 875 0,'0'0'0'0,"0"0"0"16,-20-8 0-16,20 8 67 0,0 0-67 0,-15-7 68 15,4 3-68-15,11 4 135 0,0 0-135 0,-9 2 136 16,4 5-136-16,5-7 98 0,0 0-98 0,0 22 99 16,-4 25-99-16,4-47 55 0,0 0-55 0,4 54 56 15,10 3-56-15,-14-57 37 0,0 0-37 0,18 50 37 16,5-15-37-16,-23-35 25 0,0 0-25 0,26 24 26 16,2-9-26-16,-28-15 19 0,0 0-19 0,28 9 19 15,-3-7-19-15,-25-2 17 0,0 0-17 0,23-2 17 16,0-1-17-16,-23 3 16 0,0 0-16 0,18-9 16 0,-10-7-16 15,-8 16 12-15,0 0-12 0,9-19 13 0,-3-5-13 16,-6 24 16-16,0 0-16 0,5-21 17 0,4 11-17 16,-9 10 16-16,0 0-16 0,12 2 17 0,7 8-17 15,-19-10 16-15,0 0-16 0,22 7 17 0,-3-9-17 16,-19 2 14-16,0 0-14 0,23-5 15 0,0 0-15 16,-23 5 11-16,0 0-11 0,21-9 11 0,-3-10-11 15,-18 19 7-15,0 0-7 0,9-22 8 0,-4 3-8 0,-5 19 6 16,0 0-6-16,0-18 7 0,-5 1-7 0,5 17 6 15,0 0-6-15,-9-16 7 0,-4 3-7 0,13 13 6 0,0 0-6 16,-14-18 7-16,5-2-7 0,9 20 4 16,0 0-4-16,-3-18 5 0,15 11-5 0,-12 7 3 0,0 0-3 15,27-1 3-15,10 1-3 0,-2 0-1487 0</inkml:trace>
  <inkml:trace contextRef="#ctx0" brushRef="#br0" timeOffset="206">5145 14653 1065 0,'0'0'0'0,"-5"-7"0"15,-13-12 0-15,18 19 1 0,0 0-1 0,-19-21 2 16,1 7-2-16,18 14 1 0,0 0-1 0,-17-9 2 0,8 6-2 15,9 3 56-15,0 0-56 0,-13 3 56 0,3 6-56 16,10-9 66-16,0 0-66 0,-12 24 66 0,-3 23-66 16,15-47 74-16,0 0-74 0,-10 52 75 0,6-2-75 15,4-50 61-15,0 0-61 0,9 42 61 0,5-13-61 16,-14-29 31-16,0 0-31 0,18 19 32 0,0-10-32 16,-18-9 18-16,0 0-18 0,19-2 19 0,-1-10-19 15,-18 12 5-15,0 0-5 0,12-24 5 0,-1-13-5 0,-11 37 0 16,0 0 0-16,8-39 0 0,-2-1 0 0,-6 40-2 15,0 0 2-15,3-35-1 0,-3 6 1 0,0 29-2 16,0 0 2-16,0-23-1 0,-5 11 1 0,5 12 0 16,0 0 0-16,0 0 0 0,0 0 0 0,0 0 0 0,0 0 0 15,19 21 1-15,2 5-1 0,-21-26 5 0,0 0-5 16,29 33 5-16,11 7-5 0,-40-40 6 0,0 0-6 16,41 43 6-16,3 7-6 0,-44-50 7 0,0 0-7 15,40 36 7-15,-8-24-7 0,0 1-1236 0</inkml:trace>
  <inkml:trace contextRef="#ctx0" brushRef="#br0" timeOffset="207">5424 14625 1334 0,'0'0'0'0,"0"0"0"16,9 7 0-16,-9-7 27 0,0 0-27 0,5 10 27 15,7 11-27-15,-12-21 28 0,0 0-28 0,11 24 29 16,1 2-29-16,-12-26 66 0,0 0-66 0,14 26 66 15,-5-3-66-15,-9-23 58 0,0 0-58 0,11 19 58 0,1 1-58 16,-12-20 52-16,0 0-52 0,14 13 52 0,-1-15-52 16,-13 2 45-16,0 0-45 0,10-12 46 0,-3-12-46 15,-7 24 33-15,0 0-33 0,6-28 34 0,-1-5-34 16,-5 33 17-16,0 0-17 0,3-29 18 0,-3 4-18 16,0 25 12-16,0 0-12 0,6-19 12 0,-1 7-12 15,-5 12 8-15,0 0-8 0,12-7 9 0,8 4-9 0,-20 3 7 16,0 0-7-16,30 0 8 0,3 3-8 0,-33-3 5 15,0 0-5-15,36 5 5 0,2 2-5 0,-38-7 4 16,0 0-4-16,32 6 4 0,-4-5-4 0,-28-1 2 0,0 0-2 16,18-5 3-16,-4-9-3 0,-14 14 2 0,0 0-2 15,9-17 2-15,-6 1-2 0,-3 16 1 0,0 0-1 16,0-13 2-16,-3 0-2 0,3 13 1 0,0 0-1 16,-5-13 2-16,-8-1-2 0,13 14 3 0,0 0-3 15,-9-7 4-15,4 3-4 0,5 4 4 0,0 0-4 16,0 0 4-16,-12 4-4 0,12-4 6 0,0 0-6 15,-6 15 7-15,1 22-7 0,5-37 12 0,0 0-12 0,2 43 12 16,14 2-12-16,-16-45 15 0,0 0-15 0,16 47 16 16,5-6-16-16,-21-41 13 0,0 0-13 0,19 37 13 15,6-1-13-15,-25-36 10 0,0 0-10 0,25 24 10 16,5-15-10-16,1-1-1596 0</inkml:trace>
  <inkml:trace contextRef="#ctx0" brushRef="#br0" timeOffset="208">6160 14923 1087 0,'0'0'0'16,"0"0"0"-16,5-9 0 0,-5 9 52 0,0 0-52 0,14-26 53 15,12-29-53-15,-26 55 92 0,0 0-92 0,29-64 93 16,1-4-93-16,-30 68 63 0,0 0-63 0,22-69 63 16,-7 0-63-16,-15 69 46 0,0 0-46 0,3-73 46 15,-12-14-46-15,9 87 31 0,0 0-31 0,-21-79 32 16,-7 20-32-16,28 59 25 0,0 0-25 0,-32-43 25 16,6 15-25-16,26 28 32 0,0 0-32 0,-20-16 32 15,3 13-32-15,17 3 32 0,0 0-32 0,-18 5 32 16,0 11-32-16,18-16 32 0,0 0-32 0,-8 36 33 0,4 28-33 15,4-64 27-15,0 0-27 0,12 75 27 16,20 1-27-16,-32-76 23 0,0 0-23 0,41 69 24 0,5-12-24 16,-46-57 20-16,0 0-20 0,52 57 21 0,-2 4-21 15,-50-61 14-15,0 0-14 0,46 59 15 0,0-8-15 16,-46-51 12-16,0 0-12 0,44 35 13 0,-7-28-13 16,-37-7 9-16,0 0-9 0,39-14 10 0,-2-17-10 15,-37 31 0-15,0 0 0 0,31-40 0 0,-8-7 0 16,-23 47-4-16,0 0 4 0,9-45-4 0,-14 6 4 15,5 39-15-15,0 0 15 0,-18-33-14 0,-17 7 14 0,35 26-24 16,0 0 24-16,-32-19-23 0,9 12 23 0,23 7-21 16,0 0 21-16,-14 2-20 0,-4 6 20 0,18-8-7 15,0 0 7-15,-8 23-7 0,-1 17 7 0,9-40-2 16,0 0 2-16,3 50-2 0,11 5 2 0,-14-55 0 16,0 0 0-16,23 52 0 0,13-9 0 0,-36-43 0 0,0 0 0 15,40 31 1-15,1-17-1 0,-41-14 1 0,0 0-1 16,33 2 1-16,-1-9-1 0,-32 7 2 0,0 0-2 15,30-19 2-15,-11-17-2 0,-19 36 1 0,0 0-1 0,22-38 1 16,-5 1-1-16,-17 37 2 0,0 0-2 0,14-27 2 16,0 9-2-16,-14 18 3 0,0 0-3 0,13-7 3 15,6 9-3-15,-19-2 6 0,0 0-6 0,18 12 7 16,-6 12-7-16,-12-24 10 0,0 0-10 0,11 26 11 16,-2-1-11-16,-9-25 11 0,0 0-11 0,8 19 11 15,-4 1-11-15,-4-20 9 0,0 0-9 0,7 11 10 16,5-20-10-16,-12 9 6 0,0 0-6 0,13-22 6 15,6-11-6-15,-19 33 0 0,0 0 0 0,21-40 1 16,2 0-1-16,-23 40-2 0,0 0 2 0,23-33-1 16,-9 7 1-16,-14 26-2 0,0 0 2 0,13-17-1 0,6 7 1 15,-19 10-1-15,0 0 1 0,21-4 0 0,2 8 0 16,-23-4 0-16,0 0 0 0,23 8 1 0,4 8-1 16,-27-16 7-16,0 0-7 0,19 24 7 0,-10 7-7 15,-9-31 11-15,0 0-11 0,9 40 12 0,-4 10-12 16,-5-50 12-16,0 0-12 0,12 42 13 0,6-21-13 15,-4-1-1542-15</inkml:trace>
  <inkml:trace contextRef="#ctx0" brushRef="#br0" timeOffset="209">7511 14507 1300 0,'0'0'0'0,"-9"-7"0"15,-11-12 0-15,20 19 33 0,0 0-33 0,-26-22 34 16,-6-1-34-16,32 23 66 0,0 0-66 0,-30-17 67 16,6 5-67-16,24 12 78 0,0 0-78 0,-22 2 79 0,3 17-79 15,19-19 39-15,0 0-39 0,-16 34 40 0,7 16-40 16,9-50 26-16,0 0-26 0,-1 49 26 0,9-6-26 16,-8-43 20-16,0 0-20 0,11 35 20 0,7-8-20 15,-18-27 12-15,0 0-12 0,22 21 12 0,5-5-12 16,-27-16 7-16,0 0-7 0,26 2 7 0,3-16-7 15,-29 14 5-15,0 0-5 0,26-23 6 0,-8-4-6 0,-18 27 4 16,0 0-4-16,9-32 4 0,-4 0-4 0,-5 32 5 16,0 0-5-16,-9-35 6 0,-5 0-6 0,14 35 7 15,0 0-7-15,-14-29 7 0,5 13-7 0,9 16 9 16,0 0-9-16,9 5 9 0,10 23-9 0,-19-28 9 16,0 0-9-16,35 38 10 0,6 14-10 0,-41-52 16 0,0 0-16 15,42 73 17-15,-6 29-17 0,-36-102 24 0,0 0-24 16,26 109 24-16,-14-7-24 0,-12-102 33 0,0 0-33 15,2 104 34-15,-7 12-34 0,5-116 26 0,0 0-26 16,-12 107 27-16,-11-20-27 0,23-87 23 0,0 0-23 0,-29 64 24 16,-2-24-24-16,31-40 14 0,0 0-14 0,-32 20 15 15,9-9-15-15,23-11 7 0,0 0-7 0,-26-12 7 16,3-16-7-16,23 28 7 0,0 0-7 0,-16-54 8 16,9-29-8-16,7 83 7 0,0 0-7 0,5-92 7 15,9 1-7-15,-14 91 7 0,0 0-7 0,27-85 8 16,1 12-8-16,-28 73 4 0,0 0-4 0,30-72 4 15,3-5-4-15,3 1-1658 0</inkml:trace>
  <inkml:trace contextRef="#ctx0" brushRef="#br0" timeOffset="210">7713 14154 1367 0,'0'0'0'0,"0"0"0"0,0 14 0 15,0-14 34-15,0 0-34 0,0 12 34 0,0-5-34 16,0-7 21-16,0 0-21 0,4 9 22 0,7 6-22 15,-11-15 58-15,0 0-58 0,14 30 59 0,7 18-59 0,-21-48 50 16,0 0-50-16,23 66 50 0,0 19-50 0,-23-85 44 16,0 0-44-16,31 88 44 0,-2-8-44 0,-29-80 51 15,0 0-51-15,33 78 51 0,1-2-51 0,-34-76 19 16,0 0-19-16,35 57 19 0,0-24-19 0,-35-33 5 16,0 0-5-16,34 12 6 0,-4-17-6 0,2-1-1391 15</inkml:trace>
  <inkml:trace contextRef="#ctx0" brushRef="#br0" timeOffset="211">7862 14632 807 0,'0'0'0'0,"0"0"0"15,8 7 0-15,-8-7 29 0,0 0-29 0,16 2 30 16,14-9-30-16,-30 7 31 0,0 0-31 0,37-13 32 15,4-6-32-15,-41 19 11 0,0 0-11 0,35-22 12 16,-10-4-12-16,0 2-654 0</inkml:trace>
  <inkml:trace contextRef="#ctx0" brushRef="#br0" timeOffset="212">8102 14154 908 0,'0'0'0'0,"0"0"0"0,0 0 0 15,0 0 2-15,0 0-2 0,0 12 2 0,1-3-2 16,-1-9 5-16,0 0-5 0,7 19 5 0,2 10-5 15,-9-29 58-15,0 0-58 0,11 44 59 0,1 15-59 16,-12-59 89-16,0 0-89 0,14 62 89 0,-5-2-89 16,-9-60 98-16,0 0-98 0,11 52 98 0,1-12-98 0,-12-40 78 15,0 0-78-15,9 33 78 0,1-7-78 0,-10-26 66 16,0 0-66-16,9 19 67 0,-2-5-67 0,-7-14 53 16,0 0-53-16,11 9 54 0,10-9-54 0,-21 0 37 15,0 0-37-15,19-7 37 0,3-6-37 0,-22 13 21 0,0 0-21 16,22-17 21-16,1-2-21 0,-23 19 16 0,0 0-16 15,23-14 17-15,6 7-17 0,-29 7 13 0,0 0-13 16,26 0 13-16,-3 7-13 0,-23-7 11 0,0 0-11 16,21 9 11-16,-7 3-11 0,-14-12 6 0,0 0-6 15,13 12 6-15,-12 0-6 0,-1-12 3 0,0 0-3 0,0 11 4 16,0-3-4-16,0 1-1459 0</inkml:trace>
  <inkml:trace contextRef="#ctx0" brushRef="#br0" timeOffset="213">10049 14424 1099 0,'0'0'0'15,"-2"14"0"-15,-7 14 0 0,9-28 56 0,0 0-56 16,-9 33 57-16,9-2-57 0,0-31 54 0,0 0-54 16,0 33 54-16,2-2-54 0,-2-31 78 0,0 0-78 0,7 26 79 15,7-4-79-15,-14-22 50 0,0 0-50 0,20 18 51 16,3-8-51-16,-23-10 37 0,0 0-37 0,30 2 37 16,7-9-37-16,-37 7 38 0,0 0-38 0,39-14 38 15,-1-7-38-15,-38 21 32 0,0 0-32 0,36-22 33 16,-6-3-33-16,-30 25 29 0,0 0-29 0,23-24 29 15,-9 5-29-15,-14 19 30 0,0 0-30 0,10-10 30 16,-1 10-30-16,-9 0 27 0,0 0-27 0,16 8 28 16,7 15-28-16,-23-23 26 0,0 0-26 0,32 26 27 15,1-4-27-15,-33-22 23 0,0 0-23 0,39 16 23 16,2-6-23-16,-41-10 20 0,0 0-20 0,37 4 21 16,-2-9-21-16,-35 5 17 0,0 0-17 0,26-14 17 0,-8-7-17 15,-18 21 20-15,0 0-20 0,11-31 20 0,-15-7-20 16,4 38 21-16,0 0-21 0,-14-49 22 0,-13-10-22 15,27 59 18-15,0 0-18 0,-33-57 18 0,-8 7-18 16,41 50 22-16,0 0-22 0,-35-40 22 0,3 8-22 16,32 32 9-16,0 0-9 0,-19-23 9 0,15 11-9 15,1 0-1681-15</inkml:trace>
  <inkml:trace contextRef="#ctx0" brushRef="#br0" timeOffset="214">10938 13829 1043 0,'0'0'0'0,"0"0"0"0,-11 10 0 15,11-10 60-15,0 0-60 0,-7 9 61 0,7 3-61 16,0-12 86-16,0 0-86 0,4 31 87 0,5 30-87 15,-9-61 91-15,0 0-91 0,8 66 92 0,7-6-92 16,-15-60 52-16,0 0-52 0,17 61 52 0,-3-4-52 16,-14-57 38-16,0 0-38 0,14 62 39 0,4 11-39 15,-18-73 29-15,0 0-29 0,14 72 30 0,4-14-30 16,-18-58 24-16,0 0-24 0,14 41 24 0,7-13-24 0,-21-28 11 16,0 0-11-16,18 14 11 0,1-9-11 0,-19-5 6 15,0 0-6-15,19-7 7 0,6-14-7 0,-25 21 2 0,0 0-2 16,23-36 3-16,0-14-3 0,-23 50 0 0,0 0 0 15,19-54 1-15,-6 4-1 0,-13 50 0 0,0 0 0 16,17-35 0-16,1 27 0 0,-18 8 0 16,0 0 0-16,23 8 0 0,2 28 0 0,-25-36 0 0,0 0 0 15,26 44 1-15,4 2-1 0,-30-46 1 0,0 0-1 0,25 42 1 16,0-14-1-16,-25-28 1 0,0 0-1 0,22 17 1 16,1-8-1-16,-23-9 0 0,0 0 0 0,29-2 1 15,1-12-1-15,-30 14 1 0,0 0-1 0,31-29 2 16,-6-16-2-16,-25 45 2 0,0 0-2 0,21-51 3 15,-8 1-3-15,-13 50 6 0,0 0-6 0,5-43 6 16,-14 7-6-16,9 36 12 0,0 0-12 0,-5-26 13 16,1 14-13-16,4 12 16 0,0 0-16 0,-9 8 17 15,-5 27-17-15,14-35 20 0,0 0-20 0,-12 47 20 16,10 15-20-16,2-62 19 0,0 0-19 0,9 60 20 0,7-11-20 16,-16-49 18-16,0 0-18 0,25 36 19 0,-1-13-19 15,-24-23 17-15,0 0-17 0,27 12 18 0,-1-5-18 16,-26-7 17-16,0 0-17 0,27-5 17 0,4-9-17 15,-31 14 13-15,0 0-13 0,27-26 13 0,5-12-13 16,-32 38 10-16,0 0-10 0,31-49 10 0,-8-10-10 16,-23 59 7-16,0 0-7 0,23-58 8 0,-9 11-8 15,-14 47 7-15,0 0-7 0,13-36 7 0,-6 18-7 0,-7 18 7 16,0 0-7-16,10-5 7 0,10 9-7 16,-20-4 8-16,0 0-8 0,23 17 9 0,5 16-9 0,-28-33 10 15,0 0-10-15,26 41 10 0,4 15-10 0,-30-56 11 16,0 0-11-16,29 52 12 0,-7-13-12 0,-22-39 13 15,0 0-13-15,22 28 13 0,-3-11-13 0,-19-17 6 0,0 0-6 16,21 6 7-16,-1-13-7 0,-20 7 1 0,0 0-1 16,21-21 2-16,-7-16-2 0,-14 37 0 0,0 0 0 15,12-43 0-15,-1 0 0 0,-11 43 0 0,0 0 0 16,5-42 0-16,-1 6 0 0,-4 36 0 0,0 0 0 16,-4-28 0-16,2 15 0 0,2 13 1 0,0 0-1 15,-8 10 2-15,-14 23-2 0,22-33 4 0,0 0-4 0,-19 50 5 16,10 19-5-16,9-69 8 0,0 0-8 0,-5 64 9 15,7-19-9-15,-2-45 11 0,0 0-11 0,12 37 12 16,13-5-12-16,-25-32 11 0,0 0-11 0,38 26 12 16,8-15-12-16,-46-11 11 0,0 0-11 0,60 2 11 15,14-6-11-15,0 1-1745 0</inkml:trace>
  <inkml:trace contextRef="#ctx0" brushRef="#br0" timeOffset="215">14097 14120 1311 0,'0'0'0'0,"0"0"0"15,-7-38 0-15,7 38 53 0,0 0-53 0,-5-40 54 16,-1 0-54-16,6 40 66 0,0 0-66 0,-1-33 67 0,2 16-67 16,-1 17 88-16,0 0-88 0,7 8 89 0,9 29-89 15,-16-37 51-15,0 0-51 0,20 50 52 0,6 11-52 16,-26-61 35-16,0 0-35 0,27 70 35 0,1 15-35 15,-28-85 28-15,0 0-28 0,30 90 28 0,-2 0-28 16,-28-90 23-16,0 0-23 0,27 75 23 0,-12-30-23 16,-15-45 20-16,0 0-20 0,16 31 20 0,-2-12-20 15,-14-19 16-15,0 0-16 0,18 8 17 0,0-8-17 16,-18 0 12-16,0 0-12 0,17-10 13 0,6-12-13 16,-23 22 6-16,0 0-6 0,16-35 7 0,2-8-7 15,-18 43 6-15,0 0-6 0,21-50 6 0,-2-2-6 0,-19 52 3 16,0 0-3-16,30-42 4 0,11 23-4 0,-41 19 3 15,0 0-3-15,46 4 3 0,5 20-3 0,-51-24 2 16,0 0-2-16,47 36 3 0,-18 7-3 0,-29-43 2 16,0 0-2-16,12 42 2 0,-19-9-2 0,7-33 2 0,0 0-2 15,-30 31 3-15,-23-2-3 0,53-29 3 0,0 0-3 16,-58 26 3-16,7-5-3 0,51-21 3 0,0 0-3 0,-39 14 3 16,12-7-3-16,27-7 3 0,0 0-3 0,-19-4 4 15,-2-9-4-15,21 13 3 0,0 0-3 0,-11-23 3 16,6-8-3-16,5 31 2 0,0 0-2 0,9-38 2 15,16-5-2-15,-1-2-1577 0</inkml:trace>
  <inkml:trace contextRef="#ctx0" brushRef="#br0" timeOffset="216">14857 14320 1524 0,'0'0'0'0,"4"16"0"0,1 20 0 15,-5-36 17-15,0 0-17 0,5 44 17 0,8-8-17 16,-13-36 31-16,0 0-31 0,17 33 32 0,6-2-32 16,-23-31 48-16,0 0-48 0,28 22 49 0,8-9-49 15,-36-13 34-15,0 0-34 0,37 1 35 0,2-8-35 16,-39 7 32-16,0 0-32 0,37-15 32 0,-11-9-32 0,-26 24 30 16,0 0-30-16,11-37 30 0,-20-10-30 15,9 47 25-15,0 0-25 0,-20-45 26 0,-8 13-26 0,28 32 22 16,0 0-22-16,-33-26 22 0,-4 3-22 0,37 23 29 15,0 0-29-15,-37-15 30 0,12 4-30 0,25 11 25 16,0 0-25-16,-16-2 26 0,-2 6-26 0,18-4 20 0,0 0-20 16,-12 9 21-16,2 3-21 0,1 2-1558 0</inkml:trace>
  <inkml:trace contextRef="#ctx0" brushRef="#br0" timeOffset="217">15688 13768 1188 0,'0'0'0'0,"0"0"0"0,11 12 0 15,-11-12 63-15,0 0-63 0,8 14 64 0,5 2-64 16,-13-16 94-16,0 0-94 0,12 36 95 0,2 32-95 16,-14-68 65-16,0 0-65 0,14 76 65 0,4-5-65 0,-18-71 56 15,0 0-56-15,9 69 56 0,-6-1-56 0,-3-68 42 16,0 0-42-16,2 67 42 0,2 4-42 15,-4-71 26-15,0 0-26 0,5 64 27 0,0-21-27 0,1 1-1353 0</inkml:trace>
  <inkml:trace contextRef="#ctx0" brushRef="#br0" timeOffset="218">15448 14258 942 0,'0'0'0'0,"0"0"0"16,20 19 0-16,-20-19 9 0,0 0-9 0,30 12 10 15,17-3-10-15,-47-9 10 0,0 0-10 0,62 0 10 16,10-7-10-16,-72 7 5 0,0 0-5 0,71-16 6 16,-2-16-6-16,-69 32 10 0,0 0-10 0,65-39 10 15,5-4-10-15,-70 43 30 0,0 0-30 0,64-48 31 16,-6-8-31-16,-58 56 37 0,0 0-37 0,41-60 38 16,-22-6-38-16,-19 66 68 0,0 0-68 0,7-61 68 15,-16 18-68-15,9 43 56 0,0 0-56 0,-14-29 56 16,4 13-56-16,10 16 46 0,0 0-46 0,-7-3 46 15,7 3-46-15,0 0 57 0,0 0-57 0,-9 24 58 0,9 30-58 16,0-54 59-16,0 0-59 0,1 69 60 0,1 3-60 16,-2-72 51-16,0 0-51 0,2 68 51 0,-6-9-51 15,4-59 43-15,0 0-43 0,-5 53 44 0,-4-2-44 16,9-51 38-16,0 0-38 0,-5 46 38 0,2-9-38 16,3-37 32-16,0 0-32 0,3 31 32 0,1-14-32 15,-4-17 26-15,0 0-26 0,15 0 26 0,17-15-26 0,-32 15 18 16,0 0-18-16,36-28 18 0,-1-7-18 0,-35 35 13 15,0 0-13-15,28-36 13 0,2 5-13 0,-30 31 14 16,0 0-14-16,23-28 15 0,0 13-15 0,-23 15 14 16,0 0-14-16,23-2 15 0,7 10-15 0,-30-8 13 0,0 0-13 15,28 16 13-15,-5 1-13 0,-23-17 16 16,0 0-16-16,18 18 16 0,-6-3-16 0,-12-15 14 0,0 0-14 16,19 16 14-16,8 1-14 0,-3-1-1672 0</inkml:trace>
  <inkml:trace contextRef="#ctx0" brushRef="#br0" timeOffset="219">18175 14203 1345 0,'0'0'0'0,"-7"-5"0"0,-7-8 0 0,14 13 67 16,0 0-67-16,-19-15 68 0,-8-4-68 0,27 19 109 16,0 0-109-16,-28-12 109 0,-2 10-109 0,30 2 78 0,0 0-78 15,-28 9 79-15,-6 11-79 0,34-20 39 0,0 0-39 16,-28 32 40-16,10 9-40 0,18-41 25 0,0 0-25 16,-10 49 26-16,6 2-26 0,4-51 17 0,0 0-17 15,4 49 17-15,5-16-17 0,-9-33 12 0,0 0-12 16,10 22 12-16,8-6-12 0,-18-16 8 0,0 0-8 0,26 7 9 15,4-11-9-15,-30 4 5 0,0 0-5 0,32-19 6 16,-2-17-6-16,-30 36 5 0,0 0-5 0,25-43 5 16,-10-1-5-16,-15 44 5 0,0 0-5 0,13-32 6 15,-4 7-6-15,-9 25 5 0,0 0-5 0,1-15 6 16,1 8-6-16,-2 7 9 0,0 0-9 0,0 0 9 16,5 14-9-16,-5-14 11 0,0 0-11 0,9 24 11 15,11 14-11-15,-20-38 10 0,0 0-10 0,31 45 11 16,14-4-11-16,-45-41 12 0,0 0-12 0,45 32 12 15,5-15-12-15,-50-17 10 0,0 0-10 0,46 0 10 0,-2-19-10 16,-44 19 9-16,0 0-9 0,33-36 9 0,-3-15-9 16,-30 51 12-16,0 0-12 0,23-55 12 0,-3 3-12 15,-20 52 13-15,0 0-13 0,12-57 13 0,-9 2-13 16,-3 55 10-16,0 0-10 0,-3-61 11 0,-6-8-11 16,9 69 17-16,0 0-17 0,-10-68 18 0,-8 15-18 15,18 53 17-15,0 0-17 0,-12-37 18 0,6 15-18 16,6 22 19-16,0 0-19 0,-2-9 20 0,2 9-20 0,0 0 21 15,0 0-21-15,-1 16 22 0,2 25-22 0,-1-41 20 16,0 0-20-16,6 59 20 0,-1 7-20 0,-5-66 15 16,0 0-15-16,11 67 15 0,1-3-15 0,-12-64 11 15,0 0-11-15,12 63 11 0,-5-1-11 0,-7-62 7 0,0 0-7 16,7 61 7-16,-5 1-7 0,-2-62 5 0,0 0-5 16,4 47 5-16,3-28-5 0,0 0-1864 0</inkml:trace>
  <inkml:trace contextRef="#ctx0" brushRef="#br0" timeOffset="220">18443 14175 1558 0,'0'0'0'0,"0"0"0"16,0 0 0-16,0 0 52 0,0 0-52 15,9 3 53-15,-2-3-53 0,-7 0 62 0,0 0-62 0,18 2 63 16,15 0-63-16,-33-2 47 0,0 0-47 0,41-2 48 16,3-5-48-16,-44 7 18 0,0 0-18 0,48-14 18 15,-1-8-18-15,-47 22 10 0,0 0-10 0,46-29 11 16,-11-6-11-16,-35 35 5 0,0 0-5 0,29-38 5 15,-10-7-5-15,-19 45 2 0,0 0-2 0,12-45 3 16,-6 3-3-16,-6 42 4 0,0 0-4 0,1-36 5 16,-4 8-5-16,3 28 6 0,0 0-6 0,-7-22 7 0,5 11-7 15,2 11 8-15,0 0-8 0,0 0 9 0,-4 9-9 16,4-9 9-16,0 0-9 0,4 31 10 0,7 30-10 16,-11-61 9-16,0 0-9 0,15 74 10 0,0-5-10 15,-15-69 20-15,0 0-20 0,10 68 20 0,-3-6-20 16,-7-62 25-16,0 0-25 0,4 56 25 0,-4-4-25 15,0-52 21-15,0 0-21 0,-2 38 22 0,0-7-22 16,-3 0-1564-16</inkml:trace>
  <inkml:trace contextRef="#ctx0" brushRef="#br0" timeOffset="221">18796 14127 1580 0,'0'0'0'15,"0"0"0"-15,0 15 0 0,0-15 26 0,0 0-26 16,2 12 26-16,3-7-26 0,-5-5 49 0,0 0-49 15,16 7 50-15,17 5-50 0,-33-12 35 0,0 0-35 0,39 7 35 16,-3-7-35-16,-36 0 24 0,0 0-24 0,33-7 24 16,-5-8-24-16,-28 15 21 0,0 0-21 0,23-21 22 15,-3-10-22-15,-20 31 19 0,0 0-19 0,14-33 20 16,-4-3-20-16,-10 36 16 0,0 0-16 0,7-30 17 16,-5 10-17-16,-2 20 16 0,0 0-16 0,-3-13 16 15,3 13-16-15,0 0 18 0,0 0-18 0,-16 11 18 16,0 20-18-16,16-31 21 0,0 0-21 0,-14 31 22 15,5 0-22-15,9-31 23 0,0 0-23 0,-5 35 23 0,1 8-23 16,4-43 29-16,0 0-29 0,2 43 29 16,3-8-29-16,-5-35 28 0,0 0-28 0,11 29 28 0,8-3-28 15,-19-26 27-15,0 0-27 0,28 19 27 0,11-13-27 16,-39-6 23-16,0 0-23 0,41-7 24 0,-1-14-24 16,-40 21 21-16,0 0-21 0,41-26 21 0,-4 0-21 15,-37 26 9-15,0 0-9 0,26-24 10 0,-12 1-10 16,1 3-1738-16</inkml:trace>
  <inkml:trace contextRef="#ctx0" brushRef="#br0" timeOffset="222">19443 14057 1177 0,'0'0'0'0,"0"0"0"15,6 0 0-15,-6 0 62 0,0 0-62 0,0 0 63 16,8 12-63-16,-8-12 67 0,0 0-67 0,8 16 68 16,7 17-68-16,-15-33 83 0,0 0-83 0,13 33 83 0,-6-11-83 15,-7-22 58-15,0 0-58 0,3 23 59 16,-6 11-59-16,3-34 44 0,0 0-44 0,-2 33 44 0,2-17-44 16,0-16 36-16,0 0-36 0,2 9 37 0,-2-9-37 15,0 0 31-15,0 0-31 0,0 0 32 0,23-28-32 16,-23 28 23-16,0 0-23 0,24-30 23 0,5-4-23 15,-29 34 18-15,0 0-18 0,30-38 18 0,3-6-18 16,-33 44 14-16,0 0-14 0,35-38 15 0,-8 7-15 0,-27 31 11 16,0 0-11-16,19-17 11 0,1 17-11 0,-20 0 9 15,0 0-9-15,21 17 10 0,9 21-10 0,-30-38 7 16,0 0-7-16,28 44 8 0,-16-10-8 16,-12-34 6-16,0 0-6 0,6 35 6 0,-8 10-6 0,2-45 2 0,0 0-2 15,-4 47 2-15,1-9-2 0,3-38 0 0,0 0 0 16,3 27 0-16,12-22 0 0,-1 1-1536 0</inkml:trace>
  <inkml:trace contextRef="#ctx0" brushRef="#br0" timeOffset="223">19958 14002 1401 0,'0'0'0'0,"-1"7"0"16,-1 10 0-16,2-17 0 0,0 0 0 0,-4 26 0 15,4 7 0-15,0-33-2 0,0 0 2 0,4 33-1 16,5 0 1-16,-9-33 18 0,0 0-18 0,10 29 18 15,4-6-18-15,-14-23 49 0,0 0-49 0,25 20 49 16,9 1-49-16,-34-21 68 0,0 0-68 0,38 14 69 16,-2-14-69-16,-36 0 65 0,0 0-65 0,33-10 65 0,-1-11-65 15,-32 21 53-15,0 0-53 0,30-28 54 16,-4-3-54-16,-26 31 46 0,0 0-46 0,22-36 47 0,-7-6-47 16,-15 42 39-16,0 0-39 0,7-45 40 0,-3-3-40 15,-4 48 33-15,0 0-33 0,2-42 33 0,0 23-33 16,-2 19 27-16,0 0-27 0,0 7 27 0,0 26-27 15,0-33 23-15,0 0-23 0,1 47 23 0,6 3-23 16,-7-50 18-16,0 0-18 0,9 52 18 0,2-9-18 16,-11-43 13-16,0 0-13 0,12 35 13 0,6-8-13 0,-18-27 9 15,0 0-9-15,12 21 10 0,0-12-10 0,-12-9 7 16,0 0-7-16,20 3 8 0,12-8-8 0,-32 5 4 16,0 0-4-16,31-12 5 0,-2-7-5 0,-29 19 2 15,0 0-2-15,19-28 3 0,4 1-3 0,-23 27 1 0,0 0-1 16,12-30 2-16,-15-3-2 0,3 33 0 0,0 0 0 15,-11-31 1-15,-5-2-1 0,16 33 0 0,0 0 0 16,-16-22 0-16,2 17 0 0,14 5 0 0,0 0 0 16,-12 12 0-16,-2 15 0 0,14-27 0 0,0 0 0 15,-18 31 0-15,6-1 0 0,12-30 0 0,0 0 0 0,-9 19 0 16,7-2 0-16,2-17 0 0,0 0 0 0,0 12 0 16,0-12 0-16,0 0-1 0,0 0 1 0,0 0 0 15,9 6 0-15,-9-6-2 0,0 0 2 0,14-2-2 16,9-7 2-16,-23 9-3 0,0 0 3 0,27-7-2 15,-8 7 2-15,-19 0-3 0,0 0 3 0,23 4-2 16,2 8 2-16,-25-12-3 0,0 0 3 0,24 15-2 16,1 3 2-16,-25-18-2 0,0 0 2 0,21 20-2 15,-5 3 2-15,-16-23-2 0,0 0 2 0,9 17-1 16,-4-8 1-16,2 0-1689 0</inkml:trace>
  <inkml:trace contextRef="#ctx0" brushRef="#br0" timeOffset="224">20837 13549 1412 0,'0'0'0'0,"2"17"0"16,3 30 0-16,-5-47 40 0,0 0-40 0,10 57 40 15,6-2-40-15,-16-55 60 0,0 0-60 0,20 66 60 16,1 8-60-16,-21-74 60 0,0 0-60 0,19 78 60 15,-1-3-60-15,-18-75 34 0,0 0-34 0,11 60 34 16,-6-17-34-16,-5-43 12 0,0 0-12 0,2 37 13 16,-6-3-13-16,1 1-1309 0</inkml:trace>
  <inkml:trace contextRef="#ctx0" brushRef="#br0" timeOffset="225">20907 14127 1323 0,'0'0'0'0,"-3"-9"0"0,-6-14 0 15,9 23 19-15,0 0-19 0,-11-29 20 0,6-2-20 16,5 31 21-16,0 0-21 0,5-30 22 0,4 10-22 15,-9 20 41-15,0 0-41 0,25-16 41 0,17 1-41 16,-42 15 55-16,0 0-55 0,48-13 55 0,0 3-55 16,-48 10 51-16,0 0-51 0,47-7 51 0,-6 4-51 0,-41 3 42 15,0 0-42-15,33 8 42 0,-3 18-42 0,-30-26 38 16,0 0-38-16,25 37 39 0,-2 4-39 16,-23-41 29-16,0 0-29 0,14 36 30 0,-5-11-30 0,-9-25 24 15,0 0-24-15,5 14 24 0,0-4-24 0,-5-10 9 16,0 0-9-16,9 2 10 0,4-2-10 0,1 0-1430 0</inkml:trace>
  <inkml:trace contextRef="#ctx0" brushRef="#br0" timeOffset="226">21308 13768 1211 0,'0'0'0'0,"0"0"0"16,-11-12 0-16,11 12 43 0,0 0-43 0,-10-10 44 16,1 1-44-16,9 9 56 0,0 0-56 0,0 0 57 15,0 0-57-15,0 0 1 0,0 0-1 0,5 9 1 16,16 12-1-16,2-4-1000 0</inkml:trace>
  <inkml:trace contextRef="#ctx0" brushRef="#br0" timeOffset="227">21472 13836 998 0,'0'0'0'0,"0"10"0"0,5 16 0 16,-5-26 16-16,0 0-16 0,7 40 17 0,4 12-17 15,-11-52 75-15,0 0-75 0,12 50 75 0,2-15-75 16,-14-35 77-16,0 0-77 0,18 26 77 0,5-7-77 15,-23-19 68-15,0 0-68 0,24 8 69 0,6-11-69 16,-30 3 61-16,0 0-61 0,27-17 62 0,-9-20-62 16,-18 37 55-16,0 0-55 0,8-47 55 0,-6-10-55 15,-2 57 63-15,0 0-63 0,-3-53 63 0,-8 6-63 0,11 47 51 16,0 0-51-16,-19-35 52 0,-6 11-52 0,25 24 47 16,0 0-47-16,-25-15 47 0,4 9-47 0,21 6 43 15,0 0-43-15,-18 6 44 0,-1 2-44 0,19-8 35 16,0 0-35-16,-18 19 36 0,3 6-36 0,15-25 23 15,0 0-23-15,-11 25 23 0,7 0-23 0,4-25 18 0,0 0-18 16,6 24 18-16,10 4-18 0,-16-28 12 0,0 0-12 16,17 22 13-16,-1-10-13 0,-16-12 2 0,0 0-2 15,25 0 3-15,1-15-3 0,-26 15 0 0,0 0 0 0,30-21 0 16,-3-3 0-16,-27 24-1 0,0 0 1 0,23-23 0 16,-6 4 0-16,-17 19-1 0,0 0 1 0,18-14 0 15,3 2 0-15,-21 12 0 0,0 0 0 0,23 0 0 16,2 2 0-16,-25-2 1 0,0 0-1 0,24 10 1 15,-1 2-1-15,-23-12 3 0,0 0-3 0,16 16 3 16,2 5-3-16,-18-21 5 0,0 0-5 0,16 17 5 16,-2 2-5-16,-14-19 6 0,0 0-6 0,12 9 6 15,6-9-6-15,-18 0 6 0,0 0-6 0,23-7 6 16,7-7-6-16,-30 14 2 0,0 0-2 0,30-23 2 0,-2-1-2 16,-28 24 0-16,0 0 0 0,23-21 0 0,-9 4 0 15,-14 17 0-15,0 0 0 0,11-12 0 0,-4 5 0 16,-7 7 1-16,0 0-1 0,0 0 1 0,8-3-1 15,-8 3 5-15,0 0-5 0,7 14 5 0,9 18-5 16,-16-32 12-16,0 0-12 0,16 42 12 0,-12 3-12 16,-4-45 16-16,0 0-16 0,3 38 17 0,-1-17-17 15,-2-21 18-15,0 0-18 0,4 12 18 0,3-5-18 16,0 0-1776-16</inkml:trace>
  <inkml:trace contextRef="#ctx0" brushRef="#br0" timeOffset="228">23835 14018 1547 0,'0'0'0'0,"0"0"0"0,-19 3 0 0,19-3 55 15,0 0-55-15,-32-3 55 0,-21-6-55 0,53 9 99 16,0 0-99-16,-53-19 100 0,4-9-100 0,49 28 68 15,0 0-68-15,-41-34 69 0,8-5-69 0,33 39 40 0,0 0-40 16,-28-38 41-16,5-7-41 0,23 45 28 0,0 0-28 16,-18-43 29-16,6 0-29 0,12 43 18 0,0 0-18 15,-7-42 19-15,3 4-19 0,4 38 13 0,0 0-13 16,-2-40 14-16,-1-3-14 0,3 43 9 0,0 0-9 0,0-38 10 16,7 9-10-16,-7 29 7 0,0 0-7 0,9-25 7 15,3 6-7-15,-12 19 4 0,0 0-4 0,13-12 5 16,1 7-5-16,-14 5 4 0,0 0-4 0,14 11 5 15,7 20-5-15,-21-31 5 0,0 0-5 0,18 50 5 16,-13 19-5-16,-5-69 5 0,0 0-5 0,-7 80 5 16,-13-6-5-16,20-74 4 0,0 0-4 0,-24 76 5 15,-1 6-5-15,25-82 3 0,0 0-3 0,-23 74 3 16,-5-17-3-16,28-57 1 0,0 0-1 0,-21 36 2 16,12-15-2-16,9-21 0 0,0 0 0 0,0 11 0 15,9-6 0-15,-9-5-4 0,0 0 4 0,26-12-3 0,25-18 3 16,-51 30-9-16,0 0 9 0,67-40-9 0,23-17 9 15,-90 57-14-15,0 0 14 0,92-58-14 0,3 7 14 16,1 1-1614-16</inkml:trace>
  <inkml:trace contextRef="#ctx0" brushRef="#br0" timeOffset="229">25215 14078 438 0,'0'0'0'0,"-2"-9"0"16,-5-13 0-16,7 22 21 0,0 0-21 0,-14-38 22 15,-11-26-22-15,25 64 93 0,0 0-93 0,-30-61 94 16,-2 20-94-16,32 41 113 0,0 0-113 0,-37-24 114 16,-5 15-114-16,42 9 102 0,0 0-102 0,-41 10 102 15,1 21-102-15,40-31 56 0,0 0-56 0,-34 49 57 16,11 18-57-16,23-67 72 0,0 0-72 0,-14 71 72 16,9-14-72-16,5-57 58 0,0 0-58 0,0 47 59 15,4-23-59-15,-4-24 46 0,0 0-46 0,5 19 46 0,5-1-46 16,-10-18 34-16,0 0-34 0,20 14 35 0,8-8-35 15,-28-6 27-15,0 0-27 0,37-3 27 0,5-13-27 16,-42 16 22-16,0 0-22 0,46-34 23 0,2-22-23 16,-48 56 18-16,0 0-18 0,41-72 18 0,-11-10-18 15,-30 82 14-15,0 0-14 0,19-84 15 16,-8 6-15-16,-11 78 23 0,0 0-23 0,1-80 23 0,-4-20-23 16,3 100 26-16,0 0-26 0,-7-90 27 0,-6 19-27 15,13 71 26-15,0 0-26 0,-14-52 27 0,-7 16-27 0,21 36 24 16,0 0-24-16,-19-21 24 0,-6 16-24 0,25 5 21 15,0 0-21-15,-25 12 22 0,-1 14-22 0,26-26 15 0,0 0-15 16,-21 46 15-16,10 22-15 0,11-68 13 16,0 0-13-16,2 73 13 0,12-2-13 0,-14-71 9 0,0 0-9 15,26 64 10-15,10-11-10 0,-36-53 8 0,0 0-8 16,38 49 9-16,1 1-9 0,-39-50 8 0,0 0-8 16,37 52 9-16,-7 1-9 0,-30-53 8 0,0 0-8 0,25 37 8 15,-2-20-8-15,-23-17 8 0,0 0-8 0,30 2 8 16,14-16-8-16,-44 14 7 0,0 0-7 0,48-29 7 15,-6-11-7-15,-42 40 8 0,0 0-8 0,35-42 8 16,-8 6-8-16,-27 36 8 0,0 0-8 0,17-28 8 16,-4 11-8-16,-13 17 8 0,0 0-8 0,9-11 9 15,-9 11-9-15,0 0 7 0,0 0-7 0,12 7 7 16,11 23-7-16,-23-30 7 0,0 0-7 0,23 40 7 16,-6-4-7-16,-17-36 5 0,0 0-5 0,11 33 6 15,-6-12-6-15,-5-21 1 0,0 0-1 0,2 15 2 16,-4 1-2-16,2-16 0 0,0 0 0 0,-3 8 0 0,3-8 0 15,0 0-1656-15</inkml:trace>
  <inkml:trace contextRef="#ctx0" brushRef="#br0" timeOffset="230">25615 13642 1390 0,'0'0'0'0,"0"0"0"0,-12-16 0 0,12 16 10 16,0 0-10-16,-11-12 11 0,1 7-11 0,10 5 28 15,0 0-28-15,0 0 28 0,0 0-28 0,0 0 3 16,0 0-3-16,0 7 3 0,7 0-3 0,-7-7-5 15,0 0 5-15,19 12-5 0,18 7 5 0,0 0-1038 0</inkml:trace>
  <inkml:trace contextRef="#ctx0" brushRef="#br0" timeOffset="231">25933 13642 1166 0,'0'0'0'0,"0"0"0"15,-14 0 0-15,14 0 1 0,0 0-1 0,-20-2 1 16,-10-1-1-16,30 3 1 0,0 0-1 0,-32 3 2 15,6 9-2-15,26-12 63 0,0 0-63 0,-16 18 63 16,6-1-63-16,10-17 91 0,0 0-91 0,-6 16 92 16,4-1-92-16,2-15 81 0,0 0-81 0,2 12 82 15,4-3-82-15,-6-9 65 0,0 0-65 0,12 12 65 16,9 5-65-16,-21-17 49 0,0 0-49 0,28 19 49 16,9-1-49-16,-37-18 34 0,0 0-34 0,30 22 34 15,-5-5-34-15,-25-17 41 0,0 0-41 0,16 25 41 16,-6 13-41-16,-10-38 34 0,0 0-34 0,-7 38 35 0,-19-5-35 15,26-33 28-15,0 0-28 0,-37 24 28 0,-5-8-28 16,42-16 31-16,0 0-31 0,-39 8 32 0,14-8-32 16,25 0 26-16,0 0-26 0,-9-17 26 0,20-25-26 15,-2 1-1636-15</inkml:trace>
  <inkml:trace contextRef="#ctx0" brushRef="#br0" timeOffset="232">26178 13754 964 0,'0'0'0'0,"0"9"0"0,0 10 0 16,0-19 152-16,0 0-152 0,2 37 152 15,-1 20-152-15,-1-57 94 0,0 0-94 0,6 69 94 0,4 9-94 16,-10-78 72-16,0 0-72 0,11 72 72 0,-2-11-72 16,-9-61 29-16,0 0-29 0,3 52 30 0,-3-7-30 15,0-45 9-15,0 0-9 0,-2 35 10 0,-1-11-10 16,3-24 1-16,0 0-1 0,-2 14 2 0,2-14-2 16,0 0-2-16,0 0 2 0,2-13-2 0,3-12 2 15,-5 25-19-15,0 0 19 0,4-42-19 0,-4-1 19 16,0 43-41-16,0 0 41 0,-2-54-41 0,-5-12 41 0,7 66-46 15,0 0 46-15,-7-71-45 0,0-5 45 0,7 76-28 16,0 0 28-16,-5-72-27 0,3 16 27 0,2 56-10 0,0 0 10 16,2-41-9-16,5 4 9 0,-7 37-2 0,0 0 2 15,8-27-1-15,3 11 1 0,-11 16 1 0,0 0-1 16,19-5 1-16,15 5-1 0,-34 0 13 0,0 0-13 16,40 7 14-16,1 7-14 0,-41-14 36 0,0 0-36 15,35 15 37-15,-15-3-37 0,-20-12 49 0,0 0-49 16,9 19 50-16,-9 12-50 0,0-31 44 0,0 0-44 0,-8 28 45 15,-9-5-45-15,17-23 34 0,0 0-34 0,-14 13 34 16,12-6-34-16,2-7 17 0,0 0-17 0,11-3 18 16,15-9-18-16,0 0-1277 0</inkml:trace>
  <inkml:trace contextRef="#ctx0" brushRef="#br0" timeOffset="233">26580 13851 1390 0,'0'0'0'0,"0"0"0"15,18 2 0-15,-18-2 2 0,0 0-2 0,14-2 2 0,-4-8-2 16,-10 10 0-16,0 0 0 0,9-17 0 0,2-8 0 16,-11 25 51-16,0 0-51 0,7-25 52 0,-2-7-52 15,-5 32 74-15,0 0-74 0,0-31 74 0,-5 4-74 16,5 27 70-16,0 0-70 0,-7-23 71 0,1 11-71 16,6 12 69-16,0 0-69 0,0 0 69 0,-12 14-69 15,12-14 50-15,0 0-50 0,-9 24 51 0,1 12-51 16,8-36 38-16,0 0-38 0,-4 44 39 0,9-6-39 15,-5-38 24-15,0 0-24 0,9 46 24 0,3 10-24 0,-12-56 18 16,0 0-18-16,16 50 19 0,2-17-19 0,-18-33 13 16,0 0-13-16,35 15 13 0,25-11-13 0,-60-4 9 0,0 0-9 15,64-17 10-15,-10-25-10 0,-54 42 8 0,0 0-8 16,50-50 9-16,-10 1-9 0,-40 49 8 0,0 0-8 16,29-48 8-16,-14 6-8 0,-15 42 7 0,0 0-7 15,11-43 8-15,-4-5-8 0,-7 48 9 0,0 0-9 16,5-40 10-16,-1 19-10 0,-4 21 9 0,0 0-9 0,3-7 10 15,-3 7-10-15,0 0 9 0,0 0-9 0,9 26 9 16,0 10-9-16,-9-36 7 0,0 0-7 0,11 37 8 16,-3-13-8-16,-8-24 5 0,0 0-5 0,9 17 5 15,4-1-5-15,-13-16 3 0,0 0-3 0,14 14 3 16,0-6-3-16,-14-8 2 0,0 0-2 0,25 2 2 16,13-5-2-16,-38 3 0 0,0 0 0 0,43-12 1 15,-5-4-1-15,-38 16 0 0,0 0 0 0,38-21 0 16,-3-3 0-16,-35 24 0 0,0 0 0 0,33-33 0 15,-6-3 0-15,-27 36-1 0,0 0 1 0,21-28 0 0,-9 13 0 16,-12 15-1-16,0 0 1 0,13 0 0 16,3 12 0-16,-16-12 0 0,0 0 0 0,17 22 0 0,3 8 0 15,-20-30 0-15,0 0 0 0,12 36 1 0,-9 0-1 16,-3-36 2-16,0 0-2 0,-1 37 2 0,-6-6-2 16,7-31 1-16,0 0-1 0,-11 22 2 0,-5-8-2 15,16-14 1-15,0 0-1 0,-16 7 1 0,2-5-1 16,0-1-1725-16</inkml:trace>
  <inkml:trace contextRef="#ctx0" brushRef="#br0" timeOffset="234">27670 13677 1491 0,'0'0'0'15,"4"10"0"-15,3 14 0 0,-7-24 2 0,0 0-2 0,7 24 2 16,-2-10-2-16,-5-14 38 0,0 0-38 16,4 9 39-16,-3 0-39 0,-1-9 40 0,0 0-40 0,0 0 40 15,6 7-40-15,-6-7 21 0,0 0-21 0,7 0 22 16,2-6-22-16,-9 6 14 0,0 0-14 0,12-14 15 16,0-10-15-16,-12 24 1 0,0 0-1 0,6-34 1 15,-12-8-1-15,6 42-3 0,0 0 3 0,-10-54-3 16,-3-10 3-16,13 64-19 0,0 0 19 0,-14-69-19 15,-5 14 19-15,19 55-16 0,0 0 16 0,-20-43-15 0,4 18 15 16,16 25-6-16,0 0 6 0,-12-12-5 0,0 11 5 16,12 1 0-16,0 0 0 0,-9 0 0 0,9 0 0 15,0 0 0-15,0 0 0 0,12 15 1 0,18 14-1 16,2 1-1171-16</inkml:trace>
  <inkml:trace contextRef="#ctx0" brushRef="#br0" timeOffset="235">27965 13621 1211 0,'0'0'0'0,"1"14"0"0,7 24 0 0,-8-38 31 0,0 0-31 16,7 42 31-16,-4-11-31 0,-3-31 69 0,0 0-69 16,2 21 70-16,0-9-70 0,-2-12 75 0,0 0-75 15,5 7 75-15,2-2-75 0,-7-5 56 0,0 0-56 16,12 0 57-16,9-7-57 0,-21 7 44 0,0 0-44 15,23-16 44-15,-3-10-44 0,-20 26 48 0,0 0-48 0,9-34 49 16,-9-10-49-16,0 44 48 0,0 0-48 0,-7-50 49 16,-8-3-49-16,15 53 41 0,0 0-41 0,-15-45 41 15,-3 17-41-15,18 28 41 0,0 0-41 0,-19-5 41 16,-1 22-41-16,20-17 40 0,0 0-40 0,-14 26 40 16,5 9-40-16,9-35 28 0,0 0-28 0,-7 36 29 15,2-3-29-15,5-33 19 0,0 0-19 0,-2 28 20 16,2-16-20-16,0-12 10 0,0 0-10 0,5 8 10 15,2-2-10-15,-7-6 2 0,0 0-2 0,22-2 3 16,20-16-3-16,-42 18 0 0,0 0 0 0,51-25 0 16,4-12 0-16,-55 37-2 0,0 0 2 0,53-41-1 0,-4-3 1 15,-49 44-3-15,0 0 3 0,39-34-2 0,-18 16 2 16,-21 18-3-16,0 0 3 0,16 6-2 0,2 20 2 16,-18-26 0-16,0 0 0 0,17 34 0 0,-4 1 0 15,-13-35 1-15,0 0-1 0,7 33 1 0,-7-6-1 16,0-27 4-16,0 0-4 0,-2 23 4 0,0-9-4 15,2-14 6-15,0 0-6 0,2 7 6 0,-2-7-6 0,0 0 4 16,0 0-4-16,9 0 4 0,7-9-4 0,-16 9 0 16,0 0 0-16,21-16 0 0,2-8 0 0,-23 24-2 15,0 0 2-15,17-27-1 0,-1-1 1 0,-16 28-9 0,0 0 9 16,14-17-9-16,-3 6 9 0,-11 11-14 0,0 0 14 16,9-2-13-16,0 8 13 0,-9-6-9 0,0 0 9 15,12 19-8-15,4 22 8 0,-16-41-4 0,0 0 4 16,9 45-3-16,-9-7 3 0,0-38-1 0,0 0 1 15,-4 30 0-15,4-11 0 0,0 1-1640 0</inkml:trace>
  <inkml:trace contextRef="#ctx0" brushRef="#br0" timeOffset="236">29487 13505 1233 0,'0'0'0'0,"0"0"0"16,3 19 0-16,-3-19 63 0,0 0-63 0,2 19 63 16,0 0-63-16,-2-19 96 0,0 0-96 0,0 30 96 15,-2 11-96-15,2-41 73 0,0 0-73 0,-2 38 74 16,1-8-74-16,1-30 30 0,0 0-30 0,0 19 30 15,1-9-30-15,-1-10 16 0,0 0-16 0,0 0 16 16,6 7-16-16,-3 0-1283 0</inkml:trace>
  <inkml:trace contextRef="#ctx0" brushRef="#br0" timeOffset="237">29513 13337 1300 0,'0'0'0'0,"0"0"0"0,-7-1 0 15,7 1 23-15,0 0-23 0,-7-2 23 0,7 2-23 16,0 0 6-16,0 0-6 0,-5 9 6 0,5-9-6 0,0 0-3 16,0 0 3-16,19 13-2 0,22 10 2 15,0 1-955-15</inkml:trace>
  <inkml:trace contextRef="#ctx0" brushRef="#br0" timeOffset="238">30097 13386 1188 0,'0'0'0'16,"-9"-4"0"-16,-14-6 0 0,23 10 10 0,0 0-10 0,-28-10 11 15,-2 6-11-15,30 4 21 0,0 0-21 0,-31 4 22 16,2 4-22-16,29-8 54 0,0 0-54 0,-19 16 55 16,8 6-55-16,11-22 44 0,0 0-44 0,-1 26 45 15,9 4-45-15,-8-30 36 0,0 0-36 0,23 31 37 16,14 4-37-16,-37-35 38 0,0 0-38 0,41 32 38 15,-6 3-38-15,-35-35 30 0,0 0-30 0,30 28 30 16,-9-6-30-16,-21-22 38 0,0 0-38 0,9 24 39 16,-14 8-39-16,5-32 39 0,0 0-39 0,-23 27 40 15,-21-13-40-15,44-14 37 0,0 0-37 0,-50 10 37 16,-1-6-37-16,51-4 14 0,0 0-14 0,-38 2 14 0,16-8-14 16,1 1-1378-16</inkml:trace>
  <inkml:trace contextRef="#ctx0" brushRef="#br0" timeOffset="239">30914 13742 1323 0,'0'0'0'0,"11"-7"0"15,10-3 0-15,-21 10 54 0,0 0-54 0,31-22 54 16,12-18-54-16,-43 40 22 0,0 0-22 0,40-54 23 15,-11-15-23-15,-29 69 42 0,0 0-42 0,22-73 42 16,-6 6-42-16,-16 67 37 0,0 0-37 0,14-61 38 16,1 8-38-16,-15 53 33 0,0 0-33 0,12-56 33 15,-3-1-33-15,-9 57 31 0,0 0-31 0,5-59 31 0,-1 9-31 16,-4 50 31-16,0 0-31 0,-2-43 32 0,-5 15-32 16,7 28 28-16,0 0-28 0,-9-16 29 0,-2 15-29 15,11 1 24-15,0 0-24 0,-12 15 25 0,-6 23-25 16,18-38 21-16,0 0-21 0,-16 52 22 0,4 16-22 15,12-68 17-15,0 0-17 0,-9 72 18 0,6-7-18 16,3-65 14-16,0 0-14 0,0 69 15 0,5 9-15 16,-5-78 12-16,0 0-12 0,12 79 13 0,10-6-13 0,-22-73 13 15,0 0-13-15,24 60 13 0,1-23-13 0,-25-37 10 16,0 0-10-16,39 26 10 0,19-9-10 0,-58-17 9 16,0 0-9-16,63 5 10 0,-3-15-10 0,-60 10 9 0,0 0-9 15,55-24 9-15,-11-14-9 0,-44 38 8 0,0 0-8 16,34-47 9-16,-11-10-9 0,-23 57 6 0,0 0-6 15,12-54 6-15,-10-1-6 0,-2 55 3 0,0 0-3 16,-7-42 4-16,-6 11-4 0,13 31 2 0,0 0-2 16,-17-16 2-16,-8 15-2 0,25 1 2 0,0 0-2 15,-25 12 2-15,1 12-2 0,24-24 2 0,0 0-2 16,-20 38 2-16,4 12-2 0,16-50 2 0,0 0-2 0,-7 54 2 16,9 0-2-16,-2-54 1 0,0 0-1 0,9 46 1 15,3-15-1-15,-12-31 0 0,0 0 0 0,18 23 1 16,8-4-1-16,-26-19 0 0,0 0 0 0,30 14 1 15,0-7-1-15,-30-7 0 0,0 0 0 0,37-4 0 16,7-13 0-16,-44 17 0 0,0 0 0 0,50-28 0 16,-4-8 0-16,-46 36 0 0,0 0 0 0,42-45 0 15,-3-10 0-15,-39 55 0 0,0 0 0 0,28-59 1 16,-14 3-1-16,-14 56 0 0,0 0 0 0,5-48 1 16,-10 13-1-16,5 35 0 0,0 0 0 0,-9-22 1 0,-1 10-1 15,10 12 1-15,0 0-1 0,-13-2 1 0,-1 9-1 16,14-7 0-16,0 0 0 0,-8 16 1 0,6 1-1 15,2-17 0-15,0 0 0 0,5 24 0 0,6 4 0 16,-11-28 0-16,0 0 0 0,16 31 0 0,3 7 0 16,-19-38 0-16,0 0 0 0,19 33 0 0,-3-11 0 15,-16-22 0-15,0 0 0 0,13 18 0 0,1 1 0 0,-14-19 0 16,0 0 0-16,12 15 0 0,-5-4 0 0,-7-11 0 16,0 0 0-16,2 10 1 0,-6-3-1 0,4-7 1 0,0 0-1 15,-3 9 1-15,3-9-1 0,0 0 1 0,0 0-1 16,0 0 2-16,0 0-2 0,0 0 1 0,0 0-1 15,0 0 1-15,0 0-1 0,0 0 0 0,0 0 0 16,19-13 0-16,4-11 0 0,-23 24-1 0,0 0 1 16,23-31 0-16,-2-9 0 0,-21 40-1 0,0 0 1 15,21-41-1-15,1-3 1 0,-22 44-2 0,0 0 2 0,21-39-2 16,-4 4 2-16,-17 35-2 0,0 0 2 16,13-28-2-16,-3 4 2 0,-10 24-1 0,0 0 1 0,7-17 0 15,-1 5 0-15,-6 12 0 0,0 0 0 0,0 0 0 16,3-7 0-16,-3 7 1 0,0 0-1 0,0 0 2 15,4 21-2-15,-4-21 4 0,0 0-4 0,3 19 4 16,1 1-4-16,-4-20 5 0,0 0-5 0,3 25 6 16,1 11-6-16,-4-36 5 0,0 0-5 0,3 43 6 15,1 6-6-15,-4-49 5 0,0 0-5 0,2 50 6 16,-4-3-6-16,2-47 6 0,0 0-6 0,-4 41 6 16,-3-10-6-16,7-31 6 0,0 0-6 0,-9 21 7 0,1-7-7 15,8-14 5-15,0 0-5 0,-6 7 6 0,6-7-6 16,0 0 3-16,0 0-3 0,0 0 4 0,11-5-4 15,-1-1-1659-15</inkml:trace>
  <inkml:trace contextRef="#ctx0" brushRef="#br0" timeOffset="240">32373 13658 1625 0,'0'0'0'0,"0"0"0"0,-6 5 0 0,6-5 21 0,0 0-21 16,0 0 21-16,7-24-21 0,-7 24 0 0,0 0 0 16,27-37 0-16,26-20 0 0,1 0-1191 0</inkml:trace>
  <inkml:trace contextRef="#ctx0" brushRef="#br0" timeOffset="241">2385 16054 1401 0,'0'0'0'15,"0"0"0"-15,0 0 0 0,0 0 52 0,0 0-52 0,-23 23 53 16,14-14-53-16,9-9 101 0,0 0-101 0,-7 13 101 16,-2 10-101-16,9-23 67 0,0 0-67 0,-5 29 68 15,3 4-68-15,2-33 32 0,0 0-32 0,2 30 33 16,3-10-33-16,-5-20 19 0,0 0-19 0,13 12 20 15,-1-1-20-15,-12-11 13 0,0 0-13 0,19 5 13 16,9-5-13-16,-28 0 9 0,0 0-9 0,36 0 10 16,4 4-10-16,-40-4 8 0,0 0-8 0,36 8 9 15,-5 9-9-15,-31-17 9 0,0 0-9 0,27 20 10 16,-13 0-10-16,-14-20 7 0,0 0-7 0,9 18 8 0,-7-8-8 16,-2-10 9-16,0 0-9 0,-15 17 9 0,-22 16-9 15,37-33 7-15,0 0-7 0,-40 33 8 0,17-10-8 16,23-23 9-16,0 0-9 0,-27 12 9 0,-10-7-9 15,37-5 1-15,0 0-1 0,-31-9 2 0,15-13-2 16,2-1-1513-16</inkml:trace>
  <inkml:trace contextRef="#ctx0" brushRef="#br0" timeOffset="242">2427 16020 1379 0,'0'0'0'16,"12"-2"0"-16,15-3 0 0,-27 5 19 0,0 0-19 15,46-12 20-15,5-6-20 0,-51 18 14 0,0 0-14 16,58-22 15-16,-3-1-15 0,-55 23 4 0,0 0-4 16,47-24 4-16,-10-7-4 0,-37 31-1 0,0 0 1 0,32-33 0 15,-2 0 0-15,-2 2-1031 0</inkml:trace>
  <inkml:trace contextRef="#ctx0" brushRef="#br0" timeOffset="243">2604 15537 1043 0,'0'0'0'0,"-20"2"0"15,-35 3 0-15,55-5 11 0,0 0-11 0,-67 7 11 16,-5 5-11-16,72-12 19 0,0 0-19 0,-72 29 19 16,-1 20-19-16,73-49 7 0,0 0-7 0,-67 64 7 0,13 21-7 15,54-85 23-15,0 0-23 0,-44 98 24 16,19 8-24-16,25-106 40 0,0 0-40 0,0 107 40 16,23 4-40-16,-23-111 47 0,0 0-47 0,40 109 47 0,20 0-47 15,-60-109 47-15,0 0-47 0,73 93 48 0,8-18-48 16,-81-75 41-16,0 0-41 0,93 53 41 0,17-23-41 15,-110-30 31-15,0 0-31 0,113 7 31 0,-4-19-31 16,-109 12 25-16,0 0-25 0,111-37 26 0,7-25-26 16,-118 62 32-16,0 0-32 0,101-71 32 0,-22 0-32 15,-79 71 41-15,0 0-41 0,58-100 41 0,-26-35-41 0,-32 135 51 16,0 0-51-16,2-158 52 0,-25-3-52 0,23 161 55 16,0 0-55-16,-51-138 55 0,-20 31-55 0,71 107 49 15,0 0-49-15,-83-80 49 0,-7 23-49 0,90 57 42 0,0 0-42 16,-95-35 42-16,5 23-42 0,90 12 31 0,0 0-31 15,-90 11 32-15,9 18-32 0,81-29 25 0,0 0-25 16,-72 52 26-16,14 22-26 0,58-74 8 0,0 0-8 16,-46 90 9-16,14 9-9 0,2 1-1665 0</inkml:trace>
  <inkml:trace contextRef="#ctx0" brushRef="#br0" timeOffset="244">4538 16041 1076 0,'0'0'0'0,"0"0"0"0,0 0 0 0,0 0 71 0,0 0-71 16,0 0 71-16,9-18-71 0,-9 18 125 0,0 0-125 15,0 0 126-15,-12-3-126 0,12 3 98 0,0 0-98 16,-19 0 99-16,-17-2-99 0,36 2 56 0,0 0-56 16,-44 0 56-16,-7 7-56 0,51-7 37 0,0 0-37 0,-48 9 38 15,17-2-38-15,31-7 28 0,0 0-28 0,-29 6 29 16,-8 5-29-16,37-11 20 0,0 0-20 0,-30 10 21 16,11-3-21-16,19-7 20 0,0 0-20 0,-9 4 21 15,0-4-21-15,9 0 15 0,0 0-15 0,-5 0 15 16,-4 0-15-16,9 0 13 0,0 0-13 0,0 0 13 15,14-23-13-15,-14 23 9 0,0 0-9 0,23-26 10 16,4-3-10-16,-27 29 7 0,0 0-7 0,33-33 8 16,6-7-8-16,-39 40 8 0,0 0-8 0,41-45 9 15,-10-7-9-15,-31 52 8 0,0 0-8 0,32-53 9 16,-9 1-9-16,-23 52 10 0,0 0-10 0,18-40 10 16,-9 19-10-16,-9 21 15 0,0 0-15 0,0 0 15 0,8 0-15 15,-8 0 22-15,0 0-22 0,0 28 23 0,0 24-23 16,0-52 22-16,0 0-22 0,0 58 22 0,0 1-22 15,0-59 25-15,0 0-25 0,2 56 26 0,5-4-26 16,-7-52 25-16,0 0-25 0,5 52 26 0,4 12-26 16,-9-64 22-16,0 0-22 0,9 65 23 0,0-6-23 15,-9-59 16-15,0 0-16 0,5 47 16 0,-1-13-16 0,-4-34 12 16,0 0-12-16,0 25 12 0,0-8-12 0,0-17 7 16,0 0-7-16,-13 14 7 0,-15 1-7 0,28-15 5 15,0 0-5-15,-40 18 6 0,-22 1-6 0,62-19 4 16,0 0-4-16,-64 17 4 0,15-3-4 0,49-14 3 0,0 0-3 15,-41 12 4-15,18-3-4 0,23-9 3 0,0 0-3 16,-19 8 3-16,7 3-3 0,12-11 0 0,0 0 0 16,-9 14 0-16,9 3 0 0,-4 2-1818 0</inkml:trace>
  <inkml:trace contextRef="#ctx0" brushRef="#br0" timeOffset="245">4738 15662 1670 0,'0'0'0'0,"0"0"0"16,3 12 0-16,-3-12 2 0,0 0-2 0,7 22 2 0,9 23-2 15,-16-45 55-15,0 0-55 0,20 52 55 0,1 3-55 16,-21-55 70-16,0 0-70 0,14 52 70 0,0-5-70 15,-14-47 41-15,0 0-41 0,9 49 42 0,-6 4-42 16,-3-53 32-16,0 0-32 0,0 61 32 0,0 5-32 16,0-2-1494-16</inkml:trace>
  <inkml:trace contextRef="#ctx0" brushRef="#br0" timeOffset="246">4660 16201 1614 0,'0'0'0'0,"0"0"0"0,-21-12 0 0,21 12 30 16,0 0-30-16,-9-13 31 0,4-5-31 0,5 18 44 15,0 0-44-15,5-15 45 0,16 3-45 0,-21 12 30 0,0 0-30 16,32-11 30-16,19-1-30 0,-51 12 20 0,0 0-20 16,62-14 20-16,2-1-20 0,-64 15 14 0,0 0-14 15,63-12 15-15,6 3-15 0,1 0-1360 0</inkml:trace>
  <inkml:trace contextRef="#ctx0" brushRef="#br0" timeOffset="247">5934 16027 1323 0,'0'0'0'16,"1"7"0"-16,3 8 0 0,-4-15 34 15,0 0-34-15,4 21 35 0,1 5-35 0,-5-26 53 0,0 0-53 16,5 35 53-16,-5 11-53 0,0-46 66 0,0 0-66 16,0 44 67-16,-3-17-67 0,3-27 44 0,0 0-44 15,-2 21 44-15,-3-5-44 0,5-16 34 0,0 0-34 0,-4 12 34 16,0-4-34-16,4-8 30 0,0 0-30 16,-1 7 31-16,1-7-31 0,0 0 28 0,0 0-28 0,-7-1 28 15,5-19-28-15,2 20 21 0,0 0-21 0,-4-34 22 16,4-15-22-16,0 49 23 0,0 0-23 0,6-51 24 15,6 9-24-15,-12 42 24 0,0 0-24 0,23-26 24 16,9 16-24-16,-32 10 24 0,0 0-24 0,44 1 24 16,5 11-24-16,-49-12 26 0,0 0-26 0,51 23 27 15,-10 10-27-15,-41-33 21 0,0 0-21 0,30 33 21 16,-11-6-21-16,-19-27 15 0,0 0-15 0,9 19 16 16,-4-6-16-16,-5-13 11 0,0 0-11 0,4 8 11 0,-4-8-11 15,0 0 5-15,0 0-5 0,9 2 6 0,0-16-6 16,-9 14 0-16,0 0 0 0,8-31 1 0,6-14-1 15,-14 45-1-15,0 0 1 0,15-48 0 0,-3 1 0 16,-12 47-1-16,0 0 1 0,9-38-1 0,1 8 1 16,-10 30-1-16,0 0 1 0,14-17 0 0,4 10 0 15,-18 7 0-15,0 0 0 0,21 4 0 0,4 4 0 16,-25-8 1-16,0 0-1 0,25 14 1 0,-2 12-1 0,-23-26 4 16,0 0-4-16,15 36 5 0,-7 15-5 0,-8-51 4 15,0 0-4-15,5 53 4 0,-5-1-4 0,0-52 2 16,0 0-2-16,5 38 2 0,11-14-2 0,0 1-1642 15</inkml:trace>
  <inkml:trace contextRef="#ctx0" brushRef="#br0" timeOffset="248">6630 15973 1703 0,'0'0'0'0,"4"7"0"15,1 9 0-15,-5-16 32 0,0 0-32 0,9 19 33 16,-5 5-33-16,-4-24 64 0,0 0-64 0,5 33 64 15,0 10-64-15,-5-43 80 0,0 0-80 16,9 42 80-16,-4-13-80 0,-5-29 45 0,0 0-45 0,13 24 46 16,4-3-46-16,-17-21 41 0,0 0-41 0,23 12 41 15,0-9-41-15,-23-3 32 0,0 0-32 0,21-6 32 16,2-8-32-16,-23 14 17 0,0 0-17 0,23-28 17 16,-5-12-17-16,-18 40 10 0,0 0-10 0,19-43 10 15,-5 1-10-15,-14 42 6 0,0 0-6 0,16-32 6 0,-9 9-6 16,-7 23 6-16,0 0-6 0,4-12 7 0,-4 12-7 15,0 0 10-15,0 0-10 0,0 0 11 0,-5 12-11 16,5-12 16-16,0 0-16 0,-4 31 17 0,-1 23-17 16,5-54 20-16,0 0-20 0,0 57 20 0,10-9-20 15,-10-48 22-15,0 0-22 0,21 37 22 0,6-10-22 16,-27-27 20-16,0 0-20 0,37 18 21 0,4-8-21 16,-41-10 3-16,0 0-3 0,44-2 3 0,1-11-3 0,-45 13-1 15,0 0 1-15,41-28 0 0,-9-14 0 0,-32 42-6 16,0 0 6-16,26-50-5 0,-8-2 5 0,-18 52-4 15,0 0 4-15,14-48-3 0,-9 6 3 0,-5 42-1 16,0 0 1-16,0-31 0 0,0 7 0 0,0 24 1 0,0 0-1 16,-3-14 2-16,3 14-2 0,0 0 10 0,0 0-10 15,0 0 11-15,-6-3-11 0,6 3 19 0,0 0-19 16,0 0 20-16,-10 19-20 0,10-19 25 0,0 0-25 16,-4 24 26-16,8 9-26 0,-4-33 26 0,0 0-26 15,10 36 27-15,5-1-27 0,-15-35 21 0,0 0-21 0,21 38 21 16,2 10-21-16,-23-48 15 0,0 0-15 0,23 50 16 15,-9-3-16-15,-14-47 9 0,0 0-9 0,12 38 10 16,-10-17-10-16,-2-21 1 0,0 0-1 0,-2 12 2 16,-3-3-2-16,5-9-1 0,0 0 1 0,-9 8 0 15,-12 4 0-15,21-12-6 0,0 0 6 0,-27 9-6 16,-6-7 6-16,33-2-17 0,0 0 17 0,-32-14-16 16,14-21 16-16,4 1-2005 0</inkml:trace>
  <inkml:trace contextRef="#ctx0" brushRef="#br0" timeOffset="249">7523 15677 1479 0,'0'0'0'0,"0"0"0"0,0-12 0 0,0 12 47 0,0 0-47 0,-7-10 48 16,7 10-48-16,0 0 115 0,0 0-115 0,-5 12 115 15,5 22-115-15,0-34 80 0,0 0-80 0,3 49 80 16,6 11-80-16,-9-60 43 0,0 0-43 0,16 68 43 16,2-2-43-16,-18-66 36 0,0 0-36 0,17 71 37 15,-5 13-37-15,-12-84 22 0,0 0-22 0,15 82 23 16,2-18-23-16,-17-64 1 0,0 0-1 0,18 48 1 16,5-22-1-16,-23-26-8 0,0 0 8 0,28 12-8 15,7-12 8-15,-3 0-1556 0</inkml:trace>
  <inkml:trace contextRef="#ctx0" brushRef="#br0" timeOffset="250">7523 16075 1356 0,'0'0'0'0,"0"0"0"0,19 0 0 16,-19 0-1-16,0 0 1 0,22-5-1 0,9-11 1 0,-31 16-1 15,0 0 1-15,37-19-1 0,-1-1 1 0,-36 20-20 0,0 0 20 16,45-18-20-16,10 10 20 0,-2-3-924 0</inkml:trace>
  <inkml:trace contextRef="#ctx0" brushRef="#br0" timeOffset="251">8819 15495 1513 0,'0'0'0'0,"2"7"0"0,5 7 0 16,-7-14 0-16,0 0 0 0,9 24 0 0,-4 9 0 15,-5-33 34-15,0 0-34 0,6 49 35 0,-3 18-35 0,-3-67 80 16,0 0-80-16,-3 66 80 0,-1 2-80 0,4-68 63 15,0 0-63-15,-7 51 63 0,0-13-63 0,7-38 51 16,0 0-51-16,0 40 51 0,7 12-51 0,-7-52 43 0,0 0-43 16,9 50 44-16,5-17-44 0,-14-33 32 0,0 0-32 15,18 18 32-15,6-17-32 0,-24-1 18 16,0 0-18-16,30-12 19 0,2-12-19 0,-32 24 11 0,0 0-11 16,32-26 11-16,-6 2-11 0,-26 24 11 0,0 0-11 15,29-16 11-15,-3 14-11 0,-26 2 11 0,0 0-11 16,32 9 11-16,-9 10-11 0,-23-19 12 0,0 0-12 0,14 28 13 15,-11 6-13-15,-3-34 11 0,0 0-11 0,-5 42 12 16,-13 6-12-16,18-48 9 0,0 0-9 0,-21 44 10 16,-2-18-10-16,23-26 4 0,0 0-4 0,-31 20 4 15,-10-1-4-15,41-19 1 0,0 0-1 0,-37 9 1 16,5-14-1-16,32 5-2 0,0 0 2 0,-21-21-2 16,7-17 2-16,14 38-19 0,0 0 19 0,-5-48-18 15,10-9 18-15,-5 57-58 0,0 0 58 0,19-51-57 16,15 18 57-16,-1 1-1549 0</inkml:trace>
  <inkml:trace contextRef="#ctx0" brushRef="#br0" timeOffset="252">9253 16013 1110 0,'0'0'0'0,"14"0"0"0,24 2 0 16,-38-2-1-16,0 0 1 0,47-2 0 0,-1-5 0 16,-46 7-3-16,0 0 3 0,37-10-3 0,-7-3 3 15,-30 13 2-15,0 0-2 0,25-19 2 0,-4-5-2 16,-21 24 15-16,0 0-15 0,9-26 16 0,-8-3-16 0,-1 29 49 15,0 0-49-15,-7-26 49 0,-5 2-49 0,12 24 87 16,0 0-87-16,-23-9 87 0,0 12-87 0,23-3 91 16,0 0-91-16,-40 18 91 0,-15 9-91 0,55-27 94 0,0 0-94 15,-58 40 95-15,14 9-95 0,44-49 91 16,0 0-91-16,-29 55 91 0,12 13-91 16,17-68 67-16,0 0-67 0,3 64 68 0,26-14-68 0,-29-50 54 0,0 0-54 15,45 36 55-15,14-15-55 0,-59-21 32 0,0 0-32 16,61 5 32-16,5-15-32 0,1-1-1644 0</inkml:trace>
  <inkml:trace contextRef="#ctx0" brushRef="#br0" timeOffset="253">10844 15842 1625 0,'0'0'0'0,"0"0"0"0,-15-13 0 15,15 13 50-15,0 0-50 0,-15-6 50 0,5 6-50 0,10 0 80 16,0 0-80-16,-16 15 80 0,-11 20-80 0,27-35 54 16,0 0-54-16,-26 39 55 0,12-4-55 15,14-35 25-15,0 0-25 0,-5 36 26 0,5 6-26 0,0-42 17 0,0 0-17 16,8 40 17-16,7-11-17 0,-15-29 13 0,0 0-13 16,17 24 14-16,-3-5-14 0,-14-19 6 0,0 0-6 15,18 2 6-15,5-23-6 0,-23 21 4 0,0 0-4 16,19-34 5-16,4-9-5 0,-23 43 5 0,0 0-5 15,21-45 6-15,-10 5-6 0,-11 40 7 0,0 0-7 0,9-35 7 16,-2 7-7-16,-7 28 9 0,0 0-9 0,5-17 9 16,-5 17-9-16,0 0 14 0,0 0-14 0,11 9 15 15,1 18-15-15,-12-27 20 0,0 0-20 0,18 33 20 16,5 2-20-16,-23-35 22 0,0 0-22 0,26 29 22 16,9-3-22-16,-35-26 13 0,0 0-13 0,43 23 13 15,1-6-13-15,2 0-1672 0</inkml:trace>
  <inkml:trace contextRef="#ctx0" brushRef="#br0" timeOffset="254">11289 15508 1670 0,'0'0'0'0,"0"0"0"0,-4 8 0 16,4-8 23-16,0 0-23 0,-3 9 23 0,1-2-23 15,2-7 39-15,0 0-39 0,0 24 39 0,5 21-39 16,-5-45 108-16,0 0-108 0,4 59 109 0,3 7-109 15,-7-66 68-15,0 0-68 0,7 64 69 0,-3-7-69 16,-4-57 58-16,0 0-58 0,0 41 59 0,-4-10-59 0,4-31 45 16,0 0-45-16,-4 30 46 0,1-1-46 0,3-29 33 15,0 0-33-15,2 23 34 0,5-9-34 16,-7-14 21-16,0 0-21 0,12-2 22 0,8-14-22 0,-20 16 14 0,0 0-14 16,24-20 15-16,1-6-15 0,-25 26 8 0,0 0-8 15,30-25 9-15,-4 5-9 0,-26 20 7 0,0 0-7 16,32-13 8-16,2 10-8 0,-34 3 7 0,0 0-7 15,31 5 7-15,-4 9-7 0,-27-14 5 0,0 0-5 16,17 17 5-16,-13 1-5 0,-4-18 5 0,0 0-5 0,-9 24 5 16,-16 12-5-16,25-36 4 0,0 0-4 0,-33 38 4 15,-8-7-4-15,41-31 3 0,0 0-3 0,-45 21 4 16,-3-12-4-16,48-9 1 0,0 0-1 0,-37-4 1 16,5-11-1-16,32 15-6 0,0 0 6 0,-19-23-6 15,12-6 6-15,7 29-29 0,0 0 29 0,7-35-29 16,16-1 29-16,-4-2-1821 0</inkml:trace>
  <inkml:trace contextRef="#ctx0" brushRef="#br0" timeOffset="255">11562 15461 1513 0,'0'0'0'0,"9"14"0"0,12 19 0 15,-21-33 20-15,0 0-20 0,27 48 21 0,-3 13-21 16,-24-61 59-16,0 0-59 0,27 65 60 0,-1 6-60 15,-26-71 85-15,0 0-85 0,18 66 86 0,-7-14-86 0,-11-52 46 16,0 0-46-16,7 41 46 0,-2-8-46 0,-5-33 33 16,0 0-33-16,9 33 33 0,8 2-33 0,-3 1-1442 15</inkml:trace>
  <inkml:trace contextRef="#ctx0" brushRef="#br0" timeOffset="256">11882 15932 1435 0,'0'0'0'16,"0"0"0"-16,17-7 0 0,-17 7 15 0,0 0-15 15,20-7 16-15,3 1-16 0,-23 6 68 0,0 0-68 16,24-6 68-16,-1-5-68 0,-23 11 72 0,0 0-72 16,16-14 72-16,-7-3-72 0,-9 17 53 0,0 0-53 0,0-21 54 15,-5-3-54-15,5 24 50 0,0 0-50 0,-11-19 50 16,-3 12-50-16,14 7 52 0,0 0-52 0,-21 5 53 16,-8 13-53-16,29-18 44 0,0 0-44 0,-30 24 44 15,8 4-44-15,22-28 68 0,0 0-68 0,-20 29 68 16,13-5-68-16,7-24 61 0,0 0-61 0,4 28 62 15,8 6-62-15,-12-34 49 0,0 0-49 0,28 28 49 16,13-11-49-16,-41-17 33 0,0 0-33 0,44 11 33 16,3-6-33-16,-47-5 7 0,0 0-7 0,50-2 7 0,3-12-7 15,1 1-1878-15</inkml:trace>
  <inkml:trace contextRef="#ctx0" brushRef="#br0" timeOffset="257">13153 15433 1547 0,'0'0'0'0,"0"0"0"16,-7-7 0-16,7 7 5 0,0 0-5 0,0 0 5 16,-5-7-5-16,5 7-1 0,0 0 1 0,0 9 0 15,5 13 0-15,-5-22 48 0,0 0-48 0,6 37 49 0,-3 11-49 16,-3-48 74-16,0 0-74 0,4 63 74 0,4 11-74 16,-8-74 70-16,0 0-70 0,7 78 71 0,1-14-71 15,-8-64 58-15,0 0-58 0,5 57 59 0,-2-16-59 16,-3-41 28-16,0 0-28 0,6 44 28 0,6 8-28 15,-3 1-1527-15</inkml:trace>
  <inkml:trace contextRef="#ctx0" brushRef="#br0" timeOffset="258">13111 15987 1401 0,'0'0'0'0,"-5"-7"0"0,-9-12 0 0,14 19 18 16,0 0-18-16,-15-19 19 0,3 9-19 0,12 10 35 0,0 0-35 16,-5-9 36-16,7 0-36 0,-2 9 58 15,0 0-58-15,10-14 59 0,13-5-59 0,-23 19 44 0,0 0-44 16,28-22 44-16,13-6-44 0,-41 28 37 0,0 0-37 15,51-29 38-15,14 1-38 0,-65 28 42 0,0 0-42 16,69-29 43-16,-11 3-43 0,-58 26 35 0,0 0-35 16,51-12 35-16,-12 18-35 0,-39-6 34 0,0 0-34 0,27 21 34 15,-4 16-34-15,-23-37 39 0,0 0-39 0,16 36 39 16,-8-8-39-16,-8-28 39 0,0 0-39 0,7 24 40 16,-1 0-40-16,-6-24 33 0,0 0-33 0,9 23 34 15,-1-8-34-15,-8-15 25 0,0 0-25 0,18 11 25 16,0-6-25-16,-18-5 24 0,0 0-24 0,23-2 24 15,-6-10-24-15,-17 12 21 0,0 0-21 0,14-19 21 16,-12-5-21-16,-2 24 17 0,0 0-17 0,-5-32 17 16,-9-6-17-16,14 38 14 0,0 0-14 0,-18-39 15 15,-5 6-15-15,23 33 12 0,0 0-12 0,-18-28 13 16,-1 19-13-16,19 9 7 0,0 0-7 0,-21 4 7 0,-16 17-7 16,37-21 4-16,0 0-4 0,-32 24 4 0,11-12-4 15,2 4-1805-15</inkml:trace>
  <inkml:trace contextRef="#ctx0" brushRef="#br0" timeOffset="259">14640 15433 1569 0,'0'0'0'0,"0"0"0"16,-23 21 0-16,23-21 40 0,0 0-40 0,-21 21 40 15,2 5-40-15,19-26 78 0,0 0-78 0,-18 36 78 16,-5 19-78-16,23-55 57 0,0 0-57 0,-14 68 58 16,5 10-58-16,9-78 29 0,0 0-29 0,0 62 30 15,6-20-30-15,-6-42 22 0,0 0-22 0,14 32 23 0,16-2-23 16,-30-30 15-16,0 0-15 0,40 21 16 16,15-14-16-16,-55-7 9 0,0 0-9 0,58-2 10 0,6-9-10 15,-64 11 6-15,0 0-6 0,54-17 6 0,-11-7-6 16,-43 24 3-16,0 0-3 0,33-35 4 0,-10-13-4 15,-23 48 1-15,0 0-1 0,7-45 1 0,-9 8-1 16,2 37 2-16,0 0-2 0,-3-22 2 0,1 15-2 16,2 7 6-16,0 0-6 0,0 17 6 0,-3 34-6 15,3-51 10-15,0 0-10 0,0 51 11 0,5-12-11 0,-5-39 13 16,0 0-13-16,9 29 14 0,5-3-14 0,-14-26 11 16,0 0-11-16,21 21 12 0,2-6-12 0,-23-15 9 0,0 0-9 15,26 5 9-15,1-11-9 0,-27 6 3 16,0 0-3-16,23-14 4 0,-13-7-4 0,-10 21 2 0,0 0-2 15,6-26 2-15,-8-10-2 0,2 36 2 0,0 0-2 16,-9-45 2-16,-5-4-2 0,14 49 1 0,0 0-1 16,-21-47 2-16,1 13-2 0,20 34 8 0,0 0-8 15,-23-23 9-15,0 11-9 0,23 12 10 0,0 0-10 16,-15-2 10-16,6 9-10 0,9-7 10 0,0 0-10 0,-6 16 11 16,3 6-11-16,1 1-1647 0</inkml:trace>
  <inkml:trace contextRef="#ctx0" brushRef="#br0" timeOffset="260">15228 15544 1379 0,'0'0'0'0,"0"0"0"0,0 7 0 0,0-7-2 15,0 0 2-15,3 7-1 0,-1 3 1 0,-2-10-4 0,0 0 4 16,7 19-3-16,7 19 3 0,-14-38 20 15,0 0-20-15,18 45 20 0,-4 4-20 0,-14-49 57 0,0 0-57 16,10 43 58-16,-1-17-58 0,-9-26 75 0,0 0-75 16,13 19 75-16,4-3-75 0,-17-16 60 0,0 0-60 15,18 8 61-15,1-3-61 0,-19-5 44 0,0 0-44 16,20-8 44-16,1-18-44 0,-21 26 29 0,0 0-29 16,21-37 29-16,2-6-29 0,-23 43 21 0,0 0-21 0,19-43 22 15,-10 5-22-15,-9 38 18 0,0 0-18 0,7-28 19 16,-5 14-19-16,-2 14 19 0,0 0-19 0,0 0 19 15,-2 11-19-15,2-11 20 0,0 0-20 16,-3 26 21-16,-1 22-21 0,4-48 19 0,0 0-19 0,0 49 20 16,4-15-20-16,-4-34 21 0,0 0-21 0,9 28 21 15,6-4-21-15,-15-24 17 0,0 0-17 0,25 17 18 16,12-6-18-16,-37-11 9 0,0 0-9 0,41 0 10 0,-6-11-10 16,-35 11 4-16,0 0-4 0,28-20 5 15,-1-15-5-15,-27 35 2 0,0 0-2 0,19-42 2 0,2-6-2 16,-21 48 2-16,0 0-2 0,18-47 2 0,-8 11-2 15,-10 36 8-15,0 0-8 0,6-24 9 0,-4 13-9 16,-2 11 17-16,0 0-17 0,1 16 17 0,5 27-17 16,-6-43 23-16,0 0-23 0,7 62 24 0,-7 11-24 15,0-73 25-15,0 0-25 0,1 73 26 0,1-14-26 16,-2-59 23-16,0 0-23 0,2 62 23 0,-2 14-23 0,0-76 16 16,0 0-16-16,-2 71 17 0,-1-28-17 15,3-43 4-15,0 0-4 0,0 28 4 0,-4-14-4 0,4-14 0 16,0 0 0-16,0 0 0 0,-14-26 0 0,14 26-1 0,0 0 1 15,-9-38-1-15,4-18 1 0,5 56-4 0,0 0 4 16,-5-62-4-16,1 3 4 0,4 59-4 0,0 0 4 16,0-65-4-16,5-12 4 0,-5 77-2 0,0 0 2 15,11-69-2-15,5 14 2 0,-16 55 0 0,0 0 0 16,14-43 0-16,4 13 0 0,-18 30 1 0,0 0-1 0,14-17 1 16,-2 13-1-16,-12 4 4 0,0 0-4 0,19 2 5 15,11 10-5-15,-30-12 7 0,0 0-7 16,29 17 8-16,-15 3-8 0,-14-20 10 0,0 0-10 0,5 29 11 15,-5 16-11-15,0-45 6 0,0 0-6 0,-11 45 7 16,-19-14-7-16,30-31 3 0,0 0-3 0,-33 17 3 16,1-15-3-16,-3 0-1839 0</inkml:trace>
  <inkml:trace contextRef="#ctx0" brushRef="#br0" timeOffset="261">16215 15350 1591 0,'0'0'0'16,"2"7"0"-16,2 9 0 0,-4-16 38 0,0 0-38 0,1 24 38 15,7 5-38-15,-8-29 77 0,0 0-77 0,5 38 78 16,7 12-78-16,-12-50 77 0,0 0-77 0,11 59 78 15,1 5-78-15,-12-64 36 0,0 0-36 0,12 64 37 16,8-7-37-16,-20-57 27 0,0 0-27 0,18 44 27 16,-4-20-27-16,3 0-1518 0</inkml:trace>
  <inkml:trace contextRef="#ctx0" brushRef="#br0" timeOffset="262">16482 15771 1446 0,'0'0'0'0,"7"-2"0"0,9-3 0 15,-16 5 12-15,0 0-12 0,23-12 12 0,-4-14-12 16,-19 26 24-16,0 0-24 0,23-30 24 0,-4 1-24 16,-19 29 44-16,0 0-44 0,20-26 45 0,-6-5-45 15,-14 31 57-15,0 0-57 0,9-30 57 0,-11 1-57 16,2 29 59-16,0 0-59 0,-9-23 60 0,-3 8-60 16,12 15 49-16,0 0-49 0,-14-4 50 0,-7 15-50 0,21-11 60 15,0 0-60-15,-20 24 61 0,2 19-61 16,18-43 51-16,0 0-51 0,-19 54 51 0,12 3-51 0,7-57 33 0,0 0-33 15,4 54 33-15,10-4-33 0,-14-50 22 16,0 0-22-16,26 36 22 0,11-15-22 0,-37-21 15 16,0 0-15-16,50 9 15 0,9-9-15 0,-59 0 7 0,0 0-7 15,62-13 8-15,-11-13-8 0,4 0-1678 0</inkml:trace>
  <inkml:trace contextRef="#ctx0" brushRef="#br0" timeOffset="263">18113 15440 1759 0,'0'0'0'0,"0"-16"0"0,0-15 0 16,0 31-1-16,0 0 1 0,-1-34 0 0,-6 1 0 0,7 33-4 15,0 0 4-15,-15-28-3 0,-7 7 3 0,22 21 23 0,0 0-23 16,-32-8 23-16,-9 18-23 0,41-10 46 0,0 0-46 16,-46 24 46-16,2 9-46 0,44-33 59 0,0 0-59 15,-33 37 59-15,13-8-59 0,20-29 46 0,0 0-46 16,-7 29 46-16,14 6-46 0,-7-35 34 0,0 0-34 16,18 35 34-16,14-4-34 0,-32-31 26 0,0 0-26 15,39 27 26-15,5 3-26 0,-44-30 15 0,0 0-15 16,42 34 16-16,-5 10-16 0,-37-44 14 0,0 0-14 0,30 43 15 15,-16-8-15-15,-14-35 12 0,0 0-12 0,0 33 13 16,-19 12-13-16,19-45 9 0,0 0-9 16,-30 36 10-16,-7-12-10 0,37-24 7 0,0 0-7 0,-46 14 8 15,2-7-8-15,44-7 7 0,0 0-7 0,-46 2 7 16,5-4-7-16,41 2 3 0,0 0-3 0,-26-16 4 16,17-22-4-16,2 0-1710 0</inkml:trace>
  <inkml:trace contextRef="#ctx0" brushRef="#br0" timeOffset="264">18387 15440 1513 0,'0'0'0'16,"0"0"0"-16,7 19 0 0,-7-19 6 0,0 0-6 15,7 14 7-15,-5-4-7 0,-2-10 13 0,0 0-13 0,7 19 14 16,7 16-14-16,-14-35 72 0,0 0-72 0,14 38 72 15,-5-9-72-15,-9-29 65 0,0 0-65 0,9 30 65 16,-4 13-65-16,-5-43 66 0,0 0-66 0,12 40 66 16,-5-18-66-16,-7-22 53 0,0 0-53 0,11 7 53 15,6-12-53-15,-17 5 40 0,0 0-40 0,22-21 41 16,4-17-41-16,-26 38 30 0,0 0-30 0,30-41 30 16,-5-2-30-16,-25 43 22 0,0 0-22 0,21-33 22 15,-7 14-22-15,-14 19 19 0,0 0-19 0,9-11 20 16,-9 11-20-16,0 0 16 0,0 0-16 0,14 2 16 0,0 17-16 15,-14-19 15-15,0 0-15 0,20 26 16 0,8 12-16 16,-28-38 13-16,0 0-13 0,31 45 14 0,-2-7-14 16,-29-38 13-16,0 0-13 0,26 30 14 0,1-13-14 15,-27-17 10-15,0 0-10 0,26-4 11 0,2-20-11 16,-28 24 10-16,0 0-10 0,18-36 10 0,-2-6-10 16,-16 42 10-16,0 0-10 0,10-45 11 0,-1-1-11 15,-9 46 13-15,0 0-13 0,6-52 14 0,-6-12-14 16,0 64 14-16,0 0-14 0,-4-71 15 0,-1-9-15 15,5 80 15-15,0 0-15 0,-9-71 16 0,-3 14-16 0,12 57 14 16,0 0-14-16,-11-43 14 0,7 15-14 0,4 28 14 16,0 0-14-16,-5-17 14 0,2 10-14 0,3 7 11 0,0 0-11 15,0 0 11-15,0 0-11 0,0 0 10 0,0 0-10 16,3 14 10-16,6 32-10 0,-9-46 6 0,0 0-6 16,12 70 7-16,4 26-7 0,-16-96 4 0,0 0-4 15,16 110 4-15,0-1-4 0,-16-109 2 0,0 0-2 0,12 109 3 16,-1 7-3-16,-11-116 0 0,0 0 0 0,9 105 0 15,-2-20 0-15,-7-85-4 0,0 0 4 0,5 73-3 16,-1-8 3-16,1 3-1944 0</inkml:trace>
  <inkml:trace contextRef="#ctx0" brushRef="#br0" timeOffset="265">19114 16034 1614 0,'0'0'0'0,"0"-12"0"16,0-16 0-16,0 28 14 0,0 0-14 0,-9-38 15 16,-16-6-15-16,25 44 33 0,0 0-33 0,-34-41 33 15,-6 1-33-15,40 40 47 0,0 0-47 0,-44-26 48 16,-2 21-48-16,46 5 42 0,0 0-42 0,-41 7 43 15,6 9-43-15,35-16 40 0,0 0-40 0,-23 13 41 0,14-2-41 16,9-11 44-16,0 0-44 0,7 7 45 0,18 5-45 16,-25-12 40-16,0 0-40 0,39 5 40 0,7-21-40 15,-46 16 34-15,0 0-34 0,49-26 34 0,-1-5-34 16,-48 31 24-16,0 0-24 0,44-46 25 0,-5-15-25 16,-39 61 17-16,0 0-17 0,37-66 17 0,-11 2-17 15,-26 64 12-15,0 0-12 0,16-62 12 0,-16-4-12 16,0 66 19-16,0 0-19 0,-5-66 20 0,-6 4-20 15,11 62 28-15,0 0-28 0,-12-50 29 0,-2 14-29 0,14 36 31 16,0 0-31-16,-9-26 32 0,0 10-32 16,9 16 36-16,0 0-36 0,-2-9 36 0,2 9-36 0,0 0 32 15,0 0-32-15,-3 16 32 0,1 29-32 0,2-45 26 0,0 0-26 16,0 59 27-16,5 20-27 0,-5-79 20 0,0 0-20 16,7 89 21-16,0 2-21 0,-7-91 16 0,0 0-16 15,7 101 17-15,1 4-17 0,-8-105 8 0,0 0-8 16,14 95 9-16,3-24-9 0,-17-71 3 0,0 0-3 0,23 52 3 15,-5-21-3-15,-18-31 0 0,0 0 0 0,23 20 1 16,9-14-1-16,-32-6-11 0,0 0 11 0,31-6-11 16,-8-17 11-16,-23 23-46 0,0 0 46 0,13-31-45 15,-15-11 45-15,2 42-49 0,0 0 49 0,-13-45-48 16,-11-5 48-16,24 50-42 0,0 0 42 0,-34-50-42 16,-6 7 42-16,40 43-24 0,0 0 24 0,-36-37-24 15,13 20 24-15,23 17-6 0,0 0 6 0,-17 2-6 16,3 15 6-16,14-17-1 0,0 0 1 0,-7 23-1 15,8-10 1-15,-1-13 0 0,0 0 0 0,18 11 0 16,21-4 0-16,-39-7 2 0,0 0-2 0,46-4 2 16,-4-15-2-16,-42 19 3 0,0 0-3 0,37-26 3 0,-5 4-3 15,-32 22 1-15,0 0-1 0,28-21 1 0,-3-3-1 16,-1 0-1752-16</inkml:trace>
  <inkml:trace contextRef="#ctx0" brushRef="#br0" timeOffset="266">19477 15489 1479 0,'0'0'0'0,"3"12"0"16,1 10 0-16,-4-22 1 0,0 0-1 0,5 35 2 0,-1 6-2 16,-4-41 2-16,0 0-2 0,0 42 2 15,0-6-2-15,0-36 17 0,0 0-17 0,0 24 17 0,0-12-17 16,0-12 8-16,0 0-8 0,0 0 9 0,5-15-9 16,-5 15 3-16,0 0-3 0,7-28 4 0,5-13-4 15,1-4-1098-15</inkml:trace>
  <inkml:trace contextRef="#ctx0" brushRef="#br0" timeOffset="267">19530 15315 908 0,'0'0'0'0,"0"-10"0"0,-4-21 0 0,4 31 32 16,0 0-32-16,-3-31 32 0,1 10-32 0,2 21 130 16,0 0-130-16,-4-10 131 0,4 10-131 0,0 0 134 15,0 0-134-15,-12 3 134 0,5 7-134 0,7-10 87 16,0 0-87-16,-7 23 88 0,-2 12-88 0,9-35 60 0,0 0-60 16,-2 36 60-16,11-10-60 0,-9-26 44 0,0 0-44 15,18 17 44-15,12-1-44 0,0-1-1353 0</inkml:trace>
  <inkml:trace contextRef="#ctx0" brushRef="#br0" timeOffset="268">19816 15315 1188 0,'0'0'0'0,"-4"13"0"0,-5 9 0 15,9-22-3-15,0 0 3 0,-7 26-3 0,4 0 3 16,3-26-6-16,0 0 6 0,-2 29-6 0,4 8 6 16,-2-37 11-16,0 0-11 0,7 40 11 0,3-9-11 15,-10-31 37-15,0 0-37 0,18 31 37 0,5-2-37 16,-23-29 61-16,0 0-61 0,32 24 62 0,8-10-62 15,-40-14 62-15,0 0-62 0,46 4 63 0,-2-16-63 16,-44 12 49-16,0 0-49 0,46-23 49 0,-2-8-49 0,-44 31 44 16,0 0-44-16,35-35 44 0,-6 3-44 0,-29 32 38 15,0 0-38-15,12-37 39 0,-10 1-39 0,-2 36 32 16,0 0-32-16,-6-31 33 0,1 10-33 0,5 21 40 16,0 0-40-16,-2-12 41 0,2 12-41 0,0 0 40 0,0 0-40 15,0 0 41-15,-1 22-41 0,1-22 41 0,0 0-41 16,-4 21 41-16,0 2-41 0,4-23 32 0,0 0-32 15,2 19 32-15,4-4-32 0,-6-15 21 0,0 0-21 16,8 24 22-16,10 8-22 0,0 2-1585 0</inkml:trace>
  <inkml:trace contextRef="#ctx0" brushRef="#br0" timeOffset="269">20204 15227 1703 0,'0'0'0'0,"0"0"0"15,-9-10 0-15,9 10 38 0,0 0-38 0,-9-9 39 16,0 7-39-16,9 2 69 0,0 0-69 0,-9-1 69 16,-1 1-69-16,10 0 41 0,0 0-41 0,-9-2 41 15,5-5-41-15,4 7 13 0,0 0-13 0,0 0 14 0,14 0-14 16,1 0-1461-16</inkml:trace>
  <inkml:trace contextRef="#ctx0" brushRef="#br0" timeOffset="270">20380 15483 1446 0,'0'0'0'0,"0"0"0"16,21 6 0-16,-21-6 32 0,0 0-32 0,16 3 33 16,-4-3-33-16,-12 0 67 0,0 0-67 0,13-2 67 15,10-5-67-15,-23 7 63 0,0 0-63 0,16-8 64 16,-8-3-64-16,-8 11 48 0,0 0-48 0,7-15 49 15,-7-10-49-15,0 25 39 0,0 0-39 0,-3-25 40 16,-6 0-40-16,9 25 33 0,0 0-33 0,-12-20 34 16,-2 6-34-16,14 14 30 0,0 0-30 0,-11-4 30 15,-1 13-30-15,12-9 27 0,0 0-27 0,-11 22 27 16,-8 15-27-16,19-37 25 0,0 0-25 0,-13 38 26 0,5-7-26 16,8-31 20-16,0 0-20 0,0 28 21 0,0 3-21 15,0-31 18-15,0 0-18 0,3 29 19 0,2-10-19 16,-5-19 13-16,0 0-13 0,7 16 14 0,13 1-14 15,-20-17 12-15,0 0-12 0,30 12 12 0,12-8-12 16,-42-4 9-16,0 0-9 0,46-9 9 0,0-10-9 16,-46 19 7-16,0 0-7 0,40-21 7 0,-8-3-7 0,-32 24 7 15,0 0-7-15,27-17 7 0,-12 5-7 0,-15 12 5 16,0 0-5-16,11-7 6 0,-4 1-6 0,-7 6 8 16,0 0-8-16,0 0 8 0,7 6-8 0,-7-6 8 0,0 0-8 15,5 7 9-15,3 3-9 0,-8-10 7 16,0 0-7-16,5 10 8 0,-2-1-8 0,-3-9 4 0,0 0-4 15,0 0 4-15,11 3-4 16,-11-3 1-16,0 0-1 0,12 0 1 0,8-3-1 0,-20 3 0 0,0 0 0 16,21-12 0-16,2 0 0 0,-23 12-1 0,0 0 1 15,23-18-1-15,0-1 1 0,-23 19-3 0,0 0 3 0,21-19-2 16,-2 7 2-16,-19 12-3 0,0 0 3 0,23-3-3 16,7 6 3-16,-30-3-2 0,0 0 2 0,25 7-1 15,-11 0 1-15,-14-7-1 0,0 0 1 0,9 11 0 16,0 8 0-16,-9-19-1 0,0 0 1 0,7 20 0 15,1 15 0-15,-8-35-4 0,0 0 4 0,11 31-3 16,-7-15 3-16,1-1-1740 0</inkml:trace>
  <inkml:trace contextRef="#ctx0" brushRef="#br0" timeOffset="271">21301 15039 1513 0,'0'0'0'0,"0"0"0"0,0 10 0 16,0-10 0-16,0 0 0 0,0 10 0 0,0-1 0 16,0-9-21-16,0 0 21 0,0 19-21 0,0 16 21 15,0-35 22-15,0 0-22 0,0 46 22 0,1 17-22 0,-1-63 60 16,0 0-60-16,2 64 61 0,2 0-61 0,-4-64 78 16,0 0-78-16,3 55 78 0,1-13-78 0,-4-42 64 15,0 0-64-15,3 34 64 0,-1-4-64 0,-2-30 25 16,0 0-25-16,0 20 25 0,0-4-25 0,0-16 3 15,0 0-3-15,2 7 3 0,-2-7-3 0,0 0-2 0,0 0 2 16,0 0-2-16,0 0 2 0,0 0-16 0,0 0 16 16,5-12-16-16,-10-5 16 0,5 17-26 0,0 0 26 15,-7-20-26-15,0 3 26 0,7 17-12 0,0 0 12 0,-7-14-11 16,-2 6 11-16,9 8 0 0,0 0 0 16,-12-4 0-16,1 6 0 0,11-2 14 0,0 0-14 0,0 0 14 15,-9 7-14-15,9-7 45 0,0 0-45 0,0 0 46 16,14 7-46-16,-14-7 58 0,0 0-58 0,23 2 59 15,20-4-59-15,-43 2 60 0,0 0-60 0,44-4 61 16,-4-4-61-16,-40 8 29 0,0 0-29 0,32-11 29 16,-7 1-29-16,-25 10 19 0,0 0-19 0,17-16 20 15,1-10-20-15,0 0-1680 0</inkml:trace>
  <inkml:trace contextRef="#ctx0" brushRef="#br0" timeOffset="272">22569 15336 1468 0,'0'0'0'16,"0"0"0"-16,0 0 0 0,0 0 34 15,0 0-34-15,11 26 34 0,-11-5-34 0,0-21 9 0,0 0-9 16,0 33 10-16,1 17-10 0,-1-50 77 0,0 0-77 16,0 54 78-16,-3-1-78 0,3-53 58 0,0 0-58 15,-9 59 59-15,2 12-59 0,7-71 43 0,0 0-43 16,-5 68 44-16,-2-11-44 0,7-57 35 0,0 0-35 16,-8 48 36-16,3-8-36 0,5-40 12 0,0 0-12 0,0 28 13 15,-3-15-13-15,1 1-1448 0</inkml:trace>
  <inkml:trace contextRef="#ctx0" brushRef="#br0" timeOffset="273">22505 15565 1278 0,'0'0'0'0,"0"0"0"15,2-19 0-15,-2 19 2 0,0 0-2 0,6-19 2 16,-1 0-2-16,-5 19 1 0,0 0-1 0,10-21 2 16,3 0-2-16,-13 21 37 0,0 0-37 0,19-17 37 15,-1 3-37-15,-18 14 78 0,0 0-78 0,24-11 78 16,10 5-78-16,-34 6 88 0,0 0-88 0,37 3 88 0,0 11-88 15,-37-14 72-15,0 0-72 0,32 17 72 0,-7 2-72 16,-25-19 49-16,0 0-49 0,10 24 50 0,-20 13-50 16,10-37 38-16,0 0-38 0,-25 36 38 0,-10 2-38 15,35-38 19-15,0 0-19 0,-37 31 19 0,8-15-19 16,29-16 0-16,0 0 0 0,-21 9 1 0,21-9-1 16,0 0-1477-16</inkml:trace>
  <inkml:trace contextRef="#ctx0" brushRef="#br0" timeOffset="274">22962 15378 1233 0,'0'0'0'16,"0"0"0"-16,14 19 0 0,-14-19 7 0,0 0-7 15,13 21 8-15,-13 5-8 0,0-26 16 0,0 0-16 16,-4 31 16-16,-6 10-16 0,10-41 69 0,0 0-69 16,-9 42 70-16,7-8-70 0,2-34 71 0,0 0-71 0,5 37 71 15,8 8-71-15,-13-45 61 0,0 0-61 0,12 39 61 16,-3-18-61-16,-9-21 65 0,0 0-65 0,18 4 66 15,13-15-66-15,-31 11 52 0,0 0-52 0,32-20 53 16,-2-15-53-16,-30 35 43 0,0 0-43 0,23-40 44 16,-11 0-44-16,-12 40 38 0,0 0-38 0,6-43 39 15,-12 3-39-15,6 40 35 0,0 0-35 0,-12-34 35 16,-11 1-35-16,23 33 30 0,0 0-30 0,-26-23 31 16,-4 16-31-16,30 7 25 0,0 0-25 0,-29 7 26 15,5 11-26-15,24-18 12 0,0 0-12 0,-16 24 12 0,3 4-12 16,13-28 6-16,0 0-6 0,-3 22 6 0,6-6-6 15,1 1-1666-15</inkml:trace>
  <inkml:trace contextRef="#ctx0" brushRef="#br0" timeOffset="275">23372 15461 1569 0,'0'0'0'0,"0"0"0"0,7 22 0 0,-7-22 7 16,0 0-7-16,7 16 7 0,-2-4-7 0,-5-12 11 15,0 0-11-15,0 16 11 0,2 1-11 0,-2-17 66 0,0 0-66 16,3 17 67-16,1-5-67 0,-4-12 62 0,0 0-62 16,5 11 62-16,2-3-62 0,-7-8 61 15,0 0-61-15,7 7 61 0,9-2-61 0,-16-5 38 0,0 0-38 16,25-3 38-16,6-6-38 0,-31 9 26 0,0 0-26 16,30-19 27-16,-7-1-27 0,-23 20 17 0,0 0-17 0,14-21 17 15,-3 5-17-15,-11 16 12 0,0 0-12 0,7-8 12 16,-7 8-12-16,0 0 10 0,0 0-10 0,0 0 10 15,9 0-10-15,-9 0 10 0,0 0-10 16,9 6 11-16,7 12-11 0,-16-18 12 0,0 0-12 0,21 19 12 16,5 3-12-16,-26-22 11 0,0 0-11 0,21 19 11 15,-1-7-11-15,-20-12 9 0,0 0-9 0,21 0 9 16,11-5-9-16,-32 5 7 0,0 0-7 0,30-12 8 16,-13-7-8-16,-17 19 6 0,0 0-6 0,9-22 6 15,-5-4-6-15,-4 26 3 0,0 0-3 0,0-25 4 0,-6 1-4 16,6 24 3-16,0 0-3 0,-5-19 3 15,2 9-3-15,3 10 0 0,0 0 0 0,0 0 1 0,0 0-1 16,0 0-1678-16</inkml:trace>
  <inkml:trace contextRef="#ctx0" brushRef="#br0" timeOffset="276">23885 15572 1446 0,'0'0'0'0,"7"-2"0"0,11 0 0 0,-18 2 18 15,0 0-18-15,22-10 18 0,1-8-18 16,-23 18 36-16,0 0-36 0,23-20 37 0,-3-1-37 0,-20 21 59 15,0 0-59-15,14-24 60 0,-7-7-60 0,-7 31 44 16,0 0-44-16,-2-28 44 0,-5 11-44 0,7 17 47 16,0 0-47-16,-11-2 48 0,-3 16-48 0,14-14 48 0,0 0-48 15,-14 26 49-15,0 10-49 0,14-36 45 0,0 0-45 16,-10 36 46-16,6-5-46 0,4-31 34 0,0 0-34 16,-2 35 34-16,4 12-34 0,-2-47 24 0,0 0-24 15,9 45 25-15,3-11-25 0,-12-34 16 0,0 0-16 16,20 25 17-16,6-12-17 0,-26-13 10 0,0 0-10 0,37 0 10 15,14-19-10-15,-51 19 7 0,0 0-7 0,55-31 8 16,0-5-8-16,-55 36 7 0,0 0-7 0,47-40 7 16,-6 2-7-16,-41 38 5 0,0 0-5 0,33-35 6 15,-4 6-6-15,-29 29 14 0,0 0-14 0,21-21 15 16,-9 11-15-16,-12 10 23 0,0 0-23 0,9 0 24 16,-4 9-24-16,-5-9 28 0,0 0-28 0,5 19 28 15,3 5-28-15,-8-24 28 0,0 0-28 0,5 24 28 16,-2-7-28-16,-3-17 24 0,0 0-24 0,6 12 25 15,2-3-25-15,-8-9 17 0,0 0-17 0,23 10 17 0,20 6-17 16,1 0-1835-16</inkml:trace>
  <inkml:trace contextRef="#ctx0" brushRef="#br0" timeOffset="277">5533 17155 1558 0,'0'0'0'16,"0"0"0"-16,-19-59 0 0,19 59 63 0,0 0-63 15,-23-50 64-15,-7 7-64 0,30 43 121 0,0 0-121 16,-41-26 122-16,-10 21-122 0,51 5 78 0,0 0-78 0,-56 12 79 15,5 17-79-15,51-29 38 0,0 0-38 0,-41 42 39 16,15 6-39-16,26-48 27 0,0 0-27 0,-11 49 28 16,8-4-28-16,3-45 18 0,0 0-18 0,14 41 18 15,16 4-18-15,-30-45 12 0,0 0-12 0,45 52 13 16,10 12-13-16,-55-64 11 0,0 0-11 0,58 61 11 16,-3-13-11-16,-55-48 9 0,0 0-9 0,49 45 10 15,-8-3-10-15,-41-42 7 0,0 0-7 0,23 38 8 16,-18-4-8-16,-5-34 6 0,0 0-6 0,-9 38 6 15,-15 6-6-15,24-44 3 0,0 0-3 0,-32 38 3 0,11-16-3 16,21-22 3-16,0 0-3 0,-32 11 3 0,-14-11-3 16,46 0 2-16,0 0-2 0,-44-14 3 0,7-21-3 15,37 35 2-15,0 0-2 0,-21-41 2 0,19 1-2 16,2 40 0-16,0 0 0 0,9-43 0 0,10-8 0 16,-1 1-1716-16</inkml:trace>
  <inkml:trace contextRef="#ctx0" brushRef="#br0" timeOffset="278">5749 17328 1625 0,'0'0'0'0,"0"0"0"0,0 0 0 0,0 0-5 0,0 0 5 15,-8 14-4-15,12 7 4 0,-4-21-22 0,0 0 22 16,4 34-22-16,-4 17 22 0,0-51 11 0,0 0-11 15,5 48 11-15,9-3-11 0,-14-45 57 0,0 0-57 0,18 33 58 16,4-14-58-16,-22-19 88 0,0 0-88 0,23 10 88 16,0-6-88-16,-23-4 72 0,0 0-72 0,23-7 72 15,4-16-72-15,-27 23 53 0,0 0-53 0,23-38 53 16,-6-17-53-16,-17 55 42 0,0 0-42 0,13-57 43 16,1 3-43-16,-14 54 31 0,0 0-31 0,9-41 31 15,-1 15-31-15,-8 26 25 0,0 0-25 0,9-9 26 16,0 14-26-16,-9-5 24 0,0 0-24 0,11 30 24 15,6 27-24-15,-17-57 23 0,0 0-23 0,18 62 24 16,8-8-24-16,-26-54 23 0,0 0-23 0,29 46 24 0,8-13-24 16,-37-33 10-16,0 0-10 0,38 21 10 0,-1-14-10 15,-1 0-1812-15</inkml:trace>
  <inkml:trace contextRef="#ctx0" brushRef="#br0" timeOffset="279">6369 17217 1894 0,'0'0'0'0,"-5"6"0"0,-5 9 0 0,10-15 24 15,0 0-24-15,-16 28 24 0,5 17-24 0,11-45 28 0,0 0-28 16,-9 59 28-16,9 10-28 0,0-69 69 0,0 0-69 16,9 62 70-16,5-13-70 0,-14-49 31 0,0 0-31 15,23 38 32-15,7-12-32 0,-30-26 24 0,0 0-24 16,28 15 25-16,4-10-25 0,-32-5 9 0,0 0-9 0,32-5 9 15,0-9-9-15,-32 14 0 0,0 0 0 0,30-31 0 16,7-22 0-16,-37 53-5 0,0 0 5 0,31-68-5 16,-8-8 5-16,-23 76-12 0,0 0 12 0,13-76-12 15,-8 5 12-15,-5 71-3 0,0 0 3 0,-5-69-2 16,-2-4 2-16,7 73 0 0,0 0 0 0,-6-55 0 16,3 29 0-16,3 26 5 0,0 0-5 0,0 0 6 15,0 43-6-15,0-43 20 0,0 0-20 0,3 50 20 16,1 5-20-16,-4-55 30 0,0 0-30 0,5 51 31 15,-5-13-31-15,0-38 36 0,0 0-36 0,0 45 37 16,4 14-37-16,-4-59 36 0,0 0-36 0,8 57 36 16,3-11-36-16,-11-46 31 0,0 0-31 0,12 37 32 15,4-8-32-15,-16-29 19 0,0 0-19 0,18 16 19 0,3-18-19 16,-21 2 3-16,0 0-3 0,18-14 4 0,5-14-4 16,-23 28-1-16,0 0 1 0,23-31 0 0,-4 5 0 15,-19 26-3-15,0 0 3 0,18-15-3 0,-1 16 3 16,-17-1-6-16,0 0 6 0,18 18-5 0,0 8 5 15,-18-26-4-15,0 0 4 0,8 27-3 0,-2-4 3 0,-6-23-2 16,0 0 2-16,8 17-2 0,3-5 2 0,1 0-1863 16</inkml:trace>
  <inkml:trace contextRef="#ctx0" brushRef="#br0" timeOffset="280">8214 16994 1715 0,'0'0'0'0,"0"0"0"0,-8-9 0 16,8 9 39-16,0 0-39 0,0 0 39 0,0 0-39 16,0 0 66-16,0 0-66 0,1 33 66 0,6 28-66 15,-7-61 69-15,0 0-69 0,11 69 69 0,5 0-69 16,-16-69 35-16,0 0-35 0,10 76 35 0,-4 11-35 15,-6-87 23-15,0 0-23 0,7 85 24 0,-2-7-24 16,-5-78 18-16,0 0-18 0,4 59 19 0,1-25-19 16,0 1-1603-16</inkml:trace>
  <inkml:trace contextRef="#ctx0" brushRef="#br0" timeOffset="281">8142 17499 1479 0,'0'0'0'16,"5"-7"0"-16,8-12 0 0,-13 19 26 0,0 0-26 15,16-24 27-15,8-7-27 0,-24 31 65 0,0 0-65 0,37-33 65 16,9 0-65-16,-46 33 51 0,0 0-51 0,55-34 52 16,8-3-52-16,-63 37 33 0,0 0-33 0,62-41 34 15,-16-4-34-15,-46 45 28 0,0 0-28 0,35-56 28 16,-12-8-28-16,-23 64 26 0,0 0-26 0,13-62 26 16,-13 17-26-16,0 45 36 0,0 0-36 0,0-31 36 15,-4 19-36-15,4 12 38 0,0 0-38 0,-4 14 38 16,8 29-38-16,-4-43 40 0,0 0-40 0,4 59 40 15,1 5-40-15,-5-64 34 0,0 0-34 0,5 60 34 16,0-13-34-16,-5-47 36 0,0 0-36 0,4 49 36 16,-4 15-36-16,0-64 31 0,0 0-31 0,0 64 32 15,3-7-32-15,-3-57 28 0,0 0-28 0,6 43 29 0,-3-14-29 16,-3-29 24-16,0 0-24 0,11 18 25 0,7-17-25 16,-18-1 19-16,0 0-19 0,17-17 19 0,6-24-19 15,-23 41 16-15,0 0-16 0,23-45 16 0,-2 3-16 16,-21 42 13-16,0 0-13 0,23-26 13 0,-3 19-13 15,-20 7 13-15,0 0-13 0,26 16 14 0,6 18-14 16,-32-34 10-16,0 0-10 0,35 40 11 0,-3-5-11 0,-32-35 7 16,0 0-7-16,28 29 7 0,-2-5-7 0,-26-24 1 15,0 0-1-15,27 18 2 0,5-11-2 0,-4 0-1919 16</inkml:trace>
  <inkml:trace contextRef="#ctx0" brushRef="#br0" timeOffset="282">9086 17328 1838 0,'0'0'0'15,"0"0"0"-15,-9-14 0 0,9 14 46 0,0 0-46 16,-9-8 47-16,0 6-47 0,9 2 81 0,0 0-81 16,-14 7 81-16,-9 7-81 0,23-14 100 0,0 0-100 0,-24 27 101 15,-1 18-101-15,25-45 53 0,0 0-53 0,-18 51 53 16,18-8-53-16,0-43 39 0,0 0-39 0,11 34 39 16,5-13-39-16,-16-21 28 0,0 0-28 0,17 11 29 15,-1-11-29-15,-16 0 11 0,0 0-11 0,16-11 11 16,4-11-11-16,-20 22 2 0,0 0-2 0,12-33 2 15,-7-5-2-15,-5 38 0 0,0 0 0 0,5-37 0 16,-1 10 0-16,-4 27-1 0,0 0 1 0,0-21-1 16,5 9 1-16,-5 12-1 0,0 0 1 0,0 0-1 15,9 2 1-15,-9-2 0 0,0 0 0 0,12 13 0 0,4 10 0 16,-16-23 0-16,0 0 0 0,21 26 0 0,2 2 0 16,-23-28 0-16,0 0 0 0,22 17 1 0,1-17-1 15,-23 0 0-15,0 0 0 0,15-11 1 0,-2-15-1 16,-13 26 0-16,0 0 0 0,12-32 0 0,4-8 0 15,-16 40 0-15,0 0 0 0,9-42 0 0,-11 2 0 16,2 40 0-16,0 0 0 0,-9-41 1 0,-3-4-1 16,12 45 2-16,0 0-2 0,-11-54 3 0,-5-8-3 0,16 62 6 15,0 0-6-15,-10-55 7 0,1 17-7 16,9 38 18-16,0 0-18 0,-5-23 19 0,5 13-19 0,0 10 30 0,0 0-30 16,0 0 30-16,5 22-30 0,-5-22 33 0,0 0-33 15,9 36 33-15,3 29-33 0,-12-65 34 0,0 0-34 16,20 70 34-16,2 1-34 0,-22-71 28 0,0 0-28 15,27 77 28-15,-4 13-28 0,-23-90 17 0,0 0-17 16,17 81 17-16,-2-24-17 0,-15-57 9 0,0 0-9 16,12 38 9-16,-3-24-9 0,1 0-2128 0</inkml:trace>
  <inkml:trace contextRef="#ctx0" brushRef="#br0" timeOffset="283">9334 17321 1939 0,'0'0'0'0,"0"0"0"16,2 11 0-16,-2-11 81 0,0 0-81 0,7 6 82 16,2 0-82-16,-9-6 78 0,0 0-78 0,23 1 79 15,9-2-79-15,-32 1 44 0,0 0-44 0,37-7 44 0,2-5-44 16,-39 12 16-16,0 0-16 0,37-16 17 0,-2-1-17 16,-35 17 9-16,0 0-9 0,33-23 9 0,6-8-9 15,-2 2-1739-15</inkml:trace>
  <inkml:trace contextRef="#ctx0" brushRef="#br0" timeOffset="284">10880 17321 1569 0,'0'0'0'0,"0"0"0"16,7 2 0-16,-7-2 72 0,0 0-72 0,10-2 73 16,8-5-73-16,-18 7 97 0,0 0-97 0,18-12 97 15,-1-5-97-15,-17 17 81 0,0 0-81 0,20-21 81 0,-8-1-81 16,-12 22 41-16,0 0-41 0,5-25 41 0,-14 1-41 16,9 24 24-16,0 0-24 0,-14-24 24 15,-7 1-24-15,21 23 16 0,0 0-16 0,-17-15 16 0,9 10-16 16,8 5 13-16,0 0-13 0,-8 13 13 0,-10 26-13 15,18-39 11-15,0 0-11 0,-18 45 11 0,13 0-11 16,5-45 10-16,0 0-10 0,2 45 10 0,10 8-10 16,-12-53 8-16,0 0-8 0,20 54 8 0,3-11-8 15,-23-43 6-15,0 0-6 0,30 31 7 0,1-13-7 16,-31-18 5-16,0 0-5 0,44-2 5 0,8-21-5 0,-52 23 1 16,0 0-1-16,49-36 2 0,-5-14-2 0,-44 50 0 15,0 0 0-15,41-54 1 0,-10 6-1 0,-31 48 0 16,0 0 0-16,23-42 0 0,-9 8 0 0,-14 34 0 0,0 0 0 15,4-26 0-15,1 5 0 0,-5 21 0 0,0 0 0 16,5-11 0-16,3 13 0 0,-8-2 1 0,0 0-1 16,10 14 2-16,1 10-2 0,-11-24 3 0,0 0-3 15,12 26 4-15,2 0-4 0,-14-26 6 0,0 0-6 0,12 24 6 16,-1 1-6-16,-11-25 5 0,0 0-5 0,9 22 6 16,-2-8-6-16,-7-14 4 0,0 0-4 0,5 5 4 15,6-8-4-15,-11 3 2 0,0 0-2 0,16-12 2 16,-2-11-2-16,-14 23 0 0,0 0 0 0,19-24 1 15,2 1-1-15,-21 23 0 0,0 0 0 0,23-19 0 16,13 2 0-16,-36 17 0 0,0 0 0 0,37-12 0 16,3 3 0-16,-40 9 0 0,0 0 0 0,37-3 0 15,2 8 0-15,-39-5 0 0,0 0 0 0,28 3 0 16,-7-6 0-16,-21 3 0 0,0 0 0 0,11-7 0 0,-6-2 0 16,-5 9 0-16,0 0 0 0,0-10 0 0,-1-4 0 15,1 14 0-15,0 0 0 0,-9-14 0 0,0 2 0 16,9 12 0-16,0 0 0 0,-9-8 0 0,0 1 0 15,9 7 1-15,0 0-1 0,-5-2 1 0,5 2-1 16,0 0 2-16,0 0-2 0,-9 10 2 0,0 8-2 16,9-18 6-16,0 0-6 0,-8 24 6 0,4 0-6 15,4-24 7-15,0 0-7 0,4 29 7 0,-1 11-7 0,-3-40 6 16,0 0-6-16,14 37 7 0,4-11-7 0,-18-26 4 16,0 0-4-16,19 13 5 0,4-13-5 0,-23 0 1 15,0 0-1-15,21-8 1 0,6-8-1 0,-27 16 0 16,0 0 0-16,28-19 0 0,4-3 0 0,-32 22-4 0,0 0 4 15,37-23-3-15,3 2 3 0,-40 21-9 0,0 0 9 16,39-15-9-16,-2 8 9 0,-37 7-9 0,0 0 9 16,30-4-9-16,4 6 9 0,-34-2-10 0,0 0 10 15,28 5-9-15,-12 2 9 0,-16-7-1 0,0 0 1 16,10 11 0-16,-1-1 0 0,-9-10 0 0,0 0 0 0,9 7 1 16,-2-4-1-16,-7-3 2 0,0 0-2 0,11 2 3 15,3 0-3-15,-14-2 2 0,0 0-2 0,21-4 3 16,5-8-3-16,-26 12 2 0,0 0-2 0,29-15 2 15,-6 1-2-15,-23 14 0 0,0 0 0 0,17-11 1 16,3 6-1-16,-20 5 0 0,0 0 0 0,21 0 1 16,-4 2-1-16,-17-2 2 0,0 0-2 0,16 3 2 15,-5 1-2-15,-11-4 6 0,0 0-6 0,0 0 6 16,7 10-6-16,-7-10 8 0,0 0-8 0,-2 6 8 0,-1 4-8 16,3-10 6-16,0 0-6 0,3 7 6 0,8-12-6 15,1-1-1773-15</inkml:trace>
  <inkml:trace contextRef="#ctx0" brushRef="#br0" timeOffset="285">13815 17148 1323 0,'0'0'0'0,"-9"-9"0"15,-14-13 0-15,23 22 78 0,0 0-78 0,-32-31 78 16,-5-6-78-16,37 37 52 0,0 0-52 0,-40-31 53 16,1 7-53-16,39 24 67 0,0 0-67 0,-34-10 68 15,3 17-68-15,31-7 65 0,0 0-65 0,-30 26 65 0,-4 22-65 16,34-48 53-16,0 0-53 0,-26 50 53 0,13-10-53 15,13-40 42-15,0 0-42 0,0 35 43 0,13-2-43 16,-13-33 27-16,0 0-27 0,14 32 27 0,7-4-27 16,-21-28 18-16,0 0-18 0,25 19 18 0,5-10-18 15,-30-9 5-15,0 0-5 0,26 0 5 0,2-7-5 16,-28 7 0-16,0 0 0 0,27-16 1 0,-10-4-1 0,-17 20 0 16,0 0 0-16,20-26 0 0,-6 1 0 0,-14 25-1 15,0 0 1-15,12-26 0 0,-1 2 0 0,-11 24-1 16,0 0 1-16,7-19-1 0,-2 10 1 0,-5 9-1 15,0 0 1-15,9 2 0 0,9 9 0 0,-18-11 0 16,0 0 0-16,23 17 0 0,-1 4 0 0,-22-21 0 0,0 0 0 16,27 20 0-16,5-6 0 0,-32-14 0 0,0 0 0 15,28 11 1-15,0-4-1 0,-28-7 0 0,0 0 0 16,25 0 1-16,-2-7-1 0,-23 7 2 0,0 0-2 16,17-18 3-16,-1-8-3 0,-16 26 4 0,0 0-4 0,11-41 5 15,-2-21-5-15,-9 62 8 0,0 0-8 0,5-71 8 16,-5-2-8-16,0 73 16 0,0 0-16 0,0-66 16 15,-9 14-16-15,9 52 27 0,0 0-27 0,-9-48 27 16,-5-2-27-16,14 50 30 0,0 0-30 0,-14-47 31 16,7 4-31-16,7 43 32 0,0 0-32 0,-3-30 33 15,3 20-33-15,0 10 29 0,0 0-29 0,7 14 30 16,1 29-30-16,-8-43 25 0,0 0-25 0,15 57 25 16,-3 2-25-16,-12-59 19 0,0 0-19 0,14 78 20 0,0 24-20 15,-14-102 16-15,0 0-16 0,9 104 16 16,1-13-16-16,-10-91 10 0,0 0-10 0,13 90 10 15,-4 11-10-15,-9-101 3 0,0 0-3 0,12 90 3 0,4-28-3 16,-16-62 0-16,0 0 0 0,18 47 0 0,-1-16 0 16,-17-31-6-16,0 0 6 0,13 19-6 0,6-10 6 15,-19-9-27-15,0 0 27 0,18-6-27 0,-10-18 27 16,-8 24-24-16,0 0 24 0,-5-38-24 0,-13-16 24 16,18 54-17-16,0 0 17 0,-30-57-16 0,-7 2 16 0,37 55-6 15,0 0 6-15,-40-43-6 0,3 15 6 16,37 28 0-16,0 0 0 0,-27-16 0 0,10 13 0 0,17 3 4 0,0 0-4 15,-6 0 5-15,6 0-5 0,0 0 11 0,0 0-11 16,0 9 11-16,6-2-11 0,-6-7 13 0,0 0-13 16,23 0 13-16,17-13-13 0,-40 13 12 0,0 0-12 15,55-22 13-15,15-9-13 0,-70 31 6 0,0 0-6 16,69-38 6-16,-2-14-6 0,-3 0-1832 0</inkml:trace>
  <inkml:trace contextRef="#ctx0" brushRef="#br0" timeOffset="286">14427 16705 1659 0,'0'0'0'0,"0"0"0"16,0-9 0-16,0 9 7 0,0 0-7 0,2-6 8 15,-2 6-8-15,0 0 8 0,0 0-8 0,8 15 9 16,7 21-9-16,-15-36 69 0,0 0-69 0,15 52 70 16,0 12-70-16,-15-64 59 0,0 0-59 0,10 77 59 15,-3 9-59-15,-7-86 48 0,0 0-48 0,5 78 49 16,-1-26-49-16,-4-52 32 0,0 0-32 0,7 50 33 0,9 9-33 15,0 1-1523-15</inkml:trace>
  <inkml:trace contextRef="#ctx0" brushRef="#br0" timeOffset="287">14469 17134 1524 0,'0'0'0'0,"0"0"0"0,-19-7 0 16,19 7 23-16,0 0-23 0,-16-3 24 0,5 3-24 15,11 0 45-15,0 0-45 0,-7 3 45 0,7-3-45 0,0 0 75 16,0 0-75-16,4 7 76 0,17-3-76 0,-21-4 49 15,0 0-49-15,28 0 49 0,13-7-49 0,-41 7 40 16,0 0-40-16,44-14 41 0,3-10-41 0,-47 24 35 0,0 0-35 16,48-35 35-16,-7-10-35 0,-41 45 27 0,0 0-27 15,35-45 28-15,-10 0-28 0,-25 45 25 0,0 0-25 16,12-34 26-16,-10 11-26 0,-2 23 24 0,0 0-24 16,-2-14 25-16,2 14-25 0,0 0 22 0,0 0-22 15,-7 11 22-15,2 32-22 0,5-43 20 0,0 0-20 0,-2 57 20 16,9 4-20-16,-7-61 18 0,0 0-18 0,12 55 19 15,6-19-19-15,-18-36 20 0,0 0-20 0,23 24 20 16,3-5-20-16,-26-19 11 0,0 0-11 0,27 9 11 16,-1-12-11-16,-26 3 4 0,0 0-4 0,25-16 5 15,-4-15-5-15,-21 31 1 0,0 0-1 0,16-42 2 16,0-8-2-16,-16 50 1 0,0 0-1 0,14-50 2 16,-3 9-2-16,-11 41 2 0,0 0-2 0,7-32 2 15,-2 17-2-15,-5 15 6 0,0 0-6 0,0 0 7 16,12 26-7-16,-12-26 16 0,0 0-16 0,7 36 17 0,0 13-17 15,-7-49 28-15,0 0-28 0,11 51 28 16,7-6-28-16,-18-45 29 0,0 0-29 0,26 37 30 0,9-10-30 16,-35-27 17-16,0 0-17 0,34 16 17 0,-2-19-17 15,-2-1-1900-15</inkml:trace>
  <inkml:trace contextRef="#ctx0" brushRef="#br0" timeOffset="288">16166 16934 1166 0,'0'0'0'0,"0"0"0"16,0 0 0-16,0 0 17 0,0 0-17 0,4 19 17 15,6 3-17-15,-10-22 37 0,0 0-37 0,9 24 38 16,-5-10-38-16,-4-14 75 0,0 0-75 0,0 9 75 15,0 3-75-15,0-12 42 0,0 0-42 0,0 12 43 16,0-3-43-16,0-9 32 0,0 0-32 0,0 0 32 0,0 8-32 16,0-8 13-16,0 0-13 0,0 0 14 0,8 4-14 15,1-1-1141-15</inkml:trace>
  <inkml:trace contextRef="#ctx0" brushRef="#br0" timeOffset="289">16238 16754 1076 0,'0'0'0'0,"0"-9"0"0,0-15 0 15,0 24 1-15,0 0-1 0,-3-25 1 0,-1 13-1 0,4 12 2 16,0 0-2-16,-1-7 2 0,1-1-2 0,0 8 50 16,0 0-50-16,0-11 50 0,0 11-50 0,0 0 70 0,0 0-70 15,3-13 71-15,6 0-71 0,-9 13 64 0,0 0-64 16,19-12 64-16,10 4-64 0,1-1-1029 0</inkml:trace>
  <inkml:trace contextRef="#ctx0" brushRef="#br0" timeOffset="290">16397 16560 1043 0,'0'0'0'0,"0"0"0"16,0 0 0-16,0 0 18 0,0 0-18 0,0 0 19 16,0 0-19-16,0 0 55 0,0 0-55 0,0 0 56 15,4-9-56-15,-4 9 67 0,0 0-67 0,0-7 67 16,1 0-67-16,-1 7 62 0,0 0-62 0,4-7 63 15,-1 0-63-15,-3 7 54 0,0 0-54 0,0 0 55 16,2-10-55-16,-2 10 51 0,0 0-51 0,0 0 52 0,6-12-52 16,-6 12 50-16,0 0-50 0,1-7 50 0,-1 7-50 15,0 0 45-15,0 0-45 0,2-7 46 0,-2 7-46 16,0 0 43-16,0 0-43 0,14 28 44 0,7 24-44 16,-21-52 38-16,0 0-38 0,23 64 38 0,0 3-38 15,-23-67 20-15,0 0-20 0,18 59 20 0,-6-12-20 16,-12-47 10-16,0 0-10 0,5 52 11 0,1 19-11 15,-6-71 5-15,0 0-5 0,5 60 5 0,2-29-5 0,-2 0-1506 16</inkml:trace>
  <inkml:trace contextRef="#ctx0" brushRef="#br0" timeOffset="291">16397 16954 1647 0,'0'0'0'16,"0"0"0"-16,0 0 0 0,0 0 3 0,0 0-3 15,0 0 3-15,20 4-3 0,-20-4 25 0,0 0-25 16,24-7 26-16,13-5-26 0,-37 12 18 0,0 0-18 0,43-18 19 16,1-2-19-16,-44 20-3 0,0 0 3 15,47-23-2-15,4-3 2 0,-51 26-3 0,0 0 3 0,50-38-3 16,-10-16 3-16,3 3-1238 0</inkml:trace>
  <inkml:trace contextRef="#ctx0" brushRef="#br0" timeOffset="292">17944 16913 1491 0,'0'0'0'16,"-2"-11"0"-16,1-13 0 0,1 24 4 0,0 0-4 15,-15-24 4-15,-9 3-4 0,24 21 27 0,0 0-27 16,-34-14 28-16,-5 7-28 0,39 7 69 0,0 0-69 15,-37 4 69-15,7 8-69 0,30-12 48 0,0 0-48 16,-24 28 49-16,-5 20-49 0,29-48 46 0,0 0-46 0,-19 59 46 16,12 2-46-16,7-61 26 0,0 0-26 0,-5 53 27 15,6-22-27-15,-1-31 16 0,0 0-16 0,8 23 16 16,6-2-16-16,-14-21 11 0,0 0-11 0,23 17 11 16,8-7-11-16,-31-10 3 0,0 0-3 0,37-5 3 15,4-17-3-15,-41 22 2 0,0 0-2 0,37-35 3 16,-4-8-3-16,-33 43 3 0,0 0-3 0,29-49 3 15,-10-3-3-15,-19 52 2 0,0 0-2 0,14-41 3 16,-7 15-3-16,-7 26 10 0,0 0-10 0,4-12 11 16,-4 12-11-16,0 0 15 0,0 0-15 0,7 27 16 15,9 46-16-15,-16-73 19 0,0 0-19 0,17 83 19 0,-3-3-19 16,-14-80 19-16,0 0-19 0,8 83 20 0,-8 17-20 16,0-100 16-16,0 0-16 0,-8 97 17 0,-6-17-17 15,14-80 14-15,0 0-14 0,-21 67 14 0,-7-13-14 16,28-54 16-16,0 0-16 0,-30 38 16 0,-4-14-16 15,34-24 6-15,0 0-6 0,-33 11 7 0,5-11-7 16,28 0 2-16,0 0-2 0,-23-13 3 0,3-18-3 0,20 31 0 16,0 0 0-16,-10-50 1 0,5-23-1 0,5 73 0 15,0 0 0-15,5-79 0 0,16 3 0 0,-21 76 0 16,0 0 0-16,32-64 0 0,12 19 0 0,-44 45 0 16,0 0 0-16,51-35 0 0,4 7 0 0,-55 28 0 0,0 0 0 15,53-26 0-15,-4 6 0 0,-49 20 0 0,0 0 0 16,44-23 0-16,0-6 0 0,-44 29 0 0,0 0 0 15,41-28 0-15,-6 6 0 0,-35 22 0 0,0 0 0 16,25-28 1-16,-11-14-1 0,-14 42 2 0,0 0-2 0,7-41 2 16,-7 1-2-16,0 40 5 0,0 0-5 0,-5-33 6 15,-6 7-6-15,11 26 11 0,0 0-11 0,-9-17 11 16,2 8-11-16,7 9 20 0,0 0-20 0,0 0 20 16,-10 11-20-16,10-11 25 0,0 0-25 0,-6 29 26 15,3 32-26-15,3-61 26 0,0 0-26 0,-2 57 26 16,2-26-26-16,0-31 26 0,0 0-26 0,11 29 26 15,8 14-26-15,-19-43 20 0,0 0-20 0,26 42 21 16,1-18-21-16,-27-24 16 0,0 0-16 0,32 11 17 0,6-13-17 16,-38 2 12-16,0 0-12 0,43-14 12 0,-6-15-12 15,-37 29 7-15,0 0-7 0,30-45 8 0,-7-21-8 16,-23 66 3-16,0 0-3 0,17-66 4 0,-6 6-4 16,-11 60 2-16,0 0-2 0,7-54 3 0,-7 4-3 15,0 50 2-15,0 0-2 0,-4-47 2 0,-3 5-2 16,7 42 2-16,0 0-2 0,-7-32 3 0,4 18-3 15,3 14 8-15,0 0-8 0,0 0 9 0,5 31-9 16,-5-31 15-16,0 0-15 0,5 38 16 0,2 9-16 16,-7-47 19-16,0 0-19 0,6 58 20 0,1 12-20 0,-7-70 16 15,0 0-16-15,5 72 16 0,-3-2-16 0,-2-70 13 16,0 0-13-16,2 58 14 0,1-25-14 0,-3-33 6 0,0 0-6 16,7 25 6-16,4-5-6 0,-1 1-2022 0</inkml:trace>
  <inkml:trace contextRef="#ctx0" brushRef="#br0" timeOffset="293">18613 17044 1737 0,'0'0'0'0,"0"0"0"16,5-20 0-16,-5 20 47 0,0 0-47 0,5-18 47 15,7 1-47-15,-12 17 61 0,0 0-61 0,18-16 61 16,5 1-61-16,-23 15 41 0,0 0-41 0,28-21 41 16,8-2-41-16,-36 23 26 0,0 0-26 0,31-22 26 15,1 1-26-15,-32 21 21 0,0 0-21 0,23-21 22 16,-11 2-22-16,-12 19 19 0,0 0-19 0,9-15 20 15,-4 3-20-15,-5 12 34 0,0 0-34 0,0 0 34 16,6-7-34-16,-6 7 40 0,0 0-40 0,9 7 41 16,1 5-41-16,-10-12 42 0,0 0-42 0,21 28 42 0,-1 17-42 15,-20-45 48-15,0 0-48 0,23 53 49 16,-4 1-49-16,-19-54 41 0,0 0-41 0,12 45 42 0,-5-19-42 16,-7-26 35-16,0 0-35 0,2 19 35 0,-4 0-35 15,2-19 25-15,0 0-25 0,-8 22 26 0,-12 4-26 16,20-26 13-16,0 0-13 0,-24 19 14 0,-1-15-14 15,25-4 4-15,0 0-4 0,-23-14 4 0,11-17-4 16,-3 0-1994-16</inkml:trace>
  <inkml:trace contextRef="#ctx0" brushRef="#br0" timeOffset="294">20198 16947 1267 0,'0'0'0'0,"-9"6"0"0,-13 6 0 16,22-12 5-16,0 0-5 0,-32 22 6 0,-2 16-6 15,34-38 14-15,0 0-14 0,-30 47 14 0,9 7-14 16,21-54 12-16,0 0-12 0,-14 45 12 0,9-19-12 15,5-26 11-15,0 0-11 0,-2 17 11 0,0-8-11 16,2-9 11-16,0 0-11 0,4 10 11 0,5 2-11 16,-9-12 11-16,0 0-11 0,19 9 11 0,9-9-11 15,-28 0 14-15,0 0-14 0,32-11 14 0,0-9-14 0,-32 20 16 16,0 0-16-16,31-32 17 0,-1-13-17 0,-30 45 37 16,0 0-37-16,27-45 38 0,-11 6-38 0,-16 39 65 15,0 0-65-15,16-30 66 0,-8 15-66 0,-8 15 85 0,0 0-85 16,13 1 85-16,6 13-85 0,-19-14 71 0,0 0-71 15,23 26 71-15,11 12-71 0,-34-38 53 0,0 0-53 16,35 37 54-16,-5-13-54 0,-30-24 40 0,0 0-40 16,25 17 41-16,5-5-41 0,-30-12 25 0,0 0-25 15,30 5 25-15,-2-12-25 0,-28 7 23 0,0 0-23 16,24-22 23-16,-1-16-23 0,-23 38 22 0,0 0-22 0,18-49 23 16,-4-8-23-16,-14 57 20 0,0 0-20 0,9-59 20 15,-2 1-20-15,-7 58 21 0,0 0-21 0,0-56 22 16,-7 3-22-16,7 53 22 0,0 0-22 0,-7-52 22 15,2 3-22-15,5 49 22 0,0 0-22 16,-4-43 23-16,-1 10-23 0,5 33 21 0,0 0-21 0,-2-21 21 16,2 14-21-16,0 7 17 0,0 0-17 0,0 16 18 15,0 24-18-15,0-40 14 0,0 0-14 0,0 47 15 16,0-1-15-16,0-46 12 0,0 0-12 0,2 50 13 0,3 2-13 16,-5-52 9-16,0 0-9 0,4 59 10 0,3 10-10 15,-7-69 6-15,0 0-6 0,5 61 7 0,-3-18-7 16,-2-43 4-16,0 0-4 0,5 33 4 0,0-7-4 15,-5-26 0-15,0 0 0 0,13 14 0 0,-3-18 0 16,3 1-1926-16</inkml:trace>
  <inkml:trace contextRef="#ctx0" brushRef="#br0" timeOffset="295">20562 16885 1524 0,'0'0'0'0,"0"0"0"0,-16 7 0 0,16-7 7 16,0 0-7-16,-13 5 7 0,8 2-7 0,5-7 27 15,0 0-27-15,0 0 28 0,0 9-28 0,0-9 46 16,0 0-46-16,18 5 46 0,15 5-46 0,-33-10 34 15,0 0-34-15,43 7 34 0,-1-7-34 0,-42 0 38 0,0 0-38 16,41-7 39-16,-8-10-39 0,-33 17 43 0,0 0-43 16,28-24 44-16,-5-6-44 0,-23 30 30 0,0 0-30 15,21-33 31-15,-5-1-31 0,-16 34 23 0,0 0-23 16,11-38 23-16,-4-7-23 0,-7 45 20 0,0 0-20 16,2-47 20-16,-1 4-20 0,-1 43 18 0,0 0-18 0,0-35 18 15,0 14-18-15,0 21 19 0,0 0-19 0,4-8 20 16,-4 8-20-16,0 0 20 0,0 0-20 0,7 17 21 15,2 30-21-15,-9-47 21 0,0 0-21 0,9 59 22 16,-4 1-22-16,-5-60 22 0,0 0-22 0,5 63 23 16,-1-3-23-16,-4-60 15 0,0 0-15 0,2 59 15 15,-4 0-15-15,2-59 8 0,0 0-8 0,0 55 8 16,7-12-8-16,-7-43 5 0,0 0-5 0,7 32 6 16,0-17-6-16,0 1-1684 0</inkml:trace>
  <inkml:trace contextRef="#ctx0" brushRef="#br0" timeOffset="296">20794 16920 1524 0,'0'0'0'0,"0"0"0"0,-5 12 0 16,5-12 4-16,0 0-4 0,-2 8 5 0,2-8-5 15,0 0 0-15,0 0 0 0,7 6 0 0,13-10 0 0,-20 4 20 16,0 0-20-16,30-3 20 0,5-2-20 0,-35 5 33 16,0 0-33-16,41-9 34 0,-2-3-34 0,-39 12 45 15,0 0-45-15,35-16 46 0,-9-3-46 0,-26 19 45 16,0 0-45-16,20-22 45 0,-4-4-45 0,-16 26 40 15,0 0-40-15,8-28 41 0,-6 2-41 0,-2 26 36 16,0 0-36-16,4-17 37 0,-4 8-37 0,0 9 31 0,0 0-31 16,0 0 31-16,0 0-31 0,0 0 25 0,0 0-25 15,-4 23 26-15,9 22-26 0,-5-45 25 0,0 0-25 16,9 50 25-16,4-2-25 0,-13-48 21 0,0 0-21 0,10 40 22 16,3-11-22-16,-13-29 13 0,0 0-13 0,12 23 14 15,-2-7-14-15,-10-16 3 0,0 0-3 0,15 8 3 16,9-10-3-16,-24 2 0 0,0 0 0 0,28-12 0 15,-10-12 0-15,-18 24-5 0,0 0 5 0,16-26-4 16,0-5 4-16,-16 31-10 0,0 0 10 0,14-31-10 16,5 1 10-16,-19 30-9 0,0 0 9 0,18-24-8 15,-2 10 8-15,-16 14-2 0,0 0 2 0,14-5-2 16,0 5 2-16,-14 0 0 0,0 0 0 0,12 4 0 0,-3 3 0 16,-9-7 2-16,0 0-2 0,9 12 3 0,2 7-3 15,-11-19 4-15,0 0-4 0,9 20 4 0,-4-1-4 16,-5-19 5-16,0 0-5 0,5 16 5 0,2-6-5 15,-7-10 4-15,0 0-4 0,9 7 5 0,2-3-5 16,-11-4 4-16,0 0-4 0,14 0 4 0,7-7-4 16,-21 7 1-16,0 0-1 0,21-10 1 0,-2-4-1 15,-19 14 0-15,0 0 0 0,16-14 1 0,0 7-1 16,-16 7 1-16,0 0-1 0,9-4 1 0,0 6-1 16,-9-2 3-16,0 0-3 0,7 5 4 0,3 4-4 0,-10-9 5 15,0 0-5-15,9 12 5 0,-3 4-5 16,-6-16 6-16,0 0-6 0,3 19 7 0,-3 2-7 0,0 1-1620 15</inkml:trace>
  <inkml:trace contextRef="#ctx0" brushRef="#br0" timeOffset="297">21675 16809 819 0,'0'0'0'0,"0"0"0"0,7 12 0 15,-7-12 153-15,0 0-153 0,3 9 154 0,-3-9-154 16,0 0 117-16,0 0-117 0,4 7 118 0,-4-7-118 16,0 0 77-16,0 0-77 0,3 10 77 0,8 18-77 0,-11-28 52 15,0 0-52-15,12 29 53 0,-1-8-53 16,-11-21 36-16,0 0-36 0,12 17 37 0,4 2-37 0,-16-19 27 15,0 0-27-15,25 14 28 0,6-4-28 0,-31-10 28 0,0 0-28 16,32 0 29-16,5-13-29 0,-37 13 21 0,0 0-21 16,37-26 22-16,-5-6-22 0,-32 32 17 0,0 0-17 15,25-31 18-15,-8 5-18 0,-17 26 14 0,0 0-14 16,11-24 15-16,-6 0-15 0,-5 24 16 0,0 0-16 0,2-16 16 16,-2 16-16-16,0 0 22 0,0 0-22 15,0 0 23-15,0 0-23 0,0 0 24 0,0 0-24 0,5 21 24 16,2 10-24-16,-7-31 22 0,0 0-22 0,13 31 23 15,-1-8-23-15,-12-23 18 0,0 0-18 0,18 21 18 16,6 3-18-16,-24-24 15 0,0 0-15 0,23 21 16 16,-3-13-16-16,-20-8 9 0,0 0-9 0,19 0 10 15,8-8-10-15,-27 8 6 0,0 0-6 0,26-16 6 16,-3-5-6-16,-23 21 4 0,0 0-4 0,16-24 5 16,-6 0-5-16,-10 24 2 0,0 0-2 0,4-23 3 15,-8 3-3-15,4 20 2 0,0 0-2 0,-8-19 3 16,-5 5-3-16,13 14 3 0,0 0-3 0,-12-9 4 15,3 6-4-15,9 3 5 0,0 0-5 0,0 0 5 16,-9 7-5-16,9-7 6 0,0 0-6 0,0 0 6 0,-1 10-6 16,1-10 6-16,0 0-6 0,-4 7 7 15,2 0-7-15,2-7 5 0,0 0-5 0,0 0 6 0,0 8-6 16,0-8 6-16,0 0-6 0,0 0 6 0,0 0-6 16,0 0 5-16,0 0-5 0,13 7 5 0,-1-8-5 15,-12 1 4-15,0 0-4 0,18-4 4 0,-3-1-4 16,-15 5 3-16,0 0-3 0,20-4 4 0,1 4-4 0,-21 0 4 15,0 0-4-15,25 6 4 0,-2 4-4 0,-23-10 4 0,0 0-4 16,23 16 5-16,7 8-5 0,-30-24 5 16,0 0-5-16,28 24 5 0,-5-8-5 0,-23-16 3 0,0 0-3 15,21 8 4-15,-5-4-4 0,-16-4 2 0,0 0-2 16,17-7 2-16,5-14-2 0,-22 21 2 0,0 0-2 16,17-26 2-16,-6-2-2 0,-11 28 1 0,0 0-1 15,5-32 2-15,-3-6-2 0,-2 38 1 0,0 0-1 0,2-47 1 16,1-10-1-16,-3 57 1 0,0 0-1 0,2-59 2 15,-4 9-2-15,2 50 7 0,0 0-7 0,-5-37 8 16,5 20-8-16,0 17 12 0,0 0-12 0,0 0 13 16,0 0-13-16,0 0 17 0,0 0-17 0,-7 17 17 15,9 28-17-15,-2-45 18 0,0 0-18 0,1 54 18 16,-1 0-18-16,0-54 17 0,0 0-17 0,0 46 18 16,2-9-18-16,-2-37 15 0,0 0-15 0,2 29 15 15,3-3-15-15,-5-26 10 0,0 0-10 0,2 24 10 16,1 0-10-16,-3-24 6 0,0 0-6 0,4 23 6 15,-4-9-6-15,0-14 0 0,0 0 0 0,0 8 0 0,0-8 0 16,0 0-1850-16</inkml:trace>
  <inkml:trace contextRef="#ctx0" brushRef="#br0" timeOffset="298">22548 16871 1502 0,'0'0'0'0,"0"0"0"0,0 0 0 15,0 0 10-15,0 0-10 0,0 0 11 0,-9 4-11 16,9-4 16-16,0 0-16 0,0 0 17 0,0 0-17 16,0 0 36-16,0 0-36 0,0 0 37 0,0 0-37 15,0 0 31-15,0 0-31 0,18 1 32 0,12-1-32 16,-30 0 31-16,0 0-31 0,37-3 31 0,1-4-31 0,-38 7 33 15,0 0-33-15,41-9 33 0,3-3-33 0,-44 12 27 0,0 0-27 16,42-14 28-16,-5 1-28 0,-37 13 23 0,0 0-23 16,29-14 24-16,-3-4-24 0,-26 18 20 0,0 0-20 15,18-19 21-15,-6 2-21 0,-12 17 18 0,0 0-18 16,9-12 19-16,-9 12-19 0,0 0 27 0,0 0-27 16,7-7 27-16,-7 7-27 0,0 0 32 0,0 0-32 15,0 0 32-15,-9 12-32 0,9-12 33 0,0 0-33 16,-5 12 33-16,0 9-33 0,5-21 30 0,0 0-30 15,-7 24 31-15,7 2-31 0,0-26 21 0,0 0-21 0,7 28 21 16,1 5-21-16,-8-33 14 0,0 0-14 0,15 29 15 16,2-8-15-16,-17-21 3 0,0 0-3 0,18 14 3 15,5-6-3-15,-23-8-1 0,0 0 1 0,23 0 0 16,3-12 0-16,-26 12-8 0,0 0 8 0,25-19-7 16,-4-5 7-16,-21 24-15 0,0 0 15 0,18-28-15 15,-2-1 15-15,-16 29-9 0,0 0 9 0,15-28-9 16,-2 4 9-16,-13 24-2 0,0 0 2 0,10-21-1 15,1 2 1-15,-11 19 0 0,0 0 0 0,7-15 1 0,-7 6-1 16,0 9 6-16,0 0-6 0,0 0 7 0,-9-3-7 16,9 3 14-16,0 0-14 0,-7 5 15 0,-2 3-15 15,9-8 22-15,0 0-22 0,-7 16 22 0,-5 8-22 16,12-24 29-16,0 0-29 0,-7 26 29 0,3-2-29 16,4-24 21-16,0 0-21 0,0 21 21 0,4-5-21 15,-4-16 17-15,0 0-17 0,5 14 18 0,4-6-18 16,-9-8 8-16,0 0-8 0,14 2 8 0,13-12-8 15,-27 10 1-15,0 0-1 0,28-21 1 0,2-12-1 0,-30 33 0 16,0 0 0-16,23-43 1 0,-11-13-1 0,-12 56 0 16,0 0 0-16,7-65 1 0,-7-17-1 0,0 82 2 0,0 0-2 15,2-78 2-15,5 16-2 0,-7 62 7 0,0 0-7 16,3-47 7-16,4 21-7 0,-7 26 12 0,0 0-12 16,6-10 13-16,-6 10-13 0,0 0 15 0,0 0-15 15,5 14 15-15,6 24-15 0,-11-38 16 0,0 0-16 16,10 55 16-16,1 14-16 0,-11-69 16 0,0 0-16 0,10 75 16 15,1-9-16-15,-11-66 18 0,0 0-18 0,11 52 18 16,-4-23-18-16,-7-29 16 0,0 0-16 0,7 26 16 16,3 5-16-16,-10-31 12 0,0 0-12 0,11 28 12 15,-4-11-12-15,2 0-1985 0</inkml:trace>
  <inkml:trace contextRef="#ctx0" brushRef="#br0" timeOffset="299">23892 17010 1558 0,'0'0'0'0,"0"12"0"0,0 19 0 16,0-31 25-16,0 0-25 0,-14 40 25 0,-9-2-25 15,23-38 22-15,0 0-22 0,-32 33 22 0,-10-2-22 16,42-31-1-16,0 0 1 0,-43 22 0 0,-2-8 0 0,2 2-1179 15</inkml:trace>
  <inkml:trace contextRef="#ctx0" brushRef="#br0" timeOffset="300">19463 18150 1318 0,'0'0'0'0,"0"0"114"15,0 0-114-15,-53-12 114 0,-2 9-114 0,55 3 78 0,0 0-78 16,-51 5 78-16,5 9-78 0,46-14 44 0,0 0-44 15,-39 20 45-15,8 5-45 0,31-25 31 0,0 0-31 16,-22 36 31-16,7 12-31 0,15-48 18 0,0 0-18 16,-4 49 18-16,11-6-18 0,-7-43 16 0,0 0-16 15,19 36 16-15,4-8-16 0,-23-28 10 0,0 0-10 0,37 21 10 16,8-14-10-16,-45-7 9 0,0 0-9 0,45-14 9 16,0-21-9-16,-45 35 4 0,0 0-4 0,31-53 5 15,-4-17-5-15,-27 70 9 0,0 0-9 0,19-72 10 16,-3 3-10-16,-16 69 9 0,0 0-9 0,11-73 10 15,-6-5-10-15,-5 78 13 0,0 0-13 0,-2-78 14 16,-8 0-14-16,10 78 20 0,0 0-20 0,-15-69 21 16,5 15-21-16,10 54 25 0,0 0-25 0,-13-36 26 15,6 15-26-15,7 21 34 0,0 0-34 0,-3-8 34 16,3 8-34-16,0 0 34 0,0 0-34 0,0 22 35 16,2 37-35-16,-2-59 28 0,0 0-28 0,8 76 29 15,8 9-29-15,-16-85 32 0,0 0-32 0,22 81 32 0,9-10-32 16,-31-71 26-16,0 0-26 0,43 62 27 0,13-3-27 15,-56-59 23-15,0 0-23 0,58 49 23 0,-3-13-23 16,-55-36 18-16,0 0-18 0,48 23 19 0,-11-15-19 16,-37-8 15-16,0 0-15 0,30-10 15 0,-7-16-15 15,-23 26 9-15,0 0-9 0,17-36 10 0,-6-4-10 16,-11 40 7-16,0 0-7 0,3-43 7 0,-8 3-7 0,5 40 3 16,0 0-3-16,-9-35 4 0,-3 6-4 0,12 29 2 15,0 0-2-15,-9-19 3 0,0 12-3 0,9 7 2 16,0 0-2-16,-5 8 2 0,-4 17-2 0,9-25 2 15,0 0-2-15,-3 39 3 0,6 19-3 0,-3-58 4 0,0 0-4 16,11 60 4-16,10 2-4 0,-21-62 2 0,0 0-2 16,28 54 2-16,9-19-2 0,-37-35 0 0,0 0 0 15,49 14 1-15,13-20-1 0,-62 6 0 0,0 0 0 0,58-19 0 16,-17-10 0-16,0-1-1902 0</inkml:trace>
  <inkml:trace contextRef="#ctx0" brushRef="#br0" timeOffset="301">20225 17603 1468 0,'0'0'0'0,"0"0"0"0,0 19 0 0,0-19-8 16,0 0 8-16,2 21-8 0,1 2 8 0,-3-23-23 15,0 0 23-15,9 43-23 0,5 36 23 0,-14-79 9 16,0 0-9-16,26 89 9 0,1-8-9 0,-27-81 27 15,0 0-27-15,28 80 27 0,-3-3-27 0,-25-77 41 16,0 0-41-16,25 70 41 0,-1-17-41 0,3 3-1110 0</inkml:trace>
  <inkml:trace contextRef="#ctx0" brushRef="#br0" timeOffset="302">20322 18157 1398 0,'0'0'0'0,"0"0"75"0,0 0-75 0,46-5 75 16,5-4-75-16,-51 9 29 0,0 0-29 0,54-10 30 15,3-4-30-15,-57 14 5 0,0 0-5 0,56-17 6 16,-4-6-6-16,-52 23 7 0,0 0-7 0,40-26 7 0,-15-1-7 16,-25 27 8-16,0 0-8 0,12-28 8 0,-10 4-8 15,-2 24 23-15,0 0-23 0,-9-21 24 16,-9 9-24-16,18 12 32 0,0 0-32 0,-24 0 32 0,1 14-32 15,23-14 34-15,0 0-34 0,-20 29 35 0,3 18-35 16,17-47 40-16,0 0-40 0,-11 46 41 0,9-9-41 16,2-37 40-16,0 0-40 0,9 34 41 0,12 6-41 15,-21-40 34-15,0 0-34 0,32 33 35 0,10-14-35 16,-42-19 23-16,0 0-23 0,52 5 23 0,8-13-23 16,1-1-1519-16</inkml:trace>
  <inkml:trace contextRef="#ctx0" brushRef="#br0" timeOffset="303">21160 17916 1671 0,'-9'-5'0'0,"9"5"126"0,0 0-126 0,-37 7 126 16,0 24-126-16,37-31 55 0,0 0-55 0,-23 44 55 0,16 6-55 15,7-50 18-15,0 0-18 0,7 47 19 16,10-6-19-16,-17-41 18 0,0 0-18 0,30 38 18 0,11-2-18 15,-41-36 18-15,0 0-18 0,44 32 18 0,2-13-18 16,-46-19 10-16,0 0-10 0,46 3 10 0,-2-15-10 16,-44 12 5-16,0 0-5 0,46-24 6 0,-2-13-6 15,-44 37 3-15,0 0-3 0,37-46 3 0,-11-6-3 16,-26 52 0-16,0 0 0 0,18-61 1 0,-13-11-1 16,-5 72 0-16,0 0 0 0,-3-73 0 0,-11 2 0 0,14 71 0 15,0 0 0-15,-27-62 0 0,-5 10 0 0,32 52 0 16,0 0 0-16,-28-45 0 0,9 12 0 0,19 33 0 15,0 0 0-15,-11-21 0 0,6 14 0 0,5 7 4 16,0 0-4-16,0 0 4 0,2 11-4 0,-2-11 10 0,0 0-10 16,9 24 10-16,12 19-10 0,-21-43 15 0,0 0-15 15,26 57 16-15,6 19-16 0,-32-76 17 0,0 0-17 16,33 80 17-16,-1-11-17 0,-32-69 15 0,0 0-15 0,27 62 16 16,-10-11-16-16,-17-51 4 0,0 0-4 0,14 39 4 15,2-9-4-15,0-1-1674 0</inkml:trace>
  <inkml:trace contextRef="#ctx0" brushRef="#br0" timeOffset="304">21424 18096 1630 0,'4'-8'0'0,"-4"8"79"0,0 0-79 0,26-35 79 0,11-1-79 15,-37 36 37-15,0 0-37 0,41-30 38 0,-2 8-38 16,-39 22 5-16,0 0-5 0,33-16 6 0,-8 15-6 15,-25 1 17-15,0 0-17 0,28 10 18 0,4 18-18 16,-32-28 26-16,0 0-26 0,30 27 27 0,-11-8-27 16,-19-19 28-16,0 0-28 0,20 19 28 0,10 7-28 15,-30-26 26-15,0 0-26 0,28 23 26 0,0-11-26 16,-28-12 16-16,0 0-16 0,28 5 17 0,0-8-17 16,-28 3 15-16,0 0-15 0,20-11 15 0,-4-8-15 15,-16 19 14-15,0 0-14 0,5-24 15 0,-14-10-15 0,9 34 14 16,0 0-14-16,-21-39 15 0,-12 0-15 0,33 39 15 0,0 0-15 15,-38-35 15-15,5 14-15 0,33 21 13 0,0 0-13 16,-28-7 14-16,5 14-14 16,23-7 22-16,0 0-22 0,-14 16 23 0,7 6-23 0,7-22 21 0,0 0-21 15,-2 21 22-15,4 0-22 0,-2-21 20 0,0 0-20 16,3 17 20-16,2-5-20 0,-5-12 17 0,0 0-17 0,15 12 17 16,9 2-17-16,-24-14 14 0,0 0-14 0,32 9 15 15,5-7-15-15,-37-2 11 0,0 0-11 0,37-7 11 16,0-11-11-16,-37 18 7 0,0 0-7 0,34-31 7 15,-4-12-7-15,-30 43 5 0,0 0-5 0,26-50 5 16,-5 0-5-16,-21 50 9 0,0 0-9 0,13-40 9 16,-5 19-9-16,-8 21 14 0,0 0-14 0,7-7 15 15,1 11-15-15,-8-4 14 0,0 0-14 0,14 26 14 16,2 32-14-16,-16-58 15 0,0 0-15 0,21 61 15 16,-4-21-15-16,-17-40 15 0,0 0-15 0,20 29 16 15,10-5-16-15,-30-24 13 0,0 0-13 0,37 14 14 0,12-12-14 16,-49-2 6-16,0 0-6 0,46-12 7 0,-12-14-7 15,-3 0-1936-15</inkml:trace>
  <inkml:trace contextRef="#ctx0" brushRef="#br0" timeOffset="305">25333 17513 102 0,'0'0'0'0,"0"0"0"15,0 0 0-15,0 0 215 0,0 0-215 0,7 4 216 16,-7-4-216-16,0 0 197 0,0 0-197 0,11-18 198 0,-6-4-198 16,-5 22 79-16,0 0-79 0,3-19 80 0,-1 5-80 15,-2 14 121-15,0 0-121 0,0 0 122 0,0 0-122 16,0 0 97-16,0 0-97 0,9 21 98 0,2 38-98 16,-11-59 80-16,0 0-80 0,14 71 80 0,2-2-80 15,-16-69 73-15,0 0-73 0,12 73 74 0,-3 13-74 16,-9-86 53-16,0 0-53 0,9 80 53 0,1-27-53 15,-10-53 43-15,0 0-43 0,14 38 44 0,2-13-44 16,-16-25 26-16,0 0-26 0,23 12 27 0,9-11-27 0,-32-1 15 16,0 0-15-16,35-10 16 0,2-14-16 0,-37 24 9 15,0 0-9-15,34-38 10 0,-6-9-10 0,-28 47 7 16,0 0-7-16,28-47 8 0,-5 14-8 0,-23 33 13 0,0 0-13 16,19-20 14-16,-6 14-14 0,-13 6 19 0,0 0-19 15,17 18 19-15,8 27-19 0,-25-45 19 0,0 0-19 16,16 50 20-16,-16-5-20 0,0-45 15 0,0 0-15 15,-14 40 15-15,-11-7-15 0,25-33 11 0,0 0-11 0,-33 26 12 16,-3-7-12-16,36-19 7 0,0 0-7 0,-33 12 7 16,-1-9-7-16,34-3 1 0,0 0-1 0,-26-5 2 15,12-9-2-15,14 14 0 0,0 0 0 0,0-17 0 16,12 0 0-16,-12 17-1 0,0 0 1 0,21-18 0 16,8-1 0-16,-29 19-3 0,0 0 3 0,35-21-2 15,4-5 2-15,-39 26-4 0,0 0 4 0,44-29-4 16,5-12 4-16,-49 41-4 0,0 0 4 0,55-42-4 15,5 6 4-15,-60 36-4 0,0 0 4 0,56-31-3 16,-19 6 3-16,-37 25-3 0,0 0 3 0,23-19-2 16,-19 4 2-16,-4 15-1 0,0 0 1 0,-9-11 0 15,-9 8 0-15,18 3 0 0,0 0 0 0,-24 5 1 0,-10 12-1 16,34-17 6-16,0 0-6 0,-33 33 6 0,6 16-6 16,27-49 17-16,0 0-17 0,-14 52 17 0,14-7-17 15,0-45 27-15,0 0-27 0,23 38 27 0,17-5-27 16,-40-33 31-16,0 0-31 0,55 22 31 0,3-13-31 15,-58-9 29-15,0 0-29 0,64-2 30 0,1-8-30 16,-65 10 22-16,0 0-22 0,64-23 23 0,-10-10-23 0,3-1-1852 16</inkml:trace>
  <inkml:trace contextRef="#ctx0" brushRef="#br0" timeOffset="306">27160 17738 1636 0,'-8'0'0'16,"8"0"95"-16,0 0-95 0,-34 31 96 0,-3 28-96 15,37-59 42-15,0 0-42 0,-26 59 42 0,11-14-42 16,15-45 17-16,0 0-17 0,-5 31 17 0,7-5-17 15,-2-26 8-15,0 0-8 0,5 19 9 0,-1-10-9 16,-4-9 3-16,0 0-3 0,7 7 4 0,10 1-4 16,-17-8 1-16,0 0-1 0,29 4 1 0,9-14-1 15,-38 10 0-15,0 0 0 0,41-26 0 0,-2-16 0 0,-39 42 0 16,0 0 0-16,33-43 0 0,-4 1 0 0,-29 42-1 16,0 0 1-16,21-34 0 0,-9 9 0 0,-12 25 0 0,0 0 0 15,9-13 1-15,-9 13-1 0,0 0 5 0,0 0-5 16,16 12 5-16,7 27-5 0,-23-39 14 0,0 0-14 15,23 44 14-15,-2-11-14 0,-21-33 24 0,0 0-24 16,19 22 24-16,-1-5-24 0,-18-17 31 0,0 0-31 0,16 13 32 16,-4-5-32-16,-12-8 27 0,0 0-27 15,19-2 28-15,11-13-28 0,-30 15 26 0,0 0-26 0,29-31 27 16,-10-23-27-16,-19 54 20 0,0 0-20 0,14-59 21 16,-3 6-21-16,-11 53 18 0,0 0-18 0,7-54 19 15,-7-5-19-15,0 59 22 0,0 0-22 0,-4-71 22 16,-5-7-22-16,9 78 25 0,0 0-25 0,-10-69 25 15,-4 19-25-15,14 50 28 0,0 0-28 0,-14-33 28 16,3 17-28-16,11 16 27 0,0 0-27 0,-7 0 27 16,2 16-27-16,5-16 24 0,0 0-24 0,-2 38 24 15,5 28-24-15,-3-66 19 0,0 0-19 0,9 74 19 16,5-10-19-16,-14-64 19 0,0 0-19 0,18 61 20 0,1 3-20 16,-19-64 12-16,0 0-12 0,22 64 13 0,-3-7-13 15,-19-57 8-15,0 0-8 0,14 43 8 0,-7-22-8 16,-7-21 6-16,0 0-6 0,14 12 6 0,11-1-6 15,-25-11 1-15,0 0-1 0,30-4 2 16,-2-18-2-16,-28 22 0 0,0 0 0 0,21-35 1 0,-8-3-1 16,-13 38 0-16,0 0 0 0,3-36 0 0,-8 6 0 15,5 30-1-15,0 0 1 0,-5-24 0 0,-2 7 0 0,7 17 0 16,0 0 0-16,-2-11 0 0,2 11 0 0,0 0 0 16,0 0 0-16,0 0 0 0,0 0 0 0,0 0 0 15,0 0 0-15,23-2 0 0,10-1 0 0,-33 3 0 16,0 0 0-16,37-7 0 0,-3-3 0 0,-34 10 0 0,0 0 0 15,26-18 0-15,-1-4 0 0,-25 22 0 0,0 0 0 16,19-33 0-16,-3-12 0 0,-16 45-1 0,0 0 1 16,11-54 0-16,-6-10 0 0,-5 64 0 0,0 0 0 15,2-64 0-15,-4 12 0 0,2 52 0 0,0 0 0 0,-7-39 0 16,-5 13 0-16,12 26 0 0,0 0 0 16,-13-11 0-16,13 11 0 0,0 0 0 0,0 0 0 0,-10 24 0 15,3 21 0-15,7-45 0 0,0 0 0 0,-6 61 1 16,6 13-1-16,0-74 1 0,0 0-1 0,4 68 1 15,3-20-1-15,-7-48 2 0,0 0-2 0,9 38 2 16,1-5-2-16,-10-33 2 0,0 0-2 0,13 30 2 16,1-6-2-16,-14-24 2 0,0 0-2 0,14 19 2 15,-2-9-2-15,-12-10 1 0,0 0-1 0,23 4 2 16,16-6-2-16,-39 2 0 0,0 0 0 0,39-8 1 0,-9-8-1 16,-30 16 0-16,0 0 0 0,19-17 0 0,-13-6 0 15,-6 23 0-15,0 0 0 0,1-19 0 0,-1 5 0 16,0 14 0-16,0 0 0 0,0 0 0 0,-12 9 0 15,12-9 0-15,0 0 0 0,-9 19 0 0,2 10 0 16,7-29 0-16,0 0 0 0,0 32 0 0,7 0 0 16,-7-32 0-16,0 0 0 0,18 30 0 0,8-8 0 0,-26-22-1 15,0 0 1-15,39 11 0 0,12-15 0 0,0 1-1971 16</inkml:trace>
  <inkml:trace contextRef="#ctx0" brushRef="#br0" timeOffset="307">29042 17363 998 0,'0'0'0'0,"0"0"0"0,0-9 0 16,0 9 100-16,0 0-100 0,0-7 101 0,0 7-101 15,0 0 120-15,0 0-120 0,0 0 120 0,4 14-120 16,-4-14 84-16,0 0-84 0,7 33 84 0,9 33-84 16,-16-66 52-16,0 0-52 0,19 72 53 0,-1-2-53 15,-18-70 37-15,0 0-37 0,14 67 37 0,-7-5-37 16,-7-62 23-16,0 0-23 0,2 63 24 0,-4-5-24 16,2-58 16-16,0 0-16 0,0 47 16 0,5-17-16 0,1-3-1339 15</inkml:trace>
  <inkml:trace contextRef="#ctx0" brushRef="#br0" timeOffset="308">28988 17762 1519 0,'7'-8'0'0,"-7"8"78"0,0 0-78 16,40-28 79-16,15 0-79 0,-55 28 33 0,0 0-33 0,58-22 34 15,-3 5-34-15,-55 17 1 0,0 0-1 16,41-11 1-16,-17 8-1 0,-24 3 9 0,0 0-9 0,27 12 9 15,11 19-9-15,-38-31 19 0,0 0-19 0,38 36 20 16,-14 4-20-16,-24-40 26 0,0 0-26 0,18 33 26 16,-4-9-26-16,-14-24 29 0,0 0-29 0,16 21 29 15,3-2-29-15,-19-19 25 0,0 0-25 0,30 10 25 16,9-10-25-16,-39 0 24 0,0 0-24 0,37-10 25 16,-10-12-25-16,-27 22 26 0,0 0-26 0,14-28 26 15,-13-3-26-15,-1 31 25 0,0 0-25 0,-14-31 26 16,-16 6-26-16,30 25 28 0,0 0-28 0,-38-19 28 0,-7 2-28 15,45 17 27-15,0 0-27 0,-45-10 27 0,4 8-27 16,41 2 31-16,0 0-31 0,-34 3 31 0,8 1-31 16,26-4 13-16,0 0-13 0,-11 3 14 0,18-1-14 15,1 0-1675-15</inkml:trace>
  <inkml:trace contextRef="#ctx0" brushRef="#br0" timeOffset="309">30605 17839 1223 0,'0'0'0'15,"0"0"164"-15,0 0-164 0,0 0 165 0,4-14-165 16,-4 14 99-16,0 0-99 0,3-12 99 0,1-4-99 16,-4 16 67-16,0 0-67 0,0-17 68 0,-7-1-68 15,7 18 52-15,0 0-52 0,-16-17 52 0,-16 0-52 16,32 17 42-16,0 0-42 0,-40-12 42 0,-8 5-42 16,48 7 34-16,0 0-34 0,-49 3 35 0,6 11-35 0,43-14 27 15,0 0-27-15,-30 26 28 0,14 10-28 0,16-36 23 16,0 0-23-16,-5 44 23 0,10 8-23 0,-5-52 10 15,0 0-10-15,9 45 11 0,0-19-11 0,-9-26 4 16,0 0-4-16,19 24 4 0,17 5-4 0,-36-29 1 0,0 0-1 16,37 24 2-16,-6-15-2 0,-31-9 0 0,0 0 0 15,34-3 1-15,8-15-1 0,-42 18 0 0,0 0 0 16,37-34 0-16,-5-20 0 0,-32 54-1 0,0 0 1 16,28-62 0-16,-5-2 0 0,-23 64 0 0,0 0 0 0,11-71 0 15,-13-5 0-15,2 76 1 0,0 0-1 0,-9-83 2 16,-3-4-2-16,12 87 3 0,0 0-3 0,-16-74 4 15,-3 15-4-15,19 59 5 0,0 0-5 0,-20-43 5 16,6 15-5-16,14 28 8 0,0 0-8 0,-12-12 9 16,-2 13-9-16,14-1 11 0,0 0-11 0,-11 16 11 15,1 13-11-15,10-29 11 0,0 0-11 0,-2 47 11 16,9 21-11-16,-7-68 10 0,0 0-10 0,14 69 11 16,12 0-11-16,-26-69 8 0,0 0-8 0,30 62 9 15,0-10-9-15,-30-52 6 0,0 0-6 0,29 40 7 16,-5-9-7-16,-24-31 5 0,0 0-5 0,34 25 6 15,12-6-6-15,-46-19 5 0,0 0-5 0,47 6 6 0,3-12-6 16,-50 6 2-16,0 0-2 0,44-19 3 0,-11-9-3 16,-33 28 3-16,0 0-3 0,20-33 3 0,-17 2-3 15,-3 31 2-15,0 0-2 0,-7-33 3 0,-9 0-3 16,16 33 3-16,0 0-3 0,-21-24 3 0,-4 15-3 16,25 9 2-16,0 0-2 0,-24 7 3 0,6 16-3 0,18-23 2 15,0 0-2-15,-9 29 2 0,9 2-2 0,0-31 1 16,0 0-1-16,13 33 1 0,13 10-1 0,-26-43 0 15,0 0 0-15,35 42 1 0,4-9-1 0,-39-33 0 0,0 0 0 16,42 26 0-16,3-13 0 0,-45-13 0 0,0 0 0 16,40 2 0-16,-1-16 0 0,-39 14-7 0,0 0 7 15,33-24-7-15,-6-9 7 0,-27 33-23 0,0 0 23 16,26-43-22-16,4-14 22 0,0-2-1743 0</inkml:trace>
  <inkml:trace contextRef="#ctx0" brushRef="#br0" timeOffset="310">31182 17176 1446 0,'0'0'0'0,"0"0"0"16,0 14 0-16,0-14 5 0,0 0-5 0,0 19 5 16,0 3-5-16,0-22 12 0,0 0-12 0,2 38 12 15,3 18-12-15,-5-56 56 0,0 0-56 0,7 65 57 16,0 6-57-16,-7-71 55 0,0 0-55 0,7 71 55 16,-1-8-55-16,-6-63 50 0,0 0-50 0,5 53 50 15,2-9-50-15,-7-44 32 0,0 0-32 0,7 31 32 16,0-12-32-16,0 0-1341 0</inkml:trace>
  <inkml:trace contextRef="#ctx0" brushRef="#br0" timeOffset="311">31217 17653 1580 0,'0'0'0'0,"0"0"0"0,7-8 0 16,-7 8 26-16,0 0-26 0,11-7 26 0,7-2-26 15,-18 9 53-15,0 0-53 0,26-12 54 0,9-3-54 0,-35 15 60 16,0 0-60-16,37-18 61 0,4-3-61 0,-41 21 46 15,0 0-46-15,39-27 46 0,-6-6-46 0,-33 33 41 16,0 0-41-16,28-33 41 0,-12 7-41 0,-16 26 38 0,0 0-38 16,11-21 39-16,-6 13-39 0,-5 8 27 0,0 0-27 15,0 0 28-15,-9 20-28 0,9-20 18 0,0 0-18 16,-8 26 19-16,-3 14-19 0,11-40 15 0,0 0-15 16,-7 36 15-16,7-11-15 0,0-25 10 0,0 0-10 15,3 17 11-15,3-7-11 0,-6-10 5 0,0 0-5 0,9 9 6 16,1 1-6-16,-10-10 2 0,0 0-2 0,21 11 3 15,13-3-3-15,-34-8 1 0,0 0-1 0,40-1 2 16,6-17-2-16,2 1-1645 0</inkml:trace>
  <inkml:trace contextRef="#ctx0" brushRef="#br0" timeOffset="312">31780 17243 1591 0,'0'0'0'0,"0"0"0"15,-7 9 0-15,7-9 17 0,0 0-17 0,-5 10 18 16,3 4-18-16,2-14 81 0,0 0-81 0,2 23 82 15,5 10-82-15,-7-33 75 0,0 0-75 0,12 41 76 0,7 8-76 16,-19-49 43-16,0 0-43 0,20 39 44 16,-8-18-44-16,-12-21 34 0,0 0-34 0,13 16 34 15,4-4-34-15,-17-12 24 0,0 0-24 0,27 3 25 0,13-15-25 16,-40 12 11-16,0 0-11 0,39-28 12 0,-7-13-12 16,-32 41 3-16,0 0-3 0,23-49 4 0,-7 1-4 15,-16 48 2-15,0 0-2 0,8-50 2 0,-6-7-2 16,-2 57 2-16,0 0-2 0,-3-59 2 0,-4-5-2 0,7 64 3 15,0 0-3-15,-7-54 3 0,5 27-3 0,2 27 12 16,0 0-12-16,0 0 12 0,-2 29-12 0,2-29 26 16,0 0-26-16,0 43 26 0,0 13-26 0,0-56 31 15,0 0-31-15,2 53 32 0,0-13-32 0,-2-40 30 16,0 0-30-16,3 42 31 0,1 4-31 0,-4-46 21 0,0 0-21 16,1 50 22-16,-1-1-22 0,0-49 14 0,0 0-14 15,0 40 15-15,2-9-15 0,-2-31 1 0,0 0-1 0,2 22 2 16,3-8-2-16,0 0-1788 0</inkml:trace>
  <inkml:trace contextRef="#ctx0" brushRef="#br0" timeOffset="313">32140 17418 1491 0,'0'0'0'0,"0"0"0"16,10-19 0-16,-10 19 1 0,0 0-1 0,15-16 1 15,2 3-1-15,-17 13 0 0,0 0 0 0,23-11 0 16,7 4 0-16,0 0-1060 0</inkml:trace>
  <inkml:trace contextRef="#ctx0" brushRef="#br0" timeOffset="314">31713 18039 1784 0,'-2'12'0'0,"2"-12"1"0,0 0-1 15,-10 51 1-15,-1-1-1 0,11-50-4 0,0 0 4 16,-7 40-4-16,5-18 4 0,2-22-92 0,0 0 92 0,9 12-91 16,14-13 91-16,0-1-1137 0</inkml:trace>
  <inkml:trace contextRef="#ctx0" brushRef="#br0" timeOffset="315">31766 17743 1384 0,'0'0'0'16,"0"0"75"-16,0 0-75 0,-7-8 75 0,3-3-75 16,4 11 14-16,0 0-14 0,13-7 14 0,20 4-14 15,-33 3-3-15,0 0 3 0,41-3-2 0,-6-4 2 16,-1-2-1108-16</inkml:trace>
  <inkml:trace contextRef="#ctx0" brushRef="#br0" timeOffset="316">32027 17932 1549 0,'0'26'0'0,"0"-26"38"0,0 0-38 15,-2 68 38-15,-5-3-38 0,7-65 4 0,0 0-4 16,-10 57 5-16,-3-8-5 0,13-49 2 0,0 0-2 15,-14 41 2-15,2-9-2 0,12-32 0 0,0 0 0 16,-7 19 0-16,7-19 0 0,0 0-3 0,0 0 3 16,0 0-2-16,5-14 2 0,-5 14-8 0,0 0 8 15,3-19-7-15,1-4 7 0,-4 23-14 0,0 0 14 16,4-22-13-16,1 3 13 0,-5 19 0 0,0 0 0 0,7-21 0 16,0 2 0-16,-7 19 11 0,0 0-11 0,11-19 11 15,4 0-11-15,-15 19 31 0,0 0-31 0,30-19 31 16,18-2-31-16,-2 0-1197 0</inkml:trace>
  <inkml:trace contextRef="#ctx0" brushRef="#br0" timeOffset="317">32351 18212 1960 0,'0'0'0'16,"0"0"38"-16,0 0-38 0,-35-19 38 0,-7-24-38 15,42 43 16-15,0 0-16 0,-27-66 16 0,33-20-16 16,-1 1-1491-16</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6:50:37.671"/>
    </inkml:context>
    <inkml:brush xml:id="br0">
      <inkml:brushProperty name="width" value="0.05292" units="cm"/>
      <inkml:brushProperty name="height" value="0.05292" units="cm"/>
      <inkml:brushProperty name="color" value="#FF0000"/>
    </inkml:brush>
  </inkml:definitions>
  <inkml:trace contextRef="#ctx0" brushRef="#br0">14085 6815 651 0,'0'0'0'0,"0"0"0"0,0 0 0 15,0 0 47-15,0 0-47 0,-23-7 48 0,23 7-48 16,0 0 104-16,0 0-104 0,-13 7 105 0,1 14-105 16,12-21 89-16,0 0-89 0,-7 31 89 0,12 10-89 0,-5-41 57 15,0 0-57-15,11 52 57 0,5 9-57 0,-16-61 32 16,0 0-32-16,23 66 32 0,8 6-32 0,-31-72 25 15,0 0-25-15,37 76 26 0,16 9-26 0,-53-85 18 16,0 0-18-16,55 73 19 0,-6-19-19 0,-49-54 17 16,0 0-17-16,41 38 17 0,0-14-17 0,-41-24 14 0,0 0-14 15,28 14 15-15,-5-7-15 0,-23-7 14 0,0 0-14 16,21-7 15-16,-3-11-15 0,-18 18 13 0,0 0-13 16,14-27 13-16,0-6-13 0,-14 33 7 0,0 0-7 15,17-49 7-15,1-9-7 0,1-1-1089 0</inkml:trace>
  <inkml:trace contextRef="#ctx0" brushRef="#br0" timeOffset="198.3">14288 7147 987 0,'0'0'0'0,"0"0"0"0,5-5 0 16,-5 5 8-16,0 0-8 0,14-10 8 0,12-11-8 16,-26 21 6-16,0 0-6 0,27-21 7 0,-13 0-7 15,-14 21 0-15,0 0 0 0,5-20 0 0,-7-8 0 16,1-3-702-16</inkml:trace>
  <inkml:trace contextRef="#ctx0" brushRef="#br0" timeOffset="347.47">14125 6649 718 0,'0'0'0'16,"0"0"0"-16,0 10 0 0,0-10 9 0,0 0-9 15,0 11 9-15,0-11-9 16,0 0 17-16,0 0-17 0,0 0 17 0,9-4-17 0,-9 4 0 0,0 0 0 16,16-12 1-16,23-9-1 0,-2 2-519 0</inkml:trace>
  <inkml:trace contextRef="#ctx0" brushRef="#br0" timeOffset="1066.25">15039 7030 527 0,'0'0'0'0,"0"0"0"0,0 0 0 0,0 0 37 16,0 0-37-16,-9 3 37 0,9-3-37 0,0 0 63 16,0 0-63-16,-7-3 63 0,-2 3-63 0,9 0 67 0,0 0-67 15,-16 0 67-15,-1 0-67 0,17 0 68 16,0 0-68-16,-23 3 68 0,-5 2-68 0,28-5 64 0,0 0-64 16,-32 16 64-16,4 1-64 0,28-17 52 0,0 0-52 15,-23 23 53-15,7 1-53 0,16-24 44 0,0 0-44 0,-11 24 44 16,4 9-44-16,7-33 32 0,0 0-32 0,0 31 33 15,9-5-33-15,-9-26 23 0,0 0-23 0,12 19 24 16,1-10-24-16,-13-9 18 0,0 0-18 0,14 3 18 16,2-11-18-16,-16 8 14 0,0 0-14 0,17-16 15 15,-3-12-15-15,-14 28 12 0,0 0-12 0,13-31 13 16,-4 5-13-16,-9 26 11 0,0 0-11 0,5-22 11 16,-2 1-11-16,-3 21 15 0,0 0-15 0,0-16 16 15,0 6-16-15,0 10 18 0,0 0-18 0,0 0 19 16,14 0-19-16,-14 0 20 0,0 0-20 0,22 22 21 15,15 29-21-15,-37-51 24 0,0 0-24 0,49 77 25 0,18 36-25 16,-67-113 29-16,0 0-29 0,74 109 30 0,-9-31-30 16,-65-78 31-16,0 0-31 0,53 71 32 0,-19 7-32 15,-34-78 29-15,0 0-29 0,18 76 29 0,-4 0-29 16,-14-76 36-16,0 0-36 0,1 62 36 0,-8-22-36 16,7-40 41-16,0 0-41 0,-12 29 41 0,-6-9-41 15,18-20 38-15,0 0-38 0,-31 8 38 0,-10-11-38 16,41 3 36-16,0 0-36 0,-44-21 36 0,12-17-36 15,32 38 34-15,0 0-34 0,-17-61 34 0,17-18-34 0,0 79 16 16,0 0-16-16,21-82 17 0,14 6-17 0,-35 76 8 16,0 0-8-16,55-81 8 0,3-19-8 0,2-1-1665 15</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5T07:32:39.632"/>
    </inkml:context>
    <inkml:brush xml:id="br0">
      <inkml:brushProperty name="width" value="0.05292" units="cm"/>
      <inkml:brushProperty name="height" value="0.05292" units="cm"/>
      <inkml:brushProperty name="color" value="#FF0000"/>
    </inkml:brush>
  </inkml:definitions>
  <inkml:trace contextRef="#ctx0" brushRef="#br0">27423 10262 1401 0,'0'0'0'0,"0"0"0"0,0 0 0 0,0 0 80 15,0 0-80-15,20 0 80 0,-20 0-80 0,0 0 148 16,0 0-148-16,0 0 148 0,1 12-148 0,-1-12 95 16,0 0-95-16,-3 23 95 0,-2 8-95 0,5-31 60 15,0 0-60-15,-4 50 61 0,0 19-61 0,4-69 39 0,0 0-39 16,0 80 39-16,4-13-39 0,-4-67 27 0,0 0-27 15,5 63 27-15,6-3-27 0,-11-60 20 16,0 0-20-16,10 64 20 0,-1 2-20 0,-9-66 18 0,0 0-18 16,9 59 18-16,0-14-18 0,-9-45 11 0,0 0-11 0,9 33 11 15,-2-12-11-15,-7-21 8 0,0 0-8 0,3 15 8 16,1-10-8-16,-4-5 7 0,0 0-7 0,0 0 8 16,12 7-8-16,-12-7 7 0,0 0-7 0,20 0 8 15,20-3-8-15,-40 3 7 0,0 0-7 0,53-4 8 16,4-1-8-16,-57 5 7 0,0 0-7 0,56-5 8 15,-7 2-8-15,-49 3 7 0,0 0-7 0,39 0 8 16,-12-4-8-16,-27 4 7 0,0 0-7 0,17 0 8 16,-3-5-8-16,-14 5 2 0,0 0-2 0,13-4 3 15,-4-2-3-15,-9 6 0 0,0 0 0 0,14-13 0 16,9-14 0-16,0 1-1822 0</inkml:trace>
  <inkml:trace contextRef="#ctx0" brushRef="#br0" timeOffset="501.85">28190 10269 1267 0,'0'0'0'0,"0"0"0"15,-14-7 0-15,14 7 40 0,0 0-40 16,-14-2 41-16,0 2-41 0,14 0 84 0,0 0-84 0,-12 6 85 16,1 8-85-16,11-14 61 0,0 0-61 0,-9 22 62 15,1 9-62-15,8-31 50 0,0 0-50 0,-6 49 50 16,3 23-50-16,3-72 43 0,0 0-43 0,0 75 44 0,5-8-44 16,-5-67 32-16,0 0-32 0,11 61 32 0,5 5-32 15,-16-66 26-15,0 0-26 0,22 67 27 0,8 1-27 16,-30-68 22-16,0 0-22 0,30 53 23 0,-7-16-23 15,-23-37 18-15,0 0-18 0,29 24 18 0,11-3-18 16,-40-21 14-16,0 0-14 0,41 12 15 0,-4-9-15 16,-37-3 11-16,0 0-11 0,33-9 11 0,-5-3-11 15,-28 12 3-15,0 0-3 0,29-22 4 0,-3-4-4 0,-26 26 0 16,0 0 0-16,21-35 0 0,-7-3 0 0,1 2-1503 16</inkml:trace>
  <inkml:trace contextRef="#ctx0" brushRef="#br0" timeOffset="684.03">28289 10710 1244 0,'0'0'0'0,"7"4"0"16,9 5 0-16,-16-9 18 0,0 0-18 0,18 10 19 15,1-10-19-15,-19 0 31 0,0 0-31 0,25-4 32 16,10-8-32-16,-35 12 0 0,0 0 0 0,35-15 0 15,-1-3 0-15,0-2-948 0</inkml:trace>
  <inkml:trace contextRef="#ctx0" brushRef="#br0" timeOffset="876.9">28150 10359 1255 0,'0'0'0'0,"0"0"0"0,0 0 0 15,0 0 11-15,0 0-11 0,0 0 11 0,0 0-11 16,0 0 50-16,0 0-50 0,21-14 50 0,21-5-50 16,-42 19 50-16,0 0-50 0,55-21 51 0,5 4-51 15,-60 17 30-15,0 0-30 0,64-10 30 0,-1 5-30 16,-63 5 24-16,0 0-24 0,71-6 24 0,-3 6-24 0,1 0-1130 16</inkml:trace>
  <inkml:trace contextRef="#ctx0" brushRef="#br0" timeOffset="1296.83">28924 10385 1211 0,'0'0'0'0,"0"0"0"0,0-7 0 16,0 7 17-16,0 0-17 0,0 0 17 0,0 0-17 15,0 0 12-15,0 0-12 0,11 17 12 0,1 34-12 16,-12-51 57-16,0 0-57 0,13 60 57 0,-3 3-57 0,-10-63 52 16,0 0-52-16,7 60 53 0,-2-1-53 0,-5-59 44 15,0 0-44-15,4 61 44 0,-4 4-44 0,0-65 32 16,0 0-32-16,2 57 33 0,3-12-33 0,0 2-1171 15</inkml:trace>
  <inkml:trace contextRef="#ctx0" brushRef="#br0" timeOffset="1581.83">28924 10394 1367 0,'0'0'0'0,"0"-11"0"16,-2-11 0-16,2 22 31 0,0 0-31 0,-5-28 32 15,0-5-32-15,5 33 66 0,0 0-66 0,0-24 67 16,5 8-67-16,-5 16 84 0,0 0-84 0,9-10 84 16,7 1-84-16,-16 9 53 0,0 0-53 0,37-1 54 15,35 9-54-15,-72-8 50 0,0 0-50 0,85 21 50 16,-4 14-50-16,-81-35 42 0,0 0-42 0,67 57 43 16,-16 24-43-16,-51-81 41 0,0 0-41 0,30 90 41 15,-24 2-41-15,-6-92 34 0,0 0-34 0,-22 88 34 0,-20 18-34 16,42-106 27-16,0 0-27 0,-63 90 28 0,-19-14-28 15,82-76 16-15,0 0-16 0,-79 55 17 0,16-20-17 16,63-35 1-16,0 0-1 0,-53 24 1 0,7-5-1 16,0-2-1638-16</inkml:trace>
  <inkml:trace contextRef="#ctx0" brushRef="#br0" timeOffset="20665.34">21336 15302 639 0,'0'0'0'0,"0"0"0"15,0 0 0-15,0 0 37 0,0 0-37 0,11 20 38 16,-11-20-38-16,0 0 119 0,0 0-119 0,7 19 120 0,7 13-120 16,-14-32 107-16,0 0-107 0,19 31 107 0,4-12-107 15,-23-19 84-15,0 0-84 0,27 10 84 0,4-1-84 16,-31-9 47-16,0 0-47 0,30 3 47 0,-5-4-47 16,-25 1 31-16,0 0-31 0,21-7 31 0,-3-6-31 15,-18 13 41-15,0 0-41 0,16-24 41 0,0-12-41 0,-16 36 43 16,0 0-43-16,8-42 44 0,-2 3-44 15,-6 39 42-15,0 0-42 0,3-37 43 0,-3-1-43 0,0 38 38 16,0 0-38-16,-5-36 39 0,-7 5-39 0,12 31 30 16,0 0-30-16,-18-26 31 0,-2 8-31 0,20 18 27 0,0 0-27 15,-22-10 28-15,-3 5-28 0,25 5 25 0,0 0-25 16,-27 0 26-16,-3 5-26 0,30-5 22 16,0 0-22-16,-26 9 23 0,8 5-23 0,18-14 20 0,0 0-20 15,-17 22 21-15,1 14-21 0,16-36 18 0,0 0-18 16,-13 47 19-16,6 10-19 0,7-57 14 0,0 0-14 15,0 64 14-15,9 5-14 0,-9-69 10 0,0 0-10 16,18 64 11-16,10-8-11 0,-28-56 9 0,0 0-9 16,32 55 10-16,0 1-10 0,-32-56 7 0,0 0-7 0,30 45 7 15,-4-21-7-15,-26-24 6 0,0 0-6 16,32 12 6-16,10-12-6 0,-42 0 2 0,0 0-2 0,46-14 3 16,2-17-3-16,-48 31 0 0,0 0 0 0,45-40 0 15,3 0 0-15,-48 40-1 0,0 0 1 0,35-46 0 16,-13-5 0-16,-1 0-1598 0</inkml:trace>
  <inkml:trace contextRef="#ctx0" brushRef="#br0" timeOffset="21181.8">21969 14838 975 0,'0'0'0'0,"0"0"0"16,-9-12 0-16,9 12 36 0,0 0-36 0,-10-11 36 15,-3 1-36-15,13 10 101 0,0 0-101 0,-8-5 102 16,8 5-102-16,0 0 126 0,0 0-126 0,-11 5 126 15,4 5-126-15,7-10 83 0,0 0-83 0,-3 23 83 16,6 15-83-16,-3-38 69 0,0 0-69 0,7 45 69 0,4 2-69 16,-11-47 55-16,0 0-55 0,14 50 56 15,3 10-56-15,-17-60 47 0,0 0-47 0,18 70 48 0,-4 14-48 16,-14-84 43-16,0 0-43 0,14 87 44 0,4-1-44 16,-18-86 22-16,0 0-22 0,18 80 23 0,-4-14-23 15,-14-66 8-15,0 0-8 0,12 59 9 0,-1-14-9 16,-11-45 0-16,0 0 0 0,10 34 1 0,-1-20-1 15,2 2-1562-15</inkml:trace>
  <inkml:trace contextRef="#ctx0" brushRef="#br0" timeOffset="21550.71">22195 15371 987 0,'0'0'0'15,"0"0"0"-15,7 3 0 0,-7-3 0 16,0 0 0-16,0 0 0 0,12 7 0 0,-12-7 0 0,0 0 0 15,16 2 0-15,9-2 0 0,-25 0 4 0,0 0-4 16,35-4 4-16,9-4-4 0,-44 8 22 0,0 0-22 0,37-12 22 16,-1-4-22-16,-36 16 55 0,0 0-55 0,30-17 56 15,-6 0-56-15,-24 17 71 0,0 0-71 0,18-23 72 16,-9-6-72-16,-9 29 79 0,0 0-79 0,3-33 79 16,-6 2-79-16,3 31 67 0,0 0-67 0,-11-28 68 15,-8 2-68-15,19 26 50 0,0 0-50 0,-27-21 50 16,-3 4-50-16,30 17 49 0,0 0-49 0,-33-11 49 15,-1 10-49-15,34 1 47 0,0 0-47 0,-31 10 48 16,4 14-48-16,27-24 41 0,0 0-41 0,-21 37 41 16,5 16-41-16,16-53 37 0,0 0-37 0,-9 52 38 0,4-10-38 15,5-42 29-15,0 0-29 0,2 43 29 0,7 12-29 16,-9-55 24-16,0 0-24 0,15 49 25 0,5-18-25 16,-20-31 19-16,0 0-19 0,32 23 19 0,13-11-19 15,-45-12 6-15,0 0-6 0,50 7 6 0,1-13-6 16,-51 6 0-16,0 0 0 0,49-13 1 0,-1-12-1 15,0 1-1586-15</inkml:trace>
  <inkml:trace contextRef="#ctx0" brushRef="#br0" timeOffset="22048.03">22934 15156 1155 0,'0'0'0'0,"-3"-8"0"0,-4-13 0 15,7 21 31-15,0 0-31 0,-13-19 31 0,-4 12-31 16,17 7 63-16,0 0-63 0,-23 3 63 0,-9 8-63 15,32-11 63-15,0 0-63 0,-32 20 64 0,0 13-64 0,32-33 51 16,0 0-51-16,-24 40 52 0,10 7-52 16,14-47 38-16,0 0-38 0,-4 52 38 0,13 7-38 0,-9-59 32 15,0 0-32-15,21 50 33 0,11-17-33 0,-32-33 24 0,0 0-24 16,40 24 24-16,8-2-24 16,-48-22 21-16,0 0-21 0,49 13 21 0,-1-13-21 0,-48 0 9 0,0 0-9 15,49-9 10-15,-1-1-10 0,-48 10 3 0,0 0-3 16,53-18 4-16,3-9-4 0,4-1-1313 0</inkml:trace>
  <inkml:trace contextRef="#ctx0" brushRef="#br0" timeOffset="22434.79">23513 14639 1255 0,'0'0'0'0,"0"0"0"0,-11 12 0 16,11-12 9-16,0 0-9 0,-9 9 10 0,-1-3-10 0,10-6 26 15,0 0-26-15,-6 7 26 0,5 6-26 0,1-13 81 16,0 0-81-16,1 31 82 0,8 24-82 0,-9-55 58 16,0 0-58-16,16 71 59 0,9 16-59 0,-25-87 51 0,0 0-51 15,28 88 52-15,-5-10-52 0,-23-78 44 0,0 0-44 16,19 78 45-16,-1 6-45 0,0-1-1289 0</inkml:trace>
  <inkml:trace contextRef="#ctx0" brushRef="#br0" timeOffset="22682.32">23414 15255 1390 0,'0'0'0'0,"0"0"0"15,0-12 0-15,0 12 29 0,0 0-29 0,0-11 30 16,5 1-30-16,-5 10 62 0,0 0-62 0,9-12 62 16,7-5-62-16,-16 17 77 0,0 0-77 0,23-19 77 15,10 1-77-15,-33 18 44 0,0 0-44 0,44-15 44 0,8 1-44 16,-52 14 34-16,0 0-34 0,61-7 35 0,8 12-35 16,-69-5 28-16,0 0-28 0,64 16 28 0,-19 8-28 15,-45-24 9-15,0 0-9 0,32 35 10 0,-12 13-10 16,-20-48 2-16,0 0-2 0,8 43 3 0,-6-13-3 15,0-1-1413-15</inkml:trace>
  <inkml:trace contextRef="#ctx0" brushRef="#br0" timeOffset="23050.21">23892 15343 1524 0,'0'0'0'0,"0"0"0"0,14-10 0 15,-14 10 15-15,0 0-15 0,9-26 15 0,0-23-15 0,-9 49 44 16,0 0-44-16,5-53 44 0,4 6-44 16,-9 47 75-16,0 0-75 0,10-38 75 0,3 7-75 0,-13 31 56 0,0 0-56 15,10-23 57-15,-1 8-57 0,-9 15 45 0,0 0-45 16,11-9 46-16,-1 6-46 0,-10 3 43 15,0 0-43-15,11 0 44 0,-1 1-44 0,-10-1 33 0,0 0-33 16,15 7 33-16,-1 7-33 0,-14-14 28 0,0 0-28 16,17 29 29-16,4 23-29 0,-21-52 22 0,0 0-22 15,25 58 22-15,3-5-22 0,-28-53 13 0,0 0-13 0,27 40 14 16,-11-18-14-16,-16-22 3 0,0 0-3 0,19 14 4 16,11-2-4-16,-30-12-3 0,0 0 3 0,37 6-3 15,-5-12 3-15,-32 6-46 0,0 0 46 0,28-10-45 16,-7-2 45-16,-21 12-52 0,0 0 52 0,18-21-51 15,0-13 51-15,-18 34-22 0,0 0 22 0,14-39-22 16,-9-2 22-16,-5 41-4 0,0 0 4 0,-2-40-4 16,-7 4 4-16,9 36 0 0,0 0 0 0,-16-33 1 15,-5 3-1-15,21 30 10 0,0 0-10 0,-26-22 10 0,-4 8-10 16,30 14 25-16,0 0-25 0,-28-9 26 0,3 9-26 16,25 0 31-16,0 0-31 0,-18 6 32 0,8-1-32 15,10-5 21-15,0 0-21 0,0 0 21 0,-9 5-21 16,2-1-1597-16</inkml:trace>
  <inkml:trace contextRef="#ctx0" brushRef="#br0" timeOffset="23934.87">24806 15343 1132 0,'0'0'0'16,"0"0"0"-16,0 0 0 0,0 0 16 0,0 0-16 0,8-2 16 15,-1-5-16-15,-7 7 24 0,0 0-24 0,15-24 24 16,-1-24-24-16,-14 48 121 0,0 0-121 0,17-57 121 15,-1 5-121-15,-16 52 83 0,0 0-83 0,13-50 83 16,-5-2-83-16,-8 52 80 0,0 0-80 0,4-63 80 16,-4-18-80-16,0 81 70 0,0 0-70 0,-5-81 71 15,-1 11-71-15,6 70 54 0,0 0-54 0,-9-60 55 16,1 11-55-16,8 49 47 0,0 0-47 0,-11-41 48 0,-3 3-48 16,14 38 31-16,0 0-31 0,-12-33 32 0,1 7-32 15,11 26 28-15,0 0-28 0,-9-19 28 0,2 9-28 16,7 10 25-16,0 0-25 0,0 0 26 0,-9 10-26 15,9-10 20-15,0 0-20 0,-1 22 20 0,-1 15-20 16,2-37 16-16,0 0-16 0,2 48 17 0,1 6-17 16,-3-54 13-16,0 0-13 0,7 62 14 0,4 11-14 15,-11-73 10-15,0 0-10 0,16 80 10 0,8 6-10 16,-24-86 9-16,0 0-9 0,27 81 10 0,3-13-10 0,-30-68 10 16,0 0-10-16,30 60 10 0,0-1-10 0,-30-59 10 15,0 0-10-15,26 44 10 0,-3-19-10 0,-23-25 2 16,0 0-2-16,25 13 3 0,3-10-3 0,-28-3 0 0,0 0 0 15,28-12 0-15,2-17 0 0,0 1-1800 0</inkml:trace>
  <inkml:trace contextRef="#ctx0" brushRef="#br0" timeOffset="24531.75">25109 14866 1043 0,'0'0'0'0,"0"0"0"0,0 12 0 0,0-12 36 16,0 0-36-16,0 22 37 0,0 16-37 0,0-38 72 15,0 0-72-15,2 35 73 0,-1-16-73 0,-1-19 55 16,0 0-55-16,9 19 56 0,11 5-56 0,-20-24 36 0,0 0-36 15,24 26 36-15,-1-2-36 0,-23-24 38 0,0 0-38 16,25 21 38-16,-2 0-38 0,-23-21 38 16,0 0-38-16,19 17 38 0,-5-5-38 0,-14-12 30 0,0 0-30 15,18 9 30-15,-2-4-30 0,-16-5 23 0,0 0-23 0,21-7 23 16,4-15-23-16,-25 22 18 0,0 0-18 0,23-33 18 16,-6-5-18-16,-17 38 14 0,0 0-14 0,15-50 15 15,-10-16-15-15,-5 66 20 0,0 0-20 0,2-66 21 16,-1 16-21-16,-1 50 27 0,0 0-27 0,4-35 27 15,-1 18-27-15,-3 17 27 0,0 0-27 0,0 0 27 16,13 3-27-16,-13-3 24 0,0 0-24 0,14 28 24 16,14 27-24-16,-28-55 29 0,0 0-29 0,28 58 29 15,-5-19-29-15,-23-39 33 0,0 0-33 0,20 35 33 16,4 0-33-16,-24-35 25 0,0 0-25 0,25 34 25 16,-4-6-25-16,-21-28 12 0,0 0-12 0,20 19 12 15,-5-7-12-15,1 0-1562 0</inkml:trace>
  <inkml:trace contextRef="#ctx0" brushRef="#br0" timeOffset="25251.87">25804 14831 1491 0,'0'0'0'0,"0"0"0"15,11 15 0-15,-11-15 27 0,0 0-27 0,8 14 27 16,3 2-27-16,-11-16 44 0,0 0-44 0,10 31 44 16,3 26-44-16,-13-57 58 0,0 0-58 0,10 54 59 15,-3-18-59-15,-7-36 30 0,0 0-30 0,4 30 30 0,-2-1-30 16,-2-29 23-16,0 0-23 0,0 26 24 0,-2-10-24 15,2-16 16-15,0 0-16 0,0 0 17 0,-2-7-17 16,2 7 8-16,0 0-8 0,0-18 9 0,2-2-9 16,-2 20 3-16,0 0-3 0,5-26 3 0,1-6-3 15,-6 32 1-15,0 0-1 0,7-38 1 0,1-17-1 16,-8 55 0-16,0 0 0 0,15-48 1 0,6 20-1 16,-21 28 1-16,0 0-1 0,28-12 1 0,4 12-1 0,-32 0 3 15,0 0-3-15,37 19 3 0,0 22-3 0,-37-41 9 16,0 0-9-16,33 42 10 0,-15-18-10 0,-18-24 14 15,0 0-14-15,12 16 15 0,2-4-15 0,-14-12 14 16,0 0-14-16,13 12 14 0,-6-5-14 0,-7-7 11 16,0 0-11-16,0 0 12 0,0 0-12 0,0 0 1 0,0 0-1 15,7 5 1-15,0-5-1 0,-7 0-1 0,0 0 1 16,12-10-1-16,8-22 1 0,-20 32-6 0,0 0 6 16,17-41-6-16,-4-2 6 0,-13 43-11 0,0 0 11 0,10-42-10 15,1 4 10-15,-11 38-7 0,0 0 7 0,14-28-7 16,2 16 7-16,-16 12-4 0,0 0 4 0,26-2-3 15,22 11 3-15,-48-9 0 0,0 0 0 0,48 16 0 16,-10 1 0-16,-38-17 4 0,0 0-4 0,36 35 5 16,-1 22-5-16,-35-57 10 0,0 0-10 0,28 55 11 15,-16-22-11-15,-12-33 10 0,0 0-10 0,4 29 11 16,-8 4-11-16,1 0-1455 0</inkml:trace>
  <inkml:trace contextRef="#ctx0" brushRef="#br0" timeOffset="25646.83">26670 14770 1311 0,'0'0'0'0,"4"12"0"16,3 16 0-16,-7-28 57 0,0 0-57 0,8 31 58 15,5-1-58-15,-13-30 73 0,0 0-73 0,14 38 73 16,2 19-73-16,-16-57 40 0,0 0-40 0,12 54 41 16,-7-18-41-16,-5-36 13 0,0 0-13 0,6 22 14 15,-5-10-14-15,3 1-1200 0</inkml:trace>
  <inkml:trace contextRef="#ctx0" brushRef="#br0" timeOffset="25813.91">26792 14625 1323 0,'0'0'0'0,"0"0"0"0,0 0 0 15,0 0 19-15,0 0-19 0,-6 9 20 0,6-9-20 0,0 0 26 16,0 0-26-16,0 0 27 0,0 0-27 0,0 0 2 15,0 0-2-15,22 0 2 0,11 5-2 0,-1 0-1005 16</inkml:trace>
  <inkml:trace contextRef="#ctx0" brushRef="#br0" timeOffset="26181.68">27023 14796 1435 0,'0'0'0'0,"5"7"0"16,9 11 0-16,-14-18 8 0,0 0-8 0,14 22 9 16,-3 2-9-16,-11-24 17 0,0 0-17 0,10 37 17 15,6 20-17-15,-16-57 69 0,0 0-69 0,9 57 69 16,-9-19-69-16,0-38 56 0,0 0-56 0,-3 28 56 16,-3-9-56-16,6-19 46 0,0 0-46 0,-7 13 47 15,6-6-47-15,1-7 33 0,0 0-33 0,0 0 34 16,5-10-34-16,-5 10 15 0,0 0-15 0,5-16 15 15,2-8-15-15,-7 24 7 0,0 0-7 0,9-36 7 0,0-14-7 16,-9 50 3-16,0 0-3 0,10-52 3 0,1 7-3 16,-11 45 3-16,0 0-3 0,14-37 4 15,4 10-4-15,-18 27 4 0,0 0-4 0,17-18 5 0,-1 13-5 16,-16 5 8-16,0 0-8 0,23 7 8 0,23 14-8 16,-46-21 14-16,0 0-14 0,44 36 14 0,-12 18-14 15,-32-54 18-15,0 0-18 0,21 52 18 0,-12-18-18 16,-9-34 12-16,0 0-12 0,2 26 13 0,-2 2-13 15,-2 0-1491-15</inkml:trace>
  <inkml:trace contextRef="#ctx0" brushRef="#br0" timeOffset="27015.38">27608 15059 931 0,'0'0'0'0,"0"0"0"0,13 0 0 0,-13 0 114 16,0 0-114-16,10-1 114 0,4-6-114 0,-14 7 126 15,0 0-126-15,18-12 127 0,7-9-127 0,-25 21 81 16,0 0-81-16,30-35 82 0,3-12-82 0,-33 47 49 0,0 0-49 16,32-50 49-16,-9 5-49 0,-23 45 35 0,0 0-35 15,14-40 36-15,-7 6-36 0,-7 34 35 16,0 0-35-16,-3-31 36 0,-8 5-36 0,11 26 36 0,0 0-36 16,-19-19 37-16,-8 7-37 0,27 12 32 0,0 0-32 15,-26-6 32-15,5 8-32 0,21-2 27 0,0 0-27 16,-20 7 27-16,2 5-27 0,18-12 20 0,0 0-20 15,-12 21 21-15,5 8-21 0,7-29 16 0,0 0-16 0,-2 37 17 16,9 15-17-16,-7-52 13 0,0 0-13 0,16 57 14 16,11 5-14-16,-27-62 12 0,0 0-12 0,30 50 12 15,-7-24-12-15,-23-26 7 0,0 0-7 0,33 17 8 16,24-3-8-16,-57-14 5 0,0 0-5 0,60 9 5 16,-2-9-5-16,-58 0 6 0,0 0-6 0,54-9 6 15,-2-11-6-15,-52 20 6 0,0 0-6 0,47-37 6 16,-1-23-6-16,-46 60 5 0,0 0-5 0,34-66 5 15,-15 5-5-15,-19 61 7 0,0 0-7 0,9-52 7 16,-9 9-7-16,0 43 10 0,0 0-10 0,-9-31 10 16,-14 14-10-16,23 17 12 0,0 0-12 0,-21-7 12 0,9 8-12 15,12-1 19-15,0 0-19 0,-9 7 20 0,5 4-20 16,4-11 22-16,0 0-22 0,11 17 22 0,13 9-22 16,-24-26 25-16,0 0-25 0,34 31 26 0,3 6-26 15,-37-37 23-15,0 0-23 0,34 45 24 0,-6 10-24 16,-28-55 23-16,0 0-23 0,23 52 24 0,-9-18-24 0,-14-34 23 15,0 0-23-15,5 30 24 0,-7-1-24 0,2-29 17 16,0 0-17-16,-10 30 17 0,-11-4-17 0,21-26 14 16,0 0-14-16,-27 17 14 0,-5-12-14 0,32-5 9 15,0 0-9-15,-37-3 9 0,-9-8-9 0,46 11 0 0,0 0 0 16,-35-17 0-16,16-5 0 0,19 22-11 0,0 0 11 16,-5-33-11-16,8-12 11 0,1-2-1876 0</inkml:trace>
  <inkml:trace contextRef="#ctx0" brushRef="#br0" timeOffset="27486.8">28600 14466 1367 0,'0'0'0'0,"-6"10"0"0,-4 11 0 0,10-21-3 0,0 0 3 16,-16 24-2-16,-7 0 2 0,23-24-25 0,0 0 25 15,-25 30-24-15,1 4 24 0,24-34 6 0,0 0-6 16,-18 42 6-16,6 10-6 0,12-52 38 0,0 0-38 15,-4 64 38-15,11 12-38 0,-7-76 65 0,0 0-65 16,14 71 66-16,7-24-66 0,-21-47 63 0,0 0-63 0,43 33 64 16,27-9-64-16,-70-24 33 0,0 0-33 0,78 14 34 15,-4-18-34-15,2 1-1235 0</inkml:trace>
  <inkml:trace contextRef="#ctx0" brushRef="#br0" timeOffset="28049.34">28993 14776 1211 0,'0'0'0'0,"0"0"0"16,12 6 0-16,-12-6 0 0,0 0 0 0,13 4 0 16,-3-4 0-16,-10 0-1 0,0 0 1 0,18-4-1 0,15-4 1 15,-33 8 2-15,0 0-2 0,32-11 2 0,-14-2-2 16,-18 13 17-16,0 0-17 0,9-14 17 0,-8-2-17 16,-1 16 40-16,0 0-40 0,-8-15 41 0,-15 1-41 15,23 14 54-15,0 0-54 0,-27-11 55 0,1 6-55 16,26 5 50-16,0 0-50 0,-25 4 51 0,2 8-51 15,23-12 64-15,0 0-64 0,-19 22 65 0,3 11-65 16,16-33 76-16,0 0-76 0,-9 42 77 0,4 15-77 16,5-57 58-16,0 0-58 0,-2 55 58 0,6-19-58 0,-4-36 44 15,0 0-44-15,5 25 44 0,0-10-44 0,-5-15 32 16,0 0-32-16,12 9 33 0,10-6-33 0,-22-3 23 0,0 0-23 16,31-7 23-16,13-12-23 0,-44 19 14 0,0 0-14 15,45-34 14-15,-5-20-14 0,-40 54 10 0,0 0-10 16,34-55 10-16,-6 8-10 0,-28 47 3 0,0 0-3 15,23-40 3-15,-4 7-3 0,-19 33 2 0,0 0-2 16,16-22 3-16,-5 10-3 0,-11 12 3 0,0 0-3 0,8-4 4 16,-8 4-4-16,0 0 6 0,0 0-6 15,15 19 7-15,2 14-7 0,-17-33 10 0,0 0-10 0,18 42 11 16,-4 6-11-16,-14-48 14 0,0 0-14 0,11 43 15 16,-6-17-15-16,-5-26 16 0,0 0-16 0,3 16 16 15,-1-7-16-15,-2-9 11 0,0 0-11 0,0 0 11 16,7 1-11-16,-7-1 5 0,0 0-5 0,7-10 6 15,7-16-6-15,-14 26 3 0,0 0-3 0,18-33 3 16,0-1-3-16,-18 34 1 0,0 0-1 0,19-32 1 16,2 5-1-16,-21 27 1 0,0 0-1 0,21-19 2 0,6 10-2 15,-27 9 7-15,0 0-7 0,30 0 8 0,2 10-8 16,-32-10 16-16,0 0-16 0,33 19 16 0,2 11-16 16,-35-30 20-16,0 0-20 0,29 38 21 0,-14 10-21 15,-15-48 14-15,0 0-14 0,11 45 15 0,-4-13-15 16,-7-32 8-16,0 0-8 0,4 19 8 0,-3-9-8 15,1 0-1795-15</inkml:trace>
  <inkml:trace contextRef="#ctx0" brushRef="#br0" timeOffset="28636.15">29930 14589 1625 0,'0'0'0'16,"-4"8"0"-16,-5 15 0 0,9-23 46 0,0 0-46 0,-10 27 47 15,-3 1-47-15,13-28 86 0,0 0-86 0,-10 33 87 16,-1 7-87-16,11-40 64 0,0 0-64 0,-5 43 65 16,5 12-65-16,0-55 15 0,0 0-15 15,5 51 16-15,1-22-16 0,-6-29 5 0,0 0-5 0,8 19 5 16,5-5-5-16,-13-14-1 0,0 0 1 0,24 12 0 15,20 0 0-15,-44-12-19 0,0 0 19 0,48 9-19 16,-9-13 19-16,-39 4-54 0,0 0 54 0,33-8-53 16,-4-4 53-16,-29 12-66 0,0 0 66 0,24-14-66 15,-4 2 66-15,-20 12-31 0,0 0 31 0,14-11-30 16,-4 3 30-16,-10 8-3 0,0 0 3 0,7-6-3 0,-7 6 3 16,0 0 3-16,0 0-3 0,11-3 4 0,-11 3-4 15,0 0 25-15,0 0-25 0,0 0 26 0,9-2-26 16,-9 2 52-16,0 0-52 0,5-7 52 0,2-5-52 15,-7 12 58-15,0 0-58 0,7-19 59 0,-1-9-59 16,-6 28 55-16,0 0-55 0,1-27 55 0,-1 4-55 16,0 23 48-16,0 0-48 0,-1-19 48 0,-3 4-48 0,4 15 44 15,0 0-44-15,-3-14 45 0,1 5-45 0,2 9 42 16,0 0-42-16,0 0 42 0,-11-7-42 0,11 7 40 16,0 0-40-16,-9 2 41 0,1 5-41 0,8-7 40 0,0 0-40 15,-11 12 41-15,-3 9-41 0,14-21 34 0,0 0-34 16,-16 33 34-16,-2 19-34 0,18-52 33 0,0 0-33 15,-12 52 33-15,8-11-33 0,4-41 22 0,0 0-22 16,2 29 22-16,4-10-22 0,-6-19 10 0,0 0-10 16,7 13 10-16,1-6-10 0,-8-7 3 0,0 0-3 15,9 6 3-15,-9-6-3 0,0 0 0 0,0 0 0 0,14 7 0 16,2-3 0-16,-16-4-6 0,0 0 6 0,28 0-6 16,11-9 6-16,0 1-1986 0</inkml:trace>
  <inkml:trace contextRef="#ctx0" brushRef="#br0" timeOffset="29634.65">23772 16994 1121 0,'0'0'0'15,"0"0"0"-15,3-19 0 0,-3 19 66 0,0 0-66 16,4-10 67-16,-4 10-67 0,0 0 141 0,0 0-141 0,0 0 142 16,0 0-142-16,0 0 111 0,0 0-111 0,2 10 112 15,3 16-112-15,-5-26 76 0,0 0-76 0,5 29 76 16,2-1-76-16,-7-28 39 0,0 0-39 0,7 36 40 15,4 22-40-15,-11-58 36 0,0 0-36 0,11 65 36 16,-3 3-36-16,-8-68 33 0,0 0-33 0,6 74 33 16,-1 8-33-16,-5-82 26 0,0 0-26 0,7 65 26 15,0-21-26-15,-7-44 18 0,0 0-18 0,7 29 19 16,0-5-19-16,-7-24 11 0,0 0-11 0,9 18 12 16,-4-10-12-16,-5-8 7 0,0 0-7 0,9 7 7 0,2 0-7 15,-11-7 5-15,0 0-5 0,19 4 5 0,11-8-5 16,-30 4 3-16,0 0-3 0,39-5 4 0,2-2-4 15,-41 7 3-15,0 0-3 0,44-7 3 0,9-2-3 16,-53 9 5-16,0 0-5 0,56-10 6 0,-8 0-6 16,-48 10 7-16,0 0-7 0,42-7 8 0,-14 3-8 15,-28 4 8-15,0 0-8 0,21-3 9 0,-3-4-9 0,-18 7 1 16,0 0-1-16,19-12 1 0,6-6-1 0,0 1-1683 16</inkml:trace>
  <inkml:trace contextRef="#ctx0" brushRef="#br0" timeOffset="30300.71">24552 17107 1289 0,'0'0'0'0,"0"0"0"0,0 15 0 0,0-15 18 15,0 0-18-15,0 12 18 0,0 0-18 0,0-12 79 16,0 0-79-16,1 18 80 0,1 6-80 0,-2-24 68 15,0 0-68-15,7 29 69 0,7 11-69 0,-14-40 46 16,0 0-46-16,18 49 47 0,0 8-47 0,-18-57 36 0,0 0-36 16,15 52 37-16,-4-18-37 0,-11-34 30 0,0 0-30 15,9 19 31-15,1-7-31 0,-10-12 20 0,0 0-20 16,22 6 21-16,13-6-21 0,-35 0 11 0,0 0-11 0,33-14 11 16,-4-19-11-16,-29 33 5 0,0 0-5 0,23-43 5 15,-4-4-5-15,-19 47 5 0,0 0-5 0,14-45 6 16,-7 7-6-16,-7 38 8 0,0 0-8 0,4-38 8 15,-6-2-8-15,2 40 15 0,0 0-15 0,-5-40 16 16,-4 12-16-16,9 28 24 0,0 0-24 0,-6-17 24 16,6 17-24-16,0 0 31 0,0 0-31 0,0 0 31 15,0 0-31-15,0 0 32 0,0 0-32 0,6 21 33 16,6 24-33-16,-12-45 27 0,0 0-27 0,16 50 28 16,-2-1-28-16,-14-49 24 0,0 0-24 0,16 45 24 0,7-2-24 15,-23-43 16-15,0 0-16 0,35 40 17 0,15-4-17 16,-50-36 5-16,0 0-5 0,42 28 5 0,-16-16-5 15,1 2-1665-15</inkml:trace>
  <inkml:trace contextRef="#ctx0" brushRef="#br0" timeOffset="31068.76">25222 17044 1132 0,'0'0'0'0,"0"0"0"15,0-20 0-15,0 20-10 0,0 0 10 0,-2-16-10 0,-1 7 10 16,3 9-32-16,0 0 32 0,0 0-31 0,0 0 31 15,0 0 29-15,0 0-29 0,10 16 30 0,10 22-30 16,-20-38 106-16,0 0-106 0,19 50 106 0,-1 7-106 16,-18-57 111-16,0 0-111 0,15 61 112 0,-2 1-112 15,-13-62 89-15,0 0-89 0,7 62 89 0,-4-1-89 16,-3-61 58-16,0 0-58 0,2 47 59 16,0-23-59-16,-2-24 32 0,0 0-32 0,3 10 33 0,-3-10-33 15,0 0 18-15,0 0-18 0,4-14 19 0,-1-17-19 0,-3 31 12 16,0 0-12-16,2-43 12 0,-2-4-12 15,0 47 8-15,0 0-8 0,0-50 9 0,2-2-9 0,-2 52 9 16,0 0-9-16,7-41 9 0,5 10-9 0,-12 31 13 0,0 0-13 16,15-21 14-16,4 10-14 0,-19 11 17 15,0 0-17-15,32-1 17 0,17 6-17 0,-49-5 20 0,0 0-20 16,49 10 20-16,-10 8-20 0,-39-18 21 0,0 0-21 16,30 15 22-16,-9-5-22 0,-21-10 20 0,0 0-20 15,16 9 21-15,-3-4-21 0,-13-5 11 0,0 0-11 0,8 6 12 16,-8-6-12-16,0 0 3 0,0 0-3 0,0 0 4 15,9 6-4-15,-9-6 0 0,0 0 0 0,9-5 0 16,5-16 0-16,-14 21-7 0,0 0 7 0,16-29-6 16,0 0 6-16,-16 29-18 0,0 0 18 0,14-30-17 15,-3 1 17-15,-11 29-13 0,0 0 13 0,14-28-12 16,3 2 12-16,-17 26-6 0,0 0 6 0,20-14-6 16,-3 20 6-16,-17-6-2 0,0 0 2 0,30 20-2 15,20 15 2-15,-50-35 0 0,0 0 0 0,47 47 0 16,-11 11 0-16,-36-58 0 0,0 0 0 0,19 61 1 0,-15 1-1 15,-4-62 0-15,0 0 0 0,-4 57 1 0,1-10-1 16,-1 0-1536-16</inkml:trace>
  <inkml:trace contextRef="#ctx0" brushRef="#br0" timeOffset="31488.25">26157 17024 1379 0,'0'0'0'0,"3"8"0"0,4 13 0 47,-7-21 37-47,0 0-37 0,6 19 38 0,-3-10-38 0,-3-9 65 0,0 0-65 0,7 20 65 0,11 27-65 0,-18-47 47 0,0 0-47 0,17 45 48 0,-8-21-48 15,-9-24 17-15,0 0-17 0,6 16 18 0,-1-7-18 16,0-1-1226-16</inkml:trace>
  <inkml:trace contextRef="#ctx0" brushRef="#br0" timeOffset="31652.81">26206 16809 1278 0,'0'0'0'0,"-2"-9"0"0,-3-13 0 0,5 22 32 15,0 0-32-15,-7-21 32 0,0 11-32 0,7 10 56 0,0 0-56 16,0 0 57-16,-7-7-57 0,7 7 11 0,0 0-11 16,0 0 12-16,7-5-12 0,-7 5 0 0,0 0 0 0,18-6 0 15,17-1 0-15,0-1-1049 0</inkml:trace>
  <inkml:trace contextRef="#ctx0" brushRef="#br0" timeOffset="32016.71">26545 17017 1412 0,'0'0'0'0,"3"8"0"15,4 13 0-15,-7-21 0 0,0 0 0 0,9 23 1 0,-2-10-1 16,-7-13 1-16,0 0-1 0,6 25 2 16,1 20-2-16,-7-45 28 0,0 0-28 0,5 41 28 0,-5-17-28 15,0-24 36-15,0 0-36 0,0 16 36 0,0-2-36 16,0-14 37-16,0 0-37 0,-2 7 38 0,2-7-38 16,0 0 35-16,0 0-35 0,5-16 36 0,1-12-36 15,-6 28 25-15,0 0-25 0,7-36 26 0,2 0-26 16,-9 36 17-16,0 0-17 0,8-40 18 0,3-7-18 15,-11 47 16-15,0 0-16 0,9-47 16 0,-4 13-16 0,-5 34 24 16,0 0-24-16,7-26 24 0,2 14-24 0,-9 12 29 0,0 0-29 16,11-4 30-16,-1 6-30 0,-10-2 35 0,0 0-35 15,18 16 35-15,12 20-35 0,-30-36 32 0,0 0-32 16,28 42 32-16,-12-13-32 0,-16-29 29 0,0 0-29 16,12 29 29-16,1 11-29 0,-1 0-1521 0</inkml:trace>
  <inkml:trace contextRef="#ctx0" brushRef="#br0" timeOffset="32751.31">26952 17127 639 0,'0'0'0'0,"0"0"0"0,13 4 0 0,-13-4 133 15,0 0-133-15,12 3 134 0,-1 2-134 0,-11-5 157 16,0 0-157-16,14 0 158 0,7-6-158 0,-21 6 51 16,0 0-51-16,26-13 52 0,2-2-52 0,-28 15 52 15,0 0-52-15,27-17 53 0,-6-2-53 0,-21 19 49 16,0 0-49-16,19-30 49 0,-1-17-49 0,-18 47 47 0,0 0-47 16,14-45 47-16,-8 11-47 0,-6 34 51 0,0 0-51 15,-6-28 52-15,-8 4-52 0,14 24 47 0,0 0-47 16,-19-16 47-16,-4 11-47 0,23 5 37 0,0 0-37 15,-21 5 38-15,-2 7-38 0,23-12 29 0,0 0-29 0,-21 23 30 16,1 13-30-16,20-36 21 0,0 0-21 0,-16 45 22 16,7 5-22-16,9-50 17 0,0 0-17 0,-3 47 17 15,8-14-17-15,-5-33 12 0,0 0-12 0,16 28 13 16,11-2-13-16,-27-26 7 0,0 0-7 0,38 20 8 16,15-7-8-16,-53-13 3 0,0 0-3 0,64 0 4 15,5-18-4-15,-69 18 2 0,0 0-2 0,65-34 2 16,-12-17-2-16,-53 51 1 0,0 0-1 0,46-58 1 15,-9-6-1-15,-37 64 5 0,0 0-5 0,23-61 5 16,-13 16-5-16,-10 45 14 0,0 0-14 0,4-33 14 16,-6 11-14-16,2 22 21 0,0 0-21 0,-4-16 22 15,-1 9-22-15,5 7 27 0,0 0-27 0,-7 4 27 0,0 8-27 16,7-12 24-16,0 0-24 0,-4 14 25 0,4-4-25 16,0-10 22-16,0 0-22 0,11 21 22 0,12 20-22 15,-23-41 19-15,0 0-19 0,26 52 20 0,1 2-20 16,-27-54 14-16,0 0-14 0,23 53 15 0,-6-6-15 0,-17-47 12 15,0 0-12-15,11 43 13 0,-6-5-13 16,-5-38 4-16,0 0-4 0,-1 35 4 0,-8-9-4 0,9-26 0 16,0 0 0-16,-14 21 0 0,-4-9 0 0,18-12-8 0,0 0 8 15,-21 2-8-15,0-9 8 0,21 7-35 0,0 0 35 16,-20-19-35-16,1-14 35 0,-1-2-1684 0</inkml:trace>
  <inkml:trace contextRef="#ctx0" brushRef="#br0" timeOffset="33649.78">28122 16615 1334 0,'0'0'0'0,"0"0"0"0,-18 7 0 15,18-7 0-15,0 0 0 0,-18 9 0 0,-1 5 0 16,19-14 1-16,0 0-1 0,-18 20 1 0,2 13-1 15,16-33 31-15,0 0-31 0,-12 35 32 0,0 5-32 0,12-40 54 16,0 0-54-16,-7 38 55 0,9-9-55 0,-2-29 56 16,0 0-56-16,10 40 57 0,9 22-57 15,-19-62 57-15,0 0-57 0,29 59 57 0,4-14-57 0,-33-45 42 16,0 0-42-16,41 31 43 0,8-8-43 0,-49-23 26 0,0 0-26 16,46 14 26-16,-14-9-26 0,-32-5 15 0,0 0-15 15,30-5 16-15,3-8-16 0,-33 13 10 0,0 0-10 16,30-15 11-16,-9-4-11 0,-21 19 2 0,0 0-2 15,20-28 2-15,-1-13-2 0,-19 41 2 0,0 0-2 0,20-45 2 16,-4 1-2-16,-16 44 1 0,0 0-1 0,14-36 2 16,0 7-2-16,-14 29 2 0,0 0-2 0,10-23 3 15,-4 9-3-15,-6 14 6 16,0 0-6-16,0-12 7 0,-4-2-7 0,4 14 11 0,0 0-11 0,-5-10 11 16,-4 5-11-16,9 5 15 0,0 0-15 0,-11-2 15 15,1 4-15-15,10-2 14 0,0 0-14 0,-11 8 15 16,1 10-15-16,10-18 11 0,0 0-11 0,-13 27 12 15,6 13-12-15,7-40 8 0,0 0-8 0,0 49 9 16,9 9-9-16,-9-58 4 0,0 0-4 0,12 49 5 16,-5-23-5-16,-7-26 0 0,0 0 0 0,8 14 1 0,-1-6-1 15,-7-8-2-15,0 0 2 0,21-5-1 0,19-16 1 16,-40 21-9-16,0 0 9 0,48-34-9 0,1-11 9 16,-49 45-10-16,0 0 10 0,46-49-10 0,-7 3 10 15,-39 46-3-15,0 0 3 0,30-40-3 0,-4 7 3 16,-26 33 0-16,0 0 0 0,22-26 0 0,-7 9 0 15,-15 17 6-15,0 0-6 0,11-7 6 0,-4 8-6 16,-7-1 21-16,0 0-21 0,7 9 22 0,4 7-22 0,-11-16 36 16,0 0-36-16,10 20 36 0,-1 5-36 0,-9-25 37 15,0 0-37-15,7 26 37 0,0-2-37 0,-7-24 30 16,0 0-30-16,7 19 30 0,-3-7-30 0,-4-12 16 0,0 0-16 16,0 0 17-16,9 3-17 0,-9-3 8 0,0 0-8 15,9-8 8-15,6-8-8 0,-15 16 3 0,0 0-3 16,20-21 4-16,-1-3-4 0,-19 24 0 0,0 0 0 15,20-21 1-15,-3 6-1 0,-17 15 0 0,0 0 0 0,16-10 1 16,-7 4-1-16,-9 6 1 0,0 0-1 0,14 0 1 16,9 7-1-16,-23-7 3 0,0 0-3 0,26 9 4 15,-1 1-4-15,-25-10 4 0,0 0-4 0,20 12 4 16,-6 2-4-16,-14-14 2 0,0 0-2 0,12 24 2 16,2 18-2-16,-14-42 1 0,0 0-1 0,14 40 1 15,-5-19-1-15,0-2-1725 0</inkml:trace>
  <inkml:trace contextRef="#ctx0" brushRef="#br0" timeOffset="34214.68">29494 16497 1255 0,'0'0'0'0,"-7"13"0"0,-11 14 0 0,18-27 16 16,0 0-16-16,-19 38 17 0,1 12-17 15,18-50 9-15,0 0-9 0,-12 51 10 0,8-10-10 0,4-41 48 16,0 0-48-16,2 31 48 0,5-5-48 0,-7-26 47 0,0 0-47 16,13 25 48-16,6 0-48 0,-19-25 41 0,0 0-41 15,30 30 42-15,11 3-42 0,-41-33 19 0,0 0-19 16,44 24 19-16,-7-15-19 0,-37-9 9 0,0 0-9 15,35 0 10-15,5-7-10 0,-40 7 2 0,0 0-2 16,41-14 3-16,-6-3-3 0,-35 17 1 0,0 0-1 16,25-19 2-16,-6 1-2 0,-19 18 2 0,0 0-2 0,16-10 2 15,-2 6-2-15,-14 4 4 0,0 0-4 0,13-3 4 16,-3-2-4-16,-10 5 11 0,0 0-11 0,11-9 11 16,1-3-11-16,-12 12 22 0,0 0-22 15,14-14 22-15,-1 0-22 0,-13 14 33 0,0 0-33 0,9-15 33 16,-4-8-33-16,-5 23 47 0,0 0-47 0,0-24 48 15,-5 0-48-15,5 24 49 0,0 0-49 0,-9-21 49 16,0 4-49-16,9 17 46 0,0 0-46 0,-11-12 46 16,-1 5-46-16,12 7 50 0,0 0-50 0,-14 3 51 15,-2 11-51-15,16-14 46 0,0 0-46 0,-18 26 46 16,1 10-46-16,17-36 40 0,0 0-40 0,-13 38 40 0,6 0-40 16,7-38 23-16,0 0-23 0,2 35 24 0,5-2-24 15,-7-33 12-15,0 0-12 0,11 31 12 0,3-2-12 16,-14-29 5-16,0 0-5 0,21 30 6 0,11 1-6 15,-32-31 2-15,0 0-2 0,42 19 2 0,11-21-2 16,-53 2-1-16,0 0 1 0,55-13-1 0,-6-8 1 16,2-2-1764-16</inkml:trace>
  <inkml:trace contextRef="#ctx0" brushRef="#br0" timeOffset="55751.25">30753 16387 841 0,'0'0'0'0,"0"0"0"0,0 0 0 15,0 0 21-15,0 0-21 0,-19-9 21 0,7-3-21 0,12 12 42 16,0 0-42-16,-13-16 43 0,-1-1-43 0,14 17 39 15,0 0-39-15,-21-21 40 0,-5 0-40 0,26 21 24 16,0 0-24-16,-32-19 25 0,-9-1-25 0,41 20 16 0,0 0-16 16,-53-21 16-16,-23-2-16 0,76 23 13 15,0 0-13-15,-84-20 13 0,-1-1-13 0,85 21 9 0,0 0-9 16,-97-17 10-16,-19 3-10 0,116 14 8 0,0 0-8 16,-120-11 9-16,-4 6-9 0,124 5 15 0,0 0-15 15,-132-3 15-15,-16 3-15 0,148 0 22 0,0 0-22 0,-164 3 23 16,-20 2-23-16,184-5 17 0,0 0-17 0,-204 6 18 15,-18-1-18-15,222-5 15 0,0 0-15 0,-237 12 16 16,-15 7-16-16,252-19 8 0,0 0-8 0,-256 21 9 16,-10 3-9-16,266-24 6 0,0 0-6 0,-267 24 6 15,3-3-6-15,264-21 4 0,0 0-4 0,-270 19 5 16,-3-2-5-16,273-17 1 0,0 0-1 0,-272 14 2 16,6-4-2-16,266-10 0 0,0 0 0 0,-260 11 0 15,8 3 0-15,252-14 0 0,0 0 0 0,-242 10 0 16,15-5 0-16,227-5-1 0,0 0 1 0,-221 5 0 15,6 2 0-15,215-7-2 0,0 0 2 0,-206 9-2 0,8 1 2 16,198-10-3-16,0 0 3 0,-185 11-3 0,14 1 3 16,171-12 0-16,0 0 0 0,-164 15 0 0,7 3 0 15,157-18 0-15,0 0 0 0,-155 19 0 0,7-2 0 16,148-17 2-16,0 0-2 0,-131 21 3 0,29 8-3 16,102-29 5-16,0 0-5 0,-94 37 5 0,3 4-5 15,91-41 9-15,0 0-9 0,-85 47 10 0,13 3-10 0,72-50 13 16,0 0-13-16,-59 50 14 0,13 2-14 0,46-52 16 15,0 0-16-15,-33 61 17 0,10 13-17 0,23-74 19 16,0 0-19-16,-16 78 20 0,9 2-20 0,7-80 13 16,0 0-13-16,0 76 14 0,5-7-14 0,-5-69 13 0,0 0-13 15,9 74 14-15,4 11-14 0,-13-85 11 0,0 0-11 16,8 83 12-16,-1-3-12 0,-7-80 9 0,0 0-9 16,6 74 9-16,-6-4-9 0,0-70 7 0,0 0-7 15,-2 74 7-15,-2 7-7 0,4-81 6 0,0 0-6 0,0 73 6 16,6-23-6-16,-6-50 4 0,0 0-4 0,10 40 5 15,1-9-5-15,-11-31 3 0,0 0-3 0,23 28 3 16,16-2-3-16,-39-26 0 0,0 0 0 16,49 19 1-16,14-9-1 0,-63-10 0 0,0 0 0 0,66 5 0 15,-1-3 0-15,-65-2 0 0,0 0 0 0,69-2 0 16,14-3 0-16,-83 5 0 0,0 0 0 0,91-8 0 16,10-3 0-16,-101 11 0 0,0 0 0 0,108-10 0 15,3-1 0-15,-111 11 0 0,0 0 0 0,116-10 1 16,2 0-1-16,-118 10 1 0,0 0-1 0,129-9 1 0,5 4-1 15,-134 5 2-15,0 0-2 0,145-4 2 0,-2 3-2 16,-143 1 2-16,0 0-2 0,153-4 3 0,4-1-3 16,-157 5 2-16,0 0-2 0,169-2 2 0,11 2-2 15,-180 0 3-15,0 0-3 0,191 0 4 0,8 0-4 16,-199 0 4-16,0 0-4 0,205 4 5 0,1 4-5 16,-206-8 6-16,0 0-6 0,201 12 7 0,-3-1-7 15,-198-11 7-15,0 0-7 0,192 8 7 0,-5 3-7 16,-187-11 7-16,0 0-7 0,185 8 8 0,4-2-8 0,-189-6 7 15,0 0-7-15,192 1 8 0,-3-1-8 0,-189 0 6 16,0 0-6-16,192-3 7 0,4-6-7 0,-196 9 3 16,0 0-3-16,199-8 4 0,-3-1-4 0,-196 9 2 15,0 0-2-15,191-10 2 0,-8-1-2 0,-183 11 1 0,0 0-1 16,176-8 1-16,-15-1-1 0,-161 9 0 0,0 0 0 16,153-9 0-16,-10-3 0 0,-143 12 0 0,0 0 0 15,133-12 0-15,-15 2 0 0,-118 10-1 0,0 0 1 16,111-11 0-16,-9-1 0 0,-102 12-2 0,0 0 2 0,94-14-2 15,-18-1 2-15,-76 15-2 0,0 0 2 0,67-16-1 16,-2-8 1-16,-65 24-2 0,0 0 2 0,63-26-1 16,-3-2 1-16,-60 28 0 0,0 0 0 0,53-29 0 15,-5-4 0-15,-48 33 1 0,0 0-1 0,39-33 1 16,-8 2-1-16,-31 31 3 0,0 0-3 0,29-35 3 16,-6-3-3-16,-23 38 8 0,0 0-8 0,21-43 9 15,-2-2-9-15,-19 45 13 0,0 0-13 0,20-48 14 16,1-6-14-16,-21 54 15 0,0 0-15 0,19-52 15 15,2-2-15-15,-21 54 14 0,0 0-14 0,21-48 14 16,1 5-14-16,-22 43 13 0,0 0-13 0,17-45 13 0,-4-4-13 16,-13 49 9-16,0 0-9 0,8-55 10 0,-1-4-10 15,-7 59 9-15,0 0-9 0,8-59 9 0,-3 9-9 16,-5 50 10-16,0 0-10 0,7-49 10 0,3 6-10 16,-10 43 11-16,0 0-11 0,13-38 11 0,-3 7-11 15,-10 31 11-15,0 0-11 0,11-31 11 0,3-5-11 16,-14 36 12-16,0 0-12 0,16-35 12 0,3 2-12 0,-19 33 10 15,0 0-10-15,20-33 10 0,-3 0-10 0,-17 33 5 16,0 0-5-16,16-29 6 0,-3 6-6 0,-13 23 1 16,0 0-1-16,10-20 2 0,-1-1-2 0,-9 21 0 0,0 0 0 15,7-23 0-15,0 1 0 0,-7 22-2 0,0 0 2 16,9-40-2-16,3-17 2 0,1 0-1460 0</inkml:trace>
  <inkml:trace contextRef="#ctx0" brushRef="#br0" timeOffset="78883.68">1483 7768 819 0,'0'0'0'0,"0"0"0"0,0 0 0 15,0 0 45-15,0 0-45 0,-28-27 45 0,23 22-45 0,5 5 109 16,0 0-109-16,-7 0 110 0,2 0-110 0,5 0 96 16,0 0-96-16,-9 8 96 0,-5 20-96 0,14-28 61 0,0 0-61 15,-6 38 62-15,12 14-62 0,-6-52 34 0,0 0-34 16,12 57 35-16,2-2-35 0,-14-55 26 0,0 0-26 16,23 66 27-16,12 14-27 0,-35-80 19 0,0 0-19 15,46 78 20-15,14 3-20 0,-60-81 15 16,0 0-15-16,71 73 16 0,-3-14-16 0,-68-59 11 0,0 0-11 15,68 48 12-15,-9-10-12 0,-59-38 10 0,0 0-10 0,59 24 10 16,-5-13-10-16,-54-11 8 0,0 0-8 0,53-9 8 16,-2-10-8-16,-51 19 9 0,0 0-9 0,45-24 9 15,-10-4-9-15,-35 28 6 0,0 0-6 0,28-28 6 16,-10-5-6-16,-18 33 2 0,0 0-2 0,3-38 2 16,-19-10-2-16,2-1-1236 0</inkml:trace>
  <inkml:trace contextRef="#ctx0" brushRef="#br0" timeOffset="79077.69">1838 8144 1043 0,'0'0'0'0,"2"-9"0"0,7-11 0 15,-9 20 16-15,0 0-16 0,12-26 17 0,7 0-17 16,-19 26 16-16,0 0-16 0,18-23 17 0,-6 2-17 15,-12 21 12-15,0 0-12 0,6-20 13 0,-3-8-13 0,-3 28 3 16,0 0-3-16,0-28 3 0,0-5-3 0,0 1-795 16</inkml:trace>
  <inkml:trace contextRef="#ctx0" brushRef="#br0" timeOffset="79242.86">1513 7725 1065 0,'0'0'0'15,"0"0"0"-15,-8-2 0 0,8 2 3 0,0 0-3 0,-4-8 3 16,2-6-3-16,2 14 8 0,0 0-8 16,2-17 8-16,3-8-8 0,-5 25 18 0,0 0-18 15,16-27 19-15,12-3-19 0,-28 30 23 0,0 0-23 0,41-36 23 16,17-12-23-16,-3-1-818 0</inkml:trace>
  <inkml:trace contextRef="#ctx0" brushRef="#br0" timeOffset="79667.78">1886 7196 1121 0,'0'0'0'16,"0"0"0"-16,0 0 0 0,0 0 32 0,0 0-32 16,0 0 32-16,21 7-32 0,-21-7 63 0,0 0-63 15,23 36 63-15,8 18-63 0,-31-54 20 0,0 0-20 0,45 64 20 16,27 3-20-16,-72-67 34 0,0 0-34 0,77 75 35 16,-1 8-35-16,-76-83 28 0,0 0-28 0,73 84 29 15,-5 1-29-15,-68-85 20 0,0 0-20 0,67 78 20 16,-3-26-20-16,-6 2-1078 0</inkml:trace>
  <inkml:trace contextRef="#ctx0" brushRef="#br0" timeOffset="79986.12">2669 7616 1110 0,'0'0'0'0,"7"-5"0"0,18-16 0 16,-25 21 34-16,0 0-34 0,28-24 34 0,-2 0-34 15,-26 24 61-15,0 0-61 0,18-23 61 0,-9 6-61 16,-9 17 54-16,0 0-54 0,0-24 55 0,-9-7-55 0,9 31 47 16,0 0-47-16,-16-33 48 0,-3 7-48 15,19 26 42-15,0 0-42 0,-36-23 42 0,-15 2-42 0,51 21 34 16,0 0-34-16,-47-17 35 0,18 14-35 0,29 3 40 0,0 0-40 16,-23 12 40-16,6 21-40 0,17-33 36 0,0 0-36 15,-6 43 37-15,21 2-37 0,-15-45 35 0,0 0-35 16,26 45 35-16,11-9-35 0,-37-36 31 0,0 0-31 15,41 31 31-15,3-1-31 0,-44-30 28 0,0 0-28 0,46 15 29 16,3-18-29-16,-49 3 19 0,0 0-19 0,55-12 20 16,5-7-20-16,-60 19 12 0,0 0-12 0,61-30 12 15,-2-18-12-15,-5 0-1487 0</inkml:trace>
  <inkml:trace contextRef="#ctx0" brushRef="#br0" timeOffset="80417.85">2914 6706 1166 0,'0'0'0'16,"0"0"0"-16,-14 0 0 0,14 0 34 0,0 0-34 15,-14 9 35-15,1 20-35 0,13-29 71 0,0 0-71 16,-3 47 71-16,10 18-71 0,-7-65 80 0,0 0-80 16,19 68 80-16,17-11-80 0,-36-57 47 0,0 0-47 0,45 52 48 15,17-12-48-15,-62-40 28 0,0 0-28 0,60 33 28 16,4-16-28-16,-64-17 28 0,0 0-28 0,61 7 29 16,3-19-29-16,-64 12 23 0,0 0-23 0,60-24 24 15,2-13-24-15,-62 37 11 0,0 0-11 0,49-45 11 16,-21-10-11-16,-1-2-1301 0</inkml:trace>
  <inkml:trace contextRef="#ctx0" brushRef="#br0" timeOffset="80632.88">2986 6270 1334 0,'0'0'0'0,"0"0"0"0,-17-9 0 15,17 9 4-15,0 0-4 0,-9-3 4 0,9 3-4 16,0 0 11-16,0 0-11 0,21 8 12 0,20 8-12 15,-41-16 52-15,0 0-52 0,49 28 52 0,14 5-52 16,-63-33 57-16,0 0-57 0,66 39 58 0,1 8-58 0,-67-47 55 16,0 0-55-16,70 50 55 0,-1 9-55 0,-69-59 7 15,0 0-7-15,67 61 7 0,-18-6-7 0,-49-55-2 16,0 0 2-16,32 48-1 0,-21-8 1 0,1 2-1219 16</inkml:trace>
  <inkml:trace contextRef="#ctx0" brushRef="#br0" timeOffset="80982.68">3420 6806 1031 0,'0'0'0'16,"-10"-7"0"-16,-17-17 0 0,27 24 6 15,0 0-6-15,-32-29 7 0,11 6-7 0,21 23 13 0,0 0-13 16,-14-17 13-16,5-11-13 0,9 28 55 0,0 0-55 16,-5-33 56-16,10-6-56 0,-5 39 74 0,0 0-74 0,14-44 74 15,13-2-74-15,-27 46 71 16,0 0-71-16,32-40 71 0,12 16-71 0,-44 24 75 0,0 0-75 0,51-16 75 16,2 9-75-16,-53 7 65 0,0 0-65 0,46 3 65 15,-8 8-65-15,-38-11 49 0,0 0-49 0,29 21 49 16,-6 5-49-16,-23-26 32 0,0 0-32 0,17 27 33 15,-3-8-33-15,-14-19 16 0,0 0-16 0,6 12 17 16,-6-12-17-16,0 0 7 0,0 0-7 0,-2-15 7 16,-7-21-7-16,9 36 1 0,0 0-1 0,-14-45 2 15,2 5-2-15,12 40 0 0,0 0 0 0,-15-37 0 16,3 13 0-16,12 24-1 0,0 0 1 0,-5-24-1 0,1-9 1 16,4 33 0-16,0 0 0 0,7-31 0 0,13 14 0 15,-20 17 0-15,0 0 0 0,26-13 1 0,15 7-1 16,-41 6 4-16,0 0-4 0,46-2 5 0,12 4-5 15,-58-2 10-15,0 0-10 0,55 6 10 0,-6 7-10 16,-49-13 5-16,0 0-5 0,44 12 6 0,-16 3-6 16,-28-15 1-16,0 0-1 0,23 9 2 0,-5-9-2 0,-1 3-1445 15</inkml:trace>
  <inkml:trace contextRef="#ctx0" brushRef="#br0" timeOffset="81106">3701 5887 1356 0,'0'0'0'0,"0"0"0"0,-6 7 0 0,6-7 30 16,0 0-30-16,0 0 31 0,-8 4-31 0,8-4 44 0,0 0-44 16,0 0 44-16,8 5-44 0,-8-5 0 0,0 0 0 15,13 3 0-15,18-6 0 0,-2 1-1069 0</inkml:trace>
  <inkml:trace contextRef="#ctx0" brushRef="#br0" timeOffset="81300.07">4083 5756 1379 0,'0'0'0'0,"0"14"0"15,0 19 0-15,0-33 10 0,0 0-10 0,4 43 10 16,1-2-10-16,-5-41 27 0,0 0-27 0,9 51 27 0,5 6-27 16,-14-57 79-16,0 0-79 0,27 53 79 0,10-20-79 15,-37-33 64-15,0 0-64 0,53 11 64 0,15-27-64 16,-68 16 53-16,0 0-53 0,69-33 54 0,2-19-54 15,1 0-1325-15</inkml:trace>
  <inkml:trace contextRef="#ctx0" brushRef="#br0" timeOffset="82067.19">4974 5271 684 0,'0'0'0'0,"-16"0"0"16,-33-1 0-16,49 1 43 0,0 0-43 0,-64-18 44 16,-8-18-44-16,72 36 78 0,0 0-78 0,-72-45 78 0,7-2-78 15,65 47 67-15,0 0-67 0,-57-48 67 0,-1-6-67 16,58 54 47-16,0 0-47 0,-50-48 48 0,15 15-48 15,35 33 36-15,0 0-36 0,-23-24 36 0,9 4-36 16,14 20 49-16,0 0-49 0,4-13 49 0,19 2-49 16,-23 11 49-16,0 0-49 0,40 4 49 0,15 16-49 15,-55-20 45-15,0 0-45 0,67 44 46 0,10 25-46 0,-77-69 40 16,0 0-40-16,90 85 41 0,15 12-41 0,-105-97 33 16,0 0-33-16,109 109 34 0,16 27-34 0,-125-136 27 15,0 0-27-15,127 135 27 0,0 0-27 0,-127-135 20 16,0 0-20-16,122 127 21 0,-4-6-21 0,-118-121 18 0,0 0-18 15,99 88 19-15,-22-46-19 0,-77-42 15 0,0 0-15 16,62 15 16-16,-18-23-16 0,-44 8 15 16,0 0-15-16,23-37 15 0,-23-27-15 0,0 64 17 0,0 0-17 15,-21-76 17-15,-34-2-17 0,55 78 19 0,0 0-19 16,-72-83 19-16,-14 5-19 0,86 78 23 0,0 0-23 0,-90-72 24 16,0 11-24-16,90 61 24 0,0 0-24 0,-81-43 24 15,5 25-24-15,76 18 22 0,0 0-22 0,-60-3 22 16,14 10-22-16,46-7 18 0,0 0-18 0,-32 14 18 15,6 8-18-15,26-22 15 0,0 0-15 0,-14 16 15 16,1-8-15-16,13-8 13 0,0 0-13 0,-3-10 13 16,6-16-13-16,-3 26 9 0,0 0-9 0,13-33 10 15,6-10-10-15,-19 43 9 0,0 0-9 0,35-43 9 16,15 8-9-16,-50 35 5 0,0 0-5 0,58-28 5 16,5 13-5-16,-63 15 2 0,0 0-2 0,60-9 3 0,-10 9-3 15,-50 0 2-15,0 0-2 0,44 4 2 0,-13 6-2 16,-31-10 1-16,0 0-1 0,23 10 1 0,-12-1-1 15,-11-9 0-15,0 0 0 0,7-3 0 0,-2-6 0 16,-1 0-1603-16</inkml:trace>
  <inkml:trace contextRef="#ctx0" brushRef="#br0" timeOffset="82217.72">5140 4920 1468 0,'0'0'0'0,"-9"-3"0"0,-10-13 0 0,19 16 28 16,0 0-28-16,-21-16 29 0,6 11-29 0,15 5 25 0,0 0-25 15,-8 0 25-15,2 5-25 0,6-5 24 0,0 0-24 16,0 0 25-16,0 9-25 0,0-9 9 0,0 0-9 16,14-2 9-16,22-10-9 0,-4 2-1172 0</inkml:trace>
  <inkml:trace contextRef="#ctx0" brushRef="#br0" timeOffset="82499.62">5652 4968 1143 0,'0'0'0'0,"0"0"0"15,21-15 0-15,-21 15 2 0,0 0-2 0,17-16 3 16,3-1-3-16,-20 17 33 0,0 0-33 0,17-19 34 16,-4-2-34-16,-13 21 54 0,0 0-54 0,9-21 55 15,-9 11-55-15,0 10 46 0,0 0-46 0,-18-12 46 16,-30-12-46-16,48 24 51 0,0 0-51 0,-47-18 51 16,11 11-51-16,36 7 36 0,0 0-36 0,-23 9 37 0,2 14-37 15,21-23 47-15,0 0-47 0,-9 32 48 0,13 10-48 16,-4-42 40-16,0 0-40 0,14 43 41 0,18 2-41 15,-32-45 37-15,0 0-37 0,49 35 38 0,15-11-38 16,-64-24 29-16,0 0-29 0,70 9 30 0,-1-16-30 16,-69 7 18-16,0 0-18 0,64-21 18 0,-6-10-18 15,-58 31 14-15,0 0-14 0,58-42 14 0,0-10-14 16,2 2-1414-16</inkml:trace>
  <inkml:trace contextRef="#ctx0" brushRef="#br0" timeOffset="83065.75">6364 4735 852 0,'0'0'0'0,"0"0"0"0,0-21 0 16,0 21 82-16,0 0-82 0,-3-28 83 0,1-8-83 15,2 36 116-15,0 0-116 0,-5-43 117 0,-8 1-117 16,13 42 126-16,0 0-126 0,-23-45 126 0,-17 2-126 16,40 43 76-16,0 0-76 0,-55-61 76 0,-17-23-76 15,72 84 50-15,0 0-50 0,-73-90 50 0,6 5-50 0,67 85 42 16,0 0-42-16,-63-68 42 0,-4 11-42 0,67 57 33 15,0 0-33-15,-69-40 34 0,6 11-34 0,63 29 29 0,0 0-29 16,-59-16 30-16,15 16-30 0,44 0 22 0,0 0-22 16,-28 13 22-16,10 11-22 0,18-24 19 0,0 0-19 15,0 33 20-15,11 3-20 0,-11-36 14 0,0 0-14 16,33 48 14-16,19 13-14 0,-52-61 12 0,0 0-12 16,68 73 12-16,17 3-12 0,-85-76 8 0,0 0-8 0,94 69 8 15,15-20-8-15,-109-49 6 0,0 0-6 0,113 31 6 16,0-5-6-16,-113-26 0 0,0 0 0 0,107 19 1 15,-6-14-1-15,-2 2-1536 0</inkml:trace>
  <inkml:trace contextRef="#ctx0" brushRef="#br0" timeOffset="83483.28">6833 3826 1558 0,'0'0'0'0,"-9"5"0"0,-22 8 0 15,31-13 39-15,0 0-39 0,-44 19 39 0,-8 1-39 16,52-20 49-16,0 0-49 0,-54 28 50 0,10 5-50 16,44-33 38-16,0 0-38 0,-32 36 38 0,18-5-38 15,14-31 28-15,0 0-28 0,5 37 28 0,16 4-28 16,-21-41 26-16,0 0-26 0,41 45 26 0,10 4-26 16,-51-49 25-16,0 0-25 0,53 40 26 0,-4-13-26 15,-49-27 20-15,0 0-20 0,46 12 21 0,-12-20-21 0,-34 8 15 16,0 0-15-16,26-25 15 0,-8-18-15 0,-18 43 12 15,0 0-12-15,9-53 13 0,-18-3-13 0,9 56 9 16,0 0-9-16,-18-66 10 0,-14-25-10 0,32 91 7 16,0 0-7-16,-49-94 7 0,-20 15-7 0,69 79 7 0,0 0-7 15,-81-73 7-15,0 7-7 0,81 66 7 0,0 0-7 16,-64-48 7-16,33 18-7 0,31 30 13 0,0 0-13 16,-21-15 14-16,10 6-14 0,11 9 17 0,0 0-17 15,0 9 17-15,11 15-17 0,-11-24 18 0,0 0-18 16,30 36 18-16,15 6-18 0,-45-42 18 0,0 0-18 0,64 55 18 15,14 18-18-15,-78-73 15 0,0 0-15 0,84 73 15 16,6 4-15-16,-90-77 15 0,0 0-15 0,95 68 15 16,8-7-15-16,-103-61 4 0,0 0-4 0,97 48 5 15,-21-6-5-15,-4 1-1687 0</inkml:trace>
  <inkml:trace contextRef="#ctx0" brushRef="#br0" timeOffset="101333.49">19780 16248 359 0,'0'0'0'0,"0"0"0"0,0 0 0 0,0 0 2 15,0 0-2-15,0 0 2 0,23 0-2 0,-23 0 15 16,0 0-15-16,13-2 15 0,4-4-15 0,-17 6 18 0,0 0-18 15,20-4 18-15,-1-1-18 16,-19 5 25-16,0 0-25 0,25-2 25 0,6 2-25 0,-31 0 21 16,0 0-21-16,36 0 21 0,4 0-21 0,-40 0 15 0,0 0-15 15,46 0 15-15,12 0-15 0,-58 0 18 0,0 0-18 0,60 0 19 16,4 2-19-16,-64-2 25 0,0 0-25 0,63 0 25 16,8-2-25-16,-71 2 23 0,0 0-23 0,81-3 23 15,9-2-23-15,-90 5 40 0,0 0-40 0,90-7 40 16,-2-2-40-16,-88 9 44 0,0 0-44 0,92-9 45 15,14 1-45-15,-106 8 51 0,0 0-51 0,107-11 51 16,-3-4-51-16,-104 15 34 0,0 0-34 0,111-16 35 16,9 2-35-16,-120 14 36 0,0 0-36 0,126-12 36 15,-8 4-36-15,-118 8 21 0,0 0-21 0,127-9 21 16,10 4-21-16,-137 5 16 0,0 0-16 0,138-6 17 16,-6 3-17-16,-132 3 15 0,0 0-15 0,133-2 16 15,-5 2-16-15,-128 0 13 0,0 0-13 0,143-1 13 16,4-5-13-16,-147 6 11 0,0 0-11 0,151-10 12 0,-3-6-12 15,-148 16 12-15,0 0-12 0,159-17 13 0,7 0-13 16,-166 17 19-16,0 0-19 0,173-14 19 0,5 2-19 16,-178 12 24-16,0 0-24 0,178-12 24 0,-3 0-24 15,-175 12 24-15,0 0-24 0,167-11 25 0,-13 3-25 16,-154 8 22-16,0 0-22 0,148-7 23 0,4 1-23 16,-152 6 21-16,0 0-21 0,158-5 21 0,12-2-21 0,-170 7 19 15,0 0-19-15,176-7 19 0,-1 4-19 16,-175 3 16-16,0 0-16 0,183-9 16 0,8-8-16 0,-191 17 11 15,0 0-11-15,192-16 12 0,2 1-12 0,-194 15 12 16,0 0-12-16,196-12 12 0,0-4-12 0,-196 16 11 0,0 0-11 16,195-12 11-16,1 0-11 0,-196 12 10 15,0 0-10-15,198-9 11 0,-1 2-11 0,-197 7 4 0,0 0-4 16,196-5 5-16,0-2-5 0,-196 7 2 0,0 0-2 16,189-5 3-16,-8 5-3 0,-181 0 0 0,0 0 0 0,173 0 1 15,-11 0-1-15,-162 0 0 0,0 0 0 0,163 5 1 16,4 2-1-16,-167-7 0 0,0 0 0 0,170 12 1 15,4 2-1-15,-174-14 0 0,0 0 0 0,173 14 0 16,-12-4 0-16,-161-10 0 0,0 0 0 0,144 11 0 16,-10-3 0-16,-134-8 0 0,0 0 0 0,131 7 0 15,-4-1 0-15,-127-6 0 0,0 0 0 0,115 3 0 16,-22-3 0-16,-93 0 0 0,0 0 0 0,92-5 0 16,1-2 0-16,-93 7 0 0,0 0 0 0,92-12 1 15,0 0-1-15,-92 12 1 0,0 0-1 0,81-12 2 16,-18-6-2-16,-63 18 1 0,0 0-1 0,59-19 2 0,-5-2-2 15,-54 21 3-15,0 0-3 0,48-26 4 0,-11-6-4 16,-37 32 3-16,0 0-3 0,30-39 4 0,-2 0-4 16,-28 39 1-16,0 0-1 0,21-44 2 0,-7 6-2 15,-14 38 2-15,0 0-2 0,13-39 3 0,-3-13-3 16,-10 52 4-16,0 0-4 0,11-66 4 0,1-15-4 16,-12 81 6-16,0 0-6 0,16-82 6 0,3 6-6 15,-19 76 10-15,0 0-10 0,20-74 10 0,-2-3-10 0,-18 77 12 16,0 0-12-16,17-83 12 0,-1-5-12 0,-16 88 8 15,0 0-8-15,12-81 9 0,-3 8-9 16,-9 73 8-16,0 0-8 0,7-69 9 0,-3 0-9 0,-4 69 8 16,0 0-8-16,7-70 8 0,0-2-8 0,-7 72 5 0,0 0-5 15,9-66 5-15,0 16-5 0,-9 50 4 16,0 0-4-16,7-43 4 0,-4 6-4 0,-3 37 3 0,0 0-3 16,2-29 4-16,0 6-4 0,-2 23 3 0,0 0-3 15,1-17 3-15,-4 1-3 0,3 16 1 0,0 0-1 0,-7-13 2 16,-2 0-2-16,9 13 1 0,0 0-1 0,-12-6 2 15,-4 2-2-15,16 4 0 0,0 0 0 0,-21 0 1 16,-15 0-1-16,36 0 0 0,0 0 0 0,-46 0 1 16,-15 0-1-16,61 0 0 0,0 0 0 0,-69 0 0 15,-5 0 0-15,74 0 0 0,0 0 0 0,-85 0 0 16,-7-2 0-16,92 2 0 0,0 0 0 0,-100-3 0 16,-16-1 0-16,116 4 0 0,0 0 0 0,-129 0 0 15,-19 0 0-15,148 0 0 0,0 0 0 0,-156 0 0 16,-11 2 0-16,167-2 0 0,0 0 0 0,-180-2 0 0,-14-1 0 15,194 3-1-15,0 0 1 0,-210 0-1 0,-18 5 1 16,228-5-2-16,0 0 2 0,-236 5-1 0,-14 1 1 16,250-6-2-16,0 0 2 0,-261 3-2 0,-4 2 2 15,265-5-4-15,0 0 4 0,-266 5-4 0,-4-1 4 16,270-4-5-16,0 0 5 0,-277 7-5 0,0-2 5 16,277-5-9-16,0 0 9 0,-279 7-8 0,-3 0 8 15,282-7-11-15,0 0 11 0,-286 5-10 0,-5-2 10 0,291-3-9 16,0 0 9-16,-282 6-9 0,12 1 9 0,270-7-8 15,0 0 8-15,-263 5-7 0,7-5 7 0,256 0-5 16,0 0 5-16,-248 3-5 0,4-1 5 0,244-2-4 0,0 0 4 16,-231 3-4-16,4 1 4 0,227-4-2 0,0 0 2 15,-219 3-2-15,11 1 2 0,208-4-1 16,0 0 1-16,-194 5-1 0,3 0 1 0,191-5-1 0,0 0 1 16,-171 11-1-16,11 1 1 0,160-12-1 0,0 0 1 0,-154 14 0 15,8 5 0-15,146-19-1 0,0 0 1 0,-148 22 0 16,-2 8 0-16,150-30 0 0,0 0 0 0,-145 31 0 15,15 10 0-15,130-41 0 0,0 0 0 0,-129 43 0 16,4-1 0-16,125-42 0 0,0 0 0 0,-117 35 0 16,15-8 0-16,102-27 0 0,0 0 0 0,-102 23 0 15,1-4 0-15,101-19 0 0,0 0 0 0,-97 19 0 16,16 0 0-16,81-19 0 0,0 0 0 0,-76 19 0 16,0 0 0-16,76-19-1 0,0 0 1 0,-74 19 0 15,2 0 0-15,72-19-1 0,0 0 1 0,-67 21 0 16,9 3 0-16,58-24-1 0,0 0 1 0,-50 26 0 15,10 0 0-15,40-26 0 0,0 0 0 0,-36 24 0 0,3 4 0 16,33-28 0-16,0 0 0 0,-27 24 1 0,8-5-1 16,19-19 1-16,0 0-1 0,-16 23 1 0,-2 10-1 15,18-33 2-15,0 0-2 0,-12 41 2 0,9 4-2 16,3-45 1-16,0 0-1 0,-4 50 2 0,4 14-2 16,0-64 2-16,0 0-2 0,0 80 2 0,-2 20-2 15,2-100 2-15,0 0-2 0,-7 109 2 0,-2 2-2 16,9-111 2-16,0 0-2 0,-8 118 3 0,1 5-3 0,7-123 1 15,0 0-1-15,-2 124 1 0,12-1-1 0,-10-123 0 16,0 0 0-16,11 100 0 0,-6-46 0 0,0 0-1255 16</inkml:trace>
</inkml:ink>
</file>

<file path=ppt/ink/ink22.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0" timeString="2020-10-08T06:51:50.45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1" timeString="2020-10-08T06:48:54.109"/>
    </inkml:context>
  </inkml:definitions>
  <inkml:trace contextRef="#ctx0" brushRef="#br0">33020 9220 0,'0'0'0</inkml:trace>
  <inkml:trace contextRef="#ctx1" brushRef="#br0">10021 8521 819 0,'0'0'0'0,"0"0"0"16,8 4 0-16,-8-4 41 0,0 0-41 0,0 0 42 15,9 3-42-15,-9-3 50 0,0 0-50 0,0 0 50 16,0 0-50-16,0 0 29 0,0 0-29 0,0 0 29 16,0 0-29-16,0 0 11 0,0 0-11 0,9 4 11 0,2-1-11 15,1 2-752-15</inkml:trace>
  <inkml:trace contextRef="#ctx1" brushRef="#br0" timeOffset="209.82">9936 8743 830 0,'0'0'0'0,"0"0"0"0,12 15 0 0,-12-15 9 16,0 0-9-16,9 9 10 0,0-6-10 0,-9-3 19 0,0 0-19 15,0 0 20-15,0 0-20 0,0 0 5 0,0 0-5 16,5-8 6-16,-5 8-6 0,0 0 0 0,0 0 0 15,2-11 0-15,-2 11 0 0,0 0-615 0</inkml:trace>
  <inkml:trace contextRef="#ctx1" brushRef="#br0" timeOffset="494.96">10171 8516 1009 0,'0'0'0'0,"0"0"0"0,-11 0 0 15,11 0-23-15,0 0 23 0,-7 0-22 0,7 0 22 16,0 0 3-16,0 0-3 0,0 0 3 0,9 0-3 16,-9 0 4-16,0 0-4 0,14 4 5 0,2 1-5 0,1 2-675 15</inkml:trace>
  <inkml:trace contextRef="#ctx1" brushRef="#br0" timeOffset="676.02">10035 8701 651 0,'0'0'0'15,"0"0"0"-15,3 21 0 0,-3-21 44 0,0 0-44 0,6 9 44 16,-6-9-44-16,0 0 19 0,0 0-19 0,12-4 20 16,2 2-20-16,-3-1-524 0</inkml:trace>
  <inkml:trace contextRef="#ctx1" brushRef="#br0" timeOffset="872.7">10225 8556 1177 0,'0'0'0'0,"0"0"0"0,0 0 0 15,0 0-1-15,0 0 1 0,7-7 0 0,-7 7 0 16,0 0 24-16,0 0-24 0,0 0 24 0,0 0-24 16,0 0 5-16,0 0-5 0,7-5 5 0,0 5-5 0,2 2-866 15</inkml:trace>
  <inkml:trace contextRef="#ctx1" brushRef="#br0" timeOffset="191356.99">19142 8777 124 0,'0'0'0'0,"0"0"0"0,0 0 0 0,0 0 0 0,0 0 0 16,0 0 1-16,0 0-1 0,0 0 0 0,0 0 0 15,0 0 0-15,-9 21 0 0,9-21 0 0,0 0 0 16,0 0 0-16,0 0 0 0,0 0 0 0,0 0 0 15,0 0 1-15,-7 5-1 0,7-5 1 0,0 0-1 16,0 0 1-16,0 0-1 0,0 0 1 0,0 0-1 16,0 0 1-16,0 0-1 0,0 0 5 0,0 0-5 15,0 0 5-15,0 0-5 0,0 0 10 0,0 0-10 16,0 0 11-16,0 0-11 0,0 0 19 0,0 0-19 0,0 0 20 16,0 0-20-16,0 0 23 0,0 0-23 0,0 0 23 15,0 0-23-15,0 0 22 0,0 0-22 0,-7 4 22 16,7-4-22-16,0 0 18 0,0 0-18 0,0 0 18 15,0 0-18-15,0 0 15 0,0 0-15 0,-7 0 16 16,7 0-16-16,0 0 5 0,0 0-5 0,0 0 6 16,0 0-6-16,0 0 1 0,0 0-1 0,-7 0 2 0,7 0-2 15,0 0 0-15,0 0 0 0,0 0 0 0,0 0 0 16,0 0 0-16,0 0 0 0,0 0 0 0,0 0 0 16,0 0 0-16,0 0 0 0,0 0 0 0,0 0 0 15,0 0 1-15,0 0-1 0,0 0 1 0,0 0-1 16,0 0 2-16,0 0-2 0,0 0 2 0,0 0-2 15,0 0 5-15,0 0-5 0,0 0 5 0,0 0-5 16,0 0 8-16,0 0-8 0,-2 7 9 0,2-7-9 0,0 0-243 16</inkml:trace>
  <inkml:trace contextRef="#ctx1" brushRef="#br0" timeOffset="-173915.11">19085 8597 147 0,'0'0'0'0,"0"0"0"0,0 0 0 16,0 0 7-16,0 0-7 0,0 0 8 0,0 0-8 15,0 0 12-15,0 0-12 0,0 0 12 0,0 0-12 16,0 0 37-16,0 0-37 0,0 0 38 0,0 0-38 16,0 0 36-16,0 0-36 0,0 0 37 0,0 0-37 0,0 0 30 15,0 0-30-15,0 0 30 0,0 0-30 16,0 0 30-16,0 0-30 0,0 0 31 0,0 0-31 0,0 0 28 16,0 0-28-16,0 0 28 0,0 0-28 0,0 0 26 0,0 0-26 15,0 0 26-15,0 0-26 0,0 0 25 0,0 0-25 16,0 0 26-16,0 0-26 0,0 0 35 0,0 0-35 15,0 0 36-15,0 0-36 0,0 0 41 0,0 0-41 16,0 0 41-16,0 0-41 0,0 0 35 0,0 0-35 16,0 0 36-16,0 0-36 0,0 0 31 0,0 0-31 15,0 0 32-15,0 0-32 0,0 0 23 0,0 0-23 16,0 0 24-16,0 0-24 0,0 0 14 0,0 0-14 16,0 0 14-16,0 0-14 0,0 0 8 0,0 0-8 0,0 0 9 15,-12 19-9-15,12-19 0 0,0 0 0 0,0 0 0 16,0 6 0-16,0-6-10 0,0 0 10 0,0 0-9 15,-2 12 9-15,0 0-671 0</inkml:trace>
  <inkml:trace contextRef="#ctx1" brushRef="#br0" timeOffset="-172165.72">19041 12578 147 0,'0'0'0'0,"0"0"0"16,0 0 0-16,0 0 6 0,0 0-6 0,0 0 7 16,0 0-7-16,0 0 13 0,0 0-13 0,0 0 14 0,0 0-14 15,0 0 21-15,0 0-21 0,16-18 22 0,-16 18-22 16,0 0 13-16,0 0-13 0,0 0 14 0,4-7-14 15,-4 7 15-15,0 0-15 0,0 0 16 0,0 0-16 16,0 0 13-16,0 0-13 0,0 0 14 0,0 0-14 16,0 0 15-16,0 0-15 0,0 0 16 0,0 0-16 15,0 0 18-15,0 0-18 0,0 7 18 0,0-7-18 16,0 0 17-16,0 0-17 0,0 0 18 0,0 0-18 0,0 0 13 16,0 0-13-16,0 0 14 0,0 0-14 0,0 0 12 15,0 0-12-15,0 0 12 0,0 0-12 0,0 0 10 16,0 0-10-16,0 0 11 0,0 0-11 0,0 0 7 0,0 0-7 15,-7 2 7-15,7-2-7 0,0 0 4 0,0 0-4 16,0 0 5-16,0 0-5 0,0 0 2 0,0 0-2 16,-8 0 3-16,8 0-3 0,0 0 1 0,0 0-1 15,0 0 2-15,0 0-2 0,0 0 4 0,0 0-4 16,0 0 4-16,0 0-4 0,0 0 7 0,0 0-7 16,0 0 7-16,0 0-7 0,0 0 9 0,0 0-9 15,0 0 10-15,0 0-10 0,0 0 9 0,0 0-9 16,0 0 9-16,0 0-9 0,0 0 6 0,0 0-6 15,0 0 6-15,0 0-6 0,0 0 3 0,0 0-3 0,0 0 3 16,0 0-3-16,0 0 2 0,0 0-2 0,0 0 2 16,0 0-2-16,0 0 1 0,0 0-1 0,0 0 2 15,0 0-2-15,0 0 1 0,0 0-1 0,0 0 2 16,0 0-2-16,0 0 2 0,0 0-2 0,0 0 2 16,0 0-2-16,0 0 2 0,0 0-2 0,0 0 3 15,0 0-3-15,0 0 2 0,0 0-2 0,0 0 2 0,0 0-2 16,0 0 2-16,0 0-2 0,0 0 2 0,0 0-2 15,0 0 1-15,0 0-1 0,0 0 2 0,0 0-2 16,0 0 1-16,0 0-1 0,0 0 1 0,0 0-1 16,0 0 0-16,0 0 0 0,0 0 1 0,0 0-1 15,0 0 0-15,0 0 0 0,0 0 0 0,0 0 0 16,0 0 0-16,0 0 0 0,0 0 0 0,0 0 0 0,0 0-1 16,0 0 1-16,0 0-1 0,0 0 1 0,0 0-3 15,0 0 3-15,0 0-3 0,0 0 3 0,0 0-407 16</inkml:trace>
  <inkml:trace contextRef="#ctx1" brushRef="#br0" timeOffset="-169906.48">18789 12758 203 0,'0'0'0'0,"0"0"0"0,0 0 0 15,0 0 0-15,0 0 0 0,0 0 1 0,7 7-1 16,-7-7 8-16,0 0-8 0,0 0 9 0,0 0-9 15,0 0 17-15,0 0-17 0,0 0 17 0,0 0-17 0,0 0-132 16</inkml:trace>
  <inkml:trace contextRef="#ctx1" brushRef="#br0" timeOffset="-130722.9">14118 10352 494 0,'0'0'0'0,"0"0"0"0,0 0 0 0,0 0 22 0,0 0-22 16,0 0 22-16,0 0-22 0,0 0 65 16,0 0-65-16,25 18 65 0,0-22-65 0,-25 4 60 0,0 0-60 15,38-3 60-15,3-3-60 0,-41 6 0 0,0 0 0 16,37-7 0-16,0 2 0 0,2-3-531 0</inkml:trace>
  <inkml:trace contextRef="#ctx1" brushRef="#br0" timeOffset="-130541.99">14153 10601 785 0,'0'0'0'0,"0"0"0"16,0 11 0-16,0-11 13 0,0 0-13 0,8 12 13 15,2-7-13-15,-10-5 11 0,0 0-11 0,23 7 11 16,18-5-11-16,-41-2 0 0,0 0 0 0,49-12 1 0,4-20-1 15,2 1-566-15</inkml:trace>
  <inkml:trace contextRef="#ctx1" brushRef="#br0" timeOffset="-130136.42">15124 9764 931 0,'0'0'0'0,"0"0"0"16,0 12 0-16,0-12 0 0,0 0 0 0,-9 19 0 15,0 24 0-15,9-43 0 0,0 0 0 0,-12 71 0 16,-4 31 0-16,16-102 2 0,0 0-2 0,-14 118 2 16,3 13-2-16,11-131 28 0,0 0-28 0,2 122 28 15,17-12-28-15,-19-110 52 0,0 0-52 0,37 89 53 16,16-34-53-16,-53-55 61 0,0 0-61 0,58 29 62 15,2-25-62-15,-60-4 37 0,0 0-37 0,55-14 37 0,-11-14-37 16,-44 28 26-16,0 0-26 0,41-46 26 0,3-31-26 16,-2 3-949-16</inkml:trace>
  <inkml:trace contextRef="#ctx1" brushRef="#br0" timeOffset="-129988.14">15228 10248 113 0,'0'0'0'15,"0"0"0"-15,12-5 0 0,-3 0-25 0</inkml:trace>
  <inkml:trace contextRef="#ctx1" brushRef="#br0" timeOffset="-129838.85">15152 9785 427 0,'0'0'0'16,"0"0"0"-16,14-19 0 0,-14 19 0 0,0 0 0 15,26-23 0-15,18-5 0 0,-44 28 0 0,0 0 0 0,52-33 0 16,6 6 0-16,-58 27-1 0,0 0 1 0,62-23 0 16,-4 11 0-16,-4 0-260 0</inkml:trace>
  <inkml:trace contextRef="#ctx1" brushRef="#br0" timeOffset="-129453.21">15778 10290 774 0,'0'0'0'0,"0"0"0"0,-14-16 0 0,14 16 1 16,0 0-1-16,-16-7 1 0,-2 13-1 0,18-6 24 0,0 0-24 15,-28 15 25-15,-9 22-25 0,37-37 26 0,0 0-26 16,-35 48 26-16,8 9-26 0,27-57 28 0,0 0-28 16,-14 50 29-16,18-13-29 0,-4-37 33 0,0 0-33 15,9 24 33-15,1-10-33 0,-10-14 33 0,0 0-33 16,18 0 33-16,8-14-33 0,-26 14 27 0,0 0-27 15,30-31 28-15,2-19-28 0,-32 50 26 0,0 0-26 16,32-54 26-16,0 0-26 0,-32 54 16 0,0 0-16 16,28-43 16-16,-14 15-16 0,-14 28 15 0,0 0-15 15,12-12 16-15,-5 16-16 0,-7-4 21 0,0 0-21 16,9 36 21-16,0 44-21 0,-9-80 32 0,0 0-32 0,9 102 33 16,-2 7-33-16,-7-109 37 0,0 0-37 0</inkml:trace>
  <inkml:trace contextRef="#ctx1" brushRef="#br0" timeOffset="-128982.76">15214 10207 259 0,'0'0'0'0,"0"0"0"16,-4 10 0-16,4-10 0 0,0 0 0 0,0 0 0 15,-5 7 0-15,5-7 1 0,0 0-1 0,0 0 1 16,0 0-1-16,0 0 10 0,0 0-10 0,9 0 11 15,13 0-11-15,-22 0 27 0,0 0-27 0,30-5 27 16,4-11-27-16,-34 16 41 0,0 0-41 0,35-22 42 0,-7-6-42 16,-28 28 51-16,0 0-51 0,30-29 51 0,4-4-51 15,-34 33 44-15,0 0-44 0,39-36 44 0,10-9-44 16,2 0-397-16</inkml:trace>
  <inkml:trace contextRef="#ctx1" brushRef="#br0" timeOffset="-128246.85">15919 10532 169 0,'0'0'0'0,"0"19"0"0,4 31 0 0,-4-50 10 0,0 0-10 15,3 66 10-15,2 14-10 0,-5-80 28 16,0 0-28-16,2 83 28 0,2 2-28 0,-4-85 35 0,0 0-35 15,0 74 36-15,-6-6-36 0,6-68 36 0,0 0-36 16,-14 62 37-16,-2 9-37 0,16-71 34 0,0 0-34 16,-19 62 35-16,0-8-35 0,19-54 45 0,0 0-45 15,-16 38 46-15,5-23-46 0,11-15 54 0,0 0-54 16,-14-5 55-16,2-26-55 0,12 31 67 0,0 0-67 0,-6-57 68 16,3-23-68-16,3 80 75 0,0 0-75 0,9-97 75 15,8-20-75-15,-17 117 65 0,0 0-65 0,25-116 66 16,5 22-66-16,-30 94 61 0,0 0-61 0,30-76 62 15,7 19-62-15,-37 57 47 0,0 0-47 16,42-50 48-16,6-2-48 0,1 0-909 0</inkml:trace>
  <inkml:trace contextRef="#ctx1" brushRef="#br0" timeOffset="-34657.56">26474 9869 427 0,'0'0'0'0,"0"0"0"15,0 19 0-15,0-19 28 0,0 0-28 0,2 33 29 16,0 21-29-16,-2-54 84 0,0 0-84 0,0 64 84 16,-7 3-84-16,7-67 72 0,0 0-72 0,-7 70 72 0,1-3-72 15,6-67 46-15,0 0-46 0,-3 75 46 16,3 6-46-16,0-81 28 0,0 0-28 0,5 71 28 0,0-26-28 16,-5-45 15-16,0 0-15 0,6 33 16 0,-1-9-16 15,-5-24 5-15,0 0-5 0,4 16 5 0,-4-16-5 16,0 0 0-16,0 0 0 0,0 0 1 15,-8-25-1-15,8 25 0 0,0 0 0 0,-7-39 0 0,-1-25 0 16,8 64 3-16,0 0-3 0,-11-75 4 0,0 2-4 16,11 73 14-16,0 0-14 0,-7-79 15 0,2-3-15 0,5 82 45 15,0 0-45-15,-2-81 46 0,2 8-46 0,0 73 63 16,0 0-63-16,4-57 64 0,-1 21-64 0,-3 36 66 16,0 0-66-16,4-19 67 0,-1 7-67 0,-3 12 62 15,0 0-62-15,0 0 63 0,7-7-63 0,-7 7 55 0,0 0-55 16,15 10 56-16,18 11-56 0,-33-21 48 0,0 0-48 15,39 36 48-15,-6 8-48 0,-33-44 41 0,0 0-41 16,27 53 41-16,-1-1-41 0,-26-52 37 0,0 0-37 16,27 47 37-16,-1-16-37 0,-26-31 31 0,0 0-31 0,21 23 32 15,-10-13-32-15,-11-10 23 0,0 0-23 0,14-3 24 16,11-11-24-16,-25 14 16 0,0 0-16 0,28-30 17 16,-5-11-17-16,-23 41 8 0,0 0-8 0,19-59 9 15,-1-12-9-15,-18 71 6 0,0 0-6 0,16-73 6 16,-4 9-6-16,-12 64 5 0,0 0-5 0,16-55 6 15,0 12-6-15,-16 43 5 0,0 0-5 0,12-30 6 16,-5 15-6-16,-7 15 6 0,0 0-6 0,14 8 6 16,15 16-6-16,-29-24 8 0,0 0-8 0,26 39 8 15,-6 9-8-15,-20-48 9 0,0 0-9 0,14 64 10 16,-4 21-10-16,-10-85 15 0,0 0-15 0,9 92 15 0,-4-8-15 16,-5-84 16-16,0 0-16 0,4 78 17 0,-4-9-17 15,0-69 9-15,0 0-9 0,0 63 10 0,3-10-10 16,1 3-1578-16</inkml:trace>
  <inkml:trace contextRef="#ctx1" brushRef="#br0" timeOffset="-33552.39">27354 10091 494 0,'0'0'0'0,"2"12"0"15,0 16 0-15,-2-28 29 0,0 0-29 0,3 27 29 16,1-4-29-16,-4-23 51 0,0 0-51 0,4 15 52 0,1-4-52 16,-5-11 45-16,0 0-45 0,9 7 46 0,3-2-46 15,-12-5 48-15,0 0-48 0,25 0 49 0,13-7-49 16,-38 7 46-16,0 0-46 0,43-16 47 0,1-10-47 15,-44 26 50-15,0 0-50 0,35-36 51 0,-5-12-51 16,-30 48 46-16,0 0-46 0,21-56 47 0,-7-4-47 16,-14 60 37-16,0 0-37 0,2-54 38 0,-9 19-38 15,7 35 41-15,0 0-41 0,-21-20 41 0,-9 9-41 16,30 11 40-16,0 0-40 0,-37 6 41 0,-9 13-41 0,46-19 34 16,0 0-34-16,-48 34 34 0,3 23-34 0,45-57 33 15,0 0-33-15,-32 64 33 0,14-3-33 0,18-61 29 16,0 0-29-16,0 57 30 0,16-9-30 0,-16-48 27 15,0 0-27-15,30 42 28 0,18-6-28 0,-48-36 23 0,0 0-23 16,60 28 24-16,10-9-24 0,-70-19 18 0,0 0-18 16,74 7 19-16,9-14-19 0,-83 7 13 0,0 0-13 15,81-17 14-15,-10-7-14 0,-71 24 10 0,0 0-10 0,58-32 10 16,-10-7-10-16,-48 39 7 0,0 0-7 0,37-45 8 16,-11-13-8-16,-26 58 7 0,0 0-7 0,14-64 7 15,-12-1-7-15,-2 65 6 0,0 0-6 0,-9-54 6 16,-8 21-6-16,17 33 7 0,0 0-7 0,-25-5 7 15,-3 17-7-15,28-12 14 0,0 0-14 0,-28 36 14 16,-1 22-14-16,29-58 17 0,0 0-17 0,-19 64 18 16,12-9-18-16,7-55 18 0,0 0-18 0,0 43 19 15,7-12-19-15,-7-31 7 0,0 0-7 0,7 21 8 16,0-7-8-16,-7-14 0 0,0 0 0 0,11 9 0 16,3-6 0-16,-14-3-15 0,0 0 15 0,19-3-15 0,6-8 15 15,-25 11-50-15,0 0 50 0,23-17-50 0,-4-13 50 16,-19 30-70-16,0 0 70 0,16-34-69 0,-5-4 69 15,-11 38-32-15,0 0 32 0,8-35-32 0,-2 14 32 16,-6 21-10-16,0 0 10 0,5-12-9 0,2 9 9 16,-7 3-2-16,0 0 2 0,14 12-1 0,9 16 1 15,-23-28 1-15,0 0-1 0,25 31 2 0,-4-7-2 16,-21-24 10-16,0 0-10 0,19 17 10 0,-3-5-10 16,-16-12 21-16,0 0-21 0,20 7 22 0,3-1-22 0,-23-6 30 15,0 0-30-15,28-6 31 0,7-4-31 0,-35 10 25 0,0 0-25 16,34-19 25-16,-4-16-25 0,-30 35 17 0,0 0-17 15,24-39 18-15,-6-10-18 0,-18 49 20 0,0 0-20 16,12-36 21-16,-1 12-21 0,-11 24 26 0,0 0-26 16,9-16 26-16,-9 16-26 0,0 0 28 0,0 0-28 15,12 5 29-15,-3 23-29 0,-9-28 28 0,0 0-28 16,10 38 28-16,3 3-28 0,-13-41 24 0,0 0-24 0,14 37 24 16,-2-11-24-16,-12-26 21 0,0 0-21 0,11 17 22 15,-2-7-22-15,-9-10 17 0,0 0-17 0,8 7 18 16,1-5-18-16,-9-2 9 0,0 0-9 0,20-2 10 15,17-13-10-15,-37 15 4 0,0 0-4 0,40-26 5 16,-6-11-5-16,-34 37 1 0,0 0-1 0,28-38 2 16,0 0-2-16,-28 38 0 0,0 0 0 0,23-27 0 15,-11 15 0-15,-12 12 1 0,0 0-1 0,13 3 1 16,4 21-1-16,-17-24 6 0,0 0-6 0,16 33 6 0,-5 3-6 16,-11-36 11-16,0 0-11 0,9 33 11 15,-4-5-11-15,-5-28 14 0,0 0-14 0,5 16 15 0,1-8-15 16,-1-3-1592-16</inkml:trace>
  <inkml:trace contextRef="#ctx1" brushRef="#br0" timeOffset="-32713.16">29676 10145 1143 0,'0'0'0'0,"0"0"0"0,35-39 0 0,-35 39 105 16,0 0-105-16,32-51 105 0,1-26-105 0,-33 77 117 15,0 0-117-15,35-86 117 0,3-4-117 0,-38 90 84 0,0 0-84 16,33-99 85-16,-5-6-85 0,-28 105 47 0,0 0-47 16,23-101 48-16,-9 20-48 0,-14 81 29 0,0 0-29 15,4-73 29-15,-13 14-29 0,9 59 21 0,0 0-21 16,-14-41 22-16,-7 8-22 0,21 33 16 0,0 0-16 16,-23-16 17-16,-2 20-17 0,25-4 19 0,0 0-19 15,-23 21 20-15,6 12-20 0,17-33 21 0,0 0-21 0,-15 46 21 16,5 11-21-16,10-57 22 0,0 0-22 0,-5 73 22 15,5 17-22-15,0-90 18 0,0 0-18 0,10 94 19 16,11-10-19-16,-21-84 15 0,0 0-15 0,29 80 16 16,2-11-16-16,-31-69 11 0,0 0-11 0,36 64 12 15,2 0-12-15,-38-64 7 0,0 0-7 0,34 49 8 16,-13-25-8-16,-21-24 2 0,0 0-2 0,27 5 2 16,22-14-2-16,-49 9 0 0,0 0 0 0,49-27 1 15,-6-15-1-15,-43 42-2 0,0 0 2 0,35-45-1 16,-9 4 1-16,-26 41-6 0,0 0 6 0,22-35-5 0,-8 14 5 15,-14 21-8-15,0 0 8 0,10-12-8 0,-3 9 8 16,-7 3-9-16,0 0 9 0,9 14-8 0,9 18 8 16,-18-32-6-16,0 0 6 0,14 40-6 0,-9 9 6 15,-5-49-5-15,0 0 5 0,4 46-5 0,-1-7 5 16,-3-39-4-16,0 0 4 0,5 22-4 0,4-20 4 16,0-1-1548-16</inkml:trace>
  <inkml:trace contextRef="#ctx1" brushRef="#br0" timeOffset="-32580.21">30254 9546 1289 0,'0'0'0'16,"0"0"0"-16,0 0 0 0,0 0 14 0,0 0-14 15,0 0 14-15,9 0-14 0,-9 0 4 0,0 0-4 16,16 0 5-16,17 1-5 0,-33-1-2 0,0 0 2 16,50 2-1-16,10-4 1 0,0 1-933 0</inkml:trace>
  <inkml:trace contextRef="#ctx1" brushRef="#br0" timeOffset="-32298.2">30935 9440 998 0,'0'0'0'0,"-18"-3"0"15,-22-9 0-15,40 12 0 0,0 0 0 0,-48-19 1 16,-3-2-1-16,51 21 3 0,0 0-3 0,-51-30 3 16,5-9-3-16,46 39 49 0,0 0-49 0,-37-49 49 0,12-6-49 15,25 55 62-15,0 0-62 0,-12-54 63 16,14 0-63-16,-2 54 60 0,0 0-60 0,9-43 60 15,1 16-60-15,-10 27 50 0,0 0-50 0,7-18 51 0,-3 11-51 16,-4 7 42-16,0 0-42 0,10 12 42 0,17 23-42 16,-27-35 33-16,0 0-33 0,28 57 34 0,-7 19-34 15,-21-76 29-15,0 0-29 0,16 99 30 0,-4 17-30 16,-12-116 22-16,0 0-22 0,9 126 23 0,-5 6-23 16,-4-132 15-16,0 0-15 0,2 138 16 0,-4 8-16 0,2-146 8 15,0 0-8-15,-2 133 8 0,-2-33-8 0,4-100 3 16,0 0-3-16,2 88 3 0,12-10-3 0,0-5-1258 15</inkml:trace>
  <inkml:trace contextRef="#ctx1" brushRef="#br0" timeOffset="-31949.27">30879 10456 1110 0,'0'0'0'0,"7"-10"0"0,10-15 0 0,-17 25 4 16,0 0-4-16,23-36 5 0,2-12-5 0,-25 48 23 0,0 0-23 15,19-59 24-15,-10-7-24 0,-9 66 43 0,0 0-43 16,-2-78 44-16,-10-7-44 0,12 85 37 0,0 0-37 16,-23-78 37-16,-10 23-37 0,33 55 47 0,0 0-47 15,-39-36 48-15,0 17-48 0,39 19 45 0,0 0-45 16,-33-4 46-16,1 13-46 0,32-9 44 0,0 0-44 15,-27 14 44-15,10 0-44 0,17-14 49 0,0 0-49 0,-11 12 49 16,11-12-49-16,0 0 41 0,0 0-41 0,18 3 42 16,33-15-42-16,-51 12 32 0,0 0-32 0,67-19 32 15,21-9-32-15,-88 28 24 0,0 0-24 0,88-33 24 16,-12-3-24-16,-76 36 16 0,0 0-16 0,67-41 16 16,-10-8-16-16,-57 49 10 0,0 0-10 0,38-47 10 15,-22 4-10-15,-16 43 6 0,0 0-6 0,-7-34 6 16,-21 13-6-16,28 21 5 0,0 0-5 0,-37-5 6 0,-4 24-6 15,41-19 6-15,0 0-6 0,-37 34 7 0,6 15-7 16,31-49 7-16,0 0-7 0,-22 45 7 0,12 3-7 16,10-48 7-16,0 0-7 0,0 43 8 0,10-10-8 15,-10-33 9-15,0 0-9 0,23 28 9 0,18-2-9 16,-41-26 10-16,0 0-10 0,55 19 11 0,13-16-11 16,-68-3 7-16,0 0-7 0,74 0 8 0,-3-1-8 15,1-1-1489-15</inkml:trace>
  <inkml:trace contextRef="#ctx1" brushRef="#br0" timeOffset="-31562.99">31970 8957 819 0,'0'0'0'0,"2"23"0"0,4 29 0 16,-6-52 48-16,0 0-48 0,3 69 49 0,-3 21-49 15,0-90 83-15,0 0-83 0,2 100 83 0,3 6-83 16,-5-106 74-16,0 0-74 0,5 106 74 0,1 3-74 16,-6-109 36-16,0 0-36 0,5 103 37 0,-1-9-37 15,-4-94 22-15,0 0-22 0,1 79 22 0,3-18-22 16,-1 1-951-16</inkml:trace>
  <inkml:trace contextRef="#ctx1" brushRef="#br0" timeOffset="-31331.01">31838 9812 998 0,'0'0'0'0,"-7"-8"0"0,-14-15 0 0,21 23 2 15,0 0-2-15,-21-28 2 0,8-1-2 0,13 29 30 0,0 0-30 16,0-28 31-16,13 2-31 0,-13 26 50 0,0 0-50 16,25-26 51-16,15-6-51 0,-40 32 45 15,0 0-45-15,48-35 46 0,8 0-46 0,-56 35 54 0,0 0-54 16,62-29 55-16,0 1-55 0,-62 28 48 0,0 0-48 0,63-21 49 15,2 11-49-15,-65 10 42 0,0 0-42 0,60 2 42 16,-14 15-42-16,-46-17 37 0,0 0-37 0,34 31 38 16,-10 23-38-16,-24-54 32 0,0 0-32 0,15 54 32 15,-15-3-32-15,0-51 21 0,0 0-21 0,-11 47 22 16,-7-9-22-16,18-38 14 0,0 0-14 0,-14 28 15 16,11-16-15-16,-1 0-1257 0</inkml:trace>
  <inkml:trace contextRef="#ctx1" brushRef="#br0" timeOffset="-31216.04">32387 9297 931 0,'0'0'0'0,"0"0"0"0,-13-18 0 15,13 18 2-15,0 0-2 0,-7-17 3 0,7 3-3 16,0 14 2-16,0 0-2 0,4-9 3 0,-4 9-3 16,0 0-646-16</inkml:trace>
  <inkml:trace contextRef="#ctx1" brushRef="#br0" timeOffset="-30634.19">32766 9579 965 0,'-2'12'0'0,"2"-12"70"0,0 0-70 16,-16 36 70-16,0-13-70 0,16-23 73 0,0 0-73 15,-12 7 73-15,5-18-73 0,7 11 47 0,0 0-47 16,2-21 48-16,5-13-48 0,-7 34 45 0,0 0-45 0,16-42 46 15,7-6-46-15,-23 48 40 0,0 0-40 0,24-40 40 16,-2 19-40-16,-22 21 39 0,0 0-39 0,14-12 40 16,-4 5-40-16,-10 7 33 0,0 0-33 0,14 4 34 15,9 8-34-15,-23-12 24 0,0 0-24 0,25 21 25 16,-2 15-25-16,-23-36 23 0,0 0-23 0,18 41 24 16,-10-3-24-16,-8-38 21 0,0 0-21 0,6 28 21 15,-6-9-21-15,0-19 19 0,0 0-19 0,0 12 19 16,0-12-19-16,0 0 16 0,0 0-16 0,8 0 16 15,1-17-16-15,-9 17 13 0,0 0-13 0,14-29 14 0,6-11-14 16,-20 40 10-16,0 0-10 0,23-45 11 0,3 5-11 16,-26 40 8-16,0 0-8 0,23-33 8 0,-10 18-8 15,-13 15 4-15,0 0-4 0,15 0 4 0,10 12-4 16,-25-12 2-16,0 0-2 0,27 17 2 0,-5 14-2 16,-22-31 1-16,0 0-1 0,20 31 1 0,-8 4-1 15,-12-35 2-15,0 0-2 0,11 28 2 0,-6-13-2 16,-5-15 4-16,0 0-4 0,5 5 4 0,-5-5-4 15,0 0 6-15,0 0-6 0,18-5 7 0,12-19-7 0,-30 24 10 16,0 0-10-16,37-33 11 0,4 0-11 0,-41 33 13 16,0 0-13-16,42-34 13 0,-1-3-13 0,-41 37 14 0,0 0-14 15,31-28 14-15,-11 11-14 0,-20 17 13 16,0 0-13-16,16-7 13 0,-6 7-13 0,-10 0 17 0,0 0-17 16,2 14 18-16,-13 16-18 0,11-30 19 0,0 0-19 15,-19 39 20-15,-6 10-20 0,25-49 19 16,0 0-19-16,-23 52 19 0,11-6-19 0,12-46 4 0,0 0-4 15,-2 37 5-15,7-16-5 0,-5-21 0 0,0 0 0 0,27 6 0 16,-2 1-1587-16</inkml:trace>
  <inkml:trace contextRef="#ctx1" brushRef="#br0" timeOffset="-28681.12">27720 11865 303 0,'0'0'0'0,"0"0"0"0,-32 7 0 0,32-7 60 0,0 0-60 16,-25 8 60-16,6-4-60 0,19-4 186 0,0 0-186 15,-13 3 187-15,13-3-187 0,0 0 122 0,0 0-122 16,9-7 123-16,21-8-123 0,-30 15 98 0,0 0-98 16,53-19 99-16,23-2-99 0,-76 21 41 0,0 0-41 15,83-26 42-15,0-5-42 0,-83 31 39 0,0 0-39 16,83-26 40-16,-2 10-40 0,-81 16 31 0,0 0-31 16,63-8 32-16,-24 9-32 0,-39-1 6 0,0 0-6 15,25 16 7-15,-9 8-7 0,-16-24 0 0,0 0 0 0,1 31 0 16,-11 7 0-16,-1-1-1047 0</inkml:trace>
  <inkml:trace contextRef="#ctx1" brushRef="#br0" timeOffset="-28554.05">27936 12081 908 0,'0'0'0'0,"0"0"0"0,-7 7 0 16,7-7-1-16,0 0 1 0,0 0 0 16,11-2 0-16,-11 2-15 0,0 0 15 0,30-15-14 0,25-13 14 15,-55 28-37-15,0 0 37 0,76-38-36 0,19-5 36 16,2-1-544-16</inkml:trace>
  <inkml:trace contextRef="#ctx1" brushRef="#br0" timeOffset="-26580.87">29141 12155 1009 0,'0'0'0'15,"13"-19"0"-15,13-24 0 0,-26 43 61 0,0 0-61 0,28-52 62 16,0-12-62-16,-28 64 111 0,0 0-111 0,27-85 112 16,-8-17-112-16,-19 102 84 0,0 0-84 0,9-112 84 15,-11-4-84-15,2 116 63 0,0 0-63 0,-10-118 64 16,-6 4-64-16,16 114 34 0,0 0-34 0,-19-104 34 16,-3 21-34-16,22 83 24 0,0 0-24 0,-24-59 24 15,-1 19-24-15,25 40 23 0,0 0-23 0,-25-17 23 16,1 26-23-16,24-9 24 0,0 0-24 0,-25 27 25 0,2 20-25 15,23-47 24-15,0 0-24 0,-18 69 25 0,8 27-25 16,10-96 27-16,0 0-27 0,-2 97 27 0,14-4-27 16,-12-93 29-16,0 0-29 0,27 97 29 0,13 8-29 15,-40-105 25-15,0 0-25 0,50 104 25 0,3-17-25 16,-53-87 14-16,0 0-14 0,49 78 14 0,-5-11-14 16,0 1-1515-16</inkml:trace>
  <inkml:trace contextRef="#ctx1" brushRef="#br0" timeOffset="-25982.85">29633 11534 1155 0,'0'0'0'15,"0"7"0"-15,0 10 0 0,0-17 31 0,0 0-31 16,-5 26 31-16,-7 6-31 0,12-32 59 0,0 0-59 16,-14 43 60-16,1 9-60 0,13-52 53 0,0 0-53 15,-7 53 54-15,7-1-54 0,0-52 34 0,0 0-34 16,4 40 34-16,3-16-34 0,-7-24 25 0,0 0-25 0,12 18 26 15,8 1-26-15,-20-19 19 0,0 0-19 0,21 12 20 16,2-9-20-16,-23-3 18 0,0 0-18 0,26-8 18 16,8-17-18-16,-34 25 15 0,0 0-15 0,26-41 15 15,-17-18-15-15,-9 59 15 0,0 0-15 0,0-64 15 16,-16 0-15-16,16 64 13 0,0 0-13 0,-25-50 13 16,-6 19-13-16,31 31 12 0,0 0-12 0,-34-23 12 15,4 16-12-15,30 7 12 0,0 0-12 0,-26 2 13 16,6 1-13-16,20-3 11 0,0 0-11 0,-12 4 12 15,12-4-12-15,0 0 9 0,0 0-9 0,-7 8 9 0,7-8-9 16,0 0 7-16,0 0-7 0,19-6 7 0,15-5-7 16,-34 11 6-16,0 0-6 0,40-14 6 0,4-3-6 15,-44 17 1-15,0 0-1 0,39-19 2 0,-16 9-2 16,-23 10 0-16,0 0 0 0,20-2 1 0,9 9-1 16,-29-7 0-16,0 0 0 0,34 15 0 0,1 18 0 15,-35-33 0-15,0 0 0 0,27 49 0 0,-15 15 0 16,-12-64 0-16,0 0 0 0,4 71 0 0,-6 0 0 0,2-71 0 15,0 0 0-15,0 52 0 0,3-20 0 0,-3-32 1 0,0 0-1 16,7 14 1-16,4-9-1 0,-11-5 0 0,0 0 0 16,23-13 0-16,14-22 0 0,-37 35 0 0,0 0 0 15,37-43 0-15,-2-16 0 0,-35 59-1 0,0 0 1 16,30-61-1-16,-3 2 1 0,-27 59-5 0,0 0 5 16,23-46-4-16,-2 13 4 0,-21 33-2 0,0 0 2 15,17-21-1-15,-4 9 1 0,-13 12 0 0,0 0 0 0,21 0 0 16,20 12 0-16,-41-12 3 0,0 0-3 15,35 21 4-15,-10 7-4 0,-25-28 13 0,0 0-13 0,8 36 14 16,-8 14-14-16,0-50 21 0,0 0-21 0,-3 52 22 16,1-7-22-16,2-45 26 0,0 0-26 0,0 36 27 15,4-11-27-15,-1-3-1411 0</inkml:trace>
  <inkml:trace contextRef="#ctx1" brushRef="#br0" timeOffset="-25101.75">30893 11506 908 0,'0'0'0'0,"-6"-6"0"0,-8-13 0 0,14 19 5 16,0 0-5-16,-19-25 5 0,-2-4-5 0,21 29 14 15,0 0-14-15,-21-24 14 0,-8 12-14 0,29 12 42 0,0 0-42 16,-31 1 43-16,-3 17-43 0,34-18 71 0,0 0-71 16,-32 34 72-16,4 8-72 0,28-42 65 0,0 0-65 15,-19 52 65-15,10 8-65 0,9-60 45 0,0 0-45 16,3 64 46-16,12 0-46 0,-15-64 26 0,0 0-26 0,21 57 26 15,2-15-26-15,-23-42 19 0,0 0-19 0,21 24 19 16,-4-12-19-16,-17-12 14 0,0 0-14 0,25-5 15 16,14-19-15-16,-39 24 4 0,0 0-4 0,39-43 4 15,-2-11-4-15,-37 54 0 0,0 0 0 0,26-61 1 16,-12 6-1-16,-14 55 0 0,0 0 0 0,7-42 1 16,-8 10-1-16,1 32 2 0,0 0-2 0,-2-16 3 15,2 16-3-15,0 0 8 0,0 0-8 0,11 12 9 16,3 30-9-16,-14-42 19 0,0 0-19 0,19 60 20 15,4 27-20-15,-23-87 37 0,0 0-37 0,23 97 38 16,-2 5-38-16,-21-102 55 0,0 0-55 0,9 105 55 0,-13 4-55 16,4-109 50-16,0 0-50 0,-17 108 50 0,-15-18-50 15,32-90 43-15,0 0-43 0,-44 77 44 0,-9-9-44 16,53-68 35-16,0 0-35 0,-55 48 36 0,8-22-36 16,47-26 25-16,0 0-25 0,-43 2 26 0,8-26-26 15,35 24 15-15,0 0-15 0,-25-43 15 0,9-14-15 16,16 57 7-16,0 0-7 0,-3-73 8 0,14-12-8 15,-11 85 4-15,0 0-4 0,28-88 5 0,16 8-5 0,-44 80 2 16,0 0-2-16,67-69 2 0,19 8-2 0,-86 61 1 16,0 0-1-16,94-60 2 0,-4-4-2 0,-90 64 1 15,0 0-1-15,86-66 1 0,8-7-1 0,-94 73 0 16,0 0 0-16,84-69 1 0,-17 10-1 0,-67 59 0 0,0 0 0 16,51-60 0-16,-24-1 0 0,-27 61 0 0,0 0 0 15,5-53 1-15,-21 11-1 0,16 42 0 0,0 0 0 16,-28-21 1-16,-9 19-1 0,37 2 0 0,0 0 0 0,-39 16 1 15,4 20-1-15,35-36 2 0,0 0-2 0,-26 45 3 16,13 2-3-16,13-47 6 0,0 0-6 0,2 42 6 16,12-13-6-16,-14-29 10 0,0 0-10 15,32 24 11-15,19-1-11 0,-51-23 13 0,0 0-13 0,58 17 13 16,-7-10-13-16,-51-7 12 0,0 0-12 0,53-10 13 16,4-15-13-16,-57 25 12 0,0 0-12 0,58-32 12 15,4-8-12-15,-62 40 10 0,0 0-10 0,60-44 11 16,-6 1-11-16,-54 43 10 0,0 0-10 0,41-36 10 15,-16 15-10-15,-25 21 9 0,0 0-9 0,17-3 10 0,1 15-10 16,-18-12 12-16,0 0-12 0,19 15 13 0,1 8-13 16,-20-23 11-16,0 0-11 0,21 19 12 0,2-7-12 15,-23-12 9-15,0 0-9 0,40-9 10 0,29-24-10 16,-2 1-1730-16</inkml:trace>
  <inkml:trace contextRef="#ctx1" brushRef="#br0" timeOffset="-6060.08">29127 10588 427 0,'0'0'0'0,"18"0"0"0,21-6 0 0,-39 6 13 16,0 0-13-16,45-3 13 0,0-1-13 0,-45 4 20 15,0 0-20-15,52-6 21 0,14 2-21 0,-66 4 30 16,0 0-30-16,76-2 30 0,6-1-30 0,-82 3 20 16,0 0-20-16,90-5 20 0,2-2-20 0,-92 7 12 15,0 0-12-15,102-9 13 0,22-6-13 0,-124 15 7 0,0 0-7 16,134-20 8-16,14-4-8 0,-148 24 9 0,0 0-9 15,166-29 10-15,19-4-10 0,-185 33 32 0,0 0-32 16,201-35 33-16,13 9-33 0,-214 26 52 0,0 0-52 16,220-24 52-16,1 7-52 0,-221 17 58 0,0 0-58 0,213-12 58 15,-10 0-58-15,-203 12 55 0,0 0-55 0,189-11 56 16,-13 3-56-16,-176 8 41 0,0 0-41 0,153-13 42 16,-26-2-42-16,-127 15 15 0,0 0-15 0,96-9 15 15,-31 9-15-15,-2-3-812 0</inkml:trace>
  <inkml:trace contextRef="#ctx1" brushRef="#br0" timeOffset="-5480.29">29669 10627 628 0,'0'0'0'0,"75"-3"0"0,119-18 0 15,-194 21 11-15,0 0-11 0,247-28 11 0,29-6-11 16,-276 34 27-16,0 0-27 0,301-35 28 0,15 8-28 15,-316 27 40-15,0 0-40 0,307-30 40 0,-11 8-40 16,-296 22 44-16,0 0-44 0,279-16 45 0,-22 13-45 16,-257 3 23-16,0 0-23 0,239 1 23 0,-10 8-23 15,-229-9 12-15,0 0-12 0,197 0 13 0,-38-7-13 0,2 2-649 16</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7:03:48.854"/>
    </inkml:context>
    <inkml:brush xml:id="br0">
      <inkml:brushProperty name="width" value="0.05292" units="cm"/>
      <inkml:brushProperty name="height" value="0.05292" units="cm"/>
      <inkml:brushProperty name="color" value="#FF0000"/>
    </inkml:brush>
    <inkml:context xml:id="ctx1">
      <inkml:inkSource xml:id="inkSrc43">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8T07:05:11.912"/>
    </inkml:context>
  </inkml:definitions>
  <inkml:trace contextRef="#ctx0" brushRef="#br0">18902 4408 908 0,'0'0'0'0,"0"0"0"0,0 0 0 0,0 0 54 0,0 0-54 16,25-4 55-16,15-4-55 0,-40 8 106 0,0 0-106 15,74-21 106-15,43-15-106 0,-117 36 97 0,0 0-97 16,141-40 97-16,23 0-97 0,-164 40 68 0,0 0-68 0,196-49 68 16,8 8-68-16,-204 41 39 0,0 0-39 0,198-36 40 15,-20 8-40-15,-178 28 27 0,0 0-27 0,139-24 28 16,-33 8-28-16,-106 16 22 0,0 0-22 0,69-9 23 15,-30 6-23-15,-39 3 24 0,0 0-24 0,0 0 24 16,-23 12-24-16,23-12 9 0,0 0-9 0,-44 16 10 16,-8 4-10-16,0-1-1294 0</inkml:trace>
  <inkml:trace contextRef="#ctx0" brushRef="#br0" timeOffset="249.68">19860 4190 673 0,'0'0'0'0,"0"0"0"0,-9 0 0 15,9 0 30-15,0 0-30 0,-9 12 31 0,-2 12-31 16,11-24 44-16,0 0-44 0,-3 40 44 0,5 13-44 0,-2-53 114 16,0 0-114-16,8 68 115 0,5 1-115 0,-13-69 87 15,0 0-87-15,12 82 87 0,-3 14-87 0,-9-96 66 16,0 0-66-16,5 101 67 0,1-15-67 0,-6-86 72 15,0 0-72-15,3 80 72 0,-3-13-72 0,0-67 62 0,0 0-62 16,2 59 62-16,5-3-62 0,-7-56 48 0,0 0-48 16,9 41 48-16,1-18-48 0,1-3-1232 0</inkml:trace>
  <inkml:trace contextRef="#ctx0" brushRef="#br0" timeOffset="931.94">20667 5434 886 0,'0'0'0'16,"0"0"0"-16,38-29 0 0,-38 29 33 0,0 0-33 16,30-32 34-16,-2-7-34 0,-28 39 42 0,0 0-42 0,17-45 43 15,-3-13-43-15,-14 58 72 0,0 0-72 0,11-58 73 16,-6-3-73-16,-5 61 74 0,0 0-74 0,-3-50 74 15,-8 14-74-15,11 36 63 0,0 0-63 0,-23-25 63 16,-10 3-63-16,33 22 57 0,0 0-57 0,-41-14 58 16,-3 7-58-16,44 7 46 0,0 0-46 0,-37-2 46 15,11 4-46-15,26-2 33 0,0 0-33 0,-14 7 34 16,5 7-34-16,9-14 22 0,0 0-22 0,9 19 22 16,13 5-22-16,-22-24 17 0,0 0-17 0,36 24 17 15,18-5-17-15,-54-19 12 0,0 0-12 0,64 21 12 0,1 3-12 16,-65-24 8-16,0 0-8 0,65 26 9 0,-1 5-9 15,-64-31 9-15,0 0-9 0,56 37 10 0,-6 4-10 16,-50-41 12-16,0 0-12 0,39 44 13 0,-22-5-13 16,-17-39 12-16,0 0-12 0,13 30 12 0,-3-9-12 15,-10-21 13-15,0 0-13 0,11 15 13 0,6-6-13 16,-17-9 9-16,0 0-9 0,27 2 9 0,10-9-9 16,-37 7 7-16,0 0-7 0,46-12 7 0,10-9-7 15,-1-2-1422-15</inkml:trace>
  <inkml:trace contextRef="#ctx0" brushRef="#br0" timeOffset="1370.98">21976 4622 628 0,'0'0'0'0,"0"0"0"0,20 4 0 15,-20-4 81-15,0 0-81 0,19 0 82 0,6-4-82 16,-25 4 105-16,0 0-105 0,37-8 106 0,7-8-106 0,-44 16 52 15,0 0-52-15,53-15 53 0,3 1-53 0,-56 14 42 16,0 0-42-16,55-12 43 0,-11-1-43 0,-44 13 27 16,0 0-27-16,30 0 27 0,-11 13-27 0,1-1-875 15</inkml:trace>
  <inkml:trace contextRef="#ctx0" brushRef="#br0" timeOffset="1521.72">22049 4941 1087 0,'0'0'0'0,"14"1"0"16,19 1 0-16,-33-2 0 0,0 0 0 0,48 0 1 15,8-7-1-15,-56 7 0 0,0 0 0 0,64-8 0 16,6 1 0-16,-4 2-756 0</inkml:trace>
  <inkml:trace contextRef="#ctx0" brushRef="#br0" timeOffset="5560.83">25250 3786 796 0,'0'0'0'0,"0"0"0"0,0 0 0 16,0 0 65-16,0 0-65 0,7 28 66 0,-3 5-66 16,-4-33 130-16,0 0-130 0,3 45 131 0,1 7-131 15,-4-52 97-15,0 0-97 0,7 48 97 0,0-3-97 16,-7-45 59-16,0 0-59 0,5 47 59 0,-3 2-59 0,-2-49 36 16,0 0-36-16,0 48 36 0,0 0-36 0,0-48 24 15,0 0-24-15,2 39 25 0,1-17-25 0,1-1-1156 16</inkml:trace>
  <inkml:trace contextRef="#ctx0" brushRef="#br0" timeOffset="6085.11">22913 5211 359 0,'0'0'0'0,"0"0"0"0,0 0 0 16,0 0 2-16,0 0-2 0,40-4 2 0,3-4-2 0,-43 8 3 16,0 0-3-16,62-16 4 0,24-5-4 0,-86 21 14 15,0 0-14-15,104-27 15 0,20-8-15 0,-124 35 22 16,0 0-22-16,141-33 23 0,28 4-23 0,-169 29 22 15,0 0-22-15,203-33 23 0,26 2-23 0,-229 31 26 0,0 0-26 16,249-33 27-16,15 0-27 0,-264 33 37 0,0 0-37 16,286-31 38-16,26-2-38 0,-312 33 45 0,0 0-45 15,321-37 46-15,13-8-46 0,-334 45 58 0,0 0-58 16,356-43 59-16,20 2-59 0,-376 41 70 0,0 0-70 0,368-37 70 16,-24 6-70-16,-344 31 89 0,0 0-89 0,323-29 90 15,-28 5-90-15,-295 24 59 0,0 0-59 0,245-16 60 16,-53 7-60-16,-192 9 44 0,0 0-44 0,134-3 45 15,-51 3-45-15,0 0-954 0</inkml:trace>
  <inkml:trace contextRef="#ctx0" brushRef="#br0" timeOffset="6482.35">23631 5834 315 0,'0'0'0'15,"0"0"0"-15,0 0 0 0,0 0 90 0,0 0-90 16,-16 41 91-16,9 11-91 0,7-52 101 0,0 0-101 0,-5 69 101 16,1 14-101-16,4-83 86 0,0 0-86 15,-3 87 87-15,-3-4-87 0,6-83 67 0,0 0-67 0,-5 85 68 16,-4 12-68-16,9-97 38 0,0 0-38 0,-5 90 39 15,0-23-39-15,5-67 24 0,0 0-24 0,0 54 24 16,5-23-24-16,0 2-789 0</inkml:trace>
  <inkml:trace contextRef="#ctx0" brushRef="#br0" timeOffset="6915.9">23525 6007 987 0,'0'0'0'0,"2"-12"0"0,3-16 0 16,-5 28-7-16,0 0 7 0,7-33-7 0,2-2 7 16,-9 35-22-16,0 0 22 0,19-32-21 0,13-6 21 15,-32 38-5-15,0 0 5 0,48-32-4 0,15 15 4 16,-63 17 1-16,0 0-1 0,69-3 2 0,-4 4-2 16,-65-1 22-16,0 0-22 0,53 16 22 0,-18 12-22 15,-35-28 51-15,0 0-51 0,16 48 52 0,-19 25-52 0,3-73 53 16,0 0-53-16,-18 76 53 0,-17-2-53 15,35-74 42-15,0 0-42 0,-46 64 42 0,-3-15-42 0,49-49 23 16,0 0-23-16,-46 31 24 0,9-10-24 0,37-21 5 16,0 0-5-16,-27 15 5 0,10-3-5 0,17-12 0 0,0 0 0 15,-11 9 0-15,11-9 0 0,0 0-3 0,0 0 3 16,9 9-2-16,30-9 2 0,-39 0-12 0,0 0 12 16,53 0-11-16,10 0 11 0,-63 0-17 0,0 0 17 0,69 3-17 15,-4 1 17-15,-65-4-13 0,0 0 13 0,69 12-13 16,1 9 13-16,-70-21-6 0,0 0 6 0,55 36-6 15,-30 24 6-15,-25-60-3 0,0 0 3 0,-12 61-3 16,-43 0 3-16,55-61-3 0,0 0 3 0,-83 50-3 16,-25-7 3-16,108-43-3 0,0 0 3 0,-120 36-3 15,-3 1 3-15,123-37-10 0,0 0 10 0,-120 31-10 16,18-14 10-16,102-17-29 0,0 0 29 0,-78 12-28 16,30-8 28-16,1-3-783 0</inkml:trace>
  <inkml:trace contextRef="#ctx0" brushRef="#br0" timeOffset="7414.61">24412 6926 774 0,'0'0'0'16,"4"-11"0"-16,-1-8 0 0,-3 19-1 0,0 0 1 16,13-36-1-16,8-13 1 0,-21 49 2 0,0 0-2 0,28-57 3 15,9 5-3-15,-37 52 64 0,0 0-64 0,41-57 64 16,1-7-64-16,-42 64 80 0,0 0-80 0,32-69 80 15,-22 5-80-15,-10 64 75 0,0 0-75 16,-1-57 75-16,-10 17-75 0,11 40 68 0,0 0-68 0,-18-29 68 16,-6 17-68-16,24 12 56 0,0 0-56 0,-25 1 57 15,0 15-57-15,25-16 45 0,0 0-45 0,-21 24 45 16,3 16-45-16,18-40 36 0,0 0-36 0,-7 45 37 16,14 3-37-16,-7-48 28 0,0 0-28 0,25 45 28 15,19-5-28-15,-44-40 19 0,0 0-19 0,51 33 19 16,6-2-19-16,-57-31 15 0,0 0-15 0,54 33 15 0,-8-2-15 15,-46-31 12-15,0 0-12 0,37 30 13 0,-12 3-13 16,-25-33 9-16,0 0-9 0,16 27 10 0,-7-6-10 16,-9-21 7-16,0 0-7 0,7 16 8 0,-2-11-8 15,-5-5 6-15,0 0-6 0,25-5 6 0,31-16-6 16,-56 21 4-16,0 0-4 0,66-31 5 0,-3-11-5 16,1 2-1314-16</inkml:trace>
  <inkml:trace contextRef="#ctx0" brushRef="#br0" timeOffset="7750.45">25707 5439 987 0,'0'0'0'0,"-12"14"0"16,-22 21 0-16,34-35 5 0,0 0-5 0,-46 58 6 15,-8 29-6-15,54-87 10 0,0 0-10 0,-48 104 11 16,9 17-11-16,39-121 44 0,0 0-44 0,-23 125 44 15,20 1-44-15,3-126 80 0,0 0-80 0,21 118 81 16,32 1-81-16,-53-119 73 0,0 0-73 0,68 106 74 0,19-25-74 16,-87-81 60-16,0 0-60 0,97 67 61 0,12-13-61 15,-1-2-1092-15</inkml:trace>
  <inkml:trace contextRef="#ctx0" brushRef="#br0" timeOffset="8464.78">26326 5846 371 0,'0'0'0'0,"0"0"0"16,0 0 0-16,0 0 132 0,0 0-132 0,-14 36 132 15,5 18-132-15,9-54 86 0,0 0-86 0,-12 64 86 16,3 12-86-16,9-76 59 0,0 0-59 0,-9 69 60 15,-1-12-60-15,10-57 55 0,0 0-55 0,-15 44 56 0,8-8-56 16,7-36 50-16,0 0-50 0,-5 28 51 0,3-11-51 16,2-17 42-16,0 0-42 0,0 16 42 0,0-11-42 15,0-5 47-15,0 0-47 0,0 0 48 0,-5-12-48 16,5 12 44-16,0 0-44 0,-3-18 45 0,1-15-45 16,2 33 39-16,0 0-39 0,-2-39 40 0,0-22-40 15,2 61 36-15,0 0-36 0,2-73 37 0,3-11-37 16,-5 84 31-16,0 0-31 0,11-82 32 0,1 13-32 15,-12 69 28-15,0 0-28 0,13-52 29 0,-3 16-29 0,-10 36 21 16,0 0-21-16,7-21 22 0,-2 9-22 16,-5 12 21-16,0 0-21 0,8-4 22 0,4 1-22 0,-12 3 20 15,0 0-20-15,26 7 20 0,22 14-20 0,-48-21 18 0,0 0-18 16,53 29 19-16,0 16-19 0,-53-45 20 0,0 0-20 16,47 64 20-16,-8 24-20 0,-39-88 21 0,0 0-21 15,30 89 21-15,-2-17-21 0,-28-72 24 0,0 0-24 16,23 61 25-16,-5-25-25 0,-18-36 27 0,0 0-27 15,14 26 27-15,-5-14-27 0,-9-12 24 0,0 0-24 0,12-1 24 16,11-12-24-16,-23 13 22 0,0 0-22 0,27-31 22 16,-3-14-22-16,-24 45 19 0,0 0-19 0,25-69 20 15,-2-28-20-15,-23 97 16 0,0 0-16 0,11-97 17 16,-13 9-17-16,2 88 16 0,0 0-16 0,-9-81 16 16,-3 4-16-16,12 77 13 0,0 0-13 0,-13-69 14 15,3 12-14-15,10 57 10 0,0 0-10 0,-7-40 11 16,5 16-11-16,2 24 2 0,0 0-2 0,16-12 2 15,26 9-2-15,-1 3-1646 0</inkml:trace>
  <inkml:trace contextRef="#ctx0" brushRef="#br0" timeOffset="8802.71">27256 6055 875 0,'0'0'0'16,"0"0"0"-16,0 9 0 0,0-9 38 0,0 0-38 15,0 0 39-15,7 9-39 0,-7-9 69 0,0 0-69 16,21-4 69-16,21-1-69 0,-42 5 56 0,0 0-56 0,57-12 57 16,4-4-57-16,-61 16 54 0,0 0-54 0,66-21 55 15,4-3-55-15,-70 24 42 0,0 0-42 0,67-21 43 16,-5 6-43-16,-62 15 19 0,0 0-19 0,46-9 20 16,-22 6-20-16,-24 3 5 0,0 0-5 0,11 3 5 15,-13 6-5-15,1 0-1025 0</inkml:trace>
  <inkml:trace contextRef="#ctx0" brushRef="#br0" timeOffset="8998.26">27354 5770 1020 0,'0'0'0'0,"0"0"0"0,0 0 0 15,0 0 12-15,0 0-12 0,6 15 12 0,-3 6-12 16,-3-21 20-16,0 0-20 0,9 35 20 0,5 18-20 15,-14-53 40-15,0 0-40 0,23 66 41 0,5 17-41 16,-28-83 63-16,0 0-63 0,29 81 63 0,-8-17-63 0,-21-64 42 16,0 0-42-16,19 58 42 0,2-5-42 0,0 3-972 15</inkml:trace>
  <inkml:trace contextRef="#ctx0" brushRef="#br0" timeOffset="9313.66">28176 5813 796 0,'0'0'0'0,"0"0"0"16,-3 5 0-16,3-5 2 0,0 0-2 0,-4 16 3 15,1 8-3-15,3-24 35 0,0 0-35 0,0 48 35 0,5 22-35 16,-5-70 52-16,0 0-52 0,11 76 53 0,6-7-53 16,-17-69 48-16,0 0-48 0,21 61 49 0,-1-16-49 15,-20-45 39-15,0 0-39 0,16 39 40 0,-6-7-40 16,1-3-804-16</inkml:trace>
  <inkml:trace contextRef="#ctx0" brushRef="#br0" timeOffset="9566.08">28198 5716 1043 0,'0'0'0'0,"0"0"0"0,-13-22 0 0,13 22 28 0,0 0-28 15,-9-21 28-15,9 3-28 0,0 18 80 0,0 0-80 16,9-20 81-16,18 1-81 0,-27 19 79 0,0 0-79 15,44-16 79-15,17 11-79 0,-61 5 52 0,0 0-52 16,69 5 53-16,-5 16-53 0,-64-21 56 0,0 0-56 0,54 34 57 16,-15 15-57-16,-39-49 48 0,0 0-48 0,14 50 49 15,-30 5-49-15,16-55 30 0,0 0-30 0,-38 49 30 16,-17-6-30-16,55-43 7 0,0 0-7 0,-60 42 8 16,-5-9-8-16,65-33 5 0,0 0-5 0,-62 20 6 15,16-7-6-15,2-1-1305 0</inkml:trace>
  <inkml:trace contextRef="#ctx0" brushRef="#br0" timeOffset="9832.54">28670 5231 1031 0,'0'0'0'0,"7"0"0"0,13-8 0 16,-20 8-2-16,0 0 2 0,30 2-1 0,16 17 1 0,-46-19-2 15,0 0 2-15,58 32-1 0,11 22 1 0,-69-54 22 16,0 0-22-16,75 76 23 0,15 30-23 0,-90-106 48 16,0 0-48-16,74 131 49 0,-29 27-49 0,-45-158 57 15,0 0-57-15,-2 175 58 0,-60 1-58 0,62-176 32 0,0 0-32 16,-93 175 32-16,-15-12-32 0,-1 1-950 0</inkml:trace>
  <inkml:trace contextRef="#ctx0" brushRef="#br0" timeOffset="22117.9">20062 10899 807 0,'0'0'0'0,"0"0"0"15,0 0 0-15,0 0 51 0,0 0-51 0,0 0 51 0,-5 28-51 16,5-28 137-16,0 0-137 0,-3 26 137 0,3 17-137 16,0-43 102-16,0 0-102 0,0 52 102 0,1 5-102 15,-1-57 73-15,0 0-73 0,9 73 74 0,9 25-74 16,-18-98 45-16,0 0-45 0,26 113 46 0,1 15-46 15,-27-128 29-15,0 0-29 0,26 133 30 0,-3 12-30 16,-23-145 24-16,0 0-24 0,23 160 24 0,-9 11-24 16,-14-171 27-16,0 0-27 0,9 180 28 0,-14 0-28 0,5-180 26 15,0 0-26-15,-13 177 26 0,-8-4-26 0,21-173 21 16,0 0-21-16,-28 166 21 0,-7-7-21 0,35-159 24 16,0 0-24-16,-34 152 24 0,-1 2-24 0,35-154 21 15,0 0-21-15,-30 133 22 0,0-20-22 0,30-113 20 16,0 0-20-16,-25 99 20 0,9-6-20 0,16-93 21 0,0 0-21 15,-14 83 21-15,7-22-21 0,7-61 7 0,0 0-7 16,-5 45 7-16,5-18-7 0,0-27 1 0,0 0-1 16,-7 9 2-16,-7-26-2 0,0 1-1494 0</inkml:trace>
  <inkml:trace contextRef="#ctx0" brushRef="#br0" timeOffset="23432.34">20528 10987 337 0,'0'0'0'0,"34"0"0"16,63-3 0-16,-97 3 12 0,0 0-12 0,130-5 12 15,29 1-12-15,-159 4 27 0,0 0-27 0,185-7 27 16,32-5-27-16,-217 12 41 0,0 0-41 0,245-17 41 16,20-6-41-16,-265 23 75 0,0 0-75 0,298-26 76 15,41-8-76-15,-339 34 70 0,0 0-70 0,354-35 70 16,13 4-70-16,-367 31 39 0,0 0-39 0,381-29 40 16,25 1-40-16,-406 28 69 0,0 0-69 0,414-24 69 15,3 5-69-15,-417 19 82 0,0 0-82 0,428-18 82 0,1 3-82 16,-429 15 64-16,0 0-64 0,420-12 64 0,-9 3-64 15,-411 9 54-15,0 0-54 0,398-5 55 0,-10 5-55 16,-388 0 41-16,0 0-41 0,380 5 41 0,-5 4-41 16,-375-9 28-16,0 0-28 0,348 10 28 0,-27 4-28 15,-321-14 23-15,0 0-23 0,296 15 23 0,-23 5-23 0,-273-20 18 16,0 0-18-16,239 25 18 0,-38 3-18 0,-201-28 14 16,0 0-14-16,171 40 15 0,-25 10-15 0,-146-50 12 15,0 0-12-15,129 56 13 0,-20 4-13 0,-109-60 11 16,0 0-11-16,96 61 11 0,-15-4-11 0,-81-57 8 0,0 0-8 15,63 60 9-15,-17 18-9 0,-46-78 10 0,0 0-10 16,32 88 10-16,-15 6-10 0,-17-94 18 0,0 0-18 16,6 100 19-16,-8 6-19 0,2-106 23 0,0 0-23 15,-9 112 24-15,-5 6-24 0,14-118 25 0,0 0-25 16,-18 128 26-16,-3 7-26 0,21-135 25 0,0 0-25 0,-17 140 26 16,8-3-26-16,9-137 25 0,0 0-25 0,-5 140 25 15,6 11-25-15,-1-151 22 0,0 0-22 16,6 152 22-16,-1 7-22 0,-5-159 20 0,0 0-20 0,7 149 20 15,5-16-20-15,-12-133 16 0,0 0-16 0,13 130 17 16,-1 3-17-16,-12-133 16 0,0 0-16 0,11 121 16 16,-3-18-16-16,-8-103 16 0,0 0-16 0,7 96 16 15,-1 5-16-15,-6-101 15 0,0 0-15 0,1 95 16 16,-4-15-16-16,3-80 16 0,0 0-16 0,-11 72 16 16,-6-6-16-16,17-66 14 0,0 0-14 0,-30 61 14 15,-13-1-14-15,43-60 14 0,0 0-14 0,-56 52 14 16,-16-9-14-16,72-43 11 0,0 0-11 0,-83 33 11 0,-7-10-11 15,90-23 8-15,0 0-8 0,-108 14 9 0,-19-4-9 16,127-10 7-16,0 0-7 0,-150 7 7 0,-21-2-7 16,171-5 4-16,0 0-4 0,-203 0 4 0,-26-3-4 15,229 3 3-15,0 0-3 0,-250-7 4 0,-20-4-4 16,270 11 2-16,0 0-2 0,-290-12 2 0,-22 4-2 16,312 8 1-16,0 0-1 0,-314-11 2 0,-5-3-2 0,319 14 1 15,0 0-1-15,-318-13 1 0,4-1-1 0,314 14 0 16,0 0 0-16,-324-11 0 0,-24 3 0 0,348 8 0 0,0 0 0 15,-342-7 0-15,9 3 0 0,333 4-1 16,0 0 1-16,-339 0 0 0,-10 4 0 0,349-4-6 0,0 0 6 16,-348 5-6-16,-1 0 6 15,349-5-17-15,0 0 17 0,-342 9-16 0,3 3 16 0,339-12-24 0,0 0 24 16,-317 9-23-16,22-6 23 0,295-3-29 0,0 0 29 0,-278 0-28 16,8 0 28-16,270 0-26 0,0 0 26 0,-260 3-25 15,20 1 25-15,240-4-23 0,0 0 23 0,-224 2-22 16,22-2 22-16,202 0-20 0,0 0 20 0,-184 1-20 15,11 3 20-15,173-4-17 0,0 0 17 0,-158 3-16 16,13 1 16-16,145-4-8 0,0 0 8 0,-122 3-7 16,29 1 7-16,93-4-4 0,0 0 4 0,-76-2-3 15,16-5 3-15,60 7-2 0,0 0 2 0,-49-10-1 16,13-2 1-16,36 12-1 0,0 0 1 0,-24-14 0 16,2-2 0-16,22 16-1 0,0 0 1 0,-14-14 0 15,5 4 0-15,1-1-1445 0</inkml:trace>
  <inkml:trace contextRef="#ctx0" brushRef="#br0" timeOffset="23800.95">22528 12573 572 0,'0'0'0'0,"0"0"0"15,-3-9 0-15,3 9 64 0,0 0-64 16,-2-5 64-16,2 5-64 0,0 0 84 0,0 0-84 0,2 15 85 16,1 27-85-16,-3-42 53 0,0 0-53 0,0 59 54 15,0 12-54-15,0-71 53 0,0 0-53 0,6 72 53 16,4-6-53-16,-10-66 32 0,0 0-32 0,13 74 32 16,-1 11-32-16,-12-85 23 0,0 0-23 0,14 82 23 15,-2-20-23-15,3 2-834 0</inkml:trace>
  <inkml:trace contextRef="#ctx0" brushRef="#br0" timeOffset="24082.04">22604 12502 1065 0,'0'0'0'0,"-2"-9"0"0,-3-19 0 0,5 28 26 15,0 0-26-15,-5-33 27 0,3 2-27 16,2 31 89-16,0 0-89 0,4-31 89 0,4 7-89 0,-8 24 73 15,0 0-73-15,20-17 74 0,19 4-74 0,-39 13 54 0,0 0-54 16,54-3 55-16,20 19-55 0,-74-16 50 0,0 0-50 16,73 24 50-16,-15 12-50 0,-58-36 45 0,0 0-45 15,41 43 45-15,-22 13-45 0,-19-56 39 0,0 0-39 16,-9 62 40-16,-31 7-40 0,40-69 33 0,0 0-33 16,-60 66 34-16,-16-11-34 0,76-55 24 0,0 0-24 0,-73 45 25 15,21-12-25-15,52-33 2 0,0 0-2 0,-41 18 3 16,14-17-3-16,-1 1-1397 0</inkml:trace>
  <inkml:trace contextRef="#ctx0" brushRef="#br0" timeOffset="24648.82">27965 12566 807 0,'0'0'0'0,"0"0"0"0,17 5 0 0,-17-5 55 0,0 0-55 16,14 5 55-16,2 14-55 0,-16-19 41 0,0 0-41 15,21 33 41-15,8 19-41 0,-29-52 66 0,0 0-66 0,26 52 67 16,-8 0-67-16,-18-52 52 0,0 0-52 0,10 46 52 15,-6-1-52-15,-4-45 47 0,0 0-47 0,-2 37 48 16,0-11-48-16,2-26 42 0,0 0-42 0,-1 17 42 16,1-10-42-16,0-7 29 0,0 0-29 0,5-7 29 15,6-14-29-15,-11 21 24 0,0 0-24 0,19-31 24 16,11-9-24-16,-30 40 23 0,0 0-23 0,33-50 23 16,-1-14-23-16,-32 64 20 0,0 0-20 0,34-66 21 15,1 7-21-15,-35 59 17 0,0 0-17 0,30-41 17 16,-11 18-17-16,-19 23 25 0,0 0-25 0,23-1 26 0,11 13-26 15,-34-12 28-15,0 0-28 0,33 31 28 0,-1 26-28 16,-32-57 25-16,0 0-25 0,25 64 25 0,-9-2-25 16,-16-62 22-16,0 0-22 0,10 63 23 0,-5 6-23 15,-5-69 14-15,0 0-14 0,6 71 14 0,1-5-14 16,0-2-1344-16</inkml:trace>
  <inkml:trace contextRef="#ctx0" brushRef="#br0" timeOffset="25386.01">25291 10790 315 0,'0'0'0'0,"0"0"0"0,0 40 0 0,0-40 90 16,0 0-90-16,1 36 91 0,1 4-91 0,-2-40 116 0,0 0-116 16,2 45 116-16,-4 5-116 0,2-50 53 0,0 0-53 15,-2 50 54-15,1 4-54 0,1-54 28 0,0 0-28 16,-2 55 29-16,2 20-29 0,0-75 13 0,0 0-13 16,2 83 13-16,1 7-13 0,-3-90 6 0,0 0-6 15,5 97 7-15,-1 12-7 0,-4-109 4 0,0 0-4 0,4 112 5 16,1 6-5-16,-5-118 3 0,0 0-3 0,7 123 4 15,0 15-4-15,-7-138 5 0,0 0-5 0,9 140 5 16,3-3-5-16,-12-137 8 0,0 0-8 0,12 144 8 16,-1 5-8-16,-11-149 19 0,0 0-19 0,12 154 20 15,1 14-20-15,-13-168 30 0,0 0-30 0,10 160 31 16,-3-11-31-16,-7-149 33 0,0 0-33 0,4 142 34 16,-4-2-34-16,0-140 47 0,0 0-47 0,-4 142 47 15,-3-3-47-15,7-139 51 0,0 0-51 0,-12 129 52 16,-6-9-52-16,18-120 54 0,0 0-54 0,-16 116 55 15,2 0-55-15,14-116 48 0,0 0-48 0,-9 104 49 16,4-21-49-16,5-83 44 0,0 0-44 0,0 65 45 16,4-18-45-16,-4-47 36 0,0 0-36 0,9 33 37 0,8-9-37 15,1 1-1219-15</inkml:trace>
  <inkml:trace contextRef="#ctx0" brushRef="#br0" timeOffset="29050.87">27051 13803 572 0,'0'0'0'0,"0"0"0"0,0 0 0 0,0 0 60 0,0 0-60 16,7 24 61-16,-7-24-61 0,0 0 144 0,0 0-144 16,5 9 145-16,-5-9-145 0,0 0 117 0,0 0-117 15,9 5 117-15,14 2-117 0,-23-7 80 0,0 0-80 16,30 5 80-16,9-5-80 0,-39 0 39 0,0 0-39 0,42-9 39 16,1-8-39-16,-43 17 37 0,0 0-37 0,42-19 38 15,-12 2-38-15,-30 17 37 0,0 0-37 0,18-19 37 16,-15 1-37-16,-3 18 28 0,0 0-28 0,-12-19 29 15,-20 2-29-15,32 17 22 0,0 0-22 0,-39-10 23 16,-5 8-23-16,44 2 24 0,0 0-24 0,-44 5 24 16,2 7-24-16,42-12 21 0,0 0-21 0,-36 19 22 15,10 6-22-15,26-25 22 0,0 0-22 0,-20 24 22 16,8 2-22-16,12-26 20 0,0 0-20 0,-3 36 21 16,10 11-21-16,-7-47 17 0,0 0-17 0,14 45 17 0,5-12-17 15,-19-33 14-15,0 0-14 0,30 27 15 0,14 5-15 16,-44-32 10-16,0 0-10 0,60 20 11 0,9-16-11 15,-69-4 9-15,0 0-9 0,69-16 10 0,-7-20-10 16,-62 36 9-16,0 0-9 0,56-49 9 0,-10 3-9 16,-46 46 7-16,0 0-7 0,37-47 7 0,-9 0-7 15,-28 47 7-15,0 0-7 0,21-48 7 0,-3-6-7 16,-18 54 7-16,0 0-7 0,12-60 7 0,-6-13-7 16,-6 73 7-16,0 0-7 0,0-68 8 0,-6 15-8 0,6 53 9 15,0 0-9-15,-9-42 9 0,-1 15-9 0,10 27 10 16,0 0-10-16,-9-16 11 0,9 16-11 0,0 0 14 0,0 0-14 15,-12 7 14-15,1 19-14 0,11-26 15 0,0 0-15 16,-9 40 15-16,4 13-15 0,5-53 15 16,0 0-15-16,2 59 16 0,7 2-16 0,-9-61 16 0,0 0-16 15,12 57 16-15,-1-9-16 0,-11-48 12 0,0 0-12 16,12 49 12-16,6-1-12 0,-18-48 9 0,0 0-9 16,21 49 10-16,0-4-10 0,2 0-1637 0</inkml:trace>
  <inkml:trace contextRef="#ctx0" brushRef="#br0" timeOffset="29315.6">27804 13836 1435 0,'0'0'0'0,"11"-2"0"15,13-3 0-15,-24 5 41 0,0 0-41 0,29-7 41 16,-5 2-41-16,-24 5 70 0,0 0-70 0,22-9 70 16,4-5-70-16,-26 14 50 0,0 0-50 0,25-15 50 15,-8-4-50-15,-17 19 25 0,0 0-25 0,9-18 25 0,-7-1-25 16,-2 19 17-16,0 0-17 0,-5-17 17 0,-8 0-17 15,13 17 17-15,0 0-17 0,-17-5 18 0,-6 15-18 16,23-10 17-16,0 0-17 0,-23 17 17 0,0 14-17 16,23-31 23-16,0 0-23 0,-20 30 23 0,13-4-23 15,7-26 32-15,0 0-32 0,7 31 32 0,15 7-32 16,-22-38 33-16,0 0-33 0,24 35 34 0,1-13-34 16,-25-22 23-16,0 0-23 0,34 14 23 0,20 2-23 0,-54-16 12 15,0 0-12-15,62 1 13 0,-2-23-13 0,-2 1-1559 16</inkml:trace>
  <inkml:trace contextRef="#ctx0" brushRef="#br0" timeOffset="30282.33">28487 13533 1031 0,'0'0'0'0,"-5"7"0"0,-11 7 0 15,16-14 33-15,0 0-33 0,-18 21 33 0,0 6-33 16,18-27 61-16,0 0-61 0,-12 35 61 0,7 6-61 16,5-41 73-16,0 0-73 0,3 40 74 0,8-9-74 15,-11-31 46-15,0 0-46 0,21 30 47 0,18-1-47 16,-39-29 36-16,0 0-36 0,51 26 36 0,5-12-36 16,-56-14 31-16,0 0-31 0,59 3 31 0,-6-13-31 0,-53 10 20 15,0 0-20-15,44-17 21 0,-4-8-21 16,-40 25 16-16,0 0-16 0,35-31 16 0,-5-12-16 0,-30 43 11 15,0 0-11-15,22-55 12 0,-8-21-12 0,-14 76 13 16,0 0-13-16,7-77 14 0,-7 6-14 0,0 71 18 0,0 0-18 16,-2-58 18-16,0 16-18 0,2 42 22 0,0 0-22 15,0-26 23-15,-1 14-23 0,1 12 32 0,0 0-32 16,0 0 32-16,-4 10-32 0,4-10 36 0,0 0-36 16,0 21 37-16,0 14-37 0,0-35 32 0,0 0-32 15,0 48 33-15,0 18-33 0,0-66 29 0,0 0-29 16,0 73 30-16,0 5-30 0,0-78 27 0,0 0-27 0,-4 72 28 15,-4-9-28-15,8-63 21 0,0 0-21 0,-13 50 21 16,-3-10-21-16,16-40 13 0,0 0-13 0,-12 24 13 16,12-24-13-16,0 0 4 0,0 0-4 0,-7-7 5 15,7-17-5-15,0 24 0 0,0 0 0 0,4-30 1 16,1-1-1-16,-5 31 0 0,0 0 0 0,9-36 0 16,7-6 0-16,-16 42-2 0,0 0 2 0,19-43-1 15,6 7 1-15,-25 36-3 0,0 0 3 0,24-26-2 16,-4 10 2-16,-20 16-2 0,0 0 2 0,19 0-1 0,13 14 1 15,-32-14-1-15,0 0 1 0,33 24-1 0,-1 12 1 16,-32-36 0-16,0 0 0 0,25 38 0 0,-13-8 0 16,-12-30 0-16,0 0 0 0,0 24 0 0,-10-3 0 15,10-21 0-15,0 0 0 0,-13 14 0 0,6-6 0 16,7-8 0-16,0 0 0 0,0 0 1 0,0 0-1 16,0 0 0-16,0 0 0 0,14-12 0 0,2-3 0 15,-16 15 0-15,0 0 0 0,18-21 0 0,-4-5 0 0,-14 26 0 16,0 0 0-16,12-24 0 0,1 5 0 0,-13 19-1 15,0 0 1-15,10-12 0 0,-3 5 0 0,-7 7-1 0,0 0 1 16,0 0-1-16,11 0 1 0,-11 0-1 16,0 0 1-16,10 1 0 0,5 6 0 0,-15-7 0 0,0 0 0 15,17 12 0-15,4 6 0 0,-21-18 1 0,0 0-1 16,20 14 1-16,-10-6-1 0,-10-8 3 0,0 0-3 16,9 2 3-16,2 0-3 0,-11-2 4 0,0 0-4 15,14 0 4-15,2-2-4 0,-16 2 5 0,0 0-5 16,16-7 6-16,-4-7-6 0,-12 14 6 0,0 0-6 0,3-15 6 15,-6 1-6-15,3 14 6 0,0 0-6 0,-9-12 6 16,-7 6-6-16,16 6 5 0,0 0-5 0,-16 0 6 16,4 7-6-16,12-7 3 0,0 0-3 0,-7 11 4 15,3-4-4-15,4-7 1 0,0 0-1 0,0 0 2 16,9 1-2-16,0 3-1626 0</inkml:trace>
  <inkml:trace contextRef="#ctx0" brushRef="#br0" timeOffset="30599.95">29549 13580 1535 0,'0'0'0'0,"3"12"0"0,6 19 0 15,-9-31 2-15,0 0-2 0,7 35 2 0,-3-9-2 16,-4-26 20-16,0 0-20 0,1 22 21 0,-1-5-21 16,0-17 69-16,0 0-69 0,0 14 69 0,2-5-69 15,-2-9 60-15,0 0-60 0,0 0 61 0,7 2-61 0,-7-2 60 16,0 0-60-16,7-9 60 0,6-12-60 0,-13 21 49 15,0 0-49-15,15-28 49 0,1 1-49 0,-16 27 38 16,0 0-38-16,14-24 39 0,-5 6-39 0,-9 18 32 0,0 0-32 16,7-12 32-16,-3 3-32 0,-4 9 28 0,0 0-28 15,7 2 29-15,5 7-29 0,-12-9 24 0,0 0-24 16,20 14 24-16,3 6-24 0,-23-20 21 0,0 0-21 16,19 19 21-16,-5-1-21 0,-14-18 15 0,0 0-15 15,5 7 15-15,-5-7-15 0,0 0 6 0,0 0-6 0,7 5 7 16,-7-5-7-16,0 0 0 0,0 0 0 15,8 0 0-15,6 0 0 0,0 0-1731 0</inkml:trace>
  <inkml:trace contextRef="#ctx0" brushRef="#br0" timeOffset="30801.12">29894 13549 1491 0,'0'0'0'0,"0"-9"0"15,0-12 0-15,0 21 2 0,0 0-2 0,-1-22 2 16,-6 3-2-16,7 19 9 0,0 0-9 0,-7-13 9 16,-1 8-9-16,8 5 63 0,0 0-63 0,-7 4 63 15,-1 3-63-15,8-7 83 0,0 0-83 0,-9 17 83 16,3 4-83-16,6-21 89 0,0 0-89 0,2 22 89 15,9-3-89-15,-11-19 75 0,0 0-75 0,19 23 75 0,15 10-75 16,-34-33 61-16,0 0-61 0,31 36 62 0,-11-5-62 16,-20-31 41-16,0 0-41 0,7 28 41 0,-11 3-41 15,4-31 30-15,0 0-30 0,-19 28 31 0,-18-6-31 16,37-22 22-16,0 0-22 0,-44 17 22 0,-2-1-22 16,46-16 3-16,0 0-3 0,-48 12 3 0,1-5-3 15,-3 2-1777-15</inkml:trace>
  <inkml:trace contextRef="#ctx0" brushRef="#br0" timeOffset="34850.71">21611 13635 1099 0,'0'0'0'0,"0"0"0"0,5 19 0 16,-5-19 56-16,0 0-56 0,0 16 57 0,2-8-57 15,-2-8 122-15,0 0-122 0,4 19 122 0,3 21-122 16,-7-40 97-16,0 0-97 0,7 49 98 0,2 4-98 16,-9-53 55-16,0 0-55 0,7 66 56 0,-2 14-56 0,-5-80 37 15,0 0-37-15,9 72 38 0,-4-9-38 0,-5-63 28 16,0 0-28-16,5 46 29 0,-3-25-29 0,-2-21 18 0,0 0-18 15,2 12 19-15,0-5-19 0,-2-7 14 0,0 0-14 16,0 0 15-16,16-12-15 0,-16 12 9 0,0 0-9 16,17-16 10-16,6-11-10 0,-23 27 7 0,0 0-7 15,25-33 7-15,1-7-7 0,-26 40 5 0,0 0-5 16,30-36 5-16,4 10-5 0,-34 26 5 0,0 0-5 16,32-19 6-16,-13 12-6 0,-19 7 3 0,0 0-3 0,23 7 4 15,10 17-4-15,-33-24 3 0,0 0-3 0,32 24 3 16,-11 2-3-16,-21-26 0 0,0 0 0 0,14 24 0 15,4-1 0-15,-18-23-2 0,0 0 2 0,16 17-2 16,3-8 2-16,-1 1-1458 0</inkml:trace>
  <inkml:trace contextRef="#ctx0" brushRef="#br0" timeOffset="35119.14">22139 14038 1300 0,'0'0'0'0,"0"0"0"0,0 7 0 16,0-7 0-16,0 0 0 0,3 14 0 0,6 21 0 15,-9-35 0-15,0 0 0 0,11 29 0 0,-4-10 0 16,-7-19 13-16,0 0-13 0,10 9 14 0,10-1-14 16,-20-8 32-16,0 0-32 0,26 4 33 0,6-9-33 15,-32 5 51-15,0 0-51 0,31-14 51 0,3-10-51 16,-34 24 48-16,0 0-48 0,30-30 48 0,-19-3-48 16,-11 33 42-16,0 0-42 0,3-29 42 0,-10 3-42 15,7 26 34-15,0 0-34 0,-14-24 35 0,-13 1-35 0,27 23 30 16,0 0-30-16,-30-15 30 0,-1 11-30 0,31 4 24 0,0 0-24 15,-27 5 25-15,1 16-25 0,26-21 6 0,0 0-6 16,-18 23 6-16,9-11-6 0,9-12 0 0,0 0 0 16,2 7 1-16,9-6-1 0,-2 3-1339 0</inkml:trace>
  <inkml:trace contextRef="#ctx0" brushRef="#br0" timeOffset="35333.4">22352 13549 1412 0,'0'0'0'0,"0"0"0"16,5 15 0-16,-5-15-2 0,0 0 2 0,11 24-2 15,5 14 2-15,-16-38 0 0,0 0 0 0,19 44 1 16,9 4-1-16,-28-48 23 0,0 0-23 0,29 50 24 16,-8 1-24-16,-21-51 54 0,0 0-54 0,16 58 54 15,-2 15-54-15,-14-73 51 0,0 0-51 0,14 71 51 0,-2-21-51 16,-12-50 40-16,0 0-40 0,9 38 40 0,-2-20-40 15,0-1-1250-15</inkml:trace>
  <inkml:trace contextRef="#ctx0" brushRef="#br0" timeOffset="35767">22737 13997 1233 0,'0'0'0'0,"8"1"0"0,14 6 0 0,-22-7 32 16,0 0-32-16,28-3 33 0,3-18-33 0,-31 21 67 15,0 0-67-15,32-27 68 0,-2-1-68 0,-30 28 54 0,0 0-54 16,28-26 55-16,-12 3-55 0,-16 23 60 16,0 0-60-16,11-20 61 0,-6 2-61 0,-5 18 68 0,0 0-68 15,-5-12 68-15,-2 7-68 0,7 5 55 0,0 0-55 16,-12 5 55-16,-8 12-55 0,20-17 53 0,0 0-53 16,-19 32 53-16,1 11-53 0,18-43 50 0,0 0-50 15,-14 45 50-15,9-4-50 0,5-41 33 0,0 0-33 0,5 35 33 16,9-6-33-16,-14-29 26 0,0 0-26 0,18 19 27 15,5-6-27-15,-23-13 20 0,0 0-20 0,23 7 20 16,5-6-20-16,-28-1 7 0,0 0-7 0,30-8 8 16,-2-17-8-16,-28 25 2 0,0 0-2 0,25-34 3 15,-4-11-3-15,-21 45 1 0,0 0-1 0,23-49 1 16,1 4-1-16,-24 45 0 0,0 0 0 0,23-31 0 16,-10 16 0-16,-13 15 1 0,0 0-1 0,14-2 2 15,9 7-2-15,-23-5 5 0,0 0-5 0,26 17 6 0,2 18-6 16,-28-35 11-16,0 0-11 0,18 42 12 0,-14 1-12 15,-4-43 18-15,0 0-18 0,-11 41 19 0,-12-6-19 16,23-35 21-16,0 0-21 0,-28 33 22 0,1-6-22 16,27-27 18-16,0 0-18 0,-19 23 19 0,12-13-19 15,7-10 7-15,0 0-7 0,0 0 8 0,4-7-8 16,-3 2-1789-16</inkml:trace>
  <inkml:trace contextRef="#ctx0" brushRef="#br0" timeOffset="53098.8">24516 16601 785 0,'0'0'0'0,"0"0"0"15,-5 42 0-15,5-42 31 0,0 0-31 16,0 43 31-16,5 18-31 0,-5-61 83 0,0 0-83 0,9 72 83 15,0 13-83-15,-9-85 78 0,0 0-78 0,9 87 79 16,-4 1-79-16,-5-88 55 0,0 0-55 0,4 83 55 16,-4-17-55-16,0-66 43 0,0 0-43 0,-2 52 44 15,-2-19-44-15,4-33 32 0,0 0-32 0,-5 20 32 16,-4-8-32-16,9-12 28 0,0 0-28 0,-10-7 29 16,-3-20-29-16,13 27 24 0,0 0-24 0,-12-49 24 15,-2-22-24-15,14 71 25 0,0 0-25 0,-11-90 26 0,8-15-26 16,3 105 36-16,0 0-36 0,1-113 36 0,3-4-36 15,-4 117 38-15,0 0-38 0,11-109 38 0,3 19-38 16,-14 90 34-16,0 0-34 0,17-76 34 0,3 20-34 16,-20 56 36-16,0 0-36 0,26-45 37 0,15 7-37 15,-41 38 37-15,0 0-37 0,51-35 38 0,12 4-38 16,-63 31 32-16,0 0-32 0,66-29 33 0,-3 1-33 16,-63 28 27-16,0 0-27 0,64-26 27 0,1 5-27 0,-65 21 16 15,0 0-16-15,51-13 17 0,-19 9-17 0,-32 4 4 16,0 0-4-16,24 16 5 0,-1 22-5 0,-23-38 3 15,0 0-3-15,11 47 3 0,-20 4-3 0,0 1-1529 0</inkml:trace>
  <inkml:trace contextRef="#ctx0" brushRef="#br0" timeOffset="53239.74">24682 16857 1345 0,'0'0'0'0,"5"0"0"16,13-1 0-16,-18 1 14 0,0 0-14 0,25-7 14 15,1-2-14-15,-26 9 5 0,0 0-5 0,34-14 5 16,6-3-5-16,-40 17 0 0,0 0 0 0,41-26 0 16,-2-12 0-16,-1 2-978 0</inkml:trace>
  <inkml:trace contextRef="#ctx0" brushRef="#br0" timeOffset="53617.13">25615 16844 1031 0,'0'0'0'0,"-7"5"0"0,-11 3 0 0,18-8 22 15,0 0-22-15,-21 16 23 0,2 6-23 0,19-22 50 0,0 0-50 16,-12 25 50-16,6-3-50 0,6-22 55 0,0 0-55 16,0 21 56-16,6 1-56 0,-6-22 33 0,0 0-33 15,3 23 33-15,-3-11-33 0,0-12 28 0,0 0-28 16,9 4 28-16,16-10-28 0,-25 6 34 0,0 0-34 16,24-14 34-16,-8-6-34 0,-16 20 36 0,0 0-36 15,7-23 37-15,-9-1-37 0,2 24 35 0,0 0-35 0,-7-21 35 16,-3 6-35-16,10 15 29 0,0 0-29 0,-11-11 29 15,4 4-29-15,7 7 19 0,0 0-19 0,0 0 20 16,0 0-20-16,0 0 14 0,0 0-14 0,5-10 14 16,24-2-14-16,-1 0-1249 0</inkml:trace>
  <inkml:trace contextRef="#ctx0" brushRef="#br0" timeOffset="53866.45">26164 16317 1289 0,'0'0'0'0,"0"0"0"0,0 0 0 16,0 0 0-16,0 0 0 0,2 13 0 0,-1-5 0 16,-1-8-3-16,0 0 3 0,6 28-3 0,1 29 3 15,-7-57 19-15,0 0-19 0,5 69 20 0,-5 9-20 16,0-78 42-16,0 0-42 0,-2 78 42 0,-3-2-42 0,5-76 52 15,0 0-52-15,-7 66 52 0,-2-9-52 0,9-57 49 16,0 0-49-16,-7 42 50 0,7-18-50 0,0 0-1147 16</inkml:trace>
  <inkml:trace contextRef="#ctx0" brushRef="#br0" timeOffset="54216.63">26128 16311 1367 0,'0'0'0'0,"0"0"0"15,6-23 0-15,-6 23 13 0,0 0-13 0,10-28 13 16,8-6-13-16,-18 34 23 0,0 0-23 0,28-40 24 16,4-2-24-16,-32 42 19 0,0 0-19 0,53-38 20 15,25 5-20-15,-78 33 47 0,0 0-47 0,86-19 48 16,-1 19-48-16,-85 0 51 0,0 0-51 0,68 25 51 16,-15 25-51-16,-53-50 56 0,0 0-56 0,29 69 57 15,-26 11-57-15,-3-80 38 0,0 0-38 0,-18 86 38 16,-17-3-38-16,35-83 21 0,0 0-21 0,-42 76 22 15,-9-1-22-15,51-75 13 0,0 0-13 0,-43 64 13 0,17-17-13 16,26-47 10-16,0 0-10 0,-16 31 10 0,11-14-10 16,5-17 10-16,0 0-10 0,9 12 11 0,17 0-11 15,-26-12 10-15,0 0-10 0,39 14 10 0,7 0-10 16,-46-14 9-16,0 0-9 0,40 14 10 0,-6-2-10 16,-34-12 11-16,0 0-11 0,24 12 11 0,-6 4-11 15,-18-16 8-15,0 0-8 0,2 27 9 0,-22 18-9 16,20-45 6-16,0 0-6 0,-47 47 6 0,-34 1-6 15,81-48 1-15,0 0-1 0,-99 39 2 0,-9-17-2 0,2 1-1491 16</inkml:trace>
  <inkml:trace contextRef="#ctx0" brushRef="#br0" timeOffset="55768.94">20258 12515 438 0,'0'0'0'0,"0"0"0"0,0 0 0 16,0 0 26-16,0 0-26 0,-19-10 27 15,1 3-27-15,18 7 50 0,0 0-50 0,-26-7 50 16,-11 2-50-16,37 5 59 0,0 0-59 0,-55-7 59 0,-16 5-59 16,71 2 40-16,0 0-40 0,-77 2 40 0,-10 5-40 15,87-7 32-15,0 0-32 0,-97 12 33 0,-17 14-33 16,114-26 26-16,0 0-26 0,-122 35 26 0,0 1-26 15,122-36 17-15,0 0-17 0,-121 40 18 0,4 0-18 16,117-40 14-16,0 0-14 0,-114 39 15 0,4-2-15 16,110-37 16-16,0 0-16 0,-97 33 16 0,9-2-16 0,88-31 22 15,0 0-22-15,-76 27 22 0,20 3-22 0,56-30 24 16,0 0-24-16,-43 33 24 0,17 5-24 0,26-38 35 16,0 0-35-16,-16 48 35 0,13 15-35 0,3-63 35 0,0 0-35 15,1 67 35-15,12 9-35 0,-13-76 32 0,0 0-32 16,23 80 32-16,8 1-32 0,-31-81 26 0,0 0-26 15,37 95 27-15,6 18-27 0,-43-113 22 0,0 0-22 0,42 131 23 16,-3 13-23-16,-39-144 14 0,0 0-14 0,33 159 14 16,-10 7-14-16,-23-166 13 0,0 0-13 0,13 172 14 15,-22-3-14-15,9-169 8 0,0 0-8 0,-9 166 9 16,-5 7-9-16,14-173 9 0,0 0-9 0,-9 172 10 16,9-11-10-16,0-161 10 0,0 0-10 0,4 143 11 15,10-13-11-15,-14-130 10 0,0 0-10 0,19 125 10 16,4-1-10-16,-23-124 11 0,0 0-11 0,26 111 12 15,3-19-12-15,-29-92 14 0,0 0-14 0,39 85 15 16,10-7-15-16,-49-78 17 0,0 0-17 0,69 67 17 16,26-13-17-16,-95-54 17 0,0 0-17 0,116 39 18 0,17-14-18 15,-133-25 15-15,0 0-15 0,153 10 16 0,27-15-16 16,-180 5 15-16,0 0-15 0,203-11 16 0,21-1-16 16,-224 12 17-16,0 0-17 0,236-15 17 15,4-1-17-15,-240 16 17 0,0 0-17 0,238-8 17 0,-1 6-17 16,-237 2 19-16,0 0-19 0,220 3 20 0,-15 8-20 15,-205-11 18-15,0 0-18 0,188 14 19 0,-18 3-19 16,-170-17 18-16,0 0-18 0,157 14 18 0,-18-6-18 0,-139-8 6 16,0 0-6-16,125 6 6 0,-15-6-6 0,-110 0 5 15,0 0-5-15,109-11 5 0,-3-10-5 0,2-1-1375 16</inkml:trace>
  <inkml:trace contextRef="#ctx0" brushRef="#br0" timeOffset="56250.36">22920 15419 729 0,'0'0'0'0,"0"0"0"0,0 7 0 0,0-7 77 16,0 0-77-16,0 7 77 0,0 4-77 0,0-11 118 16,0 0-118-16,0 31 118 0,0 28-118 0,0-59 80 0,0 0-80 15,0 83 80-15,2 26-80 0,-2-109 53 0,0 0-53 16,0 121 54-16,-4 15-54 0,4-136 42 0,0 0-42 15,-2 141 42-15,-1-6-42 0,3-135 33 0,0 0-33 16,0 133 34-16,3 4-34 0,-3-137 22 0,0 0-22 16,2 122 22-16,-2-25-22 0,0 2-1126 0</inkml:trace>
  <inkml:trace contextRef="#ctx0" brushRef="#br0" timeOffset="56542">23229 15703 539 0,'0'0'0'0,"0"0"0"0,3 10 0 16,-3-10 21-16,0 0-21 0,7 30 22 0,9 30-22 0,-16-60 62 15,0 0-62-15,12 71 62 0,-1-7-62 0,-11-64 67 16,0 0-67-16,0 61 67 0,-3 1-67 0,3-62 46 16,0 0-46-16,-6 56 46 0,-1-16-46 0,0-1-639 15</inkml:trace>
  <inkml:trace contextRef="#ctx0" brushRef="#br0" timeOffset="57033.54">23215 16089 830 0,'0'0'0'16,"1"-10"0"-16,5-15 0 0,-6 25 9 0,0 0-9 16,8-29 10-16,8 0-10 0,-16 29 26 0,0 0-26 15,14-25 27-15,-3 10-27 0,-11 15 29 0,0 0-29 16,7-9 29-16,-7 9-29 0,0 0 44 0,0 0-44 16,11-7 44-16,-4 5-44 0,-7 2 56 0,0 0-56 15,10-1 56-15,8-1-56 0,-18 2 65 0,0 0-65 0,28-3 66 16,11-3-66-16,-39 6 55 0,0 0-55 15,41-7 55-15,-1 2-55 0,-40 5 51 0,0 0-51 0,41-5 52 16,13-2-52-16,-54 7 43 0,0 0-43 0,67-10 44 16,14-1-44-16,-81 11 24 0,0 0-24 0,96-10 24 15,4-9-24-15,-100 19 28 0,0 0-28 0,117-21 28 0,27-5-28 16,-144 26 23-16,0 0-23 0,171-31 24 0,29-4-24 16,-200 35 21-16,0 0-21 0,227-38 21 0,17 4-21 15,-244 34 21-15,0 0-21 0,252-31 22 0,2 5-22 16,-254 26 20-16,0 0-20 0,257-23 20 0,-3 1-20 15,-254 22 16-15,0 0-16 0,260-21 17 0,13-3-17 16,-273 24 16-16,0 0-16 0,282-21 16 0,4 0-16 16,-286 21 14-16,0 0-14 0,289-21 14 0,1 1-14 0,-290 20 14 15,0 0-14-15,293-19 14 0,-4 1-14 0,-289 18 18 16,0 0-18-16,278-15 19 0,-9 4-19 0,-269 11 20 16,0 0-20-16,241-8 21 0,-26-3-21 0,-215 11 19 0,0 0-19 15,187-8 20-15,-30-1-20 0,-157 9 17 0,0 0-17 16,142-7 17-16,-12 0-17 0,-130 7 14 0,0 0-14 15,109-5 15-15,-27 0-15 0,-82 5 10 0,0 0-10 16,61-2 11-16,-25 2-11 0,-36 0 7 0,0 0-7 16,22 2 7-16,-4-1-7 0,-18-1 1 0,0 0-1 15,18-1 2-15,1-3-2 0,-19 4 0 0,0 0 0 16,21-8 0-16,9-8 0 0,0 0-1595 0</inkml:trace>
  <inkml:trace contextRef="#ctx0" brushRef="#br0" timeOffset="57916.83">30619 12875 214 0,'0'0'0'0,"0"0"0"16,-7-5 0-16,7 5 31 0,0 0-31 0,-10-2 31 15,-4 4-31-15,14-2 58 0,0 0-58 0,-13 2 59 16,4-4-59-16,9 2 66 0,0 0-66 0,0 0 67 16,0 0-67-16,0 0 71 0,0 0-71 0,16 4 72 0,25 1-72 15,-41-5 54-15,0 0-54 0,49 3 55 0,1-4-55 16,-50 1 51-16,0 0-51 0,60-2 52 0,12 2-52 15,-72 0 64-15,0 0-64 0,78 2 65 0,-8 3-65 16,-70-5 52-16,0 0-52 0,58 7 53 0,-19-2-53 16,-39-5 54-16,0 0-54 0,34 9 55 0,-3 8-55 15,-31-17 55-15,0 0-55 0,27 33 56 0,-10 20-56 0,-17-53 51 16,0 0-51-16,8 68 52 0,-10 15-52 16,2-83 46-16,0 0-46 0,-7 92 47 0,-4 18-47 0,11-110 37 15,0 0-37-15,-9 125 38 0,6 1-38 0,3-126 29 16,0 0-29-16,-2 137 29 0,-1 3-29 0,3-140 21 0,0 0-21 15,-4 142 22-15,0-17-22 0,4-125 17 16,0 0-17-16,-5 130 17 0,-5-1-17 0,10-129 16 0,0 0-16 16,-16 127 16-16,-9-6-16 0,25-121 13 0,0 0-13 15,-25 109 14-15,8-9-14 0,17-100 12 0,0 0-12 16,-14 87 13-16,10-22-13 0,4-65 11 0,0 0-11 16,0 58 11-16,2-8-11 0,-2-50 12 0,0 0-12 15,-2 41 12-15,-5-8-12 0,7-33 11 0,0 0-11 16,-9 24 11-16,-5-8-11 0,14-16 10 0,0 0-10 15,-19 5 11-15,-8-12-11 0,27 7 9 0,0 0-9 0,-37-12 10 16,-10 0-10-16,47 12 9 0,0 0-9 0,-60-9 10 16,-9 6-10-16,69 3 7 0,0 0-7 0,-90 3 8 15,-28 4-8-15,118-7 5 0,0 0-5 0,-122 19 5 16,2 16-5-16,120-35 2 0,0 0-2 0,-108 41 2 16,10-2-2-16,1-1-1426 0</inkml:trace>
  <inkml:trace contextRef="#ctx0" brushRef="#br0" timeOffset="62315.86">25573 11342 393 0,'0'0'0'0,"0"0"0"0,0 0 0 16,0 0 55-16,0 0-55 0,21 5 55 0,-21-5-55 0,0 0 155 15,0 0-155-15,7-3 155 0,-7 3-155 0,0 0 138 16,0 0-138-16,0 0 139 0,-11-5-139 0,11 5 91 0,0 0-91 16,-24 1 92-16,-24 6-92 0,48-7 50 15,0 0-50-15,-65 9 51 0,-18 8-51 0,83-17 38 0,0 0-38 16,-99 19 39-16,-10 0-39 0,109-19 37 0,0 0-37 15,-118 18 37-15,1-3-37 0,117-15 34 0,0 0-34 16,-120 12 34-16,-5 4-34 0,125-16 39 0,0 0-39 16,-116 14 40-16,24-6-40 0,92-8 37 0,0 0-37 15,-78 6 37-15,10-1-37 0,68-5 32 0,0 0-32 16,-55 0 32-16,13 0-32 0,42 0 19 0,0 0-19 16,-27 1 20-16,13-1-20 0,14 0 10 0,0 0-10 15,0 0 10-15,12-17-10 0,-12 17 1 0,0 0-1 0,21-21 2 16,11-8-2-16,-32 29-1 0,0 0 1 0,32-31 0 15,-7-4 0-15,-25 35-26 0,0 0 26 0,17-31-25 16,-8 0 25-16,-9 31-77 0,0 0 77 0,5-33-76 16,-3 5 76-16,-2 28-86 0,0 0 86 0,0-24-85 15,-2 5 85-15,2 19-43 0,0 0 43 0,-3-14-43 0,-1 7 43 16,4 7-9-16,0 0 9 0,-10 0-9 16,-13 9 9-16,23-9-1 0,0 0 1 0,-35 19 0 15,-11 5 0-15,46-24 3 0,0 0-3 0,-51 31 4 0,-11 14-4 16,62-45 20-16,0 0-20 0,-57 49 21 0,13-1-21 15,44-48 34-15,0 0-34 0,-31 42 35 0,11-14-35 16,20-28 40-16,0 0-40 0,-9 19 40 0,9-6-40 16,0-13 35-16,0 0-35 0,16 16 35 0,19-4-35 15,-35-12 31-15,0 0-31 0,50 12 31 0,19-3-31 0,-69-9 25 16,0 0-25-16,74 5 26 0,7-3-26 0,-81-2 19 16,0 0-19-16,97 3 20 0,21 2-20 0,-118-5 5 0,0 0-5 15,122 4 5-15,-15-4-5 0,3 0-1305 0</inkml:trace>
  <inkml:trace contextRef="#ctx1" brushRef="#br0">9304 7024 0,'0'0'0</inkml:trace>
  <inkml:trace contextRef="#ctx1" brushRef="#br0" timeOffset="21114.21">11007 3461 0</inkml:trace>
  <inkml:trace contextRef="#ctx0" brushRef="#br0" timeOffset="168037.68">23626 7554 516 0,'0'0'0'0,"0"0"0"16,0 0 0-16,0 0 3 0,0 0-3 0,0 0 4 16,0 0-4-16,0 0 18 0,0 0-18 0,0 0 18 15,47-9-18-15,-47 9 23 0,0 0-23 0,58-12 24 16,11 0-24-16,-69 12 28 0,0 0-28 0,76-12 29 16,3-4-29-16,-79 16 22 0,0 0-22 0,92-20 23 15,19-5-23-15,-111 25 16 0,0 0-16 0,110-24 16 0,2-4-16 16,-112 28 21-16,0 0-21 0,113-31 22 0,9-2-22 15,-122 33 35-15,0 0-35 0,122-32 36 0,-15 0-36 16,-107 32 45-16,0 0-45 0,96-24 46 0,-19 7-46 16,-77 17 44-16,0 0-44 0,58-11 45 0,-29 10-45 15,-29 1 26-15,0 0-26 0,3 5 27 0,-24 14-27 16,21-19 10-16,0 0-10 0,-41 24 11 0,-22 13-11 0,-2-1-771 16</inkml:trace>
  <inkml:trace contextRef="#ctx0" brushRef="#br0" timeOffset="168286.12">23885 7775 583 0,'0'0'0'16,"-9"6"0"-16,-16 9 0 0,25-15 0 0,0 0 0 15,-24 16 1-15,8-2-1 0,16-14 0 0,0 0 0 16,-9 8 1-16,9-1-1 0,0-7 11 0,0 0-11 0,18 5 11 16,20 2-11-16,-38-7 40 0,0 0-40 0,53-3 40 15,16-11-40-15,-69 14 59 0,0 0-59 0,85-23 60 16,19-6-60-16,-104 29 84 0,0 0-84 0,111-36 84 15,2-1-84-15,-113 37 74 0,0 0-74 0,116-34 75 16,11-1-75-16,-127 35 65 0,0 0-65 0,124-28 65 16,-1 6-65-16,-123 22 50 0,0 0-50 0,113-17 50 15,-12-4-50-15,-101 21 32 0,0 0-32 0,83-12 33 16,-25 3-33-16,-58 9 28 0,0 0-28 0,40-3 29 16,-6-4-29-16,-1 2-1047 0</inkml:trace>
  <inkml:trace contextRef="#ctx0" brushRef="#br0" timeOffset="185836.84">2011 11432 841 0,'0'0'0'16,"0"0"0"-16,-5-21 0 0,5 21 57 0,0 0-57 15,-4-14 57-15,4 14-57 0,0 0 116 0,0 0-116 16,0 0 116-16,12 35-116 0,-12-35 103 0,0 0-103 0,9 42 103 16,2 18-103-16,-11-60 71 0,0 0-71 15,5 73 72-15,-1 24-72 0,-4-97 54 0,0 0-54 16,0 93 55-16,3-18-55 0,-3-75 38 0,0 0-38 0,5 64 38 15,4-9-38-15,-9-55 26 0,0 0-26 0,9 42 27 16,-9-16-27-16,0-26 19 0,0 0-19 0,0 15 20 16,0-15-20-16,0 0 13 0,0 0-13 0,-9-7 14 15,0-20-14-15,9 27 8 0,0 0-8 0,-12-37 9 16,1-4-9-16,11 41 6 0,0 0-6 0,-8-56 6 16,-6-18-6-16,14 74 7 0,0 0-7 0,-8-90 7 15,12-2-7-15,-4 92 12 0,0 0-12 0,9-97 12 0,8-7-12 16,-17 104 15-16,0 0-15 0,29-95 16 0,11 21-16 15,-40 74 14-15,0 0-14 0,44-59 15 0,6 21-15 16,-50 38 12-16,0 0-12 0,51-21 12 0,-2 16-12 16,-49 5 12-16,0 0-12 0,53 9 12 15,-7 3-12-15,-46-12 11 0,0 0-11 0,35 27 11 0,-6 20-11 0,-29-47 10 16,0 0-10-16,8 61 11 0,-20 10-11 16,12-71 11-16,0 0-11 0,-23 74 12 0,-10-3-12 0,33-71 10 15,0 0-10-15,-39 64 11 0,-4-7-11 0,43-57 3 16,0 0-3-16,-44 45 3 0,16-17-3 0,28-28 0 15,0 0 0-15,-26 12 1 0,-1-5-1 0,27-7 0 0,0 0 0 16,-26 2 0-16,3-6 0 0,23 4-2 0,0 0 2 16,-23-5-1-16,9 5 1 0,14 0-2 0,0 0 2 15,0 0-1-15,3 12 1 0,-3-12-2 0,0 0 2 16,20 16-1-16,15 11 1 0,-35-27-1 0,0 0 1 16,49 30-1-16,6-10 1 0,-55-20-1 0,0 0 1 0,64 18 0 15,-1-3 0-15,-63-15 0 0,0 0 0 0,67 14 0 16,-3 4 0-16,-64-18 0 0,0 0 0 0,54 8 0 15,-18-10 0-15,1 1-1513 0</inkml:trace>
  <inkml:trace contextRef="#ctx0" brushRef="#br0" timeOffset="186753.7">3175 11771 1009 0,'0'0'0'0,"-4"-8"0"0,-1-13 0 0,5 21 1 16,0 0-1-16,-17-23 2 0,-10 4-2 0,27 19 7 0,0 0-7 16,-37-12 7-16,-12 7-7 0,49 5 58 0,0 0-58 15,-55 7 58-15,2 15-58 0,53-22 88 0,0 0-88 16,-42 35 88-16,1 7-88 0,41-42 50 0,0 0-50 16,-30 39 51-16,7-6-51 0,23-33 56 0,0 0-56 0,-14 31 57 15,9-5-57-15,5-26 48 0,0 0-48 0,0 23 48 16,9-11-48-16,-9-12 37 0,0 0-37 0,16 5 37 15,10-3-37-15,-26-2 29 0,0 0-29 0,32-5 29 16,3-9-29-16,-35 14 21 0,0 0-21 0,41-23 22 16,1-10-22-16,-42 33 17 0,0 0-17 0,48-36 17 15,-8 0-17-15,-40 36 14 0,0 0-14 0,37-30 14 16,-10 15-14-16,-27 15 10 0,0 0-10 0,23 0 11 16,-1 15-11-16,-22-15 11 0,0 0-11 0,23 25 11 15,4 1-11-15,-27-26 10 0,0 0-10 0,26 27 11 16,3 4-11-16,-29-31 10 0,0 0-10 0,22 21 10 0,5-5-10 15,-27-16 6-15,0 0-6 0,32 7 7 0,3-2-7 16,-35-5 6-16,0 0-6 0,41 0 7 0,-4-11-7 16,-37 11 5-16,0 0-5 0,35-17 5 0,-7-9-5 15,-28 26 4-15,0 0-4 0,27-38 5 0,-5-12-5 16,-22 50 4-16,0 0-4 0,18-52 5 0,-6 0-5 16,-12 52 6-16,0 0-6 0,2-43 6 0,-7 10-6 15,5 33 8-15,0 0-8 0,-5-21 8 0,-4 13-8 16,9 8 8-16,0 0-8 0,-18-4 9 0,-17 9-9 0,35-5 9 15,0 0-9-15,-42 14 9 0,-11 19-9 0,53-33 8 16,0 0-8-16,-46 45 9 0,14 19-9 0,32-64 8 16,0 0-8-16,-21 61 9 0,12-11-9 0,9-50 8 15,0 0-8-15,9 41 9 0,12-4-9 0,-21-37 7 0,0 0-7 16,34 26 7-16,18-11-7 0,-52-15 2 0,0 0-2 16,50 2 2-16,-4-11-2 0,-46 9 0 0,0 0 0 15,37-20 0-15,-2-13 0 0,-35 33-2 0,0 0 2 16,26-57-1-16,1-20 1 0,-27 77-1 0,0 0 1 0,19-88-1 15,-6 2 1-15,-13 86-2 0,0 0 2 0,5-92-2 16,-14-22 2-16,9 114-1 0,0 0 1 0,-14-104 0 16,-4 19 0-16,18 85 1 0,0 0-1 0,-17-73 1 15,-6 9-1-15,23 64 7 0,0 0-7 0,-20-45 7 16,5 18-7-16,15 27 13 0,0 0-13 0,-11-14 13 16,4 10-13-16,7 4 20 0,0 0-20 0,-7 14 20 15,-9 23-20-15,16-37 20 0,0 0-20 0,-11 50 20 16,8 9-20-16,3-59 17 0,0 0-17 0,9 79 17 0,8 27-17 15,-17-106 14-15,0 0-14 0,23 112 15 0,4-1-15 16,-27-111 11-16,0 0-11 0,28 107 11 0,2-10-11 16,-30-97 8-16,0 0-8 0,41 76 9 0,1-24-9 15,2 2-1702-15</inkml:trace>
  <inkml:trace contextRef="#ctx0" brushRef="#br0" timeOffset="187200.67">4129 11506 740 0,'0'0'0'0,"0"0"0"0,-5 13 0 15,5-13 156-15,0 0-156 0,0 24 157 0,0 24-157 16,0-48 104-16,0 0-104 0,4 59 104 0,1-2-104 16,-5-57 47-16,0 0-47 0,3 54 47 0,-1-7-47 15,-2-47 14-15,0 0-14 0,5 32 15 0,2-9-15 16,-7-23 3-16,0 0-3 0,9 12 3 0,5-14-3 0,0 1-983 15</inkml:trace>
  <inkml:trace contextRef="#ctx0" brushRef="#br0" timeOffset="187367.67">4187 11195 1043 0,'0'0'0'15,"0"0"0"-15,0-9 0 0,0 9 0 0,0 0 0 16,-5-7 0-16,5 7 0 0,0 0 0 0,0 0 0 15,0 0 0-15,14 11 0 0,-14-11 0 0,0 0 0 16,14 15 0-16,8 13 0 0,-22-28-2 0,0 0 2 0,28 36-1 16,16 11 1-16,-2-2-720 0</inkml:trace>
  <inkml:trace contextRef="#ctx0" brushRef="#br0" timeOffset="187768.72">4724 11506 1356 0,'0'0'0'0,"-9"-5"0"0,-9-3 0 16,18 8 1-16,0 0-1 0,-17-11 1 0,2 10-1 15,15 1 4-15,0 0-4 0,-14 3 4 0,-12 11-4 16,26-14 80-16,0 0-80 0,-27 24 80 0,-4 16-80 15,31-40 73-15,0 0-73 0,-23 48 74 0,9 9-74 0,14-57 61 16,0 0-61-16,0 58 61 0,8-3-61 0,-8-55 48 16,0 0-48-16,20 41 48 0,10-18-48 0,-30-23 25 15,0 0-25-15,32 0 26 0,-4-9-26 0,-28 9 11 0,0 0-11 16,32-24 11-16,-6-16-11 0,-26 40 2 16,0 0-2-16,23-45 2 0,-9 5-2 15,-14 40 0-15,0 0 0 0,12-36 0 0,-6 5 0 0,-6 31 0 16,0 0 0-16,0-17 0 0,0 17 0 0,0 0 0 0,0 0 0 0,-6 7 1 15,3 29-1-15,3-36 3 0,0 0-3 16,5 48 3-16,11 11-3 0,-16-59 7 0,0 0-7 16,28 56 8-16,13-20-8 0,-41-36 11 0,0 0-11 0,44 24 11 15,-2-17-11-15,2 2-1449 0</inkml:trace>
  <inkml:trace contextRef="#ctx0" brushRef="#br0" timeOffset="188086.5">5154 10790 1233 0,'0'0'0'0,"0"0"0"0,0 0 0 0,0 0 27 15,0 0-27-15,4 29 27 0,1 30-27 0,-5-59 61 0,0 0-61 16,12 73 62-16,11 5-62 0,-23-78 80 0,0 0-80 16,23 85 80-16,-3 15-80 0,-20-100 57 0,0 0-57 15,15 102 58-15,-6-1-58 0,-9-101 42 0,0 0-42 16,2 103 42-16,-4 8-42 0,2-111 34 0,0 0-34 15,0 95 35-15,0-34-35 0,2-2-1319 0</inkml:trace>
  <inkml:trace contextRef="#ctx0" brushRef="#br0" timeOffset="188318.81">5068 11583 1132 0,'0'0'0'0,"0"0"0"16,-18-9 0-16,18 9 36 0,0 0-36 0,-14-9 36 15,5-3-36-15,9 12 44 0,0 0-44 0,4-12 45 16,11-3-45-16,-15 15 64 0,0 0-64 0,30-16 64 15,13 2-64-15,-43 14 41 0,0 0-41 0,56-15 41 16,10-6-41-16,-66 21 22 0,0 0-22 0,70-19 23 16,-3 5-23-16,-67 14 15 0,0 0-15 0,60-4 16 0,-7 13-16 15,-53-9 14-15,0 0-14 0,42 17 15 0,-5 9-15 16,-37-26 16-16,0 0-16 0,27 35 16 0,-13 3-16 16,-14-38 14-16,0 0-14 0,3 38 14 0,-8-5-14 15,5-33 8-15,0 0-8 0,-5 31 8 0,5-3-8 16,0 0-1203-16</inkml:trace>
  <inkml:trace contextRef="#ctx0" brushRef="#br0" timeOffset="188464.16">5524 11141 1177 0,'0'0'0'16,"0"0"0"-16,-1-8 0 0,1 8 22 0,0 0-22 15,0-7 22-15,0 7-22 0,0 0 26 0,0 0-26 16,1-7 26-16,-1 7-26 0,0 0 0 0,0 0 0 15,15 3 0-15,6 4 0 0,2 0-895 0</inkml:trace>
  <inkml:trace contextRef="#ctx0" brushRef="#br0" timeOffset="188969.77">5876 11323 1278 0,'0'0'0'0,"5"9"0"16,7 18 0-16,-12-27 5 0,0 0-5 0,14 32 5 0,-3 0-5 15,-11-32 14-15,0 0-14 0,9 33 14 16,-1-12-14-16,-8-21 56 0,0 0-56 0,9 17 57 0,-3-3-57 16,-6-14 49-16,0 0-49 0,3 9 49 0,6-7-49 15,-9-2 46-15,0 0-46 0,12-2 47 0,-3-9-47 16,-9 11 42-16,0 0-42 0,7-19 43 0,6-12-43 15,-13 31 29-15,0 0-29 0,8-36 29 0,-2-4-29 16,-6 40 19-16,0 0-19 0,12-38 20 16,2 2-20-16,-14 36 15 0,0 0-15 0,27-24 15 0,4 17-15 0,-31 7 11 15,0 0-11-15,41 12 11 0,8 15-11 0,-49-27 8 16,0 0-8-16,50 35 8 0,-3-6-8 0,-47-29 6 0,0 0-6 16,41 25 7-16,-11-11-7 0,-30-14 8 0,0 0-8 15,26 5 9-15,-6-10-9 0,-20 5 9 0,0 0-9 16,14-16 9-16,2-10-9 0,-16 26 9 0,0 0-9 15,10-35 9-15,-4-6-9 0,-6 41 9 0,0 0-9 16,3-42 9-16,-6 11-9 0,3 31 10 0,0 0-10 16,-6-22 10-16,3 8-10 0,3 14 17 0,0 0-17 0,0 0 17 15,-16 3-17-15,16-3 20 0,0 0-20 0,-12 28 20 16,-11 31-20-16,23-59 24 0,0 0-24 0,-18 67 25 16,9-6-25-16,9-61 23 0,0 0-23 0,0 55 23 15,14-12-23-15,-14-43 21 0,0 0-21 0,30 35 21 16,11-7-21-16,-41-28 15 0,0 0-15 0,51 21 15 15,11-8-15-15,-4 3-1602 0</inkml:trace>
  <inkml:trace contextRef="#ctx0" brushRef="#br0" timeOffset="189718.87">7699 11271 774 0,'0'0'0'0,"0"0"0"15,0 0 0-15,0 0 49 0,0 0-49 0,16 21 49 16,-3 22-49-16,-13-43 61 0,0 0-61 0,17 50 61 16,6 9-61-16,-23-59 94 0,0 0-94 0,18 61 95 15,-4-4-95-15,-14-57 63 0,0 0-63 0,3 47 63 0,3-6-63 16,-6-41 50-16,0 0-50 0,0 28 51 0,0-13-51 16,0-15 40-16,0 0-40 0,0 0 40 15,3-7-40-15,-3 7 33 0,0 0-33 0,0-22 33 0,6-16-33 16,-6 38 26-16,0 0-26 0,5-43 26 0,7-2-26 15,-12 45 25-15,0 0-25 0,18-45 25 0,-1-11-25 16,-17 56 21-16,0 0-21 0,29-45 22 0,8 19-22 0,-37 26 17 16,0 0-17-16,46-7 18 0,7 14-18 15,-53-7 15-15,0 0-15 0,44 19 15 0,-4 7-15 0,-40-26 14 16,0 0-14-16,32 33 15 0,-14-2-15 0,-18-31 16 16,0 0-16-16,14 30 17 0,-5-9-17 0,-9-21 14 15,0 0-14-15,5 15 15 0,-5-3-15 0,0-12 11 16,0 0-11-16,3 9 12 0,-3-9-12 0,0 0 9 0,0 0-9 15,7 3 9-15,9-15-9 0,-16 12 5 0,0 0-5 16,23-27 6-16,0-12-6 0,-23 39 2 0,0 0-2 16,23-43 3-16,0-5-3 0,-23 48 0 0,0 0 0 0,26-44 1 15,6 10-1-15,-32 34 0 0,0 0 0 0,32-11 1 16,5 32-1-16,-37-21 0 0,0 0 0 0,35 37 0 16,-8 11 0-16,-27-48 0 0,0 0 0 0,23 52 0 15,-11-4 0-15,-12-48 0 0,0 0 0 0,5 40 0 16,-1-12 0-16,-4-28-2 0,0 0 2 0,2 26-1 15,1 5 1-15,-3-3-1375 0</inkml:trace>
  <inkml:trace contextRef="#ctx0" brushRef="#br0" timeOffset="189889.04">8726 11306 1334 0,'0'0'0'0,"5"19"0"0,8 22 0 16,-13-41 17-16,0 0-17 0,12 49 18 0,-1-3-18 15,-11-46 56-15,0 0-56 0,12 40 57 0,-3-12-57 16,-9-28 50-16,0 0-50 0,5 24 51 0,-1-5-51 16,-4-19 26-16,0 0-26 0,0 18 26 0,0-6-26 0,0-12 16 15,0 0-16-15,0 0 17 0,0-21-17 0,1 0-1191 16</inkml:trace>
  <inkml:trace contextRef="#ctx0" brushRef="#br0" timeOffset="190024.73">8707 11060 1222 0,'0'0'0'15,"0"0"0"-15,0 0 0 0,0 0 2 0,0 0-2 16,0 9 2-16,0-9-2 0,0 0-3 0,0 0 3 16,-4 12-2-16,1-5 2 0,3-7-1 0,0 0 1 0,0 17 0 15,7 4 0-15,-7-21-2 0,0 0 2 0,14 27-1 16,3-11 1-16,3 1-853 0</inkml:trace>
  <inkml:trace contextRef="#ctx0" brushRef="#br0" timeOffset="190485.21">9100 11238 908 0,'0'0'0'0,"0"0"0"0,3 9 0 15,-3-9 10-15,0 0-10 0,7 17 10 0,6 18-10 16,-13-35 18-16,0 0-18 0,12 38 18 0,2 2-18 0,-14-40 87 16,0 0-87-16,11 40 87 0,-4-8-87 0,-7-32 87 15,0 0-87-15,5 26 87 0,-8-8-87 0,3-18 80 0,0 0-80 16,-2 13 81-16,-5 1-81 0,7-14 63 15,0 0-63-15,-5 9 63 0,5-9-63 0,0 0 48 0,0 0-48 16,3-10 48-16,11-15-48 0,-14 25 37 0,0 0-37 16,18-36 37-16,1-11-37 0,-19 47 31 0,0 0-31 15,27-48 32-15,3 1-32 0,-30 47 23 0,0 0-23 0,39-34 23 16,1 18-23-16,-40 16 20 0,0 0-20 0,41 5 20 16,-6 19-20-16,-35-24 16 0,0 0-16 0,35 37 17 15,-7 4-17-15,-28-41 10 0,0 0-10 16,23 49 10-16,-7-3-10 0,-16-46 5 0,0 0-5 0,11 40 6 15,-2 0-6-15,-9-40 2 0,0 0-2 0,12 29 2 16,20-22-2-16,-4 2-1430 0</inkml:trace>
  <inkml:trace contextRef="#ctx0" brushRef="#br0" timeOffset="191104.67">9754 11126 1300 0,'0'0'0'0,"0"8"0"0,0 11 0 15,0-19 23-15,0 0-23 0,-7 40 23 0,-12 24-23 16,19-64 47-16,0 0-47 0,-18 70 48 0,13-8-48 16,5-62 49-16,0 0-49 0,9 55 49 0,8-15-49 15,-17-40 33-15,0 0-33 0,32 29 34 0,5-8-34 16,-37-21 30-16,0 0-30 0,35 16 31 0,1-6-31 16,-36-10 23-16,0 0-23 0,30 2 24 0,-6-11-24 0,-24 9 16 15,0 0-16-15,23-22 17 0,-5-13-17 0,-18 35 8 16,0 0-8-16,14-48 9 0,-10-15-9 0,-4 63 9 15,0 0-9-15,-2-62 9 0,-12-4-9 0,14 66 9 16,0 0-9-16,-20-55 10 0,-3 8-10 0,23 47 11 0,0 0-11 16,-17-33 11-16,3 16-11 0,14 17 16 0,0 0-16 15,-18 0 17-15,-14 16-17 0,32-16 21 16,0 0-21-16,-26 34 22 0,8 16-22 0,18-50 20 0,0 0-20 16,-5 59 21-16,10 7-21 0,-5-66 18 0,0 0-18 0,18 59 18 15,8-16-18-15,-26-43 17 0,0 0-17 0,32 28 17 16,5-14-17-16,-37-14 11 0,0 0-11 0,37-2 11 15,4-14-11-15,-41 16 2 0,0 0-2 0,44-33 3 16,5-6-3-16,-49 39 0 0,0 0 0 0,55-47 0 16,-2-3 0-16,-53 50-1 0,0 0 1 0,46-49-1 15,-15 8 1-15,-31 41-2 0,0 0 2 0,23-30-2 16,-14 13 2-16,-9 17-4 0,0 0 4 0,9-3-3 16,0 11 3-16,-9-8-2 0,0 0 2 0,14 23-1 0,3 13 1 15,-17-36-1-15,0 0 1 0,15 43 0 0,-1 11 0 16,-14-54-2-16,0 0 2 0,17 45-1 0,6-9 1 15,-23-36-7-15,0 0 7 0,23 21-6 0,-2-17 6 16,-21-4-11-16,0 0 11 0,23-9-11 0,-2-15 11 16,-21 24-18-16,0 0 18 0,23-33-18 0,-5-12 18 15,-18 45-19-15,0 0 19 0,16-47-19 0,-4 5 19 16,-12 42-8-16,0 0 8 0,9-31-8 0,-5 11 8 16,-4 20-3-16,0 0 3 0,1-13-2 0,-1 13 2 0,0 0 0 15,0 0 0-15,6 13 0 0,-3 16 0 0,-3-29 1 16,0 0-1-16,4 45 2 0,1 17-2 0,-5-62 5 15,0 0-5-15,4 64 5 0,6-8-5 0,-10-56 8 0,0 0-8 16,12 46 8-16,-6-20-8 0,3 2-1377 0</inkml:trace>
  <inkml:trace contextRef="#ctx0" brushRef="#br0" timeOffset="191285.34">10691 10774 1311 0,'0'0'0'0,"0"0"0"16,-11 0 0-16,11 0 23 0,0 0-23 0,-8 0 24 16,8 0-24-16,0 0 39 0,0 0-39 0,-9 0 39 15,9 0-39-15,0 0 9 0,0 0-9 0,12-1 10 16,20-6-10-16,-32 7-2 0,0 0 2 0,32-7-1 16,3 2 1-16,2 0-1029 0</inkml:trace>
  <inkml:trace contextRef="#ctx0" brushRef="#br0" timeOffset="191771.14">10837 10641 1132 0,'0'0'0'0,"0"0"0"0,-3 7 0 16,3-7-2-16,0 0 2 0,-4 16-1 0,4 18 1 15,0-34-13-15,0 0 13 0,4 56-13 0,-1 23 13 0,-3-79 20 16,0 0-20-16,9 90 20 0,2 4-20 16,-11-94 70-16,0 0-70 0,5 91 70 0,-5-4-70 0,0-87 79 15,0 0-79-15,0 80 80 0,4-20-80 0,-4-60 63 16,0 0-63-16,0 42 64 0,0-20-64 0,0-22 25 15,0 0-25-15,0 14 25 0,0-7-25 0,0-7 4 0,0 0-4 16,0 0 4-16,-15-9-4 0,15 9 0 0,0 0 0 16,-14-15 0-16,-3-13 0 0,17 28-5 0,0 0 5 15,-13-33-4-15,12-10 4 0,1 43-3 0,0 0 3 16,10-38-2-16,11 10 2 0,-21 28 0 0,0 0 0 16,29-24 0-16,-1 12 0 0,-28 12 1 0,0 0-1 0,26-7 2 15,-8 14-2-15,-18-7 6 0,0 0-6 0,14 15 6 16,4 18-6-16,-18-33 10 0,0 0-10 0,12 37 10 15,-3 2-10-15,-9-39 12 0,0 0-12 0,9 37 13 16,-4-16-13-16,-5-21 17 0,0 0-17 0,14 12 18 16,7-18-18-16,-21 6 20 0,0 0-20 0,28-17 20 15,6-16-20-15,-34 33 21 0,0 0-21 0,39-41 22 16,1 1-22-16,-40 40 20 0,0 0-20 0,41-33 21 16,-9 2-21-16,-32 31 26 0,0 0-26 0,26-21 26 15,-3 12-26-15,-23 9 26 0,0 0-26 0,18 7 26 16,-1 23-26-16,-17-30 21 0,0 0-21 0,14 52 21 0,-8 22-21 15,-6-74 19-15,0 0-19 0,0 81 20 0,-6 3-20 16,6-84 14-16,0 0-14 0,-8 86 14 0,-1 2-14 16,9-88 7-16,0 0-7 0,-9 89 8 0,-3-10-8 15,12-79 2-15,0 0-2 0,-16 71 3 0,-5-3-3 16,-1-1-1489-16</inkml:trace>
  <inkml:trace contextRef="#ctx0" brushRef="#br0" timeOffset="192970.58">12666 10911 1255 0,'0'0'0'0,"0"0"0"16,0 0 0-16,0 0 0 0,0 0 0 0,-22 5 1 0,0-6-1 15,22 1 14-15,0 0-14 0,-28 8 14 0,-16 20-14 16,44-28 40-16,0 0-40 0,-46 36 41 0,6 15-41 16,40-51 51-16,0 0-51 0,-29 58 52 0,14 6-52 15,15-64 56-15,0 0-56 0,0 73 56 0,21 5-56 16,-21-78 51-16,0 0-51 0,33 73 51 0,20-18-51 16,-53-55 43-16,0 0-43 0,58 42 43 0,8-17-43 15,-66-25 34-15,0 0-34 0,72 16 35 0,13-12-35 0,-85-4 27 16,0 0-27-16,84-9 28 0,-1-15-28 0,-83 24 25 15,0 0-25-15,72-37 26 0,-17-11-26 0,-55 48 18 16,0 0-18-16,41-57 18 0,-20-7-18 0,-21 64 21 0,0 0-21 16,5-66 21-16,-15 14-21 0,10 52 21 0,0 0-21 15,-18-36 22-15,-5 17-22 0,23 19 20 0,0 0-20 16,-32-4 20-16,-15 13-20 0,47-9 17 0,0 0-17 16,-46 22 17-16,9 15-17 0,37-37 11 0,0 0-11 0,-28 48 11 15,15 9-11-15,13-57 7 0,0 0-7 0,-5 56 7 16,12-11-7-16,-7-45 4 0,0 0-4 0,16 33 4 15,7-13-4-15,-23-20 2 0,0 0-2 0,32 11 2 16,3-11-2-16,-35 0 0 0,0 0 0 0,37-14 0 16,-2-17 0-16,-35 31 0 0,0 0 0 0,28-42 0 15,-10-8 0-15,-18 50-1 0,0 0 1 0,18-52-1 16,1 10 1-16,-19 42-2 0,0 0 2 0,21-27-2 16,-7 11 2-16,-14 16-3 0,0 0 3 0,20 4-3 15,11 13 3-15,-31-17-4 0,0 0 4 0,39 31-3 16,-2 7 3-16,-37-38-5 0,0 0 5 0,37 38-4 15,-5-10 4-15,-32-28-7 0,0 0 7 0,25 14-6 0,-2-14 6 16,-23 0-7-16,0 0 7 0,17-16-7 16,1-18 7-16,-18 34-4 0,0 0 4 0,19-42-4 0,-1 4 4 15,-18 38-1-15,0 0 1 0,14-43 0 0,-5-4 0 16,-9 47 0-16,0 0 0 0,12-48 0 0,2-4 0 16,-14 52 1-16,0 0-1 0,16-47 1 0,0 21-1 0,-16 26 4 15,0 0-4-15,14-9 5 0,-1 21-5 0,-13-12 7 16,0 0-7-16,19 26 7 0,4 14-7 0,-23-40 8 15,0 0-8-15,30 40 8 0,7 2-8 0,-37-42 6 16,0 0-6-16,37 39 6 0,-2 3-6 0,-35-42 3 16,0 0-3-16,36 36 4 0,1-10-4 0,-37-26 2 15,0 0-2-15,31 14 2 0,-2-16-2 0,-29 2 0 0,0 0 0 16,30-14 1-16,-4-8-1 0,-26 22 0 0,0 0 0 16,30-29 0-16,4-8 0 0,-34 37 0 0,0 0 0 15,31-36 0-15,-2 5 0 0,-29 31 0 0,0 0 0 16,22-31 0-16,1 1 0 0,-23 30 0 0,0 0 0 0,22-24 0 15,-3 10 0-15,-19 14 0 0,0 0 0 0,18 0 0 16,-3 12 0-16,-15-12 0 0,0 0 0 0,15 23 0 16,-1 1 0-16,-14-24 0 0,0 0 0 0,14 26 1 15,0-4-1-15,-14-22 1 0,0 0-1 0,14 14 1 16,2-2-1-16,-16-12 1 0,0 0-1 0,14 11 1 16,9-6-1-16,-23-5 2 0,0 0-2 0,19 3 3 15,3-8-3-15,-22 5 3 0,0 0-3 0,14-7 3 16,3-5-3-16,-17 12 4 0,0 0-4 0,18-12 4 15,0-7-4-15,-18 19 5 0,0 0-5 0,14-17 5 16,-2-2-5-16,-12 19 5 0,0 0-5 0,11-14 6 0,-8 3-6 16,-3 11 6-16,0 0-6 0,0 0 6 0,0 0-6 15,0 0 6-15,0 0-6 0,5 23 7 0,-5 10-7 16,0-33 5-16,0 0-5 0,0 31 6 0,0-2-6 16,0-29 6-16,0 0-6 0,0 25 6 0,0-5-6 15,0-20 5-15,0 0-5 0,0 23 5 0,0-1-5 16,0-22 4-16,0 0-4 0,-5 25 4 0,5-1-4 0,0-24 2 15,0 0-2-15,2 19 3 0,-2-7-3 0,0-3-1668 16</inkml:trace>
  <inkml:trace contextRef="#ctx0" brushRef="#br0" timeOffset="193148.33">14582 10904 1356 0,'0'0'0'15,"0"0"0"-15,-2 14 0 0,2-14 42 0,0 0-42 0,-3 10 43 16,3-10-43-16,0 0 95 0,0 0-95 15,0 0 96-15,-7-1-96 0,7 1 70 0,0 0-70 0,0-12 70 16,7-16-70-16,-7 28 33 0,0 0-33 0,17-28 34 16,6 7-34-16,-23 21 22 0,0 0-22 0,34-6 23 15,6 19-23-15,-40-13 8 0,0 0-8 0,45 21 9 16,-1-4-9-16,1 3-1366 0</inkml:trace>
  <inkml:trace contextRef="#ctx0" brushRef="#br0" timeOffset="193541.81">14878 11174 1009 0,'0'0'0'0,"7"-5"0"0,11-7 0 16,-18 12 2-16,0 0-2 0,21-16 2 0,-7-8-2 15,-14 24 2-15,0 0-2 0,9-28 2 0,0-11-2 16,-9 39 50-16,0 0-50 0,5-37 50 0,-1 13-50 0,-4 24 93 15,0 0-93-15,0-12 94 0,-9 12-94 0,9 0 104 16,0 0-104-16,-9 19 105 0,-5 14-105 0,14-33 85 16,0 0-85-16,-12 43 86 0,6-7-86 0,6-36 66 15,0 0-66-15,0 35 67 0,9 0-67 0,-9-35 49 16,0 0-49-16,14 26 49 0,-5-11-49 0,-9-15 38 0,0 0-38 16,21 7 38-16,16-10-38 0,-37 3 29 0,0 0-29 15,41-12 29-15,5-9-29 0,-46 21 17 0,0 0-17 16,44-30 17-16,-2 1-17 0,-42 29 16 0,0 0-16 15,39-26 16-15,-2-2-16 0,-37 28 13 0,0 0-13 16,32-17 13-16,-13 7-13 0,-19 10 15 0,0 0-15 0,14-2 15 16,-3 7-15-16,-11-5 19 0,0 0-19 0,7 16 20 15,0 4-20-15,-7-20 21 0,0 0-21 0,5 21 22 16,-1-2-22-16,-4-19 14 0,0 0-14 0,5 12 15 16,4 2-15-16,0 0-1652 0</inkml:trace>
  <inkml:trace contextRef="#ctx0" brushRef="#br0" timeOffset="194235.65">16103 11349 1334 0,'0'0'0'0,"0"0"0"16,28-31 0-16,-28 31 47 0,0 0-47 0,26-35 48 16,6-13-48-16,-32 48 85 0,0 0-85 0,35-57 85 15,2-11-85-15,-37 68 66 0,0 0-66 0,32-81 67 16,-2-21-67-16,-30 102 35 0,0 0-35 0,30-101 35 15,-4 10-35-15,-26 91 23 0,0 0-23 0,22-92 23 16,-14-8-23-16,-8 100 24 0,0 0-24 0,2-92 25 16,-7 26-25-16,5 66 26 0,0 0-26 0,-9-43 27 15,4 19-27-15,5 24 23 0,0 0-23 0,-14-4 24 0,-7 20-24 16,21-16 21-16,0 0-21 0,-20 36 22 0,6 23-22 16,14-59 17-16,0 0-17 0,-7 67 17 0,5 4-17 15,2-71 11-15,0 0-11 0,6 64 11 0,2-3-11 16,-8-61 8-16,0 0-8 0,11 66 8 0,5 6-8 15,-16-72 6-15,0 0-6 0,21 77 6 0,9-5-6 16,-30-72 5-16,0 0-5 0,32 57 5 0,8-17-5 0,-40-40 4 16,0 0-4-16,41 24 4 0,-6-12-4 0,-35-12 3 15,0 0-3-15,32 2 4 0,-7-4-4 0,-25 2 2 0,0 0-2 16,21-12 3-16,-4-12-3 0,-17 24 0 16,0 0 0-16,13-31 1 0,-8-2-1 0,-5 33 0 0,0 0 0 15,5-21 0-15,4 27 0 0,-9-6-1 0,0 0 1 16,9 22 0-16,0 16 0 0,-9-38-5 0,0 0 5 15,3 36-4-15,3-15 4 0,-6-21-8 0,0 0 8 0,5 16-7 16,-5-1 7-16,0-3-1538 0</inkml:trace>
  <inkml:trace contextRef="#ctx0" brushRef="#br0" timeOffset="194378.89">16700 10733 1233 0,'0'0'0'0,"-1"-7"0"15,-5-17 0-15,6 24 18 0,0 0-18 0,-7-24 18 16,2 6-18-16,5 18 36 0,0 0-36 0,-7-10 37 15,7 10-37-15,0 0 24 0,0 0-24 0,0 0 25 16,0 0-25-16,0 0 7 0,0 0-7 0,12 10 8 16,17 6-8-16,-29-16 1 0,0 0-1 0,35 21 1 0,4 3-1 15,-2-3-996-15</inkml:trace>
  <inkml:trace contextRef="#ctx0" brushRef="#br0" timeOffset="194953.83">17064 10754 975 0,'0'0'0'0,"0"0"0"0,7-21 0 16,-7 21 3-16,0 0-3 0,7-19 3 0,-5-2-3 15,-2 21 10-15,0 0-10 0,-2-28 10 0,-5-13-10 16,7 41 44-16,0 0-44 0,-5-52 44 0,5-17-44 0,0 69 56 16,0 0-56-16,7-71 57 0,3 15-57 0,-10 56 66 15,0 0-66-15,11-41 67 0,-2 17-67 0,-9 24 59 16,0 0-59-16,10-11 60 0,4 15-60 0,-14-4 58 0,0 0-58 16,16 29 59-16,2 25-59 0,-18-54 49 0,0 0-49 15,21 74 50-15,-2 11-50 0,-19-85 42 0,0 0-42 16,18 93 42-16,-6 15-42 0,-12-108 40 0,0 0-40 15,2 109 41-15,-4-5-41 0,2-104 33 0,0 0-33 16,-8 97 34-16,-10-25-34 0,18-72 20 0,0 0-20 0,-19 64 20 16,6-7-20-16,13-57 1 0,0 0-1 0,-12 40 2 15,10-19-2-15,2-21-5 0,0 0 5 0,-3 9-5 16,3-9 5-16,0 0-31 0,0 0 31 0,-6-14-30 16,-6-23 30-16,12 37-46 0,0 0 46 0,-11-38-46 15,10 11 46-15,1 27-24 0,0 0 24 0,1-19-24 16,5 6 24-16,-6 13-7 0,0 0 7 0,8-3-7 15,7 3 7-15,-15 0 0 0,0 0 0 0,26 2 0 16,6-6 0-16,-32 4 1 0,0 0-1 0,33-10 1 16,10-6-1-16,-43 16 4 0,0 0-4 0,46-24 4 0,10-5-4 15,-56 29 7-15,0 0-7 0,56-40 8 0,-4-12-8 16,-52 52 8-16,0 0-8 0,38-68 9 0,-11-6-9 16,-27 74 8-16,0 0-8 0,16-71 9 0,-9 23-9 15,-7 48 10-15,0 0-10 0,5-33 10 0,-5 17-10 16,0 16 10-16,0 0-10 0,0 0 10 0,-16-5-10 15,16 5 8-15,0 0-8 0,-14 12 8 0,-4 16-8 16,18-28 8-16,0 0-8 0,-15 45 8 0,6 19-8 16,9-64 6-16,0 0-6 0,-9 69 7 0,4 9-7 15,5-78 5-15,0 0-5 0,-4 71 5 0,4-21-5 0,0-50 2 16,0 0-2-16,4 38 3 0,10-8-3 0,-14-30 0 16,0 0 0-16,23 19 0 0,7-12 0 0,-30-7-2 15,0 0 2-15,31-7-1 0,3-11 1 0,-34 18-9 0,0 0 9 16,39-26-9-16,12-10 9 0,0-4-1334 0</inkml:trace>
  <inkml:trace contextRef="#ctx0" brushRef="#br0" timeOffset="195292.86">18050 10588 1155 0,'0'0'0'0,"0"-11"0"15,0-18 0-15,0 29 1 0,0 0-1 0,-5-33 2 16,-10 0-2-16,15 33 3 0,0 0-3 0,-15-26 4 16,0 5-4-16,15 21 58 0,0 0-58 0,-14-3 59 15,0 20-59-15,14-17 78 0,0 0-78 0,-14 38 79 16,11 21-79-16,3-59 80 0,0 0-80 0,-4 69 80 15,8 4-80-15,-4-73 63 0,0 0-63 0,0 83 63 16,-6 12-63-16,6-95 45 0,0 0-45 0,-12 85 46 16,-2-23-46-16,14-62 38 0,0 0-38 0,-12 47 39 15,6-23-39-15,6-24 8 0,0 0-8 0,-2 12 9 16,1-3-9-16,1-9 0 0,0 0 0 0,0 0 1 0,3-9-1 16,-3 9-2-16,0 0 2 0,7-12-2 15,6-15 2-15,-13 27-11 0,0 0 11 0,17-32-11 0,6 3 11 16,-23 29-9-16,0 0 9 0,23-24-8 0,-2 15 8 15,-21 9-3-15,0 0 3 0,21 0-3 0,2 9 3 16,-23-9-1-16,0 0 1 0,20 15-1 0,-6 1 1 16,-14-16 0-16,0 0 0 0,11 21 0 0,-4-4 0 15,-7-17 0-15,0 0 0 0,3 19 1 0,-3-7-1 0,0-12 0 16,0 0 0-16,2 12 0 0,-2-12 0 0,0 0 0 16,0 0 0-16,0 0 1 0,0 0-1 0,0 0-1337 15</inkml:trace>
  <inkml:trace contextRef="#ctx0" brushRef="#br0" timeOffset="195429.54">18161 10641 1166 0,'0'0'0'0,"0"0"0"15,-9 7 0-15,9-7 24 0,0 0-24 0,-7 7 24 16,7-7-24-16,0 0 4 0,0 0-4 0,-5 10 4 16,5-10-4-16,0 0-4 0,0 0 4 0,12 9-4 15,18 7 4-15,0-1-851 0</inkml:trace>
  <inkml:trace contextRef="#ctx0" brushRef="#br0" timeOffset="195920.81">18270 11024 617 0,'0'0'0'0,"0"0"0"0,-3 8 0 15,3-8 2-15,0 0-2 0,0 0 3 0,17-20-3 16,-17 20 7-16,0 0-7 0,20-23 7 0,1-3-7 15,-21 26 14-15,0 0-14 0,19-24 14 0,-3 12-14 16,-16 12 70-16,0 0-70 0,18 0 71 0,1 8-71 16,-19-8 114-16,0 0-114 0,18 13 114 0,-7 2-114 0,-11-15 101 15,0 0-101-15,7 17 102 0,0 2-102 0,-7-19 70 16,0 0-70-16,7 18 70 0,-7-6-70 0,0-12 48 16,0 0-48-16,2 7 49 0,-2-7-49 0,0 0 31 15,0 0-31-15,7 0 32 0,3-4-32 0,-10 4 22 16,0 0-22-16,16-12 23 0,7-7-23 0,-23 19 13 0,0 0-13 15,19-26 13-15,3-7-13 0,-22 33 9 0,0 0-9 16,14-27 10-16,-4 11-10 0,-10 16 7 0,0 0-7 16,9 0 7-16,-2 9-7 0,-7-9 6 0,0 0-6 15,9 22 7-15,0 11-7 0,-9-33 7 0,0 0-7 0,10 30 8 16,-1-15-8-16,-9-15 8 0,0 0-8 16,18 9 8-16,8-6-8 0,-26-3 8 0,0 0-8 0,37-7 9 15,4-10-9-15,-41 17 7 0,0 0-7 0,40-28 7 16,-8-8-7-16,-32 36 5 0,0 0-5 0,30-42 6 15,-2-1-6-15,-28 43 7 0,0 0-7 0,23-36 7 16,-14 19-7-16,-9 17 15 0,0 0-15 0,4 5 16 16,-3 29-16-16,-1-34 26 0,0 0-26 0,4 47 26 15,-2 8-26-15,-2-55 30 0,0 0-30 0,12 54 31 16,9-11-31-16,-21-43 29 0,0 0-29 0,32 33 30 16,14-5-30-16,0-2-1398 0</inkml:trace>
  <inkml:trace contextRef="#ctx0" brushRef="#br0" timeOffset="196455.1">3884 13277 908 0,'0'0'0'0,"0"0"0"0,0 0 0 16,0 0 44-16,0 0-44 0,0 0 44 0,0 0-44 15,0 0 123-15,0 0-123 0,27 0 123 0,13-5-123 16,-40 5 121-16,0 0-121 0,51-11 122 0,7-4-122 16,-58 15 80-16,0 0-80 0,73-21 80 0,13-3-80 0,-86 24 59 15,0 0-59-15,94-25 60 0,1 5-60 16,-95 20 37-16,0 0-37 0,86-18 37 0,-13 8-37 0,-73 10 25 16,0 0-25-16,53-2 26 0,-16 7-26 0,-37-5 15 15,0 0-15-15,28 11 15 0,-10-1-15 0,-18-10 6 16,0 0-6-16,12 11 6 0,-10-1-6 0,1-3-1389 15</inkml:trace>
  <inkml:trace contextRef="#ctx0" brushRef="#br0" timeOffset="196635.63">4260 13270 1412 0,'0'0'0'0,"0"12"0"16,-4 14 0-16,4-26 0 0,0 0 0 0,0 47 0 15,7 15 0-15,-7-62 4 0,0 0-4 0,14 73 4 16,13 3-4-16,-27-76 23 0,0 0-23 0,32 73 24 16,-1-9-24-16,-31-64 23 0,0 0-23 0,32 57 24 15,-4-9-24-15,2 2-1076 0</inkml:trace>
  <inkml:trace contextRef="#ctx0" brushRef="#br0" timeOffset="197006.94">4981 13803 1278 0,'0'0'0'0,"9"-10"0"0,7-16 0 0,-16 26 41 16,0 0-41-16,21-37 41 0,-3-4-41 0,-18 41 73 15,0 0-73-15,9-47 73 0,-4-3-73 0,-5 50 95 0,0 0-95 16,0-43 96-16,-4 1-96 0,4 42 74 0,0 0-74 16,-1-29 74-16,-3 15-74 0,4 14 67 15,0 0-67-15,-11 12 68 0,-15 24-68 0,26-36 55 0,0 0-55 16,-26 42 55-16,6 1-55 0,20-43 42 0,0 0-42 16,-9 38 42-16,9-3-42 0,0-35 31 0,0 0-31 0,14 27 31 15,13 1-31-15,-27-28 22 0,0 0-22 0,37 23 23 16,14-4-23-16,-51-19 17 0,0 0-17 0,62 17 18 15,-2-3-18-15,-60-14 11 0,0 0-11 0,61 14 11 16,-11 1-11-16,-50-15 4 0,0 0-4 0,40 9 5 16,-11-11-5-16,-29 2 1 0,0 0-1 0,21-5 1 15,-7 3-1-15,-5 2-1702 0</inkml:trace>
  <inkml:trace contextRef="#ctx0" brushRef="#br0" timeOffset="197710.23">4946 13974 807 0,'0'0'0'0,"0"0"0"0,0 0 0 0,0 0 83 16,0 0-83-16,0 0 84 0,0 0-84 15,0 0 120-15,0 0-120 0,0 0 120 0,0 0-120 0,0 0 72 0,0 0-72 16,0 0 73-16,0 0-73 0,0 0 54 0,0 0-54 16,9-17 54-16,5-16-54 0,-14 33 48 0,0 0-48 15,18-40 48-15,4-1-48 0,-22 41 37 0,0 0-37 0,23-40 37 16,7 5-37-16,-30 35 32 0,0 0-32 0,29-36 32 15,-3-2-32-15,2 2-1216 0</inkml:trace>
  <inkml:trace contextRef="#ctx0" brushRef="#br0" timeOffset="198520.53">6255 13533 595 0,'0'0'0'16,"0"0"0"-16,0 0 0 0,0 0 70 0,0 0-70 16,31 9 70-16,1-8-70 0,-32-1 147 0,0 0-147 15,50-1 147-15,13-5-147 0,-63 6 118 0,0 0-118 16,78-12 118-16,21 0-118 0,-99 12 94 0,0 0-94 15,98-17 94-15,1 1-94 0,-99 16 39 0,0 0-39 16,97-14 39-16,5 1-39 0,-102 13 16 0,0 0-16 16,82-11 16-16,-28 10-16 0,-54 1 11 0,0 0-11 0,36 0 12 15,-22 0-12-15,0 1-1130 0</inkml:trace>
  <inkml:trace contextRef="#ctx0" brushRef="#br0" timeOffset="198836.66">6489 13270 1009 0,'0'0'0'0,"0"0"0"0,-8 7 0 15,8-7 54-15,0 0-54 0,-4 5 55 0,4-5-55 0,0 0 53 16,0 0-53-16,-19 16 53 0,-4 11-53 0,23-27 69 15,0 0-69-15,-34 37 69 0,2-1-69 0,32-36 62 16,0 0-62-16,-33 36 62 0,-11 6-62 0,44-42 49 16,0 0-49-16,-37 31 49 0,14-12-49 0,23-19 40 0,0 0-40 15,-16 12 40-15,9-1-40 0,7-11 30 0,0 0-30 16,-4 8 31-16,4 10-31 0,0-18 22 0,0 0-22 16,9 19 23-16,11-2-23 0,-20-17 17 0,0 0-17 15,31 14 18-15,10-6-18 0,-41-8 12 0,0 0-12 16,44 9 13-16,2 0-13 0,-46-9 7 0,0 0-7 0,53 3 8 15,5-5-8-15,5 1-1324 0</inkml:trace>
  <inkml:trace contextRef="#ctx0" brushRef="#br0" timeOffset="-100524.88">8327 14244 1211 0,'0'0'0'0,"0"0"0"0,0 0 0 0,0 0 69 16,0 0-69-16,14-29 69 0,1 5-69 0,-15 24 104 16,0 0-104-16,22-32 104 0,10-9-104 0,-32 41 80 15,0 0-80-15,36-57 80 0,4-19-80 0,-40 76 42 0,0 0-42 16,37-85 42-16,2-5-42 0,-39 90 26 0,0 0-26 15,37-95 27-15,-11-16-27 0,-26 111 22 0,0 0-22 16,27-109 22-16,-4 5-22 0,-23 104 19 0,0 0-19 16,19-100 19-16,-6 1-19 0,-13 99 18 0,0 0-18 15,5-92 18-15,-5 18-18 0,0 74 19 0,0 0-19 16,-5-59 20-16,-2 21-20 0,7 38 16 0,0 0-16 16,-8-24 17-16,-4 8-17 0,12 16 20 0,0 0-20 15,-14-10 20-15,-4 1-20 0,18 9 21 0,0 0-21 16,-14-5 22-16,2 5-22 0,12 0 22 0,0 0-22 0,-14 16 23 15,-7 20-23-15,21-36 23 0,0 0-23 0,-16 59 24 16,12 26-24-16,4-85 21 0,0 0-21 0,5 100 22 16,8 11-22-16,-13-111 22 0,0 0-22 0,14 119 22 15,4 11-22-15,-18-130 18 0,0 0-18 0,19 128 18 16,2-2-18-16,-21-126 15 0,0 0-15 0,27 116 15 0,4-15-15 16,-31-101 11-16,0 0-11 0,43 81 11 0,10-21-11 15,-53-60 3-15,0 0-3 0,45 37 3 0,-13-25-3 16,4 0-1740-16</inkml:trace>
  <inkml:trace contextRef="#ctx0" brushRef="#br0" timeOffset="-100207.13">9163 13768 1199 0,'0'0'0'0,"0"0"0"0,0 0 0 0,0 0 2 16,0 0-2-16,9-1 3 0,9-10-3 0,-18 11 5 0,0 0-5 16,26-17 5-16,8-7-5 0,-34 24 31 0,0 0-31 15,35-33 31-15,-7-9-31 0,-28 42 63 0,0 0-63 16,23-48 63-16,-7-6-63 0,-16 54 55 0,0 0-55 16,5-57 56-16,-8 5-56 0,3 52 59 0,0 0-59 15,-11-38 60-15,-6 10-60 0,17 28 54 0,0 0-54 16,-23-8 55-16,-13 20-55 0,36-12 43 0,0 0-43 15,-35 31 44-15,-2 28-44 0,37-59 38 0,0 0-38 0,-35 71 39 16,12 0-39-16,23-71 51 0,0 0-51 0,-11 79 52 16,8 10-52-16,3-89 43 0,0 0-43 0,3 84 44 15,15-7-44-15,-18-77 36 0,0 0-36 0,37 57 37 16,18-21-37-16,-55-36 28 0,0 0-28 0,67 7 29 16,10-24-29-16,-1-1-1609 0</inkml:trace>
  <inkml:trace contextRef="#ctx0" brushRef="#br0" timeOffset="-99723.15">10029 13263 1222 0,'0'0'0'0,"0"0"0"15,-14-17 0-15,14 17 26 0,0 0-26 0,-12-19 27 16,-7 1-27-16,19 18 28 0,0 0-28 0,-18-15 28 15,-3 10-28-15,21 5 50 0,0 0-50 0,-28 8 50 16,-20 10-50-16,48-18 62 0,0 0-62 0,-51 27 62 16,1 10-62-16,50-37 57 0,0 0-57 0,-40 48 58 15,12 20-58-15,28-68 48 0,0 0-48 0,-13 69 49 16,22-12-49-16,-9-57 39 0,0 0-39 0,32 47 39 16,30-6-39-16,-62-41 32 0,0 0-32 0,68 40 33 15,-4 1-33-15,-64-41 23 0,0 0-23 0,58 45 24 0,-16 2-24 16,-42-47 16-16,0 0-16 0,27 50 16 0,-24 7-16 15,-3-57 15-15,0 0-15 0,-17 59 15 0,-11-5-15 16,28-54 13-16,0 0-13 0,-45 45 13 0,-13-10-13 16,58-35 7-16,0 0-7 0,-60 19 7 0,-3-19-7 15,63 0 2-15,0 0-2 0,-50-19 2 0,20-25-2 16,2 3-1488-16</inkml:trace>
  <inkml:trace contextRef="#ctx0" brushRef="#br0" timeOffset="-99287.13">10649 13249 998 0,'0'0'0'0,"-13"-3"0"16,-15-6 0-16,28 9-7 0,0 0 7 0,-37-9-6 15,-11 2 6-15,48 7-11 0,0 0 11 0,-40-5-11 16,12 4 11-16,28 1 24 0,0 0-24 0,-22 0 25 16,8 3-25-16,14-3 80 0,0 0-80 0,-9 17 80 0,4 21-80 15,5-38 99-15,0 0-99 0,-3 47 100 0,10 12-100 16,-7-59 73-16,0 0-73 0,9 66 74 15,1 5-74-15,-10-71 60 0,0 0-60 0,14 65 61 0,4-4-61 16,-18-61 46-16,0 0-46 0,30 52 46 0,7-14-46 16,-37-38 36-16,0 0-36 0,49 35 36 0,11-8-36 15,-60-27 36-15,0 0-36 0,55 38 37 0,-16 19-37 16,-39-57 26-16,0 0-26 0,17 65 26 0,-25-3-26 16,8-62 18-16,0 0-18 0,-37 59 18 0,-25-2-18 0,62-57 3 15,0 0-3-15,-69 46 4 0,4-16-4 0,65-30-2 16,0 0 2-16,-51 15-1 0,14-9 1 0,-4-1-1416 15</inkml:trace>
  <inkml:trace contextRef="#ctx0" brushRef="#br0" timeOffset="-98807.86">10901 13782 561 0,'0'0'0'0,"9"0"0"16,7 2 0-16,-16-2-1 0,0 0 1 0,21-4 0 16,-2-6 0-16,-19 10 2 0,0 0-2 0,16-16 2 15,2-8-2-15,-18 24 22 0,0 0-22 0,19-31 22 16,-1-5-22-16,-18 36 71 0,0 0-71 0,8-45 72 16,-6-12-72-16,-2 57 108 0,0 0-108 0,-7-57 108 15,-9 5-108-15,16 52 108 0,0 0-108 0,-19-49 109 0,-8 13-109 16,27 36 118-16,0 0-118 0,-22-28 118 0,4 20-118 15,18 8 118-15,0 0-118 0,-18 20 119 0,-5 36-119 16,23-56 93-16,0 0-93 0,-17 71 94 0,13 3-94 16,4-74 70-16,0 0-70 0,7 71 70 0,7-5-70 15,-14-66 48-15,0 0-48 0,27 59 49 0,10-13-49 16,-37-46 31-16,0 0-31 0,49 30 32 0,9-15-32 16,-58-15 14-16,0 0-14 0,64-5 14 0,-1-14-14 0,-63 19 4 15,0 0-4-15,55-33 4 0,0-7-4 0,-55 40 0 16,0 0 0-16,56-48 1 0,-1-13-1 0,-55 61 0 15,0 0 0-15,55-69 0 0,-15-2 0 0,-40 71-1 0,0 0 1 16,41-60 0-16,-6 25 0 0,-35 35 0 0,0 0 0 16,32 0 0-16,5 42 0 0,-37-42 0 0,0 0 0 15,37 57 1-15,2 14-1 0,-39-71 5 0,0 0-5 16,40 67 6-16,6-18-6 0,-46-49 12 0,0 0-12 16,58 34 12-16,16-13-12 0,-74-21 17 0,0 0-17 0,80 0 17 15,-6-21-17-15,2 0-1628 0</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7:12:00.069"/>
    </inkml:context>
    <inkml:brush xml:id="br0">
      <inkml:brushProperty name="width" value="0.05292" units="cm"/>
      <inkml:brushProperty name="height" value="0.05292" units="cm"/>
      <inkml:brushProperty name="color" value="#FF0000"/>
    </inkml:brush>
  </inkml:definitions>
  <inkml:trace contextRef="#ctx0" brushRef="#br0">16933 11749 707 0,'0'0'0'0,"-3"7"0"0,-2 8 0 0,-4 1-471 0</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7:15:37.901"/>
    </inkml:context>
    <inkml:brush xml:id="br0">
      <inkml:brushProperty name="width" value="0.05292" units="cm"/>
      <inkml:brushProperty name="height" value="0.05292" units="cm"/>
      <inkml:brushProperty name="color" value="#FF0000"/>
    </inkml:brush>
  </inkml:definitions>
  <inkml:trace contextRef="#ctx0" brushRef="#br0">13645 4486 169 0,'0'0'0'0,"0"0"0"15,0 0 0-15,0 0 7 0,0 0-7 0,0 0 7 16,0 0-7-16,0 0 40 0,0 0-40 0,0 0 40 15,20 7-40-15,-20-7 44 0,0 0-44 0,0 0 45 16,5 12-45-16,-5-12 33 0,0 0-33 0,0 0 34 16,12 8-34-16,-12-8 25 0,0 0-25 0,0 0 25 0,9 4-25 15,-9-4 16-15,0 0-16 0,0 0 17 0,18 5-17 16,-18-5 15-16,0 0-15 0,14 3 15 0,-3 1-15 16,-11-4 14-16,0 0-14 0,8 0 15 0,1 5-15 15,-9-5 21-15,0 0-21 0,9 7 21 0,0 2-21 16,-9-9 20-16,0 0-20 0,3 8 21 0,-1 3-21 15,-2-11 22-15,0 0-22 0,4 8 22 0,-1 1-22 16,-3-9 20-16,0 0-20 0,6 7 21 0,-6 2-21 0,0-9 19 16,0 0-19-16,1 8 19 0,1 1-19 0,-2-9 16 15,0 0-16-15,0 10 16 0,0 4-16 0,0-14 13 16,0 0-13-16,2 16 14 0,1-8-14 0,-3-8 10 0,0 0-10 16,0 11 11-16,2-3-11 0,-2-8 6 0,0 0-6 15,4 9 7-15,-4 3-7 0,0-12 2 0,0 0-2 16,3 16 2-16,-3-4-2 0,0-12 0 0,0 0 0 15,2 8 1-15,1 1-1 0,-3-9 0 0,0 0 0 0,0 0 0 16,6 10 0-16,-6-10 0 0,0 0 0 0,0 0 0 16,0 0 0-16,0 0 0 0,0 0 0 0,3 6 0 15,-3-6 0-15,0 0 0 0,0 0 0 0,0 0 0 16,2 5 0-16,-2-5 0 0,0 0 0 0,0 0 0 16,7 10 0-16,2 2-589 0</inkml:trace>
  <inkml:trace contextRef="#ctx0" brushRef="#br0" timeOffset="2432.42">13674 4513 740 0,'0'0'0'16,"0"0"0"-16,0 0 0 0,0 0 34 0,0 0-34 15,0 0 34-15,-14-20-34 0,14 20 99 0,0 0-99 16,5-28 100-16,4-26-100 0,-9 54 92 0,0 0-92 0,17-67 93 15,6-18-93-15,-23 85 65 0,0 0-65 16,32-88 65-16,9 1-65 0,-41 87 39 0,0 0-39 0,40-92 40 16,6-13-40-16,-46 105 29 0,0 0-29 0,49-104 30 15,-3 17-30-15,-46 87 28 0,0 0-28 0,46-79 29 16,2 13-29-16,-48 66 26 0,0 0-26 0,46-60 27 16,-1 8-27-16,-45 52 23 0,0 0-23 0,46-52 23 15,2 7-23-15,-48 45 8 0,0 0-8 0,37-37 8 0,-9 17-8 16,-28 20 2-16,0 0-2 0,21-13 2 0,-12 10-2 15,-9 3 0-15,0 0 0 0,2 16 0 0,-9 20 0 16,-2 0-1167-16</inkml:trace>
  <inkml:trace contextRef="#ctx0" brushRef="#br0" timeOffset="2802.8">13520 4174 572 0,'0'0'0'0,"0"0"0"0,9-9 0 0,-9 9 13 16,0 0-13-16,9-8 13 0,-9 8-13 0,0 0 14 0,0 0-14 15,9 12 15-15,-2 14-15 0,-7-26 29 0,0 0-29 16,1 34 29-16,-4 11-29 0,3-45 44 0,0 0-44 0,-9 49 44 15,4 8-44-15,5-57 46 0,0 0-46 0,-4 64 46 16,3-3-46-16,1-61 42 0,0 0-42 0,1 64 42 16,8-2-42-16,-9-62 38 0,0 0-38 0,12 55 39 15,11-18-39-15,-23-37 44 0,0 0-44 0,29 12 45 16,8-28-45-16,-37 16 42 0,0 0-42 0,53-36 43 16,19-21-43-16,-72 57 39 0,0 0-39 0,76-69 39 0,5-2-39 15,-81 71 36-15,0 0-36 0,81-73 37 0,-3 7-37 16,-78 66 31-16,0 0-31 0,72-60 31 0,0 8-31 15,-72 52 11-15,0 0-11 0,60-40 11 0,-21 14-11 16,-4 2-1017-16</inkml:trace>
  <inkml:trace contextRef="#ctx0" brushRef="#br0" timeOffset="11385.47">22470 12758 281 0,'0'0'0'0,"0"0"0"0,0 0 0 15,0 0 21-15,0 0-21 0,5-18 22 0,-8 11-22 16,3 7 92-16,0 0-92 0,0 0 92 0,0 0-92 15,0 0 121-15,0 0-121 0,0 0 122 0,-7 7-122 0,7-7 82 16,0 0-82-16,-4 21 83 16,-1 15-83-16,5-36 58 0,0 0-58 0,-5 49 59 0,3 10-59 0,2-59 43 15,0 0-43-15,4 64 43 0,3 8-43 0,-7-72 37 16,0 0-37-16,8 63 37 0,-1-22-37 0,-7-41 31 0,0 0-31 16,4 30 31-16,-2-8-31 0,-2-22 28 0,0 0-28 15,2 12 28-15,3-5-28 0,-5-7 21 0,0 0-21 16,0 0 22-16,0-14-22 0,0 14 17 0,0 0-17 15,-4-22 17-15,8-16-17 0,-4 38 16 0,0 0-16 0,0-52 17 16,0-9-17-16,0 61 17 0,0 0-17 0,2-64 18 16,-1 7-18-16,-1 57 21 0,0 0-21 0,6-45 22 15,-5 12-22-15,-1 33 21 0,0 0-21 0,4-24 21 16,-1 7-21-16,-3 17 19 0,0 0-19 0,4-11 20 16,-4 11-20-16,0 0 18 0,0 0-18 0,0 0 19 15,14 7-19-15,-14-7 17 0,0 0-17 0,14 12 18 16,0 6-18-16,-14-18 17 0,0 0-17 0,18 21 17 15,1 8-17-15,-19-29 19 0,0 0-19 0,18 31 19 16,-4-1-19-16,-14-30 18 0,0 0-18 0,11 26 18 0,1-4-18 16,-12-22 15-16,0 0-15 0,12 16 16 0,3-9-16 15,-15-7 13-15,0 0-13 0,17-7 14 0,6-12-14 16,-23 19 10-16,0 0-10 0,25-28 11 0,3-7-11 16,-28 35 9-16,0 0-9 0,23-31 10 0,-4 5-10 15,-19 26 8-15,0 0-8 0,14-24 9 0,-1 1-9 16,-13 23 8-16,0 0-8 0,10-22 9 0,-1 6-9 15,-9 16 7-15,0 0-7 0,7-10 7 0,-7 10-7 16,0 0 6-16,0 0-6 0,18 0 6 0,-2 17-6 0,-16-17 4 16,0 0-4-16,17 28 5 0,-6 10-5 0,-11-38 7 15,0 0-7-15,4 52 7 0,-8 12-7 0,4-64 7 0,0 0-7 16,-4 66 8-16,-3-9-8 0,7-57 8 16,0 0-8-16,-1 47 8 0,2-11-8 0,-1-36 7 15,0 0-7-15,4 24 7 0,1-10-7 0,1 2-1430 0</inkml:trace>
  <inkml:trace contextRef="#ctx0" brushRef="#br0" timeOffset="11759.17">23207 12993 628 0,'0'0'0'0,"0"0"0"0,-12 0 0 0,12 0 68 15,0 0-68-15,-9 2 69 0,9-2-69 16,0 0 94-16,0 0-94 0,-12 15 94 0,3 16-94 0,9-31 72 16,0 0-72-16,-10 35 73 0,4 1-73 15,6-36 74-15,0 0-74 0,-1 30 75 0,-1-9-75 16,2-21 57-16,0 0-57 0,0 15 58 0,3-4-58 0,-3-11 46 0,0 0-46 16,0 8 46-16,0-8-46 0,0 0 21 15,0 0-21-15,9 0 22 0,7-17-22 0,-4 1-1063 0</inkml:trace>
  <inkml:trace contextRef="#ctx0" brushRef="#br0" timeOffset="11894.42">23146 12806 998 0,'0'0'0'0,"0"0"0"16,0-19 0-16,0 19 2 0,0 0-2 0,2-15 2 16,-1 2-2-16,-1 13 0 0,0 0 0 0,2-10 0 15,3-2 0-15,-5 12-18 0,0 0 18 0,13-16-17 16,8-1 17-16,0 0-666 0</inkml:trace>
  <inkml:trace contextRef="#ctx0" brushRef="#br0" timeOffset="12467.74">23518 13014 763 0,'0'0'0'0,"-2"8"0"15,-1 13 0-15,3-21-2 0,0 0 2 0,-6 26-1 16,-1 5 1-16,7-31-14 0,0 0 14 0,-7 25-13 15,2-6 13-15,5-19 9 0,0 0-9 0,-7 13 9 16,0-2-9-16,7-11 47 0,0 0-47 0,-5 7 47 16,5-7-47-16,0 0 71 0,0 0-71 0,0 0 71 15,-6-9-71-15,6 9 68 0,0 0-68 0,0-14 68 0,6-10-68 16,-6 24 54-16,0 0-54 0,12-33 55 0,-2-5-55 16,-10 38 43-16,0 0-43 0,16-36 44 0,6 10-44 15,-22 26 35-15,0 0-35 0,21-19 35 0,-2 8-35 16,-19 11 27-16,0 0-27 0,19-1 28 0,4 6-28 15,-23-5 28-15,0 0-28 0,25 17 29 0,5 18-29 16,-30-35 29-16,0 0-29 0,20 41 29 0,-8 1-29 16,-12-42 22-16,0 0-22 0,3 38 23 0,3-10-23 0,-6-28 18 15,0 0-18-15,5 19 18 0,2-11-18 0,0 1-1170 16</inkml:trace>
  <inkml:trace contextRef="#ctx0" brushRef="#br0" timeOffset="13005.21">23920 12896 964 0,'0'0'0'0,"-2"7"0"16,-1 10 0-16,3-17 22 0,0 0-22 0,-2 28 22 16,2 8-22-16,0-36 37 0,0 0-37 0,4 47 38 15,3 7-38-15,-7-54 57 0,0 0-57 0,8 48 57 16,-2-13-57-16,-6-35 37 0,0 0-37 0,10 24 38 15,10-7-38-15,-20-17 28 0,0 0-28 0,19 12 29 16,1-3-29-16,-20-9 21 0,0 0-21 0,21 4 22 16,5-13-22-16,-26 9 11 0,0 0-11 0,27-12 12 15,-8-4-12-15,-19 16 6 0,0 0-6 0,14-29 7 16,0-13-7-16,-14 42 7 0,0 0-7 0,7-50 7 0,-10-4-7 16,3 54 10-16,0 0-10 0,-11-51 10 0,-5 11-10 15,16 40 11-15,0 0-11 0,-17-28 12 0,-1 14-12 16,18 14 21-16,0 0-21 0,-18-2 22 0,-1 8-22 15,19-6 31-15,0 0-31 0,-16 14 32 0,4 10-32 16,12-24 36-16,0 0-36 0,-9 33 37 0,0 8-37 16,9-41 27-16,0 0-27 0,-2 40 28 0,6-14-28 15,-4-26 19-15,0 0-19 0,10 22 19 0,10-3-19 0,-20-19 13 16,0 0-13-16,32 14 14 0,13-3-14 0,-45-11 5 16,0 0-5-16,48 0 6 0,-6-12-6 0,-42 12 2 15,0 0-2-15,37-25 2 0,4-16-2 0,-41 41 0 0,0 0 0 16,41-49 1-16,-3-3-1 0,-38 52 0 0,0 0 0 15,29-45 0-15,-13 14 0 0,-16 31 0 0,0 0 0 16,8-20 0-16,-2 11 0 0,-6 9 2 0,0 0-2 16,0 0 2-16,16 26-2 0,-16-26 7 0,0 0-7 15,8 36 7-15,-2 20-7 0,-6-56 14 0,0 0-14 16,5 53 14-16,4-13-14 0,-9-40 20 0,0 0-20 0,12 26 21 16,2-7-21-16,-14-19 20 0,0 0-20 0,16 12 21 15,2-3-21-15,1-1-1371 0</inkml:trace>
  <inkml:trace contextRef="#ctx0" brushRef="#br0" timeOffset="13456.44">24756 12917 841 0,'0'0'0'15,"0"0"0"-15,0 15 0 0,0-15 61 0,0 0-61 0,2 14 61 16,0 0-61-16,-2-14 97 0,0 0-97 0,1 28 98 15,1 19-98-15,-2-47 67 0,0 0-67 0,-2 48 68 16,-5-1-68-16,7-47 37 0,0 0-37 0,-8 36 37 16,1-15-37-16,7-21 22 0,0 0-22 0,-2 12 22 15,2-12-22-15,0 0-999 0</inkml:trace>
  <inkml:trace contextRef="#ctx0" brushRef="#br0" timeOffset="13648.1">24791 12765 1054 0,'0'0'0'0,"0"0"0"0,0 0 0 16,0 0 13-16,0 0-13 0,-7 8 13 0,7-8-13 15,0 0 38-15,0 0-38 0,-10-1 38 0,10 1-38 0,0 0 17 16,0 0-17-16,-11 5 18 0,11-5-18 16,0 0 3-16,0 0-3 0,0 0 3 0,0 0-3 0,0 0-838 15</inkml:trace>
  <inkml:trace contextRef="#ctx0" brushRef="#br0" timeOffset="13987.79">25074 12626 931 0,'0'0'0'0,"0"0"0"0,7 11 0 16,-7-11 5-16,0 0-5 0,5 12 6 0,2 8-6 15,-7-20 40-15,0 0-40 0,7 33 40 0,0 16-40 16,-7-49 57-16,0 0-57 0,5 52 58 0,1-2-58 16,-6-50 42-16,0 0-42 0,7 57 42 0,-2 10-42 15,-5-67 29-15,0 0-29 0,5 70 30 0,4-1-30 16,-9-69 24-16,0 0-24 0,7 57 25 0,-3-31-25 16,-1 2-937-16</inkml:trace>
  <inkml:trace contextRef="#ctx0" brushRef="#br0" timeOffset="14418.09">25031 13088 919 0,'0'0'0'16,"0"0"0"-16,4-8 0 0,-4 8 5 0,0 0-5 15,7-14 5-15,5-9-5 0,-12 23 11 0,0 0-11 0,18-26 11 16,8 2-11-16,-26 24 22 0,0 0-22 0,30-19 22 16,4 7-22-16,-34 12 37 0,0 0-37 0,32-5 38 15,-8 6-38-15,-24-1 43 0,0 0-43 0,25 16 43 16,1 19-43-16,-26-35 44 0,0 0-44 0,25 41 44 15,-11-6-44-15,-14-35 43 0,0 0-43 0,13 31 44 16,-3-7-44-16,-10-24 35 0,0 0-35 0,9 21 36 16,-4-12-36-16,-5-9 28 0,0 0-28 0,11 5 29 15,10 0-29-15,-21-5 23 0,0 0-23 0,30-4 24 16,9-15-24-16,-39 19 18 0,0 0-18 0,35-31 19 16,-3-10-19-16,-32 41 21 0,0 0-21 0,21-42 22 0,-3 6-22 15,-18 36 24-15,0 0-24 0,12-26 25 0,-7 16-25 16,-5 10 24-16,0 0-24 0,0 0 25 0,7 10-25 15,-7-10 25-15,0 0-25 0,6 29 25 0,-1 30-25 16,-5-59 27-16,0 0-27 0,2 68 28 0,-6-6-28 16,4-62 26-16,0 0-26 0,-5 67 26 0,-2 10-26 15,7-77 28-15,0 0-28 0,-9 84 29 0,-5-2-29 16,14-82 24-16,0 0-24 0,-19 76 25 0,-4-16-25 16,23-60 13-16,0 0-13 0,-30 49 14 0,-2-13-14 0,32-36 8 15,0 0-8-15,-34 26 8 0,-1-3-8 0,35-23 0 16,0 0 0-16,-33 12 0 0,4-23 0 0,29 11-16 0,0 0 16 15,-23-17-16-15,6 0 16 0,1 1-1409 0</inkml:trace>
  <inkml:trace contextRef="#ctx0" brushRef="#br0" timeOffset="17185.59">9479 4913 550 0,'0'0'0'0,"0"0"0"0,0 0 0 0,0 0 27 16,0 0-27-16,9 36 27 0,-6 13-27 0,-3-49 69 0,0 0-69 15,6 54 70-15,-12 8-70 0,6-62 88 0,0 0-88 16,-3 59 88-16,-1-11-88 0,4-48 60 0,0 0-60 15,-1 43 61-15,1-6-61 0,0-37 44 0,0 0-44 16,1 27 44-16,3-9-44 0,-4-18 32 0,0 0-32 0,0 10 33 16,0-10-33-16,0 0 25 0,0 0-25 0,0 0 26 15,0 0-26-15,0 0 19 0,0 0-19 0,-4-14 20 16,-1-15-20-16,5 29 18 0,0 0-18 0,-5-42 18 16,-4-13-18-16,9 55 21 0,0 0-21 0,-3-66 21 15,-3-8-21-15,6 74 24 0,0 0-24 0,0-71 25 16,0 12-25-16,0 59 30 0,0 0-30 0,6-42 30 15,-1 15-30-15,-5 27 31 0,0 0-31 0,12-18 32 16,6 15-32-16,-18 3 27 0,0 0-27 0,23 2 27 0,0 12-27 16,-23-14 23-16,0 0-23 0,21 20 24 0,2 1-24 15,-23-21 18-15,0 0-18 0,19 24 19 0,2 4-19 16,-21-28 15-16,0 0-15 0,23 26 15 0,0 0-15 16,-23-26 13-16,0 0-13 0,23 22 13 0,9-6-13 15,-32-16 11-15,0 0-11 0,28 3 11 0,-1-22-11 16,-27 19 10-16,0 0-10 0,22-26 11 0,0-8-11 0,-22 34 8 15,0 0-8-15,14-42 8 0,-2-3-8 16,-12 45 5-16,0 0-5 0,9-48 6 0,-4-4-6 0,-5 52 2 16,0 0-2-16,4-52 3 0,-4-2-3 0,0 54 1 15,0 0-1-15,1-39 1 0,3 21-1 0,-4 18 3 0,0 0-3 16,0 0 4-16,18 21-4 0,-18-21 4 16,0 0-4-16,19 36 5 0,-1 16-5 0,-18-52 9 0,0 0-9 15,17 54 10-15,3-6-10 0,-20-48 12 0,0 0-12 16,17 56 12-16,-4 25-12 0,-13-81 12 0,0 0-12 15,14 85 12-15,3-9-12 0,-17-76 13 0,0 0-13 0,23 66 13 16,4-21-13-16,1 0-1375 0</inkml:trace>
  <inkml:trace contextRef="#ctx0" brushRef="#br0" timeOffset="17541.18">10333 4852 819 0,'0'0'0'0,"0"0"0"0,0 0 0 0,0 0 45 16,0 0-45-16,0 13 45 0,3 2-45 0,-3-15 80 0,0 0-80 16,6 26 80-16,-1 10-80 0,-5-36 61 0,0 0-61 15,9 37 61-15,3-6-61 0,-12-31 51 0,0 0-51 16,9 31 51-16,2 2-51 0,-11-33 28 0,0 0-28 15,12 29 29-15,-3-10-29 0,1 2-953 0</inkml:trace>
  <inkml:trace contextRef="#ctx0" brushRef="#br0" timeOffset="17704.39">10275 4659 908 0,'0'0'0'0,"0"0"0"15,-2-12 0-15,2 12 0 0,0 0 0 0,-4-13 1 16,4 5-1-16,0 8 0 0,0 0 0 0,0-7 0 0,9-2 0 16,-9 9-13-16,0 0 13 0,14-8-13 0,7 1 13 15,2 1-603-15</inkml:trace>
  <inkml:trace contextRef="#ctx0" brushRef="#br0" timeOffset="18065.25">10548 4809 852 0,'0'0'0'0,"5"7"0"0,9 12 0 0,-14-19-16 15,0 0 16-15,15 23-16 0,2-1 16 0,-17-22-8 16,0 0 8-16,14 26-7 0,0 2 7 0,-14-28 13 0,0 0-13 16,13 22 13-16,-10-4-13 0,-3-18 58 0,0 0-58 15,6 8 59-15,-6-8-59 0,0 0 94 0,0 0-94 16,0 0 95-16,0 0-95 0,0 0 75 0,0 0-75 15,0-5 75-15,0-19-75 0,0 24 61 0,0 0-61 16,1-28 62-16,1-5-62 0,-2 33 50 0,0 0-50 16,2-31 51-16,1 3-51 0,-3 28 41 0,0 0-41 0,9-24 42 15,5 2-42-15,-14 22 28 0,0 0-28 0,23-11 29 16,4 15-29-16,-27-4 17 0,0 0-17 0,31 15 17 16,-4 10-17-16,-27-25 12 0,0 0-12 0,23 27 12 15,-5 3-12-15,-18-30 3 0,0 0-3 0,14 24 4 16,-6 0-4-16,-8-24 0 0,0 0 0 0,18 21 1 15,7 7-1-15,1-4-1228 0</inkml:trace>
  <inkml:trace contextRef="#ctx0" brushRef="#br0" timeOffset="18699.29">10987 4610 1065 0,'0'0'0'0,"-5"12"0"0,-2 16 0 15,7-28 24-15,0 0-24 0,-5 33 24 0,10 0-24 16,-5-33 36-16,0 0-36 0,12 34 37 0,6-8-37 16,-18-26 20-16,0 0-20 0,23 28 21 0,3-9-21 0,-26-19 20 15,0 0-20-15,29 17 20 0,-3-10-20 0,-26-7 23 16,0 0-23-16,28 2 24 0,2-7-24 0,-30 5 24 16,0 0-24-16,23-11 24 0,-9-2-24 0,-14 13 25 15,0 0-25-15,9-21 26 0,-5-7-26 0,-4 28 22 16,0 0-22-16,-2-36 23 0,-12-13-23 0,14 49 20 0,0 0-20 15,-20-48 21-15,3 5-21 0,17 43 18 0,0 0-18 16,-14-30 19-16,5 15-19 0,9 15 18 0,0 0-18 16,-9-4 18-16,-3 15-18 0,12-11 21 0,0 0-21 15,-11 24 22-15,7 17-22 0,4-41 22 0,0 0-22 0,4 49 23 16,5-1-23-16,-9-48 23 0,0 0-23 0,17 40 24 16,12-16-24-16,-29-24 21 0,0 0-21 0,31 14 22 15,6-12-22-15,-37-2 19 0,0 0-19 16,34-4 20-16,-4 1-20 0,-30 3 11 0,0 0-11 0,30-12 11 15,-7-12-11-15,-23 24 6 0,0 0-6 0,23-37 7 16,-6-4-7-16,-17 41 5 0,0 0-5 0,18-44 5 16,-7 3-5-16,-11 41 2 0,0 0-2 0,12-31 3 15,-8 10-3-15,-4 21 5 0,0 0-5 0,0-9 5 16,0 9-5-16,0 0 5 0,0 0-5 0,0 0 6 0,10 14-6 16,-10-14 6-16,0 0-6 0,12 28 7 0,3 8-7 15,-15-36 7-15,0 0-7 0,17 37 7 0,6-6-7 16,-23-31 7-16,0 0-7 0,23 17 7 0,4-10-7 15,-27-7 7-15,0 0-7 0,26-4 7 0,2-8-7 16,-28 12 6-16,0 0-6 0,27-24 6 0,-3-9-6 16,-24 33 7-16,0 0-7 0,25-36 8 0,-9 0-8 0,-16 36 6 15,0 0-6-15,16-35 7 0,-7 18-7 0,-9 17 5 16,0 0-5-16,5-16 6 0,-2 11-6 0,-3 5 6 16,0 0-6-16,0 0 6 0,8 17-6 0,-8-17 5 0,0 0-5 15,8 24 5-15,1 20-5 0,-9-44 4 0,0 0-4 16,7 41 4-16,-7-1-4 0,0-40 2 0,0 0-2 15,5 28 2-15,1-11-2 0,-6-17 1 0,0 0-1 16,7 9 1-16,-7-9-1 0,0 0 0 0,0 0 0 16,10-2 0-16,8-14 0 0,0-3-1442 0</inkml:trace>
  <inkml:trace contextRef="#ctx0" brushRef="#br0" timeOffset="18875.58">11800 4117 1278 0,'0'0'0'0,"0"0"0"16,0 9 0-16,0-9 15 0,0 0-15 0,0 0 16 16,-5 12-16-16,5-12 32 0,0 0-32 0,0 7 32 15,0-2-32-15,0-5 55 0,0 0-55 0,9 9 55 0,2 1-55 16,-11-10 31-16,0 0-31 0,17 17 31 16,4 11-31-16,-21-28 25 0,0 0-25 0,18 29 25 0,1 2-25 15,1-3-1137-15</inkml:trace>
  <inkml:trace contextRef="#ctx0" brushRef="#br0" timeOffset="19119.29">11908 4217 1166 0,'0'0'0'0,"0"0"0"0,0 0 0 0,0 0 11 15,0 0-11-15,5 12 12 0,9 25-12 0,-14-37 35 0,0 0-35 16,22 36 36-16,1-3-36 0,-23-33 57 0,0 0-57 15,22 29 58-15,-7-4-58 0,-15-25 42 0,0 0-42 16,12 27 43-16,2 5-43 0,-14-32 29 0,0 0-29 16,9 32 29-16,1 5-29 0,-10-37 22 0,0 0-22 15,9 40 23-15,4 1-23 0,-13-41 8 0,0 0-8 0,8 40 9 16,-4-11-9-16,-4-29 0 0,0 0 0 0,5 23 0 16,-5-11 0-16,2 0-1125 0</inkml:trace>
  <inkml:trace contextRef="#ctx0" brushRef="#br0" timeOffset="19483.21">12007 4589 1020 0,'0'0'0'0,"0"0"0"16,7-12 0-16,-7 12 3 0,0 0-3 0,7-12 3 16,-5 4-3-16,-2 8 22 0,0 0-22 0,8-16 23 15,10-5-23-15,-18 21 33 0,0 0-33 0,23-22 33 16,-2 4-33-16,-21 18 37 0,0 0-37 0,18-15 37 16,-4 3-37-16,-14 12 38 0,0 0-38 0,18-9 39 15,-1 13-39-15,-17-4 40 0,0 0-40 0,20 8 40 0,-6 8-40 16,-14-16 34-16,0 0-34 0,12 17 34 15,-3 2-34-15,-9-19 36 0,0 0-36 0,9 12 36 0,-9-12-36 16,0 0 31-16,0 0-31 0,14 5 32 0,4-10-32 16,-18 5 28-16,0 0-28 0,14-10 29 0,0 1-29 15,-14 9 22-15,0 0-22 0,14-17 22 0,7-11-22 16,-21 28 19-16,0 0-19 0,19-27 20 0,-3 11-20 0,-16 16 20 16,0 0-20-16,14-9 20 0,-5-3-20 0,-9 12 17 15,0 0-17-15,14 0 17 0,13 12-17 0,-27-12 16 0,0 0-16 16,23 25 17-16,-9 11-17 0,-14-36 18 0,0 0-18 15,9 40 18-15,-6-1-18 0,-3-39 18 0,0 0-18 16,5 42 18-16,6-6-18 0,-11-36 17 0,0 0-17 16,12 31 18-16,3-10-18 0,-15-21 10 0,0 0-10 15,12 16 10-15,-2-4-10 0,-10-12 1 0,0 0-1 16,9 9 2-16,-3-1-2 0,1-1-1401 0</inkml:trace>
  <inkml:trace contextRef="#ctx0" brushRef="#br0" timeOffset="19611.24">12527 4858 1222 0,'0'0'0'0,"0"0"0"15,0 12 0-15,0-12 24 0,0 0-24 0,0 10 24 16,-9-6-24-16,9-4 54 0,0 0-54 0,0 0 54 16,-8 1-54-16,8-1 44 0,0 0-44 0,0 0 45 15,-6-5-45-15,6 5 19 0,0 0-19 0,-5-10 20 16,1-13-20-16,4 23 11 0,0 0-11 0,-5-31 11 16,5-10-11-16,2 4-1086 0</inkml:trace>
  <inkml:trace contextRef="#ctx0" brushRef="#br0" timeOffset="26472.48">18226 433 943 0,'0'0'0'0,"0"0"130"0,0 0-130 0,-24 36 131 16,4-7-131-16,20-29 92 0,0 0-92 0,-16 32 92 15,2 4-92-15,14-36 61 0,0 0-61 0,-12 45 62 16,-1 7-62-16,13-52 43 0,0 0-43 0,-8 53 43 16,-1-4-43-16,9-49 31 0,0 0-31 0,-7 40 32 15,2-7-32-15,5-33 22 0,0 0-22 0,-4 20 23 16,-3-4-23-16,7-16 17 0,0 0-17 0,0 9 18 16,0-9-18-16,0 0 16 0,0 0-16 0,11-6 17 15,-6-6-17-15,-5 12 13 0,0 0-13 0,9-27 14 16,5-22-14-16,-14 49 14 0,0 0-14 0,14-57 14 0,3-7-14 15,-17 64 14-15,0 0-14 0,15-57 15 0,-3 0-15 16,-12 57 14-16,0 0-14 0,11-52 15 0,-3 7-15 16,-8 45 15-16,0 0-15 0,9-35 16 0,0 14-16 15,-9 21 15-15,0 0-15 0,2-12 16 0,1 4-16 16,-3 8 15-16,0 0-15 0,9 0 16 0,7 3-16 0,-16-3 14 16,0 0-14-16,21 14 14 0,9 9-14 0,-30-23 10 15,0 0-10-15,32 29 11 0,5 4-11 0,-37-33 10 16,0 0-10-16,33 40 10 0,-3 3-10 0,-30-43 9 15,0 0-9-15,27 45 9 0,-1 3-9 0,-26-48 8 0,0 0-8 16,20 40 9-16,-4-7-9 0,-16-33 11 0,0 0-11 16,14 28 12-16,-4-11-12 0,-10-17 13 0,0 0-13 15,13 16 13-15,1-4-13 0,-14-12 12 16,0 0-12-16,12 8 13 0,-3-1-13 0,-9-7 11 0,0 0-11 16,0 0 12-16,7 5-12 0,-7-5 10 0,0 0-10 0,0 0 11 15,0 0-11-15,0 0 10 0,0 0-10 0,-16-8 10 16,-10 4-10-16,26 4 9 0,0 0-9 0,-43 4 10 15,-8-1-10-15,51-3 10 0,0 0-10 0,-60 12 11 16,-7 1-11-16,67-13 10 0,0 0-10 0,-65 8 10 16,12 1-10-16,53-9 4 0,0 0-4 0,-46 7 5 15,7 1-5-15,39-8 2 0,0 0-2 0,-28 9 2 16,-2-2-2-16,2-2-1661 0</inkml:trace>
  <inkml:trace contextRef="#ctx0" brushRef="#br0" timeOffset="27099.36">18775 453 1083 0,'0'0'0'0,"0"0"132"0,0 0-132 0,12 6 133 16,4 4-133-16,-16-10 67 0,0 0-67 0,19 17 68 15,3 8-68-15,-22-25 35 0,0 0-35 0,23 27 35 0,-4 6-35 16,-19-33 42-16,0 0-42 0,16 36 43 0,-11 1-43 15,-5-37 50-15,0 0-50 0,5 33 50 0,-1-11-50 16,-4-22 46-16,0 0-46 0,3 14 46 0,-1-7-46 16,-2-7 41-16,0 0-41 0,0 0 42 0,-3-7-42 15,3 7 31-15,0 0-31 0,3-17 32 0,6-23-32 16,-9 40 25-16,0 0-25 0,11-36 26 0,-3 6-26 16,-8 30 19-16,0 0-19 0,11-31 20 0,5 2-20 15,-16 29 16-15,0 0-16 0,21-25 16 0,-2 10-16 16,-19 15 13-16,0 0-13 0,29-4 14 0,8 11-14 0,-37-7 10 15,0 0-10-15,33 18 10 0,-6 9-10 0,-27-27 6 16,0 0-6-16,14 40 7 0,-5 8-7 0,-9-48 2 16,0 0-2-16,3 54 2 0,-5-2-2 0,2-52 0 15,0 0 0-15,4 36 1 0,8-11-1 0,2-5-1563 0</inkml:trace>
  <inkml:trace contextRef="#ctx0" brushRef="#br0" timeOffset="27486.2">19507 227 1233 0,'0'0'68'16,"-18"29"0"-16,-3 14-39 15,9 14 1-15,6 8 23 16,5 12 1-16,1 8-54 0,0-85 51 16,0 0-51-16,5 88 51 0,13 2-51 0,-18-90 43 15,0 0-43-15,24 84 44 0,10-27-44 0,-34-57 34 0,0 0-34 16,42 39 35-16,8-13-35 0,-1 2-1285 0</inkml:trace>
  <inkml:trace contextRef="#ctx0" brushRef="#br0" timeOffset="27868.21">19893 490 1342 0,'0'0'0'0,"0"0"47"0,0 0-47 0,-17 24 47 16,4 4-47-16,13-28 24 0,0 0-24 0,-3 29 24 0,4 4-24 16,-1-33 31-16,0 0-31 0,4 35 31 0,1-3-31 15,-5-32 31-15,0 0-31 0,9 28 31 0,3-11-31 16,-12-17 32-16,0 0-32 0,13 7 32 0,-1-10-32 16,-12 3 28-16,0 0-28 0,19-12 28 0,11-12-28 15,-30 24 26-15,0 0-26 0,30-28 27 0,-10-5-27 16,-20 33 25-16,0 0-25 0,12-31 25 0,-7-7-25 15,-5 38 20-15,0 0-20 0,-3-37 20 0,-11 3-20 0,14 34 16 16,0 0-16-16,-23-26 17 0,-5 7-17 0,28 19 13 16,0 0-13-16,-32-5 14 0,0 6-14 0,32-1 4 15,0 0-4-15,-28 11 4 0,3 1-4 0,25-12 0 0,0 0 0 16,-16 14 1-16,9 5-1 0,2-4-1395 0</inkml:trace>
  <inkml:trace contextRef="#ctx0" brushRef="#br0" timeOffset="28068.1">20225 187 1423 0,'17'33'47'0,"20"39"0"16,4 8-22-16,-16 10 0 15,-15 7-25-15,-10-97 3 0,0 0-3 0,-7 93 4 16,-17 4-4-16,24-97 0 0,0 0 0 0,-39 92 0 0,-7-19 0 16,-2 3-1121-16</inkml:trace>
  <inkml:trace contextRef="#ctx0" brushRef="#br0" timeOffset="28727.29">21082 575 886 0,'0'0'0'0,"0"0"117"0,0 0-117 15,0 0 117-15,-19-13-117 0,19 13 79 0,0 0-79 16,0 0 80-16,12 0-80 0,-12 0 53 0,0 0-53 15,23 4 54-15,12-4-54 0,-35 0 55 0,0 0-55 16,41 2 56-16,-8-2-56 0,-33 0 44 0,0 0-44 0,30-2 44 16,-2-2-44-16,-28 4 33 0,0 0-33 0,27 0 33 15,-4-3-33-15,-23 3 24 0,0 0-24 0,21 0 25 16,-14 0-25-16,2 0-1215 0</inkml:trace>
  <inkml:trace contextRef="#ctx0" brushRef="#br0" timeOffset="28875.19">21075 768 1172 0,'9'4'0'16,"-9"-4"7"-16,0 0-7 0,40 5 8 0,10-2-8 16,-50-3-2-16,0 0 2 0,58-8-1 0,12-8 1 15,3 1-828-15</inkml:trace>
  <inkml:trace contextRef="#ctx0" brushRef="#br0" timeOffset="53975.78">21969 684 965 0,'0'0'0'0,"0"0"74"0,0 0-74 16,-3 53 74-16,-6-10-74 0,9-43 32 0,0 0-32 15,-5 33 33-15,5-5-33 0,0-28-2 0,0 0 2 0,5 21-1 16,5-6 1-16,1 1-822 0</inkml:trace>
  <inkml:trace contextRef="#ctx0" brushRef="#br0" timeOffset="54142.14">21976 426 1178 0,'0'0'0'0,"0"0"26"0,0 0-26 0,0 0 26 0,0-9-26 15,0 9 0-15,0 0 0 0,0 0 0 0,11-3 0 16,-1-1-863-16</inkml:trace>
  <inkml:trace contextRef="#ctx0" brushRef="#br0" timeOffset="54782.78">22153 626 756 0,'0'0'0'0,"0"0"17"0,0 0-17 0,17 18 17 0,-1 9-17 16,-16-27 32-16,0 0-32 0,16 30 33 0,-2 1-33 15,-14-31 70-15,0 0-70 0,14 28 70 0,-8-4-70 16,-6-24 85-16,0 0-85 0,3 24 86 0,-3-7-86 16,0-17 82-16,0 0-82 0,-3 16 82 0,1-11-82 0,2-5 66 15,0 0-66-15,0 0 67 0,0 0-67 0,0 0 50 16,0 0-50-16,0 0 50 0,5-8-50 0,-5 8 41 15,0 0-41-15,5-21 41 0,13-24-41 0,-18 45 33 16,0 0-33-16,19-47 34 0,3 11-34 0,-22 36 27 16,0 0-27-16,21-26 27 0,11 10-27 0,-32 16 23 0,0 0-23 15,37-8 23-15,7 4-23 0,-44 4 18 0,0 0-18 0,40 12 18 16,-6 12-18-16,-34-24 9 0,0 0-9 0,23 28 10 16,-13 5-10-16,-10-33 2 0,0 0-2 0,6 36 2 15,-1 4-2-15,-5-40 0 0,0 0 0 16,7 33 0-16,3-12 0 0,1-2-1344 0</inkml:trace>
  <inkml:trace contextRef="#ctx0" brushRef="#br0" timeOffset="54967.83">22726 696 1266 0,'2'12'0'16,"-2"-12"59"-16,0 0-59 0,7 52 60 0,0-7-60 15,-7-45 2-15,0 0-2 0,7 33 2 0,0-18-2 16,0 1-982-16</inkml:trace>
  <inkml:trace contextRef="#ctx0" brushRef="#br0" timeOffset="55118.74">22751 414 1179 0,'0'0'0'0,"0"0"11"0,0 0-11 16,5 12 12-16,13-4-12 0,-18-8 0 0,0 0 0 16,21 7 0-16,-5-10 0 0,1 3-842 0</inkml:trace>
  <inkml:trace contextRef="#ctx0" brushRef="#br0" timeOffset="55352.46">23049 135 1541 0,'5'28'31'0,"13"44"0"0,3 17-27 16,-7 4 0-16,-5-5 4 16,-4-3 1-16,-5-12-9 15,0-73 10-15,0 0-10 0,4 69 11 0,4-5-11 16,-2-2-1177-16</inkml:trace>
  <inkml:trace contextRef="#ctx0" brushRef="#br0" timeOffset="55604.7">22999 663 1373 0,'0'0'0'0,"0"0"57"0,0 0-57 15,-3-7 58-15,3-2-58 0,0 9 34 16,0 0-34-16,14-7 35 0,18-1-35 0,-32 8 14 0,0 0-14 16,38-9 15-16,-4-3-15 0,-34 12 19 0,0 0-19 15,35-7 19-15,6-2-19 0,-41 9 22 0,0 0-22 16,42-3 23-16,-7 10-23 0,-35-7 15 0,0 0-15 15,27 12 16-15,-8 12-16 0,-19-24 11 0,0 0-11 0,14 33 12 16,-7 3-12-16,-7-36 8 0,0 0-8 16,6 31 9-16,-4-5-9 0,-2-26 5 0,0 0-5 0,1 19 6 15,3-13-6-15,-4-6 4 0,0 0-4 0,0 0 4 16,0 0-4-16,0 0-1260 0</inkml:trace>
  <inkml:trace contextRef="#ctx0" brushRef="#br0" timeOffset="55718.71">23257 398 1121 0,'0'0'0'15,"0"0"-3"-15,0 0 3 0,26 16-3 0,1-8 3 16,-1 3-777-16</inkml:trace>
  <inkml:trace contextRef="#ctx0" brushRef="#br0" timeOffset="56288.39">23631 538 1194 0,'-11'5'0'0,"11"-5"3"0,0 0-3 15,-35 35 3-15,-2 1-3 0,37-36-12 0,0 0 12 16,-25 37-11-16,15-1 11 0,10-36 9 0,0 0-9 0,-4 24 9 16,9-12-9-16,-5-12 39 0,0 0-39 0,11 9 39 15,5-6-39-15,-16-3 59 0,0 0-59 0,17-3 59 16,-2 0-59-16,-15 3 45 0,0 0-45 0,15-13 45 16,12-19-45-16,-27 32 18 0,0 0-18 0,25-33 19 15,-8 8-19-15,-17 25 6 0,0 0-6 0,9-15 6 16,-4 3-6-16,-5 12 6 0,0 0-6 0,0 0 7 15,13-9-7-15,-13 9 7 0,0 0-7 0,16 5 8 0,10 14-8 16,-26-19 9-16,0 0-9 0,32 26 9 0,3 11-9 16,-35-37 16-16,0 0-16 0,37 34 17 0,0-10-17 15,-37-24 24-15,0 0-24 0,32 18 25 0,-13-15-25 16,-19-3 17-16,0 0-17 0,18-8 17 0,1-11-17 16,-19 19 13-16,0 0-13 0,22-33 13 0,-3-7-13 15,-19 40 8-15,0 0-8 0,12-49 8 0,-8-2-8 16,-4 51 10-16,0 0-10 0,-2-66 10 0,-3-19 6 15,-4-7 1-15,0 6 9 16,2 15 1-16,4 29 12 16,1 15 0-16,-2 11-1 15,-1 28 1-15,3 31-3 0,2 21 1 16,7 18-5-16,6-1 0 16,4-5-6-16,3 0 0 15,-3 2-26-15,-17-78 20 0,0 0-20 16,18 69 20-16,0-17-20 0,-18-52 9 0,0 0-9 15,21 37 10-15,7-22-10 0,0 3-1623 0</inkml:trace>
  <inkml:trace contextRef="#ctx0" brushRef="#br0" timeOffset="56770.43">24862 517 1054 0,'0'0'33'0,"-5"45"1"16,-4-8-23-16,5-10 0 16,8-9-8-16,-1-10 0 15,-3-8-3-15,0 0 1 16,0 0-804-16</inkml:trace>
  <inkml:trace contextRef="#ctx0" brushRef="#br0" timeOffset="56899.37">24821 289 592 0,'0'0'-384'16</inkml:trace>
  <inkml:trace contextRef="#ctx0" brushRef="#br0" timeOffset="57222.28">25128 535 1018 0,'6'12'26'0,"-3"31"0"16,-6 2-26-16,3-45 11 0,0 0-11 16,-9 36 11-16,4-11-11 0,5-25 64 0,0 0-64 15,-2 15 64-15,0-6-64 0,2-9 82 0,0 0-82 0,0 0 82 16,0 0-82-16,0 0 77 0,0 0-77 0,9-12 78 16,12-21-78-16,-21 33 63 0,0 0-63 0,25-35 63 15,-6 6-63-15,-19 29 47 0,0 0-47 0,16-21 48 16,-9 9-48-16,-7 12 40 0,0 0-40 0,11-12 40 15,4 5-40-15,-15 7 30 0,0 0-30 0,23 3 30 16,4 6-30-16,-27-9 20 0,0 0-20 0,26 21 20 16,-8 7-20-16,-18-28 14 0,0 0-14 0,12 32 14 0,-1 3-14 15,-11-35 8-15,0 0-8 0,9 26 9 16,3-7-9-16,0 2-1429 0</inkml:trace>
  <inkml:trace contextRef="#ctx0" brushRef="#br0" timeOffset="57469.31">25603 595 1614 0,'7'31'0'0,"-7"-31"83"0,0 0-83 16,12 78 83-16,-1 14-83 0,-11-92 49 0,0 0-49 15,2 97 49-15,-11 5-49 0,9-102 41 0,0 0-41 16,-20 92 41-16,-6-14-41 0,26-78 39 0,0 0-39 15,-32 60 40-15,-1-16-40 0,33-44 33 0,0 0-33 16,-36 25 34-16,3-9-34 0,33-16 20 0,0 0-20 16,-30-5 21-16,3-23-21 0,27 28 9 0,0 0-9 15,-15-48 10-15,11-25-10 0,0 4-1565 0</inkml:trace>
  <inkml:trace contextRef="#ctx0" brushRef="#br0" timeOffset="57594.42">25441 247 1238 0,'0'0'0'0,"0"0"11"0,0 0-11 0,23 28 12 0,8-4-12 16,1 1-886-16</inkml:trace>
  <inkml:trace contextRef="#ctx0" brushRef="#br0" timeOffset="57890.32">25785 668 1207 0,'0'0'0'0,"0"0"12"0,0 0-12 16,21-3 12-16,-9 1-12 0,-12 2 0 0,0 0 0 15,11-7 0-15,-1-5 0 0,-10 12 8 0,0 0-8 16,13-18 8-16,-10-4-8 0,-3 22 38 0,0 0-38 15,0-21 38-15,-3 4-38 0,3 17 70 0,0 0-70 16,-13-10 71-16,1 8-71 0,12 2 71 0,0 0-71 16,-14 8 72-16,0 20-72 0,14-28 65 0,0 0-65 15,-6 33 65-15,6 12-65 0,0-45 45 0,0 0-45 16,11 43 46-16,15-6-46 0,-26-37 33 0,0 0-33 0,39 20 33 16,16-11-33-16,-55-9 24 0,0 0-24 0,60 0 24 15,3-5-24-15,-1-2-1397 0</inkml:trace>
  <inkml:trace contextRef="#ctx0" brushRef="#br0" timeOffset="58483.59">26416 356 1458 0,'-21'18'0'0,"21"-18"9"0,0 0-9 16,-44 52 10-16,8 8-10 0,36-60-1 0,0 0 1 16,-15 61 0-16,18 3 0 0,-3-64 6 0,0 0-6 0,21 52 6 15,16-7-6-15,-37-45 23 0,0 0-23 16,44 29 24-16,-1-10-24 0,-43-19 48 0,0 0-48 0,40 12 49 15,-10-8-49-15,-30-4 46 0,0 0-46 0,29-7 46 16,-1-14-46-16,-28 21 29 0,0 0-29 0,28-28 29 16,4-17-29-16,-32 45 19 0,0 0-19 0,26-51 20 15,-5-3-20-15,-21 54 14 0,0 0-14 0,14-68 15 0,-10-8-15 16,-4 76 12-16,0 0-12 0,0-78 12 0,-2-1-1 16,0 13 0-16,1 18 0 15,-3 20 1-15,-1 11 0 16,1 29 1-16,4 26 2 15,0 22 1-15,0 20 2 16,2 1 0-16,0 1 0 16,0-3 0-16,-2-3-18 0,0-76 16 15,0 0-16-15,1 73 16 0,3-16-16 0,-4-57 13 16,0 0-13-16,5 42 14 0,4-11-14 0,0 2-1520 0</inkml:trace>
  <inkml:trace contextRef="#ctx0" brushRef="#br0" timeOffset="59133.67">26656 575 1321 0,'0'0'0'0,"0"0"12"0,0 0-12 16,25 20 13-16,8-8-13 0,-33-12 19 0,0 0-19 16,35 4 20-16,11-4-20 0,-46 0 14 0,0 0-14 0,48-7 15 15,-1-2-15-15,-47 9 6 0,0 0-6 0,48-12 6 16,-11 0-6-16,-37 12 0 0,0 0 0 0,28-12 0 15,-6-4 0-15,-22 16-3 0,0 0 3 0,15-12-2 16,-6 0 2-16,-9 12-6 0,0 0 6 0,0-8-6 16,-7 4 6-16,7 4-3 0,0 0 3 0,-14 7-3 15,-5 10 3-15,19-17 1 0,0 0-1 0,-20 28 1 16,6 12-1-16,14-40 11 0,0 0-11 0,-7 41 11 16,11 3-11-16,-4-44 23 0,0 0-23 0,14 39 24 0,9-6-24 15,-23-33 22-15,0 0-22 0,28 24 23 0,4-8-23 16,-32-16 15-16,0 0-15 0,31 9 15 0,-4-6-15 15,-27-3 9-15,0 0-9 0,37-7 9 0,16-14-9 16,-53 21 4-16,0 0-4 0,56-24 4 0,-5-9-4 16,-51 33 2-16,0 0-2 0,41-31 2 0,-15-2-2 0,-26 33 1 15,0 0-1-15,18-31 1 0,-6 10-1 0,-12 21 2 16,0 0-2-16,6-20 2 0,-10-1-2 0,4 21 3 16,0 0-3-16,-14-12 3 0,-12 8-3 0,26 4 4 15,0 0-4-15,-29 4 4 0,-4 8-4 0,33-12 9 16,0 0-9-16,-30 24 9 0,9 9-9 0,21-33 11 0,0 0-11 15,-13 36 12-15,10-3-12 0,3-33 15 0,0 0-15 16,7 24 16-16,9-11-16 0,-16-13 16 0,0 0-16 16,19 6 16-16,1-4-16 0,-20-2 12 0,0 0-12 15,26-8 13-15,13-13-13 0,-39 21 11 0,0 0-11 16,40-37 12-16,-3-6-12 0,-37 43 12 0,0 0-12 16,29-53 12-16,-8-17-12 0,-21 70 12 0,0 0-12 15,12-79 13-15,-8-15 0 0,-6 9 1 16,-3 25 11-16,-4 15 1 15,0 21 14-15,2 25 1 16,0 31 1-16,5 19 1 16,7 22-6-16,4 5 0 15,2-2-5-15,-1 0 0 16,-1-3-32-16,-9-73 23 0,0 0-23 0,4 61 24 16,-2-8-24-16,-2-53 14 0,0 0-14 0,3 43 14 0,6-6-14 15,0-4-1633-15</inkml:trace>
  <inkml:trace contextRef="#ctx0" brushRef="#br0" timeOffset="59988.33">28282 687 904 0,'0'0'0'0,"0"0"127"0,0 0-127 0,39 9 127 15,-4-6-127-15,-35-3 53 0,0 0-53 16,30-3 54-16,-7-13-54 0,-23 16 60 0,0 0-60 0,16-12 61 16,-5 3-61-16,-11 9 51 0,0 0-51 0,7-12 52 15,3-9-52-15,-10 21 42 0,0 0-42 0,7-24 42 16,-12-7-42-16,5 31 41 0,0 0-41 0,-14-28 42 16,-4 11-42-16,18 17 40 0,0 0-40 0,-23-7 41 0,4 14-41 15,19-7 34-15,0 0-34 0,-18 12 34 0,1 9-34 16,17-21 25-16,0 0-25 0,-11 28 25 0,13-1-25 15,-2-27 19-15,0 0-19 0,9 33 20 0,8 7-20 16,-17-40 15-16,0 0-15 0,25 33 16 0,7-9-16 16,-32-24 13-16,0 0-13 0,33 17 13 0,4-6-13 15,-37-11 11-15,0 0-11 0,34 5 11 0,-9-2-11 16,-25-3 9-16,0 0-9 0,30-8 9 0,14-15-9 0,0 3-1434 16</inkml:trace>
  <inkml:trace contextRef="#ctx0" brushRef="#br0" timeOffset="60387.25">28804 523 1280 0,'11'0'0'0,"-11"0"31"0,0 0-31 0,48 12 31 15,-11 3-31-15,-37-15 12 0,0 0-12 0,22 16 13 16,-13 5-13-16,-9-21 22 0,0 0-22 0,-3 24 23 15,-13-3-23-15,16-21 30 0,0 0-30 0,-18 27 30 16,1 3-30-16,17-30 38 0,0 0-38 0,-14 24 39 16,5-12-39-16,9-12 33 0,0 0-33 0,0 0 33 15,0 0-33-15,0 0 27 0,0 0-27 0,0 0 28 16,26-29-28-16,-26 29 20 0,0 0-20 0,21-25 21 16,-5 5-21-16,-16 20 14 0,0 0-14 0,16-19 15 0,7-2-15 15,-23 21 14-15,0 0-14 0,19-21 14 16,-1-1-14-16,-18 22 12 0,0 0-12 0,12-18 12 0,-1 6-12 15,-11 12 14-15,0 0-14 0,7-12 15 0,-3 0-15 16,-4 12 21-16,0 0-21 0,1-12 22 0,-2 0-22 16,1 12 23-16,0 0-23 0,-4-9 24 0,4 9-24 15,0 0 24-15,0 0-24 0,-5 12 24 0,7 9-24 16,-2-21 24-16,0 0-24 0,8 29 25 0,10 3-25 0,-18-32 19 16,0 0-19-16,25 29 20 0,5-7-20 0,-30-22 14 15,0 0-14-15,30 14 15 0,-6-3-15 0,1 1-1497 16</inkml:trace>
  <inkml:trace contextRef="#ctx0" brushRef="#br0" timeOffset="61206.32">29346 466 1272 0,'-2'12'0'0,"2"-12"83"0,0 0-83 0,-5 52 83 16,5 1-83-16,0-53 18 0,0 0-18 0,9 45 19 15,6-2-19-15,-15-43 25 0,0 0-25 0,20 30 25 16,5-8-25-16,-25-22 26 0,0 0-26 0,24 12 27 16,-3-12-27-16,-21 0 23 0,0 0-23 0,29-6 23 0,9-10-23 15,-38 16 29-15,0 0-29 0,39-17 30 0,-11 5-30 16,-28 12 28-16,0 0-28 0,25-16 28 0,2-8-28 15,-27 24 27-15,0 0-27 0,23-30 27 0,-9 6-27 16,-14 24 23-16,0 0-23 0,7-28 24 0,-11 8-24 16,4 20 21-16,0 0-21 0,-9-16 21 0,-5 16-21 15,14 0 19-15,0 0-19 0,-14 9 19 0,2 15-19 16,12-24 14-16,0 0-14 0,-7 24 14 0,9 4-14 0,-2-28 10 16,0 0-10-16,8 29 11 0,8 2-11 0,-16-31 8 15,0 0-8-15,21 25 8 0,2-13-8 0,-23-12 6 16,0 0-6-16,20 8 6 0,-6-8-6 0,-14 0 5 15,0 0-5-15,23-8 5 0,19-13-5 0,-42 21 5 0,0 0-5 16,48-28 5-16,-4-5-5 0,-44 33 4 0,0 0-4 16,40-31 4-16,-1-2-4 0,-39 33 4 0,0 0-4 15,34-39 5-15,-13-3-5 0,-21 42 7 0,0 0-7 16,9-40 8-16,-9 0-8 0,0 40 9 0,0 0-9 16,-9-36 10-16,-9 15-10 0,18 21 10 0,0 0-10 15,-17-8 10-15,4 13-10 0,13-5 10 16,0 0-10-16,-7 19 10 0,7 7-10 0,0-26 9 0,0 0-9 15,7 31 10-15,11-2-10 0,-18-29 9 0,0 0-9 16,23 28 9-16,-6 0-9 0,-17-28 8 0,0 0-8 0,16 24 9 16,-3 0-9-16,-13-24 7 0,0 0-7 15,12 25 7-15,-1-5-7 0,-11-20 6 0,0 0-6 0,7 16 6 16,-6-11-6-16,-1-5 7 0,0 0-7 0,0 0 7 16,0 0-7-16,0 0 7 0,0 0-7 0,0 0 8 15,9-2-8-15,-9 2 9 0,0 0-9 0,4-3 9 0,3-6-9 16,-7 9 11-16,0 0-11 0,17-19 11 0,15-14-11 15,-32 33 9-15,0 0-9 0,30-36 9 0,-12 8-9 16,-18 28 8-16,0 0-8 0,12-20 9 0,-5 4-9 16,-7 16 8-16,0 0-8 0,4-12 9 0,-4 3-9 15,0 9 8-15,0 0-8 0,0 0 8 0,7 12-8 16,-7-12 7-16,0 0-7 0,10 18 7 0,8 9-7 0,-18-27 8 16,0 0-8-16,18 28 8 0,-2 1-8 0,-16-29 8 15,0 0-8-15,12 35 9 0,-12-6-9 0,0-29 8 16,0 0-8-16,-12 28 9 0,-10 5-9 0,22-33 7 15,0 0-7-15,-31 28 7 0,-8-11-7 0,39-17 4 16,0 0-4-16,-42 12 5 0,1-5-5 0,41-7 2 0,0 0-2 16,-34-7 2-16,10-10-2 0,-1 1-1752 0</inkml:trace>
  <inkml:trace contextRef="#ctx0" brushRef="#br0" timeOffset="62020.5">31147 684 1053 0,'0'0'0'0,"0"0"42"0,0 0-42 16,16 8 43-16,-8-4-43 0,-8-4 50 0,0 0-50 15,16-9 50-15,18-13-50 0,-34 22 49 0,0 0-49 0,37-21 49 16,-5 0-49-16,-32 21 49 0,0 0-49 0,26-19 50 15,-3-2-50-15,-23 21 53 0,0 0-53 16,12-27 54-16,-12-6-54 0,0 33 45 0,0 0-45 0,-10-30 45 16,-11 11-45-16,21 19 39 0,0 0-39 0,-29-5 40 15,-6 14-40-15,35-9 33 0,0 0-33 0,-32 15 33 16,9 11-33-16,23-26 22 0,0 0-22 0,-15 31 22 16,6 6-22-16,9-37 19 0,0 0-19 0,-4 36 19 15,8 6-19-15,-4-42 12 0,0 0-12 0,14 43 12 16,12-10-12-16,-26-33 8 0,0 0-8 0,36 27 9 0,9-2-9 15,-45-25 6-15,0 0-6 0,48 15 7 0,-7-13-7 16,-41-2 6-16,0 0-6 0,44-17 7 0,10-23-7 16,-54 40 6-16,0 0-6 0,55-49 7 0,-9 1-7 15,-46 48 11-15,0 0-11 0,32-54 11 0,-9-18-11 16,-23 72 16-16,0 0-16 0,12-77 17 0,-8-4 1 16,-6 8 0-16,-5 13 0 15,-2 13 0-15,-2 14-1 16,1 16 1-16,4 17-5 15,-1 21 0-15,2 18-3 16,2 15 0-16,3 14-3 0,1-3 1 16,1 3-1-1,2-2 0-15,-1-6-7 0,-3-60 6 0,0 0-6 16,7 61 6-16,4 3-6 0,-11-64 5 0,0 0-5 16,17 57 5-16,6-14-5 0,-23-43 1 0,0 0-1 15,20 30 2-15,-11-18-2 0,-1-4-1591 0</inkml:trace>
  <inkml:trace contextRef="#ctx0" brushRef="#br0" timeOffset="62286.31">31859 659 1249 0,'0'0'0'0,"0"0"15"0,0 0-15 0,25 4 16 16,-4-4-16-16,-21 0 5 0,0 0-5 0,14-4 5 15,-3 1-5-15,-11 3 11 0,0 0-11 0,9-4 11 16,-2 3-11-16,-7 1 28 0,0 0-28 0,3-7 28 15,1-5-28-15,-4 12 42 0,0 0-42 0,2-18 43 0,-4 3-43 16,2 15 49-16,0 0-49 0,-5-12 49 0,-4 12-49 16,9 0 50-16,0 0-50 0,-9 8 50 0,2 17-50 15,7-25 45-15,0 0-45 0,-4 32 46 0,4 8-46 16,0-40 33-16,0 0-33 0,4 40 34 0,1 0-34 16,-5-40 29-16,0 0-29 0,13 36 30 0,4-10-30 15,-17-26 24-15,0 0-24 0,18 19 25 0,-2-10-25 0,-16-9 15 16,0 0-15-16,23 0 15 0,12-9-15 0,0-3-1401 15</inkml:trace>
  <inkml:trace contextRef="#ctx0" brushRef="#br0" timeOffset="63404.13">32309 568 1312 0,'-10'10'0'0,"10"-10"30"0,0 0-30 0,-37 45 30 16,7 7-30-16,30-52 30 0,0 0-30 0,-16 54 31 16,16-3-31-16,0-51 18 0,0 0-18 15,14 40 19-15,12-14-19 0,-26-26 19 0,0 0-19 0,30 16 20 16,-3-9-20-16,-27-7 19 0,0 0-19 0,24-4 19 16,3-8-19-16,-27 12 23 0,0 0-23 0,32-28 23 15,6-20-23-15,-38 48 28 0,0 0-28 0,37-54 29 16,-12-1-29-16,-25 55 30 0,0 0-30 0,16-54 31 15,-7-6-31-15,-9 60 32 0,0 0-32 0,2-68 32 16,-6-1-32-16,4 69 29 0,0 0-29 0,-5-57 29 0,5 17-29 16,0 40 27-16,0 0-27 0,3-24 28 0,-1 8-28 15,-2 16 26-15,0 0-26 0,0 0 26 0,-5 19-26 16,5-19 25-16,0 0-25 0,-2 33 25 0,4 16-25 16,-2-49 22-16,0 0-22 0,0 57 23 0,-6-2-23 15,6-55 18-15,0 0-18 0,-8 61 18 0,1-1-18 16,7-60 19-16,0 0-19 0,-7 66 19 0,-2-5-19 15,9-61 16-15,0 0-16 0,-9 55 16 0,0-19-16 0,9-36 14 16,0 0-14-16,-7 21 14 0,7-21-14 0,0 0 12 16,0 0-12-16,0 0 12 0,0-15-12 0,0 15 9 0,0 0-9 15,5-21 10-15,6-7-10 0,-11 28 8 0,0 0-8 16,12-36 9-16,6-6-9 0,-18 42 7 0,0 0-7 16,18-36 7-16,-6 17-7 0,-12 19 7 0,0 0-7 15,9-16 7-15,-2 8-7 0,-7 8 5 0,0 0-5 16,9-6 6-16,5 3-6 0,-14 3 5 0,0 0-5 15,21-3 5-15,11 9-5 0,-32-6 3 0,0 0-3 0,28 13 3 16,-12 11-3-16,-16-24 1 0,0 0-1 0,5 21 2 16,-7-1-2-16,2-20 1 0,0 0-1 0,-3 16 1 15,-1-7-1-15,4-9 0 0,0 0 0 0,0 0 1 16,0 0-1-16,0 0-1 0,0 0 1 0,0 0 0 16,7-9 0-16,-7 9-3 0,0 0 3 0,18-9-2 15,28-18 2-15,-46 27-7 0,0 0 7 0,47-28-6 16,-18 11 6-16,-29 17-15 0,0 0 15 0,17-13-14 15,-4 3 14-15,-13 10-24 0,0 0 24 0,8-5-23 0,-1 5 23 16,-7 0-21-16,0 0 21 0,11 0-21 0,8 3 21 16,-19-3-18-16,0 0 18 0,20 12-17 0,-10 13 17 15,-10-25-10-15,0 0 10 0,7 26-9 0,1 5 9 16,-8-31-4-16,0 0 4 0,10 27-3 0,-1-9 3 16,-9-18-1-16,0 0 1 0,10 12-1 0,1-5 1 15,-11-7 0-15,0 0 0 0,9 0 0 0,-9 0 0 16,0 0 0-16,0 0 0 0,14-12 0 0,2-13 0 15,-16 25 2-15,0 0-2 0,16-31 2 0,-6-5-2 16,-10 36 3-16,0 0-3 0,6-36 4 0,-5 3-4 0,-1 33 7 16,0 0-7-16,-5-28 7 0,-7 7-7 15,12 21 11-15,0 0-11 0,-18-12 11 0,-5 9-11 0,23 3 13 16,0 0-13-16,-23 0 13 0,4 8-13 0,19-8 12 16,0 0-12-16,-12 13 13 0,-1-3-13 0,13-10 10 0,0 0-10 15,-7 9 10-15,7-1-10 0,0-8 8 0,0 0-8 16,0 0 8-16,14 4-8 0,-14-4 6 0,0 0-6 15,16 0 6-15,5-4-6 0,-21 4 4 0,0 0-4 16,34-5 4-16,15-7-4 0,-49 12 1 0,0 0-1 0,50-7 2 16,-10 2-2-16,-40 5 0 0,0 0 0 0,34 0 1 15,-6 8-1-15,-28-8 0 0,0 0 0 0,19 16 0 16,-6 5 0-16,-13-21 0 0,0 0 0 0,1 17 0 16,-8-1 0-16,7-16 0 0,0 0 0 0,-10 12 0 15,1 0 0-15,9-12 0 0,0 0 0 0,-5 12 0 16,5-12 0-16,0 0 0 0,0 0 0 0,3 7 0 15,8-5 0-15,-11-2 0 0,0 0 0 0,21-2 0 16,9-2 0-16,-30 4 0 0,0 0 0 0,30-8 0 0,-5-4 0 16,-25 12 0-16,0 0 0 0,23-7 0 0,3-2 0 15,-26 9 0-15,0 0 0 0,26-3 1 0,-3-1-1 16,-23 4 0-16,0 0 0 0,14 7 0 0,-8 9 0 16,-6-16 0-16,0 0 0 0,-6 20 0 0,-13 13 0 15,19-33-1-15,0 0 1 0,-23 28-1 0,-2-12 1 16,25-16-2-16,0 0 2 0,-17 8-2 0,17-8 2 15,0 0-1623-15</inkml:trace>
  <inkml:trace contextRef="#ctx0" brushRef="#br0" timeOffset="64856.45">22604 1892 863 0,'0'0'0'0,"0"0"0"15,-21-13 0-15,21 13 44 0,0 0-44 0,-19-12 45 0,-4-3-45 16,23 15 96-16,0 0-96 0,-25-16 96 0,-1 11-96 16,26 5 79-16,0 0-79 0,-29 0 79 15,1 5-79-15,28-5 51 0,0 0-51 0,-26 16 51 0,3 3-51 16,23-19 32-16,0 0-32 0,-21 24 32 0,1 12-32 15,20-36 25-15,0 0-25 0,-14 45 26 0,7 0-26 16,7-45 19-16,0 0-19 0,7 40 19 0,11-10-19 0,-18-30 17 16,0 0-17-16,21 19 18 0,0-11-18 0,-21-8 11 15,0 0-11-15,21 0 11 0,2-5-11 0,-23 5 11 16,0 0-11-16,27-28 12 0,10-27-12 0,-37 55 10 16,0 0-10-16,40-62 11 0,-8-2-11 0,-32 64 16 15,0 0-16-15,21-70 17 0,-5-9-17 0,-16 79 22 0,0 0-22 16,9-88 22-16,-9 6-22 0,0 82 28 0,0 0-28 15,-5-72 29-15,-10 23-29 0,15 49 28 0,0 0-28 16,-21-41 29-16,-7 9-29 0,28 32 27 0,0 0-27 16,-30-20 28-16,4 16-28 0,26 4 28 0,0 0-28 0,-20 11 29 15,6 6-29-15,14-17 24 0,0 0-24 0,-7 33 25 16,11 10-25-16,-4-43 19 0,0 0-19 0,14 57 20 16,16 16-20-16,-30-73 16 0,0 0-16 0,33 72 16 15,6-8-16-15,-39-64 13 0,0 0-13 0,41 54 14 16,-1-14-14-16,-40-40 11 0,0 0-11 0,42 33 12 15,4-9-12-15,-46-24 10 0,0 0-10 0,41 12 11 16,-13-8-11-16,-28-4 10 0,0 0-10 0,28-7 10 16,1-7-10-16,-29 14 8 0,0 0-8 0,24-16 8 15,-4 4-8-15,-20 12 7 0,0 0-7 0,12-21 8 16,0-18-8-16,-12 39 7 0,0 0-7 0,7-37 8 0,-12 10-8 16,5 27 9-16,0 0-9 0,-9-13 9 0,-3 13-9 15,12 0 9-15,0 0-9 0,-12 13 9 0,3 14-9 16,9-27 9-16,0 0-9 0,-4 37 9 0,6 4-9 15,-2-41 6-15,0 0-6 0,7 43 6 0,4-6-6 16,-11-37 3-16,0 0-3 0,16 36 3 0,1-7-3 16,-17-29 2-16,0 0-2 0,16 23 2 0,-7-14-2 15,-9-9 0-15,0 0 0 0,14-7 0 0,5-14 0 0,-19 21-1 16,0 0 1-16,23-29-1 0,-3 1 1 0,-20 28-4 0,0 0 4 16,19-33-4-16,-1-2 4 0,-18 35-7 0,0 0 7 15,17-29-7-15,-4 13 7 0,-13 16-10 16,0 0 10-16,16-12-10 0,8 0 10 0,-24 12-9 0,0 0 9 15,30 0-8-15,7 9 8 0,-37-9-7 0,0 0 7 16,34 15-7-16,-11 1 7 0,-23-16-7 0,0 0 7 16,17 16-7-16,-3 1 7 0,-14-17-6 0,0 0 6 0,11 12-5 15,-11-12 5-15,0 0-5 0,0 0 5 0,12 7-4 16,-6-7 4-16,-6 0-4 0,0 0 4 0,0 0-4 16,9 0 4-16,-9 0-6 0,0 0 6 0,0 0-5 15,0 0 5-15,0 0-7 0,0 0 7 0,8-12-7 16,3 5 7-16,-11 7-11 0,0 0 11 0,12-9-10 15,2 2 10-15,-14 7-10 0,0 0 10 0,16-1-9 16,0 6 9-16,-16-5-6 0,0 0 6 0,13 8-5 16,-10 3 5-16,-3-11-3 0,0 0 3 0,0 14-3 15,-2 1 3-15,2-15-2 0,0 0 2 0,0 16-1 0,4-11 1 16,-1 2-1509-16</inkml:trace>
  <inkml:trace contextRef="#ctx0" brushRef="#br0" timeOffset="65332.21">23885 1583 875 0,'0'0'0'0,"-7"-6"0"15,-11-12 0-15,18 18 52 0,0 0-52 0,-25-19 52 16,-5 11-52-16,30 8 108 0,0 0-108 0,-31 0 108 15,2 5-108-15,29-5 87 0,0 0-87 0,-26 12 87 16,5 10-87-16,21-22 58 0,0 0-58 0,-12 23 58 16,17 8-58-16,-5-31 38 0,0 0-38 0,16 33 38 15,3 3-38-15,-19-36 26 0,0 0-26 0,25 31 27 16,3-1-27-16,-28-30 19 0,0 0-19 0,25 24 20 16,-2 7-20-16,-23-31 17 0,0 0-17 0,19 30 18 15,-5-3-18-15,-14-27 16 0,0 0-16 0,7 25 17 0,-10-5-17 16,3-20 22-16,0 0-22 0,-13 12 23 0,-8 0-23 15,21-12 21-15,0 0-21 0,-23 7 22 0,2-10-22 16,21 3 20-16,0 0-20 0,-14-7 20 0,7-2-20 16,7 9 13-16,0 0-13 0,-4-8 14 0,4 8-14 15,0 0-1347-15</inkml:trace>
  <inkml:trace contextRef="#ctx0" brushRef="#br0" timeOffset="65492.18">24066 1734 1300 0,'0'0'0'0,"2"9"0"0,4 15 0 0,-6-24 28 0,0 0-28 16,3 31 28-16,-8-2-28 0,5-29 57 0,0 0-57 15,-7 28 57-15,-2 0-57 0,9-28 37 0,0 0-37 0,-7 21 37 16,7-6-37-16,0-15 27 0,0 0-27 16,7 5 27-16,5-5-27 0,1-3-1139 0</inkml:trace>
  <inkml:trace contextRef="#ctx0" brushRef="#br0" timeOffset="65626.11">24066 1443 1233 0,'0'0'0'0,"0"0"0"15,-8 4 0-15,8-4 24 0,0 0-24 0,-7 0 25 16,7 0-25-16,0 0 22 0,0 0-22 0,0 0 22 0,14-4-22 16,-14 4 0-16,0 0 0 0,24 0 0 15,21 0 0-15,-1-3-935 0</inkml:trace>
  <inkml:trace contextRef="#ctx0" brushRef="#br0" timeOffset="65852.75">24425 1225 1320 0,'3'44'0'0,"-3"-44"35"15,0 0-35-15,5 77 36 0,-3 17-36 0,-2-94 14 16,0 0-14-16,0 92 15 0,-2-11-15 0,2-81 16 0,0 0-16 16,-3 69 16-16,-2-17-16 0,5-52 14 0,0 0-14 15,-4 42 15-15,8-11-15 0,-1-2-1051 0</inkml:trace>
  <inkml:trace contextRef="#ctx0" brushRef="#br0" timeOffset="66252.37">24391 1665 1188 0,'0'0'0'0,"0"0"0"15,-5-12 0-15,5 12 33 0,0 0-33 0,-2-12 33 16,2 12-33-16,0 0 47 0,0 0-47 0,5-7 48 16,-5 7-48-16,0 0 51 0,0 0-51 0,11 0 51 15,-2-4-51-15,-9 4 29 0,0 0-29 0,16-5 30 16,8-7-30-16,-24 12 23 0,0 0-23 0,28-4 23 16,6 11-23-16,-34-7 18 0,0 0-18 0,34 18 18 15,-1 6-18-15,-33-24 8 0,0 0-8 0,28 28 8 16,-10 1-8-16,-18-29 10 0,0 0-10 0,12 22 10 0,-1-9-10 15,-11-13 12-15,0 0-12 0,7 1 13 0,-7-1-13 16,0 0 17-16,0 0-17 0,18-8 18 0,3-8-18 16,-21 16 25-16,0 0-25 0,24-21 25 0,-1-6-25 15,-23 27 28-15,0 0-28 0,21-21 29 0,-8 4-29 16,-13 17 23-16,0 0-23 0,9-11 23 0,-1 6-23 0,-8 5 23 16,0 0-23-16,13 3 23 0,4 15-23 0,-17-18 23 15,0 0-23-15,15 31 23 0,-10 14-23 16,-5-45 23-16,0 0-23 0,0 57 23 0,-4 19-23 0,4-76 34 0,0 0-34 15,-10 85 34-15,-11 8-34 0,21-93 44 16,0 0-44-16,-32 85 44 0,-9-16-44 0,41-69 40 0,0 0-40 16,-51 59 40-16,-7-14-40 0,58-45 37 15,0 0-37-15,-58 30 38 0,10-15-38 0,48-15 32 0,0 0-32 16,-30-5 33-16,14-14-33 0,16 19 11 0,0 0-11 0,0-42 12 16,20-22-12-16,-1-3-1724 0</inkml:trace>
  <inkml:trace contextRef="#ctx0" brushRef="#br0" timeOffset="86700.4">18860 2542 628 0,'0'0'0'0,"0"0"0"15,0 0 0-15,0 0 33 0,0 0-33 0,0 0 34 16,15-17-34-16,-15 17 104 0,0 0-104 0,0 0 105 16,4 24-105-16,-4-24 93 0,0 0-93 0,-4 24 93 15,-3 18-93-15,7-42 63 0,0 0-63 0,-12 43 63 16,-9 6-63-16,21-49 38 0,0 0-38 0,-23 57 38 15,-4 15-38-15,27-72 31 0,0 0-31 0,-28 73 32 16,3-9-32-16,25-64 30 0,0 0-30 0,-19 54 30 0,5-21-30 16,14-33 30-16,0 0-30 0,-9 22 30 15,4-10-30-15,5-12 25 0,0 0-25 0,0 0 26 0,-2 5-26 16,2-5 25-16,0 0-25 0,7-15 25 0,7-23-25 16,-14 38 20-16,0 0-20 0,20-59 20 0,1-10-20 15,-21 69 20-15,0 0-20 0,21-69 20 0,-2 17-20 16,-19 52 19-16,0 0-19 0,18-42 19 0,-6 11-19 15,-12 31 18-15,0 0-18 0,11-28 18 0,0 2-18 0,-11 26 17 16,0 0-17-16,10-19 18 0,-1 4-18 16,-9 15 17-16,0 0-17 0,11-9 17 0,-3 4-17 0,-8 5 21 15,0 0-21-15,13 0 21 0,3 8-21 0,-16-8 20 16,0 0-20-16,17 16 20 0,3 8-20 0,-20-24 19 0,0 0-19 16,21 30 19-16,5 3-19 0,-26-33 14 0,0 0-14 15,27 36 14-15,-1 0-14 0,-26-36 12 0,0 0-12 16,23 37 12-16,-3 6-12 0,-20-43 11 0,0 0-11 15,19 40 11-15,0-7-11 0,-19-33 11 0,0 0-11 16,16 24 12-16,-3-9-12 0,-13-15 12 0,0 0-12 0,5 9 13 16,-5-9-13-16,0 0 10 0,0 0-10 0,0 0 10 15,0 0-10-15,0 0 9 0,0 0-9 0,0 0 10 16,-13-16-10-16,13 16 7 0,0 0-7 0,-28-8 8 16,-16 8-8-16,44 0 12 0,0 0-12 0,-55 12 12 15,-12 16-12-15,67-28 13 0,0 0-13 0,-72 29 14 16,-9-1-14-16,81-28 11 0,0 0-11 0,-74 29 11 15,16 2-11-15,58-31 4 0,0 0-4 0,-43 28 4 16,15-7-4-16,28-21 0 0,0 0 0 0,-10 12 0 16,17-4 0-16,0 1-1572 0</inkml:trace>
  <inkml:trace contextRef="#ctx0" brushRef="#br0" timeOffset="87350.97">19627 2715 931 0,'0'0'0'0,"0"0"0"0,16 4 0 16,-16-4 42-16,0 0-42 0,16 5 42 0,5 7-42 16,-21-12 78-16,0 0-78 0,23 16 78 0,-4 4-78 15,-19-20 57-15,0 0-57 0,21 33 57 0,-1 14-57 16,-20-47 66-16,0 0-66 0,12 48 66 0,-9-6-66 15,-3-42 66-15,0 0-66 0,0 31 66 0,2-7-66 16,-2-24 57-16,0 0-57 0,4 14 58 0,-4-14-58 0,0 0 47 16,0 0-47-16,0 0 47 0,3-26-47 0,-3 26 37 15,0 0-37-15,2-36 38 0,3-16-38 0,-5 52 26 16,0 0-26-16,7-48 26 0,-1 15-26 0,-6 33 22 16,0 0-22-16,12-28 22 0,4-8-22 0,-16 36 17 0,0 0-17 15,25-33 17-15,6 14-17 0,-31 19 14 0,0 0-14 16,32-4 15-16,2 15-15 0,-34-11 12 0,0 0-12 15,31 17 13-15,-4 11-13 0,-27-28 9 0,0 0-9 16,17 36 10-16,-4 16-10 0,-13-52 10 0,0 0-10 0,2 57 10 16,-4-3-10-16,2-54 10 0,0 0-10 0,2 52 10 15,8-16-10-15,-10-36 5 0,0 0-5 0,20 15 6 16,4-18-6-16,3 3-1506 0</inkml:trace>
  <inkml:trace contextRef="#ctx0" brushRef="#br0" timeOffset="87711.35">20590 2824 1356 0,'0'0'0'0,"0"0"0"0,0 0 0 0,0 0 4 16,0 0-4-16,7 0 5 0,-7 0-5 0,0 0 8 16,0 0-8-16,18 4 8 0,5-4-8 0,-23 0 63 0,0 0-63 15,22 1 63-15,0-2-63 0,-22 1 80 0,0 0-80 16,17-4 80-16,8 1-80 0,-25 3 82 0,0 0-82 15,30-9 83-15,-4 1-83 0,-26 8 64 0,0 0-64 16,27-11 65-16,-8 6-65 0,-19 5 43 0,0 0-43 0,18 0 43 16,-9-4-43-16,-9 4 15 0,0 0-15 0,7 7 15 15,-4 7-15-15,1 2-1498 0</inkml:trace>
  <inkml:trace contextRef="#ctx0" brushRef="#br0" timeOffset="87876.61">20696 3094 1233 0,'0'0'0'0,"0"0"0"16,14 21 0-16,-14-21 7 0,0 0-7 0,14 12 8 0,-2-12-8 16,-12 0-2-16,0 0 2 0,18-7-1 0,10-7 1 15,2-1-874-15</inkml:trace>
  <inkml:trace contextRef="#ctx0" brushRef="#br0" timeOffset="89183.24">21567 2824 695 0,'0'0'0'0,"0"0"0"0,0 0 0 0,0 0 44 16,0 0-44-16,7 37 44 0,-2 11-44 0,-5-48 88 16,0 0-88-16,6 57 89 0,-1-5-89 0,-5-52 63 15,0 0-63-15,4 49 63 0,-4-4-63 0,0-45 42 0,0 0-42 16,0 36 43-16,1-8-43 0,-1-28 25 15,0 0-25-15,-1 20 26 0,-3-1-26 0,0 2-857 0</inkml:trace>
  <inkml:trace contextRef="#ctx0" brushRef="#br0" timeOffset="89332.34">21654 2494 942 0,'0'0'0'0,"0"0"0"15,-9 7 0-15,9-7 21 0,0 0-21 0,-11 5 21 16,-1 7-21-16,12-12 32 0,0 0-32 0,-6 12 33 16,6 0-33-16,0-12 0 0,0 0 0 0,4 12 0 15,7 4 0-15,-1-1-727 0</inkml:trace>
  <inkml:trace contextRef="#ctx0" brushRef="#br0" timeOffset="89872.18">20519 3108 964 0,'0'0'0'0,"0"0"0"0,0 0 0 16,0 0 0-16,0 0 0 0,43 10 0 0,4-10 0 16,-47 0 11-16,0 0-11 0,51 0 11 0,6 2-11 15,-57-2 24-15,0 0-24 0,55-2 25 0,-1-10-25 16,-54 12 42-16,0 0-42 0,51-12 42 0,-1 5-42 16,-50 7 47-16,0 0-47 0,39-5 48 0,-16 2-48 0,-1-4-851 15</inkml:trace>
  <inkml:trace contextRef="#ctx0" brushRef="#br0" timeOffset="90508.19">21870 2779 1020 0,'0'0'0'0,"0"0"0"0,4 9 0 15,-4-9 41-15,0 0-41 0,9 21 41 0,3 27-41 16,-12-48 77-16,0 0-77 0,20 56 77 0,2 4-77 0,-22-60 60 15,0 0-60-15,20 57 61 0,-8-8-61 0,-12-49 38 0,0 0-38 16,6 41 39-16,-8-10-39 0,2-31 33 0,0 0-33 16,-4 18 33-16,4-10-33 0,0-8 32 0,0 0-32 15,0 0 32-15,0 0-32 0,0 0 26 0,0 0-26 16,14-14 27-16,9-18-27 0,-23 32 25 0,0 0-25 16,25-49 26-16,-4-10-26 0,-21 59 22 0,0 0-22 0,21-65 22 15,2 0-22-15,-23 65 20 0,0 0-20 0,23-53 20 16,-7 25-20-16,-16 28 16 0,0 0-16 0,23-8 17 15,9 4-17-15,-32 4 12 0,0 0-12 0,35 16 12 16,-5 25-12-16,-30-41 8 0,0 0-8 0,21 49 8 16,-9 8-8-16,-12-57 4 0,0 0-4 0,6 60 5 15,-8-8-5-15,2-52 1 0,0 0-1 0,-4 49 1 16,3-4-1-16,1-45 0 0,0 0 0 0,0 33 0 16,3-14 0-16,1-4-1332 0</inkml:trace>
  <inkml:trace contextRef="#ctx0" brushRef="#br0" timeOffset="91100.27">22795 2724 919 0,'0'0'0'0,"0"0"0"16,-18-9 0-16,18 9 0 0,0 0 0 0,-14-8 1 15,5 8-1-15,9 0 0 0,0 0 0 0,-14 8 0 0,-4 4 0 16,18-12 19-16,0 0-19 0,-19 21 20 0,1 7-20 16,18-28 43-16,0 0-43 0,-12 33 43 0,7 15-43 15,5-48 58-15,0 0-58 0,0 52 59 0,9-7-59 16,-9-45 51-16,0 0-51 0,17 43 52 0,13 2-52 16,-30-45 40-16,0 0-40 0,39 37 41 0,12-4-41 15,-51-33 52-15,0 0-52 0,53 31 53 0,-18-5-53 16,-35-26 50-16,0 0-50 0,22 27 50 0,-21 3-50 0,-1-30 36 15,0 0-36-15,-17 31 37 0,-19 0-37 0,36-31 29 16,0 0-29-16,-49 29 29 0,-11-1-29 0,60-28 26 16,0 0-26-16,-64 21 27 0,1-14-27 0,63-7 14 0,0 0-14 15,-56 5 14-15,8-8-14 0,0 1-1263 0</inkml:trace>
  <inkml:trace contextRef="#ctx0" brushRef="#br0" timeOffset="91536">23359 2558 908 0,'0'0'0'0,"0"0"0"0,-9 15 0 0,9-15 38 16,0 0-38-16,-8 21 38 0,-5 7-38 0,13-28 61 16,0 0-61-16,-10 36 61 0,4 13-61 0,6-49 46 15,0 0-46-15,-1 57 46 0,8 15-46 0,-7-72 32 16,0 0-32-16,10 82 33 0,8-10-33 0,-18-72 27 0,0 0-27 16,21 68 27-16,4-11-27 0,-25-57 18 0,0 0-18 15,21 40 18-15,-9-14-18 0,-12-26 8 0,0 0-8 16,11 19 9-16,-6-11-9 0,0-1-968 0</inkml:trace>
  <inkml:trace contextRef="#ctx0" brushRef="#br0" timeOffset="92218.07">23257 3082 875 0,'0'0'0'0,"-7"-3"0"15,-14-4 0-15,21 7 0 0,0 0 0 0,-23-9 0 16,5 0 0-16,18 9 2 0,0 0-2 0,-9-3 2 16,9 3-2-16,0 0 11 0,0 0-11 0,18-5 11 15,21 1-11-15,-39 4 30 0,0 0-30 0,51-8 31 16,7 1-31-16,-58 7 44 0,0 0-44 0,64-12 44 15,-1-4-44-15,-63 16 68 0,0 0-68 0,69-17 69 0,5 1-69 16,-74 16 56-16,0 0-56 0,71-24 57 0,-6-9-57 16,-65 33 42-16,0 0-42 0,47-28 43 0,-24 11-43 15,-23 17 51-15,0 0-51 0,11-10 52 0,-6 1-52 16,-5 9 42-16,0 0-42 0,-5-9 43 0,-11 1-43 16,16 8 35-16,0 0-35 0,-21 8 35 0,-7 29-35 15,28-37 25-15,0 0-25 0,-29 52 26 0,3 5-26 16,26-57 21-16,0 0-21 0,-23 57 22 0,12-14-22 15,11-43 13-15,0 0-13 0,-3 36 14 0,6-15-14 0,-3-21 7 16,0 0-7-16,9 16 7 0,7-4-7 0,-16-12 4 16,0 0-4-16,18 5 4 0,-1-1-4 0,-17-4 2 0,0 0-2 15,15-7 2-15,2-7-2 0,-17 14 0 0,0 0 0 16,18-24 0-16,5-16 0 0,-23 40 0 0,0 0 0 16,14-49 0-16,-9-15 0 0,-5 64 0 0,0 0 0 15,2-52 0-15,-2 23 0 0,0 29 0 0,0 0 0 16,2-16 0-16,-2 16 0 0,0 0 0 0,0 0 0 15,17 7 0-15,4 23 0 0,-21-30 0 0,0 0 0 16,25 36 0-16,2 4 0 0,-27-40 0 0,0 0 0 0,24 33 0 16,1-6 0-16,-25-27 1 0,0 0-1 0,18 18 1 15,-10-8-1-15,-8-10 3 0,0 0-3 0,8 2 3 16,-8-2-3-16,0 0 5 0,0 0-5 0,15-9 6 16,5-12-6-16,-20 21 9 0,0 0-9 0,21-24 10 15,-3-3-10-15,-18 27 11 0,0 0-11 0,14-21 12 16,0 9-12-16,-14 12 13 0,0 0-13 0,16-4 13 15,12 8-13-15,-28-4 12 0,0 0-12 0,26 12 13 16,-6 9-13-16,-20-21 11 0,0 0-11 0,16 24 12 0,1 0-12 16,-17-24 9-16,0 0-9 0,16 12 9 0,-5-3-9 15,-11-9 7-15,0 0-7 0,7 3 7 0,-7-3-7 16,0 0 7-16,0 0-7 0,10-8 7 0,5-8-7 16,-15 16 5-16,0 0-5 0,19-24 6 0,-1-9-6 15,-18 33 4-15,0 0-4 0,15-33 5 0,0 9-5 16,-15 24 6-16,0 0-6 0,14-12 6 0,2 8-6 15,-16 4 6-15,0 0-6 0,17 9 7 0,-1 19-7 0,-16-28 5 16,0 0-5-16,9 32 6 0,-7 5-6 16,-2-37 6-16,0 0-6 0,0 33 6 0,1-9-6 0,-1-24 6 15,0 0-6-15,6 19 6 0,3-10-6 0,-1 3-1479 16</inkml:trace>
  <inkml:trace contextRef="#ctx0" brushRef="#br0" timeOffset="92616.52">24876 2452 1087 0,'0'0'0'0,"0"0"0"0,4 21 0 15,-4-21 68-15,0 0-68 0,3 36 68 0,2 37-68 16,-5-73 97-16,0 0-97 0,6 78 98 0,-1-5-98 0,-5-73 57 16,0 0-57-16,4 72 58 0,-4 8-58 0,0-80 26 15,0 0-26-15,1 73 26 0,3-13-26 0,-4-60 13 16,0 0-13-16,3 49 14 0,1-10-14 0,-1 3-1149 0</inkml:trace>
  <inkml:trace contextRef="#ctx0" brushRef="#br0" timeOffset="93066.6">24694 2909 1110 0,'0'0'0'16,"0"0"0"-16,-7 9 0 0,7-9 7 0,0 0-7 0,-3 8 7 15,3-8-7-15,0 0 15 0,0 0-15 0,18 7 15 16,20-10-15-16,-38 3 9 0,0 0-9 0,50-9 9 16,4-6-9-16,-54 15 10 0,0 0-10 0,64-21 11 15,3 0-11-15,-67 21 25 0,0 0-25 0,67-19 25 16,2-2-25-16,-69 21 30 0,0 0-30 0,54-15 30 15,-25 6-30-15,-29 9 39 0,0 0-39 0,19-9 39 16,-7-1-39-16,-12 10 44 0,0 0-44 0,9-9 44 16,-9 9-44-16,0 0 33 0,0 0-33 0,0 0 34 0,-14 12-34 15,14-12 27-15,0 0-27 0,-14 25 27 0,-5 15-27 16,19-40 23-16,0 0-23 0,-13 44 23 0,10 8-23 16,3-52 18-16,0 0-18 0,3 52 18 0,4-15-18 15,-7-37 13-15,0 0-13 0,9 26 13 0,0-11-13 16,-9-15 9-16,0 0-9 0,7 7 10 0,-7-7-10 15,0 0 7-15,0 0-7 0,11 0 8 0,-4-7-8 16,-7 7 5-16,0 0-5 0,8-21 6 0,7-18-6 0,-15 39 4 16,0 0-4-16,7-49 5 0,-6-4-5 0,-1 53 7 15,0 0-7-15,-1-49 7 0,-5 21-7 0,6 28 10 16,0 0-10-16,-1-8 11 0,1 16-11 0,0-8 9 0,0 0-9 16,7 28 10-16,7 14-10 0,-14-42 12 0,0 0-12 15,23 48 13-15,8-5-13 0,-31-43 12 0,0 0-12 16,39 38 12-16,5-10-12 0,-44-28 11 0,0 0-11 15,44 19 11-15,-7-5-11 0,-37-14 12 0,0 0-12 16,27 7 12-16,-11-11-12 0,0 1-1366 0</inkml:trace>
  <inkml:trace contextRef="#ctx0" brushRef="#br0" timeOffset="93586.58">25756 2752 886 0,'0'0'0'0,"6"12"0"0,4 12 0 0,-10-24 20 0,0 0-20 16,14 36 21-16,-1 13-21 0,-13-49 47 0,0 0-47 15,16 48 47-15,-1-8-47 0,-15-40 114 0,0 0-114 16,13 33 115-16,-8 0-115 0,-5-33 75 0,0 0-75 0,4 21 76 16,-3-11-76-16,-1-10 59 0,0 0-59 0,0 9 60 15,2-1-60-15,-2-8 48 0,0 0-48 0,0 0 48 16,7 7-48-16,-7-7 31 0,0 0-31 0,14-15 31 16,18-22-31-16,-32 37 22 0,0 0-22 0,34-48 23 15,-6-8-23-15,-28 56 15 0,0 0-15 0,23-45 16 16,-6 21-16-16,-17 24 12 0,0 0-12 0,23 0 13 15,13 16-13-15,-36-16 11 0,0 0-11 0,37 27 11 16,-7 10-11-16,-30-37 8 0,0 0-8 0,24 36 9 16,-4 6-9-16,-20-42 2 0,0 0-2 0,16 27 2 15,-6-15-2-15,1 4-1307 0</inkml:trace>
  <inkml:trace contextRef="#ctx0" brushRef="#br0" timeOffset="93833.66">26368 2900 1188 0,'0'0'0'0,"0"0"0"0,7-15 0 16,-7 15-1-16,0 0 1 0,6-12 0 0,-3 5 0 0,-3 7 16 15,0 0-16-15,-2-14 17 0,-5-10-17 0,7 24 42 16,0 0-42-16,-8-24 42 0,-3 8-42 16,11 16 38-16,0 0-38 0,-12-4 38 0,-6 13-38 0,18-9 47 0,0 0-47 15,-14 23 48-15,2 18-48 0,12-41 45 0,0 0-45 16,-7 49 45-16,7 3-45 0,0-52 36 0,0 0-36 15,10 45 37-15,10-14-37 0,-20-31 29 0,0 0-29 16,26 17 29-16,7-5-29 0,-33-12 13 0,0 0-13 16,34 7 14-16,-15-10-14 0,3-1-1233 0</inkml:trace>
  <inkml:trace contextRef="#ctx0" brushRef="#br0" timeOffset="94301.12">26749 2764 830 0,'0'0'0'0,"-5"8"0"0,-13 8 0 0,18-16 25 15,0 0-25-15,-19 33 26 0,0 15-26 0,19-48 26 16,0 0-26-16,-13 56 26 0,10-8-26 0,3-48 56 15,0 0-56-15,5 45 57 0,9-12-57 0,-14-33 44 0,0 0-44 16,23 28 45-16,7-16-45 0,-30-12 32 0,0 0-32 16,42 0 33-16,13-12-33 0,-55 12 32 0,0 0-32 15,51-21 33-15,-8-2-33 0,-43 23 26 0,0 0-26 0,31-41 27 16,-4-23-27-16,-27 64 22 0,0 0-22 0,12-66 23 16,-19 7-23-16,7 59 20 0,0 0-20 0,-23-48 20 15,-14 10-20-15,37 38 16 0,0 0-16 0,-44-23 17 16,-2 18-17-16,46 5 9 0,0 0-9 0,-42 9 9 15,12 10-9-15,30-19 3 0,0 0-3 0,-18 26 4 16,16 5-4-16,1 2-1036 0</inkml:trace>
  <inkml:trace contextRef="#ctx0" brushRef="#br0" timeOffset="94800.81">27157 2655 1199 0,'0'0'0'0,"0"0"0"0,-7 8 0 16,7-8 2-16,0 0-2 0,-7 19 2 0,-2 14-2 16,9-33 10-16,0 0-10 0,-7 40 10 0,2 9-10 15,5-49 49-15,0 0-49 0,0 48 49 0,7 6-49 0,-7-54 54 16,0 0-54-16,12 48 55 0,7-15-55 0,-19-33 50 16,0 0-50-16,22 22 50 0,-5-9-50 0,-17-13 48 15,0 0-48-15,20 0 48 0,6-13-48 0,-26 13 32 0,0 0-32 16,30-27 32-16,2-18-32 0,-32 45 25 0,0 0-25 15,26-44 26-15,-12 8-26 0,-14 36 19 0,0 0-19 16,9-28 20-16,-4 15-20 0,-5 13 17 0,0 0-17 16,6-7 18-16,3 2-18 0,-9 5 13 0,0 0-13 15,12 8 13-15,7 13-13 0,-19-21 13 0,0 0-13 16,18 33 13-16,-4 10-13 0,-14-43 11 0,0 0-11 0,14 42 12 16,2-11-12-16,-16-31 12 0,0 0-12 0,16 17 13 15,-2-7-13-15,-14-10 11 0,0 0-11 0,11 2 12 16,-4-7-12-16,-7 5 7 0,0 0-7 0,12-24 8 15,13-25-8-15,-25 49 6 0,0 0-6 0,26-52 6 16,-6 20-6-16,-20 32 3 0,0 0-3 0,15-21 3 16,1 2-3-16,-16 19 3 0,0 0-3 0,27-9 3 15,19 6-3-15,-46 3 4 0,0 0-4 0,47 12 4 16,-6 24-4-16,-41-36 6 0,0 0-6 0,30 48 6 16,-13 1-6-16,-17-49 10 0,0 0-10 0,8 48 10 0,-12-4-10 15,4-44 12-15,0 0-12 0,-16 29 12 0,-12-5-12 16,28-24 13-16,0 0-13 0,-35 16 14 0,-8-7-14 15,43-9 3-15,0 0-3 0,-35-4 4 0,17-10-4 16,1 2-1497-16</inkml:trace>
  <inkml:trace contextRef="#ctx0" brushRef="#br0" timeOffset="96066.7">28810 2784 785 0,'0'0'0'0,"0"0"0"15,3 7 0-15,-3-7 21 0,0 0-21 0,0 0 21 16,14 13-21-16,-14-13 47 0,0 0-47 0,13 5 48 16,1 2-48-16,-14-7 63 0,0 0-63 0,16 5 64 15,1-9-64-15,-17 4 63 0,0 0-63 0,23-5 63 0,7-3-63 16,-30 8 51-16,0 0-51 0,28-11 52 0,-10 2-52 15,-18 9 50-15,0 0-50 0,14-15 50 0,-2-2-50 16,-12 17 42-16,0 0-42 0,4-25 43 0,-13-2-43 16,9 27 38-16,0 0-38 0,-16-25 38 0,-5 17-38 15,21 8 29-15,0 0-29 0,-23 3 30 0,-5 15-30 16,28-18 29-16,0 0-29 0,-28 27 30 0,5 13-30 0,23-40 22 16,0 0-22-16,-18 45 23 0,8 12-23 0,10-57 16 15,0 0-16-15,-2 61 16 0,9-4-16 0,-7-57 10 16,0 0-10-16,18 47 10 0,12-18-10 0,-30-29 6 15,0 0-6-15,31 19 6 0,-1-17-6 0,-30-2 3 16,0 0-3-16,39-5 4 0,21-8-4 0,-60 13 0 0,0 0 0 16,64-20 1-16,-8-17-1 0,-56 37-4 0,0 0 4 15,44-43-3-15,-16-2 3 0,-28 45-22 0,0 0 22 16,18-43-21-16,-9-2 21 0,-9 45-57 0,0 0 57 16,3-42-56-16,-3 11 56 0,0 31-67 0,0 0 67 0,0-21-66 15,0 6 66-15,0 15-56 0,0 0 56 0,2-12-55 16,3 3 55-16,-5 9-28 0,0 0 28 0,13 0-28 15,11 9 28-15,-24-9-9 0,0 0 9 0,30 8-9 16,4 8 9-16,-34-16 0 0,0 0 0 0,32 19 0 16,-6 2 0-16,-26-21 4 0,0 0-4 0,21 27 4 15,-8-2-4-15,-13-25 30 0,0 0-30 0,0 33 31 16,-16 11-31-16,16-44 55 0,0 0-55 0,-23 45 55 16,-4-5-55-16,27-40 60 0,0 0-60 0,-21 31 60 15,14-10-60-15,7-21 39 0,0 0-39 0,0 0 39 0,12-8-39 16,-12 8 27-16,0 0-27 0,20-35 28 0,13-27-28 15,-33 62 20-15,0 0-20 0,39-64 20 0,-4 7-20 16,-35 57 12-16,0 0-12 0,34-49 12 0,-9 2-12 16,-25 47 11-16,0 0-11 0,19-36 12 15,-7 12-12-15,-12 24 10 0,0 0-10 0,9-18 11 0,-3 6-11 16,-6 12 13-16,0 0-13 0,0 0 13 0,0 0-13 0,0 0 14 16,0 0-14-16,-8 12 14 0,0 18-14 0,8-30 15 15,0 0-15-15,-7 34 15 0,5 5-15 0,2-39 13 16,0 0-13-16,3 39 14 0,4 1-14 0,-7-40 10 15,0 0-10-15,13 37 11 0,3 2-11 0,-16-39 5 16,0 0-5-16,16 30 6 0,-6-15-6 0,1-3-1422 0</inkml:trace>
  <inkml:trace contextRef="#ctx0" brushRef="#br0" timeOffset="96939.3">29951 2639 1020 0,'0'0'0'0,"-7"7"0"15,-13 2 0-15,20-9 20 0,0 0-20 0,-23 15 20 16,1 6-20-16,22-21 39 0,0 0-39 0,-18 24 40 16,7 6-40-16,11-30 48 0,0 0-48 0,-1 31 49 15,4 2-49-15,-3-33 33 0,0 0-33 0,11 36 33 0,6 4-33 16,-17-40 25-16,0 0-25 0,25 33 26 0,7-9-26 15,-32-24 22-15,0 0-22 0,37 16 23 0,3-11-23 16,-40-5 19-16,0 0-19 0,43-5 20 0,6-20-20 16,-49 25 16-16,0 0-16 0,46-27 17 0,-13 2-17 15,-33 25 18-15,0 0-18 0,27-29 18 0,-6-2-18 16,-21 31 17-16,0 0-17 0,14-30 17 0,-9-6-17 16,-5 36 19-16,0 0-19 0,-5-24 19 0,-7 8-19 15,12 16 23-15,0 0-23 0,-14-7 23 0,1 11-23 16,13-4 21-16,0 0-21 0,-10 12 22 0,1 3-22 0,9-15 20 15,0 0-20-15,-11 25 20 0,1 8-20 0,10-33 21 16,0 0-21-16,-7 39 21 0,5 13-21 0,2-52 15 0,0 0-15 16,5 50 16-16,8-10-16 0,-13-40 10 0,0 0-10 15,17 28 10-15,4-12-10 0,-21-16 6 16,0 0-6-16,23 5 6 0,-1-10-6 0,-22 5 3 0,0 0-3 16,31-25 4-16,19-23-4 0,-50 48 2 0,0 0-2 15,54-52 3-15,-1 0-3 0,-53 52 4 0,0 0-4 16,43-45 5-16,-15 5-5 0,-28 40 8 0,0 0-8 0,16-45 8 15,-11-10-8-15,-5 55 12 0,0 0-12 0,-2-49 12 16,-7 17-12-16,9 32 14 0,0 0-14 0,-10-21 14 16,-1 17-14-16,11 4 13 0,0 0-13 0,-7 7 14 15,2 14-14-15,5-21 16 0,0 0-16 0,2 24 16 16,6 0-16-16,-8-24 16 0,0 0-16 0,13 25 16 16,3-1-16-16,-16-24 16 0,0 0-16 0,16 24 17 15,-4 4-17-15,-12-28 12 0,0 0-12 0,9 33 13 16,-6 0-13-16,-3-33 11 0,0 0-11 0,-2 32 11 0,-5 12-11 15,7-44 8-15,0 0-8 0,-8 40 9 0,-1-11-9 16,9-29 7-16,0 0-7 0,-5 21 7 0,6-9-7 16,-1-12 5-16,0 0-5 0,0 0 6 0,0 0-6 15,0 0 4-15,0 0-4 0,18-12 5 0,15-30-5 16,-33 42 2-16,0 0-2 0,36-45 2 0,-13 14-2 16,-23 31 0-16,0 0 0 0,21-36 1 0,3-9-1 15,-24 45 0-15,0 0 0 0,22-52 0 0,-12 10 0 16,-10 42 0-16,0 0 0 0,9-34 0 0,-2 13 0 0,-7 21 0 15,0 0 0-15,7-16 1 0,-2 4-1 0,-5 12 2 16,0 0-2-16,0 0 2 0,11 7-2 0,-11-7 4 16,0 0-4-16,11 21 4 0,5 10-4 0,-16-31 6 15,0 0-6-15,19 33 7 0,0 0-7 0,-19-33 10 0,0 0-10 16,23 31 10-16,0-2-10 0,-23-29 12 0,0 0-12 16,18 32 13-16,-11 0-13 0,-7-32 12 0,0 0-12 15,-7 33 12-15,-20-5-12 0,27-28 11 0,0 0-11 16,-37 21 11-16,-5-9-11 0,42-12 12 0,0 0-12 15,-41-5 12-15,11-14-12 0,30 19 0 0,0 0 0 0,-19-21 0 16,15 5 0-16,1 1-1642 0</inkml:trace>
  <inkml:trace contextRef="#ctx0" brushRef="#br0" timeOffset="97968.09">31330 2881 830 0,'0'0'0'0,"0"0"0"0,13 16 0 0,-13-16 14 0,0 0-14 15,8 9 15-15,6-2-15 0,-14-7 31 0,0 0-31 16,25 5 31-16,14 2-31 0,-39-7 29 0,0 0-29 0,37 5 30 15,-11-10-30-15,-26 5 61 0,0 0-61 0,29-19 62 16,13-18-62-16,-42 37 102 0,0 0-102 0,41-36 103 16,-18 12-103-16,-23 24 85 0,0 0-85 0,17-28 86 15,1-17-86-15,-18 45 69 0,0 0-69 0,12-45 69 16,-10 2-69-16,-2 43 51 0,0 0-51 0,-4-38 52 16,-3-2-52-16,7 40 39 0,0 0-39 0,-8-31 39 15,-3 5-39-15,11 26 32 0,0 0-32 0,-11-12 32 16,-3 8-32-16,14 4 23 0,0 0-23 0,-16 9 24 15,-5 6-24-15,21-15 20 0,0 0-20 0,-23 28 20 16,-1 10-20-16,24-38 14 0,0 0-14 0,-20 49 15 0,8-1-15 16,12-48 7-16,0 0-7 0,-4 52 8 0,11 5-8 15,-7-57 4-15,0 0-4 0,16 59 5 0,9 2-5 16,-25-61 2-16,0 0-2 0,30 53 3 16,3-22-3-16,-33-31 1 0,0 0-1 0,30 18 1 0,-3-15-1 15,-27-3 1-15,0 0-1 0,37-15 1 0,23-27-1 16,-60 42 2-16,0 0-2 0,62-52 3 0,-11-5-3 15,-51 57 4-15,0 0-4 0,39-59 5 0,-11-3-5 0,-28 62 7 16,0 0-7-16,21-71 7 0,-7-4-7 0,-14 75 9 16,0 0-9-16,9-72 9 0,-4 4-9 0,-5 68 11 15,0 0-11-15,4-60 11 0,-4 8-11 0,0 52 11 0,0 0-11 16,-4-38 11-16,-1 3-11 0,5 35 10 0,0 0-10 16,-7-24 11-16,-2 10-11 0,9 14 9 0,0 0-9 15,-12-7 10-15,-4 11-10 0,16-4 8 0,0 0-8 16,-20 12 8-16,-4 12-8 0,24-24 5 0,0 0-5 15,-25 36 5-15,-1 13-5 0,26-49 4 0,0 0-4 0,-18 69 4 16,9 12-4-16,9-81 3 16,0 0-3-16,0 83 3 0,11-10-3 0,-11-73 2 0,0 0-2 0,21 62 3 15,5-3-3-15,-26-59 2 0,0 0-2 0,32 54 3 16,0 1-3-16,-32-55 3 0,0 0-3 0,30 42 3 16,-6-15-3-16,-24-27 3 0,0 0-3 0,18 16 4 15,-7-7-4-15,-11-9 3 0,0 0-3 0,14-9 3 16,9-15-3-16,-23 24 3 0,0 0-3 0,26-28 3 15,-1 0-3-15,-25 28 2 0,0 0-2 0,19-29 2 16,-6-2-2-16,-13 31 0 0,0 0 0 0,8-30 0 0,-4-4 0 16,-4 34-3-16,0 0 3 0,-2-26-2 0,-5 3 2 15,7 23-9-15,0 0 9 0,-7-8-8 0,-2 11 8 16,9-3-14-16,0 0 14 0,-10 12-14 0,-4 4 14 16,14-16-19-16,0 0 19 0,-15 29-18 0,5 8 18 15,10-37-17-15,0 0 17 0,-7 43-16 0,3 2 16 16,4-45-14-16,0 0 14 0,4 48-14 0,6-8 14 15,-10-40-13-15,0 0 13 0,18 30-12 0,3-3 12 16,-21-27-11-16,0 0 11 0,23 16-11 0,7-11 11 0,-30-5-10 16,0 0 10-16,37-3-10 0,9-6 10 0,-46 9-22 15,0 0 22-15,49-21-21 0,3-7 21 0,-3 1-1412 0</inkml:trace>
  <inkml:trace contextRef="#ctx0" brushRef="#br0" timeOffset="99090.47">32498 2724 1065 0,'0'0'0'0,"0"0"0"15,-21 15 0-15,21-15 7 0,0 0-7 0,-18 21 7 16,2 16-7-16,16-37 8 0,0 0-8 0,-10 45 8 16,3 10-8-16,7-55 36 0,0 0-36 0,-2 57 36 15,5-5-36-15,-3-52 33 0,0 0-33 0,9 40 33 16,7-11-33-16,-16-29 30 0,0 0-30 0,14 19 31 15,-3-10-31-15,-11-9 27 0,0 0-27 0,19-4 28 16,16-13-28-16,-35 17 16 0,0 0-16 0,41-28 17 0,1-17-17 16,-42 45 15-16,0 0-15 0,37-58 16 15,-12-8-16-15,-25 66 8 0,0 0-8 0,16-69 8 0,-5 5-8 16,-11 64 6-16,0 0-6 0,7-70 6 0,-2-2-6 16,-5 72 4-16,0 0-4 0,2-68 5 0,-6 15-5 15,4 53 7-15,0 0-7 0,-5-37 7 0,-2 18-7 16,7 19 10-16,0 0-10 0,-7 4 11 0,0 20-11 15,7-24 12-15,0 0-12 0,-4 36 13 0,2 9-13 0,2-45 16 16,0 0-16-16,-1 52 16 0,1 0-16 0,0-52 20 16,0 0-20-16,-2 54 21 0,-3-2-21 0,5-52 22 15,0 0-22-15,-11 52 23 0,-5 5-23 0,16-57 21 16,0 0-21-16,-16 60 21 0,2-6-21 0,14-54 22 0,0 0-22 16,-12 40 22-16,6-21-22 0,6-19 12 0,0 0-12 15,0 12 12-15,0-12-12 0,0 0 6 0,0 0-6 16,16-16 7-16,2-20-7 0,-18 36 2 0,0 0-2 15,21-45 3-15,0 2-3 0,-21 43 1 16,0 0-1-16,16-33 2 0,-7 17-2 0,-9 16 1 0,0 0-1 0,11-12 1 16,4-5-1-16,-15 17 1 0,0 0-1 0,22-12 1 15,1 8-1-15,-23 4 0 0,0 0 0 0,26 4 1 16,4 13-1-16,-30-17 0 0,0 0 0 0,26 28 0 16,-10 4 0-16,-16-32 0 0,0 0 0 0,7 33 0 15,-7-1 0-15,0-32 0 0,0 0 0 0,-1 20 0 16,1-4 0-16,0-16 0 0,0 0 0 0,3 12 1 15,-3-12-1-15,0 0 0 0,0 0 0 0,0 0 1 16,0 0-1-16,0 0 0 0,0 0 0 0,7-16 0 0,0 1 0 16,-7 15-3-16,0 0 3 0,11-26-2 0,3-23 2 15,-14 49-7-15,0 0 7 0,14-43-6 0,-3 19 6 16,-11 24-10-16,0 0 10 0,8-17-10 0,-2 10 10 16,-6 7-11-16,0 0 11 0,0 0-10 0,16-5 10 15,-16 5-6-15,0 0 6 0,8 13-6 0,-6 22 6 16,-2-35-3-16,0 0 3 0,0 36-3 0,2 2 3 15,-2-38 0-15,0 0 0 0,5 35 0 0,2-2 0 16,-7-33 0-16,0 0 0 0,7 21 1 0,2-9-1 0,-9-12 2 16,0 0-2-16,11 3 2 0,-2-6-2 0,-9 3 7 15,0 0-7-15,17-9 7 0,15-15-7 0,-32 24 11 16,0 0-11-16,30-33 12 0,-5-14-12 0,-25 47 16 0,0 0-16 16,14-48 16-16,-11 3-16 0,-3 45 18 0,0 0-18 15,-9-33 19-15,-13 9-19 0,22 24 18 0,0 0-18 16,-30-16 19-16,-2 16-19 0,32 0 20 0,0 0-20 15,-30 4 21-15,5 8-21 0,25-12 24 0,0 0-24 16,-18 12 24-16,8 3-24 0,10-15 22 0,0 0-22 16,-7 18 22-16,2-3-22 0,5-15 18 0,0 0-18 0,1 12 18 15,10-8-18-15,-11-4 13 0,0 0-13 0,21 0 14 16,11-7-14-16,-32 7 11 0,0 0-11 0,33-5 12 16,-4-2-12-16,-29 7 7 0,0 0-7 0,24-9 7 15,-4 6-7-15,-20 3 4 0,0 0-4 0,21-5 5 16,7 6-5-16,-28-1 2 0,0 0-2 0,26 11 3 15,-1 6-3-15,-25-17 3 0,0 0-3 0,20 21 4 16,-5 3-4-16,-15-24 4 0,0 0-4 0,15 22 4 16,-5-8-4-16,-10-14 7 0,0 0-7 0,9 7 7 15,0-3-7-15,-9-4 8 0,0 0-8 0,9 0 8 0,-1 0-8 16,-8 0 8-16,0 0-8 0,15-4 9 0,9-11-9 16,-24 15 8-16,0 0-8 0,27-18 9 0,-6 6-9 15,-21 12 7-15,0 0-7 0,16-12 7 0,-6 5-7 16,-10 7 6-16,0 0-6 0,9 0 6 0,2 0-6 15,-11 0 6-15,0 0-6 0,7 12 6 0,-2 12-6 16,-5-24 6-16,0 0-6 0,0 28 6 0,-5-4-6 16,5-24 4-16,0 0-4 0,-4 21 4 0,1-5-4 15,3-16 3-15,0 0-3 0,0 8 4 0,0-8-4 0,0 0-1611 16</inkml:trace>
  <inkml:trace contextRef="#ctx0" brushRef="#br0" timeOffset="100538.66">23947 3799 427 0,'0'0'0'0,"0"0"0"0,-20 7 0 15,20-7 96-15,0 0-96 0,-23 5 96 0,-9 2-96 16,32-7 88-16,0 0-88 0,-35 12 88 0,-4 8-88 16,39-20 79-16,0 0-79 0,-40 28 80 0,1 2-80 15,39-30 55-15,0 0-55 0,-32 27 56 0,15-2-56 16,17-25 42-16,0 0-42 0,-11 20 42 0,9-4-42 0,2-16 33 16,0 0-33-16,6 12 34 0,6-3-34 0,-12-9 27 15,0 0-27-15,18 7 27 0,8-7-27 0,-26 0 20 0,0 0-20 16,34-7 21-16,11-5-21 0,-45 12 16 0,0 0-16 15,43-16 17-15,-15 2-17 0,-28 14 10 0,0 0-10 16,23-31 10-16,3-21-10 0,-26 52 12 0,0 0-12 16,25-62 13-16,-4-2-13 0,-21 64 14 0,0 0-14 15,18-61 15-15,-4 13-15 0,-14 48 13 0,0 0-13 0,9-49 14 16,-7-4-14-16,-2 53 20 0,0 0-20 0,-2-47 21 16,-7 11-21-16,9 36 22 0,0 0-22 0,-9-26 23 15,-3 7-23-15,12 19 28 0,0 0-28 0,-14-7 29 16,0 17-29-16,14-10 28 0,0 0-28 0,-11 21 28 15,-1 8-28-15,12-29 26 0,0 0-26 0,-11 38 27 16,4 4-27-16,7-42 23 0,0 0-23 0,-2 41 24 16,6 3-24-16,-4-44 21 0,0 0-21 0,9 45 21 15,6 6-21-15,-15-51 17 0,0 0-17 0,20 49 17 16,15-1-17-16,-35-48 16 0,0 0-16 0,42 40 16 16,13-14-16-16,-55-26 12 0,0 0-12 0,57 16 12 0,-4-20-12 15,-53 4 14-15,0 0-14 0,42-12 14 0,-10-2-14 16,-32 14 13-16,0 0-13 0,28-31 13 0,-2-21-13 15,-26 52 12-15,0 0-12 0,21-50 12 0,-15 10-12 16,-6 40 12-16,0 0-12 0,-2-33 13 0,-5 11-13 16,7 22 10-16,0 0-10 0,-11-5 10 0,-5 13-10 15,16-8 11-15,0 0-11 0,-15 25 11 0,2 18-11 16,13-43 6-16,0 0-6 0,-5 50 6 0,8 5-6 16,-3-55 4-16,0 0-4 0,13 52 5 0,3-10-5 0,-16-42 3 15,0 0-3-15,16 31 3 0,1-14-3 0,-17-17 1 0,0 0-1 16,18 7 2-16,-1-2-2 0,-17-5 1 0,0 0-1 15,18 4 1-15,0-11-1 0,-18 7 0 0,0 0 0 16,17-17 1-16,10-23-1 0,-27 40 0 0,0 0 0 16,28-45 1-16,-3-7-1 0,-25 52 0 0,0 0 0 15,23-42 1-15,-7 20-1 0,-16 22 0 0,0 0 0 0,17-14 1 16,3 2-1-16,-20 12 1 0,0 0-1 0,26 5 1 16,4 14-1-16,-30-19 2 0,0 0-2 0,25 24 2 15,-9 2-2-15,-16-26 2 0,0 0-2 0,8 23 3 16,-4-9-3-16,-4-14 2 0,0 0-2 0,2 10 3 15,1-5-3-15,-3-5 1 0,0 0-1 0,0 0 2 16,0 0-2-16,0 0 1 0,0 0-1 0,7 4 2 16,-7-4-2-16,0 0 0 0,0 0 0 0,13-19 0 15,-3-19 0-15,-10 38 0 0,0 0 0 0,11-37 0 16,-1 18 0-16,-10 19-2 0,0 0 2 0,9 0-1 16,7 16 1-16,-16-16-3 0,0 0 3 0,16 24-3 0,-5 5 3 15,-11-29-3-15,0 0 3 0,10 32-3 0,2-5 3 16,-12-27-4-16,0 0 4 0,15 21-4 0,-3-9 4 15,0 0-1482-15</inkml:trace>
  <inkml:trace contextRef="#ctx0" brushRef="#br0" timeOffset="101133.47">25250 3636 942 0,'0'0'0'0,"-9"-4"0"0,-14-2 0 16,23 6 9-16,0 0-9 0,-31-6 10 0,-8 6-10 16,39 0 19-16,0 0-19 0,-39 0 20 0,4 4-20 15,35-4 40-15,0 0-40 0,-27 5 41 0,13-2-41 16,14-3 42-16,0 0-42 0,2 13 42 0,16 2-42 16,-18-15 41-16,0 0-41 0,21 21 42 0,5 3-42 0,-26-24 36 15,0 0-36-15,28 28 36 0,1 8-36 0,-29-36 43 16,0 0-43-16,28 33 44 0,-3-5-44 0,-25-28 38 0,0 0-38 15,21 24 39-15,-4 0-39 0,-17-24 33 0,0 0-33 16,13 24 34-16,-8-3-34 0,-5-21 27 0,0 0-27 16,-4 17 27-16,-10-6-27 0,14-11 20 0,0 0-20 15,-23 5 21-15,-12 2-21 0,35-7 16 0,0 0-16 16,-37 9 17-16,2-6-17 0,35-3 13 0,0 0-13 16,-32 2 14-16,4-4-14 0,28 2 9 0,0 0-9 0,-20-3 9 15,13-1-9-15,0 1-1233 0</inkml:trace>
  <inkml:trace contextRef="#ctx0" brushRef="#br0" timeOffset="101328.16">25382 3781 1009 0,'0'0'0'0,"2"5"0"0,3 15 0 16,-5-20 6-16,0 0-6 0,6 29 6 0,-1 4-6 15,-5-33 11-15,0 0-11 0,0 34 12 0,-5-8-12 16,5-26 23-16,0 0-23 0,-2 23 24 0,2-6-24 16,0-17 17-16,0 0-17 0,3 12 18 0,3-5-18 15,-1-2-785-15</inkml:trace>
  <inkml:trace contextRef="#ctx0" brushRef="#br0" timeOffset="101478.21">25411 3581 964 0,'0'0'0'16,"0"0"0"-16,0 0 0 0,0 0 17 0,0 0-17 16,0 0 18-16,0-9-18 0,0 9 10 0,0 0-10 15,0 0 11-15,7 3-11 0,-7-3-1 0,0 0 1 16,10 2 0-16,11-2 0 0,2 0-705 0</inkml:trace>
  <inkml:trace contextRef="#ctx0" brushRef="#br0" timeOffset="101719.04">25650 3323 1043 0,'0'0'0'0,"0"0"0"16,13-2 0-16,-13 2 0 0,0 0 0 0,9 9 0 15,-1 15 0-15,-8-24 0 0,0 0 0 0,11 33 0 0,1 13 0 16,-12-46 37-16,0 0-37 0,11 49 38 0,-2-2-38 15,-9-47 64-15,0 0-64 0,5 46 64 0,-5 8-64 16,0-54 66-16,0 0-66 0,-2 55 67 0,-3 11-67 16,5-66 47-16,0 0-47 0,-5 61 48 0,1-4-48 15,4-57 26-15,0 0-26 0,-2 47 26 0,2-11-26 16,0-3-1085-16</inkml:trace>
  <inkml:trace contextRef="#ctx0" brushRef="#br0" timeOffset="102174.29">25636 3793 595 0,'0'0'0'15,"9"-7"0"-15,11-1 0 0,-20 8 11 0,0 0-11 16,19-12 12-16,-5 8-12 0,-14 4 25 0,0 0-25 16,9-3 25-16,3 3-25 0,-12 0 26 0,0 0-26 0,20 10 27 15,6 7-27-15,-26-17 47 0,0 0-47 0,27 25 47 16,-8-10-47-16,-19-15 51 0,0 0-51 0,14 16 51 15,2-8-51-15,-16-8 62 0,0 0-62 0,16 6 63 16,-4-3-63-16,-12-3 68 0,0 0-68 16,20-3 69-16,11-3-69 0,-31 6 66 0,0 0-66 0,39-15 67 15,3-21-67-15,-42 36 61 0,0 0-61 0,39-33 62 16,-12 8-62-16,-27 25 48 0,0 0-48 0,21-20 48 16,-3 4-48-16,-18 16 44 0,0 0-44 0,14-12 44 15,-4 5-44-15,-10 7 38 0,0 0-38 0,11 7 39 16,6 17-39-16,-17-24 36 0,0 0-36 0,16 40 36 0,-7 14-36 15,-9-54 33-15,0 0-33 0,7 64 34 0,-1-11-34 16,-6-53 33-16,0 0-33 0,5 52 33 0,-2-3-33 16,-3-49 38-16,0 0-38 0,-3 43 39 0,-6 7-39 15,9-50 36-15,0 0-36 0,-12 56 37 0,-4 9-37 16,16-65 32-16,0 0-32 0,-18 64 32 0,0-15-32 16,18-49 26-16,0 0-26 0,-17 36 26 0,-3-15-26 15,20-21 18-15,0 0-18 0,-21 10 18 0,0-10-18 0,21 0 8 16,0 0-8-16,-23-15 8 0,2-9-8 0,21 24 2 15,0 0-2-15,-16-28 2 0,9-5-2 0,0 2-1608 16</inkml:trace>
  <inkml:trace contextRef="#ctx0" brushRef="#br0" timeOffset="102970.49">27277 3766 1110 0,'0'0'0'0,"-6"-9"0"0,-6-13 0 16,12 22 10-16,0 0-10 0,-14-21 10 0,3 3-10 15,11 18 25-15,0 0-25 0,-8-12 26 0,-5 2-26 0,13 10 59 16,0 0-59-16,-14 3 60 0,0 10-60 0,14-13 51 15,0 0-51-15,-12 31 51 0,-1 17-51 0,13-48 46 16,0 0-46-16,-10 57 47 0,3 4-47 0,7-61 41 16,0 0-41-16,-4 52 42 0,4-23-42 0,0-29 31 0,0 0-31 15,5 19 32-15,3-7-32 0,-8-12 25 0,0 0-25 16,8 9 26-16,1-9-26 0,-9 0 17 0,0 0-17 16,23-9 18-16,21-13-18 0,-44 22 12 15,0 0-12-15,46-30 13 0,-12-2-13 0,-34 32 10 0,0 0-10 16,21-40 11-16,-5-12-11 0,-16 52 11 0,0 0-11 15,10-45 11-15,-4 21-11 0,-6 24 10 0,0 0-10 0,3-9 11 16,-3 9-11-16,0 0 10 0,0 0-10 0,2 29 10 16,3 11-10-16,-5-40 8 0,0 0-8 0,11 49 8 15,10-10-8-15,-21-39 7 0,0 0-7 0,28 37 8 16,4-11-8-16,-32-26 4 0,0 0-4 0,28 19 4 16,-9-7-4-16,-19-12 5 0,0 0-5 0,16 3 5 15,0-3-5-15,-16 0 5 0,0 0-5 0,23-15 6 16,14-18-6-16,-37 33 5 0,0 0-5 0,37-52 5 0,-5-17-5 15,-32 69 6-15,0 0-6 0,32-73 7 16,-2 6-7-16,-30 67 8 0,0 0-8 0,23-61 8 0,-15-1-8 16,-8 62 15-16,0 0-15 0,2-56 16 0,-4 8-16 15,2 48 21-15,0 0-21 0,-1-40 22 0,-3 19-22 16,4 21 25-16,0 0-25 0,0 0 26 0,-17 0-26 16,17 0 24-16,0 0-24 0,-8 21 24 0,14 19-24 15,-6-40 26-15,0 0-26 0,10 43 26 0,3 6-26 0,-13-49 25 16,0 0-25-16,16 62 26 0,3 17-26 0,-19-79 22 15,0 0-22-15,19 87 23 0,-3-2-23 0,-16-85 13 16,0 0-13-16,13 76 13 0,-10-21-13 0,-3-55 7 16,0 0-7-16,-2 37 8 0,-3-11-8 15,5-26 4-15,0 0-4 0,-3 19 5 0,4-14-5 0,1 2-1670 0</inkml:trace>
  <inkml:trace contextRef="#ctx0" brushRef="#br0" timeOffset="103114.15">27720 3733 1356 0,'0'0'0'0,"0"0"0"16,15 5 0-16,-15-5-1 0,0 0 1 0,18 7-1 15,8-5 1-15,-26-2-4 0,0 0 4 0,38-2-4 16,13-5 4-16,-51 7-26 0,0 0 26 0,44-9-25 16,-18 6 25-16,1-2-912 0</inkml:trace>
  <inkml:trace contextRef="#ctx0" brushRef="#br0" timeOffset="103534.8">28967 3491 1020 0,'0'0'0'0,"0"0"0"16,0 0 0-16,0 0 35 0,0 0-35 0,0 0 35 15,-7 13-35-15,7-13 79 0,0 0-79 0,0 23 80 16,3 10-80-16,-3-33 78 0,0 0-78 0,4 45 79 16,-1 12-79-16,-3-57 45 0,0 0-45 0,5 71 46 15,4 10-46-15,-9-81 32 0,0 0-32 0,9 81 32 16,0-20-32-16,-9-61 23 0,0 0-23 0,7 49 23 15,0-13-23-15,0 4-1146 0</inkml:trace>
  <inkml:trace contextRef="#ctx0" brushRef="#br0" timeOffset="103790.2">28810 3927 1054 0,'0'0'0'0,"8"0"0"0,14 1 0 15,-22-1 17-15,0 0-17 0,24 4 17 0,-4-8-17 16,-20 4 40-16,0 0-40 0,26-5 40 0,20-3-40 0,-46 8 11 16,0 0-11-16,48-11 11 0,-4 9-11 0,-44 2 17 15,0 0-17-15,39 0 18 0,-6 2-18 0,-33-2 19 0,0 0-19 16,28 4 20-16,-3-1-20 0,-25-3 21 0,0 0-21 16,23 12 22-16,0 5-22 0,-23-17 21 0,0 0-21 15,16 23 21-15,-9-9-21 0,-7-14 15 0,0 0-15 16,2 10 16-16,-2-10-16 0,0 0 11 0,0 0-11 15,0 0 12-15,0 0-12 0,0 0-993 0</inkml:trace>
  <inkml:trace contextRef="#ctx0" brushRef="#br0" timeOffset="103924.15">29162 3648 886 0,'0'0'0'0,"0"0"0"16,0 0 0-16,0 0 9 0,0 0-9 0,0 0 10 15,-7-3-10-15,7 3 3 0,0 0-3 0,0 0 4 16,9 0-4-16,0 0-624 0</inkml:trace>
  <inkml:trace contextRef="#ctx0" brushRef="#br0" timeOffset="104618.12">29395 3856 1155 0,'0'0'0'0,"2"12"0"0,2 22 0 0,-4-34-8 15,0 0 8-15,3 37-8 0,-1-13 8 0,-2-24-4 16,0 0 4-16,0 17-4 0,-2-5 4 0,2-12 15 0,0 0-15 16,-2 7 16-16,2-7-16 0,0 0 40 15,0 0-40-15,0 0 41 0,7-7-41 0,-7 7 53 0,0 0-53 16,9-17 54-16,12-19-54 0,-21 36 49 0,0 0-49 15,25-49 50-15,0-6-50 0,-25 55 35 0,0 0-35 16,19-49 36-16,-7 29-36 0,-12 20 27 0,0 0-27 0,16-12 28 16,11 5-28-16,-27 7 22 0,0 0-22 0,32 10 23 15,6 19-23-15,-38-29 18 0,0 0-18 0,36 40 18 16,-12 0-18-16,-24-40 19 0,0 0-19 0,21 33 19 16,-3-4-19-16,-18-29 18 0,0 0-18 0,14 23 18 15,-3-11-18-15,-11-12 17 0,0 0-17 0,7 5 18 16,-2-1-18-16,-5-4 15 0,0 0-15 0,7-4 15 15,-7 4-15-15,0 0 13 0,0 0-13 0,11-12 13 16,-2-5-13-16,-9 17 11 0,0 0-11 0,8-28 12 16,3-15-12-16,-11 43 10 0,0 0-10 0,12-45 11 0,2-7-11 15,-14 52 10-15,0 0-10 0,15-42 10 0,-7 15-10 16,-8 27 9-16,0 0-9 0,6-18 10 0,-3 8-10 16,-3 10 6-16,0 0-6 0,7-2 6 0,6 2-6 15,-13 0 6-15,0 0-6 0,23 9 6 0,10 15-6 16,-33-24 5-16,0 0-5 0,35 30 5 0,-5 13-5 15,-30-43 4-15,0 0-4 0,23 40 4 0,-5-8-4 16,-18-32 3-16,0 0-3 0,14 25 4 0,-2-13-4 0,-12-12 4 16,0 0-4-16,11 5 4 0,-2-2-4 0,-9-3 4 15,0 0-4-15,9-5 5 0,3-2-5 0,-12 7 7 16,0 0-7-16,19-24 8 0,8-16-8 0,-27 40 9 16,0 0-9-16,23-41 10 0,-11 1-10 0,-12 40 10 0,0 0-10 15,7-33 10-15,-5 5-10 0,-2 28 10 0,0 0-10 16,-4-24 10-16,-1 12-10 0,5 12 9 0,0 0-9 15,-7 0 10-15,-2 12-10 0,9-12 9 0,0 0-9 0,-9 24 9 16,2 20-9-16,7-44 7 0,0 0-7 0,-5 53 8 16,2-1-8-16,3-52 7 0,0 0-7 15,3 52 7-15,8-10-7 0,-11-42 6 0,0 0-6 0,14 31 6 16,-2-17-6-16,-12-14 5 0,0 0-5 0,23 10 5 16,18-5-5-16,-3-1-1539 0</inkml:trace>
  <inkml:trace contextRef="#ctx0" brushRef="#br0" timeOffset="105096.03">31288 3463 863 0,'0'0'0'0,"0"0"0"16,0 0 0-16,0 0 55 0,0 0-55 0,0 12 55 15,0 5-55-15,0-17 121 0,0 0-121 0,2 28 121 16,-1 8-121-16,-1-36 104 0,0 0-104 0,6 49 105 15,1 6-105-15,-7-55 71 0,0 0-71 0,5 61 72 16,-3 4-72-16,-2-65 48 0,0 0-48 0,0 68 48 16,-2-11-48-16,2-57 34 0,0 0-34 0,-2 45 35 15,-1-14-35-15,3-31 22 0,0 0-22 0,-2 24 22 0,4-6-22 16,0 3-1272-16</inkml:trace>
  <inkml:trace contextRef="#ctx0" brushRef="#br0" timeOffset="105278.7">31119 3738 1009 0,'0'0'0'0,"0"0"0"0,8 3 0 0,-8-3 13 15,0 0-13-15,9 4 14 0,2 1-14 0,-11-5 21 16,0 0-21-16,14 0 21 0,4 0-21 0,-18 0 52 16,0 0-52-16,31 4 53 0,24-1-53 0,-55-3 32 15,0 0-32-15,58 9 33 0,-7 6-33 0,-51-15 24 0,0 0-24 16,43 12 24-16,-17-6-24 0,1 1-912 0</inkml:trace>
  <inkml:trace contextRef="#ctx0" brushRef="#br0" timeOffset="105439.05">31859 4041 1132 0,'0'0'0'0,"0"0"0"15,-5-5 0-15,5 5-9 0,0 0 9 0,-3-11-8 16,-1-3 8-16,0 2-777 0</inkml:trace>
  <inkml:trace contextRef="#ctx0" brushRef="#br0" timeOffset="148287.25">28952 10214 942 0,'0'0'0'0,"0"0"0"0,0 0 0 15,0 0 72-15,0 0-72 0,0 0 73 0,11-19-73 0,-11 19 131 16,0 0-131-16,0 0 132 0,0 0-132 0,0 0 98 15,0 0-98-15,-7 17 98 0,0 7-98 0,7-24 58 16,0 0-58-16,-9 37 58 0,-3 2-58 0,12-39 32 0,0 0-32 16,-16 58 33-16,-3 18-33 0,19-76 28 0,0 0-28 15,-18 78 28-15,4-14-28 0,14-64 20 0,0 0-20 16,-14 45 20-16,1-13-20 0,13-32 16 0,0 0-16 16,-7 21 17-16,7-9-17 0,0-12 7 0,0 0-7 0,4 7 8 15,-4-7-8-15,0 0 5 0,0 0-5 0,7 4 5 16,-7-4-5-16,0 0 3 0,0 0-3 0,14-16 3 15,-3-8-3-15,-11 24 3 0,0 0-3 0,12-36 3 16,0-8-3-16,-12 44 4 0,0 0-4 0,11-55 5 16,-2-11-5-16,-9 66 7 0,0 0-7 0,10-66 8 15,3 14-8-15,-13 52 11 0,0 0-11 0,12-41 12 16,-3 12-12-16,-9 29 18 0,0 0-18 0,5-20 18 16,-1 5-18-16,-4 15 25 0,0 0-25 0,5-9 25 15,2-3-25-15,-7 12 31 0,0 0-31 0,7-7 32 16,-7 7-32-16,0 0 30 0,0 0-30 0,11-5 30 0,1 5-30 15,-12 0 31-15,0 0-31 0,30 12 31 0,19 14-31 16,-49-26 28-16,0 0-28 0,53 35 29 0,-5 5-29 16,-48-40 24-16,0 0-24 0,39 45 24 0,-9 6-24 15,-30-51 24-15,0 0-24 0,24 45 24 0,-8-19-24 16,-16-26 19-16,0 0-19 0,14 23 19 0,2 1-19 16,-16-24 16-16,0 0-16 0,14 19 16 0,-3-7-16 15,-11-12 13-15,0 0-13 0,7 7 14 0,-7-7-14 16,0 0 11-16,0 0-11 0,0 0 12 0,9 4-12 0,-9-4 9 15,0 0-9-15,0 0 9 0,5 7-9 0,-5-7 8 0,0 0-8 16,0 0 9-16,-9 8-9 0,9-8 8 0,0 0-8 16,-12 5 8-16,-8 2-8 0,20-7 8 0,0 0-8 15,-33 7 8-15,-15 2-8 0,48-9 8 0,0 0-8 16,-56 7 8-16,-9 7-8 0,65-14 9 0,0 0-9 16,-64 15 10-16,11 3-10 0,53-18 8 0,0 0-8 15,-39 13 8-15,15-6-8 0,24-7 6 0,0 0-6 0,-14 4 7 16,14-4-7-16,0 0 0 0,0 0 0 0,0 0 0 15,0 0 0-15,0 0-1902 0</inkml:trace>
  <inkml:trace contextRef="#ctx0" brushRef="#br0" timeOffset="148751.44">29466 10236 1423 0,'0'0'0'0,"0"0"0"0,3 12 0 0,-3-12 31 16,0 0-31-16,6 19 32 0,4 16-32 0,-10-35 101 15,0 0-101-15,13 45 101 0,-5 3-101 0,-8-48 71 0,0 0-71 16,7 51 72-16,-3-6-72 0,-4-45 47 0,0 0-47 16,0 36 47-16,0-10-47 0,0-26 35 0,0 0-35 15,2 19 36-15,-1-10-36 0,-1-9 30 0,0 0-30 16,4-6 31-16,3-21-31 0,-7 27 25 0,0 0-25 16,9-40 25-16,5-14-25 0,-14 54 19 0,0 0-19 15,18-60 20-15,1 8-20 0,-19 52 16 0,0 0-16 0,19-43 16 16,1 11-16-16,-20 32 15 0,0 0-15 0,16-19 16 15,-4 7-16-15,-12 12 13 0,0 0-13 16,18-5 13-16,8 10-13 0,-26-5 15 0,0 0-15 0,30 16 16 16,4 10-16-16,-34-26 18 0,0 0-18 0,28 40 18 15,-9 17-18-15,-19-57 17 0,0 0-17 0,13 60 18 16,-6 3-18-16,-7-63 12 0,0 0-12 0,8 60 12 16,7-6-12-16,-1-2-1711 0</inkml:trace>
  <inkml:trace contextRef="#ctx0" brushRef="#br0" timeOffset="149176.54">30247 10311 1244 0,'0'0'0'0,"0"0"0"16,16-6 0-16,-16 6 68 0,0 0-68 0,12-1 68 16,-3-1-68-16,-9 2 68 0,0 0-68 0,23-2 68 15,25-1-68-15,-48 3 52 0,0 0-52 0,47-4 52 16,-11 3-52-16,-36 1 24 0,0 0-24 0,24 0 25 15,-6 1-25-15,-18-1 4 0,0 0-4 0,12 9 4 16,1 10-4-16,-1-3-1198 0</inkml:trace>
  <inkml:trace contextRef="#ctx0" brushRef="#br0" timeOffset="149325.13">30344 10456 1446 0,'0'0'0'0,"7"5"0"0,9 6 0 15,-16-11 38-15,0 0-38 0,18 8 39 0,-2-6-39 0,-16-2 16 16,0 0-16-16,26 0 17 0,22 0-17 0,-48 0 4 16,0 0-4-16,46 0 4 0,-13-2-4 0,-1 1-1113 15</inkml:trace>
  <inkml:trace contextRef="#ctx0" brushRef="#br0" timeOffset="162372.4">30935 10027 628 0,'0'0'0'0,"0"0"0"0,0 0 0 16,0 0 37-16,0 0-37 0,-3 36 37 0,-6-1-37 15,9-35 78-15,0 0-78 0,-13 38 79 0,-2 3-79 16,15-41 79-16,0 0-79 0,-16 42 80 0,3-1-80 15,13-41 53-15,0 0-53 0,-10 37 54 0,1 3-54 16,9-40 39-16,0 0-39 0,-7 38 40 0,2-7-40 0,5-31 27 16,0 0-27-16,-6 24 27 0,1-8-27 0,5-16 25 15,0 0-25-15,-2 8 25 0,2-8-25 0,0 0 19 16,0 0-19-16,7-3 20 0,4-18-20 0,-11 21 15 0,0 0-15 16,9-31 16-16,-4 2-16 0,-5 29 15 0,0 0-15 15,3-37 16-15,-1 1-16 0,-2 36 17 0,0 0-17 16,2-35 17-16,2 4-17 0,-4 31 21 0,0 0-21 0,3-28 21 15,-1 1-21-15,-2 27 25 0,0 0-25 0,0-28 25 16,0 4-25-16,0 24 25 0,0 0-25 0,3-24 26 16,3 5-26-16,-6 19 30 0,0 0-30 0,7-14 31 15,0 2-31-15,-7 12 31 0,0 0-31 0,7-6 32 16,-7 6-32-16,0 0 29 0,0 0-29 0,16 6 29 16,17 11-29-16,-33-17 33 0,0 0-33 0,37 24 33 15,-5 2-33-15,-32-26 30 0,0 0-30 0,26 24 30 16,-1 2-30-16,-25-26 28 0,0 0-28 0,21 23 28 15,0-6-28-15,-21-17 24 0,0 0-24 0,20 12 24 16,-2 0-24-16,-18-12 21 0,0 0-21 0,17 14 22 0,3 0-22 16,-20-14 17-16,0 0-17 0,17 14 17 0,-4-2-17 15,-13-12 14-15,0 0-14 0,10 10 15 0,-1-1-15 16,-9-9 14-16,0 0-14 0,9 7 14 0,-2-2-14 16,-7-5 11-16,0 0-11 0,0 0 11 0,0 0-11 15,0 0 10-15,0 0-10 0,5 7 10 0,-5-7-10 16,0 0 9-16,0 0-9 0,-12 5 10 0,-2-5-10 15,14 0 8-15,0 0-8 0,-22 0 9 0,-7 0-9 16,29 0 8-16,0 0-8 0,-39 4 9 0,-9 4-9 16,48-8 8-16,0 0-8 0,-49 9 9 0,-2 3-9 0,51-12 8 15,0 0-8-15,-46 16 9 0,12 8-9 0,34-24 2 16,0 0-2-16,-23 15 3 0,11-6-3 0,12-9-1 16,0 0 1-16,0 0 0 0,32-12 0 0,-1-4-1639 15</inkml:trace>
  <inkml:trace contextRef="#ctx0" brushRef="#br0" timeOffset="162869.09">31323 10091 1233 0,'0'0'0'0,"0"0"0"0,0 0 0 15,0 0 18-15,0 0-18 0,16 14 18 0,9 13-18 16,-25-27 33-16,0 0-33 0,26 28 34 0,-10-4-34 15,-16-24 52-15,0 0-52 0,9 23 53 0,-6-1-53 16,-3-22 49-16,0 0-49 0,0 21 49 0,-1-4-49 16,1-17 40-16,0 0-40 0,-2 13 41 0,4-7-41 0,-2-6 35 15,0 0-35-15,0 0 35 0,0 0-35 0,0 0 28 16,0 0-28-16,3-10 29 0,-1 0-29 0,-2 10 23 16,0 0-23-16,5-16 24 0,6-6-24 0,-11 22 20 15,0 0-20-15,12-26 21 0,2 0-21 0,-14 26 21 0,0 0-21 16,13-25 21-16,-3 8-21 0,-10 17 19 0,0 0-19 15,7-12 20-15,-3 5-20 0,-4 7 20 0,0 0-20 16,0 0 21-16,9-3-21 0,-9 3 21 0,0 0-21 16,12 7 22-16,11 8-22 0,-23-15 22 0,0 0-22 15,25 23 23-15,-3 8-23 0,-22-31 18 0,0 0-18 0,16 33 19 16,-7 1-19-16,-9-34 12 0,0 0-12 0,7 35 12 16,6-2-12-16,-1 1-1520 0</inkml:trace>
  <inkml:trace contextRef="#ctx0" brushRef="#br0" timeOffset="163286.43">31866 9902 1143 0,'0'0'0'0,"0"0"0"16,-10 7 0-16,10-7 18 0,0 0-18 15,-9 9 19-15,0 6-19 0,9-15 75 0,0 0-75 0,-7 26 75 16,2 14-75-16,5-40 73 0,0 0-73 0,-4 47 74 16,4 7-74-16,0-54 50 0,0 0-50 0,4 51 50 15,1-2-50-15,-5-49 32 0,0 0-32 0,9 41 33 16,5-4-33-16,-14-37 23 0,0 0-23 0,19 38 23 15,8 9-23-15,1-2-1206 0</inkml:trace>
  <inkml:trace contextRef="#ctx0" brushRef="#br0" timeOffset="163601.62">32006 10207 1311 0,'0'0'0'0,"0"0"0"0,3 12 0 16,-3-12 15-16,0 0-15 0,2 12 15 0,0-2-15 15,-2-10 7-15,0 0-7 0,3 11 7 0,4 1-7 0,-7-12 44 16,0 0-44-16,7 10 45 0,1-4-45 0,-8-6 48 16,0 0-48-16,7 5 49 0,0-5-49 0,-7 0 45 15,0 0-45-15,14 0 46 0,14-7-46 0,-28 7 40 16,0 0-40-16,30-9 40 0,-9-3-40 0,-21 12 30 0,0 0-30 15,16-16 31-15,-4-1-31 0,-12 17 27 0,0 0-27 16,2-22 28-16,-12-1-28 0,10 23 23 0,0 0-23 16,-18-15 23-16,-5 6-23 0,23 9 20 0,0 0-20 0,-25 2 21 15,2 6-21-15,23-8 8 0,0 0-8 0,-19 12 8 16,0 4-8-16,-1 0-1389 0</inkml:trace>
  <inkml:trace contextRef="#ctx0" brushRef="#br0" timeOffset="168318.96">32246 9812 1323 0,'0'0'0'15,"0"0"0"-15,0 0 0 0,0 0 91 0,0 0-91 0,30 4 92 16,-16 4-92-16,-14-8 162 0,0 0-162 16,24 21 162-16,17 24-162 0,-41-45 96 0,0 0-96 15,42 61 97-15,-8 10-97 0,-34-71 32 0,0 0-32 0,25 76 33 16,-13-4-33-16,-12-72 18 0,0 0-18 0,-7 78 18 15,-25 12-18-15,32-90 9 0,0 0-9 0,-46 87 10 16,-12-8-10-16,0 1-1548 0</inkml:trace>
  <inkml:trace contextRef="#ctx0" brushRef="#br0" timeOffset="168951.97">32773 10297 819 0,'0'0'0'16,"0"0"49"-16,0 0-49 0,16 8 49 0,2-1-49 15,-18-7 31-15,0 0-31 0,12 0 31 0,-5-1-31 16,-7 1 52-16,0 0-52 0,7-2 53 0,4-5-53 15,-11 7 63-15,0 0-63 0,10-10 64 0,-1-9-64 16,-9 19 64-16,0 0-64 0,5-25 65 0,-5 1-65 16,0 24 55-16,0 0-55 0,-5-15 55 0,-6 2-55 0,11 13 48 15,0 0-48-15,-15-3 49 0,-7 12-49 0,22-9 44 16,0 0-44-16,-24 17 44 0,-5 7-44 0,29-24 45 16,0 0-45-16,-28 33 45 0,2 9-45 0,26-42 36 15,0 0-36-15,-18 45 37 0,13 1-37 0,5-46 29 0,0 0-29 16,9 45 29-16,12-8-29 0,-21-37 24 0,0 0-24 15,26 24 24-15,3-12-24 0,-29-12 16 0,0 0-16 16,38 3 17-16,21-9-17 0,-59 6 3 0,0 0-3 16,60-14 3-16,-9-9-3 0,2 2-1398 0</inkml:trace>
  <inkml:trace contextRef="#ctx0" brushRef="#br0" timeOffset="170747.83">32935 9643 606 0,'0'0'0'16,"0"0"105"-16,0 0-105 0,0 0 106 0,0 0-106 16,0 0 12-16,0 0-12 0,0 0 12 0,0 0-12 0,0 0-571 15</inkml:trace>
  <inkml:trace contextRef="#ctx0" brushRef="#br0" timeOffset="171152.73">33336 9324 847 0,'0'0'0'0,"0"0"8"0,0 0-8 0,7 28 9 0,-2 1-9 16,-5-29 19-16,0 0-19 0,4 35 20 0,-4 13-20 15,0-48 26-15,0 0-26 0,-2 54 26 0,-2 10-26 16,4-64 38-16,0 0-38 0,-3 61 39 0,3-9-39 16,0-52 39-16,0 0-39 0,2 39 39 0,3-14-39 15,-5-25 32-15,0 0-32 0,5 17 32 0,2-10-32 16,-7-7 24-16,0 0-24 0,9 7 24 0,5-2-24 16,-14-5 18-16,0 0-18 0,20 5 18 0,6-5-18 0,-26 0 13 15,0 0-13-15,25-3 13 0,-8-1-13 16,-17 4 9-16,0 0-9 0,14-3 10 0,-5 1-10 0,0 2-918 15</inkml:trace>
  <inkml:trace contextRef="#ctx0" brushRef="#br0" timeOffset="171422.41">33251 9586 883 0,'12'0'0'0,"-12"0"44"0,0 0-44 0,53 0 44 0,-12 0-44 16,-41 0 11-16,0 0-11 0,30 0 11 0,-9 0-11 15,-21 0 0-15,0 0 0 0,21 1 0 0,4 1 0 16,-2 0-685-16</inkml:trace>
  <inkml:trace contextRef="#ctx0" brushRef="#br0" timeOffset="171993.09">32935 9688 693 0,'0'0'0'0,"0"0"10"0,0 0-10 0,4 7 10 0,-4-7-10 16,0 0 1-16,0 0-1 0,0 0 2 0,0 0-2 16,0 0 41-16,0 0-41 0,0 0 41 0,7 3-41 15,-7-3 76-15,0 0-76 0,0 0 76 0,0 0-76 16,0 0 77-16,0 0-77 0,0 0 77 0,7 0-77 16,-7 0 67-16,0 0-67 0,0 0 68 0,0 0-68 15,0 0 57-15,0 0-57 0,-14 5 58 0,3-3-58 0,11-2 41 16,0 0-41-16,-12 2 42 0,1-1-42 0,11-1 31 15,0 0-31-15,-7 2 31 0,0 0-31 16,7-2 22-16,0 0-22 0,0 0 23 0,-9-4-23 0,9 4 18 16,0 0-18-16,0 0 18 0,-3-10-18 0,3 10 12 15,0 0-12-15,0 0 13 0,-11-5-13 0,11 5 11 0,0 0-11 16,0 0 11-16,-7 3-11 0,7-3 7 0,0 0-7 16,0 0 7-16,6 9-7 0,-1 1-1171 0</inkml:trace>
  <inkml:trace contextRef="#ctx0" brushRef="#br0" timeOffset="172608.92">33046 9930 974 0,'0'0'0'0,"0"0"99"0,0 0-99 15,-17 3 100-15,8-3-100 0,9 0 72 0,0 0-72 0,0 0 72 16,0 0-72-16,0 0 25 0,0 0-25 0,12 9 25 16,31 3-25-16,-43-12 47 0,0 0-47 0,51 12 47 15,7-5-47-15,-58-7 43 0,0 0-43 0,60 2 43 16,5 0-43-16,-65-2 36 0,0 0-36 0,64 5 36 0,-4-5-36 15,-60 0 41-15,0 0-41 0,51 0 42 0,-9 0-5 16,-8 3 1-16,-11 1-16 16,-7-2 0-16,-8-2-11 15,-8 0 1-15,9 3-10 16,-9-3 0-16,0 0-1328 16</inkml:trace>
  <inkml:trace contextRef="#ctx0" brushRef="#br0" timeOffset="172984.49">33154 10127 906 0,'0'0'0'0,"0"0"91"0,0 0-91 0,21 14 91 16,4-4-91-16,-25-10 49 0,0 0-49 0,25 6 50 15,3 1-50-15,-28-7 36 0,0 0-36 0,32 3 36 16,1 0-36-16,-33-3 39 0,0 0-39 0,30 0 40 0,-7 0-40 16,-23 0 38-16,0 0-38 0,19 2 39 15,-3-2-39-15,-16 0 31 0,0 0-31 0,13-2 31 0,-6 1-31 16,-7 1 17-16,0 0-17 0,0 0 17 0,10 7-17 16,1 0-1074-16</inkml:trace>
  <inkml:trace contextRef="#ctx0" brushRef="#br0" timeOffset="173180.7">33288 10172 1003 0,'0'0'0'0,"0"0"28"0,0 0-28 16,-19 24 28-16,-1-1-28 0,20-23 24 0,0 0-24 15,-16 22 25-15,6 1-25 0,10-23 37 0,0 0-37 16,-5 24 38-16,1 4-38 0,4-28 39 0,0 0-39 15,0 29 40-15,4-3-40 0,-4-26 32 0,0 0-32 16,5 26 32-16,4 0-32 0,-1 0-935 0</inkml:trace>
  <inkml:trace contextRef="#ctx0" brushRef="#br0" timeOffset="173673.56">33350 10413 626 0,'-2'12'0'16,"2"-12"66"-16,0 0-66 0,-7 54 67 0,0-4-67 15,7-50 47-15,0 0-47 0,-5 40 47 0,-1-8-47 0,6-32 43 16,0 0-43-16,-5 25 43 0,0-6-43 0,5-19 37 16,0 0-37-16,-5 15 38 0,-1-6-38 15,6-9 31-15,0 0-31 0,-3 7 31 0,3-7-31 0,0 0 26 16,0 0-26-16,0 0 26 0,0 0-26 0,0 0 22 0,0 0-22 16,0-11 23-16,7-2-23 0,-7 13 29 0,0 0-29 15,9-21 30-15,1-7-30 0,-10 28 40 0,0 0-40 16,11-34 40-16,-1-3-40 0,-10 37 51 0,0 0-51 15,13-34 51-15,1 2-51 0,-14 32 62 0,0 0-62 16,14-24 62-16,0 0-62 0,-14 24 56 0,0 0-56 16,12-23 57-16,-3 10-57 0,-9 13 46 0,0 0-46 15,7-6 46-15,-7 6-46 0,0 0 40 0,0 0-40 16,11-1 40-16,5 4-40 0,-16-3 30 0,0 0-30 0,19 16 31 16,2 3-31-16,-21-19 25 0,0 0-25 0,13 26 25 15,-15 1-25-15,2-27 21 0,0 0-21 0,-13 21 22 16,-6-4-22-16,19-17 17 0,0 0-17 0,-18 13 17 15,6-6-17-15,12-7 3 0,0 0-3 0,-7 3 4 16,7-3-4-16,0 0-1454 0</inkml:trace>
  <inkml:trace contextRef="#ctx0" brushRef="#br0" timeOffset="174704.75">32745 9688 721 0,'0'0'0'0,"0"0"47"0,0 0-47 0,42 7 47 16,-8-2-47-16,-34-5 37 0,0 0-37 0,30 5 38 15,-6 2-38-15,-24-7 44 0,0 0-44 0,20 7 45 16,-4-2-45-16,-16-5 47 0,0 0-47 0,10 3 48 16,-10-3-48-16,0 0 41 0,0 0-41 0,9 0 41 15,-9 0-41-15,0 0 35 0,0 0-35 0,0 0 36 0,7 4-36 16,-7-4 31-16,0 0-31 0,0 0 31 0,0 0-31 16,0 0 27-16,0 0-27 0,-18-4 28 0,-1 4-28 15,19 0 26-15,0 0-26 0,-25 0 26 0,-3 0-26 16,28 0 22-16,0 0-22 0,-28-5 23 0,1 4-23 15,27 1 20-15,0 0-20 0,-22 0 21 0,2-2-21 16,20 2 15-16,0 0-15 0,-19-2 15 0,-2 0-15 16,21 2 12-16,0 0-12 0,-20 0 13 0,8 2-13 0,12-2 13 15,0 0-13-15,-5 2 13 0,5-2-13 0,0 0 13 16,0 0-13-16,0 0 14 0,0 0-14 0,0 0 16 16,0 0-16-16,0 0 16 0,10 8-16 0,-10-8 16 0,0 0-16 15,25 4 17-15,22-1-17 0,-47-3 14 0,0 0-14 16,48 6 15-16,-18-6-15 0,-30 0 23 15,0 0-23-15,23 1 24 0,3 3-24 0,-26-4 15 0,0 0-15 16,23 3 16-16,-10 1-16 0,-13-4 11 16,0 0-11-16,19 0 12 0,18 8-12 0,2 1-1279 0</inkml:trace>
</inkml:ink>
</file>

<file path=ppt/ink/ink2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7:19:23.6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context xml:id="ctx1">
      <inkml:inkSource xml:id="inkSrc202">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8T07:23:11.351"/>
    </inkml:context>
  </inkml:definitions>
  <inkml:trace contextRef="#ctx0" brushRef="#br0">4101 4744 1178 0,'0'0'0'0,"0"0"117"16,0 0-117-16,-18 64 117 0,4 9-117 0,14-73 95 0,0 0-95 0,-18 72 96 16,-5 5-96-16,23-77 63 0,0 0-63 0,-26 78 63 15,-6 13-63-15,32-91 40 0,0 0-40 0,-30 87 41 16,-3-8-41-16,33-79 23 0,0 0-23 0,-32 70 23 16,5-18-23-16,27-52 17 0,0 0-17 0,-23 45 17 15,9-13-17-15,14-32 5 0,0 0-5 0,-3 21 5 16,6-10-5-16,3-3-1365 0</inkml:trace>
  <inkml:trace contextRef="#ctx0" brushRef="#br0" timeOffset="430.88">4025 4808 1022 0,'3'12'0'0,"-3"-12"20"15,0 0-20-15,20 42 21 0,3 1-21 0,-23-43 4 16,0 0-4-16,35 42 5 0,9-6-5 0,-44-36 25 0,0 0-25 16,48 31 26-16,-1-2-26 0,-47-29 51 0,0 0-51 15,50 32 51-15,-10 4-51 0,-40-36 70 0,0 0-70 16,41 45 71-16,-4 0-71 0,-37-45 77 0,0 0-77 15,35 45 77-15,-1 2-77 0,-34-47 62 0,0 0-62 0,35 38 62 16,-3 2-62-16,-32-40 48 0,0 0-48 0,23 31 49 16,-11-11-49-16,-12-20 34 0,0 0-34 0,5 18 35 15,-10-3-35-15,5-15 27 0,0 0-27 0,-12 16 27 16,-11-7-27-16,23-9 20 0,0 0-20 0,-36 12 20 16,-6-5-20-16,42-7 28 0,0 0-28 0,-58 0 28 15,-20-4-28-15,78 4 32 0,0 0-32 0,-84 0 32 16,-3 4-32-16,87-4 36 0,0 0-36 0,-76 12 36 15,18 0-36-15,58-12 24 0,0 0-24 0,-42 14 24 16,3 5-24-16,39-19 17 0,0 0-17 0,-25 24 17 16,9 0-17-16,2 0-1574 0</inkml:trace>
  <inkml:trace contextRef="#ctx0" brushRef="#br0" timeOffset="1181.08">4859 4974 1076 0,'0'0'0'0,"0"0"0"0,0 0 0 16,0 0 29-16,0 0-29 0,16 31 30 0,5-10-30 15,-21-21 52-15,0 0-52 0,27 24 52 0,-5 1-52 16,-22-25 95-16,0 0-95 0,23 24 95 0,-8 4-95 0,-15-28 72 16,0 0-72-16,8 32 72 0,-8 13-72 0,0-45 63 0,0 0-63 15,-5 40 64-15,0-7-64 0,5-33 53 0,0 0-53 16,-7 24 54-16,1-15-54 0,6-9 40 0,0 0-40 15,0 0 41-15,-8-5-41 0,8 5 36 0,0 0-36 16,0-28 37-16,0-20-37 0,0 48 28 0,0 0-28 16,3-54 29-16,2-1-29 0,-5 55 23 0,0 0-23 0,13-49 24 15,1 9-24-15,-14 40 18 0,0 0-18 0,28-33 19 16,11 16-19-16,-39 17 19 0,0 0-19 0,51-10 20 16,16 13-20-16,-67-3 18 0,0 0-18 0,64 9 18 15,-6 13-18-15,-58-22 15 0,0 0-15 0,49 30 16 16,-12 6-16-16,-37-36 15 0,0 0-15 0,23 49 16 15,-11 8-16-15,-12-57 13 0,0 0-13 0,6 55 14 16,-3-1-14-16,-3-54 10 0,0 0-10 0,7 36 10 16,9-20-10-16,2-4-1655 0</inkml:trace>
  <inkml:trace contextRef="#ctx0" brushRef="#br0" timeOffset="4051.38">6224 5075 1043 0,'0'0'0'0,"0"0"0"0,0 0 0 15,0 0 52-15,0 0-52 0,23 5 53 0,25-10-53 0,-48 5 96 16,0 0-96-16,55-7 96 0,8-2-96 0,-63 9 76 15,0 0-76-15,64-9 76 0,-15 2-76 0,-49 7 16 16,0 0-16-16,37-5 16 0,-7-2-16 0,-30 7 3 0,0 0-3 16,16 4 4-16,-9 8-4 0,-2 0-1089 0</inkml:trace>
  <inkml:trace contextRef="#ctx0" brushRef="#br0" timeOffset="4233.46">6245 5268 1356 0,'0'0'0'0,"2"9"0"16,2 8 0-16,-4-17 6 0,0 0-6 0,9 23 7 15,8-9-7-15,-17-14 17 0,0 0-17 0,27 10 17 16,15-8-17-16,-42-2 33 0,0 0-33 0,53-9 34 16,12-8-34-16,-65 17 31 0,0 0-31 0,71-31 31 15,1-11-31-15,0 2-1089 0</inkml:trace>
  <inkml:trace contextRef="#ctx0" brushRef="#br0" timeOffset="5015.07">7881 4460 975 0,'-6'21'0'0,"6"-21"125"0,0 0-125 0,-31 42 126 16,-19 25-126-16,50-67 101 0,0 0-101 0,-49 85 101 16,1 12-101-16,48-97 63 0,0 0-63 15,-42 102 63-15,5-10-63 0,37-92 34 0,0 0-34 0,-30 81 35 16,10-1-35-16,20-80 24 0,0 0-24 0,-17 62 25 16,4-19-25-16,13-43 16 0,0 0-16 0,-5 33 16 15,5-21-16-15,0-12 5 0,0 0-5 0,0 0 6 16,9-21-6-16,-9 21-6 0,0 0 6 0,11-36-5 15,10-25 5-15,2 1-1218 0</inkml:trace>
  <inkml:trace contextRef="#ctx0" brushRef="#br0" timeOffset="5332.99">7741 4618 846 0,'9'-7'0'16,"-9"7"1"-16,0 0-1 0,35-33 2 0,-3 12-2 16,-32 21 8-16,0 0-8 0,32-7 8 0,0 16-8 15,-32-9 23-15,0 0-23 0,35 19 24 0,-2 5-24 16,-33-24 55-16,0 0-55 0,32 37 56 0,-2 14-56 15,-30-51 79-15,0 0-79 0,28 58 80 0,2 6-80 0,-30-64 70 16,0 0-70-16,32 57 70 0,-7-9-70 0,-25-48 56 16,0 0-56-16,23 40 57 0,-2-14-57 0,-21-26 48 15,0 0-48-15,19 22 49 0,-6-8-49 0,-13-14 34 16,0 0-34-16,12 12 35 0,-3-8-35 0,-9-4 27 0,0 0-27 16,0 0 27-16,7 7-27 0,-7-7 30 0,0 0-30 15,0 0 31-15,-7 5-31 0,7-5 28 0,0 0-28 16,-18 3 28-16,-21 1-28 0,39-4 29 0,0 0-29 0,-54 5 29 15,-20 7-29-15,74-12 42 0,0 0-42 0,-89 19 43 16,-11 2-43-16,100-21 39 0,0 0-39 0,-95 29 39 16,22-1-39-16,73-28 21 0,0 0-21 0,-49 28 21 15,17-11-21-15,32-17 11 0,0 0-11 0,-18 10 11 16,18-10-11-16,0 0-1483 0</inkml:trace>
  <inkml:trace contextRef="#ctx0" brushRef="#br0" timeOffset="5914.91">8569 4801 1356 0,'7'19'0'0,"-7"-19"87"0,0 0-87 0,19 54 88 15,-5-11-88-15,-14-43 70 0,0 0-70 0,7 33 71 16,-7-12-71-16,0-21 40 0,0 0-40 0,0 15 41 15,-3-8-41-15,3-7 28 0,0 0-28 0,0 0 29 16,0-10-29-16,0 10 26 0,0 0-26 0,5-30 26 16,11-18-26-16,-16 48 25 0,0 0-25 0,19-64 25 15,8-9-25-15,-27 73 24 0,0 0-24 0,31-65 24 0,5 16-24 16,-36 49 24-16,0 0-24 0,40-31 24 0,6 14-24 16,-46 17 19-16,0 0-19 0,46 0 20 0,-2 12-20 15,-44-12 16-15,0 0-16 0,37 33 17 0,-10 20-17 16,-27-53 13-16,0 0-13 0,14 64 14 0,-11 9-14 15,-3-73 10-15,0 0-10 0,0 73 10 0,0-4-10 16,0-69 8-16,0 0-8 0,9 55 8 0,5-13-8 0,0 1-1548 16</inkml:trace>
  <inkml:trace contextRef="#ctx0" brushRef="#br0" timeOffset="11458.57">9614 4305 1262 0,'-8'-2'0'0,"8"2"150"0,0 0-150 16,-41 5 151-16,-3 19-151 0,44-24 102 0,0 0-102 15,-41 43 103-15,8 27-103 0,33-70 51 0,0 0-51 16,-30 88 51-16,11 18-51 0,19-106 38 0,0 0-38 15,-9 112 39-15,9-1-39 0,0-111 26 0,0 0-26 16,14 109 26-16,12-5-26 0,-26-104 17 0,0 0-17 0,41 93 17 16,10-8-17-16,-51-85 14 0,0 0-14 0,53 64 14 15,-9-28-14-15,2 1-1486 0</inkml:trace>
  <inkml:trace contextRef="#ctx0" brushRef="#br0" timeOffset="11784.94">10020 4699 1558 0,'-12'5'0'15,"12"-5"11"-15,0 0-11 0,-27 40 11 0,8 15-11 16,19-55 2-16,0 0-2 0,-5 58 2 0,13-5-2 15,-8-53 10-15,0 0-10 0,25 43 10 0,16-13-10 16,-41-30 25-16,0 0-25 0,44 24 26 0,2-12-26 0,-46-12 41 16,0 0-41-16,40 4 42 0,-4-13-42 0,-36 9 43 15,0 0-43-15,26-16 43 0,-7-4-43 0,-19 20 42 16,0 0-42-16,13-31 43 0,-8-23-43 0,-5 54 29 0,0 0-29 16,0-61 30-16,-9-3-30 0,9 64 22 0,0 0-22 15,-14-48 22-15,-2 15-22 0,16 33 17 0,0 0-17 16,-19-21 17-16,-18-3-17 0,37 24 14 0,0 0-14 15,-41-16 14-15,2 13-14 0,39 3 5 0,0 0-5 16,-28 3 5-16,19 6-5 0,-5 3-1503 0</inkml:trace>
  <inkml:trace contextRef="#ctx0" brushRef="#br0" timeOffset="12014.84">10336 4308 1495 0,'23'12'0'0,"-23"-12"33"0,0 0-33 0,72 43 33 0,41 27-33 16,-113-70 6-16,0 0-6 0,115 81 7 0,-8 12-7 16,-107-93 1-16,0 0-1 0,73 108 2 0,-45 9-2 15,-28-117 25-15,0 0-25 0,-2 130 26 0,-33-2-26 16,35-128 55-16,0 0-55 0,-55 118 56 0,-17-25-56 15,-1 4-1245-15</inkml:trace>
  <inkml:trace contextRef="#ctx0" brushRef="#br0" timeOffset="12664.34">11673 4966 733 0,'11'3'0'0,"-11"-3"84"16,0 0-84-16,52 5 84 0,7-8-84 0,-59 3 77 0,0 0-77 16,60-12 77-16,-2-13-77 0,-58 25 52 0,0 0-52 15,49-29 53-15,-14-4-53 0,-35 33 56 0,0 0-56 16,25-48 56-16,-11-13-56 0,-14 61 88 0,0 0-88 15,2-55 88-15,-13 15-88 0,11 40 74 0,0 0-74 16,-24-29 75-16,-24 4-75 0,48 25 58 0,0 0-58 16,-55-8 59-16,-4 13-59 0,59-5 44 0,0 0-44 15,-62 28 44-15,11 17-44 0,51-45 35 0,0 0-35 16,-39 55 35-16,14 19-35 0,25-74 32 0,0 0-32 0,-16 76 33 16,14-6-33-16,2-70 29 0,0 0-29 0,13 55 29 15,17-1-29-15,-30-54 24 0,0 0-24 0,51 48 25 16,20-5-25-16,-71-43 21 0,0 0-21 0,79 37 22 15,-1-13-22-15,-78-24 15 0,0 0-15 0,81 17 16 16,3-5-16-16,-1-3-1529 0</inkml:trace>
  <inkml:trace contextRef="#ctx0" brushRef="#br0" timeOffset="13164.56">12486 4296 1073 0,'0'0'0'0,"0"0"64"0,0 0-64 0,32-9 64 0,3 1-64 15,-35 8 58-15,0 0-58 0,48-7 59 0,19 1-59 16,-67 6 65-16,0 0-65 0,76-6 66 0,5-3-66 15,-81 9 57-15,0 0-57 0,74-4 58 0,-21 1-58 16,-53 3 50-16,0 0-50 0,35 3 51 0,-12 1-51 16,0-1-1189-16</inkml:trace>
  <inkml:trace contextRef="#ctx0" brushRef="#br0" timeOffset="13665.45">13615 3867 1087 0,'0'0'167'15,"-14"5"0"-15,2 4-79 16,6 10 1-16,3 10-45 16,8 11 0-16,7 15-7 15,6 2 0-15,5 4-8 16,3-4 1-16,-1 4-30 0,-25-61 24 16,0 0-24-16,27 51 25 0,-1-11-25 15,-26-40 21-15,0 0-21 0,26 24 22 0,1-6-22 0,-27-18 22 16,0 0-22-16,25 7 22 0,-8-11-22 0,-17 4 16 0,0 0-16 15,14-8 16-15,-1-8-16 0,-13 16 6 0,0 0-6 16,5-21 6-16,2 2-6 0,0 2-1440 0</inkml:trace>
  <inkml:trace contextRef="#ctx0" brushRef="#br0" timeOffset="13840.09">13417 4170 1287 0,'7'-4'0'0,"-7"4"93"0,0 0-93 0,29-3 94 15,8-3-94-15,-37 6 30 0,0 0-30 0,46-10 31 16,15-2-31-16,-61 12 0 0,0 0 0 0,73-9 1 16,8-3-1-16,-4 4-1092 0</inkml:trace>
  <inkml:trace contextRef="#ctx0" brushRef="#br0" timeOffset="14249.74">14365 3884 1248 0,'-4'40'60'0,"-6"41"1"16,-8 13-26-16,-5 3 0 16,0-1-35-16,23-96 30 0,0 0-30 0,-21 92 30 0,-2-14-30 15,23-78 26-15,0 0-26 0,-18 71 26 0,8-2-26 16,1-3-1104-16</inkml:trace>
  <inkml:trace contextRef="#ctx0" brushRef="#br0" timeOffset="14684.52">14668 4247 1218 0,'0'0'0'0,"0"0"104"0,0 0-104 0,35-3 105 15,9 1-105-15,-44 2 83 0,0 0-83 0,55-3 84 0,12-4-84 16,-67 7 43-16,0 0-43 0,78-9 44 15,8 1-44-15,-86 8 49 0,0 0-49 0,76-4 50 16,-21-1-50-16,-55 5 41 0,0 0-41 0,40-4 41 0,-12 1-41 16,-28 3 32-16,0 0-32 0,22 3 32 0,-15 1-32 15,2 1-1385-15</inkml:trace>
  <inkml:trace contextRef="#ctx0" brushRef="#br0" timeOffset="14876.87">14938 4303 1537 0,'0'8'0'0,"0"-8"54"0,0 0-54 16,10 52 54-16,5 5-54 0,-15-57 46 0,0 0-46 0,17 58 46 15,4-10-46-15,-21-48 6 0,0 0-6 16,18 45 7-16,-9 2-7 0,1 1-1253 0</inkml:trace>
  <inkml:trace contextRef="#ctx0" brushRef="#br0" timeOffset="15325.93">15548 4692 768 0,'13'31'0'0,"-13"-31"95"0,0 0-95 0,19 64 96 16,-1 2-96-16,-18-66 65 0,0 0-65 0,10 52 66 15,-6-16-66-15,-4-36 0 0,0 0 0 0,3 21 0 16,-6-12 0-16,1-2-758 0</inkml:trace>
  <inkml:trace contextRef="#ctx0" brushRef="#br0" timeOffset="15521.28">15566 4469 1192 0,'10'-9'0'15,"-10"9"34"-15,0 0-34 0,45-24 35 0,4 5-35 16,-49 19 14-16,0 0-14 0,44-5 15 0,-7 13-15 16,-37-8 25-16,0 0-25 0,23 21 26 0,-18 10-26 15,-5-31 54-15,0 0-54 0,-10 33 55 0,-22 0-55 16,32-33 62-16,0 0-62 0,-41 31 62 0,-3-13-62 0,44-18 42 15,0 0-42-15,-42 15 42 0,3-3-42 0,-1 4-1184 16</inkml:trace>
  <inkml:trace contextRef="#ctx0" brushRef="#br0" timeOffset="15951.53">15950 3836 1050 0,'18'0'96'15,"46"20"1"-15,17 29-4 16,17 18 1-16,26 15-40 15,-13 18 1-15,-28 21-55 0,-83-121 64 16,0 0-64-16,49 149 65 0,-45 29-65 0,-4-178 45 16,0 0-45-16,-41 170 46 0,-45-13-46 0,86-157 11 15,0 0-11-15,-104 139 11 0,-4-23-11 0,-1 1-1276 0</inkml:trace>
  <inkml:trace contextRef="#ctx0" brushRef="#br0" timeOffset="16571.29">15529 4453 1023 0,'0'0'0'0,"0"0"67"0,0 0-67 0,14 0 68 16,-9 0-68-16,-5 0 40 0,0 0-40 0,0 0 40 15,7 19-40-15,-7-19 62 0,0 0-62 0,6 18 63 16,-5 6-63-16,-1-24 61 0,0 0-61 0,-1 28 62 0,1-1-62 16,0-27 52-16,0 0-52 0,-4 33 53 0,1 7-53 15,3-40 42-15,0 0-42 0,-2 42 43 0,4-11-43 16,-1 2-1197-16</inkml:trace>
  <inkml:trace contextRef="#ctx0" brushRef="#br0" timeOffset="17498.25">13336 3796 621 0,'-17'46'129'15,"-8"41"1"-15,2 20-27 16,16 8 1-16,16-3-104 0,-9-112 76 16,0 0-76-16,30 109 77 0,17-9-77 0,-47-100 0 0,0 0 0 15,67 94 0-15,13 3 0 0,1-4-870 0</inkml:trace>
  <inkml:trace contextRef="#ctx0" brushRef="#br0" timeOffset="19314.62">19787 910 733 0,'-3'16'0'0,"3"-16"135"0,0 0-135 16,-6 57 136-16,6 23-136 0,0-80 95 0,0 0-95 15,11 72 96-15,5-15-96 0,-16-57 82 0,0 0-82 16,18 45 82-16,1-17-82 0,-19-28 52 0,0 0-52 16,26 17 52-16,3-5-52 0,-29-12 33 0,0 0-33 15,31 0 33-15,-1-12-33 0,-30 12 26 0,0 0-26 0,29-29 26 16,1-23-26-16,-30 52 24 0,0 0-24 0,24-52 24 16,-10 16-24-16,-14 36 21 0,0 0-21 0,9-21 21 15,-2 5-21-15,-7 16 17 0,0 0-17 0,14-1 17 16,9 2-17-16,-23-1 14 0,0 0-14 0,29 16 15 15,1 15-15-15,-30-31 12 0,0 0-12 0,33 36 13 16,6 1-13-16,-39-37 9 0,0 0-9 0,37 26 10 16,7-11-10-16,-44-15 7 0,0 0-7 0,39 4 8 15,-6-11-8-15,-33 7 7 0,0 0-7 0,25-30 7 16,0-15-7-16,-25 45 6 0,0 0-6 0,14-55 6 0,-11 3-6 16,-3 52 7-16,0 0-7 0,-10-50 7 0,-11-2-7 15,21 52 9-15,0 0-9 0,-23-40 9 0,3 11-9 16,20 29 9-16,0 0-9 0,-10-23 9 0,3 11-9 15,7 12 6-15,0 0-6 0,-2-8 7 0,2 8-7 16,0 0 5-16,0 0-5 0,5-16 5 0,9-1-5 16,-14 17 4-16,0 0-4 0,23-31 4 0,11-8-4 0,-34 39 3 15,0 0-3-15,42-39 4 0,6-1-4 0,-48 40 2 16,0 0-2-16,46-33 2 0,-13 2-2 0,-33 31 1 16,0 0-1-16,21-33 2 0,-12-12-2 0,-9 45 2 15,0 0-2-15,-5-52 2 0,-11-9-2 0,16 61 3 0,0 0-3 16,-25-48 4-16,-1 19-4 0,26 29 5 0,0 0-5 15,-30-11 6-15,7 27-6 0,23-16 9 0,0 0-9 16,-14 36 10-16,3 25-10 0,11-61 11 0,0 0-11 16,-3 72 12-16,8 8-12 0,-5-80 11 0,0 0-11 15,14 81 12-15,11 4-12 0,-25-85 12 0,0 0-12 0,28 85 13 16,0-7-13-16,-28-78 11 0,0 0-11 0,27 79 12 16,-1 6-12-16,-26-85 11 0,0 0-11 0,19 69 11 15,3-24-11-15,-22-45 15 0,0 0-15 0,23 28 16 16,-2-16-16-16,-21-12 16 0,0 0-16 0,23-15 16 15,5-23-16-15,-28 38 16 0,0 0-16 0,28-44 17 16,-5 8-17-16,-23 36 13 0,0 0-13 0,19-28 13 16,-3 8-13-16,-16 20 8 0,0 0-8 0,21-13 8 15,4 8-8-15,-25 5 6 0,0 0-6 0,34 0 6 16,6 9-6-16,-40-9 5 0,0 0-5 0,39 12 5 0,-5-3-5 16,-34-9 3-16,0 0-3 0,30 7 3 0,-4-7-3 15,-26 0 2-15,0 0-2 0,21 0 3 0,-5-4-3 16,-16 4 1-16,0 0-1 0,16-12 2 0,-4-7-2 15,-12 19 0-15,0 0 0 0,13-24 1 0,-6-2-1 16,-7 26 0-16,0 0 0 0,1-31 1 0,-4 6-1 16,3 25 0-16,0 0 0 0,-7-17 1 0,-2 10-1 15,9 7 0-15,0 0 0 0,-9 7 1 0,6 14-1 0,3-21 0 16,0 0 0-16,0 33 1 0,7 7-1 0,-7-40 0 16,0 0 0-16,9 45 0 0,3 3 0 0,-12-48 0 15,0 0 0-15,19 36 0 0,-1-11 0 0,-18-25 0 0,0 0 0 16,23 12 0-16,5-12 0 0,-28 0 0 15,0 0 0-15,30-16 0 0,9-17 0 0,-39 33 0 0,0 0 0 16,44-41 0-16,5 1 0 0,-49 40 0 0,0 0 0 16,44-33 0-16,-12 9 0 0,-32 24 0 0,0 0 0 0,23-23 0 15,-5 6 0-15,-18 17 0 0,0 0 0 16,19-12 1-16,8 8-1 0,-27 4 1 0,0 0-1 0,28 7 1 16,-2 5-1-16,-26-12 0 0,0 0 0 0,23 25 1 15,-2 4-1-15,-21-29 0 0,0 0 0 0,22 33 1 16,1-2-1-16,-23-31 1 0,0 0-1 0,22 28 1 15,1-7-1-15,-23-21 1 0,0 0-1 0,25 12 1 16,-2-16-1-16,-23 4 1 0,0 0-1 0,26-17 1 16,4-7-1-16,-30 24 1 0,0 0-1 0,25-28 1 15,-11 7-1-15,-14 21 0 0,0 0 0 0,9-24 1 16,-4-12-1-16,-5 36 0 0,0 0 0 0,2-35 1 16,-7 18-1-16,5 17 1 0,0 0-1 0,-16-7 1 0,-10 17-1 15,26-10 2-15,0 0-2 0,-25 18 2 0,5 9-2 16,20-27 3-16,0 0-3 0,-3 37 4 0,12 11-4 15,-9-48 5-15,0 0-5 0,26 48 6 0,15-3-6 16,-41-45 7-16,0 0-7 0,51 40 8 0,11-10-8 16,-62-30 3-16,0 0-3 0,68 19 3 0,14-14-3 15,-5 2-1673-15</inkml:trace>
  <inkml:trace contextRef="#ctx0" brushRef="#br0" timeOffset="19767.06">23264 647 1026 0,'0'0'0'16,"0"0"172"-16,0 0-172 0,65-15 173 0,8 9-173 16,-73 6 112-16,0 0-112 0,86-6 112 0,23 0-112 15,-109 6 73-15,0 0-73 0,115-7 74 0,0-1-74 16,-115 8 56-16,0 0-56 0,109-7 57 0,-8-5-57 16,-101 12 44-16,0 0-44 0,75-14 44 0,-29 7-44 0,-46 7 29 15,0 0-29-15,27-5 30 0,-13-2-30 0,-14 7 11 16,0 0-11-16,0 0 12 0,-9 12-12 0,-3 0-1459 0</inkml:trace>
  <inkml:trace contextRef="#ctx0" brushRef="#br0" timeOffset="19931.08">23636 725 1379 0,'4'23'0'0,"-4"-23"56"0,0 0-56 0,12 65 57 15,7 5-57-15,-19-70 56 0,0 0-56 0,16 76 57 16,0 0-57-16,-16-76 2 0,0 0-2 0,20 69 3 16,4-5-3-16,1 2-1148 0</inkml:trace>
  <inkml:trace contextRef="#ctx0" brushRef="#br0" timeOffset="20317.3">24084 1156 1317 0,'0'52'0'15,"0"-52"84"-15,0 0-84 0,-2 81 85 0,-6-3-85 16,8-78 40-16,0 0-40 0,-15 73 41 0,-4-6-41 0,19-67 14 16,0 0-14-16,-19 61 14 0,3-20-14 15,16-41 20-15,0 0-20 0,-9 37 21 0,0-18-21 0,9-19 28 16,0 0-28-16,-3 8 28 0,3-8-28 0,0 0 31 0,0 0-31 15,-2-27 31-15,5-27-31 0,-3 54 30 0,0 0-30 16,6-60 30-16,1-8-30 0,-7 68 25 0,0 0-25 16,10-69 26-16,4-4-26 0,-14 73 27 0,0 0-27 15,16-78 27-15,5 2-27 0,-21 76 26 0,0 0-26 16,25-60 26-16,2 20-26 0,-27 40 28 0,0 0-28 16,31-30 28-16,8 11-28 0,-39 19 24 0,0 0-24 0,37-12 24 15,0 9-24-15,-37 3 21 0,0 0-21 0,28 10 22 16,-13 7-22-16,-15-17 15 0,0 0-15 0,1 32 16 15,-15 4-16-15,14-36 11 0,0 0-11 0,-32 38 12 16,-13-3-12-16,45-35 6 0,0 0-6 0,-50 26 6 16,4-7-6-16,46-19 0 15,0 0 0-15,-30 12 1 0,14-9-1 0,1-1-1579 0</inkml:trace>
  <inkml:trace contextRef="#ctx0" brushRef="#br0" timeOffset="20702.16">24869 990 1018 0,'0'0'0'0,"0"0"73"0,0 0-73 0,35 2 74 16,9-4-74-16,-44 2 55 0,0 0-55 0,52-4 56 16,2 4-56-16,-54 0 50 0,0 0-50 0,51 0 50 15,-12-3-50-15,-39 3 27 0,0 0-27 0,30 0 28 16,-9-4-28-16,1 3-1014 0</inkml:trace>
  <inkml:trace contextRef="#ctx0" brushRef="#br0" timeOffset="20865.28">24922 1232 1380 0,'23'2'0'16,"-23"-2"42"-16,0 0-42 0,69 0 43 0,12-9-43 16,-81 9 16-16,0 0-16 0,81-15 16 0,0-3-16 15,-81 18-3-15,0 0 3 0,79-27-2 0,3-13 2 0,-1 2-1059 16</inkml:trace>
  <inkml:trace contextRef="#ctx0" brushRef="#br0" timeOffset="21664.91">26143 862 1098 0,'10'21'0'0,"-10"-21"54"15,0 0-54-15,20 46 54 0,-8 3-54 0,-12-49 19 0,0 0-19 16,5 53 19-16,-10 3-19 16,5-56 34-16,0 0-34 0,-7 45 34 0,2-18-34 0,5-27 45 0,0 0-45 15,-2 14 46-15,4-7-46 0,-2-7 47 0,0 0-47 0,7-8 48 16,3-24-48-16,-10 32 44 0,0 0-44 0,13-41 44 15,2-2-44-15,-15 43 36 0,0 0-36 0,16-49 37 16,-2 4-37-16,-14 45 31 0,0 0-31 0,20-43 31 16,6 5-31-16,-26 38 27 0,0 0-27 0,37-31 28 15,14 6-28-15,-51 25 26 0,0 0-26 0,55-8 26 16,0 25-26-16,-55-17 25 0,0 0-25 0,47 28 25 16,-11 8-25-16,-36-36 22 0,0 0-22 0,23 40 23 15,-11-4-23-15,-12-36 22 0,0 0-22 0,4 37 23 16,-8-4-23-16,4-33 22 0,0 0-22 0,-5 32 23 15,1 3-23-15,4-35 21 0,0 0-21 0,0 24 21 0,0-24-21 16,0 0 19-16,0 0-19 0,2-7 20 0,7-17-20 16,-9 24 18-16,0 0-18 0,12-29 18 0,-1 1-18 15,-11 28 15-15,0 0-15 0,12-36 16 0,4-16-16 16,-16 52 11-16,0 0-11 0,14-42 12 0,-7 23-12 16,-7 19 10-16,0 0-10 0,9-12 11 0,12 3-11 15,-21 9 8-15,0 0-8 0,23 4 8 0,5 13-8 16,-28-17 6-16,0 0-6 0,25 24 7 0,-9 8-7 15,-16-32 5-15,0 0-5 0,10 36 5 0,1 5-5 0,-11-41 1 16,0 0-1-16,9 44 1 0,5-6-1 0,-2 5-1625 16</inkml:trace>
  <inkml:trace contextRef="#ctx0" brushRef="#br0" timeOffset="22533.77">26989 1002 1310 0,'7'0'0'0,"-7"0"60"0,0 0-60 0,34-3 61 16,-4-4-61-16,-30 7 32 0,0 0-32 0,21-6 33 15,-5-2-33-15,-16 8 32 0,0 0-32 0,18-12 33 16,3-13-33-16,-21 25 35 0,0 0-35 0,19-34 35 16,-8-8-35-16,-11 42 31 0,0 0-31 0,3-36 32 15,-8 5-32-15,5 31 27 0,0 0-27 0,-11-18 27 16,-5 18-27-16,16 0 25 0,0 0-25 0,-19 13 26 15,-4 14-26-15,23-27 22 0,0 0-22 0,-28 37 23 0,1 8-23 16,27-45 20-16,0 0-20 0,-17 45 20 0,8 0-20 16,9-45 16-16,0 0-16 0,2 52 17 0,12 8-17 15,-14-60 12-15,0 0-12 0,23 52 12 0,7-19-12 16,-30-33 9-16,0 0-9 0,47 15 10 0,29-11-10 16,-76-4 5-16,0 0-5 0,88-16 6 0,2-17-6 15,-90 33 4-15,0 0-4 0,87-43 5 0,-8-2-5 0,-79 45 2 16,0 0-2-16,71-45 2 0,-17 2-2 15,-54 43 1-15,0 0-1 0,37-42 2 0,-24 3-2 0,-13 39 2 16,0 0-2-16,-7-45 3 0,-20 5-3 16,27 40 2-16,0 0-2 0,-33-24 2 0,-10 24-2 0,43 0 3 15,0 0-3-15,-40 20 3 0,3 20-3 0,37-40 4 16,0 0-4-16,-34 49 5 0,8-1-5 0,26-48 5 0,0 0-5 16,-18 52 6-16,9-4-6 0,9-48 6 0,0 0-6 15,0 45 6-15,11-8-6 0,-11-37 6 0,0 0-6 0,12 27 7 16,1-14-7-16,-13-13 6 0,0 0-6 15,12 0 6-15,4-13-6 0,-16 13 5 0,0 0-5 0,23-27 5 16,12-13-5-16,-35 40 4 0,0 0-4 0,35-42 4 16,-8 11-4-16,-27 31 4 0,0 0-4 0,26-29 5 15,15-7-5-15,-41 36 4 0,0 0-4 0,37-32 5 16,-14 15-5-16,-23 17 4 0,0 0-4 0,23 0 4 16,7 12-4-16,-30-12 5 0,0 0-5 0,30 18 5 15,-4 1-5-15,-26-19 4 0,0 0-4 0,21 20 4 16,-1-4-4-16,-20-16 3 0,0 0-3 0,16 14 4 15,1-4-4-15,-17-10 3 0,0 0-3 0,16 5 3 0,-7-1-3 16,-9-4 2-16,0 0-2 0,9-9 3 0,5-6-3 16,-14 15 2-16,0 0-2 0,18-21 3 0,1-7-3 15,-19 28 2-15,0 0-2 0,18-21 3 0,-10 14-3 16,-8 7 3-16,0 0-3 0,7-5 4 0,1 5-4 16,-8 0 4-16,0 0-4 0,10 5 4 0,2 8-4 15,-12-13 5-15,0 0-5 0,13 15 5 0,-6 6-5 16,-7-21 5-16,0 0-5 0,5 19 6 0,0-5-6 15,-5-14 5-15,0 0-5 0,8 10 5 0,-1-10-5 16,-7 0 5-16,0 0-5 0,7 0 5 0,1-3-5 0,-8 3 4 16,0 0-4-16,18-9 5 0,12-10-5 0,-30 19 5 15,0 0-5-15,32-21 5 0,-7 2-5 0,-25 19 4 0,0 0-4 16,22-14 4-16,1 2-4 0,-23 12 3 0,0 0-3 16,29-7 4-16,4 2-4 0,-33 5 6 0,0 0-6 15,32 5 7-15,-7 7-7 0,-25-12 10 0,0 0-10 16,17 19 10-16,-12 7-10 0,-5-26 12 0,0 0-12 15,0 32 12-15,-3-5-12 0,3-27 8 0,0 0-8 0,-2 26 9 16,7 2-9-16,3 0-1675 0</inkml:trace>
  <inkml:trace contextRef="#ctx0" brushRef="#br0" timeOffset="23222.68">29268 1083 917 0,'7'0'0'0,"-7"0"134"0,0 0-134 15,32-15 134-15,23-15-134 0,-55 30 41 0,0 0-41 0,58-39 41 16,-3-10-41-16,-55 49 36 0,0 0-36 0,44-60 36 16,-9-10-36-16,-35 70 28 0,0 0-28 0,25-72 29 15,-13-1-29-15,-12 73 25 0,0 0-25 0,0-64 25 16,-11 3-25-16,11 61 20 0,0 0-20 0,-17-52 20 16,-8 4-20-16,25 48 16 0,0 0-16 0,-26-33 17 15,4 17-17-15,22 16 20 0,0 0-20 0,-19 7 20 16,1 23-20-16,18-30 18 0,0 0-18 0,-12 45 19 15,7 10-19-15,5-55 12 0,0 0-12 0,2 57 13 16,12 7-13-16,-14-64 9 0,0 0-9 0,23 64 10 16,5 2-10-16,-28-66 7 0,0 0-7 0,35 56 7 0,-1-15-7 15,-34-41 8-15,0 0-8 0,31 36 8 0,-1-3-8 16,-30-33 9-16,0 0-9 0,29 24 10 0,-3-8-10 16,-26-16 9-16,0 0-9 0,23 4 10 0,-7-4-10 15,-16 0 6-15,0 0-6 0,21-16 7 0,13-12-7 16,-34 28 6-16,0 0-6 0,31-29 7 0,-11 5-7 15,-20 24 7-15,0 0-7 0,10-16 8 0,-3 4-8 0,-7 12 9 16,0 0-9-16,7-5 10 0,2 10-10 0,-9-5 9 16,0 0-9-16,9 12 10 0,-2 9-10 0,-7-21 6 15,0 0-6-15,5 22 7 0,-1-1-7 0,-4-21 4 16,0 0-4-16,2 12 5 0,-2-12-5 0,0 0 0 16,0 0 0-16,0 5 1 0,0-5-1 0,0 0-1298 0</inkml:trace>
  <inkml:trace contextRef="#ctx0" brushRef="#br0" timeOffset="23358.24">29894 635 838 0,'0'0'0'0,"0"0"6"0,0 0-6 0,-8 9 6 16,8-2-6-16,0-7 0 0,0 0 0 0,14 8 0 15,17 8 0-15,1-2-578 0</inkml:trace>
  <inkml:trace contextRef="#ctx0" brushRef="#br0" timeOffset="24035.01">30254 713 1210 0,'-10'-5'0'15,"10"5"13"-15,0 0-13 0,-43-37 14 0,8 1-14 16,35 36 10-16,0 0-10 0,-21-33 11 0,16 2-11 15,5 31 33-15,0 0-33 0,3-33 34 0,6-12-34 16,-9 45 53-16,0 0-53 0,12-43 54 0,-1 10-54 16,-11 33 60-16,0 0-60 0,9-24 60 15,-1 3-60-15,-8 21 47 0,0 0-47 0,11-12 47 0,1 8-47 0,-12 4 37 16,0 0-37-16,15 13 38 0,0 23-38 0,-15-36 28 0,0 0-28 16,15 45 29-16,-7 10-29 0,-8-55 26 0,0 0-26 15,7 66 26-15,-3 7-26 0,-4-73 22 0,0 0-22 16,3 85 23-16,1 3-23 0,-4-88 18 0,0 0-18 15,2 93 18-15,-2-1-18 0,0-92 15 0,0 0-15 16,2 85 15-16,1-25-15 0,-3-60 9 0,0 0-9 0,7 45 10 16,2-20-10-16,-9-25 6 0,0 0-6 0,9 12 6 15,-2-16-6-15,-7 4 2 0,0 0-2 0,7-24 2 16,2-24-2-16,-9 48 0 0,0 0 0 0,8-58 1 16,-4-2-1-16,-4 60 0 0,0 0 0 0,-2-61 0 15,-7 9 0-15,9 52 0 0,0 0 0 0,-12-41 0 16,-2 13 0-16,14 28 0 0,0 0 0 0,-16-19 0 15,-3 17 0-15,19 2 0 0,0 0 0 0,-23 6 1 16,-2 9-1-16,25-15 1 0,0 0-1 0,-21 21 1 16,7 7-1-16,14-28 0 0,0 0 0 0,-6 27 1 15,12-6-1-15,-6-21 0 0,0 0 0 0,16 16 1 0,8-8-1 16,-24-8 0-16,0 0 0 0,32 4 1 0,5-4-1 16,-37 0 0-16,0 0 0 0,50-7 1 0,11-5-1 15,-61 12 1-15,0 0-1 0,58-16 2 0,-19 4-2 16,-39 12 2-16,0 0-2 0,32-14 2 0,0-10-2 15,-32 24 3-15,0 0-3 0,28-28 3 0,-14 1-3 16,-14 27 4-16,0 0-4 0,5-21 4 0,-8 5-4 0,3 16 6 16,0 0-6-16,-7-5 6 0,-4 10-6 0,11-5 8 15,0 0-8-15,-10 19 8 0,1 14-8 0,9-33 10 16,0 0-10-16,-5 37 10 0,3 2-10 0,2-39 8 16,0 0-8-16,3 30 9 0,6-6-9 0,-9-24 8 0,0 0-8 15,12 16 9-15,4-4-9 0,-16-12 7 0,0 0-7 16,14 8 7-16,-5-4-7 0,-9-4 2 0,0 0-2 15,7-4 3-15,-7 4-3 0,0 0 1 0,0 0-1 16,30-20 1-16,21-17-1 0,1-3-1521 0</inkml:trace>
  <inkml:trace contextRef="#ctx0" brushRef="#br0" timeOffset="24397.87">30963 151 881 0,'7'27'51'16,"11"46"1"-16,5 20-20 16,-2-3 0-16,-5-5 20 0,-5-5 1 15,-6-4-53-15,-5-76 40 0,0 0-40 16,0 69 41-16,-5-12-41 0,5-57 26 0,0 0-26 15,-4 44 27-15,6-15-27 0,0 2-906 0</inkml:trace>
  <inkml:trace contextRef="#ctx0" brushRef="#br0" timeOffset="24619.45">30872 635 1153 0,'0'0'0'0,"0"0"27"0,0 0-27 0,33-12 28 15,27 3-28-15,-60 9 16 0,0 0-16 0,62-3 16 16,-9 3-16-16,-53 0 7 0,0 0-7 0,42 0 8 16,-5 0-8-16,-37 0 16 0,0 0-16 0,35 3 16 15,1 6-16-15,-36-9 24 0,0 0-24 0,31 9 24 16,-9 6-24-16,-22-15 28 0,0 0-28 0,14 12 29 16,-7 0-29-16,-7-12 26 0,0 0-26 0,2 13 26 0,-2-13-26 15,0 0 18-15,0 0-18 0,0 5 19 0,0-5-19 16,0 0-1051-16</inkml:trace>
  <inkml:trace contextRef="#ctx0" brushRef="#br0" timeOffset="25414.39">31461 542 995 0,'7'8'0'0,"-7"-8"70"0,0 0-70 0,17 40 71 15,-2 5-71-15,-15-45 38 0,0 0-38 0,8 40 38 16,-2-11-38-16,-6-29 56 0,0 0-56 0,3 25 57 15,-3-6-57-15,0-19 52 0,0 0-52 0,2 12 52 16,-2-12-52-16,0 0 37 0,0 0-37 0,14-4 38 16,-5-11-38-16,-9 15 30 0,0 0-30 0,10-25 31 15,-1-4-31-15,-9 29 25 0,0 0-25 0,9-31 25 16,3 7-25-16,-12 24 21 0,0 0-21 0,11-21 21 0,-6 5-21 16,-5 16 17-16,0 0-17 0,6-8 17 0,4 8-17 15,-10 0 11-15,0 0-11 0,11 8 11 0,3 4-11 16,-14-12 9-16,0 0-9 0,16 16 10 0,0 1-10 15,-16-17 7-15,0 0-7 0,17 23 7 0,-1-2-7 16,-16-21 4-16,0 0-4 0,14 15 5 0,-3-3-5 16,-11-12 4-16,0 0-4 0,9 5 5 0,-2-5-5 15,-7 0 4-15,0 0-4 0,7-3 4 0,0 1-4 16,-7 2 5-16,0 0-5 0,14-7 6 0,11-10-6 0,-25 17 6 16,0 0-6-16,28-19 6 0,-3-2-6 15,-25 21 6-15,0 0-6 0,19-21 7 0,-3 6-7 0,-16 15 8 0,0 0-8 16,12-12 9-16,-1 0-9 0,-11 12 8 0,0 0-8 15,7-9 9-15,-2 2-9 0,-5 7 10 0,0 0-10 16,9 0 10-16,7 0-10 0,-16 0 10 0,0 0-10 16,19 9 10-16,1 10-10 0,-20-19 8 0,0 0-8 0,19 21 8 15,-3-2-8-15,-16-19 6 0,0 0-6 0,14 24 7 16,-2-3-7-16,-12-21 5 0,0 0-5 16,13 17 6-16,1-7-6 0,-14-10 5 0,0 0-5 0,10 2 6 15,-10-2-6-15,0 0 4 0,0 0-4 0,16-5 5 16,5-16-5-16,-21 21 6 0,0 0-6 0,25-28 6 15,-7-5-6-15,-18 33 8 0,0 0-8 0,10-34 8 16,-6 1-8-16,-4 33 7 0,0 0-7 0,-4-28 7 16,-3 11-7-16,7 17 6 0,0 0-6 0,-12-3 6 15,-6 11-6-15,18-8 6 0,0 0-6 0,-19 19 6 16,3 9-6-16,16-28 4 0,0 0-4 0,-12 33 4 16,3 7-4-16,9-40 4 0,0 0-4 0,-5 45 4 0,3 0-4 15,2-45 7-15,0 0-7 0,5 43 7 0,7-7-7 16,-12-36 9-16,0 0-9 0,18 30 9 0,3-11-9 15,-21-19 9-15,0 0-9 0,21 13 10 0,1-6-10 16,-22-7 8-16,0 0-8 0,24-8 8 0,12-23-8 16,-1 1-1509-16</inkml:trace>
  <inkml:trace contextRef="#ctx0" brushRef="#br0" timeOffset="26665.84">32958 665 504 0,'-12'19'0'15,"12"-19"46"-15,0 0-46 0,-25 60 46 0,6 1-46 16,19-61 50-16,0 0-50 0,-7 53 50 0,14-9-50 16,-7-44 38-16,0 0-38 0,16 36 39 0,5-12-39 15,-21-24 38-15,0 0-38 0,17 16 38 0,-2-11-38 16,-15-5 32-16,0 0-32 0,14-4 33 0,2-8-33 16,-16 12 40-16,0 0-40 0,15-24 41 0,3-14-41 0,-18 38 51 15,0 0-51-15,7-43 51 0,-19-6-51 0,12 49 53 16,0 0-53-16,-20-45 54 0,-1 12-54 0,21 33 52 0,0 0-52 15,-23-15 52-15,-1 15-52 0,24 0 40 0,0 0-40 16,-18 15 41-16,9 15-41 0,9-30 28 0,0 0-28 16,0 36 29-16,11 1-29 0,-11-37 23 0,0 0-23 15,16 27 24-15,7-11-24 0,-23-16 14 0,0 0-14 16,30 9 14-16,10-6-14 0,-40-3 8 0,0 0-8 16,48-7 9-16,5-14-9 0,-53 21 5 0,0 0-5 15,54-33 5-15,-1-13-5 0,-53 46 3 0,0 0-3 16,48-51 3-16,-13 0-3 0,-35 51 11 0,0 0-11 0,23-52 12 15,-11 0-12-15,-12 52 25 0,0 0-25 0,4-50 25 16,-8 6-25-16,4 44 36 0,0 0-36 0,-5-29 36 16,2 13-36-16,3 16 40 0,0 0-40 0,0 0 41 15,-16 28-41-15,16-28 35 0,0 0-35 0,-11 36 35 16,2 18-35-16,9-54 31 0,0 0-31 0,-3 69 31 16,3 23-31-16,0-92 25 0,0 0-25 0,2 93 26 0,1 4-26 15,-3-97 22-15,0 0-22 0,4 101 22 16,-3-1-22-16,-1-100 17 0,0 0-17 0,2 99 18 0,2-20-18 15,-4-79 16-15,0 0-16 0,5 64 17 0,2-26-17 16,-7-38 18-16,0 0-18 0,7 23 18 0,0-14-18 16,-7-9 15-16,0 0-15 0,7-4 16 0,2-13-16 15,-9 17 15-15,0 0-15 0,5-35 16 0,-6-19-16 16,1 54 13-16,0 0-13 0,-11-57 14 0,-8 11-14 16,19 46 14-16,0 0-14 0,-25-30 14 0,-2 18-14 15,27 12 14-15,0 0-14 0,-21-3 15 0,5 10-15 0,16-7 14 16,0 0-14-16,-1 8 15 0,15 1-15 0,-14-9 8 15,0 0-8-15,37 3 9 0,30-11-9 0,-67 8 6 16,0 0-6-16,77-16 7 0,-1 1-1684 0</inkml:trace>
  <inkml:trace contextRef="#ctx0" brushRef="#br0" timeOffset="27398.35">24031 2272 953 0,'0'0'0'0,"0"0"0"0,14 47 0 16,-14-47 61-16,0 0-61 0,11 50 62 0,3 18-62 16,-14-68 84-16,0 0-84 0,16 69 84 0,2 0-84 0,-18-69 48 15,0 0-48-15,17 71 49 0,-1-5-49 16,-16-66 21-16,0 0-21 0,12 60 21 0,-3-4-21 15,-9-56 1-15,0 0-1 0,6 48 2 0,1-11-2 0,0-1-980 16</inkml:trace>
  <inkml:trace contextRef="#ctx0" brushRef="#br0" timeOffset="28002.78">24031 2724 897 0,'0'0'0'16,"0"0"0"-16,-21-9 0 0,21 9-1 0,0 0 1 15,-19-3-1-15,3-1 1 0,16 4-9 0,0 0 9 16,-9 4-9-16,9-4 9 0,0 0 17 0,0 0-17 0,-2 7 18 15,2-7-18-15,0 0 60 0,0 0-60 0,16-7 60 16,9-2-60-16,-25 9 78 0,0 0-78 0,32-19 79 16,19-5-79-16,-51 24 74 0,0 0-74 0,58-33 75 15,0-9-75-15,-58 42 60 0,0 0-60 0,53-51 61 16,-7-10-61-16,-46 61 43 0,0 0-43 0,35-57 44 16,-15 14-44-16,-20 43 44 0,0 0-44 0,10-37 44 15,-6 20-44-15,-4 17 42 0,0 0-42 0,0-12 42 16,0 12-42-16,0 0 34 0,0 0-34 0,-4 5 35 15,4 28-35-15,0-33 30 0,0 0-30 0,4 47 31 0,1 13-31 16,-5-60 30-16,0 0-30 0,11 61 31 16,1-8-31-16,-12-53 25 0,0 0-25 0,12 52 26 0,-3-12-26 15,-9-40 22-15,0 0-22 0,7 30 23 0,-2-6-23 16,-5-24 22-16,0 0-22 0,4 19 23 0,-1-11-23 16,-3-8 20-16,0 0-20 0,0 0 20 0,8 9-20 15,-8-9 16-15,0 0-16 0,8-12 17 0,8-12-17 0,-16 24 16 16,0 0-16-16,18-28 17 0,-8 11-17 0,-10 17 14 15,0 0-14-15,9-16 14 0,2 4-14 0,-11 12 12 16,0 0-12-16,21-9 13 0,16 6-13 0,-37 3 11 16,0 0-11-16,44 0 11 0,-5 12-11 0,-39-12 8 0,0 0-8 15,33 12 9-15,-4-5-9 0,-29-7 8 0,0 0-8 16,23 5 8-16,-4-1-8 0,-19-4 5 0,0 0-5 16,16 0 6-16,-6-4-6 0,-10 4 5 0,0 0-5 15,11-8 6-15,3-8-6 0,-14 16 4 0,0 0-4 16,14-24 5-16,-3-6-5 0,-11 30 4 0,0 0-4 15,7-31 4-15,-4 7-4 0,-3 24 4 0,0 0-4 0,-1-17 4 16,-6 13-4-16,7 4 3 0,0 0-3 16,-7 16 4-16,-6 17-4 0,13-33 4 0,0 0-4 0,-7 36 4 15,9 9-4-15,-2-45 3 0,0 0-3 0,9 40 4 16,1-4-4-16,-10-36 2 0,0 0-2 0,18 30 3 16,3-11-3-16,-21-19 2 0,0 0-2 0,25 12 2 15,3-9-2-15,-28-3 1 0,0 0-1 0,35 0 1 16,11-3-1-16,2-1-1698 0</inkml:trace>
  <inkml:trace contextRef="#ctx0" brushRef="#br0" timeOffset="28614.82">25954 2736 897 0,'0'0'0'0,"10"3"0"16,10 1 0-16,-20-4 73 0,0 0-73 0,21 5 74 15,-5-5-74-15,-16 0 102 0,0 0-102 0,18-5 103 16,4-2-103-16,-22 7 73 0,0 0-73 0,29-16 74 0,-3-1-74 16,-26 17 56-16,0 0-56 0,21-24 56 0,-3-7-56 15,-18 31 49-15,0 0-49 0,9-33 49 0,-11-3-49 16,2 36 41-16,0 0-41 0,-11-30 41 0,-6 11-41 16,17 19 34-16,0 0-34 0,-23-3 35 0,-4 22-35 15,27-19 27-15,0 0-27 0,-24 33 28 0,4 10-28 16,20-43 21-16,0 0-21 0,-16 50 21 0,9 2-21 15,7-52 13-15,0 0-13 0,2 52 13 0,10-4-13 0,-12-48 9 16,0 0-9-16,20 45 9 0,6-8-9 0,-26-37 5 16,0 0-5-16,36 27 6 0,4-11-6 0,-40-16 4 15,0 0-4-15,39 9 4 0,-7-9-4 0,-32 0 3 0,0 0-3 16,35-20 4-16,11-18-4 0,-46 38 3 0,0 0-3 16,44-43 3-16,-3 2-3 0,-41 41-2 0,0 0 2 15,31-37-2-15,-11 6 2 0,-1-2-1385 0</inkml:trace>
  <inkml:trace contextRef="#ctx0" brushRef="#br0" timeOffset="28949.48">26446 2542 964 0,'0'0'0'15,"0"0"0"-15,7-5 0 0,-7 5 0 0,0 0 0 0,11-7 0 16,1 7 0-16,-12 0-4 0,0 0 4 0,23 7-3 16,10 17 3-16,-33-24 1 0,0 0-1 0,36 26 1 15,-8 9-1-15,-28-35 32 0,0 0-32 0,25 36 33 16,-4-3-33-16,-21-33 88 0,0 0-88 0,16 33 89 16,-9-2-89-16,-7-31 99 0,0 0-99 0,-2 29 99 15,-7 3-99-15,9-32 78 0,0 0-78 0,-10 24 78 16,4-7-78-16,6-17 66 0,0 0-66 0,-2 7 67 15,2-7-67-15,0 0 49 0,0 0-49 0,8-7 49 16,6-14-49-16,-14 21 38 0,0 0-38 0,17-32 38 0,4-12-38 16,-21 44 26-16,0 0-26 0,20-53 27 0,-4-20-27 15,-16 73 20-15,0 0-20 0,14-73 20 0,0-6-20 16,-14 79 18-16,0 0-18 0,12-66 18 0,-6 30-18 16,-6 36 16-16,0 0-16 0,3-16 17 0,-3 16-17 15,0 0 16-15,0 0-16 0,-2 28 17 0,-1 32-17 16,3-60 18-16,0 0-18 0,-4 69 19 0,4-5-19 15,0-64 18-15,0 0-18 0,7 63 18 0,6-11-18 16,-13-52 17-16,0 0-17 0,19 39 18 0,9-2-18 0,-28-37 11 16,0 0-11-16,29 29 12 0,-1-6-12 0,-28-23 1 15,0 0-1-15,32 14 2 0,8-11-2 0,1-3-1584 16</inkml:trace>
  <inkml:trace contextRef="#ctx0" brushRef="#br0" timeOffset="33365.25">27487 2258 561 0,'0'0'0'15,"0"0"0"-15,0 0 0 0,0 0 30 0,0 0-30 16,0 0 30-16,-41-3-30 0,41 3 91 0,0 0-91 0,-37 15 92 15,-12 15-92-15,49-30 103 0,0 0-103 0,-51 43 104 16,3 26-104-16,48-69 82 0,0 0-82 0,-35 77 83 16,17-3-83-16,18-74 53 0,0 0-53 0,-2 67 54 15,16-15-54-15,-14-52 40 0,0 0-40 0,32 42 41 16,19-14-41-16,-51-28 27 0,0 0-27 0,64 20 28 16,3-1-28-16,-67-19 9 0,0 0-9 0,69 9 9 15,-2-16-9-15,0 2-1018 0</inkml:trace>
  <inkml:trace contextRef="#ctx0" brushRef="#br0" timeOffset="33698.83">27861 2675 763 0,'0'0'0'0,"10"0"0"0,15 7 0 16,-25-7 41-16,0 0-41 0,23 2 42 0,-9-4-42 0,-14 2 22 15,0 0-22-15,18-12 23 0,12-15-23 0,-30 27 35 16,0 0-35-16,28-33 35 0,-12 8-35 0,-16 25 48 16,0 0-48-16,7-31 49 0,-7-14-49 0,0 45 53 15,0 0-53-15,-9-45 54 0,-10 14-54 0,19 31 57 16,0 0-57-16,-27-17 57 0,-3 13-57 0,30 4 50 0,0 0-50 16,-33 13 50-16,-4 19-50 0,37-32 46 15,0 0-46-15,-34 45 46 0,13 11-46 0,21-56 42 0,0 0-42 16,-11 57 43-16,13-5-43 0,-2-52 38 0,0 0-38 0,18 45 38 15,15-5-38-15,-33-40 36 0,0 0-36 0,37 32 36 16,-2-7-36-16,-35-25 21 0,0 0-21 0,32 15 21 16,-7-3-21-16,-25-12 11 0,0 0-11 0,25 0 11 15,6-3-11-15,1-2-1266 0</inkml:trace>
  <inkml:trace contextRef="#ctx0" brushRef="#br0" timeOffset="34166.48">28795 2319 975 0,'0'0'0'16,"0"0"0"-16,0 0 0 0,0 0 22 0,0 0-22 15,-3-24 23-15,-18 17-23 0,21 7 70 0,0 0-70 16,-35-4 71-16,-13 8-71 0,48-4 66 0,0 0-66 15,-51 7 67-15,7 10-67 0,44-17 44 0,0 0-44 0,-37 19 45 16,8 14-45-16,29-33 24 0,0 0-24 0,-17 41 25 16,11 8-25-16,6-49 22 0,0 0-22 0,9 52 23 15,16-4-23-15,-25-48 22 0,0 0-22 0,33 40 23 16,6-7-23-16,-39-33 18 0,0 0-18 0,37 31 18 16,-7-7-18-16,-30-24 17 0,0 0-17 0,20 21 17 15,-17 0-17-15,-3-21 16 0,0 0-16 0,-14 15 17 16,-19 3-17-16,33-18 14 0,0 0-14 0,-43 15 14 15,-3-8-14-15,46-7 11 0,0 0-11 0,-44 5 11 16,7-10-11-16,37 5 1 0,0 0-1 0,-26-7 1 16,15 2-1-16,2-2-1198 0</inkml:trace>
  <inkml:trace contextRef="#ctx0" brushRef="#br0" timeOffset="34481.96">29071 2231 1255 0,'0'0'0'0,"-9"3"0"0,-14 2 0 0,23-5 3 16,0 0-3-16,-30 7 4 0,-2 11-4 0,32-18 10 0,0 0-10 15,-25 15 10-15,8 2-10 0,17-17 41 0,0 0-41 16,-5 23 41-16,15 6-41 0,-10-29 41 15,0 0-41-15,30 32 42 0,18 4-42 0,-48-36 39 0,0 0-39 16,54 41 40-16,-4-1-40 0,-50-40 32 0,0 0-32 16,37 45 32-16,-16-2-32 0,-21-43 24 0,0 0-24 0,4 45 24 15,-17-12-24-15,13-33 18 0,0 0-18 0,-32 31 18 16,-22-6-18-16,54-25 13 0,0 0-13 0,-58 17 13 16,3-1-13-16,55-16 5 0,0 0-5 0,-50 12 6 15,3 3-6-15,-1-3-1224 0</inkml:trace>
  <inkml:trace contextRef="#ctx0" brushRef="#br0" timeOffset="35332.93">30205 2369 852 0,'0'0'0'0,"0"0"0"16,0 0 0-16,0 0 0 0,0 0 0 0,26 31 0 0,-10 6 0 15,-16-37 11-15,0 0-11 0,16 48 12 0,0 1-12 16,-16-49 54-16,0 0-54 0,14 41 55 0,-7-1-55 16,-7-40 79-16,0 0-79 0,4 31 79 0,-8-7-79 15,4-24 84-15,0 0-84 0,-7 21 84 0,0-9-84 16,7-12 66-16,0 0-66 0,-9 9 67 0,9-9-67 15,0 0 51-15,0 0-51 0,-2-5 51 0,6-8-51 16,-4 13 45-16,0 0-45 0,9-31 45 0,5-26-45 0,-14 57 33 16,0 0-33-16,21-67 33 0,5-8-33 0,-26 75 24 15,0 0-24-15,29-64 24 0,-5 24-24 0,-24 40 20 16,0 0-20-16,34-27 21 0,15 13-21 0,-49 14 18 0,0 0-18 16,51-4 19-16,-10 17-19 0,-41-13 15 0,0 0-15 15,34 32 16-15,-10 13-16 0,-24-45 13 16,0 0-13-16,18 49 14 0,-9-6-14 0,-9-43 15 0,0 0-15 15,1 40 16-15,-4-11-16 0,3-29 15 0,0 0-15 16,-5 28 16-16,-1-12-16 0,6-16 16 0,0 0-16 16,-1 8 16-16,1-8-16 0,0 0 12 0,0 0-12 0,0 0 12 15,12-15-12-15,-12 15 11 0,0 0-11 0,14-28 11 16,9-22-11-16,-23 50 8 0,0 0-8 0,21-52 9 16,-7 24-9-16,-14 28 4 0,0 0-4 0,11-17 5 15,-2 5-5-15,-9 12 2 0,0 0-2 0,16 5 3 16,12 14-3-16,-28-19 1 0,0 0-1 0,26 26 1 15,-12 10-1-15,-14-36 1 0,0 0-1 0,9 40 1 16,-7 3-1-16,-2-43 0 0,0 0 0 0,-2 39 1 16,-5-8-1-16,7-31 0 0,0 0 0 0,-3 20 1 15,8-1-1-15,-5-19 0 0,0 0 0 0,7 9 0 0,0-5 0 16,0 1-1487-16</inkml:trace>
  <inkml:trace contextRef="#ctx0" brushRef="#br0" timeOffset="35502.37">31029 2385 1177 0,'0'0'0'0,"5"8"0"0,5 20 0 0,-10-28 2 15,0 0-2-15,11 36 2 0,-4 8-2 0,-7-44-3 16,0 0 3-16,2 45-2 0,-6-6 2 0,4-39 17 0,0 0-17 16,-5 37 17-16,2-11-17 15,3-26 33-15,0 0-33 0,-2 19 33 0,2-7-33 0,0-12 41 0,0 0-41 16,0 0 41-16,-6-21-41 0,1-3-959 0</inkml:trace>
  <inkml:trace contextRef="#ctx0" brushRef="#br0" timeOffset="35639.11">31064 2203 1087 0,'0'0'0'0,"0"0"0"16,0 0 0-16,0 0 14 0,0 0-14 0,9-5 15 15,-9 5-15-15,0 0 2 0,0 0-2 0,0 0 3 16,7 12-3-16,-7-12-2 0,0 0 2 0,7 9-1 15,2-6 1-15,-1 2-779 0</inkml:trace>
  <inkml:trace contextRef="#ctx0" brushRef="#br0" timeOffset="36017.83">31246 2509 830 0,'0'0'0'0,"1"9"0"0,3 15 0 15,-4-24 0-15,0 0 0 0,3 28 1 0,-1 1-1 0,-2-29 2 16,0 0-2-16,2 23 3 0,1-11-3 0,-3-12 25 16,0 0-25-16,4 9 25 0,-4-9-25 15,0 0 38-15,0 0-38 0,2 5 39 0,-2-5-39 0,0 0 39 0,0 0-39 16,9-18 40-16,5-14-40 0,-14 32 42 0,0 0-42 15,19-37 42-15,4-15-42 0,-23 52 44 16,0 0-44-16,21-43 44 0,-5 17-44 0,-16 26 39 0,0 0-39 16,14-15 40-16,4-1-40 0,-18 16 39 0,0 0-39 0,30-5 40 15,14 10-40-15,-44-5 36 0,0 0-36 0,44 19 37 16,-9 17-37-16,-35-36 34 0,0 0-34 0,27 42 35 16,-8 1-35-16,-19-43 30 0,0 0-30 0,12 36 31 15,-8-6-31-15,-4-30 20 0,0 0-20 0,0 28 21 16,2-8-21-16,-2-20 16 0,0 0-16 0,3 16 17 15,-3-16-17-15,0 0-1177 0</inkml:trace>
  <inkml:trace contextRef="#ctx0" brushRef="#br0" timeOffset="36299.18">31702 2355 1155 0,'0'0'0'0,"-5"9"0"0,-11 7 0 15,16-16 2-15,0 0-2 0,-16 24 2 0,4 17-2 16,12-41 0-16,0 0 0 0,-5 44 0 0,8 1 0 16,-3-45 14-16,0 0-14 0,9 39 14 0,5-6-14 15,-14-33 25-15,0 0-25 0,16 21 25 0,0-9-25 0,-16-12 33 16,0 0-33-16,21 0 33 0,9-9-33 0,-30 9 40 16,0 0-40-16,30-15 40 0,-2-9-40 0,-28 24 40 15,0 0-40-15,23-37 41 0,-5-16-41 0,-18 53 37 0,0 0-37 16,7-56 37-16,-12 8-37 0,5 48 32 15,0 0-32-15,-18-40 32 0,-12 19-32 0,30 21 26 0,0 0-26 16,-35-5 27-16,-2 10-27 0,37-5 12 0,0 0-12 16,-30 16 13-16,14 5-13 0,0-1-1200 0</inkml:trace>
  <inkml:trace contextRef="#ctx0" brushRef="#br0" timeOffset="36633.15">31992 2333 1121 0,'0'0'0'0,"7"7"0"0,12 8 0 16,-19-15 15-16,0 0-15 0,21 21 16 0,-1 7-16 16,-20-28 13-16,0 0-13 0,12 29 13 0,-7 2-13 15,-5-31 44-15,0 0-44 0,2 30 45 0,-5-11-45 16,3-19 46-16,0 0-46 0,-9 21 46 0,-5 3-46 15,14-24 44-15,0 0-44 0,-14 21 44 0,1-9-44 16,13-12 38-16,0 0-38 0,-9 3 38 0,9-3-38 16,0 0 30-16,0 0-30 0,4-12 30 0,8-7-30 0,-12 19 22 15,0 0-22-15,20-33 22 0,10-21-22 16,-30 54 15-16,0 0-15 0,31-51 15 0,-4 11-15 0,-27 40 12 16,0 0-12-16,21-33 13 0,2 5-13 15,-23 28 8-15,0 0-8 0,18-17 8 0,-8 5-8 0,-10 12 4 16,0 0-4-16,7-7 4 0,0 2-4 0,0 1-1220 15</inkml:trace>
  <inkml:trace contextRef="#ctx0" brushRef="#br0" timeOffset="36824.28">32413 2364 1177 0,'0'0'0'0,"0"0"0"16,-3 17 0-16,3-17 12 0,0 0-12 0,0 23 12 16,3 1-12-16,-3-24 18 0,0 0-18 0,2 26 19 15,-6-2-19-15,4-24-1 0,0 0 1 0,-3 19 0 16,1-3 0-16,0 1-868 0</inkml:trace>
  <inkml:trace contextRef="#ctx0" brushRef="#br0" timeOffset="36974.11">32535 2004 1074 0,'0'0'0'16,"0"0"4"-16,0 0-4 0,-2-16 4 0,4 8-4 0,0 1-752 15</inkml:trace>
  <inkml:trace contextRef="#ctx0" brushRef="#br0" timeOffset="37233.8">32755 1876 1110 0,'4'24'0'0,"-4"-24"17"0,0 0-17 0,11 69 18 16,1 16-18-16,-12-85 8 0,0 0-8 0,14 76 9 15,2-12-9-15,-16-64 14 0,0 0-14 0,12 61 14 16,-8-7-14-16,-4-54 18 0,0 0-18 0,0 51 19 0,0 5-19 16,0-56 19-16,0 0-19 0,0 45 20 0,-2-12-20 15,0-2-890-15</inkml:trace>
  <inkml:trace contextRef="#ctx0" brushRef="#br0" timeOffset="37650.91">32815 2246 1009 0,'0'0'0'15,"0"0"20"-15,0 0-20 0,18 0 20 0,0 2-20 0,-18-2 4 16,0 0-4-16,16 3 5 0,-2 4-5 0,-14-7 11 0,0 0-11 15,14 9 11-15,2 3-11 0,-16-12 17 0,0 0-17 16,16 9 18-16,-2 3-18 0,-14-12 26 0,0 0-26 16,14 12 26-16,-2-9-26 0,-12-3 31 0,0 0-31 15,14 0 31-15,4 0-31 0,-18 0 29 0,0 0-29 16,26 0 30-16,10-6-30 0,-36 6 33 0,0 0-33 0,35-6 33 16,-7-2-33-16,-28 8 42 0,0 0-42 0,19-7 42 15,-6 2-42-15,-13 5 42 0,0 0-42 0,7-7 42 16,-7 7-42-16,0 0 41 0,0 0-41 0,9-9 42 15,1 9-42-15,-10 0 51 0,0 0-51 0,14 9 51 16,0 18-51-16,-14-27 46 0,0 0-46 0,16 45 47 16,0 16-47-16,-16-61 41 0,0 0-41 0,16 73 41 15,4-1-41-15,-20-72 43 0,0 0-43 0,15 73 44 16,-6-6-44-16,-9-67 42 0,0 0-42 0,-9 61 42 16,-24 0-42-16,33-61 34 0,0 0-34 0,-55 53 35 15,-19-4-35-15,74-49 31 0,0 0-31 0,-83 40 31 16,2-11-31-16,81-29 23 0,0 0-23 0,-74 19 23 0,3-10-23 15,71-9 9-15,0 0-9 0,-60-4 9 0,16-13-9 16,0 1-1626-16</inkml:trace>
  <inkml:trace contextRef="#ctx0" brushRef="#br0" timeOffset="38531.78">24474 3890 919 0,'0'0'0'0,"0"0"0"0,0 0 0 0,0 0 27 16,0 0-27-16,-35-12 27 0,3 5-27 0,32 7 59 15,0 0-59-15,-39 7 59 0,-5 17-59 0,44-24 104 16,0 0-104-16,-42 37 104 0,5 4-104 0,37-41 72 16,0 0-72-16,-30 49 73 0,14 18-73 0,16-67 56 0,0 0-56 15,-7 78 57-15,10 10-57 0,-3-88 46 0,0 0-46 16,18 85 47-16,19-16-47 0,-37-69 33 0,0 0-33 16,49 52 34-16,10-12-34 0,-59-40 21 0,0 0-21 0,65 24 22 15,9-15-22-15,-74-9 14 0,0 0-14 0,74-3 15 16,2-6-15-16,-76 9 12 0,0 0-12 0,67-16 12 15,-20-8-12-15,-47 24 5 0,0 0-5 0,38-33 5 16,-10-15-5-16,-28 48 2 0,0 0-2 0,16-57 2 16,-13-11-2-16,-3 68 2 0,0 0-2 0,-5-66 3 15,-8 14-3-15,13 52 3 0,0 0-3 0,-15-39 3 16,-3 14-3-16,18 25 4 0,0 0-4 0,-23-5 4 16,2 19-4-16,21-14 4 0,0 0-4 0,-18 31 5 15,-1 21-5-15,19-52 3 0,0 0-3 0,-21 57 4 16,10-3-4-16,11-54 2 0,0 0-2 0,-3 52 3 0,15-16-3 15,-12-36 1-15,0 0-1 0,18 24 2 0,-1-11-2 16,-17-13 1-16,0 0-1 0,21 6 1 0,8-9-1 16,-29 3 0-16,0 0 0 0,28-9 1 0,-5-6-1 15,-23 15 0-15,0 0 0 0,17-21 0 0,-3-10 0 16,-14 31 0-16,0 0 0 0,11-28 1 0,-6 16-1 16,-5 12 3-16,0 0-3 0,11 0 4 0,12 10-4 15,-23-10 7-15,0 0-7 0,23 18 8 0,3 9-8 0,-26-27 14 16,0 0-14-16,30 28 14 0,4-7-14 0,-34-21 12 15,0 0-12-15,33 17 13 0,-6-5-13 0,-1 0-1402 16</inkml:trace>
  <inkml:trace contextRef="#ctx0" brushRef="#br0" timeOffset="38983.36">25236 3927 886 0,'0'0'0'0,"0"0"0"0,5-16 0 15,-5 16 18-15,0 0-18 0,6-12 19 0,-6 12-19 16,0 0 29-16,0 0-29 0,21-9 29 0,14 6-29 16,-35 3 110-16,0 0-110 0,51 5 110 0,14 14-110 15,-65-19 102-15,0 0-102 0,74 28 103 0,1 8-103 16,-75-36 81-16,0 0-81 0,65 38 82 16,-23 5-82-16,-42-43 75 0,0 0-75 0,23 49 76 0,-19 11-76 15,-4-60 53-15,0 0-53 0,-7 58 54 0,-6-13-54 0,13-45 34 16,0 0-34-16,-12 31 34 0,3-16-34 0,9-15 24 15,0 0-24-15,-7 0 24 0,2-15-24 0,5 15 14 16,0 0-14-16,-4-28 14 0,2-17-14 0,2 45 8 16,0 0-8-16,2-52 9 0,7 4-9 0,-9 48 5 15,0 0-5-15,11-45 5 0,-3 17-5 0,-8 28 2 0,0 0-2 16,11-24 2-16,3 3-2 0,-14 21 1 0,0 0-1 16,25-28 2-16,12-8-2 0,-2 0-1444 0</inkml:trace>
  <inkml:trace contextRef="#ctx0" brushRef="#br0" timeOffset="39298.28">26157 3968 1614 0,'0'0'0'0,"5"7"0"15,7 19 0-15,-12-26 20 0,0 0-20 0,16 28 21 16,-9-4-21-16,-7-24 44 0,0 0-44 0,6 24 44 15,1-3-44-15,-7-21 94 0,0 0-94 0,5 22 94 16,-7-1-94-16,2-21 57 0,0 0-57 0,0 18 58 0,4-3-58 16,-4-15 52-16,0 0-52 0,3 12 53 0,-3-12-53 15,0 0 45-15,0 0-45 0,11 4 46 0,-11-4-46 16,0 0 33-16,0 0-33 0,10-16 33 0,8-17-33 16,-18 33 17-16,0 0-17 0,18-31 18 0,-4 10-18 15,-14 21 10-15,0 0-10 0,14-27 10 0,5-15-10 16,-19 42 4-16,0 0-4 0,21-40 5 0,-6 16-5 15,-15 24 1-15,0 0-1 0,12-17 2 0,0 1-2 0,-12 16 0 16,0 0 0-16,18-15 0 0,3 2 0 0,0-2-1722 16</inkml:trace>
  <inkml:trace contextRef="#ctx0" brushRef="#br0" timeOffset="39469.85">26735 3996 1468 0,'0'0'0'0,"2"9"0"16,5 10 0-16,-7-19 37 0,0 0-37 0,7 24 37 15,-2-7-37-15,-5-17 39 0,0 0-39 0,4 9 39 16,-4-9-39-16,0 0 1 0,0 0-1 0,14 7 2 16,9-4-2-16,0-1-1158 0</inkml:trace>
  <inkml:trace contextRef="#ctx0" brushRef="#br0" timeOffset="39603.07">26735 3669 1132 0,'0'0'0'0,"0"0"0"0,-9 8 0 16,9-8 25-16,0 0-25 0,-10 13 25 0,-1-1-25 16,11-12 16-16,0 0-16 0,2 12 16 0,14 3-16 15,0 1-851-15</inkml:trace>
  <inkml:trace contextRef="#ctx0" brushRef="#br0" timeOffset="40164.33">26945 4069 796 0,'0'0'0'0,"7"3"0"16,11 2 0-16,-18-5 0 0,0 0 0 15,18 4 1-15,-8-4-1 0,-10 0 53 0,0 0-53 0,12-4 53 16,11-8-53-16,-23 12 94 0,0 0-94 0,27-17 95 16,-2-2-95-16,-25 19 97 0,0 0-97 0,21-24 98 15,-2-13-98-15,-19 37 81 0,0 0-81 0,16-41 82 16,-13-3-82-16,-3 44 60 0,0 0-60 0,-3-39 61 16,-2 6-61-16,5 33 65 0,0 0-65 0,-7-25 66 15,1 10-66-15,6 15 52 0,0 0-52 0,0 0 53 16,-10 19-53-16,10-19 43 0,0 0-43 0,-9 29 44 15,-2 11-44-15,11-40 32 0,0 0-32 0,-14 45 33 16,-3 2-33-16,17-47 26 0,0 0-26 0,-20 45 26 0,-1-5-26 16,21-40 19-16,0 0-19 0,-16 33 20 0,13-4-20 15,3-29 16-15,0 0-16 0,3 28 16 0,8-9-16 16,-11-19 11-16,0 0-11 0,16 12 12 0,3-7-12 16,-19-5 8-16,0 0-8 0,30-5 9 0,16-11-9 15,-46 16 5-15,0 0-5 0,55-24 6 0,3-4-6 16,-58 28 4-16,0 0-4 0,54-33 4 0,-6 2-4 15,-48 31 2-15,0 0-2 0,42-38 3 0,2-5-3 0,-44 43 2 16,0 0-2-16,36-36 2 0,-17 18-2 0,-19 18 2 16,0 0-2-16,13-7 3 0,-3 7-3 0,-10 0 5 15,0 0-5-15,9 16 5 0,0 17-5 0,-9-33 6 16,0 0-6-16,10 40 6 0,1-7-6 0,-11-33 11 0,0 0-11 16,10 27 11-16,1-6-11 0,-11-21 13 0,0 0-13 15,11 19 13-15,-1-7-13 0,-10-12 11 0,0 0-11 16,9 12 11-16,-9-12-11 0,0 0 6 0,0 0-6 15,9 2 6-15,-9-2-6 0,0 0 1 0,0 0-1 0,12-2 1 16,13-8-1-16,-2 1-1636 0</inkml:trace>
  <inkml:trace contextRef="#ctx0" brushRef="#br0" timeOffset="40449.11">27889 3793 1479 0,'0'0'0'0,"0"0"0"16,-14 9 0-16,14-9 10 0,0 0-10 0,-16 12 10 0,-2 9-10 16,18-21 38-16,0 0-38 0,-16 24 38 0,8 0-38 15,8-24 62-15,0 0-62 0,3 21 62 0,13 2-62 16,-16-23 38-16,0 0-38 0,23 24 39 0,3 0-39 16,-26-24 38-16,0 0-38 0,27 24 38 0,-8 1-38 15,-19-25 30-15,0 0-30 0,16 20 31 0,-7 1-31 16,-9-21 30-16,0 0-30 0,3 19 31 0,-6 2-31 15,3-21 28-15,0 0-28 0,-9 21 28 0,-7-2-28 0,16-19 24 16,0 0-24-16,-19 20 24 0,-9-7-24 0,28-13 21 16,0 0-21-16,-37 15 22 0,-11 6-22 15,48-21 19-15,0 0-19 0,-44 12 19 0,14-28-19 0,0-1-1560 16</inkml:trace>
  <inkml:trace contextRef="#ctx0" brushRef="#br0" timeOffset="46688.9">29120 3975 942 0,'0'0'0'0,"0"0"0"0,0 0 0 0,0 0 46 0,0 0-46 16,12 17 46-16,8 11-46 0,-20-28 86 0,0 0-86 15,19 33 87-15,-6-2-87 0,-13-31 72 16,0 0-72-16,7 26 72 0,-7-2-72 0,0-24 34 0,0 0-34 0,-4 23 35 16,-5-2-35-16,9-21 21 0,0 0-21 0,-7 24 21 15,5 0-21-15,1 4-1037 0</inkml:trace>
  <inkml:trace contextRef="#ctx0" brushRef="#br0" timeOffset="46869.8">29184 3705 1110 0,'0'0'0'0,"0"0"0"0,-8-15 0 15,8 15 17-15,0 0-17 0,-5-13 17 0,3 5-17 16,2 8 36-16,0 0-36 0,0 0 36 0,4-9-36 16,-4 9 25-16,0 0-25 0,0 0 26 0,16-3-26 15,-16 3 10-15,0 0-10 0,17 8 10 0,12 13-10 16,-3 2-906-16</inkml:trace>
  <inkml:trace contextRef="#ctx0" brushRef="#br0" timeOffset="47266.89">29423 4036 1199 0,'0'0'0'16,"0"0"0"-16,15 20 0 0,-15-20 5 0,0 0-5 0,14 18 6 15,0 4-6-15,-14-22 14 0,0 0-14 0,12 21 14 16,-3 0-14-16,-9-21 35 0,0 0-35 0,7 19 36 16,-3-5-36-16,-4-14 34 0,0 0-34 0,1 10 34 15,-1-10-34-15,0 0 33 0,0 0-33 0,0 0 34 16,0 0-34-16,0 0 31 0,0 0-31 0,0-7 32 15,0-8-32-15,0 15 29 0,0 0-29 0,6-18 29 16,4-9-29-16,-10 27 24 0,0 0-24 0,11-30 24 16,-2 11-24-16,-9 19 21 0,0 0-21 0,7-12 22 15,0 3-22-15,-7 9 19 0,0 0-19 0,12-7 20 16,9 2-20-16,-21 5 16 0,0 0-16 0,32 0 16 0,9 9-16 16,-41-9 10-16,0 0-10 0,37 15 10 0,-13 6-10 15,-24-21 7-15,0 0-7 0,16 19 8 0,-4 5-8 16,-12-24 3-16,0 0-3 0,8 33 3 0,-8 7-3 15,0 2-1266-15</inkml:trace>
  <inkml:trace contextRef="#ctx0" brushRef="#br0" timeOffset="47685.28">30626 3717 807 0,'0'0'0'0,"0"0"0"0,7 16 0 16,-7-16 47-16,0 0-47 0,6 26 48 0,1 21-48 15,-7-47 87-15,0 0-87 0,9 57 87 0,1 3-87 16,-10-60 75-16,0 0-75 0,13 54 76 0,-3-6-76 15,-10-48 57-15,0 0-57 0,9 44 58 0,-4-3-58 16,-5-41 37-16,0 0-37 0,4 47 38 0,-2 3-38 16,-2-50 26-16,0 0-26 0,1 48 26 0,5-11-26 15,-1 3-1042-15</inkml:trace>
  <inkml:trace contextRef="#ctx0" brushRef="#br0" timeOffset="47950.39">30626 3766 942 0,'0'0'0'16,"-1"-7"0"-16,-5-14 0 0,6 21 28 0,0 0-28 15,-1-24 29-15,2 6-29 0,-1 18 72 0,0 0-72 16,13-12 73-16,10-7-73 0,-23 19 66 0,0 0-66 16,38-17 67-16,21 5-67 0,-59 12 20 0,0 0-20 0,67-7 20 15,3 14-20-15,-70-7 28 0,0 0-28 0,64 21 29 16,-20 8-29-16,-44-29 31 0,0 0-31 0,21 43 31 15,-26 9-31-15,5-52 34 0,0 0-34 0,-29 49 35 16,-22-1-35-16,51-48 15 0,0 0-15 0,-58 37 16 16,5-8-16-16,53-29 6 0,0 0-6 0,-46 19 7 15,13-5-7-15,33-14 0 0,0 0 0 0,-21 7 1 16,12-11-1-16,0 1-1103 0</inkml:trace>
  <inkml:trace contextRef="#ctx0" brushRef="#br0" timeOffset="48358.66">31246 4069 785 0,'0'0'0'0,"7"0"0"15,5 0 0-15,-12 0 2 0,0 0-2 0,32 0 3 16,22-7-3-16,-54 7 7 0,0 0-7 0,57-6 7 16,-15 6-7-16,-42 0 0 0,0 0 0 0,32-3 1 15,-9-2-1-15,0-2-544 0</inkml:trace>
  <inkml:trace contextRef="#ctx0" brushRef="#br0" timeOffset="48615.86">31859 3447 841 0,'0'0'0'16,"0"0"0"-16,0 0 0 0,0 0 17 0,0 0-17 16,6 28 17-16,4 36-17 0,-10-64 43 0,0 0-43 15,11 66 44-15,-2-2-44 0,-9-64 50 0,0 0-50 16,5 66 50-16,-2 5-50 0,-3-71 20 0,0 0-20 0,0 65 20 16,0-13-20-16,0-52 10 0,0 0-10 0,-1 45 10 15,-5-5-10-15,1 0-782 0</inkml:trace>
  <inkml:trace contextRef="#ctx0" brushRef="#br0" timeOffset="49081.9">31745 3850 774 0,'0'0'0'0,"0"0"0"16,12-15 0-16,-12 15-2 0,0 0 2 0,11-12-1 0,-1 0 1 15,-10 12-5-15,0 0 5 0,23-18-4 0,19-1 4 16,-42 19-6-16,0 0 6 0,43-17-6 0,-10 10 6 15,-33 7 1-15,0 0-1 0,27 12 1 0,-3 16-1 16,-24-28 13-16,0 0-13 0,20 36 13 0,-8 1-13 16,-12-37 42-16,0 0-42 0,11 36 42 0,-2-8-42 15,-9-28 51-15,0 0-51 0,7 20 52 0,0-7-52 16,-7-13 52-16,0 0-52 0,7 3 52 0,0-6-52 16,-7 3 40-16,0 0-40 0,10-4 41 0,6-8-41 0,-16 12 36 15,0 0-36-15,27-24 37 0,10-13-37 0,-37 37 34 16,0 0-34-16,35-39 34 0,-8 13-34 0,-27 26 25 15,0 0-25-15,17-25 25 0,-4 13-25 0,-13 12 24 0,0 0-24 16,8-7 24-16,-1 14-24 0,-7-7 28 0,0 0-28 16,4 21 29-16,-2 19-29 0,-2-40 30 0,0 0-30 15,1 48 30-15,3-3-30 0,-4-45 34 0,0 0-34 16,4 45 34-16,1-1-34 0,-5-44 36 0,0 0-36 16,3 38 37-16,-4 8-37 0,1-46 38 0,0 0-38 0,-6 45 38 15,-4 9-38-15,10-54 33 0,0 0-33 0,-14 55 34 16,-6-6-34-16,20-49 30 0,0 0-30 0,-23 36 30 15,0-15-30-15,23-21 22 0,0 0-22 0,-23 12 23 16,0-8-23-16,23-4 12 0,0 0-12 0,-24-13 12 16,4-7-12-16,20 20 1 0,0 0-1 0,-12-28 2 15,7 4-2-15,5 24 0 0,0 0 0 0,7-33 0 16,16-16 0-16,0 1-1382 0</inkml:trace>
  <inkml:trace contextRef="#ctx0" brushRef="#br0" timeOffset="49500.61">32660 3939 1191 0,'-3'14'0'0,"3"-14"66"15,0 0-66-15,-18 52 66 0,-1-9-66 0,19-43 53 16,0 0-53-16,-16 38 53 0,5-4-53 0,11-34 34 0,0 0-34 15,-7 25 34-15,5-8-34 0,2-17 28 0,0 0-28 16,0 9 28-16,0-9-28 0,0 0 25 0,0 0-25 16,0 0 26-16,0 0-26 0,0 0 20 0,0 0-20 15,9-14 21-15,-4-5-21 0,-5 19 21 0,0 0-21 16,6-33 21-16,-3-3-21 0,-3 36 24 0,0 0-24 16,0-40 24-16,0 0-24 0,0 40 24 0,0 0-24 0,4-38 24 15,1 3-24-15,-5 35 24 0,0 0-24 0,7-33 25 16,2-3-25-16,-9 36 24 0,0 0-24 0,12-29 24 15,4 1-24-15,-16 28 22 0,0 0-22 0,14-19 22 16,2 2-22-16,-16 17 20 0,0 0-20 0,18-13 20 16,3 1-20-16,-21 12 16 0,0 0-16 0,21-8 17 15,-1 8-17-15,-20 0 12 0,0 0-12 0,14 14 12 16,-4 17-12-16,-10-31 9 0,0 0-9 0,0 33 10 16,-14-2-10-16,14-31 7 0,0 0-7 0,-19 33 7 15,-1-6-7-15,20-27 4 0,0 0-4 0,-12 21 5 0,10-12-5 16,0-2-1488-16</inkml:trace>
  <inkml:trace contextRef="#ctx0" brushRef="#br0" timeOffset="49799.81">33018 3963 1261 0,'14'-12'0'0,"-14"12"30"0,0 0-30 15,37-36 31-15,-1-13-31 0,-36 49 18 16,0 0-18-16,24-47 19 0,-11 6-19 0,-13 41 21 0,0 0-21 16,-2-33 22-16,-12 10-22 0,14 23 22 0,0 0-22 15,-23-5 22-15,-7 17-22 0,30-12 26 0,0 0-26 16,-34 28 26-16,1 14-26 0,33-42 47 0,0 0-47 16,-27 51 48-16,8 7-48 0,19-58 64 0,0 0-64 0,-11 52 64 15,8-11-64-15,3-41 58 0,0 0-58 0,7 31 59 16,9-10-59-16,-16-21 47 0,0 0-47 0,32 16 48 15,19-8-48-15,-51-8 37 0,0 0-37 0,53 7 38 16,-7-5-38-16,-46-2 8 0,0 0-8 0,35 0 9 16,-11 0-9-16,3 0-1459 0</inkml:trace>
  <inkml:trace contextRef="#ctx0" brushRef="#br0" timeOffset="57877.06">299 1110 393 0,'0'0'0'16,"0"0"0"-16,0 0 0 0,0 0 32 0,0 0-32 0,9 22 33 16,-6-1-33-16,-3-21 92 0,0 0-92 0,6 24 92 15,-1 5-92-15,-5-29 112 0,0 0-112 0,7 33 112 16,-2 5-112-16,-5-38 92 0,0 0-92 0,0 45 92 16,-3 4-92-16,3-49 46 0,0 0-46 0,-2 50 46 15,-2 2-46-15,4-52 28 0,0 0-28 0,4 48 29 16,5-8-29-16,1-3-840 0</inkml:trace>
  <inkml:trace contextRef="#ctx0" brushRef="#br0" timeOffset="58133.68">343 770 875 0,'0'0'0'0,"0"0"0"0,0 0 0 16,0 0 18-16,0 0-18 0,14 11 18 0,13-3-18 0,-27-8 37 16,0 0-37-16,40 25 37 0,15 11-37 0,-55-36 36 15,0 0-36-15,63 57 36 0,4 24-36 0,-67-81 42 0,0 0-42 16,60 92 42-16,-7-4-42 0,-53-88 77 0,0 0-77 16,36 106 77-16,-22 27-77 0,-14-133 76 0,0 0-76 15,-14 146 76-15,-36 8-76 0,50-154 64 0,0 0-64 16,-79 145 64-16,-16-24-64 0,-1 0-1122 0</inkml:trace>
  <inkml:trace contextRef="#ctx0" brushRef="#br0" timeOffset="59009.96">1278 928 886 0,'0'0'0'0,"0"0"0"15,0 22 0-15,0-22 28 0,0 0-28 0,3 30 28 16,6 13-28-16,-9-43 75 0,0 0-75 0,7 57 75 16,6 4-75-16,-13-61 79 0,0 0-79 0,12 64 80 15,4 1-80-15,-16-65 54 0,0 0-54 16,17 73 55-16,5 12-55 0,-22-85 43 0,0 0-43 0,19 85 44 15,-7-21-44-15,-12-64 32 0,0 0-32 0,6 48 32 16,-3-18-32-16,-3-30 21 0,0 0-21 0,2 19 21 16,-4-14-21-16,2-5 9 0,0 0-9 0,-3-9 10 0,-6-12-10 15,9 21 3-15,0 0-3 0,-18-39 3 16,-1-15-3-16,19 54 0 0,0 0 0 0,-21-67 1 16,7-15-1-16,14 82 0 0,0 0 0 0,-15-76 0 0,7 7 0 15,8 69-1-15,0 0 1 0,-9-69-1 0,9-11 1 16,0 80-1-16,0 0 1 0,14-78 0 0,16 2 0 15,-30 76 0-15,0 0 0 0,37-68 0 0,9 27 0 16,-46 41 0-16,0 0 0 0,53-33 0 0,-4 17 0 16,-49 16 0-16,0 0 0 0,49-3 1 0,-3 19-1 0,-46-16 4 15,0 0-4-15,36 24 4 0,-13 12-4 0,-23-36 10 16,0 0-10-16,10 49 10 0,-12 20-10 0,2-69 17 16,0 0-17-16,-17 67 17 0,-15-4-17 0,32-63 18 15,0 0-18-15,-35 55 19 0,-6-15-19 0,41-40 16 0,0 0-16 16,-37 29 17-16,11-13-17 0,26-16 6 0,0 0-6 15,-18 8 7-15,7-4-7 0,11-4 0 0,0 0 0 16,0 0 0-16,-8 0 0 0,8 0-2 0,0 0 2 16,0 0-2-16,-7-4 2 0,7 4-8 0,0 0 8 15,0 0-8-15,15 21 8 0,-15-21-16 0,0 0 16 16,25 33-16-16,10 14 16 0,-35-47-11 0,0 0 11 0,37 57-10 16,4-9 10-16,-41-48-4 0,0 0 4 0,48 45-3 15,3-5 3-15,-51-40-1 0,0 0 1 0,53 37 0 16,7-6 0-16,-2 3-1171 0</inkml:trace>
  <inkml:trace contextRef="#ctx0" brushRef="#br0" timeOffset="59585.04">2137 1288 863 0,'0'0'0'15,"0"0"0"-15,-9-14 0 0,9 14 63 0,0 0-63 0,-7-12 63 16,-5 5-63-16,12 7 105 0,0 0-105 0,-18 3 105 16,-10 4-105-16,28-7 86 0,0 0-86 15,-32 18 87-15,0 6-87 0,32-24 57 0,0 0-57 0,-26 36 58 16,8 9-58-16,18-45 40 0,0 0-40 0,-12 52 41 15,10-7-41-15,2-45 33 0,0 0-33 0,9 36 34 16,5-11-34-16,-14-25 26 0,0 0-26 0,18 15 27 16,5-10-27-16,-23-5 20 0,0 0-20 0,23-1 20 15,-1-15-20-15,-22 16 16 0,0 0-16 0,22-24 17 16,-8-12-17-16,-14 36 13 0,0 0-13 0,14-45 14 0,-5-4-14 16,-9 49 11-16,0 0-11 0,5-43 12 0,-2 19-12 15,-3 24 10-15,0 0-10 0,4-14 11 0,-4 7-11 16,0 7 10-16,0 0-10 0,5 7 10 0,6 15-10 15,-11-22 8-15,0 0-8 0,18 35 8 0,3 10-8 16,-21-45 7-16,0 0-7 0,23 45 8 0,8 2-8 16,-31-47 6-16,0 0-6 0,36 38 7 0,1-11-7 0,-37-27 0 15,0 0 0-15,31 12 0 0,-4-6 0 0,-2 1-1362 16</inkml:trace>
  <inkml:trace contextRef="#ctx0" brushRef="#br0" timeOffset="59964.9">2488 1225 1311 0,'0'0'0'16,"0"0"0"-16,0 0 0 0,0 0 17 0,0 0-17 16,-9 4 17-16,0-4-17 0,9 0 15 0,0 0-15 15,-14 9 16-15,-3 8-16 0,17-17 56 0,0 0-56 16,-20 28 57-16,4 8-57 0,16-36 58 0,0 0-58 16,-5 43 58-1,5 16-58-15,0-59 53 0,0 0-53 0,14 59 54 0,9-14-54 0,-23-45 43 0,0 0-43 0,26 29 44 16,-3-6-44-16,-23-23 30 0,0 0-30 0,22 8 30 15,-8-15-30-15,-14 7 21 0,0 0-21 0,12-29 22 16,2-28-22-16,-14 57 16 0,0 0-16 0,14-71 17 16,-5 0-17-16,-9 71 13 0,0 0-13 0,0-74 14 15,0-1-14-15,0 75 12 0,0 0-12 0,-9-81 12 16,-3-16-12-16,12 97 12 0,0 0-12 0,-14-92 13 0,0 20-13 16,14 72 13-16,0 0-13 0,-9-52 14 15,0 26-14-15,9 26 16 0,0 0-16 0,-11-16 16 0,3 13-16 16,8 3 18-16,0 0-18 0,-7 19 19 0,5 26-19 15,2-45 18-15,0 0-18 0,2 64 18 0,6 26-18 16,-8-90 18-16,0 0-18 0,18 93 18 0,5-10-18 16,-23-83 15-16,0 0-15 0,30 82 16 0,7 2-16 15,-37-84 13-15,0 0-13 0,44 85 14 0,2-3-14 16,-46-82 10-16,0 0-10 0,46 72 10 0,-6-18-10 0,4 5-1633 16</inkml:trace>
  <inkml:trace contextRef="#ctx0" brushRef="#br0" timeOffset="60335.68">2975 1122 942 0,'0'0'0'0,"5"15"0"0,0 18 0 16,-5-33 25-16,0 0-25 0,9 43 26 0,5-3-26 16,-14-40 54-16,0 0-54 0,18 45 55 0,-4 5-55 15,-14-50 28-15,0 0-28 0,16 44 29 0,-6-15-29 16,-10-29 12-16,0 0-12 0,9 19 12 0,4-12-12 0,1 2-828 16</inkml:trace>
  <inkml:trace contextRef="#ctx0" brushRef="#br0" timeOffset="60485.25">3044 777 897 0,'0'0'0'0,"0"0"0"0,0 0 0 0,0 0 13 0,0 0-13 16,-6-3 13-16,6 3-13 0,0 0 25 0,0 0-25 16,-9 12 26-16,11 3-26 0,-2-15 1 0,0 0-1 15,16 21 1-15,12 10-1 0,-1-1-672 0</inkml:trace>
  <inkml:trace contextRef="#ctx0" brushRef="#br0" timeOffset="60848.8">3721 1253 931 0,'0'0'0'0,"0"0"0"16,-9-3 0-16,9 3 0 0,0 0 0 0,-19-11 0 0,-20-6 0 15,39 17 9-15,0 0-9 0,-37-21 10 0,16 9-10 16,21 12 20-16,0 0-20 0,-16-12 20 0,-5 3-20 16,21 9 61-16,0 0-61 0,-23 6 62 0,-6 14-62 15,29-20 76-15,0 0-76 0,-24 31 76 0,10-3-76 16,14-28 72-16,0 0-72 0,-2 30 73 0,11-3-73 0,-9-27 54 16,0 0-54-16,10 21 55 0,8-14-55 0,-18-7 38 15,0 0-38-15,19 0 38 0,11-10-38 0,-30 10 26 16,0 0-26-16,36-18 26 0,2-6-26 0,-38 24 19 15,0 0-19-15,39-28 20 0,-11 8-20 0,-28 20 17 0,0 0-17 16,23-13 18-16,-7 10-18 0,-16 3 14 0,0 0-14 16,11 7 15-16,-2 3-15 0,-9-10 20 15,0 0-20-15,14 23 21 0,7 13-21 0,-21-36 29 0,0 0-29 16,23 40 30-16,5 7-30 0,-28-47 26 0,0 0-26 0,39 46 27 16,1-13-27-16,3 4-1368 0</inkml:trace>
  <inkml:trace contextRef="#ctx0" brushRef="#br0" timeOffset="61206.07">4112 583 774 0,'0'0'0'0,"0"0"0"0,0 0 0 0,0 0 59 16,0 0-59-16,11 4 60 0,-2 13-60 0,-9-17 99 15,0 0-99-15,17 31 100 0,10 23-100 0,-27-54 71 16,0 0-71-16,28 61 71 0,4 6-71 0,-32-67 60 0,0 0-60 16,30 78 60-16,-11 19-60 0,-19-97 55 0,0 0-55 15,18 93 56-15,-4-17-56 0,-14-76 37 0,0 0-37 16,12 68 38-16,-1-2-38 0,1-2-1095 0</inkml:trace>
  <inkml:trace contextRef="#ctx0" brushRef="#br0" timeOffset="61448.9">4086 1116 1065 0,'0'0'0'0,"0"0"0"15,5 9 0-15,-5-9 2 0,0 0-2 0,18 7 2 16,8-10-2-16,-26 3 6 0,0 0-6 0,34-13 7 16,14-2-7-16,-48 15 2 0,0 0-2 0,45-21 3 15,5 6-3-15,-50 15 12 0,0 0-12 0,49-9 12 0,6 12-12 16,-55-3 24-16,0 0-24 0,60 12 25 0,3 13-25 15,-63-25 39-15,0 0-39 0,53 24 40 0,-12 0-40 16,-41-24 40-16,0 0-40 0,26 21 40 0,-8 3-40 16,-18-24 32-16,0 0-32 0,10 16 32 0,-6-4-32 15,-4-12 13-15,0 0-13 0,0 0 13 0,-4 5-13 16,-1 2-997-16</inkml:trace>
  <inkml:trace contextRef="#ctx0" brushRef="#br0" timeOffset="61581.12">4543 874 998 0,'0'0'0'0,"-5"-7"0"0,-10-14 0 0,15 21 2 16,0 0-2-16,-12-17 2 0,7 5-2 0,5 12 25 0,0 0-25 16,-4-7 26-16,4 7-26 0,0 0 25 0,0 0-25 15,0 0 25-15,-9-12-25 0,9 12 14 16,0 0-14-16,13-9 15 0,19-3-15 0,-1 4-789 0</inkml:trace>
  <inkml:trace contextRef="#ctx0" brushRef="#br0" timeOffset="62054.15">4894 914 1143 0,'0'0'0'0,"2"14"0"16,5 26 0-16,-7-40 9 0,0 0-9 0,8 45 10 15,7-2-10-15,-15-43 21 0,0 0-21 0,10 36 21 0,-1-8-21 16,-9-28 57-16,0 0-57 0,9 17 58 15,3-8-58-15,-12-9 64 0,0 0-64 0,14 0 65 0,0-9-65 16,-14 9 57-16,0 0-57 0,13-21 58 0,4-18-58 16,-17 39 48-16,0 0-48 0,20-52 48 0,-3-11-48 15,-17 63 41-15,0 0-41 0,18-60 41 0,0 13-41 16,-18 47 31-16,0 0-31 0,14-33 31 0,-4 12-31 16,-10 21 25-16,0 0-25 0,13-8 25 0,10 13-25 15,-23-5 19-15,0 0-19 0,26 16 20 0,6 4-20 16,-32-20 13-16,0 0-13 0,35 25 14 0,4-5-14 0,-39-20 10 15,0 0-10-15,39 23 10 0,-11-14-10 0,-28-9 9 16,0 0-9-16,26 0 9 0,-3-9-9 0,-23 9 7 16,0 0-7-16,22-19 7 0,-7-5-7 0,-15 24 8 0,0 0-8 15,13-21 8-15,-13 5-8 0,0 16 8 0,0 0-8 16,0-12 9-16,-6 3-9 0,6 9 10 0,0 0-10 16,-14-6 10-16,-7 4-10 0,21 2 8 0,0 0-8 15,-28 12 8-15,1 17-8 0,27-29 8 0,0 0-8 0,-26 52 8 16,12 26-8-16,14-78 13 0,0 0-13 0,-4 83 13 15,17-17-13-15,-13-66 16 0,0 0-16 0,26 52 16 16,20-19-16-16,-46-33 14 0,0 0-14 0,58 19 15 16,20-5-15-16,-2 1-1548 0</inkml:trace>
  <inkml:trace contextRef="#ctx0" brushRef="#br0" timeOffset="62650.87">433 2769 964 0,'0'0'0'0,"0"0"0"16,28-5 0-16,-28 5 19 0,0 0-19 0,23 0 20 15,7 9-20-15,-30-9 44 0,0 0-44 0,32 15 45 16,8-1-45-16,-40-14 84 0,0 0-84 0,29 22 84 16,-12 3-84-16,-17-25 101 0,0 0-101 0,6 33 102 15,-12-1-102-15,6-32 78 0,0 0-78 0,-14 33 79 16,-12 2-79-16,26-35 61 0,0 0-61 0,-32 33 62 15,0-4-62-15,32-29 48 0,0 0-48 0,-28 21 49 16,10-17-49-16,18-4 23 0,0 0-23 0,-12-4 24 0,-2-8-24 16,14 12 12-16,0 0-12 0,-14-14 12 0,5-1-12 15,9 15 6-15,0 0-6 0,0-13 7 0,14 10-7 16,-14 3 3-16,0 0-3 0,27 10 4 0,18 20-4 16,-45-30 2-16,0 0-2 0,53 36 3 0,2 6-3 15,-55-42 1-15,0 0-1 0,55 43 1 0,-6-3-1 0,-49-40-3 16,0 0 3-16,46 33-3 0,-6-16 3 0,-40-17-17 15,0 0 17-15,32 3-17 0,-11-17 17 0,-1 1-1364 16</inkml:trace>
  <inkml:trace contextRef="#ctx0" brushRef="#br0" timeOffset="62850.01">786 2485 1166 0,'0'0'0'16,"0"0"0"-16,14 18 0 0,-14-18 13 0,0 0-13 15,26 19 14-15,15 7-14 0,-41-26 29 0,0 0-29 0,49 43 30 16,11 21-30-16,-60-64 79 0,0 0-79 0,53 74 80 16,-7 15-80-16,-46-89 88 0,0 0-88 0,26 103 89 15,-22 24-89-15,-4-127 51 0,0 0-51 0,-18 121 52 16,-17-7-52-16,35-114 39 0,0 0-39 0,-46 107 39 16,-7 2-39-16,2 0-1267 0</inkml:trace>
  <inkml:trace contextRef="#ctx0" brushRef="#br0" timeOffset="63517.28">1636 2857 987 0,'0'0'0'0,"0"0"0"0,12 16 0 0,-12-16 45 0,0 0-45 16,14 21 46-16,4 12-46 0,-18-33 83 0,0 0-83 15,14 45 83-15,-2 10-83 0,-12-55 84 0,0 0-84 0,6 61 84 16,-3 1-84-16,-3-62 51 0,0 0-51 0,-3 59 51 16,-6-11-51-16,9-48 44 0,0 0-44 0,-9 33 45 15,0-16-45-15,9-17 38 0,0 0-38 0,-8 7 39 16,2-14-39-16,6 7 36 0,0 0-36 0,-10-29 36 16,-8-28-36-16,18 57 33 0,0 0-33 0,-12-73 34 15,6-8-34-15,6 81 30 0,0 0-30 0,0-83 30 16,0-11-30-16,0 94 25 0,0 0-25 0,4-88 26 15,3 7-26-15,-7 81 22 0,0 0-22 0,12-66 22 16,6 30-22-16,-18 36 15 0,0 0-15 0,18-16 16 16,6 16-16-16,-24 0 15 0,0 0-15 0,30 16 15 0,11 16-15 15,-41-32 14-15,0 0-14 0,46 49 15 0,3 15-15 16,-49-64 15-16,0 0-15 0,55 62 15 0,-1 2-15 16,-54-64 13-16,0 0-13 0,57 64 14 0,-11 6-14 15,-46-70 18-15,0 0-18 0,46 60 18 0,-2-8-18 16,-44-52 17-16,0 0-17 0,33 33 18 0,-1-26-18 15,-32-7 19-15,0 0-19 0,30-19 20 0,-4-30-20 16,-26 49 19-16,0 0-19 0,20-60 19 0,-8-8-19 0,-12 68 18 16,0 0-18-16,5-78 19 0,-5-15-19 0,0 93 15 15,0 0-15-15,-8-92 16 0,-10 20-16 0,18 72 13 16,0 0-13-16,-18-54 14 0,4 26-14 0,14 28 8 0,0 0-8 16,-10-21 9-16,3 9-9 0,7 12 0 0,0 0 0 15,3-12 1-15,6 5-1 0,-9 7 0 0,0 0 0 16,18 0 0-16,-1 11 0 0,3-3-1727 0</inkml:trace>
  <inkml:trace contextRef="#ctx0" brushRef="#br0" timeOffset="64234.86">2610 2548 953 0,'0'0'0'0,"0"0"0"0,-18 7 0 16,18-7-4-16,0 0 4 0,-12 5-3 0,6 2 3 15,6-7-17-15,0 0 17 0,-9 15-17 0,4 22 17 16,5-37 9-16,0 0-9 0,-3 53 9 0,6 15-9 15,-3-68 42-15,0 0-42 0,13 72 42 0,2-13-42 16,-15-59 64-16,0 0-64 0,23 52 65 0,4-12-65 0,-27-40 69 16,0 0-69-16,35 24 69 0,2-7-69 0,-37-17 54 15,0 0-54-15,39 7 55 0,2-15-55 0,-41 8 44 16,0 0-44-16,31-21 44 0,-11-10-44 0,-20 31 32 0,0 0-32 16,17-42 33-16,-4-1-33 0,-13 43 31 0,0 0-31 15,1-54 31-15,-9-17-31 0,8 71 25 0,0 0-25 16,-20-65 26-16,-15 16-26 0,35 49 22 0,0 0-22 15,-37-36 23-15,5 17-23 0,32 19 24 0,0 0-24 16,-32-5 25-16,-6 13-25 0,38-8 24 0,0 0-24 16,-34 16 25-16,8 1-25 0,26-17 24 0,0 0-24 0,-15 23 25 15,8 6-25-15,7-29 22 0,0 0-22 0,4 28 22 16,8-4-22-16,-12-24 18 0,0 0-18 0,29 12 18 16,11-15-18-16,-40 3 15 0,0 0-15 0,51-9 15 15,6-7-15-15,-57 16 9 0,0 0-9 0,60-17 10 16,-2 7-10-16,-58 10 4 0,0 0-4 0,58-2 5 15,-3 14-5-15,-55-12 4 0,0 0-4 0,51 21 5 16,-2 15-5-16,-49-36 4 0,0 0-4 0,39 37 5 16,-16 4-5-16,-23-41 3 0,0 0-3 0,9 40 3 0,-13-7-3 15,4-33 4-15,0 0-4 0,-10 27 5 0,-3-14-5 16,13-13 6-16,0 0-6 0,0 0 6 0,0 0-6 16,0 0 8-16,0 0-8 0,6-25 8 0,11-16-8 15,-17 41 10-15,0 0-10 0,22-49 10 0,-7-6-10 16,-15 55 8-16,0 0-8 0,16-48 9 0,-2 15-9 15,-14 33 7-15,0 0-7 0,14-21 7 0,13 17-7 16,-27 4 6-16,0 0-6 0,28 13 6 0,4 14-6 16,-32-27 4-16,0 0-4 0,32 38 5 0,3 14-5 15,-35-52 5-15,0 0-5 0,32 49 5 0,-6 3-5 0,-26-52 2 16,0 0-2-16,20 57 3 0,-3 7-3 0,-17-64 1 16,0 0-1-16,13 53 1 0,1-25-1 0,-2 0-1542 0</inkml:trace>
  <inkml:trace contextRef="#ctx0" brushRef="#br0" timeOffset="64931.18">3853 2830 953 0,'0'0'0'0,"0"0"0"0,0 0 0 16,0 0-3-16,0 0 3 0,-10 24-2 0,10-19 2 15,0-5-11-15,0 0 11 0,8 2-11 0,10-4 11 16,-18 2 31-16,0 0-31 0,28-5 32 0,4-4-32 15,-32 9 83-15,0 0-83 0,44-10 83 0,16-1-83 16,-60 11 86-16,0 0-86 0,64-15 86 0,3-1-86 0,-67 16 65 16,0 0-65-16,63-12 65 0,-1 0-65 15,-2 3-1033-15</inkml:trace>
  <inkml:trace contextRef="#ctx0" brushRef="#br0" timeOffset="65484.04">4650 2414 886 0,'0'0'0'0,"0"0"0"0,18 11 0 15,-18-11 28-15,0 0-28 0,23 14 28 0,9 8-28 16,-32-22 83-16,0 0-83 0,33 26 84 0,8-2-84 0,-41-24 62 16,0 0-62-16,44 24 63 0,-4 8-63 0,-40-32 62 15,0 0-62-15,41 33 63 0,-9 6-63 0,-32-39 57 0,0 0-57 16,21 49 58-16,-16 3-58 0,-5-52 49 0,0 0-49 15,-5 45 49-15,-4-18-49 0,9-27 39 0,0 0-39 16,-9 12 39-16,9-12-39 0,0 0 33 0,0 0-33 16,0-24 33-16,14-24-33 0,-14 48 28 0,0 0-28 15,20-61 29-15,10 6-29 0,-30 55 22 0,0 0-22 16,26-49 22-16,3 1-22 0,-29 48 13 0,0 0-13 0,22-42 14 16,-9 8-14-16,-13 34 2 0,0 0-2 0,10-26 3 15,3-2-3-15,-4 0-1327 0</inkml:trace>
  <inkml:trace contextRef="#ctx0" brushRef="#br0" timeOffset="66399.92">5712 2470 673 0,'0'0'0'0,"-9"3"0"0,-10 6 0 0,19-9 56 0,0 0-56 15,-23 5 57-15,2 2-57 0,21-7 66 0,0 0-66 16,-23 3 67-16,-9 6-67 0,32-9 65 0,0 0-65 16,-37 12 66-16,7 9-66 0,30-21 43 0,0 0-43 15,-19 28 44-15,10 8-44 0,9-36 30 0,0 0-30 0,-3 40 31 16,3 8-31-16,0-48 24 0,0 0-24 0,8 37 25 16,10-11-25-16,-18-26 19 0,0 0-19 0,18 15 19 15,5-6-19-15,-23-9 15 0,0 0-15 0,22-5 16 16,5-16-16-16,-27 21 13 0,0 0-13 0,23-31 13 15,0-9-13-15,-23 40 13 0,0 0-13 0,23-38 14 16,-2 1-14-16,-21 37 12 0,0 0-12 0,16-27 12 16,-9 3-12-16,-7 24 14 0,0 0-14 0,5-13 15 15,-5 5-15-15,0 8 19 0,0 0-19 0,0 0 19 16,9 1-19-16,-9-1 23 0,0 0-23 0,9 16 24 16,8 5-24-16,-17-21 24 0,0 0-24 0,23 24 25 0,6 4-25 15,-29-28 30-15,0 0-30 0,44 27 30 0,14 6-30 16,-58-33 28-16,0 0-28 0,63 31 29 0,1-13-29 15,-64-18 25-15,0 0-25 0,55 12 25 0,-11-9-25 16,-44-3 19-16,0 0-19 0,31-3 20 0,-13-14-20 16,-18 17 18-16,0 0-18 0,16-19 18 0,-4-9-18 15,-12 28 15-15,0 0-15 0,9-24 15 0,-7 6-15 16,-2 18 14-16,0 0-14 0,-7-20 15 0,-9-8-15 0,16 28 13 16,0 0-13-16,-20-24 13 0,6 8-13 0,14 16 13 15,0 0-13-15,-23-5 14 0,-17 10-14 0,40-5 12 16,0 0-12-16,-44 9 13 0,7 10-13 0,37-19 9 15,0 0-9-15,-32 21 10 0,6 10-10 0,26-31 9 16,0 0-9-16,-18 36 9 0,14 6-9 0,4-42 7 0,0 0-7 16,13 39 7-16,13-9-7 0,-26-30 7 0,0 0-7 15,32 22 7-15,5-10-7 0,-37-12 6 0,0 0-6 16,37-3 6-16,-2-16-6 0,-35 19 5 0,0 0-5 16,30-38 5-16,-7-18-5 0,-23 56 5 0,0 0-5 0,18-64 5 15,-4-1-5-15,-14 65 4 0,0 0-4 0,5-85 4 16,-17-21-4-16,12 106 3 0,0 0-3 0,-20-104 4 15,-2 20-4-15,22 84 4 0,0 0-4 0,-27-78 4 16,1 14-4-16,26 64 5 0,0 0-5 0,-20-49 6 16,6 25-6-16,14 24 7 0,0 0-7 0,-7 0 8 15,2 17-8-15,5-17 10 0,0 0-10 0,-4 40 10 16,8 12-10-16,-4-52 11 0,0 0-11 0,12 69 12 16,4 23-12-16,-16-92 11 0,0 0-11 0,26 97 11 0,10-4-11 15,-36-93 14-15,0 0-14 0,40 85 14 0,11-7-14 16,-51-78 15-16,0 0-15 0,57 80 15 0,-2-4-15 15,-55-76 5-15,0 0-5 0,45 60 5 0,-9-18-5 16,-5-2-1601-16</inkml:trace>
  <inkml:trace contextRef="#ctx0" brushRef="#br0" timeOffset="66804.89">6612 2442 561 0,'0'0'0'0,"0"0"0"0,3 40 0 16,-3-40 33-16,0 0-33 0,9 36 33 0,4 9-33 15,-13-45 31-15,0 0-31 0,10 49 31 0,-1-4-31 16,-9-45 38-16,0 0-38 0,9 43 39 0,-4-10-39 16,-5-33 31-16,0 0-31 0,12 27 31 0,3-11-31 15,2 1-561-15</inkml:trace>
  <inkml:trace contextRef="#ctx0" brushRef="#br0" timeOffset="66956.25">6691 2131 863 0,'0'0'0'0,"0"0"0"0,-9-13 0 0,9 13 13 0,0 0-13 16,-8-6 14-16,-1 6-14 0,9 0 34 0,0 0-34 15,3 10 34-15,4 7-34 0,-7-17 1 0,0 0-1 16,22 28 2-16,18 8-2 0,1 4-661 0</inkml:trace>
  <inkml:trace contextRef="#ctx0" brushRef="#br0" timeOffset="67548.75">7296 2527 1009 0,'0'0'0'0,"0"0"0"16,-16 0 0-16,16 0 29 0,0 0-29 0,-31-5 29 15,-26-14-29-15,57 19 60 0,0 0-60 0,-58-18 60 16,19 15-60-16,39 3 81 0,0 0-81 0,-25 12 82 0,3 12-82 15,22-24 53-15,0 0-53 0,-13 33 53 0,10-5-53 16,3-28 43-16,0 0-43 0,3 27 43 0,6-2-43 16,-9-25 32-16,0 0-32 0,9 17 33 0,5-5-33 15,-14-12 23-15,0 0-23 0,18 9 24 0,1-6-24 16,-19-3 16-16,0 0-16 0,21-8 16 0,6-11-16 16,-27 19 7-16,0 0-7 0,19-21 7 0,-1-3-7 15,-18 24 3-15,0 0-3 0,8-18 3 0,-2 3-3 16,-6 15 3-16,0 0-3 0,3-12 4 0,-3 3-4 0,0 9 4 15,0 0-4-15,2-7 5 0,14 2-5 0,-16 5 6 16,0 0-6-16,25 0 7 0,15 14-7 0,-40-14 10 0,0 0-10 16,44 19 11-16,0 1-11 0,-44-20 14 0,0 0-14 15,43 25 15-15,-4-10-15 0,-39-15 17 0,0 0-17 16,28 12 18-16,-9-8-18 0,-19-4 20 0,0 0-20 16,18-11 20-16,-2-9-20 0,-16 20 19 0,0 0-19 0,14-25 20 15,-9-4-20-15,-5 29 18 0,0 0-18 0,4-43 19 16,-8-26-19-16,4 69 16 0,0 0-16 0,-3-82 16 15,1-6-16-15,2 88 13 0,0 0-13 0,-9-92 14 16,0 14-14-16,9 78 15 0,0 0-15 0,-12-67 16 16,3 13-16-16,9 54 16 0,0 0-16 0,-5-40 16 15,5 20-16-15,0 20 18 0,0 0-18 0,0 0 18 16,5 36-18-16,-5-36 16 0,0 0-16 0,7 45 16 16,-2 7-16-16,-5-52 15 0,0 0-15 0,13 64 16 15,1 21-16-15,-14-85 15 0,0 0-15 0,17 93 16 16,6-8-16-16,-23-85 15 0,0 0-15 0,23 81 16 0,0-13-16 15,-23-68 16-15,0 0-16 0,18 66 16 0,-4-2-16 16,-14-64 5-16,0 0-5 0,12 53 5 0,-5-22-5 16,0-3-1636-16</inkml:trace>
  <inkml:trace contextRef="#ctx0" brushRef="#br0" timeOffset="67766.81">7423 2394 1065 0,'0'0'0'0,"6"3"0"0,15 1 0 0,-21-4 24 16,0 0-24-16,31-4 24 0,10-15-24 0,-41 19 23 16,0 0-23-16,55-17 23 0,12 1-23 0,-67 16 40 15,0 0-40-15,69-5 41 0,-11 10-41 0,-58-5 40 0,0 0-40 16,49 16 40-16,-8 8-40 0,-41-24 36 0,0 0-36 16,24 29 36-16,-8 11-36 0,-16-40 35 0,0 0-35 15,9 40 35-15,-12-11-35 0,3-29 26 0,0 0-26 16,0 28 26-16,5-7-26 0,-5-21 18 0,0 0-18 0,9 15 18 15,3-2-18-15,2-5-1103 0</inkml:trace>
  <inkml:trace contextRef="#ctx0" brushRef="#br0" timeOffset="67900.67">7829 2172 1143 0,'0'0'0'0,"0"0"0"15,-7-12 0-15,7 12 5 0,0 0-5 0,-7-9 6 16,3 1-6-16,4 8 1 0,0 0-1 0,0 0 2 0,27-9-2 15,-27 9-5-15,0 0 5 0,28-3-4 0,9 3 4 16,2 0-801-16</inkml:trace>
  <inkml:trace contextRef="#ctx0" brushRef="#br0" timeOffset="68367.28">8028 2291 875 0,'0'0'0'0,"2"13"0"0,9 19 0 0,-11-32 6 15,0 0-6-15,15 33 7 0,7 4-7 0,-22-37 20 16,0 0-20-16,19 27 20 0,4-6-20 0,-23-21 70 0,0 0-70 16,23 19 70-16,-2-7-70 0,-21-12 89 0,0 0-89 15,14 9 89-15,-1-6-89 0,-13-3 86 16,0 0-86-16,10-6 86 0,8-15-86 0,-18 21 85 0,0 0-85 16,21-31 85-16,-2-2-85 0,-19 33 73 0,0 0-73 15,22-45 74-15,-8-7-74 0,-14 52 56 0,0 0-56 16,12-45 57-16,-1 17-57 0,-11 28 45 0,0 0-45 15,8-12 46-15,6 3-46 0,-14 9 33 0,0 0-33 0,22 0 33 16,6 16-33-16,-28-16 26 0,0 0-26 16,32 21 27-16,-1 8-27 0,-31-29 20 0,0 0-20 0,30 28 20 15,-5-9-20-15,-25-19 18 0,0 0-18 0,23 8 18 16,-5-11-18-16,-18 3 15 0,0 0-15 0,17-17 15 16,1-20-15-16,-18 37 14 0,0 0-14 0,9-36 15 15,-4 1-15-15,-5 35 13 0,0 0-13 0,-2-26 13 16,-7 2-13-16,9 24 13 0,0 0-13 0,-8-19 14 15,1 11-14-15,7 8 12 0,0 0-12 0,-11 0 13 16,-12 8-13-16,23-8 11 0,0 0-11 0,-23 31 11 0,11 26-11 16,12-57 16-16,0 0-16 0,-6 70 16 0,15-1-16 15,-9-69 18-15,0 0-18 0,20 64 19 0,11-21-19 16,-31-43 16-16,0 0-16 0,45 30 16 0,13-11-16 16,-58-19 8-16,0 0-8 0,60 8 8 0,7 1-8 15,-67-9 1-15,0 0-1 0,58-9 2 0,-7-15-2 16,2 0-1750-16</inkml:trace>
  <inkml:trace contextRef="#ctx0" brushRef="#br0" timeOffset="70399.73">7134 867 841 0,'0'0'0'0,"0"0"0"15,0 0 0-15,0 0 46 0,0 0-46 0,0 0 47 16,18 11-47-16,-18-11 101 0,0 0-101 0,42 5 102 16,29-5-102-16,-71 0 120 0,0 0-120 0,89-4 120 15,16-4-120-15,-105 8 66 0,0 0-66 0,112-9 66 16,12-3-66-16,-124 12 34 0,0 0-34 0,118-16 34 15,-12-1-34-15,-106 17 32 0,0 0-32 0,100-19 33 16,-15 2-33-16,-85 17 30 0,0 0-30 0,65-12 30 16,-26-1-30-16,-39 13 20 0,0 0-20 0,23-6 21 15,-14-3-21-15,-9 9 11 0,0 0-11 0,-14-9 11 0,-27-10-11 16,41 19 5-16,0 0-5 0,-49-17 6 0,-6 5-6 16,55 12 3-16,0 0-3 0,-44-12 4 0,18 1-4 15,26 11 1-15,0 0-1 0,-18-5 2 0,7-2-2 16,11 7 0-16,0 0 0 0,-8-5 0 0,8 5 0 15,0 0-1-15,0 0 1 0,1-9-1 0,21-1 1 16,-22 10-2-16,0 0 2 0,31-5-2 0,15 8 2 0,-46-3-2 16,0 0 2-16,53 9-1 0,2 6 1 15,-55-15 0-15,0 0 0 0,46 25 0 0,-9 4 0 16,-37-29 0-16,0 0 0 0,21 28 1 0,-12 1-1 0,-9-29 5 16,0 0-5-16,-6 35 6 0,-15 3-6 0,21-38 11 0,0 0-11 15,-37 47 11-15,-25 10-11 0,62-57 13 0,0 0-13 16,-65 60 14-16,7-3-14 0,58-57 6 15,0 0-6-15,-49 52 6 0,13-19-6 0,1 4-1328 0</inkml:trace>
  <inkml:trace contextRef="#ctx0" brushRef="#br0" timeOffset="70799.48">8810 653 595 0,'0'0'0'0,"0"7"0"0,3 6 0 0,-3-13 112 15,0 0-112-15,0 28 112 0,5 12-112 0,-5-40 86 0,0 0-86 16,4 45 86-16,7 3-86 0,-11-48 45 0,0 0-45 15,12 56 46-15,6 13-46 0,-18-69 32 0,0 0-32 16,19 73 33-16,-7-13-33 0,-12-60 20 0,0 0-20 16,9 49 21-16,-7-1-21 0,1-3-831 0</inkml:trace>
  <inkml:trace contextRef="#ctx0" brushRef="#br0" timeOffset="71034.03">8787 599 987 0,'0'0'0'0,"5"-12"0"16,7-28 0-16,-12 40 20 0,0 0-20 0,14-36 21 16,6 8-21-16,-20 28 56 0,0 0-56 0,26-21 57 15,10 6-57-15,-36 15 42 0,0 0-42 0,37 0 42 16,9 12-42-16,-46-12 48 0,0 0-48 0,42 31 48 0,-3 14-48 16,-39-45 53-16,0 0-53 0,21 52 54 0,-21 2-54 15,0-54 47-15,0 0-47 0,-21 51 48 0,-29-9-48 16,50-42 39-16,0 0-39 0,-54 36 40 0,2-5-40 15,52-31 30-15,0 0-30 0,-40 25 30 0,19-5-30 16,1 0-1187-16</inkml:trace>
  <inkml:trace contextRef="#ctx0" brushRef="#br0" timeOffset="71882.89">9244 92 863 0,'0'0'0'0,"0"0"0"0,3 10 0 16,-3-10 6-16,0 0-6 0,5 30 6 0,4 30-6 15,-9-60 54-15,0 0-54 0,9 68 55 0,3 1-55 16,-12-69 58-16,0 0-58 0,15 69 59 0,-1 11-59 16,-14-80 50-16,0 0-50 0,14 78 51 0,0-9-51 15,-14-69 39-15,0 0-39 0,12 61 40 0,-3-13-40 16,-9-48 36-16,0 0-36 0,11 36 36 0,1-11-36 0,-12-25 33 16,0 0-33-16,9 15 34 0,-9-15-34 0,0 0 30 15,0 0-30-15,14 0 30 0,3-15-30 0,-17 15 28 16,0 0-28-16,23-21 28 0,9-9-28 0,-32 30 26 15,0 0-26-15,35-34 26 0,-3-15-26 0,-32 49 22 0,0 0-22 16,28-45 23-16,-1 9-23 0,-27 36 20 0,0 0-20 16,18-21 21-16,1 21-21 0,-19 0 17 0,0 0-17 0,16 16 17 15,-2 20-17-15,-14-36 14 0,0 0-14 16,14 36 14-16,-3 6-14 0,-11-42 10 0,0 0-10 0,15 33 11 16,1-5-11-16,-16-28 7 0,0 0-7 0,20 20 7 15,-1-1-7-15,-19-19 5 0,0 0-5 0,20 12 5 16,1-3-5-16,-21-9 3 0,0 0-3 0,17 4 3 15,1-8-3-15,-18 4 4 0,0 0-4 0,18-9 4 16,1-11-4-16,-19 20 5 0,0 0-5 0,27-25 5 16,-1-6-5-16,-26 31 6 0,0 0-6 0,23-29 7 15,-9 10-7-15,-14 19 7 0,0 0-7 0,5-12 8 16,1 0-8-16,-6 12 7 0,0 0-7 0,3-9 8 16,1 0-8-16,-4 9 6 0,0 0-6 0,0 0 7 0,10 2-7 15,-10-2 5-15,0 0-5 0,13 7 6 0,-3-4-6 16,-10-3 5-16,0 0-5 0,16 6 6 0,3-10-6 15,-19 4 7-15,0 0-7 0,18-2 7 0,-7-4-7 16,-11 6 7-16,0 0-7 0,7-9 8 0,-6 2-8 16,-1 7 8-16,0 0-8 0,0-9 8 0,-1-8-8 15,1 17 8-15,0 0-8 0,-9-16 8 0,-3 4-8 0,12 12 6 16,0 0-6-16,-20 0 7 0,-15 21-7 0,35-21 6 16,0 0-6-16,-35 28 7 0,3 5-7 15,32-33 7-15,0 0-7 0,-20 31 7 0,8-7-7 0,12-24 2 16,0 0-2-16,4 17 2 0,10-5-2 0,3 1-1431 0</inkml:trace>
  <inkml:trace contextRef="#ctx0" brushRef="#br0" timeOffset="72400.88">10475-26 852 0,'0'0'0'16,"0"0"0"-16,0 0 0 0,0 0 51 0,0 0-51 15,5 16 51-15,0 20-51 0,-5-36 86 0,0 0-86 16,14 54 87-16,9 19-87 0,-23-73 59 0,0 0-59 16,27 79 59-16,3-6-59 0,-30-73 43 0,0 0-43 0,32 72 43 15,-9 13-43-15,-23-85 30 0,0 0-30 0,17 78 30 16,-3-10-30-16,-14-68 19 0,0 0-19 0,9 57 20 15,9-14-20-15,-4-1-1013 0</inkml:trace>
  <inkml:trace contextRef="#ctx0" brushRef="#br0" timeOffset="73084.02">10434 410 729 0,'0'0'0'0,"0"0"0"0,20 0 0 15,-20 0 8-15,0 0-8 0,26-3 8 16,11-6-8-16,-37 9 18 0,0 0-18 0,44-8 18 0,0-1-18 16,-44 9 26-16,0 0-26 0,46-12 26 0,-9-4-26 15,-37 16 23-15,0 0-23 0,44-12 23 0,2 9-23 16,-46 3 20-16,0 0-20 0,41 0 21 16,-6 8-21-16,-35-8 40 0,0 0-40 0,32 23 41 0,-8 6-41 15,-24-29 48-15,0 0-48 0,23 44 49 0,-1 13-49 16,-22-57 50-16,0 0-50 0,21 57 50 0,3-2-50 0,-24-55 43 15,0 0-43-15,30 36 44 0,-1-18-44 0,-29-18 35 0,0 0-35 16,31 3 36-16,-1-10-36 0,-30 7 28 16,0 0-28-16,29-26 28 0,-3-26-28 0,-26 52 21 0,0 0-21 15,16-57 21-15,-9 11-21 0,-7 46 25 0,0 0-25 16,-7-42 26-16,-16-3-26 0,23 45 25 0,0 0-25 0,-34-36 25 16,-6 5-25-16,40 31 25 0,0 0-25 0,-48-21 25 15,1 9-25-15,47 12 30 0,0 0-30 16,-44 3 30-16,12 9-30 0,32-12 28 0,0 0-28 0,-23 21 29 15,5 3-29-15,18-24 22 0,0 0-22 0,0 28 22 16,11-2-22-16,-11-26 18 0,0 0-18 0,25 24 18 16,3-5-18-16,-28-19 13 0,0 0-13 0,35 12 13 15,-1-8-13-15,-34-4 9 0,0 0-9 0,30-4 10 16,-8-8-10-16,-22 12 4 0,0 0-4 0,27-15 5 16,1-6-5-16,-28 21 2 0,0 0-2 0,32-24 3 15,0 3-3-15,-32 21 1 0,0 0-1 0,35-16 2 16,2 8-2-16,-37 8 1 0,0 0-1 0,39 0 1 0,-2 5-1 15,-37-5 0-15,0 0 0 0,32 7 1 0,-6 10-1 16,-26-17 0-16,0 0 0 0,23 16 1 0,-9 1-1 16,-14-17 0-16,0 0 0 0,12 19 1 0,-6-7-1 15,-6-12 1-15,0 0-1 0,5 12 1 0,-5-12-1 16,0 0 2-16,0 0-2 0,0 0 2 0,0 0-2 16,0 0 3-16,0 0-3 0,12-7 4 0,8-10-4 15,-20 17 4-15,0 0-4 0,23-24 4 0,-7 5-4 0,-16 19 4 16,0 0-4-16,14-14 4 0,9-2-4 0,-23 16 3 15,0 0-3-15,26-8 4 0,2 9-4 0,-28-1 3 16,0 0-3-16,30 16 3 0,-2 12-3 0,-28-28 5 0,0 0-5 16,22 39 6-16,1 15-6 0,-23-54 10 0,0 0-10 15,14 55 11-15,-4-10-11 0,-10-45 13 0,0 0-13 16,7 28 13-16,-1-14-13 0,-1 2-1417 0</inkml:trace>
  <inkml:trace contextRef="#ctx0" brushRef="#br0" timeOffset="73667.81">10081 577 751 0,'0'0'0'16,"0"19"0"-16,0 17 0 0,0-36 134 0,0 0-134 0,0 41 134 15,-1-6-134-15,1-35 164 0,0 0-164 0,0 29 164 16,8-1-164-16,-8-28 72 0,0 0-72 0,15 24 73 16,2-3-73-16,-17-21 40 0,0 0-40 0,21 19 41 15,2-5-41-15,-23-14 33 0,0 0-33 0,30 7 34 16,7-11-34-16,-37 4 30 0,0 0-30 0,34-8 31 16,-1-8-31-16,-33 16 25 0,0 0-25 0,30-24 26 15,-3-9-26-15,-27 33 27 0,0 0-27 0,12-40 27 16,-24-5-27-16,12 45 26 0,0 0-26 0,-28-39 26 15,-13 9-26-15,41 30 25 0,0 0-25 0,-51-19 26 0,2 16-26 16,49 3 6-16,0 0-6 0,-50 19 7 0,1 17-7 16,-1 0-1382-16</inkml:trace>
  <inkml:trace contextRef="#ctx0" brushRef="#br0" timeOffset="74718">9533 2522 875 0,'0'0'0'0,"0"0"0"15,0 0 0-15,0 0 59 0,0 0-59 0,26 5 60 16,-3-2-60-16,-23-3 135 0,0 0-135 0,32 4 136 0,9 1-136 16,-41-5 113-16,0 0-113 0,44 0 113 15,5 3-113-15,-49-3 55 0,0 0-55 0,60 0 55 0,16 4-55 16,-76-4 44-16,0 0-44 0,77 0 45 0,1 2-45 16,-78-2 26-16,0 0-26 0,64 0 27 0,-22-6-27 15,-42 6 17-15,0 0-17 0,33-12 18 0,-10-3-18 16,-23 15 12-16,0 0-12 0,18-16 12 0,-4-1-12 15,-14 17 7-15,0 0-7 0,9-24 7 0,-6-9-7 0,-3 33 5 16,0 0-5-16,-5-28 6 0,0 7-6 0,5 21 2 16,0 0-2-16,-12-24 3 0,-15-7-3 0,27 31 0 15,0 0 0-15,-26-30 1 0,1 11-1 0,25 19 0 16,0 0 0-16,-21-8 0 0,1-1 0 0,20 9-1 0,0 0 1 16,-12 0-1-16,3 0 1 0,9 0-1 0,0 0 1 15,4 9 0-15,6 6 0 0,-10-15-1 0,0 0 1 16,23 25 0-16,9-1 0 0,-32-24 0 0,0 0 0 15,39 26 0-15,3 5 0 0,-42-31 2 0,0 0-2 0,39 36 2 16,-13-3-2-16,-26-33 7 0,0 0-7 0,15 43 7 16,-15 2-7-16,0-45 16 0,0 0-16 0,-18 49 16 15,-12-1-16-15,30-48 9 0,0 0-9 0,-34 52 9 16,3 9-9-16,31-61 11 0,0 0-11 0,-32 45 12 16,0-21-12-16,-3-3-1380 0</inkml:trace>
  <inkml:trace contextRef="#ctx0" brushRef="#br0" timeOffset="81267.22">11235 1758 875 0,'0'0'0'0,"0"0"0"0,0 0 0 15,0 0 59-15,0 0-59 0,0 0 60 0,0 0-60 0,0 0 124 16,0 0-124-16,-11 33 124 0,20 28-124 0,-9-61 106 16,0 0-106-16,14 76 106 0,9 2-106 0,-23-78 72 15,0 0-72-15,23 80 72 0,0 1-72 0,-23-81 35 0,0 0-35 16,23 81 36-16,4 7-36 0,-27-88 25 0,0 0-25 16,22 77 25-16,-6-17-25 0,-16-60 30 15,0 0-30-15,16 54 31 0,2-18-31 0,-18-36 30 0,0 0-30 16,14 24 30-16,-7-11-30 0,-7-13 28 0,0 0-28 15,7 0 29-15,2-6-29 0,-9 6 27 0,0 0-27 16,16-15 28-16,0-13-28 0,-16 28 23 0,0 0-23 0,17-36 24 16,1-1-24-16,-18 37 18 0,0 0-18 0,21-32 19 15,4 12-19-15,-25 20 15 0,0 0-15 0,32-8 16 16,6 11-16-16,-38-3 13 0,0 0-13 0,43 9 13 16,1 12-13-16,-44-21 10 0,0 0-10 0,44 27 10 15,-12-2-10-15,-32-25 6 0,0 0-6 0,23 20 7 16,-11 3-7-16,-12-23 5 0,0 0-5 0,10 21 5 15,-6 3-5-15,1 0-1542 0</inkml:trace>
  <inkml:trace contextRef="#ctx0" brushRef="#br0" timeOffset="81816.08">12094 2257 438 0,'0'0'0'0,"2"10"0"15,0 14 0-15,-2-24 70 0,0 0-70 0,5 30 70 16,5-6-70-16,-10-24 91 0,0 0-91 0,15 21 92 16,0-2-92-16,-15-19 102 0,0 0-102 0,22 9 103 15,4-15-103-15,-26 6 75 0,0 0-75 0,32-12 75 16,0-12-75-16,-32 24 42 0,0 0-42 0,35-31 42 15,-2-11-42-15,-33 42 65 0,0 0-65 0,25-43 65 16,-14 14-65-16,-11 29 76 0,0 0-76 0,0-28 76 16,-9-5-76-16,9 33 70 0,0 0-70 0,-23-31 70 15,-14 10-70-15,37 21 53 0,0 0-53 0,-43-7 53 0,-4 14-53 16,47-7 40-16,0 0-40 0,-44 24 41 0,7 9-41 16,37-33 30-16,0 0-30 0,-27 49 31 0,13 8-31 15,14-57 22-15,0 0-22 0,-5 60 22 0,15-1-22 16,-10-59 17-16,0 0-17 0,27 49 18 0,6-13-18 15,-33-36 12-15,0 0-12 0,50 26 13 0,12-3-13 16,-62-23 4-16,0 0-4 0,67 12 4 0,-4 0-4 16,-63-12 0-16,0 0 0 0,58 1 1 0,-3-9-1 0,-6-1-1428 15</inkml:trace>
  <inkml:trace contextRef="#ctx0" brushRef="#br0" timeOffset="82499.95">12941 2195 1054 0,'0'0'0'0,"-9"-4"0"16,-14-5 0-16,23 9 40 0,0 0-40 0,-25-6 40 15,4 6-40-15,21 0 49 0,0 0-49 0,-21 0 49 16,-2 3-49-16,23-3 70 0,0 0-70 0,-23 12 71 16,7 9-71-16,16-21 44 0,0 0-44 0,-7 31 45 15,7 11-45-15,0-42 32 0,0 0-32 0,7 45 32 0,6 1-32 16,-13-46 26-16,0 0-26 0,21 42 26 0,7-11-26 16,-28-31 20-16,0 0-20 0,26 17 20 0,-10-10-20 15,-16-7 16-15,0 0-16 0,16-3 16 0,-4-9-16 16,-12 12 11-16,0 0-11 0,15-25 12 0,0-11-12 15,-15 36 12-15,0 0-12 0,13-45 12 0,-8-3-12 16,-5 48 14-16,0 0-14 0,4-37 14 0,-3 18-14 16,-1 19 15-16,0 0-15 0,2-8 15 0,-2 8-15 0,0 0 16 15,0 0-16-15,5 5 16 0,13 22-16 0,-18-27 16 16,0 0-16-16,25 33 16 0,15 7-16 0,-40-40 14 16,0 0-14-16,53 36 14 0,2-3-14 0,-55-33 12 15,0 0-12-15,55 25 13 0,-10-13-13 0,-45-12 11 16,0 0-11-16,39-2 11 0,-10-14-11 0,-29 16 7 0,0 0-7 15,22-32 8-15,0-29-8 0,-22 61 5 0,0 0-5 16,21-68 6-16,-2 3-6 0,-19 65 4 0,0 0-4 16,13-68 5-16,-8 2-5 0,-5 66 11 0,0 0-11 15,0-79 12-15,-9-11-12 0,9 90 19 0,0 0-19 0,-12-88 20 16,1 15-20-16,11 73 25 0,0 0-25 0,-9-52 26 16,0 19-26-16,9 33 29 0,0 0-29 0,-8-21 29 15,2 11-29-15,6 10 28 0,0 0-28 0,-8-2 28 16,0 2-28-16,8 0 29 0,0 0-29 0,-1 14 30 15,-3 21-30-15,4-35 27 0,0 0-27 0,4 53 28 16,8 27-28-16,-12-80 26 0,0 0-26 0,21 90 27 16,9-2-27-16,-30-88 25 0,0 0-25 0,37 97 26 15,7 0-26-15,-44-97 20 0,0 0-20 0,43 90 20 16,-5-17-20-16,-38-73 12 0,0 0-12 0,34 55 13 0,-9-26-13 16,-25-29 8-16,0 0-8 0,23 11 8 0,0-18-8 15,-23 7 2-15,0 0-2 0,26-28 3 0,-1-22-3 16,1 2-1785-16</inkml:trace>
  <inkml:trace contextRef="#ctx0" brushRef="#br0" timeOffset="82658.84">13375 1966 1468 0,'0'0'0'0,"0"0"0"0,0 23 0 0,0-23 28 15,0 0-28-15,0 13 29 0,3-2-29 0,-3-11 35 0,0 0-35 16,25 0 36-16,28-12-36 0,-53 12 22 0,0 0-22 15,67-16 22-15,12-5-22 0,-79 21 11 16,0 0-11-16,83-31 11 0,-2-17-11 0,-1 3-1187 0</inkml:trace>
  <inkml:trace contextRef="#ctx0" brushRef="#br0" timeOffset="92417.9">2746 6516 1199 0,'0'0'0'0,"2"22"0"16,5 30 0-16,-7-52 72 0,0 0-72 0,5 64 73 15,-8 0-73-15,3-64 121 0,0 0-121 0,-2 69 122 16,-7 11-122-16,9-80 80 0,0 0-80 0,-5 78 80 16,-4-14-80-16,9-64 39 0,0 0-39 0,-3 57 40 15,-1-5-40-15,4-52 25 0,0 0-25 0,0 41 26 0,7-6-26 16,-7-35 18-16,0 0-18 0,2 21 19 0,-2-21-19 16,0 0 14-16,0 0-14 0,0-12 15 0,4-16-15 15,-4 28 12-15,0 0-12 0,0-43 13 0,-4-6-13 16,4 49 11-16,0 0-11 0,-2-62 11 0,-1-26-11 15,3 88 10-15,0 0-10 0,3-97 10 0,3 12-10 0,-6 85 9 16,0 0-9-16,14-90 10 0,9-14-10 0,-23 104 9 16,0 0-9-16,31-92 10 0,13 27-10 0,-44 65 9 15,0 0-9-15,55-49 9 0,7 25-9 0,-62 24 7 16,0 0-7-16,60-12 7 0,-5 19-7 0,-55-7 7 0,0 0-7 16,44 24 7-16,-18 24-7 0,-26-48 7 0,0 0-7 15,11 61 7-15,-17 5-7 0,6-66 6 0,0 0-6 16,-21 67 6-16,-16-4-6 0,37-63 5 0,0 0-5 15,-49 55 5-15,-1-7-5 0,50-48 1 0,0 0-1 0,-42 37 1 16,10-17-1-16,32-20 0 0,0 0 0 16,-24 16 0-16,8-7 0 0,16-9-1 0,0 0 1 15,-9 3-1-15,0-6 1 0,9 3-3 0,0 0 3 0,0 0-3 16,-9 0 3-16,9 0-3 0,0 0 3 0,0 7-2 16,6 13 2-16,-6-20-3 0,0 0 3 0,12 33-2 15,16 7 2-15,-28-40-2 0,0 0 2 0,41 36-1 16,12 1 1-16,-53-37 0 0,0 0 0 0,54 26 0 15,5-7 0-15,-59-19 0 0,0 0 0 0,54 12 0 16,4 0 0-16,-58-12-1 0,0 0 1 0,52 3 0 16,-12-11 0-16,1 1-1523 0</inkml:trace>
  <inkml:trace contextRef="#ctx0" brushRef="#br0" timeOffset="92703.11">3450 7035 1379 0,'0'0'0'0,"11"-2"0"0,12-1 0 16,-23 3 1-16,0 0-1 0,30-9 2 0,1-7-2 0,-31 16 2 16,0 0-2-16,29-20 2 0,-12-13-2 0,-17 33 50 15,0 0-50-15,13-40 50 0,-8-9-50 0,-5 49 83 16,0 0-83-16,-5-46 83 0,-4 9-83 0,9 37 86 0,0 0-86 16,-9-26 87-16,0 14-87 0,9 12 75 0,0 0-75 15,-12 0 75-15,-15 12-75 0,27-12 53 0,0 0-53 16,-33 26 54-16,-6 25-54 0,39-51 43 0,0 0-43 15,-32 62 44-15,16 7-44 0,16-69 37 0,0 0-37 16,2 61 38-16,25-23-38 0,-27-38 32 0,0 0-32 0,44 24 32 16,16-7-32-16,-60-17 23 0,0 0-23 0,58 5 24 15,-3-6-24-15,-55 1 1 0,0 0-1 0,58-12 1 16,14-13-1-16,0 3-1708 0</inkml:trace>
  <inkml:trace contextRef="#ctx0" brushRef="#br0" timeOffset="93367.18">4098 6448 807 0,'0'0'0'15,"-6"17"0"-15,-6 27 0 0,12-44 27 0,0 0-27 16,-14 52 27-16,0 5-27 0,14-57 24 0,0 0-24 16,-13 52 24-16,8-7-24 0,5-45 61 0,0 0-61 0,4 48 62 15,6 7-62-15,-10-55 51 0,0 0-51 0,18 54 51 16,8-5-51-16,-26-49 59 0,0 0-59 0,32 39 60 16,14-21-60-16,-46-18 56 0,0 0-56 0,58 7 56 15,6-20-56-15,-64 13 49 0,0 0-49 0,61-24 49 16,-1-16-49-16,-60 40 41 0,0 0-41 0,50-45 42 15,-13 6-42-15,-37 39 37 0,0 0-37 0,23-37 38 16,-15 10-38-16,-8 27 37 0,0 0-37 0,4-18 38 16,-8 10-38-16,4 8 32 0,0 0-32 0,0 0 33 15,-14 20-33-15,14-20 32 0,0 0-32 0,-1 25 32 0,6 2-32 16,-5-27 29-16,0 0-29 0,9 33 29 0,8 4-29 16,-17-37 29-16,0 0-29 0,20 27 30 0,6-9-30 15,-26-18 28-15,0 0-28 0,32 3 28 0,-6-13-28 16,-26 10 24-16,0 0-24 0,29-23 24 0,-6-15-24 15,-23 38 21-15,0 0-21 0,17-42 22 0,-8-1-22 16,-9 43 19-16,0 0-19 0,0-33 19 0,-9 13-19 0,9 20 16 16,0 0-16-16,-23-18 16 0,-17-6-16 0,40 24 13 15,0 0-13-15,-44-19 14 0,10 14-14 16,34 5 12-16,0 0-12 0,-32 5 12 0,2 4-12 0,30-9 8 16,0 0-8-16,-23 19 8 0,18 5-8 0,5-24 5 0,0 0-5 15,14 17 5-15,21-1-5 0,3-4-1617 0</inkml:trace>
  <inkml:trace contextRef="#ctx0" brushRef="#br0" timeOffset="93816.67">4927 6587 1423 0,'0'0'0'0,"5"13"0"16,14 24 0-16,-19-37 15 0,0 0-15 0,23 45 15 15,2-6-15-15,-25-39 18 0,0 0-18 0,19 45 18 16,-5 9-18-16,-14-54 77 0,0 0-77 0,13 52 78 15,-8-16-78-15,-5-36 75 0,0 0-75 0,0 28 76 16,0-7-76-16,0-21 66 0,0 0-66 0,0 9 66 16,0-9-66-16,0 0 57 0,0 0-57 0,-4-21 57 0,8-23-57 15,-4 44 39-15,0 0-39 0,0-50 39 0,0 4-39 16,0 46 29-16,0 0-29 0,4-39 30 0,1 12-30 16,-5 27 19-16,0 0-19 0,9-24 20 0,-1 8-20 15,-8 16 11-15,0 0-11 0,18-5 12 0,10 13-12 16,-28-8 7-16,0 0-7 0,36 13 7 0,9 7-7 15,-45-20 6-15,0 0-6 0,41 28 6 0,-9 0-6 16,-32-28 8-16,0 0-8 0,23 24 9 0,-2-7-9 16,-21-17 10-16,0 0-10 0,14 9 11 0,4-11-11 15,-18 2 12-15,0 0-12 0,17-12 13 0,3-9-13 0,-20 21 13 16,0 0-13-16,17-24 14 0,-3-7-14 0,-14 31 11 16,0 0-11-16,13-30 11 0,4 6-11 0,-17 24 8 15,0 0-8-15,15-19 9 0,-5 2-9 0,-10 17 6 0,0 0-6 16,12-7 7-16,6 10-7 0,-18-3 6 0,0 0-6 15,18 9 7-15,1 15-7 0,-19-24 6 0,0 0-6 16,18 28 7-16,-4 10-7 0,-14-38 3 0,0 0-3 16,12 43 4-16,-6 9-4 0,-6-52 2 0,0 0-2 15,8 40 3-15,6-19-3 0,-1-4-1775 0</inkml:trace>
  <inkml:trace contextRef="#ctx0" brushRef="#br0" timeOffset="94369.53">5687 5874 964 0,'0'0'0'0,"0"0"0"0,9 12 0 0,-9-12 159 16,0 0-159-16,14 36 159 0,12 37-159 0,-26-73 98 15,0 0-98-15,27 84 98 0,-1 1-98 0,-26-85 66 0,0 0-66 16,19 85 67-16,-6 9-67 0,-13-94 52 0,0 0-52 15,14 88 53-15,0-7-53 0,-14-81 48 0,0 0-48 16,12 69 49-16,-3-13-49 0,-9-56 44 0,0 0-44 16,6 45 44-16,-1-18-44 0,-5-27 33 0,0 0-33 15,9 18 34-15,3-18-34 0,-12 0 30 0,0 0-30 16,16-12 30-16,5-18-30 0,-21 30 27 0,0 0-27 0,23-34 27 16,3-3-27-16,-26 37 23 0,0 0-23 0,34-33 23 15,14 9-23-15,-48 24 23 0,0 0-23 0,54-15 23 16,4 18-23-16,-58-3 18 0,0 0-18 0,55 16 19 15,-9 8-19-15,-46-24 15 0,0 0-15 0,35 33 16 16,-17 3-16-16,-18-36 13 0,0 0-13 0,5 36 14 16,-19 4-14-16,14-40 11 0,0 0-11 0,-30 36 12 15,-21-6-12-15,51-30 9 0,0 0-9 0,-58 19 9 16,-9-14-9-16,67-5 7 0,0 0-7 0,-55-5 7 16,14-7-7-16,41 12 2 0,0 0-2 0,-28-23 2 0,2-15-2 15,26 38 0-15,0 0 0 0,-9-40 0 0,27-5 0 16,1 2-1686-16</inkml:trace>
  <inkml:trace contextRef="#ctx0" brushRef="#br0" timeOffset="94565">6579 6561 1412 0,'0'0'0'0,"7"8"0"0,15 16 0 0,-22-24-1 0,0 0 1 15,17 32-1-15,-3-3 1 0,-14-29 0 0,0 0 0 16,9 19 0-16,-5-5 0 0,-4-14 0 0,0 0 0 16,1 10 1-16,-1-10-1 0,0 0 0 0,0 0 0 15,0 0 0-15,7-15 0 0,1-1-999 0</inkml:trace>
  <inkml:trace contextRef="#ctx0" brushRef="#br0" timeOffset="94684.75">6495 6213 1177 0,'0'0'0'0,"0"0"0"15,-6 1 0-15,6-1 1 0,0 0-1 0,0 0 2 16,-8 7-2-16,8-7 1 0,0 0-1 0,0 0 1 16,0 0-1-16,0 0-8 0,0 0 8 0,14-12-8 15,9 5 8-15,-2 2-815 0</inkml:trace>
  <inkml:trace contextRef="#ctx0" brushRef="#br0" timeOffset="95215.96">6946 6339 964 0,'0'0'0'0,"0"0"0"15,4 7 0-15,-4-7 70 0,0 0-70 0,10 22 71 16,11 34-71-16,-21-56 142 0,0 0-142 0,29 60 143 15,-3 4-143-15,-26-64 95 0,0 0-95 0,23 52 95 16,-5-10-95-16,-18-42 57 0,0 0-57 0,9 33 58 16,-8-6-58-16,-1-27 41 0,0 0-41 0,4 16 42 15,-1-4-42-15,-3-12 39 0,0 0-39 0,9 0 39 16,5-12-39-16,-14 12 29 0,0 0-29 0,23-22 30 16,5-11-30-16,-28 33 25 0,0 0-25 0,30-42 25 0,-3-6-25 15,-27 48 19-15,0 0-19 0,19-52 20 16,-1 3-20-16,-18 49 15 0,0 0-15 0,19-40 16 0,8 27-16 15,-27 13 11-15,0 0-11 0,26 8 12 0,2 22-12 16,-28-30 10-16,0 0-10 0,32 40 10 0,0 1-10 16,-32-41 8-16,0 0-8 0,35 43 8 0,1-10-8 15,-36-33 1-15,0 0-1 0,37 33 1 0,3-2-1 16,-40-31-1-16,0 0 1 0,50 24-1 0,8-3 1 0,-4 2-1511 16</inkml:trace>
  <inkml:trace contextRef="#ctx0" brushRef="#br0" timeOffset="95502.14">7742 6502 1401 0,'0'0'0'0,"-6"1"0"0,-17 5 0 0,23-6 14 0,0 0-14 16,-31 15 14-16,-10 9-14 0,41-24 33 0,0 0-33 15,-39 33 34-15,11-3-34 0,28-30 50 0,0 0-50 16,-23 27 50-16,14-4-50 0,9-23 40 0,0 0-40 16,0 17 40-16,13-1-40 0,-13-16 38 0,0 0-38 0,23 8 39 15,8-8-39-15,-31 0 33 0,0 0-33 0,34-5 34 16,-1-9-34-16,-33 14 28 0,0 0-28 0,23-20 28 15,-7-10-28-15,-16 30 18 0,0 0-18 0,9-36 19 16,-2-13-19-16,-7 49 17 0,0 0-17 0,5-39 17 16,1 18-17-16,-6 21 22 0,0 0-22 0,12 3 23 15,11 27-23-15,-23-30 23 0,0 0-23 0,32 40 24 16,17 8-24-16,-49-48 24 0,0 0-24 0,58 48 24 16,9-9-24-16,-67-39 9 0,0 0-9 0,64 31 9 15,-18-4-9-15,-46-27 2 0,0 0-2 0,46 12 2 0,7-15-2 16,-4-2-1522-16</inkml:trace>
  <inkml:trace contextRef="#ctx0" brushRef="#br0" timeOffset="95849.43">8066 5742 1300 0,'0'0'0'0,"0"0"0"15,0 0 0-15,0 0 52 0,0 0-52 0,4 16 53 16,-2 4-53-16,-2-20 97 0,0 0-97 0,8 35 97 15,6 13-97-15,-14-48 74 0,0 0-74 0,16 70 74 16,2 23-74-16,-18-93 55 0,0 0-55 0,19 94 56 16,-1-6-56-16,-18-88 45 0,0 0-45 0,18 85 46 15,-1 11-46-15,-17-96 28 0,0 0-28 0,14 89 29 16,1-27-29-16,-15-62 19 0,0 0-19 0,12 47 19 16,2-14-19-16,-3-4-1473 0</inkml:trace>
  <inkml:trace contextRef="#ctx0" brushRef="#br0" timeOffset="96068">7959 6339 1211 0,'0'0'0'0,"0"0"0"0,17-9 0 15,-17 9 9-15,0 0-9 0,27-12 10 0,17-7-10 16,-44 19 16-16,0 0-16 0,47-17 17 0,1-4-17 16,-48 21 24-16,0 0-24 0,50-19 24 0,4 4-24 0,-54 15 16 15,0 0-16-15,55-2 17 0,8 7-17 0,-63-5 23 16,0 0-23-16,64 19 24 0,-6 10-24 0,-58-29 30 15,0 0-30-15,44 40 30 0,-12 14-30 0,-32-54 29 16,0 0-29-16,19 55 29 0,-10-10-29 0,-9-45 23 0,0 0-23 16,5 40 23-16,-1-16-23 0,-4-24 16 0,0 0-16 15,0 12 17-15,9-10-17 0,-4 2-1131 0</inkml:trace>
  <inkml:trace contextRef="#ctx0" brushRef="#br0" timeOffset="96170.43">8544 5931 718 0,'0'0'0'0,"0"0"0"16,6-9 0-16,-6 9 0 0,0 0 0 0,12-7 1 16,11 11-1-16,0-4-480 0</inkml:trace>
  <inkml:trace contextRef="#ctx0" brushRef="#br0" timeOffset="96765.93">8853 6194 1099 0,'0'0'0'0,"3"15"0"0,3 27 0 16,-6-42 2-16,0 0-2 0,7 59 2 0,2-2-2 15,-9-57 5-15,0 0-5 0,10 52 5 0,11-18-5 16,-21-34 39-16,0 0-39 0,25 23 40 0,5-15-40 16,-30-8 68-16,0 0-68 0,32-7 69 0,-4-18-69 15,-28 25 87-15,0 0-87 0,27-37 88 0,-6-11-88 0,-21 48 87 16,0 0-87-16,14-45 87 0,-14 8-87 0,0 37 67 15,0 0-67-15,-7-43 67 0,-7-9-67 0,14 52 57 16,0 0-57-16,-25-48 58 0,-10 10-58 0,35 38 49 0,0 0-49 16,-36-28 49-16,1 19-49 0,35 9 41 15,0 0-41-15,-25 12 41 0,-1 18-41 0,26-30 34 0,0 0-34 16,-21 40 34-16,1-4-34 0,20-36 24 0,0 0-24 16,-14 33 25-16,20-9-25 0,-6-24 17 0,0 0-17 15,17 16 17-15,10-8-17 0,-27-8 12 0,0 0-12 16,33 0 12-16,2-8-12 0,-35 8 4 0,0 0-4 0,36-16 4 15,1-5-4-15,-37 21 0 0,0 0 0 0,32-24 0 16,-10-4 0-16,-22 28-1 0,0 0 1 0,27-24 0 16,-4 12 0-16,-23 12-1 0,0 0 1 0,28 4 0 15,7 13 0-15,-35-17-1 0,0 0 1 0,36 28 0 16,-1-1 0-16,-35-27 2 0,0 0-2 0,28 33 2 16,-14-2-2-16,-14-31 4 0,0 0-4 0,9 33 5 15,-4-5-5-15,-5-28 6 0,0 0-6 0,4 21 7 16,-1-13-7-16,-3-8 7 0,0 0-7 0,9 0 8 15,7-17-8-15,-16 17 5 0,0 0-5 0,25-23 6 0,-2-2-6 16,-23 25 1-16,0 0-1 0,23-28 1 0,-6 0-1 16,-17 28 0-16,0 0 0 0,18-21 0 0,5 6 0 15,-23 15-1-15,0 0 1 0,25-12 0 0,-1 12 0 16,-24 0 0-16,0 0 0 0,23 7 0 0,-5 5 0 16,-18-12 2-16,0 0-2 0,19 17 3 0,4 7-3 15,-23-24 8-15,0 0-8 0,23 28 9 0,-7 5-9 0,-16-33 10 16,0 0-10-16,14 33 11 0,-3 6-11 0,1 1-1728 15</inkml:trace>
  <inkml:trace contextRef="#ctx0" brushRef="#br0" timeOffset="97232.33">10657 6178 1356 0,'0'0'0'0,"15"-2"0"0,15-1 0 16,-30 3 110-16,0 0-110 0,42 0 110 0,11 9-110 16,-53-9 79-16,0 0-79 0,60 12 79 0,9 3-79 15,-69-15 38-15,0 0-38 0,79 24 39 0,7 13-39 16,-86-37 45-16,0 0-45 0,73 41 46 0,-24 15-46 16,-49-56 32-16,0 0-32 0,19 50 32 0,-24-7-32 15,5-43 31-15,0 0-31 0,-14 30 32 0,-9-17-32 16,23-13 22-16,0 0-22 0,-23-6 23 0,-3-22-23 0,26 28 15 15,0 0-15-15,-21-40 16 0,13-7-16 16,8 47 13-16,0 0-13 0,6-46 13 0,3 4-13 0,-9 42 11 16,0 0-11-16,23-43 11 0,5 5-11 0,-28 38 8 0,0 0-8 15,35-31 9-15,0 10-9 0,-35 21 4 0,0 0-4 16,37-9 5-16,7 9-5 0,-44 0-1 0,0 0 1 16,55 9 0-16,17 6 0 0,1-3-1574 0</inkml:trace>
  <inkml:trace contextRef="#ctx0" brushRef="#br0" timeOffset="97733.8">11725 6152 1311 0,'0'0'0'0,"-9"12"0"15,-11 9 0-15,20-21 11 0,0 0-11 0,-26 28 11 16,-8-2-11-16,34-26 33 0,0 0-33 0,-30 34 33 16,11 3-33-16,19-37 42 0,0 0-42 0,-12 41 43 15,8-5-43-15,4-36 36 0,0 0-36 0,9 32 37 16,12-12-37-16,-21-20 30 0,0 0-30 0,27 13 31 15,1-17-31-15,-28 4 26 0,0 0-26 0,28-16 26 16,-5-13-26-16,-23 29 25 0,0 0-25 0,21-40 26 0,-9-1-26 16,-12 41 26-16,0 0-26 0,11-35 27 0,-7 14-27 15,-4 21 23-15,0 0-23 0,0-24 24 0,-9-17-24 16,9 41 23-16,0 0-23 0,-9-37 24 0,5 18-24 16,4 19 23-16,0 0-23 0,7 7 24 0,11 23-24 15,-18-30 21-15,0 0-21 0,21 36 22 0,6-3-22 16,-27-33 19-16,0 0-19 0,30 31 20 0,1-3-20 15,-31-28 16-15,0 0-16 0,43 20 17 0,19-7-17 0,-62-13 16 16,0 0-16-16,59 3 16 0,-4-13-16 0,-55 10 13 16,0 0-13-16,48-21 14 0,-13-16-14 0,-35 37 12 0,0 0-12 15,28-45 12-15,-10-12-12 0,-18 57 13 16,0 0-13-16,11-72 13 0,-4-20-13 0,-7 92 13 0,0 0-13 16,1-87 14-16,-4 8-14 0,3 79 14 0,0 0-14 15,-7-73 14-15,-9 7-14 0,16 66 21 0,0 0-21 16,-11-50 21-16,6 24-21 0,5 26 27 15,0 0-27-15,-4-12 28 0,4 12-28 0,0 0 27 0,0 0-27 0,-3 12 28 16,6 33-28-16,-3-45 24 0,0 0-24 0,9 57 25 16,4 4-25-16,-13-61 22 0,0 0-22 0,19 76 22 15,0 21-22-15,-19-97 17 0,0 0-17 0,22 97 18 16,1-12-18-16,-23-85 12 0,0 0-12 0,22 69 13 16,5-17-13-16,-27-52 4 0,0 0-4 0,21 40 5 15,-7-23-5-15,-3 2-1821 0</inkml:trace>
  <inkml:trace contextRef="#ctx0" brushRef="#br0" timeOffset="98016.3">12210 6040 1255 0,'0'0'0'0,"5"8"0"0,0 13 0 15,-5-21 9-15,0 0-9 0,11 23 10 16,5-6-10-16,-16-17 2 0,0 0-2 0,23 9 2 0,14-3-2 16,-37-6 21-16,0 0-21 0,47 4 21 0,10-14-21 15,-57 10 44-15,0 0-44 0,56-18 44 0,-1-15-44 16,-55 33 38-16,0 0-38 0,42-39 39 0,-7-10-39 15,-35 49 46-15,0 0-46 0,23-43 46 0,-14 17-46 0,-9 26 66 16,0 0-66-16,0-16 67 0,-5 8-67 0,5 8 64 16,0 0-64-16,-16 1 65 0,-14 22-65 0,30-23 53 15,0 0-53-15,-21 48 54 0,10 25-54 0,11-73 55 16,0 0-55-16,7 78 56 0,11-14-56 0,-18-64 44 0,0 0-44 16,30 52 45-16,2-19-45 0,-32-33 39 0,0 0-39 15,33 20 39-15,6-13-39 0,-39-7 27 0,0 0-27 16,42-3 28-16,2-6-28 0,-1-3-1650 0</inkml:trace>
  <inkml:trace contextRef="#ctx0" brushRef="#br0" timeOffset="101815.98">7980 8210 1043 0,'0'0'0'15,"0"0"0"-15,3-21 0 0,-3 21 52 0,0 0-52 16,2-14 53-16,2 0-53 0,-4 14 121 0,0 0-121 0,-6-10 122 16,-1 3-122-16,7 7 92 0,0 0-92 0,-23-7 92 15,-21-2-92-15,44 9 62 0,0 0-62 0,-47-6 62 16,-3 7-62-16,50-1 31 0,0 0-31 0,-40 18 32 15,-1 14-32-15,41-32 24 0,0 0-24 0,-35 45 25 16,15 18-25-16,20-63 21 0,0 0-21 0,-12 65 21 16,12-7-21-16,0-58 16 0,0 0-16 0,9 52 17 15,5-9-17-15,-14-43 14 0,0 0-14 0,21 41 14 16,4-11-14-16,-25-30 10 0,0 0-10 0,30 22 11 16,7-13-11-16,-37-9 8 0,0 0-8 0,32-9 8 15,3-15-8-15,-35 24 6 0,0 0-6 0,28-40 6 0,2-5-6 16,-30 45 5-16,0 0-5 0,23-60 5 0,-5-17-5 15,-18 77 5-15,0 0-5 0,14-84 5 0,-5-1-5 16,-9 85 5-16,0 0-5 0,5-87 6 0,0 4-6 16,-5 83 8-16,0 0-8 0,7-81 9 0,-1-11-9 15,-6 92 12-15,0 0-12 0,0-78 12 0,-6 30-12 16,6 48 14-16,0 0-14 0,-7-33 14 0,5 17-14 16,2 16 15-16,0 0-15 0,-8-3 15 0,-6 19-15 0,14-16 19 15,0 0-19-15,-18 39 20 0,-3 38-20 0,21-77 24 16,0 0-24-16,-11 86 24 0,11-3-24 0,0-83 24 15,0 0-24-15,16 90 25 0,18 10-25 0,-34-100 25 16,0 0-25-16,40 94 25 0,15-9-25 0,-55-85 24 16,0 0-24-16,51 81 25 0,2-15-25 0,-53-66 17 0,0 0-17 15,46 55 18-15,-9-18-18 0,2-1-1713 0</inkml:trace>
  <inkml:trace contextRef="#ctx0" brushRef="#br0" timeOffset="102967.01">8733 7881 1211 0,'0'0'0'0,"0"0"0"0,-9 21 0 0,9-21 50 16,0 0-50-16,-9 27 50 0,1 11-50 0,8-38 101 0,0 0-101 16,-18 45 101-16,-5-1-101 0,23-44 78 0,0 0-78 15,-23 46 79-15,5 10-79 0,18-56 44 0,0 0-44 16,-14 55 44-16,5 1-44 0,9-56 26 0,0 0-26 16,-3 45 26-16,-1-19-26 0,4-26 15 0,0 0-15 15,-1 19 15-15,-3-11-15 0,4-8 13 0,0 0-13 16,0 0 14-16,0 0-14 0,0 0 10 0,0 0-10 0,4-17 10 15,1-19-10-15,-5 36 9 0,0 0-9 0,12-52 10 16,-1-11-10-16,-11 63 8 0,0 0-8 0,12-62 9 16,2 0-9-16,-14 62 15 0,0 0-15 0,9-64 16 15,0-7-16-15,-9 71 18 0,0 0-18 0,9-68 19 16,5 6-19-16,-14 62 21 0,0 0-21 0,14-50 21 16,4 19-21-16,-18 31 18 0,0 0-18 0,19-16 18 15,11 18-18-15,-30-2 19 0,0 0-19 0,41 21 20 16,8 18-20-16,-49-39 20 0,0 0-20 0,55 49 21 15,-1-1-21-15,-54-48 19 0,0 0-19 0,50 49 20 0,-13-8-20 16,-37-41 18-16,0 0-18 0,35 37 19 0,-3-6-19 16,-32-31 17-16,0 0-17 0,26 26 18 15,-3-4-18-15,-23-22 17 0,0 0-17 0,14 18 17 0,-5-6-17 16,-9-12 14-16,0 0-14 0,5 8 15 0,-5-8-15 16,0 0 15-16,0 0-15 0,4 9 15 0,-4-9-15 15,0 0 15-15,0 0-15 0,-14 7 15 0,-16 5-15 16,30-12 15-16,0 0-15 0,-41 16 15 0,-19 8-15 0,60-24 13 15,0 0-13-15,-68 29 14 0,-22 4-14 0,90-33 9 16,0 0-9-16,-85 33 9 0,16-2-9 0,69-31 5 16,0 0-5-16,-58 28 6 0,21-13-6 0,37-15 1 15,0 0-1-15,-25 13 1 0,9-5-1 0,16-8-3 0,0 0 3 16,-12-7-3-16,3-14 3 0,-1-3-1789 0</inkml:trace>
  <inkml:trace contextRef="#ctx0" brushRef="#br0" timeOffset="103544.18">9465 7872 1356 0,'0'0'0'0,"11"14"0"0,10 17 0 0,-21-31 1 0,0 0-1 16,23 30 1-16,0 1-1 0,-23-31 6 0,0 0-6 16,14 33 7-16,-9-6-7 0,-5-27 75 0,0 0-75 15,2 26 75-15,-2-7-75 0,0-19 80 0,0 0-80 16,0 14 80-16,0-3-80 0,0-11 71 0,0 0-71 15,0 0 71-15,0 0-71 0,0 0 56 0,0 0-56 16,10-9 56-16,3-13-56 0,-13 22 41 0,0 0-41 0,16-35 41 16,1-12-41-16,-17 47 33 0,0 0-33 0,18-57 34 15,0-21-34-15,-18 78 24 0,0 0-24 0,19-72 24 16,7 16-24-16,-26 56 20 0,0 0-20 0,32-36 21 16,3 20-21-16,-35 16 16 0,0 0-16 0,37 11 17 15,4 30-17-15,-41-41 14 0,0 0-14 0,39 61 14 16,-7 6-14-16,-32-67 14 0,0 0-14 0,23 71 14 15,-13-9-14-15,-10-62 7 0,0 0-7 0,7 63 8 16,2 3-8-16,-9-66 6 0,0 0-6 0,14 58 6 16,9-18-6-16,3 2-1657 0</inkml:trace>
  <inkml:trace contextRef="#ctx0" brushRef="#br0" timeOffset="104032.7">7615 8980 1166 0,'0'0'0'0,"0"0"0"15,0 0 0-15,0 0 40 0,0 0-40 0,-29 14 41 16,21-7-41-16,8-7 72 0,0 0-72 0,8 8 73 15,21 4-73-15,-29-12 56 0,0 0-56 0,49 4 57 16,27-16-57-16,-76 12 51 0,0 0-51 0,104-24 52 0,46-13-52 16,-150 37 54-16,0 0-54 0,189-45 54 15,51-15-54-15,-240 60 38 0,0 0-38 0,277-68 38 0,36-5-38 16,-313 73 39-16,0 0-39 0,299-57 40 0,-15 9-40 16,-284 48 36-16,0 0-36 0,245-33 36 0,-42 9-36 15,-203 24 31-15,0 0-31 0,148-16 31 0,-53 8-31 16,-95 8 17-16,0 0-17 0,58-4 17 0,-35 1-17 15,-23 3 17-15,0 0-17 0,-18-6 18 0,-45-2-18 16,0 1-1496-16</inkml:trace>
  <inkml:trace contextRef="#ctx0" brushRef="#br0" timeOffset="105716.5">8883 9497 953 0,'0'0'0'0,"0"0"0"16,0 0 0-16,0 0 40 0,0 0-40 0,-23-24 41 15,-7 0-41-15,30 24 73 0,0 0-73 0,-33-24 73 16,-3 12-73-16,36 12 58 0,0 0-58 0,-32-9 59 16,-5 9-59-16,37 0 66 0,0 0-66 0,-38 9 67 15,2 15-67-15,36-24 84 0,0 0-84 0,-24 36 84 0,10 16-84 16,14-52 65-16,0 0-65 0,-8 57 65 0,12-5-65 16,-4-52 51-16,0 0-51 0,9 40 51 0,8-14-51 15,-17-26 36-15,0 0-36 0,23 17 37 0,4-5-37 16,-27-12 22-16,0 0-22 0,28 5 23 0,0-10-23 15,-28 5 13-15,0 0-13 0,30-14 14 0,-3-8-14 16,-27 22 11-16,0 0-11 0,28-38 11 0,4-26-11 16,-32 64 11-16,0 0-11 0,31-75 11 0,-13 3-11 15,-18 72 12-15,0 0-12 0,9-71 12 0,-18-5-12 0,9 76 15 16,0 0-15-16,-14-82 15 0,-9-3-15 0,23 85 22 16,0 0-22-16,-21-69 23 0,7 28-23 0,14 41 24 0,0 0-24 15,-9-19 24-15,5 10-24 0,4 9 24 16,0 0-24-16,-5 24 25 0,-7 37-25 0,12-61 29 0,0 0-29 15,-7 72 30-15,12-2-30 0,-5-70 31 0,0 0-31 16,19 67 31-16,13-5-31 0,-32-62 24 0,0 0-24 16,41 65 24-16,8 4-24 0,-49-69 17 0,0 0-17 0,55 69 17 15,1-5-17-15,-56-64 12 0,0 0-12 0,55 52 12 16,-6-12-12-16,-3 0-1772 0</inkml:trace>
  <inkml:trace contextRef="#ctx0" brushRef="#br0" timeOffset="106085.85">9465 8937 1255 0,'0'0'0'0,"0"0"0"0,0 0 0 15,0 0 126-15,0 0-126 0,0 7 127 0,0-7-127 0,0 0 87 16,0 0-87-16,2 12 88 0,5 0-88 0,-7-12 66 16,0 0-66-16,5 33 67 0,6 22-67 0,-11-55 39 15,0 0-39-15,16 69 39 0,7 4-39 0,-23-73 26 16,0 0-26-16,26 73 26 0,2-4-26 0,-28-69 22 15,0 0-22-15,27 64 22 0,1 10-22 0,-28-74 24 0,0 0-24 16,35 69 25-16,11-15-25 0,-46-54 22 0,0 0-22 16,53 36 22-16,2-23-22 0,-55-13 20 0,0 0-20 0,54 0 20 15,-10-7-20-15,-44 7 11 0,0 0-11 0,37-25 11 16,-5-18-11-16,-4 2-1549 0</inkml:trace>
  <inkml:trace contextRef="#ctx0" brushRef="#br0" timeOffset="106273.93">9416 9283 1099 0,'0'0'0'0,"8"3"0"0,15 6 0 16,-23-9 42-16,0 0-42 0,32 3 43 0,9-10-43 15,-41 7 64-15,0 0-64 0,49-17 64 0,9-7-64 16,-58 24 6-16,0 0-6 0,74-28 7 0,25-3-7 15,-99 31-4-15,0 0 4 0,99-38-3 0,-14-23 3 16,1 1-929-16</inkml:trace>
  <inkml:trace contextRef="#ctx0" brushRef="#br0" timeOffset="128751.78">11266 8473 1054 0,'0'0'0'15,"0"0"0"-15,19 12 0 0,-19-12 50 0,0 0-50 16,23 7 50-16,7-12-50 0,-30 5 89 0,0 0-89 16,41-7 90-16,10-5-90 0,-51 12 44 0,0 0-44 15,51-9 44-15,6 0-44 0,-57 9-2 0,0 0 2 0,49-1-2 16,-17 4 2-16,-1 1-1003 0</inkml:trace>
  <inkml:trace contextRef="#ctx0" brushRef="#br0" timeOffset="128915.04">11352 8722 1334 0,'0'0'0'0,"0"0"0"0,9 7 0 15,-9-7 3-15,0 0-3 0,18 5 3 0,12-5-3 16,-30 0 15-16,0 0-15 0,44-12 16 0,11-7-16 15,-55 19 24-15,0 0-24 0,61-23 25 0,3 4-25 16,-64 19 52-16,0 0-52 0,55-17 53 0,-11 3-53 16,-4 0-1084-16</inkml:trace>
  <inkml:trace contextRef="#ctx0" brushRef="#br0" timeOffset="145016.07">13190 7824 1211 0,'0'0'0'0,"0"0"0"16,0 0 0-16,0 0 46 0,0 0-46 0,-8 29 47 15,-7-1-47-15,15-28 123 0,0 0-123 0,-17 40 124 0,-6 8-124 16,23-48 89-16,0 0-89 0,-27 57 89 0,-4 4-89 16,31-61 52-16,0 0-52 0,-36 71 52 0,3 15-52 15,33-86 30-15,0 0-30 0,-30 87 30 0,7-20-30 16,23-67 24-16,0 0-24 0,-14 49 24 0,5-20-24 15,9-29 10-15,0 0-10 0,0 19 11 0,0-10-11 16,0-9 4-16,0 0-4 0,9-3 4 0,8-15-4 0,-17 18 1 16,0 0-1-16,23-36 1 0,2-23-1 0,-25 59 0 15,0 0 0-15,25-74 0 0,-2-20 0 0,-23 94 0 16,0 0 0-16,23-88 1 0,-6 8-1 0,-17 80 6 16,0 0-6-16,18-69 7 0,1 15-7 0,-19 54 13 0,0 0-13 15,13-43 14-15,-3 22-14 0,-10 21 25 0,0 0-25 16,14-8 26-16,9 16-26 0,-23-8 33 0,0 0-33 15,27 16 34-15,3 10-34 0,-30-26 31 16,0 0-31-16,37 28 31 0,3-1-31 0,-40-27 32 0,0 0-32 16,44 28 32-16,11 1-32 0,-55-29 26 0,0 0-26 0,55 32 27 15,-9 0-27-15,-46-32 25 0,0 0-25 0,37 30 25 16,-7-6-25-16,-30-24 24 0,0 0-24 0,23 26 25 16,-2 5-25-16,-21-31 19 0,0 0-19 0,23 31 20 15,-6-10-20-15,-17-21 14 0,0 0-14 0,20 19 14 16,-3 0-14-16,-17-19 10 0,0 0-10 0,13 19 11 15,-6-3-11-15,-7-16 9 0,0 0-9 0,-2 14 10 16,-3-1-10-16,5-13 8 0,0 0-8 0,-16 13 9 16,-12-1-9-16,28-12 8 0,0 0-8 0,-46 15 8 0,-12-3-8 15,58-12 8-15,0 0-8 0,-82 9 8 16,-22 7-8-16,104-16 8 0,0 0-8 0,-104 12 8 0,7 0-8 16,97-12 8-16,0 0-8 0,-83 9 8 0,16-1-8 15,67-8 3-15,0 0-3 0,-49 7 4 0,23-3-4 16,26-4-1-16,0 0 1 0,0 0 0 0,12-19 0 15,0-2-1893-15</inkml:trace>
  <inkml:trace contextRef="#ctx0" brushRef="#br0" timeOffset="145551.26">13977 7907 1289 0,'0'0'0'0,"4"10"0"16,4 8 0-16,-8-18 20 0,0 0-20 0,9 24 20 0,5 5-20 16,-14-29 41-16,0 0-41 0,18 30 41 0,-4-1-41 15,-14-29 112-15,0 0-112 0,12 24 113 0,3 2-113 16,-15-26 70-16,0 0-70 0,14 25 71 0,-9-10-71 15,-5-15 56-15,0 0-56 0,3 10 57 0,-3-10-57 16,0 0 47-16,0 0-47 0,0 0 48 0,11-6-48 16,-11 6 36-16,0 0-36 0,9-19 37 0,3-14-37 0,-12 33 31 15,0 0-31-15,13-38 31 0,-3-2-31 0,-10 40 28 16,0 0-28-16,9-40 28 0,0 2-28 0,-9 38 19 0,0 0-19 16,19-31 19-16,11 19-19 0,-30 12 19 15,0 0-19-15,35 0 20 0,11 17-20 0,-46-17 16 16,0 0-16-16,48 28 16 0,0 4-16 0,-48-32 14 0,0 0-14 15,40 39 14-15,-12-3-14 0,-28-36 5 0,0 0-5 16,27 38 5-16,-4 4-5 0,-23-42 1 0,0 0-1 16,26 38 2-16,6-9-2 0,-4 2-1685 0</inkml:trace>
  <inkml:trace contextRef="#ctx0" brushRef="#br0" timeOffset="145816.14">14901 7396 1670 0,'0'0'0'0,"-7"6"0"0,-10 13 0 16,17-19 56-16,0 0-56 0,-29 26 57 0,-8 17-57 15,37-43 86-15,0 0-86 0,-44 64 87 0,-2 22-87 16,46-86 69-16,0 0-69 0,-28 99 69 0,30 7-69 15,-2-106 45-15,0 0-45 0,26 102 46 0,15-12-46 16,-41-90 40-16,0 0-40 0,55 83 40 0,8-9-40 16,-63-74 31-16,0 0-31 0,67 59 31 0,-9-28-31 15,1 0-1686-15</inkml:trace>
  <inkml:trace contextRef="#ctx0" brushRef="#br0" timeOffset="146135.18">15498 7845 1748 0,'0'0'0'0,"-15"13"0"15,-11 19 0-15,26-32 92 0,0 0-92 0,-35 31 93 16,12-10-93-16,23-21 94 0,0 0-94 0,-21 20 94 16,6-4-94-16,15-16 87 0,0 0-87 0,-3 17 87 15,14 4-87-15,-11-21 41 0,0 0-41 0,22 21 41 16,16-2-41-16,-38-19 28 0,0 0-28 0,49 12 29 15,14-5-29-15,-63-7 21 0,0 0-21 0,64 2 22 16,-2-4-22-16,-62 2 19 0,0 0-19 0,54-7 19 16,-18-5-19-16,-36 12 15 0,0 0-15 0,24-19 16 15,-18-7-16-15,-6 26 13 0,0 0-13 0,-11-35 14 16,-24-8-14-16,35 43 10 0,0 0-10 0,-46-43 10 0,-16 10-10 16,62 33 7-16,0 0-7 0,-60-21 8 0,14 23-8 15,46-2 2-15,0 0-2 0,-31 8 2 0,18 3-2 16,13-11-1-16,0 0 1 0,0 5 0 0,9-2 0 15,0 1-1899-15</inkml:trace>
  <inkml:trace contextRef="#ctx0" brushRef="#br0" timeOffset="146350.63">15905 7422 1815 0,'0'0'0'15,"12"11"0"-15,20 10 0 0,-32-21 5 0,0 0-5 16,58 39 6-16,32 18-6 0,-90-57 9 0,0 0-9 16,106 82 9-16,11 30-9 0,-117-112 100 0,0 0-100 0,104 139 101 15,-23 13-101-15,-81-152 76 0,0 0-76 0,28 145 77 16,-63-15-77-16,35-130 65 0,0 0-65 0,-55 104 65 16,4-33-65-16,-4 2-1686 0</inkml:trace>
  <inkml:trace contextRef="#ctx0" brushRef="#br0" timeOffset="167739.78">17064 7748 1143 0,'0'0'0'0,"0"0"0"0,10 24 0 16,-10-24 72-16,0 0-72 0,11 24 72 0,5 9-72 0,-16-33 135 16,0 0-135-16,23 36 136 0,7 1-136 0,-30-37 91 15,0 0-91-15,37 36 92 0,5-10-92 0,-42-26 50 16,0 0-50-16,50 26 50 0,3-2-50 0,-53-24 34 0,0 0-34 16,42 21 35-16,-16-5-35 0,-26-16 15 0,0 0-15 15,16 12 16-15,-5-4-16 0,-1 1-1396 0</inkml:trace>
  <inkml:trace contextRef="#ctx0" brushRef="#br0" timeOffset="167904.49">17390 7720 1177 0,'0'0'0'0,"0"0"0"16,0 0 0-16,0 0 51 0,0 0-51 0,9 0 52 16,-9 0-52-16,0 0 115 0,0 0-115 0,-12 21 116 15,-17 24-116-15,29-45 170 0,0 0-170 0,-37 59 170 16,-7 1-170-16,44-60 20 0,0 0-20 0,-46 57 21 15,2 4-21-15,44-61 12 0,0 0-12 0,-37 45 12 16,11-17-12-16,-4-4-1377 0</inkml:trace>
  <inkml:trace contextRef="#ctx0" brushRef="#br0" timeOffset="168578.29">18457 7845 1087 0,'0'0'0'0,"0"0"0"0,4 20 0 0,-4-20 64 0,0 0-64 15,3 13 64-15,-3-5-64 0,0-8 138 16,0 0-138-16,0 0 138 0,13 4-138 0,-13-4 105 0,0 0-105 15,21 0 106-15,14-9-106 0,-35 9 58 0,0 0-58 16,46-10 59-16,10-4-59 0,-56 14 30 0,0 0-30 16,64-16 30-16,8-1-30 0,-72 17 17 0,0 0-17 0,73-19 18 15,-19-9-18-15,-54 28 13 0,0 0-13 0,36-24 13 16,-13 8-13-16,-1 2-1395 0</inkml:trace>
  <inkml:trace contextRef="#ctx0" brushRef="#br0" timeOffset="168968.87">19683 7235 1222 0,'0'0'0'15,"0"0"0"-15,-7 7 0 0,7-7 29 0,0 0-29 16,-5 18 29-16,3 22-29 0,2-40 59 0,0 0-59 16,5 50 60-16,4 12-60 0,-9-62 74 0,0 0-74 15,18 61 75-15,1-8-75 0,-19-53 55 0,0 0-55 0,23 49 56 16,4-1-56-16,-27-48 43 0,0 0-43 0,14 45 44 16,-11 7-44-16,1 0-1250 0</inkml:trace>
  <inkml:trace contextRef="#ctx0" brushRef="#br0" timeOffset="169350.83">19020 8424 617 0,'0'0'0'0,"0"0"0"0,0 0 0 0,0 0 148 16,0 0-148-16,0 0 149 0,-7 7-149 0,7-7 102 16,0 0-102-16,0 0 103 0,3-7-103 0,-3 7 80 0,0 0-80 15,13-12 81-15,15-9-81 0,-28 21 48 0,0 0-48 16,53-25 48-16,33-7-48 0,-86 32 28 0,0 0-28 15,108-33 29-15,19-8-29 0,-127 41 33 0,0 0-33 16,136-40 34-16,12 2-34 0,-148 38 35 0,0 0-35 16,164-31 35-16,11 3-35 0,-175 28 37 0,0 0-37 0,176-24 38 15,-12 5-38-15,-164 19 18 0,0 0-18 16,138-12 18-16,-34 10-18 0,-104 2 11 0,0 0-11 16,74 5 11-16,-30 2-11 0,-2 2-1218 0</inkml:trace>
  <inkml:trace contextRef="#ctx0" brushRef="#br0" timeOffset="169750.58">19456 8980 1188 0,'0'0'0'0,"0"0"0"0,10 0 0 0,-10 0 36 0,0 0-36 16,25-4 36-16,24-8-36 0,-49 12 69 16,0 0-69-16,67-15 69 0,13 1-69 0,-80 14 75 0,0 0-75 15,79-14 75-15,-1 0-75 0,-78 14 56 0,0 0-56 0,79-19 56 16,-1 2-56-16,-78 17 40 0,0 0-40 0,72-16 40 16,-19 1-40-16,-53 15 28 0,0 0-28 0,33-12 29 15,-11 6-29-15,-22 6 15 0,0 0-15 0,12-3 15 16,-12 3-15-16,0 0-1311 0</inkml:trace>
  <inkml:trace contextRef="#ctx0" brushRef="#br0" timeOffset="169961.34">19801 9028 1222 0,'0'0'0'0,"2"12"0"0,2 21 0 16,-4-33 15-16,0 0-15 0,5 40 16 0,2-4-16 15,-7-36 8-15,0 0-8 0,4 37 8 0,4 4-8 16,-8-41 59-16,0 0-59 0,11 44 60 0,-2-8-60 16,-9-36 58-16,0 0-58 0,9 33 58 0,-4-5-58 15,-5-28 51-15,0 0-51 0,9 25 51 0,10 10-51 16,-19-35 42-16,0 0-42 0,23 30 43 0,4-15-43 0,-1-3-1209 16</inkml:trace>
  <inkml:trace contextRef="#ctx0" brushRef="#br0" timeOffset="170334.98">20308 9380 1412 0,'0'0'0'16,"3"15"0"-16,2 27 0 0,-5-42 0 0,0 0 0 0,8 52 1 16,-5 6-1-16,-3-58 4 0,0 0-4 0,0 56 5 15,0-9-5-15,0-47 54 0,0 0-54 0,-2 41 55 16,-3-15-55-16,5-26 60 0,0 0-60 0,-7 19 60 15,0-3-60-15,7-16 61 0,0 0-61 0,-4 8 62 16,4-8-62-16,0 0 51 0,0 0-51 0,0 0 52 16,2-26-52-16,-2 26 39 0,0 0-39 0,0-38 40 15,-2-12-40-15,2 50 29 0,0 0-29 0,-3-62 30 16,-2-9-30-16,5 71 27 0,0 0-27 0,-6-71 27 16,3 17-27-16,3 54 25 0,0 0-25 0,0-43 25 0,5 17-25 15,-5 26 20-15,0 0-20 0,12-22 20 0,1 4-20 16,-13 18 18-16,0 0-18 0,19-15 19 0,2 9-19 15,-21 6 15-15,0 0-15 0,23 0 16 0,-2 0-16 16,-21 0 13-16,0 0-13 0,20 9 13 0,-6 3-13 16,-14-12 10-16,0 0-10 0,3 21 10 0,-13 7-10 15,10-28 3-15,0 0-3 0,-18 24 3 0,-5 0-3 16,23-24 1-16,0 0-1 0,-30 16 1 0,-5-13-1 16,-4 2-1651-16</inkml:trace>
  <inkml:trace contextRef="#ctx0" brushRef="#br0" timeOffset="170816.08">21246 7687 1020 0,'0'0'0'0,"0"0"0"0,0 0 0 16,0 0 44-16,0 0-44 0,23 14 45 0,-2 5-45 0,-21-19 83 15,0 0-83-15,30 31 84 0,11 19-84 0,-41-50 114 16,0 0-114-16,51 56 114 0,18 1-114 0,-69-57 74 15,0 0-74-15,67 43 75 0,-4-7-75 0,-63-36 72 0,0 0-72 16,57 30 73-16,-8-6-73 0,-49-24 46 0,0 0-46 16,39 16 46-16,-16-11-46 0,-23-5 25 0,0 0-25 15,23 3 26-15,8-6-26 0,3 1-1396 0</inkml:trace>
  <inkml:trace contextRef="#ctx0" brushRef="#br0" timeOffset="170984.11">21731 7630 1435 0,'0'0'0'0,"-2"9"0"16,-5 11 0-16,7-20 22 0,0 0-22 0,-16 40 22 15,-10 24-22-15,26-64 44 0,0 0-44 0,-39 66 44 16,-16-2-44-16,55-64 28 0,0 0-28 0,-60 59 29 16,-3-7-29-16,63-52 7 0,0 0-7 0,-53 48 7 15,20-4-7-15,-1-1-1169 0</inkml:trace>
  <inkml:trace contextRef="#ctx0" brushRef="#br0" timeOffset="171986.99">23012 7665 729 0,'0'0'0'0,"0"0"0"15,0 0 0-15,0 0 42 0,0 0-42 0,0 0 43 0,37 19-43 16,-37-19 103-16,0 0-103 0,30 7 104 0,1-11-104 16,-31 4 93-16,0 0-93 0,38-12 94 0,6-16-94 15,-44 28 78-15,0 0-78 0,44-24 78 0,-13 3-78 16,-31 21 73-16,0 0-73 0,23-24 74 0,-10-12-74 16,-13 36 56-16,0 0-56 0,-6-37 57 0,-22-6-57 0,28 43 42 15,0 0-42-15,-35-29 42 0,-4 10-42 16,39 19 37-16,0 0-37 0,-39 3 38 0,6 18-38 0,33-21 31 15,0 0-31-15,-30 35 32 0,2 11-32 0,28-46 31 16,0 0-31-16,-20 52 31 0,10 4-31 0,10-56 28 16,0 0-28-16,-2 60 29 0,11 9-29 0,-9-69 24 0,0 0-24 15,19 66 24-15,13-10-24 0,-32-56 19 0,0 0-19 16,42 43 19-16,18-17-19 0,-60-26 16 0,0 0-16 16,69 17 16-16,3-7-16 0,-72-10 1 0,0 0-1 15,69-3 2-15,-11-9-2 0,2 0-1505 0</inkml:trace>
  <inkml:trace contextRef="#ctx0" brushRef="#br0" timeOffset="176884.31">23913 5790 729 0,'0'0'0'0,"0"0"0"0,0 0 0 15,0 0 53-15,0 0-53 0,-37 7 53 0,7 5-53 16,30-12 118-16,0 0-118 0,-34 28 118 0,-4 21-118 16,38-49 107-16,0 0-107 0,-39 69 108 0,2 24-108 15,37-93 70-15,0 0-70 0,-28 109 70 0,8 4-70 16,20-113 44-16,0 0-44 0,-3 117 44 0,22-7-44 16,-19-110 32-16,0 0-32 0,37 100 33 0,30-15-33 0,-67-85 25 15,0 0-25-15,81 72 26 0,11-6-26 0,-92-66 19 16,0 0-19-16,99 52 19 0,3-16-19 0,-1 1-1191 15</inkml:trace>
  <inkml:trace contextRef="#ctx0" brushRef="#br0" timeOffset="177317.03">24052 6213 919 0,'0'0'0'0,"0"0"0"0,0 0 0 0,0 0 45 16,0 0-45-16,0 0 45 0,25 0-45 0,-25 0 80 15,0 0-80-15,32 0 80 0,26-7-80 0,-58 7 61 16,0 0-61-16,65-9 61 0,1 0-61 0,-66 9 43 0,0 0-43 16,51-12 43-16,-21 5-43 15,-30 7 18-15,0 0-18 0,33-8 19 0,17-16-19 0,-3 3-1001 0</inkml:trace>
  <inkml:trace contextRef="#ctx0" brushRef="#br0" timeOffset="177767.98">25038 5534 1110 0,'0'0'0'0,"0"0"0"0,-1 12 0 16,1-12 3-16,0 0-3 0,-4 13 4 0,2 13-4 0,2-26 47 16,0 0-47-16,0 36 47 0,0 12-47 0,0-48 76 0,0 0-76 15,4 56 76-15,3-4-76 0,-7-52 55 0,0 0-55 16,11 60 56-16,4 13-56 0,-15-73 46 0,0 0-46 16,25 69 47-16,10-3-47 0,-35-66 40 0,0 0-40 15,39 59 40-15,2-18-40 0,-41-41 16 0,0 0-16 16,33 28 17-16,-12-16-17 0,-21-12 1 0,0 0-1 0,20 0 1 15,6-9-1-15,1-3-1202 0</inkml:trace>
  <inkml:trace contextRef="#ctx0" brushRef="#br0" timeOffset="177961.04">24855 5853 1121 0,'0'0'0'0,"0"0"0"0,7 0 0 16,-7 0 8-16,0 0-8 0,0 0 9 0,9 0-9 16,-9 0 24-16,0 0-24 0,23-4 25 0,35-8-25 15,-58 12 50-15,0 0-50 0,71-12 50 0,10 5-50 16,-81 7 40-16,0 0-40 0,81-3 40 0,-2 1-40 16,-1 2-966-16</inkml:trace>
  <inkml:trace contextRef="#ctx0" brushRef="#br0" timeOffset="178336.92">25728 5562 953 0,'0'0'0'0,"0"0"0"16,0 12 0-16,0-12 57 0,0 0-57 0,2 30 58 15,0 34-58-15,-2-64 65 0,0 0-65 0,1 72 65 0,-2-3-65 16,1-69 93-16,0 0-93 0,-6 80 94 0,-2 15-94 16,8-95 68-16,0 0-68 0,-11 97 69 0,-1-5-69 15,12-92 42-15,0 0-42 0,-15 88 43 0,0 6-43 16,15-94 36-16,0 0-36 0,-16 77 36 16,3-21-36-16,3-2-1200 0</inkml:trace>
  <inkml:trace contextRef="#ctx0" brushRef="#br0" timeOffset="178832.31">25825 6137 998 0,'0'0'0'0,"0"0"0"0,18 0 0 16,-18 0 43-16,0 0-43 0,28-4 43 0,25-5-43 15,-53 9 81-15,0 0-81 0,63-12 82 0,8-3-82 16,-71 15 79-16,0 0-79 0,67-18 79 0,-9-1-79 0,-58 19 80 16,0 0-80-16,48-12 81 0,-15 0-81 0,-33 12 61 15,0 0-61-15,23-5 62 0,-10 2-62 0,-13 3 48 0,0 0-48 16,14-4 49-16,3-1-49 0,3-2-1280 0</inkml:trace>
  <inkml:trace contextRef="#ctx0" brushRef="#br0" timeOffset="179000.87">26150 6124 1177 0,'0'0'0'0,"0"0"0"15,0 21 0-15,0-21 32 0,0 0-32 0,3 21 33 16,6 7-33-16,-9-28 65 0,0 0-65 0,11 31 65 16,-3-2-65-16,-8-29 60 0,0 0-60 0,9 31 61 15,2-1-61-15,-11-30 28 0,0 0-28 0,12 31 29 16,6 2-29-16,-1-4-1103 0</inkml:trace>
  <inkml:trace contextRef="#ctx0" brushRef="#br0" timeOffset="179250.18">26495 5514 1311 0,'0'0'0'0,"13"10"0"0,18 21 0 0,-31-31 23 16,0 0-23-16,41 49 24 0,0 27-24 0,-41-76 49 15,0 0-49-15,40 90 49 0,1 14-49 0,-41-104 46 16,0 0-46-16,30 114 46 0,-20 16-46 0,-10-130 40 0,0 0-40 16,-8 140 41-16,-26 21-41 0,34-161 35 0,0 0-35 15,-51 138 36-15,-18-38-36 0,-2-3-1215 0</inkml:trace>
  <inkml:trace contextRef="#ctx0" brushRef="#br0" timeOffset="180884.03">26382 6275 382 0,'0'0'0'0,"0"0"0"0,0 0 0 15,0 0 26-15,0 0-26 0,15 28 27 0,-5-4-27 16,-10-24 93-16,0 0-93 0,11 40 94 0,-4 12-94 15,-7-52 92-15,0 0-92 0,3 53 93 0,1 1-93 16,-4-54 78-16,0 0-78 0,2 47 78 0,-6-14-78 16,4-33 47-16,0 0-47 0,-5 24 48 0,3-9-48 0,2-15 43 15,0 0-43-15,0 12 44 0,0-12-44 16,0 0 34-16,0 0-34 0,2 6 35 0,-2-6-35 0,0 0 32 16,0 0-32-16,-4-16 33 0,3-10-33 0,1 26 35 15,0 0-35-15,-2-36 35 0,0-11-35 0,2 47 37 16,0 0-37-16,-5-50 37 0,1-6-37 0,4 56 44 0,0 0-44 15,0-48 45-15,4 15-45 0,-4 33 40 0,0 0-40 16,5-21 40-16,2 6-40 0,-7 15 40 0,0 0-40 16,9-9 41-16,3 1-41 0,-12 8 43 0,0 0-43 15,16-7 44-15,5 7-44 0,-21 0 38 0,0 0-38 0,20 0 39 16,-4 0-39-16,-16 0 30 0,0 0-30 0,12 7 31 16,-12 1-31-16,0-8 23 0,0 0-23 0,-11 12 23 15,-15 0-23-15,26-12 18 0,0 0-18 0,-34 9 18 16,-1 0-18-16,0 1-1425 0</inkml:trace>
  <inkml:trace contextRef="#ctx0" brushRef="#br0" timeOffset="187675.43">26432 6275 516 0,'0'0'0'0,"0"0"0"16,0 0 0-16,0 0 6 0,0 0-6 0,0 0 7 16,0 0-7-16,0 0 33 0,0 0-33 0,7-17 33 15,-7 17-33-15,0 0 59 0,0 0-59 0,0 0 59 16,0 0-59-16,0 0 69 0,0 0-69 0,3-7 70 31,-3 7-70-31,0 0 46 0,0 0-46 0,4-5 46 0,-4 5-46 0,0 0 37 0,0 0-37 0,0 0 37 0,7-9-37 16,-7 9 37-16,0 0-37 0,11-4 38 0,13-4-38 15,-24 8 37-15,0 0-37 0,25-7 37 0,-4 7-37 16,-21 0 44-16,0 0-44 0,20 3 45 0,-1 3-45 16,-19-6 57-16,0 0-57 0,16 10 58 0,-11 7-58 15,-5-17 53-15,0 0-53 0,-2 21 54 0,-6 2-54 16,8-23 42-16,0 0-42 0,-18 20 42 0,-5-4-42 0,23-16 37 16,0 0-37-16,-25 17 38 0,-1-1-38 0,26-16 29 15,0 0-29-15,-25 12 29 0,2-9-29 0,23-3 24 16,0 0-24-16,-17 2 24 0,8-4-24 0,9 2 19 0,0 0-19 15,-7-3 19-15,-2-1-19 0,9 4 7 0,0 0-7 16,-7-7 7-16,7 7-7 0,0 0 1 0,0 0-1 16,0 0 2-16,0 0-2 0,0 0-1289 0</inkml:trace>
  <inkml:trace contextRef="#ctx0" brushRef="#br0" timeOffset="188084.94">26411 6233 774 0,'0'0'0'0,"0"0"0"0,12 0 0 15,-12 0 0-15,0 0 0 0,9 0 0 0,-9 0 0 16,0 0-2-16,0 0 2 0,9 0-2 0,-9 0 2 0,0 0 28 16,0 0-28-16,12-6 28 0,6 4-28 0,-18 2 96 15,0 0-96-15,19 0 97 0,0 0-97 0,-19 0 112 16,0 0-112-16,25 2 112 0,5 4-112 0,-30-6 100 0,0 0-100 15,25 13 100-15,-16 2-100 0,-9-15 70 16,0 0-70-16,0 14 71 0,-7 5-71 0,7-19 51 0,0 0-51 16,-13 16 52-16,-6-4-52 0,19-12 30 0,0 0-30 15,-25 12 31-15,-1 2-31 0,26-14 19 0,0 0-19 16,-20 19 20-16,8-4-20 0,1 3-1281 0</inkml:trace>
  <inkml:trace contextRef="#ctx0" brushRef="#br0" timeOffset="189732.78">11488 11783 1390 0,'0'0'0'0,"0"0"0"16,0 0 0-16,0 0 59 0,0 0-59 0,23-3 59 16,14-6-59-16,-37 9 110 0,0 0-110 0,48-15 111 15,6-6-111-15,-54 21 74 0,0 0-74 0,50-19 74 16,-10 5-74-16,-40 14 29 0,0 0-29 0,32-9 30 16,-12 8-30-16,-20 1 12 0,0 0-12 0,17 1 13 15,-6 5-13-15,1-1-1411 0</inkml:trace>
  <inkml:trace contextRef="#ctx0" brushRef="#br0" timeOffset="189919.81">11725 11956 1379 0,'0'0'0'0,"7"-1"0"0,9-1 0 16,-16 2 21-16,0 0-21 0,17-7 22 0,-3 2-22 0,-14 5 59 15,0 0-59-15,16-11 60 0,4-1-60 0,-20 12 8 16,0 0-8-16,26-17 8 0,9-9-8 0,-3 0-1108 16</inkml:trace>
  <inkml:trace contextRef="#ctx0" brushRef="#br0" timeOffset="191457.83">13146 11500 1166 0,'0'0'0'0,"0"0"0"0,0 0 0 15,0 0 69-15,0 0-69 0,23 20 70 0,-2-18-70 16,-21-2 129-16,0 0-129 0,25-3 129 0,14 1-129 15,-39 2 90-15,0 0-90 0,46-5 91 0,14-2-91 16,-60 7 60-16,0 0-60 0,60-7 61 0,0 3-61 16,-60 4 27-16,0 0-27 0,49-1 28 0,-15 1-28 0,-34 0 9 15,0 0-9-15,26 0 9 0,-5 0-9 0,-21 0 0 16,0 0 0-16,16 0 0 0,-4-9 0 0,1 2-1394 16</inkml:trace>
  <inkml:trace contextRef="#ctx0" brushRef="#br0" timeOffset="191848.15">14342 11032 987 0,'0'0'0'0,"0"0"0"0,0 0 0 16,0 0 6-16,0 0-6 0,9 19 7 0,-5-1-7 16,-4-18 18-16,0 0-18 0,10 24 18 0,8 12-18 15,-18-36 68-15,0 0-68 0,12 49 68 0,-1 8-68 0,-11-57 86 16,0 0-86-16,9 64 87 0,-1-7-87 0,-8-57 80 16,0 0-80-16,11 59 80 0,5-4-80 0,0 1-1069 15</inkml:trace>
  <inkml:trace contextRef="#ctx0" brushRef="#br0" timeOffset="192235.03">13878 12046 919 0,'0'0'0'0,"0"0"0"0,7 0 0 15,-7 0 119-15,0 0-119 0,29-3 119 0,39-9-119 16,-68 12 46-16,0 0-46 0,94-14 47 0,13 0-47 15,-107 14 22-15,0 0-22 0,119-12 23 0,-5 0-23 16,-114 12 51-16,0 0-51 0,120-12 51 0,11 0-51 16,-131 12 71-16,0 0-71 0,121-11 71 0,-20 3-71 15,-101 8 61-15,0 0-61 0,86-7 62 0,-13-2-62 0,-73 9 48 16,0 0-48-16,54-2 48 0,-24 6-48 0,-30-4 32 16,0 0-32-16,6 14 32 0,-17 15-32 0,2-3-1307 15</inkml:trace>
  <inkml:trace contextRef="#ctx0" brushRef="#br0" timeOffset="192508.65">14483 12323 897 0,'0'0'0'0,"0"0"0"16,13 12 0-16,-13-12 37 0,0 0-37 0,17 11 37 15,8-9-37-15,-25-2 56 0,0 0-56 0,35-4 57 16,18-3-57-16,-53 7 82 0,0 0-82 0,57-5 83 0,4 2-83 16,-61 3 70-16,0 0-70 0,60-6 70 15,-7-1-70-15,-53 7 37 0,0 0-37 0,46-12 38 0,-9-3-38 16,-37 15 12-16,0 0-12 0,28-9 12 15,-5 9-12-15,0 0-1056 0</inkml:trace>
  <inkml:trace contextRef="#ctx0" brushRef="#br0" timeOffset="192899.75">14660 12365 1054 0,'0'0'0'0,"1"7"0"16,1 14 0-16,-2-21-5 0,0 0 5 0,4 20-4 15,1-6 4-15,-5-14 41 0,0 0-41 0,11 12 42 16,4 4-42-16,-15-16 157 0,0 0-157 0,16 21 158 16,0 1-158-16,-16-22 151 0,0 0-151 0,9 28 151 0,0 10-151 15,-9-38 77-15,0 0-77 0,7 38 77 0,0-2-77 16,-7-36 35-16,0 0-35 0,5 30 35 0,2-11-35 15,-7-19 19-15,0 0-19 0,7 12 20 0,0-4-20 16,-1 1-1446-16</inkml:trace>
  <inkml:trace contextRef="#ctx0" brushRef="#br0" timeOffset="193351.17">14968 12695 1300 0,'0'0'0'16,"2"9"0"-16,3 12 0 0,-5-21 33 0,0 0-33 16,4 21 34-16,-4-8-34 0,0-13 44 0,0 0-44 15,2 16 45-15,5 8-45 0,-7-24 91 0,0 0-91 16,3 23 91-16,3-4-91 0,-6-19 55 0,0 0-55 0,0 14 56 16,0-14-56-16,0 0 44 0,0 0-44 0,0 13 45 15,-4 5-45-15,4-18 37 0,0 0-37 0,-2 15 38 16,1-6-38-16,1-9 28 0,0 0-28 0,0 0 29 15,0 0-29-15,0 0 24 0,0 0-24 0,0 0 24 16,3-17-24-16,-3 17 20 0,0 0-20 0,5-25 21 16,2-6-21-16,-7 31 18 0,0 0-18 0,2-36 19 15,-2-7-19-15,0 43 18 0,0 0-18 0,4-47 18 16,-4-7-18-16,0 54 17 0,0 0-17 0,9-50 17 16,8 14-17-16,-17 36 19 0,0 0-19 0,20-33 19 15,6 7-19-15,-26 26 20 0,0 0-20 0,32-19 20 0,3 7-20 16,-35 12 17-16,0 0-17 0,37-7 18 0,-2 9-18 15,-35-2 15-15,0 0-15 0,32 10 15 0,-14 4-15 16,-18-14 13-16,0 0-13 0,9 22 13 0,-11 6-13 16,2-28 9-16,0 0-9 0,-16 35 10 0,-21 8-10 15,37-43 7-15,0 0-7 0,-44 40 8 0,-9-13-8 16,53-27 4-16,0 0-4 0,-48 16 4 0,15-14-4 0,33-2 0 16,0 0 0-16,-23-9 1 0,12-7-1 0,-3 1-1724 15</inkml:trace>
  <inkml:trace contextRef="#ctx0" brushRef="#br0" timeOffset="194266.1">16117 11299 1065 0,'0'0'0'15,"0"0"0"-15,37 28 0 0,-37-28 54 0,0 0-54 16,31 22 55-16,5 2-55 0,-36-24 103 0,0 0-103 16,35 28 103-16,-3 3-103 0,-32-31 74 0,0 0-74 15,24 28 74-15,-2-2-74 0,-22-26 10 0,0 0-10 0,17 20 10 16,-3-6-10-16,-14-14 13 0,0 0-13 15,14 9 13-15,4-4-13 0,0 2-1121 0</inkml:trace>
  <inkml:trace contextRef="#ctx0" brushRef="#br0" timeOffset="194430.15">16383 11195 1311 0,'0'0'0'0,"0"0"0"16,0 7 0-16,0-7 4 0,0 0-4 0,-9 9 5 0,-3 6-5 15,12-15 9-15,0 0-9 0,-20 31 10 0,-11 25-10 16,31-56 31-16,0 0-31 0,-32 59 31 0,9-9-31 16,23-50 25-16,0 0-25 0,-21 41 26 0,10-11-26 15,2-1-1029-15</inkml:trace>
  <inkml:trace contextRef="#ctx0" brushRef="#br0" timeOffset="195184.8">17657 10742 1054 0,'0'0'0'0,"0"0"0"16,0 0 0-16,0 0 37 0,0 0-37 0,-4 8 37 0,0 8-37 15,4-16 73-15,0 0-73 0,-7 36 74 0,-5 32-74 16,12-68 80-16,0 0-80 0,-12 78 81 0,5-14-81 16,7-64 52-16,0 0-52 0,-7 60 53 0,1-10-53 15,6-50 38-15,0 0-38 0,-5 49 39 0,5-9-39 16,0-40 30-16,0 0-30 0,0 29 30 0,0-13-30 16,0-16 24-16,0 0-24 0,0 6 25 0,0-6-25 15,0 0 19-15,0 0-19 0,9-8 19 0,5-16-19 0,-14 24 13 16,0 0-13-16,14-35 14 0,-2-5-14 15,-12 40 11-15,0 0-11 0,6-45 12 0,3-8-12 0,-9 53 8 16,0 0-8-16,5-66 9 0,0-10-9 0,-5 76 9 16,0 0-9-16,7-64 10 0,-3 15-10 0,-4 49 9 0,0 0-9 15,5-33 10-15,-5 18-10 0,0 15 12 0,0 0-12 16,7-9 13-16,9 6-13 0,-16 3 17 0,0 0-17 16,28 3 18-16,16 6-18 0,-44-9 20 0,0 0-20 15,55 24 20-15,5 19-20 0,-60-43 22 0,0 0-22 16,63 50 22-16,-4 6-22 0,-59-56 20 0,0 0-20 0,53 50 21 15,-8-3-21-15,-45-47 19 0,0 0-19 0,36 33 20 16,-10-9-20-16,-26-24 16 0,0 0-16 0,16 15 16 16,-4-6-16-16,-12-9 16 0,0 0-16 0,9 3 16 15,-9-3-16-15,0 0 15 0,0 0-15 0,4 9 16 16,-4-9-16-16,0 0 15 0,0 0-15 0,-7 7 16 16,-13 0-16-16,20-7 13 0,0 0-13 0,-37 10 14 15,-5-1-14-15,42-9 16 0,0 0-16 0,-55 7 16 16,-12-7-16-16,67 0 16 0,0 0-16 0,-74 2 17 15,2 5-17-15,72-7 14 0,0 0-14 0,-60 5 14 0,19 2-14 16,41-7 5-16,0 0-5 0,-26 1 6 0,12 1-6 16,14-2 0-16,0 0 0 0,0 0 0 0,-4 9 0 15,-3-4-1704-15</inkml:trace>
  <inkml:trace contextRef="#ctx0" brushRef="#br0" timeOffset="195669.81">18320 10774 1267 0,'0'0'0'0,"7"7"0"15,14 9 0-15,-21-16 5 0,0 0-5 0,30 26 6 16,2 14-6-16,-32-40 10 0,0 0-10 0,30 40 11 16,-6 8-11-16,-24-48 71 0,0 0-71 0,14 38 72 15,-5-10-72-15,-9-28 77 0,0 0-77 0,0 24 77 16,-3 4-77-16,3-28 60 0,0 0-60 0,-6 20 60 15,5-7-60-15,1-13 51 0,0 0-51 0,0 0 51 0,0 0-51 16,0 0 38-16,0 0-38 0,14-21 39 0,0-9-39 16,-14 30 32-16,0 0-32 0,14-39 32 0,0-22-32 15,-14 61 23-15,0 0-23 0,16-61 23 0,3 18-23 16,-19 43 18-16,0 0-18 0,23-29 18 0,4 13-18 16,-27 16 14-16,0 0-14 0,33-5 15 0,15 15-15 15,-48-10 12-15,0 0-12 0,46 25 13 0,0 13-13 16,-46-38 9-16,0 0-9 0,40 45 10 0,-8 3-10 15,-32-48 5-15,0 0-5 0,25 40 5 0,-6-11-5 16,-19-29 1-16,0 0-1 0,21 19 1 0,18-1-1 0,0-3-1535 16</inkml:trace>
  <inkml:trace contextRef="#ctx0" brushRef="#br0" timeOffset="195884.79">19196 10421 1491 0,'0'0'0'0,"-5"6"0"16,-13 9 0-16,18-15 4 0,0 0-4 0,-28 31 4 16,0 18-4-16,28-49 9 0,0 0-9 0,-23 57 9 15,9 2-9-15,14-59 66 0,0 0-66 0,-2 71 67 16,8 10-67-16,-6-81 63 0,0 0-63 0,21 80 64 16,16 1-64-16,-37-81 58 0,0 0-58 0,42 73 59 15,2-13-59-15,-44-60 43 0,0 0-43 0,41 45 43 16,-11-17-43-16,0 1-1425 0</inkml:trace>
  <inkml:trace contextRef="#ctx0" brushRef="#br0" timeOffset="196184.09">19599 10733 1558 0,'0'0'0'0,"0"0"0"0,-15 12 0 15,15-12 27-15,0 0-27 0,-17 12 28 0,-1 12-28 16,18-24 40-16,0 0-40 0,-16 30 41 0,6 13-41 15,10-43 94-15,0 0-94 0,-2 36 94 0,11-11-94 0,-9-25 54 16,0 0-54-16,23 24 54 0,19 4-54 0,-42-28 44 16,0 0-44-16,53 22 44 0,0-12-44 0,-53-10 34 15,0 0-34-15,46 2 34 0,-15-7-34 0,-31 5 24 0,0 0-24 16,25-16 25-16,-9-11-25 0,-16 27 21 0,0 0-21 16,4-37 21-16,-17-9-21 0,13 46 16 0,0 0-16 15,-23-44 17-15,-17 5-17 0,40 39 14 0,0 0-14 16,-41-28 14-16,1 11-14 0,40 17 14 0,0 0-14 15,-32-9 14-15,14 9-14 0,18 0 3 0,0 0-3 16,-9 2 3-16,4 5-3 0,5-7 1 0,0 0-1 0,2 7 1 16,5-2-1-16,0 0-1691 0</inkml:trace>
  <inkml:trace contextRef="#ctx0" brushRef="#br0" timeOffset="196368.69">19810 10504 1558 0,'0'0'0'0,"9"6"0"16,10 6 0-16,-19-12 20 0,0 0-20 0,34 24 21 0,8 11-21 16,-42-35 60-16,0 0-60 0,60 43 60 0,27 12-60 15,-87-55 96-15,0 0-96 0,90 78 96 0,-9 21-96 16,-81-99 55-16,0 0-55 0,53 104 56 0,-36-7-56 16,-17-97 38-16,0 0-38 0,-17 84 39 0,-26-2-39 15,43-82 14-15,0 0-14 0,-35 64 14 0,14-31-14 16,2-1-1536-16</inkml:trace>
  <inkml:trace contextRef="#ctx0" brushRef="#br0" timeOffset="196870.27">21082 10918 919 0,'0'0'0'0,"0"0"0"16,23 10 0-16,-23-10 98 0,0 0-98 0,19 7 98 16,4-10-98-16,-23 3 56 0,0 0-56 0,32-5 57 0,9-6-57 15,-41 11 95-15,0 0-95 0,44-20 95 0,-2-13-95 16,-42 33 61-16,0 0-61 0,41-37 61 0,-10 1-61 16,-31 36 45-16,0 0-45 0,18-31 45 0,-22 5-45 15,4 26 50-15,0 0-50 0,-19-24 50 0,-13 12-50 16,32 12 45-16,0 0-45 0,-37-6 46 0,-2 15-46 15,39-9 36-15,0 0-36 0,-40 21 37 0,1 12-37 16,39-33 32-16,0 0-32 0,-32 52 32 0,8 20-32 0,24-72 25 16,0 0-25-16,-11 78 26 0,22-10-26 15,-11-68 22-15,0 0-22 0,31 50 23 0,17-7-23 0,-48-43 19 16,0 0-19-16,69 30 20 0,21-11-20 0,-90-19 14 16,0 0-14-16,91 6 15 0,-2-4-15 0,-89-2 7 0,0 0-7 15,81-8 8-15,-2-17-8 0,1 3-1543 0</inkml:trace>
  <inkml:trace contextRef="#ctx0" brushRef="#br0" timeOffset="197193.74">21900 10172 1233 0,'0'0'0'0,"0"0"0"0,18 0 0 15,-18 0 63-15,0 0-63 0,27-2 63 0,13-1-63 16,-40 3 101-16,0 0-101 0,46-2 102 0,2 4-102 16,-48-2 70-16,0 0-70 0,51 2 71 0,5-2-71 0,-56 0 35 15,0 0-35-15,58-5 35 0,4-6-35 0,-2 1-1270 16</inkml:trace>
  <inkml:trace contextRef="#ctx0" brushRef="#br0" timeOffset="197603.95">22913 9509 1255 0,'0'0'0'0,"0"0"0"0,5-12 0 16,-5 12 57-16,0 0-57 0,4-8 57 0,-4 8-57 15,0 0 98-15,0 0-98 0,7 8 98 0,5 11-98 16,-12-19 83-16,0 0-83 0,18 37 83 0,5 16-83 15,-23-53 55-15,0 0-55 0,24 61 56 0,-1 6-56 16,-23-67 39-16,0 0-39 0,18 75 40 0,-4 6-40 16,-14-81 33-16,0 0-33 0,11 80 33 0,5-2-33 15,-16-78 32-15,0 0-32 0,15 64 32 0,0-23-32 16,-15-41 23-16,0 0-23 0,15 28 24 0,1-14-24 0,-16-14 8 16,0 0-8-16,27 0 8 0,20-12-8 0,1-1-1526 15</inkml:trace>
  <inkml:trace contextRef="#ctx0" brushRef="#br0" timeOffset="197795.64">22849 9819 1188 0,'0'0'0'0,"0"0"0"16,0 0 0-16,0 0 10 0,0 0-10 0,-5 11 11 15,5-11-11-15,0 0 24 0,0 0-24 0,7 3 24 16,20-3-24-16,-27 0 50 0,0 0-50 0,38-2 50 15,10-5-50-15,-48 7 30 0,0 0-30 0,57-8 30 16,-1 1-30-16,-56 7 25 0,0 0-25 0,56-9 25 16,-6-13-25-16,1 1-1041 0</inkml:trace>
  <inkml:trace contextRef="#ctx0" brushRef="#br0" timeOffset="198151.29">23603 9319 1446 0,'0'0'0'15,"-2"5"0"-15,-3 11 0 0,5-16 6 0,0 0-6 0,-9 36 6 16,-2 28-6-16,11-64 20 0,0 0-20 0,-12 85 20 16,-2 10-20-16,14-95 70 0,0 0-70 0,-13 107 70 15,3 6-70-15,10-113 56 0,0 0-56 0,-6 112 57 16,6 3-57-16,0-115 50 0,0 0-50 0,9 100 51 15,7-19-51-15,0 1-1329 0</inkml:trace>
  <inkml:trace contextRef="#ctx0" brushRef="#br0" timeOffset="198515.95">23989 9792 1255 0,'0'0'0'16,"0"0"0"-16,7-4 0 0,-7 4 64 0,0 0-64 16,9-7 65-16,7 2-65 0,-16 5 71 0,0 0-71 15,33-9 72-15,25 1-72 0,-58 8 43 0,0 0-43 0,69-11 43 16,0 4-43-16,-69 7 42 0,0 0-42 0,65-1 43 16,-12-5-43-16,-53 6 47 0,0 0-47 0,48-5 47 15,-11-2-47-15,-37 7 41 0,0 0-41 0,32-7 41 16,-6-5-41-16,-26 12 36 0,0 0-36 0,23-10 36 15,0-2-36-15,0 0-1400 0</inkml:trace>
  <inkml:trace contextRef="#ctx0" brushRef="#br0" timeOffset="198684.93">24343 9752 1222 0,'0'0'0'0,"0"0"0"0,-17 12 0 15,17-12 26-15,0 0-26 0,-13 15 27 0,8 1-27 16,5-16 53-16,0 0-53 0,2 26 53 0,5 15-53 15,-7-41 66-15,0 0-66 0,12 52 67 0,8 19-67 16,-20-71 59-16,0 0-59 0,23 71 60 0,-4-12-60 16,-19-59 42-16,0 0-42 0,19 42 42 0,3-8-42 0,-1 1-1228 15</inkml:trace>
  <inkml:trace contextRef="#ctx0" brushRef="#br0" timeOffset="199070.9">24836 10207 1356 0,'0'0'0'0,"0"10"0"0,1 16 0 0,-1-26 46 0,0 0-46 16,2 30 46-16,-2-4-46 0,0-26 84 0,0 0-84 0,0 26 84 16,2 3-84-16,-2-29 54 0,0 0-54 0,0 28 55 15,0-8-55-15,0-20 30 0,0 0-30 0,0 18 31 16,0-8-31-16,0-10 22 0,0 0-22 0,0 0 23 15,7-17-23-15,-7 17 22 0,0 0-22 0,3-28 22 16,-4-8-22-16,1 36 22 0,0 0-22 0,-7-38 22 16,-6 1-22-16,13 37 25 0,0 0-25 0,-12-36 26 15,5-2-26-15,7 38 22 0,0 0-22 0,0-45 23 16,7-2-23-16,-7 47 23 0,0 0-23 0,12-50 23 16,4 0-23-16,-16 50 23 0,0 0-23 0,21-38 24 15,4 14-24-15,-25 24 21 0,0 0-21 0,35-13 21 0,20 10-21 16,-55 3 19-16,0 0-19 0,55 12 20 0,-10 17-20 15,-45-29 16-15,0 0-16 0,27 39 17 0,-25 2-17 16,-2-41 16-16,0 0-16 0,-29 36 16 0,-29-8-16 16,58-28 10-16,0 0-10 0,-65 19 10 0,3-8-10 15,62-11 6-15,0 0-6 0,-54 6 7 0,6-9-7 0,0 1-1656 16</inkml:trace>
  <inkml:trace contextRef="#ctx0" brushRef="#br0" timeOffset="199801.28">22583 9319 863 0,'0'0'0'0,"0"0"0"16,-14 24 0-16,14-24 75 0,0 0-75 0,-21 40 75 16,-4 29-75-16,25-69 140 0,0 0-140 0,-25 89 141 0,4 16-141 15,21-105 104-15,0 0-104 0,-9 118 104 0,16 8-104 16,-7-126 69-16,0 0-69 0,29 121 69 0,20-10-69 15,-49-111 43-15,0 0-43 0,79 114 43 0,43 14-43 16,-122-128 28-16,0 0-28 0,140 120 29 16,6-23-29-16,-1-2-1278 0</inkml:trace>
  <inkml:trace contextRef="#ctx0" brushRef="#br0" timeOffset="200136.04">25469 8992 1199 0,'0'0'0'0,"0"0"0"16,24-12 0-16,-24 12 39 0,0 0-39 0,32 0 40 15,12 12-40-15,-44-12 77 0,0 0-77 0,57 36 77 16,3 28-77-16,-60-64 112 0,0 0-112 0,69 82 113 16,12 20-113-16,-81-102 59 0,0 0-59 0,70 124 60 15,-17 37-60-15,-53-161 43 0,0 0-43 0,18 186 44 16,-50 13-44-16,32-199 33 0,0 0-33 0,-72 183 33 15,-31-27-33-15,-1 1-1387 0</inkml:trace>
  <inkml:trace contextRef="#ctx0" brushRef="#br1" timeOffset="211767.95">12148 14879 1233 0,'0'0'0'0,"0"0"0"0,32-5 0 15,-32 5 59-15,0 0-59 0,30-12 59 0,17-12-59 16,-47 24 98-16,0 0-98 0,58-24 99 0,9 5-99 16,-67 19 74-16,0 0-74 0,64-11 75 0,-15 13-75 15,-49-2 11-15,0 0-11 0,36 7 11 0,-8 0-11 0,-28-7 0 16,0 0 0-16,18 14 1 0,-8 10-1 0,2 0-1230 15</inkml:trace>
  <inkml:trace contextRef="#ctx0" brushRef="#br1" timeOffset="211922.25">12275 15066 1267 0,'0'0'0'16,"0"0"0"-16,0 19 0 0,0-19 28 0,0 0-28 15,3 16 29-15,-3-6-29 0,0-10 60 0,0 0-60 0,9 5 61 16,9 1-61-16,-18-6 48 0,0 0-48 0,32 1 49 15,13-4-49-15,-45 3 39 0,0 0-39 0,53-9 40 16,7-6-40-16,-60 15 34 0,0 0-34 0,59-19 34 16,-3-4-34-16,2 1-1207 0</inkml:trace>
  <inkml:trace contextRef="#ctx0" brushRef="#br1" timeOffset="212451.99">13801 14859 1043 0,'0'0'0'0,"0"0"0"16,0 0 0-16,0 0 76 0,0 0-76 0,0 0 77 15,0 0-77-15,0 0 176 0,0 0-176 0,17 3 176 16,15-12-176-16,-32 9 125 0,0 0-125 0,41-12 125 15,17-5-125-15,-58 17 73 0,0 0-73 0,67-21 74 0,10-1-74 16,-77 22 50-16,0 0-50 0,87-19 50 0,8 3-50 16,-95 16 22-16,0 0-22 0,88-9 22 0,-24 8-22 15,-64 1 9-15,0 0-9 0,55-4 10 0,-13-6-10 16,2-1-1521-16</inkml:trace>
  <inkml:trace contextRef="#ctx0" brushRef="#br1" timeOffset="213202.13">15358 14094 1054 0,'0'0'0'0,"0"0"0"15,0 8 0-15,0-8 7 0,0 0-7 0,-3 33 7 0,-3 38-7 16,6-71 0-16,0 0 0 0,-8 82 1 0,-3 4-1 16,11-86 36-16,0 0-36 0,-11 87 36 0,4-11-36 15,7-76 55-15,0 0-55 0,-8 60 56 0,2-22-56 16,6-38 56-16,0 0-56 0,-2 28 56 0,2-9-56 16,0-19 47-16,0 0-47 0,2 14 47 0,0-5-47 15,-2-9 37-15,0 0-37 0,7-4 37 0,9-17-37 16,-16 21 25-16,0 0-25 0,18-34 26 0,-1-13-26 0,-17 47 19 15,0 0-19-15,9-62 20 0,0-16-20 0,-9 78 19 16,0 0-19-16,9-80 20 0,-4 11-20 0,-5 69 30 16,0 0-30-16,9-59 30 0,-7 11-30 0,-2 48 41 0,0 0-41 15,1-47 41-15,5 9-41 0,-6 38 45 16,0 0-45-16,1-28 46 0,1 16-46 0,-2 12 47 0,0 0-47 16,0 0 48-16,14 12-48 0,-14-12 44 0,0 0-44 15,18 23 45-15,12 8-45 0,-30-31 36 0,0 0-36 16,39 36 37-16,14 2-37 0,-53-38 29 0,0 0-29 15,56 42 29-15,6 5-29 0,-62-47 21 0,0 0-21 0,54 51 22 16,-4 3-22-16,-50-54 17 0,0 0-17 0,42 49 17 16,-8-11-17-16,-34-38 12 0,0 0-12 0,23 26 12 15,-9-13-12-15,-14-13 9 0,0 0-9 0,9 11 9 16,-1-4-9-16,-8-7 7 0,0 0-7 0,9 7 7 16,-2-2-7-16,-7-5 5 0,0 0-5 0,0 0 6 15,0 0-6-15,0 0 5 0,0 0-5 0,0 0 6 16,-21 10-6-16,21-10 5 0,0 0-5 0,-35 7 6 15,-23 0-6-15,58-7 7 0,0 0-7 0,-71 7 8 16,-15 2-8-16,86-9 8 0,0 0-8 0,-87 10 8 0,20 2-8 16,67-12 8-16,0 0-8 0,-49 12 8 0,15-3-8 15,34-9 4-15,0 0-4 0,-26 9 5 0,3 3-5 16,0 0-1764-16</inkml:trace>
  <inkml:trace contextRef="#ctx0" brushRef="#br1" timeOffset="213737.49">15884 14085 1099 0,'0'0'0'0,"0"0"0"15,12 21 0-15,-12-21 60 0,0 0-60 0,18 17 61 16,8 7-61-16,-26-24 42 0,0 0-42 0,36 28 42 15,4 3-42-15,-40-31 37 0,0 0-37 0,46 37 38 16,-4 4-38-16,-42-41 60 0,0 0-60 0,39 45 61 0,-14 5-61 16,-25-50 41-16,0 0-41 0,17 40 41 0,-8-17-41 15,-9-23 64-15,0 0-64 0,6 13 64 0,-5-6-64 16,-1-7 61-16,0 0-61 0,0 0 62 0,9-14-62 16,-9 14 48-16,0 0-48 0,12-26 48 0,8-19-48 15,-20 45 38-15,0 0-38 0,23-50 39 0,5 4-39 16,-28 46 32-16,0 0-32 0,27-47 32 0,-1-3-32 15,-26 50 21-15,0 0-21 0,28-45 21 0,0 8-21 16,-28 37 21-16,0 0-21 0,36-20 21 0,8 20-21 0,-44 0 19 16,0 0-19-16,39 15 19 0,-4 11-19 0,-35-26 20 15,0 0-20-15,33 35 20 0,-4 6-20 0,-29-41 19 16,0 0-19-16,23 45 19 0,-15 2-19 0,-8-47 14 16,0 0-14-16,2 48 14 0,-4-1-14 0,2-47 10 0,0 0-10 15,-5 36 11-15,5-18-11 0,0-1-1680 0</inkml:trace>
  <inkml:trace contextRef="#ctx0" brushRef="#br1" timeOffset="-210894.96">15420 15255 763 0,'0'0'0'15,"0"0"0"-15,0 0 0 0,0 0 55 0,0 0-55 0,-18-16 55 16,11 13-55-16,7 3 111 0,0 0-111 0,0 0 111 16,-9-5-111-16,9 5 106 0,0 0-106 0,0 0 106 15,0 0-106-15,0 0 86 0,0 0-86 0,23-7 86 16,16 0-86-16,-39 7 36 0,0 0-36 0,58-12 37 15,43-7-37-15,-101 19 31 0,0 0-31 0,125-21 32 0,22-2-32 16,-147 23 38-16,0 0-38 0,151-20 39 0,8 1-39 16,-159 19 38-16,0 0-38 0,159-16 38 0,-1 4-38 15,-158 12 33-15,0 0-33 0,135-9 34 0,-35 4-34 16,-100 5 30-16,0 0-30 0,76-3 31 0,-27-1-31 16,-49 4 28-16,0 0-28 0,20-3 28 0,-20 3-28 15,0 0-1404-15</inkml:trace>
  <inkml:trace contextRef="#ctx0" brushRef="#br1" timeOffset="-210460.61">15723 15696 1211 0,'0'0'0'0,"0"0"0"0,18 0 0 15,-18 0 271-15,0 0-271 0,28-3 271 0,13-8-271 16,-41 11 186-16,0 0-186 0,53-12 187 0,8 0-187 16,-61 12 52-16,0 0-52 0,76-10 53 0,18 3-53 15,-94 7 27-15,0 0-27 0,95-9 28 0,-12 6-28 16,-83 3 7-16,0 0-7 0,74-6 7 0,-9 5-7 15,-65 1 1-15,0 0-1 0,48-2 2 0,-23 2-2 16,-25 0 0-16,0 0 0 0,12 2 0 0,-12-2 0 0,0 0-1668 16</inkml:trace>
  <inkml:trace contextRef="#ctx0" brushRef="#br1" timeOffset="-210263.91">16016 15682 1311 0,'0'0'0'15,"0"0"0"-15,0 0 0 0,0 0 50 0,0 0-50 16,-2 12 50-16,9 7-50 0,-7-19 115 0,0 0-115 0,11 32 116 16,10 13-116-16,-21-45 112 0,0 0-112 0,25 50 113 15,1-3-113-15,-26-47 76 0,0 0-76 0,27 45 77 16,-4 0-77-16,-23-45 40 0,0 0-40 0,21 43 40 16,-5 2-40-16,-16-45 16 0,0 0-16 0,12 36 17 15,-7-12-17-15,2 1-1540 0</inkml:trace>
  <inkml:trace contextRef="#ctx0" brushRef="#br1" timeOffset="-209843.76">16595 16276 1278 0,'0'0'0'0,"0"7"0"0,0 12 0 15,0-19 47-15,0 0-47 0,-7 21 48 0,1-8-48 16,6-13 87-16,0 0-87 0,-1 13 87 0,1-1-87 0,0-12 63 16,0 0-63-16,0 12 63 0,0-2-63 0,0-10 31 15,0 0-31-15,0 7 32 0,0-7-32 0,0 0 21 0,0 0-21 16,0 0 21-16,0 0-21 0,0 0 16 0,0 0-16 16,0 0 16-16,-9-21-16 0,9 21 13 0,0 0-13 15,-11-33 14-15,1-15-14 0,10 48 17 0,0 0-17 16,-6-57 17-16,6-11-17 0,0 68 24 0,0 0-24 15,11-64 24-15,12 12-24 0,-23 52 30 0,0 0-30 0,33-39 30 16,6 16-30-16,-39 23 38 0,0 0-38 0,39-15 38 16,-11 8-38-16,-28 7 40 0,0 0-40 0,28 0 40 15,-1 7-40-15,-27-7 34 0,0 0-34 0,23 8 34 16,-11 3-34-16,-12-11 30 0,0 0-30 0,5 17 31 16,-10 14-31-16,5-31 25 0,0 0-25 0,-18 36 26 15,-19 4-26-15,37-40 17 0,0 0-17 0,-45 37 18 16,-5-17-18-16,50-20 1 0,0 0-1 0,-44 11 1 15,16-11-1-15,28 0-3 0,0 0 3 0,-16-12-3 16,9-14 3-16,0 0-1700 0</inkml:trace>
  <inkml:trace contextRef="#ctx0" brushRef="#br1" timeOffset="-208959.02">7803 15101 975 0,'0'0'0'0,"0"0"0"0,0 0 0 0,0 0 75 16,0 0-75-16,-22-17 76 0,6 3-76 0,16 14 152 0,0 0-152 16,-16-12 153-16,-2 6-153 0,18 6 106 0,0 0-106 15,-32 0 107-15,-24 4-107 0,56-4 61 0,0 0-61 16,-69 14 62-16,0 12-62 0,69-26 31 0,0 0-31 15,-67 43 31-15,7 23-31 0,60-66 29 0,0 0-29 16,-44 74 30-16,18 6-30 0,26-80 21 0,0 0-21 16,-11 72 22-16,13-16-22 0,-2-56 15 0,0 0-15 0,18 40 15 15,5-11-15-15,-23-29 11 0,0 0-11 0,40 14 11 16,13-16-11-16,-53 2 4 0,0 0-4 0,64-17 5 16,4-14-5-16,-68 31 1 0,0 0-1 0,71-56 1 15,-16-27-1-15,-55 83 0 0,0 0 0 0,49-92 0 16,-8 3 0-16,-41 89 0 0,0 0 0 0,22-97 1 15,-7-12-1-15,-15 109 3 0,0 0-3 0,3-109 3 16,-6 12-3-16,3 97 8 0,0 0-8 0,-9-85 8 16,0 7-8-16,9 78 13 0,0 0-13 0,-11-69 13 15,-1 13-13-15,12 56 19 0,0 0-19 0,-9-36 20 16,0 19-20-16,9 17 32 0,0 0-32 0,-5 8 32 0,-4 29-32 16,9-37 36-16,0 0-36 0,-9 52 37 0,6 19-37 15,3-71 33-15,0 0-33 0,3 91 33 0,10 27-33 16,-13-118 27-16,0 0-27 0,19 121 28 0,9-14-28 15,-28-107 23-15,0 0-23 0,36 108 24 0,13 2-24 0,-49-110 18 16,0 0-18-16,44 104 18 0,-10-22-18 16,1-3-1758-16</inkml:trace>
  <inkml:trace contextRef="#ctx0" brushRef="#br1" timeOffset="-208224.98">8474 14736 931 0,'0'0'0'0,"0"0"0"0,0 10 0 16,0-10 80-16,0 0-80 0,-2 19 80 0,-10 17-80 15,12-36 124-15,0 0-124 0,-14 54 124 0,-6 14-124 16,20-68 51-16,0 0-51 0,-21 67 51 0,-7-6-51 15,28-61 43-15,0 0-43 0,-32 59 44 0,5 1-44 16,27-60 21-16,0 0-21 0,-26 64 22 0,8-2-22 16,18-62 20-16,0 0-20 0,-10 49 20 0,6-27-20 0,4-22 21 15,0 0-21-15,0 0 21 0,13-19-21 0,-13 19 19 16,0 0-19-16,16-38 20 0,5-21-20 0,-21 59 16 16,0 0-16-16,26-65 17 0,8 2-17 0,-34 63 12 15,0 0-12-15,35-64 12 0,-5-7-12 0,-30 71 11 0,0 0-11 16,28-74 11-16,-5 1-11 0,-23 73 9 0,0 0-9 15,21-59 10-15,-1 23-10 0,-20 36 25 0,0 0-25 16,14-21 25-16,3 16-25 0,-17 5 35 0,0 0-35 16,22 11 35-16,9 13-35 0,-31-24 36 0,0 0-36 31,41 34 37-31,7 18-37 0,-48-52 33 0,0 0-33 16,56 56 33-16,13-3-33 0,-69-53 32 0,0 0-32 0,63 50 32 0,-1-5-32 0,-62-45 24 0,0 0-24 0,51 40 24 15,-16-10-24-15,-35-30 18 0,0 0-18 0,23 22 19 16,-10-6-19-16,-13-16 13 0,0 0-13 0,10 8 14 15,-10-8-14-15,0 0 10 0,0 0-10 0,4 9 10 16,-4-9-10-16,0 0 7 0,0 0-7 0,-14 2 8 16,-11-4-8-16,25 2 5 0,0 0-5 0,-42-3 6 15,-31-1-6-15,73 4 7 0,0 0-7 0,-79 2 7 0,-2 7-7 16,81-9 8-16,0 0-8 0,-80 10 9 16,5 4-9-16,75-14 10 0,0 0-10 0,-69 12 10 0,11-5-10 15,58-7 10-15,0 0-10 0,-50 5 11 0,15 0-11 16,35-5 6-16,0 0-6 0,-28 4 6 0,10-4-6 15,-3 0-1707-15</inkml:trace>
  <inkml:trace contextRef="#ctx0" brushRef="#br1" timeOffset="-206742.62">9253 14776 998 0,'0'0'0'0,"0"0"0"0,-8-20 0 0,8 20 34 16,0 0-34-16,-6-12 34 0,6 12-34 0,0 0 81 15,0 0-81-15,0 0 82 0,23 7-82 0,-23-7 107 16,0 0-107-16,23 23 108 0,4 11-108 0,-27-34 65 0,0 0-65 16,28 44 65-16,2 2-65 0,-30-46 49 0,0 0-49 15,28 47 49-15,-5 0-49 0,-23-47 52 0,0 0-52 16,18 33 52-16,-10-16-52 0,-8-17 46 0,0 0-46 16,6 7 46-16,-6-7-46 0,0 0 37 0,0 0-37 0,3-14 37 15,3-12-37-15,-6 26 29 0,0 0-29 16,3-43 29-16,2-14-29 0,-5 57 21 0,0 0-21 15,13-63 22-15,1 1-22 0,-14 62 17 0,0 0-17 0,17-50 17 16,6 10-17-16,-23 40 12 0,0 0-12 0,29-28 13 16,6 15-13-16,-35 13 10 0,0 0-10 0,46 1 11 15,7 13-11-15,-53-14 9 0,0 0-9 0,54 26 10 16,-4 11-10-16,-50-37 9 0,0 0-9 0,33 50 9 16,-12 19-9-16,-21-69 4 0,0 0-4 0,9 74 4 15,-12-1-4-15,3-73 3 0,0 0-3 0,-4 59 3 0,2-26-3 16,2 0-1571-16</inkml:trace>
  <inkml:trace contextRef="#ctx0" brushRef="#br1" timeOffset="-205710.44">7595 16054 1076 0,'0'0'0'0,"0"0"0"0,0 0 0 0,0 0 63 16,0 0-63-16,0 0 63 0,37-24-63 0,-37 24 131 15,0 0-131-15,44-14 131 0,11-5-131 0,-55 19 89 16,0 0-89-16,81-20 90 0,41-10-90 0,-122 30 65 0,0 0-65 16,141-35 66-16,27-6-66 0,-168 41 38 15,0 0-38-15,197-48 38 0,29-10-38 0,-226 58 31 0,0 0-31 16,240-50 32-16,12 2-32 0,-252 48 28 0,0 0-28 16,244-38 28-16,-13 3-28 0,-231 35 25 0,0 0-25 15,213-29 26-15,-24 3-26 0,-189 26 22 0,0 0-22 16,150-18 23-16,-43 8-23 0,-107 10 18 0,0 0-18 15,69-3 19-15,-34 3-19 0,-35 0 8 0,0 0-8 16,-3 6 9-16,-43 14-9 0,0-1-1530 0</inkml:trace>
  <inkml:trace contextRef="#ctx0" brushRef="#br1" timeOffset="-204894.82">8846 16809 919 0,'0'0'0'0,"0"0"0"15,-7-5 0-15,7 5 16 0,0 0-16 0,-14-19 16 0,-18-25-16 16,32 44 35-16,0 0-35 0,-35-50 35 0,-2-2-35 15,37 52 32-15,0 0-32 0,-37-41 33 0,5 17-33 0,32 24 49 16,0 0-49-16,-27-7 49 0,1 12-49 0,26-5 66 16,0 0-66-16,-27 24 66 0,-10 21-66 0,37-45 58 15,0 0-58-15,-37 49 59 0,16-11-59 0,21-38 63 0,0 0-63 16,-14 38 64-16,2 7-64 0,12-45 45 0,0 0-45 16,-2 43 46-16,13-7-46 0,-11-36 36 0,0 0-36 15,17 30 36-15,10-8-36 0,-27-22 28 0,0 0-28 16,28 12 29-16,7-10-29 0,-35-2 21 0,0 0-21 0,35-10 21 15,-1-16-21-15,-34 26 16 0,0 0-16 0,35-37 17 16,2-6-17-16,-37 43 13 0,0 0-13 0,32-57 14 16,-7-21-14-16,-25 78 14 0,0 0-14 0,10-85 14 15,-6 6-14-15,-4 79 20 0,0 0-20 0,-9-68 20 16,-3 11-20-16,12 57 27 0,0 0-27 0,-14-57 27 16,-4-2-27-16,18 59 27 0,0 0-27 0,-14-55 28 15,3 10-28-15,11 45 35 0,0 0-35 0,-7-33 35 16,2 19-35-16,5 14 37 0,0 0-37 0,-5 12 38 0,1 28-38 15,4-40 33-15,0 0-33 0,-5 54 33 0,5 11-33 16,0-65 27-16,0 0-27 0,5 73 28 0,-1 3-28 16,-4-76 18-16,0 0-18 0,16 80 19 0,8 6-19 15,-24-86 15-15,0 0-15 0,37 80 15 0,14-21-15 16,-51-59 11-16,0 0-11 0,57 43 11 0,-2-14-11 16,-55-29 7-16,0 0-7 0,54 18 7 0,-8-13-7 15,-46-5 3-15,0 0-3 0,41-9 3 0,-3-15-3 16,-38 24 2-16,0 0-2 0,32-40 2 0,0-13-2 15,-32 53 1-15,0 0-1 0,28-68 2 0,-7-15-2 0,-21 83 1 16,0 0-1-16,16-88 2 0,-9 3-2 0,-7 85 2 16,0 0-2-16,0-87 3 0,-3 1-3 0,3 86 7 0,0 0-7 15,-6-73 7-15,-2 18-7 0,8 55 11 16,0 0-11-16,-9-40 11 0,4 19-11 0,5 21 15 0,0 0-15 16,0 0 16-16,-13 7-16 0,13-7 21 0,0 0-21 15,-5 38 21-15,1 40-21 0,4-78 20 0,0 0-20 16,4 88 20-16,5-4-20 0,-9-84 19 0,0 0-19 15,14 83 20-15,9 7-20 0,-23-90 16 0,0 0-16 0,26 90 17 16,6-14-17-16,-32-76 9 0,0 0-9 0,32 57 9 16,3-19-9-16,-35-38 3 0,0 0-3 0,32 21 4 15,1-18-4-15,-33-3 0 0,0 0 0 0,36-19 0 16,4-28 0-16,-40 47-4 0,0 0 4 0,41-57-4 16,-6-7 4-16,-2 0-1956 0</inkml:trace>
  <inkml:trace contextRef="#ctx0" brushRef="#br1" timeOffset="-204754.63">9086 16511 1188 0,'0'0'0'0,"0"0"0"0,19 4 0 16,-19-4 4-16,0 0-4 0,27-4 4 0,22-10-4 16,-49 14 4-16,0 0-4 0,64-15 4 0,17-6-4 15,-81 21 0-15,0 0 0 0,84-31 0 0,-6-16 0 16,0 0-843-16</inkml:trace>
  <inkml:trace contextRef="#ctx1" brushRef="#br1">3565 9783 0,'0'0'0</inkml:trace>
  <inkml:trace contextRef="#ctx0" brushRef="#br1" timeOffset="-201507.84">240 6739 1100 0,'0'0'116'0,"23"-16"0"15,14 2-16-15,7 1 0 16,11 4-43-16,12 0 0 16,-2-6-16-16,5-1 0 15,-2 2-41-15,-68 14 28 0,0 0-28 16,63-10 28-16,-8 8-28 0,-55 2 16 0,0 0-16 0,42 0 17 16,-12-3-17-16,-30 3 7 0,0 0-7 0,18 0 7 15,-10 3-7-15,-2 2-1314 0</inkml:trace>
  <inkml:trace contextRef="#ctx0" brushRef="#br1" timeOffset="-201315.93">540 6763 1035 0,'-2'12'0'16,"2"-12"80"-16,0 0-80 0,-4 54 81 0,1 6-81 15,3-60 47-15,0 0-47 0,3 59 48 0,3-14-48 16,-6-45 12-16,0 0-12 0,9 49 13 0,-1-4-13 16,-8-45 2-16,0 0-2 0,13 39 2 0,1-11-2 15,0 0-930-15</inkml:trace>
  <inkml:trace contextRef="#ctx0" brushRef="#br1" timeOffset="-201010.16">716 7066 1043 0,'0'7'0'0,"0"-7"37"0,0 0-37 16,9 38 38-16,7-7-38 0,-16-31 28 0,0 0-28 16,19 21 29-16,8-9-29 0,-27-12 13 0,0 0-13 0,28 3 14 15,-2-11-14-15,-26 8 9 0,0 0-9 0,27-16 10 16,-4-3-10-16,-23 19 17 0,0 0-17 0,14-21 17 15,-2-10-17-15,-12 31 30 0,0 0-30 0,6-33 30 16,-10-3-30-16,4 36 42 0,0 0-42 0,-5-29 42 16,-1 6-42-16,6 23 53 0,0 0-53 0,-8-10 54 15,-5 6-54-15,13 4 52 0,0 0-52 0,-17 0 53 16,-8 9-53-16,25-9 51 0,0 0-51 0,-27 5 51 16,10 5-51-16,17-10 36 0,0 0-36 0,-9 6 37 15,9-6-37-15,0 0-1280 0</inkml:trace>
  <inkml:trace contextRef="#ctx0" brushRef="#br1" timeOffset="-200790.08">1134 6585 1462 0,'-3'12'0'0,"3"-12"56"0,0 0-56 15,-14 36 57-15,8 1-57 0,6-37 37 16,0 0-37-16,6 36 38 0,2-3-38 0,-8-33 24 0,0 0-24 16,18 40 24-16,10 8-24 0,-28-48 20 0,0 0-20 15,21 57 20-15,-7 7-20 0,-14-64 18 0,0 0-18 16,9 57 19-16,-9-8-19 0,2-1-1272 0</inkml:trace>
  <inkml:trace contextRef="#ctx0" brushRef="#br1" timeOffset="-200610.07">1035 6948 1416 0,'0'0'0'0,"0"0"71"0,0 0-71 0,23-24 71 16,32-4-71-16,-55 28 23 0,0 0-23 0,62-24 23 15,-2 0-23-15,-60 24 6 0,0 0-6 0,58-24 7 0,-9 3-7 16,-49 21 0-16,0 0 0 0,37-23 0 0,-10 6 0 15,-1 0-1153-15</inkml:trace>
  <inkml:trace contextRef="#ctx0" brushRef="#br1" timeOffset="-200194.44">1388 6772 1155 0,'0'0'0'0,"-5"12"0"0,-4 15 0 15,9-27 11-15,0 0-11 0,-9 37 11 0,-5 8-11 16,14-45 21-16,0 0-21 0,-12 43 22 0,10-15-22 16,2-28 29-16,0 0-29 0,2 21 29 0,7-13-29 0,-9-8 19 15,0 0-19-15,14-3 20 0,3-9-20 0,-17 12 15 16,0 0-15-16,18-18 15 0,0-6-15 0,-18 24 11 0,0 0-11 15,14-33 11-15,-5-1-11 16,-9 34 7-16,0 0-7 0,5-33 8 0,2 3-8 0,-7 30 5 0,0 0-5 16,2-22 6-16,-4 10-6 0,2 12 6 0,0 0-6 15,0 0 7-15,0 0-7 0,0 0 13 0,0 0-13 16,2 20 13-16,1 3-13 0,-3-23 23 0,0 0-23 16,14 24 24-16,4 2-24 0,-18-26 28 0,0 0-28 15,26 23 29-15,6-8-29 0,-32-15 23 0,0 0-23 0,37 9 23 16,4-7-23-16,-41-2 17 0,0 0-17 0,37-13 17 15,-7-16-17-15,-30 29 13 0,0 0-13 0,23-36 14 16,-6-1-14-16,-17 37 11 0,0 0-11 0,9-36 12 16,-4-4-12-16,-5 40 20 0,0 0-20 0,-3-41 20 15,-2-8-20-15,5 49 29 0,0 0-29 0,-9-48 30 16,0-4-30-16,9 52 44 0,0 0-44 0,-11-36 45 16,-1 15-45-16,12 21 48 0,0 0-48 0,-5 8 49 15,0 29-49-15,5-37 56 0,0 0-56 0,-4 48 56 16,9 4-56-16,-5-52 60 0,0 0-60 0,13 57 61 0,6 7-61 15,-19-64 54-15,0 0-54 0,30 73 55 0,7 8-55 16,-37-81 45-16,0 0-45 0,35 73 45 0,-6-9-45 16,1-3-1729-16</inkml:trace>
  <inkml:trace contextRef="#ctx0" brushRef="#br1" timeOffset="-146357.37">4232 9667 852 0,'0'0'0'16,"0"0"0"-16,0 0 0 0,0 0 40 0,0 0-40 0,8-19 41 15,12-11-41-15,-20 30 101 0,0 0-101 0,30-45 102 16,3-3-102-16,-33 48 109 0,0 0-109 0,41-48 110 16,-6 3-110-16,-35 45 80 0,0 0-80 15,32-40 81-15,-9-5-81 0,-23 45 38 0,0 0-38 0,14-44 39 16,-5-1-39-16,-9 45 35 0,0 0-35 0,3-48 36 16,-3-11-36-16,0 59 38 0,0 0-38 0,-3-53 39 15,-3 8-39-15,6 45 35 0,0 0-35 0,-8-37 36 16,-5 15-36-16,13 22 31 0,0 0-31 0,-16-14 32 15,-14 2-32-15,30 12 31 0,0 0-31 0,-40 0 32 16,-11 5-32-16,51-5 28 0,0 0-28 0,-44 10 29 0,17 1-29 16,27-11 24-16,0 0-24 0,-19 10 25 0,5 2-25 15,14-12 21-15,0 0-21 0,-16 9 22 0,7 3-22 16,9-12 15-16,0 0-15 0,3 12 16 0,15-3-16 16,-18-9 11-16,0 0-11 0,28 3 11 0,11-3-11 15,-39 0 8-15,0 0-8 0,46-5 9 0,5 2-9 16,-51 3 6-16,0 0-6 0,57 5 7 0,-6 14-7 15,-51-19 5-15,0 0-5 0,46 27 5 0,-8 15-5 0,-38-42 6 16,0 0-6-16,27 48 7 0,-13 10-7 0,-14-58 8 16,0 0-8-16,14 64 8 0,-9-7-8 0,-5-57 8 15,0 0-8-15,9 55 9 0,9-1-9 0,-18-54 10 16,0 0-10-16,23 45 10 0,12-11-10 0,-35-34 11 16,0 0-11-16,49 23 12 0,11-11-12 0,-60-12 9 15,0 0-9-15,67-2 10 0,0-10-10 0,-67 12 6 0,0 0-6 16,69-22 7-16,-2-3-7 0,0 3-1666 0</inkml:trace>
  <inkml:trace contextRef="#ctx0" brushRef="#br1" timeOffset="-145872.02">5470 9310 1054 0,'0'0'0'0,"0"0"0"0,0 0 0 0,0 0 101 16,0 0-101-16,0 11 101 0,0-11-101 0,0 0 145 0,0 0-145 15,0 19 145-15,5 9-145 0,-5-28 84 0,0 0-84 16,7 41 84-16,-5 23-84 0,-2-64 50 0,0 0-50 15,3 69 50-15,3 7-50 0,-6-76 42 0,0 0-42 16,9 73 43-16,3-5-43 0,-12-68 37 0,0 0-37 0,23 65 37 16,3-1-37-16,-26-64 31 0,0 0-31 0,37 49 32 15,9-16-32-15,-46-33 26 0,0 0-26 0,44 21 26 16,-1-13-26-16,-43-8 20 0,0 0-20 0,38-2 20 16,-1-8-20-16,-37 10 9 0,0 0-9 0,29-21 10 15,-3-12-10-15,-26 33 0 0,0 0 0 0,23-41 1 16,0 5-1-16,2-3-1551 0</inkml:trace>
  <inkml:trace contextRef="#ctx0" brushRef="#br1" timeOffset="-145688.95">5320 9792 1323 0,'0'0'0'0,"0"0"0"0,19 0 0 15,-19 0 19-15,0 0-19 0,27-4 20 0,5-5-20 16,-32 9 37-16,0 0-37 0,44-13 38 0,16-8-38 0,-60 21 0 16,0 0 0-16,68-30 1 0,12-16-1 0,-6 2-1019 15</inkml:trace>
  <inkml:trace contextRef="#ctx0" brushRef="#br1" timeOffset="-145317.89">6414 8992 1334 0,'0'0'0'0,"0"0"0"0,14-3 0 16,-14 3 32-16,0 0-32 0,23-7 32 0,12-2-32 15,-35 9 93-15,0 0-93 0,44-9 93 0,5-3-93 16,-49 12 77-16,0 0-77 0,48-12 78 0,-7 3-78 0,-41 9 8 16,0 0-8-16,35 0 8 0,-12 9-8 0,0-2-1257 15</inkml:trace>
  <inkml:trace contextRef="#ctx0" brushRef="#br1" timeOffset="-145168.9">6440 9297 1289 0,'0'0'0'16,"0"0"0"-16,11 6 0 0,-11-6 20 0,0 0-20 16,21 6 20-16,10-8-20 0,-31 2 41 0,0 0-41 15,55-9 41-15,17-5-41 0,-72 14 4 0,0 0-4 0,82-24 4 16,-1-12-4-16,3 0-1005 0</inkml:trace>
  <inkml:trace contextRef="#ctx0" brushRef="#br1" timeOffset="-143025.28">4602 16677 124 0,'0'0'0'0,"0"0"0"0,0 0 0 0,0 0 38 16,0 0-38-16,0 0 38 0,14-31-38 0,-14 31 145 15,0 0-145-15,14-34 146 0,4-15-146 0,-18 49 134 0,0 0-134 16,23-53 134-16,3-1-134 0,-26 54 105 0,0 0-105 16,27-54 105-16,1 1-105 0,-28 53 69 0,0 0-69 15,23-58 70-15,-11-6-70 0,-12 64 70 0,0 0-70 16,2-67 71-16,-11 3-71 0,9 64 61 0,0 0-61 16,-14-57 62-16,-5 15-62 0,19 42 54 0,0 0-54 15,-22-29 55-15,0 5-55 0,22 24 48 0,0 0-48 16,-23-16 48-16,0 13-48 0,23 3 54 0,0 0-54 0,-32 8 55 15,-30 13-55-15,62-21 51 0,0 0-51 16,-65 33 52-16,7 7-52 0,58-40 43 0,0 0-43 0,-46 41 44 16,21-6-44-16,25-35 30 0,0 0-30 0,-2 28 30 15,22-4-30-15,-20-24 24 0,0 0-24 0,39 12 25 16,12-17-25-16,-51 5 16 0,0 0-16 0,58-14 17 16,0-5-17-16,-58 19 13 0,0 0-13 0,58-16 14 15,6 9-14-15,-64 7 13 0,0 0-13 0,65 7 14 0,-3 17-14 16,-62-24 10-16,0 0-10 0,51 37 11 0,-12 11-11 15,-39-48 14-15,0 0-14 0,28 49 15 0,-7-3-15 16,-21-46 19-16,0 0-19 0,18 42 20 0,1-2-20 16,-19-40 19-16,0 0-19 0,27 34 20 0,1-8-20 15,-28-26 15-15,0 0-15 0,41 23 15 0,11-1-15 16,-52-22 9-16,0 0-9 0,55 21 10 0,-14-9-10 0,-1 0-1627 16</inkml:trace>
  <inkml:trace contextRef="#ctx0" brushRef="#br1" timeOffset="-142607.78">5560 16276 1233 0,'0'0'0'0,"0"0"0"16,0 0 0-16,0 0-10 0,0 0 10 0,3 9-10 0,-3-3 10 15,0-6-12-15,0 0 12 0,6 21-12 0,4 19 12 16,-10-40 18-16,0 0-18 0,16 52 19 0,3 14-19 16,-19-66 64-16,0 0-64 0,23 74 64 0,7 13-64 15,-30-87 83-15,0 0-83 0,32 83 83 0,0-17-83 16,-32-66 72-16,0 0-72 0,32 58 72 0,1-2-72 16,-33-56 55-16,0 0-55 0,35 40 56 0,1-23-56 15,-36-17 11-15,0 0-11 0,35-4 12 0,-3-18-12 0,-32 22 0 16,0 0 0-16,31-33 0 0,3-7 0 0,1 0-1289 15</inkml:trace>
  <inkml:trace contextRef="#ctx0" brushRef="#br1" timeOffset="-142419.45">5574 16714 953 0,'0'0'0'15,"0"0"0"-15,0 0 0 0,0 0 13 0,0 0-13 0,9 1 14 16,5-6-14-16,-14 5 15 0,0 0-15 0,30-14 16 16,16-8-16-16,-46 22 10 0,0 0-10 0,54-33 11 15,22-10-11-15,-76 43 14 0,0 0-14 0,78-45 14 16,-6 2-14-16,0 1-735 0</inkml:trace>
  <inkml:trace contextRef="#ctx0" brushRef="#br1" timeOffset="-142164.58">6364 16222 1558 0,'0'0'0'0,"0"0"0"0,9-5 0 0,-9 5 9 16,0 0-9-16,14-12 9 0,18-16-9 0,-32 28 22 16,0 0-22-16,39-31 23 0,1 3-23 0,-40 28 8 0,0 0-8 15,43-20 9-15,6 8-9 0,-49 12 0 0,0 0 0 16,40-6 0-16,-18 6 0 0,-3 0-1169 0</inkml:trace>
  <inkml:trace contextRef="#ctx0" brushRef="#br1" timeOffset="-142013.72">6495 16484 1390 0,'0'0'0'0,"0"0"0"15,23-11 0-15,-23 11 24 0,0 0-24 0,26-15 25 16,9-10-25-16,-35 25 49 0,0 0-49 0,43-26 49 16,10 0-49-16,-53 26 3 0,0 0-3 0,58-31 4 15,-7-12-4-15,4 0-1098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19:54:05.333"/>
    </inkml:context>
    <inkml:brush xml:id="br0">
      <inkml:brushProperty name="width" value="0.05" units="cm"/>
      <inkml:brushProperty name="height" value="0.05" units="cm"/>
      <inkml:brushProperty name="ignorePressure" value="1"/>
    </inkml:brush>
  </inkml:definitions>
  <inkml:trace contextRef="#ctx0" brushRef="#br0">1 0,'10900'0,"-3149"0,-7408 0,-314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19:54:59.593"/>
    </inkml:context>
    <inkml:brush xml:id="br0">
      <inkml:brushProperty name="width" value="0.05" units="cm"/>
      <inkml:brushProperty name="height" value="0.05" units="cm"/>
      <inkml:brushProperty name="ignorePressure" value="1"/>
    </inkml:brush>
  </inkml:definitions>
  <inkml:trace contextRef="#ctx0" brushRef="#br0">0 0,'0'4888,"0"-4870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19:55:16.563"/>
    </inkml:context>
    <inkml:brush xml:id="br0">
      <inkml:brushProperty name="width" value="0.05" units="cm"/>
      <inkml:brushProperty name="height" value="0.05" units="cm"/>
      <inkml:brushProperty name="ignorePressure" value="1"/>
    </inkml:brush>
  </inkml:definitions>
  <inkml:trace contextRef="#ctx0" brushRef="#br0">0 1,'167'0,"24"0,6237 0,-2494 0,-3478 0,3713 0,-4093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19:53.778"/>
    </inkml:context>
    <inkml:brush xml:id="br0">
      <inkml:brushProperty name="width" value="0.05" units="cm"/>
      <inkml:brushProperty name="height" value="0.05" units="cm"/>
      <inkml:brushProperty name="color" value="#E71224"/>
    </inkml:brush>
  </inkml:definitions>
  <inkml:trace contextRef="#ctx0" brushRef="#br0">0 1 24575,'4'0'0,"6"0"0,1 4 0,-1 6 0,1 5 0,4 0 0,3-2 0,-5-3 0,-10-4 0</inkml:trace>
</inkml:ink>
</file>

<file path=ppt/ink/ink3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07:23:29.009"/>
    </inkml:context>
    <inkml:brush xml:id="br0">
      <inkml:brushProperty name="width" value="0.05292" units="cm"/>
      <inkml:brushProperty name="height" value="0.05292" units="cm"/>
      <inkml:brushProperty name="color" value="#7030A0"/>
    </inkml:brush>
  </inkml:definitions>
  <inkml:trace contextRef="#ctx0" brushRef="#br0">3244 1739 718 0,'0'0'0'0,"0"0"0"16,0 0 0-16,0 0 48 0,0 0-48 0,21 0 49 16,-10 0-49-16,-11 0 119 0,0 0-119 0,14-2 119 15,3-1-119-15,-17 3 102 0,0 0-102 0,18-9 103 16,5-15-103-16,-23 24 69 0,0 0-69 0,32-34 69 16,12-11-69-16,-44 45 47 0,0 0-47 0,49-49 47 15,0-5-47-15,-49 54 37 0,0 0-37 0,46-51 37 0,-9-3-37 16,-37 54 36-16,0 0-36 0,36-61 37 0,-5-10-37 15,-31 71 34-15,0 0-34 0,27-72 34 0,-8 2-34 16,-19 70 36-16,0 0-36 0,13-51 37 0,-12 18-37 16,-1 33 32-16,0 0-32 0,0-21 32 0,-1 9-32 15,1 12 26-15,0 0-26 0,-18-7 27 0,-19 7-27 0,37 0 22 16,0 0-22-16,-44 7 23 0,-9 8-23 0,53-15 18 16,0 0-18-16,-48 26 18 0,-1 9-18 0,49-35 15 15,0 0-15-15,-41 36 15 0,10 1-15 0,31-37 11 16,0 0-11-16,-18 32 11 0,23-2-11 0,-5-30 8 0,0 0-8 15,27 19 9-15,27-3-9 0,-54-16 6 0,0 0-6 16,64 1 7-16,3-6-7 0,-67 5 5 16,0 0-5-16,63-12 5 0,-4-4-5 0,-59 16 4 0,0 0-4 0,54-15 4 15,-4 10-4-15,-50 5 3 0,0 0-3 16,37 5 4-16,-11 17-4 0,-26-22 5 0,0 0-5 0,18 33 5 16,-16 9-5-16,-2-42 5 0,0 0-5 0,-7 46 6 15,-15 8-6-15,22-54 6 0,0 0-6 0,-19 61 6 16,7-1-6-16,12-60 8 0,0 0-8 0,3 52 8 15,29-16-8-15,-32-36 11 0,0 0-11 0,49 21 11 16,15-17-11-16,-64-4 13 0,0 0-13 0,77-16 13 16,10-24-13-16,-87 40 1 0,0 0-1 0,95-36 1 15,4 3-1-15,-99 33-6 0,0 0 6 0,90-29-5 16,-9-2 5-16,-3 3-1569 0</inkml:trace>
  <inkml:trace contextRef="#ctx0" brushRef="#br0" timeOffset="801.17">4787 1968 863 0,'0'0'0'0,"0"0"0"0,0 0 0 16,0 0-12-16,0 0 12 0,32-16-12 0,-4 0 12 0,-28 16-20 15,0 0 20-15,35-20-20 0,-3-8 20 0,-32 28 11 16,0 0-11-16,28-29 11 0,2-3-11 15,-30 32 83-15,0 0-83 0,29-39 84 0,-8-6-84 0,-21 45 131 0,0 0-131 16,14-54 132-16,-5-7-132 0,-9 61 111 0,0 0-111 16,0-48 112-16,-4 20-112 0,4 28 80 0,0 0-80 15,0-15 80-15,0 6-80 0,0 9 59 0,0 0-59 16,-14-3 59-16,-18-3-59 0,32 6 42 0,0 0-42 16,-37-3 43-16,2 12-43 0,35-9 31 0,0 0-31 0,-23 15 32 15,16 9-32-15,7-24 20 0,0 0-20 0,4 28 20 16,13-4-20-16,-17-24 14 0,0 0-14 0,27 21 14 15,10-5-14-15,-37-16 10 0,0 0-10 0,40 14 10 16,10-2-10-16,-50-12 7 0,0 0-7 0,54 19 8 16,-1 8-8-16,-53-27 6 0,0 0-6 0,46 33 6 15,-14 7-6-15,-32-40 4 0,0 0-4 0,14 42 5 16,-11 10-5-16,-3-52 3 0,0 0-3 0,-5 57 3 16,-7 3-3-16,12-60 2 0,0 0-2 0,-5 49 2 0,13-18-2 15,-8-31 1-15,0 0-1 0,23 8 2 16,23-16-2-16,-46 8 0 0,0 0 0 0,64-24 0 0,4-13 0 15,7 1-1468-15</inkml:trace>
  <inkml:trace contextRef="#ctx0" brushRef="#br0" timeOffset="1466.79">6228 1270 931 0,'0'0'0'0,"0"0"44"0,0 0-44 16,36 16 44-16,13-16-44 0,-49 0 38 0,0 0-38 16,56-9 38-16,17-10-38 0,-73 19 91 0,0 0-91 15,84-21 91-15,20-6-91 0,-104 27 83 0,0 0-83 0,99-30 84 16,-26-3-84-16,-73 33 67 0,0 0-67 0,60-24 68 15,-13 9-68-15,-47 15 60 0,0 0-60 0,32-4 61 16,-14 4-61-16,-18 0 40 0,0 0-40 0,5 12 40 16,-9 7-40-16,3 2-1275 0</inkml:trace>
  <inkml:trace contextRef="#ctx0" brushRef="#br0" timeOffset="1883.29">6738 999 1034 0,'5'0'0'0,"-5"0"73"0,0 0-73 16,36-13 74-16,4 5-74 0,-40 8 58 0,0 0-58 16,46-4 59-16,3 4-59 0,-49 0 14 0,0 0-14 15,50 0 14-15,-4 5-14 0,-46-5 33 0,0 0-33 0,44 7 34 16,-12 2-34-16,-32-9 48 0,0 0-48 0,19 12 49 15,-7 4-49-15,-12-16 54 0,0 0-54 0,2 24 54 16,-13 18-54-16,11-42 43 0,0 0-43 0,-26 51 44 16,-18 10-44-16,44-61 38 0,0 0-38 0,-48 61 39 15,-8-10-39-15,56-51 30 0,0 0-30 0,-48 49 30 16,8-4-30-16,40-45 22 0,0 0-22 0,-30 40 22 16,10-11-22-16,-3-1-1340 0</inkml:trace>
  <inkml:trace contextRef="#ctx0" brushRef="#br0" timeOffset="3119.26">8107 1428 449 0,'0'0'0'0,"0"0"0"0,0 0 0 0,0 0 35 16,0 0-35-16,0 0 36 0,32-30-36 0,-32 30 119 16,0 0-119-16,21-36 119 0,7-9-119 0,-28 45 132 15,0 0-132-15,32-61 132 0,-1-15-132 0,-31 76 92 0,0 0-92 16,30-76 93-16,-1 12-93 0,-29 64 31 0,0 0-31 16,17-48 32-16,-8 22-32 0,-9 26 46 0,0 0-46 15,-3-16 46-15,-10 1-46 0,13 15 44 0,0 0-44 16,-24-13 45-16,-17 8-45 0,41 5 39 0,0 0-39 15,-41-3 40-15,11 6-40 0,30-3 40 0,0 0-40 0,-24 9 40 16,3 0-40-16,21-9 31 0,0 0-31 0,-11 12 31 16,16 3-31-16,-5-15 25 0,0 0-25 0,20 16 26 15,11 1-26-15,-31-17 22 0,0 0-22 16,41 19 22-16,8-2-22 0,-49-17 17 0,0 0-17 0,53 19 18 16,2 2-18-16,-55-21 11 0,0 0-11 0,53 24 11 15,-7 9-11-15,-46-33 7 0,0 0-7 0,40 44 7 16,-8-3-7-16,-32-41 6 0,0 0-6 0,27 43 6 15,-13-6-6-15,-14-37 6 0,0 0-6 0,14 29 6 16,9-8-6-16,-23-21 6 0,0 0-6 0,35 7 6 0,23-7-6 16,-58 0 9-16,0 0-9 0,74-7 10 15,16-14-10-15,-90 21 4 0,0 0-4 0,90-36 5 0,-14-9-5 16,-4 2-1367-16</inkml:trace>
  <inkml:trace contextRef="#ctx0" brushRef="#br0" timeOffset="3633.16">9366 1031 888 0,'-21'-5'0'0,"21"5"18"0,0 0-18 0,-60-12 18 16,2 12-18-16,58 0 2 0,0 0-2 0,-46 12 3 15,16 14-3-15,30-26 21 0,0 0-21 0,-16 40 22 16,7 8-22-16,9-48 33 0,0 0-33 0,-3 49 33 16,6-9-33-16,-3-40 36 0,0 0-36 0,6 29 37 0,6-6-37 15,-12-23 34-15,0 0-34 0,14 13 35 0,-3-6-35 16,-11-7 28-16,0 0-28 0,14-3 28 0,3-9-28 16,-17 12 21-16,0 0-21 0,22-16 21 0,4-8-21 15,-26 24 16-15,0 0-16 0,28-24 17 0,1 3-17 16,-29 21 13-16,0 0-13 0,29-12 14 0,7 3-14 15,-36 9 14-15,0 0-14 0,37-3 14 0,3 6-14 16,-40-3 18-16,0 0-18 0,44 9 18 0,-1 0-18 0,-43-9 30 16,0 0-30-16,44 10 30 0,5-8-30 0,-49-2 32 15,0 0-32-15,50 0 33 0,4-9-33 0,-54 9 30 16,0 0-30-16,50-12 31 0,-10 0-31 0,1 0-1131 0</inkml:trace>
  <inkml:trace contextRef="#ctx0" brushRef="#br0" timeOffset="4034.08">9984 971 1326 0,'-9'0'0'0,"9"0"6"0,0 0-6 0,-41 0 6 16,-3 8-6-16,44-8-5 0,0 0 5 0,-40 20-4 15,11 9 4-15,29-29 0 0,0 0 0 0,-12 43 0 16,17 9 0-16,-5-52 9 0,0 0-9 0,21 54 10 15,13-9-10-15,-34-45 36 0,0 0-36 0,35 34 37 16,-3-13-37-16,-32-21 51 0,0 0-51 0,30 0 51 16,-5-15-51-16,-25 15 46 0,0 0-46 0,23-45 46 0,-2-28-46 15,-21 73 34-15,0 0-34 0,14-81 34 16,-2 1-34-16,-12 80 27 0,0 0-27 0,6-81 27 0,-12-11-27 16,6 92 25-16,0 0-25 0,-12-87 25 0,-2 15-25 15,14 72 26-15,0 0-26 0,-14-61 26 0,0 6-26 16,14 55 31-16,0 0-31 0,-13-40 31 0,8 19-31 15,5 21 32-15,0 0-32 0,-5-5 32 0,-2 7-32 16,7-2 38-16,0 0-38 0,-4 19 38 0,6 14-38 16,-2-33 36-16,0 0-36 0,5 52 37 0,4 12-37 15,-9-64 32-15,0 0-32 0,18 74 32 0,13 9-32 0,-31-83 32 16,0 0-32-16,37 87 32 0,14 13-32 0,-51-100 26 0,0 0-26 16,53 97 26-16,-8-24-26 0,-45-73 6 0,0 0-6 15,37 57 7-15,-9-21-7 0,2-1-1671 0</inkml:trace>
  <inkml:trace contextRef="#ctx0" brushRef="#br0" timeOffset="4344.26">10301 1083 1099 0,'9'18'0'15,"-9"-18"64"-15,0 0-64 0,23 60 64 0,-4 1-64 16,-19-61 12-16,0 0-12 0,16 48 12 0,-5-11-12 16,-11-37-10-16,0 0 10 0,16 24-9 0,12-14 9 15,-2-1-864-15</inkml:trace>
  <inkml:trace contextRef="#ctx0" brushRef="#br0" timeOffset="4507.42">10437 808 1136 0,'0'0'0'0,"0"0"33"0,0 0-33 16,-5-10 33-16,-1 1-33 0,6 9 13 0,0 0-13 15,0 0 14-15,-7-5-14 0,7 5 10 0,0 0-10 0,0 0 11 16,13 21-11-16,-13-21 8 0,0 0-8 0,23 24 9 16,12 5-9-16,2 3-891 0</inkml:trace>
  <inkml:trace contextRef="#ctx0" brushRef="#br0" timeOffset="4868.42">10871 1095 1453 0,'-2'-12'0'16,"2"12"83"-16,0 0-83 0,-25-33 83 0,-12 2-83 15,37 31 58-15,0 0-58 0,-40-15 59 0,-1 22-59 16,41-7 24-16,0 0-24 0,-33 29 24 0,1 23-24 16,32-52 22-16,0 0-22 0,-18 57 23 0,20-2-23 0,-2-55 15 15,0 0-15-15,16 45 16 0,9-8-16 0,-25-37 13 16,0 0-13-16,30 21 13 0,1-11-13 0,-31-10 10 16,0 0-10-16,37-7 10 0,-5-10-10 0,-32 17 7 15,0 0-7-15,28-28 8 0,-6-8-8 0,-22 36 2 0,0 0-2 16,17-40 2-16,-8 4-2 0,-9 36 2 0,0 0-2 15,5-28 2-15,-5 14-2 0,0 14 3 0,0 0-3 16,4 9 3-16,1 24-3 0,-5-33 4 0,0 0-4 16,9 43 5-16,3-5-5 0,-12-38 7 0,0 0-7 15,23 40 7-15,5-4-7 0,-28-36 9 0,0 0-9 0,36 21 9 16,4-14-9-16,-3-2-1422 0</inkml:trace>
  <inkml:trace contextRef="#ctx0" brushRef="#br0" timeOffset="5267.35">11439 365 863 0,'0'19'0'0,"0"-19"84"0,0 0-84 16,3 66 84-16,6 14-84 0,-9-80 83 0,0 0-83 16,14 81 84-16,4 7-84 0,-18-88 72 0,0 0-72 0,19 81 73 15,-1-4-73-15,-18-77 44 0,0 0-44 0,18 74 44 16,-10 9-44-16,-8-83 18 0,0 0-18 0,11 73 18 16,1-13-18-16,-3 1-1041 0</inkml:trace>
  <inkml:trace contextRef="#ctx0" brushRef="#br0" timeOffset="5518.32">11264 990 996 0,'0'0'0'0,"0"0"60"0,0 0-60 0,21-23 61 0,11-3-61 16,-32 26 50-16,0 0-50 0,41-24 50 0,17 5-50 15,-58 19 37-15,0 0-37 0,72-17 38 0,15 1-38 16,-87 16 23-16,0 0-23 0,90-7 23 0,-15 7-23 15,-75 0 19-15,0 0-19 0,60 11 20 0,-19 6-20 16,-41-17 18-16,0 0-18 0,28 24 18 0,-12 7-18 16,-16-31 17-16,0 0-17 0,7 33 17 0,-9 4-17 15,2-37 18-15,0 0-18 0,-5 36 19 0,2 0-19 16,3-36 14-16,0 0-14 0,0 28 14 0,5-14-14 0,-5-14 4 16,0 0-4-16,7 3 4 0,2-8-4 0,1 2-1080 15</inkml:trace>
  <inkml:trace contextRef="#ctx0" brushRef="#br0" timeOffset="5649.15">11795 680 988 0,'0'0'0'0,"0"0"8"0,0 0-8 0,5-12 8 16,-1 0-8-16,-4 12 0 0,0 0 0 0,16-9 0 15,17 1 0-15,-1 1-693 0</inkml:trace>
  <inkml:trace contextRef="#ctx0" brushRef="#br0" timeOffset="6151.27">12185 935 1240 0,'3'8'0'15,"-3"-8"1"-15,0 0-1 0,13 36 2 0,-3-1-2 16,-10-35 5-16,0 0-5 0,9 24 6 0,-5-3-6 16,-4-21 33-16,0 0-33 0,5 16 34 0,4-8-34 15,-9-8 60-15,0 0-60 0,0 0 60 0,9 4-60 16,-9-4 66-16,0 0-66 0,10-12 67 0,6-16-67 16,-16 28 57-16,0 0-57 0,20-33 58 0,-8-10-58 15,-12 43 42-15,0 0-42 0,14-42 42 0,0 6-42 0,-14 36 31 16,0 0-31-16,12-31 32 0,4 7-32 0,-16 24 25 0,0 0-25 15,27-21 25-15,17 9-25 0,-44 12 19 0,0 0-19 16,46-4 19-16,3 8-19 0,-49-4 17 0,0 0-17 16,44 5 18-16,-1 2-18 0,-43-7 14 0,0 0-14 15,37 5 15-15,-4-2-15 0,-33-3 14 0,0 0-14 16,28-3 15-16,-6-2-15 0,-22 5 15 0,0 0-15 0,19-9 15 16,-8-3-15-16,-11 12 13 0,0 0-13 0,8-19 14 15,-4-9-14-15,-4 28 12 0,0 0-12 0,-2-26 12 16,-5 11-12-16,7 15 9 0,0 0-9 0,-14-9 10 15,-16 9-10-15,30 0 11 0,0 0-11 0,-30 17 12 16,3 15-12-16,27-32 14 0,0 0-14 0,-21 45 15 16,7 3-15-16,14-48 13 0,0 0-13 0,-9 45 14 15,13-2-14-15,-4-43 11 0,0 0-11 0,10 38 11 16,15-3-11-16,-25-35 7 0,0 0-7 0,37 24 7 16,13-6-7-16,-50-18 5 0,0 0-5 0,63 8 6 0,11-1-6 15,6 2-1623-15</inkml:trace>
  <inkml:trace contextRef="#ctx0" brushRef="#br0" timeOffset="6717.25">13887 1241 928 0,'23'-43'0'0,"-23"43"89"0,0 0-89 0,39-82 89 16,-2 4-89-16,-37 78 52 0,0 0-52 0,26-76 53 15,-8 4-53-15,-18 72 57 0,0 0-57 0,11-65 58 0,-8 8-58 16,-3 57 46-16,0 0-46 0,2-39 47 0,0 18-47 15,-2 21 40-15,0 0-40 0,-2-9 40 0,0 2-40 16,2 7 31-16,0 0-31 0,0 0 31 0,-14-8-31 16,14 8 23-16,0 0-23 0,0 0 23 0,0 15-23 15,0-15 16-15,0 0-16 0,11 21 16 0,19 0-16 16,-30-21 11-16,0 0-11 0,42 24 11 0,14 12-11 0,-56-36 8 16,0 0-8-16,62 37 9 0,0-1-9 0,-62-36 7 15,0 0-7-15,58 40 8 0,-16-4-8 0,-42-36 7 16,0 0-7-16,36 29 8 0,-5-1-8 0,-31-28 7 0,0 0-7 15,29 19 8-15,-5-10-8 0,-24-9 5 16,0 0-5-16,23 3 5 0,-5-6-5 0,-18 3 4 0,0 0-4 16,23-12 4-16,9-4-4 0,1-1-1246 0</inkml:trace>
  <inkml:trace contextRef="#ctx0" brushRef="#br0" timeOffset="6971.37">14721 905 1185 0,'0'0'0'0,"0"0"6"0,0 0-6 0,29 0 7 16,6-7-7-16,-35 7-1 0,0 0 1 0,32-17 0 16,-2-2 0-16,-30 19 1 0,0 0-1 0,23-28 2 15,-9-5-2-15,-14 33 24 0,0 0-24 0,5-36 24 16,-10 0-24-16,5 36 58 0,0 0-58 0,-13-30 58 16,-1 11-58-16,14 19 71 0,0 0-71 0,-21 0 71 15,-12 19-71-15,33-19 58 0,0 0-58 0,-36 33 58 16,13 15-58-16,23-48 53 0,0 0-53 0,-14 49 53 0,14-1-53 15,0-48 43-15,0 0-43 0,18 40 44 16,22-10-44-16,-40-30 38 0,0 0-38 0,46 24 38 0,4-5-38 16,-50-19 19-16,0 0-19 0,63 17 20 0,13-1-20 15,3-1-1388-15</inkml:trace>
  <inkml:trace contextRef="#ctx0" brushRef="#br0" timeOffset="7984.06">15452 580 720 0,'-4'15'0'0,"4"-15"112"0,0 0-112 0,-17 61 112 16,-1 18-112-16,18-79 95 0,0 0-95 0,-5 75 96 15,10-8-96-15,-5-67 60 0,0 0-60 0,14 61 60 0,7-9-60 16,-21-52 37-16,0 0-37 0,32 45 37 0,17 0-37 16,-49-45 28-16,0 0-28 0,57 21 28 0,13-21-28 15,-70 0 20-15,0 0-20 0,67-14 20 0,-3-17-20 16,-64 31 18-16,0 0-18 0,54-37 18 0,-9-4-18 16,-45 41 17-16,0 0-17 0,31-37 17 0,-20 6-17 15,-11 31 16-15,0 0-16 0,3-24 17 0,-11 7-17 16,8 17 20-16,0 0-20 0,-14-12 21 0,-4 12-21 0,18 0 24 15,0 0-24-15,-20 12 25 0,10 12-25 0,10-24 22 16,0 0-22-16,0 29 23 0,9 3-23 0,-9-32 18 16,0 0-18-16,16 29 19 0,7-5-19 0,-23-24 15 0,0 0-15 15,22 19 16-15,7-7-16 0,-29-12 11 0,0 0-11 16,26 0 12-16,-6-10-12 0,-20 10 8 0,0 0-8 16,15-14 9-16,1-1-9 0,-16 15 6 0,0 0-6 15,11-21 7-15,-6-10-7 0,-5 31 6 0,0 0-6 16,-5-37 7-16,-13-15-7 0,18 52 7 0,0 0-7 0,-23-45 8 15,6 12-8-15,17 33 8 0,0 0-8 0,-14-24 8 16,3 9-8-16,11 15 8 0,0 0-8 0,-7-9 9 16,7 9-9-16,0 0 7 0,0 0-7 0,7-12 7 15,18-4-7-15,-25 16 5 0,0 0-5 0,37-8 6 16,17 8-6-16,-54 0 6 0,0 0-6 0,57 3 6 16,-6 6-6-16,-51-9 5 0,0 0-5 0,44 21 5 15,-7 10-5-15,-37-31 5 0,0 0-5 0,23 36 5 16,-5 2-5-16,-18-38 5 0,0 0-5 0,9 36 6 15,-9-1-6-15,0-35 5 0,0 0-5 0,0 24 5 0,-6-10-5 16,6-14 4-16,0 0-4 0,-3 11 4 16,3-11-4-16,0 0 3 0,0 0-3 0,0 0 4 0,0 0-4 15,0 0 2-15,0 0-2 0,-4-13 2 0,13-18-2 16,-9 31 1-16,0 0-1 0,12-36 1 0,-1 12-1 16,-11 24 0-16,0 0 0 0,14-21 0 0,11 0 0 15,-25 21 0-15,0 0 0 0,30-7 0 0,3 7 0 0,-33 0 0 16,0 0 0-16,32 12 0 0,9 7 0 15,-41-19 1-15,0 0-1 0,33 18 1 0,1-3-1 0,-34-15 4 16,0 0-4-16,28 12 4 0,-5 1-4 0,-23-13 8 16,0 0-8-16,19 5 9 0,-1-7-9 0,-18 2 13 15,0 0-13-15,21-10 13 0,11-11-13 0,-32 21 17 16,0 0-17-16,33-30 17 0,-3-4-17 0,-30 34 19 0,0 0-19 16,27-33 20-16,-4 5-20 0,-23 28 19 0,0 0-19 15,26-17 19-15,8 8-19 0,-34 9 16 0,0 0-16 16,33 9 17-16,-5 15-17 0,-28-24 16 0,0 0-16 0,23 33 16 15,-5 7-16-15,-18-40 17 0,0 0-17 0,14 36 18 16,-5-3-18-16,-9-33 11 0,0 0-11 0,3 33 12 16,-6 3-12-16,3-36 7 0,0 0-7 0,14 31 8 15,26-15-8-15,5-2-1625 0</inkml:trace>
  <inkml:trace contextRef="#ctx0" brushRef="#br0" timeOffset="8552">17565 384 840 0,'5'9'0'0,"-5"-9"104"0,0 0-104 15,2 33 105-15,-2 12-105 0,0-45 49 0,0 0-49 16,-2 52 49-16,-3 3-49 0,5-55 50 0,0 0-50 0,-7 57 50 16,1 12-50-16,6-69 53 0,0 0-53 0,-5 64 54 15,3-7-54-15,2-57 46 0,0 0-46 0,0 40 47 16,7-10-47-16,-7-30 44 0,0 0-44 0,9 19 45 16,5-11-45-16,-14-8 39 0,0 0-39 0,20 0 40 15,6-8-40-15,-26 8 33 0,0 0-33 0,36-24 33 16,9-13-33-16,-45 37 24 0,0 0-24 0,57-33 24 15,12 11-24-15,-69 22 19 0,0 0-19 0,63-5 19 16,1 17-19-16,-64-12 15 0,0 0-15 0,44 24 15 0,-21 12-15 16,-23-36 14-16,0 0-14 0,-6 40 15 0,-22-7-15 15,28-33 11-15,0 0-11 0,-53 28 11 0,-23-4-11 16,76-24 8-16,0 0-8 0,-88 24 9 0,9-7-9 16,79-17 7-16,0 0-7 0,-73 13 7 0,10-13-7 15,63 0 6-15,0 0-6 0,-49-9 7 0,22 2-7 16,27 7 0-16,0 0 0 0,-9-12 0 0,13-9 0 0,1 0-1359 15</inkml:trace>
  <inkml:trace contextRef="#ctx0" brushRef="#br0" timeOffset="8745.09">18226 789 1342 0,'4'12'0'0,"-4"-12"43"0,0 0-43 0,2 45 44 16,-4-5-44-16,2-40 22 0,0 0-22 0,0 28 23 15,0-13-23-15,0-15 0 0,0 0 0 0,0 0 0 16,9 0 0-16,-4 0-1046 0</inkml:trace>
  <inkml:trace contextRef="#ctx0" brushRef="#br0" timeOffset="8878.28">18175 426 1185 0,'0'0'0'15,"0"0"45"-15,0 0-45 0,0 7 46 0,18 1-46 16,-18-8 2-16,0 0-2 0,31 9 2 0,10-9-2 16,0 3-900-16</inkml:trace>
  <inkml:trace contextRef="#ctx0" brushRef="#br0" timeOffset="9186.84">18650 796 1484 0,'0'9'0'0,"0"-9"24"0,0 0-24 15,-9 48 25-15,-5-8-25 0,14-40 1 0,0 0-1 16,-14 29 2-16,10-8-2 0,4-21 24 0,0 0-24 15,2 12 25-15,-2-12-25 0,0 0 46 0,0 0-46 0,16-8 46 16,15-22-46-16,-31 30 57 0,0 0-57 0,41-40 57 16,14 1-57-16,-55 39 58 0,0 0-58 0,51-40 59 15,-4 14-59-15,-47 26 49 0,0 0-49 0,36-11 50 16,-6 18-50-16,-30-7 32 0,0 0-32 0,30 16 33 16,-9 13-33-16,-21-29 21 0,0 0-21 0,19 32 22 15,-8-3-22-15,-11-29 12 0,0 0-12 0,12 28 13 16,-1-8-13-16,-11-20 3 0,0 0-3 0,19 19 3 15,9 2-3-15,1 0-1550 0</inkml:trace>
  <inkml:trace contextRef="#ctx0" brushRef="#br0" timeOffset="9666.21">19240 760 1310 0,'-29'24'0'16,"29"-24"77"-16,0 0-77 0,-52 54 78 0,12-9-78 15,40-45 70-15,0 0-70 0,-21 39 71 0,24-7-71 0,-3-32 11 16,0 0-11-16,18 20 12 0,15-11-12 0,-33-9 0 16,0 0 0-16,36-4 1 0,-1-9-1 0,-35 13-1 15,0 0 1-15,25-16 0 0,-10 1 0 0,-15 15-3 16,0 0 3-16,11-25-2 0,-2-11 2 0,-9 36-4 0,0 0 4 16,5-33-4-16,-5 12 4 0,0 21-1 0,0 0 1 15,0 0 0-15,7 2 0 0,-7-2 0 0,0 0 0 16,11 23 1-16,6 9-1 0,-17-32 5 0,0 0-5 15,25 40 5-15,3-2-5 0,-28-38 13 0,0 0-13 16,32 40 13-16,0-9-13 0,-32-31 14 0,0 0-14 0,35 21 14 16,7-18-14-16,-42-3 13 0,0 0-13 0,45-12 14 15,-3-19-14-15,-42 31 8 0,0 0-8 0,40-45 9 16,-8-10-9-16,-32 55 6 0,0 0-6 0,25-66 7 16,-6-15-7-16,-19 81 6 0,0 0-6 0,18-85 7 15,-9 5-7-15,-9 80 7 0,0 0-7 0,3-84 8 16,-10-1-8-16,7 85 11 0,0 0-11 0,-10-66 11 15,1 23 0-15,2 18 0 16,0 13 3-16,3 19 0 16,4 23 5-16,4 13 1 0,17 14 3 15,4 16 1-15,-3 12-24 16,-22-85 27-16,0 0-27 0,15 93 27 0,-14-1-27 16,-1-92 20-16,0 0-20 0,-10 90 20 0,-15-11-20 15,25-79 14-15,0 0-14 0,-28 63 14 0,7-20-14 16,-2-3-1474-16</inkml:trace>
  <inkml:trace contextRef="#ctx0" brushRef="#br0" timeOffset="9838">19706 696 1272 0,'13'-4'0'0,"-13"4"158"0,0 0-158 16,47-8 158-16,3 1-158 0,-50 7 93 0,0 0-93 15,40 7 94-15,-5 8-94 0,-35-15 45 0,0 0-45 16,32 30 46-16,-5 2-46 0,-27-32 18 0,0 0-18 15,19 40 19-15,-12 0-19 0,-7-40 13 0,0 0-13 16,5 36 14-16,-5-6-14 0,0-30 4 0,0 0-4 16,4 19 4-16,3-16-4 0,0 3-1394 0</inkml:trace>
  <inkml:trace contextRef="#ctx0" brushRef="#br0" timeOffset="9959.1">20020 490 1106 0,'0'0'0'0,"0"0"0"0,0 0 0 0,16 12 0 16,10 9 0-16,1-2-770 0</inkml:trace>
  <inkml:trace contextRef="#ctx0" brushRef="#br0" timeOffset="10486.11">20297 857 1222 0,'0'0'0'0,"0"0"14"15,0 0-14-15,16 26 14 0,10-11-14 0,-26-15-7 16,0 0 7-16,36 4-7 0,1-20 7 0,-37 16 0 16,0 0 0-16,35-29 0 0,-14-3 0 0,-21 32 22 15,0 0-22-15,13-45 23 0,-12-12-23 0,-1 57 75 0,0 0-75 16,-7-52 75-16,-10 7-75 0,17 45 92 0,0 0-92 15,-25-27 93-15,-3 8-93 0,28 19 75 0,0 0-75 16,-30-5 76-16,-2 13-76 0,32-8 53 0,0 0-53 16,-30 16 54-16,3 8-54 0,27-24 28 0,0 0-28 0,-15 29 29 15,8 3-29-15,7-32 16 0,0 0-16 16,8 24 17-16,17-9-17 0,-25-15 5 0,0 0-5 0,34 2 6 16,4-11-6-16,-38 9 0 0,0 0 0 0,41-15 0 15,5-2 0-15,-46 17-7 0,0 0 7 0,46-16-6 16,1 7 6-16,-47 9-7 0,0 0 7 0,48 4-7 15,-11 8 7-15,-37-12-6 0,0 0 6 0,28 17-6 16,-8 7 6-16,-20-24 0 0,0 0 0 0,10 25 0 16,-1-5 0-16,-9-20 5 0,0 0-5 0,5 16 5 15,-1-4-5-15,-4-12 16 0,0 0-16 0,3 9 16 16,-3-9-16-16,0 0 18 0,0 0-18 0,14-2 18 0,-5-5-18 16,-9 7 9-16,0 0-9 0,18-17 9 0,8-11-9 15,-26 28 1-15,0 0-1 0,29-28 2 0,-12 11-2 16,-17 17-1-16,0 0 1 0,14-3 0 0,2 6 0 15,-16-3-5-15,0 0 5 0,16 14-4 0,-4 14 4 16,-12-28-3-16,0 0 3 0,2 33-2 0,-4 1 2 16,2-34 0-16,0 0 0 0,0 33 0 0,-5-5 0 15,5-28 1-15,0 0-1 0,0 21 2 0,11-9-2 0,-1 0-1458 16</inkml:trace>
  <inkml:trace contextRef="#ctx0" brushRef="#br0" timeOffset="11250.75">21985 526 1309 0,'53'16'0'16,"-53"-16"133"-16,0 0-133 0,79 33 133 0,-6 12-133 15,-73-45 86-15,0 0-86 0,44 48 87 0,-32 4-87 16,-12-52 45-16,0 0-45 0,-12 48 46 0,-22-8-46 16,34-40 29-16,0 0-29 0,-40 30 29 0,-3-18-29 15,43-12 16-15,0 0-16 0,-30 3 17 0,15-6-17 0,15 3 11 16,0 0-11-16,0-21 11 0,14-19-11 0,-14 40 8 16,0 0-8-16,19-45 8 0,18 0-8 0,-37 45 4 15,0 0-4-15,49-43 4 0,15 10-4 0,-64 33 3 16,0 0-3-16,69-24 3 0,1 12-3 0,-70 12 0 0,0 0 0 15,71-9 0-15,-8 6 0 0,-63 3-14 0,0 0 14 16,52 0-13-16,-10-4 13 0,-42 4-22 16,0 0 22-16,35-3-22 0,-14 1 22 0,-21 2-38 0,0 0 38 15,14 0-37-15,-7 5 37 0,-7-5-58 0,0 0 58 0,0 0-58 16,-14 7 58-16,14-7-62 0,0 0 62 0,-19 5-61 16,-6 11 61-16,25-16-57 0,0 0 57 0,-26 21-56 15,5 11 56-15,21-32-29 0,0 0 29 0,-14 44-28 16,8 1 28-16,6-45-13 0,0 0 13 0,4 43-13 15,6-2 13-15,-10-41-5 0,0 0 5 0,16 32-4 16,0-8 4-16,-16-24-2 0,0 0 2 0,14 12-1 16,-5-10 1-16,-9-2-2 0,0 0 2 0,9-9-1 15,3-15 1-15,-12 24-1 0,0 0 1 0,9-33-1 16,-5-19 1-16,-4 52-1 0,0 0 1 0,0-52 0 0,-2 11 0 16,2 41 0-16,0 0 0 0,-2-28 0 0,4 11 0 15,-2 17 2-15,0 0-2 0,7-11 2 0,-7 11-2 16,0 0 7-16,0 0-7 0,16 0 7 0,8 19-7 15,-24-19 8-15,0 0-8 0,23 24 9 0,2 13-9 16,-25-37 11-16,0 0-11 0,26 40 11 0,4 1-11 16,-30-41 11-16,0 0-11 0,34 36 11 0,1-8-11 15,-35-28 12-15,0 0-12 0,37 17 12 0,0-10-12 16,-37-7 1-16,0 0-1 0,41-8 1 0,10-16-1 0,-3-1-1056 16</inkml:trace>
  <inkml:trace contextRef="#ctx0" brushRef="#br0" timeOffset="11435.3">23188 232 1353 0,'0'0'51'0,"4"40"1"15,4 13 2-15,7 6 1 16,0 7-22-16,5 1 0 16,-3 6-33-16,-17-73 47 0,0 0-47 0,11 73 47 15,-7-4-47-15,-4-69 51 0,0 0-51 0,-4 64 52 16,-5-3-52-16,9-61 24 0,0 0-24 0,-7 45 25 15,7-25-25-15,0-1-1348 0</inkml:trace>
  <inkml:trace contextRef="#ctx0" brushRef="#br0" timeOffset="11685.11">23229 689 1172 0,'0'0'0'0,"0"0"11"0,0 0-11 0,46 3 11 0,10 1-11 15,-56-4 0-15,0 0 0 0,55 3 0 0,-9-6 0 16,-46 3 11-16,0 0-11 0,42-9 12 0,-3 2-12 15,-39 7 31-15,0 0-31 0,26-12 31 0,-10 3-31 16,-16 9 40-16,0 0-40 0,9-15 41 0,-4-3-41 16,-5 18 68-16,0 0-68 0,-5-19 69 0,-11 4-69 15,16 15 62-15,0 0-62 0,-21-5 63 0,0 17-63 16,21-12 52-16,0 0-52 0,-15 24 53 0,8 16-53 16,7-40 50-16,0 0-50 0,7 45 51 0,20 7-51 0,-27-52 45 15,0 0-45-15,42 41 46 0,16-17-46 0,-58-24 33 16,0 0-33-16,64 16 34 0,3-11-34 0,-67-5 7 0,0 0-7 15,67-8 8-15,0-22-8 16,-2 2-1441-16</inkml:trace>
  <inkml:trace contextRef="#ctx0" brushRef="#br0" timeOffset="12517.41">3470 3939 897 0,'0'0'0'0,"0"0"0"15,31-28 0-15,-31 28 82 0,0 0-82 0,30-28 82 16,4-13-82-16,-34 41 158 0,0 0-158 0,35-49 158 16,0-3-158-16,-35 52 118 0,0 0-118 0,32-55 118 15,-4 5-118-15,-28 50 77 0,0 0-77 0,22-59 77 16,-8-10-77-16,-14 69 43 0,0 0-43 0,5-75 44 0,-5 1-44 15,0 74 34-15,0 0-34 0,-5-57 35 0,-1 27-35 16,6 30 32-16,0 0-32 0,-21-15 32 0,-25 6-32 16,46 9 26-16,0 0-26 0,-49 2 26 0,3 17-26 15,46-19 22-15,0 0-22 0,-35 31 23 0,17 14-23 16,18-45 18-16,0 0-18 0,5 45 18 0,31-5-18 0,-36-40 15 16,0 0-15-16,49 36 15 0,15-3-15 0,-64-33 12 15,0 0-12-15,75 28 13 0,7-11-13 0,-82-17 8 16,0 0-8-16,81 19 8 0,-4 7-8 0,-77-26 7 15,0 0-7-15,67 31 8 0,-15-3-8 0,-52-28 6 16,0 0-6-16,30 33 6 0,-8 0-6 16,-22-33 5-16,0 0-5 0,11 31 5 0,-4 2-5 0,-7-33 3 0,0 0-3 15,11 21 3-15,1-6-3 0,-12-15 2 0,0 0-2 16,23-3 3-16,17-18-3 0,-40 21 2 0,0 0-2 16,50-24 2-16,13-4-2 0,4 0-1623 0</inkml:trace>
  <inkml:trace contextRef="#ctx0" brushRef="#br0" timeOffset="13100.42">4792 3690 998 0,'0'0'0'16,"4"6"0"-16,5 12 0 0,-9-18 37 0,0 0-37 16,16 31 37-16,5 7-37 0,-21-38 67 0,0 0-67 0,26 47 67 15,-1-6-67-15,-25-41 68 0,0 0-68 0,25 40 69 16,-6-11-69-16,-19-29 63 0,0 0-63 15,12 25 63-15,-10-6-63 0,-2-19 61 0,0 0-61 0,-2 12 61 16,2 0-61-16,0-12 51 0,0 0-51 0,0 0 52 16,0 0-52-16,0 0 40 0,0 0-40 0,6-19 41 15,3-14-41-15,-9 33 33 0,0 0-33 0,14-45 34 16,3-16-34-16,-17 61 29 0,0 0-29 0,20-60 29 16,4 11-29-16,-24 49 24 0,0 0-24 0,23-39 25 15,2 18-25-15,-25 21 19 0,0 0-19 0,30-7 19 16,2 17-19-16,-32-10 18 0,0 0-18 0,32 25 18 0,8 16-18 15,-40-41 16-15,0 0-16 0,32 43 17 0,-9 6-17 16,-23-49 12-16,0 0-12 0,21 45 13 0,-7-5-13 16,-14-40 7-16,0 0-7 0,18 33 7 0,-2-13-7 15,1-1-1512-15</inkml:trace>
  <inkml:trace contextRef="#ctx0" brushRef="#br0" timeOffset="13434.39">5749 3987 1491 0,'0'0'0'0,"0"0"0"0,15-7 0 0,-15 7 19 0,0 0-19 15,16-17 20-15,-2-14-20 0,-14 31 25 0,0 0-25 16,18-49 26-16,1-23-26 0,-19 72 73 0,0 0-73 16,18-73 73-16,-13 7-73 0,-5 66 59 0,0 0-59 15,4-48 60-15,-9 13-60 0,5 35 54 0,0 0-54 16,-9-21 54-16,-12 8-54 0,21 13 43 0,0 0-43 0,-29-4 43 15,-6 13-43-15,35-9 29 0,0 0-29 0,-32 12 30 16,15 3-30-16,17-15 21 0,0 0-21 0,-2 25 22 16,11 4-22-16,-9-29 14 0,0 0-14 0,23 31 15 15,14 2-15-15,-37-33 12 0,0 0-12 0,49 33 13 16,6-2-13-16,-55-31 9 0,0 0-9 0,53 24 9 16,1-6-9-16,-54-18 7 0,0 0-7 0,52 12 7 15,-8 3-7-15,-44-15 5 0,0 0-5 0,35 12 6 16,-7 4-6-16,-28-16 0 0,0 0 0 0,18 12 0 0,-9-3 0 15,-1-4-1620-15</inkml:trace>
  <inkml:trace contextRef="#ctx0" brushRef="#br0" timeOffset="13985.09">6666 3345 673 0,'0'0'0'0,"0"0"0"16,19 2 0-16,-19-2 253 0,0 0-253 0,30 3 253 15,11 1-253-15,-41-4 185 0,0 0-185 0,60 0 186 16,17-4-186-16,-77 4 79 0,0 0-79 0,94-8 79 16,19-4-79-16,-113 12 32 0,0 0-32 0,118-19 32 15,4-2-32-15,-122 21 20 0,0 0-20 0,116-24 20 16,-17-4-20-16,-99 28 13 0,0 0-13 0,72-24 14 15,-31 6-14-15,-41 18 8 0,0 0-8 0,23-8 8 16,-9 1-8-16,-14 7 1 0,0 0-1 0,-14-9 2 0,-25-8-2 16,39 17-1-16,0 0 1 0,-51-16 0 0,-4 9 0 15,55 7-11-15,0 0 11 0,-44-1-11 0,17 1 11 16,27 0-10-16,0 0 10 0,-10-4-9 0,1 1 9 16,9 3-6-16,0 0 6 0,9 0-6 0,14 0 6 15,-23 0-4-15,0 0 4 0,37 7-4 0,17 10 4 16,-54-17 0-16,0 0 0 0,59 28 0 0,-6 4 0 0,-53-32 8 15,0 0-8-15,37 45 9 0,-14 14-9 16,-23-59 40-16,0 0-40 0,12 66 41 0,-10 0-41 0,-2-66 51 16,0 0-51-16,-6 62 52 0,-8-8-52 0,14-54 50 0,0 0-50 15,-23 40 51-15,-8-14-51 0,-1 1-1514 16</inkml:trace>
  <inkml:trace contextRef="#ctx0" brushRef="#br0" timeOffset="17952.25">8613 3042 919 0,'0'0'0'0,"0"0"0"0,0 0 0 16,0 0 38-16,0 0-38 0,21 33 39 0,-1 7-39 15,-20-40 92-15,0 0-92 0,23 52 92 0,-2-5-92 16,-21-47 78-16,0 0-78 0,14 52 79 0,-5 8-79 16,-9-60 47-16,0 0-47 0,5 61 47 0,-2-9-47 0,-3-52 27 15,0 0-27-15,2 39 28 0,0-21-28 0,-2-18 24 16,0 0-24-16,0 0 25 0,5-9-25 0,-5 9 23 0,0 0-23 15,6-33 24-15,6-27-24 0,-12 60 18 16,0 0-18-16,14-70 19 0,0 3-19 0,-14 67 15 0,0 0-15 16,21-68 16-16,2 6-16 0,-23 62 15 0,0 0-15 15,32-57 16-15,0 14-16 0,-32 43 15 0,0 0-15 16,40-28 15-16,6 19-15 0,-46 9 15 0,0 0-15 16,44 16 15-16,-7 20-15 0,-37-36 24 0,0 0-24 0,29 45 24 15,-8 4-24-15,-21-49 28 0,0 0-28 0,10 53 28 16,-6 15-28-16,-4-68 18 0,0 0-18 0,0 64 18 15,0 2-18-15,0-66 13 0,0 0-13 0,9 57 14 16,3-10-14-16,2 1-1371 0</inkml:trace>
  <inkml:trace contextRef="#ctx0" brushRef="#br0" timeOffset="18285.8">9661 2973 1300 0,'0'0'0'0,"0"0"0"0,-5 5 0 16,5-5 46-16,0 0-46 0,-20 25 46 0,-19 26-46 15,39-51 82-15,0 0-82 0,-37 61 82 0,14-4-82 16,23-57 73-16,0 0-73 0,-16 55 73 0,15 8-73 16,1-63 40-16,0 0-40 0,5 55 41 0,13-6-41 0,-18-49 29 15,0 0-29-15,26 38 29 0,8-12-29 0,-34-26 21 16,0 0-21-16,38 10 22 0,3-15-22 0,-41 5 15 15,0 0-15-15,41-28 15 0,-10-20-15 0,-31 48 16 0,0 0-16 16,23-57 16-16,-10 1-16 0,-13 56 14 16,0 0-14-16,0-53 14 0,-13 4-14 0,13 49 14 0,0 0-14 15,-30-54 14-15,-7-1-14 0,37 55 13 0,0 0-13 16,-33-45 13-16,15 17-13 0,18 28 11 0,0 0-11 16,-9-12 12-16,4 4-12 0,5 8 1 0,0 0-1 15,0 0 2-15,-9 20-2 0,0 5-1481 0</inkml:trace>
  <inkml:trace contextRef="#ctx0" brushRef="#br0" timeOffset="18601.06">9922 2937 1278 0,'0'0'0'0,"9"12"0"16,14 26 0-16,-23-38 38 0,0 0-38 0,26 52 38 16,1-4-38-16,-27-48 74 0,0 0-74 0,19 52 74 15,-10 2-74-15,-9-54 73 0,0 0-73 0,5 59 74 16,-7 0-74-16,2-59 48 0,0 0-48 0,-3 58 48 0,-3-13-48 15,6-45 42-15,0 0-42 0,0 30 42 0,2-18-42 16,-2-12 38-16,0 0-38 0,9-14 38 0,12-31-38 16,-21 45 32-16,0 0-32 0,23-55 33 0,5-2-33 15,-28 57 21-15,0 0-21 0,32-59 22 0,0 2-22 16,-32 57 17-16,0 0-17 0,35-54 17 0,6 6-17 16,-41 48 12-16,0 0-12 0,44-32 12 0,5 24-12 15,-49 8 9-15,0 0-9 0,48 15 9 0,-1 22-9 0,-47-37 11 16,0 0-11-16,41 45 11 0,-13 0-11 0,-28-45 18 15,0 0-18-15,18 55 18 0,-22 7-18 0,4-62 16 16,0 0-16-16,-5 64 17 0,-6-3-17 0,11-61 19 0,0 0-19 16,0 40 20-16,20-35-20 0,-2 2-1605 0</inkml:trace>
  <inkml:trace contextRef="#ctx0" brushRef="#br0" timeOffset="19168.09">11023 3565 1099 0,'0'0'0'0,"0"0"0"0,22-17 0 15,-22 17 60-15,0 0-60 0,29-30 61 0,11-18-61 0,-40 48 94 16,0 0-94-16,44-64 94 0,-3-12-94 0,-41 76 64 15,0 0-64-15,33-77 64 0,-3 3-64 0,-30 74 46 16,0 0-46-16,18-71 46 0,-9 2-46 0,-9 69 31 0,0 0-31 16,5-66 31-16,-8 6-31 0,3 60 33 0,0 0-33 15,-6-44 33-15,3 24-33 0,3 20 27 0,0 0-27 16,-11-9 27-16,-15 14-27 0,26-5 23 0,0 0-23 16,-30 21 24-16,2 19-24 0,28-40 16 0,0 0-16 15,-15 39 17-15,10-6-17 0,5-33 10 0,0 0-10 16,9 28 10-16,7 1-10 0,-16-29 6 0,0 0-6 0,30 28 6 15,7-4-6-15,-37-24 3 0,0 0-3 0,44 21 4 16,5 2-4-16,-49-23 2 0,0 0-2 0,52 24 2 16,-3 10-2-16,-49-34 1 0,0 0-1 0,46 44 1 15,-13 4-1-15,-33-48 0 0,0 0 0 0,25 49 1 16,-7-4-1-16,-18-45 0 0,0 0 0 0,14 39 0 16,9-9 0-16,-23-30 0 0,0 0 0 0,35 15 0 15,18-16 0-15,-53 1-2 0,0 0 2 0,63-16-1 16,15-12 1-16,-2-3-1390 0</inkml:trace>
  <inkml:trace contextRef="#ctx0" brushRef="#br0" timeOffset="19512.34">12289 3143 1412 0,'0'0'0'0,"0"0"0"0,-19-12 0 16,19 12 7-16,0 0-7 0,-23-13 7 0,0-6-7 0,23 19 18 15,0 0-18-15,-32-17 18 0,-9 5-18 0,41 12 22 16,0 0-22-16,-44-3 22 0,-2 15-22 15,46-12 29-15,0 0-29 0,-35 20 30 0,0 12-30 0,35-32 36 16,0 0-36-16,-23 38 36 0,12 8-36 0,11-46 33 16,0 0-33-16,2 51 34 0,14 0-34 0,-16-51 31 0,0 0-31 15,28 42 31-15,13-16-31 0,-41-26 23 0,0 0-23 16,40 10 24-16,1-15-24 0,-41 5 9 0,0 0-9 16,35-21 9-16,-3-15-9 0,-32 36 2 0,0 0-2 15,19-36 3-15,-6 5-3 0,-13 31 0 0,0 0 0 16,2-25 1-16,-4 5-1 0,2 20 0 0,0 0 0 0,0-16 1 15,0 7-1-15,0 9 5 0,0 0-5 0,0 0 5 16,7 9-5-16,-7-9 14 0,0 0-14 0,10 19 14 16,5 9-14-16,-15-28 22 0,0 0-22 0,17 33 22 15,11-1-22-15,-28-32 27 0,0 0-27 0,41 30 28 16,14-11-28-16,-55-19 25 0,0 0-25 0,63 5 25 16,1-14-25-16,-3 1-1459 0</inkml:trace>
  <inkml:trace contextRef="#ctx0" brushRef="#br0" timeOffset="20187.12">12935 2978 1031 0,'0'0'0'16,"-7"0"0"-16,-15-5 0 0,22 5-1 0,0 0 1 16,-31 5-1-16,-10 20 1 0,41-25-1 0,0 0 1 15,-35 31-1-15,3 10 1 0,32-41 18 0,0 0-18 16,-23 45 18-16,5 7-18 0,18-52 53 0,0 0-53 0,-5 52 54 15,2 9-54-15,3-61 68 0,0 0-68 0,3 53 68 16,6-6-68-16,-9-47 60 0,0 0-60 0,18 36 60 16,1-11-60-16,-19-25 44 0,0 0-44 0,30 1 44 15,7-27-44-15,-37 26 32 0,0 0-32 0,44-48 32 16,11-23-32-16,-55 71 28 0,0 0-28 0,49-81 28 16,-3-8-28-16,-46 89 25 0,0 0-25 0,27-97 26 15,-22-13-26-15,-5 110 20 0,0 0-20 0,-13-113 20 16,-13 13-20-16,26 100 18 0,0 0-18 0,-30-101 19 15,-2 11-19-15,32 90 15 0,0 0-15 0,-26-76 16 16,8 35-16-16,18 41 15 0,0 0-15 0,-14-19 16 0,-4 22-16 16,18-3 21-16,0 0-21 0,-8 33 22 0,11 35-22 15,-3-68 22-15,0 0-22 0,16 77 23 0,9 5-23 16,-25-82 21-16,0 0-21 0,37 95 22 0,12 14-22 16,-49-109 22-16,0 0-22 0,58 102 23 0,2-17-23 15,-60-85 22-15,0 0-22 0,62 73 23 0,2-18-23 16,-64-55 18-16,0 0-18 0,60 41 19 0,-8-20-19 15,-52-21 10-15,0 0-10 0,50 7 11 0,-8-16-11 16,-42 9 6-16,0 0-6 0,35-15 6 0,-8-13-6 0,-27 28 3 16,0 0-3-16,19-33 4 0,-6-15-4 0,-13 48 2 0,0 0-2 15,8-40 2-15,-2 23-2 0,-6 17 1 0,0 0-1 16,0 0 2-16,9 17-2 0,-9-17 0 0,0 0 0 16,8 24 1-16,3 7-1 0,-11-31 0 0,0 0 0 15,12 33 1-15,-3 0-1 0,-9-33 0 0,0 0 0 16,11 31 0-16,-2-1 0 0,-9-30 0 0,0 0 0 0,8 19 0 15,-4-11 0-15,-1 1-1539 0</inkml:trace>
  <inkml:trace contextRef="#ctx0" brushRef="#br0" timeOffset="20333">13555 2598 1244 0,'0'0'0'0,"0"0"0"16,0 0 0-16,0 0 0 0,0 0 0 0,0 0 1 15,0 0-1-15,0 0-2 0,0 0 2 0,0 0-1 16,16 17 1-16,-16-17-11 0,0 0 11 0,18 15-10 16,8-6 10-16,1 3-856 0</inkml:trace>
  <inkml:trace contextRef="#ctx0" brushRef="#br0" timeOffset="20866.91">14005 2772 852 0,'0'0'0'0,"-10"0"0"15,-26 4 0-15,36-4 21 0,0 0-21 0,-47 15 22 16,-6 18-22-16,53-33 47 0,0 0-47 0,-50 49 47 16,19 16-47-16,31-65 48 0,0 0-48 0,-20 68 49 15,13-16-49-15,7-52 31 0,0 0-31 0,7 41 32 16,13-9-32-16,-20-32 30 0,0 0-30 0,26 24 30 15,11-7-30-15,-37-17 27 0,0 0-27 0,44 5 28 16,2-6-28-16,-46 1 26 0,0 0-26 0,46-16 26 16,-7-13-26-16,-39 29 25 0,0 0-25 0,32-44 25 0,-9-13-25 15,-23 57 24-15,0 0-24 0,14-69 25 0,-11-4-25 16,-3 73 24-16,0 0-24 0,-2-59 25 0,1 30-25 16,1 29 24-16,0 0-24 0,-7-16 24 0,-4 11-24 15,11 5 19-15,0 0-19 0,-18 12 20 0,4 21-20 16,14-33 20-16,0 0-20 0,-5 49 21 0,5 15-21 15,0-64 19-15,0 0-19 0,14 60 19 0,13-9-19 0,-27-51 18 16,0 0-18-16,37 39 18 0,8-6-18 0,-45-33 19 16,0 0-19-16,50 28 20 0,3-9-20 0,-53-19 16 15,0 0-16-15,40 12 17 0,-13-12-17 0,1 0-1244 16</inkml:trace>
  <inkml:trace contextRef="#ctx0" brushRef="#br0" timeOffset="21083.7">14476 2061 1345 0,'0'0'0'0,"0"0"0"15,-2 9 0-15,2-9 7 0,0 0-7 0,0 24 8 16,8 24-8-16,-8-48 14 0,0 0-14 0,8 64 14 16,6 9-14-16,-14-73 67 0,0 0-67 0,18 88 68 15,5 21-68-15,-23-109 60 0,0 0-60 0,19 106 61 16,3-4-61-16,-22-102 49 0,0 0-49 0,17 107 49 15,-6 11-49-15,-11-118 32 0,0 0-32 0,9 109 32 16,-4-24-32-16,-5-85 20 0,0 0-20 0,7 60 21 16,-2-23-21-16,4-1-1326 0</inkml:trace>
  <inkml:trace contextRef="#ctx0" brushRef="#br0" timeOffset="21334.02">14476 2861 1132 0,'0'0'0'0,"0"0"0"0,-19-9 0 16,19 9 0-16,0 0 0 0,-14-10 1 0,8 4-1 15,6 6-3-15,0 0 3 0,0-8-2 0,9 1 2 16,-9 7 28-16,0 0-28 0,20-16 28 0,24-8-28 0,-44 24 60 16,0 0-60-16,58-26 60 0,11 7-60 0,-69 19 74 15,0 0-74-15,70-12 75 0,-4 12-75 0,-66 0 72 16,0 0-72-16,58 9 72 0,-14 10-72 0,-44-19 55 0,0 0-55 16,33 36 56-16,-11 12-56 0,-22-48 41 15,0 0-41-15,14 57 41 0,-7 4-41 0,-7-61 31 0,0 0-31 16,5 55 31-16,-3-13-31 0,-2-42 20 0,0 0-20 15,3 31 20-15,4-10-20 0,-7-21 14 0,0 0-14 16,14-4 14-16,9-28-14 0,-3 4-1380 0</inkml:trace>
  <inkml:trace contextRef="#ctx0" brushRef="#br0" timeOffset="21443.08">14893 2494 841 0,'0'0'0'16,"0"0"0"-16,0-5 0 0,0 5 2 0,0 0-2 0,0 0 3 15,0 0-3-15,0 0 0 0,0 0 0 0,0 0 1 16,0 0-1-16,0 0-576 0</inkml:trace>
  <inkml:trace contextRef="#ctx0" brushRef="#br0" timeOffset="21951.21">15201 2715 1222 0,'0'0'0'0,"13"12"0"0,18 21 0 0,-31-33-11 15,0 0 11-15,44 49-10 0,2 6 10 0,-46-55-18 16,0 0 18-16,37 54-18 0,-5-9 18 0,-32-45 13 0,0 0-13 16,27 34 13-16,-10-16-13 0,-17-18 48 15,0 0-48-15,14 8 48 0,0-8-48 0,-14 0 69 0,0 0-69 16,23-17 69-16,7-31-69 0,-30 48 67 0,0 0-67 15,32-52 67-15,-4-2-67 0,-28 54 43 0,0 0-43 16,27-43 44-16,-8 6-44 0,-19 37 28 0,0 0-28 16,16-29 29-16,2 5-29 0,-18 24 21 0,0 0-21 0,24-19 21 15,12 10-21-15,-36 9 12 0,0 0-12 0,40 3 13 16,10 6-13-16,-50-9 14 0,0 0-14 0,52 12 14 16,8 0-14-16,-60-12 14 0,0 0-14 0,59 9 14 15,-5-6-14-15,-54-3 18 0,0 0-18 0,46 0 19 16,-18-3-19-16,-28 3 25 0,0 0-25 0,18-9 26 15,-6 1-26-15,-12 8 21 0,0 0-21 0,0-19 22 16,-8-14-22-16,8 33 16 0,0 0-16 0,-13-33 16 16,-1 9-16-16,14 24 13 0,0 0-13 0,-19-4 14 15,-17 16-14-15,36-12 11 0,0 0-11 0,-31 28 11 16,10 10-11-16,21-38 13 0,0 0-13 0,-11 47 14 0,11 6-14 16,0-53 13-16,0 0-13 0,9 52 13 0,14 5-13 15,-23-57 15-15,0 0-15 0,40 52 16 0,11-15-16 16,-51-37 14-16,0 0-14 0,66 17 14 0,11-10-14 15,-77-7 11-15,0 0-11 0,81-12 11 0,1-16-11 16,-1-1-1569-16</inkml:trace>
  <inkml:trace contextRef="#ctx0" brushRef="#br0" timeOffset="22434.95">17868 2563 1132 0,'0'0'0'0,"18"3"0"16,24 4 0-16,-42-7 32 0,0 0-32 0,57 14 33 0,11 9-33 16,-68-23 90-16,0 0-90 0,73 26 90 0,4 5-90 15,-77-31 79-15,0 0-79 0,69 40 79 0,-21 10-79 16,-48-50 48-16,0 0-48 0,23 59 49 0,-27 15-49 15,4-74 34-15,0 0-34 0,-16 68 34 0,-5-23-34 16,21-45 19-16,0 0-19 0,-23 24 20 0,9-17-20 16,14-7 17-16,0 0-17 0,-9-19 17 0,2-30-17 15,7 49 10-15,0 0-10 0,4-60 11 0,15-6-11 0,-19 66 7 16,0 0-7-16,30-64 8 0,5 0-8 0,-35 64 5 16,0 0-5-16,41-64 5 0,1 10-5 0,-42 54 4 15,0 0-4-15,48-40 5 0,3 11-5 0,-51 29-1 16,0 0 1-16,49-19 0 0,-8 14 0 0,-41 5-9 0,0 0 9 15,37 5-9-15,-5 10 9 0,3-2-1297 0</inkml:trace>
  <inkml:trace contextRef="#ctx0" brushRef="#br0" timeOffset="22701.28">18860 2805 841 0,'0'0'0'0,"8"4"0"16,19-4 0-16,-27 0 0 0,0 0 0 15,37 0 0-15,7-12 0 0,-44 12 2 0,0 0-2 16,44-18 2-16,-9-9-2 0,-35 27 30 0,0 0-30 0,29-28 31 15,-10-2-31-15,-19 30 70 0,0 0-70 0,9-34 71 16,-9-11-71-16,0 45 64 0,0 0-64 0,-11-42 65 16,-12 15-65-16,23 27 53 0,0 0-53 0,-32-12 53 15,-3 27-53-15,35-15 73 0,0 0-73 0,-44 30 74 16,-2 15-74-16,46-45 71 0,0 0-71 0,-40 55 72 16,6 2-72-16,34-57 60 0,0 0-60 0,-16 64 60 0,23 5-60 15,-7-69 51-15,0 0-51 0,30 64 52 0,21-15-52 16,-51-49 25-16,0 0-25 0,71 33 26 0,19-21-26 15,-90-12 13-15,0 0-13 0,102 0 13 0,8-18-13 16,1-1-1344-16</inkml:trace>
  <inkml:trace contextRef="#ctx0" brushRef="#br0" timeOffset="23321.03">19697 2307 774 0,'0'0'0'0,"-10"5"0"16,-20 2 0-16,30-7 36 0,0 0-36 0,-41 26 36 15,-5 21-36-15,46-47 44 0,0 0-44 0,-38 60 45 16,9 13-45-16,29-73 43 0,0 0-43 0,-19 73 44 16,15-1-44-16,4-72 51 0,0 0-51 0,4 63 51 0,15-8-51 15,-19-55 40-15,0 0-40 0,30 45 41 0,16-5-41 16,-46-40 34-16,0 0-34 0,57 27 35 0,6-14-35 15,-63-13 28-15,0 0-28 0,62-4 29 0,0-20-29 16,-62 24 23-16,0 0-23 0,56-33 24 0,-3-7-24 16,-53 40 14-16,0 0-14 0,41-33 15 0,-19 9-15 15,-22 24 10-15,0 0-10 0,13-19 10 0,-6 2-10 16,-7 17 14-16,0 0-14 0,0-11 14 0,0 11-14 16,0 0 16-16,0 0-16 0,-9 11 17 0,7 13-17 0,2-24 15 15,0 0-15-15,6 29 15 0,8 3-15 0,-14-32 15 16,0 0-15-16,23 29 16 0,15 2-16 0,-38-31 13 0,0 0-13 15,43 26 14-15,4-16-14 0,-47-10 10 0,0 0-10 16,46-3 11-16,-16-13-11 0,-30 16 5 16,0 0-5-16,25-24 6 0,-7-5-6 0,-18 29 9 0,0 0-9 15,10-31 9-15,-3-11-9 0,-7 42 12 0,0 0-12 16,-7-40 13-16,-11-3-13 0,18 43 16 0,0 0-16 16,-31-38 16-16,-13 10-16 0,44 28 18 0,0 0-18 15,-53-19 19-15,-11 17-19 0,64 2 16 0,0 0-16 0,-53 6 17 16,16 9-17-16,37-15 9 0,0 0-9 0,-21 18 10 15,14 4-10-15,7-22 3 0,0 0-3 0,11 17 4 16,15-13-4-16,-3-1-1275 0</inkml:trace>
  <inkml:trace contextRef="#ctx0" brushRef="#br0" timeOffset="23769.14">20548 2610 1110 0,'0'0'0'0,"3"12"0"0,8 12 0 15,-11-24 13-15,0 0-13 0,16 36 14 0,-6 1-14 16,-10-37 28-16,0 0-28 0,7 33 28 0,-5-4-28 16,-2-29 53-16,0 0-53 0,-2 23 54 0,-1-10-54 15,3-13 51-15,0 0-51 0,-2 12 51 0,2-12-51 16,0 0 46-16,0 0-46 0,10-5 46 0,13-22-46 0,-23 27 44 16,0 0-44-16,30-42 45 0,4-1-45 0,-34 43 39 15,0 0-39-15,30-42 40 0,-9 8-40 0,-21 34 33 16,0 0-33-16,16-26 33 0,-4 10-33 0,-12 16 24 0,0 0-24 15,16-9 25-15,11 15-25 0,-27-6 19 0,0 0-19 16,30 12 19-16,-2 7-19 0,-28-19 13 0,0 0-13 16,21 24 14-16,-2 0-14 0,-19-24 13 0,0 0-13 15,11 21 13-15,-2-5-13 0,-9-16 11 0,0 0-11 16,5 8 12-16,-5-8-12 0,0 0 10 0,0 0-10 16,7 4 11-16,-7-4-11 0,0 0 10 0,0 0-10 15,21-11 10-15,16-6-10 0,-37 17 8 0,0 0-8 0,36-21 8 16,-5-6-8-16,-31 27 7 0,0 0-7 0,30-25 8 15,-1 1-8-15,-29 24 2 0,0 0-2 0,26-21 3 16,-1 11-3-16,-25 10 0 0,0 0 0 0,23 3 1 16,7 13-1-16,-30-16 0 0,0 0 0 0,28 24 1 15,-9 6-1-15,-19-30 1 0,0 0-1 0,18 31 1 16,-9-4-1-16,-9-27 1 0,0 0-1 0,9 26 2 16,-1 2-2-16,-8-28 1 0,0 0-1 0,13 21 2 0,10-9-2 15,0 0-1424-15</inkml:trace>
  <inkml:trace contextRef="#ctx0" brushRef="#br0" timeOffset="24334.51">21521 1885 763 0,'0'0'0'0,"0"0"0"15,5 10 0-15,-5-10 59 0,0 0-59 0,11 29 59 16,8 32-59-16,-19-61 55 0,0 0-55 0,20 76 56 16,1 9-56-16,-21-85 72 0,0 0-72 0,23 85 73 15,0-1-73-15,-23-84 59 0,0 0-59 0,18 82 59 16,-10 6-59-16,-8-88 62 0,0 0-62 0,6 78 63 16,-3-7-63-16,-3-71 60 0,0 0-60 0,0 50 60 15,0-19-60-15,0-31 54 0,0 0-54 0,4 21 55 0,-1-14-55 16,-3-7 44-16,0 0-44 0,14-7 45 0,16-22-45 15,-30 29 33-15,0 0-33 0,41-44 33 0,12-4-33 16,-53 48 24-16,0 0-24 0,60-42 24 0,3 15-24 16,-63 27 18-16,0 0-18 0,67-9 19 0,-10 23-19 15,-57-14 14-15,0 0-14 0,44 28 15 0,-9 8-15 16,-35-36 11-16,0 0-11 0,21 40 11 0,-19-7-11 16,-2-33 11-16,0 0-11 0,-14 27 12 0,-21-3-12 15,35-24 10-15,0 0-10 0,-57 16 11 0,-33-4-11 0,90-12 7 16,0 0-7-16,-93 5 7 0,8-5-7 0,85 0 4 15,0 0-4-15,-65-5 5 0,30-7-5 0,35 12-1 16,0 0 1-16,-22-12 0 0,17-4 0 0,0 1-1415 0</inkml:trace>
  <inkml:trace contextRef="#ctx0" brushRef="#br0" timeOffset="24506.37">22273 2575 1099 0,'0'0'0'0,"1"10"0"16,3 15 0-16,-4-25 0 0,0 0 0 0,3 29 0 15,-1-5 0-15,-2-24 12 0,0 0-12 0,0 16 13 16,-2-7-13-16,2-9 8 0,0 0-8 0,0 0 9 16,-1 6-9-16,-1 3-796 0</inkml:trace>
  <inkml:trace contextRef="#ctx0" brushRef="#br0" timeOffset="24611.1">22273 2198 897 0,'0'0'0'0,"0"0"0"0,-20-11 0 16,20 11 28-16,0 0-28 0,-14-5 29 0,0 9-29 15,14-4 5-15,0 0-5 0,0 0 6 0,9 8-6 16,0 4-664-16</inkml:trace>
  <inkml:trace contextRef="#ctx0" brushRef="#br0" timeOffset="24953.68">22513 2521 1087 0,'0'0'0'0,"1"13"0"0,5 14 0 0,-6-27-6 0,0 0 6 16,8 30-5-16,-4-3 5 0,-4-27 2 0,0 0-2 0,5 28 2 15,-8-7-2-15,3-21 37 0,0 0-37 0,0 15 37 16,3-9-37-16,-3-6 52 0,0 0-52 0,0 0 53 15,0 0-53-15,0 0 53 0,0 0-53 0,0 0 54 16,4-6-54-16,-4 6 46 0,0 0-46 0,10-22 46 16,13-27-46-16,-23 49 42 0,0 0-42 0,28-53 43 15,1-11-43-15,-29 64 34 0,0 0-34 0,28-49 35 16,-9 16-35-16,-19 33 28 0,0 0-28 0,27-15 28 16,17 10-28-16,-44 5 21 0,0 0-21 0,47 12 21 15,-2 21-21-15,-45-33 16 0,0 0-16 0,35 41 17 16,-12 6-17-16,-23-47 13 0,0 0-13 0,14 41 14 0,-9 3-14 15,-5-44 7-15,0 0-7 0,-2 38 8 0,2-4-8 16,-3-1-1279-16</inkml:trace>
  <inkml:trace contextRef="#ctx0" brushRef="#br0" timeOffset="25468.08">23278 2328 1311 0,'0'0'0'0,"-11"0"0"0,-13 5 0 0,24-5 26 16,0 0-26-16,-28 12 26 0,-4 7-26 0,32-19 51 16,0 0-51-16,-27 29 52 0,8 11-52 0,19-40 41 0,0 0-41 15,-12 43 41-15,10-6-41 0,2-37 13 0,0 0-13 16,5 33 14-16,9-6-14 0,-14-27 5 0,0 0-5 16,9 21 6-16,2-12-6 0,-11-9 0 0,0 0 0 15,8 0 0-15,1-5 0 0,-9 5-1 0,0 0 1 16,16-16-1-16,12-17 1 0,-28 33-3 0,0 0 3 0,29-36-3 15,-10 1 3-15,-19 35-5 0,0 0 5 0,16-26-4 16,-6 11 4-16,-10 15-2 0,0 0 2 16,22-9-2-16,8 14 2 0,-30-5 0 0,0 0 0 0,35 19 0 15,-3 18 0-15,-32-37 4 0,0 0-4 0,30 45 4 16,-2-6-4-16,-28-39 9 0,0 0-9 0,28 33 10 16,2-5-10-16,-30-28 13 0,0 0-13 0,28 14 13 15,-3-11-13-15,-25-3 12 0,0 0-12 0,30-15 13 16,16-23-13-16,-46 38 12 0,0 0-12 0,46-56 12 15,0-10-12-15,-46 66 12 0,0 0-12 0,37-71 13 0,-11-3-13 16,-26 74 11-16,0 0-11 0,19-80 12 0,-8-16-12 16,-11 96 12-16,0 0-12 0,5-94 13 0,-12 13-13 15,7 81 10-15,0 0-10 0,-9-68 10 16,-1 27-10-16,10 41 9 0,0 0-9 0,-11-28 9 0,1 19-9 16,10 9 10-16,0 0-10 0,-7 2 10 0,7 17-10 15,0-19 15-15,0 0-15 0,7 37 16 0,9 23-16 16,-16-60 18-16,0 0-18 0,19 73 18 0,11 5-18 0,-30-78 30 15,0 0-30-15,32 88 31 0,-4-3-31 0,-28-85 30 16,0 0-30-16,19 81 30 0,-6 2-30 0,-13-83 23 16,0 0-23-16,7 69 24 0,-4-24-24 0,1-1-1465 0</inkml:trace>
  <inkml:trace contextRef="#ctx0" brushRef="#br0" timeOffset="25702.15">23728 2295 1267 0,'0'0'0'16,"0"0"0"-16,0 0 0 0,0 0 19 0,0 0-19 0,14-7 19 16,0-2-19-16,-14 9 33 0,0 0-33 0,30-9 34 15,23 3-34-15,-53 6 25 0,0 0-25 0,62-9 25 16,1 2-25-16,-63 7 20 0,0 0-20 0,67-2 20 16,-2 7-20-16,-65-5 28 0,0 0-28 0,55 13 29 15,-14 6-29-15,-41-19 33 0,0 0-33 0,30 24 33 16,-6 5-33-16,-24-29 21 0,0 0-21 0,18 33 22 15,-6 7-22-15,-12-40 13 0,0 0-13 0,4 40 14 16,-11-7-14-16,0-2-1182 0</inkml:trace>
  <inkml:trace contextRef="#ctx0" brushRef="#br0" timeOffset="25843.33">24257 2030 1110 0,'0'0'0'0,"0"0"0"0,0 0 0 15,0 0 15-15,0 0-15 0,0 0 15 0,11 0-15 0,-11 0 3 16,0 0-3-16,17 10 4 0,15 11-4 0,-32-21-3 16,0 0 3-16,37 16-2 0,2-11 2 0,0 4-797 0</inkml:trace>
  <inkml:trace contextRef="#ctx0" brushRef="#br0" timeOffset="26085.71">24481 2219 942 0,'0'0'0'0,"-2"5"0"15,-1 10 0-15,3-15 4 0,0 0-4 0,-4 28 5 16,-3 12-5-16,7-40 10 0,0 0-10 0,-2 41 10 16,6 11-10-16,-4-52 61 0,0 0-61 0,7 49 62 15,9-9-62-15,-16-40 63 0,0 0-63 0,19 29 64 16,2-13-64-16,-21-16 58 0,0 0-58 0,27 0 59 16,6-13-59-16,-33 13 45 0,0 0-45 0,30-24 46 15,-8-16-46-15,-22 40 42 0,0 0-42 0,3-45 42 16,-12 2-42-16,9 43 34 0,0 0-34 0,-21-38 35 15,-11 2-35-15,32 36 30 0,0 0-30 0,-30-31 30 16,7 10-30-16,23 21 18 0,0 0-18 0,-15-9 18 0,4 11-18 16,0 1-1199-16</inkml:trace>
  <inkml:trace contextRef="#ctx0" brushRef="#br0" timeOffset="26402.99">24737 2272 1401 0,'0'0'0'0,"5"11"0"0,14 9 0 0,-19-20 137 16,0 0-137-16,23 30 137 0,0 10-137 15,-23-40 120-15,0 0-120 0,21 43 121 0,-1-2-121 0,-20-41 60 16,0 0-60-16,14 32 61 0,-5-15-61 0,-9-17 15 0,0 0-15 16,9 9 15-16,1-6-15 0,-10-3 7 0,0 0-7 15,18-3 8-15,5-6-8 0,-23 9 2 0,0 0-2 16,32-17 2-16,8-20-2 0,-40 37-2 0,0 0 2 15,41-34-2-15,-15 8 2 0,-26 26-14 0,0 0 14 16,23-19-13-16,-5-2 13 0,-18 21-29 0,0 0 29 0,23-9-28 16,8 9 28-16,-31 0-15 0,0 0 15 0,29 12-14 15,-5 14 14-15,-24-26-4 0,0 0 4 0,20 37-3 16,-6 9 3-16,-14-46 0 0,0 0 0 0,10 45 0 16,-1 4 0-16,-9-49 1 0,0 0-1 0,20 36 1 15,8-6-1-15,0 1-1413 0</inkml:trace>
  <inkml:trace contextRef="#ctx0" brushRef="#br0" timeOffset="26951.28">26425 2149 494 0,'0'0'0'0,"0"0"0"15,49-15 0-15,-49 15 92 0,0 0-92 0,48-9 93 16,7 18-93-16,-55-9 104 0,0 0-104 0,54 15 105 16,6 15-105-16,-60-30 52 0,0 0-52 0,58 33 52 15,-5 6-52-15,-53-39 57 0,0 0-57 0,37 44 58 16,-23 4-58-16,-14-48 52 0,0 0-52 0,-7 57 53 15,-21 4-53-15,28-61 43 0,0 0-43 0,-30 52 43 16,7-19-43-16,23-33 39 0,0 0-39 0,-14 15 39 16,14-15-39-16,0 0 20 0,0 0-20 0,7-19 20 0,20-34-20 15,-27 53 12-15,0 0-12 0,35-61 12 16,2 0-12-16,-37 61 11 0,0 0-11 0,42-55 12 0,4 1-12 16,-46 54 11-16,0 0-11 0,43-43 12 0,-12 10-12 15,-31 33 14-15,0 0-14 0,30-24 15 0,4 0-15 16,-34 24 8-16,0 0-8 0,40-12 9 0,10 8-9 15,-50 4 5-15,0 0-5 0,56 4 6 0,6-1-6 16,0 2-1098-16</inkml:trace>
  <inkml:trace contextRef="#ctx0" brushRef="#br0" timeOffset="27268.35">27383 2182 998 0,'0'0'0'15,"-14"9"0"-15,-20 6 0 0,34-15 28 0,0 0-28 16,-37 21 29-16,3 10-29 0,34-31 59 0,0 0-59 15,-24 33 59-15,15 0-59 0,9-33 52 0,0 0-52 16,5 40 53-16,16 1-53 0,-21-41 32 0,0 0-32 16,34 37 32-16,5-13-32 0,-39-24 24 0,0 0-24 0,40 10 25 15,-6-16-25-15,-34 6 19 0,0 0-19 0,32-21 19 16,-4-16-19-16,-28 37 19 0,0 0-19 0,17-39 20 16,-10-3-20-16,-7 42 20 0,0 0-20 0,-3-43 21 15,-9-2-21-15,12 45 19 0,0 0-19 0,-16-40 20 16,2 11-20-16,14 29 18 0,0 0-18 0,-6-16 19 15,6 16-19-15,0 0 17 0,0 0-17 0,13 24 18 16,4 9-18-16,-17-33 15 0,0 0-15 0,25 33 15 16,7 2-15-16,-32-35 13 0,0 0-13 0,35 29 14 15,2-1-14-15,-37-28 11 0,0 0-11 0,41 33 12 0,3 3-12 16,-44-36 10-16,0 0-10 0,47 36 11 0,-1-5-11 16,-46-31 2-16,0 0-2 0,37 25 2 0,-12-17-2 15,0 1-1234-15</inkml:trace>
  <inkml:trace contextRef="#ctx0" brushRef="#br0" timeOffset="27484.81">27995 1686 1233 0,'0'0'0'0,"0"0"0"0,5-9 0 0,-5 9 6 16,0 0-6-16,0 0 6 0,5 36-6 0,-5-36 10 0,0 0-10 15,2 45 11-15,3 12-11 0,-5-57 75 0,0 0-75 16,11 64 76-16,5 14-76 0,-16-78 79 0,0 0-79 15,23 85 79-15,8 0-79 0,-31-85 69 0,0 0-69 16,36 85 70-16,-3-6-70 0,-33-79 44 0,0 0-44 16,27 73 45-16,-6-4-45 0,-21-69 16 0,0 0-16 0,14 56 16 15,-7-30-16-15,0 1-1317 0</inkml:trace>
  <inkml:trace contextRef="#ctx0" brushRef="#br0" timeOffset="27799.99">27965 2224 1065 0,'0'0'0'0,"-7"-5"0"16,-16-8 0-16,23 13 19 0,0 0-19 0,-27-12 20 15,1 9-20-15,26 3 28 0,0 0-28 0,-20 0 29 16,13 3-29-16,7-3 34 0,0 0-34 0,13 4 35 16,20 1-35-16,-33-5 20 0,0 0-20 0,48 3 20 15,21 6-20-15,-69-9 15 0,0 0-15 0,81 4 16 0,16-1-16 16,-97-3 23-16,0 0-23 0,99 0 23 0,-8-7-23 16,-91 7 26-16,0 0-26 0,87-12 27 0,-1-9-27 15,-86 21 29-15,0 0-29 0,71-21 30 0,-29-1-30 16,-42 22 28-16,0 0-28 0,25-24 29 0,-16-2-29 15,-9 26 27-15,0 0-27 0,-16-12 27 0,-34 13-27 16,50-1 21-16,0 0-21 0,-56 25 21 0,3 18-21 16,53-43 17-16,0 0-17 0,-41 52 17 0,18-7-17 15,23-45 24-15,0 0-24 0,-3 45 25 0,22-5-25 16,-19-40 27-16,0 0-27 0,41 36 28 0,21-8-28 0,-62-28 24 16,0 0-24-16,68 20 25 0,1-11-25 0,-69-9 18 15,0 0-18-15,57 4 18 0,-27-8-18 0,-30 4 9 16,0 0-9-16,23-5 10 0,1-7-10 0,1 1-1331 0</inkml:trace>
  <inkml:trace contextRef="#ctx0" brushRef="#br0" timeOffset="29519.19">4482 6642 740 0,'0'0'0'0,"0"0"0"15,7 17 0-15,-7-17 28 0,0 0-28 0,11 14 29 16,1-5-29-16,-12-9 92 0,0 0-92 0,18 3 93 16,-1-6-93-16,-17 3 110 0,0 0-110 0,23-11 111 0,5-6-111 15,-28 17 82-15,0 0-82 0,30-29 82 0,-1-11-82 16,-29 40 37-16,0 0-37 0,35-52 37 0,6-17-37 15,-41 69 28-15,0 0-28 0,42-73 29 0,-2 4-29 16,-40 69 39-16,0 0-39 0,27-68 40 0,-9-10-40 16,-18 78 42-16,0 0-42 0,8-79 42 0,-8-6-42 15,0 85 38-15,0 0-38 0,-3-69 39 0,-6 13-39 16,9 56 37-16,0 0-37 0,-14-41 37 0,-4 8-37 16,18 33 29-16,0 0-29 0,-19-24 29 0,1 8-29 15,18 16 24-15,0 0-24 0,-17-7 25 0,-15 5-25 0,32 2 19 16,0 0-19-16,-32 2 19 0,6 9-19 0,26-11 17 15,0 0-17-15,-20 12 18 0,3 3-18 0,17-15 14 16,0 0-14-16,-13 21 15 0,13 0-15 0,0-21 11 0,0 0-11 16,4 24 11-16,10 4-11 0,-14-28 8 0,0 0-8 15,19 24 9-15,17 0-9 0,-36-24 6 0,0 0-6 16,49 21 7-16,18 0-7 0,-67-21 3 0,0 0-3 16,69 21 3-16,-8-6-3 0,-61-15 1 0,0 0-1 0,55 19 2 15,-13 2-2-15,-42-21 1 0,0 0-1 16,36 29 1-16,-10 18-1 0,-26-47 0 0,0 0 0 0,18 54 1 15,-18 1-1-15,0-55 2 0,0 0-2 0,-7 62 3 16,-4 14-3-16,11-76 5 0,0 0-5 0,-5 70 5 16,10-18-5-16,-5-52 4 0,0 0-4 0,32 36 4 15,23-19-4-15,-55-17 1 0,0 0-1 0,75 2 1 16,17-14-1-16,-92 12-1 0,0 0 1 0,88-19 0 16,-6-14 0-16,-5 5-1522 0</inkml:trace>
  <inkml:trace contextRef="#ctx0" brushRef="#br0" timeOffset="44754.04">6061 6137 1155 0,'0'0'0'0,"0"0"0"0,0 0 0 0,0 0 50 16,0 0-50-16,-4 32 50 0,9-4-50 0,-5-28 113 16,0 0-113-16,9 33 113 0,4 12-113 0,-13-45 82 0,0 0-82 15,12 64 82-15,4 26-82 0,-16-90 49 0,0 0-49 16,21 97 50-16,-3-5-50 0,-18-92 34 0,0 0-34 15,17 91 34-15,6 5-34 0,-23-96 24 0,0 0-24 16,25 84 24-16,5-23-24 0,-30-61 16 0,0 0-16 16,32 40 17-16,-6-13-17 0,-26-27 13 0,0 0-13 0,28 16 14 15,-1-16-14-15,-27 0 7 0,0 0-7 16,26-12 7-16,6-16-7 0,0-3-1391 0</inkml:trace>
  <inkml:trace contextRef="#ctx0" brushRef="#br0" timeOffset="44923.68">6038 6744 1188 0,'0'0'0'0,"0"0"0"0,0 0 0 16,0 0 30-16,0 0-30 0,5 7 30 0,7-11-30 15,-12 4 30-15,0 0-30 0,25-5 30 0,23-7-30 16,-48 12 2-16,0 0-2 0,54-10 3 0,6 5-3 15,2-4-925-15</inkml:trace>
  <inkml:trace contextRef="#ctx0" brushRef="#br0" timeOffset="45432.95">7410 5922 763 0,'0'0'0'0,"0"0"0"0,0 0 0 15,0 0 20-15,0 0-20 0,0 0 20 0,0 0-20 0,0 0 89 16,0 0-89-16,41 0 89 0,1-9-89 0,-42 9 72 16,0 0-72-16,53-10 73 0,7 1-73 0,-60 9 61 0,0 0-61 15,62-12 62-15,-8 0-62 0,-54 12 78 16,0 0-78-16,43-9 79 0,-8 2-79 0,-35 7 65 0,0 0-65 15,26 4 65-15,1 8-65 0,-2-3-1092 0</inkml:trace>
  <inkml:trace contextRef="#ctx0" brushRef="#br0" timeOffset="45630.25">7474 6275 1255 0,'0'0'0'0,"8"3"0"16,17 6 0-16,-25-9 57 0,0 0-57 0,39 4 57 15,7-13-57-15,-46 9 93 0,0 0-93 0,54-16 94 16,-4-4-94-16,-50 20 3 0,0 0-3 0,55-28 4 16,6-5-4-16,-1 0-1113 0</inkml:trace>
  <inkml:trace contextRef="#ctx0" brushRef="#br0" timeOffset="46356.47">9065 6270 494 0,'0'0'0'0,"0"0"0"0,21-16 0 16,-21 16 24-16,0 0-24 0,23-17 24 0,5-7-24 15,-28 24 90-15,0 0-90 0,39-40 91 0,12-12-91 16,-51 52 118-16,0 0-118 0,58-61 118 0,-3-15-118 16,-55 76 112-16,0 0-112 0,53-72 112 0,-4 6-112 15,-49 66 58-15,0 0-58 0,32-66 59 0,-18 4-59 0,-14 62 58 16,0 0-58-16,-4-59 59 0,-13 7-59 0,17 52 48 16,0 0-48-16,-32-40 49 0,-10 9-49 0,42 31 37 15,0 0-37-15,-59-17 38 0,-2 17-38 0,61 0 35 16,0 0-35-16,-57 7 35 0,10 13-35 0,47-20 33 0,0 0-33 15,-34 21 33-15,13-3-33 0,21-18 27 16,0 0-27-16,-11 13 27 0,8 5-27 0,3-18 23 0,0 0-23 16,5 15 24-16,13 1-24 0,-18-16 18 0,0 0-18 15,35 8 19-15,29-6-19 0,-64-2 13 0,0 0-13 16,75 0 13-16,14 0-13 0,-89 0 10 0,0 0-10 0,88 11 10 16,-7 9-10-16,-81-20 6 0,0 0-6 0,72 33 6 15,-15 4-6-15,-57-37 4 0,0 0-4 0,35 51 5 16,-30 14-5-16,-5-65 6 0,0 0-6 0,-10 74 6 15,-17 6-6-15,27-80 7 0,0 0-7 0,-19 72 8 16,15-18-8-16,4-54 5 0,0 0-5 0,23 34 6 16,30-21-6-16,-53-13 1 0,0 0-1 0,69-7 2 15,12-14-2-15,0 0-1419 0</inkml:trace>
  <inkml:trace contextRef="#ctx0" brushRef="#br0" timeOffset="47034.05">10472 6649 651 0,'0'0'0'0,"0"0"0"15,18-4 0-15,-18 4 44 0,0 0-44 0,28-15 44 16,21-18-44-16,-49 33 73 0,0 0-73 0,53-43 74 16,7-11-74-16,-60 54 61 0,0 0-61 0,50-61 61 15,-6 3-61-15,-44 58 71 0,0 0-71 0,37-59 72 0,-11 3-72 16,-26 56 91-16,0 0-91 0,14-48 91 0,-14 6-91 15,0 42 80-15,0 0-80 0,-22-31 80 0,-31 4-80 16,53 27 61-16,0 0-61 0,-60-14 61 0,-7 14-61 16,67 0 44-16,0 0-44 0,-55 12 45 0,14 5-45 15,41-17 32-15,0 0-32 0,-23 16 33 0,11-4-33 16,12-12 25-16,0 0-25 0,0 12 26 0,12 3-26 16,-12-15 19-16,0 0-19 0,23 13 20 0,18-5-20 0,-41-8 16 15,0 0-16-15,51 9 16 0,11 0-16 0,-62-9 11 16,0 0-11-16,56 10 12 0,1-1-12 0,-57-9 10 15,0 0-10-15,49 17 10 0,-8 11-10 0,-41-28 4 16,0 0-4-16,28 39 5 0,-14 18-5 0,-14-57 3 0,0 0-3 16,4 65 3-16,-10-5-3 0,6-60 2 0,0 0-2 15,-3 50 3-15,8-6-3 0,-5-44 2 0,0 0-2 16,26 29 2-16,26-15-2 0,-52-14 1 0,0 0-1 16,67 2 2-16,12-15-2 0,-79 13 0 0,0 0 0 15,83-24 0-15,2-9 0 0,1-3-1411 0</inkml:trace>
  <inkml:trace contextRef="#ctx0" brushRef="#br0" timeOffset="47569.95">11725 5887 942 0,'0'0'0'0,"0"0"0"16,8-1 0-16,-8 1 56 0,0 0-56 0,15-4 57 16,9 4-57-16,-24 0 115 0,0 0-115 0,41-5 115 15,19-2-115-15,-60 7 109 0,0 0-109 0,81-9 110 16,26-3-110-16,-107 12 71 0,0 0-71 0,124-15 72 16,14-3-72-16,-138 18 51 0,0 0-51 0,132-15 51 15,-23-1-51-15,-109 16 42 0,0 0-42 0,85-12 43 0,-25 0-43 16,-60 12 34-16,0 0-34 0,44-9 35 15,-12 6-35-15,-32 3 10 0,0 0-10 0,21 0 11 16,-7-5-11-16,-3 1-1383 0</inkml:trace>
  <inkml:trace contextRef="#ctx0" brushRef="#br0" timeOffset="47819.9">12270 5500 807 0,'0'0'0'0,"0"0"0"0,0-5 0 0,0 5 35 0,0 0-35 16,0 0 35-16,0 0-35 0,0 0 71 0,0 0-71 15,8 32 71-15,-2 26-71 0,-6-58 150 0,0 0-150 16,12 67 151-16,-1-3-151 0,-11-64 101 0,0 0-101 16,21 61 101-16,2 4-101 0,-23-65 73 0,0 0-73 15,31 70 73-15,7 6-73 0,-38-76 48 0,0 0-48 0,44 72 48 16,5-14-48-16,-49-58 19 0,0 0-19 0,51 39 19 15,6-27-19-15,3 4-1292 0</inkml:trace>
  <inkml:trace contextRef="#ctx0" brushRef="#br0" timeOffset="48418.39">13716 6067 718 0,'0'0'0'0,"12"-15"0"0,15-22 0 0,-27 37 38 0,0 0-38 15,35-43 39-15,16-10-39 0,-51 53 7 0,0 0-7 16,51-66 8-16,-1-5-8 0,-50 71 32 0,0 0-32 16,47-78 33-16,5-22-33 0,-52 100 62 0,0 0-62 15,47-97 62-15,-6 12-62 0,-41 85 59 0,0 0-59 16,28-80 59-16,-23 9-59 0,-5 71 74 0,0 0-74 0,-9-59 74 15,-19 18-74-15,28 41 74 0,0 0-74 0,-37-24 74 16,-5 13-74-16,42 11 56 0,0 0-56 0,-42 7 57 16,1 9-57-16,41-16 46 0,0 0-46 0,-41 26 46 15,10 5-46-15,31-31 33 0,0 0-33 0,-20 29 34 16,11-6-34-16,9-23 29 0,0 0-29 0,2 24 29 16,12 0-29-16,-14-24 24 0,0 0-24 0,27 21 24 15,17-5-24-15,-44-16 18 0,0 0-18 0,51 12 19 16,4 0-19-16,-55-12 13 0,0 0-13 0,61 14 14 15,6 1-14-15,-67-15 8 0,0 0-8 0,67 31 9 0,-7 18-9 16,-60-49 7-16,0 0-7 0,43 57 8 0,-20 9-8 16,-23-66 7-16,0 0-7 0,10 64 7 0,-4-9-7 15,-6-55 8-15,0 0-8 0,8 38 9 0,17-7-9 16,-25-31 10-16,0 0-10 0,42 16 11 0,18-7-11 16,-60-9 12-16,0 0-12 0,76-6 12 0,19-7-12 15,-95 13 11-15,0 0-11 0,96-26 12 0,-19-14-12 16,1-3-1430-16</inkml:trace>
  <inkml:trace contextRef="#ctx0" brushRef="#br0" timeOffset="48952.5">15236 5631 740 0,'0'0'0'0,"0"0"0"0,13 24 0 16,-13-24 43-16,0 0-43 0,19 28 44 0,13 19-44 16,-32-47 76-16,0 0-76 0,35 48 77 0,-3-1-77 15,-32-47 79-15,0 0-79 0,23 42 79 0,-14-6-79 16,-9-36 70-16,0 0-70 0,2 31 71 0,-4-14-71 15,2-17 61-15,0 0-61 0,0 13 62 0,0-13-62 0,0 0 55 16,0 0-55-16,3-14 56 0,6-21-56 0,-9 35 44 16,0 0-44-16,14-41 45 0,9-6-45 0,-23 47 36 15,0 0-36-15,23-47 37 0,0 4-37 0,-23 43 28 0,0 0-28 16,28-40 28-16,8 12-28 0,-36 28 21 0,0 0-21 16,37-10 21-16,1 19-21 0,-38-9 17 0,0 0-17 15,34 17 17-15,-2 11-17 0,-32-28 13 0,0 0-13 16,30 27 14-16,-11 10-14 0,-19-37 14 0,0 0-14 15,21 36 14-15,-7-3-14 0,-14-33 10 0,0 0-10 0,16 40 11 16,4 8-11-16,-1 1-1353 0</inkml:trace>
  <inkml:trace contextRef="#ctx0" brushRef="#br0" timeOffset="49535.03">16088 6067 841 0,'0'0'0'0,"9"-3"0"0,11-6 0 0,-20 9 138 16,0 0-138-16,31-19 139 0,14-22-139 0,-45 41 105 0,0 0-105 16,54-47 106-16,-3-2-106 0,-51 49 29 0,0 0-29 15,53-48 29-15,-9-2-29 0,-44 50 35 0,0 0-35 16,41-59 35-16,-13 0-35 0,-28 59 31 0,0 0-31 15,9-55 32-15,-27 12-32 0,18 43 30 0,0 0-30 0,-35-26 31 16,-9 19-31-16,44 7 29 0,0 0-29 0,-48 7 30 16,2 8-30-16,46-15 30 0,0 0-30 0,-38 21 31 15,4-4-31-15,34-17 25 0,0 0-25 0,-25 19 26 16,15-7-26-16,10-12 22 0,0 0-22 0,2 12 23 16,19 2-23-16,-21-14 18 0,0 0-18 0,33 11 18 15,11-8-18-15,-44-3 14 0,0 0-14 0,55 5 15 16,12 7-15-16,-67-12 11 0,0 0-11 0,69 18 11 15,-4 4-11-15,-65-22 15 0,0 0-15 0,55 33 15 16,-18 3-15-16,-37-36 17 0,0 0-17 0,26 40 18 16,-17 9-18-16,-9-49 17 0,0 0-17 0,4 48 18 0,1-3-18 15,-5-45 24-15,0 0-24 0,16 33 25 0,23-17-25 16,-39-16 25-16,0 0-25 0,67-7 25 0,33-23-25 16,-100 30 25-16,0 0-25 0,113-36 25 0,4 0-25 15,-117 36 5-15,0 0-5 0,104-42 5 0,-18-13-5 16,0-2-1548-16</inkml:trace>
  <inkml:trace contextRef="#ctx0" brushRef="#br0" timeOffset="66884.37">21534 5176 1020 0,'0'0'0'0,"0"0"0"16,0 0 0-16,0 0 55 0,0 0-55 0,14-29 55 15,9-15-55-15,-23 44 111 0,0 0-111 0,33-51 112 16,8 0-112-16,-41 51 80 0,0 0-80 0,42-59 80 16,-1-3-80-16,-41 62 54 0,0 0-54 0,35-76 55 15,-9-5-55-15,-26 81 30 0,0 0-30 0,18-82 31 16,-15 22-31-16,-3 60 29 0,0 0-29 0,-12-49 29 15,-14 22-29-15,26 27 26 0,0 0-26 0,-39-19 27 16,-12 17-27-16,51 2 25 0,0 0-25 0,-48 5 26 16,4 4-26-16,44-9 20 0,0 0-20 0,-28 10 20 0,21-1-20 15,7-9 18-15,0 0-18 0,9 8 19 0,22 8-19 16,-31-16 12-16,0 0-12 0,43 21 12 0,4 10-12 16,-47-31 10-16,0 0-10 0,55 36 11 0,10 13-11 15,-65-49 9-15,0 0-9 0,69 53 10 0,3-1-10 16,-72-52 8-16,0 0-8 0,64 49 9 0,-17-9-9 15,-47-40 8-15,0 0-8 0,34 32 9 0,-13-2-9 16,-21-30 8-16,0 0-8 0,14 24 9 0,-5-5-9 0,-9-19 8 16,0 0-8-16,18 12 8 0,19-3-8 0,-37-9 7 15,0 0-7-15,49 3 7 0,15-13-7 0,-64 10 4 16,0 0-4-16,65-14 5 0,-3-5-5 0,-1 2-1497 0</inkml:trace>
  <inkml:trace contextRef="#ctx0" brushRef="#br0" timeOffset="67253.03">22786 4707 1211 0,'0'0'0'0,"0"0"0"0,9 7 0 16,-9-7-1-16,0 0 1 0,3 9 0 0,4 3 0 15,-7-12 0-15,0 0 0 0,9 27 0 0,5 18 0 16,-14-45 27-16,0 0-27 0,14 49 28 15,0 3-28-15,-14-52 69 0,0 0-69 0,16 62 69 0,-2 14-69 0,-14-76 88 16,0 0-88-16,22 80 89 0,4-2-89 0,-26-78 67 16,0 0-67-16,28 60 68 0,2-27-68 0,-30-33 44 15,0 0-44-15,32 16 45 0,5-13-45 0,-37-3 32 16,0 0-32-16,35-15 32 0,4-15-32 0,0 3-1341 16</inkml:trace>
  <inkml:trace contextRef="#ctx0" brushRef="#br0" timeOffset="67412.17">22715 5128 1121 0,'0'0'0'0,"0"0"0"16,4 8 0-16,-4-8 24 0,0 0-24 0,16-1 24 16,19-15-24-16,-35 16 51 0,0 0-51 0,49-21 51 15,13-6-51-15,-62 27 14 0,0 0-14 0,67-25 15 16,6 6-15-16,-1 2-915 0</inkml:trace>
  <inkml:trace contextRef="#ctx0" brushRef="#br0" timeOffset="67638.08">23447 4775 1468 0,'0'0'0'0,"0"0"0"0,20 8 0 16,-20-8 0-16,0 0 0 0,16 2 0 0,-4-4 0 0,-12 2 2 15,0 0-2-15,19-8 3 0,15-8-3 0,-34 16 0 16,0 0 0-16,40-16 1 0,1 4-1 0,-41 12-1 16,0 0 1-16,37-5-1 0,-19 5 1 0,5 0-1044 0</inkml:trace>
  <inkml:trace contextRef="#ctx0" brushRef="#br0" timeOffset="67758.56">23518 4934 1076 0,'0'0'0'0,"0"0"0"16,9 8 0-16,-9-8 14 0,0 0-14 0,9 7 14 15,-1-3-14-15,-8-4 16 0,0 0-16 0,25-4 17 16,24-8-17-16,-49 12 7 0,0 0-7 0,55-24 7 16,-2-19-7-16,2 1-804 0</inkml:trace>
  <inkml:trace contextRef="#ctx0" brushRef="#br0" timeOffset="68351.55">24820 4589 1334 0,'0'0'0'16,"0"0"0"-16,-20-12 0 0,20 12 0 0,0 0 0 15,-30-12 0-15,-17-3 0 0,47 15 11 0,0 0-11 16,-60-9 11-16,-11 12-11 0,71-3 52 0,0 0-52 16,-63 18 52-16,11 13-52 0,52-31 48 0,0 0-48 0,-33 45 49 15,12 19-49-15,21-64 54 0,0 0-54 0,-13 60 55 16,6-9-55-16,7-51 46 0,0 0-46 0,0 36 46 16,6-13-46-16,-6-23 37 0,0 0-37 0,10 17 37 15,6-9-37-15,-16-8 28 0,0 0-28 0,27-1 29 16,11-18-29-16,-38 19 21 0,0 0-21 0,48-45 22 15,7-25-22-15,-55 70 21 0,0 0-21 0,53-79 22 16,-9-2-22-16,-44 81 21 0,0 0-21 0,28-82 22 16,-19-13-22-16,-9 95 24 0,0 0-24 0,0-97 25 15,-13 4-25-15,13 93 25 0,0 0-25 0,-15-78 25 16,-1 19-25-16,16 59 22 0,0 0-22 0,-11-38 23 0,4 19-23 16,7 19 20-16,0 0-20 0,0 0 21 0,-2 28-21 15,2-28 21-15,0 0-21 0,4 45 21 0,3 22-21 16,-7-67 17-16,0 0-17 0,16 81 18 0,8-4-18 15,-24-77 23-15,0 0-23 0,30 77 24 0,6 0-24 16,-36-77 26-16,0 0-26 0,37 76 26 0,0 17-26 16,-37-93 24-16,0 0-24 0,37 85 24 0,2-25-24 15,1 1-1761-15</inkml:trace>
  <inkml:trace contextRef="#ctx0" brushRef="#br0" timeOffset="68870.95">25441 4126 1647 0,'0'0'0'16,"0"0"0"-16,-7 12 0 0,7-12 75 0,0 0-75 15,-15 27 75-15,-11 34-75 0,26-61 106 0,0 0-106 16,-27 66 106-16,5 5-106 0,22-71 64 0,0 0-64 0,-22 60 64 16,1-10-64-16,21-50 29 0,0 0-29 0,-21 44 29 15,5-3-29-15,16-41 17 0,0 0-17 0,-12 35 17 16,7-14-17-16,5-21 11 0,0 0-11 0,0 12 12 15,-4-4-12-15,4-8 10 0,0 0-10 0,9-15 10 16,10-27-10-16,-19 42 9 0,0 0-9 0,28-55 9 16,2-6-9-16,-30 61 8 0,0 0-8 0,30-69 9 15,-7-16-9-15,-23 85 10 0,0 0-10 0,25-78 10 16,0 18-10-16,-25 60 15 0,0 0-15 0,16-43 15 16,-6 22-15-16,-10 21 16 0,0 0-16 0,9-12 16 0,2 5-16 15,-11 7 16-15,0 0-16 0,23 3 17 0,12 6-17 16,-35-9 14-16,0 0-14 0,39 19 15 0,-6 5-15 15,-33-24 15-15,0 0-15 0,28 33 15 0,-5 7-15 16,-23-40 15-16,0 0-15 0,23 40 15 0,2-7-15 16,-25-33 21-16,0 0-21 0,25 32 22 0,-1-4-22 0,-24-28 20 15,0 0-20-15,25 28 21 0,-4-7-21 0,-21-21 20 16,0 0-20-16,21 20 20 0,-1 1-20 0,-20-21 14 16,0 0-14-16,12 23 15 0,-7-3-15 0,-5-20 14 15,0 0-14-15,-7 25 15 0,-12-5-15 0,19-20 14 0,0 0-14 16,-28 19 15-16,-8-6-15 0,36-13 14 0,0 0-14 15,-45 5 15-15,-10-2-15 0,55-3 13 0,0 0-13 16,-65-3 14-16,-11-1-14 0,76 4 6 0,0 0-6 16,-76 0 6-16,14 4-6 0,62-4 2 0,0 0-2 15,-49 0 3-15,14 0-3 0,35 0-1 0,0 0 1 0,-27 3 0 16,9 2 0-16,-1 2-2036 0</inkml:trace>
  <inkml:trace contextRef="#ctx0" brushRef="#br0" timeOffset="69368.16">26114 4181 1255 0,'0'0'0'0,"6"17"0"0,4 20 0 0,-10-37 60 0,0 0-60 15,14 45 61-15,0 7-61 0,-14-52 101 0,0 0-101 16,13 48 101-16,-4-8-101 0,-9-40 75 0,0 0-75 16,5 33 75-16,0-13-75 0,-5-20 42 15,0 0-42-15,0 16 43 0,2-9-43 0,-2-7 29 0,0 0-29 16,0 0 30-16,0 0-30 0,0 0 26 0,0 0-26 16,11-24 27-16,3-16-27 0,-14 40 25 0,0 0-25 0,16-52 25 15,1-17-25-15,-17 69 22 0,0 0-22 0,18-61 22 16,-1 25-22-16,-17 36 20 0,0 0-20 0,32-21 20 15,21 11-20-15,-53 10 23 0,0 0-23 0,60 7 24 16,-5 20-24-16,-55-27 23 0,0 0-23 0,47 45 24 16,-11 7-24-16,-36-52 19 0,0 0-19 0,21 57 20 15,-9 1-20-15,-12-58 9 0,0 0-9 0,-3 51 9 16,-8-2-9-16,-1-1-1598 0</inkml:trace>
  <inkml:trace contextRef="#ctx0" brushRef="#br0" timeOffset="69717.5">24652 5370 1491 0,'0'0'0'15,"27"-5"0"-15,29-7 0 0,-56 12 29 0,0 0-29 16,76-19 30-16,31-9-30 0,-107 28 61 0,0 0-61 0,135-36 61 16,32-3-61-16,-167 39 43 0,0 0-43 0,196-43 44 15,26-5-44-15,-222 48 40 0,0 0-40 0,231-38 41 16,2 12-41-16,-233 26 34 0,0 0-34 0,217-12 35 15,-27 12-35-15,-190 0 31 0,0 0-31 0,150 10 31 16,-46 11-31-16,-104-21 24 0,0 0-24 0,55 24 24 16,-53 4-24-16,0-4-1455 0</inkml:trace>
  <inkml:trace contextRef="#ctx0" brushRef="#br0" timeOffset="70422.03">25396 6076 1222 0,'0'0'0'0,"0"0"0"0,0 0 0 0,0 0 3 16,0 0-3-16,-19-21 3 0,-11-6-3 0,30 27 5 0,0 0-5 15,-40-25 6-15,-5 25-6 0,45 0 80 0,0 0-80 16,-47 16 80-16,-6 10-80 0,53-26 78 0,0 0-78 16,-50 36 78-16,8 11-78 0,42-47 70 0,0 0-70 15,-32 48 71-15,11-3-71 0,21-45 52 0,0 0-52 16,-10 40 52-16,11-10-52 0,-1-30 36 0,0 0-36 0,13 24 37 16,1-5-37-16,-14-19 25 0,0 0-25 0,23 12 25 15,9-12-25-15,-32 0 18 0,0 0-18 0,38-16 19 16,8-15-19-16,-46 31 15 0,0 0-15 0,44-48 15 15,0-18-15-15,-44 66 12 0,0 0-12 0,36-81 13 16,-8-16-13-16,-28 97 11 0,0 0-11 0,19-94 11 16,-12 15-11-16,-7 79 16 0,0 0-16 0,2-70 16 15,-5 10-16-15,3 60 16 0,0 0-16 0,-6-45 16 16,3 19-16-16,3 26 16 0,0 0-16 0,-4-10 17 16,4 10-17-16,0 0 16 0,0 0-16 0,-3 24 17 15,8 17-17-15,-5-41 16 0,0 0-16 0,9 49 17 0,5-6-17 16,-14-43 14-16,0 0-14 0,21 47 15 0,6 0-15 15,-27-47 11-15,0 0-11 0,35 50 11 0,11 9-11 16,-46-59 10-16,0 0-10 0,47 60 10 0,3-18-10 16,-50-42 9-16,0 0-9 0,40 27 9 0,-11-18-9 15,-29-9 8-15,0 0-8 0,30-24 9 0,7-37-9 16,-37 61 12-16,0 0-12 0,35-72 12 0,-5 2-12 16,-30 70 11-16,0 0-11 0,17-72 12 0,-11-10-12 0,-6 82 11 15,0 0-11-15,0-85 11 0,-6 1-11 16,6 84 10-16,0 0-10 0,-8-64 10 0,4 31-10 0,4 33 8 15,0 0-8-15,-5-9 8 0,-2 23-8 0,7-14 9 0,0 0-9 16,-4 35 10-16,4 30-10 0,0-65 9 16,0 0-9-16,4 76 9 0,1-3-9 0,-5-73 9 0,0 0-9 15,7 73 9-15,0 12-9 0,-7-85 10 0,0 0-10 16,14 86 10-16,7-3-10 0,-21-83 10 0,0 0-10 16,29 69 10-16,1-29-10 0,-30-40 9 0,0 0-9 0,33 14 10 15,6-19-10-15,-39 5 0 0,0 0 0 0,37-33 1 16,-5-31-1-16,-6-3-1835 0</inkml:trace>
  <inkml:trace contextRef="#ctx0" brushRef="#br0" timeOffset="70565.07">25770 5790 1468 0,'0'0'0'0,"0"0"0"16,-12 14 0-16,12-14 15 0,0 0-15 0,-9 11 15 15,9-11-15-15,0 0 20 0,0 0-20 0,14 1 21 0,25-11-21 16,-39 10 17-16,0 0-17 0,62-16 17 0,24-6-17 15,-86 22 5-15,0 0-5 0,87-28 5 0,-27-15-5 16,3 1-1128-16</inkml:trace>
  <inkml:trace contextRef="#ctx0" brushRef="#br0" timeOffset="70956.28">27480 5003 1211 0,'0'0'0'0,"0"0"0"16,0 0 0-16,0 0 19 0,0 0-19 0,0 0 19 15,19 19-19-15,-19-19 40 0,0 0-40 0,14 4 41 16,14-3-41-16,-28-1 96 0,0 0-96 0,41-5 97 0,15-7-97 15,-56 12 67-15,0 0-67 0,57-12 68 16,-8 3-68-16,-49 9 19 0,0 0-19 0,39 0 20 0,-13 4-20 16,1 1-1213-16</inkml:trace>
  <inkml:trace contextRef="#ctx0" brushRef="#br0" timeOffset="71105">27587 5252 1334 0,'0'0'0'0,"0"0"0"0,0 18 0 15,0-18 27-15,0 0-27 0,2 13 27 0,0-4-27 0,-2-9 60 16,0 0-60-16,24-9 61 0,33-18-61 0,-57 27 6 16,0 0-6-16,70-33 7 0,5-4-7 0,-75 37 1 0,0 0-1 15,75-39 2-15,1-5-2 0,2 3-1084 0</inkml:trace>
  <inkml:trace contextRef="#ctx0" brushRef="#br0" timeOffset="71571.35">29021 4569 1177 0,'0'0'0'16,"0"0"0"-16,0 0 0 0,0 0 27 0,0 0-27 16,21 0 27-16,-6 0-27 0,-15 0 55 0,0 0-55 15,31 0 56-15,28-4-56 16,-59 4 72-16,0 0-72 0,67-8 72 0,3-8-72 0,-70 16 32 0,0 0-32 0,81-19 32 15,9 2-32-15,-90 17 18 0,0 0-18 0,83-28 18 16,-14-14-18-16,0-1-1130 0</inkml:trace>
  <inkml:trace contextRef="#ctx0" brushRef="#br0" timeOffset="72372.5">30725 3871 897 0,'0'0'0'0,"0"0"0"15,-2 19 0-15,2-19 17 0,0 0-17 0,-8 30 17 16,-7 10-17-16,15-40 39 0,0 0-39 0,-17 48 39 16,-4 4-39-16,21-52 66 0,0 0-66 0,-25 60 66 15,-3 13-66-15,28-73 45 0,0 0-45 0,-27 73 46 16,4-7-46-16,23-66 36 0,0 0-36 0,-19 60 36 16,3-15-36-16,16-45 37 0,0 0-37 0,-10 35 38 15,8-21-38-15,2-14 32 0,0 0-32 0,2 7 32 16,-2-7-32-16,0 0 26 0,0 0-26 0,14-16 26 15,7-17-26-15,-21 33 22 0,0 0-22 0,21-52 23 16,2-17-23-16,-23 69 30 0,0 0-30 0,19-69 30 0,-5-4-30 16,-14 73 40-16,0 0-40 0,13-59 40 0,-4 21-40 15,-9 38 44-15,0 0-44 0,8-28 44 16,1 8-44-16,-9 20 43 0,0 0-43 0,7-12 44 0,-7 12-44 16,0 0 36-16,0 0-36 0,11-7 37 0,5 10-37 15,-16-3 31-15,0 0-31 0,26 5 32 0,11 7-32 16,-37-12 25-16,0 0-25 0,44 19 26 0,4 6-26 15,-48-25 22-15,0 0-22 0,51 27 22 0,4 11-22 0,-55-38 17 16,0 0-17-16,53 44 18 0,-6-3-18 0,-47-41 13 16,0 0-13-16,41 43 13 0,-6-10-13 0,-35-33 13 15,0 0-13-15,28 28 13 0,-5-7-13 0,-23-21 10 0,0 0-10 16,18 15 10-16,-6-6-10 0,-12-9 9 0,0 0-9 16,2 7 9-16,-11 7-9 0,9-14 10 0,0 0-10 15,-21 15 10-15,-16 1-10 0,37-16 8 0,0 0-8 16,-53 12 9-16,-23 0-9 0,76-12 8 0,0 0-8 15,-84 16 8-15,-1 1-8 0,85-17 8 0,0 0-8 16,-71 19 8-16,17-2-8 0,54-17 5 0,0 0-5 0,-41 9 6 16,11-5-6-16,30-4 2 0,0 0-2 0,-19-4 2 15,10-1-2-15,9 5 0 0,0 0 0 0,0-9 0 16,9-1 0-16,0 1-1662 0</inkml:trace>
  <inkml:trace contextRef="#ctx0" brushRef="#br0" timeOffset="72753.28">31401 4056 1379 0,'0'0'0'0,"0"0"0"0,12 9 0 16,-12-9 10-16,0 0-10 0,16 16 10 0,9 8-10 15,-25-24 24-15,0 0-24 0,24 33 25 0,-2 3-25 0,-22-36 75 16,0 0-75-16,14 36 76 0,-7-3-76 0,-7-33 55 16,0 0-55-16,3 25 56 0,1-10-56 0,-4-15 56 15,0 0-56-15,0 0 57 0,7-3-57 0,-7 3 50 16,0 0-50-16,7-14 51 0,3-21-51 0,-10 35 39 16,0 0-39-16,11-36 39 0,-2 3-39 0,-9 33 30 0,0 0-30 15,10-33 30-15,8 0-30 0,-18 33 27 0,0 0-27 16,16-24 27-16,-9 8-27 0,-7 16 20 0,0 0-20 15,21-3 21-15,23 6-21 0,-44-3 14 0,0 0-14 16,51 16 15-16,1 20-15 0,-52-36 12 0,0 0-12 0,45 51 13 16,-11 13-13-16,-34-64 8 0,0 0-8 0,19 60 8 15,-12 1-8-15,-7-61 5 0,0 0-5 0,-3 48 5 16,-8-5-5-16,2 2-1618 0</inkml:trace>
  <inkml:trace contextRef="#ctx0" brushRef="#br0" timeOffset="73234.98">30163 5046 695 0,'0'0'0'16,"0"0"0"-16,-16 0 0 0,16 0 97 0,0 0-97 15,-11 0 97-15,11 0-97 0,0 0 137 0,0 0-137 16,0 0 137-16,14 9-137 0,-14-9 55 0,0 0-55 0,16 3 56 16,9 3-56-16,-25-6 52 0,0 0-52 0,46 1 52 15,24-4-52-15,-70 3 43 0,0 0-43 0,102-12 43 16,47-12-43-16,-149 24 43 0,0 0-43 0,185-25 44 16,69-2-44-16,-254 27 42 0,0 0-42 0,291-30 42 15,3 15-42-15,-294 15 38 0,0 0-38 0,281-16 38 16,-27-1-38-16,-254 17 36 0,0 0-36 0,219-12 36 15,-43 5-36-15,-176 7 31 0,0 0-31 0,123 0 31 16,-61 0-31-16,-62 0 25 0,0 0-25 0,34 3 26 16,-22 6-26-16,-12-9 12 0,0 0-12 0,-21 0 13 0,-36-9-13 15,-1 1-1381-15</inkml:trace>
  <inkml:trace contextRef="#ctx0" brushRef="#br0" timeOffset="74236.09">30669 5548 796 0,'0'0'0'0,"0"0"0"0,0 0 0 0,0 0 61 15,0 0-61-15,-23 12 62 0,23-12-62 0,0 0 151 16,0 0-151-16,0 0 151 0,0 0-151 0,0 0 115 16,0 0-115-16,39-5 115 0,44-14-115 0,-83 19 81 0,0 0-81 15,102-17 82-15,12-2-82 0,-114 19 52 0,0 0-52 16,122-12 53-16,12-2-53 0,-134 14 42 0,0 0-42 15,125-12 43-15,-8 1-43 0,-117 11 31 0,0 0-31 16,86-8 32-16,-40 2-32 0,-46 6 14 0,0 0-14 16,23-3 14-16,-9-4-14 0,-14 7 7 0,0 0-7 0,7 2 7 15,-8 10-7-15,-1 0-1372 0</inkml:trace>
  <inkml:trace contextRef="#ctx0" brushRef="#br0" timeOffset="74423.2">31182 5507 1110 0,'0'0'0'0,"0"8"0"15,-2 17 0-15,2-25 19 0,0 0-19 0,-1 39 19 16,1 10-19-16,0-49 27 0,0 0-27 0,5 53 27 16,5-2-27-16,-10-51 67 0,0 0-67 0,11 46 68 0,-2 3-68 15,-9-49 50-15,0 0-50 0,7 52 51 0,0 7-51 16,-7-59 39-16,0 0-39 0,10 50 39 0,5-14-39 15,-1-3-1077-15</inkml:trace>
  <inkml:trace contextRef="#ctx0" brushRef="#br0" timeOffset="74952.5">31752 5972 998 0,'0'0'0'0,"2"11"0"16,3 15 0-16,-5-26 65 0,0 0-65 0,5 39 65 15,0 10-65-15,-5-49 74 0,0 0-74 0,9 48 75 16,7-5-75-16,-16-43 80 0,0 0-80 0,11 42 81 15,-8-2-81-15,-3-40 60 0,0 0-60 0,-5 36 61 16,-9-3-61-16,14-33 48 0,0 0-48 0,-16 31 48 16,5 2-48-16,11-33 38 0,0 0-38 0,-7 26 38 15,6-14-38-15,1-12 45 0,0 0-45 0,1-5 45 16,6-23-45-16,-7 28 39 0,0 0-39 0,11-36 40 16,7-9-40-16,-18 45 33 0,0 0-33 0,21-49 34 15,-2-4-34-15,-19 53 30 0,0 0-30 0,18-61 30 0,-4-6-30 16,-14 67 27-16,0 0-27 0,14-66 27 0,-2 11-27 15,-12 55 28-15,0 0-28 0,13-49 29 0,-6 20-29 16,-7 29 24-16,0 0-24 0,9-19 25 0,3 5-25 16,-12 14 19-16,0 0-19 0,16-12 20 0,3 1-20 15,-19 11 16-15,0 0-16 0,23-5 16 0,4 2-16 16,-27 3 10-16,0 0-10 0,28 3 10 0,-2 9-10 16,-26-12 6-16,0 0-6 0,16 16 6 0,-14 10-6 0,-2-26 4 15,0 0-4-15,-12 31 5 0,-15 2-5 0,27-33 3 16,0 0-3-16,-39 29 4 0,-10-6-4 0,49-23 3 0,0 0-3 15,-53 14 3-15,0-7-3 0,53-7 2 0,0 0-2 16,-46 0 3-16,18-4-3 0,0 1-1678 0</inkml:trace>
  <inkml:trace contextRef="#ctx0" brushRef="#br0" timeOffset="83237.39">21900 9061 718 0,'0'0'0'0,"0"0"0"0,0 0 0 0,0 0 48 16,0 0-48-16,43-36 49 0,10-9-49 16,-53 45 98-16,0 0-98 0,58-52 98 0,-3-9-98 0,-55 61 92 0,0 0-92 15,51-72 93-15,0-22-93 0,-51 94 53 0,0 0-53 16,51-93 54-16,-10 17-54 0,-41 76 23 0,0 0-23 16,24-70 23-16,-25 19-23 0,1 51 34 0,0 0-34 15,-18-45 34-15,-12 13-34 0,30 32 38 0,0 0-38 16,-39-12 39-16,-10 21-39 0,49-9 36 0,0 0-36 0,-51 21 37 15,-2 10-37-15,53-31 33 0,0 0-33 0,-55 28 33 16,13-4-33-16,42-24 26 0,0 0-26 0,-32 21 27 16,14-4-27-16,18-17 28 0,0 0-28 0,-2 22 28 15,17 8-28-15,-15-30 26 0,0 0-26 0,35 31 26 16,27-7-26-16,-62-24 25 0,0 0-25 0,74 16 26 16,17-6-26-16,-91-10 18 0,0 0-18 0,97 19 18 15,-7 17-18-15,-90-36 13 0,0 0-13 0,78 44 13 16,-25 13-13-16,-53-57 11 0,0 0-11 0,28 57 11 15,-24 4-11-15,-4-61 8 0,0 0-8 0,-7 53 9 16,-4 3-9-16,11-56 9 0,0 0-9 0,-2 45 10 16,18-6-10-16,-16-39 5 0,0 0-5 0,35 18 5 0,25-24-5 15,-60 6 5-15,0 0-5 0,73-17 5 0,3-7-5 16,-1 0-1429-16</inkml:trace>
  <inkml:trace contextRef="#ctx0" brushRef="#br0" timeOffset="83837.7">23193 9503 807 0,'0'0'0'0,"0"0"0"15,7-9 0-15,-7 9 62 0,0 0-62 0,20-17 63 16,19-18-63-16,-39 35 97 0,0 0-97 0,44-42 98 0,-2-3-98 16,-42 45 70-16,0 0-70 0,35-48 71 0,-10-13-71 15,-25 61 67-15,0 0-67 0,16-64 68 0,-9-1-68 16,-7 65 83-16,0 0-83 0,-2-59 84 0,-12 19-84 16,14 40 68-16,0 0-68 0,-30-23 68 0,-14 20-68 15,44 3 52-15,0 0-52 0,-51 9 52 0,-4 15-52 16,55-24 37-16,0 0-37 0,-44 36 38 15,16 6-38-15,28-42 21 0,0 0-21 0,-11 43 21 0,22-14-21 16,-11-29 18-16,0 0-18 0,32 25 18 0,22-10-18 0,-54-15 11 16,0 0-11-16,58 9 11 0,6-2-11 0,-64-7 5 15,0 0-5-15,56 5 6 0,-13 2-6 0,-43-7 4 0,0 0-4 16,33 12 4-16,-3 4-4 0,-30-16 2 0,0 0-2 16,25 24 2-16,-13 9-2 0,-12-33 2 0,0 0-2 15,4 36 3-15,-11 0-3 0,7-36 3 0,0 0-3 16,-4 32 3-16,8-12-3 0,-4-20 4 0,0 0-4 15,17 14 5-15,19-7-5 0,-36-7 4 0,0 0-4 16,49 0 5-16,15-12-5 0,-64 12 1 0,0 0-1 0,70-19 1 16,-6-2-1-16,-1 0-1470 0</inkml:trace>
  <inkml:trace contextRef="#ctx0" brushRef="#br0" timeOffset="84092.14">24195 8668 1278 0,'0'0'0'0,"0"0"0"0,11 9 0 15,-11-9 1-15,0 0-1 0,5 5 2 0,2-7-2 16,-7 2 4-16,0 0-4 0,20-6 4 0,18-15-4 15,-38 21 65-15,0 0-65 0,39-21 66 0,-11 9-66 16,-28 12 64-16,0 0-64 0,20-7 64 0,1-2-64 16,-21 9 56-16,0 0-56 0,26 6 57 0,6 16-57 0,-2 1-1186 15</inkml:trace>
  <inkml:trace contextRef="#ctx0" brushRef="#br0" timeOffset="84257.32">24250 8985 1423 0,'0'0'0'0,"7"4"0"16,11-4 0-16,-18 0 47 0,0 0-47 0,23 3 47 15,-2-6-47-15,-21 3 70 0,0 0-70 0,24-7 71 16,8-4-71-16,-32 11 0 0,0 0 0 0,35-7 0 16,11-1 0-16,-5 1-1184 0</inkml:trace>
  <inkml:trace contextRef="#ctx0" brushRef="#br0" timeOffset="88035.05">25368 8597 550 0,'0'0'0'0,"0"0"0"0,0 0 0 0,0 0 58 16,0 0-58-16,0 0 59 0,23 7-59 0,-23-7 136 16,0 0-136-16,37-3 137 0,41-6-137 0,-78 9 126 15,0 0-126-15,88-12 126 0,4-3-126 0,-92 15 69 0,0 0-69 16,91-16 69-16,1 2-69 0,-92 14 14 0,0 0-14 16,88-7 14-16,-15 7-14 0,-73 0 13 0,0 0-13 0,51 0 14 15,-23 0-14-15,0 0-979 0</inkml:trace>
  <inkml:trace contextRef="#ctx0" brushRef="#br0" timeOffset="88852.4">26931 7935 628 0,'0'0'0'0,"0"0"0"16,-5 20 0-16,5-20 57 0,0 0-57 0,-9 26 57 15,-9 16-57-15,18-42 82 0,0 0-82 0,-23 54 82 16,-3 15-82-16,26-69 60 0,0 0-60 0,-27 74 61 16,8 2-61-16,19-76 27 0,0 0-27 0,-16 71 28 15,6-12-28-15,10-59 21 0,0 0-21 0,-11 54 21 16,0-14-21-16,11-40 15 0,0 0-15 0,-8 32 16 16,4-16-16-16,4-16 19 0,0 0-19 0,0 0 19 15,0 0-19-15,0 0 18 0,0 0-18 0,16-24 19 16,3-13-19-16,-19 37 16 0,0 0-16 0,20-43 16 15,-6-7-16-15,-14 50 18 0,0 0-18 0,10-62 18 0,-1-13-18 16,-9 75 31-16,0 0-31 0,7-76 32 0,2 19-32 16,-9 57 42-16,0 0-42 0,7-48 43 0,6 11-43 15,-13 37 43-15,0 0-43 0,7-24 44 0,-2 12-44 16,-5 12 43-16,0 0-43 0,16-7 43 0,17 3-43 16,-33 4 48-16,0 0-48 0,43 6 49 0,1 13-49 15,-44-19 44-15,0 0-44 0,44 26 45 0,2 7-45 16,-46-33 40-16,0 0-40 0,44 36 40 0,3 7-40 15,-47-43 30-15,0 0-30 0,50 43 31 0,1 4-31 0,-51-47 28 16,0 0-28-16,48 38 28 0,-11-10-28 0,-37-28 21 16,0 0-21-16,24 19 21 0,-6-7-21 0,-18-12 17 15,0 0-17-15,12 9 17 0,1-4-17 0,-13-5 14 0,0 0-14 16,10 3 14-16,-10-3-14 0,0 0 12 0,0 0-12 16,7 4 12-16,-7-4-12 0,0 0 11 0,0 0-11 15,-10 5 11-15,-19 2-11 0,29-7 11 0,0 0-11 16,-47 7 12-16,-31 10-12 0,78-17 12 0,0 0-12 0,-91 16 13 15,-10 1-13-15,101-17 12 0,0 0-12 16,-95 21 12-16,17 1-12 0,78-22 6 0,0 0-6 0,-55 14 7 16,27-3-7-16,28-11 2 0,0 0-2 0,-9 3 3 15,9-3-3-15,0 0-1622 0</inkml:trace>
  <inkml:trace contextRef="#ctx0" brushRef="#br0" timeOffset="89268.13">27594 7967 1087 0,'0'0'0'0,"0"0"0"0,13 14 0 16,-13-14 49-16,0 0-49 0,12 18 49 0,4 6-49 0,-16-24 76 15,0 0-76-15,17 24 77 0,8 7-77 0,-25-31 73 16,0 0-73-16,21 31 74 0,-5-1-74 0,-16-30 64 16,0 0-64-16,11 29 64 0,-4 2-64 0,-7-31 57 0,0 0-57 15,2 30 58-15,-6-16-58 0,4-14 53 0,0 0-53 16,-3 7 54-16,3-7-54 0,0 0 41 0,0 0-41 16,7-21 41-16,14-16-41 0,-21 37 34 0,0 0-34 15,28-43 34-15,2 2-34 0,-30 41 29 0,0 0-29 16,32-40 30-16,-2 0-30 0,-30 40 24 0,0 0-24 15,23-29 25-15,-13 11-25 0,-10 18 21 0,0 0-21 0,11-3 22 16,12 3-22-16,-23 0 19 0,0 0-19 0,28 10 20 16,6 13-20-16,-34-23 14 0,0 0-14 0,26 31 14 15,-12 5-14-15,-14-36 12 0,0 0-12 0,5 44 12 16,-5 9-12-16,0-53 9 0,0 0-9 0,4 54 10 16,5-6-10-16,0 2-1625 0</inkml:trace>
  <inkml:trace contextRef="#ctx0" brushRef="#br0" timeOffset="89684.43">26446 8964 1211 0,'0'0'0'16,"7"4"0"-16,11-1 0 0,-18-3 127 0,0 0-127 15,33 2 127-15,18-6-127 0,-51 4 126 0,0 0-126 0,76-12 127 16,37-10-127-16,-113 22 89 0,0 0-89 0,138-24 89 16,29-4-89-16,-167 28 56 0,0 0-56 0,193-36 56 15,20-1-56-15,-213 37 38 0,0 0-38 0,212-40 39 16,-10-3-39-16,-202 43 32 0,0 0-32 0,184-38 32 16,-17 10-32-16,-167 28 26 0,0 0-26 0,135-27 26 15,-44 6-26-15,-91 21 20 0,0 0-20 0,60-12 20 16,-28 5-20-16,-32 7 12 0,0 0-12 0,12 7 13 15,-15 17-13-15,-1 0-1640 0</inkml:trace>
  <inkml:trace contextRef="#ctx0" brushRef="#br0" timeOffset="90136.52">27009 9393 774 0,'0'0'0'15,"0"0"0"-15,10 4 0 0,-10-4 68 0,0 0-68 0,9 3 68 16,3-3-68-16,-12 0 94 0,0 0-94 0,30-3 95 16,29-6-95-16,-59 9 65 0,0 0-65 0,79-12 66 15,16-3-66-15,-95 15 73 0,0 0-73 0,101-18 74 16,1-4-74-16,-102 22 57 0,0 0-57 0,101-21 57 15,-1 4-57-15,-100 17 60 0,0 0-60 0,87-12 60 16,-36 3-60-16,-51 9 58 0,0 0-58 0,32-4 59 0,-13-2-59 16,-19 6 46-16,0 0-46 0,12-2 47 15,-6 4-47-15,-6-2 17 0,0 0-17 0,0 0 17 0,-20 15-17 16,20-15 6-16,0 0-6 0,-35 12 6 0,-22 0-6 16,1 0-1341-16</inkml:trace>
  <inkml:trace contextRef="#ctx0" brushRef="#br0" timeOffset="90318.98">27409 9359 1054 0,'0'0'0'0,"0"0"0"0,7 14 0 0,-7-14 1 16,0 0-1-16,5 19 2 0,-1 2-2 0,-4-21 1 15,0 0-1-15,7 32 2 0,2 24-2 0,-9-56 29 16,0 0-29-16,10 62 29 0,-1 9-29 0,-9-71 69 0,0 0-69 16,9 69 69-16,0-5-69 0,-9-64 80 0,0 0-80 15,9 57 80-15,-4-6-80 0,-5-51 72 0,0 0-72 16,5 46 72-16,2-4-72 0,-7-42 53 0,0 0-53 15,6 34 54-15,-3-16-54 0,1-1-1191 0</inkml:trace>
  <inkml:trace contextRef="#ctx0" brushRef="#br0" timeOffset="90905.13">28122 10207 1099 0,'0'0'0'0,"0"0"0"0,0 10 0 0,0-10 46 15,0 0-46-15,0 0 46 0,0 0-46 0,0 0 79 16,0 0-79-16,14-10 79 0,7-9-79 0,-21 19 70 16,0 0-70-16,28-33 71 0,11-7-71 0,-39 40 48 0,0 0-48 15,37-48 48-15,-3-9-48 0,-34 57 25 0,0 0-25 16,24-56 25-16,-13 11-25 15,-11 45 31-15,0 0-31 0,-2-34 31 0,-10 8-31 0,12 26 31 0,0 0-31 0,-21-19 31 16,-6 8-31-16,27 11 26 0,0 0-26 0,-30-3 26 16,-3 3-26-16,33 0 23 0,0 0-23 0,-30 8 23 15,3 5-23-15,27-13 20 0,0 0-20 0,-23 17 21 16,6 2-21-16,17-19 16 0,0 0-16 0,-13 14 17 16,10-7-17-16,3-7 14 0,0 0-14 0,19 7 14 15,29 1-14-15,-48-8 12 0,0 0-12 0,58 4 13 16,4-4-13-16,-62 0 6 0,0 0-6 0,51 1 7 15,-19 3-7-15,-32-4 4 0,0 0-4 0,28 17 4 16,7 19-4-16,-35-36 5 0,0 0-5 0,30 47 5 16,-7 5-5-16,-23-52 5 0,0 0-5 0,18 52 5 15,-6-9-5-15,-12-43 6 0,0 0-6 0,7 30 6 16,-2-16-6-16,-5-14 10 0,0 0-10 0,21 3 11 0,25-10-11 16,-46 7 12-16,0 0-12 0,55-17 13 0,7-20-13 15,-2 5-1503-15</inkml:trace>
  <inkml:trace contextRef="#ctx0" brushRef="#br0" timeOffset="119962.48">23678 12848 1076 0,'0'0'0'0,"9"7"0"0,11 5 0 0,-20-12 75 15,0 0-75-15,21 15 75 0,0-1-75 0,-21-14 112 16,0 0-112-16,25 17 112 0,3 8-112 0,-28-25 77 16,0 0-77-16,25 26 77 0,-11 1-77 0,-14-27 60 0,0 0-60 15,7 33 60-15,-4 7-60 0,-3-40 54 0,0 0-54 16,0 36 55-16,0-18-55 0,0-18 41 0,0 0-41 15,0 0 41-15,0 0-41 0,0 0 34 0,0 0-34 16,0-14 34-16,4-26-34 0,-4 40 27 0,0 0-27 16,7-45 28-16,3 0-28 0,-10 45 20 0,0 0-20 0,15-42 21 15,0 3-21-15,-15 39 16 0,0 0-16 0,22-37 17 16,-3 6-17-16,-19 31 12 0,0 0-12 0,21-22 12 16,-3 10-12-16,-18 12 9 0,0 0-9 0,23 0 9 15,9 13-9-15,-32-13 8 0,0 0-8 0,35 19 8 16,-5 7-8-16,-30-26 6 0,0 0-6 0,23 33 7 15,-6 11-7-15,-17-44 3 0,0 0-3 0,11 53 3 16,-6 13-3-16,-5-66 0 0,0 0 0 0,0 61 1 16,6-13-1-16,-1 0-1583 0</inkml:trace>
  <inkml:trace contextRef="#ctx0" brushRef="#br0" timeOffset="120471.18">24589 13095 1255 0,'0'0'0'0,"5"-7"0"0,11-12 0 0,-16 19 46 0,0 0-46 15,17-24 46-15,5-4-46 0,-22 28 72 0,0 0-72 16,23-31 72-16,-2-2-72 0,-21 33 77 0,0 0-77 16,16-34 77-16,-2-1-77 0,-14 35 52 0,0 0-52 0,3-35 53 15,-6 3-53-15,3 32 47 0,0 0-47 0,-9-33 48 16,-2 5-48-16,11 28 41 0,0 0-41 0,-9-23 42 16,2 10-42-16,7 13 31 0,0 0-31 0,-8-6 32 15,-5 6-32-15,13 0 28 0,0 0-28 0,-14 9 29 16,-2 10-29-16,16-19 21 0,0 0-21 0,-17 26 22 15,-1 2-22-15,18-28 15 0,0 0-15 0,-12 22 15 16,8-13-15-16,4-9 11 0,0 0-11 0,12 9 11 16,20 6-11-16,-32-15 6 0,0 0-6 0,41 16 7 0,6-6-7 15,-47-10 5-15,0 0-5 0,46 5 5 16,-5-1-5-16,-41-4 4 0,0 0-4 0,33 1 4 0,-6 5-4 16,-27-6 3-16,0 0-3 0,26 10 4 0,6 6-4 15,-32-16 3-15,0 0-3 0,28 15 4 0,-8-3-4 16,-20-12 10-16,0 0-10 0,15 11 11 0,3-1-11 15,-18-10 15-15,0 0-15 0,23 10 16 0,5-3-16 16,-28-7 13-16,0 0-13 0,36-1 13 0,4-11-13 16,-40 12 10-16,0 0-10 0,35-13 11 0,-17 8-11 0,0 0-1656 15</inkml:trace>
  <inkml:trace contextRef="#ctx0" brushRef="#br0" timeOffset="122720.98">22139 13235 483 0,'0'0'0'0,"0"0"0"0,0 0 0 15,0 0 57-15,0 0-57 0,0 0 58 0,15-19-58 16,-15 19 155-16,0 0-155 0,6-17 156 0,6-9-156 0,-12 26 128 16,0 0-128-16,19-36 129 0,11-13-129 15,-30 49 84-15,0 0-84 0,38-48 85 0,6-1-85 0,-44 49 38 16,0 0-38-16,42-48 38 0,6 1-38 0,-48 47 40 15,0 0-40-15,45-57 40 0,-9-14-40 0,-36 71 35 0,0 0-35 16,28-76 35-16,-10 0-35 0,-18 76 39 0,0 0-39 16,5-61 39-16,-12 20-39 0,7 41 34 0,0 0-34 15,-18-28 34-15,-10 7-34 0,28 21 30 0,0 0-30 16,-32-10 31-16,0 10-31 0,32 0 25 0,0 0-25 16,-24 3 26-16,3 1-26 0,21-4 19 15,0 0-19-15,-11 0 20 0,11 0-20 0,0 0 14 0,0 0-14 0,-7 12 14 16,7-12-14-16,0 0 10 0,0 0-10 0,16 7 10 15,26 3-10-15,-42-10 7 0,0 0-7 0,53 11 8 16,0-1-8-16,-53-10 5 0,0 0-5 0,53 12 5 16,-2 4-5-16,-51-16 3 0,0 0-3 0,46 24 3 15,-7 7-3-15,-39-31 1 0,0 0-1 0,33 38 2 16,-5 4-2-16,-28-42 0 0,0 0 0 0,25 46 1 16,-4 8-1-16,-21-54 4 0,0 0-4 0,23 54 5 15,11 3-5-15,-34-57 12 0,0 0-12 0,39 57 12 16,8 2-12-16,-47-59 17 0,0 0-17 0,50 50 17 15,4-19-17-15,-54-31 20 0,0 0-20 0,62 10 21 0,7-29-21 16,-69 19 5-16,0 0-5 0,72-27 5 0,-8-3-5 16,-64 30 0-16,0 0 0 0,45-27 0 0,-18-1 0 15,-4 0-1485-15</inkml:trace>
  <inkml:trace contextRef="#ctx0" brushRef="#br0" timeOffset="123426.77">25756 12578 931 0,'0'0'0'0,"0"0"0"16,0 0 0-16,0 0 63 0,0 0-63 0,18 5 64 15,-11-3-64-15,-7-2 114 0,0 0-114 0,18-2 114 16,22-5-114-16,-40 7 84 0,0 0-84 0,48-9 85 16,1-3-85-16,-49 12 46 0,0 0-46 0,44-8 46 15,-15 1-46-15,-29 7 24 0,0 0-24 0,21 1 25 16,-5 8-25-16,-16-9 7 0,0 0-7 0,8 23 8 15,-9 15-8-15,-1 1-1149 0</inkml:trace>
  <inkml:trace contextRef="#ctx0" brushRef="#br0" timeOffset="123576.76">25785 12889 1222 0,'0'0'0'0,"0"0"0"0,17 9 0 16,-17-9 21-16,0 0-21 0,30 3 22 0,21-10-22 0,-51 7 35 15,0 0-35-15,59-7 35 0,6 4-35 0,-65 3 2 16,0 0-2-16,56-7 2 0,-13-8-2 16,1-1-945-16</inkml:trace>
  <inkml:trace contextRef="#ctx0" brushRef="#br0" timeOffset="124071.19">27002 12723 919 0,'0'0'0'16,"0"0"0"-16,7 19 0 0,-7-19 24 16,0 0-24-16,3 12 25 0,-3-12-25 0,0 0 30 0,0 0-30 15,18 11 31-15,22-3-31 0,-40-8 69 0,0 0-69 16,48 5 70-16,0-6-70 0,-48 1 53 0,0 0-53 0,54-7 53 15,10-4-53-15,-64 11 43 0,0 0-43 0,63-15 44 16,-6-8-44-16,1 1-961 0</inkml:trace>
  <inkml:trace contextRef="#ctx0" brushRef="#br0" timeOffset="124919">28240 12128 449 0,'0'0'0'16,"0"0"0"-16,3 12 0 0,-3-12 18 0,0 0-18 0,-1 24 18 15,-6 26-18-15,7-50 61 0,0 0-61 0,-13 61 62 16,-8 1-62-16,21-62 47 0,0 0-47 0,-21 68 48 16,3-3-48-16,18-65 51 0,0 0-51 0,-19 70 51 15,1 9-51-15,18-79 38 0,0 0-38 0,-16 76 39 16,4-20-39-16,12-56 41 0,0 0-41 0,-9 38 42 15,4-19-42-15,5-19 37 0,0 0-37 0,0 0 38 16,0 0-38-16,0 0 32 0,0 0-32 0,0-26 33 16,10-17-33-16,-10 43 24 0,0 0-24 0,18-59 24 0,5-19-24 15,-23 78 21-15,0 0-21 0,30-78 21 0,2 5-21 16,-32 73 37-16,0 0-37 0,30-69 37 0,-9 3-37 16,-21 66 45-16,0 0-45 0,16-60 46 0,-6 8-46 15,-10 52 48-15,0 0-48 0,9-38 49 0,-4 19-49 16,-5 19 60-16,0 0-60 0,11 0 60 0,8 12-60 15,-19-12 58-15,0 0-58 0,29 26 59 0,11 15-59 0,-40-41 54 16,0 0-54-16,46 47 54 0,0 3-54 16,-46-50 44-16,0 0-44 0,51 47 45 0,6-4-45 0,-57-43 36 15,0 0-36-15,58 42 36 0,0 1-36 0,-58-43 28 16,0 0-28-16,46 42 28 0,-14-8-28 0,-32-34 23 16,0 0-23-16,21 26 24 0,-9-7-24 0,-12-19 18 15,0 0-18-15,11 12 19 0,-4-5-19 0,-7-7 17 0,0 0-17 16,3 7 17-16,-4 4-17 0,1-11 16 0,0 0-16 15,-9 8 17-15,-9 1-17 0,18-9 14 0,0 0-14 0,-26 10 14 16,-13 2-14-16,39-12 14 0,0 0-14 0,-48 14 15 16,-14 0-15-16,62-14 13 0,0 0-13 0,-67 16 13 15,-3-1-13-15,70-15 11 0,0 0-11 0,-71 18 12 16,-1 1-12-16,72-19 10 0,0 0-10 0,-65 17 11 16,10-5-11-16,55-12 4 0,0 0-4 0,-41 5 5 15,20-1-5-15,21-4 0 0,0 0 0 0,0 0 0 16,23-14 0-16,2-2-1670 0</inkml:trace>
  <inkml:trace contextRef="#ctx0" brushRef="#br0" timeOffset="125305.11">28952 12256 1323 0,'0'0'0'0,"0"0"0"0,0 8 0 16,0-8 37-16,0 0-37 0,4 20 38 0,5 16-38 0,-9-36 51 16,0 0-51-16,12 36 52 0,4-3-52 0,-16-33 92 15,0 0-92-15,16 26 93 0,-2 3-93 0,-14-29 60 16,0 0-60-16,11 32 60 0,-4-1-60 0,-7-31 49 16,0 0-49-16,3 27 50 0,-5-6-50 0,2-21 40 0,0 0-40 15,-1 11 40-15,1-11-40 0,0 0 30 0,0 0-30 16,0-16 31-16,8-12-31 0,-8 28 22 0,0 0-22 15,16-34 22-15,9-4-22 0,-25 38 17 0,0 0-17 16,30-47 18-16,4-3-18 0,-34 50 14 0,0 0-14 0,35-49 14 16,0 4-14-16,-35 45 10 0,0 0-10 0,27-31 11 15,-13 16-11-15,-14 15 9 0,0 0-9 0,24 3 10 16,26 20-10-16,-50-23 9 0,0 0-9 0,58 36 9 16,0 11-9-16,-58-47 7 0,0 0-7 0,51 50 7 15,-5 3-7-15,-46-53 8 0,0 0-8 0,32 52 9 16,-18 2-9-16,-14-54 4 0,0 0-4 0,5 48 5 15,-3-4-5-15,0 1-1629 0</inkml:trace>
  <inkml:trace contextRef="#ctx0" brushRef="#br0" timeOffset="125723.15">27522 13512 1412 0,'0'0'0'16,"0"0"0"-16,5-12 0 0,-5 12 100 0,0 0-100 16,18-12 101-16,21-7-101 0,-39 19 117 0,0 0-117 0,67-17 117 15,42-1-117-15,-109 18 73 0,0 0-73 0,139-19 74 16,31-10-74-16,-170 29 32 0,0 0-32 0,220-31 33 16,43-6-33-16,-263 37 28 0,0 0-28 0,291-39 28 15,16-3-28-15,-307 42 23 0,0 0-23 0,303-43 23 16,-12-2-23-16,-291 45 25 0,0 0-25 0,240-40 25 15,-69 11-25-15,-171 29 25 0,0 0-25 0,108-18 25 16,-60 11-25-16,-48 7 12 0,0 0-12 0,21-1 12 16,-21 1-12-16,0 0 0 0,0 0 0 0,-16 8 0 0,-19 10 0 15,-2 2-1654-15</inkml:trace>
  <inkml:trace contextRef="#ctx0" brushRef="#br0" timeOffset="126105.23">28212 13884 1043 0,'0'0'0'16,"0"0"0"-16,0 7 0 0,0-7 28 0,0 0-28 15,0 0 28-15,0 0-28 0,0 0 30 0,0 0-30 16,24 5 31-16,26-1-31 0,-50-4 22 0,0 0-22 0,65 0 22 16,9-5-22-16,-74 5 34 0,0 0-34 0,87-11 34 15,24-3-34-15,-111 14 57 0,0 0-57 0,111-15 58 16,-2-4-58-16,-109 19 56 0,0 0-56 0,108-19 56 15,-8 1-56-15,-100 18 66 0,0 0-66 0,83-12 67 16,-32 5-67-16,-51 7 24 0,0 0-24 0,34-1 24 16,-15-3-24-16,-19 4 10 0,0 0-10 0,7 9 11 15,-12 15-11-15,0 2-1216 0</inkml:trace>
  <inkml:trace contextRef="#ctx0" brushRef="#br0" timeOffset="126305.05">28760 13870 1031 0,'0'0'0'0,"0"0"0"0,-9 7 0 16,9-7 36-16,0 0-36 0,-5 23 36 0,9 15-36 16,-4-38 63-16,0 0-63 0,8 52 64 0,7 8-64 15,-15-60 63-15,0 0-63 0,17 63 63 0,3-1-63 16,-20-62 56-16,0 0-56 0,17 69 56 0,-6 7-56 0,-11-76 50 16,0 0-50-16,10 78 50 0,5-3-50 0,-15-75 42 15,0 0-42-15,15 64 43 0,7-7-43 0,-22-57 32 0,0 0-32 16,17 41 33-16,-6-18-33 0,-1-1-1229 0</inkml:trace>
  <inkml:trace contextRef="#ctx0" brushRef="#br0" timeOffset="126804.4">29360 14487 886 0,'0'0'0'0,"2"13"0"0,3 20 0 15,-5-33 5-15,0 0-5 0,5 38 6 0,2-7-6 16,-7-31 4-16,0 0-4 0,9 26 5 0,4 0-5 0,-13-26 41 16,0 0-41-16,10 25 41 0,-3-8-41 0,-7-17 49 15,0 0-49-15,7 10 49 0,0-3-49 0,-7-7 47 0,0 0-47 16,9-2 48-16,0-10-48 0,-9 12 44 0,0 0-44 15,9-24 44-15,0-10-44 0,-9 34 35 0,0 0-35 16,10-45 36-16,4-13-36 0,-14 58 28 0,0 0-28 16,20-58 28-16,11-1-28 0,-31 59 23 0,0 0-23 15,41-42 24-15,3 23-24 0,-44 19 18 0,0 0-18 0,49 5 18 16,11 25-18-16,-60-30 21 0,0 0-21 0,57 43 22 16,-10 9-22-16,-47-52 22 0,0 0-22 0,38 48 22 15,-12-4-22-15,-26-44 20 0,0 0-20 0,18 41 21 16,-6 2-21-16,-12-43 17 0,0 0-17 0,9 44 17 15,-4-3-17-15,0-1-1171 0</inkml:trace>
  <inkml:trace contextRef="#ctx0" brushRef="#br0" timeOffset="127237.24">30233 14722 1054 0,'0'0'0'0,"0"0"0"0,19-7 0 16,-19 7 43-16,0 0-43 0,16-10 44 0,-2-8-44 15,-14 18 75-15,0 0-75 0,15-22 75 0,0-8-75 16,-15 30 99-16,0 0-99 0,16-41 100 0,-3-16-100 16,-13 57 62-16,0 0-62 0,7-61 62 0,-4-3-62 0,-3 64 47 15,0 0-47-15,-3-54 47 0,-11 18-47 0,14 36 44 16,0 0-44-16,-22-21 44 0,0 13-44 0,22 8 35 0,0 0-35 15,-23 1 36-15,3 12-36 0,20-13 30 0,0 0-30 16,-12 12 31-16,7-4-31 0,5-8 23 0,0 0-23 16,0 0 23-16,0 0-23 0,0 0 16 0,0 0-16 15,14 14 16-15,10 3-16 0,-24-17 13 0,0 0-13 16,30 26 13-16,4 7-13 0,-34-33 9 0,0 0-9 0,39 38 10 16,1 4-10-16,-40-42 6 0,0 0-6 15,35 35 6-15,-10-10-6 0,-25-25 10 0,0 0-10 0,20 21 10 16,-5-2-10-16,-15-19 15 0,0 0-15 0,13 16 15 15,-3-4-15-15,-10-12 18 0,0 0-18 0,15 9 19 16,7-2-19-16,-22-7 15 0,0 0-15 0,36 0 15 16,11-11-15-16,-47 11 8 0,0 0-8 0,55-22 9 15,1-13-9-15,1 0-1588 0</inkml:trace>
  <inkml:trace contextRef="#ctx0" brushRef="#br0" timeOffset="147636">2760 9565 1087 0,'0'0'0'0,"0"0"0"16,0 0 0-16,0 0 52 0,0 0-52 0,29-7 53 15,11-16-53-15,-40 23 102 0,0 0-102 0,62-22 103 16,16-1-103-16,-78 23 78 0,0 0-78 0,84-20 79 0,-6-1-79 16,-78 21 48-16,0 0-48 0,76-24 49 0,-4 5-49 15,-72 19 36-15,0 0-36 0,64-14 37 16,-4-5-37-16,-60 19 25 0,0 0-25 0,52-18 26 0,-11-6-26 16,0 2-1272-16</inkml:trace>
  <inkml:trace contextRef="#ctx0" brushRef="#br0" timeOffset="148363.04">4295 8597 561 0,'0'0'0'0,"0"0"0"15,0 0 0-15,0 0 33 0,0 0-33 0,-3 21 33 16,-3 14-33-16,6-35 68 0,0 0-68 0,-9 48 69 15,-5 15-69-15,14-63 74 0,0 0-74 0,-17 67 74 16,-6 2-74-16,23-69 71 0,0 0-71 0,-23 80 71 16,-4 17-71-16,27-97 74 0,0 0-74 0,-23 97 74 15,1-13-74-15,22-84 60 0,0 0-60 0,-18 66 61 0,9-19-61 16,9-47 45-16,0 0-45 0,-3 29 45 0,3-13-45 16,0-16 36-16,0 0-36 0,0 0 36 0,21-16-36 15,-21 16 25-15,0 0-25 0,23-24 26 0,0-16-26 16,-23 40 21-16,0 0-21 0,26-64 22 0,-1-31-22 15,-25 95 19-15,0 0-19 0,30-100 19 0,-2 3-19 16,-28 97 17-16,0 0-17 0,30-88 18 0,-7-4-18 0,-23 92 26 16,0 0-26-16,17-83 26 0,-8 15-26 15,-9 68 31-15,0 0-31 0,6-48 32 0,-1 17-32 0,-5 31 39 16,0 0-39-16,9-14 39 0,5 14-39 0,-14 0 37 0,0 0-37 16,26 17 38-16,10 23-38 0,-36-40 38 0,0 0-38 15,42 45 39-15,5 10-39 0,-47-55 36 0,0 0-36 16,46 54 36-16,0-2-36 0,-46-52 31 0,0 0-31 15,41 52 32-15,-6-7-32 0,-35-45 26 0,0 0-26 16,32 48 26-16,0-4-26 0,-32-44 12 0,0 0-12 0,26 46 13 16,-7 3-13-16,-19-49 5 0,0 0-5 0,18 43 5 15,-4-7-5-15,-14-36 1 0,0 0-1 0,14 28 2 16,2-4-2-16,-16-24 0 0,0 0 0 0,11 14 1 16,-6-4-1-16,-5-10 0 0,0 0 0 0,0 9 0 15,-2-4 0-15,2-5 0 0,0 0 0 0,-23 11 0 16,-21 4 0-16,44-15 0 0,0 0 0 0,-60 18 0 15,-16-3 0-15,76-15 0 0,0 0 0 0,-81 17 1 16,-19-1-1-16,100-16 1 0,0 0-1 0,-94 16 2 16,18-3-2-16,76-13 1 0,0 0-1 0,-56 13 2 15,26-6-2-15,30-7 0 0,0 0 0 0,-11 0 0 16,11 0 0-16,0 0-1613 0</inkml:trace>
  <inkml:trace contextRef="#ctx0" brushRef="#br0" timeOffset="148872.99">5131 8743 1099 0,'0'0'0'0,"4"8"0"15,1 15 0-15,-5-23 53 0,0 0-53 0,9 33 53 16,0 7-53-16,-9-40 67 0,0 0-67 0,19 45 67 15,7-6-67-15,-26-39 82 0,0 0-82 0,27 37 82 16,-4 1-82-16,-23-38 63 0,0 0-63 0,12 43 63 16,-1-1-63-16,-11-42 43 0,0 0-43 0,3 34 44 15,3-16-44-15,-6-18 42 0,0 0-42 0,0 0 42 0,8-30-42 16,-8 30 37-16,0 0-37 0,9-40 38 0,11-8-38 16,-20 48 29-16,0 0-29 0,23-56 29 15,3-1-29-15,-26 57 24 0,0 0-24 0,30-62 25 0,-2-2-25 16,-28 64 19-16,0 0-19 0,32-59 19 0,3 11-19 15,-35 48 15-15,0 0-15 0,37-26 16 0,4 29-16 16,-41-3 13-16,0 0-13 0,40 24 13 0,5 21-13 16,-45-45 11-16,0 0-11 0,31 51 12 0,-11 8-12 0,-20-59 7 15,0 0-7-15,9 60 8 0,-11 6-8 0,2-66 5 16,0 0-5-16,-7 73 5 0,1 8-5 0,1-2-1534 16</inkml:trace>
  <inkml:trace contextRef="#ctx0" brushRef="#br0" timeOffset="149253.07">3858 10145 1188 0,'0'0'0'0,"0"0"0"16,0-6 0-16,0 6 42 0,0 0-42 0,23-12 42 0,29-7-42 16,-52 19 62-16,0 0-62 0,75-29 63 0,29-14-63 15,-104 43 71-15,0 0-71 0,134-49 71 0,39-3-71 16,-173 52 78-16,0 0-78 0,206-50 79 0,14-2-79 15,-220 52 56-15,0 0-56 0,235-45 56 0,5 0-56 16,-240 45 47-16,0 0-47 0,231-43 47 0,-14 0-47 16,-217 43 31-16,0 0-31 0,189-35 32 0,-36 12-32 0,-153 23 22 15,0 0-22-15,104-8 23 0,-53 15-23 0,-51-7 6 16,0 0-6-16,13 15 6 0,-50 6-6 16,5 0-1457-16</inkml:trace>
  <inkml:trace contextRef="#ctx0" brushRef="#br0" timeOffset="149603.24">4567 10601 852 0,'0'0'0'0,"0"0"0"16,0 11 0-16,0-11 10 0,0 0-10 0,3 7 10 15,11-6-10-15,-14-1 28 0,0 0-28 0,36-5 28 16,18-9-28-16,-54 14 99 0,0 0-99 0,78-20 99 0,26-8-99 16,-104 28 96-16,0 0-96 0,113-31 97 0,21-6-97 15,-134 37 84-15,0 0-84 0,132-38 84 0,-1 0-84 16,-131 38 67-16,0 0-67 0,116-31 68 0,-6 3-68 15,-110 28 50-15,0 0-50 0,86-20 50 0,-24 8-50 16,-62 12 29-16,0 0-29 0,40-6 30 0,-24 6-30 16,-16 0 5-16,0 0-5 0,0 9 5 0,-10 3-5 15,-5 0-1284-15</inkml:trace>
  <inkml:trace contextRef="#ctx0" brushRef="#br0" timeOffset="149773.25">5308 10532 1166 0,'0'0'0'16,"0"11"0"-16,5 13 0 0,-5-24 1 0,0 0-1 16,9 38 1-16,-2 5-1 0,-7-43 1 0,0 0-1 0,10 61 2 15,8 20-2-15,-18-81 35 0,0 0-35 0,18 80 36 16,-1-2-36-16,-17-78 51 0,0 0-51 0,18 69 51 16,-8-9-51-16,-10-60 47 0,0 0-47 0,13 56 47 15,4 1-47-15,-1-4-1019 0</inkml:trace>
  <inkml:trace contextRef="#ctx0" brushRef="#br0" timeOffset="150353.13">6025 11410 987 0,'0'0'0'0,"0"0"0"0,0 12 0 0,0-12 64 15,0 0-64-15,0 22 64 0,6 9-64 0,-6-31 101 0,0 0-101 16,7 42 102-16,-5-4-102 0,-2-38 73 0,0 0-73 16,3 47 73-16,-3 5-73 0,0-52 66 0,0 0-66 15,0 57 67-15,4-7-67 0,-4-50 54 0,0 0-54 16,5 40 55-16,-5-18-55 0,0-22 44 0,0 0-44 0,0 12 44 16,0-12-44-16,0 0 33 0,0 0-33 15,-14-3 33-15,-4-21-33 0,18 24 26 0,0 0-26 0,-14-47 27 16,2-22-27-16,12 69 32 0,0 0-32 0,-6-76 33 15,1 6-33-15,5 70 29 0,0 0-29 0,2-74 30 16,10-11-30-16,-12 85 23 0,0 0-23 0,23-80 23 16,12 15-23-16,-35 65 25 0,0 0-25 0,46-52 26 15,13 15-26-15,-59 37 22 0,0 0-22 0,59-24 22 16,0 12-22-16,-59 12 18 0,0 0-18 0,46 0 18 16,-11 4-18-16,-35-4 17 0,0 0-17 0,23 17 17 15,-14 12-17-15,-9-29 13 0,0 0-13 0,-6 42 13 0,-15 15-13 16,21-57 9-16,0 0-9 0,-37 57 10 0,-16-8-10 15,53-49 8-15,0 0-8 0,-55 32 9 0,4-13-9 16,51-19 3-16,0 0-3 0,-44 4 4 0,21-18-4 16,23 14-5-16,0 0 5 0,-9-29-4 0,9-18 4 15,4-2-1671-15</inkml:trace>
  <inkml:trace contextRef="#ctx0" brushRef="#br0" timeOffset="150723.84">7361 9681 1054 0,'0'0'0'0,"0"0"0"16,0 15 0-16,0-15 3 0,0 0-3 0,0 11 4 16,0-3-4-16,0-8-7 0,0 0 7 0,10-3-7 15,17-6 7-15,-27 9 12 0,0 0-12 0,40-17 12 0,19-2-12 16,-59 19 56-16,0 0-56 0,63-21 57 0,4 2-57 15,-67 19 61-15,0 0-61 0,64-15 62 0,-13 9-62 16,-51 6 46-16,0 0-46 0,44 0 46 0,-18 12-46 16,2 1-990-16</inkml:trace>
  <inkml:trace contextRef="#ctx0" brushRef="#br0" timeOffset="150841.03">7467 10034 1087 0,'0'0'0'0,"7"5"0"0,10 7 0 0,-17-12 20 15,0 0-20-15,32 9 21 0,14-14-21 0,-46 5 42 16,0 0-42-16,58-13 43 0,6-6-43 0,-64 19 7 0,0 0-7 16,63-29 7-16,1-11-7 0,-1 0-861 0</inkml:trace>
  <inkml:trace contextRef="#ctx0" brushRef="#br0" timeOffset="151245.68">8902 9310 1222 0,'0'0'0'0,"0"0"0"0,22 6 0 0,-22-6 10 15,0 0-10-15,31 0 10 0,15-4-10 16,-46 4 31-16,0 0-31 0,64-5 32 0,11-7-32 0,-75 12 62 16,0 0-62-16,90-16 62 0,18-3-62 0,-108 19 32 15,0 0-32-15,115-21 32 0,1-3-32 0,-116 24 21 0,0 0-21 16,113-26 22-16,-5 2-22 0,1 2-1092 0</inkml:trace>
  <inkml:trace contextRef="#ctx0" brushRef="#br0" timeOffset="151988.44">11014 8321 763 0,'0'0'0'0,"0"0"0"0,-9 1 0 0,9-1 20 16,0 0-20-16,-12 16 20 0,-3 13-20 0,15-29 12 15,0 0-12-15,-14 44 13 0,0 9-13 0,14-53 44 16,0 0-44-16,-12 73 45 0,1 24-45 0,11-97 64 0,0 0-64 16,-9 100 65-16,1-12-65 0,8-88 69 0,0 0-69 15,-9 89 69-15,0-6-69 0,9-83 61 0,0 0-61 16,-9 71 62-16,0-26-62 0,9-45 48 0,0 0-48 16,-5 29 49-16,5-15-49 0,0-14 41 0,0 0-41 15,2-10 41-15,10-29-41 0,-12 39 30 0,0 0-30 0,18-51 31 16,7-10-31-16,-25 61 25 0,0 0-25 0,26-71 25 15,0-7-25-15,-26 78 24 0,0 0-24 0,27-88 24 16,-9-6-24-16,-18 94 21 0,0 0-21 0,19-93 21 16,2 17-21-16,-21 76 24 0,0 0-24 0,14-64 24 15,-5 12-24-15,-9 52 29 0,0 0-29 0,5-38 29 16,1 15-29-16,-6 23 33 0,0 0-33 0,8-7 34 16,7 13-34-16,-15-6 34 0,0 0-34 0,22 17 34 15,12 14-34-15,-34-31 36 0,0 0-36 0,37 38 37 16,5 5-37-16,-42-43 35 0,0 0-35 0,48 52 35 0,1 12-35 15,-49-64 28-15,0 0-28 0,59 75 29 0,4 1-29 16,-63-76 24-16,0 0-24 0,60 69 24 0,-7-17-24 16,-53-52 13-16,0 0-13 0,46 40 13 0,-11-14-13 15,-35-26 6-15,0 0-6 0,28 19 7 0,-10-11-7 16,-18-8 3-16,0 0-3 0,9 7 4 0,-9-7-4 16,0 0 2-16,0 0-2 0,9 6 3 0,-9-6-3 15,0 0 2-15,0 0-2 0,-9 3 3 0,-9 1-3 16,18-4 3-16,0 0-3 0,-46 8 3 0,-30 1-3 0,76-9 4 15,0 0-4-15,-93 15 4 0,-4 4-4 0,97-19 7 16,0 0-7-16,-102 18 7 0,1-3-7 0,101-15 0 16,0 0 0-16,-86 14 1 0,36-7-1 0,50-7-1 0,0 0 1 15,-26 4-1-15,17-4 1 0,-3 0-1635 0</inkml:trace>
  <inkml:trace contextRef="#ctx0" brushRef="#br0" timeOffset="152454.13">11795 8447 1099 0,'0'0'0'0,"0"0"0"0,9 9 0 15,-9-9 39-15,0 0-39 0,14 12 40 0,5 5-40 16,-19-17 73-16,0 0-73 0,30 24 74 0,2 7-74 16,-32-31 52-16,0 0-52 0,37 37 53 0,2 4-53 15,-39-41 61-15,0 0-61 0,34 43 62 0,-8-13-62 0,-26-30 48 16,0 0-48-16,12 24 49 0,-5-12-49 0,-7-12 42 15,0 0-42-15,4-10 42 0,-1-27-42 0,-3 37 35 16,0 0-35-16,9-43 35 0,5-2-35 0,-14 45 33 16,0 0-33-16,18-48 34 0,5 1-34 0,-23 47 27 0,0 0-27 15,26-41 27-15,3 8-27 0,-29 33 23 0,0 0-23 16,30-25 23-16,3 10-23 0,-33 15 16 0,0 0-16 16,37 0 16-16,2 8-16 0,-39-8 11 0,0 0-11 15,41 20 12-15,4 4-12 0,-45-24 8 0,0 0-8 16,41 36 9-16,-11 6-9 0,-30-42 1 0,0 0-1 0,19 55 1 15,-6 14-1-15,-13-69 0 0,0 0 0 0,10 61 0 16,-6-20 0-16,-2 3-1474 0</inkml:trace>
  <inkml:trace contextRef="#ctx0" brushRef="#br0" timeOffset="152872.49">10860 9771 774 0,'0'0'0'0,"-9"1"0"0,-17 5 0 16,26-6 45-16,0 0-45 0,-23 7 46 0,9-4-46 15,14-3 38-15,0 0-38 0,-9 2 38 0,9-2-38 0,0 0 23 16,0 0-23-16,0 0 23 0,9-2-23 0,-9 2 25 16,0 0-25-16,25-7 26 0,28-3-26 0,-53 10 25 15,0 0-25-15,75-11 25 0,31 3-25 0,-106 8 45 16,0 0-45-16,129-12 46 0,7-9-46 0,-136 21 84 0,0 0-84 16,150-23 85-16,7-6-85 0,-157 29 89 0,0 0-89 15,169-33 89-15,6-3-89 0,-175 36 68 0,0 0-68 16,155-38 68-16,-17 0-68 0,-138 38 55 0,0 0-55 0,107-33 56 15,-19 8-56-15,-88 25 44 0,0 0-44 16,67-15 45-16,-26 6-45 0,-41 9 24 0,0 0-24 0,21-8 25 16,-7 4-25-16,-14 4 12 0,0 0-12 0,-12 4 13 15,-22 6-13-15,34-10 6 0,0 0-6 0,-44 10 6 16,-10-1-6-16,1-4-1401 0</inkml:trace>
  <inkml:trace contextRef="#ctx0" brushRef="#br0" timeOffset="153214.26">11127 10742 617 0,'0'0'0'0,"0"0"0"0,10-9 0 0,-10 9 0 16,0 0 0-16,21-10 0 0,16-4 0 0,-37 14-1 15,0 0 1-15,50-18 0 0,10 3 0 0,-60 15 45 0,0 0-45 16,79-16 46-16,31-8-46 0,-110 24 58 0,0 0-58 16,118-24 58-16,2 3-58 0,-120 21 91 0,0 0-91 15,118-24 92-15,5-4-92 0,-123 28 94 0,0 0-94 16,113-29 95-16,-25 4-95 0,-88 25 67 0,0 0-67 15,67-24 67-15,-19-2-67 0,-48 26 51 0,0 0-51 0,34-20 51 16,-10 11-51-16,-24 9 33 0,0 0-33 0,16-5 33 16,-9 6-33-16,0 3-1063 0</inkml:trace>
  <inkml:trace contextRef="#ctx0" brushRef="#br0" timeOffset="153406.03">11853 10575 953 0,'0'0'0'0,"-3"7"0"15,-2 14 0-15,5-21 1 0,0 0-1 0,-4 24 2 16,8 1-2-16,-4-25 4 0,0 0-4 0,10 32 4 0,11 13-4 16,-21-45 48-16,0 0-48 0,27 61 49 0,10 12-49 15,-37-73 73-15,0 0-73 0,33 72 74 0,-3-8-74 16,-30-64 73-16,0 0-73 0,20 61 73 0,-13-9-73 16,-7-52 56-16,0 0-56 0,0 54 57 0,-9 6-57 15,9-60 39-15,0 0-39 0,-9 45 39 0,9-17-39 16,0-4-1099-16</inkml:trace>
  <inkml:trace contextRef="#ctx0" brushRef="#br0" timeOffset="153920.87">12698 11493 897 0,'0'0'0'0,"0"0"0"16,9 0 0-16,-9 0 0 0,0 0 0 0,11-4 1 16,3-4-1-16,-14 8-2 0,0 0 2 0,21-25-1 15,0-9 1-15,-21 34 40 0,0 0-40 0,30-49 40 16,9-10-40-16,-39 59 101 0,0 0-101 0,40-60 102 15,5 8-102-15,-45 52 112 0,0 0-112 0,31-49 113 16,-17 13-113-16,-14 36 86 0,0 0-86 0,-3-31 86 0,-20 5-86 16,23 26 62-16,0 0-62 0,-37-16 62 0,-7 13-62 15,44 3 47-15,0 0-47 0,-41 7 48 0,6 7-48 16,35-14 36-16,0 0-36 0,-28 15 37 0,10-3-37 16,18-12 28-16,0 0-28 0,-12 13 28 0,6-1-28 15,6-12 19-15,0 0-19 0,6 17 19 0,10 5-19 16,-16-22 13-16,0 0-13 0,24 18 14 0,12-6-14 15,-36-12 9-15,0 0-9 0,45 12 10 0,17 4-10 16,-62-16 7-16,0 0-7 0,64 22 7 0,-11 9-7 0,-53-31 4 16,0 0-4-16,42 37 5 0,-14 4-5 0,-28-41 4 15,0 0-4-15,21 38 5 0,-12-1-5 0,-9-37 4 16,0 0-4-16,4 29 5 0,1-10-5 16,-5-19 4-16,0 0-4 0,4 12 4 0,6-5-4 0,-10-7 4 15,0 0-4-15,27-3 5 0,13-13-5 0,-40 16 3 0,0 0-3 16,50-33 3-16,1-26-3 0,-2 4-1494 0</inkml:trace>
  <inkml:trace contextRef="#ctx0" brushRef="#br0" timeOffset="154339.66">13548 9340 942 0,'0'0'0'0,"0"0"0"0,16 0 0 0,-16 0 23 16,0 0-23-16,32-4 23 0,25-1-23 0,-57 5 88 16,0 0-88-16,75-7 89 0,15-1-89 0,-90 8 110 0,0 0-110 15,96-13 111-15,4-7-111 0,-100 20 71 0,0 0-71 16,108-21 71-16,5 2-71 0,-113 19 39 0,0 0-39 15,102-17 40-15,-30 10-40 0,-72 7 25 0,0 0-25 16,48-9 25-16,-22 6-25 0,-26 3 16 0,0 0-16 16,16 0 17-16,-9 0-17 0,0 0-1208 0</inkml:trace>
  <inkml:trace contextRef="#ctx0" brushRef="#br0" timeOffset="155272.07">15990 7962 796 0,'0'0'0'0,"0"0"0"15,0 0 0-15,0 0 26 0,0 0-26 0,-18 37 26 0,4 2-26 16,14-39 61-16,0 0-61 0,-18 59 62 0,-3 24-62 16,21-83 64-16,0 0-64 0,-19 87 64 0,-4-4-64 15,23-83 56-15,0 0-56 0,-18 74 56 0,0-10-56 16,18-64 32-16,0 0-32 0,-17 59 32 0,5-5-32 15,12-54 23-15,0 0-23 0,-8 36 23 16,5-15-23-16,3-21 18 0,0 0-18 0,0 0 18 0,9-14-18 16,-9 14 18-16,0 0-18 0,12-31 18 0,7-14-18 15,-19 45 15-15,0 0-15 0,27-59 16 0,5-7-16 0,-32 66 19 16,0 0-19-16,33-81 20 0,8-26-20 0,-41 107 31 16,0 0-31-16,39-99 31 0,-6 21-31 0,-33 78 42 15,0 0-42-15,25-60 42 0,-8 18-42 0,-17 42 49 0,0 0-49 16,11-26 49-16,-6 14-49 0,-5 12 47 0,0 0-47 15,9 0 47-15,12 9-47 0,-21-9 51 0,0 0-51 16,29 20 51-16,6 12-51 0,-35-32 46 0,0 0-46 16,37 38 46-16,7 8-46 0,-44-46 43 0,0 0-43 15,51 54 44-15,13 14-44 0,-64-68 36 0,0 0-36 0,65 65 36 16,0-2-36-16,-65-63 28 0,0 0-28 0,58 50 29 16,-10-14-29-16,-48-36 21 0,0 0-21 0,33 19 21 15,-15-5-21-15,-18-14 14 0,0 0-14 0,-7 10 15 16,-18 3-15-16,25-13 12 0,0 0-12 0,-49 12 13 15,-30-2-13-15,79-10 8 0,0 0-8 0,-92 10 8 16,-9 3-8-16,101-13 5 0,0 0-5 0,-104 12 5 16,-3 0-5-16,107-12 2 0,0 0-2 0,-94 14 3 15,27 1-3-15,67-15 0 0,0 0 0 0,-47 16 0 16,15-4 0-16,32-12-1 0,0 0 1 0,-14 17-1 0,14 11 1 16,0-28-18-16,0 0 18 0,16 21-17 0,14-18 17 15,1 4-1666-15</inkml:trace>
  <inkml:trace contextRef="#ctx0" brushRef="#br0" timeOffset="155704.97">17078 7907 1076 0,'0'0'0'0,"0"0"0"16,4 19 0-16,-4-19 0 0,0 0 0 16,7 21 0-16,5 8 0 0,-12-29 0 0,0 0 0 0,14 36 1 15,0 6-1-15,-14-42 38 0,0 0-38 0,12 45 38 16,-1 7-38-16,-11-52 72 0,0 0-72 0,9 48 72 15,-6-6-72-15,-3-42 107 0,0 0-107 0,2 28 107 16,-2-13-107-16,0-15 81 0,0 0-81 0,0 0 81 16,7-14-81-16,-7 14 61 0,0 0-61 0,13-33 61 15,8-24-61-15,-21 57 47 0,0 0-47 0,30-60 48 16,10 3-48-16,-40 57 36 0,0 0-36 0,50-47 37 0,15 11-37 16,-65 36 23-16,0 0-23 0,70-18 23 0,-2 18-23 15,-68 0 16-15,0 0-16 0,56 14 16 0,-8 12-16 16,-48-26 13-16,0 0-13 0,35 38 13 0,-7 18-13 15,-28-56 9-15,0 0-9 0,18 64 10 0,-9 13-10 16,-9-77 6-16,0 0-6 0,1 77 6 0,-11-20-6 16,1-4-1514-16</inkml:trace>
  <inkml:trace contextRef="#ctx0" brushRef="#br0" timeOffset="157402.78">15566 9163 617 0,'0'0'0'0,"0"0"0"0,0 0 0 15,0 0 42-15,0 0-42 0,0 0 42 0,0 0-42 0,0 0 108 16,0 0-108-16,53-14 108 0,21 6-108 0,-74 8 104 15,0 0-104-15,104-16 104 0,39-8-104 0,-143 24 74 16,0 0-74-16,170-36 74 0,48-9-74 0,-218 45 46 0,0 0-46 16,249-47 46-16,21 5-46 0,-270 42 30 0,0 0-30 15,282-36 31-15,11 0-31 0,-293 36 24 0,0 0-24 16,287-28 25-16,-15 7-25 0,-272 21 18 0,0 0-18 16,228-7 19-16,-45 14-19 0,-183-7 11 0,0 0-11 0,145 9 11 15,-47 7-11-15,1-4-1091 0</inkml:trace>
  <inkml:trace contextRef="#ctx0" brushRef="#br0" timeOffset="159154.64">16058 9736 1110 0,'0'0'0'0,"0"0"0"15,18 0 0-15,-18 0 50 0,0 0-50 0,27-5 50 16,20-7-50-16,-47 12 117 0,0 0-117 0,65-16 118 15,13-8-118-15,-78 24 91 0,0 0-91 0,101-31 92 0,24-2-92 16,-125 33 49-16,0 0-49 0,139-38 50 0,8-4-50 16,-147 42 34-16,0 0-34 0,139-38 35 15,-30 11-35-15,-109 27 13 0,0 0-13 0,80-21 14 0,-34 4-14 16,-46 17 5-16,0 0-5 0,26-11 5 0,-12 6-5 16,-14 5 0-16,0 0 0 0,0 0 1 0,-12 9-1 15,-1-4-1316-15</inkml:trace>
  <inkml:trace contextRef="#ctx0" brushRef="#br0" timeOffset="159338.07">16708 9551 1054 0,'0'0'0'0,"0"0"0"0,1 19 0 0,-1-19 3 16,0 0-3-16,6 21 4 0,2 12-4 0,-8-33 7 0,0 0-7 15,11 43 8-15,3 5-8 0,-14-48 51 0,0 0-51 16,14 57 52-16,-1 8-52 0,-13-65 69 0,0 0-69 15,10 69 69-15,1 22-69 0,-11-91 74 0,0 0-74 0,10 94 74 16,1-18-74-16,-11-76 56 0,0 0-56 0,12 64 57 16,4-19-57-16,0 0-1124 0</inkml:trace>
  <inkml:trace contextRef="#ctx0" brushRef="#br0" timeOffset="159869.57">17297 10172 1099 0,'0'0'0'0,"3"16"0"0,6 20 0 0,-9-36 42 0,0 0-42 16,12 42 43-16,-3 1-43 0,-9-43 99 0,0 0-99 15,9 45 100-15,2 2-100 0,-11-47 69 0,0 0-69 16,10 41 69-16,-1-15-69 0,-9-26 38 0,0 0-38 0,7 17 39 16,-5-8-39-16,-2-9 28 0,0 0-28 0,0 0 29 15,12-22-29-15,-12 22 22 0,0 0-22 0,11-30 23 16,8-17-23-16,-19 47 18 0,0 0-18 0,28-48 18 16,6-2-18-16,-34 50 15 0,0 0-15 0,39-45 15 15,-2 5-15-15,-37 40 11 0,0 0-11 0,35-29 11 16,0 11-11-16,-35 18 15 0,0 0-15 0,34-1 15 15,1 16-15-15,-35-15 15 0,0 0-15 0,32 24 16 16,-9 2-16-16,-23-26 14 0,0 0-14 0,17 37 14 16,-6 13-14-16,-11-50 6 0,0 0-6 0,2 59 7 0,-6 8-7 15,4-67 5-15,0 0-5 0,-9 61 5 0,6-23-5 16,-1 2-1365-16</inkml:trace>
  <inkml:trace contextRef="#ctx0" brushRef="#br0" timeOffset="160338.14">18149 10491 1110 0,'0'0'0'0,"0"0"0"0,-11-6 0 0,11 6 47 0,0 0-47 16,-2-13 47-16,8-17-47 0,-6 30 42 0,0 0-42 0,15-41 42 16,14-3-42-16,-29 44 69 0,0 0-69 0,37-45 69 15,7 0-69-15,-44 45 78 0,0 0-78 0,44-46 78 16,-9-6-78-16,-35 52 63 0,0 0-63 0,25-47 64 16,-13 7-64-16,-12 40 54 0,0 0-54 0,2-27 55 15,-9 6-55-15,7 21 42 0,0 0-42 0,-18-4 42 16,-17 16-42-16,35-12 31 0,0 0-31 0,-33 18 31 15,8 9-31-15,25-27 22 0,0 0-22 0,-16 33 23 16,9 0-23-16,7-33 15 0,0 0-15 0,-2 28 16 16,4-14-16-16,-2-14 13 0,0 0-13 0,19 12 13 0,29 5-13 15,-48-17 8-15,0 0-8 0,55 21 8 0,-2 1-8 16,-53-22 6-16,0 0-6 0,47 25 6 16,-12-3-6-16,-35-22 3 0,0 0-3 0,27 21 4 0,-4-2-4 15,-23-19 7-15,0 0-7 0,21 16 7 0,-2-10-7 16,-19-6 9-16,0 0-9 0,27 2 10 0,8-7-10 15,-35 5 9-15,0 0-9 0,46-10 10 0,5-6-10 16,-51 16 5-16,0 0-5 0,55-14 6 0,-2 2-6 0,0 2-1563 16</inkml:trace>
  <inkml:trace contextRef="#ctx0" brushRef="#br0" timeOffset="164683.31">6911 13573 953 0,'0'0'0'0,"0"0"0"0,0 0 0 0,0 0 91 15,0 0-91-15,0 0 92 0,0 0-92 0,0 0 166 16,0 0-166-16,0 0 167 0,12 48-167 0,-12-48 109 0,0 0-109 16,18 49 109-16,1-1-109 0,-19-48 66 0,0 0-66 15,23 49 67-15,4-11-67 0,-27-38 52 0,0 0-52 16,26 48 53-16,-3 11-53 0,-23-59 25 0,0 0-25 15,14 54 26-15,-1-16-26 0,-5 0-1422 0</inkml:trace>
  <inkml:trace contextRef="#ctx0" brushRef="#br0" timeOffset="165137.19">6292 14763 942 0,'0'0'0'0,"0"0"0"0,9-8 0 0,-9 8 68 16,0 0-68-16,8-9 69 0,5-1-69 0,-13 10 87 0,0 0-87 16,24-12 88-16,21-6-88 0,-45 18 34 0,0 0-34 15,68-22 34-15,36-9-34 0,-104 31 65 0,0 0-65 16,134-40 65-16,15-10-65 0,-149 50 72 0,0 0-72 15,169-56 72-15,32-9-72 0,-201 65 68 0,0 0-68 0,210-63 69 16,-7 11-69-16,-203 52 69 0,0 0-69 0,183-39 69 16,-24 9-69-16,-159 30 51 0,0 0-51 15,116-24 51-15,-43 5-51 0,-73 19 36 0,0 0-36 0,47-12 37 16,-20 3-37-16,-27 9 18 0,0 0-18 16,0 0 19-16,-34 28-19 0,-1 1-1503 0</inkml:trace>
  <inkml:trace contextRef="#ctx0" brushRef="#br0" timeOffset="165524.34">7064 15227 1087 0,'0'0'0'0,"18"-3"0"0,14-6 0 0,-32 9 33 0,0 0-33 15,44-12 33-15,14-5-33 0,-58 17 67 0,0 0-67 0,64-18 67 16,8 3-67-16,-72 15 96 0,0 0-96 0,81-19 96 16,20-5-96-16,-101 24 76 0,0 0-76 0,90-25 77 15,-9 3-77-15,-81 22 65 0,0 0-65 0,68-23 65 16,-15 3-65-16,-53 20 47 0,0 0-47 0,41-20 47 16,-22 0-47-16,-19 20 34 0,0 0-34 0,13-16 34 15,-13 16-34-15,0 0-1383 0</inkml:trace>
  <inkml:trace contextRef="#ctx0" brushRef="#br0" timeOffset="165702.29">7384 15205 1300 0,'0'0'0'0,"0"10"0"0,0 18 0 16,0-28 23-16,0 0-23 0,1 38 23 0,8 7-23 15,-9-45 55-15,0 0-55 0,13 47 55 0,4 1-55 16,-17-48 36-16,0 0-36 0,23 52 37 0,4 2-37 15,-27-54 44-15,0 0-44 0,28 57 45 0,-5 0-45 16,-23-57 37-16,0 0-37 0,21 55 38 0,-3-5-38 16,1-1-1210-16</inkml:trace>
  <inkml:trace contextRef="#ctx0" brushRef="#br0" timeOffset="166220.64">8102 15738 987 0,'0'0'0'0,"0"15"0"16,5 30 0-16,-5-45 28 0,0 0-28 0,5 49 28 0,-1-9-28 15,-4-40 69-15,0 0-69 0,5 39 70 0,7 6-70 16,-12-45 87-16,0 0-87 0,14 45 87 16,-5 2-87-16,-9-47 67 0,0 0-67 0,4 43 67 0,-2-3-67 15,-2-40 65-15,0 0-65 0,0 30 65 0,-2-17-65 16,2-13 53-16,0 0-53 0,0 0 53 0,-16-29-53 15,16 29 40-15,0 0-40 0,-11-40 41 0,-3-13-41 16,14 53 31-16,0 0-31 0,-12-58 31 0,-2 3-31 16,14 55 27-16,0 0-27 0,-6-66 28 0,8-12-28 0,-2 78 28 15,0 0-28-15,13-76 28 0,13 12-28 0,-26 64 26 16,0 0-26-16,32-52 27 0,8 16-27 0,-40 36 23 16,0 0-23-16,51-26 23 0,13 14-23 15,-64 12 21-15,0 0-21 0,62-4 21 0,-8 15-21 0,-54-11 19 0,0 0-19 16,41 17 19-16,-23-3-19 0,-18-14 20 0,0 0-20 15,-13 35 20-15,-33 22-20 0,46-57 17 16,0 0-17-16,-63 60 17 0,-9-11-17 0,72-49 9 0,0 0-9 16,-71 33 10-16,15-23-10 0,-1 0-1629 0</inkml:trace>
  <inkml:trace contextRef="#ctx0" brushRef="#br0" timeOffset="166572.84">9389 14251 852 0,'0'0'0'0,"0"0"0"0,14 4 0 16,-14-4 82-16,0 0-82 0,18 1 83 0,3-2-83 0,-21 1 121 16,0 0-121-16,28-9 122 0,8-7-122 0,-36 16 82 15,0 0-82-15,42-15 82 0,2-6-82 0,-44 21 57 0,0 0-57 16,37-16 58-16,-5 1-58 0,-32 15 40 0,0 0-40 15,32-7 40-15,-1 10-40 0,-31-3 27 0,0 0-27 16,25 7 27-16,-14 0-27 0,1 0-1195 0</inkml:trace>
  <inkml:trace contextRef="#ctx0" brushRef="#br0" timeOffset="166710.2">9465 14589 1188 0,'0'0'0'0,"0"0"0"16,18 19 0-16,-18-19 0 0,0 0 0 0,23 10 0 15,1-12 0-15,-24 2-4 0,0 0 4 0,41-15-4 16,15-13 4-16,-56 28-43 0,0 0 43 0,66-41-42 16,13-18 42-16,2-2-762 0</inkml:trace>
  <inkml:trace contextRef="#ctx0" brushRef="#br0" timeOffset="167052.97">11887 13284 975 0,'0'0'0'15,"0"0"0"-15,-2 7 0 0,2-7 48 0,0 0-48 16,0 8 49-16,0 4-49 0,0-12 109 0,0 0-109 0,5 28 110 16,4 24-110-16,-9-52 75 0,0 0-75 0,14 62 75 15,-1 15-75-15,-13-77 20 0,0 0-20 0,16 74 21 16,-4-8-21-16,-12-66 18 0,0 0-18 0,9 57 19 15,-9 2-19-15,3-2-1080 0</inkml:trace>
  <inkml:trace contextRef="#ctx0" brushRef="#br0" timeOffset="167338.81">11344 14196 1267 0,'0'0'0'0,"0"0"0"0,14 0 0 15,-14 0 31-15,0 0-31 0,19-5 32 0,20-14-32 0,-39 19 63 16,0 0-63-16,63-26 64 0,33-9-64 16,-96 35 105-16,0 0-105 0,116-42 105 0,25-13-105 0,-141 55 49 0,0 0-49 15,166-57 50-15,19 0-50 0,-185 57 51 0,0 0-51 16,187-49 52-16,2 13-52 0,-189 36 47 0,0 0-47 15,171-28 47-15,-12 4-47 0,-159 24 37 0,0 0-37 16,130-19 37-16,-36 5-37 0,-94 14 13 0,0 0-13 16,74-12 14-16,-16 7-14 0,-3 1-1488 0</inkml:trace>
  <inkml:trace contextRef="#ctx0" brushRef="#br0" timeOffset="167702.93">11809 14639 1255 0,'0'0'0'0,"0"0"0"16,9 3 0-16,-9-3 43 0,0 0-43 0,35-1 43 0,34-8-43 0,-69 9 82 16,0 0-82-16,83-11 82 0,-2 3-82 0,-81 8 65 15,0 0-65-15,80-11 65 0,-6-2-65 0,-74 13 41 16,0 0-41-16,70-12 41 0,2 5-41 0,-72 7 6 0,0 0-6 15,59-9 6-15,-17-3-6 0,-42 12 0 0,0 0 0 16,27-11 0-16,-15 8 0 0,-3 0-1237 0</inkml:trace>
  <inkml:trace contextRef="#ctx0" brushRef="#br0" timeOffset="167893.83">12097 14609 1155 0,'0'0'0'0,"0"9"0"16,0 17 0-16,0-26 4 0,0 0-4 0,2 33 5 16,3 1-5-16,-5-34 6 0,0 0-6 0,12 49 6 15,6 13-6-15,-18-62 27 0,0 0-27 0,17 66 27 16,3-4-27-16,-20-62 29 0,0 0-29 0,17 57 30 16,1-8-30-16,-18-49 31 0,0 0-31 0,18 48 32 0,-2-3-32 15,1 0-954-15</inkml:trace>
  <inkml:trace contextRef="#ctx0" brushRef="#br0" timeOffset="168374.81">12698 15302 1435 0,'0'0'0'16,"6"-7"0"-16,11-14 0 0,-17 21 35 0,0 0-35 15,27-28 35-15,1-5-35 0,-28 33 28 0,0 0-28 16,40-34 29-16,10-3-29 0,-50 37 41 0,0 0-41 0,42-36 41 16,-12 1-41-16,-30 35 57 0,0 0-57 0,18-34 57 15,-18 3-57-15,0 31 61 0,0 0-61 0,-14-28 62 16,-18 7-62-16,32 21 54 0,0 0-54 0,-30-12 55 15,7 10-55-15,23 2 46 0,0 0-46 0,-19 9 46 16,1 12-46-16,18-21 36 0,0 0-36 0,-14 21 37 16,7-4-37-16,7-17 25 0,0 0-25 0,0 14 26 15,7 3-26-15,-7-17 17 0,0 0-17 0,19 16 18 16,13-4-18-16,-32-12 12 0,0 0-12 0,37 10 12 16,-2 0-12-16,-35-10 9 0,0 0-9 0,36 13 9 15,-3 2-9-15,-33-15 6 0,0 0-6 0,35 21 7 0,1 5-7 16,-36-26 4-16,0 0-4 0,26 33 4 0,-1 7-4 15,-25-40 4-15,0 0-4 0,21 34 4 0,-10-10-4 16,-11-24 3-16,0 0-3 0,12 16 4 0,6-7-4 16,-18-9 2-16,0 0-2 0,22-9 3 0,16-22-3 15,-38 31 1-15,0 0-1 0,47-37 2 0,13 1-2 16,-60 36-1-16,0 0 1 0,60-31 0 0,-3 9 0 16,-1-1-1685-16</inkml:trace>
  <inkml:trace contextRef="#ctx0" brushRef="#br0" timeOffset="168837.84">14148 13663 886 0,'0'0'0'0,"0"0"0"0,9 10 0 15,-9-10-1-15,0 0 1 0,18 11-1 0,13 2 1 16,-31-13 0-16,0 0 0 0,43 11 0 0,11-11 0 16,-54 0 23-16,0 0-23 0,62-2 23 0,5-1-23 15,-67 3 85-15,0 0-85 0,81-6 86 0,7-6-86 0,-88 12 107 16,0 0-107-16,89-12 107 0,-17 0-107 0,-72 12 78 15,0 0-78-15,58-16 78 0,-17-8-78 0,-41 24 36 0,0 0-36 16,33-24 37-16,-6 0-37 0,-1 3-1098 0</inkml:trace>
  <inkml:trace contextRef="#ctx0" brushRef="#br0" timeOffset="169024.01">14450 13358 1278 0,'0'0'0'0,"0"9"0"16,7 10 0-16,-7-19 10 0,0 0-10 0,10 34 10 15,5 17-10-15,-15-51 27 0,0 0-27 0,14 53 28 16,3-1-28-16,-17-52 38 0,0 0-38 0,23 50 38 16,4-5-38-16,-27-45 47 0,0 0-47 0,37 44 47 15,3-1-47-15,1-2-1083 0</inkml:trace>
  <inkml:trace contextRef="#ctx0" brushRef="#br0" timeOffset="169397.6">16406 12515 1031 0,'0'0'0'0,"0"0"0"15,0-15 0-15,0 15 72 0,0 0-72 0,0-11 72 16,0 11-72-16,0 0 123 0,0 0-123 0,3 23 124 16,8 27-124-16,-11-50 62 0,0 0-62 0,14 59 63 15,4 5-63-15,-18-64 58 0,0 0-58 0,21 64 59 16,-3-9-59-16,-18-55 46 0,0 0-46 0,17 42 47 16,-6-11-47-16,-11-31 23 0,0 0-23 0,10 35 23 15,1 8-23-15,3 0-1293 0</inkml:trace>
  <inkml:trace contextRef="#ctx0" brushRef="#br0" timeOffset="169703.99">15448 13649 1233 0,'0'0'0'0,"0"0"0"0,20-2 0 0,-20 2 32 0,0 0-32 16,26-8 33-16,23-6-33 0,-49 14 45 0,0 0-45 15,69-16 46-15,19-8-46 0,-88 24 64 0,0 0-64 16,112-33 65-16,30-7-65 0,-142 40 62 0,0 0-62 16,157-41 62-16,34-3-62 0,-191 44 81 0,0 0-81 15,212-43 82-15,15 7-82 0,-227 36 69 0,0 0-69 0,238-33 70 16,2 9-70-16,-240 24 49 0,0 0-49 0,221-21 49 15,-33 5-49-15,-188 16 33 0,0 0-33 0,154-12 33 16,-41 4-33-16,1-1-1521 0</inkml:trace>
  <inkml:trace contextRef="#ctx0" brushRef="#br0" timeOffset="170089.15">16222 13967 830 0,'0'0'0'15,"0"0"0"-15,20 11 0 0,-20-11 85 0,0 0-85 16,23 0 85-16,9-9-85 0,-32 9 127 0,0 0-127 16,45-14 127-16,19-5-127 0,-64 19 97 0,0 0-97 15,78-17 98-15,10 3-98 0,-88 14 70 0,0 0-70 16,88-16 71-16,-7-6-71 0,-81 22 53 0,0 0-53 0,76-21 54 15,-4 4-54-15,-72 17 34 0,0 0-34 0,60-12 34 16,-17 3-34-16,-43 9 6 0,0 0-6 0,28-5 6 16,-14 5-6-16,0-4-1273 0</inkml:trace>
  <inkml:trace contextRef="#ctx0" brushRef="#br0" timeOffset="170296.89">16475 14094 1211 0,'0'0'0'0,"0"8"0"0,1 22 0 15,-1-30 50-15,0 0-50 0,8 34 50 0,4-1-50 16,-12-33 61-16,0 0-61 0,19 35 61 0,4 12-61 16,-23-47 38-16,0 0-38 0,27 50 39 0,3 5-39 15,-30-55 43-15,0 0-43 0,24 52 43 0,-2-10-43 16,-22-42 41-16,0 0-41 0,12 29 41 0,-3-15-41 0,1-2-1199 15</inkml:trace>
  <inkml:trace contextRef="#ctx0" brushRef="#br0" timeOffset="170822.37">17134 14514 1155 0,'0'0'0'0,"4"16"0"0,3 20 0 16,-7-36 46-16,0 0-46 0,7 36 46 0,0-13-46 16,-7-23 60-16,0 0-60 0,0 21 61 0,0 1-61 15,0-22 51-15,0 0-51 0,-5 19 51 0,1-8-51 16,4-11 35-16,0 0-35 0,0 0 36 0,-5 8-36 15,5-8 25-15,0 0-25 0,0-7 26 0,5-17-26 0,-5 24 20 16,0 0-20-16,11-31 20 0,3 0-20 0,-14 31 18 16,0 0-18-16,19-36 19 0,6-11-19 0,-25 47 17 15,0 0-17-15,32-42 17 0,5 16-17 0,-37 26 16 16,0 0-16-16,40-12 17 0,12 12-17 0,-52 0 20 0,0 0-20 16,51 12 21-16,-11 11-21 0,-40-23 27 0,0 0-27 15,34 24 27-15,-13-3-27 0,-21-21 29 0,0 0-29 16,14 24 30-16,-9 7-30 0,-5-31 25 0,0 0-25 15,2 28 26-15,-4-7-26 0,2-21 20 0,0 0-20 0,-5 19 21 16,-2 0-21-16,0 0-1427 0</inkml:trace>
  <inkml:trace contextRef="#ctx0" brushRef="#br0" timeOffset="171270.63">17873 14609 1535 0,'0'0'0'0,"13"-3"0"0,20-6 0 16,-33 9 19-16,0 0-19 0,39-24 20 0,-9-19-20 16,-30 43 40-16,0 0-40 0,25-54 41 0,-11-13-41 15,-14 67 85-15,0 0-85 0,9-64 86 0,-13 10-86 16,4 54 56-16,0 0-56 0,-5-40 56 0,0 6-56 15,5 34 45-15,0 0-45 0,-7-21 45 0,1 12-45 16,6 9 37-16,0 0-37 0,0 0 38 0,-10-2-38 0,10 2 26 16,0 0-26-16,0 0 27 0,-7 7-27 0,7-7 20 15,0 0-20-15,0 0 20 0,-4 14-20 0,4-14 13 16,0 0-13-16,0 11 14 0,4 2-14 0,-4-13 10 0,0 0-10 16,8 21 10-16,10 9-10 15,-18-30 7-15,0 0-7 0,21 27 8 0,2-3-8 16,-23-24 4-16,0 0-4 0,23 30 5 0,5 13-5 0,-28-43 3 0,0 0-3 15,30 50 4-15,2 1-4 0,-32-51 3 0,0 0-3 16,27 43 3-16,-8-12-3 0,-19-31 6 0,0 0-6 0,11 22 7 16,-1-6-7-16,-10-16 9 0,0 0-9 0,16 14 9 15,14 1-9-15,-30-15 9 0,0 0-9 0,35 9 10 16,2-16-10-16,-37 7 7 0,0 0-7 0,36-22 7 16,2-16-7-16,1 0-1698 0</inkml:trace>
  <inkml:trace contextRef="#ctx0" brushRef="#br0" timeOffset="189204.49">20027 15508 975 0,'0'0'0'0,"0"0"0"0,0 0 0 15,0 0 63-15,0 0-63 0,18-16 63 0,7-1-63 16,-25 17 156-16,0 0-156 0,42-23 156 0,20-6-156 0,-62 29 128 16,0 0-128-16,74-40 128 0,17-12-128 0,-91 52 73 15,0 0-73-15,108-54 74 0,23 4-74 0,-131 50 40 16,0 0-40-16,135-47 40 0,1 8-40 0,-136 39 36 16,0 0-36-16,127-35 36 0,-25 7-36 0,-102 28 29 15,0 0-29-15,78-19 30 0,-32 9-30 0,-46 10 20 0,0 0-20 16,28-7 20-16,-12 5-20 0,-16 2 10 0,0 0-10 15,0 0 11-15,-18 21-11 0,18-21 3 0,0 0-3 16,-23 19 3-16,-8 4-3 0,-1-1-1511 0</inkml:trace>
  <inkml:trace contextRef="#ctx0" brushRef="#br0" timeOffset="189370.92">20717 15234 1143 0,'0'0'0'0,"0"9"0"16,0 12 0-16,0-21 8 0,0 0-8 0,2 29 8 15,1 4-8-15,-3-33 17 0,0 0-17 0,5 45 17 16,8 17-17-16,-13-62 58 0,0 0-58 0,16 69 59 16,0 1-59-16,-16-70 55 0,0 0-55 0,14 77 55 15,3 17-55-15,-17-94 52 0,0 0-52 0,16 81 53 16,-5-25-53-16,-1-1-1084 0</inkml:trace>
  <inkml:trace contextRef="#ctx0" brushRef="#br0" timeOffset="189905.09">21336 15814 841 0,'0'0'0'0,"0"21"0"16,0 24 0-16,0-45 61 0,0 0-61 0,2 58 61 15,0 5-61-15,-2-63 97 0,0 0-97 0,1 71 98 16,1 8-98-16,-2-79 84 0,0 0-84 0,4 76 85 15,-3-17-85-15,-1-59 49 0,0 0-49 0,-3 52 50 16,-6-7-50-16,9-45 40 0,0 0-40 0,-12 35 40 16,6-16-40-16,6-19 30 0,0 0-30 0,-7 5 30 15,-3-14-30-15,10 9 41 0,0 0-41 0,-6-24 41 0,1-17-41 16,5 41 41-16,0 0-41 0,-2-57 41 16,1-18-41-16,1 75 41 0,0 0-41 0,3-83 41 0,6-2-41 15,-9 85 41-15,0 0-41 0,19-85 41 0,4-3-41 16,-23 88 37-16,0 0-37 0,37-85 38 0,16 8-38 15,-53 77 38-15,0 0-38 0,62-61 39 0,0 26-39 16,-62 35 33-16,0 0-33 0,51-15 33 0,-14 16-33 16,-37-1 29-16,0 0-29 0,26 26 30 0,-8 28-30 0,-18-54 30 15,0 0-30-15,2 62 30 0,-20 8-30 0,18-70 30 16,0 0-30-16,-37 64 30 0,-25-12-30 0,62-52 25 16,0 0-25-16,-63 41 26 0,-1-10-26 0,64-31 9 15,0 0-9-15,-45 21 9 0,25-14-9 0,1 0-1710 0</inkml:trace>
  <inkml:trace contextRef="#ctx0" brushRef="#br0" timeOffset="190144.81">22167 15572 1547 0,'0'0'0'0,"0"0"0"16,19-2 0-16,-19 2 0 0,0 0 0 0,18-5 1 15,-4-1-1-15,-14 6 1 0,0 0-1 0,14-1 1 16,2 1-1-16,-16 0 6 0,0 0-6 0,14 0 7 0,-5 0-7 16,-9 0 5-16,0 0-5 0,0 0 6 0,9 3-6 15,-1 1-1121-15</inkml:trace>
  <inkml:trace contextRef="#ctx0" brushRef="#br0" timeOffset="190289.37">22110 15918 1367 0,'0'0'0'0,"0"0"0"0,16 14 0 16,-16-14 28-16,0 0-28 0,14 8 29 0,6-10-29 0,-20 2 56 16,0 0-56-16,26-12 57 0,9-10-57 0,-35 22 3 15,0 0-3-15,41-30 4 0,8-4-4 0,-1-1-1098 16</inkml:trace>
  <inkml:trace contextRef="#ctx0" brushRef="#br0" timeOffset="190805.15">22729 15385 729 0,'0'0'0'15,"0"0"0"-15,0 0 0 0,0 0 105 0,0 0-105 16,0 0 105-16,0 0-105 0,0 0 166 0,0 0-166 16,0 0 166-16,43-21-166 0,-43 21 108 0,0 0-108 15,49-26 108-15,16-5-108 0,-65 31 47 0,0 0-47 16,76-33 47-16,4 3-47 0,-80 30 27 0,0 0-27 16,84-24 28-16,12 5-28 0,-96 19 44 0,0 0-44 0,93-12 44 15,-17 5-44-15,-76 7 44 0,0 0-44 0,49-3 45 16,-22 1-45-16,-27 2 29 0,0 0-29 0,16 2 29 15,-4 5-29-15,0 0-1344 0</inkml:trace>
  <inkml:trace contextRef="#ctx0" brushRef="#br0" timeOffset="190987.86">23040 15322 1289 0,'0'0'0'0,"0"11"0"0,-2 16 0 16,2-27 48-16,0 0-48 0,0 42 49 0,5 6-49 15,-5-48 88-15,0 0-88 0,9 54 88 0,-3 3-88 16,-6-57 63-16,0 0-63 0,8 71 63 0,3 17-63 16,-11-88 31-16,0 0-31 0,19 85 32 0,8-10-32 15,-27-75 21-15,0 0-21 0,30 60 21 0,3-18-21 16,1-2-1285-16</inkml:trace>
  <inkml:trace contextRef="#ctx0" brushRef="#br0" timeOffset="191256.24">23426 15786 1367 0,'0'0'0'15,"0"0"0"-15,0 0 0 0,0 0 10 0,0 0-10 16,6 17 10-16,4 22-10 0,-10-39 21 0,0 0-21 0,12 34 22 16,-1-17-22-16,-11-17 55 0,0 0-55 0,21 9 56 15,20-7-56-15,-41-2 43 0,0 0-43 0,46-11 44 16,-1-11-44-16,-45 22 38 0,0 0-38 0,43-42 39 15,-10-13-39-15,-33 55 34 0,0 0-34 0,21-55 35 16,-21 4-35-16,0 51 38 0,0 0-38 0,-21-38 39 16,-19 14-39-16,40 24 36 0,0 0-36 0,-53-8 36 15,-4 14-36-15,57-6 34 0,0 0-34 0,-51 21 35 16,9 12-35-16,42-33 9 0,0 0-9 0,-30 31 10 16,16-7-10-16,-2 1-1449 0</inkml:trace>
  <inkml:trace contextRef="#ctx0" brushRef="#br0" timeOffset="191572.95">24024 15032 1323 0,'0'0'0'15,"0"0"0"-15,0 0 0 0,0 0 61 0,0 0-61 16,5 15 62-16,-3 15-62 0,-2-30 104 0,0 0-104 0,2 58 105 16,5 36-105-16,-7-94 52 0,0 0-52 0,12 97 53 15,8-5-53-15,-20-92 36 0,0 0-36 0,24 90 37 16,5-2-37-16,-29-88 28 0,0 0-28 0,24 90 29 15,-8-7-29-15,-16-83 9 0,0 0-9 0,13 67 10 16,-6-23-10-16,0-1-1372 0</inkml:trace>
  <inkml:trace contextRef="#ctx0" brushRef="#br0" timeOffset="192220.57">23927 15629 1255 0,'0'0'0'0,"0"0"0"0,0-9 0 16,0 9 37-16,0 0-37 0,5-7 37 0,3 2-37 15,-8 5 49-15,0 0-49 0,21-9 49 0,23-8-49 16,-44 17 28-16,0 0-28 0,60-17 28 0,19 5-28 16,-79 12 26-16,0 0-26 0,87-9 26 0,-5-3-26 15,-82 12 22-15,0 0-22 0,80-12 23 0,-11-6-23 16,-69 18 28-16,0 0-28 0,51-17 28 0,-19 7-28 16,-32 10 25-16,0 0-25 0,17-7 25 0,-17 7-25 15,0 0 27-15,0 0-27 0,-5-7 28 0,-18 9-28 0,23-2 26 16,0 0-26-16,-27 12 27 0,-3 14-27 0,30-26 25 15,0 0-25-15,-28 31 26 0,2-2-26 0,26-29 25 16,0 0-25-16,-18 31 25 0,11-1-25 0,7-30 18 0,0 0-18 16,4 33 18-16,4 6-18 0,-8-39 9 0,0 0-9 15,11 33 10-15,-2-15-10 0,-9-18 4 0,0 0-4 16,18 1 5-16,11-16-5 0,-29 15 2 0,0 0-2 0,34-24 2 16,-4-9-2-16,-30 33 1 0,0 0-1 15,21-33 1-15,-9-2-1 0,-12 35 0 0,0 0 0 0,2-33 1 16,-12-3-1-16,10 36 0 0,0 0 0 0,-18-33 0 15,-1 7 0-15,19 26 0 0,0 0 0 0,-16-17 0 16,9 10 0-16,7 7 0 0,0 0 0 0,0 0 1 16,-2 7-1-16,2-7 2 0,0 0-2 0,16 17 3 15,19 13-3-15,-35-30 6 0,0 0-6 0,46 29 7 16,5-1-7-16,-51-28 11 0,0 0-11 0,51 22 11 16,-3-5-11-16,-48-17 13 0,0 0-13 0,44 13 14 15,-11-8-14-15,-33-5 14 0,0 0-14 0,36-5 15 16,4-14-15-16,-40 19 15 0,0 0-15 0,39-28 15 15,-2-7-15-15,-37 35 15 0,0 0-15 0,27-46 16 0,-3-20-16 16,-24 66 13-16,0 0-13 0,13-78 14 0,-17-9-14 16,4 87 16-16,0 0-16 0,-10-86 16 0,-5 10-16 15,15 76 18-15,0 0-18 0,-15-66 19 0,-5 11-19 16,20 55 18-16,0 0-18 0,-23-40 18 0,7 21-18 16,16 19 27-16,0 0-27 0,-15 7 27 0,-3 25-27 15,18-32 29-15,0 0-29 0,-16 47 30 0,5 9-30 16,11-56 31-16,0 0-31 0,-5 67 31 0,3 16-31 0,2-83 26 15,0 0-26-15,6 88 27 0,8 2-27 0,-14-90 21 16,0 0-21-16,17 85 21 0,8-5-21 0,-25-80 14 16,0 0-14-16,25 78 15 0,-2-13-15 0,-2 3-1857 0</inkml:trace>
  <inkml:trace contextRef="#ctx0" brushRef="#br0" timeOffset="193093.65">25573 15461 819 0,'0'0'0'0,"0"0"0"15,19 3 0-15,-19-3 129 0,0 0-129 16,16 4 130-16,-2 1-130 0,-14-5 136 0,0 0-136 0,21 14 137 15,13 8-137-15,-34-22 58 0,0 0-58 0,32 26 59 16,-11-2-59-16,-21-24 45 0,0 0-45 0,19 33 46 16,-1 9-46-16,-18-42 41 0,0 0-41 0,12 47 42 15,-6-2-42-15,-6-45 39 0,0 0-39 0,-2 31 40 16,-7-5-40-16,9-26 33 0,0 0-33 0,-12 12 34 16,-4-14-34-16,16 2 30 0,0 0-30 0,-14-17 31 15,5-13-31-15,9 30 22 0,0 0-22 0,-7-38 23 16,3-3-23-16,4 41 18 0,0 0-18 0,0-42 18 15,7-1-18-15,-7 43 16 0,0 0-16 0,14-43 17 0,6 1-17 16,-20 42 14-16,0 0-14 0,26-36 14 0,6 10-14 16,-32 26 10-16,0 0-10 0,37-12 11 0,11 15-11 15,-48-3 11-15,0 0-11 0,49 14 12 0,-3 10-12 16,-46-24 10-16,0 0-10 0,37 28 11 16,-9 1-11-16,-28-29 10 0,0 0-10 0,21 38 10 0,-8 9-10 15,-13-47 9-15,0 0-9 0,9 52 10 0,-8 3-10 16,-1-55 9-16,0 0-9 0,0 40 9 0,0-14-9 0,0-26 8 15,0 0-8-15,0 12 9 0,0-12-9 0,0 0 7 16,0 0-7-16,6-13 7 0,4-22-7 0,-10 35 6 16,0 0-6-16,14-45 6 0,2-5-6 0,-16 50 4 0,0 0-4 15,18-50 4-15,1 1-4 0,-19 49 2 0,0 0-2 16,21-41 2-16,1-1-2 0,-22 42 2 0,0 0-2 16,19-29 3-16,-1 16-3 0,-18 13 3 0,0 0-3 15,24 6 3-15,17 16-3 0,-41-22 3 0,0 0-3 0,42 31 4 16,-12-5-4-16,-30-26 6 0,0 0-6 0,16 40 7 15,-12 15-7-15,-4-55 7 0,0 0-7 0,-4 68 8 16,-8 10-8-16,12-78 8 0,0 0-8 0,-13 62 8 16,8-27-8-16,0-4-1613 0</inkml:trace>
  <inkml:trace contextRef="#ctx0" brushRef="#br0" timeOffset="194118.06">26580 15641 1211 0,'0'0'0'0,"0"0"0"0,4 12 0 0,-4-12 73 0,0 0-73 15,3 7 74-15,-3-7-74 0,0 0 122 16,0 0-122-16,18-4 122 0,8-6-122 0,-26 10 104 0,0 0-104 16,37-16 104-16,9-4-104 0,-46 20 55 0,0 0-55 15,44-25 56-15,4-4-56 0,-48 29 37 0,0 0-37 16,40-29 38-16,-15 4-38 0,-25 25 31 0,0 0-31 0,5-27 31 15,-24-4-31-15,19 31 22 0,0 0-22 0,-30-28 23 16,-11 12-23-16,41 16 20 0,0 0-20 0,-42 0 20 16,3 19-20-16,39-19 16 0,0 0-16 0,-33 31 16 15,6 9-16-15,27-40 12 0,0 0-12 0,-16 45 12 16,15 7-12-16,1-52 9 0,0 0-9 0,10 56 9 16,11 6-9-16,-21-62 7 0,0 0-7 0,34 57 7 15,12-16-7-15,-46-41 5 0,0 0-5 0,60 33 6 16,17-8-6-16,-77-25 4 0,0 0-4 0,82 12 5 15,-14-17-5-15,-68 5 4 0,0 0-4 0,59-20 5 16,-12-12-5-16,-47 32 4 0,0 0-4 0,42-47 4 0,-3-9-4 16,-39 56 4-16,0 0-4 0,29-57 5 0,-15 7-5 15,-14 50 6-15,0 0-6 0,0-45 6 0,-11 9-6 16,11 36 6-16,0 0-6 0,-18-21 7 0,-3 16-7 16,21 5 8-16,0 0-8 0,-26 9 9 0,-2 15-9 15,28-24 7-15,0 0-7 0,-25 36 8 0,5 9-8 16,20-45 5-16,0 0-5 0,-14 52 5 0,6 5-5 15,8-57 3-15,0 0-3 0,0 49 3 0,5-13-3 16,-5-36 0-16,0 0 0 0,7 24 0 0,0-8 0 0,-7-16-1 16,0 0 1-16,14 5 0 0,14-10 0 0,-28 5-6 15,0 0 6-15,30-24-5 0,0-23 5 0,-30 47-19 16,0 0 19-16,30-50-18 0,-2-8 18 0,-28 58-21 0,0 0 21 16,23-50-21-16,-9 12 21 0,-14 38-15 0,0 0 15 15,11-31-14-15,-2 16 14 0,-9 15-10 0,0 0 10 16,7-6-9-16,0 10 9 0,-7-4-5 0,0 0 5 0,19 14-4 15,15 20 4-15,-34-34-1 0,0 0 1 0,37 38 0 16,-9-8 0-16,-28-30 0 0,0 0 0 0,23 29 1 16,2 2-1-16,-25-31 3 0,0 0-3 0,21 30 3 15,-7-18-3-15,-14-12 4 0,0 0-4 0,14-5 5 16,9-14-5-16,-23 19 6 0,0 0-6 0,23-32 6 16,0 0-6-16,-23 32 5 0,0 0-5 0,21-32 5 15,-3 6-5-15,-18 26 5 0,0 0-5 0,16-19 6 16,-6 11-6-16,-10 8 5 0,0 0-5 0,13 0 5 15,4 8-5-15,-17-8 5 0,0 0-5 0,21 19 5 16,4 14-5-16,-25-33 4 0,0 0-4 0,23 37 5 0,-7-6-5 16,-16-31 4-16,0 0-4 0,12 24 4 0,-3-10-4 15,-9-14 4-15,0 0-4 0,9 9 4 0,3-6-4 16,-12-3 2-16,0 0-2 0,21-3 3 0,13-11-3 16,-34 14 1-16,0 0-1 0,33-28 1 0,-3-3-1 15,-30 31 1-15,0 0-1 0,29-30 1 0,-6 10-1 16,-23 20 1-16,0 0-1 0,19-12 2 0,-5 5-2 15,-14 7 4-15,0 0-4 0,12-2 4 0,-1 4-4 0,-11-2 9 16,0 0-9-16,12 19 9 0,8 22-9 0,-20-41 7 16,0 0-7-16,16 47 8 0,-13-9-8 0,-3-38 5 15,0 0-5-15,2 28 6 0,0-13-6 16,-1 1-1710-16</inkml:trace>
  <inkml:trace contextRef="#ctx0" brushRef="#br0" timeOffset="194726.27">29219 15890 875 0,'0'0'0'0,"0"0"0"0,3 9 0 15,-3-9 154-15,0 0-154 0,0 0 154 0,9-2-154 16,-9 2 173-16,0 0-173 0,9-17 174 0,10-15-174 15,-19 32 45-15,0 0-45 0,23-41 46 0,0-11-46 0,-23 52 47 16,0 0-47-16,21-59 47 0,-5-3-47 0,-16 62 39 16,0 0-39-16,11-66 40 0,-8-1-40 0,-3 67 31 15,0 0-31-15,-1-73 32 0,-6-3-32 0,7 76 34 0,0 0-34 16,-9-66 35-16,-4 21-35 0,13 45 28 16,0 0-28-16,-10-29 29 0,3 18-29 0,7 11 24 0,0 0-24 15,-7 14 24-15,-4 29-24 0,11-43 21 0,0 0-21 16,-9 61 21-16,6 13-21 0,3-74 15 0,0 0-15 15,2 75 15-15,6-8-15 0,-8-67 13 0,0 0-13 16,16 69 13-16,7 8-13 0,-23-77 11 0,0 0-11 0,28 71 11 16,4-16-11-16,-32-55 8 0,0 0-8 15,44 45 9-15,16-10-9 0,-60-35 7 0,0 0-7 0,64 19 7 16,-1-19-7-16,-63 0 6 0,0 0-6 0,57-18 7 16,-13-18-7-16,-44 36 6 0,0 0-6 0,33-45 7 15,-10-5-7-15,-23 50 5 0,0 0-5 0,20-38 6 16,-8 13-6-16,-12 25 5 0,0 0-5 0,9-10 5 15,-9 10-5-15,0 0 4 0,0 0-4 0,12 10 4 16,-1 11-4-16,-11-21 3 0,0 0-3 0,12 24 4 16,-1-5-4-16,-11-19 2 0,0 0-2 0,7 16 2 15,-6-9-2-15,1 0-1626 0</inkml:trace>
  <inkml:trace contextRef="#ctx0" brushRef="#br0" timeOffset="194858.27">29873 15495 1491 0,'0'0'0'0,"0"0"0"0,0-6 0 16,0 6 24-16,0 0-24 0,0 0 25 0,0-6-25 0,0 6 41 16,0 0-41-16,0 0 42 0,7 0-42 0,-7 0 0 15,0 0 0-15,7 0 1 0,4 2-1 0,0 0-1158 16</inkml:trace>
  <inkml:trace contextRef="#ctx0" brushRef="#br0" timeOffset="195473.11">30254 15532 1278 0,'0'0'0'0,"0"0"0"16,-12-18 0-16,12 18 24 0,0 0-24 0,-16-19 24 15,-5-13-24-15,21 32 52 0,0 0-52 0,-20-40 53 16,6-10-53-16,14 50 78 0,0 0-78 0,-5-56 79 16,10-3-79-16,-5 59 64 0,0 0-64 0,11-53 64 15,1 15-64-15,-12 38 55 0,0 0-55 0,11-26 56 16,-6 14-56-16,-5 12 46 0,0 0-46 0,7 1 46 15,4 13-46-15,-11-14 37 0,0 0-37 0,12 38 37 16,4 37-37-16,-16-75 28 0,0 0-28 0,14 86 29 16,-5 4-29-16,-9-90 24 0,0 0-24 0,5 99 24 15,-1 22-24-15,-4-121 20 0,0 0-20 0,3 112 21 0,-1-9-21 16,-2-103 14-16,0 0-14 0,4 91 15 16,-3-15-15-16,-1-76 5 0,0 0-5 0,2 57 6 0,3-22-6 15,-5-35 0-15,0 0 0 0,20 17 0 0,17-15 0 16,-37-2-10-16,0 0 10 0,39-12-9 0,-6-16 9 15,-33 28-23-15,0 0 23 0,21-38-23 0,-15-5 23 16,-6 43-19-16,0 0 19 0,-7-47-18 0,-13-5 18 16,20 52-10-16,0 0 10 0,-25-53-9 0,-3-4 9 15,28 57-4-15,0 0 4 0,-26-51-4 0,3 17 4 16,23 34 0-16,0 0 0 0,-21-23 1 0,3 16-1 0,18 7 8 16,0 0-8-16,-9 0 9 0,6 12-9 0,3-12 16 0,0 0-16 15,1 9 16-15,3-2-16 0,-4-7 19 0,0 0-19 16,25 9 19-16,36 5-19 0,-61-14 16 15,0 0-16-15,74 10 17 0,-6-14-17 0,-68 4 14 0,0 0-14 16,56-13 15-16,-10-19-15 0,-46 32 12 0,0 0-12 16,37-36 13-16,-9 2-13 0,-28 34 14 0,0 0-14 0,18-30 15 15,-15 4-15-15,-3 26 15 0,0 0-15 0,-7-19 15 16,-7 9-15-16,14 10 15 0,0 0-15 0,-19 0 16 16,-6 12-16-16,25-12 16 0,0 0-16 0,-23 22 16 15,5 9-16-15,18-31 16 0,0 0-16 0,-5 42 16 16,17 3-16-16,-12-45 16 0,0 0-16 0,20 42 16 15,-2-16-16-15,-18-26 12 0,0 0-12 0,33 24 12 16,27 9-12-16,-60-33 6 0,0 0-6 0,76 26 7 16,12-14-7-16,-88-12 2 0,0 0-2 0,86 0 2 15,-10-14-2-15,-2-3-1779 0</inkml:trace>
  <inkml:trace contextRef="#ctx0" brushRef="#br0" timeOffset="195787.87">31182 15094 1580 0,'0'0'0'16,"0"0"0"-16,4 14 0 0,-4-14 10 0,0 0-10 16,0 22 10-16,-6 13-10 0,6-35 11 0,0 0-11 0,-3 55 12 15,5 23-12-15,-2-78 45 0,0 0-45 0,5 85 45 16,5-4-45-16,-10-81 46 0,0 0-46 0,13 76 46 16,-1 2-46-16,-12-78 37 0,0 0-37 0,11 75 38 15,-4-10-38-15,-7-65 34 0,0 0-34 0,5 52 35 16,-1-26-35-16,-1 2-1402 0</inkml:trace>
  <inkml:trace contextRef="#ctx0" brushRef="#br0" timeOffset="196006.37">31168 15599 1311 0,'0'0'0'0,"0"0"0"16,2-15 0-16,-2 15 31 0,0 0-31 0,7-16 31 0,3-5-31 16,-10 21 69-16,0 0-69 0,21-20 69 0,13 1-69 15,-34 19 30-15,0 0-30 0,46-16 30 0,14-1-30 16,-60 17 39-16,0 0-39 0,55-11 40 0,-11 10-40 15,-44 1 43-15,0 0-43 0,40 13 43 0,4 19-43 16,-44-32 49-16,0 0-49 0,39 36 49 0,-16 0-49 16,-23-36 40-16,0 0-40 0,14 33 41 0,-5-2-41 0,-9-31 34 15,0 0-34-15,3 33 34 0,-1-5-34 16,-2-28 22-16,0 0-22 0,2 21 23 0,3-9-23 0,1-4-1461 16</inkml:trace>
  <inkml:trace contextRef="#ctx0" brushRef="#br0" timeOffset="196124.07">31618 15255 1222 0,'0'0'0'16,"0"0"0"-16,-2-24 0 0,2 24 1 0,0 0-1 0,-2-19 1 15,0 5-1-15,2 14-8 0,0 0 8 16,0-9-8-16,0 9 8 0,0 0-846 0</inkml:trace>
  <inkml:trace contextRef="#ctx0" brushRef="#br0" timeOffset="196710.02">31852 15461 1054 0,'0'0'0'0,"6"7"0"15,6 12 0-15,-12-19 2 0,0 0-2 0,12 22 2 16,-3 1-2-16,-9-23 51 0,0 0-51 0,5 14 51 16,2-1-51-16,-7-13 103 0,0 0-103 0,8 11 104 15,-1-4-104-15,-7-7 101 0,0 0-101 0,8 3 102 0,5-3-102 16,-13 0 91-16,0 0-91 0,16-10 92 0,3-9-92 15,-19 19 68-15,0 0-68 0,18-23 68 0,-2 3-68 16,-16 20 51-16,0 0-51 0,15-23 52 0,-2 14-52 16,-13 9 39-16,0 0-39 0,7-1 39 0,-7 1-39 15,0 0 32-15,0 0-32 0,7 8 32 0,-2-1-32 16,-5-7 23-16,0 0-23 0,9 11 24 0,2 4-24 0,-11-15 16 16,0 0-16-16,8 18 16 0,-1-5-16 0,-7-13 11 15,0 0-11-15,7 9 12 0,1-7-12 0,-8-2 8 0,0 0-8 16,12 0 9-16,9-2-9 0,-21 2 5 0,0 0-5 15,28-5 5-15,11-9-5 0,-39 14 6 0,0 0-6 16,39-17 6-16,-6-6-6 0,-33 23 5 0,0 0-5 16,30-22 6-16,-5 3-6 0,-25 19 5 0,0 0-5 15,23-14 6-15,-4 5-6 0,-19 9 5 0,0 0-5 16,18-5 5-16,-2 3-5 0,-16 2 5 0,0 0-5 16,18 4 5-16,10 6-5 0,-28-10 4 0,0 0-4 0,33 14 5 15,3 0-5-15,-36-14 5 0,0 0-5 0,31 12 5 16,-8-2-5-16,-23-10 5 0,0 0-5 0,25 5 6 15,8-1-6-15,-33-4 5 0,0 0-5 0,34-4 6 16,-4-4-6-16,-30 8 7 0,0 0-7 0,23-16 8 16,-9-6-8-16,-14 22 8 0,0 0-8 0,9-26 8 15,-6-5-8-15,-3 31 9 0,0 0-9 0,-3-28 10 16,-6 9-10-16,9 19 11 0,0 0-11 0,-16-4 11 16,-9 18-11-16,25-14 12 0,0 0-12 0,-22 24 13 0,0 11-13 15,22-35 12-15,0 0-12 0,-14 36 12 0,12-3-12 16,2-33 11-16,0 0-11 0,8 26 11 0,6-3-11 15,-14-23 5-15,0 0-5 0,21 19 5 0,9-2-5 16,-30-17 2-16,0 0-2 0,35 14 2 0,6-2-2 16,-1 0-1827-16</inkml:trace>
  <inkml:trace contextRef="#ctx0" brushRef="#br0" timeOffset="197816.2">23892 16497 1054 0,'0'0'0'16,"0"0"0"-16,0 0 0 0,0 0 46 0,0 0-46 16,-32 37 47-16,16 9-47 0,16-46 96 0,0 0-96 15,-9 58 96-15,6 4-96 0,3-62 89 0,0 0-89 16,2 50 90-16,3-19-90 0,-5-31 49 0,0 0-49 15,16 30 49-15,14 6-49 0,-30-36 28 0,0 0-28 0,32 31 29 16,-8-15-29-16,-24-16 25 0,0 0-25 16,27 0 26-16,12-12-26 0,-39 12 24 0,0 0-24 0,44-26 24 15,0-16-24-15,-44 42 21 0,0 0-21 0,37-54 21 16,-11-11-21-16,-26 65 17 0,0 0-17 0,2-66 18 16,-27 12-18-16,25 54 16 0,0 0-16 0,-42-41 17 15,-11 13-17-15,53 28 16 0,0 0-16 0,-53-14 16 16,9 13-16-16,44 1 14 0,0 0-14 0,-39 10 14 0,4 12-14 15,35-22 12-15,0 0-12 0,-28 25 13 0,12-3-13 16,16-22 13-16,0 0-13 0,-2 23 13 0,13 3-13 16,-11-26 12-16,0 0-12 0,23 26 12 0,12-2-12 15,-35-24 9-15,0 0-9 0,44 12 10 0,9-10-10 16,-53-2 7-16,0 0-7 0,63-14 8 0,15-19-8 16,-78 33 6-16,0 0-6 0,78-42 6 0,-15-4-6 0,-63 46 5 15,0 0-5-15,49-49 6 0,-17 2-6 0,-32 47 5 16,0 0-5-16,18-50 5 0,-11-7-5 0,-7 57 5 15,0 0-5-15,-2-54 5 0,-8 8-5 0,10 46 9 0,0 0-9 16,-13-31 10-16,6 17-10 0,7 14 15 0,0 0-15 16,-7 8 16-16,-2 24-16 0,9-32 18 0,0 0-18 15,-7 46 19-15,4 15-19 0,3-61 21 0,0 0-21 16,3 73 22-16,6 11-22 0,-9-84 18 0,0 0-18 16,12 96 18-16,-1 6-18 0,-11-102 19 0,0 0-19 0,14 102 20 15,2 0-20-15,-16-102 18 0,0 0-18 0,21 97 19 16,4-4-19-16,-25-93 15 0,0 0-15 0,26 75 16 15,-8-30-16-15,-18-45 13 0,0 0-13 0,23 26 14 16,-4-14-14-16,-19-12 3 0,0 0-3 0,20-4 3 16,-4-15-3-16,-16 19 1 0,0 0-1 0,0-28 1 15,-18-11-1-15,18 39 0 0,0 0 0 0,-30-44 1 16,-9 3-1-16,39 41 0 0,0 0 0 0,-42-35 0 16,3 9 0-16,39 26 1 0,0 0-1 0,-32-19 2 15,11 11-2-15,21 8 3 0,0 0-3 0,-7-6 4 16,12 0-4-16,-5 6 4 0,0 0-4 0,23-11 4 0,23-10-4 15,-46 21 3-15,0 0-3 0,65-26 3 0,22-6-3 16,1-1-1761-16</inkml:trace>
  <inkml:trace contextRef="#ctx0" brushRef="#br0" timeOffset="202939.79">25587 16664 863 0,'0'0'0'0,"0"0"0"0,26 19 0 0,-26-19 66 0,0 0-66 16,18 15 67-16,-6 1-67 0,-12-16 118 0,0 0-118 15,9 24 119-15,-3 21-119 0,-6-45 94 0,0 0-94 16,0 48 95-16,-15-8-95 0,15-40 57 0,0 0-57 16,-17 30 57-16,-11-10-57 0,28-20 38 0,0 0-38 0,-29 13 38 15,6-15-38-15,23 2 31 0,0 0-31 0,-12-12 31 16,10-11-31-16,2 23 22 0,0 0-22 0,7-29 23 15,9-8-23-15,-16 37 18 0,0 0-18 0,30-36 18 16,7 5-18-16,-37 31 14 0,0 0-14 0,44-21 15 16,-1 11-15-16,-43 10 14 0,0 0-14 0,35-4 14 15,-9 8-14-15,-26-4 12 0,0 0-12 0,25 10 13 16,9 7-13-16,-34-17 11 0,0 0-11 0,28 16 12 16,-11-7-12-16,-17-9 14 0,0 0-14 0,13 7 14 15,-1 0-14-15,-12-7 14 0,0 0-14 0,16 5 15 0,3-4-15 16,-19-1 15-16,0 0-15 0,22-8 16 0,1-16-16 15,-23 24 13-15,0 0-13 0,21-35 14 0,-4-7-14 16,-17 42 16-16,0 0-16 0,20-41 16 0,-1 5-16 16,-19 36 16-16,0 0-16 0,18-26 17 15,-1 13-17-15,-17 13 14 0,0 0-14 0,23 4 14 0,13 17-14 16,-36-21 11-16,0 0-11 0,37 29 11 0,-6 7-11 0,-31-36 10 16,0 0-10-16,25 40 10 0,-4 0-10 15,-21-40 8-15,0 0-8 0,16 42 8 0,-7-4-8 0,-9-38 4 16,0 0-4-16,11 39 4 0,4 10-4 0,-15-49 3 15,0 0-3-15,15 38 3 0,-5-22-3 0,1-3-1545 0</inkml:trace>
  <inkml:trace contextRef="#ctx0" brushRef="#br0" timeOffset="203160.19">26614 16580 1166 0,'0'0'0'0,"0"0"0"16,0 16 0-16,0-16 0 0,0 0 0 0,1 16 0 15,1 4 0-15,-2-20-16 0,0 0 16 0,4 33-16 16,3 14 16-16,-7-47 20 0,0 0-20 0,7 43 21 16,0-13-21-16,-7-30 54 0,0 0-54 0,2 24 55 15,-1 2-55-15,-1-26 58 0,0 0-58 0,0 22 59 16,0-8-59-16,0 0-991 0</inkml:trace>
  <inkml:trace contextRef="#ctx0" brushRef="#br0" timeOffset="203295.12">26677 16444 1244 0,'0'0'0'0,"0"0"0"0,-7-9 0 16,7 9 25-16,0 0-25 0,-7-7 25 0,0 4-25 0,7 3 45 15,0 0-45-15,-7-2 46 0,0-1-46 0,7 3 3 16,0 0-3-16,-11-2 4 0,11 2-4 0,0 0-984 15</inkml:trace>
  <inkml:trace contextRef="#ctx0" brushRef="#br0" timeOffset="203756.26">27051 16587 606 0,'0'0'0'0,"2"7"0"16,3 9 0-16,-5-16 103 0,0 0-103 0,5 29 103 15,2 18-103-15,-7-47 129 0,0 0-129 0,6 43 129 0,-5-12-129 16,-1-31 92-16,0 0-92 0,0 26 93 0,0 2-93 16,0-28 72-16,0 0-72 0,2 26 72 0,-2-9-72 15,0-17 53-15,0 0-53 0,0 12 54 0,0-5-54 16,0-7 39-16,0 0-39 0,0 0 40 0,11-26-40 16,-11 26 33-16,0 0-33 0,12-32 33 0,4-10-33 15,-16 42 26-15,0 0-26 0,18-48 27 16,5-8-27-16,-23 56 25 0,0 0-25 0,30-48 25 0,8 18-25 0,-38 30 19 15,0 0-19-15,39-12 20 0,-2 16-20 0,-37-4 22 0,0 0-22 16,37 20 23-16,4 17-23 0,-41-37 20 16,0 0-20-16,32 41 21 0,-13 1-21 0,-19-42 11 0,0 0-11 15,7 40 12-15,-9 1-12 0,2-41 5 0,0 0-5 16,-5 38 5-16,-4-8-5 0,2-1-1374 0</inkml:trace>
  <inkml:trace contextRef="#ctx0" brushRef="#br0" timeOffset="204337.31">27608 16574 785 0,'0'0'0'0,"0"0"0"15,-14 10 0-15,14-10 68 0,0 0-68 0,-10 17 69 0,6 18-69 16,4-35 116-16,0 0-116 0,2 43 116 0,5 6-116 16,-7-49 75-16,0 0-75 0,9 38 75 0,0-16-75 15,-9-22 41-15,0 0-41 0,17 21 42 0,17 7-42 16,-34-28 27-16,0 0-27 0,40 20 27 0,10-13-27 16,-50-7 28-16,0 0-28 0,51-1 29 0,-3-12-29 15,-48 13 26-15,0 0-26 0,38-22 27 0,-11-13-27 0,-27 35 26 16,0 0-26-16,12-41 26 0,-15-4-26 15,3 45 30-15,0 0-30 0,-20-47 31 0,-19 0-31 0,39 47 28 16,0 0-28-16,-49-36 29 0,-9 15-29 0,58 21 22 16,0 0-22-16,-51-10 23 0,17 5-23 0,34 5 20 15,0 0-20-15,-21-2 20 0,16 2-20 0,5 0 18 16,0 0-18-16,5-2 19 0,14-5-19 0,-19 7 11 0,0 0-11 16,37-10 12-16,22-6-12 0,-59 16 8 0,0 0-8 15,65-12 9-15,2 9-9 0,-67 3 6 0,0 0-6 16,56 3 7-16,-17 4-7 0,-39-7 7 0,0 0-7 0,37 21 8 15,7 19-8-15,-44-40 14 0,0 0-14 0,41 50 15 16,-11 4-15-16,-30-54 18 0,0 0-18 0,16 51 18 16,-15-7-18-16,-1-44 18 0,0 0-18 0,-7 38 19 15,-7-9-19-15,14-29 18 0,0 0-18 0,-12 19 19 16,3-12-19-16,9-7 15 0,0 0-15 0,0 0 16 16,4-17-16-16,-4 17 13 0,0 0-13 0,16-23 14 15,12-11-14-15,-28 34 10 0,0 0-10 0,33-45 10 16,10-12-10-16,-43 57 8 0,0 0-8 0,42-59 8 0,-7 12-8 15,-35 47 6-15,0 0-6 0,28-33 6 0,-6 18-6 16,-22 15 0-16,0 0 0 0,21-9 1 0,2 4-1 16,0 0-1558-16</inkml:trace>
  <inkml:trace contextRef="#ctx0" brushRef="#br0" timeOffset="204511.03">28628 16539 1423 0,'0'0'0'0,"-2"12"0"0,-5 16 0 0,7-28 21 16,0 0-21-16,-3 40 22 0,4 6-22 0,-1-46 81 15,0 0-81-15,4 40 82 0,-1-17-82 0,-3-23 62 16,0 0-62-16,4 19 62 0,-1 0-62 0,-3-19 30 0,0 0-30 16,6 20 31-16,1-1-31 0,0 0-1301 0</inkml:trace>
  <inkml:trace contextRef="#ctx0" brushRef="#br0" timeOffset="204673.41">28684 16366 1222 0,'0'0'0'0,"0"0"0"16,-7 2 0-16,7-2 32 0,0 0-32 0,-10 3 32 16,-4-1-32-16,14-2 32 0,0 0-32 0,-11 0 32 15,11 0-32-15,0 0 0 0,0 0 0 0,11-4 1 16,8-6-1-16,0 0-954 0</inkml:trace>
  <inkml:trace contextRef="#ctx0" brushRef="#br0" timeOffset="204887.72">29014 16208 1379 0,'0'0'0'0,"-3"9"0"15,-6 8 0-15,9-17 6 0,0 0-6 0,-5 25 6 0,6 7-6 0,-1-32 9 16,0 0-9-16,9 37 9 0,7 3-9 0,-16-40 64 16,0 0-64-16,16 50 65 0,-4 10-65 0,-12-60 56 0,0 0-56 15,7 68 57-15,-7 8-57 0,0-76 47 0,0 0-47 16,-1 74 48-16,-3-10-48 0,4-64 37 16,0 0-37-16,-2 49 37 0,0-20-37 0,1 1-1305 0</inkml:trace>
  <inkml:trace contextRef="#ctx0" brushRef="#br0" timeOffset="205289.21">29000 16657 1311 0,'0'0'0'0,"0"0"0"15,7 12 0-15,-7-12 4 0,0 0-4 0,9 7 5 16,5-13-5-16,-14 6 9 0,0 0-9 0,25-10 10 16,17-4-10-16,-42 14 40 0,0 0-40 0,46-19 40 15,-4-8-40-15,-42 27 43 0,0 0-43 0,41-28 44 16,-6 4-44-16,-35 24 46 0,0 0-46 0,30-19 47 15,-9 6-47-15,-21 13 60 0,0 0-60 0,16-6 61 16,-7 6-61-16,-9 0 66 0,0 0-66 0,7 6 67 16,-2 8-67-16,-5-14 54 0,0 0-54 0,7 28 55 0,2 17-55 15,-9-45 51-15,0 0-51 0,9 42 52 16,-2-22-52-16,-7-20 43 0,0 0-43 0,7 12 43 0,6-5-43 16,-13-7 41-16,0 0-41 0,26-3 41 0,15-11-41 15,-41 14 31-15,0 0-31 0,42-24 32 0,2-13-32 16,-44 37 25-16,0 0-25 0,39-38 26 0,-9 5-26 15,-30 33 22-15,0 0-22 0,23-22 22 0,-9 15-22 0,-14 7 17 16,0 0-17-16,9 5 18 0,-2 11-18 0,-7-16 23 16,0 0-23-16,0 36 23 0,-7 30-23 0,7-66 23 15,0 0-23-15,-14 71 24 0,-4-7-24 0,18-64 22 16,0 0-22-16,-18 64 22 0,1 3-22 0,17-67 12 0,0 0-12 16,-13 75 13-16,6 1-13 0,7-76 6 0,0 0-6 15,-3 73 6-15,1-16-6 0,0-2-1890 0</inkml:trace>
  <inkml:trace contextRef="#ctx0" brushRef="#br0" timeOffset="205863.19">30528 16994 1345 0,'0'0'0'0,"0"0"0"0,24-29 0 0,-24 29 25 15,0 0-25-15,20-25 25 0,6 3-25 0,-26 22 18 16,0 0-18-16,27-19 18 0,-6 0-18 0,-21 19 64 0,0 0-64 16,17-14 64-16,-2 7-64 0,-15 7 50 0,0 0-50 15,8-2 50-15,-8 2-50 0,0 0 42 0,0 0-42 16,0 0 42-16,7 4-42 0,-7-4 34 0,0 0-34 15,0 0 34-15,0 0-34 0,0 0 24 0,0 0-24 0,0 0 25 16,0 0-25-16,0 0 16 0,0 0-16 0,-10 0 17 16,1 2-17-16,9-2 13 0,0 0-13 0,-9 3 14 15,0 0-14-15,9-3 9 0,0 0-9 0,-10 4 10 16,-1-1-10-16,11-3 6 0,0 0-6 0,-9 4 6 16,1-1-6-16,8-3 4 0,0 0-4 0,0 0 4 15,-7 7-4-15,7-7 1 0,0 0-1 0,0 0 2 16,0 0-2-16,0 0 0 0,0 0 0 0,0 0 1 15,0 0-1-15,0 0 0 0,0 0 0 0,7 5 0 16,-7-5 0-16,0 0 0 0,0 0 0 0,0 0 0 16,0 0 0-16,0 0-2 0,0 0 2 0,7 0-1 15,-7 0 1-15,0 0-8 0,0 0 8 0,7 0-8 0,-7 0 8 16,0 0-1398-16</inkml:trace>
  <inkml:trace contextRef="#ctx0" brushRef="#br0" timeOffset="207126.09">30558 16401 852 0,'0'0'0'0,"0"0"0"16,-22 12 0-16,22-12 0 0,0 0 0 0,-19 13 0 15,-2 8 0-15,21-21 15 0,0 0-15 0,-21 37 16 16,0 23-16-16,21-60 50 0,0 0-50 0,-16 71 50 15,9 5-50-15,7-76 55 0,0 0-55 0,1 68 56 16,8-18-56-16,-9-50 51 0,0 0-51 0,16 47 52 16,11 5-52-16,-27-52 41 0,0 0-41 0,35 46 41 15,5-16-41-15,-40-30 42 0,0 0-42 0,53 17 43 16,9-12-43-16,-62-5 41 0,0 0-41 0,69-10 41 0,7-18-41 16,-76 28 37-16,0 0-37 0,74-33 38 0,-5 6-38 15,-69 27 32-15,0 0-32 0,56-30 33 0,-17-4-33 16,-39 34 32-16,0 0-32 0,28-42 32 0,-9-8-32 15,-19 50 28-15,0 0-28 0,13-52 29 0,-11-3-29 16,-2 55 24-16,0 0-24 0,-6-45 25 0,-6 19-25 0,12 26 24 16,0 0-24-16,-20-6 24 0,-11 24-24 0,31-18 19 15,0 0-19-15,-37 31 19 0,-4 10-19 0,41-41 20 16,0 0-20-16,-40 45 20 0,6-7-20 0,34-38 13 16,0 0-13-16,-23 33 13 0,11-8-13 0,12-25 9 0,0 0-9 15,-6 17 10-15,5-9-10 0,1-8 6 0,0 0-6 16,12 6 6-16,20-1-6 0,-32-5 4 0,0 0-4 15,39 0 5-15,3-9-5 0,-42 9 3 0,0 0-3 16,41-17 4-16,-6-9-4 0,-35 26 4 0,0 0-4 16,28-33 4-16,-14-5-4 0,-14 38 5 0,0 0-5 0,9-36 6 15,-4 8-6-15,-5 28 7 0,0 0-7 0,2-16 7 16,-2 16-7-16,0 0 9 0,0 0-9 0,0 0 10 16,7 16-10-16,-7-16 11 15,0 0-11-15,11 22 11 0,6 11-11 0,-17-33 11 0,0 0-11 0,23 32 11 16,5-7-11-16,-28-25 12 0,0 0-12 0,39 21 13 15,19-3-13-15,-58-18 10 0,0 0-10 0,57 10 10 16,-13-12-10-16,-44 2 9 0,0 0-9 0,34-12 9 16,-8-9-9-16,-26 21 8 0,0 0-8 0,18-31 9 15,-10-7-9-15,-8 38 8 0,0 0-8 0,2-45 9 0,-7-5-9 16,5 50 10-16,0 0-10 0,-9-47 10 0,0 9-10 16,9 38 9-16,0 0-9 0,-7-29 10 0,2 15-10 15,5 14 8-15,0 0-8 0,0 0 8 0,0 0-8 16,0 0 8-16,0 0-8 0,0 0 8 0,9 2-8 15,-9-2 6-15,0 0-6 0,0 0 7 0,7 3-7 16,-7-3 5-16,0 0-5 0,10 12 5 0,20 19-5 16,-30-31 5-16,0 0-5 0,34 40 6 0,-6 7-6 15,-28-47 9-15,0 0-9 0,21 45 10 0,-3-9-10 0,-18-36 11 16,0 0-11-16,12 26 12 0,-1-12-12 0,-11-14 13 16,0 0-13-16,10 10 14 0,3-3-14 0,-13-7 13 0,0 0-13 15,23 2 13-15,14-4-13 0,-37 2 13 16,0 0-13-16,42-14 14 0,2-15-14 0,-44 29 12 0,0 0-12 15,41-40 12-15,-10-5-12 0,-31 45 13 0,0 0-13 16,23-47 13-16,-8 2-13 0,-15 45 12 0,0 0-12 0,10-39 12 16,-5 6-12-16,-5 33 11 0,0 0-11 0,6-24 11 15,-1 10-11-15,-5 14 7 0,0 0-7 0,0 0 7 16,0 0-7-16,0 0 5 0,0 0-5 0,9-2 6 16,-9 2-6-16,0 0 3 0,0 0-3 0,14 12 4 15,-5 4-4-15,-9-16 2 0,0 0-2 0,12 24 2 16,6 5-2-16,-18-29 0 0,0 0 0 0,17 33 1 15,-1 0-1-15,-16-33 0 0,0 0 0 0,14 30 1 16,-3-10-1-16,-11-20 0 0,0 0 0 0,7 14 0 16,0-7 0-16,-7-7 0 0,0 0 0 0,14 2 0 15,9-7 0-15,-23 5-2 0,0 0 2 0,25-16-1 16,-6-13 1-16,-19 29-14 0,0 0 14 0,18-33-13 16,-8 2 13-16,-10 31-51 0,0 0 51 0,7-26-51 0,-1 7 51 15,-6 19-77-15,0 0 77 0,3-11-76 0,-3 11 76 16,0 0-58-16,0 0 58 0,0 0-57 0,0 19 57 15,0-19-41-15,0 0 41 0,-1 33-40 0,-3 7 40 16,4-40-19-16,0 0 19 0,-4 40-18 0,4-7 18 16,0-33-6-16,0 0 6 0,0 26-6 0,0-7 6 0,0-19-2 15,0 0 2-15,2 13-1 0,0-4 1 0,-2-9 0 16,0 0 0-16,9 2 0 0,12-11 0 0,0 1-1422 16</inkml:trace>
  <inkml:trace contextRef="#ctx0" brushRef="#br0" timeOffset="207270.94">32260 16373 1345 0,'0'0'0'16,"0"0"0"-16,3-12 0 0,-3 12 20 0,0 0-20 16,2-11 20-16,-2 3-20 0,0 8 64 0,0 0-64 15,0 0 65-15,0 0-65 0,0 0 44 0,0 0-44 0,0 0 44 16,5 7-44-16,-5-7 19 0,0 0-19 0,0 0 19 16,4 8-19-16,-1 1-1170 0</inkml:trace>
  <inkml:trace contextRef="#ctx0" brushRef="#br0" timeOffset="207906.31">32498 16615 1121 0,'0'0'0'0,"0"0"0"16,0-12 0-16,0 12 26 0,0 0-26 0,3-16 27 16,6-6-27-16,-9 22 13 0,0 0-13 0,11-28 14 0,-2-1-14 15,-9 29 92-15,0 0-92 0,7-28 92 0,0-1-92 16,-7 29 80-16,0 0-80 0,5-23 80 0,-7 8-80 15,2 15 73-15,0 0-73 0,0 0 73 0,-9 5-73 16,9-5 60-16,0 0-60 0,-10 19 61 0,-8 9-61 16,18-28 50-16,0 0-50 0,-17 36 50 0,4 12-50 15,13-48 41-15,0 0-41 0,-5 49 42 0,8-11-42 0,-3-38 28 16,0 0-28-16,8 28 29 0,-3-11-29 0,-5-17 21 16,0 0-21-16,16 12 22 0,19 2-22 0,-35-14 9 15,0 0-9-15,49 5 10 0,15-14-10 0,-64 9 4 16,0 0-4-16,67-20 5 0,2-15-5 0,-69 35 1 0,0 0-1 15,61-40 2-15,-6-3-2 0,-55 43 0 0,0 0 0 16,46-38 0-16,-7 8 0 0,-39 30 1 0,0 0-1 16,30-17 2-16,-11 10-2 0,-19 7 4 0,0 0-4 15,11 7 4-15,-4 12-4 0,-7-19 12 0,0 0-12 0,3 33 13 16,-1 7-13-16,-2-40 19 16,0 0-19-16,2 36 20 0,1-12-20 0,-3-24 20 0,0 0-20 0,6 16 21 15,1-7-21-15,-7-9 22 0,0 0-22 0,17 7 23 16,17-1-23-16,-34-6 20 0,0 0-20 0,40 2 21 15,1-10-21-15,-41 8 17 0,0 0-17 0,41-18 17 16,-6-8-17-16,-35 26 6 0,0 0-6 0,33-31 7 16,-3-5-7-16,-30 36 1 0,0 0-1 0,27-37 2 15,-6 5-2-15,-21 32 0 0,0 0 0 0,14-28 1 16,-7 12-1-16,-7 16 0 0,0 0 0 0,0 0 0 0,0 0 0 16,0 0 0-16,0 0 0 0,-3 9 1 0,1 8-1 15,2-17 2-15,0 0-2 0,2 26 2 0,3 12-2 16,-5-38 6-16,0 0-6 0,11 45 7 0,4 11-7 15,-15-56 13-15,0 0-13 0,16 52 13 0,-7-18-13 16,-9-34 24-16,0 0-24 0,2 28 24 0,-11 3-24 16,9-31 21-16,0 0-21 0,-26 24 22 0,-20-15-22 0,46-9 20 15,0 0-20-15,-60 2 21 0,-11-4-21 16,71 2 17-16,0 0-17 0,-63-4 17 0,13-1-17 0,50 5 3 16,0 0-3-16,-31-7 3 0,22-1-3 0,9 8-5 15,0 0 5-15,12-9-4 0,25 6 4 0,0-1-1880 0</inkml:trace>
  <inkml:trace contextRef="#ctx0" brushRef="#br0" timeOffset="-16420.88">20851 7611 124 0,'0'0'0'0,"0"0"0"15,0 0 0-15,0 0 3 0,0 0-3 0,7 28 3 16,-2 1-3-16,-5-29 18 0,0 0-18 0,7 40 18 0,2 14-18 15,-9-54 35-15,0 0-35 0,11 64 35 0,1 7-35 16,-12-71 55-16,0 0-55 0,14 72 55 0,-5 6-55 16,-9-78 47-16,0 0-47 0,11 88 47 0,1 21-47 15,-12-109 48-15,0 0-48 0,9 118 48 0,1-7-48 16,-10-111 44-16,0 0-44 0,13 116 45 0,1 8-45 16,-14-124 45-16,0 0-45 0,16 135 46 0,0 18-46 15,-16-153 43-15,0 0-43 0,14 157 43 0,7-5-43 16,-21-152 51-16,0 0-51 0,21 146 52 0,7-1-52 0,-28-145 61 15,0 0-61-15,32 146 62 0,0-1-62 0,-32-145 67 16,0 0-67-16,31 135 68 0,-6-19-68 0,-25-116 66 16,0 0-66-16,25 119 67 0,0 6-67 0,-25-125 54 15,0 0-54-15,24 116 54 0,1-16-54 0,-25-100 44 0,0 0-44 16,23 95 45-16,-2 1-45 0,-21-96 38 0,0 0-38 16,23 88 39-16,2-10-39 0,-25-78 32 0,0 0-32 15,23 57 33-15,-11-23-33 0,-12-34 15 0,0 0-15 16,9 21 15-16,-2-9-15 0,-7-12 6 0,0 0-6 0,14 0 7 15,12-10-7-15,-26 10 2 0,0 0-2 0,23-26 3 16,-12-26-3-16,-1-2-1203 0</inkml:trace>
  <inkml:trace contextRef="#ctx0" brushRef="#br0" timeOffset="-14643.62">21082 7748 147 0,'0'0'0'0,"11"0"0"15,19 0 0-15,-30 0 14 0,0 0-14 0,38 0 14 0,6 0-14 16,-44 0 23-16,0 0-23 0,50 0 24 0,5-7-24 16,-55 7 56-16,0 0-56 0,67-5 57 0,12-4-57 15,-79 9 42-15,0 0-42 0,83-4 43 0,-6-2-43 16,-77 6 30-16,0 0-30 0,85-6 30 0,12-2-30 16,-97 8 25-16,0 0-25 0,104-11 25 0,11 3-25 15,-115 8 39-15,0 0-39 0,125-16 40 0,18-1-40 16,-143 17 37-16,0 0-37 0,150-19 37 0,21-2-37 15,-171 21 33-15,0 0-33 0,180-21 33 0,5 2-33 16,-185 19 27-16,0 0-27 0,189-24 28 0,0-5-28 16,-189 29 21-16,0 0-21 0,187-35 21 0,8-1-21 0,-195 36 14 15,0 0-14-15,201-38 15 0,2 1-15 0,-203 37 10 16,0 0-10-16,210-36 11 0,9 0-11 0,-219 36 8 16,0 0-8-16,222-37 8 0,4 1-8 0,-226 36 10 0,0 0-10 15,229-28 10-15,-1-3-10 0,-228 31 13 0,0 0-13 16,226-26 14-16,-6 4-14 0,-220 22 16 0,0 0-16 15,215-23 17-15,-5 1-17 0,-210 22 19 0,0 0-19 0,207-18 20 16,-12 3-20-16,-195 15 19 0,0 0-19 0,191-16 19 16,-9 7-19-16,-182 9 16 0,0 0-16 0,174-7 16 15,-5 6-16-15,-169 1 18 0,0 0-18 0,172 0 18 16,-3 1-18-16,-169-1 17 0,0 0-17 0,171 4 18 16,4-1-18-16,-175-3 23 0,0 0-23 0,164 6 24 15,-13 1-24-15,-151-7 24 0,0 0-24 0,136 12 25 16,-12 0-25-16,-124-12 25 0,0 0-25 0,109 15 25 15,-12-1-25-15,-97-14 20 0,0 0-20 0,92 14 20 16,3 3-20-16,-95-17 18 0,0 0-18 0,90 18 19 0,-16 1-19 16,-74-19 17-16,0 0-17 0,69 20 18 0,-4 3-18 15,-65-23 13-15,0 0-13 0,64 26 13 0,-4 5-13 16,-60-31 11-16,0 0-11 0,54 38 12 0,-10 9-12 16,-44-47 12-16,0 0-12 0,36 48 12 0,-6 6-12 15,-30-54 11-15,0 0-11 0,23 52 11 0,-8 0-11 16,-15-52 10-16,0 0-10 0,15 48 11 0,-5 2-11 15,-10-50 8-15,0 0-8 0,5 59 8 0,-1 14-8 0,-4-73 8 16,0 0-8-16,3 74 8 0,1 1-8 0,-4-75 9 16,0 0-9-16,4 74 9 0,-6 2-9 0,2-76 9 15,0 0-9-15,-4 85 9 0,4 14-9 0,0-99 10 16,0 0-10-16,4 100 11 0,-2-12-11 0,-2-88 12 16,0 0-12-16,3 90 12 0,6 18-12 0,-9-108 13 0,0 0-13 15,12 100 13-15,4-6-13 0,-16-94 12 0,0 0-12 16,18 89 13-16,1 12-13 0,-19-101 11 0,0 0-11 15,21 97 12-15,4 0-12 0,-25-97 12 0,0 0-12 16,28 97 12-16,4 0-12 0,-32-97 9 0,0 0-9 16,32 102 10-16,-2 1-10 0,-30-103 9 0,0 0-9 0,26 97 9 15,2-7-9-15,-28-90 7 0,0 0-7 0,29 92 8 16,-1 7-8-16,-28-99 6 0,0 0-6 0,28 91 6 16,-2-14-6-16,-26-77 7 0,0 0-7 0,25 69 7 15,-2 0-7-15,-23-69 8 0,0 0-8 0,21 71 9 16,-1 3-9-16,-20-74 9 0,0 0-9 0,12 71 9 15,-3-14-9-15,-9-57 9 0,0 0-9 0,3 49 9 16,-8-11-9-16,5-38 9 0,0 0-9 0,-7 35 9 16,-4-6-9-16,11-29 8 0,0 0-8 0,-12 28 9 0,-2-4-9 15,14-24 7-15,0 0-7 0,-19 19 7 0,-8 2-7 16,27-21 10-16,0 0-10 0,-37 17 10 0,-14 6-10 16,51-23 10-16,0 0-10 0,-67 20 10 0,-16 1-10 15,83-21 8-15,0 0-8 0,-93 16 8 0,-3-3-8 16,96-13 8-16,0 0-8 0,-104 13 8 0,-16-1-8 15,120-12 8-15,0 0-8 0,-123 10 8 0,-2-1-8 16,125-9 7-16,0 0-7 0,-127 5 8 0,-11 2-8 0,138-7 8 16,0 0-8-16,-152 5 8 0,-21-1-8 0,173-4 8 15,0 0-8-15,-183 6 8 0,-8 0-8 0,191-6 6 16,0 0-6-16,-202 7 7 0,-15 1-7 0,217-8 5 0,0 0-5 16,-219 9 6-16,0 3-6 0,219-12 4 0,0 0-4 15,-222 12 5-15,-2-2-5 0,224-10 4 0,0 0-4 16,-217 9 5-16,0 0-5 0,217-9 3 0,0 0-3 15,-208 7 3-15,0-2-3 0,208-5 2 0,0 0-2 0,-207 3 3 16,3 6-3-16,204-9 2 0,0 0-2 0,-208 5 2 16,-1-1-2-16,209-4 2 0,0 0-2 0,-206 3 3 15,2-1-3-15,204-2 2 0,0 0-2 0,-198 3 3 16,9-1-3-16,189-2 3 0,0 0-3 0,-189 0 3 16,4 0-3-16,185 0 2 0,0 0-2 0,-180-2 2 15,7-6-2-15,173 8 2 0,0 0-2 0,-160-6 2 16,14 6-2-16,146 0 1 0,0 0-1 0,-143 0 2 15,-4 0-2-15,147 0 2 0,0 0-2 0,-151 0 2 16,-5 0-2-16,156 0 2 0,0 0-2 0,-148 0 2 16,19 2-2-16,129-2 1 0,0 0-1 0,-123 2 2 15,0 3-2-15,123-5 2 0,0 0-2 0,-110 0 2 0,18-3-2 16,92 3 2-16,0 0-2 0,-86-4 2 0,3-4-2 16,83 8 2-16,0 0-2 0,-81-6 2 0,2 6-2 15,79 0 1-15,0 0-1 0,-71 6 1 0,8 0-1 16,63-6 0-16,0 0 0 0,-59 9 1 0,3-4-1 15,56-5 0-15,0 0 0 0,-48 7 0 0,16 2 0 16,32-9-3-16,0 0 3 0,-21 10-3 0,11-1 3 16,10-9-13-16,0 0 13 0,10 9-13 0,26 3 13 0,1-4-1553 15</inkml:trace>
  <inkml:trace contextRef="#ctx0" brushRef="#br0" timeOffset="-8137.78">19999 3565 236 0,'0'0'0'16,"0"0"0"-16,0 0 0 0,0 0 22 16,0 0-22-16,0 0 22 0,7 22-22 0,-7-22 43 0,0 0-43 15,2 21 43-15,0 12-43 0,-2-33 56 0,0 0-56 0,3 43 57 16,-3 14-57-16,0-57 66 0,0 0-66 0,0 65 66 16,0 12-66-16,0-77 49 0,0 0-49 0,2 85 49 15,0-3-49-15,-2-82 39 0,0 0-39 0,0 95 39 16,0 19-39-16,0-114 33 0,0 0-33 0,0 116 33 15,0 2-33-15,0-118 40 0,0 0-40 0,0 121 40 16,5 5-40-16,-5-126 40 0,0 0-40 0,14 137 40 16,11 12-40-16,-25-149 40 0,0 0-40 0,30 147 41 15,1-14-41-15,-31-133 44 0,0 0-44 0,36 135 44 0,1 7-44 16,-37-142 39-16,0 0-39 0,35 135 40 0,-3-11-40 16,-32-124 49-16,0 0-49 0,28 122 49 0,-2-10-49 15,-26-112 49-15,0 0-49 0,23 100 49 0,0-15-49 16,-23-85 45-16,0 0-45 0,22 85 46 0,-5-4-46 15,-17-81 37-15,0 0-37 0,16 70 37 0,0-17-37 16,-16-53 29-16,0 0-29 0,9 40 29 0,-4-19-29 16,-5-21 21-16,0 0-21 0,2 10 22 0,-2-10-22 0,0 0 13 15,0 0-13-15,7-10 14 0,3-28-14 0,1 1-1253 16</inkml:trace>
  <inkml:trace contextRef="#ctx0" brushRef="#br0" timeOffset="-5771.81">19801 3710 303 0,'0'0'0'0,"0"0"0"16,0 0 0-16,0 0 28 0,0 0-28 0,-14-17 28 0,9 10-28 15,5 7 40-15,0 0-40 0,0 0 41 0,0 0-41 16,0 0 16-16,0 0-16 0,0 0 16 0,0 0-16 16,0 0 5-16,0 0-5 0,0 0 6 0,12-5-6 15,-12 5 1-15,0 0-1 0,13-4 1 0,10 4-1 0,-23 0 0 16,0 0 0-16,30 4 0 0,3-8 0 0,-33 4-1 16,0 0 1-16,41-8-1 0,6-1 1 0,-47 9-3 15,0 0 3-15,55-7-2 0,10 4 2 0,-65 3-1 16,0 0 1-16,67-2-1 0,-3-1 1 0,-64 3 0 0,0 0 0 15,62-4 0-15,6 8 0 0,-68-4 1 0,0 0-1 16,80 0 1-16,15-4-1 0,-95 4 10 0,0 0-10 16,101-3 11-16,4-3-11 0,-105 6 23 0,0 0-23 0,113-6 24 15,16-3-24-15,-129 9 41 0,0 0-41 0,136-12 41 16,7 3-41-16,-143 9 47 0,0 0-47 0,148-12 47 16,2 0-47-16,-150 12 45 0,0 0-45 0,159-17 46 15,8 1-46-15,-167 16 34 0,0 0-34 0,176-23 34 16,8 1-34-16,-184 22 29 0,0 0-29 0,185-26 30 15,6 0-30-15,-191 26 22 0,0 0-22 0,202-28 23 16,3 1-23-16,-205 27 21 0,0 0-21 0,208-28 22 16,4-1-22-16,-212 29 24 0,0 0-24 0,222-32 25 15,2 3-25-15,-224 29 22 0,0 0-22 0,226-24 22 16,0 3-22-16,-226 21 18 0,0 0-18 0,227-21 19 0,3 2-19 16,-230 19 17-16,0 0-17 0,239-21 17 0,5 6-17 15,-244 15 13-15,0 0-13 0,247-16 13 0,5-1-13 16,-252 17 13-16,0 0-13 0,249-16 13 0,-8 4-13 15,-241 12 11-15,0 0-11 0,239-8 12 0,-5-1-12 16,-234 9 12-16,0 0-12 0,231-10 13 0,0 1-13 16,-231 9 11-16,0 0-11 0,231-9 12 0,2 2-12 15,-233 7 10-15,0 0-10 0,235-8 11 0,3-1-11 0,-238 9 8 16,0 0-8-16,242-12 9 0,3 0-9 16,-245 12 7-16,0 0-7 0,247-9 7 0,-2 2-7 0,-245 7 6 15,0 0-6-15,238-5 7 0,-5 2-7 0,-233 3 9 16,0 0-9-16,224-4 10 0,-7 4-10 0,-217 0 11 15,0 0-11-15,204-5 11 0,-10 2-11 0,-194 3 11 0,0 0-11 16,191-9 11-16,-8 2-11 0,-183 7 12 0,0 0-12 16,173-12 13-16,-10 0-13 0,-163 12 13 0,0 0-13 15,149-12 13-15,-11-6-13 0,-138 18 9 0,0 0-9 16,132-12 9-16,-3 0-9 0,-129 12 8 0,0 0-8 16,115-7 9-16,-22-1-9 0,-93 8 8 0,0 0-8 0,87-9 8 15,-8 2-8-15,-79 7 6 0,0 0-6 0,72-4 7 16,-6 8-7-16,-66-4 6 0,0 0-6 0,61 7 7 15,-6 2-7-15,-55-9 5 0,0 0-5 0,48 15 6 16,-10 9-6-16,-38-24 4 0,0 0-4 0,36 30 5 16,-6 1-5-16,-30-31 3 0,0 0-3 0,26 36 3 15,-1 6-3-15,-25-42 2 32,0 0-2-32,21 40 3 0,-5-1-3 0,-16-39 1 0,0 0-1 0,14 45 2 0,-2 0-2 0,-12-45 1 0,0 0-1 0,11 54 1 0,0 13-1 15,-11-67 1-15,0 0-1 0,14 77 2 0,3-5-2 16,-17-72 1-16,0 0-1 0,23 73 2 0,4-7-2 15,-27-66 0-15,0 0 0 0,30 72 1 0,0 17-1 16,-30-89 1-16,0 0-1 0,30 88 1 0,-4-7-1 16,-26-81 0-16,0 0 0 0,25 82 1 0,-1 2-1 15,-24-84 1-15,0 0-1 0,25 89 1 0,-4 8-1 16,-21-97 1-16,0 0-1 0,18 93 2 0,-2-5-2 0,-16-88 3 16,0 0-3-16,12 89 3 0,2 16-3 0,-14-105 3 15,0 0-3-15,16 102 3 0,-2-10-3 0,-14-92 3 16,0 0-3-16,14 93 4 0,4 8-4 0,-18-101 4 15,0 0-4-15,18 100 5 0,-1-5-5 0,-17-95 5 0,0 0-5 16,18 92 5-16,0-2-5 0,-18-90 3 0,0 0-3 16,17 95 4-16,-1 2-4 0,-16-97 4 0,0 0-4 15,11 90 4-15,-4-14-4 0,-7-76 5 0,0 0-5 16,5 80 6-16,-1 10-6 0,-4-90 6 0,0 0-6 16,3 85 6-16,1-9-6 0,-4-76 5 0,0 0-5 0,1 69 6 15,-4-8-6-15,3-61 6 0,0 0-6 0,-2 64 6 16,2 1-6-16,0-65 7 0,0 0-7 0,0 68 7 15,-2-2-7-15,2-66 6 0,0 0-6 0,-3 57 7 16,1-9-7-16,2-48 5 0,0 0-5 0,-3 40 6 16,-6-9-6-16,9-31 5 0,0 0-5 0,-11 26 6 15,1-7-6-15,10-19 5 0,0 0-5 0,-9 21 5 16,-2 0-5-16,11-21 5 0,0 0-5 0,-10 20 5 16,-1 3-5-16,11-23 6 0,0 0-6 0,-11 21 7 15,1-4-7-15,10-17 8 0,0 0-8 0,-11 19 9 0,1-7-9 16,10-12 9-16,0 0-9 0,-13 12 9 0,-4 0-9 15,17-12 5-15,0 0-5 0,-25 6 5 16,-7-3-5-16,32-3 6 0,0 0-6 0,-39 0 7 0,-12-5-7 16,51 5 6-16,0 0-6 0,-65-7 7 0,-16 2-7 15,81 5 8-15,0 0-8 0,-88-9 8 0,-6 2-8 16,94 7 8-16,0 0-8 0,-104-12 9 0,-12 3-9 16,116 9 8-16,0 0-8 0,-120-8 9 0,2 4-9 15,118 4 8-15,0 0-8 0,-126-3 9 0,-9-2-9 0,135 5 7 16,0 0-7-16,-147-7 7 0,-6-2-7 0,153 9 7 15,0 0-7-15,-161-16 7 0,6 4-7 0,155 12 4 0,0 0-4 16,-161-12 5-16,-4 4-5 0,165 8 4 0,0 0-4 16,-170-11 5-16,-4 1-5 0,174 10 3 0,0 0-3 15,-180-11 3-15,3 3-3 0,177 8 2 0,0 0-2 16,-171-7 3-16,4 5-3 0,167 2 2 0,0 0-2 0,-166-3 2 16,-2-1-2-16,168 4 1 0,0 0-1 0,-167-2 1 15,-4-1-1-15,171 3 1 0,0 0-1 0,-171-3 1 16,6 3-1-16,165 0 0 0,0 0 0 0,-153-4 1 15,3 4-1-15,150 0 0 0,0 0 0 0,-152 0 1 16,-8 0-1-16,160 0 0 0,0 0 0 0,-164 0 1 16,-4 0-1-16,168 0 0 0,0 0 0 0,-166-2 1 15,11-1-1-15,155 3 0 0,0 0 0 0,-157 0 0 16,0 0 0-16,157 0 0 0,0 0 0 0,-162 3 0 16,-7-1 0-16,169-2 0 0,0 0 0 0,-166-2 0 15,7-1 0-15,159 3 0 0,0 0 0 0,-157-4 0 16,5 1 0-16,152 3 0 0,0 0 0 0,-157-2 0 15,-7 2 0-15,164 0 0 0,0 0 0 0,-167 2 1 0,-6 5-1 16,173-7 0-16,0 0 0 0,-178 3 1 0,-2 3-1 16,180-6 0-16,0 0 0 0,-173 0 1 0,13 5-1 15,160-5 0-15,0 0 0 0,-159 7 1 0,5-4-1 16,154-3 0-16,0 0 0 0,-153 4 0 0,-4-4 0 16,157 0 0-16,0 0 0 0,-154 1 0 0,10 6 0 15,144-7 0-15,0 0 0 0,-145 5 0 0,-7 4 0 0,152-9 0 16,0 0 0-16,-155 10 0 0,-11 3 0 0,166-13 0 15,0 0 0-15,-160 12 0 0,10 0 0 0,150-12 0 16,0 0 0-16,-148 15 0 0,5 3 0 0,143-18 0 0,0 0 0 16,-139 15 0-16,8-1 0 0,131-14 0 0,0 0 0 15,-123 16 1-15,15-4-1 0,108-12 0 0,0 0 0 16,-111 10 1-16,-6 1-1 0,117-11 1 0,0 0-1 16,-116 12 1-16,8 3-1 0,108-15 1 0,0 0-1 0,-104 16 1 15,-5-4-1-15,109-12 1 0,0 0-1 0,-106 12 1 16,6 0-1-16,100-12 1 0,0 0-1 0,-94 12 2 15,11-5-2-15,83-7 1 0,0 0-1 0,-83 5 2 16,0-5-2-16,83 0 1 0,0 0-1 0,-74 4 1 16,2-2-1-16,72-2 0 0,0 0 0 0,-65 3 1 15,5 1-1-15,60-4 0 0,0 0 0 0,-60 0 0 16,-4 5 0-16,64-5 0 0,0 0 0 0,-67 7 0 16,-2-2 0-16,69-5 0 0,0 0 0 0,-61 3 0 15,6-4 0-15,55 1 0 0,0 0 0 0,-46-2 0 16,13 2 0-16,33 0 0 0,0 0 0 0,-25-2 0 0,7-1 0 15,18 3 0-15,0 0 0 0,-17-9 1 0,3-3-1 16,14 12 0-16,0 0 0 0,-16-16 1 0,3 4-1 16,13 12 0-16,0 0 0 0,-12-15 1 0,-4-1-1 15,16 16 1-15,0 0-1 0,-14-14 1 0,3 2-1 16,11 12 1-16,0 0-1 0,-8-15 2 0,-1-3-2 16,9 18 1-16,0 0-1 0,-5-22 2 0,6-4-2 15,-1 26 2-15,0 0-2 0,6-28 2 0,2 0-2 0,-8 28 2 16,0 0-2-16,13-29 3 0,4-6-3 15,-17 35 2-15,0 0-2 0,20-36 3 0,-3-6-3 0,-17 42 2 16,0 0-2-16,16-51 3 0,-5-22-3 0,-11 73 2 16,0 0-2-16,7-88 2 0,-4-27-2 0,1 3-1489 0</inkml:trace>
</inkml:ink>
</file>

<file path=ppt/ink/ink3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23:34:48.870"/>
    </inkml:context>
    <inkml:brush xml:id="br0">
      <inkml:brushProperty name="width" value="0.05292" units="cm"/>
      <inkml:brushProperty name="height" value="0.05292" units="cm"/>
      <inkml:brushProperty name="color" value="#7030A0"/>
    </inkml:brush>
    <inkml:context xml:id="ctx1">
      <inkml:inkSource xml:id="inkSrc136">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8T23:34:49.006"/>
    </inkml:context>
    <inkml:brush xml:id="br1">
      <inkml:brushProperty name="width" value="0.05292" units="cm"/>
      <inkml:brushProperty name="height" value="0.05292" units="cm"/>
      <inkml:brushProperty name="color" value="#00B050"/>
    </inkml:brush>
  </inkml:definitions>
  <inkml:trace contextRef="#ctx0" brushRef="#br0">16988 926 997 0,'0'0'0'0,"0"0"140"0,0 0-140 0,69-4 141 16,3-8-141-16,-72 12 93 0,0 0-93 0,88-17 94 15,22-6-94-15,-110 23 69 0,0 0-69 0,109-24 70 16,2-5-70-16,-111 29 40 0,0 0-40 0,110-33 41 16,2-3-41-16,-112 36 25 0,0 0-25 0,96-37 25 15,-24 13-25-15,-72 24 11 0,0 0-11 0,49-16 11 16,-22 4-11-16,-27 12 4 0,0 0-4 0,0 0 4 15,-18 0-4-15,4 0-1264 0</inkml:trace>
  <inkml:trace contextRef="#ctx0" brushRef="#br0" timeOffset="0.33">17515 910 1004 0,'2'12'0'0,"-2"-12"67"16,0 0-67-16,9 57 68 0,9 27-68 0,-18-84 56 16,0 0-56-16,17 84 57 0,1-2-57 0,-18-82 2 15,0 0-2-15,18 76 2 0,1-7-2 0,-19-69-1 16,0 0 1-16,23 61-1 0,5-25 1 0,2 0-881 0</inkml:trace>
  <inkml:trace contextRef="#ctx0" brushRef="#br0" timeOffset="1.33">17986 1416 897 0,'0'0'0'0,"4"12"0"16,5 15 0-16,-9-27 1 0,0 0-1 0,9 44 1 15,-1 6-1-15,-8-50 0 0,0 0 0 0,7 48 0 16,-1-3 0-16,-6-45 22 0,0 0-22 0,3 40 23 15,1-4-23-15,-4-36 50 0,0 0-50 0,2 25 51 0,-4-13-51 16,2-12 59-16,0 0-59 0,0 8 60 16,0-8-60-16,0 0 51 0,0 0-51 0,-13-5 52 0,-1-28-52 15,14 33 57-15,0 0-57 0,-21-52 58 0,-7-15-58 16,28 67 51-16,0 0-51 0,-28-69 52 0,1 3-52 16,27 66 47-16,0 0-47 0,-14-64 47 0,14 3-47 15,0 61 50-15,0 0-50 0,18-52 51 0,15 7-51 16,-33 45 52-16,0 0-52 0,43-32 53 0,1 7-53 15,-44 25 51-15,0 0-51 0,47-12 51 0,-3 12-51 16,-44 0 43-16,0 0-43 0,37 16 43 0,-8 10-43 0,-29-26 38 16,0 0-38-16,14 36 39 0,-16 4-39 0,2-40 18 15,0 0-18-15,-12 43 18 0,-8-10-18 0,20-33 7 0,0 0-7 16,-24 28 8-16,4-4-8 0,-1 0-1516 0</inkml:trace>
  <inkml:trace contextRef="#ctx0" brushRef="#br0" timeOffset="2.29">19013 1007 1052 0,'0'0'0'0,"0"0"126"0,0 0-126 15,56-15 127-15,-1 1-127 0,-55 14 92 0,0 0-92 16,58-12 93-16,-12 1-93 0,-46 11 60 0,0 0-60 15,39-5 61-15,-11-2-61 0,-28 7 42 0,0 0-42 16,14-2 42-16,-5 2-42 0,-4 0-1212 0</inkml:trace>
  <inkml:trace contextRef="#ctx0" brushRef="#br0" timeOffset="3.32">19054 1307 1349 0,'24'-6'0'0,"-24"6"5"0,0 0-5 0,64-19 5 16,1-10-5-16,6-2-960 0</inkml:trace>
  <inkml:trace contextRef="#ctx0" brushRef="#br0" timeOffset="4.33">17263 3163 1199 0,'0'0'0'0,"0"0"0"0,0 0 0 15,0 0 39-15,0 0-39 0,41-19 40 0,-1 2-40 16,-40 17 95-16,0 0-95 0,60-24 96 0,18-4-96 16,-78 28 64-16,0 0-64 0,90-33 65 0,3-6-65 15,-93 39 42-15,0 0-42 0,101-42 43 0,3 2-43 16,-104 40 27-16,0 0-27 0,93-33 28 0,-31 9-28 0,-62 24 10 16,0 0-10-16,44-12 11 0,-19 5-11 0,0 2-1260 15</inkml:trace>
  <inkml:trace contextRef="#ctx0" brushRef="#br0" timeOffset="5.33">17669 3221 1188 0,'0'0'0'0,"5"17"0"16,8 33 0-16,-13-50 22 0,0 0-22 0,19 66 23 15,7 7-23-15,-26-73 26 0,0 0-26 0,27 72 27 16,-2 4-27-16,-25-76 7 0,0 0-7 0,26 75 8 15,6 1-8-15,-4-3-916 0</inkml:trace>
  <inkml:trace contextRef="#ctx0" brushRef="#br0" timeOffset="6.33">18457 3980 1043 0,'0'0'0'0,"7"-8"0"0,9-13 0 0,-16 21 25 16,0 0-25-16,18-40 26 0,-2-21-26 0,-16 61 53 15,0 0-53-15,10-57 54 0,-6 11-54 0,-4 46 105 16,0 0-105-16,-9-42 106 0,-9 2-106 0,18 40 72 0,0 0-72 15,-24-33 72-15,-1 13-72 0,25 20 52 0,0 0-52 16,-23-11 53-16,0 15-53 0,23-4 44 0,0 0-44 16,-19 12 45-16,6 7-45 0,13-19 35 0,0 0-35 15,0 26 36-15,11 5-36 0,-11-31 30 0,0 0-30 16,26 24 31-16,19-8-31 0,-45-16 25 0,0 0-25 0,49 8 25 16,6-8-25-16,-55 0 17 0,0 0-17 0,49 9 17 15,-7 7-17-15,-42-16 12 0,0 0-12 0,39 20 13 16,2 13-13-16,-41-33 9 0,0 0-9 0,37 35 9 15,-2-2-9-15,-35-33 7 0,0 0-7 0,27 28 7 16,-3-4-7-16,-24-24 5 0,0 0-5 0,23 12 6 16,-2-10-6-16,-21-2 1 0,0 0-1 0,30-13 1 15,21-12-1-15,-1 0-1467 0</inkml:trace>
  <inkml:trace contextRef="#ctx0" brushRef="#br0" timeOffset="7.33">17503 5377 1065 0,'0'0'0'0,"0"0"0"16,0 0 0-16,0 0 58 0,0 0-58 0,0 0 59 15,0 0-59-15,0 0 91 0,0 0-91 0,32 9 91 16,14-16-91-16,-46 7 58 0,0 0-58 0,67-14 59 16,31-5-59-16,-98 19 31 0,0 0-31 0,110-26 32 15,10-5-32-15,-120 31 21 0,0 0-21 0,129-37 21 16,1 1-21-16,-130 36 25 0,0 0-25 0,117-31 25 16,-36 17-25-16,-81 14 12 0,0 0-12 0,58-4 12 0,-25 20-12 15,-33-16 6-15,0 0-6 0,22 21 6 0,-17-4-6 16,4 2-1194-16</inkml:trace>
  <inkml:trace contextRef="#ctx0" brushRef="#br0" timeOffset="8.33">18113 5306 1300 0,'0'0'0'0,"0"0"0"0,0 14 0 16,0-14 18-16,0 0-18 0,4 21 19 0,-1 3-19 0,-3-24 45 15,0 0-45-15,7 36 46 0,8 9-46 0,-15-45 66 16,0 0-66-16,19 55 67 0,6 20-67 0,-25-75 41 0,0 0-41 15,30 79 41-15,7-6-41 0,-37-73 33 0,0 0-33 16,31 69 34-16,-9-8-34 0,-1 0-1223 0</inkml:trace>
  <inkml:trace contextRef="#ctx0" brushRef="#br0" timeOffset="9.33">18586 6000 1211 0,'0'0'0'0,"5"15"0"0,13 22 0 16,-18-37 15-16,0 0-15 0,23 40 15 0,-2-4-15 16,-21-36 35-16,0 0-35 0,20 33 36 0,-12-9-36 15,-8-24 53-15,0 0-53 0,2 16 54 0,-2-8-54 16,0-8 50-16,0 0-50 0,0 0 50 0,0 0-50 16,0 0 42-16,0 0-42 0,4-21 42 0,8-27-42 0,-12 48 30 15,0 0-30-15,14-61 30 0,0-6-30 0,-14 67 30 16,0 0-30-16,21-57 30 0,6 15-30 0,-27 42 24 15,0 0-24-15,33-24 25 0,8 17-25 0,-41 7 21 16,0 0-21-16,37 9 22 0,-7 15-22 0,-30-24 19 0,0 0-19 16,19 36 20-16,3 13-20 0,-22-49 6 0,0 0-6 15,15 55 7-15,3 2-7 0,-18-57 2 0,0 0-2 16,23 52 2-16,3-15-2 0,1-5-1344 0</inkml:trace>
  <inkml:trace contextRef="#ctx0" brushRef="#br0" timeOffset="10.33">19345 6173 1625 0,'0'0'0'16,"5"-12"0"-16,7-16 0 0,-12 28 11 0,0 0-11 0,16-45 11 16,-4-15-11-16,-12 60 41 0,0 0-41 0,6-61 41 15,-10 0-41-15,4 61 101 0,0 0-101 0,-9-48 102 0,-1 12-102 16,10 36 64-16,0 0-64 0,-14-30 64 0,0 11-64 15,14 19 53-15,0 0-53 0,-13-9 54 0,4 11-54 16,9-2 42-16,0 0-42 0,-5 11 43 0,5 4-43 16,0-15 28-16,0 0-28 0,2 23 29 0,10 8-29 15,-12-31 19-15,0 0-19 0,20 31 19 0,4-5-19 16,-24-26 11-16,0 0-11 0,29 31 12 0,1 7-12 16,-30-38 8-16,0 0-8 0,28 43 8 0,2 2-8 0,-30-45 6 15,0 0-6-15,30 40 6 0,0-7-6 0,-30-33 4 16,0 0-4-16,23 28 5 0,-9-13-5 0,-14-15 3 15,0 0-3-15,19 12 3 0,15-12-3 0,-1 0-1750 0</inkml:trace>
  <inkml:trace contextRef="#ctx0" brushRef="#br0" timeOffset="11.33">20315 5737 1591 0,'0'0'0'0,"9"0"0"16,12 0 0-16,-21 0 19 0,0 0-19 0,23 0 20 15,-7-5-20-15,-16 5 33 0,0 0-33 0,12-4 34 16,0-5-34-16,-12 9 21 0,0 0-21 0,16-3 22 16,-5 0-22-16,-11 3 4 0,0 0-4 0,14 0 4 15,3 8-4-15,1 1-1251 0</inkml:trace>
  <inkml:trace contextRef="#ctx0" brushRef="#br0" timeOffset="12.33">20424 5867 1244 0,'0'0'0'0,"9"0"0"0,10 0 0 15,-19 0 8-15,0 0-8 0,27-4 8 0,1-5-8 16,-28 9 2-16,0 0-2 0,23-8 3 0,-11 3-3 16,-12 5 0-16,0 0 0 0,18-19 1 0,8-33-1 0,3 3-890 15</inkml:trace>
  <inkml:trace contextRef="#ctx0" brushRef="#br0" timeOffset="13.33">19662 3357 953 0,'0'0'0'0,"0"0"0"0,35 16 0 16,-35-16 264-16,0 0-264 0,29 9 264 0,6-8-264 16,-35-1 179-16,0 0-179 0,35-1 180 0,-7 1-180 15,-28 0 7-15,0 0-7 0,27-4 7 0,-4 1-7 16,-23 3-29-16,0 0 29 0,28 0-29 0,2 3 29 16,2 1-1287-16</inkml:trace>
  <inkml:trace contextRef="#ctx0" brushRef="#br0" timeOffset="14.33">19773 3572 1043 0,'0'0'0'0,"0"0"0"0,20 21 0 0,-20-21 18 0,0 0-18 15,17 12 19-15,3-12-19 0,-20 0 4 0,0 0-4 16,38-4 4-16,28-4-4 0,-3-1-756 0</inkml:trace>
  <inkml:trace contextRef="#ctx0" brushRef="#br0" timeOffset="15.33">20131 857 932 0,'4'74'0'15,"-4"-74"123"-15,0 0-123 0,3 95 123 0,-3-1-123 16,0-94 91-16,0 0-91 0,0 78 91 0,2-27-91 0,-2-51 60 15,0 0-60-15,0 33 61 0,0-14-61 0,0-19 49 16,0 0-49-16,0 0 49 0,-5-20-49 0,5 20 34 16,0 0-34-16,-4-49 35 0,4-36-35 0,0 85 25 0,0 0-25 15,-3-84 25-15,-8 4-25 0,11 80 21 16,0 0-21-16,-17-73 21 0,-5 1-21 0,22 72 21 0,0 0-21 16,-17-64 21-16,10 27-21 0,7 37 19 0,0 0-19 15,0-21 20-15,5 6-20 0,-5 15 16 0,0 0-16 16,19 0 16-16,20 15-16 0,-39-15 14 0,0 0-14 15,46 25 14-15,3 2-14 0,-49-27 12 0,0 0-12 16,50 30 12-16,-4-3-12 0,-46-27 14 0,0 0-14 0,46 25 15 16,-1-6-15-16,-45-19 13 0,0 0-13 0,48 12 14 15,-4-7-14-15,-44-5 12 0,0 0-12 0,42-9 12 16,-3-15-12-16,-39 24 11 0,0 0-11 0,39-36 11 16,3-21-11-16,-42 57 10 0,0 0-10 0,39-61 10 15,-9 1-10-15,-30 60 9 0,0 0-9 0,20-56 10 16,-6 11-10-16,-14 45 9 0,0 0-9 0,10-36 9 15,-3 20-9-15,-7 16 10 0,0 0-10 0,13 4 11 16,6 20-11-16,-19-24 10 0,0 0-10 0,21 42 10 0,-3 22-10 16,-18-64 10-16,0 0-10 0,19 72 10 0,2 4-10 15,-21-76 8-15,0 0-8 0,20 77 8 0,1-8-8 16,-21-69 7-16,0 0-7 0,25 69 8 0,5-2-8 16,-4-4-1557-16</inkml:trace>
  <inkml:trace contextRef="#ctx0" brushRef="#br0" timeOffset="16.33">21183 929 1298 0,'0'0'0'0,"0"0"80"0,0 0-80 16,15-15 80-16,-2-4-80 0,-13 19 63 16,0 0-63-16,5-18 64 0,-5 6-64 0,0 12 41 0,0 0-41 15,-7-12 41-15,-9 5-41 16,16 7 30-16,0 0-30 0,-19 0 30 0,-4 12-30 0,23-12 24 0,0 0-24 15,-13 25 24-15,13 6-24 16,0-31 23-16,0 0-23 0,16 29 24 0,14 2-24 0,-30-31 18 0,0 0-18 0,41 28 19 16,3-14-19-16,-44-14 19 0,0 0-19 0,49 7 20 15,4-11-20-15,-53 4 14 0,0 0-14 0,60-12 15 16,4-9-15-16,-64 21 11 0,0 0-11 0,60-24 11 16,-13-3-11-16,-47 27 11 0,0 0-11 0,36-25 12 15,-20 10-12-15,-16 15 10 0,0 0-10 0,5-18 11 16,-7-6-11-16,2 24 11 0,0 0-11 0,-11-21 12 15,-10 18-12-15,21 3 11 0,0 0-11 0,-28 16 11 16,-7 13-11-16,35-29 10 0,0 0-10 0,-28 45 10 16,12 3-10-16,16-48 8 0,0 0-8 0,-4 52 8 0,13-7-8 15,-9-45 6-15,0 0-6 0,16 35 7 0,3-11-7 16,-19-24 4-16,0 0-4 0,20 12 4 0,-3-12-4 16,-17 0 2-16,0 0-2 0,18-15 2 0,3-25-2 15,-21 40 0-15,0 0 0 0,20-42 1 0,-8 8-1 16,-12 34 0-16,0 0 0 0,3-30 1 0,-1-3-1 15,-2 33 0-15,0 0 0 0,0-27 1 0,-2 11-1 16,2 16 0-16,0 0 0 0,0-8 1 0,0 8-1 0,0 0 0 16,0 0 0-16,13 3 1 0,3 14-1 0,-16-17 0 15,0 0 0-15,21 21 1 0,7 3-1 0,-28-24 0 16,0 0 0-16,26 23 1 0,3-9-1 0,-29-14 0 0,0 0 0 16,24 7 0-16,-8-4 0 0,-16-3 0 0,0 0 0 15,18-7 0-15,7-10 0 0,-25 17 0 0,0 0 0 16,26-19 0-16,-1-2 0 0,-25 21 0 0,0 0 0 15,21-19 0-15,-5 5 0 0,-16 14 0 0,0 0 0 16,14-10 0-16,4 8 0 0,-18 2 0 0,0 0 0 0,15 2 0 16,1 10 0-16,-16-12 0 0,0 0 0 15,9 15 0-15,0 1 0 0,-9-16 0 0,0 0 0 0,9 16 0 16,1 1 0-16,-10-17 0 0,0 0 0 0,13 12 0 16,-8-9 0-16,-5-3 0 0,0 0 0 0,7 4 1 15,-7-4-1-15,0 0 1 0,0 0-1 0,14-12 1 16,4-12-1-16,-18 24 1 0,0 0-1 0,19-28 1 15,1 7-1-15,-20 21 1 0,0 0-1 0,24-15 1 16,10 6-1-16,-34 9 1 0,0 0-1 0,37-4 2 16,2 13-2-16,-39-9 2 0,0 0-2 0,28 16 2 15,-7 4-2-15,-21-20 2 0,0 0-2 0,5 21 2 0,-5 2-2 16,0-23 3-16,0 0-3 0,2 20 3 0,5 5-3 16,2-5-1538-16</inkml:trace>
  <inkml:trace contextRef="#ctx0" brushRef="#br0" timeOffset="17.33">23407 938 1314 0,'16'-93'0'0,"-16"93"109"0,0 0-109 0,17-104 110 0,-8-11-110 15,-9 115 69-15,0 0-69 0,5-112 69 0,-8 3-27 16,-4 24 0-16,-2 37-11 15,-5 36 1-15,-5 39-7 16,-3 22 0-16,3 20-4 16,10 9 1-16,11 14-22 15,-2-92 17-15,0 0-17 0,14 88 18 0,12 2-18 0,-26-90 14 16,0 0-14-16,34 81 15 0,7-10-15 0,-41-71 9 16,0 0-9-16,38 69 10 0,-1-5-10 0,-37-64 7 15,0 0-7-15,32 49 7 0,2-23-7 0,-34-26 4 16,0 0-4-16,35 0 4 0,0-26-4 0,-35 26 0 0,0 0 0 15,32-43 0-15,-11 3 0 0,-21 40-2 0,0 0 2 16,12-33-2-16,-6 3 2 0,-6 30-6 0,0 0 6 16,3-19-6-16,-1 11 6 0,-2 8-10 15,0 0 10-15,0 0-9 0,7 17 9 0,-7-17-10 0,0 0 10 0,7 19-10 16,-3 2 10-16,-4-21-10 0,0 0 10 0,5 19-10 16,-5-10 10-16,0-9-15 0,0 0 15 0,0 0-15 15,0 0 15-15,0 0-1374 0</inkml:trace>
  <inkml:trace contextRef="#ctx0" brushRef="#br0" timeOffset="18.33">23779 659 1065 0,'0'0'0'16,"0"0"2"-16,0 0-2 0,32 12 3 0,-4 4-3 16,0-2-743-16</inkml:trace>
  <inkml:trace contextRef="#ctx0" brushRef="#br0" timeOffset="19.33">24038 550 1014 0,'0'-20'0'0,"0"20"7"16,0 0-7-16,-1-68 7 0,-5-8-7 0,6 76 0 16,0 0 0-16,-5-57 1 0,3 24 34 0,4 24 0 15,5 21 40-15,5 18 0 16,1 25 11-16,6 14 1 15,0 13-15-15,6 6 0 16,3 12-72-16,-28-100 52 0,0 0-52 16,27 106 53-16,-9 6-53 0,-18-112 30 0,0 0-30 15,14 115 31-15,-9-15-31 0,-5-100 19 0,0 0-19 16,2 81 20-16,-6-24-20 0,4-57 6 0,0 0-6 0,-3 40 6 16,3-24-6-16,0-16-1 0,0 0 1 0,0 0 0 15,-7-7 0-15,7 7-11 0,0 0 11 0,-15-38-10 16,-9-35 10-16,24 73-24 0,0 0 24 0,-27-85-24 15,3 6 24-15,24 79-23 0,0 0 23 0,-18-61-23 16,7 16 23-16,11 45-5 0,0 0 5 0,-3-27-5 16,8 6 5-16,-5 21 0 0,0 0 0 0,25-16 0 15,19-5 0-15,-44 21 2 0,0 0-2 0,53-19 3 0,-2 11-3 16,-51 8 9-16,0 0-9 0,48-12 10 0,-10-4-10 16,-38 16 17-16,0 0-17 0,41-21 18 0,3-6-18 15,-44 27 19-15,0 0-19 0,39-30 19 0,-18-3-19 16,-21 33 16-16,0 0-16 0,9-27 17 0,-9 8-17 15,0 19 20-15,0 0-20 0,-16-2 21 0,-5 19-21 16,21-17 24-16,0 0-24 0,-23 36 24 0,7 13-24 16,16-49 24-16,0 0-24 0,-3 55 25 0,13-6-25 0,-10-49 25 15,0 0-25-15,23 41 25 0,5-13-25 16,-28-28 20-16,0 0-20 0,36 21 20 0,6-6-20 0,-42-15 18 16,0 0-18-16,35 5 19 0,-15-5-19 0,-20 0 4 15,0 0-4-15,21-8 4 0,14-22-4 0,0 3-1485 16</inkml:trace>
  <inkml:trace contextRef="#ctx0" brushRef="#br0" timeOffset="20.33">24813 268 1516 0,'0'12'0'0,"0"-12"58"0,0 0-58 0,3 52 59 15,1 14-59-15,-4-66 25 0,0 0-25 0,7 76 25 16,2 4-25-16,-9-80 30 0,0 0-30 0,7 78 31 15,-6 1-31-15,-1-79 30 0,0 0-30 0,-3 73 30 16,-6-4-30-16,9-69 23 0,0 0-23 0,-9 57 24 16,4-5-24-16,0-3-1329 0</inkml:trace>
  <inkml:trace contextRef="#ctx0" brushRef="#br0" timeOffset="21.33">24806 862 1304 0,'0'0'0'16,"0"0"26"-16,0 0-26 0,14-21 27 0,2-3-27 15,-16 24 10-15,0 0-10 0,19-16 11 0,11 4-11 16,-30 12 6-16,0 0-6 0,33 0 6 0,3 9-6 16,-36-9 16-16,0 0-16 0,30 19 17 0,-9 5-17 15,-21-24 30-15,0 0-30 0,18 21 30 0,-6-6-30 16,-12-15 23-16,0 0-23 0,10 9 24 0,-1-5-24 0,0 1-1088 16</inkml:trace>
  <inkml:trace contextRef="#ctx0" brushRef="#br0" timeOffset="22.33">25194 858 1197 0,'0'0'0'0,"0"0"46"0,0 0-46 0,-2 25 47 16,2-10-47-16,0-15 19 0,0 0-19 0,2 9 19 16,-2-9-19-16,0 0 30 0,0 0-30 0,16-9 30 0,15-19-30 15,-31 28 39-15,0 0-39 0,32-32 39 0,-6-10-39 16,-26 42 41-16,0 0-41 0,20-35 41 0,-11 18-41 15,-9 17 37-15,0 0-37 0,14-9 37 0,12 11-37 16,-26-2 29-16,0 0-29 0,27 11 29 0,-6 9-29 16,-21-20 19-16,0 0-19 0,18 21 20 0,-4 3-20 15,-14-24 15-15,0 0-15 0,17 21 16 0,4 2-16 16,-21-23 14-16,0 0-14 0,22 20 15 0,-3-14-15 16,-19-6 14-16,0 0-14 0,21 3 15 0,11-8-15 0,-32 5 13 15,0 0-13-15,35-7 13 0,-3-10-13 0,-32 17 19 16,0 0-19-16,32-25 20 0,7-18-20 0,-39 43 19 15,0 0-19-15,33-45 20 0,-14 5-20 0,-19 40 17 0,0 0-17 16,6-33 17-16,-5 13-17 0,-1 20 14 0,0 0-14 16,-7-16 15-16,-10 13-15 0,17 3 11 0,0 0-11 15,-20 12 11-15,-1 19-11 0,21-31 9 0,0 0-9 16,-17 38 10-16,8 5-10 0,9-43 7 0,0 0-7 16,2 37 8-16,13-5-8 0,-15-32 7 0,0 0-7 0,30 20 8 15,16-8-8-15,-46-12 6 0,0 0-6 0,60-4 6 16,20-8-6-16,-80 12 4 0,0 0-4 0,82-28 4 15,0-8-4-15,1 0-1490 0</inkml:trace>
  <inkml:trace contextRef="#ctx0" brushRef="#br0" timeOffset="23.33">27143 684 361 0,'-20'-9'0'0,"20"9"69"0,0 0-69 0,-30 17 69 16,4 23-69-16,26-40 72 0,0 0-72 15,-14 45 73-15,10 7-73 0,4-52 61 0,0 0-61 0,6 45 62 16,8 0-62-16,-14-45 58 0,0 0-58 0,21 36 59 16,7-8-59-16,-28-28 36 0,0 0-36 0,39 16 37 15,7-16-37-15,-46 0 25 0,0 0-25 0,49-13 26 16,2-11-26-16,-51 24 31 0,0 0-31 0,43-36 32 16,-19-4-32-16,-24 40 37 0,0 0-37 0,0-45 37 15,-28-16-37-15,28 61 39 0,0 0-39 0,-46-55 39 16,-10 17-39-16,56 38 40 0,0 0-40 0,-57-22 41 15,11 16-41-15,46 6 43 0,0 0-43 0,-33 12 44 0,10 18-44 16,23-30 39-16,0 0-39 0,-12 40 39 0,10-1-39 16,2-39 30-16,0 0-30 0,14 33 31 0,18-5-31 15,-32-28 25-15,0 0-25 0,44 12 26 0,19-8-26 16,-63-4 15-16,0 0-15 0,73-11 16 0,1-10-16 16,-74 21 10-16,0 0-10 0,67-39 11 0,-9-15-11 15,-58 54 12-15,0 0-12 0,49-64 13 0,-8 3-13 0,-41 61 13 16,0 0-13-16,28-72 14 0,-12-18-14 0,-16 90 14 15,0 0-14-15,7-85 14 0,-7 21 5 0,-5 19 0 16,-2 21 2 0,-2 32 0-16,-5 41-1 0,-2 20 0 15,-2 23 1-15,6 10 1 16,8 10-22-16,4-112 22 0,0 0-22 16,4 115 22-16,7 1-22 0,-11-116 20 0,0 0-20 15,19 121 20-15,7-4-20 0,-26-117 19 0,0 0-19 16,30 113 20-16,-1-28-20 0,-29-85 16 0,0 0-16 0,30 64 16 15,-2-26-16-15,-28-38 7 0,0 0-7 0,21 22 8 16,-12-20-8-16,-9-2 5 0,0 0-5 0,-11-12 6 16,-22-21-6-16,33 33 3 0,0 0-3 0,-46-36 3 15,-5-1-3-15,51 37 1 0,0 0-1 0,-50-33 2 16,11 9-2-16,39 24 4 0,0 0-4 0,-26-19 5 16,14 10-5-16,12 9 6 0,0 0-6 0,0 0 7 15,16-3-7-15,-16 3 7 0,0 0-7 0,35 0 8 16,30-5-8-16,-65 5 6 0,0 0-6 0,90-16 7 15,34-13-7-15,-124 29 4 0,0 0-4 0,127-49 5 0,0-15-5 16,-2-5-1534-16</inkml:trace>
  <inkml:trace contextRef="#ctx0" brushRef="#br0" timeOffset="24.33">28681 607 618 0,'10'16'0'0,"-10"-16"42"0,0 0-42 0,27 61 42 16,-4 8-42-16,-23-69 34 0,0 0-34 0,12 64 35 15,-10-16-35-15,-2-48 91 0,0 0-91 0,-4 42 91 16,1-11-91-16,3-31 94 0,0 0-94 0,-2 21 95 16,2-21-95-16,0 0 79 0,0 0-79 0,0 0 80 15,12-18-80-15,-12 18 66 0,0 0-66 0,16-31 66 16,9-26-66-16,-25 57 53 0,0 0-53 0,26-57 53 15,-4 5-53-15,-22 52 39 0,0 0-39 0,16-33 40 16,-8 14-40-16,-8 19 27 0,0 0-27 0,16-5 28 0,16 7-28 16,-32-2 18-16,0 0-18 0,37 10 19 0,-2 4-19 15,-35-14 12-15,0 0-12 0,39 19 13 0,0 2-13 16,-39-21 9-16,0 0-9 0,35 19 9 0,-5-5-9 16,-30-14 9-16,0 0-9 0,25 10 10 0,-9-8-10 15,-16-2 11-15,0 0-11 0,14-5 11 0,3-8-11 16,-17 13 12-16,0 0-12 0,20-19 12 0,-1-5-12 15,-19 24 11-15,0 0-11 0,18-21 12 0,-9 6-12 16,-9 15 11-16,0 0-11 0,5-9 11 0,-5 9-11 0,0 0 10 16,0 0-10-16,7-8 10 0,-7 8-10 0,0 0 9 15,0 0-9-15,7-4 10 0,-7 4-10 0,0 0 7 16,0 0-7-16,14-3 8 0,13 1-8 0,-27 2 5 16,0 0-5-16,35 5 5 0,0 11-5 0,-35-16 4 0,0 0-4 15,34 24 4-15,-4 0-4 0,-30-24 3 0,0 0-3 16,30 28 3-16,0-7-3 0,-30-21 3 0,0 0-3 0,28 12 4 15,-7-9-4-15,-21-3 4 0,0 0-4 0,14 2 4 16,-7-4-4-16,-7 2 6 0,0 0-6 0,11-15 6 16,10-25-6-16,-21 40 8 0,0 0-8 0,21-45 8 15,-10 5-8-15,-11 40 10 0,0 0-10 0,3-28 10 16,-1 11-10-16,-2 17 10 0,0 0-10 0,2-12 10 16,-2 12-10-16,0 0 10 0,0 0-10 0,5 9 10 15,-1 18-10-15,-4-27 9 0,0 0-9 0,5 37 10 16,2 8-10-16,-7-45 9 0,0 0-9 0,5 48 9 15,-1-5-9-15,-4-43 6 0,0 0-6 0,3 33 6 16,3-9-6-16,-6-24 4 0,0 0-4 0,5 16 4 0,-2-7-4 16,1-4-1516-16</inkml:trace>
  <inkml:trace contextRef="#ctx0" brushRef="#br0" timeOffset="25.33">29741 312 1265 0,'0'0'0'0,"0"0"38"16,0 0-38-16,-11 5 38 0,8 2-38 0,3-7 2 15,0 0-2-15,2 8 3 0,5-8-3 0,0 4-950 0</inkml:trace>
  <inkml:trace contextRef="#ctx0" brushRef="#br0" timeOffset="26.33">29868 708 1426 0,'5'21'0'0,"-5"-21"7"0,0 0-7 0,13 57 7 15,-6 2-7-15,-7-59 23 0,0 0-23 0,3 45 23 16,1-18-23-16,-4-27 42 0,0 0-42 0,5 18 43 15,2-12-43-15,-7-6 47 0,0 0-47 0,18-6 47 16,13-22-47-16,-31 28 48 0,0 0-48 0,36-38 49 16,-5-6-49-16,-31 44 43 0,0 0-43 0,25-45 43 0,-5 0-43 15,-20 45 38-15,0 0-38 0,14-31 38 0,-6 14-38 16,-8 17 21-16,0 0-21 0,15-3 22 0,13 11-22 16,-28-8 11-16,0 0-11 0,28 19 12 0,-9 7-12 15,-19-26 5-15,0 0-5 0,13 31 6 0,-1 2-6 16,-12-33 2-16,0 0-2 0,14 37 2 0,2-1-2 15,0 4-1444-15</inkml:trace>
  <inkml:trace contextRef="#ctx0" brushRef="#br0" timeOffset="27.33">30438 659 1448 0,'-16'25'0'0,"16"-25"41"0,0 0-41 15,-30 64 41-15,12-4-41 0,18-60 27 0,0 0-27 16,0 49 28-16,14-13-28 0,-14-36 9 0,0 0-9 0,29 24 9 16,15-12-9-16,-44-12 8 0,0 0-8 0,38 9 9 15,-13-12-9-15,-25 3 9 0,0 0-9 0,21-13 10 16,2-11-10-16,-23 24 16 0,0 0-16 0,20-36 17 16,-12-18-17-16,-8 54 25 0,0 0-25 0,-5-59 25 15,-20 2-25-15,25 57 26 0,0 0-26 0,-24-45 26 16,1 14-26-16,23 31 24 0,0 0-24 0,-18-17 24 15,8 8-24-15,10 9 17 0,0 0-17 0,0 0 17 16,23 9-17-16,-23-9 12 0,0 0-12 0,31 12 12 16,12-3-12-16,-43-9 9 0,0 0-9 0,45 15 9 15,-9-3-9-15,-36-12 7 0,0 0-7 0,28 24 7 16,-5 9-7-16,-23-33 5 0,0 0-5 0,14 44 6 0,-10 4-6 16,-4-48 4-16,0 0-4 0,-6 45 4 0,-6-9-4 15,12-36 4-15,0 0-4 0,-14 28 5 0,1-11-5 16,13-17 6-16,0 0-6 0,-7 7 6 0,7-7-6 15,0 0 8-15,0 0-8 0,4-7 8 0,3 2-8 16,-7 5 8-16,0 0-8 0,21-22 9 0,20-20-9 16,-41 42 8-16,0 0-8 0,44-43 9 0,-9 10-9 0,-35 33 8 15,0 0-8-15,28-28 9 0,-7 11-9 0,-21 17 8 16,0 0-8-16,18-16 9 0,-2 8-9 0,-16 8 7 16,0 0-7-16,19-7 7 0,10 10-7 0,-29-3 8 15,0 0-8-15,28 12 9 0,-7 13-9 0,-21-25 8 0,0 0-8 16,12 31 9-16,-8 2-9 0,-4-33 7 0,0 0-7 15,2 33 7-15,1-9-7 0,-3-24 4 0,0 0-4 16,5 15 5-16,1-2-5 0,-1-1-1521 0</inkml:trace>
  <inkml:trace contextRef="#ctx0" brushRef="#br0" timeOffset="28.33">31060 498 897 0,'0'0'0'0,"0"0"0"0,0 0 0 0,6-17 0 16,1 7 0-16,0 1-613 0</inkml:trace>
  <inkml:trace contextRef="#ctx0" brushRef="#br0" timeOffset="29.33">31223 356 1143 0,'10'54'0'16,"-10"-54"10"-16,0 0-10 0,13 88 10 0,-5 9-10 16,-8-97 2-16,0 0-2 0,2 85 3 0,-9-12-3 15,7-73-1-15,0 0 1 0,-9 57 0 0,4-14 0 0,5-43-9 16,0 0 9-16,-2 24-8 0,0-15 8 0,1-2-803 16</inkml:trace>
  <inkml:trace contextRef="#ctx0" brushRef="#br0" timeOffset="30.33">31260 793 714 0,'0'0'0'0,"0"0"24"0,0 0-24 16,31-13 24-16,5 10-24 0,-36 3 14 0,0 0-14 16,30-5 15-16,-2 1-15 0,-28 4 15 0,0 0-15 0,26-3 16 15,-3-2-16-15,-23 5 51 0,0 0-51 0,20-7 52 16,-3-2-52-16,-17 9 101 0,0 0-101 0,16-12 101 16,4-4-101-16,-20 16 112 0,0 0-112 0,15-12 112 15,-7 7-112-15,-8 5 94 0,0 0-94 0,0 0 95 16,0 0-95-16,0 0 70 0,0 0-70 0,12-7 70 15,9 11-70-15,-21-4 55 0,0 0-55 0,25 15 56 16,-6 15-56-16,-19-30 44 0,0 0-44 0,12 36 44 16,-4 9-44-16,-8-45 32 0,0 0-32 0,5 48 32 15,-2 11-32-15,-3-59 19 0,0 0-19 0,2 57 19 0,-2 4-19 16,0-61 15-16,0 0-15 0,0 54 15 0,4-11-15 16,-1-3-1449-16</inkml:trace>
  <inkml:trace contextRef="#ctx0" brushRef="#br0" timeOffset="31.33">32071 462 1285 0,'-7'4'0'0,"7"-4"119"0,0 0-119 16,-39 27 120-16,6 10-120 0,33-37 66 15,0 0-66-15,-14 45 66 0,17 8-66 0,-3-53 32 0,0 0-32 0,16 59 32 16,7-5-32-16,-23-54 26 0,0 0-26 0,25 43 27 16,-2-10-27-16,-23-33 21 0,0 0-21 0,22 24 22 15,1-8-22-15,-23-16 19 0,0 0-19 0,25 8 20 16,2-4-20-16,-27-4 14 0,0 0-14 0,30-7 14 15,5-9-14-15,-35 16 10 0,0 0-10 0,32-29 11 16,-10-11-11-16,-22 40 9 0,0 0-9 0,15-45 10 16,-12 2-10-16,-3 43 6 0,0 0-6 0,-7-33 6 15,-7 9-6-15,14 24 3 0,0 0-3 0,-21-6 4 16,-7 12-4-16,28-6 5 0,0 0-5 0,-27 19 5 16,8 10-5-16,19-29 4 0,0 0-4 0,-11 31 4 0,8-1-4 15,3-30 0-15,0 0 0 0,3 24 0 0,4-5 0 16,-7-19-2-16,0 0 2 0,9 12-2 0,2-10 2 15,-11-2-8-15,0 0 8 0,12-2-8 0,6-5 8 16,-18 7-18-16,0 0 18 0,24-15-18 0,8-11 18 16,-32 26-22-16,0 0 22 0,28-25-21 0,-12 10 21 15,-16 15-17-15,0 0 17 0,9-9-17 0,-9 9 17 0,0 0-10 16,0 0 10-16,16-3-9 0,12 6 9 0,-28-3-5 16,0 0 5-16,32 9-4 0,-4 6 4 0,-28-15-2 15,0 0 2-15,25 18-2 0,-6-10 2 0,-19-8-1 16,0 0 1-16,14 4 0 0,-5-4 0 0,-9 0 0 0,0 0 0 15,7-9 0-15,0-6 0 0,-7 15 0 16,0 0 0-16,7-25 1 0,0-4-1 0,-7 29 2 0,0 0-2 16,6-31 3-16,-6-6-3 0,0 37 7 0,0 0-7 15,-2-36 8-15,0 7-8 0,2 29 14 0,0 0-14 0,0-25 14 16,2 10-14-16,-2 15 18 16,0 0-18-16,0 0 18 0,7 3-18 0,-7-3 18 0,0 0-18 0,9 12 19 15,5 9-19-15,-14-21 12 0,0 0-12 0,17 24 13 16,3 4-13-16,-20-28 9 0,0 0-9 0,21 24 10 15,2 1-10-15,-23-25 7 0,0 0-7 0,25 20 7 16,5-4-7-16,-30-16 6 0,0 0-6 0,26 9 7 16,-8-6-7-16,-18-3 5 0,0 0-5 0,12 0 6 15,0-3-6-15,-12 3 5 0,0 0-5 0,13-4 6 16,-1-8-6-16,-12 12 6 0,0 0-6 0,16-12 6 16,2-5-6-16,-18 17 6 0,0 0-6 0,17-19 7 0,-3-2-7 15,-14 21 6-15,0 0-6 0,11-16 7 0,-4 8-7 16,-7 8 4-16,0 0-4 0,7-7 5 0,2 5-5 15,-9 2 3-15,0 0-3 0,12 0 3 0,1 9-3 16,-13-9 2-16,0 0-2 0,12 8 3 0,2 8-3 16,-14-16 1-16,0 0-1 0,16 12 1 0,3 0-1 15,-19-12 1-15,0 0-1 0,21 9 1 0,-1 3-1 16,-20-12 0-16,0 0 0 0,16 7 1 0,-4-2-1 16,-12-5 0-16,0 0 0 0,11 0 1 0,-3-5-1 0,-8 5 0 15,0 0 0-15,8 0 1 0,-8 0-1 0,0 0 0 16,0 0 0-16,0 0 1 0,10-12-1 0,-10 12 0 15,0 0 0-15,9-13 0 0,1-2 0 0,-10 15-4 0,0 0 4 16,11-16-3-16,0 4 3 0,-11 12-10 0,0 0 10 16,8-12-10-16,-4 3 10 0,-4 9-18 0,0 0 18 15,0 0-18-15,0 0 18 0,0 0-24 0,0 0 24 16,0 0-23-16,4 16 23 0,-4-16-25 0,0 0 25 0,3 21-25 16,4 3 25-16,-7-24-23 0,0 0 23 0,11 21-22 15,1-6 22-15,-12-15-23 0,0 0 23 0,12 6-23 16,-1-3 23-16,-11-3-21 0,0 0 21 0,9 0-20 15,-9 0 20-15,0 0-29 0,0 0 29 0,9-5-28 16,-9 5 28-16,0 0-1235 0</inkml:trace>
  <inkml:trace contextRef="#ctx0" brushRef="#br0" timeOffset="32.33">33244 384 813 0,'0'0'0'16,"0"0"0"-16,0 0 0 0,14 14 1 0,-2 5-1 16,1-3-551-16</inkml:trace>
  <inkml:trace contextRef="#ctx0" brushRef="#br0" timeOffset="33.33">33449 614 1166 0,'0'0'0'0,"0"0"6"0,0 0-6 16,-13-15 7-16,-1 6-7 0,14 9-2 0,0 0 2 15,-10 5-2-15,3 2 2 16,7-7 9-16,0 0-9 0,-2 9 9 0,5 3-9 0,-3-12 38 0,0 0-38 16,9 9 38-16,3-1-38 0,-12-8 60 0,0 0-60 0,15 7 60 15,0-7-60-15,-15 0 63 0,0 0-63 0,25-3 63 16,14-1-21-16,0 4 0 15,-6 4-2-15,-1 4 0 16,-2 5-7-16,-7-1 0 16,-9-2-12-16,-2-5 1 15,-1-1-7-15,-4-4 1 16,0 0-1321-16</inkml:trace>
  <inkml:trace contextRef="#ctx0" brushRef="#br0" timeOffset="34.33">20493 2951 931 0,'0'0'0'0,"0"0"0"0,0 0 0 0,0 0 45 16,0 0-45-16,12 43 46 0,2 14-46 0,-14-57 104 15,0 0-104-15,18 73 105 0,-2-6-105 0,-16-67 111 0,0 0-111 16,16 69 111-16,-7 1-111 0,-9-70 67 0,0 0-67 16,8 65 68-16,-4-6-68 0,-4-59 50 0,0 0-50 15,0 42 50-15,-5-15-50 0,5-27 39 0,0 0-39 0,-11 16 39 16,-3-7-39-16,14-9 26 0,0 0-26 0,-18-4 27 15,1-8-27-15,17 12 22 0,0 0-22 0,-13-38 23 16,8-35-23-16,5 73 19 0,0 0-19 0,2-84 20 16,10-3-20-16,-12 87 18 0,0 0-18 0,16-90 18 15,-7-7-18-15,-9 97 17 0,0 0-17 0,14-90 17 16,0-2-17-16,-14 92 15 0,0 0-15 0,26-72 15 16,4 18-15-16,-30 54 11 0,0 0-11 0,43-36 11 15,3 20-11-15,-46 16 12 0,0 0-12 0,49-3 12 16,-7 11-12-16,-42-8 12 0,0 0-12 0,36 23 13 15,-13 10-13-15,-23-33 11 0,0 0-11 0,7 48 12 0,-20 25-12 16,13-73 11-16,0 0-11 0,-23 76 11 0,-8-7-11 16,31-69 8-16,0 0-8 0,-30 54 9 0,7-18-9 15,23-36 2-15,0 0-2 0,-21 23 2 0,5-11-2 16,16-12 0-16,0 0 0 0,-18 2 0 0,-7-2 0 16,25 0-2-16,0 0 2 0,-23 0-2 0,6 0 2 15,17 0-6-15,0 0 6 0,-11 6-6 0,11 10 6 16,0-16-11-16,0 0 11 0,16 24-10 0,12 11 10 0,-28-35-12 15,0 0 12-15,41 40-11 0,12 5 11 0,-53-45-6 16,0 0 6-16,63 43-5 0,11-12 5 0,-74-31-5 0,0 0 5 16,80 23-5-16,-8-8 5 0,-72-15-4 0,0 0 4 15,69 4-4-15,-11-16 4 0,-58 12-15 0,0 0 15 16,48-30-14-16,-10-10 14 0,-38 40-26 0,0 0 26 16,27-43-25-16,-15 3 25 0,-12 40-31 0,0 0 31 15,4-38-30-15,-13 2 30 0,9 36-28 0,0 0 28 16,-18-28-27-16,-13 0 27 0,31 28-24 0,0 0 24 0,-36-13-24 15,-3 13 24-15,39 0-17 0,0 0 17 0,-33 13-16 16,3 19 16-16,30-32-6 0,0 0 6 0,-19 38-6 16,13 12 6-16,6-50 0 0,0 0 0 0,6 48 0 15,6-3 0-15,-12-45 3 0,0 0-3 0,16 33 3 16,1-9-3-16,-17-24 10 0,0 0-10 0,20 13 11 16,-1-19-11-16,-19 6 14 0,0 0-14 0,21-19 14 15,6-26-14-15,-27 45 14 0,0 0-14 0,23-48 14 16,-11 15-14-16,-12 33 13 0,0 0-13 0,7-24 13 0,-3 5-13 15,-4 19 9-15,0 0-9 0,0-12 10 0,0 3-10 16,0 9 9-16,0 0-9 0,12 3 9 0,16 23-9 16,-28-26 11-16,0 0-11 0,41 40 12 0,15 9-12 15,-56-49 14-15,0 0-14 0,57 52 15 0,-1-7-15 16,-56-45 12-16,0 0-12 0,44 29 12 0,-10-19-12 16,-34-10 7-16,0 0-7 0,30-3 7 0,3-18-7 15,-33 21 2-15,0 0-2 0,30-36 3 0,-7-13-3 16,-23 49 1-16,0 0-1 0,18-52 1 0,-4 11-1 15,-14 41 0-15,0 0 0 0,2-43 0 0,-9 1 0 0,7 42 1 16,0 0-1-16,-13-35 1 0,-3 15-1 0,16 20 3 16,0 0-3-16,-19-6 4 0,-6 15-4 0,25-9 7 0,0 0-7 15,-24 17 7-15,1 16-7 0,23-33 11 16,0 0-11-16,-16 47 12 0,7 10-12 0,9-57 12 0,0 0-12 16,-3 56 12-16,8-3-12 0,-5-53 11 0,0 0-11 15,14 45 12-15,9-12-12 0,-23-33 6 0,0 0-6 16,25 19 7-16,-6-15-7 0,-19-4 2 0,0 0-2 0,21-25 2 15,11-30-2-15,-32 55 0 0,0 0 0 0,32-66 0 16,-8-10 0-16,-24 76-1 0,0 0 1 0,11-85 0 16,-15-17 0-16,4 102 0 0,0 0 0 0,-17-109 0 15,-15-7 0-15,32 116 2 0,0 0-2 0,-35-112 2 16,-1 13-2-16,36 99 9 0,0 0-9 0,-30-76 10 16,9 31-10-16,21 45 20 0,0 0-20 0,-14-16 20 15,9 37-20-15,5-21 29 0,0 0-29 0,5 43 30 16,15 18-30-16,-20-61 29 0,0 0-29 0,30 74 29 15,7 9-29-15,-37-83 30 0,0 0-30 0,51 85 31 16,16 2-31-16,-67-87 26 0,0 0-26 0,70 83 26 0,3-14-26 16,-73-69 10-16,0 0-10 0,67 69 11 0,-7-3-11 15,-60-66 7-15,0 0-7 0,56 50 8 0,2-20-8 16,1-3-1773-16</inkml:trace>
  <inkml:trace contextRef="#ctx0" brushRef="#br0" timeOffset="35.33">22280 2999 1076 0,'0'0'0'0,"7"19"0"16,5 14 0-16,-12-33 48 0,0 0-48 0,19 43 49 15,6-1-49-15,-25-42 88 0,0 0-88 0,23 40 89 16,-2 1-89-16,-21-41 65 0,0 0-65 0,18 36 66 15,-6-11-66-15,-12-25 19 0,0 0-19 0,9 15 19 0,-9-15-19 16,0 0 1-16,0 0-1 0,4-12 2 16,-4-24-2-16,0-1-1082 0</inkml:trace>
  <inkml:trace contextRef="#ctx0" brushRef="#br0" timeOffset="36.33">22294 2805 875 0,'0'0'0'0,"0"0"0"0,9 19 0 16,-9-19 0-16,0 0 0 0,12 25 0 0,16 19 0 0,-28-44-2 15,0 0 2-15,41 52-2 0,13 0 2 0,1 2-594 16</inkml:trace>
  <inkml:trace contextRef="#ctx0" brushRef="#br0" timeOffset="37.33">22864 3048 964 0,'0'0'0'16,"-23"-2"0"-16,-23-2 0 0,46 4 2 0,0 0-2 15,-50-3 2-15,-1-2-2 0,51 5-3 0,0 0 3 0,-42 5-2 16,14 14 2-16,28-19 31 0,0 0-31 0,-14 29 31 16,8 2-31-16,6-31 72 0,0 0-72 0,6 30 73 15,1-9-73-15,-7-21 76 0,0 0-76 0,10 15 77 16,4-3-77-16,-14-12 61 0,0 0-61 0,16 4 61 16,4-8-61-16,-20 4 40 0,0 0-40 0,19-8 41 15,2-3-41-15,-21 11 24 0,0 0-24 0,21-10 25 16,0-6-25-16,-21 16 20 0,0 0-20 0,16-15 21 15,-10 6-21-15,-6 9 22 0,0 0-22 0,8-9 23 0,10 3-23 16,-18 6 23-16,0 0-23 0,34 0 23 0,15 15-23 16,-49-15 28-16,0 0-28 0,55 24 29 0,-2 2-29 15,-53-26 30-15,0 0-30 0,45 25 31 0,-9-12-31 16,-36-13 31-16,0 0-31 0,26 9 32 0,-10-7-32 16,-16-2 29-16,0 0-29 0,16-14 29 0,5-22-29 15,-21 36 24-15,0 0-24 0,18-49 25 16,-13-15-25-16,-5 64 22 0,0 0-22 0,-2-69 22 0,-7-19-22 15,9 88 19-15,0 0-19 0,-12-85 20 0,-4 9-20 0,16 76 16 16,0 0-16-16,-19-73 16 0,-2 0-16 0,21 73 14 16,0 0-14-16,-22-57 14 0,12 16-14 0,10 41 14 15,0 0-14-15,-5-12 14 0,3 24-14 0,2-12 12 16,0 0-12-16,3 33 13 0,6 15-13 0,-9-48 13 0,0 0-13 16,18 64 13-16,7-3-13 0,-25-61 12 0,0 0-12 15,31 69 12-15,8 16-12 0,-39-85 9 0,0 0-9 16,41 88 10-16,-10-7-10 0,-31-81 3 0,0 0-3 15,27 76 3-15,-13-6-3 0,-14-70 1 0,0 0-1 0,11 53 1 16,-4-22-1-16,-4-3-1641 0</inkml:trace>
  <inkml:trace contextRef="#ctx0" brushRef="#br0" timeOffset="38.33">23200 3022 1323 0,'0'0'0'0,"0"0"0"15,0-11 0-15,0 11 21 0,0 0-21 0,7-14 22 16,9-8-22-16,-16 22 40 0,0 0-40 0,25-30 41 15,14-2-41-15,-39 32 44 0,0 0-44 0,40-20 44 16,6 29-44-16,-46-9 39 0,0 0-39 0,43 28 40 16,-1 12-40-16,-42-40 54 0,0 0-54 0,37 45 55 0,-9-6-55 15,-28-39 53-15,0 0-53 0,21 40 53 0,-12-16-53 16,-9-24 38-16,0 0-38 0,9 21 39 0,-2-9-39 16,-7-12 30-16,0 0-30 0,7 9 31 0,-7-9-31 15,0 0-1416-15</inkml:trace>
  <inkml:trace contextRef="#ctx0" brushRef="#br0" timeOffset="39.33">23469 2655 1132 0,'0'0'0'0,"0"0"0"0,-9 8 0 0,9-8 0 0,0 0 0 16,-7 12 0-16,3 1 0 0,1-1-789 16</inkml:trace>
  <inkml:trace contextRef="#ctx0" brushRef="#br0" timeOffset="40.33">23686 2812 1390 0,'0'0'0'0,"12"16"0"16,14 25 0-16,-26-41-5 0,0 0 5 0,36 56-5 15,-3-3 5-15,-33-53-40 0,0 0 40 0,28 49-40 16,-7-18 40-16,-21-31 25 0,0 0-25 0,16 24 25 15,-5-7-25-15,-11-17 76 0,0 0-76 0,9 7 76 16,-9-7-76-16,0 0 99 0,0 0-99 0,17-7 99 16,8-17-99-16,-25 24 85 0,0 0-85 0,30-29 85 15,5-14-85-15,-35 43 56 0,0 0-56 0,39-42 57 0,2-1-57 16,-41 43 41-16,0 0-41 0,44-30 41 0,-2 11-41 16,-42 19 25-16,0 0-25 0,44-8 26 0,-3-1-26 15,-41 9 16-15,0 0-16 0,32-3 17 0,-13-4-17 16,-19 7 13-16,0 0-13 0,12-6 14 0,1-2-14 15,-13 8 11-15,0 0-11 0,10-12 11 0,-3-4-11 16,-7 16 8-16,0 0-8 0,4-21 9 0,-9-3-9 16,5 24 8-16,0 0-8 0,-11-19 9 0,-3 14-9 0,14 5 8 15,0 0-8-15,-21 5 8 0,-2 11-8 0,23-16 6 16,0 0-6-16,-20 32 7 0,12 17-7 0,8-49 8 16,0 0-8-16,0 55 8 0,15 2-8 0,-15-57 9 0,0 0-9 15,25 54 10-15,3-11-10 0,-28-43 11 0,0 0-11 16,29 30 11-16,-3-8-11 0,-26-22 9 0,0 0-9 15,30 18 10-15,2-3-10 0,-32-15 7 0,0 0-7 16,28 5 8-16,-5-6-8 0,-2-3-1704 0</inkml:trace>
  <inkml:trace contextRef="#ctx0" brushRef="#br0" timeOffset="41.33">25208 2909 1031 0,'0'0'0'0,"5"21"0"15,6 19 0-15,-11-40 114 0,0 0-114 0,12 48 114 16,2 4-114-16,-14-52 115 0,0 0-115 0,12 50 115 16,-8-3-115-16,-4-47 55 0,0 0-55 0,3 41 56 15,-6-4-56-15,3-37 26 0,0 0-26 0,-2 24 27 16,2-8-27-16,0-16 17 0,0 0-17 0,0 8 17 0,0-8-17 16,0 0 13-16,0 0-13 0,2-15 13 0,0-23-13 15,-2 38 9-15,0 0-9 0,5-49 10 0,4-3-10 16,-9 52 8-16,0 0-8 0,9-57 9 0,-1-3-9 15,-8 60 8-15,0 0-8 0,11-52 9 0,0 12-9 16,-11 40 8-16,0 0-8 0,15-21 8 0,8 21-8 16,-23 0 9-16,0 0-9 0,29 21 10 0,1 12-10 15,-30-33 9-15,0 0-9 0,30 40 10 0,0-1-10 0,-30-39 11 16,0 0-11-16,24 33 11 0,-8-5-11 0,-16-28 12 16,0 0-12-16,11 24 12 0,-8-7-12 0,-3-17 11 15,0 0-11-15,4 11 12 0,-4-11-12 0,0 0 11 16,0 0-11-16,0 0 11 0,10 0-11 0,-10 0 7 0,0 0-7 15,15-19 7-15,6-23-7 0,-21 42 2 0,0 0-2 16,23-52 3-16,-2-20-3 0,-21 72 1 0,0 0-1 16,12-64 1-16,-1 27-1 0,-11 37 1 0,0 0-1 0,17-20 1 15,15 4-1-15,-32 16 0 0,0 0 0 0,32 3 1 16,3 22-1-16,-35-25 1 0,0 0-1 0,28 36 2 16,-10 16-2-16,-18-52 2 0,0 0-2 0,18 50 2 15,1-1-2-15,-19-49 3 0,0 0-3 0,19 39 3 16,1-2-3-16,-1-4-1401 0</inkml:trace>
  <inkml:trace contextRef="#ctx0" brushRef="#br0" timeOffset="42.33">26072 3054 1143 0,'0'0'0'0,"9"0"0"16,10 4 0-16,-19-4 33 0,0 0-33 0,27-7 34 0,1-10-34 15,-28 17 65-15,0 0-65 0,35-28 65 0,2-12-65 16,-37 40 81-16,0 0-81 0,30-41 81 0,-16 1-81 15,-14 40 48-15,0 0-48 0,0-40 48 0,-14 7-48 16,14 33 43-16,0 0-43 0,-21-24 43 0,-5 15-43 16,26 9 41-16,0 0-41 0,-27 5 42 0,2 15-42 0,25-20 34 15,0 0-34-15,-19 32 35 0,1 22-35 16,18-54 30-16,0 0-30 0,-8 64 31 0,8 0-31 0,0-64 22 16,0 0-22-16,14 52 23 0,10-10-23 0,-24-42 18 15,0 0-18-15,32 31 18 0,3-7-18 0,-35-24 11 0,0 0-11 16,46 14 11-16,16-11-11 0,-62-3 8 15,0 0-8-15,72-8 8 0,2-8-8 0,-74 16 6 0,0 0-6 16,69-24 6-16,-16 3-6 0,-53 21 4 0,0 0-4 16,44-33 4-16,-10-7-4 0,-34 40 1 0,0 0-1 15,19-52 2-15,-15-8-2 0,-4 60 0 0,0 0 0 16,-6-54 1-16,-2 20-1 0,8 34 0 0,0 0 0 0,-16-14 1 16,-5 14-1-16,21 0 0 0,0 0 0 15,-23 21 1-15,3 23-1 0,20-44 1 0,0 0-1 0,-12 49 2 16,3-1-2-16,9-48 2 0,0 0-2 0,-3 44 3 15,3-15-3-15,0-29 3 0,0 0-3 0,5 21 4 16,2-6-4-16,-7-15 3 0,0 0-3 0,5 7 4 16,-5-7-4-16,0 0 2 0,0 0-2 0,18-3 2 15,8-25-2-15,-26 28 2 0,0 0-2 0,27-24 2 16,-10 7-2-16,-17 17 1 0,0 0-1 0,16-19 2 16,4-2-2-16,-20 21 1 0,0 0-1 0,21-16 1 0,-4 8-1 15,-17 8 1-15,0 0-1 0,22 0 1 0,9 15-1 16,-31-15 1-16,0 0-1 0,34 21 1 0,-6 0-1 15,-28-21 1-15,0 0-1 0,23 19 1 0,-9-11-1 16,-14-8 0-16,0 0 0 0,12 4 1 0,4-8-1 16,-16 4 0-16,0 0 0 0,20-6 1 0,4-12-1 15,-24 18 0-15,0 0 0 0,20-24 1 0,-4 3-1 16,-16 21 0-16,0 0 0 0,16-24 1 0,1-4-1 0,-17 28 0 16,0 0 0-16,16-20 1 0,-4 16-1 0,-12 4 0 15,0 0 0-15,11 12 1 0,-4 9-1 0,-7-21 0 16,0 0 0-16,7 31 1 0,2 5-1 0,-9-36 0 15,0 0 0-15,9 30 0 0,-2-11 0 0,-7-19 1 0,0 0-1 16,5 12 1-16,0-7-1 0,-5-5 1 0,0 0-1 16,7 4 2-16,-7-4-2 0,0 0 2 0,0 0-2 15,18-12 3-15,10-25-3 0,-28 37 2 0,0 0-2 16,32-43 3-16,-2 5-3 0,-30 38 3 0,0 0-3 16,28-28 3-16,-5 9-3 0,-23 19 3 0,0 0-3 0,27-5 3 15,10 8-3-15,-37-3 3 0,0 0-3 0,31 18 4 16,-9 6-4-16,-22-24 4 0,0 0-4 0,12 28 4 15,-10 1-4-15,-2-29 5 0,0 0-5 0,-9 31 5 16,-9-1-5-16,18-30 5 0,0 0-5 0,-16 24 6 16,11-14-6-16,2 2-1555 0</inkml:trace>
  <inkml:trace contextRef="#ctx0" brushRef="#br0" timeOffset="43.33">28212 3151 886 0,'0'0'0'0,"0"0"0"0,14-20 0 0,-14 20 81 15,0 0-81-15,14-37 81 0,5-23-81 0,-19 60 151 0,0 0-151 16,21-83 151-16,-1-11-151 0,-20 94 116 0,0 0-116 16,14-97 117-16,-5-12-117 0,-9 109 81 0,0 0-81 15,2-112 81-15,-8 1-81 0,6 111 41 16,0 0-41-16,-12-100 41 0,-9 18-41 0,21 82 25 0,0 0-25 16,-23-55 26-16,2 25-26 0,21 30 28 0,0 0-28 0,-23 0 29 15,-7 30-29-15,30-30 28 0,0 0-28 0,-25 52 29 16,4 17-29-16,21-69 27 0,0 0-27 0,-14 81 27 15,8 23-27-15,6-104 26 0,0 0-26 0,6 101 27 16,11-17-27-16,-17-84 25 0,0 0-25 0,30 85 26 16,14 0-26-16,-44-85 20 0,0 0-20 0,52 81 20 15,-1-15-20-15,-51-66 16 0,0 0-16 0,46 52 17 16,-13-28-17-16,-33-24 6 0,0 0-6 0,28 12 6 16,-5-12-6-16,-23 0 2 0,0 0-2 0,30-12 2 15,13-17-2-15,-43 29 0 0,0 0 0 0,40-43 0 0,-6-9 0 16,-34 52-1-16,0 0 1 0,24-42 0 0,-9 21 0 15,-15 21-2-15,0 0 2 0,10-12-2 0,-10 12 2 16,0 0-2-16,0 0 2 0,12 0-2 0,-3 21 2 16,-9-21-4-16,0 0 4 0,9 28-4 0,-5-4 4 15,-4-24-5-15,0 0 5 0,1 26-5 0,3-4 5 16,-4-22-8-16,0 0 8 0,5 18-8 0,-5-18 8 16,0 0-1587-16</inkml:trace>
  <inkml:trace contextRef="#ctx0" brushRef="#br0" timeOffset="44.33">28711 2610 998 0,'0'0'0'16,"0"0"0"-16,7 8 0 0,-7-8 9 0,0 0-9 15,9 6 10-15,1 0-10 0,-10-6 0 0,0 0 0 16,14 9 1-16,8 7-1 0,-1-4-704 0</inkml:trace>
  <inkml:trace contextRef="#ctx0" brushRef="#br0" timeOffset="45.33">28903 2494 875 0,'0'0'0'0,"-2"-9"0"16,-5-19 0-16,7 28-4 0,0 0 4 0,-10-36-4 16,-4-5 4-16,14 41-2 0,0 0 2 0,-13-49-2 15,6 1 2-15,7 48 23 0,0 0-23 0,-2-52 23 16,4-5-23-16,-2 57 67 0,0 0-67 0,4-49 68 16,-1 21-68-16,-3 28 73 0,0 0-73 0,7-15 73 15,6 15-73-15,-13 0 74 0,0 0-74 0,16 19 74 16,3 29-74-16,-19-48 56 0,0 0-56 0,18 63 57 0,-10 13-57 15,-8-76 44-15,0 0-44 0,2 88 45 0,-5 30-45 16,3-118 36-16,0 0-36 0,-7 128 36 0,-2-2-36 16,9-126 30-16,0 0-30 0,-6 125 31 0,6-11-31 15,0-114 20-15,0 0-20 0,2 97 21 0,2-21-21 16,-4-76 3-16,0 0-3 0,5 52 4 0,2-19-4 16,0-4-1231-16</inkml:trace>
  <inkml:trace contextRef="#ctx0" brushRef="#br0" timeOffset="46.33">28972 3233 1020 0,'0'0'0'0,"0"-9"0"0,3-19 0 0,-3 28 3 16,0 0-3-16,2-41 3 0,-4-18-3 0,2 59 4 15,0 0-4-15,-3-69 4 0,-1-13-4 0,4 82 16 16,0 0-16-16,-7-69 16 0,0 29-16 0,7 40 37 0,0 0-37 16,-9-27 37-16,-1 18-37 0,10 9 58 0,0 0-58 15,-9-3 59-15,9 3-59 16,0 0 61-16,0 0-61 0,-2 12 62 0,2-12-62 0,0 0 53 0,0 0-53 16,9 3 54-16,-9-3-54 0,0 0 44 0,0 0-44 0,21-8 44 15,13-15-44-15,-34 23 35 0,0 0-35 0,39-24 35 16,-4-2-35-16,-35 26 25 0,0 0-25 0,32-37 25 15,-2-14-25-15,-30 51 19 0,0 0-19 0,24-45 20 16,-10 17-20-16,-14 28 13 0,0 0-13 0,7-7 14 16,-3 14-14-16,-4-7 21 0,0 0-21 0,-4 21 22 15,-4 18-22-15,8-39 25 0,0 0-25 0,-9 49 25 16,4 8-25-16,5-57 28 0,0 0-28 0,3 55 28 16,13-6-28-16,-16-49 30 0,0 0-30 0,26 45 30 15,8-16-30-15,-34-29 23 0,0 0-23 0,32 19 24 16,-1-15-24-16,1-3-1453 0</inkml:trace>
  <inkml:trace contextRef="#ctx0" brushRef="#br0" timeOffset="47.33">29520 2066 673 0,'0'0'0'0,"0"0"0"16,18 7 0-16,-18-7 36 0,0 0-36 0,18 16 37 15,3 20-37-15,-21-36 59 0,0 0-59 0,21 45 60 16,0 12-60-16,-21-57 47 0,0 0-47 0,18 68 48 16,-8 18-48-16,-10-86 54 0,0 0-54 0,8 95 55 15,-5 2-55-15,-3-97 53 0,0 0-53 0,-2 90 53 16,-1-14-53-16,3-76 41 0,0 0-41 0,-6 73 41 15,-1-7-41-15,7-66 26 0,0 0-26 0,-7 55 27 0,2-27-27 16,0 1-923-16</inkml:trace>
  <inkml:trace contextRef="#ctx0" brushRef="#br0" timeOffset="48.33">29591 2861 987 0,'0'0'0'0,"-2"-12"0"0,-3-16 0 16,5 28 3-16,0 0-3 0,-4-28 4 0,8 7-4 16,-4 21 9-16,0 0-9 0,18-24 9 0,19-12-9 15,-37 36 16-15,0 0-16 0,38-37 16 0,-4 10-16 16,-34 27 28-16,0 0-28 0,37-14 28 0,7 10-28 0,-44 4 39 15,0 0-39-15,42 9 39 0,-8 15-39 0,-34-24 38 16,0 0-38-16,25 28 39 0,-9-4-39 0,-16-24 32 16,0 0-32-16,8 24 32 0,-4 1-32 0,-4-25 21 0,0 0-21 15,-2 20 21-15,0 0-21 0,2-20 18 0,0 0-18 16,2 12 19-16,5 0-19 0,0-4-989 0</inkml:trace>
  <inkml:trace contextRef="#ctx0" brushRef="#br0" timeOffset="49.33">29986 2333 998 0,'0'0'0'0,"0"0"0"16,-2-5 0-16,2 5 4 0,0 0-4 0,0 0 5 15,-1-9-5-15,1 9 1 0,0 0-1 0,7 2 1 16,5 5-1-16,-12-7-2 0,0 0 2 0,19 8-1 16,4 11 1-16,2-1-695 0</inkml:trace>
  <inkml:trace contextRef="#ctx0" brushRef="#br0" timeOffset="50.33">30191 2736 751 0,'0'0'0'0,"0"0"0"0,5 19 0 15,-5-19 1-15,0 0-1 0,2 17 2 0,-6-5-2 16,4-12 0-16,0 0 0 0,0 0 0 0,-9 0 0 16,9 0 39-16,0 0-39 0,0-8 39 0,2-1-39 15,-2 9 80-15,0 0-80 0,5-19 81 0,6-10-81 16,-11 29 82-16,0 0-82 0,11-31 83 0,-4 10-83 15,-7 21 66-15,0 0-66 0,5-12 66 0,2 3-66 16,-7 9 53-16,0 0-53 0,12 5 53 0,8 7-53 0,-20-12 42 16,0 0-42-16,19 16 43 0,-5 5-43 0,-14-21 34 0,0 0-34 15,13 20 35-15,-5-1-35 0,-8-19 27 0,0 0-27 16,6 13 28-16,-6-13-28 0,0 0 20 0,0 0-20 16,7 8 21-16,-7-8-21 0,0 0 14 15,0 0-14-15,10-5 15 0,-10 5-15 0,0 0 5 0,0 0-5 16,16-12 5-16,2-7-5 0,-18 19 0 0,0 0 0 0,25-28 1 15,-1-1-1-15,-24 29-1 0,0 0 1 0,23-28-1 16,-9 16 1-16,-14 12-8 0,0 0 8 0,18-5-7 16,14 13 7-16,-32-8-18 0,0 0 18 0,33 16-17 15,-6 1 17-15,-27-17-20 0,0 0 20 0,24 19-19 16,-2-1 19-16,-22-18-9 0,0 0 9 0,17 12-8 16,-4-5 8-16,-13-7-3 0,0 0 3 0,8 0-2 15,-8 0 2-15,0 0 0 0,0 0 0 0,15-4 0 16,2-11 0-16,-17 15 0 0,0 0 0 0,23-30 0 15,4-10 0-15,-27 40 1 0,0 0-1 0,22-45 2 16,-9 6-2-16,-13 39 5 0,0 0-5 0,7-31 5 16,-9 17-5-16,2 14 7 0,0 0-7 0,-7 5 8 0,-2 19-8 15,9-24 17-15,0 0-17 0,-7 36 17 0,4 8-17 16,3-44 28-16,0 0-28 0,3 48 28 0,8-10-28 16,-11-38 37-16,0 0-37 0,28 35 37 0,21-11-37 15,-49-24 43-15,0 0-43 0,71 21 44 0,15-4-44 16,1-1-1329-16</inkml:trace>
  <inkml:trace contextRef="#ctx0" brushRef="#br0" timeOffset="51.33">31681 2348 1087 0,'0'0'0'0,"-7"12"0"16,-10 13 0-16,17-25 12 0,0 0-12 0,-20 36 13 15,-1 19-13-15,21-55 24 0,0 0-24 0,-12 58 24 16,6-7-24-16,6-51 64 0,0 0-64 0,6 45 65 0,8-5-65 16,-14-40 46-16,0 0-46 0,24 26 47 0,10-7-47 15,-34-19 40-15,0 0-40 0,39 9 41 0,1-13-41 16,-40 4 35-16,0 0-35 0,32-5 35 16,-14 2-35-16,-18 3 33 0,0 0-33 0,12-21 33 0,-3-22-33 15,-9 43 27-15,0 0-27 0,-9-50 27 0,-26 3-27 16,35 47 23-16,0 0-23 0,-46-36 23 0,2 18-23 15,44 18 20-15,0 0-20 0,-35-7 20 0,13 14-20 0,22-7 21 16,0 0-21-16,-8 12 21 0,9 4-21 0,-1-16 17 16,0 0-17-16,11 17 18 0,8-5-18 0,-19-12 14 0,0 0-14 15,34 4 15-15,20-13-15 0,-54 9 11 0,0 0-11 16,64-15 11-16,3-13-11 0,-67 28 8 0,0 0-8 16,58-33 9-16,-12-7-9 0,-46 40 8 0,0 0-8 15,37-45 8-15,-9-7-8 0,-28 52 7 0,0 0-7 16,18-57 8-16,-11-7-8 0,-7 64 7 0,0 0-7 15,0-66 8-15,-5-1-8 0,5 67 12 0,0 0-12 16,-9-61 13-16,2 13-13 0,7 48 16 0,0 0-16 0,-5-33 16 16,3 21-16-16,2 12 16 0,0 0-16 0,3 15 17 15,8 27-17-15,-11-42 17 0,0 0-17 0,16 57 17 16,3 19-17-16,-19-76 14 0,0 0-14 0,23 85 15 16,2 15-15-16,-25-100 13 0,0 0-13 0,19 106 13 15,-6 10-13-15,-13-116 11 0,0 0-11 0,3 114 12 16,-12 2-12-16,9-116 10 0,0 0-10 0,-9 109 11 15,4-15-11-15,5-94 8 0,0 0-8 0,0 76 9 16,7-31-9-16,-7-45 8 0,0 0-8 0,13 27 8 16,1-18-8-16,-14-9 7 0,0 0-7 0,26-9 8 0,18-22-8 15,-44 31 3-15,0 0-3 0,39-45 4 0,-21-12-4 16,-18 57 4-16,0 0-4 0,-6-59 4 0,-24 9-4 16,30 50 4-16,0 0-4 0,-45-36 5 0,-10 20-5 15,55 16 7-15,0 0-7 0,-51 0 8 0,7 12-8 16,44-12 10-16,0 0-10 0,-32 25 10 0,14 2-10 15,18-27 15-15,0 0-15 0,-5 21 16 0,10-9-16 16,-5-12 16-16,0 0-16 0,34 0 17 0,36-19-17 0,-70 19 15 16,0 0-15-16,85-21 15 0,5-6-15 0,0 1-1706 15</inkml:trace>
  <inkml:trace contextRef="#ctx0" brushRef="#br0" timeOffset="52.33">32988 2315 1207 0,'2'13'0'0,"-2"-13"51"16,0 0-51-16,7 48 52 0,-2 6-52 0,-5-54 33 16,0 0-33-16,2 48 34 0,-5-8-34 0,3-40 0 0,0 0 0 15,-6 36 0-15,3-5 0 0,-1 2-973 0</inkml:trace>
  <inkml:trace contextRef="#ctx0" brushRef="#br0" timeOffset="53.33">33276 2331 1256 0,'3'24'0'0,"-3"-24"70"0,0 0-70 0,0 66 71 16,-7 7-71-16,7-73 4 0,0 0-4 0,-10 64 4 16,-1-12-4-16,0 1-994 0</inkml:trace>
  <inkml:trace contextRef="#ctx0" brushRef="#br0" timeOffset="54.33">21205 5252 875 0,'0'0'0'0,"0"0"0"0,0 24 0 0,0-24 45 16,0 0-45-16,6 30 45 0,-1 17-45 0,-5-47 128 0,0 0-128 15,7 62 129-15,-7 18-129 0,0-80 91 16,0 0-91-16,0 84 92 0,-9 5-92 0,9-89 49 0,0 0-49 15,-7 76 50-15,2-5-50 0,5-71 32 0,0 0-32 16,-4 59 32-16,3-20-32 0,1-39 30 0,0 0-30 16,0 26 30-16,0-17-30 0,0-9 24 0,0 0-24 15,1-14 24-15,1-29-24 0,-2 43 24 0,0 0-24 0,2-54 24 16,-2-13-24-16,0 67 21 0,0 0-21 0,3-75 22 16,-1-16-22-16,-2 91 24 0,0 0-24 0,7-92 24 15,-3 14-24-15,-4 78 24 0,0 0-24 0,5-73 24 16,-1 8-24-16,-4 65 22 0,0 0-22 0,3-44 22 15,2 23-22-15,-5 21 20 0,0 0-20 0,20 9 20 16,12 22-20-16,-32-31 16 0,0 0-16 0,35 49 17 16,5 4-17-16,-40-53 14 0,0 0-14 0,46 56 14 15,5 10-14-15,-51-66 20 0,0 0-20 0,55 65 20 16,-7 3-20-16,-48-68 24 0,0 0-24 0,46 60 24 0,-8-15-24 16,-38-45 25-16,0 0-25 0,30 31 25 0,-8-17-25 15,-22-14 25-15,0 0-25 0,21-12 26 0,9-26-26 16,-30 38 22-16,0 0-22 0,30-59 23 0,-7-15-23 15,-23 74 18-15,0 0-18 0,17-80 18 0,-15 15-18 16,-2 65 17-16,0 0-17 0,-2-64 17 0,-7 3-17 16,9 61 14-16,0 0-14 0,-10-49 15 0,6 18-15 15,4 31 11-15,0 0-11 0,7-14 11 0,15 11-11 16,-22 3 7-16,0 0-7 0,28 3 7 0,11 6-7 0,1-4-1723 16</inkml:trace>
  <inkml:trace contextRef="#ctx0" brushRef="#br0" timeOffset="55.33">22174 5413 1367 0,'0'0'0'15,"-5"9"0"-15,-6 8 0 0,11-17 3 0,0 0-3 16,-14 36 4-16,3 20-4 0,11-56 7 0,0 0-7 16,-7 60 7-16,7 4-7 0,0-64 42 0,0 0-42 0,2 58 43 15,9-26-43-15,-11-32 45 0,0 0-45 0,19 25 45 16,7-10-45-16,-26-15 41 0,0 0-41 0,32 4 42 15,5-13-42-15,-37 9 40 0,0 0-40 0,37-22 40 16,-1-15-40-16,-36 37 30 0,0 0-30 0,19-50 31 16,-21-11-31-16,2 61 25 0,0 0-25 0,-17-58 25 15,-12 7-25-15,29 51 21 0,0 0-21 0,-35-36 22 16,-6 8-22-16,41 28 21 0,0 0-21 0,-40-20 22 16,3 4-22-16,37 16 18 0,0 0-18 0,-27-3 18 0,10 6-18 15,17-3 15-15,0 0-15 0,-4 14 15 0,8 14-15 16,-4-28 11-16,0 0-11 0,14 32 11 0,11 0-11 15,-25-32 7-15,0 0-7 0,33 24 7 0,6-12-7 16,-39-12 5-16,0 0-5 0,42 3 6 0,4-11-6 16,-46 8 3-16,0 0-3 0,46-12 3 0,-4-4-3 15,-42 16 2-15,0 0-2 0,44-12 2 0,2 3-2 0,-46 9 1 16,0 0-1-16,43 0 2 0,-10 12-2 0,-33-12 1 16,0 0-1-16,27 25 1 0,-10 9-1 0,-17-34 3 15,0 0-3-15,13 38 3 0,-13-1-3 0,0-37 5 16,0 0-5-16,0 26 5 0,0-11-5 0,0-15 7 0,0 0-7 15,0 0 8-15,0 0-8 0,0 0 9 0,0 0-9 16,5-19 10-16,4-26-10 0,-9 45 11 0,0 0-11 16,14-53 12-16,0 1-12 0,-14 52 11 0,0 0-11 15,14-40 11-15,2 12-11 0,-16 28 6 0,0 0-6 0,23-17 7 16,17 1-7-16,-40 16 4 0,0 0-4 0,44-1 4 16,4 18-4-16,-48-17 1 0,0 0-1 0,39 29 2 15,-18 18-2-15,-21-47 0 0,0 0 0 0,7 52 0 16,-10 8 0-16,3-60 0 0,0 0 0 0,-6 54 0 15,-1-26 0-15,2 1-1568 0</inkml:trace>
  <inkml:trace contextRef="#ctx0" brushRef="#br0" timeOffset="56.33">23021 5306 863 0,'0'0'0'0,"0"0"0"0,19-5 0 0,-19 5 79 0,0 0-79 15,26-5 80-15,13 10-80 0,-39-5 114 0,0 0-114 16,51 8 115-16,20 13-115 0,-71-21 85 16,0 0-85-16,72 31 86 0,-3 9-86 0,-69-40 65 0,0 0-65 15,46 49 65-15,-20 8-65 0,-26-57 61 0,0 0-61 16,7 60 62-16,-14-3-62 0,7-57 51 0,0 0-51 16,-16 45 51-16,2-19-51 0,14-26 40 0,0 0-40 15,-10 0 40-15,10-27-40 0,0 27 30 0,0 0-30 0,9-49 31 16,6-11-31-16,-15 60 20 0,0 0-20 0,22-64 20 15,1 8-20-15,-23 56 12 0,0 0-12 0,24-47 12 16,-1 11-12-16,-23 36 7 0,0 0-7 0,28-28 7 16,4 8-7-16,-32 20 3 0,0 0-3 0,42-11 3 15,13 10-3-15,-2-1-1442 0</inkml:trace>
  <inkml:trace contextRef="#ctx0" brushRef="#br0" timeOffset="57.33">23864 5257 1177 0,'0'0'0'0,"0"0"0"0,-9 16 0 16,9-16 15-16,0 0-15 0,-13 19 16 0,-8 9-16 15,21-28 59-15,0 0-59 0,-21 33 60 0,5 5-60 16,16-38 62-16,0 0-62 0,-5 43 62 0,7-2-62 16,-2-41 38-16,0 0-38 0,10 40 38 0,10-5-38 15,-20-35 19-15,0 0-19 0,14 26 20 0,-4-11-20 16,-10-15 19-16,0 0-19 0,11 0 19 0,5-12-19 16,-16 12 17-16,0 0-17 0,12-27 17 0,-3-13-17 0,-9 40 14 15,0 0-14-15,4-38 15 0,-3 10-15 16,-1 28 13-16,0 0-13 0,0-28 13 0,0 8-13 0,0 20 10 15,0 0-10-15,4-19 10 0,-1 6-10 0,-3 13 7 16,0 0-7-16,13-1 8 0,13 13-8 0,-26-12 6 0,0 0-6 16,30 14 6-16,4 5-6 0,-34-19 5 0,0 0-5 15,40 19 5-15,13 2-5 0,-53-21 5 0,0 0-5 16,67 17 5-16,6-7-5 0,-73-10 4 0,0 0-4 16,75 2 4-16,-6-14-4 0,-69 12 6 0,0 0-6 15,57-21 6-15,-6-8-6 0,-51 29 2 0,0 0-2 0,42-31 3 16,-14-2-3-16,-28 33 0 0,0 0 0 0,11-37 1 15,-20-8-1-15,9 45 0 0,0 0 0 0,-23-34 0 16,-10 16 0-16,33 18-1 0,0 0 1 0,-34 4 0 16,-3 20 0-16,37-24 1 0,0 0-1 0,-35 33 1 15,3 8-1-15,32-41 7 0,0 0-7 0,-23 44 7 16,11-6-7-16,12-38 17 0,0 0-17 0,-2 38 17 16,13-4-17-16,-11-34 22 0,0 0-22 0,17 28 22 15,8-5-22-15,-25-23 22 0,0 0-22 0,33 5 22 0,13-22-22 16,-46 17 18-16,0 0-18 0,46-32 18 0,7-11-18 15,-53 43 15-15,0 0-15 0,48-59 15 0,-9-15-15 16,-39 74 14-16,0 0-14 0,22-85 15 0,-16-14-15 16,-6 99 13-16,0 0-13 0,-9-96 13 0,-18 11-13 15,27 85 11-15,0 0-11 0,-31-85 12 0,-3-7-12 16,34 92 10-16,0 0-10 0,-32-69 11 0,11 36-11 16,21 33 10-16,0 0-10 0,-14 0 10 0,4 36-10 15,10-36 18-15,0 0-18 0,-4 54 19 0,8 14-19 0,-4-68 21 16,0 0-21-16,10 69 22 0,8 7-22 0,-18-76 23 15,0 0-23-15,30 81 23 0,14 13-23 0,-44-94 24 16,0 0-24-16,51 91 24 0,-3-21-24 0,-48-70 17 0,0 0-17 16,44 60 17-16,-11-15-17 0,-33-45 11 0,0 0-11 15,27 31 11-15,-13-15-11 0,-14-16-2 0,0 0 2 16,16 0-1-16,0-10 1 0,1 1-1692 0</inkml:trace>
  <inkml:trace contextRef="#ctx0" brushRef="#br0" timeOffset="58.33">24940 5285 1244 0,'0'0'0'15,"0"0"0"-15,0 12 0 0,0-12 0 0,0 0 0 0,1 24 0 16,1 20 0-16,-2-44-2 0,0 0 2 0,5 41-2 16,3-6 2-16,-8-35-10 0,0 0 10 0,7 22-9 15,-2-10 9-15,0 1-856 0</inkml:trace>
  <inkml:trace contextRef="#ctx0" brushRef="#br0" timeOffset="59.33">24948 4941 1099 0,'0'0'0'0,"0"0"0"0,-17-12 0 16,17 12 2-16,0 0-2 0,-14-9 3 0,5 6-3 16,9 3 1-16,0 0-1 0,0 0 2 0,-7 8-2 15,7-8-3-15,0 0 3 0,10 12-2 0,12 7 2 16,-1 2-767-16</inkml:trace>
  <inkml:trace contextRef="#ctx0" brushRef="#br0" timeOffset="60.33">25333 5086 1132 0,'0'0'0'0,"-7"-3"0"16,-11-6 0-16,18 9 42 0,0 0-42 0,-19 0 42 15,5 24-42-15,14-24 56 0,0 0-56 0,-9 37 57 16,2 20-57-16,7-57 63 0,0 0-63 0,-4 53 64 16,11-2-64-16,-7-51 41 0,0 0-41 0,11 41 41 15,7-13-41-15,-18-28 32 0,0 0-32 0,21 17 32 16,0-7-32-16,-21-10 24 0,0 0-24 0,21 6 24 15,-1-13-24-15,-20 7 16 0,0 0-16 0,21-18 17 0,7-13-17 16,-28 31 12-16,0 0-12 0,25-41 12 0,-13-13-12 16,-12 54 11-16,0 0-11 0,4-52 12 0,-10 4-12 15,6 48 10-15,0 0-10 0,-9-31 11 0,1 34-11 16,8-3 10-16,0 0-10 0,-2 24 10 0,7 18-10 16,-5-42 9-16,0 0-9 0,21 46 10 0,20-6-10 15,-41-40 11-15,0 0-11 0,51 42 11 0,5-11-11 16,-56-31 8-16,0 0-8 0,52 22 9 0,-17-11-9 0,-35-11 11 15,0 0-11-15,35-7 12 0,7-17-12 0,-42 24 13 16,0 0-13-16,38-45 13 0,-10-28-13 16,-28 73 12-16,0 0-12 0,21-85 12 0,-2 4-12 0,-19 81 15 0,0 0-15 15,9-83 15-15,-9-2-15 0,0 85 17 16,0 0-17-16,-7-87 18 0,-5-6-18 0,12 93 15 0,0 0-15 16,-16-80 16-16,-2 29-16 0,18 51 19 0,0 0-19 15,-14-30 20-15,5 21-20 0,9 9 26 0,0 0-26 16,-5 18 26-16,1 30-26 0,4-48 29 0,0 0-29 0,4 64 29 15,7 18-29-15,-11-82 28 0,0 0-28 0,19 88 28 16,9 0-28-16,-28-88 24 0,0 0-24 0,32 99 25 16,1 13-25-16,-33-112 26 0,0 0-26 0,30 104 27 15,-15-23-27-15,-15-81 18 0,0 0-18 0,8 63 19 16,-4-13-19-16,-4-50 10 0,0 0-10 0,2 34 10 16,-2-18-10-16,0 0-1712 0</inkml:trace>
  <inkml:trace contextRef="#ctx0" brushRef="#br0" timeOffset="61.33">25933 5183 1390 0,'0'0'0'0,"0"0"0"0,-9 0 0 16,9 0 16-16,0 0-16 0,-7-3 16 0,7 3-16 16,0 0 29-16,0 0-29 0,7-6 30 0,7 3-30 15,-14 3 37-15,0 0-37 0,32-4 37 0,21-8-37 16,-53 12 15-16,0 0-15 0,54-8 16 0,-15 1-16 16,-39 7 24-16,0 0-24 0,39 7 24 0,7 17-24 15,-46-24 32-15,0 0-32 0,40 33 32 0,-13 3-32 16,-27-36 33-16,0 0-33 0,16 36 34 0,-11-3-34 0,-5-33 28 15,0 0-28-15,0 28 29 0,-2-16-29 16,2-12 17-16,0 0-17 0,0 9 18 0,0-9-18 0,0 0-1333 16</inkml:trace>
  <inkml:trace contextRef="#ctx0" brushRef="#br0" timeOffset="62.33">26227 4844 505 0,'0'0'0'15,"0"0"0"-15,-9 5 0 0,1 2-319 0</inkml:trace>
  <inkml:trace contextRef="#ctx0" brushRef="#br0" timeOffset="63.33">26495 5046 1390 0,'0'0'0'0,"7"16"0"16,15 29 0-16,-22-45-2 0,0 0 2 0,24 55-1 0,-3-1 1 15,-21-54-17-15,0 0 17 0,16 43-16 0,-7-10 16 16,-9-33 13-16,0 0-13 0,7 21 14 0,-1-14-14 16,-6-7 49-16,0 0-49 0,8-2 49 0,8-7-49 15,-16 9 68-15,0 0-68 0,20-20 69 0,4-22-69 16,-24 42 55-16,0 0-55 0,25-48 56 0,-4-1-56 15,-21 49 38-15,0 0-38 0,16-36 39 0,-7 17-39 0,-9 19 19 16,0 0-19-16,9-5 19 0,5 5-19 0,-14 0 6 16,0 0-6-16,24 8 7 0,14 10-7 0,-38-18 3 0,0 0-3 15,37 19 3-15,-9-11-3 0,-28-8 1 16,0 0-1-16,23 0 1 0,-6-8-1 0,-17 8 1 0,0 0-1 16,16-16 1-16,-2-3-1 0,-14 19 4 0,0 0-4 15,11-26 5-15,-6-7-5 0,-5 33 11 0,0 0-11 16,-2-28 12-16,-8 9-12 0,10 19 14 0,0 0-14 15,-14-12 15-15,0 9-15 0,14 3 14 0,0 0-14 0,-16 14 15 16,-4 19-15-16,20-33 15 0,0 0-15 0,-14 50 15 16,7 22-15-16,7-72 17 0,0 0-17 0,5 73 17 15,17-14-17-15,-22-59 19 0,0 0-19 0,37 45 19 16,19-14-19-16,-56-31 18 0,0 0-18 0,64 23 19 16,-1-11-19-16,-63-12 16 0,0 0-16 0,64-2 16 15,-8-14-16-15,1-3-1535 0</inkml:trace>
  <inkml:trace contextRef="#ctx0" brushRef="#br0" timeOffset="64.33">27889 5010 1155 0,'0'0'0'0,"0"0"0"16,0 0 0-16,0 0-11 0,0 0 11 0,0 0-11 15,7 24 11-15,-7-24-39 0,0 0 39 0,0 30-38 16,2 16 38-16,-2-46 18 0,0 0-18 0,0 51 19 16,-2 7-19-16,2-58 79 0,0 0-79 0,-2 51 80 0,0-15-80 15,2-36 102-15,0 0-102 0,-3 24 103 16,-2-13-103-16,5-11 95 0,0 0-95 0,0 0 95 0,0 0-95 16,0 0 64-16,0 0-64 0,1-7 64 0,3-11-64 15,-4 18 48-15,0 0-48 0,7-33 48 0,5-6-48 16,-12 39 37-16,0 0-37 0,14-52 37 0,2-5-37 15,-16 57 31-15,0 0-31 0,16-52 32 0,-2 21-32 16,-14 31 25-16,0 0-25 0,16-21 26 0,2 7-26 16,-18 14 19-16,0 0-19 0,28 0 20 0,13 14-20 15,-41-14 14-15,0 0-14 0,44 27 14 0,0 17-14 0,-44-44 10 16,0 0-10-16,35 50 10 0,-9-2-10 0,-26-48 7 16,0 0-7-16,18 44 8 0,-9-15-8 0,-9-29 6 0,0 0-6 15,3 23 6-15,-4-11-6 0,1-12 6 16,0 0-6-16,0 0 6 0,-7-4-6 0,7 4 4 0,0 0-4 15,1-19 4-15,5-10-4 0,-6 29 2 0,0 0-2 16,10-40 3-16,4-14-3 0,-14 54 1 0,0 0-1 16,14-52 1-16,-1 9-1 0,-13 43 0 0,0 0 0 0,10-29 1 15,-4 10-1-15,-6 19 0 0,0 0 0 16,10-6 1-16,11 8-1 0,-21-2 0 0,0 0 0 0,25 16 0 16,2 17 0-16,-27-33-1 0,0 0 1 0,23 43 0 15,-9 2 0-15,-14-45-3 0,0 0 3 0,10 43-3 16,1-5 3-16,-11-38-7 0,0 0 7 0,10 28-7 15,5-13 7-15,-1 1-1576 0</inkml:trace>
  <inkml:trace contextRef="#ctx0" brushRef="#br0" timeOffset="65.33">28607 5135 1289 0,'0'0'0'0,"9"0"0"0,10 0 0 15,-19 0 27-15,0 0-27 0,23-4 28 0,-5-13-28 16,-18 17 63-16,0 0-63 0,17-19 64 0,4-5-64 15,-21 24 50-15,0 0-50 0,22-25 50 0,-3 5-50 16,-19 20 40-16,0 0-40 0,18-23 40 0,-3-6-40 16,-15 29 37-16,0 0-37 0,11-32 38 0,-9 10-38 0,-2 22 32 15,0 0-32-15,-6-14 33 0,-8 5-33 0,14 9 27 16,0 0-27-16,-19 4 27 0,-4 8-27 0,23-12 20 16,0 0-20-16,-21 24 21 0,3 6-21 0,18-30 16 15,0 0-16-15,-10 40 17 0,10 15-17 0,0-55 13 16,0 0-13-16,16 60 14 0,15-2-14 0,-31-58 12 0,0 0-12 15,41 51 12-15,1-14-12 0,-42-37 11 0,0 0-11 16,41 21 11-16,-6-9-11 0,-35-12 8 0,0 0-8 16,44-9 9-16,13-15-9 0,-57 24 8 0,0 0-8 0,60-35 8 15,0-3-8-15,-60 38 5 16,0 0-5-16,49-47 6 0,-19-3-6 0,-30 50 6 0,0 0-6 0,14-48 7 16,-18 8-7-16,4 40 5 0,0 0-5 0,-14-31 6 15,-10 8-6-15,24 23 4 0,0 0-4 0,-29-7 5 16,-4 20-5-16,33-13 6 0,0 0-6 0,-32 27 6 15,6 13-6-15,26-40 8 0,0 0-8 0,-20 50 8 16,10 9-8-16,10-59 8 0,0 0-8 0,-2 57 9 16,7-17-9-16,-5-40 0 0,0 0 0 0,9 29 0 15,0-13 0-15,-9-16-3 0,0 0 3 0,9 3-3 0,-2-6 3 16,-7 3-30-16,0 0 30 0,10-21-29 0,12-13 29 16,-22 34-60-16,0 0 60 0,22-45-59 0,-4 0 59 15,-18 45-59-15,0 0 59 0,12-37-58 16,-4 13 58-16,-8 24-30 0,0 0 30 0,5-16-30 0,-5 16 30 15,0 0-9-15,0 0 9 0,10 6-8 0,4 28 8 16,-14-34-1-16,0 0 1 0,18 38-1 0,0 0 1 16,-18-38 0-16,0 0 0 0,19 33 1 0,-1-12-1 0,-18-21 2 15,0 0-2-15,16 12 2 0,-7-8-2 0,-9-4 0 16,0 0 0-16,12-13 1 0,13-21-1 0,-25 34-6 16,0 0 6-16,26-42-5 0,-5-3 5 0,-21 45-24 15,0 0 24-15,16-36-23 0,-7 14 23 0,-9 22-39 0,0 0 39 16,7-14-38-16,-7 14 38 0,0 0-23 15,0 0 23-15,12-4-23 0,1 11 23 0,-13-7-7 0,0 0 7 16,14 24-6-16,-2 21 6 0,-12-45 0 0,0 0 0 16,11 51 0-16,-4-5 0 0,-7-46 5 0,0 0-5 15,9 38 6-15,1-13-6 0,-10-25 21 0,0 0-21 0,9 15 22 16,-9-15-22-16,0 0 35 0,0 0-35 0,19-5 35 16,15-23-35-16,-34 28 36 0,0 0-36 0,35-40 37 15,-5-8-37-15,-30 48 33 0,0 0-33 0,27-45 33 16,-8 3-33-16,-19 42 15 0,0 0-15 0,14-27 16 15,-3 6-16-15,-11 21 10 0,0 0-10 0,10-7 11 16,4 4-11-16,-14 3 14 0,0 0-14 0,16 15 14 16,4 25-14-16,-20-40 22 0,0 0-22 0,19 50 23 15,-3 6-23-15,-16-56 32 0,0 0-32 0,12 48 33 0,-6-15-33 16,-6-33 34-16,0 0-34 0,3 24 35 0,1-15-35 16,-4-9 31-16,0 0-31 0,10-5 32 0,10-13-32 15,-1 3-1539-15</inkml:trace>
  <inkml:trace contextRef="#ctx0" brushRef="#br0" timeOffset="66.33">30914 4852 1132 0,'0'0'0'0,"7"13"0"16,9 14 0-16,-16-27 30 0,0 0-30 0,19 37 30 15,1 2-30-15,-20-39 61 0,0 0-61 0,16 39 62 16,-9-5-62-16,-7-34 47 0,0 0-47 0,3 30 48 0,-5-6-48 16,2-24 15-16,0 0-15 0,0 15 15 15,0-15-15-15,0 0-1020 0</inkml:trace>
  <inkml:trace contextRef="#ctx0" brushRef="#br0" timeOffset="67.33">31238 4901 1177 0,'0'0'0'0,"0"0"0"0,13 19 0 16,-13-19 15-16,0 0-15 0,7 22 16 0,-5 6-16 0,-2-28 25 16,0 0-25-16,-4 31 25 0,-5-5-25 0,9-26 4 15,0 0-4-15,-3 23 5 0,8-9-5 0,0-1-891 16</inkml:trace>
  <inkml:trace contextRef="#ctx0" brushRef="#br0" timeOffset="68.33">32097 4756 1110 0,'0'0'0'0,"0"0"0"16,4 6 0-16,-4-6 40 0,0 0-40 0,7 13 41 16,5 13-41-16,-12-26 70 0,0 0-70 0,13 31 71 0,-3-5-71 15,-10-26 83-15,0 0-83 0,4 22 84 0,-6-5-84 16,2-17 45-16,0 0-45 0,0 16 46 0,0 1-46 15,0-17 29-15,0 0-29 0,2 14 30 0,-2-14-30 16,0 0-1177-16</inkml:trace>
  <inkml:trace contextRef="#ctx0" brushRef="#br0" timeOffset="69.33">32330 4816 1188 0,'0'0'0'0,"0"0"0"0,-5 12 0 0,5-12 9 16,0 0-9-16,0 16 9 0,7 5-9 0,-7-21 17 0,0 0-17 15,9 20 18-15,0-4-18 0,-9-16 0 0,0 0 0 16,10 12 1-16,4 4-1 0,1 1-872 0</inkml:trace>
  <inkml:trace contextRef="#ctx0" brushRef="#br0" timeOffset="70.33">33009 4653 1231 0,'0'21'0'0,"0"-21"100"0,0 0-100 0,2 57 100 0,-2-8-100 15,0-49 74-15,0 0-74 0,0 36 75 0,0-19-75 16,0-17 24-16,0 0-24 0,2 11 24 0,-2-11-24 15,0 0 7-15,0 0-7 0,21-7 8 0,27-9-8 16,-1 2-1173-16</inkml:trace>
  <inkml:trace contextRef="#ctx0" brushRef="#br0" timeOffset="71.33">33270 4771 1300 0,'-15'12'0'15,"15"-12"7"-15,0 0-7 0,-48 37 8 0,20-13-8 0,-2-3-927 16</inkml:trace>
  <inkml:trace contextRef="#ctx0" brushRef="#br0" timeOffset="72.33">2168 1319 1083 0,'0'0'0'0,"0"0"144"0,0 0-144 0,0 0 144 16,-4 19-144-16,4-19 121 0,0 0-121 0,-3 36 122 15,1 18-122-15,2-54 76 0,0 0-76 0,2 72 77 16,1 22-77-16,-3-94 34 0,0 0-34 0,13 92 34 0,3-16-34 15,-16-76 22-15,0 0-22 0,21 60 22 16,-4-18-22-16,1 3-1350 0</inkml:trace>
  <inkml:trace contextRef="#ctx0" brushRef="#br0" timeOffset="73.33">1080 2319 1059 0,'0'0'0'0,"0"0"108"0,0 0-108 0,14 21 108 15,26-13-108-15,-40-8 78 0,0 0-78 0,67 0 79 16,34-12-79-16,-101 12 47 0,0 0-47 0,127-17 47 0,39 1-47 16,-166 16 39-16,0 0-39 0,185-15 40 0,19-6-40 15,-204 21 34-15,0 0-34 0,212-21 35 0,-4 2-35 16,-208 19 30-16,0 0-30 0,180-24 31 0,-26 0-31 16,-154 24 25-16,0 0-25 0,130-28 26 0,-15 7-26 15,-115 21 24-15,0 0-24 0,84-20 25 0,-29 1-25 16,-55 19 11-16,0 0-11 0,35-14 12 0,-17 2-12 15,-18 12 1-15,0 0-1 0,0 0 2 0,-30 0-2 16,2 0-1336-16</inkml:trace>
  <inkml:trace contextRef="#ctx0" brushRef="#br0" timeOffset="74.33">1184 3188 1210 0,'14'1'0'15,"-14"-1"51"-15,0 0-51 0,67 2 51 0,16-5-51 16,-83 3 20-16,0 0-20 0,95-12 21 0,21-7-21 15,-116 19 7-15,0 0-7 0,122-21 7 0,-4-3-7 16,-118 24 31-16,0 0-31 0,122-28 31 0,-4 2-31 0,-118 26 64 16,0 0-64-16,111-24 64 0,-24-7-64 0,-87 31 34 15,0 0-34-15,63-28 34 0,-19 7-34 0,-44 21 20 0,0 0-20 16,34-9 20-16,-13 9-20 0,-3 4-1189 0</inkml:trace>
  <inkml:trace contextRef="#ctx0" brushRef="#br0" timeOffset="75.33">1843 3082 1143 0,'0'0'0'0,"0"5"0"0,-5 14 0 0,5-19 16 0,0 0-16 0,-4 21 17 15,4 3-17-15,0-24 36 0,0 0-36 0,4 30 36 16,1 10-36-16,-5-40 28 0,0 0-28 0,9 53 29 16,10 18-29-16,-19-71 28 0,0 0-28 0,18 75 28 15,-6 1-28-15,-12-76 36 0,0 0-36 0,11 76 36 16,-2 0-36-16,-9-76 35 0,0 0-35 0,9 69 36 15,3-5-36-15,-12-64 38 0,0 0-38 0,11 49 38 16,-3-25-38-16,1 2-1125 0</inkml:trace>
  <inkml:trace contextRef="#ctx0" brushRef="#br0" timeOffset="76.33">2494 3899 1121 0,'0'0'0'0,"0"9"0"16,0 18 0-16,0-27 24 0,0 0-24 0,5 37 24 15,2-1-24-15,-7-36 58 0,0 0-58 0,6 40 59 16,-6 8-59-16,0-48 69 0,0 0-69 0,-4 45 69 16,-1-5-69-16,5-40 44 0,0 0-44 0,-9 29 44 15,0-10-44-15,9-19 44 0,0 0-44 0,-9-3 44 16,-5-25-44-16,14 28 42 0,0 0-42 0,-8-39 42 15,2-12-42-15,6 51 44 0,0 0-44 0,0-60 45 16,9-4-45-16,-9 64 39 0,0 0-39 0,19-76 40 16,11-14-40-16,-30 90 36 0,0 0-36 0,41-83 37 0,8 17-37 15,-49 66 31-15,0 0-31 0,52-52 32 0,-3 10-32 16,-49 42 26-16,0 0-26 0,46-27 26 0,-2 9-26 16,-44 18 25-16,0 0-25 0,41-1 25 0,-10 11-25 15,-31-10 21-15,0 0-21 0,23 21 22 0,-19 6-22 16,-4-27 17-16,0 0-17 0,-13 37 18 0,-15 4-18 15,28-41 13-15,0 0-13 0,-35 44 13 0,-6 4-13 16,41-48 7-16,0 0-7 0,-46 38 7 0,2-10-7 16,44-28 1-16,0 0-1 0,-40 8 2 0,8-9-2 0,4-3-1599 15</inkml:trace>
  <inkml:trace contextRef="#ctx0" brushRef="#br0" timeOffset="77.33">4089 1961 561 0,'0'0'0'0,"0"0"0"0,0 0 0 15,0 0 6-15,0 0-6 0,9-4 7 0,8-4-7 16,-17 8 9-16,0 0-9 0,28-13 10 0,16-2-10 15,-44 15 33-15,0 0-33 0,46-14 33 0,7 2-33 16,-53 12 33-16,0 0-33 0,46-7 33 0,-14 4-33 16,-32 3 18-16,0 0-18 0,23 7 19 0,-6 13-19 15,1-1-512-15</inkml:trace>
  <inkml:trace contextRef="#ctx0" brushRef="#br0" timeOffset="78.33">4150 2203 886 0,'0'0'0'16,"0"0"0"-16,0 19 0 0,0-19 6 0,0 0-6 15,0 14 7-15,9-4-7 0,-9-10 8 0,0 0-8 16,23 0 8-16,18-3-8 0,-41 3 0 0,0 0 0 16,63-19 0-16,36-19 0 0,-2-2-627 0</inkml:trace>
  <inkml:trace contextRef="#ctx0" brushRef="#br0" timeOffset="79.33">6345 1026 916 0,'9'50'0'0,"-9"-50"58"16,0 0-58-16,15 83 59 0,1 7-59 0,-16-90 41 16,0 0-41-16,16 85 41 0,2-9-41 0,-18-76 27 15,0 0-27-15,16 77 28 0,-2-3-28 0,-14-74 19 16,0 0-19-16,14 61 19 0,5-18-19 0,2-2-846 0</inkml:trace>
  <inkml:trace contextRef="#ctx0" brushRef="#br0" timeOffset="80.33">5652 1879 1099 0,'0'0'0'0,"0"0"0"16,-20 16 0-16,20-16 39 0,0 0-39 0,-14 17 40 15,16-5-40-15,-2-12 65 0,0 0-65 0,30 9 65 16,28 1-65-16,-58-10 49 0,0 0-49 0,86 0 50 16,24-12-50-16,-110 12 29 0,0 0-29 0,139-19 30 15,41-5-30-15,-180 24 52 0,0 0-52 0,226-24 52 16,28-4-52-16,-254 28 54 0,0 0-54 0,263-21 54 0,6-3-54 16,-269 24 46-16,0 0-46 0,244-15 46 0,-36 9-46 15,-208 6 38-15,0 0-38 0,166 0 38 0,-44 4-38 16,-122-4 26-16,0 0-26 0,72 14 27 0,-49 10-27 15,3-2-1365-15</inkml:trace>
  <inkml:trace contextRef="#ctx0" brushRef="#br0" timeOffset="81.33">6066 2779 953 0,'0'0'0'0,"32"-10"0"16,44-11 0-16,-76 21 40 0,0 0-40 0,86-24 41 15,13 0-41-15,-99 24 53 0,0 0-53 0,107-28 54 16,12 4-54-16,-119 24 36 0,0 0-36 0,107-21 37 15,-26 9-37-15,-81 12 7 0,0 0-7 0,64-9 7 16,-24 9-7-16,-40 0 0 0,0 0 0 0,29 0 0 16,-15-8 0-16,3 1-861 0</inkml:trace>
  <inkml:trace contextRef="#ctx0" brushRef="#br0" timeOffset="82.33">6518 2660 953 0,'0'0'0'0,"-4"15"0"0,-1 18 0 16,5-33 2-16,0 0-2 0,0 61 2 0,9 22-2 16,-9-83 22-16,0 0-22 0,12 86 23 0,2 3-23 15,-14-89 45-15,0 0-45 0,11 88 46 0,-4 5-46 16,-7-93 40-16,0 0-40 0,-4 90 40 0,-5-5-40 0,9-85 37 16,0 0-37-16,-5 76 38 0,5-12-38 0,4-3-876 15</inkml:trace>
  <inkml:trace contextRef="#ctx0" brushRef="#br0" timeOffset="83.33">7221 3636 1020 0,'0'0'0'0,"0"0"0"15,18-16 0-15,-18 16 6 0,0 0-6 0,23-24 6 16,0-9-6-16,-23 33 0 0,0 0 0 0,28-47 0 15,2-13 0-15,-30 60 61 0,0 0-61 0,32-66 62 16,-6-1-62-16,-26 67 104 0,0 0-104 0,20-57 104 16,-15 18-104-16,-5 39 95 0,0 0-95 0,-2-24 95 15,-5 10-95-15,7 14 80 0,0 0-80 0,-19-5 81 16,-18 5-81-16,37 0 55 0,0 0-55 0,-41 5 56 16,6 9-56-16,35-14 44 0,0 0-44 0,-18 18 44 0,18 2-44 15,0-20 32-15,0 0-32 0,13 23 32 0,11-1-32 16,-24-22 25-16,0 0-25 0,36 23 26 0,8 5-26 15,-44-28 19-15,0 0-19 0,49 34 20 0,-3 9-20 16,-46-43 12-16,0 0-12 0,44 45 12 0,-7-1-12 16,-37-44 7-16,0 0-7 0,32 36 8 0,-4-8-8 15,-28-28 4-15,0 0-4 0,30 20 5 0,-7-7-5 16,-23-13 0-16,0 0 0 0,32-4 1 0,8-8-1 16,1 0-1527-16</inkml:trace>
  <inkml:trace contextRef="#ctx0" brushRef="#br0" timeOffset="84.33">8692 1776 785 0,'0'0'0'0,"0"0"0"0,48-2 0 16,-48 2 28-16,0 0-28 0,57-4 29 0,17-4-29 15,-74 8 32-15,0 0-32 0,84-4 33 0,-6 4-33 16,-78 0 48-16,0 0-48 0,70 4 49 0,-13 1-49 16,-57-5 43-16,0 0-43 0,49 0 44 0,-10-4-44 15,-39 4 34-15,0 0-34 0,28-1 35 0,-14-3-35 16,1 1-810-16</inkml:trace>
  <inkml:trace contextRef="#ctx0" brushRef="#br0" timeOffset="85.33">8938 1423 1155 0,'0'0'0'15,"0"0"0"-15,-23 12 0 0,23-12 21 0,0 0-21 16,-23 24 21-16,0 17-21 0,23-41 48 0,0 0-48 16,-13 61 48-16,13 6-48 0,0-67 71 0,0 0-71 0,6 70 71 15,10-10-71-15,-16-60 55 0,0 0-55 0,19 61 55 16,11-1-55-16,-30-60 40 0,0 0-40 0,28 70 41 15,-14 2-41-15,4-2-1160 0</inkml:trace>
  <inkml:trace contextRef="#ctx0" brushRef="#br0" timeOffset="86.33">10564 626 856 0,'0'0'0'0,"0"0"84"15,0 0-84-15,-2 49 84 0,13 8-84 0,-11-57 44 16,0 0-44-16,14 64 45 0,2-7-45 0,-16-57 28 0,0 0-28 16,9 57 28-16,-4-8-28 0,-5-49 22 0,0 0-22 15,-4 52 22-15,-5 0-22 0,1 1-850 0</inkml:trace>
  <inkml:trace contextRef="#ctx0" brushRef="#br0" timeOffset="87.33">9867 1443 1188 0,'0'0'0'0,"0"0"0"15,-12 9 0-15,12-9 16 0,0 0-16 0,3 10 16 16,17 2-16-16,-20-12 21 0,0 0-21 0,44 9 21 16,18-9-21-16,-62 0 80 0,0 0-80 0,91-7 81 15,33-7-81-15,-124 14 75 0,0 0-75 0,148-24 75 0,27-11-75 16,-175 35 78-16,0 0-78 0,202-32 79 0,24-5-79 15,-226 37 58-15,0 0-58 0,231-33 58 0,7 6-58 16,-238 27 43-16,0 0-43 0,210-21 43 16,-35 9-43-16,-175 12 31 0,0 0-31 0,127-9 32 0,-46 2-32 15,-81 7 18-15,0 0-18 0,37-5 19 0,-46 2-19 16,4 3-1464-16</inkml:trace>
  <inkml:trace contextRef="#ctx0" brushRef="#br0" timeOffset="88.33">10151 2473 897 0,'0'0'0'0,"23"-3"0"15,14-10 0-15,-37 13 144 0,0 0-144 0,62-15 145 16,10-6-145-16,-72 21 94 0,0 0-94 0,90-21 95 0,23 6-95 15,-113 15 59-15,0 0-59 0,127-18 60 16,0 3-60-16,-127 15 37 0,0 0-37 0,127-16 37 0,-9 8-37 16,-118 8 14-16,0 0-14 0,103-9 14 0,-36 2-14 15,-67 7 0-15,0 0 0 0,45-9 1 0,-18 1-1 16,-27 8-1-16,0 0 1 0,10-4-1 0,-10 4 1 16,0 0-1137-16</inkml:trace>
  <inkml:trace contextRef="#ctx0" brushRef="#br0" timeOffset="89.33">10844 2369 908 0,'0'0'0'16,"0"16"0"-16,-1 27 0 0,1-43 5 0,0 0-5 15,-4 61 5-15,2 8-5 0,2-69 10 0,0 0-10 16,-3 72 11-16,-2-6-11 0,5-66 28 0,0 0-28 16,-4 71 29-16,-1 11-29 0,5-82 27 0,0 0-27 15,0 84 27-15,5-8-27 0,-1 2-728 0</inkml:trace>
  <inkml:trace contextRef="#ctx0" brushRef="#br0" timeOffset="90.33">11135 2985 863 0,'0'0'0'0,"2"9"0"0,5 6 0 15,-7-15 10-15,0 0-10 0,9 25 11 0,5 8-11 16,-14-33 57-16,0 0-57 0,18 39 58 0,5 3-58 16,-23-42 64-16,0 0-64 0,17 41 64 0,-2 6-64 15,-15-47 76-15,0 0-76 0,8 45 76 0,-6-3-76 0,-2-42 73 16,0 0-73-16,4 31 74 0,-4-16-74 0,0-15 65 15,0 0-65-15,0-8 65 0,8-20-65 0,-8 28 53 16,0 0-53-16,15-40 54 0,6-3-54 0,-21 43 40 16,0 0-40-16,28-47 41 0,4-1-41 0,-32 48 33 0,0 0-33 15,35-47 34-15,2 6-34 0,-37 41 29 0,0 0-29 16,41-25 29-16,-1 17-29 0,-40 8 22 0,0 0-22 16,41 8 22-16,-1 17-22 0,-40-25 17 0,0 0-17 15,32 32 18-15,-6 8-18 0,-26-40 12 0,0 0-12 16,16 45 13-16,-5-2-13 0,-11-43 6 0,0 0-6 0,5 49 7 15,-8 1-7-15,3-50 3 0,0 0-3 0,-2 45 3 16,7-14-3-16,-3-3-1434 0</inkml:trace>
  <inkml:trace contextRef="#ctx0" brushRef="#br0" timeOffset="91.33">12040 3357 1390 0,'0'0'0'0,"13"-10"0"0,10-20 0 16,-23 30-1-16,0 0 1 0,28-36-1 0,-5-9 1 16,-23 45-6-16,0 0 6 0,16-52-5 0,-6-8 5 15,-10 60 21-15,0 0-21 0,5-57 21 0,-3 8-21 16,-2 49 66-16,0 0-66 0,-3-40 67 0,-3 11-67 16,6 29 80-16,0 0-80 0,-12-19 81 0,-9 2-81 15,21 17 71-15,0 0-71 0,-28 0 71 0,-8 24-71 16,36-24 52-16,0 0-52 0,-24 38 53 0,15 5-53 15,9-43 33-15,0 0-33 0,10 42 33 0,29-6-33 0,-39-36 23 16,0 0-23-16,50 31 24 0,10-7-24 0,-60-24 17 16,0 0-17-16,58 21 18 0,-7-9-18 0,-51-12 12 15,0 0-12-15,48 19 13 0,3 14-13 0,-51-33 12 0,0 0-12 16,46 40 13-16,-11 14-13 0,-35-54 14 0,0 0-14 16,26 52 15-16,-3-16-15 0,-23-36 15 0,0 0-15 15,20 21 16-15,4-13-16 0,-24-8 10 0,0 0-10 16,25-8 11-16,16-20-11 0,-1 0-1620 0</inkml:trace>
  <inkml:trace contextRef="#ctx0" brushRef="#br0" timeOffset="92.33">28044 239 422 0,'0'0'0'0,"0"0"35"0,0 0-35 16,-33 38 35-16,8-7-35 0,25-31 33 0,0 0-33 0,-21 33 34 15,5-2-34-15,16-31 20 0,0 0-20 0,-11 33 20 16,6-5-20-16,5-28 18 0,0 0-18 0,2 24 18 15,7-3-18-15,-9-21 12 0,0 0-12 0,10 15 13 16,-1-6-13-16,-9-9 9 0,0 0-9 0,0 0 10 16,11 5-10-16,-11-5 7 0,0 0-7 0,7-2 7 15,-7 2-7-15,0 0 8 0,0 0-8 0,8-7 8 16,-8 7-8-16,0 0 9 0,0 0-9 0,7-12 10 16,6-5-10-16,-13 17 11 0,0 0-11 0,12-19 11 15,-1 2-11-15,-11 17 12 0,0 0-12 0,7-12 13 16,-2 5-13-16,-5 7 20 0,0 0-20 0,9 0 20 15,5 12-20-15,-14-12 24 0,0 0-24 0,16 19 25 16,-2 2-25-16,-14-21 25 0,0 0-25 0,12 20 25 16,2-4-25-16,-14-16 33 0,0 0-33 0,18 12 34 0,1-7-34 15,-19-5 20-15,0 0-20 0,20 4 21 0,-1-8-21 16,-19 4 13-16,0 0-13 0,27-8 13 0,13-13-13 16,-40 21 9-16,0 0-9 0,41-28 10 0,-13-8-10 15,-28 36 14-15,0 0-14 0,16-45 15 0,-12-4 9 16,-6-3 0-16,-7 4 2 15,-2 6 0-15,1 8 0 16,1 8 1-16,0 14 4 16,-1 8 0-16,-3 20 0 0,1 13 1 15,1 14 0-15,6 8 0 16,5 4-5-16,9-7 0 16,8-3-4-16,8-1 0 15,3-15-7-15,-1-5 1 16,-8-15-4-16,-5-5 1 15,-1-10-6-15,6-9 1 16,11-25-5-16,-2-12 0 16,-8-9-2-16,-8-1 0 15,-5 3-1-15,0 9 0 16,-2 14 1-16,-1 5 1 16,-2 6 2-16,-2 25 1 15,-2 16 3-15,-2 20 1 16,1 18 3-16,3 5 1 15,5-2-1-15,4 0 1 0,0-9-2 16,5 1 1-16,0-1-1261 16</inkml:trace>
  <inkml:trace contextRef="#ctx0" brushRef="#br0" timeOffset="93.33">28924 337 268 0,'7'-1'26'0,"30"-18"0"15,16-18 14-15,-3-2 0 0,-20 13 2 16,-9-9 0-16,-5-10 12 16,-4 0 1-16,-5 12 17 15,-2 9 0-15,1 5 13 16,-6 19 1-16,10 12-12 16,-8 19 1-16,-4 11-9 15,0 3 0-15,4 1-5 16,2-4 0-16,-1-6-14 15,1-8 0-15,-1 0-10 16,4-11 1-16,4-8-10 16,0-6 1-16,-11-3-5 0,14-5 0 15,2-11-8-15,1 1 1 16,-4 6-4-16,-3 0 1 16,-1 6-7-16,2-1 0 15,3-1-3-15,2 2 0 16,-1-1-2-16,5-1 1 15,3-7 0-15,1-4 0 16,3-4 2-16,-4-3 0 16,-7 6 0-16,-7-4 1 15,-9-7-1-15,-9 8 1 16,-7 16-1-16,0 16 1 16,5 21 0-16,6 4 0 15,7 6-1-15,7-2 0 16,10-8 0-16,8-5 1 15,4-13-5-15,1-2 1 16,0-1-1260-16</inkml:trace>
  <inkml:trace contextRef="#ctx0" brushRef="#br0" timeOffset="94.33">28388 1428 707 0,'0'0'0'0,"-2"12"0"16,-5 12 0-16,7-24 13 0,0 0-13 0,-7 31 14 15,2 9-14-15,5-40 22 0,0 0-22 0,-7 33 23 16,0-9-23-16,7-24 89 0,0 0-89 0,-6 14 89 15,6-14-89-15,0 0 99 0,0 0-99 0,2-9 99 16,5-20-99-16,-7 29 89 0,0 0-89 0,13-40 89 0,6-5-89 16,-19 45 82-16,0 0-82 0,16-43 83 0,-4 6-83 15,-12 37 68-15,0 0-68 0,9-29 68 0,-4 13-68 16,-5 16 54-16,0 0-54 0,9-3 54 0,4 13-54 16,-13-10 47-16,0 0-47 0,17 18 48 0,6 6-48 15,-23-24 37-15,0 0-37 0,30 21 37 0,9-2-37 16,-39-19 26-16,0 0-26 0,48 12 26 0,11 0-26 15,-59-12 20-15,0 0-20 0,55-7 20 0,-12-22-20 16,-1-3-1443-16</inkml:trace>
  <inkml:trace contextRef="#ctx0" brushRef="#br0" timeOffset="95.33">549 6921 970 0,'35'-21'0'0,"-35"21"149"0,0 0-149 15,72-31 150-15,36-2-150 0,-108 33 95 0,0 0-95 16,130-31 96-16,26 1-96 0,-156 30 72 0,0 0-72 16,167-31 72-16,4 5-72 0,-171 26 51 0,0 0-51 15,154-19 51-15,-20 2-51 0,-134 17 38 0,0 0-38 16,100-12 38-16,-38-1-38 0,-62 13 26 0,0 0-26 15,37-8 27-15,-18 6-27 0,-19 2 16 0,0 0-16 16,-1 7 16-16,-29 12-16 0,1 2-1341 0</inkml:trace>
  <inkml:trace contextRef="#ctx0" brushRef="#br0" timeOffset="96.33">1221 6921 1145 0,'12'31'0'16,"-12"-31"68"-16,0 0-68 0,28 69 68 0,0 4-68 16,-28-73 61-16,0 0-61 0,27 69 62 0,-6 0-62 15,-21-69 18-15,0 0-18 0,18 71 18 0,-8 0-18 16,-10-71 13-16,0 0-13 0,9 62 13 0,-4-15-13 16,-1 1-1040-16</inkml:trace>
  <inkml:trace contextRef="#ctx0" brushRef="#br0" timeOffset="97.33">1044 7595 1254 0,'0'7'0'0,"0"-7"63"0,0 0-63 16,23 21 63-16,12-12-63 0,-35-9 67 0,0 0-67 15,52-4 67-15,15-10-67 0,-67 14 46 0,0 0-46 16,77-22 46-16,8-7-46 0,-85 29 44 0,0 0-44 0,81-33 44 15,2-2-44-15,-83 35 33 0,0 0-33 0,79-33 33 16,-12 12-33-16,-67 21 20 0,0 0-20 0,46-20 20 16,-18 9-20-16,4 1-1290 0</inkml:trace>
  <inkml:trace contextRef="#ctx0" brushRef="#br0" timeOffset="98.33">1970 7223 1054 0,'0'0'0'0,"0"0"0"16,21 30 0-16,-21-30 7 0,0 0-7 0,23 34 7 15,6 11-7-15,-29-45 10 0,0 0-10 0,23 49 11 16,-6-6-11-16,-17-43 54 0,0 0-54 0,13 35 55 16,-3-9-55-16,-10-26 57 0,0 0-57 0,5 14 58 15,-5-14-58-15,0 0 55 0,0 0-55 0,9-6 55 16,4-28-55-16,-13 34 47 0,0 0-47 0,17-45 48 16,-3-12-48-16,-14 57 40 0,0 0-40 0,18-61 41 15,0 4-41-15,-18 57 36 0,0 0-36 0,19-40 36 16,2 7-36-16,-21 33 31 0,0 0-31 0,20-19 31 15,2 14-31-15,-22 5 25 0,0 0-25 0,23 2 26 0,4 8-26 16,-27-10 22-16,0 0-22 0,21 21 23 0,-2 10-23 16,-19-31 22-16,0 0-22 0,13 45 23 0,-8 12-23 15,-5-57 20-15,0 0-20 0,4 64 20 0,6-3-20 16,-10-61 16-16,0 0-16 0,14 48 17 0,11-15-17 16,-2 3-1401-16</inkml:trace>
  <inkml:trace contextRef="#ctx0" brushRef="#br0" timeOffset="99.33">2604 6649 886 0,'0'0'0'0,"0"0"0"16,0 0 0-16,0 0 42 0,0 0-42 0,0 0 43 15,24-2-43-15,-24 2 72 0,0 0-72 0,16 31 73 16,9 18-73-16,-25-49 58 0,0 0-58 0,24 76 59 15,6 33-59-15,-30-109 55 0,0 0-55 0,29 112 56 16,-3-10-56-16,-26-102 64 0,0 0-64 0,18 101 64 0,-4 4-64 16,-14-105 52-16,0 0-52 0,9 101 53 0,-4-29-53 15,-5-72 38-15,0 0-38 0,4 58 39 0,-8-17-39 16,-1 2-1181-16</inkml:trace>
  <inkml:trace contextRef="#ctx0" brushRef="#br0" timeOffset="100.33">2619 7457 1031 0,'0'0'0'0,"16"3"0"0,23 6 0 0,-39-9 14 15,0 0-14-15,51 9 14 0,7-9-14 0,-58 0 7 16,0 0-7-16,71-12 8 0,12-9-8 0,-83 21-1 0,0 0 1 16,81-40 0-16,-9-15 0 0,-72 55 0 0,0 0 0 15,64-57 0-15,-18 3 0 0,-46 54 2 0,0 0-2 16,33-49 3-16,-19 4-3 0,-14 45 14 0,0 0-14 15,9-43 14-15,-12 7-14 0,3 36 32 0,0 0-32 0,-6-24 33 16,-3 24-33-16,9 0 53 0,0 0-53 0,-8 17 54 16,2 18-54-16,6-35 52 0,0 0-52 0,-3 38 53 15,3 5-53-15,0-43 51 0,0 0-51 0,3 43 52 16,8 2-52-16,-11-45 47 0,0 0-47 0,12 42 47 16,6-11-47-16,-18-31 43 0,0 0-43 0,19 21 44 15,4-18-44-15,-23-3 32 0,0 0-32 0,36-12 33 16,4-12-33-16,-40 24 26 0,0 0-26 0,46-37 27 15,3 1-27-15,-49 36 22 0,0 0-22 0,50-36 23 16,-4-1-23-16,-46 37 19 0,0 0-19 0,38-36 20 16,-13 1-20-16,-25 35 16 0,0 0-16 0,21-24 17 0,-3 10-17 15,-18 14 18-15,0 0-18 0,14 4 18 0,0 13-18 16,-14-17 17-16,0 0-17 0,18 24 17 0,5 4-17 16,-23-28 17-16,0 0-17 0,26 24 17 0,6-6-17 15,-32-18 16-15,0 0-16 0,46 15 17 0,26-3-17 16,-72-12 11-16,0 0-11 0,78 5 11 0,1-5-11 15,-1 0-1486-15</inkml:trace>
  <inkml:trace contextRef="#ctx0" brushRef="#br0" timeOffset="101.33">4069 6843 886 0,'0'0'0'0,"0"0"0"16,0 0 0-16,0 0 39 0,0 0-39 0,14 33 40 0,1 17-40 15,-15-50 65-15,0 0-65 0,17 59 66 0,1 1-66 16,-18-60 119-16,0 0-119 0,17 54 119 0,6-11-119 16,-23-43 72-16,0 0-72 0,18 33 72 0,-7-5-72 15,-11-28 56-15,0 0-56 0,8 24 57 0,-4-7-57 16,-4-17 42-16,0 0-42 0,2 7 43 0,5-10-43 15,-7 3 31-15,0 0-31 0,14-13 32 0,3-18-32 0,-17 31 25 16,0 0-25-16,27-34 26 0,1-4-26 16,-28 38 19-16,0 0-19 0,35-38 19 0,-6-6-19 15,-29 44 15-15,0 0-15 0,35-29 16 0,2 20-16 0,-37 9 11 0,0 0-11 16,35 9 12-16,-3 15-12 0,-32-24 7 0,0 0-7 16,26 28 7-16,-3 5-7 0,-23-33 4 0,0 0-4 15,23 33 5-15,0-1-5 0,-23-32 2 0,0 0-2 16,23 35 3-16,7 3-3 0,-30-38 1 0,0 0-1 15,37 36 1-15,13-3-1 0,-1 2-1374 0</inkml:trace>
  <inkml:trace contextRef="#ctx0" brushRef="#br0" timeOffset="102.33">5054 6912 1244 0,'0'0'0'0,"-8"3"0"15,-11 6 0-15,19-9 9 0,0 0-9 0,-37 16 10 16,-12 10-10-16,49-26 49 0,0 0-49 0,-50 34 49 15,1 8-49-15,49-42 65 0,0 0-65 0,-37 39 65 16,12-9-65-16,25-30 42 0,0 0-42 0,-7 28 43 16,12-11-43-16,-5-17 31 0,0 0-31 0,14 15 32 0,4-2-32 15,-18-13 26-15,0 0-26 0,27 8 26 0,-3-8-26 16,-24 0 24-16,0 0-24 0,30-5 25 0,2-12-25 16,-32 17 19-16,0 0-19 0,32-23 19 0,-4-6-19 15,-28 29 16-15,0 0-16 0,26-35 16 0,-8-1-16 16,-18 36 17-16,0 0-17 0,12-30 17 0,-6 15-17 15,-6 15 13-15,0 0-13 0,9 3 13 0,8 22-13 16,-17-25 10-16,0 0-10 0,20 31 10 0,1-2-10 16,-21-29 7-16,0 0-7 0,24 28 8 0,3-13-8 0,-27-15 5 15,0 0-5-15,32 14 5 0,-2-2-5 0,-30-12 3 16,0 0-3-16,31 4 4 0,1-13-4 0,-32 9 3 16,0 0-3-16,25-24 3 0,0-11-3 0,-25 35 2 0,0 0-2 15,19-50 3-15,-7-23-3 0,-12 73 4 0,0 0-4 16,9-81 4-16,-9-4-4 0,0 85 10 0,0 0-10 15,-7-83 10-15,-4 5-10 0,11 78 16 0,0 0-16 16,-15-83 16-16,-1 5-16 0,16 78 20 0,0 0-20 16,-13-57 20-16,5 23-20 0,8 34 24 0,0 0-24 0,-15-6 25 15,-6 22-25-15,21-16 27 0,0 0-27 0,-19 42 28 16,-2 22-28-16,21-64 29 0,0 0-29 0,-7 69 30 16,12-2-30-16,-5-67 28 0,0 0-28 0,19 76 28 15,11 21-28-15,-30-97 24 0,0 0-24 0,32 97 24 16,2-10-24-16,-34-87 15 0,0 0-15 0,30 85 16 15,-7-6-16-15,-23-79 6 0,0 0-6 0,26 66 7 16,7-11-7-16,6-3-1698 0</inkml:trace>
  <inkml:trace contextRef="#ctx0" brushRef="#br0" timeOffset="103.33">7036 6436 998 0,'0'0'0'0,"0"0"0"16,-17-43 0-16,17 43 77 0,0 0-77 0,-20-33 77 15,-6 12-77-15,26 21 68 0,0 0-68 0,-36-12 68 16,-18 7-68-16,54 5 58 0,0 0-58 0,-59 5 58 15,-4 16-58-15,63-21 31 0,0 0-31 0,-58 39 31 16,3 26-31-16,55-65 20 0,0 0-20 0,-46 74 21 16,11 11-21-16,35-85 27 0,0 0-27 0,-19 98 27 15,10 20-27-15,9-118 29 0,0 0-29 0,10 118 29 0,20-18-29 16,-30-100 28-16,0 0-28 0,48 90 28 0,17-14-28 16,-65-76 22-16,0 0-22 0,64 57 22 0,1-22-22 15,-65-35 18-15,0 0-18 0,65 9 18 0,4-28-18 16,-69 19 12-16,0 0-12 0,64-33 13 0,-5-16-13 15,-59 49 8-15,0 0-8 0,53-64 8 0,-12-14-8 16,-41 78 7-16,0 0-7 0,23-95 7 0,-18-16-7 16,-5 111 7-16,0 0-7 0,-16-117 7 0,-17 4-7 0,33 113 7 15,0 0-7-15,-39-100 7 0,-5 15-7 16,44 85 7-16,0 0-7 0,-35-61 7 0,15 29-7 16,20 32 6-16,0 0-6 0,-17-9 6 0,-19 26-6 0,36-17 6 15,0 0-6-15,-28 45 7 0,14 28-7 0,14-73 6 0,0 0-6 16,-4 83 7-16,13 0-7 0,-9-83 6 0,0 0-6 15,23 92 7-15,21 13-7 0,-44-105 7 0,0 0-7 16,55 104 7-16,14-17-7 0,-69-87 5 0,0 0-5 16,72 85 5-16,-8-2-5 0,-3 1-1386 0</inkml:trace>
  <inkml:trace contextRef="#ctx0" brushRef="#br0" timeOffset="104.33">7601 6751 785 0,'0'0'0'0,"0"0"0"0,8 12 0 0,-8-12 95 16,0 0-95-16,9 24 95 0,2 28-95 0,-11-52 75 15,0 0-75-15,21 61 75 0,5 3-75 0,-26-64 57 0,0 0-57 16,29 59 57-16,-3-13-57 0,-26-46 30 0,0 0-30 15,32 33 30-15,0-5-30 0,-32-28 19 0,0 0-19 16,28 12 20-16,2-12-20 0,-30 0 16 0,0 0-16 16,37-9 17-16,3-6-17 0,-40 15 22 0,0 0-22 0,41-35 23 15,-6-15-23-15,-35 50 23 0,0 0-23 0,29-64 24 16,-15-14-24-16,-14 78 24 0,0 0-24 0,12-64 24 16,-10 24-24-16,-2 40 24 0,0 0-24 0,0-21 25 15,0 13-25-15,0 8 22 0,0 0-22 0,3 21 22 16,1 27-22-16,-4-48 22 0,0 0-22 0,10 61 23 15,12 3-23-15,-22-64 22 0,0 0-22 0,22 58 23 16,10-6-23-16,-32-52 18 0,0 0-18 0,36 44 19 16,4-8-19-16,-40-36 15 0,0 0-15 0,46 28 16 15,9-6-16-15,-55-22 13 0,0 0-13 0,45 16 14 16,-4-6-14-16,0 1-1282 0</inkml:trace>
  <inkml:trace contextRef="#ctx0" brushRef="#br0" timeOffset="105.33">8740 6706 1211 0,'0'0'0'0,"0"0"0"0,-23-10 0 0,23 10 0 16,0 0 0-16,-16-9 0 0,7 4 0 0,9 5 0 15,0 0 0-15,-17 0 0 0,-13 5 0 0,30-5 42 16,0 0-42-16,-34 19 43 0,-1 14-43 0,35-33 67 0,0 0-67 15,-26 48 67-15,11 20-67 0,15-68 64 0,0 0-64 16,-5 71 65-16,10-11-65 0,-5-60 57 0,0 0-57 16,13 52 58-16,3-12-58 0,-16-40 39 0,0 0-39 15,17 21 39-15,4-14-39 0,-21-7 26 0,0 0-26 16,23-11 27-16,0-6-27 0,-23 17 20 0,0 0-20 0,20-33 20 16,4-12-20-16,-24 45 13 0,0 0-13 0,20-52 14 15,-3-19-14-15,-17 71 10 0,0 0-10 0,15-60 10 16,-7 23-10-16,-8 37 9 0,0 0-9 0,13-20 9 15,1 14-9-15,-14 6 7 0,0 0-7 0,18 9 7 16,4 19-7-16,-22-28 5 0,0 0-5 0,23 36 6 16,-3 13-6-16,-20-49 3 0,0 0-3 0,21 45 4 15,-2-6-4-15,-19-39 3 0,0 0-3 0,22 28 3 16,-3-7-3-16,-19-21 1 0,0 0-1 0,18 8 2 16,3-8-2-16,-21 0 1 0,0 0-1 0,19-12 1 0,2-12-1 15,-21 24 1-15,0 0-1 0,23-36 2 16,-3-9-2-16,-20 45 1 0,0 0-1 0,21-40 2 0,2 7-2 15,-23 33 1-15,0 0-1 0,17-21 2 0,-6 14-2 16,-11 7 1-16,0 0-1 0,14 6 2 0,2 7-2 16,-16-13 1-16,0 0-1 0,16 25 2 0,0 9-2 15,-16-34 1-15,0 0-1 0,14 35 1 0,-4-14-1 16,-10-21 1-16,0 0-1 0,16 12 2 0,11-9-2 0,-27-3 1 16,0 0-1-16,30-12 2 0,5-24-2 0,-35 36 2 15,0 0-2-15,35-40 2 0,-3 4-2 0,-32 36 2 16,0 0-2-16,32-33 2 0,-6 5-2 0,-26 28 2 0,0 0-2 15,23-21 2-15,0 13-2 0,-23 8 4 16,0 0-4-16,19 1 4 0,6 10-4 0,-25-11 7 0,0 0-7 16,20 17 8-16,-3 7-8 0,-17-24 10 0,0 0-10 15,9 31 10-15,-5 18-10 0,-4-49 12 0,0 0-12 0,7 50 13 16,5-7-13-16,-12-43 13 0,0 0-13 16,14 37 14-16,2-13-14 0,-2 0-1503 0</inkml:trace>
  <inkml:trace contextRef="#ctx0" brushRef="#br0" timeOffset="106.33">9931 6000 1054 0,'0'0'0'0,"0"0"0"0,0-17 0 0,0 17 17 15,0 0-17-15,0 0 17 0,5 5-17 0,-5-5 13 16,0 0-13-16,4 40 13 0,4 29-13 0,-8-69 58 0,0 0-58 15,14 85 59-15,4 18-59 0,-18-103 54 0,0 0-54 16,18 108 55-16,-4-1-55 0,-14-107 48 0,0 0-48 16,9 111 49-16,-8-1-49 0,-1-110 41 0,0 0-41 15,-1 111 41-15,-5-10-41 0,6-101 31 0,0 0-31 16,-7 77 31-16,-2-21-31 0,1-4-1126 0</inkml:trace>
  <inkml:trace contextRef="#ctx0" brushRef="#br0" timeOffset="107.33">9832 6836 1099 0,'0'0'0'0,"3"-9"0"16,8-13 0-16,-11 22 25 0,0 0-25 0,18-30 26 16,8 1-26-16,-26 29 51 0,0 0-51 0,28-25 52 15,11 10-52-15,-39 15 43 0,0 0-43 0,42-16 44 16,6 8-44-16,-48 8 26 0,0 0-26 0,55-7 27 16,12 7-27-16,-67 0 25 0,0 0-25 0,65 7 26 15,-3 1-26-15,-62-8 27 0,0 0-27 0,46 9 28 0,-11 1-28 16,-35-10 26-16,0 0-26 0,28 9 27 0,-14-6-27 15,-14-3 28-15,0 0-28 0,14 2 29 0,2-7-29 16,-16 5 27-16,0 0-27 0,23-9 27 0,4-4-27 16,-27 13 23-16,0 0-23 0,23-18 24 0,-9-1-24 15,-14 19 26-15,0 0-26 0,10-14 26 0,-3 6-26 16,-7 8 23-16,0 0-23 0,0 0 23 0,11 20-23 0,-11-20 18 16,0 0-18-16,7 25 19 0,0 8-19 15,-7-33 15-15,0 0-15 0,16 36 16 0,9 4-16 0,-25-40 11 16,0 0-11-16,30 41 11 0,-4-1-11 0,-26-40 8 15,0 0-8-15,23 29 9 0,-4-15-9 0,-19-14 9 0,0 0-9 16,23-3 10-16,2-21-10 0,-25 24 2 0,0 0-2 16,28-32 3-16,4 7-3 0,-4-1-1395 0</inkml:trace>
  <inkml:trace contextRef="#ctx0" brushRef="#br0" timeOffset="108.33">11014 6642 1457 0,'0'0'0'0,"1"9"0"16,3 10 0-16,-4-19 23 0,0 0-23 0,0 20 23 16,4 1-23-16,-4-21 104 0,0 0-104 0,0 19 105 15,1-7-105-15,-1-12 95 0,0 0-95 0,4 9 96 16,-4-9-96-16,0 0 55 0,0 0-55 0,0 0 55 16,9-9-55-16,-9 9 41 0,0 0-41 0,17-19 41 15,15-5-41-15,-32 24 25 0,0 0-25 0,26-24 26 16,-6 6-26-16,-20 18 17 0,0 0-17 0,18-12 17 0,-8 4-17 15,-10 8 7-15,0 0-7 0,12-4 7 0,6 13-7 16,-18-9 4-16,0 0-4 0,14 12 4 0,0 4-4 16,-14-16 1-16,0 0-1 0,13 20 1 0,1-2-1 15,-14-18 0-15,0 0 0 0,12 15 1 0,-1-3-1 16,-11-12 1-16,0 0-1 0,9 9 2 0,-1-2-2 16,-8-7 3-16,0 0-3 0,11 0 3 0,1-9-3 0,-12 9 5 15,0 0-5-15,18-12 6 0,5-3-6 0,-23 15 5 16,0 0-5-16,26-21 6 0,1-2-6 0,-27 23 6 15,0 0-6-15,23-17 6 0,0 5-6 0,-23 12 4 16,0 0-4-16,17-5 4 0,6 13-4 0,-23-8 3 16,0 0-3-16,20 16 3 0,3 5-3 0,-23-21 4 0,0 0-4 15,21 24 5-15,-9 2-5 0,-12-26 5 0,0 0-5 16,11 28 5-16,-11-1-5 0,0-27 3 0,0 0-3 16,-4 28 3-16,4 5-3 0,0-33 1 0,0 0-1 15,16 21 1-15,12-27-1 0,-1 3-1657 0</inkml:trace>
  <inkml:trace contextRef="#ctx0" brushRef="#br0" timeOffset="109.33">12478 6815 953 0,'0'0'0'0,"0"0"0"0,0 0 0 0,0 0 65 16,0 0-65-16,0 0 65 0,0 0-65 0,0 0 69 0,0 0-69 15,21-19 69-15,2 10-69 0,-23 9 31 0,0 0-31 16,28-12 32-16,7-3-32 0,-35 15 17 0,0 0-17 16,37-18 17-16,2-4-17 0,-39 22 19 0,0 0-19 15,37-21 19-15,-14 4-19 0,-23 17 29 0,0 0-29 0,18-12 30 16,-13-1-30-16,-5 13 24 0,0 0-24 0,-5-10 24 15,-4 5-24-15,9 5 25 0,0 0-25 0,-26 5 25 16,-15 14-25-16,41-19 22 0,0 0-22 0,-41 31 22 16,13 11-22-16,28-42 22 0,0 0-22 0,-14 55 22 15,12 11-22-15,2-66 20 0,0 0-20 0,16 61 20 16,12-13-20-16,-28-48 17 0,0 0-17 0,44 41 17 16,11-9-17-16,-55-32 12 0,0 0-12 0,64 8 13 15,13-16-13-15,-77 8 11 0,0 0-11 0,80-32 11 16,-17-21-11-16,-63 53 10 0,0 0-10 0,55-69 10 15,-15-8-10-15,-40 77 9 0,0 0-9 0,29-81 9 0,-15-7-9 16,-14 88 10-16,0 0-10 0,7-94 11 0,-11-2-11 16,4 96 11-16,0 0-11 0,-1-97 12 0,-1 8-12 15,2 89 11-15,0 0-11 0,-2-72 11 0,2 6-11 16,0 66 11-16,0 0-11 0,0-43 11 0,0 18-11 16,0 25 11-16,0 0-11 0,0 0 12 0,0 28-12 15,0-28 12-15,0 0-12 0,0 45 13 0,2 12-13 16,-2-57 13-16,0 0-13 0,2 73 14 0,-1 20-14 0,-1-93 16 15,0 0-16-15,6 109 17 0,1 13-17 0,-7-122 16 16,0 0-16-16,10 136 17 0,4 17-17 0,-14-153 17 16,0 0-17-16,16 157 17 0,-7-10-17 0,-9-147 13 0,0 0-13 15,11 128 13-15,3-19-13 0,-14-109 9 0,0 0-9 16,16 78 10-16,-1-28-10 0,-15-50 4 0,0 0-4 16,18 30 4-16,3-27-4 0,-21-3 1 0,0 0-1 15,18-12 1-15,-4-19-1 0,-14 31 0 0,0 0 0 16,2-57 0-16,-13-37 0 0,11 94-1 0,0 0 1 0,-17-95-1 15,-6 17 1-15,23 78-2 0,0 0 2 0,-23-60-2 16,5 23 2-16,18 37-4 0,0 0 4 0,-14-24-4 16,5 12 4-16,9 12-3 0,0 0 3 0,0 0-3 15,-9-5 3-15,9 5-2 0,0 0 2 0,0 0-2 16,9 12 2-16,-9-12-2 0,0 0 2 0,23 2-1 16,18-8 1-16,-41 6-2 0,0 0 2 0,49-20-2 15,6-17 2-15,-55 37-3 0,0 0 3 0,51-55-2 16,-4-14 2-16,-47 69-3 0,0 0 3 0,41-76-2 15,-7-6 2-15,-34 82-1 0,0 0 1 0,22-85 0 0,-11-15 0 16,-11 100 0-16,0 0 0 0,5-93 0 0,-10 16 0 16,5 77 1-16,0 0-1 0,-3-53 1 0,-1 22-1 15,4 31 3-15,0 0-3 0,0-18 4 0,-2 11-4 16,2 7 6-16,0 0-6 0,-3 9 6 0,-6 19-6 16,9-28 8-16,0 0-8 0,-4 52 9 0,4 24-9 15,0-76 8-15,0 0-8 0,4 90 8 0,5 7-8 16,-9-97 8-16,0 0-8 0,5 105 8 0,0 27-8 0,-5-132 6 15,0 0-6-15,2 130 7 0,-2-18-7 0,0-112 5 16,0 0-5-16,-2 114 6 0,1 1-6 0,1-115 4 16,0 0-4-16,0 95 5 0,5-42-5 0,-5-53 3 0,0 0-3 15,12 35 4-15,2-14-4 0,-14-21 1 16,0 0-1-16,23-4 2 0,5-20-2 16,-28 24 0-16,0 0 0 0,22-48 1 0,-12-32-1 0,-10 80 0 0,0 0 0 15,2-83 0-15,-9 10 0 0,7 73 0 0,0 0 0 16,-14-62 0-16,-6 3 0 0,20 59 0 0,0 0 0 0,-17-48 0 15,3 17 0-15,14 31 0 0,0 0 0 0,-7-25 0 16,3 5 0-16,4 20 0 0,0 0 0 0,4-25 0 16,8 1 0-16,-12 24 0 0,0 0 0 0,23-33 0 15,10-1 0-15,-33 34 0 0,0 0 0 0,41-28 0 16,7 14 0-16,-48 14 0 0,0 0 0 0,44 4 0 16,-2 28 0-16,-42-32-1 0,0 0 1 0,30 49-1 15,-9 8 1-15,-21-57-2 0,0 0 2 0,16 61-1 16,-5-1 1-16,-11-60-2 0,0 0 2 0,3 49-2 15,-8-13 2-15,5-36-3 0,0 0 3 0,-7 24-2 0,5-12 2 16,-3 0-1542-16</inkml:trace>
  <inkml:trace contextRef="#ctx0" brushRef="#br0" timeOffset="110.33">14021 6524 1446 0,'0'0'0'0,"0"0"0"0,0 0 0 15,0 0 42-15,0 0-42 0,0 0 42 0,0 0-42 0,0 0 44 16,0 0-44-16,-12 0 45 0,7 9-45 0,5-9 0 16,0 0 0-16,-4 9 0 0,4-9 0 0,0 0-1155 15</inkml:trace>
  <inkml:trace contextRef="#ctx0" brushRef="#br0" timeOffset="111.33">14469 6516 796 0,'0'0'0'0,"0"0"0"16,-5 20 0-16,5-20 65 0,0 0-65 0,-9 25 66 16,-12 14-66-16,21-39 80 0,0 0-80 0,-23 47 80 0,-5 5-80 15,28-52 82-15,0 0-82 0,-23 55 82 0,7 11-82 16,16-66 67-16,0 0-67 0,0 68 68 0,18-11-68 16,-18-57 51-16,0 0-51 0,26 43 52 0,9-10-52 15,-35-33 40-15,0 0-40 0,41 15 40 0,5-9-40 16,-46-6 36-16,0 0-36 0,53-9 36 0,10-19-36 15,-63 28 28-15,0 0-28 0,58-43 29 0,2-7-29 0,-60 50 34 16,0 0-34-16,52-56 34 0,-17 15-34 0,-35 41 36 16,0 0-36-16,24-33 37 0,-11 17-37 0,-13 16 32 15,0 0-32-15,0 0 32 0,0 26-32 0,0-26 27 16,0 0-27-16,-2 40 27 0,-1 16-27 0,3-56 20 0,0 0-20 16,0 53 21-16,3-4-21 0,-3-49 16 0,0 0-16 15,4 36 17-15,-3-17-17 0,-1-19 12 0,0 0-12 16,-1 9 12-16,1-9-12 0,0 0 1 0,0 0-1 15,-4-12 2-15,1-28-2 0,1 2-1484 0</inkml:trace>
  <inkml:trace contextRef="#ctx0" brushRef="#br0" timeOffset="112.33">14866 6533 1143 0,'0'0'0'0,"0"0"0"16,0 0 0-16,0 0-1 0,0 0 1 0,0 0-1 15,-11 7 1-15,11-7-8 0,0 0 8 0,-7 5-7 16,2-2 7-16,5-3-1 0,0 0 1 0,0 0-1 15,-3 9 1-15,3-9-1 0,0 0 1 0,12 16 0 16,16 8 0-16,-28-24 0 0,0 0 0 0,35 28 0 16,-3 1 0-16,3 0-783 0</inkml:trace>
  <inkml:trace contextRef="#ctx0" brushRef="#br0" timeOffset="113.33">15109 6772 863 0,'0'0'0'0,"0"0"0"0,20-14 0 15,-20 14 1-15,0 0-1 0,14-12 2 0,-3 0-2 16,-11 12 28-16,0 0-28 0,10-19 29 0,-1-11-29 15,-9 30 55-15,0 0-55 0,5-28 55 0,-1 4-55 16,-4 24 64-16,0 0-64 0,0-19 65 0,0 11-65 16,0 8 62-16,0 0-62 0,-9 3 62 0,-12 18-62 0,21-21 64 15,0 0-64-15,-23 24 64 0,5 7-64 0,18-31 56 0,0 0-56 16,-10 35 57-16,3 8-57 0,7-43 48 0,0 0-48 16,0 45 49-16,7 2-49 0,-7-47 41 0,0 0-41 15,14 45 41-15,5-7-41 0,-19-38 34 0,0 0-34 16,25 26 34-16,-2-14-34 0,-23-12 25 0,0 0-25 15,28 0 25-15,4-10-25 0,-32 10 19 0,0 0-19 16,35-25 19-16,-8-16-19 0,-27 41 15 0,0 0-15 0,22-40 16 16,-4 7-16-16,-18 33 13 0,0 0-13 0,9-22 13 15,-4 9-13-15,-5 13 7 0,0 0-7 0,0 0 7 16,14 0-7-16,-14 0 5 0,0 0-5 0,9 11 5 16,0 6-5-16,-9-17 3 0,0 0-3 0,3 28 3 15,3 1-3-15,-6-29 2 0,0 0-2 0,3 23 3 16,4-15-3-16,-7-8 2 0,0 0-2 0,11 0 3 15,8-17-3-15,-19 17 2 0,0 0-2 0,20-22 3 16,1-3-3-16,-21 25 3 0,0 0-3 0,19-20 3 16,2-1-3-16,-21 21 3 0,0 0-3 0,18-16 4 15,5 4-4-15,-23 12 3 0,0 0-3 0,25 0 4 0,5 16-4 16,-30-16 4-16,0 0-4 0,26 24 4 0,-3 9-4 16,-23-33 3-16,0 0-3 0,20 36 4 0,1-6-4 15,-21-30 0-15,0 0 0 0,14 19 0 0,-4-12 0 16,1 1-1440-16</inkml:trace>
  <inkml:trace contextRef="#ctx0" brushRef="#br0" timeOffset="114.33">15792 6593 1334 0,'0'0'0'15,"-2"13"0"-15,-1 11 0 0,3-24 29 0,0 0-29 16,-9 29 30-16,2 6-30 0,7-35 64 0,0 0-64 15,0 38 64-15,7 9-64 0,-7-47 65 0,0 0-65 16,14 45 65-16,7 3-65 0,-21-48 43 0,0 0-43 0,25 36 44 16,1-11-44-16,-26-25 34 0,0 0-34 0,29 12 34 15,1-17-34-15,-30 5 27 0,0 0-27 0,31-16 28 16,5-19-28-16,-36 35 16 0,0 0-16 0,33-38 17 16,-3-2-17-16,-30 40 7 0,0 0-7 0,20-32 7 15,-6 9-7-15,-14 23 3 0,0 0-3 0,8-14 3 16,0 4-3-16,-8 10 0 0,0 0 0 0,0 0 1 15,10-5-1-15,-10 5 0 0,0 0 0 0,9 8 1 16,3 17-1-16,-12-25 0 0,0 0 0 0,9 32 1 16,0 7-1-16,-9-39 0 0,0 0 0 0,9 34 0 15,0-10 0-15,-9-24 0 0,0 0 0 0,7 16 0 16,-4-9 0-16,-3-7 0 0,0 0 0 0,9-4 0 0,12-16 0 16,-21 20-1-16,0 0 1 0,20-25 0 0,-6 3 0 15,-14 22 0-15,0 0 0 0,12-21 0 0,2-5 0 16,-14 26 0-16,0 0 0 0,11-22 0 0,-2 13 0 15,-9 9 0-15,0 0 0 0,0 0 0 0,8 5 0 16,-8-5 0-16,0 0 0 0,0 26 1 0,-1 28-1 16,1-54 1-16,0 0-1 0,-4 66 2 0,-5 1-2 0,9-67 1 15,0 0-1-15,-12 64 2 0,1-3-2 0,11-61 1 16,0 0-1-16,-14 60 2 0,-3-8-2 0,-1 5-1385 31</inkml:trace>
  <inkml:trace contextRef="#ctx0" brushRef="#br0" timeOffset="115.33">16651 6538 1054 0,'0'0'0'0,"-2"7"0"15,-3 10 0-15,5-17 50 0,0 0-50 0,-7 23 50 16,0-2-50-16,7-21 99 0,0 0-99 0,-2 20 99 15,7-1-99-15,-5-19 73 0,0 0-73 0,13 14 73 16,8-3-73-16,-21-11 54 0,0 0-54 0,23 1 54 16,0-2-54-16,-23 1 42 0,0 0-42 0,23-9 42 15,3-10-42-15,-26 19 34 0,0 0-34 0,18-28 34 0,-13-12-34 16,-5 40 27-16,0 0-27 0,-5-45 28 0,-16-3-28 16,21 48 23-16,0 0-23 0,-25-29 23 0,-1 25-23 15,26 4 12-15,0 0-12 0,-27 17 13 0,-1 27-13 16,28-44 6-16,0 0-6 0,-25 64 6 0,2 8-6 15,0 1-1362-15</inkml:trace>
  <inkml:trace contextRef="#ctx0" brushRef="#br0" timeOffset="116.33">16681 7215 875 0,'0'0'0'16,"9"-4"0"-16,9-4 0 0,-18 8 33 0,0 0-33 16,22-13 33-16,-7-2-33 0,-15 15 80 0,0 0-80 15,12-21 80-15,-3 0-80 0,-9 21 73 0,0 0-73 0,5-15 73 16,-10 3-73-16,5 12 55 0,0 0-55 0,-4-7 56 16,-5 3-56-16,9 4 58 0,0 0-58 0,-12 7 58 15,1 5-58-15,11-12 49 0,0 0-49 0,-8 16 49 16,4-4-49-16,4-12 39 0,0 0-39 0,4 12 39 15,-1-7-39-15,-3-5 30 0,0 0-30 0,9 7 30 16,3 2-30-16,1 0-1223 0</inkml:trace>
  <inkml:trace contextRef="#ctx0" brushRef="#br0" timeOffset="117.33">17052 7021 1334 0,'0'0'0'0,"12"3"0"0,25 6 0 16,-37-9 24-16,0 0-24 0,60 5 25 0,26-1-25 16,-86-4 40-16,0 0-40 0,89-4 41 0,-3-1-41 0,-86 5 0 15,0 0 0-15,78-10 0 0,-8-4 0 0,-5-2-1038 16</inkml:trace>
  <inkml:trace contextRef="#ctx0" brushRef="#br0" timeOffset="118.33">1794 8398 639 0,'0'0'0'15,"0"0"0"-15,0 0 0 0,0 0 15 0,0 0-15 0,19 13 15 16,8-10-15-16,-27-3 36 0,0 0-36 0,39 0 36 16,15-3-36-16,-54 3 34 0,0 0-34 0,69-4 35 15,17-5-35-15,-86 9 31 0,0 0-31 0,94-10 31 16,1 5-31-16,-95 5 20 0,0 0-20 0,108-7 21 15,19 2-21-15,-127 5 14 0,0 0-14 0,136-7 14 16,8-7-14-16,-144 14 20 0,0 0-20 0,166-16 20 16,28-1-20-16,-194 17 25 0,0 0-25 0,235-24 26 15,36-11-26-15,-271 35 31 0,0 0-31 0,309-41 32 16,24-8-32-16,-333 49 45 0,0 0-45 0,360-45 46 16,34 7-46-16,-394 38 44 0,0 0-44 0,416-31 45 15,12 5-45-15,-428 26 37 0,0 0-37 0,447-26 37 0,4 0-37 16,-451 26 32-16,0 0-32 0,462-26 32 0,11-3-32 15,-473 29 26-15,0 0-26 0,485-31 26 0,16-2-26 16,-501 33 22-16,0 0-22 0,531-37 23 0,25 1-23 16,-556 36 19-16,0 0-19 0,555-36 20 0,-4 8-20 15,-551 28 20-15,0 0-20 0,573-28 21 0,16 11-21 16,-589 17 24-16,0 0-24 0,577-16 24 0,-25-3-24 0,-552 19 26 16,0 0-26-16,527-12 27 0,-26 11-27 0,-501 1 26 15,0 0-26-15,448-4 27 0,-60 1-27 0,-388 3 15 16,0 0-15-16,334-2 15 0,-50 4-15 0,0 1-1271 15</inkml:trace>
  <inkml:trace contextRef="#ctx0" brushRef="#br0" timeOffset="119.33">5470 9433 550 0,'0'0'0'0,"0"0"0"0,0 0 0 0,0 0 97 0,0 0-97 16,14 35 98-16,0 6-98 0,-14-41 42 0,0 0-42 15,16 49 42-15,2 6-42 0,-18-55 67 0,0 0-67 16,14 56 68-16,3-1-68 0,-17-55 84 0,0 0-84 16,14 55 84-16,-5 8-84 0,-9-63 68 0,0 0-68 0,6 64 69 15,-6 7-69-15,0-71 56 0,0 0-56 0,3 65 57 16,-1-16-57-16,-2-49 46 0,0 0-46 0,3 33 46 15,1-18-46-15,-4-15 33 0,0 0-33 0,0 7 34 16,0-7-34-16,0 0 26 0,0 0-26 0,14-19 27 16,0-34-27-16,-14 53 22 0,0 0-22 0,20-68 22 15,15-17-22-15,-35 85 19 0,0 0-19 0,35-93 20 16,2-8-20-16,-37 101 16 0,0 0-16 0,41-102 17 16,-4-1-17-16,-37 103 20 0,0 0-20 0,39-103 20 0,3 5-20 15,-42 98 23-15,0 0-23 0,44-94 24 0,5 13-24 16,-49 81 26-16,0 0-26 0,51-64 27 0,6 35-27 15,-57 29 29-15,0 0-29 0,55 17 29 0,-4 50-29 16,-51-67 28-16,0 0-28 0,44 90 28 0,-9 16-28 16,-35-106 27-16,0 0-27 0,28 128 27 0,-15 24-27 15,-13-152 23-15,0 0-23 0,9 172 23 0,-13 13-23 16,4-185 25-16,0 0-25 0,0 188 26 0,0 1-26 16,0-189 20-16,0 0-20 0,0 171 20 0,0-17-20 0,0-154 17 15,0 0-17-15,5 127 17 0,13-23-17 0,-18-104 7 16,0 0-7-16,23 84 8 0,12-9-8 0,0-3-1593 0</inkml:trace>
  <inkml:trace contextRef="#ctx0" brushRef="#br0" timeOffset="120.33">6918 10927 1278 0,'0'0'0'0,"0"0"0"0,0 8 0 15,0-8 47-15,0 0-47 0,2 21 48 0,3 22-48 16,-5-43 101-16,0 0-101 0,4 58 102 0,-10-1-102 16,6-57 79-16,0 0-79 0,-5 64 80 0,-2 0-80 15,7-64 44-15,0 0-44 0,-5 59 44 0,1-16-44 16,4-43 23-16,0 0-23 0,0 28 24 0,4-13-24 0,-1 1-1343 15</inkml:trace>
  <inkml:trace contextRef="#ctx0" brushRef="#br0" timeOffset="121.33">7010 10504 1379 0,'0'0'0'15,"0"0"0"-15,0 0 0 0,0 0 3 0,0 0-3 0,-6-1 3 16,6 1-3-16,0 0 13 0,0 0-13 0,-8-5 14 15,8 5-14-15,0 0 0 0,0 0 0 0,3 12 0 16,-3 7 0-16,2 0-999 0</inkml:trace>
  <inkml:trace contextRef="#ctx0" brushRef="#br0" timeOffset="122.33">7195 10996 1043 0,'0'0'0'15,"0"0"0"-15,9 12 0 0,-9-12 23 0,0 0-23 16,12 16 23-16,2 11-23 0,-14-27 26 0,0 0-26 16,20 37 27-16,1 8-27 0,-21-45 62 0,0 0-62 0,17 59 62 15,-6 17-62-15,-11-76 67 0,0 0-67 0,12 76 68 16,-3-16-68-16,-9-60 57 0,0 0-57 0,5 45 57 15,-1-20-57-15,-4-25 44 0,0 0-44 0,0 13 45 16,-4-4-45-16,4-9 28 0,0 0-28 0,0 0 28 16,0 0-28-16,0 0 12 0,0 0-12 0,9-22 13 15,0-13-13-15,-9 35 4 0,0 0-4 0,14-50 5 16,6-16-5-16,-20 66 1 0,0 0-1 0,24-73 2 16,1 9-2-16,-25 64 0 0,0 0 0 0,32-45 0 15,7 14 0-15,-39 31 0 0,0 0 0 0,40-10 0 16,1 15 0-16,-41-5 0 0,0 0 0 0,37 19 1 0,-6 17-1 15,-31-36 1-15,0 0-1 0,23 51 2 0,-5 13-2 16,-18-64 0-16,0 0 0 0,14 64 1 0,-5-12-1 16,-9-52-1-16,0 0 1 0,9 43 0 0,3-7 0 15,2 0-1216-15</inkml:trace>
  <inkml:trace contextRef="#ctx0" brushRef="#br0" timeOffset="123.33">8052 10546 1222 0,'0'0'0'0,"0"0"0"0,0 0 0 0,0 0 8 0,0 0-8 15,11 21 9-15,-4 12-9 0,-7-33 50 0,0 0-50 16,9 39 51-16,-1 15-51 0,-8-54 87 0,0 0-87 16,7 69 88-16,2 23-88 0,-9-92 65 0,0 0-65 15,7 90 66-15,-1 2-66 0,-6-92 65 0,0 0-65 16,-4 90 66-16,-1 14-66 0,5-104 40 0,0 0-40 0,-13 95 41 15,3-21-41-15,10-74 25 0,0 0-25 0,-14 57 26 16,10-27-26-16,-5 1-1372 0</inkml:trace>
  <inkml:trace contextRef="#ctx0" brushRef="#br0" timeOffset="124.33">7945 11243 1401 0,'0'0'0'0,"0"0"0"15,-11-5 0-15,11 5 4 0,0 0-4 0,-9-7 4 16,9 7-4-16,0 0 65 0,0 0-65 0,0 0 66 15,9-10-66-15,-9 10 91 0,0 0-91 0,25-10 92 0,13-8-92 16,-38 18 61-16,0 0-61 0,46-22 62 0,4-6-62 16,-50 28 36-16,0 0-36 0,58-33 37 0,2-8-37 15,-60 41 21-15,0 0-21 0,63-49 21 0,1 1-21 16,3-1-1411-16</inkml:trace>
  <inkml:trace contextRef="#ctx0" brushRef="#br0" timeOffset="125.33">9507 9715 1143 0,'0'0'0'0,"0"0"0"16,36 19 0-16,-36-19-2 0,0 0 2 0,35 11-2 15,7-13 2-15,-42 2 0 0,0 0 0 0,50-7 1 16,17-2-1-16,-67 9 34 0,0 0-34 0,63-12 35 0,-13-5-35 16,-50 17 19-16,0 0-19 0,37-17 19 0,-16 5-19 15,-21 12 16-15,0 0-16 0,14-2 17 0,-14 2-17 16,0 0-900-16</inkml:trace>
  <inkml:trace contextRef="#ctx0" brushRef="#br0" timeOffset="126.33">9507 10091 1255 0,'0'0'0'0,"0"0"0"0,18 12 0 0,-18-12 1 0,0 0-1 15,26 9 1-15,10-13-1 0,-36 4 5 0,0 0-5 16,51-12 6-16,19-9-6 0,-70 21 24 0,0 0-24 16,78-27 25-16,-2-3-25 0,-76 30 52 0,0 0-52 15,72-36 53-15,-7 0-53 0,3-4-1007 0</inkml:trace>
  <inkml:trace contextRef="#ctx0" brushRef="#br0" timeOffset="127.33">11508 9688 707 0,'0'0'0'0,"0"0"0"0,0 0 0 16,0 0 41-16,0 0-41 0,30-4 41 0,-7-6-41 16,-23 10 127-16,0 0-127 0,26-19 127 0,11-11-127 15,-37 30 105-15,0 0-105 0,42-43 105 0,2-12-105 16,-44 55 78-16,0 0-78 0,46-61 79 0,-2 2-79 0,-44 59 44 16,0 0-44-16,45-59 45 0,-12-6-45 0,-33 65 29 15,0 0-29-15,30-73 30 0,-7 0-30 0,-23 73 31 16,0 0-31-16,14-64 32 0,-10 11-32 0,-4 53 36 15,0 0-36-15,-6-40 37 0,-6 9-37 0,12 31 35 0,0 0-35 16,-14-25 35-16,-7 12-35 0,21 13 31 0,0 0-31 16,-20-11 32-16,-3 6-32 0,23 5 26 0,0 0-26 15,-21-3 26-15,2 3-26 0,19 0 22 0,0 0-22 16,-18 7 23-16,-3 5-23 0,21-12 18 0,0 0-18 0,-19 17 18 16,4 11-18-16,15-28 11 0,0 0-11 0,-3 26 11 15,6 1-11-15,-3-27 8 0,0 0-8 0,15 31 9 16,7-3-9-16,-22-28 4 0,0 0-4 0,36 24 4 15,4-10-4-15,-40-14 1 0,0 0-1 0,48 7 2 16,14-7-2-16,-62 0 0 0,0 0 0 0,58 0 1 16,-3-3-1-16,-55 3 0 0,0 0 0 0,44 5 0 15,-7 9 0-15,-37-14 0 0,0 0 0 0,26 26 0 16,-12 13 0-16,-14-39 1 0,0 0-1 0,6 49 1 16,-10 3-1-16,4-52 4 0,0 0-4 0,-7 48 5 0,3 2-5 15,4-50 11-15,0 0-11 0,0 44 11 0,11-11-11 16,-11-33 18-16,0 0-18 0,21 24 19 0,7-12-19 15,-28-12 19-15,0 0-19 0,45-2 20 0,16-13-20 16,-61 15 15-16,0 0-15 0,73-21 15 0,1 2-15 16,-74 19 3-16,0 0-3 0,70-21 4 0,3-3-4 15,-1 3-1558-15</inkml:trace>
  <inkml:trace contextRef="#ctx0" brushRef="#br0" timeOffset="128.33">13204 9703 1177 0,'0'0'0'0,"0"0"0"0,9-29 0 16,-9 29 1-16,0 0-1 0,11-31 1 0,7-26-1 0,-18 57 4 15,0 0-4-15,24-61 4 0,8 4-4 0,-32 57 44 16,0 0-44-16,33-50 44 0,-6 12-44 0,-27 38 67 15,0 0-67-15,19-40 68 0,-3-2-68 0,-16 42 87 0,0 0-87 16,9-38 88-16,-4 2-88 0,-5 36 78 16,0 0-78-16,0-30 79 0,-3 10-79 0,3 20 63 0,0 0-63 15,-14-12 63-15,-16 5-63 0,30 7 45 0,0 0-45 16,-37 3 45-16,-4 16-45 0,41-19 33 0,0 0-33 16,-37 26 33-16,5 5-33 0,32-31 23 0,0 0-23 15,-23 24 24-15,15-8-24 0,8-16 16 0,0 0-16 0,-4 14 16 16,9 5-16-16,-5-19 11 0,0 0-11 0,18 12 11 15,17-8-11-15,-35-4 8 0,0 0-8 0,50-4 9 16,17-5-9-16,-67 9 6 0,0 0-6 0,72-7 7 16,-7 2-7-16,-65 5 5 0,0 0-5 0,57 5 5 15,-11 11-5-15,-46-16 7 0,0 0-7 0,31 24 8 16,-8 13-8-16,-23-37 8 0,0 0-8 0,14 45 8 16,-10 20-8-16,-4-65 9 0,0 0-9 0,0 63 10 15,0-20-10-15,0-43 11 0,0 0-11 0,10 29 12 16,15-8-12-16,-25-21 11 0,0 0-11 0,41 0 11 15,19-19-11-15,-60 19 9 0,0 0-9 0,70-33 9 0,10-7-9 16,1 1-1649-16</inkml:trace>
  <inkml:trace contextRef="#ctx0" brushRef="#br0" timeOffset="129.33">11218 10684 841 0,'0'0'0'0,"0"0"0"0,0 0 0 16,0 0 57-16,0 0-57 0,0 0 57 0,0 0-57 16,0 0 53-16,0 0-53 0,0 0 54 0,0 0-54 15,0 0 72-15,0 0-72 0,0 0 72 0,30 0-72 0,-30 0 57 16,0 0-57-16,37-3 58 0,16-2-58 0,-53 5 40 15,0 0-40-15,81-12 41 0,38-7-41 0,-119 19 34 16,0 0-34-16,144-25 35 0,33-7-35 0,-177 32 52 0,0 0-52 16,217-45 52-16,37-16-52 0,-254 61 57 15,0 0-57-15,282-64 58 0,21 7-58 0,-303 57 50 0,0 0-50 16,307-49 51-16,0 10-51 0,-307 39 40 16,0 0-40-16,280-32 41 0,-31 6-41 0,-249 26 28 0,0 0-28 15,207-22 28-15,-40-1-28 0,1 1-1386 0</inkml:trace>
  <inkml:trace contextRef="#ctx0" brushRef="#br0" timeOffset="130.33">11779 12114 662 0,'0'0'0'0,"0"0"0"16,0 0 0-16,0 0 16 0,0 0-16 0,0 0 16 15,16-23-16-15,-16 23 31 0,0 0-31 0,18-13 32 16,10-6-32-16,-28 19 31 0,0 0-31 0,35-25 32 15,11-4-32-15,-46 29 41 0,0 0-41 0,50-33 41 16,4-3-41-16,-54 36 18 0,0 0-18 0,50-47 19 0,-5-15-19 16,-45 62 13-16,0 0-13 0,45-71 14 0,-5-2-14 15,-40 73 46-15,0 0-46 0,41-74 46 0,-8-1-46 16,-33 75 63-16,0 0-63 0,30-78 64 0,2-6-64 16,-32 84 59-16,0 0-59 0,28-80 60 0,-12 14-60 15,-16 66 49-15,0 0-49 0,5-54 49 0,-14 16-49 16,9 38 38-16,0 0-38 0,-21-26 39 0,-12 4-39 15,33 22 29-15,0 0-29 0,-44-12 29 0,-7 12-29 16,51 0 26-16,0 0-26 0,-59 7 27 0,-4 5-27 0,63-12 22 16,0 0-22-16,-62 15 23 0,18-4-23 0,44-11 18 15,0 0-18-15,-30 14 18 0,14 0-18 0,16-14 11 0,0 0-11 16,13 20 12-16,24 10-12 0,-37-30 7 16,0 0-7-16,52 31 7 0,12 0-7 0,-64-31 4 0,0 0-4 15,72 24 4-15,13-8-4 0,-85-16 7 0,0 0-7 16,92 14 8-16,12 3-8 0,-104-17 8 0,0 0-8 0,99 26 8 15,-13 10-8-15,-86-36 8 0,0 0-8 16,71 42 8-16,-17 6-8 0,-54-48 10 0,0 0-10 16,37 54 10-16,-28 8-10 0,-9-62 15 0,0 0-15 15,0 64 15-15,-12 9-15 0,12-73 18 0,0 0-18 16,-9 60 18-16,11-16-18 0,-2-44 14 0,0 0-14 0,16 29 15 16,22-13-15-16,-38-16 14 0,0 0-14 0,50 3 15 15,15-18-15-15,-65 15 11 0,0 0-11 0,76-28 11 16,5-7-11-16,0-1-1387 0</inkml:trace>
  <inkml:trace contextRef="#ctx0" brushRef="#br0" timeOffset="131.33">13702 11444 953 0,'0'0'0'0,"0"0"0"0,-9-8 0 0,9 8 21 0,0 0-21 15,0 0 22-15,-5-11-22 0,5 11 90 0,0 0-90 16,0 0 91-16,5 24-91 0,-5-24 96 0,0 0-96 15,7 32 97-15,4 9-97 0,-11-41 94 0,0 0-94 0,12 57 95 16,4 23-95-16,-16-80 80 0,0 0-80 0,18 85 81 16,-1-2-81-16,-17-83 60 0,0 0-60 0,16 78 60 15,-2-1-60-15,-14-77 47 0,0 0-47 0,20 71 48 16,6-14-48-16,-26-57 34 0,0 0-34 0,32 39 34 16,5-24-34-16,-37-15 15 0,0 0-15 0,39-3 16 15,-2-18-16-15,-37 21 6 0,0 0-6 0,40-33 7 16,1-10-7-16,1-2-1476 0</inkml:trace>
  <inkml:trace contextRef="#ctx0" brushRef="#br0" timeOffset="132.33">13619 11880 1535 0,'0'0'0'0,"0"0"0"0,0 0 0 16,0 0 13-16,0 0-13 0,0 0 14 0,11-7-14 15,-11 7 56-15,0 0-56 0,30-13 56 0,24-13-56 0,-54 26 84 16,0 0-84-16,73-37 84 0,18-10-84 0,-91 47 52 16,0 0-52-16,103-50 53 0,6 0-53 15,0-2-1401-15</inkml:trace>
  <inkml:trace contextRef="#ctx0" brushRef="#br0" timeOffset="133.33">16215 10151 807 0,'0'0'0'0,"0"0"0"15,0 0 0-15,0 0 70 0,0 0-70 0,0 0 71 16,0 0-71-16,0 0 146 0,0 0-146 0,0 0 146 16,0 0-146-16,0 0 94 0,0 0-94 0,0 0 95 0,27-24-95 15,-27 24 63-15,0 0-63 0,25-10 64 0,5-4-64 16,-30 14 37-16,0 0-37 0,38-16 38 0,10 4-38 16,-48 12 25-16,0 0-25 0,46-8 26 0,1 1-26 15,-47 7 15-15,0 0-15 0,41 7 15 0,-16 10-15 16,1 2-1224-16</inkml:trace>
  <inkml:trace contextRef="#ctx0" brushRef="#br0" timeOffset="134.33">16312 10359 1166 0,'0'0'0'16,"0"0"0"-16,13 4 0 0,-13-4 7 0,0 0-7 15,17-4 7-15,10-8-7 0,-27 12 36 0,0 0-36 16,39-14 36-16,12-10-36 0,-51 24 0 0,0 0 0 15,60-23 0-15,2 6 0 0,1 0-879 0</inkml:trace>
  <inkml:trace contextRef="#ctx1" brushRef="#br0">21976 12598 0</inkml:trace>
  <inkml:trace contextRef="#ctx0" brushRef="#br0" timeOffset="136.33">17828 8812 987 0,'0'0'0'16,"0"0"0"-16,0 0 0 0,0 0 72 0,0 0-72 15,0 0 72-15,5 19-72 0,-5-19 182 0,0 0-182 16,26 4 183-16,17-4-183 0,-43 0 130 0,0 0-130 0,58-4 130 16,7-3-130-16,-65 7 72 0,0 0-72 0,76-9 72 15,9-3-72-15,-85 12 46 0,0 0-46 0,84-13 46 16,-17-1-46-16,-67 14 18 0,0 0-18 0,50-12 19 15,-27 6-19-15,1 1-1462 0</inkml:trace>
  <inkml:trace contextRef="#ctx0" brushRef="#br0" timeOffset="137.33">19142 8108 875 0,'0'0'0'0,"0"0"0"0,-9 12 0 0,9-12 84 0,0 0-84 16,-12 14 84-16,-4 15-84 0,16-29 79 0,0 0-79 0,-16 45 80 15,2 21-80-15,14-66 47 0,0 0-47 16,-14 72 48-16,-2-2-48 0,16-70 46 0,0 0-46 0,-16 76 46 15,-2 17-46-15,18-93 39 0,0 0-39 0,-10 92 39 16,6-4-39-16,4-88 33 0,0 0-33 0,-3 70 33 16,1-38-33-16,2-32 27 0,0 0-27 0,0 19 28 15,5-10-28-15,-5-9 25 0,0 0-25 0,5-7 26 16,8-17-26-16,-13 24 22 0,0 0-22 0,14-42 23 16,-2-30-23-16,-12 72 18 0,0 0-18 0,16-76 18 15,5-4-18-15,-21 80 15 0,0 0-15 0,18-74 15 0,1 1-15 16,-19 73 14-16,0 0-14 0,18-64 15 0,-6 0-15 15,-12 64 14-15,0 0-14 0,9-52 15 0,-4 17-15 16,-5 35 17-16,0 0-17 0,9-20 17 0,5 9-17 16,-14 11 17-16,0 0-17 0,16 5 17 0,11 18-17 15,-27-23 17-15,0 0-17 0,31 31 17 0,8 5-17 16,-39-36 16-16,0 0-16 0,41 38 17 0,1 4-17 16,-42-42 14-16,0 0-14 0,44 43 15 0,-1-6-15 0,-43-37 14 15,0 0-14-15,44 39 15 0,-4-6-15 0,-40-33 11 16,0 0-11-16,41 31 12 0,3-1-12 0,-44-30 13 15,0 0-13-15,40 29 14 0,-4 11-14 0,-36-40 14 0,0 0-14 16,28 33 15-16,-5-9-15 0,-23-24 15 0,0 0-15 16,17 16 15-16,-8-8-15 0,-9-8 17 0,0 0-17 15,4 7 18-15,-4-7-18 0,0 0 17 0,0 0-17 16,0 0 17-16,-20-3-17 0,20 3 15 0,0 0-15 16,-33 0 15-16,-24 3-15 0,57-3 13 0,0 0-13 15,-65 7 14-15,-7 4-14 0,72-11 13 0,0 0-13 16,-76 15 14-16,-2 6-14 0,78-21 12 0,0 0-12 0,-72 22 12 15,9-6-12-15,63-16 9 0,0 0-9 0,-50 10 10 16,18-6-10-16,32-4 0 0,0 0 0 0,-21 0 0 16,7 3 0-16,14-3-5 0,0 0 5 0,0 0-5 15,0 0 5-15,0 0-1662 0</inkml:trace>
  <inkml:trace contextRef="#ctx0" brushRef="#br0" timeOffset="138.33">19816 8307 1211 0,'0'0'0'0,"0"0"0"0,19 12 0 0,-19-12 13 15,0 0-13-15,16 12 13 0,-2 3-13 0,-14-15 18 16,0 0-18-16,18 25 18 0,4 4-18 0,-22-29 95 16,0 0-95-16,20 26 96 0,-4-9-96 0,-16-17 89 15,0 0-89-15,10 13 90 0,-1-5-90 0,-9-8 77 0,0 0-77 16,7 9 77-16,-7-9-77 0,0 0 70 0,0 0-70 16,7 10 70-16,-7-10-70 0,0 0 51 0,0 0-51 0,0 0 51 15,23-22-51-15,-23 22 42 0,0 0-42 0,23-26 42 16,-2-9-42-16,-21 35 37 0,0 0-37 0,20-41 37 15,1-10-37-15,-21 51 26 0,0 0-26 0,21-41 27 16,-3 20-27-16,-18 21 22 0,0 0-22 0,23-5 23 16,14 7-23-16,-37-2 17 0,0 0-17 0,37 15 18 15,-13 16-18-15,-24-31 11 0,0 0-11 0,20 40 11 16,-10 5-11-16,-10-45 9 0,0 0-9 0,7 40 10 16,-3-4-10-16,-4-36 6 0,0 0-6 0,-2 38 6 15,0 2-6-15,2-40 3 0,0 0-3 0,-3 31 4 16,3-17-4-16,0 2-1733 0</inkml:trace>
  <inkml:trace contextRef="#ctx0" brushRef="#br0" timeOffset="139.33">21190 7741 1211 0,'0'0'0'16,"0"0"0"-16,-2-5 0 0,2 5 26 0,0 0-26 0,-5 8 26 15,-8 25-26-15,13-33 38 0,0 0-38 0,-16 57 39 16,-10 23-39-16,26-80 89 0,0 0-89 0,-35 97 90 16,-17 31-90-16,52-128 69 0,0 0-69 0,-49 135 69 15,5-5-69-15,44-130 44 0,0 0-44 0,-44 124 44 16,7 9-44-16,37-133 34 0,0 0-34 0,-32 113 34 16,9-28-34-16,23-85 13 0,0 0-13 0,-16 65 14 15,7-13-14-15,9-52 5 0,0 0-5 0,0 40 5 16,7-3-5-16,2-1-1328 0</inkml:trace>
  <inkml:trace contextRef="#ctx0" brushRef="#br0" timeOffset="140.33">21133 8438 1009 0,'0'0'0'0,"9"0"0"0,10-2 0 0,-19 2 11 16,0 0-11-16,32-5 12 0,10-7-12 0,-42 12 24 0,0 0-24 16,60-15 24-16,13-6-24 0,-73 21 38 0,0 0-38 15,83-28 39-15,1-1-39 0,-84 29 53 0,0 0-53 16,74-33 54-16,-14 7-54 0,-60 26 51 0,0 0-51 16,46-23 51-16,-14 4-51 0,-32 19 48 0,0 0-48 15,23-13 48-15,-13 7-48 0,-10 6 36 0,0 0-36 16,8 7 36-16,-8 16-36 0,0-1-1091 0</inkml:trace>
  <inkml:trace contextRef="#ctx0" brushRef="#br0" timeOffset="141.33">21472 8391 1211 0,'0'0'0'0,"0"0"0"15,-4 21 0-15,4-21 1 0,0 0-1 0,-3 19 2 16,1 9-2-16,2-28 45 0,0 0-45 0,2 33 45 15,5 10-45-15,-7-43 72 0,0 0-72 0,10 57 73 0,5 12-73 16,-15-69 69-16,0 0-69 0,12 66 70 0,-7-7-70 16,-5-59 42-16,0 0-42 0,0 49 43 0,-2-11-43 15,-3 1-1195-15</inkml:trace>
  <inkml:trace contextRef="#ctx0" brushRef="#br0" timeOffset="142.33">22056 9034 729 0,'0'0'0'0,"7"-6"0"16,7-4 0-16,-14 10 149 0,0 0-149 0,12-10 150 15,-3-1-150-15,-9 11 118 0,0 0-118 0,14-15 118 0,9-11-118 16,-23 26 76-16,0 0-76 0,25-32 77 0,-2 7-77 16,-23 25 53-16,0 0-53 0,17-28 53 0,-6-12-53 15,-11 40 31-15,0 0-31 0,0-41 31 16,-11 1-31-16,11 40 24 0,0 0-24 0,-16-40 24 0,-3 7-24 16,19 33 31-16,0 0-31 0,-23-21 31 0,-2 18-31 15,25 3 34-15,0 0-34 0,-26 8 34 0,-2 5-34 16,28-13 31-16,0 0-31 0,-25 17 31 0,11 2-31 15,14-19 29-15,0 0-29 0,-5 17 29 0,8-1-29 0,-3-16 22 16,0 0-22-16,14 19 23 0,11 2-23 0,-25-21 15 16,0 0-15-16,32 24 16 0,7 0-16 0,-39-24 13 15,0 0-13-15,42 16 13 0,2-11-13 0,-44-5 9 0,0 0-9 16,48 7 10-16,4-2-10 0,-52-5 7 16,0 0-7-16,52 16 8 0,-3 8-8 0,-49-24 8 0,0 0-8 15,41 27 9-15,-11 6-9 0,-30-33 8 0,0 0-8 16,21 31 8-16,-7-5-8 0,-14-26 17 0,0 0-17 15,12 19 17-15,1-6-17 0,-13-13 20 0,0 0-20 0,24 0 20 16,15-13-20-16,-39 13 20 0,0 0-20 0,42-15 20 16,4-2-20-16,-46 17 19 0,0 0-19 0,50-23 20 15,3-6-20-15,-4-4-1594 0</inkml:trace>
  <inkml:trace contextRef="#ctx0" brushRef="#br0" timeOffset="143.33">19837 8350 639 0,'0'0'0'0,"0"0"0"0,0 0 0 15,0 0 44-15,0 0-44 0,0 0 44 0,0 0-44 16,0 0 121-16,0 0-121 0,0 0 121 0,0 0-121 15,0 0 123-15,0 0-123 0,14 21 123 0,-9-6-123 16,-5-15 88-16,0 0-88 0,9 14 89 0,0 2-89 0,-9-16 55 16,0 0-55-16,9 19 56 0,3 5-56 0,-12-24 41 15,0 0-41-15,12 24 42 0,-1-3-42 0,-11-21 33 16,0 0-33-16,7 19 33 0,0 5-33 0,-7-24 28 0,0 0-28 16,2 24 29-16,1-3-29 0,-3-21 26 0,0 0-26 15,4 21 27-15,-2 3-27 0,-2-24 21 0,0 0-21 16,0 24 21-16,0-17-21 0,0-7 19 0,0 0-19 15,0 0 19-15,3 9-19 0,-3-9 19 0,0 0-19 16,0 0 20-16,0 0-20 0,0 0 16 0,0 0-16 16,0 0 17-16,9-9-17 0,-9 9 16 0,0 0-16 0,2-15 17 15,-1 4-17-15,-1 11 16 0,0 0-16 0,2-8 16 16,2-4-16-16,-4 12 14 16,0 0-14-16,3-18 14 0,3 3-14 0,-6 15 12 0,0 0-12 0,3-21 13 15,9-3-13-15,-12 24 8 0,0 0-8 0,16-24 8 16,0-1-8-16,-16 25 6 0,0 0-6 0,16-24 6 15,-7 3-6-15,-9 21 6 0,0 0-6 0,5-15 6 16,2-1-6-16,-7 16 4 0,0 0-4 0,11-19 4 16,6-5-4-16,-17 24 3 0,0 0-3 0,16-23 3 0,-3 8-3 15,-13 15 2-15,0 0-2 0,12-12 3 0,6-4-3 16,-18 16 2-16,0 0-2 0,19-12 3 0,2 0-3 16,-21 12 2-16,0 0-2 0,23-7 3 0,-3 5-3 15,-20 2 4-15,0 0-4 0,19 5 5 0,6 8-5 16,-25-13 4-16,0 0-4 0,19 15 4 0,-1 2-4 15,-18-17 4-15,0 0-4 0,12 23 4 0,-1 1-4 16,-11-24 3-16,0 0-3 0,7 24 4 0,-2 2-4 16,-5-26 2-16,0 0-2 0,3 23 3 0,-1-2-3 0,-2-21 2 15,0 0-2-15,0 20 3 0,0 3-3 0,0-23 3 16,0 0-3-16,4 21 4 0,-4-6-4 0,0-15 4 16,0 0-4-16,0 12 5 0,0-3-5 0,0-9 4 0,0 0-4 15,0 9 4-15,-4 3-4 0,4-12 5 16,0 0-5-16,-3 7 5 0,3-7-5 0,0 0 3 15,0 0-3-15,-2 12 3 0,4-2-3 0,-1 1-1578 0</inkml:trace>
  <inkml:trace contextRef="#ctx0" brushRef="#br0" timeOffset="144.33">18283 10110 158 0,'0'0'0'0,"0"0"0"16,0 0 0-16,0 0 11 0,0 0-11 0,-21 0 11 16,21 0-11-16,0 0 44 0,0 0-44 0,0 0 45 15,-4-7-45-15,4 7 83 0,0 0-83 0,12-9 84 16,17 1-84-16,-29 8 110 0,0 0-110 0,38-7 110 16,10 3-110-16,-48 4 43 0,0 0-43 0,55-1 44 15,12-5-44-15,-67 6 46 0,0 0-46 0,88-8 46 16,30-6-46-16,-118 14 49 0,0 0-49 0,143-19 49 15,23-7-49-15,-166 26 78 0,0 0-78 0,203-30 79 16,35-2-79-16,-238 32 80 0,0 0-80 0,257-30 80 0,18 1-80 16,-275 29 65-16,0 0-65 0,284-28 65 0,15 4-65 15,-299 24 54-15,0 0-54 0,303-23 54 0,18 6-54 16,-321 17 40-16,0 0-40 0,314-21 41 0,-14 1-41 16,-300 20 30-16,0 0-30 0,289-20 31 0,-5 3-31 15,-284 17 27-15,0 0-27 0,266-14 27 0,-27 9-27 16,-239 5 18-16,0 0-18 0,209-3 19 0,-29 6-19 15,-180-3 11-15,0 0-11 0,150 4 12 0,-28 1-12 0,0 0-1248 16</inkml:trace>
  <inkml:trace contextRef="#ctx0" brushRef="#br0" timeOffset="145.33">18556 11167 774 0,'0'0'0'0,"0"0"0"16,0 0 0-16,0 0 39 0,0 0-39 0,0 0 39 15,0 0-39-15,0 0 127 0,0 0-127 0,21-1 128 16,13 1-128-16,-34 0 105 0,0 0-105 0,53-7 106 15,23-2-106-15,-76 9 91 0,0 0-91 0,79-9 92 16,6-3-92-16,-85 12 38 0,0 0-38 0,86-12 39 16,4 0-39-16,-90 12 32 0,0 0-32 0,85-12 33 15,-22 0-33-15,-63 12 18 0,0 0-18 0,50-9 19 16,-31 6-19-16,2-4-1200 0</inkml:trace>
  <inkml:trace contextRef="#ctx0" brushRef="#br0" timeOffset="146.33">20048 10624 931 0,'0'0'0'0,"-3"3"0"16,-6 13 0-16,9-16 72 0,0 0-72 0,-14 26 72 16,-4 15-72-16,18-41 79 0,0 0-79 0,-16 56 80 0,2 11-80 15,14-67 51-15,0 0-51 0,-14 73 51 16,4 0-51-16,10-73 38 0,0 0-38 0,-7 62 38 0,1-14-38 16,6-48 26-16,0 0-26 0,-5 35 27 0,5-14-27 15,0-21 20-15,0 0-20 0,0 12 20 0,0-3-20 16,0-9 16-16,0 0-16 0,0 0 16 0,5-16-16 15,-5 16 17-15,0 0-17 0,7-24 18 0,0-18-18 16,-7 42 17-16,0 0-17 0,9-59 17 0,4-18-17 16,-13 77 14-16,0 0-14 0,8-82 15 0,1 11-15 0,-9 71 17 15,0 0-17-15,14-57 17 0,0 16-17 0,-14 41 21 16,0 0-21-16,18-28 21 0,0 12-21 0,-18 16 20 16,0 0-20-16,23-3 20 0,12 13-20 0,-35-10 21 0,0 0-21 15,40 14 22-15,3 9-22 0,-43-23 18 0,0 0-18 16,44 24 18-16,-9 2-18 0,-35-26 19 0,0 0-19 15,37 34 19-15,-5 11-19 0,-32-45 22 0,0 0-22 16,28 42 23-16,-3-7-23 0,-25-35 23 0,0 0-23 0,21 25 24 16,-2-5-24-16,-19-20 21 0,0 0-21 0,16 15 22 15,-3 1-22-15,-13-16 18 0,0 0-18 16,7 12 18-16,-2-4-18 0,-5-8 17 0,0 0-17 0,0 0 17 16,0 0-17-16,0 0 16 0,0 0-16 0,-9 9 17 15,-16 0-17-15,25-9 14 0,0 0-14 0,-37 12 14 16,-8 3-14-16,45-15 16 0,0 0-16 0,-57 13 17 15,-17-7-17-15,74-6 16 0,0 0-16 0,-79 11 17 16,6 8-17-16,73-19 14 0,0 0-14 0,-56 15 14 16,22-6-14-16,34-9 14 0,0 0-14 0,-19 9 15 15,7-4-15-15,12-5 10 0,0 0-10 0,0 0 10 16,10 5-10-16,-10-5 3 0,0 0-3 0,25-5 3 0,24-9-3 16,1-1-1653-16</inkml:trace>
  <inkml:trace contextRef="#ctx0" brushRef="#br0" timeOffset="147.33">20625 10669 1435 0,'0'0'0'0,"0"0"0"0,9 9 0 0,-9-9 19 0,0 0-19 16,9 8 20-16,0 3-20 0,-9-11 44 0,0 0-44 15,12 17 45-15,6 11-45 0,-18-28 70 0,0 0-70 16,17 27 71-16,-3-6-71 0,-14-21 58 0,0 0-58 16,9 28 59-16,-4 8-59 0,-5-36 53 0,0 0-53 15,6 28 53-15,-4-11-53 0,-2-17 48 0,0 0-48 0,0 5 49 16,0-5-49-16,0 0 41 0,0 0-41 0,3-17 41 16,6-19-41-16,-9 36 31 0,0 0-31 0,12-44 32 15,1 3-32-15,-13 41 23 0,0 0-23 0,15-37 23 16,3 6-23-16,-18 31 20 0,0 0-20 0,21-22 20 15,6 6-20-15,-27 16 14 0,0 0-14 0,35-5 14 16,11 12-14-16,-46-7 9 0,0 0-9 0,47 19 9 16,1 12-9-16,-48-31 8 0,0 0-8 0,32 45 8 15,-9 7-8-15,-23-52 2 0,0 0-2 0,14 57 2 0,-11 0-2 16,-3-57 1-16,0 0-1 0,0 42 1 0,2-20-1 16,0-1-1683-16</inkml:trace>
  <inkml:trace contextRef="#ctx0" brushRef="#br0" timeOffset="148.33">21878 10236 1211 0,'0'0'0'0,"0"0"0"16,-13 12 0-16,13-12 65 0,0 0-65 0,-14 28 65 15,-11 34-65-15,25-62 101 0,0 0-101 0,-28 82 102 16,-11 25-102-16,39-107 71 0,0 0-71 0,-47 114 71 16,-8 19-71-16,55-133 38 0,0 0-38 0,-63 129 39 15,1-12-39-15,62-117 24 0,0 0-24 0,-51 118 25 16,12 8-25-16,39-126 23 0,0 0-23 0,-25 109 23 0,13-26-23 16,-1 2-1334-16</inkml:trace>
  <inkml:trace contextRef="#ctx0" brushRef="#br0" timeOffset="149.33">21955 11001 1043 0,'0'0'0'0,"0"0"0"16,12 0 0-16,-12 0 110 0,0 0-110 0,23-5 110 15,16-7-110-15,-39 12 130 0,0 0-130 0,51-19 130 16,11-7-130-16,-62 26 101 0,0 0-101 0,83-31 102 15,26-2-102-15,-109 33 31 0,0 0-31 0,113-31 32 16,-10 1-32-16,-103 30 17 0,0 0-17 0,91-20 17 16,-6 0-17-16,-85 20 16 0,0 0-16 0,63-12 17 15,-29 7-17-15,-34 5 10 0,0 0-10 0,16 0 10 16,-16 0-10-16,0 0 2 0,0 0-2 0,-13 14 2 16,-27 5-2-16,1-3-1350 0</inkml:trace>
  <inkml:trace contextRef="#ctx0" brushRef="#br0" timeOffset="150.33">22315 10899 1222 0,'0'0'0'0,"0"0"0"0,-16 17 0 16,16-17 19-16,0 0-19 0,-12 26 20 0,6 12-20 15,6-38 44-15,0 0-44 0,2 44 45 0,5 4-45 16,-7-48 57-16,0 0-57 0,13 52 58 0,4 9-58 0,-17-61 58 16,0 0-58-16,20 71 59 0,-4 13-59 0,-16-84 39 15,0 0-39-15,19 80 40 0,4-18-40 16,-23-62 25-16,0 0-25 0,21 52 26 0,-3-9-26 0,1-4-1224 0</inkml:trace>
  <inkml:trace contextRef="#ctx0" brushRef="#br0" timeOffset="151.33">22786 11513 1177 0,'0'0'0'0,"0"0"0"0,-11 16 0 16,11-16 66-16,0 0-66 0,-5 17 67 0,5 16-67 15,0-33 101-15,0 0-101 0,11 47 102 0,12 19-102 16,-23-66 66-16,0 0-66 0,22 72 67 0,3-1-67 16,-25-71 53-16,0 0-53 0,25 59 54 0,-13-16-54 15,-12-43 51-15,0 0-51 0,9 33 51 0,-5-8-51 16,-4-25 45-16,0 0-45 0,1 19 46 0,-1-11-46 16,0-8 37-16,0 0-37 0,0 0 38 0,-14-5-38 0,14 5 29 15,0 0-29-15,-10-19 30 0,-4-14-30 0,14 33 26 16,0 0-26-16,-13-54 27 0,3-25-27 0,10 79 20 15,0 0-20-15,-4-94 21 0,9 3-21 0,-5 91 16 0,0 0-16 16,20-82 17-16,12 1-17 0,-32 81 12 0,0 0-12 16,42-73 12-16,5 11-12 0,-47 62 9 0,0 0-9 15,46-48 9-15,-9 23-9 0,-37 25 8 0,0 0-8 16,36 2 8-16,-1 24-8 0,-35-26 8 0,0 0-8 0,19 43 8 16,-22 13-8-16,3-56 7 0,0 0-7 0,-23 58 8 15,-23-2-8-15,46-56 4 0,0 0-4 0,-55 45 5 16,-10-5-5-16,65-40 2 0,0 0-2 0,-56 20 2 15,20-21-2-15,-1-1-1672 0</inkml:trace>
  <inkml:trace contextRef="#ctx0" brushRef="#br0" timeOffset="152.33">25088 9819 998 0,'0'0'0'0,"0"0"0"0,0 0 0 16,0 0 46-16,0 0-46 0,0 0 47 0,0 18-47 15,0-18 119-15,0 0-119 0,14 1 119 0,23-2-119 16,-37 1 77-16,0 0-77 0,46-6 77 0,3-4-77 16,-49 10 40-16,0 0-40 0,50-12 41 0,4-2-41 15,-54 14 29-15,0 0-29 0,58-7 29 0,2 7-29 0,0 0-1157 16</inkml:trace>
  <inkml:trace contextRef="#ctx0" brushRef="#br0" timeOffset="153.33">25130 10061 1143 0,'0'0'0'16,"0"0"0"-16,4 20 0 0,-4-20 36 0,0 0-36 15,3 15 37-15,2-5-37 0,-5-10 68 0,0 0-68 0,23-3 68 16,25-18-68-16,-48 21 29 0,0 0-29 0,62-31 29 15,17-9-29-15,-79 40 7 0,0 0-7 0,88-41 7 16,4 4-7-16,2-2-1008 0</inkml:trace>
  <inkml:trace contextRef="#ctx0" brushRef="#br0" timeOffset="154.33">27594 7665 1009 0,'0'0'0'16,"0"0"0"-16,0 0 0 0,0 0 54 16,0 0-54-16,-14 22 55 0,9 11-55 0,5-33 115 0,0 0-115 15,0 45 116-15,5 10-116 0,-5-55 90 0,0 0-90 16,9 54 90-16,3-2-90 0,-12-52 58 0,0 0-58 15,16 48 58-15,0-4-58 0,-16-44 35 0,0 0-35 16,16 45 35-16,5 5-35 0,-21-50 22 0,0 0-22 16,18 43 23-16,-4-13-23 0,0 1-1260 0</inkml:trace>
  <inkml:trace contextRef="#ctx0" brushRef="#br0" timeOffset="155.33">28381 7590 695 0,'0'0'0'0,"0"0"0"0,0 0 0 0,0 0 19 0,0 0-19 16,-11 21 20-16,-3 15-20 0,14-36 25 0,0 0-25 15,-19 66 26-15,-8 41-26 0,27-107 79 0,0 0-79 16,-35 127 80-16,-12 22-80 0,47-149 89 0,0 0-89 15,-48 145 90-15,6-3-90 0,42-142 55 0,0 0-55 16,-43 145 56-16,6 7-56 0,37-152 58 16,0 0-58-16,-39 142 59 0,-5-29-59 0,0 5-954 0</inkml:trace>
  <inkml:trace contextRef="#ctx0" brushRef="#br0" timeOffset="156.33">28508 8314 1031 0,'0'0'0'0,"0"0"0"0,16 0 0 0,-16 0 63 0,0 0-63 15,25-4 64-15,19-5-64 0,-44 9 93 0,0 0-93 16,61-10 93-16,24-4-93 0,-85 14 63 0,0 0-63 15,97-19 63-15,12-8-63 0,-109 27 46 0,0 0-46 16,110-30 47-16,-1 4-47 0,-109 26 43 0,0 0-43 16,88-22 44-16,-35 6-44 0,-53 16 35 0,0 0-35 15,36-12 35-15,-15 3-35 0,-21 9 28 0,0 0-28 0,14-8 29 16,-5 1-29-16,-9 7 15 0,0 0-15 0,0 0 16 16,-20 10-16-16,1 1-1296 0</inkml:trace>
  <inkml:trace contextRef="#ctx0" brushRef="#br0" timeOffset="157.33">28889 8329 1132 0,'0'0'0'0,"2"9"0"0,1 8 0 16,-3-17 7-16,0 0-7 0,9 31 8 0,3 11-8 16,-12-42 16-16,0 0-16 0,16 57 17 0,-2 16-17 15,-14-73 50-15,0 0-50 0,11 79 51 0,-2 3-51 16,-9-82 50-16,0 0-50 0,9 76 51 0,5-11-51 15,-14-65 46-15,0 0-46 0,14 52 47 0,-2-19-47 16,1 2-1047-16</inkml:trace>
  <inkml:trace contextRef="#ctx0" brushRef="#br0" timeOffset="158.33">29598 8931 1211 0,'0'0'0'16,"9"-7"0"-16,14-6 0 0,-23 13 21 0,0 0-21 0,30-25 21 15,0-6-21-15,-30 31 50 0,0 0-50 16,26-36 50-16,-6-13-50 0,-20 49 64 0,0 0-64 0,12-51 65 15,-8-1-65-15,-4 52 55 0,0 0-55 0,-4-47 56 16,-5 16-56-16,9 31 47 0,0 0-47 0,-16-21 47 16,-7 12-47-16,23 9 38 0,0 0-38 0,-26 2 38 15,-2 8-38-15,28-10 32 0,0 0-32 0,-23 14 33 0,10 2-33 16,13-16 26-16,0 0-26 0,-1 15 26 0,6 10-26 16,-5-25 20-16,0 0-20 0,11 24 20 15,1-12-20-15,-12-12 18 0,0 0-18 0,21 16 19 0,13 4-19 16,-34-20 11-16,0 0-11 0,38 26 12 0,-2 0-12 15,-36-26 11-15,0 0-11 0,33 30 12 0,-5 1-12 16,-28-31 10-16,0 0-10 0,23 29 11 0,-3-10-11 16,-20-19 8-16,0 0-8 0,16 18 9 0,-1-11-9 0,-15-7 8 15,0 0-8-15,30 5 8 0,23-9-8 0,-53 4 2 16,0 0-2-16,60-5 2 0,0-14-2 0,-60 19-1 16,0 0 1-16,57-28-1 0,-4-6 1 0,0-1-1485 15</inkml:trace>
  <inkml:trace contextRef="#ctx0" brushRef="#br0" timeOffset="159.33">27150 9703 1334 0,'0'0'0'0,"0"0"0"0,-20 9 0 15,20-9 6-15,0 0-6 0,-12 7 6 0,5-5-6 16,7-2 8-16,0 0-8 0,0 0 9 0,9 0-9 16,-9 0 16-16,0 0-16 0,37-4 16 0,39-6-16 0,-76 10 23 15,0 0-23-15,93-16 23 0,9-1-23 0,-102 17 28 16,0 0-28-16,126-19 29 0,24-2-29 0,-150 21 32 16,0 0-32-16,181-26 32 0,43-3-32 0,-224 29 30 15,0 0-30-15,263-37 30 0,26-4-30 0,-289 41 36 16,0 0-36-16,318-43 37 0,38 10-37 0,-356 33 38 0,0 0-38 15,379-30 38-15,17-1-38 0,-396 31 36 0,0 0-36 16,384-24 36-16,-12 3-36 0,-372 21 38 0,0 0-38 16,344-16 38-16,-40 8-38 0,-304 8 22 0,0 0-22 0,243-9 23 15,-65 6-23-15,-178 3 5 0,0 0-5 0,133-12 5 16,-47-7-5-16,2 1-1421 0</inkml:trace>
  <inkml:trace contextRef="#ctx0" brushRef="#br0" timeOffset="160.33">28494 9971 886 0,'0'0'0'0,"0"0"0"0,7 35 0 15,-7-35 52-15,0 0-52 0,9 30 53 0,7 13-53 16,-16-43 99-16,0 0-99 0,17 41 100 0,4-4-100 16,-21-37 80-16,0 0-80 0,22 33 80 0,-3-6-80 15,-19-27 32-15,0 0-32 0,18 28 32 0,3 5-32 16,-21-33 20-16,0 0-20 0,21 31 20 0,-5-14-20 16,0 2-1031-16</inkml:trace>
  <inkml:trace contextRef="#ctx0" brushRef="#br0" timeOffset="161.33">29282 9930 1412 0,'0'0'0'16,"-5"28"0"-16,-9 27 0 0,14-55 16 0,0 0-16 15,-19 73 17-15,-3 6-17 0,22-79 28 0,0 0-28 16,-31 102 29-16,-12 26-29 0,43-128 64 0,0 0-64 0,-46 139 64 15,-3 1-64-15,49-140 42 0,0 0-42 0,-46 140 43 16,9-6-43-16,37-134 31 0,0 0-31 0,-26 117 32 16,12-16-32-16,-1 1-1274 0</inkml:trace>
  <inkml:trace contextRef="#ctx0" brushRef="#br0" timeOffset="162.33">29647 10690 1043 0,'0'0'0'0,"0"0"0"0,8-9 0 0,-8 9 90 15,0 0-90-15,8-5 90 0,8 1-90 0,-16 4 74 0,0 0-74 16,34-12 75-16,26-12-75 0,-60 24 54 0,0 0-54 16,81-33 54-16,19-5-54 0,-100 38 32 0,0 0-32 15,101-38 32-15,-13 5-32 0,-88 33 39 0,0 0-39 0,72-28 40 16,-20 4-40-16,-52 24 36 0,0 0-36 0,33-19 36 15,-14 9-36-15,-19 10 18 0,0 0-18 0,11 2 18 16,-2 15-18-16,-9-17 6 0,0 0-6 0,-4 24 7 16,-17 5-7-16,0 1-1248 15</inkml:trace>
  <inkml:trace contextRef="#ctx0" brushRef="#br0" timeOffset="163.33">29965 10567 1121 0,'0'0'0'0,"-5"8"0"15,-9 10 0-15,14-18 12 0,0 0-12 0,-15 24 12 16,7 2-12-16,8-26 34 0,0 0-34 0,0 33 35 0,10 12-35 15,-10-45 49-15,0 0-49 0,20 50 49 0,6 14-49 16,-26-64 49-16,0 0-49 0,28 64 49 0,1-3-49 16,-29-61 38-16,0 0-38 0,26 55 38 0,-5-5-38 15,-21-50 36-15,0 0-36 0,16 37 37 0,-9-20-37 16,0 2-1110-16</inkml:trace>
  <inkml:trace contextRef="#ctx0" brushRef="#br0" timeOffset="164.33">30506 11153 1446 0,'0'0'0'15,"2"18"0"-15,2 25 0 0,-4-43 22 0,0 0-22 16,3 57 23-16,-4 0-23 0,1-57 48 0,0 0-48 16,-4 56 48-16,-1-8-48 0,5-48 73 0,0 0-73 15,-7 43 73-15,-2-6-73 0,9-37 45 0,0 0-45 0,-14 31 46 16,-4-5-46-16,18-26 36 0,0 0-36 15,-16 17 36-15,7-8-36 0,9-9 31 0,0 0-31 0,-3-5 32 16,3-25-32-16,0 30 25 0,0 0-25 0,0-43 26 16,2-23-26-16,-2 66 22 0,0 0-22 0,1-78 22 15,-1-8-22-15,0 86 19 0,0 0-19 0,7-89 20 16,9 13-20-16,-16 76 16 0,0 0-16 0,27-71 17 16,10-1-17-16,-37 72 14 0,0 0-14 0,39-68 14 15,3 11-14-15,-42 57 14 0,0 0-14 0,33-47 14 16,-15 25-14-16,-18 22 14 0,0 0-14 0,18-7 14 15,8 10-14-15,-26-3 14 0,0 0-14 0,25 25 15 16,-6 25-15-16,-19-50 15 0,0 0-15 0,4 60 15 0,-22 8-15 16,18-68 17-16,0 0-17 0,-35 55 18 0,-18-10-18 15,53-45 17-15,0 0-17 0,-58 33 18 0,7-9-18 16,51-24 17-16,0 0-17 0,-43 2 17 0,13-21-17 16,0 3-1720-16</inkml:trace>
  <inkml:trace contextRef="#ctx0" brushRef="#br0" timeOffset="165.33">25031 13471 852 0,'0'0'0'0,"0"0"0"0,25-6 0 0,-25 6 31 16,0 0-31-16,16-1 32 0,-6-3-32 0,-10 4 57 15,0 0-57-15,11-1 58 0,7-1-58 0,-18 2 0 0,0 0 0 16,16-2 0-16,-6 2 0 0,-10 0-26 0,0 0 26 15,7 10-26-15,-3 18 26 0,-1 0-674 0</inkml:trace>
  <inkml:trace contextRef="#ctx0" brushRef="#br0" timeOffset="166.33">24897 13919 1211 0,'0'0'0'0,"0"0"0"16,13 5 0-16,-13-5 0 0,0 0 0 0,19-3 0 15,11-4 0-15,-30 7 0 0,0 0 0 0,39-12 0 16,8-6 0-16,-47 18 6 0,0 0-6 0,52-19 6 16,-5 0-6-16,-47 19 30 0,0 0-30 0,43-19 30 15,-5-5-30-15,1 0-903 0</inkml:trace>
  <inkml:trace contextRef="#ctx0" brushRef="#br0" timeOffset="167.33">24806 13658 964 0,'0'0'0'0,"0"0"0"0,-7 1 0 15,7-1 102-15,0 0-102 0,0 0 103 0,0 0-103 16,0 0 51-16,0 0-51 0,0 0 52 0,12-5-52 15,-12 5 97-15,0 0-97 0,25-12 97 0,12-9-97 16,-37 21 60-16,0 0-60 0,56-22 61 0,18-2-61 16,-74 24 59-16,0 0-59 0,83-25 60 0,-4-1-60 15,-79 26 51-15,0 0-51 0,62-24 52 0,-21 12-52 0,-41 12 25 16,0 0-25-16,37-21 26 0,0-6-26 0,0-5-1335 16</inkml:trace>
  <inkml:trace contextRef="#ctx0" brushRef="#br0" timeOffset="168.33">26502 12834 1054 0,'0'0'0'0,"0"0"0"0,-19 0 0 16,19 0 40-16,0 0-40 0,-12 0 40 0,12 0-40 16,0 0 72-16,0 0-72 0,14 2 72 0,30-1-72 15,-44-1 59-15,0 0-59 0,62-1 60 0,26-12-60 16,-88 13 50-16,0 0-50 0,109-17 51 0,25-11-51 0,-134 28 37 16,0 0-37-16,150-32 38 0,12-3-38 0,-162 35 47 15,0 0-47-15,152-35 47 0,-21 2-47 0,-131 33 48 16,0 0-48-16,98-31 48 0,-34 11-48 0,-64 20 22 15,0 0-22-15,44-14 23 0,-23 10-23 0,0 1-1296 16</inkml:trace>
  <inkml:trace contextRef="#ctx0" brushRef="#br0" timeOffset="169.33">27178 12758 1211 0,'0'0'0'0,"0"10"0"16,0 19 0-16,0-29 7 0,0 0-7 0,4 42 7 15,3 6-7-15,-7-48 13 0,0 0-13 0,8 59 13 16,1 19-13-16,-9-78 36 0,0 0-36 0,13 76 36 16,4-3-36-16,-17-73 50 0,0 0-50 0,25 64 51 15,8-12-51-15,-33-52 57 0,0 0-57 0,32 38 58 16,-9-10-58-16,0-1-1095 0</inkml:trace>
  <inkml:trace contextRef="#ctx0" brushRef="#br0" timeOffset="170.33">27748 13242 1412 0,'0'0'0'0,"3"16"0"0,4 15 0 0,-7-31 9 16,0 0-9-16,7 36 10 0,0-1-10 0,-7-35 22 15,0 0-22-15,9 33 22 0,2 1-22 0,-11-34 39 16,0 0-39-16,9 33 40 0,-4-5-40 0,-5-28 43 15,0 0-43-15,3 17 44 0,-1-5-44 0,-2-12 45 0,0 0-45 16,0 0 45-16,0 0-45 0,0 0 41 0,0 0-41 16,-5-12 42-16,-13-17-42 0,18 29 35 0,0 0-35 15,-23-36 35-15,-7-4-35 0,30 40 36 0,0 0-36 16,-26-42 37-16,10 2-37 0,16 40 37 0,0 0-37 0,-7-45 37 16,9-7-37-16,-2 52 27 0,0 0-27 0,16-57 27 15,17-5-27-15,-33 62 25 0,0 0-25 0,44-54 26 16,7 11-26-16,-51 43 22 0,0 0-22 0,53-29 23 15,-7 10-23-15,-46 19 17 0,0 0-17 0,41-12 18 16,-8 6-18-16,-33 6 17 0,0 0-17 0,28 2 17 16,-10 5-17-16,-18-7 16 0,0 0-16 0,7 17 16 15,-14 18-16-15,7-35 16 0,0 0-16 0,-23 41 16 16,-17 1-16-16,40-42 12 0,0 0-12 0,-50 42 13 16,-1-6-13-16,51-36 5 0,0 0-5 0,-53 24 6 15,6-15-6-15,-1 1-1703 0</inkml:trace>
  <inkml:trace contextRef="#ctx0" brushRef="#br0" timeOffset="171.33">26293 14071 1569 0,'0'0'0'16,"10"0"0"-16,8 0 0 0,-18 0 43 0,0 0-43 0,44-2 43 15,33-10-43-15,-77 12 85 0,0 0-85 0,105-22 86 16,22-15-86-16,-127 37 68 0,0 0-68 0,155-38 68 15,39-8-68-15,-194 46 56 0,0 0-56 0,240-47 57 16,35 7-57-16,-275 40 46 0,0 0-46 0,282-36 47 16,-3-4-47-16,-279 40 37 0,0 0-37 0,252-31 38 15,-28 5-38-15,-224 26 18 0,0 0-18 0,173-19 18 16,-57 7-18-16,-116 12 6 0,0 0-6 0,74-5 6 16,-38-2-6-16,1 1-1659 0</inkml:trace>
  <inkml:trace contextRef="#ctx0" brushRef="#br0" timeOffset="172.33">27263 14397 1043 0,'0'0'0'16,"0"0"0"-16,0 0 0 0,0 0 36 0,0 0-36 16,0 0 37-16,7 5-37 0,-7-5 64 15,0 0-64-15,19 1 64 0,22 3-64 16,-41-4 48-16,0 0-48 0,53-2 49 0,8-6-49 0,-61 8 55 0,0 0-55 16,76-16 56-16,19-7-56 0,-95 23 81 0,0 0-81 0,99-22 81 15,2 3-81-15,-101 19 81 0,0 0-81 0,90-17 81 16,-23 1-81-16,-67 16 65 0,0 0-65 0,47-14 66 15,-20 9-66-15,-27 5 34 0,0 0-34 0,14 2 35 16,-5 3-35-16,-9-5 16 0,0 0-16 0,0 10 16 16,-9 9-16-16,0 2-1446 0</inkml:trace>
  <inkml:trace contextRef="#ctx0" brushRef="#br0" timeOffset="173.33">27637 14376 1278 0,'0'0'0'0,"1"8"0"0,5 17 0 15,-6-25 5-15,0 0-5 0,5 34 5 0,4 10-5 16,-9-44 22-16,0 0-22 0,10 45 23 0,4 6-23 16,-14-51 57-16,0 0-57 0,16 61 58 0,-2 12-58 15,-14-73 60-15,0 0-60 0,13 72 61 0,1-1-61 16,-14-71 59-16,0 0-59 0,14 57 60 0,-3-20-60 16,-11-37 42-16,0 0-42 0,8 26 42 0,5-9-42 15,-1 0-1269-15</inkml:trace>
  <inkml:trace contextRef="#ctx0" brushRef="#br0" timeOffset="174.33">28332 15059 1211 0,'0'0'0'16,"7"-5"0"-16,10-10 0 0,-17 15 43 0,0 0-43 0,23-23 44 15,4-8-44-15,-27 31 18 0,0 0-18 0,24-36 19 16,-6-8-19-16,-18 44 89 0,0 0-89 0,19-52 90 16,4-10-90-16,-23 62 73 0,0 0-73 0,18-57 73 15,-11 9-73-15,-7 48 72 0,0 0-72 0,-2-39 72 16,-7 10-72-16,9 29 76 0,0 0-76 0,-14-17 76 16,-3 12-76-16,17 5 53 0,0 0-53 0,-21 5 54 15,-4 9-54-15,25-14 44 0,0 0-44 0,-25 17 44 16,4 0-44-16,21-17 35 0,0 0-35 0,-14 16 35 15,9-4-35-15,5-12 25 0,0 0-25 0,-2 9 25 0,2-9-25 16,0 0 17-16,0 0-17 0,14 15 17 0,14 8-17 16,-28-23 12-16,0 0-12 0,32 24 12 0,-2 2-12 15,-30-26 9-15,0 0-9 0,33 27 9 0,6 8-9 16,-39-35 6-16,0 0-6 0,37 31 7 0,-5-7-7 16,-32-24 4-16,0 0-4 0,32 20 4 0,-1-7-4 15,-31-13 5-15,0 0-5 0,30 11 6 0,-5-4-6 0,-25-7 7 16,0 0-7-16,32-6 7 0,10-14-7 0,-42 20 2 15,0 0-2-15,44-31 2 0,-1-6-2 0,-43 37 0 16,0 0 0-16,44-33 1 0,0 9-1 0,2 2-1739 0</inkml:trace>
  <inkml:trace contextRef="#ctx0" brushRef="#br0" timeOffset="175.33">21103 13580 819 0,'0'0'0'15,"0"0"0"-15,16 19 0 0,-16-19 45 0,0 0-45 16,16 26 45-16,5 13-45 0,-21-39 109 0,0 0-109 0,23 51 110 16,3 6-110-16,-26-57 106 0,0 0-106 15,20 67 106-15,-4 18-106 0,-16-85 68 0,0 0-68 0,10 92 68 16,-4-2-68-16,-6-90 43 0,0 0-43 0,0 86 44 16,-2 6-44-16,2-92 41 0,0 0-41 0,-9 73 41 15,2-32-41-15,7-41 39 0,0 0-39 0,-7 23 40 16,0-13-40-16,7-10 36 0,0 0-36 0,-2-15 36 15,2-30-36-15,0 45 29 0,0 0-29 0,7-63 29 16,11-6-29-16,-18 69 24 0,0 0-24 0,21-85 25 16,5-19-25-16,-26 104 21 0,0 0-21 0,27-105 21 0,10 6-21 15,-37 99 17-15,0 0-17 0,41-92 17 0,4 8-17 16,-45 84 16-16,0 0-16 0,52-73 17 0,4 21-17 16,-56 52 16-16,0 0-16 0,49-26 16 0,-1 33-16 15,-48-7 15-15,0 0-15 0,42 29 16 0,-3 25-16 16,-39-54 14-16,0 0-14 0,30 66 14 0,-12 8-14 15,-18-74 16-15,0 0-16 0,9 90 16 0,-13 28-16 16,4-118 18-16,0 0-18 0,-5 116 19 0,-1-9-19 0,6-107 10 16,0 0-10-16,2 102 11 0,7-7-11 0,-9-95 7 15,0 0-7-15,9 77 7 0,-6-32-7 0,1-2-1596 16</inkml:trace>
  <inkml:trace contextRef="#ctx0" brushRef="#br0" timeOffset="176.33">22216 14431 863 0,'0'0'0'0,"2"12"0"0,1 16 0 15,-3-28 35-15,0 0-35 0,4 36 35 16,3 6-35-16,-7-42 54 0,0 0-54 0,7 47 54 0,-7-1-54 16,0-46 80-16,0 0-80 0,-3 49 81 0,-1-1-81 15,4-48 50-15,0 0-50 0,-2 40 51 0,-1-7-51 16,3-33 35-16,0 0-35 0,3 19 35 0,6-17-35 15,-2-1-970-15</inkml:trace>
  <inkml:trace contextRef="#ctx0" brushRef="#br0" timeOffset="177.33">22308 14071 1188 0,'0'0'0'0,"0"0"0"0,-2-14 0 0,2 14 20 0,0 0-20 15,-3-12 20-15,3 5-20 0,0 7 20 0,0 0-20 16,0 0 20-16,0 0-20 0,0 0 1 0,0 0-1 15,8 0 2-15,17 4-2 0,-2 1-894 0</inkml:trace>
  <inkml:trace contextRef="#ctx0" brushRef="#br0" timeOffset="178.33">22645 14452 1211 0,'0'0'0'0,"0"12"0"15,-2 23 0-15,2-35 8 0,0 0-8 0,-2 36 8 16,-1-12-8-16,3-24 11 0,0 0-11 0,-2 21 11 16,-2 0-11-16,4-21 99 0,0 0-99 0,-1 17 100 15,2-7-100-15,-1-10 88 0,0 0-88 0,0 0 88 0,15 0-88 16,-15 0 73-16,0 0-73 0,12-19 74 0,7-24-74 16,-19 43 65-16,0 0-65 0,20-59 65 0,-4-17-65 15,-16 76 48-15,0 0-48 0,19-69 49 0,11 20-49 16,-30 49 37-16,0 0-37 0,32-25 38 0,5 14-38 15,-37 11 26-15,0 0-26 0,40 11 26 0,4 16-26 16,-44-27 19-16,0 0-19 0,36 45 20 0,-8 19-20 16,-28-64 13-16,0 0-13 0,21 63 14 0,-7-17-14 0,-14-46 6 15,0 0-6-15,11 47 6 0,-2 1-6 0,-9-48 2 16,0 0-2-16,8 38 3 0,5-20-3 0,-1-1-1596 16</inkml:trace>
  <inkml:trace contextRef="#ctx0" brushRef="#br0" timeOffset="179.33">23379 13720 1535 0,'0'0'0'0,"0"0"0"16,7 10 0-16,-7-10 47 0,0 0-47 0,5 12 48 16,-5 2-48-16,0-14 88 0,0 0-88 0,-4 38 88 15,-3 28-88-15,7-66 86 0,0 0-86 0,-5 85 87 16,3 12-87-16,2-97 49 0,0 0-49 0,4 107 49 15,1 7-49-15,-5-114 34 0,0 0-34 0,12 108 34 16,10-6-34-16,-22-102 27 0,0 0-27 0,26 78 27 16,4-30-27-16,-30-48 16 0,0 0-16 0,30 28 17 15,12-18-17-15,-42-10 9 0,0 0-9 0,41-7 10 0,0-17-10 16,-41 24 2-16,0 0-2 0,35-38 2 0,-7-12-2 16,2-2-1632-16</inkml:trace>
  <inkml:trace contextRef="#ctx0" brushRef="#br0" timeOffset="180.33">23407 14320 1244 0,'0'0'0'0,"0"0"0"0,3 7 0 0,-3-7 0 15,0 0 0-15,0 0 1 0,11 4-1 0,-11-4 0 16,0 0 0-16,19-7 0 0,17-12 0 0,-36 19-7 16,0 0 7-16,45-17-6 0,12-6 6 0,-1 2-864 0</inkml:trace>
  <inkml:trace contextRef="#ctx0" brushRef="#br0" timeOffset="181.33">19916 13028 729 0,'0'0'0'16,"0"0"0"-16,0 0 0 0,0 0 25 0,0 0-25 0,0 0 26 15,0 0-26-15,0 0 66 0,0 0-66 0,0 0 66 16,7 48-66-16,-7-48 62 0,0 0-62 0,0 55 62 16,0 15-62-16,0-70 36 0,0 0-36 0,0 88 36 15,2 26-36-15,-2-114 22 0,0 0-22 0,3 127 23 16,4 9-23-16,-7-136 18 0,0 0-18 0,11 149 19 15,1 14-19-15,-12-163 19 0,0 0-19 0,16 176 19 16,9 13-19-16,-25-189 18 0,0 0-18 0,30 199 18 16,3 10-18-16,-33-209 24 0,0 0-24 0,29 208 25 15,-8-4-25-15,-21-204 45 0,0 0-45 0,14 199 46 16,-9-5-46-16,-5-194 51 0,0 0-51 0,2 178 52 16,0-22-52-16,-2-156 55 0,0 0-55 0,3 138 56 0,3-9-56 15,-6-129 53-15,0 0-53 0,7 91 53 0,1-37-53 16,-8-54 47-16,0 0-47 0,15 33 47 0,4-18-47 15,-19-15 37-15,0 0-37 0,23-24 38 0,2-50-38 16,-25 74 32-16,0 0-32 0,21-104 32 0,-11-35-32 16,3 3-1408-16</inkml:trace>
  <inkml:trace contextRef="#ctx0" brushRef="#br0" timeOffset="182.33">19759 13067 729 0,'0'0'0'0,"0"0"0"15,4-5 0-15,-4 5-1 0,0 0 1 0,7-7 0 16,-2 2 0-16,-5 5-37 0,0 0 37 0,19-7-36 16,18-5 36-16,-37 12-1 0,0 0 1 0,52-17-1 0,8-6 1 15,-60 23 2-15,0 0-2 0,74-22 2 0,17 1-2 16,-91 21 10-16,0 0-10 0,99-22 10 0,-7-3-10 15,-92 25 21-15,0 0-21 0,104-22 22 0,14 5-22 16,-118 17 28-16,0 0-28 0,129-18 28 0,1 1-28 16,-130 17 24-16,0 0-24 0,145-19 25 0,23-9-25 15,-168 28 24-15,0 0-24 0,194-33 25 0,16-5-25 0,-210 38 34 16,0 0-34-16,229-45 35 0,12-5-35 0,-241 50 40 16,0 0-40-16,249-43 41 0,10-2-41 0,-259 45 38 15,0 0-38-15,258-38 38 0,-6 7-38 0,-252 31 36 16,0 0-36-16,252-28 37 0,2 2-37 0,-254 26 31 15,0 0-31-15,254-26 32 0,6 2-32 0,-260 24 28 0,0 0-28 16,259-24 29-16,6-11-29 0,-265 35 22 0,0 0-22 16,261-35 22-16,5 1-22 0,-266 34 19 0,0 0-19 15,273-35 20-15,10 0-20 0,-283 35 16 0,0 0-16 16,280-29 16-16,-5 7-16 0,-275 22 13 0,0 0-13 0,267-16 14 16,-8 2-14-16,-259 14 12 0,0 0-12 0,250-9 12 15,-8 3-12-15,-242 6 10 0,0 0-10 0,231-6 11 16,-3-2-11-16,-228 8 8 0,0 0-8 0,218-7 9 15,-8 0-9-15,-210 7 7 0,0 0-7 0,186-4 7 16,-26 3-7-16,-160 1 6 0,0 0-6 0,148 0 7 16,-8 12-7-16,-140-12 3 0,0 0-3 0,118 12 4 15,-20 7-4-15,-98-19 2 0,0 0-2 0,89 29 2 16,-1 11-2-16,-88-40 1 0,0 0-1 0,79 52 1 16,-12 9-1-16,-67-61 0 0,0 0 0 0,64 67 1 0,-6 1-1 15,-58-68 0-15,0 0 0 0,60 83 1 16,3 21-1-16,-63-104 1 0,0 0-1 0,60 107 2 0,0 0-2 15,-60-107 4-15,0 0-4 0,53 116 5 0,-7 17-5 16,-46-133 10-16,0 0-10 0,39 137 11 0,-9-2-11 16,-30-135 24-16,0 0-24 0,30 135 24 0,2 3-24 15,-32-138 29-15,0 0-29 0,35 146 29 0,4 10-29 16,-39-156 31-16,0 0-31 0,42 154 32 0,4-7-32 16,-46-147 29-16,0 0-29 0,42 143 30 0,-3 1-30 0,-39-144 28 15,0 0-28-15,32 142 28 0,-6 1-28 16,-26-143 23-16,0 0-23 0,23 132 24 0,-5-14-24 0,-18-118 21 15,0 0-21-15,10 114 21 0,-8 0-21 0,-2-114 17 0,0 0-17 16,-3 104 17-16,-6-12-17 0,9-92 16 0,0 0-16 16,-19 84 17-16,-15-6-17 0,34-78 12 0,0 0-12 15,-48 73 12-15,-13 0-12 0,61-73 11 0,0 0-11 16,-74 60 11-16,-9-8-11 0,83-52 10 0,0 0-10 0,-103 40 10 16,-29-5-10-16,132-35 9 0,0 0-9 0,-150 27 9 15,-30-2-9-15,180-25 9 0,0 0-9 0,-203 19 9 16,-26-2-9-16,229-17 7 0,0 0-7 0,-247 15 7 15,-12 1-7-15,259-16 8 0,0 0-8 0,-270 16 9 16,-5-4-9-16,275-12 7 0,0 0-7 0,-293 10 7 16,-14-1-7-16,307-9 7 0,0 0-7 0,-317 10 7 15,-1 4-7-15,318-14 7 0,0 0-7 0,-321 12 8 16,-5-5-8-16,326-7 6 0,0 0-6 0,-335 14 6 16,-1 7-6-16,336-21 5 0,0 0-5 0,-326 20 5 15,12-1-5-15,314-19 5 0,0 0-5 0,-314 19 6 16,-3 2-6-16,317-21 4 0,0 0-4 0,-311 24 5 0,17 1-5 15,294-25 5-15,0 0-5 0,-279 22 5 0,11-1-5 16,268-21 4-16,0 0-4 0,-261 19 4 0,7-2-4 16,254-17 3-16,0 0-3 0,-244 18 4 0,12 1-4 15,232-19 3-15,0 0-3 0,-217 15 3 0,8-4-3 16,209-11 2-16,0 0-2 0,-199 8 3 0,5 1-3 16,194-9 2-16,0 0-2 0,-185 7 3 0,14-5-3 15,171-2 2-15,0 0-2 0,-154 0 2 0,20 1-2 16,134-1 2-16,0 0-2 0,-129 2 2 0,6-4-2 0,123 2 1 15,0 0-1-15,-108-1 2 0,18 1-2 0,90 0-1 16,0 0 1-16,-75-2 0 0,9-2 0 0,66 4-8 16,0 0 8-16,-42-3-8 0,23-1 8 0,1 1-1639 0</inkml:trace>
  <inkml:trace contextRef="#ctx0" brushRef="#br1" timeOffset="183.33">1582 12958 863 0,'0'0'0'15,"0"0"0"-15,0-19 0 0,0 19 75 0,0 0-75 16,4-12 75-16,-4 12-75 0,0 0 134 0,0 0-134 16,10 11 135-16,11 20-135 0,-21-31 108 0,0 0-108 0,27 55 109 15,-2 33-109-15,-25-88 73 0,0 0-73 16,26 89 74-16,-8-8-74 0,-18-81 45 0,0 0-45 15,14 74 45-15,-5 11-45 0,-9-85 36 0,0 0-36 0,8 80 36 16,-4-16-36-16,-4-64 32 0,0 0-32 0,9 48 33 16,-4-18-33-16,-5-30 29 0,0 0-29 0,9 12 29 15,-4-17-29-15,-5 5 22 0,0 0-22 0,13-35 22 16,1-27-22-16,-14 62 20 0,0 0-20 0,19-73 20 16,2 2-20-16,-21 71 16 0,0 0-16 0,23-78 16 15,-5-12-16-15,-18 90 13 0,0 0-13 0,23-98 14 16,3-1-14-16,-26 99 14 0,0 0-14 0,32-88 14 15,0 25-14-15,-32 63 10 0,0 0-10 0,40-41 11 0,11 20-11 16,-51 21 17-16,0 0-17 0,59-2 17 0,-5 20-17 16,-54-18 19-16,0 0-19 0,48 43 20 0,-16 31-20 15,-32-74 21-15,0 0-21 0,16 90 22 0,-13 16-22 16,-3-106 14-16,0 0-14 0,0 114 15 0,-5 0-15 16,5-114 7-16,0 0-7 0,2 116 8 0,10-19-8 15,-3 0-1653-15</inkml:trace>
  <inkml:trace contextRef="#ctx0" brushRef="#br1" timeOffset="184.33">2660 13796 1267 0,'0'0'0'0,"0"14"0"16,0 22 0-16,0-36 53 0,0 0-53 0,0 54 54 0,0 10-54 15,0-64 69-15,0 0-69 0,0 62 70 0,0-13-70 16,0-49 25-16,0 0-25 0,-4 36 25 0,4-14-25 16,0-22 4-16,0 0-4 0,13 13 4 0,10-12-4 15,0 1-1119-15</inkml:trace>
  <inkml:trace contextRef="#ctx0" brushRef="#br1" timeOffset="185.33">2697 13415 1278 0,'0'0'0'0,"0"0"0"0,-9-20 0 0,9 20 10 16,0 0-10-16,0-16 10 0,0 0-10 0,0 16 18 16,0 0-18-16,9-7 18 0,5 7-18 0,-14 0 0 0,0 0 0 15,23 2 0-15,16-2 0 0,-6 0-941 0</inkml:trace>
  <inkml:trace contextRef="#ctx0" brushRef="#br1" timeOffset="186.33">3007 13796 1177 0,'0'0'0'0,"2"9"0"16,2 20 0-16,-4-29 13 0,0 0-13 0,5 42 14 16,0 6-14-16,-5-48 76 0,0 0-76 0,7 45 76 15,-7-9-76-15,0-36 75 0,0 0-75 0,0 30 75 16,0-13-75-16,0-17 57 0,0 0-57 0,6 12 58 15,-6-12-58-15,0 0 39 0,0 0-39 0,12-7 40 0,-1-24-40 16,-11 31 29-16,0 0-29 0,12-47 30 0,-3-8-30 16,-9 55 24-16,0 0-24 0,10-59 25 0,-1 9-25 15,-9 50 25-15,0 0-25 0,14-40 26 0,4 9-26 16,-18 31 20-16,0 0-20 0,18-21 20 0,8 13-20 16,-26 8 21-16,0 0-21 0,32 5 21 0,-1 17-21 15,-31-22 19-15,0 0-19 0,29 32 20 0,-8 2-20 0,-21-34 18 16,0 0-18-16,14 43 19 0,-5 8-19 0,-9-51 13 15,0 0-13-15,17 48 14 0,6-13-14 0,4 1-1473 16</inkml:trace>
  <inkml:trace contextRef="#ctx0" brushRef="#br1" timeOffset="187.33">3563 13270 1412 0,'0'0'0'0,"0"0"0"15,11 21 0-15,-11-21 68 0,0 0-68 0,8 22 69 16,5 9-69-16,-13-31 102 0,0 0-102 0,9 49 103 16,1 22-103-16,-10-71 77 0,0 0-77 0,4 79 77 15,-8 11-77-15,4-90 52 0,0 0-52 0,0 102 52 16,0 7-52-16,0-109 40 0,0 0-40 0,9 104 40 16,3-19-40-16,-12-85 28 0,0 0-28 0,16 64 28 15,0-19-28-15,-16-45 17 0,0 0-17 0,20 26 17 16,15-14-17-16,-3 0-1577 0</inkml:trace>
  <inkml:trace contextRef="#ctx0" brushRef="#br1" timeOffset="188.33">3563 13900 1614 0,'0'0'0'0,"0"0"0"0,5 2 0 15,-5-2 30-15,0 0-30 0,9-2 31 0,5-5-31 0,-14 7 29 16,0 0-29-16,27-10 30 0,13-3-30 0,-40 13-1 16,0 0 1-16,50-13 0 0,1-5 0 0,-2 1-1240 0</inkml:trace>
  <inkml:trace contextRef="#ctx0" brushRef="#br1" timeOffset="189.33">4413 13526 1423 0,'0'0'0'0,"13"4"0"0,15 2 0 16,-28-6 13-16,0 0-13 0,35 0 14 0,-1-12-14 15,-34 12 14-15,0 0-14 0,35-17 14 0,0 5-14 16,-35 12-5-16,0 0 5 0,35-5-5 0,-1 6 5 15,5 1-1041-15</inkml:trace>
  <inkml:trace contextRef="#ctx0" brushRef="#br1" timeOffset="190.33">4385 13711 919 0,'0'0'0'16,"-7"7"0"-16,-7 17 0 0,14-24 0 0,0 0 0 16,-11 21 1-16,2-9-1 0,9-12 44 0,0 0-44 15,0 11 45-15,15 1-45 0,-15-12 88 0,0 0-88 16,26 7 88-16,29-7-88 0,-55 0 71 0,0 0-71 15,67-7 71-15,16-12-71 0,-2 0-936 0</inkml:trace>
  <inkml:trace contextRef="#ctx0" brushRef="#br1" timeOffset="191.33">5921 12391 1412 0,'0'0'0'0,"0"0"0"0,6 19 0 15,-6-19 5-15,0 0-5 0,7 21 6 0,3 6-6 16,-10-27 24-16,0 0-24 0,13 35 25 0,-5 8-25 15,-8-43 69-15,0 0-69 0,9 50 69 0,2 11-69 16,-11-61 49-16,0 0-49 0,12 62 49 0,2-5-49 16,-14-57 39-16,0 0-39 0,23 42 40 0,13-23-40 0,-3 2-1281 15</inkml:trace>
  <inkml:trace contextRef="#ctx0" brushRef="#br1" timeOffset="192.33">6477 12391 1479 0,'0'0'0'0,"-4"10"0"15,3 14 0-15,1-24 24 0,0 0-24 16,-9 44 24-16,-5 25-24 0,14-69 54 0,0 0-54 0,-21 83 55 16,-8 19-55-16,29-102 91 0,0 0-91 0,-35 107 92 15,-5 4-92-15,40-111 54 0,0 0-54 0,-38 109 55 16,7-5-55-16,31-104 38 0,0 0-38 0,-27 104 38 15,10-4-38-15,-3 2-1443 0</inkml:trace>
  <inkml:trace contextRef="#ctx0" brushRef="#br1" timeOffset="193.33">6608 12855 1110 0,'0'0'0'16,"0"0"0"-16,0 0 0 0,0 0 24 0,0 0-24 16,12 5 24-16,-2-9-24 0,-10 4 50 0,0 0-50 0,27-8 50 15,19-8-50-15,-46 16 33 0,0 0-33 0,54-17 33 16,13-4-33-16,-67 21 43 0,0 0-43 0,76-21 44 16,25 0-44-16,-101 21 65 0,0 0-65 0,95-19 65 15,-10 4-65-15,-85 15 54 0,0 0-54 0,67-12 55 16,-27 5-55-16,-40 7 34 0,0 0-34 0,23-2 34 15,-12 4-34-15,1 0-1229 0</inkml:trace>
  <inkml:trace contextRef="#ctx0" brushRef="#br1" timeOffset="194.33">6883 12917 1222 0,'0'0'0'0,"3"12"0"0,-1 19 0 16,-2-31 32-16,0 0-32 0,9 54 32 0,8 22-32 15,-17-76 26-15,0 0-26 0,18 80 27 0,5-8-27 16,-23-72 7-16,0 0-7 0,26 66 8 0,3-7-8 16,-29-59-2-16,0 0 2 0,30 50-1 0,-6-8 1 15,3-1-954-15</inkml:trace>
  <inkml:trace contextRef="#ctx0" brushRef="#br1" timeOffset="195.33">7551 13512 1278 0,'0'0'0'0,"13"-10"0"16,18-20 0-16,-31 30-2 0,0 0 2 0,37-38-2 16,-5-5 2-16,-32 43-12 0,0 0 12 0,18-43-11 15,-9 3 11-15,-9 40 42 0,0 0-42 0,-4-35 42 16,-1 3-42-16,5 32 94 0,0 0-94 0,-13-25 95 15,3 11-95-15,10 14 94 0,0 0-94 16,-27 0 95-16,-13 14-95 0,40-14 77 0,0 0-77 0,-37 18 77 16,16-3-77-16,21-15 57 0,0 0-57 0,-11 17 58 15,2 4-58-15,9-21 35 0,0 0-35 0,9 21 35 0,19 2-35 16,-28-23 27-16,0 0-27 0,41 13 27 0,8-2-27 16,-49-11 20-16,0 0-20 0,46 5 20 0,-11 2-20 15,-35-7 14-15,0 0-14 0,34 12 14 0,1 7-14 16,-35-19 10-16,0 0-10 0,32 29 10 0,-2 8-10 15,-30-37 7-15,0 0-7 0,28 33 8 0,-1-6-8 16,-27-27 7-16,0 0-7 0,26 16 7 0,-3-6-7 16,-23-10 3-16,0 0-3 0,32 2 3 0,5-5-3 0,0-4-1612 15</inkml:trace>
  <inkml:trace contextRef="#ctx0" brushRef="#br1" timeOffset="196.33">6188 13967 1020 0,'0'0'0'0,"0"0"0"16,-4-15 0-16,4 15 108 0,0 0-108 0,-2-12 108 15,8 5-108-15,-6 7 112 0,0 0-112 0,9-7 112 16,10 0-112-16,-19 7 70 0,0 0-70 0,30-2 71 16,10 9-71-16,-40-7 50 0,0 0-50 0,55 4 51 0,18 1-51 15,-73-5 59-15,0 0-59 0,93 3 60 0,39-6-60 16,-132 3 49-16,0 0-49 0,157-7 49 0,43-7-49 15,-200 14 46-15,0 0-46 0,245-24 46 0,37-4-46 16,-282 28 47-16,0 0-47 0,289-24 48 0,1 5-48 16,-290 19 34-16,0 0-34 0,259-12 34 0,-40 6-34 15,-219 6 25-15,0 0-25 0,172 4 25 0,-45 10-25 0,-127-14 19 16,0 0-19-16,85 17 20 0,-50-3-20 0,2 2-1638 16</inkml:trace>
  <inkml:trace contextRef="#ctx0" brushRef="#br1" timeOffset="197.33">5433 13919 561 0,'0'0'0'0,"0"0"0"16,0 0 0-16,0 0 1 0,0 0-1 0,0 0 2 16,-9 5-2-16,9-5 1 0,0 0-1 0,2 5 2 15,5 9-2-15,-7-14 85 0,0 0-85 0,5 17 86 16,4-4-86-16,-9-13 133 0,0 0-133 0,14 12 134 16,0 1-134-16,-14-13 129 0,0 0-129 0,21 11 130 0,7-11-130 15,-28 0 103-15,0 0-103 0,41-11 103 0,21-11-103 16,-62 22 72-16,0 0-72 0,72-26 72 0,9 2-72 15,-81 24 68-15,0 0-68 0,87-23 68 0,-10 1-68 16,-77 22 52-16,0 0-52 0,76-17 53 0,-7 4-53 16,-69 13 40-16,0 0-40 0,63-8 41 0,-10 1-41 15,-53 7 36-15,0 0-36 0,43-2 37 0,-8 4-37 16,-35-2 31-16,0 0-31 0,26 5 31 0,-8-2-31 16,-18-3 23-16,0 0-23 0,14-1 23 0,-1-6-23 0,-13 7 14 15,0 0-14-15,14-7 14 0,0 2-14 0,-14 5 8 16,0 0-8-16,9-2 9 0,-1 7-9 15,-2-3-1562-15</inkml:trace>
  <inkml:trace contextRef="#ctx0" brushRef="#br1" timeOffset="198.33">5398 13926 785 0,'0'0'0'0,"0"0"0"0,12-11 0 0,-12 11 14 15,0 0-14-15,5-8 15 0,4 3-15 0,-9 5 14 16,0 0-14-16,9-6 15 0,5 3-15 0,-14 3 51 15,0 0-51-15,19-2 52 0,13-1-52 0,-32 3 54 16,0 0-54-16,44-4 54 0,18 1-54 0,-62 3 52 0,0 0-52 16,77-2 52-16,10 0-52 0,-87 2 68 0,0 0-68 15,99-1 68-15,-4-5-68 0,-95 6 69 0,0 0-69 16,99-5 69-16,8 5-69 0,-107 0 59 0,0 0-59 16,106 4 60-16,-7-3-60 0,-99-1 47 0,0 0-47 15,104 2 48-15,9 5-48 0,-113-7 34 0,0 0-34 0,107 9 34 16,-20-8-34-16,-87-1 29 0,0 0-29 0,85 0 30 15,-8-1-30-15,-77 1 27 0,0 0-27 0,73 0 27 16,-10 0-27-16,-63 0 23 0,0 0-23 0,49 5 23 16,-22 2-23-16,-27-7 5 0,0 0-5 0,14 12 6 15,-14 0-6-15,4 0-1353 0</inkml:trace>
  <inkml:trace contextRef="#ctx0" brushRef="#br1" timeOffset="199.33">6011 14265 1043 0,'0'0'0'0,"0"0"0"0,0 0 0 0,0 0 105 16,0 0-105-16,0 0 105 0,0 0-105 0,0 0 183 0,0 0-183 15,0 0 184-15,-21-2-184 0,21 2 133 0,0 0-133 16,-2 12 133-16,4 18-133 0,-2-30 89 0,0 0-89 16,4 47 90-16,5 18-90 0,-9-65 41 0,0 0-41 15,8 68 42-15,6-6-42 0,-14-62 26 0,0 0-26 16,13 62 26-16,6 1-26 0,-19-63 14 0,0 0-14 0,27 52 15 15,-1-26-15-15,2-2-1612 0</inkml:trace>
  <inkml:trace contextRef="#ctx0" brushRef="#br1" timeOffset="200.33">5524 15357 1076 0,'0'0'0'0,"0"0"0"15,22-5 0-15,-22 5 55 0,0 0-55 0,42-11 56 16,46-11-56-16,-88 22 84 0,0 0-84 0,110-35 85 16,8-8-85-16,-118 43 68 0,0 0-68 0,136-52 69 15,29-5-69-15,-165 57 66 0,0 0-66 0,189-62 67 16,7-2-67-16,-196 64 51 0,0 0-51 0,185-63 51 16,-17 10-51-16,-168 53 33 0,0 0-33 0,128-37 34 15,-36 20-34-15,-2 0-1287 0</inkml:trace>
  <inkml:trace contextRef="#ctx0" brushRef="#br1" timeOffset="201.33">5983 15454 1065 0,'0'0'0'0,"0"0"0"15,0 0 0-15,0 0 11 0,0 0-11 0,0 0 12 16,11 7-12-16,-11-7 36 0,0 0-36 0,21 2 36 16,12-1-36-16,-33-1 69 0,0 0-69 0,53 0 69 15,20-3-69-15,-73 3 80 0,0 0-80 0,81-9 80 16,5-6-80-16,-86 15 72 0,0 0-72 0,90-19 72 16,-3-4-72-16,-87 23 54 0,0 0-54 0,81-19 54 15,-27 5-54-15,-54 14 17 0,0 0-17 0,39-12 18 16,-19 5-18-16,-20 7 2 0,0 0-2 0,8-5 2 15,-8 5-2-15,0 0-1252 0</inkml:trace>
  <inkml:trace contextRef="#ctx0" brushRef="#br1" timeOffset="202.33">6248 15468 1054 0,'0'0'0'0,"0"0"0"0,7 17 0 0,-7-17 13 15,0 0-13-15,2 17 13 0,1 2-13 0,-3-19 26 16,0 0-26-16,4 38 27 0,10 25-27 0,-14-63 42 16,0 0-42-16,17 74 42 0,6 8-42 0,-23-82 58 15,0 0-58-15,27 77 59 0,-8-14-59 0,-19-63 57 16,0 0-57-16,18 59 58 0,1 1-58 0,2 2-1027 0</inkml:trace>
  <inkml:trace contextRef="#ctx0" brushRef="#br1" timeOffset="203.33">6842 16331 807 0,'0'0'0'0,"0"0"0"0,9-1 0 0,-9 1 75 16,0 0-75-16,14-13 75 0,9-9-75 0,-23 22 115 0,0 0-115 15,26-36 115-15,3-13-115 0,-29 49 55 0,0 0-55 16,26-55 56-16,-5 3-56 0,-21 52 56 0,0 0-56 16,9-47 57-16,-9 7-57 0,0 40 52 0,0 0-52 15,-9-29 53-15,-15 5-53 0,24 24 46 0,0 0-46 16,-23-16 46-16,9 13-46 0,14 3 41 0,0 0-41 15,-20 3 41-15,-3 4-41 0,23-7 37 0,0 0-37 0,-21 7 38 16,12-5-38-16,9-2 26 0,0 0-26 0,0 0 27 16,-10 12-27-16,10-12 22 0,0 0-22 0,0 17 23 15,10 6-23-15,-10-23 17 0,0 0-17 0,21 24 18 16,11-3-18-16,-32-21 12 0,0 0-12 0,41 17 13 16,13-2-13-16,-54-15 8 0,0 0-8 0,59 21 8 15,1 12-8-15,-60-33 6 0,0 0-6 0,53 38 6 16,-16 4-6-16,-37-42 3 0,0 0-3 0,26 34 4 15,-15-8-4-15,-11-26 3 0,0 0-3 0,8 23 4 16,-1-2-4-16,-7-21 3 0,0 0-3 0,15 10 3 0,9-17-3 16,-24 7 3-16,0 0-3 0,36-19 3 0,8-10-3 15,-44 29 0-15,0 0 0 0,49-39 1 0,0-7-1 16,-1-3-1424-16</inkml:trace>
  <inkml:trace contextRef="#ctx0" brushRef="#br1" timeOffset="204.33">7537 15156 1065 0,'0'0'0'0,"0"0"0"15,11 7 0-15,-11-7 6 0,0 0-6 0,21 2 6 16,11-6-6-16,-32 4 16 0,0 0-16 0,40-5 17 16,10-3-17-16,-50 8 70 0,0 0-70 0,54-14 70 0,10-9-70 15,-64 23 61-15,0 0-61 0,76-19 62 0,6 4-62 16,-82 15 68-16,0 0-68 0,80-16 69 0,-25-3-69 16,-55 19 49-16,0 0-49 0,37-17 50 0,-16 10-50 15,-21 7 35-15,0 0-35 0,14-4 36 0,-5 3-36 16,-4-1-1200-16</inkml:trace>
  <inkml:trace contextRef="#ctx0" brushRef="#br1" timeOffset="205.33">7826 14810 1379 0,'0'0'0'0,"0"0"0"0,-8-9 0 0,8 9 37 0,0 0-37 16,0 0 38-16,0 0-38 0,0 0 69 0,0 0-69 15,3 26 69-15,11 37-69 0,-14-63 46 0,0 0-46 16,18 67 46-16,5-8-46 0,-23-59 43 0,0 0-43 0,26 54 44 16,11-2-44-16,-37-52 16 0,0 0-16 0,32 55 16 15,-9 6-16-15,0-3-1293 0</inkml:trace>
  <inkml:trace contextRef="#ctx0" brushRef="#br1" timeOffset="206.33">9135 14258 998 0,'0'0'0'0,"0"0"0"0,0 0 0 0,0 0 86 0,0 0-86 15,0 0 87-15,2 12-87 0,-2-12 51 0,0 0-51 16,3 38 52-16,6 40-52 0,-9-78 69 0,0 0-69 15,9 87 70-15,5-9-70 0,-14-78 47 0,0 0-47 16,13 69 48-16,2-10-48 0,-15-59 34 0,0 0-34 0,16 58 35 16,0 6-35-16,0 2-1123 0</inkml:trace>
  <inkml:trace contextRef="#ctx0" brushRef="#br1" timeOffset="207.33">8740 15073 1031 0,'0'0'0'0,"4"7"0"0,8 10 0 16,-12-17 16-16,0 0-16 0,23 16 16 0,14-11-16 15,-37-5 35-15,0 0-35 0,55-2 36 0,20-6-36 16,-75 8 30-16,0 0-30 0,92-19 31 15,19-14-31-15,-111 33 64 0,0 0-64 0,122-38 64 0,9-4-64 16,-131 42 67-16,0 0-67 0,137-45 68 0,11 0-68 16,-148 45 68-16,0 0-68 0,136-36 68 0,-28 12-68 0,-108 24 56 15,0 0-56-15,91-18 56 0,-11 6-56 0,-80 12 32 16,0 0-32-16,54-7 33 0,-25 6-33 0,1-1-1269 16</inkml:trace>
  <inkml:trace contextRef="#ctx0" brushRef="#br1" timeOffset="208.33">9045 15668 919 0,'0'0'0'0,"0"0"0"0,14-8 0 15,-14 8 6-15,0 0-6 0,23-12 6 0,18-6-6 16,-41 18 53-16,0 0-53 0,58-17 53 0,28 0-53 15,-86 17 102-15,0 0-102 0,99-16 102 0,0-5-102 16,-99 21 87-16,0 0-87 0,99-19 87 0,1 4-87 16,-100 15 76-16,0 0-76 0,92-14 77 0,-16 5-77 0,-76 9 15 15,0 0-15-15,62-10 16 0,-22 1-16 0,6 1-1140 16</inkml:trace>
  <inkml:trace contextRef="#ctx0" brushRef="#br1" timeOffset="209.33">9507 15585 1177 0,'0'0'0'0,"0"9"0"16,4 14 0-16,-4-23 10 0,0 0-10 0,0 38 11 16,0 14-11-16,0-52 60 0,0 0-60 0,0 55 61 15,10 6-61-15,-10-61 98 0,0 0-98 0,16 60 99 16,-2-3-99-16,-14-57 65 0,0 0-65 0,13 52 66 15,1-3-66-15,-14-49 51 0,0 0-51 0,18 46 51 16,1-6-51-16,-1 0-1252 0</inkml:trace>
  <inkml:trace contextRef="#ctx0" brushRef="#br1" timeOffset="210.33">10014 16006 1278 0,'0'0'0'16,"1"9"0"-16,5 11 0 0,-6-20 54 0,0 0-54 15,10 35 55-15,6 15-55 0,-16-50 97 0,0 0-97 0,20 54 98 16,-3-6-98-16,-17-48 78 0,0 0-78 0,14 37 79 16,-5-15-79-16,-9-22 43 0,0 0-43 0,5 14 44 15,-1-4-44-15,-4-10 30 0,0 0-30 0,0 0 30 16,9-12-30-16,-9 12 22 0,0 0-22 0,9-29 22 15,1-20-22-15,-10 49 15 0,0 0-15 0,18-57 16 16,8 2-16-16,-26 55 12 0,0 0-12 0,36-49 13 16,4 11-13-16,-40 38 9 0,0 0-9 0,42-26 10 15,4 7-10-15,-46 19 6 0,0 0-6 0,44-7 6 16,-5 11-6-16,-39-4 4 0,0 0-4 0,32 14 5 16,-4 6-5-16,-28-20 3 0,0 0-3 0,23 32 4 0,-11 7-4 15,-12-39 1-15,0 0-1 0,2 47 2 0,-4 7-2 16,2-54 2-16,0 0-2 0,0 45 2 0,7-18-2 15,1 3-1470-15</inkml:trace>
  <inkml:trace contextRef="#ctx0" brushRef="#br1" timeOffset="211.33">10874 16262 1390 0,'0'0'0'0,"4"-7"0"0,12-10 0 0,-16 17 27 0,0 0-27 16,23-33 27-16,7-19-27 0,-30 52 79 0,0 0-79 16,26-57 80-16,-6 5-80 0,-20 52 86 0,0 0-86 15,17-45 86-15,-13 7-86 0,-4 38 58 0,0 0-58 16,-9-38 59-16,-5 2-59 0,14 36 64 0,0 0-64 16,-16-26 64-16,0 12-64 0,16 14 56 0,0 0-56 0,-12-7 56 15,3 9-56-15,9-2 49 0,0 0-49 0,-11 8 49 16,2 8-49-16,9-16 38 0,0 0-38 0,-3 17 39 15,5 2-39-15,-2-19 30 0,0 0-30 0,16 23 30 16,10-1-30-16,-26-22 19 0,0 0-19 0,32 24 20 16,0 1-20-16,-32-25 12 0,0 0-12 0,28 36 12 15,0 19-12-15,-28-55 7 0,0 0-7 0,30 59 7 16,2-5-7-16,-32-54 5 0,0 0-5 0,31 41 5 16,1-11-5-16,-32-30 3 0,0 0-3 0,32 15 3 0,-4-15-3 15,-28 0 1-15,0 0-1 0,34-8 1 0,3-8-1 16,-37 16-2-16,0 0 2 0,33-14-2 0,6 6 2 15,-4-3-1784-15</inkml:trace>
  <inkml:trace contextRef="#ctx0" brushRef="#br1" timeOffset="212.33">8707 13775 415 0,'0'0'0'0,"0"0"0"15,0 0 0-15,0 0 21 0,0 0-21 0,0 0 21 16,0 0-21-16,0 0 34 0,0 0-34 0,33 0 34 16,-3 0-34-16,-30 0 65 0,0 0-65 0,44 0 66 15,16 4-66-15,-60-4 65 0,0 0-65 0,72 0 65 16,10-4-65-16,-82 4 49 0,0 0-49 0,98-5 49 16,35-4-49-16,-133 9 46 0,0 0-46 0,151-10 46 15,26 1-46-15,-177 9 77 0,0 0-77 0,196-12 77 16,20 4-77-16,-216 8 91 0,0 0-91 0,230-9 92 0,4 2-92 15,-234 7 81-15,0 0-81 0,237-5 82 0,-10 3-82 16,-227 2 69-16,0 0-69 0,210-2 70 0,-16-1-70 16,-194 3 51-16,0 0-51 0,171 0 52 0,-30-4-52 15,-141 4 42-15,0 0-42 0,120 4 43 0,-33 1-43 16,-87-5 31-16,0 0-31 0,67 7 32 0,-30-7-32 16,3 0-1340-16</inkml:trace>
  <inkml:trace contextRef="#ctx0" brushRef="#br1" timeOffset="213.33">4927 14064 102 0,'0'0'0'0,"0"0"0"0,0 0 0 15,0 0 3-15,0 0-3 0,0 0 4 0,0 0-4 16,0 0 4-16,0 0-4 0,0 0 5 0,37 5-5 16,-37-5 8-16,0 0-8 0,31-8 9 0,10-4-9 15,-41 12 28-15,0 0-28 0,46-14 29 0,16-5-29 16,-62 19 24-16,0 0-24 0,68-18 25 0,5 8-25 16,-73 10 18-16,0 0-18 0,72-9 19 0,-5 4-19 15,-67 5 38-15,0 0-38 0,58-5 39 0,2 2-39 16,-60 3 46-16,0 0-46 0,64-6 46 0,8-6-46 0,-72 12 59 15,0 0-59-15,71-10 59 0,-8 1-59 0,-63 9 59 16,0 0-59-16,58-8 60 0,-15-1-60 0,-43 9 47 16,0 0-47-16,35-10 48 0,-21 8-48 0,-14 2 29 15,0 0-29-15,9 3 29 0,-15 6-29 0,3 0-568 0</inkml:trace>
  <inkml:trace contextRef="#ctx0" brushRef="#br1" timeOffset="214.33">5004 14071 449 0,'0'0'0'0,"0"0"0"16,18-8 0-16,-18 8 16 0,0 0-16 0,23-13 16 15,3 0-16-15,-26 13 17 0,0 0-17 0,46-19 18 0,12-6-18 16,-58 25 10-16,0 0-10 0,73-27 10 0,9-1-10 16,-82 28 16-16,0 0-16 0,90-26 17 0,-5-3-17 15,-85 29 19-15,0 0-19 0,87-23 20 0,-3 9-20 16,-84 14 29-16,0 0-29 0,69-7 29 0,-25 0-29 16,-44 7 29-16,0 0-29 0,32-1 29 0,-18 2-29 15,-14-1 25-15,0 0-25 0,0 7 26 0,-18 7-26 16,18-14 22-16,0 0-22 0,-31 23 23 0,-22 10-23 0,53-33 18 15,0 0-18-15,-52 31 18 0,3-9-18 0,49-22 8 16,0 0-8-16,-46 17 8 0,-3 1-8 0,-4-4-594 16</inkml:trace>
  <inkml:trace contextRef="#ctx0" brushRef="#br1" timeOffset="215.33">12499 13974 1031 0,'0'0'0'0,"0"0"0"0,0 0 0 16,0 0 67-16,0 0-67 0,9 26 68 0,-2-21-68 16,-7-5 150-16,0 0-150 0,17 4 150 0,19 1-150 15,-36-5 106-15,0 0-106 0,35 4 107 0,6-8-107 16,-41 4 64-16,0 0-64 0,38-12 64 0,5-12-64 0,-43 24 35 16,0 0-35-16,46-24 36 0,-9 6-36 0,-37 18 22 15,0 0-22-15,35-15 22 0,-3 6-22 0,-32 9 16 16,0 0-16-16,26-9 17 0,-10 6-17 0,-16 3 3 0,0 0-3 15,11 0 3-15,-11 0-3 0,0 0-1411 0</inkml:trace>
  <inkml:trace contextRef="#ctx0" brushRef="#br1" timeOffset="216.33">12603 14223 1188 0,'0'0'0'0,"0"0"0"16,7 11 0-16,-7-11 16 0,0 0-16 0,11 7 16 15,3-5-16-15,-14-2 14 0,0 0-14 0,17-4 15 16,12-3-15-16,-29 7 47 0,0 0-47 0,37-10 48 16,10-4-48-16,-47 14 51 0,0 0-51 0,57-16 51 15,10-1-51-15,-67 17 46 0,0 0-46 0,69-21 46 16,-11-3-46-16,0-4-1094 0</inkml:trace>
  <inkml:trace contextRef="#ctx0" brushRef="#br1" timeOffset="217.33">15166 12889 1076 0,'0'0'0'0,"0"0"0"0,0 0 0 0,0 0 59 16,0 0-59-16,0 0 59 0,-7 23-59 0,7-23 140 15,0 0-140-15,0 31 140 0,2 36-140 0,-2-67 95 16,0 0-95-16,7 78 95 0,7-2-95 0,-14-76 49 0,0 0-49 16,19 70 49-16,2-10-49 0,-21-60 31 0,0 0-31 15,23 49 32-15,-10-1-32 0,1-3-1309 0</inkml:trace>
  <inkml:trace contextRef="#ctx0" brushRef="#br1" timeOffset="218.33">13998 14203 707 0,'0'0'0'0,"0"0"0"16,0 0 0-16,0 0 97 0,0 0-97 0,-21 7 98 16,21-7-98-16,0 0 100 0,0 0-100 0,-5 5 101 15,5-5-101-15,0 0 86 0,0 0-86 0,0 0 86 16,10-4-86-16,-10 4 70 0,0 0-70 0,25-5 71 16,23-5-71-16,-48 10 48 0,0 0-48 0,70-14 49 15,31-5-49-15,-101 19 58 0,0 0-58 0,121-21 59 16,19-3-59-16,-140 24 61 0,0 0-61 0,150-30 61 15,17-6-61-15,-167 36 66 0,0 0-66 0,194-38 67 0,27-2-67 16,-221 40 62-16,0 0-62 0,240-38 62 0,10 4-62 16,-250 34 55-16,0 0-55 0,240-30 56 0,-18 9-56 15,-222 21 48-15,0 0-48 0,198-19 49 0,-22 9-49 16,-176 10 41-16,0 0-41 0,141-7 41 0,-33 4-41 16,-108 3 37-16,0 0-37 0,72 0 37 0,-29 3-37 15,-43-3 15-15,0 0-15 0,30 0 16 0,-13 0-16 0,-17 0 5 16,0 0-5-16,9 0 5 0,-9 0-5 0,0 0-1751 15</inkml:trace>
  <inkml:trace contextRef="#ctx0" brushRef="#br1" timeOffset="219.33">14012 14916 1087 0,'0'0'0'0,"0"0"0"0,0 0 0 16,0 0 45-16,0 0-45 0,0 27 46 0,0-18-46 16,0-9 47-16,0 0-47 0,2 17 47 0,5 16-47 15,-7-33 121-15,0 0-121 0,5 42 122 0,6 6-122 16,-11-48 69-16,0 0-69 0,11 59 70 0,-1 14-70 16,-10-73 55-16,0 0-55 0,13 74 56 0,1 2-56 15,-14-76 50-15,0 0-50 0,12 64 50 0,2-19-50 16,-14-45 41-16,0 0-41 0,9 28 41 0,5-2-41 15,-14-26 23-15,0 0-23 0,16 22 24 0,9-1-24 0,-2-3-1436 16</inkml:trace>
  <inkml:trace contextRef="#ctx0" brushRef="#br1" timeOffset="220.33">14646 15184 1087 0,'0'0'0'0,"0"0"0"0,0 7 0 16,0-7 14-16,0 0-14 0,0 0 15 0,15 12-15 15,-15-12 69-15,0 0-69 0,22 7 70 0,11-2-70 0,-33-5 71 16,0 0-71-16,46 0 71 0,12-7-71 0,-58 7 53 16,0 0-53-16,65-12 53 0,6-4-53 0,-71 16 43 15,0 0-43-15,78-17 44 0,15 0-44 0,-93 17 47 0,0 0-47 16,87-14 48-16,-22 4-48 0,-65 10 32 0,0 0-32 16,47-9 33-16,-20 6-33 0,-27 3 13 0,0 0-13 15,14-2 14-15,-5 2-14 0,0 0-1273 0</inkml:trace>
  <inkml:trace contextRef="#ctx0" brushRef="#br1" timeOffset="221.33">14956 14978 975 0,'0'0'0'0,"0"0"0"15,0 0 0-15,0 0 63 0,0 0-63 0,0 0 63 16,-9-7-63-16,9 7 126 0,0 0-126 0,2 9 127 15,5 13-127-15,-7-22 79 0,0 0-79 0,12 30 79 16,4 8-79-16,-16-38 48 0,0 0-48 0,21 43 48 16,2 5-48-16,-23-48 36 0,0 0-36 0,32 58 36 0,2 7-36 15,-34-65 32-15,0 0-32 0,35 66 33 0,0-9-33 16,-3 0-1249-16</inkml:trace>
  <inkml:trace contextRef="#ctx0" brushRef="#br1" timeOffset="222.33">16159 14596 427 0,'0'0'0'0,"0"0"0"0,0 0 0 16,0 0 82-16,0 0-82 0,0 0 82 0,0 0-82 15,0 0 117-15,0 0-117 0,0 0 118 0,21-13-118 16,-21 13 61-16,0 0-61 0,23-12 62 0,14-5-62 15,-37 17 56-15,0 0-56 0,42-19 57 0,13 0-57 0,-55 19 42 16,0 0-42-16,69-21 43 0,17 0-43 0,-86 21 57 16,0 0-57-16,87-19 57 0,-8 4-57 0,-79 15 64 15,0 0-64-15,69-16 65 0,-14-1-65 0,-55 17 61 16,0 0-61-16,38-14 61 0,-18 7-61 0,-20 7 30 0,0 0-30 16,12-2 30-16,-12 2-30 0,0 0 16 0,0 0-16 15,0 0 16-15,-16 11-16 0,0-1-1143 0</inkml:trace>
  <inkml:trace contextRef="#ctx0" brushRef="#br1" timeOffset="223.33">16425 14547 953 0,'0'0'0'0,"2"10"0"16,3 18 0-16,-5-28 26 0,0 0-26 0,4 36 26 15,3 3-26-15,-7-39 51 0,0 0-51 0,9 51 52 16,3 20-52-16,-12-71 42 0,0 0-42 0,12 77 42 15,4-8-42-15,-16-69 22 0,0 0-22 0,16 57 23 16,-5-19-23-16,-1 2-868 0</inkml:trace>
  <inkml:trace contextRef="#ctx0" brushRef="#br1" timeOffset="224.33">16903 15052 1009 0,'0'0'0'0,"7"2"0"16,9 0 0-16,-16-2 37 0,0 0-37 0,21-4 38 16,1-8-38-16,-22 12 68 0,0 0-68 0,28-17 69 15,5-6-69-15,-33 23 37 0,0 0-37 0,34-31 37 16,-9-8-37-16,-25 39 70 0,0 0-70 0,21-45 71 15,-7-4-71-15,-14 49 85 0,0 0-85 0,3-41 85 16,-10 15-85-16,7 26 70 0,0 0-70 0,-19-18 71 16,-18 6-71-16,37 12 54 0,0 0-54 0,-44-3 55 0,-4 6-55 15,48-3 44-15,0 0-44 0,-42 7 44 16,15 2-44-16,27-9 35 0,0 0-35 0,-16 10 35 0,8-1-35 16,8-9 25-16,0 0-25 0,1 15 25 0,12 17-25 15,-13-32 17-15,0 0-17 0,26 27 17 0,13-15-17 16,-39-12 13-16,0 0-13 0,44 7 14 15,0-3-14-15,-44-4 10 0,0 0-10 0,39 5 10 0,-5 2-10 16,-34-7 7-16,0 0-7 0,26 15 8 0,4 13-8 0,-30-28 7 16,0 0-7-16,30 29 8 0,-12-1-8 0,-18-28 6 15,0 0-6-15,15 23 6 0,-2-4-6 0,-13-19 6 16,0 0-6-16,21 19 6 0,7-4-6 0,-28-15 6 16,0 0-6-16,37 6 6 0,11-10-6 0,-48 4 2 15,0 0-2-15,51-12 2 0,2-11-2 0,-53 23-2 0,0 0 2 16,46-24-2-16,-7 0 2 0,-2 0-1599 0</inkml:trace>
  <inkml:trace contextRef="#ctx0" brushRef="#br1" timeOffset="225.33">16482 15461 1065 0,'0'0'0'0,"0"0"0"0,7 15 0 0,-7-15 24 15,0 0-24-15,7 11 24 0,2-3-24 0,-9-8 18 0,0 0-18 16,24 4 19-16,21 5-19 15,-45-9 27-15,0 0-27 0,59 0 28 0,12 0-28 0,-71 0 56 0,0 0-56 16,85-6 57-16,19-6-57 0,-104 12 75 0,0 0-75 16,113-14 75-16,1-3-75 0,-114 17 69 0,0 0-69 0,126-19 69 15,6-2-69-15,-132 21 73 0,0 0-73 0,125-20 74 16,-26 0-74-16,-99 20 56 0,0 0-56 0,88-19 56 16,-9 2-56-16,-79 17 32 0,0 0-32 15,64-14 33-15,-15 2-33 0,-49 12 19 0,0 0-19 0,37-8 19 16,-15 6-19-16,-22 2 6 0,0 0-6 0,14 2 7 15,-14-2-7-15,0 0-1426 0</inkml:trace>
  <inkml:trace contextRef="#ctx0" brushRef="#br1" timeOffset="226.33">16630 15980 707 0,'0'0'0'15,"11"3"0"-15,8 4 0 0,-19-7 51 0,0 0-51 0,32 6 51 16,10-6-51-16,-42 0 95 0,0 0-95 0,55-6 95 16,15-6-95-16,-70 12 121 0,0 0-121 0,81-14 122 15,8 1-122-15,-89 13 94 0,0 0-94 0,81-13 95 16,-7 5-95-16,-74 8 68 0,0 0-68 0,62-9 68 15,-13 0-68-15,-49 9 48 32,0 0-48-32,32-6 49 0,-15 4-49 0,-17 2 37 0,0 0-37 0,9 0 38 0,-9 0-38 0,0 0-1245 0</inkml:trace>
  <inkml:trace contextRef="#ctx0" brushRef="#br1" timeOffset="227.33">16903 15999 1244 0,'0'0'0'0,"0"0"0"0,0 14 0 16,0-14 33-16,0 0-33 0,6 15 33 0,10 1-33 15,-16-16 68-15,0 0-68 0,19 28 69 0,7 18-69 16,-26-46 51-16,0 0-51 0,29 54 52 0,1 0-52 0,-30-54 48 16,0 0-48-16,23 41 48 0,-13-13-48 0,-10-28 27 15,0 0-27-15,7 28 28 0,4 8-28 0,-11-36 16 16,0 0-16-16,12 33 17 0,-8-14-17 0,1 0-1241 15</inkml:trace>
  <inkml:trace contextRef="#ctx0" brushRef="#br1" timeOffset="228.33">17330 16324 931 0,'0'0'0'0,"0"0"0"0,0 9 0 16,0-9 48-16,0 0-48 0,2 9 49 0,3 3-49 16,-5-12 70-16,0 0-70 0,14 19 71 0,15 10-71 15,-29-29 50-15,0 0-50 0,28 28 51 0,-11-9-51 16,-17-19 44-16,0 0-44 0,15 17 44 0,-5 2-44 0,-10-19 56 16,0 0-56-16,9 19 56 0,-6-8-56 0,-3-11 56 15,0 0-56-15,0 0 56 0,0 0-56 0,0 0 50 0,0 0-50 16,13-7 50-16,-3-12-50 0,-10 19 43 0,0 0-43 15,18-28 43-15,0-8-43 0,-18 36 32 0,0 0-32 16,19-38 32-16,-1 1-32 0,-18 37 25 0,0 0-25 16,19-31 26-16,2 5-26 0,-21 26 17 0,0 0-17 15,27-15 18-15,5 13-18 0,-32 2 12 0,0 0-12 16,31 12 13-16,10 12-13 0,-41-24 9 0,0 0-9 0,40 33 9 16,1 5-9-16,-41-38 9 0,0 0-9 0,26 37 10 15,-11-11-10-15,-15-26 1 0,0 0-1 0,3 34 1 16,2 18-1-16,-5 2-1427 0</inkml:trace>
  <inkml:trace contextRef="#ctx0" brushRef="#br1" timeOffset="229.33">18140 16553 1457 0,'0'0'0'0,"0"0"0"0,19-19 0 16,-19 19 36-16,0 0-36 0,21-21 37 0,2-3-37 15,-23 24 83-15,0 0-83 0,29-28 84 0,2-5-84 16,-31 33 66-16,0 0-66 0,29-41 67 0,-10-8-67 0,-19 49 57 16,0 0-57-16,2-53 58 0,-18-1-58 0,16 54 47 15,0 0-47-15,-23-45 47 0,-2 19-47 0,25 26 38 16,0 0-38-16,-25-5 38 0,1 19-38 0,24-14 32 0,0 0-32 15,-20 19 33-15,6-4-33 0,14-15 26 16,0 0-26-16,-9 12 26 0,4-3-26 0,5-9 18 0,0 0-18 16,0 10 18-16,2 2-18 0,-2-12 13 0,0 0-13 15,12 18 13-15,15 1-13 0,-27-19 9 0,0 0-9 16,37 19 10-16,3-2-10 0,-40-17 7 0,0 0-7 0,41 21 7 16,-6 5-7-16,-35-26 5 0,0 0-5 15,34 35 6-15,-4 8-6 0,-30-43 5 0,0 0-5 0,26 47 6 16,-6 4-6-16,-20-51 5 0,0 0-5 0,10 44 6 15,-3-20-6-15,-7-24 3 0,0 0-3 0,11 17 3 16,6-1-3-16,-17-16 0 0,0 0 0 0,30 7 1 16,18-11-1-16,-48 4 0 0,0 0 0 0,53-17 0 15,0-16 0-15,2 0-1716 0</inkml:trace>
</inkml:ink>
</file>

<file path=ppt/ink/ink3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8T23:33:34.30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context xml:id="ctx1">
      <inkml:inkSource xml:id="inkSrc134">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8T23:33:34.442"/>
    </inkml:context>
  </inkml:definitions>
  <inkml:trace contextRef="#ctx0" brushRef="#br0">3450 1071 857 0,'0'0'0'0,"0"0"156"15,0 0-156-15,50 69 156 0,-8 13-156 0,-42-82 115 16,0 0-115-16,40 95 115 0,-4-2-115 0,-36-93 74 0,0 0-74 16,28 97 74-16,-7-3-74 0,-21-94 57 0,0 0-57 15,14 88 57-15,-5-15-57 0,-9-73 41 16,0 0-41-16,2 57 41 0,-2-24-41 0,0-33 31 0,0 0-31 0,0 12 31 15,3-21-31-15,-3 9 27 0,0 0-27 0,9-24 28 16,4-25-28-16,-13 49 23 0,0 0-23 0,14-69 23 16,5-19-23-16,-19 88 20 0,0 0-20 0,23-93 21 15,9-8-21-15,-32 101 18 0,0 0-18 0,40-97 19 16,17-8-19-16,-57 105 18 0,0 0-18 0,60-92 18 16,-6 35-18-16,-54 57 15 0,0 0-15 0,53-30 15 15,-12 27-15-15,-41 3 15 0,0 0-15 0,40 33 15 16,-3 34-15-16,-37-67 13 0,0 0-13 0,29 87 14 15,-8 10-14-15,-21-97 12 0,0 0-12 0,14 112 12 16,-5 13-12-16,-9-125 14 0,0 0-14 0,3 130 14 0,-3-1-14 16,0-129 15-16,0 0-15 0,6 118 15 0,6-9-15 15,-12-109 13-15,0 0-13 0,19 95 14 0,4-22-14 16,4 1-1602-16</inkml:trace>
  <inkml:trace contextRef="#ctx0" brushRef="#br0" timeOffset="1">4708 2161 1177 0,'0'0'0'0,"3"9"0"15,6 12 0-15,-9-21 24 0,0 0-24 0,9 40 25 16,0 13-25-16,-9-53 46 0,0 0-46 0,9 64 46 15,5 13-46-15,-14-77 40 0,0 0-40 0,12 76 40 16,-5-16-40-16,-7-60 14 0,0 0-14 0,9 49 14 0,7-11-14 16,-2 2-1010-16</inkml:trace>
  <inkml:trace contextRef="#ctx0" brushRef="#br0" timeOffset="2">4821 1755 964 0,'0'0'0'0,"0"0"0"0,-7 0 0 0,7 0 6 16,0 0-6-16,-9-4 6 0,9 4-6 0,0 0 0 16,0 0 0-16,0 0 0 0,19 16 0 0,-1-1-672 15</inkml:trace>
  <inkml:trace contextRef="#ctx0" brushRef="#br0" timeOffset="3">5117 2267 1211 0,'0'0'0'0,"0"12"0"16,2 28 0-16,-2-40-3 0,0 0 3 0,3 54-2 16,1 10 2-16,-4-64-7 0,0 0 7 0,5 60-7 15,-1-18 7-15,-4-42 27 0,0 0-27 0,5 31 28 16,-1-16-28-16,-4-15 61 0,0 0-61 0,8-3 62 15,-2-13-62-15,-6 16 75 0,0 0-75 0,8-32 75 16,7-26-75-16,-15 58 72 0,0 0-72 0,22-64 72 16,5-3-72-16,-27 67 58 0,0 0-58 0,35-54 59 0,2 18-59 15,-37 36 46-15,0 0-46 0,41-24 46 0,-1 15-46 16,-40 9 36-16,0 0-36 0,36 2 37 0,-13 13-37 16,-23-15 25-16,0 0-25 0,23 21 26 0,-6 10-26 15,-17-31 19-15,0 0-19 0,11 37 20 0,-6 15-20 16,-5-52 13-16,0 0-13 0,4 48 14 0,1-6-14 15,-5-42 10-15,0 0-10 0,12 20 10 0,11-25-10 0,-2-4-1503 16</inkml:trace>
  <inkml:trace contextRef="#ctx0" brushRef="#br0" timeOffset="4">5763 1791 1580 0,'0'0'0'16,"8"12"0"-16,12 21 0 0,-20-33 24 0,0 0-24 15,21 59 24-15,-3 22-24 0,-18-81 53 0,0 0-53 16,14 90 54-16,-4-7-54 0,-10-83 111 0,0 0-111 0,13 90 112 16,-4 7-112-16,-9-97 58 0,0 0-58 0,8 94 59 15,6-23-59-15,-14-71 44 0,0 0-44 0,23 50 44 16,6-22-44-16,-29-28 33 0,0 0-33 0,38 3 34 16,8-27-34-16,-2-4-1613 0</inkml:trace>
  <inkml:trace contextRef="#ctx0" brushRef="#br0" timeOffset="5">5821 2231 1468 0,'0'0'0'0,"0"8"0"0,2 8 0 16,-2-16 23-16,0 0-23 0,7 17 24 0,7-1-24 15,-14-16 37-15,0 0-37 0,19 3 37 0,16-6-37 16,-35 3 0-16,0 0 0 0,45-16 0 0,6-5 0 15,3-3-1132-15</inkml:trace>
  <inkml:trace contextRef="#ctx0" brushRef="#br0" timeOffset="6">7389 1691 359 0,'0'0'0'0,"0"0"0"16,0 0 0-16,0 0 30 0,0 0-30 0,0 0 31 15,26 3-31-15,-26-3 75 0,0 0-75 0,27 4 76 0,13-1-76 16,-40-3 76-16,0 0-76 0,52 0 76 0,9-7-76 16,-61 7 32-16,0 0-32 0,64-5 32 0,-10 2-32 15,-54 3 11-15,0 0-11 0,41 3 11 0,-18 2-11 16,3 2-547-16</inkml:trace>
  <inkml:trace contextRef="#ctx0" brushRef="#br0" timeOffset="7">7586 1879 763 0,'0'0'0'0,"-3"6"0"0,-15 13 0 0,18-19 13 15,0 0-13-15,-14 24 14 0,14-3-14 0,0-21 37 16,0 0-37-16,14 12 38 0,22-9-38 0,-36-3 16 16,0 0-16-16,51-3 17 0,19-9-17 0,3 3-614 0</inkml:trace>
  <inkml:trace contextRef="#ctx0" brushRef="#br0" timeOffset="8">10499 689 1131 0,'0'0'0'0,"0"0"69"15,0 0-69-15,-4 64 69 0,13 12-69 0,-9-76 66 16,0 0-66-16,11 85 67 0,10 12-67 0,-21-97 21 16,0 0-21-16,28 93 22 0,12-1-22 0,-40-92 5 15,0 0-5-15,39 81 6 0,-7-12-6 0,0 1-1032 0</inkml:trace>
  <inkml:trace contextRef="#ctx0" brushRef="#br0" timeOffset="9">9051 2258 1155 0,'0'0'0'0,"0"0"0"0,-20 9 0 15,20-9 7-15,0 0-7 0,-18 5 7 0,4-1-7 16,14-4 13-16,0 0-13 0,0 0 14 0,0 0-14 15,0 0 26-15,0 0-26 0,20-9 26 0,20-3-26 16,-40 12 18-16,0 0-18 0,67-16 18 0,37-1-18 16,-104 17 17-16,0 0-17 0,131-24 17 0,24-4-17 15,-155 28 13-15,0 0-13 0,189-36 13 0,49-7-13 0,-238 43 11 16,0 0-11-16,277-45 12 0,25-7-12 0,-302 52 15 16,0 0-15-16,338-51 16 0,42 0-16 0,-380 51 20 15,0 0-20-15,396-49 20 0,21 4-20 0,-417 45 35 0,0 0-35 16,402-43 36-16,-18-2-36 0,-384 45 39 0,0 0-39 15,360-37 40-15,-33 10-40 0,-327 27 24 0,0 0-24 16,261-12 24-16,-76 20-24 0,2 3-1167 0</inkml:trace>
  <inkml:trace contextRef="#ctx0" brushRef="#br0" timeOffset="10">9204 3131 886 0,'0'0'0'0,"0"0"0"0,0 0 0 15,0 0 16-15,0 0-16 0,-14 46 17 0,10 17-17 16,4-63 88-16,0 0-88 0,4 77 88 0,10 12-88 0,-14-89 77 16,0 0-77-16,19 102 77 0,6 14-77 0,-25-116 78 15,0 0-78-15,28 117 79 0,-5-8-79 0,-23-109 41 0,0 0-41 16,23 106 41-16,-5-14-41 0,-18-92 26 0,0 0-26 15,14 85 26-15,-2-23-26 16,-3 2-1095-16</inkml:trace>
  <inkml:trace contextRef="#ctx0" brushRef="#br0" timeOffset="11">10049 3745 987 0,'0'0'0'0,"0"0"0"0,7-4 0 15,-7 4 42-15,0 0-42 0,23-3 43 0,23-2-43 16,-46 5 67-16,0 0-67 0,63-12 68 0,22-4-68 16,-85 16 90-16,0 0-90 0,100-21 91 0,8-3-91 15,-108 24 76-15,0 0-76 0,109-24 76 0,-1 1-76 16,-108 23 64-16,0 0-64 0,95-20 64 0,-22 2-64 0,-73 18 53 16,0 0-53-16,60-12 54 0,-16 2-54 0,-44 10 40 15,0 0-40-15,30-5 41 0,-11-2-41 0,0 5-1332 16</inkml:trace>
  <inkml:trace contextRef="#ctx0" brushRef="#br0" timeOffset="12">10564 3163 1300 0,'0'0'0'0,"0"9"0"15,0 15 0-15,0-24 30 0,0 0-30 0,3 52 31 16,6 24-31-16,-9-76 99 0,0 0-99 0,13 90 99 15,11-5-99-15,-24-85 97 0,0 0-97 0,32 88 98 16,7 15-98-16,-39-103 42 0,0 0-42 0,42 100 43 16,11-10-43-16,-3 2-1320 0</inkml:trace>
  <inkml:trace contextRef="#ctx0" brushRef="#br0" timeOffset="13">11936 2646 908 0,'0'0'0'15,"0"0"0"-15,44-19 0 0,-44 19 102 0,0 0-102 0,50-24 102 16,6-4-102-16,-56 28 175 0,0 0-175 0,71-33 176 15,5-8-176-15,-76 41 89 0,0 0-89 0,90-40 90 16,21 7-90-16,-111 33 67 0,0 0-67 16,111-35 67-16,-7 6-67 0,-104 29 27 0,0 0-27 0,90-24 27 15,-9 3-27-15,-81 21 26 0,0 0-26 0,69-19 27 16,-15 7-27-16,-54 12 17 0,0 0-17 0,39-9 18 16,-16 0-18-16,-23 9 3 0,0 0-3 0,0 0 3 15,-16 13-3-15,2-1-1383 0</inkml:trace>
  <inkml:trace contextRef="#ctx0" brushRef="#br0" timeOffset="14">12428 2509 1211 0,'0'0'0'0,"4"16"0"0,-1 32 0 15,-3-48 17-15,0 0-17 0,11 61 17 0,-2-4-17 0,-9-57 44 16,0 0-44-16,10 61 45 0,-1 11-45 0,-9-72 40 15,0 0-40-15,9 73 40 0,3 0-40 0,-12-73 20 0,0 0-20 16,11 65 20-16,1-9-20 0,1 1-1031 0</inkml:trace>
  <inkml:trace contextRef="#ctx0" brushRef="#br0" timeOffset="15">13069 3177 931 0,'0'0'0'0,"8"-10"0"16,12-21 0-16,-20 31 52 0,0 0-52 0,26-49 53 15,1-16-53-15,-27 65 90 0,0 0-90 0,19-73 91 16,-10 5-91-16,-9 68 117 0,0 0-117 0,4-52 117 15,-3 28-117-15,-1 24 67 0,0 0-67 0,0-14 68 0,-1 7-68 16,1 7 50-16,0 0-50 0,-18-5 50 0,-14 7-50 16,32-2 39-16,0 0-39 0,-32 7 40 0,4 9-40 15,28-16 29-15,0 0-29 0,-17 17 30 0,9 4-30 16,8-21 24-16,0 0-24 0,8 27 24 0,14 4-24 16,-22-31 18-16,0 0-18 0,25 26 19 0,9-3-19 15,-34-23 15-15,0 0-15 0,37 17 16 0,0 2-16 0,-37-19 11 16,0 0-11-16,39 21 11 0,3 8-11 0,-42-29 8 15,0 0-8-15,37 32 9 0,-7 0-9 0,-30-32 6 16,0 0-6-16,18 28 7 0,-1-11-7 0,-17-17 5 16,0 0-5-16,14 13 6 0,6-7-6 15,-20-6 4-15,0 0-4 0,26 0 4 0,9-12-4 0,-35 12 1 16,0 0-1-16,45-15 2 0,15-15-2 0,-6 3-1451 0</inkml:trace>
  <inkml:trace contextRef="#ctx0" brushRef="#br0" timeOffset="16">12104 3774 998 0,'0'0'0'0,"0"0"0"0,0 0 0 0,0 0 40 16,0 0-40-16,0 19 40 0,26-10-40 16,-26-9 66-16,0 0-66 0,50-3 66 0,22-15-66 0,-72 18 63 15,0 0-63-15,102-27 64 0,41-10-64 0,-143 37 53 16,0 0-53-16,166-33 53 0,32-3-53 0,-198 36 42 16,0 0-42-16,208-43 42 0,-13 1-42 0,-195 42 44 0,0 0-44 15,175-40 44-15,-21 11-44 0,-154 29 20 0,0 0-20 16,125-22 21-16,-14 4-21 0,-111 18 12 0,0 0-12 0,85-12 13 15,-31 0-13-15,1 0-1201 0</inkml:trace>
  <inkml:trace contextRef="#ctx0" brushRef="#br0" timeOffset="17">12450 4326 718 0,'0'0'0'0,"0"0"0"0,0 0 0 0,0 0-12 0,0 0 12 16,40-3-11-16,11-6 11 0,-51 9-20 16,0 0 20-16,67-19-20 0,7-5 20 0,-74 24 29 0,0 0-29 15,90-33 29-15,21-7-29 0,-111 40 69 0,0 0-69 16,117-36 69-16,-6 3-69 0,-111 33 73 0,0 0-73 15,111-24 74-15,-7 3-74 0,-104 21 45 0,0 0-45 16,83-15 46-16,-21 8-46 0,0 1-757 0</inkml:trace>
  <inkml:trace contextRef="#ctx0" brushRef="#br0" timeOffset="18">12991 4243 987 0,'0'0'0'0,"2"11"0"16,1 9 0-16,-3-20 28 0,0 0-28 0,9 30 28 0,7 13-28 15,-16-43 61-15,0 0-61 0,18 49 62 0,-1 3-62 16,-17-52 82-16,0 0-82 0,18 62 83 0,0 9-83 16,-18-71 69-16,0 0-69 0,8 72 69 0,1-9-69 15,-9-63 58-15,0 0-58 0,9 55 58 0,10-13-58 16,3 1-1129-16</inkml:trace>
  <inkml:trace contextRef="#ctx0" brushRef="#br0" timeOffset="19">13471 4750 931 0,'0'0'0'0,"3"12"0"16,8 14 0-16,-11-26 36 0,0 0-36 0,12 32 36 0,-1-5-36 15,-11-27 68-15,0 0-68 0,7 26 68 0,0-2-68 16,-7-24 49-16,0 0-49 0,7 20 50 0,-5-8-50 15,-2-12 28-15,0 0-28 0,0 8 29 0,0-8-29 16,0 0 22-16,0 0-22 0,3-8 22 0,6-17-22 16,-9 25 21-16,0 0-21 0,12-34 21 0,3-8-21 0,-15 42 24 15,0 0-24-15,15-48 24 0,3-6-24 0,-18 54 35 16,0 0-35-16,21-52 35 0,8 12-35 0,-29 40 38 16,0 0-38-16,31-24 38 0,5 19-38 0,-36 5 37 0,0 0-37 15,38 17 37-15,5 20-37 0,-43-37 35 0,0 0-35 16,35 48 36-16,-12 4-36 0,-23-52 25 0,0 0-25 15,18 48 26-15,-17-6-26 0,-1-42 16 0,0 0-16 16,0 43 16-16,4 7-16 0,-1 1-1293 0</inkml:trace>
  <inkml:trace contextRef="#ctx0" brushRef="#br0" timeOffset="20">14194 4913 1379 0,'0'0'0'0,"9"-7"0"0,17-10 0 15,-26 17 34-15,0 0-34 0,27-31 35 0,1-7-35 16,-28 38 63-16,0 0-63 0,26-49 63 0,-8-15-63 16,-18 64 60-16,0 0-60 0,9-66 61 0,-13 11-61 15,4 55 44-15,0 0-44 0,-8-45 45 0,-5 17-45 16,13 28 34-16,0 0-34 0,-19-20 34 0,-11 4-34 15,30 16 36-15,0 0-36 0,-30-5 36 0,7 13-36 16,23-8 31-16,0 0-31 0,-12 13 32 0,6-1-32 16,6-12 26-16,0 0-26 0,14 12 26 0,20-4-26 0,-34-8 22 15,0 0-22-15,42 9 23 0,6 1-23 0,-48-10 16 16,0 0-16-16,46 21 16 0,-7 9-16 0,-39-30 11 16,0 0-11-16,35 46 12 0,2 15-12 0,-37-61 10 15,0 0-10-15,35 57 10 0,7-19-10 0,-42-38 7 16,0 0-7-16,46 31 8 0,5-15-8 0,-51-16 12 0,0 0-12 15,52 5 12-15,-1-14-12 0,-51 9 7 0,0 0-7 16,56-27 7-16,17-22-7 0,-6 4-1599 0</inkml:trace>
  <inkml:trace contextRef="#ctx0" brushRef="#br0" timeOffset="21">19514 1189 635 0,'0'0'0'0,"0"0"160"15,0 0-160-15,21 33 160 0,6 15-160 0,-27-48 118 0,0 0-118 16,24 56 119-16,1 1-119 0,-25-57 92 0,0 0-92 16,23 64 92-16,-7 12-92 0,-16-76 80 0,0 0-80 15,16 74 80-15,-11-10-80 0,-5-64 58 0,0 0-58 16,5 45 59-16,0-20-59 0,-5-25 49 0,0 0-49 16,6 8 50-16,-4-13-50 0,-2 5 44 0,0 0-44 15,1-36 45-15,6-34-45 0,-7 70 36 0,0 0-36 16,14-76 36-16,13 4-36 0,-27 72 31 0,0 0-31 0,26-77 31 15,3-7-31-15,-29 84 28 0,0 0-28 0,30-94 28 16,0 4-28-16,-30 90 26 0,0 0-26 0,31-79 26 16,5 25-26-16,-36 54 20 0,0 0-20 0,37-36 21 15,1 20-21-15,-38 16 17 0,0 0-17 0,45 9 17 16,0 22-17-16,-45-31 16 0,0 0-16 0,41 62 16 16,-8 33-16-16,-33-95 13 0,0 0-13 0,23 118 14 15,-14 3-14-15,-9-121 14 0,0 0-14 0,0 125 14 0,-5-6-14 16,5-119 14-16,0 0-14 0,-11 116 14 0,-3-19-14 15,14-97 9-15,0 0-9 0,-7 88 10 0,11-3-10 16,-1 0-1659-16</inkml:trace>
  <inkml:trace contextRef="#ctx0" brushRef="#br0" timeOffset="22">20787 1871 763 0,'0'0'0'0,"2"12"0"16,0 12 0-16,-2-24 113 0,0 0-113 0,3 42 113 15,1 13-113-15,-4-55 118 0,0 0-118 0,2 54 119 16,-2-6-119-16,0-48 37 0,0 0-37 0,3 40 38 15,-1-11-38-15,-2-29 11 0,0 0-11 0,5 23 11 0,2-15-11 16,2 1-933-16</inkml:trace>
  <inkml:trace contextRef="#ctx0" brushRef="#br0" timeOffset="23">20844 1513 740 0,'0'0'0'0,"0"0"0"0,-7-9 0 0,7 9 17 16,0 0-17-16,-5-5 17 0,5 5-17 0,0 0 7 15,0 0-7-15,0 0 7 0,3 17-7 0,-3-1-531 16</inkml:trace>
  <inkml:trace contextRef="#ctx0" brushRef="#br0" timeOffset="24">21315 1912 1087 0,'0'0'0'0,"-2"7"0"15,-3 14 0-15,5-21-1 0,0 0 1 0,-7 33 0 16,-2 7 0-16,9-40 4 0,0 0-4 0,-9 36 5 16,7-8-5-16,2-28 69 0,0 0-69 0,0 17 69 15,6-8-69-15,-6-9 88 0,0 0-88 0,0 0 88 16,5-2-88-16,-5 2 80 0,0 0-80 0,9-24 81 16,14-32-81-16,-23 56 71 0,0 0-71 0,26-57 71 15,1 5-71-15,-27 52 51 0,0 0-51 0,28-40 52 16,0 15-52-16,-28 25 36 0,0 0-36 0,34-16 36 0,6 7-36 15,-40 9 28-15,0 0-28 0,42 5 28 0,-3 15-28 16,-39-20 20-16,0 0-20 0,34 29 21 0,-8 2-21 16,-26-31 16-16,0 0-16 0,23 36 17 0,-2 2-17 15,-21-38 11-15,0 0-11 0,21 32 12 0,4-20-12 16,-25-12 9-16,0 0-9 0,27-4 9 0,11-25-9 16,-38 29 7-16,0 0-7 0,48-40 7 0,5-5-7 15,-53 45 10-15,0 0-10 0,51-48 11 0,-10-4-11 0,-41 52 16 16,0 0-16-16,26-70 16 0,-12-21-16 0,-14 91 19 15,0 0-19-15,9-85 20 0,-9 24-20 0,0 61 24 16,0 0-24-16,0-41 24 0,0 17-24 0,0 24 22 0,0 0-22 16,-7-7 23-16,-2 14-23 0,9-7 22 0,0 0-22 15,-9 29 23-15,4 26-23 0,5-55 21 0,0 0-21 16,-2 66 21-16,6 14-21 0,-4-80 21 0,0 0-21 16,5 78 22-16,4-2-22 0,-9-76 18 0,0 0-18 15,9 73 18-15,-4 4-18 0,-5-77 15 0,0 0-15 16,2 77 15-16,-7-13-15 0,-1 0-1780 0</inkml:trace>
  <inkml:trace contextRef="#ctx0" brushRef="#br0" timeOffset="25">22026 1836 1737 0,'0'0'0'0,"0"0"0"16,0 11 0-16,0-11 57 0,0 0-57 0,0 0 58 0,7 8-58 15,-7-8 85-15,0 0-85 0,17-7 86 0,20-7-86 16,-37 14 2-16,0 0-2 0,46-15 3 0,14-6-3 16,0 2-1461-16</inkml:trace>
  <inkml:trace contextRef="#ctx0" brushRef="#br0" timeOffset="26">23192 1307 1148 0,'23'0'0'0,"-23"0"133"0,0 0-133 0,63-6 133 15,11-2-133-15,-74 8 67 0,0 0-67 0,65-11 68 16,-8 6-68-16,-57 5-1 0,0 0 1 0,49-3 0 0,-10-2 0 16,-39 5-32-16,0 0 32 0,26-4-32 0,-11 4 32 15,-1-3-1053-15</inkml:trace>
  <inkml:trace contextRef="#ctx0" brushRef="#br0" timeOffset="27">23250 1507 1009 0,'0'0'0'0,"10"0"0"0,17 6 0 0,-27-6-8 16,0 0 8-16,37 0-7 0,18-6 7 0,-55 6-18 15,0 0 18-15,61-12-18 0,1 0 18 0,-62 12-22 0,0 0 22 16,71-15-22-16,10-6 22 0,-2 0-626 16</inkml:trace>
  <inkml:trace contextRef="#ctx0" brushRef="#br0" timeOffset="28">24883 453 1402 0,'0'0'0'0,"0"0"113"16,0 0-113-16,51-12 113 0,46-3-113 0,-97 15 83 16,0 0-83-16,122-18 83 0,12-1-83 0,-134 19 42 15,0 0-42-15,141-15 42 0,16 6-42 0,-157 9 42 0,0 0-42 16,162-12 42-16,-6-4-42 0,-156 16 36 16,0 0-36-16,125-12 37 0,-44 7-37 0,-81 5 29 0,0 0-29 15,58-7 29-15,-26 6-29 0,-32 1 20 0,0 0-20 16,14 1 20-16,-16 6-20 0,2-7 1 0,0 0-1 15,-14 12 2-15,-14 4-2 0,0-2-1542 0</inkml:trace>
  <inkml:trace contextRef="#ctx0" brushRef="#br0" timeOffset="29">25622 490 1415 0,'-2'24'0'0,"2"-24"63"0,0 0-63 0,-5 73 64 16,0 27-64-16,5-100 43 0,0 0-43 0,-11 102 44 0,-10-5-44 16,21-97 33-16,0 0-33 0,-17 92 33 0,8 10-33 15,9-102 26-15,0 0-26 0,1 85 26 0,12-25-26 16,-1 4-1251-16</inkml:trace>
  <inkml:trace contextRef="#ctx0" brushRef="#br0" timeOffset="30">26233 1201 1492 0,'-2'24'0'0,"2"-24"95"0,0 0-95 16,-7 61 95-16,1-6-95 0,6-55 51 0,0 0-51 15,-5 37 51-15,0-12-51 0,5-25 37 0,0 0-37 0,-2 16 37 16,4-7-37-16,-2-9 29 0,0 0-29 0,0 0 29 16,0 0-29-16,0 0 32 0,0 0-32 0,-2-21 32 15,-1-7-32-15,3 28 35 0,0 0-35 0,0-36 35 16,3-21-35-16,-3 57 31 0,0 0-31 0,7-66 32 16,6-7-32-16,-13 73 32 0,0 0-32 0,17-72 32 15,6 1-32-15,-23 71 26 0,0 0-26 0,28-57 27 16,1 15-27-16,-29 42 22 0,0 0-22 0,33-36 23 15,11 1-23-15,-44 35 20 0,0 0-20 0,46-26 20 16,-4 19-20-16,-42 7 18 0,0 0-18 0,34 7 19 0,-9 14-19 16,-25-21 12-16,0 0-12 0,10 24 12 0,-19 6-12 15,9-30 9-15,0 0-9 0,-31 31 9 0,-28 2-9 16,59-33 7-16,0 0-7 0,-65 31 7 0,3-2-7 16,62-29 1-16,0 0-1 0,-44 24 1 0,21 1-1 15,23-25 0-15,0 0 0 0,-9 12 0 0,9-12 0 16,0 0-1748-16</inkml:trace>
  <inkml:trace contextRef="#ctx0" brushRef="#br0" timeOffset="31">25095 1949 886 0,'0'0'0'0,"0"0"0"16,-13-4 0-16,13 4 14 0,0 0-14 0,-8-5 15 15,8 5-15-15,0 0 32 0,0 0-32 0,19-7 33 16,25 7-33-16,-44 0 85 0,0 0-85 0,74-5 86 16,36-11-86-16,-110 16 105 0,0 0-105 0,148-17 105 15,55-2-105-15,-203 19 94 0,0 0-94 0,255-21 94 0,40 0-94 16,-295 21 84-16,0 0-84 0,316-15 84 0,5 3-84 16,-321 12 78-16,0 0-78 0,301-7 79 0,-25 10-79 15,-276-3 44-15,0 0-44 0,213 9 44 0,-70 6-44 16,-143-15 38-16,0 0-38 0,81 13 39 0,-56 2-39 15,-2 1-1470-15</inkml:trace>
  <inkml:trace contextRef="#ctx0" brushRef="#br0" timeOffset="32">25490 2530 1009 0,'0'0'0'0,"9"4"0"15,14 4 0-15,-23-8 50 0,0 0-50 0,39 7 51 0,22-5-51 16,-61-2 58-16,0 0-58 0,76-2 59 0,14-5-59 16,-90 7 105-16,0 0-105 0,102-8 105 0,22-1-105 15,-124 9 70-15,0 0-70 0,125-12 71 0,-1-4-71 16,-124 16 62-16,0 0-62 0,104-15 62 0,-20-3-62 15,-84 18 53-15,0 0-53 0,60-19 53 0,-30 11-53 16,-30 8 34-16,0 0-34 0,16-9 34 0,-5 9-34 0,-1-3-1347 16</inkml:trace>
  <inkml:trace contextRef="#ctx0" brushRef="#br0" timeOffset="33">26093 2461 1199 0,'0'0'0'15,"0"9"0"-15,-2 10 0 0,2-19 36 0,0 0-36 16,-1 38 37-16,1 17-37 0,0-55 66 0,0 0-66 16,3 64 66-16,3 5-66 0,-6-69 57 0,0 0-57 15,5 82 58-15,-2 21-58 0,-3-103 44 0,0 0-44 0,2 99 45 16,0-16-45-16,-2-83 31 0,0 0-31 0,2 73 32 16,-4-13-32-16,2-60 25 0,0 0-25 0,-5 57 26 15,1-12-26-15,1 4-1232 0</inkml:trace>
  <inkml:trace contextRef="#ctx0" brushRef="#br0" timeOffset="34">26559 3385 1132 0,'0'0'0'0,"0"0"0"0,30-40 0 0,-30 40 67 15,0 0-67-15,19-34 67 0,-3 8-67 0,-16 26 131 16,0 0-131-16,14-28 132 0,2-12-132 0,-16 40 105 16,0 0-105-16,11-40 105 0,-8 6-105 0,-3 34 61 0,0 0-61 15,-3-37 61-15,-6 3-61 0,9 34 40 0,0 0-40 16,-12-26 40-16,-1 3-40 0,13 23 30 0,0 0-30 16,-10-8 30-16,-1 8-30 0,11 0 21 0,0 0-21 15,-9 12 22-15,-5 7-22 0,14-19 15 0,0 0-15 16,-12 21 15-16,6 3-15 0,6-24 11 0,0 0-11 0,2 21 11 15,7-9-11-15,-9-12 6 0,0 0-6 0,16 7 7 16,9-2-7-16,-25-5 3 0,0 0-3 0,30 3 3 16,7 6-3-16,-37-9 2 0,0 0-2 0,38 9 2 15,1 10-2-15,-39-19 1 0,0 0-1 0,41 24 2 16,1 12-2-16,-42-36 4 0,0 0-4 0,42 40 5 16,1 5-5-16,-43-45 8 0,0 0-8 0,40 40 9 15,-1-11-9-15,-39-29 11 0,0 0-11 0,37 12 11 16,-3-12-11-16,-34 0 7 0,0 0-7 0,39-15 7 15,19-18-7-15,-58 33 3 0,0 0-3 0,62-43 4 16,-6 1-4-16,0-1-1584 0</inkml:trace>
  <inkml:trace contextRef="#ctx0" brushRef="#br0" timeOffset="35">18718 689 594 0,'0'0'0'0,"0"0"59"0,0 0-59 15,-17-21 60-15,8 9-60 0,9 12 65 16,0 0-65-16,-2 19 65 0,7 31-65 0,-5-50 52 0,0 0-52 15,9 88 53-15,2 46-53 0,-11-134 46 0,0 0-46 16,9 164 46-16,-2 38-46 0,-7-202 39 0,0 0-39 16,9 227 40-16,-4 9-40 0,-5-236 33 0,0 0-33 15,5 237 33-15,-1-2-33 0,-4-235 29 0,0 0-29 16,0 228 30-16,-4-10-30 0,4-218 27 0,0 0-27 16,-9 203 27-16,-5-25-27 0,14-178 21 0,0 0-21 15,-10 163 21-15,1-19-21 0,9-144 19 0,0 0-19 0,-9 126 19 16,2-22-19-16,7-104 19 0,0 0-19 0,-5 84 20 15,3-23-20-15,2-61 16 0,0 0-16 0,2 26 17 16,6-40-17-16,-8 14 12 0,0 0-12 0,18-60 13 16,9-41-13-16,-3-1-1047 0</inkml:trace>
  <inkml:trace contextRef="#ctx0" brushRef="#br0" timeOffset="36">18704 725 729 0,'0'0'0'0,"0"0"9"0,0 0-9 16,32-21 9-16,0 1-9 0,-32 20 12 0,0 0-12 16,35-21 13-16,0 2-13 0,-35 19 7 0,0 0-7 15,39-21 8-15,5 2-8 0,-44 19 8 0,0 0-8 16,60-21 9-16,20-3-9 0,-80 24 8 0,0 0-8 16,97-24 9-16,14 3-9 0,-111 21 9 0,0 0-9 15,130-21 10-15,17-6-10 0,-147 27 11 0,0 0-11 0,160-33 11 16,11-7-11-16,-171 40 11 0,0 0-11 0,180-43 11 15,2-2-1-15,7 0 1 16,8 8-1-16,22-3 0 16,17-5-1-16,20 6 1 15,19 2 0-15,16 10 1 16,2 9 0-16,286 1-11 0</inkml:trace>
  <inkml:trace contextRef="#ctx0" brushRef="#br0" timeOffset="37">28182 0 1256 0,'171'196'0'0,"-64"-63"0"15,-29-24 0-15,-39-54 0 0,-20-29 0 0,13 38 1 16,0 21-1-16,-16-42 3 0,-8-19-3 0,12 46 3 16,1 30-3-16,-10-50 2 0,-6-22-2 0,11 53 3 15,5 32-3-15,-11-56 2 0,-4-26-2 0,8 57 3 16,7 39-3-16,-10-63 3 0,-6-31-3 0,13 67 4 15,4 38-4-15,-11-70 4 0,-6-35-4 0,15 72 4 16,10 32-4-16,-16-68 5 0,-9-36-5 0,20 62 6 16,7 32-6-16,-17-63 12 0,-6-37-12 0,14 67 13 15,4 27-13-15,-15-60 20 0,-5-32-20 0,7 56 21 16,0 19-21-16,-7-53 26 0,-3-26-26 0,3 44 26 16,0 16-26-16,-4-47 29 0,-1-16-29 0,0 32 30 0,-4 13-30 15,0-34 28-15,2-17-28 0,-8 24 28 0,-13 17-28 16,10-31 22-16,6-11-22 0,-18 25 22 0,-16 12-22 15,19-26 19-15,10-16-19 0,-31 27 20 0,-22 1-20 16,31-16 16-16,16-13-16 0,-47 15 16 0,-40-3-16 16,54-9 15-16,24-5-15 0,-68 5 16 0,-48 0-16 15,70-3 12-15,36-6-12 0,-90 3 12 0,-53 0-12 16,88-4 12-16,45 2-12 0,-103-4 12 0,-58 3-12 0,102-3 11 16,54 0-11-16,-117 0 11 0,-69-3-11 0,119-1 10 15,57 2-10-15,-127-1 11 0,-69 0-11 0,129 3 10 0,62 0-10 16,-139-4 10-16,-88-1-10 0,148 5 9 15,72-4-9-15,-154 1 10 0,-79-2-10 0,151 1 10 0,78 4-10 16,-151-5 11-16,-77-2-11 0,151 4 10 0,79 1-10 16,-154-5 10-16,-68-2-10 0,142 2 10 0,79 6-10 15,-139-6 10-15,-63 2-10 0,143 1 9 0,64 1-9 16,-126-1 10-16,-62 3-10 0,128 1 6 0,66 0-6 16,-121 1 6-16,-57 6-6 0,124-7 4 0,58 4-4 15,-109 1 4-15,-48 7-4 0,111-9 3 0,50 1-3 16,-100 5 3-16,-34 3-3 0,93-7 1 0,49-2-1 0,-80 4 2 15,-28 2-2-15,79-4 1 0,38-1-1 0,-53-1 1 16,-7-6-1-16,50 3 0 0,26 0 0 0,-32-6 1 16,1-4-1-16,27 5-1 0,11 5 1 0,-17-9 0 15,-11-3 0-15,24 9-5 0,8-1 5 0,-16-8-5 16,-7-5 5-16,1-2-1372 0</inkml:trace>
  <inkml:trace contextRef="#ctx0" brushRef="#br0" timeOffset="38">15517 760 526 0,'21'-12'0'0,"-10"8"5"0,-11 4-5 16,30-9 5-16,3 3-5 0,-15 0 13 0,-9 6-13 16,12 6 14-16,4 9-14 0,-13-6 19 15,-12-9-19-15,17 27 20 0,-2 18-20 0,-7-24 43 0,-4-10-43 16,5 37 43-16,5 30-43 0,-7-42 44 0,-4-17-44 0,10 54 44 15,4 33-44-15,-11-53 50 0,-3-25-50 0,8 57 51 16,6 45-51-16,-11-66 47 0,-3-35-47 0,11 80 47 16,8 43-47-16,-12-74 40 0,-5-38-40 0,13 76 41 15,9 47-41-15,-13-84 33 0,-7-37-33 0,16 82 34 16,8 39-34-16,-16-80 35 0,-7-41-35 0,15 82 36 16,13 42-36-16,-19-81 34 0,-8-43-34 0,16 79 34 15,6 38-34-15,-15-81 33 0,-7-38-33 0,14 74 33 0,5 31-33 16,-15-72 32-16,-6-37-32 0,14 65 33 0,5 28-33 15,-12-65 27-15,-8-31-27 0,15 56 27 0,2 32-27 16,-14-64 31-16,-4-29-31 0,7 53 31 0,2 7-31 16,-10-43 19-16,1-24-19 0,-3 38 19 0,-4 19-19 15,2-42 12-15,0-19-12 0,-9 39 12 0,-8 9-12 16,4-30 8-16,8-19-8 0,-18 29 9 0,-14 5-9 16,20-24 12-16,8-12-12 0,-32 22 12 0,-31 12-12 0,37-23 13 15,17-13-13-15,-47 24 13 0,-25 9-13 16,40-21 14-16,27-12-14 0,-58 20 15 0,-39 7-15 0,60-18 17 15,29-12-17-15,-79 18 17 0,-45 6-17 0,76-17 15 16,40-7-15-16,-92 13 16 0,-52 7-16 0,91-16 15 0,46-6-15 16,-104 10 16-16,-63 7-16 0,107-12 13 0,55-5-13 15,-126 14 14-15,-71 12-14 0,126-18 8 0,59-6-8 16,-135 15 9-16,-74 9-9 0,137-14 7 0,68-10-7 16,-150 15 7-16,-80 12-7 0,151-15 6 0,74-14-6 15,-163 22 7-15,-86 8-7 0,159-18 6 0,80-14-6 0,-161 23 7 16,-85 12-7-16,164-23 2 0,83-9-2 0,-164 25 3 15,-80 19-3-15,163-24 0 0,77-16 0 0,-158 24 1 16,-84 16-1-16,165-27 0 0,81-13 0 0,-162 21 0 16,-78 12 0-16,162-23-1 0,78-12 1 0,-154 22-1 15,-77 7 1-15,158-21-1 0,75-8 1 0,-143 19 0 16,-62 11 0-16,143-19 0 0,70-12 0 0,-134 22 0 16,-70 5 0-16,139-22 0 0,66-4 0 0,-126 11 0 15,-53 0 0-15,128-11 0 0,59-4 0 0,-107 6 1 16,-47-5-1-16,109-2 0 0,56-5 0 0,-99 0 1 15,-39-12-1-15,96 5 1 0,47 5-1 0,-87-21 1 0,-32-18-1 16,83 22 1-16,40 9-1 0,-74-30 2 0,-32-16-2 16,75 29 1-16,36 13-1 0,-62-35 1 0,-28-18-1 15,69 34 1-15,26 14-1 0,-54-43 1 0,-22-32-1 16,55 51 1-16,29 19-1 0,-52-65 1 0,-23-37-1 16,53 62 0-16,20 31 0 0,-43-72 1 0,-21-44-1 0,46 76 0 15,21 37 0-15,-37-85 1 0,-21-49-1 0,40 82 0 16,20 46 0-16,-39-94 1 0,-21-43-1 0,37 86 0 15,25 50 0-15,-45-94 0 0,-12-47 0 0,39 96 0 16,16 43 0-16,-37-92 0 0,-23-41 0 0,40 90 0 0,22 43 0 16,-39-88 0-16,-15-44 0 0,36 89 0 0,20 46 0 15,-33-94 0-15,-13-39 0 0,31 87 0 0,18 43 0 16,-36-85 0-16,-13-40 0 0,31 85 0 0,16 42 0 16,-26-78 0-16,-11-36 0 0,28 80-1 0,13 39 1 15,-23-71 0-15,-8-19 0 0,22 63-1 0,11 30 1 0,-20-55 0 16,-7-23 0-16,15 56 0 0,14 26 0 0,-15-43 0 15,-2-18 0-15,13 47 0 0,3 21 0 0,0-37 0 16,9-17 0-16,0 39 0 0,0 20 0 0,12-39 0 16,17-7 0-16,-12 30 0 0,-12 18 0 0,31-27 0 15,22-9 0-15,-26 25 0 0,-18 13 0 0,44-18 0 16,32-16 0-16,-48 25 0 0,-21 12 0 0,66-24 0 16,47-16 0-16,-69 26 0 0,-33 14 0 0,90-25 0 15,52-11 0-15,-87 24-1 0,-41 11 1 0,98-21 0 16,56-15 0-16,-98 25-3 0,-51 12 3 0,118-24-3 15,82-14-2-15,54-15 1 0,34-4-3 16,1021-109 7-16</inkml:trace>
  <inkml:trace contextRef="#ctx0" brushRef="#br0" timeOffset="39">15651 813 495 0,'0'0'0'0,"0"0"156"0,0 0-156 0,0 0 157 0,7-41-157 16,-3 22 65-16,-1 7-65 0,2-25 65 0,8-16-65 16,-10 25 74-16,-1 16-74 0,7-37 74 0,-6-27-18 15,3-17 1-15,-3-8-17 16,2 8 0-16,1 17-9 16,-3 27 0-16,3 17-11 15,-5 11 0-15,1 9-4 16,-2 3-16-16</inkml:trace>
  <inkml:trace contextRef="#ctx0" brushRef="#br0" timeOffset="40">6399 8149 1345 0,'0'0'0'0,"0"0"0"16,0 0 0-16,0 0 94 0,0 0-94 0,0 0 94 16,36-24-94-16,-36 24 157 0,0 0-157 0,46-21 158 15,22 0-158-15,-68 21 122 0,0 0-122 0,90-24 123 16,18 3-123-16,-108 21 56 0,0 0-56 0,115-19 57 16,22-1-57-16,-137 20 48 0,0 0-48 0,132-19 48 15,-5 5-48-15,-127 14 31 0,0 0-31 0,122-7 32 16,-4 10-32-16,-118-3 27 0,0 0-27 0,94 4 28 0,-36-1-28 15,-58-3 16-15,0 0-16 0,37 5 17 0,-19-5-17 16,-18 0 10-16,0 0-10 0,8 0 10 0,-8 0-10 16,0 0 3-16,0 0-3 0,-8 2 3 0,-21 0-3 15,3 0-1800-15</inkml:trace>
  <inkml:trace contextRef="#ctx0" brushRef="#br0" timeOffset="41">7064 7988 1491 0,'0'0'0'0,"0"0"0"0,0 18 0 0,0-18 2 0,0 0-2 15,4 17 2-15,-4 0-2 0,0-17 32 0,0 0-32 16,9 40 33-16,5 29-33 0,-14-69 38 0,0 0-38 16,17 82 39-16,12 13-39 0,-29-95 43 0,0 0-43 0,26 97 44 15,-5 3-44-15,-21-100 30 0,0 0-30 0,14 99 30 16,-3-15-30-16,1 5-1278 0</inkml:trace>
  <inkml:trace contextRef="#ctx0" brushRef="#br0" timeOffset="42">7678 8680 1065 0,'0'0'0'15,"0"0"0"-15,9 18 0 0,-9-18 44 0,0 0-44 16,9 15 44-16,8 11-44 0,-17-26 85 0,0 0-85 16,23 31 85-16,-3 6-85 0,-20-37 85 0,0 0-85 0,16 40 86 15,-11-4-86-15,-5-36 61 0,0 0-61 0,-4 29 62 16,3-1-62-16,1-28 50 0,0 0-50 0,-4 19 50 15,-1-2-50-15,5-17 38 0,0 0-38 0,-7 7 39 16,7-7-39-16,0 0 33 0,0 0-33 0,0-15 33 16,7-20-33-16,-7 35 26 0,0 0-26 0,10-41 26 15,3-4-26-15,-13 45 22 0,0 0-22 0,14-59 23 16,-5-10-23-16,-9 69 20 0,0 0-20 0,17-58 20 16,10 26-20-16,-27 32 16 0,0 0-16 0,32-7 17 15,10 31-17-15,-42-24 18 0,0 0-18 0,44 43 18 16,0 14-18-16,-44-57 19 0,0 0-19 0,37 66 20 0,-14-4-20 15,-23-62 18-15,0 0-18 0,18 61 19 0,-4 8-19 16,-14-69 14-16,0 0-14 0,5 61 14 0,-1-13-14 16,-1-3-1568-16</inkml:trace>
  <inkml:trace contextRef="#ctx0" brushRef="#br0" timeOffset="43">8553 9034 1255 0,'0'0'0'0,"0"0"0"16,0 0 0-16,0 0 69 0,0 0-69 0,0 0 69 15,0 0-69-15,0 0 126 0,0 0-126 0,0-6 127 0,2-13-127 16,-2 19 91-16,0 0-91 0,7-24 91 0,2-9-91 15,-9 33 63-15,0 0-63 0,14-33 63 0,0 0-63 16,-14 33 46-16,0 0-46 0,3-34 47 0,-6-6-47 16,3 40 37-16,0 0-37 0,-5-38 37 0,-9 5-37 15,14 33 31-15,0 0-31 0,-18-26 32 0,0 9-32 16,18 17 25-16,0 0-25 0,-21-12 26 0,-2 3-26 16,23 9 22-16,0 0-22 0,-19-3 22 0,6-3-22 15,13 6 17-15,0 0-17 0,-8 0 18 0,-1-1-18 0,9 1 12 16,0 0-12-16,-9-2 13 0,2-2-13 0,7 4 9 15,0 0-9-15,5-6 10 0,9-5-10 0,-14 11 7 16,0 0-7-16,32-7 7 0,12 2-7 0,-44 5 5 0,0 0-5 16,50 9 6-16,1 15-6 0,-51-24 4 0,0 0-4 15,58 33 5-15,9 15-5 0,-67-48 4 0,0 0-4 16,58 49 4-16,-12-1-4 0,-46-48 4 16,0 0-4-16,32 45 4 0,-13 2-4 0,-19-47 5 0,0 0-5 15,18 47 6-15,3-4-6 0,-21-43 6 0,0 0-6 16,23 36 7-16,9-8-7 0,-32-28 7 0,0 0-7 15,33 9 7-15,6-18-7 0,-39 9 1 0,0 0-1 0,41-24 2 16,-1-13-2-16,-40 37 0 0,0 0 0 0,46-36 0 16,12-4 0-16,0 4-1777 0</inkml:trace>
  <inkml:trace contextRef="#ctx0" brushRef="#br0" timeOffset="44">9818 8217 1099 0,'0'0'0'15,"0"0"0"-15,-9 20 0 0,9-20 86 0,0 0-86 16,-9 16 86-16,4-11-86 0,5-5 129 0,0 0-129 0,0 0 129 15,9 11-129-15,-9-11 86 0,0 0-86 0,23 8 86 16,12-3-86-16,-35-5 59 0,0 0-59 0,51 7 60 16,11-7-60-16,-62 0 41 0,0 0-41 0,83 4 41 15,24 4-41-15,-107-8 39 0,0 0-39 0,113 13 40 16,-9-6-40-16,-104-7 36 0,0 0-36 0,104 8 37 16,9 3-37-16,-113-11 31 0,0 0-31 0,103 10 31 15,-21 2-31-15,-82-12 28 0,0 0-28 0,60 12 29 16,-19 4-29-16,-41-16 26 0,0 0-26 0,16 24 27 15,-25 9-27-15,9-33 23 0,0 0-23 0,-41 36 23 0,-31 4-23 16,72-40 18-16,0 0-18 0,-88 48 19 0,-13 18-19 16,101-66 15-16,0 0-15 0,-104 64 16 0,0-3-16 15,104-61 13-15,0 0-13 0,-104 48 13 0,5-11-13 16,99-37 7-16,0 0-7 0,-90 26 7 0,22-11-7 16,68-15 0-16,0 0 0 0,-50 11 0 0,20-6 0 15,30-5-10-15,0 0 10 0,-16 3-10 0,13-1 10 0,-6 0-1710 16</inkml:trace>
  <inkml:trace contextRef="#ctx0" brushRef="#br0" timeOffset="45">11218 8011 908 0,'0'0'0'0,"0"0"0"16,18 5 0-16,-18-5-2 0,0 0 2 0,9 7-1 15,-4-2 1-15,-5-5-1 0,0 0 1 0,12 9 0 16,6 1 0-16,-18-10 40 0,0 0-40 0,25 9 41 16,8-2-41-16,-33-7 94 0,0 0-94 0,46 3 94 0,19-1-94 15,-65-2 96-15,0 0-96 0,76 3 96 0,14 1-96 16,-90-4 83-16,0 0-83 0,92 8 84 0,-7-2-84 16,-85-6 77-16,0 0-77 0,84 7 77 15,-3-2-77-15,-81-5 60 0,0 0-60 0,69 7 61 0,-23 0-61 16,-46-7 54-16,0 0-54 0,32 10 55 0,-16 2-55 15,-16-12 47-15,0 0-47 0,-2 24 48 0,-14 16-48 0,16-40 37 16,0 0-37-16,-35 52 38 0,-23 9-38 0,58-61 34 16,0 0-34-16,-78 60 35 0,-17 1-35 0,95-61 33 15,0 0-33-15,-108 72 33 0,-19 25-33 0,127-97 20 0,0 0-20 16,-118 94 20-16,21-16-20 0,97-78 4 0,0 0-4 16,-78 67 4-16,24-11-4 0,1-3-1642 0</inkml:trace>
  <inkml:trace contextRef="#ctx0" brushRef="#br0" timeOffset="46">12885 7639 763 0,'0'0'0'0,"0"0"0"15,-19 0 0-15,19 0 70 0,0 0-70 0,-20 3 71 16,10 2-71-16,10-5 156 0,0 0-156 0,0 0 157 0,-5 4-157 16,5-4 121-16,0 0-121 0,7 2 121 15,16 4-121-15,-23-6 93 0,0 0-93 0,40 0 93 0,25-3-93 16,-65 3 42-16,0 0-42 0,89-9 42 0,20-6-42 16,-109 15 29-16,0 0-29 0,122-16 29 0,8 2-29 15,-130 14 30-15,0 0-30 0,127-12 31 0,-10 4-31 16,-117 8 38-16,0 0-38 0,104-7 39 0,-18 1-39 15,-86 6 40-15,0 0-40 0,62-3 40 0,-25 3-40 16,-37 0 31-16,0 0-31 0,17 2 32 0,-6-2-32 0,-11 0 6 16,0 0-6-16,0 0 6 0,-26 12-6 0,-1 0-1500 15</inkml:trace>
  <inkml:trace contextRef="#ctx0" brushRef="#br0" timeOffset="47">13337 7639 1334 0,'0'0'0'16,"-2"8"0"-16,-3 22 0 0,5-30 3 0,0 0-3 0,1 55 3 16,12 25-3-16,-13-80 54 0,0 0-54 0,14 86 55 15,-2-6-55-15,-12-80 75 0,0 0-75 0,16 93 75 16,2 16-75-16,-18-109 53 0,0 0-53 0,17 111 53 16,-2-11-53-16,-15-100 24 0,0 0-24 0,12 96 25 15,2-1-25-15,-3 0-1256 0</inkml:trace>
  <inkml:trace contextRef="#ctx0" brushRef="#br0" timeOffset="48">14104 8874 1222 0,'0'0'0'16,"7"0"0"-16,11 0 0 0,-18 0 44 0,0 0-44 0,23-10 44 16,1-16-44-16,-24 26 86 0,0 0-86 15,30-38 87-15,-3-11-87 0,-27 49 66 0,0 0-66 0,23-57 66 16,-9-3-66-16,-14 60 52 0,0 0-52 0,9-61 53 16,-13 11-53-16,4 50 44 0,0 0-44 0,-5-40 44 15,1 16-44-15,4 24 36 0,0 0-36 0,-10-23 36 16,-13 6-36-16,23 17 31 0,0 0-31 0,-25-12 32 15,0 9-32-15,25 3 28 0,0 0-28 0,-24 3 28 16,-4 6-28-16,28-9 26 0,0 0-26 0,-27 8 26 16,11-4-26-16,16-4 23 0,0 0-23 0,-9 3 23 15,9-3-23-15,0 0 18 0,0 0-18 0,-1 7 19 0,16 4-19 16,-15-11 13-16,0 0-13 0,32 10 14 0,23 2-14 16,-55-12 11-16,0 0-11 0,62 9 12 0,6-1-12 15,-68-8 8-15,0 0-8 0,67 7 9 0,-12 5-9 16,-55-12 8-16,0 0-8 0,50 16 8 0,-13 8-8 15,-37-24 9-15,0 0-9 0,28 42 10 0,-7 18-10 16,-21-60 10-16,0 0-10 0,14 64 11 0,-5-1-11 16,-9-63 10-16,0 0-10 0,10 48 11 0,8-13-11 0,-18-35 13 15,0 0-13-15,35 17 14 0,24-10-14 0,-59-7 14 16,0 0-14-16,67-10 15 0,5-13-15 0,-72 23 10 16,0 0-10-16,78-36 10 0,6-13-10 0,3 1-1706 0</inkml:trace>
  <inkml:trace contextRef="#ctx0" brushRef="#br0" timeOffset="49">16320 8135 247 0,'0'0'0'0,"0"0"0"0,0 0 0 0,0 0 9 16,0 0-9-16,-23 11 9 0,14-11-9 0,9 0 26 0,0 0-26 16,-9 1 26-16,-9 3-26 0,18-4 96 0,0 0-96 15,-19 2 97-15,1-4-97 0,18 2 142 0,0 0-142 16,-12-2 143-16,7 0-143 0,5 2 76 0,0 0-76 15,0 0 77-15,5-3-77 0,-5 3 84 0,0 0-84 16,23-5 84-16,21-6-84 0,-44 11 64 0,0 0-64 16,63-8 64-16,27-4-64 0,-90 12 63 0,0 0-63 15,99-7 63-15,3 3-63 0,-102 4 66 0,0 0-66 0,113-5 67 16,13-4-67-16,-126 9 69 0,0 0-69 0,125-12 69 16,-26 5-69-16,-99 7 48 0,0 0-48 0,81-8 49 15,-21-1-49-15,-60 9 35 0,0 0-35 0,40-5 35 0,-22 3-35 16,-18 2 16-16,0 0-16 0,0 0 17 15,-14 7-17-15,14-7 1 0,0 0-1 0,-27 7 2 0,-13 7-2 16,1 1-1323-16</inkml:trace>
  <inkml:trace contextRef="#ctx0" brushRef="#br0" timeOffset="50">16355 8419 1255 0,'0'0'0'0,"0"0"0"0,5 9 0 16,-5-9 9-16,0 0-9 0,9 7 10 0,7-6-10 0,-16-1 21 16,0 0-21-16,32-5 22 0,24-3-22 0,-56 8 19 0,0 0-19 15,63-12 20-15,10-1-20 0,-73 13 37 0,0 0-37 16,81-15 37-16,0 3-37 0,-81 12 47 0,0 0-47 16,81-18 48-16,11-1-48 0,-92 19 61 0,0 0-61 15,86-20 61-15,-19-1-61 0,-67 21 53 0,0 0-53 16,55-28 54-16,-16-8-54 0,-39 36 22 0,0 0-22 15,33-40 22-15,-1 12-22 0,0-1-1289 0</inkml:trace>
  <inkml:trace contextRef="#ctx0" brushRef="#br0" timeOffset="51">17170 7789 1211 0,'0'0'0'0,"0"0"0"16,-20 16 0-16,20-16 37 0,0 0-37 0,-16 12 37 0,6-3-37 16,10-9 71-16,0 0-71 0,-9 10 71 0,4 4-71 15,5-14 89-15,0 0-89 0,5 19 89 0,13 2-89 16,-18-21 65-16,0 0-65 0,28 17 65 0,12-7-65 16,-40-10 51-16,0 0-51 0,50 2 52 0,10-2-52 15,-60 0 44-15,0 0-44 0,56 2 44 0,-3 3-44 16,-53-5 35-16,0 0-35 0,48 9 35 0,-4 3-35 15,-44-12 28-15,0 0-28 0,32 20 28 0,-11 8-28 0,-21-28 23 16,0 0-23-16,10 40 24 0,-15 15-24 0,5-55 20 16,0 0-20-16,-25 71 20 0,-22 18-20 0,47-89 18 15,0 0-18-15,-65 90 19 0,-10-7-19 0,75-83 18 16,0 0-18-16,-70 72 18 0,13-2-18 0,57-70 15 0,0 0-15 16,-44 51 15-16,23-21-15 0,0-2-1622 0</inkml:trace>
  <inkml:trace contextRef="#ctx0" brushRef="#br0" timeOffset="52">18606 7478 1289 0,'0'0'0'0,"0"0"0"0,-6 24 0 15,6-24 71-15,0 0-71 0,0 19 71 0,9 7-71 0,-9-26 136 16,0 0-136-16,9 43 137 0,7 14-137 0,-16-57 87 16,0 0-87-16,19 73 88 0,9 15-88 0,-28-88 48 0,0 0-48 15,29 90 48-15,1 0-48 0,-30-90 30 0,0 0-30 16,26 95 30-16,-7-3-30 0,-19-92 15 0,0 0-15 15,13 78 16-15,1-23-16 0,-4 1-1490 0</inkml:trace>
  <inkml:trace contextRef="#ctx0" brushRef="#br0" timeOffset="53">18500 7563 1502 0,'0'0'0'0,"0"0"0"0,0 0 0 15,0 0 27-15,0 0-27 0,0 0 28 0,7-9-28 16,-7 9 42-16,0 0-42 0,23-16 42 0,24-4-42 16,-47 20 14-16,0 0-14 0,66-13 15 0,25 13-15 15,-91 0 30-15,0 0-30 0,104 16 30 0,-1 17-30 16,-103-33 40-16,0 0-40 0,100 57 41 0,-8 31-41 15,-92-88 42-15,0 0-42 0,65 106 43 0,-30 8-43 16,-35-114 29-16,0 0-29 0,2 118 29 0,-32 5-29 0,30-123 24 16,0 0-24-16,-53 109 25 0,-15-16-25 0,68-93 18 15,0 0-18-15,-82 74 19 0,-9-9-19 0,91-65 2 16,0 0-2-16,-89 43 3 0,21-28-3 0,68-15-3 16,0 0 3-16,-46-12-2 0,23-31 2 0,0-2-1470 15</inkml:trace>
  <inkml:trace contextRef="#ctx0" brushRef="#br0" timeOffset="54">19472 7768 1401 0,'0'0'0'0,"0"16"0"0,5 10 0 15,-5-26-9-15,0 0 9 0,7 38-8 0,3 16 8 16,-10-54-14-16,0 0 14 0,13 53-14 0,-3 6 14 15,-10-59 14-15,0 0-14 0,9 59 15 0,-2 0-15 16,-7-59 45-16,0 0-45 0,11 48 45 0,3-20-45 16,-14-28 62-16,0 0-62 0,16 12 62 0,0-19-62 0,0 0-1140 15</inkml:trace>
  <inkml:trace contextRef="#ctx0" brushRef="#br0" timeOffset="55">19563 7433 1043 0,'0'0'0'16,"0"0"0"-16,-1 12 0 0,1-12 0 0,0 0 0 16,-4 12 0-16,2 2 0 0,2-14-3 0,0 0 3 15,9 22-3-15,16 3 3 0,1-1-718 0</inkml:trace>
  <inkml:trace contextRef="#ctx0" brushRef="#br0" timeOffset="56">19965 8231 1580 0,'0'0'0'0,"8"-14"0"0,2-23 0 16,-10 37 0-16,0 0 0 0,16-48 0 0,0-16 0 16,-16 64 9-16,0 0-9 0,14-69 9 0,-7-9-9 15,-7 78 65-15,0 0-65 0,4-80 65 0,-4 4-65 16,0 76 80-16,0 0-80 0,-4-62 80 0,-7 25-80 15,11 37 67-15,0 0-67 0,-12-22 67 0,-6 10-67 16,18 12 61-16,0 0-61 0,-19-2 62 0,-2 11-62 16,21-9 41-16,0 0-41 0,-23 17 41 0,4 11-41 15,19-28 27-15,0 0-27 0,-9 27 28 0,10 3-28 0,-1-30 22 16,0 0-22-16,18 27 23 0,14-2-23 0,-32-25 17 16,0 0-17-16,51 19 18 0,21 2-18 0,-72-21 12 15,0 0-12-15,74 24 13 0,-10 12-13 16,-64-36 9-16,0 0-9 0,49 33 10 0,-10-7-10 0,-39-26 8 0,0 0-8 15,27 22 9-15,-6-4-9 0,-21-18 5 0,0 0-5 16,12 14 6-16,0-4-6 0,-12-10 3 0,0 0-3 16,22 7 4-16,15-7-4 0,-37 0 1 0,0 0-1 0,42-12 1 15,2-21-1-15,4 2-1773 0</inkml:trace>
  <inkml:trace contextRef="#ctx0" brushRef="#br0" timeOffset="57">20590 7858 942 0,'0'0'0'0,"5"7"0"15,4 6 0-15,-9-13 1 0,0 0-1 0,14 12 1 0,2-4-1 16,-16-8 2-16,0 0-2 0,28 4 2 0,11-9-2 16,-39 5 21-16,0 0-21 0,42-7 22 0,1-11-22 15,-43 18 80-15,0 0-80 0,35-19 81 0,-10-8-81 16,-25 27 100-16,0 0-100 0,17-33 101 0,-4-9-101 15,-13 42 84-15,0 0-84 0,8-40 84 0,-11 16-84 16,3 24 89-16,0 0-89 0,-9-24 89 0,-9-4-89 16,18 28 73-16,0 0-73 0,-19-24 74 0,1 17-74 15,18 7 64-15,0 0-64 0,-17 7 65 0,-6 9-65 16,23-16 64-16,0 0-64 0,-23 32 64 0,0 13-64 0,23-45 52 16,0 0-52-16,-16 61 53 0,7 10-53 0,9-71 43 15,0 0-43-15,-3 69 44 0,5-10-44 0,-2-59 35 0,0 0-35 16,12 48 35-16,14-11-35 0,-26-37 27 0,0 0-27 15,39 22 28-15,16-13-28 0,-55-9 18 0,0 0-18 16,63-3 19-16,6-13-19 0,-2 2-1783 0</inkml:trace>
  <inkml:trace contextRef="#ctx0" brushRef="#br0" timeOffset="58">21336 7639 1569 0,'0'0'0'0,"-9"5"0"0,-16 10 0 16,25-15 60-16,0 0-60 0,-31 28 61 0,-6 10-61 16,37-38 64-16,0 0-64 0,-34 50 64 0,9 8-64 15,25-58 80-15,0 0-80 0,-14 53 80 0,13-1-80 0,1-52 42 16,0 0-42-16,14 43 43 0,17-6-43 0,-31-37 30 16,0 0-30-16,43 22 30 0,15-13-30 0,-58-9 22 15,0 0-22-15,76-7 23 0,17-12-23 0,-93 19 18 16,0 0-18-16,90-35 18 0,-10-10-18 0,-80 45 14 15,0 0-14-15,76-57 14 0,-2-17-14 0,-74 74 14 0,0 0-14 16,58-80 14-16,-25 4-14 0,-33 76 11 0,0 0-11 16,9-81 11-16,-21-8-11 0,12 89 10 0,0 0-10 15,-27-86 10-15,-1 1-10 0,28 85 9 0,0 0-9 16,-26-67 10-16,3 27-10 0,23 40 17 0,0 0-17 16,-20-21 18-16,8 12-18 0,12 9 28 0,0 0-28 0,-14 9 28 15,2 15-28-15,12-24 28 0,0 0-28 0,-9 49 29 16,5 23-29-16,4-72 30 0,0 0-30 0,5 82 31 15,13-3-31-15,-18-79 26 0,0 0-26 0,25 85 26 16,3 9-26-16,-28-94 22 0,0 0-22 0,28 91 23 16,-3-1-23-16,-25-90 16 0,0 0-16 0,30 73 16 15,3-23-16-15,-33-50 2 0,0 0-2 0,41 31 2 16,8-20-2-16,-49-11-1 0,0 0 1 0,48-12-1 16,-6-20 1-16,-1-2-1936 0</inkml:trace>
  <inkml:trace contextRef="#ctx0" brushRef="#br0" timeOffset="59">21766 7616 1513 0,'0'0'0'0,"0"0"0"0,-15 19 0 16,15-19 6-16,0 0-6 0,-11 16 7 0,11-8-7 16,0-8 3-16,0 0-3 0,19 0 3 0,25-8-3 0,-44 8 39 15,0 0-39-15,59-16 40 0,15-3-40 0,-74 19 45 16,0 0-45-16,74-21 45 0,-11 1-45 0,-63 20 45 15,0 0-45-15,57-21 45 0,-3-3-45 0,1-1-1284 0</inkml:trace>
  <inkml:trace contextRef="#ctx0" brushRef="#br0" timeOffset="60">23257 7106 1502 0,'0'0'0'0,"0"0"0"0,0 12 0 16,0-12 7-16,0 0-7 0,2 21 8 0,3 15-8 15,-5-36 53-15,0 0-53 0,9 57 54 0,5 31-54 16,-14-88 58-16,0 0-58 0,14 90 59 0,5-7-59 0,-19-83 69 16,0 0-69-16,20 85 69 0,-1 0-69 0,-19-85 58 15,0 0-58-15,14 76 59 0,-3-10-59 0,-11-66 65 16,0 0-65-16,9 52 66 0,-2-19-66 0,-7-33 47 15,0 0-47-15,7 12 48 0,7-16-48 0,-14 4 37 0,0 0-37 16,25-26 38-16,12-29-38 0,-37 55 26 0,0 0-26 16,46-61 26-16,3 1-26 0,-49 60 17 0,0 0-17 15,63-45 18-15,17 17-18 0,-80 28 16 0,0 0-16 16,84-12 16-16,-9 12-16 0,-75 0 11 0,0 0-11 16,60 12 12-16,-18 16-12 0,-42-28 10 0,0 0-10 0,23 41 11 15,-23 11-11-15,0-52 8 0,0 0-8 0,-23 52 8 16,-23-3-8-16,46-49 6 0,0 0-6 0,-74 33 7 15,-30-9-7-15,104-24 5 0,0 0-5 0,-101 15 5 16,15-9-5-16,86-6 2 0,0 0-2 0,-67-9 3 16,21-24-3-16,46 33-6 0,0 0 6 0,-25-48-5 15,24-17 5-15,1 1-1810 0</inkml:trace>
  <inkml:trace contextRef="#ctx0" brushRef="#br0" timeOffset="61">24509 7514 1300 0,'0'0'0'0,"-9"-3"0"0,-10-1 0 0,19 4 1 0,0 0-1 16,-21-5 1-16,-4-7-1 0,25 12 4 0,0 0-4 15,-26-9 5-15,-3 9-5 0,29 0 36 0,0 0-36 16,-30 12 37-16,0 13-37 0,30-25 60 0,0 0-60 16,-22 36 60-16,6 12-60 0,16-48 61 0,0 0-61 0,-7 52 62 15,8 5-62-15,-1-57 55 0,0 0-55 0,9 49 56 16,4-13-56-16,-13-36 42 0,0 0-42 0,10 24 42 15,-3-11-42-15,-7-13 37 0,0 0-37 0,11 3 37 16,6-6-37-16,-17 3 28 0,0 0-28 0,25-25 29 16,10-18-29-16,-35 43 24 0,0 0-24 0,37-52 24 15,-3 4-24-15,-34 48 18 0,0 0-18 0,28-45 19 16,-8 7-19-16,-20 38 17 0,0 0-17 0,12-28 17 16,-3 12-17-16,-9 16 14 0,0 0-14 0,7-5 15 15,2 14-15-15,-9-9 13 0,0 0-13 0,14 14 13 0,5 10-13 16,-19-24 11-16,0 0-11 0,21 24 11 0,-3-5-11 15,-18-19 9-15,0 0-9 0,14 16 9 0,-2-8-9 16,-12-8 7-16,0 0-7 0,15 4 7 0,2-2-7 16,-17-2 4-16,0 0-4 0,25-6 5 0,7-9-5 15,-32 15 5-15,0 0-5 0,31-16 6 0,-8 6-6 16,-23 10 4-16,0 0-4 0,27-7 5 0,10 2-5 16,-37 5 5-16,0 0-5 0,39 0 5 0,-8 8-5 15,-31-8 4-15,0 0-4 0,25 18 5 0,-4 9-5 0,-21-27 6 16,0 0-6-16,9 31 6 0,-7 6-6 0,-2-37 8 15,0 0-8-15,-4 33 8 0,1-16-8 0,3-17 8 16,0 0-8-16,-4 10 9 0,4-10-9 0,0 0 11 0,0 0-11 16,0-10 12-16,11-19-12 0,-11 29 15 0,0 0-15 15,14-40 15-15,7 7-15 0,-21 33 14 0,0 0-14 16,23-33 14-16,-4 9-14 0,-19 24 11 0,0 0-11 16,20-19 11-16,1 3-11 0,-21 16 10 0,0 0-10 15,30-5 10-15,14 2-10 0,-44 3 8 0,0 0-8 16,44 12 8-16,-10 12-8 0,-34-24 9 0,0 0-9 0,23 31 9 15,-8 11-9-15,-15-42 13 0,0 0-13 0,11 36 14 16,-2 4-14-16,-9-40 13 0,0 0-13 0,9 33 14 16,12-16-14-16,0 2-1804 0</inkml:trace>
  <inkml:trace contextRef="#ctx0" brushRef="#br0" timeOffset="62">25797 7466 1726 0,'0'0'0'0,"-7"0"0"0,-13 0 0 16,20 0 72-16,0 0-72 0,-30 0 73 0,-3 5-73 15,33-5 89-15,0 0-89 0,-35 10 89 0,-2 4-89 16,37-14 45-16,0 0-45 0,-34 23 45 0,4 4-45 16,30-27 23-16,0 0-23 0,-23 33 24 0,11-5-24 15,12-28 17-15,0 0-17 0,3 29 17 0,19 1-17 16,-22-30 13-16,0 0-13 0,31 24 14 0,5-10-14 0,-36-14 12 15,0 0-12-15,40 1 13 0,4-13-13 0,-44 12 5 16,0 0-5-16,46-27 6 0,-2-11-6 0,-44 38 2 16,0 0-2-16,42-58 3 0,-8-16-3 0,-34 74 1 15,0 0-1-15,19-86 1 0,-15-27-1 0,-4 113 4 0,0 0-4 16,-9-109 4-16,-14 3-4 0,23 106 7 0,0 0-7 16,-25-93 8-16,3 13-8 0,22 80 12 15,0 0-12-15,-22-60 12 0,7 27-12 0,15 33 22 0,0 0-22 16,-15 0 23-16,-2 28-23 0,17-28 27 0,0 0-27 0,-9 50 28 15,7 17-28-15,2-67 25 0,0 0-25 0,5 70 25 16,8 6-25-16,-13-76 25 0,0 0-25 0,23 81 25 16,10 16-25-16,-33-97 24 0,0 0-24 0,44 93 24 15,13-13-24-15,-57-80 19 0,0 0-19 0,62 76 20 16,1-7-20-16,-1 1-1908 0</inkml:trace>
  <inkml:trace contextRef="#ctx0" brushRef="#br0" timeOffset="63">26481 7396 1547 0,'0'0'0'0,"0"0"0"0,0 0 0 0,0 0 12 16,0 0-12-16,-7-12 12 0,-12 5-12 0,19 7 73 0,0 0-73 15,-30-1 74-15,-13 6-74 0,43-5 45 0,0 0-45 16,-44 19 46-16,9 15-46 0,35-34 43 0,0 0-43 16,-32 44 44-16,11-1-44 0,21-43 53 0,0 0-53 15,-12 42 54-15,8-11-54 0,4-31 41 0,0 0-41 0,2 24 41 16,5-7-41-16,-7-17 35 0,0 0-35 0,14 7 36 15,11-5-36-15,-25-2 28 0,0 0-28 0,37-9 28 16,12-12-28-16,-49 21 18 0,0 0-18 0,53-27 19 16,-7-15-19-16,-46 42 13 0,0 0-13 0,35-43 14 15,-12 1-14-15,-23 42 9 0,0 0-9 0,18-19 10 16,-2 25-10-16,-16-6 17 0,0 0-17 0,16 31 17 16,3 22-17-16,-19-53 17 0,0 0-17 0,21 80 18 15,2 32-18-15,-23-112 18 0,0 0-18 0,20 118 18 16,-8-2-18-16,-12-116 20 0,0 0-20 0,2 116 20 15,-15-3-20-15,13-113 17 0,0 0-17 0,-33 103 17 16,-22-25-17-16,55-78 12 0,0 0-12 0,-79 59 13 16,-20-14-13-16,99-45 9 0,0 0-9 0,-95 24 10 0,19-24-10 15,76 0 7-15,0 0-7 0,-62-20 7 0,15-20-7 16,47 40 4-16,0 0-4 0,-36-64 5 0,12-33-5 16,24 97 1-16,0 0-1 0,-7-94 1 0,21 6-1 15,-14 88-2-15,0 0 2 0,35-76-1 0,20 12 1 16,-4 2-1845-16</inkml:trace>
  <inkml:trace contextRef="#ctx0" brushRef="#br0" timeOffset="64">26763 7457 1435 0,'0'0'0'0,"0"0"0"0,-12-16 0 0,12 16 24 0,0 0-24 16,-12-20 24-16,-1-5-24 0,13 25 23 0,0 0-23 15,-10-19 24-15,-1 11-24 0,11 8 43 0,0 0-43 0,-14 0 44 16,-7 8-44-16,21-8 48 0,0 0-48 0,-19 21 48 16,6 14-48-16,13-35 43 0,0 0-43 0,-3 36 44 15,10 2-44-15,-7-38 37 0,0 0-37 0,10 35 38 16,1-11-38-16,-11-24 32 0,0 0-32 0,11 16 33 16,-1-6-33-16,-10-10 24 0,0 0-24 0,18 2 24 15,8-9-24-15,-26 7 16 0,0 0-16 0,32-16 17 16,5-10-17-16,-37 26 13 0,0 0-13 0,32-34 14 15,-15-8-14-15,-17 42 13 0,0 0-13 0,9-36 13 16,-3 12-13-16,-6 24 13 0,0 0-13 0,10-7 14 16,9 17-14-16,-19-10 12 0,0 0-12 0,30 24 13 0,11 13-13 15,-41-37 13-15,0 0-13 0,42 41 13 0,-6-10-13 16,-36-31 12-16,0 0-12 0,28 24 12 0,-7-6-12 16,-21-18 11-16,0 0-11 0,19 7 11 0,-1-6-11 15,-18-1 10-15,0 0-10 0,27-8 10 0,6-16-10 16,-33 24 13-16,0 0-13 0,30-37 13 0,-9-8-13 15,-21 45 12-15,0 0-12 0,18-48 13 0,1-9-13 0,-19 57 13 16,0 0-13-16,18-49 13 0,-8 22-13 0,-10 27 12 16,0 0-12-16,11-4 12 0,5 23-12 0,-16-19 11 15,0 0-11-15,18 36 11 0,-1 22-11 0,-17-58 9 16,0 0-9-16,16 60 9 0,-5 9-9 0,-11-69 10 16,0 0-10-16,8 76 10 0,-2 21-10 0,-6-97 8 0,0 0-8 15,3 99 8-15,-1-4-8 0,-2-95 6 0,0 0-6 16,-2 82 7-16,-8-17-7 0,10-65 1 0,0 0-1 15,-14 59 2-15,-2-14-2 0,16-45 0 0,0 0 0 0,-9 24 0 16,9-24 0-16,0 0-11 0,0 0 11 0,16-29-10 16,0-23 10-16,-16 52-41 0,0 0 41 0,17-67-40 15,1-18 40-15,-18 85-62 0,0 0 62 0,14-94-62 16,-7-15 62-16,-7 109-33 0,0 0 33 0,4-102-33 16,-4 10 33-16,0 92-8 0,0 0 8 0,1-84-7 15,6 11 7-15,-7 73 0 0,0 0 0 0,8-57 0 16,-3 22 0-16,-5 35 8 0,0 0-8 0,10-17 8 15,10 8-8-15,-20 9 28 0,0 0-28 0,35 12 29 16,20 25-29-16,-55-37 45 0,0 0-45 0,53 48 46 0,-22 9-46 16,-31-57 46-16,0 0-46 0,11 49 46 0,-32-8-46 15,21-41 32-15,0 0-32 0,-37 38 32 0,-14 0-32 16,51-38 10-16,0 0-10 0,-50 35 10 0,13-9-10 16,37-26 4-16,0 0-4 0,-23 10 4 0,18-22-4 15,0 0-1779-15</inkml:trace>
  <inkml:trace contextRef="#ctx0" brushRef="#br0" timeOffset="65">29141 6972 998 0,'0'0'0'0,"0"0"0"0,0 0 0 15,0 0 46-15,0 0-46 0,-3-15 47 0,-18-1-47 16,21 16 79-16,0 0-79 0,-30-8 80 0,-8 8-80 16,38 0 62-16,0 0-62 0,-38 12 62 0,-3 7-62 15,41-19 42-15,0 0-42 0,-35 29 43 16,7 1-43-16,28-30 51 0,0 0-51 0,-20 34 52 0,8 6-52 15,12-40 50-15,0 0-50 0,-2 42 50 0,11-6-50 16,-9-36 39-16,0 0-39 0,25 31 40 0,13 5-40 0,-38-36 31 16,0 0-31-16,50 45 31 0,12 16-31 0,-62-61 25 15,0 0-25-15,58 64 26 0,-11-7-26 0,-47-57 34 16,0 0-34-16,34 50 34 0,-18-10-34 0,-16-40 37 16,0 0-37-16,-6 31 37 0,-20-10-37 0,26-21 32 0,0 0-32 15,-44 12 33-15,-16-12-33 0,60 0 30 0,0 0-30 16,-60-5 30-16,12-7-30 0,48 12 22 0,0 0-22 15,-38-19 23-15,13-9-23 0,25 28 6 0,0 0-6 0,-9-33 7 16,14-8-7-16,-5 41 0 0,0 0 0 0,23-38 1 16,20 8-1-16,-43 30-1 0,0 0 1 0,63-28-1 15,27 8 1-15,-90 20-11 0,0 0 11 0,94-21-10 16,-12-7 10-16,-82 28-22 0,0 0 22 0,83-29-21 16,6 3 21-16,-89 26-11 0,0 0 11 0,84-26-10 15,-11 2 10-15,-73 24-3 0,0 0 3 0,52-28-2 16,-23 0 2-16,-29 28 0 0,0 0 0 0,7-27 1 15,-20-3-1-15,13 30 2 0,0 0-2 0,-26-21 3 16,-11 11-3-16,37 10 6 0,0 0-6 0,-39 4 6 16,-2 11-6-16,41-15 12 0,0 0-12 0,-31 24 12 15,13 13-12-15,18-37 16 0,0 0-16 0,-7 41 16 0,9 15-16 16,-2-56 14-16,0 0-14 0,12 53 15 0,13-3-15 16,-25-50 13-16,0 0-13 0,32 42 14 0,1-11-14 15,-33-31 10-15,0 0-10 0,32 21 11 0,-6-19-11 16,-26-2 9-16,0 0-9 0,32-9 10 0,10-20-10 15,-42 29 7-15,0 0-7 0,41-45 8 0,-4-7-8 16,-37 52 6-16,0 0-6 0,32-49 6 0,-6 13-6 0,-26 36 5 16,0 0-5-16,20-24 5 0,-8 11-5 0,-12 13 2 15,0 0-2-15,23 0 2 0,16 9-2 0,-39-9 2 16,0 0-2-16,35 24 3 0,-14 20-3 0,-21-44 3 16,0 0-3-16,9 53 4 0,-5-1-4 0,-4-52 4 15,0 0-4-15,0 49 5 0,-2-13-5 0,2-36 6 16,0 0-6-16,0 24 7 0,0-12-7 0,0-12 6 0,0 0-6 15,0 0 6-15,7 0-6 0,-7 0 5 0,0 0-5 16,10-12 5-16,10-21-5 0,-20 33 4 0,0 0-4 16,23-39 4-16,0-10-4 0,-23 49 1 0,0 0-1 15,23-48 1-15,-4 15-1 0,-19 33 0 0,0 0 0 0,14-23 0 16,-5 15 0-16,-9 8-1 0,0 0 1 0,12 12 0 16,8 21 0-16,-20-33-1 0,0 0 1 0,19 46 0 15,-1 4 0-15,-18-50 0 0,0 0 0 0,17 49 0 16,1-9 0-16,-18-40 0 0,0 0 0 0,12 27 0 15,-3-14 0-15,-9-13 1 0,0 0-1 0,9 5 2 16,5-7-2-16,-14 2 4 0,0 0-4 0,27-10 4 16,15-11-4-16,-42 21 4 0,0 0-4 0,42-30 5 15,-10-1-5-15,-32 31 4 0,0 0-4 0,23-45 5 16,-4-7-5-16,-19 52 4 0,0 0-4 0,16-43 4 0,-5 21-4 16,-11 22 3-16,0 0-3 0,10-11 3 0,-1 10-3 15,-9 1 2-15,0 0-2 0,18 12 3 0,8 21-3 16,-26-33 1-16,0 0-1 0,28 36 1 0,1-3-1 15,-29-33 0-15,0 0 0 0,30 27 1 0,1-6-1 16,-31-21 0-16,0 0 0 0,41 7 0 0,12-9 0 16,-53 2 0-16,0 0 0 0,48-8 0 0,-15-4 0 0,-33 12 0 15,0 0 0-15,28-18 1 0,-1-16-1 0,-27 34 2 16,0 0-2-16,19-38 2 0,-12 1-2 0,-7 37 5 16,0 0-5-16,2-31 5 0,-4 10-5 0,2 21 8 15,0 0-8-15,-2-12 8 0,2 12-8 0,0 0 7 16,0 0-7-16,2 24 8 0,-2 18-8 0,0-42 6 0,0 0-6 15,0 52 7-15,2 3-7 0,-2-55 6 0,0 0-6 16,3 52 7-16,6-10-7 0,-9-42 4 0,0 0-4 16,9 29 4-16,-5-10-4 0,-4-19 2 0,0 0-2 15,0 0 3-15,0 0-3 0,0 0-1815 0</inkml:trace>
  <inkml:trace contextRef="#ctx0" brushRef="#br0" timeOffset="66">31168 6884 1659 0,'0'0'0'0,"0"0"0"16,-2-12 0-16,2 12 42 0,0 0-42 0,-7-9 42 15,-2-1-42-15,9 10 58 0,0 0-58 0,-9-5 59 16,6-2-59-16,3 7 11 0,0 0-11 0,2-5 11 0,1-4-11 16,-3 9 0-16,0 0 0 0,4-7 0 0,-4 7 0 15,0 0-1352-15</inkml:trace>
  <inkml:trace contextRef="#ctx0" brushRef="#br0" timeOffset="67">31422 6981 1110 0,'0'0'0'0,"-5"12"0"15,-8 25 0-15,13-37 2 0,0 0-2 0,-17 39 2 16,-8 6-2-16,25-45 25 0,0 0-25 0,-18 52 26 16,11 9-26-16,7-61 37 0,0 0-37 0,9 69 37 15,16-1-37-15,-25-68 45 0,0 0-45 0,37 58 46 16,5-14-46-16,-42-44 44 0,0 0-44 0,39 29 44 0,-11-6-44 16,-28-23 40-16,0 0-40 0,21 12 40 0,-7-11-40 15,-14-1 43-15,0 0-43 0,23-10 44 0,18-14-44 16,-41 24 42-16,0 0-42 0,37-37 42 0,-9-9-42 15,-28 46 34-15,0 0-34 0,14-54 35 0,-14-6-35 16,0 60 36-16,0 0-36 0,-10-56 37 0,-8 23-37 16,18 33 32-16,0 0-32 0,-23-15 32 0,0 22-32 15,23-7 31-15,0 0-31 0,-17 24 32 0,-1 21-32 0,18-45 24 16,0 0-24-16,-11 52 24 0,10-7-24 0,1-45 18 16,0 0-18-16,5 40 19 0,5-15-19 0,-10-25 13 15,0 0-13-15,15 20 14 0,-1-8-14 0,-14-12 9 16,0 0-9-16,21 8 10 0,9-4-10 0,-30-4 6 0,0 0-6 15,37-9 6-15,7-10-6 0,-44 19 4 0,0 0-4 16,41-26 5-16,-11-10-5 0,-30 36 10 0,0 0-10 16,15-44 10-16,-16-11-10 0,1 55 15 0,0 0-15 15,-18-50 16-15,-15 14-16 0,33 36 19 0,0 0-19 16,-38-28 19-16,3 11-19 0,35 17 22 16,0 0-22-16,-30-7 22 0,6 7-22 0,24 0 18 0,0 0-18 0,-20 3 19 15,6 2-19-15,14-5 15 0,0 0-15 0,-9 7 16 16,2-7-16-16,7 0 10 0,0 0-10 0,0 0 10 15,0 0-10-15,0 0 7 0,0 0-7 0,7-8 7 16,11 4-7-16,-18 4 5 0,0 0-5 0,39-3 6 16,22-6-6-16,-61 9 4 0,0 0-4 0,67 2 5 15,-5 17-5-15,-62-19 3 0,0 0-3 0,50 29 4 0,-13 9-4 16,-37-38 3-16,0 0-3 0,21 45 3 0,-18 4-3 16,-3-49 4-16,0 0-4 0,-9 45 5 0,-8-9-5 15,17-36 5-15,0 0-5 0,-16 28 5 0,11-14-5 16,5-14 6-16,0 0-6 0,0 7 6 0,0-7-6 15,0 0 5-15,0 0-5 0,17-9 5 0,10-19-5 16,-27 28 4-16,0 0-4 0,28-36 5 0,-3-4-5 16,-25 40 0-16,0 0 0 0,21-36 0 0,-5 11 0 15,-16 25-1-15,0 0 1 0,12-15-1 0,-3 10 1 16,-9 5-5-16,0 0 5 0,16 5-5 0,12 21 5 0,-28-26-11 16,0 0 11-16,26 33-10 0,-8 3 10 0,-18-36-13 15,0 0 13-15,12 33-13 0,1 3 13 0,-13-36-15 16,0 0 15-16,12 25-14 0,2-13 14 0,0 3-1680 15</inkml:trace>
  <inkml:trace contextRef="#ctx0" brushRef="#br0" timeOffset="68">32456 7320 1513 0,'0'0'0'0,"0"0"0"16,-13 9 0-16,13-9 30 0,0 0-30 0,-16 15 31 15,-5 10-31-15,21-25 55 0,0 0-55 0,-23 27 56 16,4-1-56-16,19-26 74 0,0 0-74 0,-11 25 75 15,8-6-75-15,3-19 48 0,0 0-48 0,1 15 49 16,5-10-49-16,-6-5 36 0,0 0-36 0,12-3 37 16,9-9-37-16,-21 12 27 0,0 0-27 0,21-30 27 15,4-25-27-15,-25 55 27 0,0 0-27 0,20-66 28 16,-13-3-28-16,-7 69 23 0,0 0-23 0,0-69 23 16,-4-2-23-16,4 71 18 0,0 0-18 0,-5-78 19 0,-4-10-19 15,9 88 13-15,0 0-13 0,-9-80 14 0,2 23-14 16,7 57 11-16,0 0-11 0,-7-36 12 0,2 18-12 15,5 18 9-15,0 0-9 0,0 0 9 0,-4 37-9 16,4-37 7-16,0 0-7 0,-2 48 7 0,2 25-7 16,0-73 5-16,0 0-5 0,4 73 6 0,5-1-6 15,-9-72 5-15,0 0-5 0,12 66 6 0,4 1-6 16,-16-67 3-16,0 0-3 0,18 66 4 0,-1-2-4 16,-17-64 2-16,0 0-2 0,14 49 2 0,-3-25-2 0,-11-24 0 15,0 0 0-15,11 9 0 0,4-9 0 0,-15 0-20 16,0 0 20-16,20-9-19 0,6-12 19 0,-26 21-66 15,0 0 66-15,25-31-66 0,-6-9 66 0,-19 40-71 0,0 0 71 16,13-38-70-16,-10 4 70 0,-3 34-45 0,0 0 45 16,0-25-44-16,0 13 44 0,0 12-19 0,0 0 19 15,0 0-18-15,6 19 18 0,-6-19-7 0,0 0 7 16,3 30-7-16,2 13 7 0,-5-43-1 0,0 0 1 16,9 48 0-16,0-6 0 0,-9-42 0 0,0 0 0 0,12 31 0 15,1-12 0-15,-13-19 2 0,0 0-2 0,10 10 2 16,-10-10-2-16,0 0 6 0,0 0-6 0,20 4 6 15,11-13-6-15,-31 9 12 0,0 0-12 0,34-12 13 16,-11-5-13-16,-23 17 15 0,0 0-15 0,16-23 15 16,-2-10-15-16,-14 33 18 0,0 0-18 0,12-29 18 15,-3 14-18-15,-9 15 14 0,0 0-14 0,0 0 14 16,9 24-14-16,-9-24 9 0,0 0-9 0,2 27 9 16,1 8-9-16,-3-35 5 0,0 0-5 0,4 35 6 0,-3-11-6 15,-1-24 2-15,0 0-2 0,0 17 3 0,0-1-3 16,0-16 0-16,0 0 0 0,2 5 0 0,-2-5 0 15,0 0-1461-15</inkml:trace>
  <inkml:trace contextRef="#ctx0" brushRef="#br0" timeOffset="69">33041 7279 1241 0,'-5'12'0'0,"5"-12"51"16,0 0-51-16,-16 50 51 0,4 2-51 15,12-52 42-15,0 0-42 0,-6 36 43 0,6-20-43 0,0-16 28 0,0 0-28 16,0 0 29-16,14 2-29 0,-14-2 34 0,0 0-34 16,20-14 35-16,13-21-35 0,-33 35 36 0,0 0-36 15,36-47 37-15,-6-8-37 0,-30 55 36 0,0 0-36 16,23-61 36-16,-6 1-36 0,-17 60 35 0,0 0-35 0,18-61 35 16,-1-8-35-16,-17 69 28 0,0 0-28 0,20-60 28 15,-4 20-28-15,-16 40 26 0,0 0-26 0,10-24 26 16,-3 17-26-16,-7 7 30 0,0 0-30 0,6 19 31 15,-3 20-31-15,-3-39 28 0,0 0-28 0,0 49 29 16,-2-1-29-16,2-48 24 0,0 0-24 0,-1 49 25 16,1-1-25-16,0-48 21 0,0 0-21 0,3 49 22 15,1-1-22-15,-4-48 17 0,0 0-17 0,2 45 18 16,-2-14-18-16,0-31 11 0,0 0-11 0,1 23 11 16,3-11-11-16,-4-12 5 0,0 0-5 0,3 7 6 15,-3-7-6-15,0 0 0 0,0 0 0 0,9-5 1 16,4-7-1-16,-13 12-2 0,0 0 2 0,14-14-1 0,0 2 1 15,-14 12-6-15,0 0 6 0,14-6-5 0,0 3 5 16,-14 3-10-16,0 0 10 0,14 3-9 0,2 4 9 16,-16-7-12-16,0 0 12 0,16 9-11 0,-2 3 11 15,-14-12-9-15,0 0 9 0,9 9-8 0,-9-9 8 16,0 0-7-16,0 0 7 0,9 5-6 0,-9-5 6 16,0 0-5-16,0 0 5 0,8-5-5 0,6-2 5 0,-14 7-6 15,0 0 6-15,34-12-5 0,30-9 0 16,13 7 1-16,11 14 0 15,50 50 4-15</inkml:trace>
  <inkml:trace contextRef="#ctx0" brushRef="#br0" timeOffset="70">33671 7554 1903 0,'-81'28'-3'0,"86"-35"0"16,0 0-1360-16</inkml:trace>
  <inkml:trace contextRef="#ctx0" brushRef="#br0" timeOffset="71">688 6940 591 0,'0'0'0'16,"0"0"17"-16,0 0-17 0,-5 20 17 0,1-11-17 16,4-9 29-16,0 0-29 0,0 0 30 0,0 0-30 0,0 0 29 15,0 0-29-15,9 3 29 0,-9-3-29 0,0 0 25 16,0 0-25-16,0 0 25 0,0 0-25 0,0 0 20 16,0 0-20-16,0 0 20 0,3-12-20 0,-3 12 16 0,0 0-16 15,-3-3 17-15,3 3-17 0,0 0 24 0,0 0-24 16,-5-9 24-16,5 9-24 0,0 0 24 0,0 0-24 15,0 0 25-15,-9 2-25 0,9-2 25 0,0 0-25 16,0 0 25-16,0 0-25 0,0 0 20 0,0 0-20 16,0 10 21-16,0-10-21 0,0 0 16 0,0 0-16 0,0 0 17 15,3 9-17-15,-3-9 10 0,0 0-10 0,0 7 11 16,-3 2-11-16,3-9 6 0,0 0-6 0,0 0 7 16,0 12-7-16,-4 1-780 0</inkml:trace>
  <inkml:trace contextRef="#ctx0" brushRef="#br0" timeOffset="72">628 6891 683 0,'0'0'0'0,"0"0"38"0,0 0-38 0,-9 23 39 0,9 15-39 0,0-38 27 0,0 0-27 16,5 41 28-16,4 8-28 0,-9-49 43 15,0 0-43-15,14 52 43 0,0-1-43 0,-14-51 72 0,0 0-72 16,13 59 72-16,1 17-72 0,-14-76 78 0,0 0-78 15,14 80 79-15,-5-2-79 0,-9-78 77 0,0 0-77 16,12 69 78-16,-3-10-78 0,-9-59 67 0,0 0-67 16,11 48 67-16,-8-9-67 0,-3-39 57 0,0 0-57 0,4 27 58 15,-3-11-58-15,-1-16 36 0,0 0-36 0,6 5 37 16,1-7-37-16,-7 2 18 0,0 0-18 0,5-8 19 16,0-5-19-16,-1 1-1227 0</inkml:trace>
  <inkml:trace contextRef="#ctx0" brushRef="#br0" timeOffset="73">711 6877 585 0,'0'0'0'16,"0"0"80"-16,0 0-80 0,-20-12 80 0,8 24-80 15,12-12 51-15,0 0-51 0,-9 35 52 0,4 15-52 16,5-50 68-16,0 0-68 0,0 64 68 0,0 5-68 16,0-69 63-16,0 0-63 0,9 80 63 0,8 12-63 15,-17-92 51-15,0 0-51 0,23 95 52 0,9-10-52 16,-32-85 44-16,0 0-44 0,37 74 44 0,7-8-44 0,-44-66 32 16,0 0-32-16,41 53 33 0,-9-9-33 0,-32-44 28 0,0 0-28 15,26 27 29-15,-1-13-29 0,-25-14 29 16,0 0-29-16,24-2 29 0,-4-13-29 0,-20 15 27 0,0 0-27 15,17-30 27-15,6-9-27 0,-23 39 21 0,0 0-21 16,18-56 22-16,-7-13-22 0,-11 69 29 0,0 0-29 16,3-80 29-16,-8-15-29 0,5 95 33 0,0 0-33 15,-18-88 33-15,-14 15-33 0,32 73 30 0,0 0-30 0,-35-64 31 16,-7 7-31-16,42 57 28 0,0 0-28 0,-41-45 29 16,2 18-29-16,39 27 27 0,0 0-27 0,-40-13 27 15,3 22-27-15,37-9 28 0,0 0-28 0,-35 24 29 16,3 9-29-16,32-33 22 0,0 0-22 0,-23 35 22 15,12-1-22-15,11-34 19 0,0 0-19 0,0 32 20 16,14-12-20-16,-14-20 14 0,0 0-14 0,29 19 15 16,15-7-15-16,-44-12 12 0,0 0-12 0,51 4 12 15,2-4-12-15,-53 0 9 0,0 0-9 0,58-7 10 16,-3-14-10-16,-55 21 8 0,0 0-8 0,54-24 9 16,-8 2-9-16,-46 22 7 0,0 0-7 0,48-23 7 0,-2 1-7 15,-46 22 3-15,0 0-3 0,46-13 4 0,-1 20-4 16,-45-7 2-16,0 0-2 0,36 16 2 0,-4 13-2 15,-32-29 1-15,0 0-1 0,22 31 2 0,-9 4-2 16,-13-35 1-16,0 0-1 0,10 38 2 0,-1 9-2 16,-9-47 2-16,0 0-2 0,9 43 2 0,-4-13-2 15,-5-30 4-15,0 0-4 0,7 19 4 0,2-19-4 16,-9 0 5-16,0 0-5 0,11-13 5 0,10-19-5 0,-21 32 5 16,0 0-5-16,19-40 6 0,8 3-6 0,-27 37 5 15,0 0-5-15,23-32 5 0,0-5-5 0,-23 37 4 16,0 0-4-16,26-27 5 0,11 6-5 0,-37 21 4 0,0 0-4 15,39-9 5-15,2 14-5 0,-41-5 4 0,0 0-4 16,37 16 4-16,-2 12-4 0,-35-28 4 0,0 0-4 16,25 45 5-16,-8 8-5 0,-17-53 4 0,0 0-4 15,13 59 4-15,-13-2-4 0,0-57 0 0,0 0 0 0,1 49 1 16,6-16-1-16,-7-33 0 0,0 0 0 0,14 12 0 16,9-21 0-16,0 0-1606 0</inkml:trace>
  <inkml:trace contextRef="#ctx0" brushRef="#br0" timeOffset="74">2055 7325 1390 0,'0'0'0'0,"5"-1"0"16,13-11 0-16,-18 12 27 0,0 0-27 0,19-16 27 0,2-12-27 15,-21 28 59-15,0 0-59 0,20-29 59 0,-8 1-59 16,-12 28 84-16,0 0-84 0,9-27 84 0,-13 1-84 15,4 26 50-15,0 0-50 0,-5-19 50 0,0 6-50 16,5 13 38-16,0 0-38 0,-21 0 38 0,-25 13-38 16,46-13 33-16,0 0-33 0,-50 27 33 0,13 10-33 15,37-37 28-15,0 0-28 0,-21 48 29 0,16 13-29 16,5-61 29-16,0 0-29 0,19 60 30 0,22-3-30 0,-41-57 18 16,0 0-18-16,58 42 18 0,14-11-18 0,-72-31 9 15,0 0-9-15,76 17 10 0,2-5-10 0,-78-12 3 16,0 0-3-16,76 0 4 0,-4-12-4 0,-3 0-1553 15</inkml:trace>
  <inkml:trace contextRef="#ctx0" brushRef="#br0" timeOffset="75">2822 7126 1031 0,'0'0'0'0,"0"0"0"0,14 49 0 16,-14-49 56-16,0 0-56 0,11 48 56 0,-2 16-56 0,-9-64 62 16,0 0-62-16,3 70 63 0,-3-5-63 0,0-65 88 15,0 0-88-15,2 56 88 0,7-16-88 0,-9-40 58 16,0 0-58-16,16 27 58 0,0-9-58 0,-16-18 44 0,0 0-44 15,26 3 45-15,13-15-45 0,-39 12 33 0,0 0-33 16,37-24 34-16,3-20-34 0,-40 44 26 0,0 0-26 16,38-50 27-16,-3-9-27 0,-35 59 20 0,0 0-20 15,32-50 20-15,-1 23-20 0,-31 27 20 0,0 0-20 16,36-7 20-16,9 26-20 0,-45-19 17 0,0 0-17 16,55 32 17-16,12 5-17 0,-67-37 14 0,0 0-14 0,67 40 14 15,-3-11-14-15,-64-29 14 0,0 0-14 0,46 23 15 16,-18-13-15-16,-28-10 12 0,0 0-12 0,21-5 13 15,-12-16-13-15,-9 21 11 0,0 0-11 0,5-33 12 16,-10-10-12-16,5 43 12 0,0 0-12 0,-9-43 13 16,-5 6-13-16,14 37 11 0,0 0-11 0,-13-29 11 15,-1-1-11-15,14 30 10 0,0 0-10 0,-8-22 11 16,2 8-11-16,6 14 7 0,0 0-7 0,0 0 7 16,20 10-7-16,-3 1-1493 0</inkml:trace>
  <inkml:trace contextRef="#ctx0" brushRef="#br0" timeOffset="76">3990 7223 1345 0,'0'0'0'0,"-7"-8"0"0,-18-8 0 16,25 16 5-16,0 0-5 0,-28-21 5 0,-9 9-5 0,37 12 9 15,0 0-9-15,-41 0 9 0,6 5-9 0,35-5 5 16,0 0-5-16,-35 21 6 0,10 14-6 0,25-35 22 15,0 0-22-15,-21 45 23 0,7 7-23 0,14-52 29 16,0 0-29-16,-4 48 29 0,13-10-29 0,-9-38 33 0,0 0-33 16,12 31 34-16,11-13-34 0,-23-18 27 0,0 0-27 15,32 7 27-15,9-19-27 0,-41 12 22 0,0 0-22 16,46-21 23-16,-6-16-23 0,-40 37 20 0,0 0-20 16,35-39 20-16,-12-10-20 0,-23 49 20 0,0 0-20 0,14-40 21 15,-10 16-21-15,-4 24 19 0,0 0-19 0,-4-12 20 16,4 12-20-16,0 0 18 0,0 0-18 0,0 16 19 15,0 23-19-15,0-39 15 0,0 0-15 0,9 49 16 16,9 3-16-16,-18-52 13 0,0 0-13 0,26 48 14 16,3-6-14-16,-29-42 8 0,0 0-8 0,26 27 9 15,6-14-9-15,-32-13 6 0,0 0-6 0,26 0 7 16,-6-13-7-16,-20 13 5 0,0 0-5 0,21-22 5 16,-7-7-5-16,-14 29 5 0,0 0-5 0,14-32 5 15,-5-1-5-15,-9 33 5 0,0 0-5 0,9-29 6 16,-1-2-6-16,-8 31 8 0,0 0-8 0,9-16 9 15,0 27-9-15,-9-11 9 0,0 0-9 0,18 15 9 0,5 6-9 16,-23-21 8-16,0 0-8 0,23 21 8 0,3-9-8 16,-26-12 5-16,0 0-5 0,23 5 6 0,5-7-6 15,-28 2 4-15,0 0-4 0,23-15 4 0,-2-15-4 16,-21 30 3-16,0 0-3 0,20-31 3 0,-3 0-3 0,-17 31 3 16,0 0-3-16,13-26 4 0,-3 2-4 0,-10 24 5 15,0 0-5-15,9-23 5 0,-5 13-5 16,-4 10 6-16,0 0-6 0,0 0 6 0,8 21-6 15,-8-21 9-15,0 0-9 0,6 41 10 0,4 35-10 0,-10-76 15 16,0 0-15-16,16 89 15 0,-2-4-15 0,-14-85 22 16,0 0-22-16,18 86 23 0,-7 6-23 0,-11-92 36 15,0 0-36-15,3 90 36 0,-17-11-36 0,14-79 39 0,0 0-39 16,-23 64 39-16,-9-10-39 0,32-54 31 0,0 0-31 16,-49 45 32-16,-27-9-32 0,76-36 19 0,0 0-19 15,-78 19 19-15,11-19-19 0,0-3-1725 0</inkml:trace>
  <inkml:trace contextRef="#ctx0" brushRef="#br0" timeOffset="77">0 8864 1680 0,'0'0'7'15,"28"0"0"-15,36-5-7 16,22-11 0-16,22-8-2 16,22-12 1-16,20-9 1 15,-150 45-2-15,0 0 2 0,177-59-2 0,34-7 2 16,-211 66 0-16,0 0 0 0,235-69 1 0,8 8-1 0,-243 61 2 15,0 0-2-15,263-60 2 0,12-10-2 0,-275 70 11 16,0 0-11-16,288-74 12 0,10 0-12 0,-298 74 26 16,0 0-26-16,300-66 27 0,-2 16-27 0,-298 50 31 15,0 0-31-15,256-42 32 0,-38 9-32 0,-218 33 25 0,0 0-25 16,171-27 26-16,-58 6-26 0,-113 21 18 0,0 0-18 16,62-12 18-16,-43 5-18 0,-19 7 5 0,0 0-5 15,-35 3 6-15,-62 13-6 0,97-16 0 0,0 0 0 0,-130 24 0 16,-38 11 0-16,168-35-10 0,0 0 10 0,-212 55-9 15,-40 25 9-15,0-3-1373 0</inkml:trace>
  <inkml:trace contextRef="#ctx0" brushRef="#br0" timeOffset="78">386 9303 1241 0,'7'6'0'0,"-7"-6"41"0,0 0-41 0,52 14 41 15,37-9-41-15,-89-5 9 0,0 0-9 0,122-16 10 0,37-17-10 16,-159 33 37-16,0 0-37 0,208-53 37 0,53-24-37 16,-261 77 52-16,0 0-52 0,293-84 53 0,23 2-53 15,-316 82 57-15,0 0-57 0,317-79 58 0,-6-13-58 16,-311 92 49-16,0 0-49 0,298-87 50 0,-13 6-50 16,-285 81 56-16,0 0-56 0,256-71 56 0,-42 14-56 15,-214 57 41-15,0 0-41 0,185-54 42 0,-28 3-42 0,-157 51 19 16,0 0-19-16,118-65 19 0,-37-12-19 0,4 0-1416 15</inkml:trace>
  <inkml:trace contextRef="#ctx0" brushRef="#br0" timeOffset="79">1744 12081 1048 0,'23'-22'0'16,"-23"22"54"-16,0 0-54 0,59-32 55 0,36-6-55 15,-95 38 23-15,0 0-23 0,116-39 24 0,25-5-24 16,-141 44 52-16,0 0-52 0,157-41 53 0,16 8-53 15,-173 33 58-15,0 0-58 0,180-35 58 0,-12 6-58 0,-168 29 44 16,0 0-44-16,139-14 45 0,-44 21-45 0,-95-7 32 16,0 0-32-16,67 10 33 0,-31-3-33 0,-36-7 13 15,0 0-13-15,10 11 13 0,-19 4-13 0,-1 1-1144 16</inkml:trace>
  <inkml:trace contextRef="#ctx0" brushRef="#br0" timeOffset="80">2265 12026 1160 0,'12'38'0'0,"-12"-38"78"0,0 0-78 0,23 79 79 16,4 18-79-16,-27-97 58 0,0 0-58 0,31 101 59 15,-4-4-59-15,-27-97 4 0,0 0-4 0,24 91 5 16,1-1-5-16,-25-90-2 0,0 0 2 0,20 66-1 15,-6-33 1-15,3 0-1020 0</inkml:trace>
  <inkml:trace contextRef="#ctx0" brushRef="#br0" timeOffset="81">2711 11820 1278 0,'0'0'0'0,"0"17"0"0,5 26 0 15,-5-43 0-15,0 0 0 0,4 54 0 0,-4 1 0 16,0-55-1-16,0 0 1 0,-4 63 0 0,8 8 0 0,-4-71 29 16,0 0-29-16,5 76 30 0,2-2-30 0,-7-74 63 15,0 0-63-15,11 68 63 0,-2-13-63 0,-9-55 67 16,0 0-67-16,8 54 68 0,7-6-68 0,-15-48 49 0,0 0-49 16,14 38 49-16,2-21-49 0,-16-17 27 0,0 0-27 15,19-3 27-15,-1-18-27 0,-18 21 10 0,0 0-10 16,23-31 10-16,3-5-10 0,-26 36 1 0,0 0-1 15,28-35 2-15,2 6-2 0,-30 29 0 0,0 0 0 16,37-18 0-16,13 15 0 0,-50 3-1 0,0 0 1 0,49 12 0 16,0 9 0-16,-49-21-1 0,0 0 1 0,46 28-1 15,-2-4 1-15,-44-24-2 0,0 0 2 0,43 19-2 16,-3-12 2-16,-40-7-2 0,0 0 2 0,41-5-2 16,-1-15 2-16,-40 20-3 0,0 0 3 0,41-25-3 15,-9-7 3-15,-32 32 0 0,0 0 0 0,21-34 0 16,-10-4 0-16,-11 38 2 0,0 0-2 0,3-33 3 15,-12 7-3-15,9 26 9 0,0 0-9 0,-9-14 9 16,-5 14-9-16,14 0 21 0,0 0-21 0,-23 21 22 16,-8 27-22-16,31-48 25 0,0 0-25 0,-32 59 25 0,7 2-25 15,25-61 23-15,0 0-23 0,-5 60 24 16,19-3-24-16,-14-57 15 0,0 0-15 0,39 45 15 0,30-7-15 16,-69-38 10-16,0 0-10 0,77 19 11 0,11-24-11 15,4 0-1417-15</inkml:trace>
  <inkml:trace contextRef="#ctx0" brushRef="#br0" timeOffset="82">5103 11771 998 0,'0'0'0'0,"-7"12"0"16,-13 14 0-16,20-26 60 0,0 0-60 0,-26 38 61 15,-2 9-61-15,28-47 72 0,0 0-72 0,-23 52 73 16,11 3-73-16,12-55 55 0,0 0-55 0,0 63 56 16,8 8-56-16,-8-71 28 0,0 0-28 0,20 62 28 15,10-14-28-15,-30-48 16 0,0 0-16 0,40 35 17 0,19-14-17 16,-59-21 13-16,0 0-13 0,65 0 13 0,5-21-13 16,-70 21 18-16,0 0-18 0,59-43 19 0,-8-23-19 15,-51 66 30-15,0 0-30 0,35-71 31 0,-12 9-31 16,-23 62 32-16,0 0-32 0,0-64 33 0,-23 1-33 15,23 63 34-15,0 0-34 0,-53-51 34 0,-28 12-34 16,81 39 28-16,0 0-28 0,-87-22 28 0,15 22-28 0,72 0 15 16,0 0-15-16,-51 9 15 0,21-1-15 0,-2 1-1296 15</inkml:trace>
  <inkml:trace contextRef="#ctx0" brushRef="#br0" timeOffset="83">6025 11015 1087 0,'0'0'0'0,"0"0"0"16,0 14 0-16,0-14 28 0,0 0-28 0,4 22 28 16,7 13-28-16,-11-35 61 0,0 0-61 0,15 57 61 15,5 33-61-15,-20-90 44 0,0 0-44 0,26 107 44 0,3 6-44 16,-29-113 45-16,0 0-45 0,26 121 46 0,-14 7-46 16,-12-128 34-16,0 0-34 0,11 130 35 0,-8-4-35 15,-3-126 14-15,0 0-14 0,0 113 15 0,6-22-15 16,-3 3-1097-16</inkml:trace>
  <inkml:trace contextRef="#ctx0" brushRef="#br0" timeOffset="84">5749 11956 1043 0,'0'0'0'0,"-9"0"0"0,-18-3 0 0,27 3 5 16,0 0-5-16,-21-7 6 0,25-2-6 0,-4 9 8 0,0 0-8 15,23-8 9-15,26-3-9 0,-49 11 4 0,0 0-4 16,62-17 5-16,1-9-5 0,-63 26 20 0,0 0-20 15,74-36 20-15,21-16-20 0,-95 52 38 0,0 0-38 16,99-61 39-16,-5-6-39 0,-94 67 47 0,0 0-47 0,86-75 47 16,-8-13-47-16,-78 88 44 0,0 0-44 15,58-95 44-15,-28-4-44 0,-30 99 33 0,0 0-33 0,16-83 33 16,-13 33-33-16,-3 50 40 0,0 0-40 0,-5-31 41 16,-4 12-41-16,9 19 40 0,0 0-40 0,-9-2 40 15,-5 14-40-15,14-12 43 0,0 0-43 0,-8 40 44 16,-1 34-44-16,9-74 42 0,0 0-42 0,-6 89 43 15,6-1-43-15,0-88 42 0,0 0-42 0,0 85 42 16,2-4-42-16,-2-81 34 0,0 0-34 0,4 83 35 16,5 9-35-16,-9-92 28 0,0 0-28 0,5 79 28 0,4-25-28 15,-9-54 26-15,0 0-26 0,12 40 26 0,7-14-26 16,-19-26 18-16,0 0-18 0,23 12 18 0,13-17-18 16,-36 5 13-16,0 0-13 0,35-14 13 0,2-9-13 15,-37 23 8-15,0 0-8 0,35-25 8 0,-7 0-8 16,-28 25 4-16,0 0-4 0,27-24 5 15,-1 12-5-15,-26 12 2 0,0 0-2 0,29-7 3 0,2 7-3 16,-31 0 1-16,0 0-1 0,36 3 1 0,1 3-1 16,-37-6 0-16,0 0 0 0,40 3 0 0,4-8 0 15,-44 5 0-15,0 0 0 0,41-10 0 0,-1-8 0 0,-40 18 0 16,0 0 0-16,29-27 0 0,-12-12 0 0,-17 39 0 16,0 0 0-16,6-43 0 0,-21 0 0 0,15 43 0 0,0 0 0 15,-21-33 0-15,-7 16 0 0,28 17 0 0,0 0 0 16,-26-5 1-16,6 12-1 0,20-7 2 0,0 0-2 15,-14 29 2-15,2 32-2 0,12-61 4 0,0 0-4 16,3 67 5-16,20-5-5 0,-23-62 7 0,0 0-7 16,37 49 7-16,13-13-7 0,-50-36 5 0,0 0-5 15,49 23 6-15,2-13-6 0,-51-10 6 0,0 0-6 0,48 0 6 16,-6-9-6-16,-42 9 1 0,0 0-1 0,44-20 1 16,-7-12-1-16,-37 32 0 0,0 0 0 0,36-46 0 15,-1-11 0-15,-35 57-1 0,0 0 1 0,32-61-1 16,-1 7 1-16,-31 54 0 0,0 0 0 0,23-41 0 15,-3 18 0-15,-20 23 1 0,0 0-1 0,21-1 2 16,-4 18-2-16,-17-17 7 0,0 0-7 0,20 29 8 16,1 18-8-16,-21-47 17 0,0 0-17 0,16 50 18 15,2-1-18-15,-18-49 12 0,0 0-12 0,21 43 12 16,-4-14-12-16,-17-29 6 0,0 0-6 0,32 23 7 0,10-11-7 16,3 0-1646-16</inkml:trace>
  <inkml:trace contextRef="#ctx0" brushRef="#br0" timeOffset="85">8862 11486 1121 0,'0'0'0'0,"-2"8"0"16,-2 15 0-16,4-23 17 0,0 0-17 0,-3 26 18 15,10-4-18-15,-7-22 64 0,0 0-64 0,9 25 64 16,10 4-64-16,-19-29 57 0,0 0-57 0,27 33 57 15,1-5-57-15,-28-28 64 0,0 0-64 0,32 24 64 16,-2 0-64-16,-30-24 63 0,0 0-63 0,31 14 63 16,1-19-63-16,-32 5 56 0,0 0-56 0,35-14 56 15,2-5-56-15,-37 19 42 0,0 0-42 0,36-18 43 16,-8-1-43-16,-28 19 35 0,0 0-35 0,26-17 35 16,3 2-35-16,-29 15 27 0,0 0-27 0,35-13 28 15,0 5-28-15,-35 8 20 0,0 0-20 0,41-7 21 0,-1 9-21 16,-40-2 18-16,0 0-18 0,48 8 19 0,5 10-19 15,-53-18 15-15,0 0-15 0,63 17 16 0,6-5-16 16,-69-12 15-16,0 0-15 0,71 5 15 0,-8-5-15 16,-63 0 13-16,0 0-13 0,46-10 13 0,-16-11-13 15,-30 21 15-15,0 0-15 0,14-28 16 0,-19-5-16 16,5 33 12-16,0 0-12 0,-18-36 12 0,-13 3-12 16,31 33 9-16,0 0-9 0,-36-33 10 0,1-5-10 0,35 38 4 15,0 0-4-15,-26-36 4 0,15 10-4 0,11 26 1 16,0 0-1-16,3-14 1 0,17 14-1 0,-3 0-1608 15</inkml:trace>
  <inkml:trace contextRef="#ctx0" brushRef="#br0" timeOffset="86">10478 11209 247 0,'0'0'0'0,"-9"-4"0"16,-11-6 0-16,20 10 173 0,0 0-173 0,-26-12 173 15,5 1-173-15,21 11 142 0,0 0-142 0,-25-6 142 0,-16 0-142 16,41 6 83-16,0 0-83 0,-44 6 83 0,4 9-83 15,40-15 51-15,0 0-51 0,-37 38 52 0,10 30-52 16,27-68 31-16,0 0-31 0,-14 72 31 0,19 1-31 16,-5-73 18-16,0 0-18 0,15 57 19 0,11-15-19 15,-26-42 11-15,0 0-11 0,32 27 11 0,3-14-11 16,-35-13 8-16,0 0-8 0,37-2 8 0,4-14-8 16,-41 16 4-16,0 0-4 0,37-29 5 0,-7-13-5 0,-30 42 4 15,0 0-4-15,17-50 5 0,-11-10-5 0,-6 60 4 16,0 0-4-16,-4-61 4 0,-5 12-4 0,9 49 5 15,0 0-5-15,-10-36 6 0,4 17-6 0,6 19 11 16,0 0-11-16,0 0 12 0,0 0-12 0,0 0 20 0,0 0-20 16,0 19 20-16,14 21-20 0,-14-40 23 0,0 0-23 15,18 48 23-15,7-3-23 0,-25-45 29 0,0 0-29 16,39 44 30-16,10-10-30 0,-49-34 26 0,0 0-26 16,49 26 26-16,-3-12-26 0,-46-14 30 0,0 0-30 15,41 5 31-15,-9-6-31 0,-32 1 28 0,0 0-28 0,26-13 29 16,-3-9-29-16,-23 22 27 0,0 0-27 0,16-26 27 15,-4-3-27-15,-12 29 28 0,0 0-28 0,9-30 29 16,0 4-29-16,-9 26 24 0,0 0-24 0,5-24 25 16,2 8-25-16,-7 16 22 0,0 0-22 0,11-1 22 15,1 11-22-15,-12-10 17 0,0 0-17 0,14 19 18 16,6-3-18-16,-20-16 14 0,0 0-14 0,21 13 15 16,-4-6-15-16,-17-7 12 0,0 0-12 0,23 4 13 15,0-8-13-15,-23 4 11 0,0 0-11 0,23-12 11 16,-5-21-11-16,-18 33 9 0,0 0-9 0,19-36 9 0,2 1-9 15,-21 35 8-15,0 0-8 0,18-26 9 0,-7 7-9 16,-11 19 11-16,0 0-11 0,12-12 11 0,-7 4-11 16,-5 8 14-16,0 0-14 0,9-9 14 0,0 6-14 15,-9 3 17-15,0 0-17 0,9 0 18 0,0-4-18 16,-9 4 20-16,0 0-20 0,0 0 20 0,8-3-20 16,-8 3 24-16,0 0-24 0,0 0 24 0,18 7-24 0,-18-7 29 15,0 0-29-15,14 12 30 0,4 14-30 0,-18-26 28 16,0 0-28-16,19 46 29 0,-1 22-29 0,-18-68 35 15,0 0-35-15,17 78 36 0,1 1-36 0,-18-79 34 0,0 0-34 16,11 80 35-16,-8-2-35 0,-3-78 23 16,0 0-23-16,-5 79 24 0,-7-4-24 0,12-75 16 15,0 0-16-15,-15 57 17 0,7-29-17 0,-1 1-1828 0</inkml:trace>
  <inkml:trace contextRef="#ctx0" brushRef="#br0" timeOffset="87">12061 11626 1827 0,'0'0'0'0,"0"7"0"15,-5 12 0-15,5-19 42 0,0 0-42 0,-16 34 43 16,-19 8-43-16,35-42 65 0,0 0-65 0,-51 43 65 16,-18-13-65-16,69-30 4 0,0 0-4 0,-76 26 5 0,-1-6-5 15,-3 3-1479-15</inkml:trace>
  <inkml:trace contextRef="#ctx0" brushRef="#br0" timeOffset="88">8431 13367 998 0,'0'0'0'0,"0"0"0"0,23-7 0 16,-23 7 195-16,0 0-195 0,20 2 195 0,4 8-195 0,-24-10 78 15,0 0-78-15,25 21 79 16,7 10-79-16,-32-31 54 0,0 0-54 0,30 41 55 0,-7 18-55 0,-23-59 50 0,0 0-50 16,14 57 51-16,-5 2-51 0,-9-59 36 0,0 0-36 15,0 59 37-15,-6 5-37 0,6-64 31 0,0 0-31 16,-8 61 32-16,-5-4-32 0,13-57 29 16,0 0-29-16,-5 43 29 0,0-19-29 0,5-24 22 0,0 0-22 15,0 0 22-15,0 0-22 0,0 0 17 0,0 0-17 0,8-27 18 16,-2-11-18-16,-6 38 14 0,0 0-14 0,9-49 14 15,-1-5-14-15,-8 54 10 0,0 0-10 0,9-62 11 16,0-11-11-16,-9 73 9 0,0 0-9 0,9-81 10 16,5-4-10-16,-14 85 7 0,0 0-7 0,18-93 8 15,1 1-8-15,-19 92 7 0,0 0-7 0,30-97 8 16,11 4-8-16,-41 93 8 0,0 0-8 0,51-78 9 16,7 21-9-16,-58 57 8 0,0 0-8 0,58-37 9 15,-8 20-9-15,-50 17 9 0,0 0-9 0,42 2 9 16,-5 15-9-16,-37-17 13 0,0 0-13 0,33 38 14 15,-1 28-14-15,-32-66 17 0,0 0-17 0,32 81 17 16,1 21-17-16,-33-102 15 0,0 0-15 0,36 122 16 0,4 26-16 16,-40-148 17-16,0 0-17 0,36 180 18 0,-8 30-18 15,-28-210 17-15,0 0-17 0,26 207 18 0,-6-16-18 16,-20-191 17-16,0 0-17 0,21 159 17 0,5-38-17 16,-26-121 8-16,0 0-8 0,29 101 8 0,-3-17-8 15,-26-84 4-15,0 0-4 0,32 61 4 0,5-32-4 16,2 1-1739-16</inkml:trace>
  <inkml:trace contextRef="#ctx0" brushRef="#br0" timeOffset="89">9985 14528 1457 0,'0'0'0'0,"0"0"0"0,9 17 0 16,-9-17 85-16,0 0-85 0,5 26 85 0,8 18-85 16,-13-44 141-16,0 0-141 0,5 55 142 0,-5 16-142 15,0-71 81-15,0 0-81 0,-2 69 82 0,1-1-82 16,1-68 13-16,0 0-13 0,0 50 14 0,0-23-14 16,0-27 12-16,0 0-12 0,3 11 13 0,6-18-13 15,-4 0-1534-15</inkml:trace>
  <inkml:trace contextRef="#ctx0" brushRef="#br0" timeOffset="90">10029 14147 1345 0,'0'0'0'16,"0"0"0"-16,0 19 0 0,0-19 27 0,0 0-27 16,0 12 28-16,0-6-28 0,0-6 8 0,0 0-8 15,0 0 9-15,15 15-9 0,-15-15 0 0,0 0 0 16,17 16 0-16,10-1 0 0,1 3-1003 0</inkml:trace>
  <inkml:trace contextRef="#ctx0" brushRef="#br0" timeOffset="91">10382 14609 1379 0,'0'0'0'0,"0"0"0"0,9 19 0 15,-9-19 0-15,0 0 0 0,9 28 0 16,0 14 0-16,-9-42 0 0,0 0 0 0,5 48 0 16,-1 6 0-16,-4-54 49 0,0 0-49 0,0 46 49 0,0-14-49 15,0-32 74-15,0 0-74 0,-4 24 74 0,4-3-74 16,0-21 72-16,0 0-72 0,4 13 72 0,-4-13-72 16,0 0 57-16,0 0-57 0,14-17 58 0,0-26-58 15,-14 43 45-15,0 0-45 0,17-59 46 0,6-8-46 16,-23 67 32-16,0 0-32 0,27-70 33 0,1 13-33 15,-28 57 23-15,0 0-23 0,35-46 24 0,2 7-24 0,-37 39 18 16,0 0-18-16,44-17 18 0,-1 21-18 0,-43-4 14 16,0 0-14-16,39 17 15 0,-6 14-15 0,-33-31 10 15,0 0-10-15,30 40 11 0,-11 5-11 0,-19-45 7 16,0 0-7-16,16 48 7 0,-2 4-7 0,-14-52 5 0,0 0-5 16,15 45 5-16,2-10-5 0,3-1-1588 0</inkml:trace>
  <inkml:trace contextRef="#ctx0" brushRef="#br0" timeOffset="92">11014 14142 1558 0,'0'0'0'0,"0"0"0"16,-13-22 0-16,13 22 63 0,0 0-63 0,-8-14 64 16,2 7-64-16,6 7 111 0,0 0-111 0,2 10 112 15,5 23-112-15,-7-33 75 0,0 0-75 0,9 50 76 16,1 25-76-16,-10-75 53 0,0 0-53 0,15 85 54 15,0 13-54-15,-15-98 41 0,0 0-41 0,18 107 42 16,2 13-42-16,-20-120 23 0,0 0-23 0,21 112 24 16,3-18-24-16,-24-94 12 0,0 0-12 0,32 72 13 0,7-23-13 15,-39-49 8-15,0 0-8 0,41 29 9 0,-10-18-9 16,-31-11-1-16,0 0 1 0,32-7 0 0,-7-14 0 16,1-1-1693-16</inkml:trace>
  <inkml:trace contextRef="#ctx0" brushRef="#br0" timeOffset="93">10978 14625 1177 0,'0'0'0'0,"0"0"0"0,11 10 0 0,-11-10 15 0,0 0-15 16,21 4 16-16,16-9-16 0,-37 5 36 0,0 0-36 15,48-13 36-15,1-2-36 0,-49 15 9 0,0 0-9 16,51-28 10-16,-6-13-10 0,-5 1-915 0</inkml:trace>
  <inkml:trace contextRef="#ctx0" brushRef="#br0" timeOffset="94">12040 13677 1334 0,'0'0'0'0,"9"-2"0"0,9-3 0 15,-18 5 22-15,0 0-22 0,30-11 22 0,12 1-22 0,-42 10 29 16,0 0-29-16,46-10 30 0,2-1-30 0,-48 11 80 16,0 0-80-16,47-10 81 0,-3-2-81 0,-44 12 56 15,0 0-56-15,44-12 57 0,6-1-57 0,-50 13 45 16,0 0-45-16,37-8 46 0,-14 3-46 0,0-1-1292 0</inkml:trace>
  <inkml:trace contextRef="#ctx0" brushRef="#br0" timeOffset="95">12139 13891 1412 0,'0'0'0'0,"4"11"0"16,1 16 0-16,-5-27 4 0,0 0-4 0,9 26 5 15,-4-8-5-15,-5-18 5 0,0 0-5 0,18 3 5 16,8-6-5-16,-26 3 57 0,0 0-57 0,37-16 58 16,9-12-58-16,-46 28 57 0,0 0-57 15,55-29 57-15,15-1-57 0,-3 3-1185 0</inkml:trace>
  <inkml:trace contextRef="#ctx0" brushRef="#br0" timeOffset="96">13919 12695 774 0,'0'0'0'0,"0"0"0"0,0 0 0 0,0 0 30 0,0 0-30 16,-2 33 30-16,-7 26-30 0,9-59 57 0,0 0-57 16,-12 66 58-16,1-4-58 0,11-62 47 0,0 0-47 15,-8 64 47-15,2 9-47 0,6-73 31 0,0 0-31 16,-3 69 32-16,3-8-32 0,0-61 24 0,0 0-24 16,1 52 24-16,-2-11-24 0,1-41 23 0,0 0-23 15,-6 33 23-15,3-14-23 0,3-19 20 0,0 0-20 0,0 16 21 16,0-9-21-16,0-7 17 0,0 0-17 0,0 0 17 15,-12-7-17-15,12 7 14 0,0 0-14 0,-6-18 15 16,1-8-15-16,5 26 14 0,0 0-14 0,-4-45 14 16,8-24-14-16,-4 69 14 0,0 0-14 0,0-79 15 15,0-1-15-15,0 80 23 0,0 0-23 0,0-83 24 16,-4-2-24-16,4 85 29 0,0 0-29 0,4-85 30 16,1-6-30-16,-5 91 32 0,0 0-32 0,9-84 32 15,5 22-32-15,-14 62 45 0,0 0-45 0,21-48 45 16,2 15-45-16,-23 33 47 0,0 0-47 0,28-12 47 15,4 22-47-15,-32-10 48 0,0 0-48 0,36 36 49 0,-3 30-49 16,-33-66 45-16,0 0-45 0,39 78 45 0,3 10-45 16,-42-88 39-16,0 0-39 0,44 90 40 0,4-3-40 15,-48-87 33-15,0 0-33 0,48 88 34 0,-3 2-34 16,-45-90 24-16,0 0-24 0,43 81 25 0,-6-25-25 16,-37-56 21-16,0 0-21 0,32 33 21 0,-1-26-21 15,-31-7 17-15,0 0-17 0,28-12 17 0,4-20-17 0,-32 32 12 16,0 0-12-16,36-55 12 0,4-30-12 0,-40 85 11 15,0 0-11-15,37-90 11 0,-7 0-11 0,-30 90 13 16,0 0-13-16,18-93 13 0,-18-11-13 0,0 104 14 0,0 0-14 16,-9-97 14-16,-5 28-14 0,14 69 13 15,0 0-13-15,-13-61 13 0,-1 9-13 0,14 52 13 0,0 0-13 16,-7-43 14-16,9 15-14 0,-2 28 5 0,0 0-5 16,9-17 5-16,10 5-5 0,-19 12 1 0,0 0-1 15,21-4 2-15,8 8-2 0,-3-1-1695 0</inkml:trace>
  <inkml:trace contextRef="#ctx0" brushRef="#br0" timeOffset="97">15025 12917 1099 0,'0'0'0'0,"3"10"0"0,6 13 0 15,-9-23 42-15,0 0-42 0,9 41 43 0,9 27-43 16,-18-68 99-16,0 0-99 0,17 74 100 0,-3-1-100 0,-14-73 91 15,0 0-91-15,7 73 91 0,-7 3-91 0,0-76 45 16,0 0-45-16,-1 76 46 0,1-10-46 0,0-66 12 16,0 0-12-16,0 52 13 0,0-26-13 0,0-26 1 0,0 0-1 15,-4 19 2-15,2-11-2 0,1 1-1203 0</inkml:trace>
  <inkml:trace contextRef="#ctx0" brushRef="#br0" timeOffset="98">14997 12979 1166 0,'0'0'0'0,"0"-12"0"15,-4-24 0-15,4 36 3 0,0 0-3 0,-2-50 4 16,4-11-4-16,-2 61 5 0,0 0-5 0,12-55 5 16,13 8-5-16,-25 47 33 0,0 0-33 0,48-30 34 15,24 24-34-15,-72 6 83 0,0 0-83 0,72 15 83 16,-8 25-83-16,-64-40 94 0,0 0-94 0,49 48 94 16,-24 1-94-16,-25-49 81 0,0 0-81 0,3 48 82 15,-22 1-82-15,19-49 65 0,0 0-65 0,-39 45 66 16,-15-9-66-16,54-36 45 0,0 0-45 0,-52 29 46 15,8-8-46-15,2-2-1432 0</inkml:trace>
  <inkml:trace contextRef="#ctx0" brushRef="#br0" timeOffset="99">13667 13884 875 0,'0'0'0'0,"0"0"0"16,7-7 0-16,-7 7 55 0,0 0-55 0,8-8 56 15,1-3-56-15,-9 11 127 0,0 0-127 0,23-7 127 16,9-1-127-16,-32 8 91 0,0 0-91 0,46-4 92 16,14 4-92-16,-60 0 77 0,0 0-77 0,70-3 77 15,8 1-77-15,-78 2 56 0,0 0-56 0,99-5 57 16,26-7-57-16,-125 12 44 0,0 0-44 0,146-18 45 15,17 1-45-15,-163 17 52 0,0 0-52 0,181-21 53 0,13-3-53 16,-194 24 53-16,0 0-53 0,187-22 54 0,-5 1-54 16,-182 21 44-16,0 0-44 0,175-24 45 0,-11-1-45 15,-164 25 33-15,0 0-33 0,141-24 34 0,-16 7-34 16,-125 17 22-16,0 0-22 0,108-10 22 0,-17 6-22 16,-91 4 13-16,0 0-13 0,71-3 13 0,-39 1-13 15,-1-3-1603-15</inkml:trace>
  <inkml:trace contextRef="#ctx0" brushRef="#br0" timeOffset="100">14540 14369 1065 0,'0'0'0'0,"0"0"0"16,0 19 0-16,0-19 51 0,0 0-51 0,2 34 51 16,3 27-51-16,-5-61 46 0,0 0-46 0,3 69 46 0,-3 6-46 15,0-75 53-15,0 0-53 0,0 79 53 0,0 6-53 16,0-85 34-16,0 0-34 0,4 81 34 0,-8-17-34 16,4-64 30-16,0 0-30 0,-5 52 30 0,-2-14-30 15,7-38 30-15,0 0-30 0,-5 35 31 0,3-4-31 16,2-31 31-16,0 0-31 0,0 23 31 0,2-11-31 15,-2-12 29-15,0 0-29 0,0 0 29 0,-6-23-29 16,6 23 22-16,0 0-22 0,0-31 23 0,0-12-23 0,0 43 22 16,0 0-22-16,0-61 22 0,0-27-22 0,0 88 18 15,0 0-18-15,-5-93 18 0,2 4-18 0,3 89 17 0,0 0-17 16,-6-83 17-16,-6 9-17 0,12 74 23 0,0 0-23 16,-11-66 23-16,8 4-23 0,3 62 26 0,0 0-26 15,0-50 26-15,0 15-26 0,0 35 29 0,0 0-29 16,5-21 29-16,7 16-29 0,-12 5 28 0,0 0-28 15,18 16 28-15,14 23-28 0,-32-39 26 0,0 0-26 16,42 54 27-16,15 7-27 0,-57-61 25 0,0 0-25 0,61 65 26 16,10 8-26-16,-71-73 22 0,0 0-22 0,63 83 23 15,-4 14-23-15,-59-97 20 0,0 0-20 0,53 90 21 16,-6-26-21-16,-47-64 16 0,0 0-16 0,46 43 17 16,-2-18-17-16,-44-25 14 0,0 0-14 0,44 5 14 15,-1-17-14-15,-43 12 10 0,0 0-10 0,38-35 11 16,-2-29-11-16,-36 64 9 0,0 0-9 0,28-74 10 15,-10 1-10-15,-18 73 14 0,0 0-14 0,8-71 14 16,-15 5-14-16,7 66 13 0,0 0-13 0,-14-62 13 16,-5 0-13-16,19 62 10 0,0 0-10 0,-21-64 11 15,6 5-11-15,15 59 8 0,0 0-8 0,0-50 9 0,11 13-9 16,-11 37 1-16,0 0-1 0,19-24 1 0,4 3-1 16,0 0-1763-16</inkml:trace>
  <inkml:trace contextRef="#ctx0" brushRef="#br0" timeOffset="101">15644 15052 1255 0,'0'0'0'0,"0"0"0"16,0 0 0-16,0 0 23 0,0 0-23 0,7 18 24 15,-2-1-24-15,-5-17 47 0,0 0-47 0,13 45 47 16,10 40-47-16,-23-85 75 0,0 0-75 0,24 92 75 16,6-6-75-16,-30-86 66 0,0 0-66 0,25 90 67 15,-6 10-67-15,-19-100 60 0,0 0-60 0,14 104 61 16,-14-15-61-16,0-89 48 0,0 0-48 0,-7 77 49 0,-8-13-49 16,15-64 35-16,0 0-35 0,-22 54 36 0,-1-12-36 15,23-42 30-15,0 0-30 0,-30 31 30 0,-3-16-30 16,33-15 27-16,0 0-27 0,-39-7 27 0,-3-20-27 15,42 27 16-15,0 0-16 0,-41-38 17 0,9-11-17 16,32 49 5-16,0 0-5 0,-17-60 5 0,6-17-5 16,2 3-1534-16</inkml:trace>
  <inkml:trace contextRef="#ctx0" brushRef="#br0" timeOffset="102">15730 14596 1502 0,'0'0'0'15,"-1"8"0"-15,-5 15 0 0,6-23 10 0,0 0-10 0,-7 22 11 16,5-10-11-16,2-12 46 0,0 0-46 0,2 7 46 16,-2-7-46-16,0 0 81 0,0 0-81 0,18 5 82 15,3-10-82-15,-21 5 59 0,0 0-59 0,18-10 60 16,-9-6-60-16,-9 16 51 0,0 0-51 0,1-17 51 15,-6 3-51-15,5 14 43 0,0 0-43 0,-7-10 44 16,0 3-44-16,7 7 29 0,0 0-29 0,0 0 30 16,-12 21-30-16,12-21 19 0,0 0-19 0,-6 32 20 15,3 17-20-15,1-1-1578 0</inkml:trace>
  <inkml:trace contextRef="#ctx0" brushRef="#br0" timeOffset="103">17030 13436 841 0,'0'0'0'0,"0"0"0"0,23 7 0 0,-23-7 73 0,0 0-73 16,21 2 73-16,9-7-73 0,-30 5 81 0,0 0-81 15,37-11 82-15,4-3-82 0,-41 14 97 0,0 0-97 16,41-19 98-16,3 2-98 0,-44 17 59 0,0 0-59 16,44-19 60-16,-5 7-60 0,-39 12 45 0,0 0-45 15,30-9 45-15,-15 6-45 0,-15 3 16 0,0 0-16 0,9 1 17 16,-9-1-17-16,0 0-1131 0</inkml:trace>
  <inkml:trace contextRef="#ctx0" brushRef="#br0" timeOffset="104">17106 13727 1267 0,'0'0'0'0,"0"0"0"16,14 19 0-16,-14-19 23 0,0 0-23 0,21 14 24 0,6-7-24 15,-27-7 32-15,0 0-32 0,39-7 32 0,10-7-32 16,-49 14 0-16,0 0 0 0,62-26 0 0,5-19 0 16,0 0-974-16</inkml:trace>
  <inkml:trace contextRef="#ctx0" brushRef="#br0" timeOffset="105">18415 12432 886 0,'0'0'0'0,"0"0"0"0,0 0 0 16,0 0 60-16,0 0-60 0,25 25 61 0,-13-15-61 15,-12-10 94-15,0 0-94 0,18 19 95 0,8 17-95 16,-26-36 62-16,0 0-62 0,21 45 63 0,-10 9-63 0,-11-54 51 15,0 0-51-15,9 59 51 0,-8-6-51 0,-1-53 40 16,0 0-40-16,0 44 40 0,0-11-40 0,0-33 33 16,0 0-33-16,2 20 33 0,0-9-33 0,-2-11 26 0,0 0-26 15,0 0 27-15,0 0-27 0,0 0 23 0,0 0-23 16,7-23 23-16,0-13-23 0,-7 36 18 0,0 0-18 16,12-49 18-16,1-9-18 0,-13 58 15 0,0 0-15 15,19-61 15-15,8 2-15 0,-27 59 12 0,0 0-12 16,28-48 13-16,11 15-13 0,-39 33 15 0,0 0-15 0,46-16 15 15,8 16-15-15,-54 0 19 0,0 0-19 0,53 16 20 16,-9 8-20-16,-44-24 23 0,0 0-23 0,36 36 24 16,-6 15-24-16,-30-51 22 0,0 0-22 0,17 53 23 15,-6-3-23-15,-11-50 12 0,0 0-12 0,12 45 13 16,7-3-13-16,3 0-1399 0</inkml:trace>
  <inkml:trace contextRef="#ctx0" brushRef="#br0" timeOffset="106">19267 12495 1446 0,'0'0'0'0,"2"7"0"0,3 10 0 16,-5-17 27-16,0 0-27 0,5 31 28 0,-1 11-28 16,-4-42 86-16,0 0-86 0,3 39 87 0,6-14-87 15,-9-25 71-15,0 0-71 0,13 17 72 0,2-2-72 16,-15-15 36-16,0 0-36 0,20 14 37 0,5 0-37 15,-25-14 27-15,0 0-27 0,24 4 28 0,6-18-28 0,-30 14 20 16,0 0-20-16,27-26 20 0,-1-16-20 0,-26 42 16 16,0 0-16-16,21-43 16 0,-5 3-16 0,-16 40 11 15,0 0-11-15,4-38 12 0,-11 7-12 0,7 31 15 16,0 0-15-16,-20-28 16 0,-10 4-16 0,30 24 18 0,0 0-18 16,-35-14 18-16,-6 12-18 0,41 2 16 0,0 0-16 15,-37 9 16-15,6 7-16 0,31-16 14 0,0 0-14 16,-20 19 14-16,20-4-14 0,0-15 5 0,0 0-5 0,20 21 6 15,27 3-6-15,1 1-1574 0</inkml:trace>
  <inkml:trace contextRef="#ctx0" brushRef="#br0" timeOffset="107">20013 12688 1625 0,'0'0'0'0,"0"0"0"15,0 0 0-15,0 0 25 0,0 0-25 0,0 0 26 16,-7-1-26-16,7 1 37 0,0 0-37 0,0-7 38 0,0-9-38 16,0 16-1-16,0 0 1 0,7-21 0 0,2-15 0 15,1 0-1253-15</inkml:trace>
  <inkml:trace contextRef="#ctx0" brushRef="#br0" timeOffset="108">20768 12162 964 0,'0'0'0'0,"0"0"0"15,-23-1 0-15,23 1 54 0,0 0-54 0,-23 5 55 16,-3 16-55-16,26-21 72 0,0 0-72 0,-27 36 72 16,1 16-72-16,26-52 62 0,0 0-62 0,-21 57 63 15,8 4-63-15,13-61 36 0,0 0-36 0,0 62 37 16,16 0-37-16,-16-62 26 0,0 0-26 0,25 59 26 15,8-9-26-15,-33-50 19 0,0 0-19 0,36 42 20 16,-5-22-20-16,-31-20 14 0,0 0-14 0,30-3 14 16,9-26-14-16,-39 29 10 0,0 0-10 0,39-49 10 0,-4-10-10 15,-35 59 7-15,0 0-7 0,25-65 8 0,-14 2-8 16,-11 63 13-16,0 0-13 0,-9-60 14 0,-19-1-14 16,28 61 16-16,0 0-16 0,-41-55 17 0,-7 10-17 15,48 45 19-15,0 0-19 0,-54-21 20 0,-3 28-20 16,57-7 19-16,0 0-19 0,-51 28 20 0,10 17-20 15,41-45 18-15,0 0-18 0,-28 48 19 0,16-5-19 16,12-43 20-16,0 0-20 0,3 40 20 0,24-11-20 0,-27-29 19 16,0 0-19-16,44 23 19 0,14-11-19 0,-58-12 18 15,0 0-18-15,65 2 18 0,4-13-18 0,-69 11 12 16,0 0-12-16,78-24 12 0,7-16-12 0,-85 40 7 0,0 0-7 16,77-55 8-16,-13-21-8 0,-64 76 4 0,0 0-4 15,47-81 5-15,-19 4-5 0,-28 77 9 0,0 0-9 16,15-74 9-16,-12-6-9 0,-3 80 14 0,0 0-14 15,-5-79 15-15,-8 8-15 0,13 71 20 0,0 0-20 16,-12-59 21-16,3 26-21 0,9 33 25 0,0 0-25 16,-10-3 26-16,-6 29-26 0,16-26 28 0,0 0-28 0,-16 48 29 15,0 20-29-15,16-68 30 0,0 0-30 0,-14 72 30 16,3 4-30-16,11-76 26 0,0 0-26 0,-5 89 26 16,10 23-26-16,-5-112 22 0,0 0-22 0,11 123 23 15,10 9-23-15,-21-132 16 0,0 0-16 0,27 133 16 16,1-12-16-16,-28-121 11 0,0 0-11 0,32 119 12 15,-2-4-12-15,-30-115 7 0,0 0-7 0,24 98 7 16,-3-29-7-16,-21-69 4 0,0 0-4 0,18 47 5 0,-4-26-5 16,-14-21 0-16,0 0 0 0,14-12 1 15,4-35-1-15,-18 47 0 0,0 0 0 0,0-59 0 16,-18-10 0-16,18 69-1 0,0 0 1 0,-30-62-1 0,-9 15 1 16,39 47-1-16,0 0 1 0,-47-35 0 0,-4 15 0 15,51 20 0-15,0 0 0 0,-55-9 0 0,7 14 0 16,48-5 0-16,0 0 0 0,-38 9 0 0,13-4 0 15,25-5 0-15,0 0 0 0,-9 3 1 0,20-3-1 16,-11 0 2-16,0 0-2 0,33-5 2 0,36-12-2 0,-69 17 3 16,0 0-3-16,86-29 3 0,17-18-3 0,-103 47-2 15,0 0 2-15,109-50-1 0,6-1 1 0,-115 51-15 16,0 0 15-16,106-48-15 0,-15 1 15 16,1-1-1675-16</inkml:trace>
  <inkml:trace contextRef="#ctx0" brushRef="#br0" timeOffset="109">22216 12062 1121 0,'0'0'0'0,"2"5"0"0,3 11 0 15,-5-16 19-15,0 0-19 0,11 40 20 0,8 32-20 16,-19-72 89-16,0 0-89 0,21 89 90 0,1-1-90 16,-22-88 88-16,0 0-88 0,17 102 89 0,-3 7-89 15,-14-109 52-15,0 0-52 0,7 109 52 0,-15-19-52 16,8-90 40-16,0 0-40 0,-8 73 40 0,7-16-40 15,1-57 20-15,0 0-20 0,0 38 20 0,1-24-20 16,-1-14 4-16,0 0-4 0,6-11 4 0,4-23-4 0,-10 34 0 16,0 0 0-16,6-49 0 0,-12-10 0 0,6 59-4 15,0 0 4-15,-12-74-3 0,-2-20 3 0,14 94-13 16,0 0 13-16,-14-96-13 0,0-1 13 0,14 97-11 16,0 0 11-16,-13-96-11 0,3 0 11 0,10 96-2 0,0 0 2 15,-2-87-2-15,9 21 2 0,-7 66 0 16,0 0 0-16,21-43 0 0,16 10 0 0,-37 33 9 0,0 0-9 15,46-14 10-15,12 14-10 0,-58 0 24 0,0 0-24 16,53 14 24-16,-7 10-24 0,-46-24 33 0,0 0-33 16,32 38 34-16,-16 21-34 0,-16-59 41 0,0 0-41 0,1 69 41 15,-16 4-41-15,15-73 29 0,0 0-29 0,-34 69 30 16,-14-8-30-16,48-61 22 0,0 0-22 0,-45 48 23 16,16-20-23-16,3-4-1447 0</inkml:trace>
  <inkml:trace contextRef="#ctx0" brushRef="#br0" timeOffset="110">22828 11616 763 0,'0'0'0'0,"0"0"0"0,-2-9 0 0,2 9 44 0,0 0-44 15,-3-5 45-15,3 5-45 0,0 0 78 0,0 0-78 16,-4 15 79-16,1 27-79 0,3-42 67 0,0 0-67 15,0 64 68-15,5 28-68 0,-5-92 50 0,0 0-50 16,11 96 51-16,3-4-51 0,-14-92 54 0,0 0-54 16,16 88 54-16,0 8-54 0,-16-96 50 0,0 0-50 0,12 93 51 15,-3-24-51-15,-9-69 53 0,0 0-53 16,9 52 54-16,-8-24-54 0,-1-28 44 0,0 0-44 0,7 10 45 16,13-11-45-16,-20 1 39 0,0 0-39 0,28-18 39 15,7-20-39-15,-35 38 33 0,0 0-33 0,36-48 33 16,-5-9-33-16,-31 57 24 0,0 0-24 0,30-58 24 15,-3 7-24-15,-27 51 18 0,0 0-18 0,19-37 19 16,-10 22-19-16,-9 15 15 0,0 0-15 0,18 12 15 16,15 31-15-16,-33-43 13 0,0 0-13 0,39 50 13 15,2 2-13-15,-41-52 11 0,0 0-11 0,40 45 11 16,-3-15-11-16,-37-30 10 0,0 0-10 0,32 20 11 0,-6-8-11 16,-26-12 9-16,0 0-9 0,27 0 10 0,3-8-10 15,-30 8 6-15,0 0-6 0,32-18 7 0,-2-7-7 16,-30 25 5-16,0 0-5 0,24-35 5 0,-8-8-5 15,-16 43 4-15,0 0-4 0,9-40 4 0,-7 12-4 16,-2 28 4-16,0 0-4 0,1-22 5 0,-1 13-5 16,0 9 5-16,0 0-5 0,2 10 5 0,5 25-5 0,-7-35 5 15,0 0-5-15,11 38 6 0,1-10-6 0,-12-28 4 16,0 0-4-16,20 24 5 0,10 2-5 0,-30-26 5 16,0 0-5-16,33 19 5 0,2-10-5 0,-35-9 4 15,0 0-4-15,32-7 5 0,5-9-5 0,-37 16 4 16,0 0-4-16,27-26 4 0,-20-5-4 0,-7 31 4 0,0 0-4 15,-7-35 4-15,-15-1-4 0,22 36 4 0,0 0-4 16,-33-31 5-16,-16 7-5 0,49 24 4 0,0 0-4 16,-50-12 4-16,10 5-4 0,40 7 6 0,0 0-6 15,-30 1 6-15,14 8-6 0,16-9 5 0,0 0-5 0,-4 17 6 16,15 11-6-16,-11-28 5 0,0 0-5 0,25 24 6 16,6-12-6-16,1 2-1555 0</inkml:trace>
  <inkml:trace contextRef="#ctx0" brushRef="#br0" timeOffset="111">24167 11437 1367 0,'0'0'0'0,"2"11"0"0,0 15 0 16,-2-26 28-16,0 0-28 0,8 55 29 0,10 30-29 15,-18-85 56-15,0 0-56 0,21 102 57 0,2 2-57 0,-23-104 61 16,0 0-61-16,21 91 62 0,-12-9-62 0,-9-82 41 16,0 0-41-16,0 78 41 0,-3 1-41 0,3-79 33 15,0 0-33-15,-6 78 33 0,-3-10-33 0,9-68 27 16,0 0-27-16,-7 50 27 0,6-19-27 0,-1-3-1337 0</inkml:trace>
  <inkml:trace contextRef="#ctx0" brushRef="#br0" timeOffset="112">24024 12046 1345 0,'0'0'0'16,"0"0"0"-16,-12-15 0 0,12 15 0 0,0 0 0 0,-7-12 0 16,3 7 0-16,4 5 0 0,0 0 0 0,7-11 0 15,13-3 0-15,-20 14 11 0,0 0-11 0,37-17 12 16,21 0-12-16,-58 17 34 0,0 0-34 0,67-14 34 15,5 2-34-15,-72 12 44 0,0 0-44 0,71-9 45 16,-15 9-45-16,-56 0 48 0,0 0-48 0,44 5 48 16,-10 4-48-16,-34-9 45 0,0 0-45 0,26 26 46 15,1 22-46-15,-27-48 36 0,0 0-36 0,17 59 37 16,-8 9-37-16,-9-68 25 0,0 0-25 0,7 65 26 16,2-7-26-16,-9-58 22 0,0 0-22 0,12 41 22 0,1-18-22 15,-13-23 15-15,0 0-15 0,17 10 16 0,13-10-16 16,-30 0 13-16,0 0-13 0,34-12 13 0,0-16-13 15,-34 28 8-15,0 0-8 0,24-40 8 0,-10-12-8 16,-14 52 10-16,0 0-10 0,7-53 11 0,-10-3-11 16,3 56 13-16,0 0-13 0,-13-46 14 0,-15 4-14 15,28 42 12-15,0 0-12 0,-35-34 13 0,-6 2-13 16,41 32 19-16,0 0-19 0,-37-17 20 0,11 19-20 16,26-2 24-16,0 0-24 0,-21 14 24 0,1 10-24 0,20-24 25 15,0 0-25-15,-14 24 25 0,5-5-25 0,9-19 20 16,0 0-20-16,-1 14 21 0,6-4-21 0,-5-10 17 0,0 0-17 15,21 6 17-15,23-5-17 0,-44-1 9 0,0 0-9 16,50-3 9-16,3-8-9 0,-53 11 4 0,0 0-4 16,51-15 4-16,-5-6-4 0,-46 21 1 0,0 0-1 15,40-15 2-15,-10 11-2 0,-30 4 2 0,0 0-2 16,34 4 2-16,10 9-2 0,-44-13 3 0,0 0-3 16,39 21 4-16,-13 5-4 0,-26-26 4 0,0 0-4 0,14 35 5 15,-9 6-5-15,-5-41 6 0,0 0-6 0,0 42 7 16,-1-6-7-16,1-36 5 0,0 0-5 0,-2 24 5 15,4-12-5-15,-2-12 3 0,0 0-3 0,8 0 3 16,17-19-3-16,-25 19 2 0,0 0-2 0,32-29 2 16,5-7-2-16,-37 36 0 0,0 0 0 0,35-40 1 15,-3 7-1-15,-32 33-1 0,0 0 1 0,28-31-1 16,-5 5 1-16,-23 26-3 0,0 0 3 0,18-19-2 16,-6 10 2-16,-12 9-2 0,0 0 2 0,14 0-2 0,6 14 2 15,-20-14 0-15,0 0 0 0,19 26 0 0,-8 12 0 16,-11-38 0-16,0 0 0 0,5 43 0 0,-5 9 0 15,0-52 1-15,0 0-1 0,0 47 2 16,2-19-2-16,-2-28 2 0,0 0-2 0,15 15 3 0,17-8-3 16,0 2-1679-16</inkml:trace>
  <inkml:trace contextRef="#ctx0" brushRef="#br0" timeOffset="113">25756 11797 1647 0,'0'0'0'0,"0"0"0"0,-7-12 0 0,7 12 7 0,0 0-7 15,-14-9 8-15,-12 8-8 0,26 1 21 0,0 0-21 16,-34 5 22-16,-3 7-22 0,37-12 73 0,0 0-73 16,-35 21 73-16,7 10-73 0,28-31 59 0,0 0-59 15,-16 31 60-15,12-12-60 0,4-19 62 0,0 0-62 16,23 19 63-16,32 11-63 0,-55-30 54 0,0 0-54 0,67 29 55 16,-2-5-55-16,-65-24 41 0,0 0-41 0,50 30 41 15,-21 3-41-15,-29-33 25 0,0 0-25 0,8 39 26 16,-24 10-26-16,16-49 21 0,0 0-21 0,-34 48 22 15,-13-4-22-15,47-44 13 0,0 0-13 0,-60 34 13 16,-9-8-13-16,69-26 8 0,0 0-8 0,-71 17 8 16,17-11-8-16,54-6 4 0,0 0-4 15,-41-11 5-15,23-15-5 0,1 0-1764 0</inkml:trace>
  <inkml:trace contextRef="#ctx0" brushRef="#br0" timeOffset="114">27213 12088 1323 0,'0'0'0'15,"0"0"0"-15,0 0 0 0,0 0 34 0,0 0-34 0,21-35 35 16,-13 11-35-16,-8 24 77 0,0 0-77 0,0-31 77 16,-6-7-77-16,6 38 75 0,0 0-75 0,-16-43 75 15,-12-11-75-15,28 54 44 0,0 0-44 0,-33-48 45 16,-4 4-45-16,37 44 50 0,0 0-50 0,-43-21 51 16,-10 35-51-16,53-14 46 0,0 0-46 0,-54 35 46 15,-3 13-46-15,57-48 34 0,0 0-34 0,-47 54 34 0,18-7-34 16,29-47 25-16,0 0-25 0,-12 41 26 0,12-3-26 15,0-38 15-15,0 0-15 0,19 35 15 0,15-6-15 16,-34-29 10-16,0 0-10 0,44 25 11 0,4-13-11 16,-48-12 7-16,0 0-7 0,47 1 8 0,-1-11-8 15,-46 10 6-15,0 0-6 0,41-19 6 0,-8-5-6 16,-33 24 4-16,0 0-4 0,25-24 5 0,-11 10-5 16,-14 14 4-16,0 0-4 0,9-11 4 0,-9 11-4 0,0 0 9 15,0 0-9-15,5 11 9 0,-1 25-9 0,-4-36 14 16,0 0-14-16,10 52 15 0,3 22-15 0,-13-74 16 15,0 0-16-15,15 80 17 0,1-4-17 0,-16-76 17 0,0 0-17 16,9 82 18-16,-12 9-18 0,3-91 15 0,0 0-15 16,-20 85 16-16,-17-7-16 0,37-78 13 15,0 0-13-15,-51 62 14 0,-7-20-14 0,58-42 10 0,0 0-10 16,-64 22 10-16,-1-20-10 0,65-2 9 0,0 0-9 0,-58-12 9 16,17-21-9-16,41 33 7 0,0 0-7 0,-16-54 7 15,22-20-7-15,-6 74 6 0,0 0-6 0,24-74 6 16,26 6-6-16,-50 68 5 0,0 0-5 0,67-59 5 15,12 6-5-15,-79 53 2 0,0 0-2 0,99-51 2 16,23 3-2-16,-122 48 1 0,0 0-1 0,127-50 1 16,3-7-1-16,-130 57 0 0,0 0 0 0,124-52 0 15,-13 8 0-15,-111 44 0 0,0 0 0 0,90-39 0 16,-29 1 0-16,-61 38 0 0,0 0 0 0,38-35 1 16,-31 12-1-16,-7 23 1 0,0 0-1 0,-13-13 1 15,-13 13-1-15,26 0 1 0,0 0-1 0,-30 13 1 0,0 13-1 16,30-26 1-16,0 0-1 0,-25 35 2 0,7 5-2 15,18-40 1-15,0 0-1 0,-10 43 1 0,8 6-1 16,2-49 0-16,0 0 0 0,4 43 1 0,1-10-1 16,-5-33 0-16,0 0 0 0,7 24 1 0,0-10-1 15,-7-14 0-15,0 0 0 0,18 7 0 0,17-6 0 16,-35-1 0-16,0 0 0 0,39-7 0 0,5-13 0 16,-44 20 0-16,0 0 0 0,46-31 0 0,3-11 0 15,-49 42-1-15,0 0 1 0,53-43 0 0,-2 3 0 0,-51 40-2 16,0 0 2-16,46-26-1 0,-21 10 1 15,-25 16-3-15,0 0 3 0,23 0-2 0,5 13 2 0,-28-13-3 16,0 0 3-16,28 24-3 0,-5 10 3 0,-23-34-4 0,0 0 4 16,16 42-3-16,-9 1 3 0,-7-43-5 0,0 0 5 15,4 33-5-15,-1-16 5 16,-3-17-9-16,0 0 9 0,4 9-8 0,-4-9 8 0,0 0-10 0,0 0 10 16,12 3-9-16,4-16 9 0,-16 13-8 0,0 0 8 15,21-26-8-15,4-14 8 0,-25 40-8 0,0 0 8 0,28-43-8 16,0 3 8-16,-28 40-8 0,0 0 8 0,27-26-7 15,-8 12 7-15,-19 14-7 0,0 0 7 16,23-7-6-16,10 11 6 0,-33-4-3 0,0 0 3 0,41 12-2 16,1 12 2-16,-42-24-1 0,0 0 1 0,41 33 0 15,-8 1 0-15,-33-34 0 0,0 0 0 0,25 28 0 16,-7-11 0-16,-18-17 0 0,0 0 0 0,14 12 1 16,-4-10-1-16,-10-2 2 0,0 0-2 0,16-8 3 15,13-17-3-15,-29 25 5 0,0 0-5 0,26-29 5 16,-10-1-5-16,-16 30 7 0,0 0-7 0,7-25 8 15,-7 0-8-15,0 25 7 0,0 0-7 0,-7-20 7 16,-4 6-7-16,11 14 8 0,0 0-8 0,-14-4 9 0,0 13-9 16,14-9 8-16,0 0-8 0,-7 19 9 0,5 10-9 15,2-29 7-15,0 0-7 0,2 37 7 0,5 11-7 16,-7-48 6-16,0 0-6 0,11 45 6 0,1-14-6 16,-12-31 4-16,0 0-4 0,16 21 4 0,0-7-4 15,-16-14 2-15,0 0-2 0,30 2 2 0,23-14-2 16,-53 12 1-16,0 0-1 0,61-26 1 0,-1-16-1 0,-60 42 0 15,0 0 0-15,59-45 1 0,-8-3-1 0,-51 48 0 16,0 0 0-16,47-44 1 0,-8-1-1 0,-39 45 1 16,0 0-1-16,28-36 2 0,-8 15-2 0,-20 21 3 15,0 0-3-15,12-12 3 0,-5 7-3 0,-7 5 8 0,0 0-8 16,7 9 8-16,7 11-8 0,-14-20 11 0,0 0-11 16,16 30 11-16,-5 6-11 0,-11-36 11 0,0 0-11 15,9 38 11-15,-1 4-11 0,-8-42 8 0,0 0-8 16,18 43 8-16,16 2-8 0,-34-45 1 0,0 0-1 0,37 36 2 15,-2-15-2-15,0-4-1839 0</inkml:trace>
  <inkml:trace contextRef="#ctx0" brushRef="#br0" timeOffset="115">30148 11984 1121 0,'0'0'0'0,"0"0"0"0,-1-7 0 0,1 7 0 16,0 0 0-16,-16-12 1 0,-14-5-1 0,30 17 2 16,0 0-2-16,-39-7 3 0,-3 9-3 0,42-2 10 0,0 0-10 15,-44 15 10-15,3 11-10 0,41-26 44 0,0 0-44 16,-34 35 45-16,10 5-45 0,24-40 54 0,0 0-54 16,-18 41 55-16,4 8-55 0,14-49 59 0,0 0-59 15,-7 39 60-15,9-14-60 0,-2-25 52 0,0 0-52 0,5 15 53 16,4-6-53-16,-9-9 37 0,0 0-37 15,28-5 37-15,27-25-37 0,-55 30 26 0,0 0-26 0,58-36 26 16,-12-4-26-16,-46 40 21 0,0 0-21 0,33-38 22 16,-13 0-22-16,-20 38 19 0,0 0-19 0,7-36 19 15,-9 6-19-15,2 30 18 0,0 0-18 0,-5-17 18 16,5 17-18-16,0 0 15 0,0 0-15 0,-4 10 15 16,4 6-15-16,0-16 13 0,0 0-13 0,7 22 14 15,9 4-14-15,-16-26 10 0,0 0-10 0,27 30 10 16,11 1-10-16,-38-31 12 0,0 0-12 0,46 33 13 15,5-9-13-15,-51-24 13 0,0 0-13 0,53 9 14 16,7-23-14-16,-60 14 12 0,0 0-12 0,57-28 12 0,-8-5-12 16,-49 33 26-16,0 0-26 0,42-36 26 0,-10-6-26 15,-32 42 32-15,0 0-32 0,25-53 33 0,-9-17-33 16,-16 70 31-16,0 0-31 0,7-76 31 0,-7-10-31 16,0 86 35-16,0 0-35 0,0-80 35 0,0 14-35 15,0 66 31-15,0 0-31 0,-2-48 31 0,0 18-31 16,2 30 26-16,0 0-26 0,-1-8 26 0,-3 18-26 15,4-10 22-15,0 0-22 0,-4 30 23 0,-1 16-23 0,5-46 20 16,0 0-20-16,-7 59 20 0,0 21-20 0,7-80 18 16,0 0-18-16,-3 81 19 0,4-1-19 0,-1-80 13 15,0 0-13-15,6 76 14 0,-1-9-14 0,-5-67 8 16,0 0-8-16,2 64 9 0,-4 4-9 0,2-68 4 0,0 0-4 16,-5 57 5-16,-2-22-5 0,-1-1-1818 0</inkml:trace>
  <inkml:trace contextRef="#ctx0" brushRef="#br0" timeOffset="116">30358 11950 1558 0,'0'0'0'16,"0"0"0"-16,-12 0 0 0,12 0 22 0,0 0-22 0,-9 0 23 16,9 0-23-16,0 0 42 0,0 0-42 0,0 0 42 15,0 0-42-15,0 0 28 0,0 0-28 0,41 3 29 16,42 9-29-16,-83-12 16 0,0 0-16 0,97 7 16 16,-9-7-16-16,-88 0 11 0,0 0-11 0,97-3 12 15,16-1-12-15,-113 4 10 0,0 0-10 0,114-10 10 16,-15-4-10-16,-99 14 13 0,0 0-13 0,76-17 13 15,-25-6-13-15,-51 23 16 0,0 0-16 0,28-24 16 16,-19-2-16-16,-9 26 16 0,0 0-16 0,-5-14 17 0,-13 21-17 16,18-7 16-16,0 0-16 0,-24 14 17 15,-6 13-17-15,30-27 14 0,0 0-14 0,-30 32 15 0,5 1-15 16,25-33 13-16,0 0-13 0,-18 31 13 0,9-5-13 16,9-26 13-16,0 0-13 0,0 22 14 0,7-1-14 15,-7-21 10-15,0 0-10 0,16 19 10 16,18 5-10-16,-34-24 8 0,0 0-8 0,42 23 8 0,4-11-8 15,-46-12 6-15,0 0-6 0,53 1 7 0,9-6-7 0,-62 5 5 16,0 0-5-16,60-10 5 0,-7-4-5 0,-53 14 4 16,0 0-4-16,44-19 4 0,-7-9-4 0,-37 28 4 15,0 0-4-15,26-33 5 0,-13-3-5 0,-13 36 5 0,0 0-5 16,0-36 5-16,-7 5-5 0,7 31 6 0,0 0-6 16,-15-23 7-16,-4 25-7 0,19-2 7 0,0 0-7 15,-21 15 7-15,-4 10-7 0,25-25 9 0,0 0-9 16,-23 29 9-16,4 1-9 0,19-30 9 0,0 0-9 15,-13 27 9-15,10 1-9 0,3-28 9 0,0 0-9 0,2 24 9 16,3-12-9-16,-5-12 7 0,0 0-7 0,11 2 8 16,6-2-8-16,-17 0 6 0,0 0-6 0,27-10 6 15,10-18-6-15,-37 28 6 0,0 0-6 0,35-47 6 16,-10-13-6-16,-25 60 5 0,0 0-5 0,16-75 5 16,-8-18-5-16,-8 93 5 0,0 0-5 0,6-95 6 15,-1 10-6-15,-5 85 7 0,0 0-7 0,2-75 7 16,-2 18-7-16,0 57 12 0,0 0-12 0,0-36 12 15,3 29-12-15,-3 7 18 0,0 0-18 0,2 19 18 16,-2 31-18-16,0-50 28 0,0 0-28 0,0 69 28 0,0 16-28 16,0-85 31-16,0 0-31 0,5 94 31 0,6 3-31 15,-11-97 24-15,0 0-24 0,18 90 25 0,4-11-25 16,-22-79 21-16,0 0-21 0,23 73 22 0,-1-6-22 16,-1 3-1842-16</inkml:trace>
  <inkml:trace contextRef="#ctx0" brushRef="#br0" timeOffset="117">18852 13587 460 0,'0'0'0'0,"0"0"0"16,0 0 0-16,0 0 39 0,0 0-39 0,-22 13 39 16,13-9-39-16,9-4 55 0,0 0-55 0,0 0 56 15,0 0-56-15,0 0 24 0,0 0-24 0,0 0 24 16,5 7-24-16,-5-7 10 0,0 0-10 0,18 7 10 15,13 3-10-15,-31-10 3 0,0 0-3 0,41 14 3 16,5 2-3-16,-46-16 7 0,0 0-7 0,67 12 7 16,30-5-7-16,-97-7 20 0,0 0-20 0,116 5 20 15,22-2-20-15,-138-3 48 0,0 0-48 0,164 0 48 0,48-3-48 16,-212 3 76-16,0 0-76 0,261-12 77 0,44-11-77 16,-305 23 72-16,0 0-72 0,330-26 72 0,21-5-72 15,-351 31 61-15,0 0-61 0,379-36 62 0,34-4-62 16,-413 40 51-16,0 0-51 0,439-42 52 0,25 1-52 15,-464 41 33-15,0 0-33 0,481-40 34 0,31 4-34 16,-512 36 29-16,0 0-29 0,520-35 29 0,15 6-29 16,-535 29 26-16,0 0-26 0,538-31 26 0,3-6-26 0,-541 37 27 15,0 0-27-15,547-38 28 0,3 2-28 0,-550 36 31 16,0 0-31-16,533-40 32 0,-20 2-32 0,-513 38 35 16,0 0-35-16,487-31 35 0,-23 7-35 0,-464 24 26 0,0 0-26 15,437-18 27-15,-29 4-27 0,-408 14 18 0,0 0-18 16,374-12 19-16,-46 2-19 0,-328 10 13 0,0 0-13 15,289-9 13-15,-31 1-13 0,-258 8 4 0,0 0-4 16,222-2 5-16,-39 4-5 0,3-1-1355 0</inkml:trace>
  <inkml:trace contextRef="#ctx0" brushRef="#br0" timeOffset="118">19006 14369 1031 0,'0'0'0'0,"0"0"0"0,0 0 0 0,0 0 36 0,0 0-36 0,10 17 36 16,5 14-36-16,-15-31 94 0,0 0-94 0,17 40 95 15,4 3-95-15,-21-43 70 0,0 0-70 0,16 47 71 16,0 5-71-16,-16-52 61 0,0 0-61 0,9 57 61 16,0 11-61-16,-9-68 49 0,0 0-49 0,7 65 50 15,0-9-50-15,-7-56 35 0,0 0-35 0,3 38 35 16,3-19-35-16,-6-19 25 0,0 0-25 0,0 0 26 0,-6-14-26 16,6 14 19-16,0 0-19 0,0-33 20 0,6-24-20 15,-6 57 17-15,0 0-17 0,12-62 18 0,4-1-18 16,-16 63 12-16,0 0-12 0,18-58 13 0,5 0-13 15,-23 58 9-15,0 0-9 0,28-46 10 0,3 9-10 16,-31 37 8-16,0 0-8 0,38-19 9 0,6 19-9 16,-44 0 8-16,0 0-8 0,47 19 8 0,-3 18-8 15,-44-37 13-15,0 0-13 0,37 45 13 0,-8 14-13 0,-29-59 8 16,0 0-8-16,23 69 8 0,-8 9-8 0,-15-78 4 16,0 0-4-16,23 74 4 0,13-13-4 15,1-1-1422-15</inkml:trace>
  <inkml:trace contextRef="#ctx0" brushRef="#br0" timeOffset="119">19787 14589 1457 0,'0'0'0'0,"0"0"0"16,11 17 0-16,-11-17 33 0,0 0-33 0,12 17 34 16,1 6-34-16,-13-23 42 0,0 0-42 0,19 40 43 15,7 22-43-15,-26-62 64 0,0 0-64 0,32 57 64 16,2-17-64-16,-34-40 41 0,0 0-41 0,39 26 42 15,1-12-42-15,-40-14 30 0,0 0-30 0,37-2 30 16,-2-17-30-16,-35 19 18 0,0 0-18 0,23-38 19 16,-5-18-19-16,-18 56 11 0,0 0-11 0,5-59 11 15,-14 8-11-15,9 51 12 0,0 0-12 0,-28-44 13 16,-21 8-13-16,49 36 11 0,0 0-11 0,-58-29 11 16,-2 8-11-16,60 21 12 0,0 0-12 0,-59-7 13 0,3 14-13 15,56-7 15-15,0 0-15 0,-41 8 15 0,20-1-15 16,21-7 10-16,0 0-10 0,6 16 11 0,18 17-11 15,-24-33 8-15,0 0-8 0,48 33 8 0,15-9-8 16,3 0-1499-16</inkml:trace>
  <inkml:trace contextRef="#ctx0" brushRef="#br0" timeOffset="120">20604 14609 1670 0,'0'0'0'15,"0"0"0"-15,0 0 0 0,0 0 30 0,0 0-30 16,0 0 31-16,-4-8-31 0,4 8 18 0,0 0-18 16,0 0 19-16,-3-11-19 0,3 11 0 0,0 0 0 15,3-10 1-15,1-11-1 0,1 0-1267 0</inkml:trace>
  <inkml:trace contextRef="#ctx0" brushRef="#br0" timeOffset="121">21710 14369 1166 0,'0'0'0'0,"-7"8"0"0,-9 12 0 15,16-20 34-15,0 0-34 0,-19 29 35 0,-1 9-35 16,20-38 38-16,0 0-38 0,-12 45 39 0,10 3-39 0,2-48 71 16,0 0-71-16,2 54 71 0,8 1-71 0,-10-55 40 15,0 0-40-15,20 52 41 0,6-5-41 0,-26-47 30 16,0 0-30-16,34 35 30 0,5-14-30 0,-39-21 22 15,0 0-22-15,45 0 23 0,1-23-23 0,-46 23 15 0,0 0-15 16,44-38 16-16,-10-17-16 0,-34 55 25 0,0 0-25 16,21-58 26-16,-21 8-26 0,0 50 34 0,0 0-34 15,-21-48 34-15,-27-2-34 0,48 50 34 0,0 0-34 16,-58-49 35-16,0 11-35 0,58 38 32 0,0 0-32 0,-55-22 32 16,18 22-32-16,37 0 29 0,0 0-29 0,-21 10 29 15,9 0-29-15,12-10 24 0,0 0-24 0,0 16 24 16,9 6-24-16,-9-22 19 0,0 0-19 0,21 26 19 15,10-1-19-15,-31-25 16 0,0 0-16 0,48 12 16 16,14-12-16-16,-62 0 10 0,0 0-10 0,67-12 10 16,7-14-10-16,-74 26 7 0,0 0-7 0,70-45 7 15,-8-23-7-15,-62 68 5 0,0 0-5 0,53-72 6 16,-5 4-6-16,-48 68 5 0,0 0-5 0,35-73 6 0,-19-10-6 16,-16 83 6-16,0 0-6 0,2-74 6 0,-15 12-6 15,13 62 12-15,0 0-12 0,-16-47 12 0,2 19-12 16,14 28 16-16,0 0-16 0,-14-5 16 0,-2 24-16 15,16-19 26-15,0 0-26 0,-12 48 26 0,3 37-26 16,9-85 30-16,0 0-30 0,-3 95 30 0,1 9-30 16,2-104 31-16,0 0-31 0,5 109 32 0,8 9-32 15,-13-118 29-15,0 0-29 0,22 123 30 0,12 10-30 16,-34-133 22-16,0 0-22 0,46 126 23 0,10-18-23 0,-56-108 18 16,0 0-18-16,50 81 18 0,-19-31-18 0,-31-50 3 15,0 0-3-15,32 28 4 0,3-23-4 0,-35-5 0 16,0 0 0-16,25-14 0 0,-16-19 0 0,-9 33-3 15,0 0 3-15,-18-41-2 0,-29-11 2 0,47 52-7 0,0 0 7 16,-67-52-6-16,-13 2 6 0,80 50-13 0,0 0 13 16,-77-38-13-16,15 20 13 0,62 18-9 0,0 0 9 15,-48-5-8-15,22 9 8 0,26-4-2 0,0 0 2 16,-13 3-1-16,13-3 1 0,0 0 0 0,0 0 0 16,36-15 0-16,47-22 0 0,-83 37 3 0,0 0-3 0,120-50 3 15,37-12-3-15,-157 62 6 0,0 0-6 0,201-78 7 16,51-19-7-16,-252 97 5 0,0 0-5 0,0 0-1819 15</inkml:trace>
  <inkml:trace contextRef="#ctx0" brushRef="#br0" timeOffset="122">24102 14666 1065 0,'0'0'0'0,"0"0"0"0,0 0 0 16,0 0 6-16,0 0-6 0,2 25 6 0,-2-25-6 15,0 0 11-15,0 0-11 0,14 5 11 0,7-9-11 16,-21 4 6-16,0 0-6 0,32-8 7 0,6-10-7 16,-38 18 1-16,0 0-1 0,43-25 1 0,-3-8-1 15,-40 33 8-15,0 0-8 0,34-37 9 0,-11 1-9 0,-23 36 39 16,0 0-39-16,10-35 40 0,-15 1-40 0,5 34 69 16,0 0-69-16,-23-31 69 0,-21 5-69 0,44 26 67 0,0 0-67 15,-56-7 68-15,-4 27-68 0,60-20 52 0,0 0-52 16,-53 39 53-16,9 12-53 0,44-51 43 0,0 0-43 15,-29 58 43-15,13 4-43 0,16-62 37 0,0 0-37 16,-1 66 38-16,11 5-38 0,-10-71 31 0,0 0-31 16,27 62 32-16,17-12-32 0,-44-50 23 0,0 0-23 0,62 35 24 15,17-16-24-15,-79-19 20 0,0 0-20 0,86 3 21 16,-1-17-21-16,-85 14 14 0,0 0-14 0,79-36 15 16,1-28-15-16,-80 64 11 0,0 0-11 0,74-73 11 15,-5-5-11-15,-69 78 11 0,0 0-11 0,47-86 11 16,-17-11-11-16,-30 97 8 0,0 0-8 0,14-100 9 15,-15 4-9-15,1 96 13 0,0 0-13 0,-14-90 14 16,-13-1-14-16,27 91 14 0,0 0-14 0,-33-85 14 16,-6 5-14-16,39 80 17 0,0 0-17 0,-41-60 17 15,6 29-17-15,35 31 17 0,0 0-17 0,-28-2 18 0,6 31-18 16,22-29 19-16,0 0-19 0,-12 57 20 0,7 28-20 16,5-85 18-16,0 0-18 0,3 95 19 0,13 4-19 15,-16-99 18-15,0 0-18 0,27 100 18 0,8 6-18 16,-35-106 13-16,0 0-13 0,44 102 14 0,4-9-14 15,-48-93 10-15,0 0-10 0,49 90 10 0,2-8-10 16,0 1-1645-16</inkml:trace>
  <inkml:trace contextRef="#ctx0" brushRef="#br0" timeOffset="123">25123 14625 1311 0,'0'0'0'16,"0"0"0"-16,21 5 0 0,-21-5 31 0,0 0-31 15,18 2 31-15,-2-6-31 0,-16 4 65 0,0 0-65 16,14-5 65-16,0-2-65 0,-14 7 47 0,0 0-47 16,16-15 47-16,1-13-47 0,-17 28 24 0,0 0-24 0,11-33 25 15,-13-1-25-15,2 34 24 0,0 0-24 0,-10-39 24 16,-8 0-24-16,18 39 30 0,0 0-30 0,-21-26 31 16,-2 27-31-16,23-1 32 0,0 0-32 0,-23 25 32 15,-2 20-32-15,25-45 38 0,0 0-38 0,-19 53 39 16,8-2-39-16,11-51 37 0,0 0-37 0,-1 53 37 15,11 6-37-15,-10-59 32 0,0 0-32 0,23 57 32 16,14-8-32-16,-37-49 15 0,0 0-15 0,39 41 16 16,-7-15-16-16,-32-26 9 0,0 0-9 0,37 12 9 15,16-14-9-15,0 1-1503 0</inkml:trace>
  <inkml:trace contextRef="#ctx0" brushRef="#br0" timeOffset="124">25785 14313 1222 0,'0'0'0'0,"-8"4"0"15,-11 3 0-15,19-7 19 0,0 0-19 0,-26 17 20 16,-6 14-20-16,32-31 48 0,0 0-48 0,-34 44 48 16,1 11-48-16,33-55 59 0,0 0-59 0,-21 59 60 15,17-4-60-15,4-55 42 0,0 0-42 0,14 57 43 16,18 4-43-16,-32-61 31 0,0 0-31 0,46 57 31 15,12-10-31-15,-58-47 25 0,0 0-25 0,69 29 26 16,12-22-26-16,-81-7 16 0,0 0-16 0,79-16 16 16,-8-25-16-16,-71 41 8 0,0 0-8 0,58-54 8 15,-12-12-8-15,-46 66 2 0,0 0-2 0,35-70 2 16,-10-5-2-16,-25 75 0 0,0 0 0 0,14-83 0 16,-10-7 0-16,-4 90-1 0,0 0 1 0,-7-90 0 0,-11 0 0 15,18 90-1-15,0 0 1 0,-21-86 0 0,1 1 0 16,20 85 0-16,0 0 0 0,-14-71 0 0,5 33 0 15,9 38 3-15,0 0-3 0,-5-16 4 0,5 16-4 16,0 0 16-16,0 0-16 0,5 37 16 0,8 35-16 16,-13-72 33-16,0 0-33 0,12 83 33 0,-1-1-33 0,-11-82 39 15,0 0-39-15,10 86 40 0,-1 14-40 0,-9-100 38 16,0 0-38-16,7 103 38 0,-2-13-38 0,-5-90 27 16,0 0-27-16,2 81 28 0,-2-1-28 0,0-80 16 15,0 0-16-15,-2 64 17 0,-1-28-17 0,3-36 10 0,0 0-10 16,-2 14 10-16,2-28-10 0,0 14 3 0,0 0-3 15,5-33 4-15,6-21-4 0,-11 54 0 0,0 0 0 16,16-57 1-16,3 4-1 0,-19 53 0 0,0 0 0 16,23-49 0-16,2 6 0 0,-25 43 0 0,0 0 0 15,32-31 0-15,14 17 0 0,-46 14 0 0,0 0 0 16,49 0 0-16,0 12 0 0,-49-12 0 0,0 0 0 0,41 21 0 16,-11 6 0-16,-30-27 0 0,0 0 0 0,23 28 1 15,-14 0-1-15,-9-28 2 0,0 0-2 0,3 24 3 16,-5-1-3-16,2-23 4 0,0 0-4 0,-3 15 5 15,-6-6-5-15,9-9 6 0,0 0-6 0,0 0 6 16,0 0-6-16,0 0 4 0,0 0-4 0,5-21 5 16,8-10-5-16,-13 31 3 0,0 0-3 0,14-38 3 15,-4-4-3-15,-10 42 1 0,0 0-1 0,7-45 2 16,-1-1-2-16,-6 46 1 0,0 0-1 0,10-39 1 0,8 15-1 16,-18 24 1-16,0 0-1 0,19-14 1 0,-1 13-1 15,-18 1 1-15,0 0-1 0,23 19 2 16,16 27-2-16,-39-46 4 0,0 0-4 0,42 54 5 0,-10-9-5 15,-32-45 7-15,0 0-7 0,23 35 7 0,-4-8-7 16,-19-27 10-16,0 0-10 0,18 25 10 0,-1-5-10 16,-17-20 12-16,0 0-12 0,23 16 12 0,6-9-12 15,-29-7 11-15,0 0-11 0,31-4 12 0,3-13-12 16,-34 17 11-16,0 0-11 0,28-26 11 0,-14-5-11 0,-14 31 10 16,0 0-10-16,4-33 10 0,-13-7-10 0,9 40 9 15,0 0-9-15,-20-41 10 0,-11 1-10 0,31 40 7 16,0 0-7-16,-41-26 8 0,-5 19-8 0,46 7 7 15,0 0-7-15,-42 5 8 0,8 9-8 0,34-14 6 0,0 0-6 16,-22 12 6-16,13-8-6 0,9-4 4 0,0 0-4 16,10-5 4-16,20-9-4 0,2 0-1705 0</inkml:trace>
  <inkml:trace contextRef="#ctx0" brushRef="#br0" timeOffset="125">27115 14272 1614 0,'0'0'0'0,"3"10"0"15,9 16 0-15,-12-26 45 0,0 0-45 0,13 38 46 16,-1 7-46-16,-12-45 56 0,0 0-56 0,11 45 57 16,-1-5-57-16,-10-40 84 0,0 0-84 0,9 31 84 15,-5-8-84-15,-4-23 47 0,0 0-47 0,0 15 47 16,0-3-47-16,0-12 38 0,0 0-38 0,3 9 39 16,-3-9-39-16,0 0 33 0,0 0-33 0,0 0 34 0,14-22-34 15,-14 22 27-15,0 0-27 0,9-26 27 0,3-11-27 16,-12 37 23-16,0 0-23 0,20-38 23 15,6 0-23-15,-26 38 18 0,0 0-18 0,30-29 18 0,-3 13-18 16,-27 16 13-16,0 0-13 0,26-7 13 0,4 7-13 16,-30 0 9-16,0 0-9 0,30 9 10 0,-3 12-10 15,-27-21 4-15,0 0-4 0,19 20 4 0,-8-4-4 16,-11-16 2-16,0 0-2 0,8 14 2 0,-1 0-2 0,-7-14 0 16,0 0 0-16,8 12 1 0,-8-12-1 0,0 0 0 15,0 0 0-15,8 7 0 0,-8-7 0 0,0 0-3 16,0 0 3-16,13-12-3 0,1-6 3 0,-14 18-14 0,0 0 14 15,17-29-14-15,1-13 14 0,-18 42-25 0,0 0 25 16,16-45-25-16,-5 6 25 0,-11 39-31 0,0 0 31 16,7-30-30-16,-4 8 30 0,-3 22-14 0,0 0 14 15,0-12-13-15,0 12 13 0,0 0-3 0,0 0 3 16,0 0-2-16,-12 10 2 0,12-10 0 0,0 0 0 16,-7 17 1-16,1 11-1 0,6-28 8 0,0 0-8 0,-1 33 9 15,6 7-9-15,-5-40 20 0,0 0-20 0,12 38 21 16,8-7-21-16,-20-31 28 0,0 0-28 0,19 33 28 15,-5 5-28-15,-14-38 30 0,0 0-30 0,11 36 31 16,-8-6-31-16,-3-30 19 0,0 0-19 0,-9 27 19 16,-10 3-19-16,19-30 10 0,0 0-10 0,-28 31 10 15,-6 0-10-15,34-31 4 0,0 0-4 0,-38 26 4 16,-7-11-4-16,45-15 0 0,0 0 0 0,-35 0 0 16,14-15 0-16,0-1-1803 0</inkml:trace>
  <inkml:trace contextRef="#ctx0" brushRef="#br0" timeOffset="126">28508 14320 1345 0,'0'0'0'0,"0"0"0"0,0 12 0 16,0-12 3-16,0 0-3 0,4 21 3 0,3 12-3 15,-7-33 16-15,0 0-16 0,10 43 16 0,4 6-16 16,-14-49 56-16,0 0-56 0,13 41 57 0,-6-15-57 16,-7-26 45-16,0 0-45 0,3 23 45 0,-1 3-45 15,-2-26 24-15,0 0-24 0,0 27 24 0,-2-1-24 16,0 0-1166-16</inkml:trace>
  <inkml:trace contextRef="#ctx0" brushRef="#br0" timeOffset="127">28564 14113 1222 0,'0'0'0'0,"0"0"0"0,-7 0 0 0,7 0 54 0,0 0-54 15,-7 0 55-15,0 0-55 0,7 0 8 0,0 0-8 16,0 0 8-16,0 0-8 0,0 0-4 0,0 0 4 16,0 0-4-16,23-12 4 0,0-1-945 0</inkml:trace>
  <inkml:trace contextRef="#ctx0" brushRef="#br0" timeOffset="128">28882 14265 998 0,'0'0'0'0,"3"17"0"16,5 28 0-16,-8-45 0 0,0 0 0 0,10 57 0 16,1-1 0-16,-11-56 0 0,0 0 0 0,7 50 0 15,-9-10 0-15,2-40 49 0,0 0-49 0,-5 33 49 16,-2-14-49-16,7-19 91 0,0 0-91 0,-4 7 92 0,4-7-92 15,0 0 88-15,0 0-88 0,5-21 88 0,6-7-88 16,-11 28 72-16,0 0-72 0,14-34 72 0,4-8-72 16,-18 42 56-16,0 0-56 0,19-40 56 0,4 7-56 15,-23 33 40-15,0 0-40 0,23-24 41 0,-5 14-41 16,-18 10 30-16,0 0-30 0,28 8 31 0,21 22-31 16,-49-30 22-16,0 0-22 0,50 33 23 0,-13-13-23 0,-37-20 17 15,0 0-17-15,28 16 18 0,-5-4-18 0,-23-12 12 16,0 0-12-16,26 5 13 0,6-10-13 0,-32 5 7 15,0 0-7-15,30-19 8 0,-5-16-8 0,-25 35 4 16,0 0-4-16,23-39 5 0,1-1-5 0,-24 40 3 0,0 0-3 16,21-33 4-16,-5 11-4 0,-16 22 3 0,0 0-3 15,11-13 4-15,-4 8-4 0,-7 5 7 0,0 0-7 16,11 18 8-16,10 23-8 0,-21-41 15 0,0 0-15 16,24 57 16-16,6 5-16 0,-30-62 21 0,0 0-21 0,25 63 22 15,-13-8-22-15,-12-55 24 0,0 0-24 0,2 55 24 16,-11-3-24-16,9-52 22 0,0 0-22 0,-24 54 23 15,-19 1-23-15,43-55 20 0,0 0-20 0,-49 49 21 16,-4-20-21-16,53-29 13 0,0 0-13 0,-42 6 13 16,15-27-13-16,27 21-2 0,0 0 2 0,-9-38-2 15,17-14 2-15,-1-2-1621 0</inkml:trace>
  <inkml:trace contextRef="#ctx0" brushRef="#br0" timeOffset="129">29494 14018 1311 0,'0'0'0'0,"0"0"0"0,2 10 0 15,-2-10 2-15,0 0-2 0,3 9 2 0,-1-4-2 16,-2-5 14-16,0 0-14 0,7 5 14 0,4 2-14 16,-11-7 9-16,0 0-9 0,17 9 10 0,8 3-10 15,-25-12 1-15,0 0-1 0,25 13 2 0,-4 5-2 16,0-4-964-16</inkml:trace>
  <inkml:trace contextRef="#ctx0" brushRef="#br0" timeOffset="130">29859 14410 1087 0,'0'0'0'0,"7"0"0"0,11 0 0 0,-18 0 12 0,0 0-12 16,23-7 13-16,1-12-13 0,-24 19 26 0,0 0-26 15,20-24 27-15,-10-4-27 0,-10 28 71 0,0 0-71 16,2-29 72-16,-7 1-72 0,5 28 77 0,0 0-77 16,-12-27 77-16,-8 9-77 0,20 18 58 0,0 0-58 15,-19-3 59-15,3 15-59 0,16-12 63 0,0 0-63 0,-14 17 63 16,0 11-63-16,14-28 71 0,0 0-71 0,-9 35 72 15,7 8-72-15,2-43 35 0,0 0-35 0,5 41 36 16,6-11-36-16,-11-30 21 0,0 0-21 0,19 26 21 16,10 0-21-16,-29-26 7 0,0 0-7 0,33 21 8 15,4-9-8-15,0 0-1422 0</inkml:trace>
  <inkml:trace contextRef="#ctx0" brushRef="#br0" timeOffset="131">30254 14239 1502 0,'0'0'0'0,"-5"14"0"0,-7 21 0 15,12-35-2-15,0 0 2 0,-11 38-2 0,7 13 2 16,4-51-15-16,0 0 15 0,6 52-14 0,8-5 14 16,-14-47 9-16,0 0-9 0,19 38 9 0,4-14-9 15,-23-24 31-15,0 0-31 0,35 16 31 0,24-7-31 16,-59-9 50-16,0 0-50 0,61-6 50 0,-6-18-50 0,-55 24 53 15,0 0-53-15,46-40 54 0,-13-20-54 0,-33 60 38 16,0 0-38-16,25-71 38 0,-11-3-38 0,-14 74 26 0,0 0-26 16,7-78 27-16,-5-11-27 0,-2 89 20 0,0 0-20 15,0-86 20-15,-3 5-20 0,3 81 22 0,0 0-22 16,-2-63 22-16,2 32-22 0,0 31 27 0,0 0-27 16,0 0 27-16,7 16-27 0,-7-16 27 0,0 0-27 15,3 39 27-15,-1 22-27 0,-2-61 29 0,0 0-29 16,4 66 29-16,3 0-29 0,-7-66 30 0,0 0-30 0,7 62 30 15,-4-5-30-15,-3-57 25 0,0 0-25 16,2 57 26-16,-2 2-26 0,0-59 16 0,0 0-16 0,0 55 16 16,0-8-16-16,0-47 10 0,0 0-10 0,-3 31 10 15,-3-22-10-15,1-1-1664 0</inkml:trace>
  <inkml:trace contextRef="#ctx0" brushRef="#br0" timeOffset="132">30619 14403 1580 0,'0'0'0'0,"0"-6"0"16,-1-15 0-16,1 21 31 0,0 0-31 0,-6-23 32 15,-4 4-32-15,10 19 55 0,0 0-55 0,-6-12 55 16,6 12-55-16,0 0 58 0,0 0-58 0,9-5 58 15,5 5-58-15,-14 0 32 0,0 0-32 0,34 0 32 0,28-4-32 16,-62 4 22-16,0 0-22 0,74-10 22 0,5-5-22 16,-79 15 19-16,0 0-19 0,79-23 20 15,-10 2-20-15,-69 21 18 0,0 0-18 0,60-17 18 0,-12 5-18 16,-48 12 15-16,0 0-15 0,37-12 15 0,-12 1-15 16,-25 11 17-16,0 0-17 0,15-1 17 0,-15 1-17 15,0 0 17-15,0 0-17 0,-1 13 17 0,-19 10-17 0,20-23 18 16,0 0-18-16,-23 31 19 0,0 7-19 0,23-38 20 15,0 0-20-15,-15 45 21 0,7 4-21 0,8-49 19 16,0 0-19-16,2 41 20 0,5-17-20 0,-7-24 18 16,0 0-18-16,29 16 19 0,29 0-19 0,-58-16 16 15,0 0-16-15,69 5 16 0,-1-17-16 0,-68 12 10 0,0 0-10 16,62-26 10-16,-7-12-10 0,-55 38 6 0,0 0-6 16,46-44 7-16,-13 1-7 0,-33 43 2 0,0 0-2 15,23-40 3-15,-9 7-3 0,-14 33 2 0,0 0-2 16,5-22 2-16,-10 15-2 0,5 7 1 0,0 0-1 0,-12 3 1 15,-8 15-1-15,20-18 2 0,0 0-2 0,-17 24 2 16,1 2-2-16,16-26 2 0,0 0-2 0,-11 29 3 16,8 1-3-16,3-30 3 0,0 0-3 0,2 22 4 15,1-10-4-15,-3-12 3 0,0 0-3 0,9 7 3 16,7-5-3-16,-16-2 0 0,0 0 0 0,24-10 1 16,12-18-1-16,-36 28 0 0,0 0 0 0,28-40 0 15,-10-7 0-15,-18 47-1 0,0 0 1 0,5-60-1 16,-9-11 1-16,4 71-2 0,0 0 2 0,-8-75-1 15,-3-8 1-15,11 83-1 0,0 0 1 0,-12-69-1 0,3 33 1 16,9 36 0-16,0 0 0 0,-7-9 0 0,5 28 0 16,2-19 3-16,0 0-3 0,0 45 3 0,2 24-3 15,-2-69 9-15,0 0-9 0,7 77 10 0,9-13-10 16,-16-64 17-16,0 0-17 0,21 60 17 0,4-3-17 16,-25-57 20-16,0 0-20 0,24 54 21 0,-1 1-21 15,-23-55 22-15,0 0-22 0,18 42 23 0,-8-21-23 16,1-1-1846-16</inkml:trace>
  <inkml:trace contextRef="#ctx0" brushRef="#br1" timeOffset="133">30357 16882 1060 0,'0'0'0'0,"0"0"-4"0,0 0 4 0,5 19-3 16,2-2 3-16,0 0-730 0</inkml:trace>
  <inkml:trace contextRef="#ctx1" brushRef="#br1">32719 18745 0,'0'0'0,"0"0"0,0 0 0,0 0 0,0 0 0,0 0 0,0 0 0,0 0 0,0 0 0,0 0 0,0 0 0,0 0 0,0 0 0,0 0 0,0 0 0,0 0 0,0 0 0,0 0 0,0 0 0,0 0 0,0 0 0,0 0 0,0 0 0,0 0 0,0 0 0,0 0 0,0 0 16,0 0-1,0 0 1,0 0-16,0 0 31,0 0-31,0 0 16,0 0 0,0 0-1,0 0 1,0 0-1,0 0 1,0 0 0,0 0-1,0 0 1,0 0 0,0 0-1,0 0 1,0 0-1,9 0 1,-9 0 0</inkml:trace>
  <inkml:trace contextRef="#ctx0" brushRef="#br1" timeOffset="135">26628 16283 1367 0,'0'0'0'0,"0"0"0"0,-7 7 0 16,7-7 17-16,0 0-17 0,-9 3 17 0,-2-5-17 0,11 2 20 16,0 0-20-16,-7-5 21 0,5-2-21 0,2 7 37 15,0 0-37-15,0 0 37 0,0 0-37 16,0 0 22-16,0 0-22 0,15-5 23 0,2 7-23 0,1 0-1111 16</inkml:trace>
</inkml:ink>
</file>

<file path=ppt/ink/ink3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5:46:06.832"/>
    </inkml:context>
    <inkml:brush xml:id="br0">
      <inkml:brushProperty name="width" value="0.05292" units="cm"/>
      <inkml:brushProperty name="height" value="0.05292" units="cm"/>
      <inkml:brushProperty name="color" value="#FF0000"/>
    </inkml:brush>
  </inkml:definitions>
  <inkml:trace contextRef="#ctx0" brushRef="#br0">17060 2134 315 0,'0'0'0'0,"0"0"0"0,-14 33 0 16,14-33 9-16,0 0-9 0,-14 31 10 0,-5 2-10 0,19-33 21 15,0 0-21-15,-16 36 21 0,0 0-21 0,16-36 29 16,0 0-29-16,-7 37 30 0,9 3-30 0,-2-40 28 16,0 0-28-16,7 36 29 0,7-3-29 0,-14-33 19 15,0 0-19-15,16 24 20 0,3-8-20 0,-19-16 16 16,0 0-16-16,23 5 16 0,5-10-16 0,-28 5 17 16,0 0-17-16,32-16 17 0,-2-8-17 0,-30 24 21 0,0 0-21 15,28-28 21-15,-8 4-21 0,-20 24 22 0,0 0-22 16,21-28 23-16,-4-1-23 0,-17 29 18 0,0 0-18 15,11-25 19-15,-4 5-19 0,-7 20 20 0,0 0-20 0,0-23 20 16,-3-3-20-16,3 26 19 0,0 0-19 0,-6-27 19 16,4 6-19-16,2 21 18 0,0 0-18 0,0-12 18 15,-1 1-18-15,1 11 15 0,0 0-15 0,-6-5 16 16,-9-2-16-16,15 7 10 0,0 0-10 0,-25-2 10 16,-10 11-10-16,35-9 6 0,0 0-6 0,-37 12 6 15,-4 4-6-15,41-16 0 0,0 0 0 0,-41 14 1 16,3 5-1-16,38-19 0 0,0 0 0 0,-37 20 0 15,3 5 0-15,34-25-4 0,0 0 4 0,-26 24-3 0,10 0 3 16,0 0-609-16</inkml:trace>
  <inkml:trace contextRef="#ctx0" brushRef="#br0" timeOffset="370.77">17268 2046 382 0,'0'0'0'0,"18"-6"0"0,23-16 0 0,-41 22 4 0,0 0-4 16,49-17 5-16,6 4-5 0,-55 13 4 15,0 0-4-15,51 6 5 0,-9 13-5 0,-42-19 9 0,0 0-9 16,37 27 9-16,-12 6-9 0,-25-33 17 0,0 0-17 15,18 37 18-15,-3 8-18 0,-15-45 22 0,0 0-22 16,9 39 23-16,-3-11-23 0,-6-28 32 0,0 0-32 16,0 21 33-16,0-9-33 0,0-12 40 0,0 0-40 15,0 9 40-15,0-9-40 0,0 0 40 0,0 0-40 16,0 0 41-16,-9-9-41 0,9 9 41 0,0 0-41 0,0-24 41 16,2-28-41-16,-2 52 40 0,0 0-40 0,7-61 41 15,7-5-41-15,-14 66 34 0,0 0-34 0,23-67 35 16,7 6-35-16,-30 61 30 0,0 0-30 0,31-48 31 15,3 12-31-15,-34 36 25 0,0 0-25 0,30-25 25 16,-7 5-25-16,0 1-741 0</inkml:trace>
  <inkml:trace contextRef="#ctx0" brushRef="#br0" timeOffset="701.08">17052 2824 617 0,'0'0'0'0,"0"0"0"0,17-12 0 0,-17 12 7 0,0 0-7 16,23-12 8-16,4-9-8 0,-27 21 18 0,0 0-18 15,31-24 18-15,12-4-18 0,-43 28 72 0,0 0-72 16,53-33 72-16,12 2-72 0,-65 31 63 0,0 0-63 16,67-39 64-16,7-3-64 0,-74 42 37 0,0 0-37 15,70-45 38-15,-11 2-38 0,-59 43 30 0,0 0-30 0,49-37 31 16,-5 8-31-16,-44 29 24 0,0 0-24 0,35-19 24 16,-12 7-24-16,-23 12 18 0,0 0-18 0,16-4 18 15,-5 8-18-15,-1-1-810 0</inkml:trace>
  <inkml:trace contextRef="#ctx0" brushRef="#br0" timeOffset="956.33">17537 2784 449 0,'0'0'0'0,"12"-8"0"0,23-16 0 0,-35 24 0 16,0 0 0-16,41-32 0 0,-1 0 0 0,-40 32 0 16,0 0 0-16,43-30 0 0,-1 2 0 0,-42 28 0 15,0 0 0-15,39-20 0 0,-6 4 0 0,1 4-277 0</inkml:trace>
</inkml:ink>
</file>

<file path=ppt/ink/ink3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4:40:44.991"/>
    </inkml:context>
    <inkml:brush xml:id="br0">
      <inkml:brushProperty name="width" value="0.05292" units="cm"/>
      <inkml:brushProperty name="height" value="0.05292" units="cm"/>
      <inkml:brushProperty name="color" value="#00B050"/>
    </inkml:brush>
  </inkml:definitions>
  <inkml:trace contextRef="#ctx0" brushRef="#br0">8431 13015 998 0,'0'0'0'0,"0"0"0"0,15-5 0 16,-15 5 195-16,0 0-195 0,14 2 195 0,2 4-195 0,-16-6 78 15,0 0-78-15,16 14 79 16,6 7-79-16,-22-21 54 0,0 0-54 0,20 27 55 0,-5 13-55 0,-15-40 50 0,0 0-50 16,9 38 51-16,-3 1-51 0,-6-39 36 0,0 0-36 15,0 39 37-15,-4 4-37 0,4-43 31 0,0 0-31 16,-5 41 32-16,-4-3-32 0,9-38 29 16,0 0-29-16,-3 29 29 0,0-13-29 0,3-16 22 0,0 0-22 15,0 0 22-15,0 0-22 0,0 0 17 0,0 0-17 0,5-18 18 16,-1-8-18-16,-4 26 14 0,0 0-14 0,6-33 14 15,-1-3-14-15,-5 36 10 0,0 0-10 0,6-41 11 16,0-8-11-16,-6 49 9 0,0 0-9 0,6-54 10 16,4-2-10-16,-10 56 7 0,0 0-7 0,12-62 8 15,0 0-8-15,-12 62 7 0,0 0-7 0,20-65 8 16,8 3-8-16,-28 62 8 0,0 0-8 0,34-52 9 16,5 14-9-16,-39 38 8 0,0 0-8 0,38-24 9 15,-4 12-9-15,-34 12 9 0,0 0-9 0,28 2 9 16,-4 9-9-16,-24-11 13 0,0 0-13 0,22 25 14 15,0 19-14-15,-22-44 17 0,0 0-17 0,21 54 17 16,1 14-17-16,-22-68 15 0,0 0-15 0,24 82 16 0,3 17-16 16,-27-99 17-16,0 0-17 0,24 120 18 0,-6 20-18 15,-18-140 17-15,0 0-17 0,18 138 18 0,-5-11-18 16,-13-127 17-16,0 0-17 0,14 106 17 0,4-25-17 16,-18-81 8-16,0 0-8 0,19 68 8 0,-2-12-8 15,-17-56 4-15,0 0-4 0,22 40 4 0,2-20-4 16,2 0-1739-16</inkml:trace>
  <inkml:trace contextRef="#ctx0" brushRef="#br0" timeOffset="1">9468 13790 1457 0,'0'0'0'0,"0"0"0"0,6 11 0 16,-6-11 85-16,0 0-85 0,3 17 85 0,6 13-85 16,-9-30 141-16,0 0-141 0,3 36 142 0,-3 12-142 15,0-48 81-15,0 0-81 0,-1 46 82 0,0-1-82 16,1-45 13-16,0 0-13 0,0 33 14 0,0-15-14 16,0-18 12-16,0 0-12 0,2 8 13 0,4-13-13 15,-2 0-1534-15</inkml:trace>
  <inkml:trace contextRef="#ctx0" brushRef="#br0" timeOffset="2">9497 13535 1345 0,'0'0'0'16,"0"0"0"-16,0 13 0 0,0-13 27 0,0 0-27 16,0 8 28-16,0-4-28 0,0-4 8 0,0 0-8 15,0 0 9-15,10 10-9 0,-10-10 0 0,0 0 0 16,12 11 0-16,6-1 0 0,0 2-1003 0</inkml:trace>
  <inkml:trace contextRef="#ctx0" brushRef="#br0" timeOffset="3">9733 13844 1379 0,'0'0'0'0,"0"0"0"0,6 12 0 15,-6-12 0-15,0 0 0 0,6 19 0 16,0 9 0-16,-6-28 0 0,0 0 0 0,3 32 0 16,0 4 0-16,-3-36 49 0,0 0-49 0,0 31 49 0,0-10-49 15,0-21 74-15,0 0-74 0,-3 16 74 0,3-2-74 16,0-14 72-16,0 0-72 0,3 9 72 0,-3-9-72 16,0 0 57-16,0 0-57 0,9-12 58 0,0-16-58 15,-9 28 45-15,0 0-45 0,12-40 46 0,3-4-46 16,-15 44 32-16,0 0-32 0,18-47 33 0,1 9-33 15,-19 38 23-15,0 0-23 0,23-31 24 0,2 5-24 0,-25 26 18 16,0 0-18-16,29-11 18 0,0 14-18 0,-29-3 14 16,0 0-14-16,26 11 15 0,-4 10-15 0,-22-21 10 15,0 0-10-15,20 26 11 0,-7 4-11 0,-13-30 7 16,0 0-7-16,10 32 7 0,0 3-7 0,-10-35 5 0,0 0-5 16,10 30 5-16,1-7-5 0,2 0-1588 0</inkml:trace>
  <inkml:trace contextRef="#ctx0" brushRef="#br0" timeOffset="4">10154 13532 1558 0,'0'0'0'0,"0"0"0"16,-8-15 0-16,8 15 63 0,0 0-63 0,-6-9 64 16,2 4-64-16,4 5 111 0,0 0-111 0,2 7 112 15,2 15-112-15,-4-22 75 0,0 0-75 0,6 33 76 16,1 17-76-16,-7-50 53 0,0 0-53 0,10 57 54 15,0 8-54-15,-10-65 41 0,0 0-41 0,12 72 42 16,1 8-42-16,-13-80 23 0,0 0-23 0,14 75 24 16,2-13-24-16,-16-62 12 0,0 0-12 0,22 48 13 0,4-15-13 15,-26-33 8-15,0 0-8 0,27 19 9 0,-6-11-9 16,-21-8-1-16,0 0 1 0,21-5 0 0,-4-9 0 16,0-1-1693-16</inkml:trace>
  <inkml:trace contextRef="#ctx0" brushRef="#br0" timeOffset="5">10130 13854 1177 0,'0'0'0'0,"0"0"0"0,8 7 0 0,-8-7 15 0,0 0-15 16,14 3 16-16,10-7-16 0,-24 4 36 0,0 0-36 15,32-8 36-15,1-2-36 0,-33 10 9 0,0 0-9 16,34-19 10-16,-4-8-10 0,-3 0-915 0</inkml:trace>
  <inkml:trace contextRef="#ctx0" brushRef="#br0" timeOffset="6">10839 13222 1334 0,'0'0'0'0,"6"-2"0"0,6-1 0 15,-12 3 22-15,0 0-22 0,20-7 22 0,8 0-22 0,-28 7 29 16,0 0-29-16,31-7 30 0,1 0-30 0,-32 7 80 16,0 0-80-16,31-7 81 0,-2-1-81 0,-29 8 56 15,0 0-56-15,30-8 57 0,3 0-57 0,-33 8 45 16,0 0-45-16,25-6 46 0,-10 3-46 0,0-1-1292 0</inkml:trace>
  <inkml:trace contextRef="#ctx0" brushRef="#br0" timeOffset="7">10905 13365 1412 0,'0'0'0'0,"3"7"0"16,0 11 0-16,-3-18 4 0,0 0-4 0,6 17 5 15,-3-5-5-15,-3-12 5 0,0 0-5 0,12 2 5 16,6-4-5-16,-18 2 57 0,0 0-57 0,24-10 58 16,7-9-58-16,-31 19 57 0,0 0-57 15,37-19 57-15,9-2-57 0,-1 3-1185 0</inkml:trace>
  <inkml:trace contextRef="#ctx0" brushRef="#br0" timeOffset="8">12093 12567 774 0,'0'0'0'0,"0"0"0"0,0 0 0 0,0 0 30 0,0 0-30 16,-2 22 30-16,-4 17-30 0,6-39 57 0,0 0-57 16,-8 44 58-16,1-3-58 0,7-41 47 0,0 0-47 15,-5 43 47-15,1 6-47 0,4-49 31 0,0 0-31 16,-2 46 32-16,2-6-32 0,0-40 24 0,0 0-24 16,0 35 24-16,0-7-24 0,0-28 23 0,0 0-23 15,-4 22 23-15,2-10-23 0,2-12 20 0,0 0-20 0,0 11 21 16,0-6-21-16,0-5 17 0,0 0-17 0,0 0 17 15,-8-5-17-15,8 5 14 0,0 0-14 0,-4-12 15 16,0-5-15-16,4 17 14 0,0 0-14 0,-2-30 14 16,4-17-14-16,-2 47 14 0,0 0-14 0,0-52 15 15,0-2-15-15,0 54 23 0,0 0-23 0,0-55 24 16,-2-2-24-16,2 57 29 0,0 0-29 0,2-56 30 16,2-5-30-16,-4 61 32 0,0 0-32 0,6-56 32 15,3 14-32-15,-9 42 45 0,0 0-45 0,14-32 45 16,1 10-45-16,-15 22 47 0,0 0-47 0,19-8 47 15,2 15-47-15,-21-7 48 0,0 0-48 0,24 24 49 0,-2 20-49 16,-22-44 45-16,0 0-45 0,26 52 45 0,2 7-45 16,-28-59 39-16,0 0-39 0,30 60 40 0,2-2-40 15,-32-58 33-15,0 0-33 0,32 59 34 0,-2 1-34 16,-30-60 24-16,0 0-24 0,28 54 25 0,-3-17-25 16,-25-37 21-16,0 0-21 0,22 22 21 0,-2-17-21 15,-20-5 17-15,0 0-17 0,19-8 17 0,2-14-17 0,-21 22 12 16,0 0-12-16,24-36 12 0,3-21-12 0,-27 57 11 15,0 0-11-15,25-60 11 0,-5 0-11 0,-20 60 13 16,0 0-13-16,12-62 13 0,-12-7-13 0,0 69 14 0,0 0-14 16,-6-65 14-16,-4 19-14 0,10 46 13 15,0 0-13-15,-8-41 13 0,-2 6-13 0,10 35 13 0,0 0-13 16,-4-28 14-16,5 9-14 0,-1 19 5 0,0 0-5 16,6-11 5-16,7 3-5 0,-13 8 1 0,0 0-1 15,14-3 2-15,5 6-2 0,-2-1-1695 0</inkml:trace>
  <inkml:trace contextRef="#ctx0" brushRef="#br0" timeOffset="9">12831 12715 1099 0,'0'0'0'0,"2"6"0"0,4 10 0 15,-6-16 42-15,0 0-42 0,6 27 43 0,6 18-43 16,-12-45 99-16,0 0-99 0,11 50 100 0,-2-2-100 0,-9-48 91 15,0 0-91-15,5 49 91 0,-5 2-91 0,0-51 45 16,0 0-45-16,-1 51 46 0,1-7-46 0,0-44 12 16,0 0-12-16,0 34 13 0,0-16-13 0,0-18 1 0,0 0-1 15,-2 12 2-15,0-6-2 0,2 0-1203 0</inkml:trace>
  <inkml:trace contextRef="#ctx0" brushRef="#br0" timeOffset="10">12812 12756 1166 0,'0'0'0'0,"0"-8"0"15,-3-16 0-15,3 24 3 0,0 0-3 0,-1-33 4 16,2-8-4-16,-1 41 5 0,0 0-5 0,8-37 5 16,9 6-5-16,-17 31 33 0,0 0-33 0,32-20 34 15,16 16-34-15,-48 4 83 0,0 0-83 0,48 10 83 16,-5 17-83-16,-43-27 94 0,0 0-94 0,32 32 94 16,-15 0-94-16,-17-32 81 0,0 0-81 0,2 32 82 15,-15 1-82-15,13-33 65 0,0 0-65 0,-26 30 66 16,-10-6-66-16,36-24 45 0,0 0-45 0,-34 19 46 15,4-5-46-15,2-1-1432 0</inkml:trace>
  <inkml:trace contextRef="#ctx0" brushRef="#br0" timeOffset="11">11924 13360 875 0,'0'0'0'0,"0"0"0"16,5-5 0-16,-5 5 55 0,0 0-55 0,5-5 56 15,1-3-56-15,-6 8 127 0,0 0-127 0,16-4 127 16,5-2-127-16,-21 6 91 0,0 0-91 0,31-2 92 16,9 2-92-16,-40 0 77 0,0 0-77 0,47-2 77 15,5 0-77-15,-52 2 56 0,0 0-56 0,66-3 57 16,17-5-57-16,-83 8 44 0,0 0-44 0,97-12 45 15,12 1-45-15,-109 11 52 0,0 0-52 0,121-14 53 0,8-2-53 16,-129 16 53-16,0 0-53 0,125-15 54 0,-3 1-54 16,-122 14 44-16,0 0-44 0,116-16 45 0,-6-1-45 15,-110 17 33-15,0 0-33 0,94-16 34 0,-11 5-34 16,-83 11 22-16,0 0-22 0,72-7 22 0,-11 5-22 16,-61 2 13-16,0 0-13 0,47-2 13 0,-25 0-13 15,-2-1-1603-15</inkml:trace>
  <inkml:trace contextRef="#ctx0" brushRef="#br0" timeOffset="12">12507 13683 1065 0,'0'0'0'0,"0"0"0"16,0 13 0-16,0-13 51 0,0 0-51 0,1 23 51 16,3 17-51-16,-4-40 46 0,0 0-46 0,2 47 46 0,-2 3-46 15,0-50 53-15,0 0-53 0,0 52 53 0,0 5-53 16,0-57 34-16,0 0-34 0,2 54 34 0,-4-11-34 16,2-43 30-16,0 0-30 0,-4 34 30 0,0-8-30 15,4-26 30-15,0 0-30 0,-4 23 31 0,3-2-31 16,1-21 31-16,0 0-31 0,0 15 31 0,1-7-31 15,-1-8 29-15,0 0-29 0,0 0 29 0,-4-15-29 16,4 15 22-16,0 0-22 0,0-21 23 0,0-8-23 0,0 29 22 16,0 0-22-16,0-40 22 0,0-19-22 0,0 59 18 15,0 0-18-15,-3-62 18 0,1 3-18 0,2 59 17 0,0 0-17 16,-4-56 17-16,-4 7-17 0,8 49 23 0,0 0-23 16,-7-44 23-16,5 2-23 0,2 42 26 0,0 0-26 15,0-33 26-15,0 10-26 0,0 23 29 0,0 0-29 16,3-14 29-16,5 10-29 0,-8 4 28 0,0 0-28 15,12 11 28-15,9 15-28 0,-21-26 26 0,0 0-26 16,28 36 27-16,10 5-27 0,-38-41 25 0,0 0-25 0,41 43 26 16,6 6-26-16,-47-49 22 0,0 0-22 0,42 55 23 15,-2 10-23-15,-40-65 20 0,0 0-20 0,35 60 21 16,-4-17-21-16,-31-43 16 0,0 0-16 0,31 28 17 16,-1-11-17-16,-30-17 14 0,0 0-14 0,29 3 14 15,0-11-14-15,-29 8 10 0,0 0-10 0,25-23 11 16,-1-20-11-16,-24 43 9 0,0 0-9 0,19-49 10 15,-7 0-10-15,-12 49 14 0,0 0-14 0,5-47 14 16,-10 3-14-16,5 44 13 0,0 0-13 0,-9-41 13 16,-4-1-13-16,13 42 10 0,0 0-10 0,-14-43 11 15,4 4-11-15,10 39 8 0,0 0-8 0,0-33 9 0,8 8-9 16,-8 25 1-16,0 0-1 0,12-16 1 0,4 2-1 16,-1 0-1763-16</inkml:trace>
  <inkml:trace contextRef="#ctx0" brushRef="#br0" timeOffset="13">13243 14139 1255 0,'0'0'0'0,"0"0"0"16,0 0 0-16,0 0 23 0,0 0-23 0,5 12 24 15,-1-1-24-15,-4-11 47 0,0 0-47 0,8 30 47 16,8 27-47-16,-16-57 75 0,0 0-75 0,16 62 75 16,4-5-75-16,-20-57 66 0,0 0-66 0,16 60 67 15,-3 7-67-15,-13-67 60 0,0 0-60 0,9 69 61 16,-9-9-61-16,0-60 48 0,0 0-48 0,-4 51 49 0,-6-8-49 16,10-43 35-16,0 0-35 0,-15 36 36 0,0-8-36 15,15-28 30-15,0 0-30 0,-20 20 30 0,-2-10-30 16,22-10 27-16,0 0-27 0,-27-4 27 0,-1-14-27 15,28 18 16-15,0 0-16 0,-27-26 17 0,6-6-17 16,21 32 5-16,0 0-5 0,-12-40 5 0,5-12-5 16,1 3-1534-16</inkml:trace>
  <inkml:trace contextRef="#ctx0" brushRef="#br0" timeOffset="14">13301 13835 1502 0,'0'0'0'15,"-1"5"0"-15,-3 11 0 0,4-16 10 0,0 0-10 0,-4 14 11 16,2-6-11-16,2-8 46 0,0 0-46 0,2 5 46 16,-2-5-46-16,0 0 81 0,0 0-81 0,12 3 82 15,2-6-82-15,-14 3 59 0,0 0-59 0,12-7 60 16,-6-3-60-16,-6 10 51 0,0 0-51 0,0-12 51 15,-3 3-51-15,3 9 43 0,0 0-43 0,-5-7 44 16,1 3-44-16,4 4 29 0,0 0-29 0,0 0 30 16,-8 14-30-16,8-14 19 0,0 0-19 0,-4 21 20 15,2 12-20-15,0-1-1578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9T04:40:57.890"/>
    </inkml:context>
    <inkml:brush xml:id="br0">
      <inkml:brushProperty name="width" value="0.1" units="cm"/>
      <inkml:brushProperty name="height" value="0.1" units="cm"/>
      <inkml:brushProperty name="color" value="#5B2D90"/>
      <inkml:brushProperty name="ignorePressure" value="1"/>
    </inkml:brush>
  </inkml:definitions>
  <inkml:trace contextRef="#ctx0" brushRef="#br0">1 1,'0'0</inkml:trace>
</inkml:ink>
</file>

<file path=ppt/ink/ink3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5:47:21.261"/>
    </inkml:context>
    <inkml:brush xml:id="br0">
      <inkml:brushProperty name="width" value="0.05292" units="cm"/>
      <inkml:brushProperty name="height" value="0.05292" units="cm"/>
      <inkml:brushProperty name="color" value="#FF0000"/>
    </inkml:brush>
  </inkml:definitions>
  <inkml:trace contextRef="#ctx0" brushRef="#br0">27079 14487 1334 0,'0'0'0'0,"0"0"0"0,-2 6 0 16,2-6-18-16,0 0 18 0,0 0-18 0,0 0 18 16,0 0-914-16</inkml:trace>
  <inkml:trace contextRef="#ctx0" brushRef="#br0" timeOffset="179.4">27458 14776 830 0,'0'0'0'0,"4"8"0"15,3 15 0-15,-7-23-15 0,0 0 15 16,9 22-15-16,-6-8 15 0,-3-14-62 0,0 0 62 0,0 0-61 15,-1-16 61-15,-1 1-448 0</inkml:trace>
</inkml:ink>
</file>

<file path=ppt/ink/ink3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5:48:05.734"/>
    </inkml:context>
    <inkml:brush xml:id="br0">
      <inkml:brushProperty name="width" value="0.05292" units="cm"/>
      <inkml:brushProperty name="height" value="0.05292" units="cm"/>
      <inkml:brushProperty name="color" value="#FF0000"/>
    </inkml:brush>
    <inkml:context xml:id="ctx1">
      <inkml:inkSource xml:id="inkSrc156">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1" timeString="2020-10-09T05:50:28.835"/>
    </inkml:context>
  </inkml:definitions>
  <inkml:trace contextRef="#ctx0" brushRef="#br0">6828 3191 1715 0,'0'0'0'0,"0"0"0"15,0 0 0-15,0 0 30 0,0 0-30 0,-4 21 30 16,1-7-30-16,3-14 82 0,0 0-82 0,-2 31 83 16,4 21-83-16,-2-52 68 0,0 0-68 0,3 69 69 15,3 16-69-15,-6-85 32 0,0 0-32 0,3 92 33 16,-6 25-33-16,3-117 20 0,0 0-20 0,-2 114 20 16,-2-5-20-16,4-109 15 0,0 0-15 0,4 106 16 15,-2-9-16-15,-2-97 11 0,0 0-11 0,3 85 11 0,1-21-11 16,-4-64 6-16,0 0-6 0,5 45 6 0,-1-14-6 15,-4-31 2-15,0 0-2 0,0 16 2 0,0-16-2 16,0 0-1-16,0 0 1 0,-7-35 0 0,1-31 0 16,6 66-24-16,0 0 24 0,-5-79-24 0,1 1 24 15,1-2-1592-15</inkml:trace>
  <inkml:trace contextRef="#ctx0" brushRef="#br0" timeOffset="216.37">6784 3394 1591 0,'0'0'0'0,"0"-19"0"0,0-26 0 0,0 45-1 16,0 0 1-16,0-45-1 0,-5 8 1 0,5 37-2 15,0 0 2-15,0-36-2 0,8-4 2 0,-8 40 0 0,0 0 0 16,18-36 0-16,10 12 0 0,-28 24 0 0,0 0 0 16,50-9 1-16,22 14-1 0,-72-5 3 0,0 0-3 15,76 16 4-15,7 8-4 0,-83-24 12 0,0 0-12 16,70 36 12-16,-27 13-12 0,-43-49 20 0,0 0-20 0,17 64 20 16,-22 21-20-16,5-85 28 0,0 0-28 0,-32 84 29 15,-17-14-29-15,49-70 30 0,0 0-30 0,-64 53 31 16,-3-10-31-16,67-43 15 0,0 0-15 0,-58 33 16 15,21-5-16-15,-2 0-1295 0</inkml:trace>
  <inkml:trace contextRef="#ctx0" brushRef="#br0" timeOffset="534.59">7497 4133 2555 0,'0'0'0'16,"0"0"0"-16,5-7 0 0,4-2-1857 0</inkml:trace>
  <inkml:trace contextRef="#ctx0" brushRef="#br0" timeOffset="566.12">7497 4062 1950 0,'0'0'0'0,"0"0"0"16,0 0 0-16,0 0-1403 0</inkml:trace>
  <inkml:trace contextRef="#ctx0" brushRef="#br0" timeOffset="715.56">7433 3996 1435 0,'0'0'0'0,"0"0"0"16,0 5 0-16,0-5 62 0,0 0-62 0,0 16 62 15,5 15-62-15,-5-31 131 0,0 0-131 0,4 36 132 16,-4 6-132-16,0-42 15 0,0 0-15 0,2 48 16 16,1 7-16-16,-3-55 1 0,0 0-1 0,4 51 2 15,-3-3-2-15,-1-48 0 0,0 0 0 0,4 40 0 16,-2-9 0-16,-2-31-2 0,0 0 2 0,7 24-2 0,7-12 2 15,-14-12-8-15,0 0 8 0,12 9-8 0,-1-12 8 16,1 3-1317-16</inkml:trace>
  <inkml:trace contextRef="#ctx0" brushRef="#br0" timeOffset="751.82">7516 4304 1412 0,'0'0'0'0,"3"-5"0"0,1-14 0 15,1 5-999-15</inkml:trace>
  <inkml:trace contextRef="#ctx0" brushRef="#br0" timeOffset="783.22">7523 4126 1703 0,'0'0'0'0,"2"-9"0"0,3-15 0 16,2 0-1218-16</inkml:trace>
  <inkml:trace contextRef="#ctx0" brushRef="#br0" timeOffset="817.51">7530 3863 1995 0,'0'0'0'0,"0"0"0"0,7-9 0 0,-2 2-1437 16</inkml:trace>
  <inkml:trace contextRef="#ctx0" brushRef="#br0" timeOffset="849.42">7537 3754 2230 0,'0'0'0'0,"0"-9"0"0,-7-10 0 0,2 2-1613 16</inkml:trace>
  <inkml:trace contextRef="#ctx0" brushRef="#br0" timeOffset="1017.91">7497 3696 1457 0,'0'0'0'16,"0"0"0"-16,1 9 0 0,-1-9 64 0,0 0-64 15,4 9 64-15,-4-2-64 0,0-7 122 0,0 0-122 16,5 5 123-16,2 2-123 0,-7-7 1 0,0 0-1 16,9 2 2-16,-9-2-2 0,0 0-6 0,0 0 6 15,11-9-6-15,-8-3 6 0,-3 12-10 0,0 0 10 16,5-16-9-16,4 2 9 0,-9 14-8 0,0 0 8 0,4-12-8 15,-4 5 8-15,0 7-5 0,0 0 5 0,0 0-5 16,-9-5 5-16,9 5-2 0,0 0 2 0,-12 2-2 16,-20 13 2-16,32-15-4 0,0 0 4 0,-20 32-3 15,26 9 3-15,-6-41-3 0,0 0 3 0,23 40-2 16,5-7 2-16,2-2-1260 0</inkml:trace>
  <inkml:trace contextRef="#ctx0" brushRef="#br0" timeOffset="1566.5">7812 4048 1390 0,'0'0'0'0,"0"0"0"16,6 5 0-16,-6-5 27 0,0 0-27 0,10 3 27 15,8 10-27-15,-18-13 38 0,0 0-38 0,23 15 39 16,7 9-39-16,-30-24 40 0,0 0-40 0,23 33 40 16,-4 9-40-16,-19-42 28 0,0 0-28 0,12 46 28 15,-8-1-28-15,-4-45 24 0,0 0-24 0,0 49 24 16,-4-4-24-16,4-45 17 0,0 0-17 0,-3 36 17 16,1-20-17-16,2-16 16 0,0 0-16 0,-3 9 17 15,3-9-17-15,0 0 16 0,0 0-16 0,3-13 16 16,6-7-16-16,-9 20 13 0,0 0-13 0,9-40 14 15,7-21-14-15,-16 61 10 0,0 0-10 0,21-66 11 0,11 2-11 16,-32 64 8-16,0 0-8 0,37-48 9 0,3 20-9 16,-40 28 6-16,0 0-6 0,41-12 7 0,-2 16-7 15,-39-4 7-15,0 0-7 0,31 20 8 0,-6 12-8 16,-25-32 9-16,0 0-9 0,21 45 9 0,-12 15-9 16,-9-60 9-16,0 0-9 0,2 61 9 0,-9-1-9 15,7-60 6-15,0 0-6 0,0 54 7 0,8-2-7 0,3-4-1400 16</inkml:trace>
  <inkml:trace contextRef="#ctx0" brushRef="#br0" timeOffset="1849.44">8594 3705 1457 0,'0'0'0'0,"5"5"0"16,-2 11 0-16,-3-16 20 0,0 0-20 0,9 33 21 16,-3 22-21-16,-6-55 40 0,0 0-40 0,5 69 40 15,-2 8-40-15,-3-77 48 0,0 0-48 0,-3 84 48 16,-2 13-48-16,5-97 34 0,0 0-34 0,-4 94 35 16,13-6-35-16,-9-88 29 0,0 0-29 0,18 76 29 15,8-15-29-15,-26-61 25 0,0 0-25 0,32 45 25 16,3-21-25-16,-35-24 22 0,0 0-22 0,46 15 22 15,9-9-22-15,-55-6 10 0,0 0-10 0,52-6 10 16,0-6-10-16,-3-3-1377 0</inkml:trace>
  <inkml:trace contextRef="#ctx0" brushRef="#br0" timeOffset="2021.96">8620 4190 1087 0,'0'0'0'0,"11"-4"0"0,10-8 0 0,-21 12 5 15,0 0-5-15,33-17 6 0,15-2-6 0,-48 19 6 16,0 0-6-16,55-18 6 0,-1 3-6 0,-2 3-773 0</inkml:trace>
  <inkml:trace contextRef="#ctx0" brushRef="#br0" timeOffset="2696.54">8368 4250 852 0,'0'0'0'0,"0"0"0"0,0 0 0 16,0 0 44-16,0 0-44 0,25 12 44 0,5-8-44 16,-30-4 110-16,0 0-110 0,35 0 110 0,11 0-110 15,-46 0 69-15,0 0-69 0,49-12 70 0,2-16-70 16,-51 28 9-16,0 0-9 0,71-31 9 0,19 1-9 15,-2-2-928-15</inkml:trace>
  <inkml:trace contextRef="#ctx0" brushRef="#br0" timeOffset="3117.34">10211 4017 1323 0,'0'0'0'0,"21"0"0"0,11 3 0 15,-32-3 13-15,0 0-13 0,48 4 14 0,8-3-14 0,-56-1 11 16,0 0-11-16,51 4 11 0,-10-8-11 0,-41 4-10 16,0 0 10-16,35-1-10 0,-3 2 10 0,-4 3-954 15</inkml:trace>
  <inkml:trace contextRef="#ctx0" brushRef="#br0" timeOffset="3267.44">10310 4195 1255 0,'0'0'0'0,"0"0"0"16,12 3 0-16,-12-3 7 0,0 0-7 0,16 0 7 16,14-5-7-16,-30 5 15 0,0 0-15 0,41-10 15 15,15-8-15-15,-56 18-3 0,0 0 3 0,80-19-2 16,27 2 2-16,-1-4-911 0</inkml:trace>
  <inkml:trace contextRef="#ctx0" brushRef="#br0" timeOffset="6416.57">11755 3427 975 0,'0'0'0'15,"0"0"0"-15,0 0 0 0,0 0 16 0,0 0-16 16,0 0 16-16,0 0-16 0,0 0 57 0,0 0-57 16,-9 36 57-16,12 0-57 0,-3-36 71 0,0 0-71 0,6 49 72 15,-3 8-72-15,-3-57 47 0,0 0-47 0,5 72 47 16,-5 22-47-16,0-94 28 0,0 0-28 0,0 100 29 15,0 1-29-15,0-101 19 0,0 0-19 0,0 97 19 16,0 3-19-16,0-100 13 0,0 0-13 0,0 85 13 16,-3-25-13-16,3-60 7 0,0 0-7 0,-2 42 8 15,2-21-8-15,0-21 2 0,0 0-2 0,2 10 2 16,-2-10-2-16,0 0 0 0,0 0 0 0,9-24 0 16,-6-28 0-16,-3 0-1064 0</inkml:trace>
  <inkml:trace contextRef="#ctx0" brushRef="#br0" timeOffset="6716.58">11725 3677 919 0,'0'0'0'0,"3"-8"0"0,1-16 0 16,-4 24 4-16,0 0-4 0,5-25 4 0,-5 10-4 16,0 15 8-16,0 0-8 0,0-5 8 0,0 5-8 15,0 0 16-15,0 0-16 0,12-4 16 0,4 13-16 16,-16-9 31-16,0 0-31 0,18 19 31 0,8 5-31 16,-26-24 42-16,0 0-42 0,27 38 42 0,8 21-42 0,-35-59 47 15,0 0-47-15,46 66 48 0,12 6-48 16,-58-72 49-16,0 0-49 0,64 77 50 0,-10 4-50 0,-54-81 42 15,0 0-42-15,50 79 42 0,-8 6-42 0,-42-85 41 0,0 0-41 16,44 69 41-16,-7-32-41 0,-37-37 34 16,0 0-34-16,39 15 34 0,1-25-34 0,-40 10 27 0,0 0-27 15,46-29 28-15,0-29-28 0,-46 58 33 0,0 0-33 16,41-70 34-16,-11 0-34 0,-30 70 30 0,0 0-30 16,14-76 31-16,-23-10-31 0,9 86 28 0,0 0-28 0,-21-89 29 15,-7 1-29-15,28 88 17 0,0 0-17 0,-18-73 18 16,14 20-18-16,4 53 2 0,0 0-2 0,8-37 3 15,-1 10-3-15,1-1-1312 0</inkml:trace>
  <inkml:trace contextRef="#ctx0" brushRef="#br0" timeOffset="7149.79">12816 4250 1401 0,'0'0'0'0,"0"0"0"15,0 0 0-15,0 0 2 0,0 0-2 0,9 37 3 16,0 4-3-16,-9-41 5 0,0 0-5 0,11 52 6 15,-3 3-6-15,-8-55 23 0,0 0-23 0,4 63 23 16,-4 9-23-16,0-72 25 0,0 0-25 0,-4 77 25 16,4-1-25-16,0-76 28 0,0 0-28 0,4 57 28 15,-4-28-28-15,0-29 19 0,0 0-19 0,4 16 19 16,-4-8-19-16,1 3-1146 0</inkml:trace>
  <inkml:trace contextRef="#ctx0" brushRef="#br0" timeOffset="7352.11">12811 4084 1345 0,'0'0'0'0,"0"0"0"0,18-22 0 15,-18 22 9-15,0 0-9 0,23-14 9 0,14 3-9 16,-37 11 18-16,0 0-18 0,49 4 18 0,4 3-18 16,-53-7 17-16,0 0-17 0,48 14 18 0,-13 8-18 15,-35-22 20-15,0 0-20 0,21 36 21 0,-21 18-21 0,0-54 31 16,0 0-31-16,-25 61 31 0,-17-6-31 0,42-55 33 15,0 0-33-15,-58 45 33 0,-6-9-33 0,64-36 29 16,0 0-29-16,-49 25 29 0,23-13-29 0,-1-4-1186 0</inkml:trace>
  <inkml:trace contextRef="#ctx0" brushRef="#br0" timeOffset="8520.69">12802 3996 337 0,'0'0'0'0,"0"0"0"0,0 0 0 0,0 0 22 16,0 0-22-16,0 0 22 0,9 29-22 0,-9-29 49 16,0 0-49-16,2 25 49 0,-4 6-49 0,2-31 73 0,0 0-73 15,-7 39 74-15,-4 10-74 0,11-49 2 16,0 0-2-16,-12 57 2 0,7 0-2 0,0 0-413 0</inkml:trace>
  <inkml:trace contextRef="#ctx0" brushRef="#br0" timeOffset="9588.94">13815 3726 1614 0,'0'0'0'0,"0"0"0"0,0 0 0 16,0 0 14-16,0 0-14 0,35 36 15 0,-3-3-15 16,-32-33 30-16,0 0-30 0,40 40 31 0,1 0-31 15,-41-40 33-15,0 0-33 0,37 36 33 0,-2-3-33 16,-35-33 3-16,0 0-3 0,32 33 4 0,-4-2-4 15,-28-31 1-15,0 0-1 0,23 24 1 0,-5 0-1 16,-1 1-1275-16</inkml:trace>
  <inkml:trace contextRef="#ctx0" brushRef="#br0" timeOffset="9766.94">14085 3696 1300 0,'0'0'0'15,"0"0"0"-15,-4 9 0 0,4-9 12 0,0 0-12 16,-9 21 13-16,-5 19-13 0,14-40 24 0,0 0-24 16,-19 45 24-16,-6 10-24 0,25-55 28 0,0 0-28 0,-33 54 29 15,-8-2-29-15,41-52 28 0,0 0-28 0,-41 48 28 16,10 4-28-16,-1-2-1055 0</inkml:trace>
  <inkml:trace contextRef="#ctx0" brushRef="#br0" timeOffset="10766.94">14852 3357 1345 0,'0'0'0'15,"0"0"0"-15,5 21 0 0,-5-21 18 0,0 0-18 0,4 12 18 16,-4-12-18-16,0 0 61 0,0 0-61 0,5 19 61 16,-3 19-61-16,-2-38 64 0,0 0-64 0,7 47 65 15,2 3-65-15,-9-50 37 0,0 0-37 0,14 56 38 16,-2 4-38-16,-12-60 23 0,0 0-23 0,14 73 23 15,-8 8-23-15,-6-81 20 0,0 0-20 0,8 81 20 16,1-8-20-16,-9-73 18 0,0 0-18 0,11 61 18 16,-4-4-18-16,-7-57 17 0,0 0-17 0,2 47 17 15,5-18-17-15,-7-29 16 0,0 0-16 0,5 19 17 16,0-10-17-16,-5-9 12 0,0 0-12 0,13-12 13 16,4-16-13-16,-17 28 9 0,0 0-9 0,23-36 10 0,4-6-10 15,-27 42 7-15,0 0-7 0,30-40 8 0,5 4-8 16,-35 36 6-16,0 0-6 0,39-24 6 0,1 17-6 15,-40 7 3-15,0 0-3 0,41 10 4 0,1 11-4 16,-42-21 3-16,0 0-3 0,37 29 3 0,-7 11-3 0,-30-40 2 16,0 0-2-16,20 49 2 0,-6 6-2 15,-14-55 0-15,0 0 0 0,19 50 1 0,9-14-1 0,1-1-1429 16</inkml:trace>
  <inkml:trace contextRef="#ctx0" brushRef="#br0" timeOffset="11073.53">16320 3774 2465 0,'0'0'0'0,"0"0"0"0,0 0 0 15,0 0-1789-15</inkml:trace>
  <inkml:trace contextRef="#ctx0" brushRef="#br0" timeOffset="11134.83">16298 3657 1603 0,'0'0'0'0,"0"0"0"0,0 0 0 16,0 0-1143-16</inkml:trace>
  <inkml:trace contextRef="#ctx0" brushRef="#br0" timeOffset="11136.83">16258 3551 1939 0,'0'0'0'0,"0"0"0"0,-16-19 0 16,0-2-1395-16</inkml:trace>
  <inkml:trace contextRef="#ctx0" brushRef="#br0" timeOffset="11350">16189 3406 2140 0,'0'0'0'0,"0"0"0"0,-9-16 0 0,9 16 115 15,0 0-115-15,-12-21 116 0,1-6-116 0,11 27 185 16,0 0-185-16,-12-28 185 0,-6 11-185 0,18 17 0 0,0 0 0 15,-24-11 0-15,-15 10 0 0,39 1-64 0,0 0 64 16,-39 12-63-16,5 17 63 0,34-29-114 0,0 0 114 16,-28 43-113-16,2 9 113 0,26-52-78 0,0 0 78 15,-18 57-77-15,11 4 77 0,7-61-42 0,0 0 42 16,-3 69-42-16,3 9 42 0,0-78-25 0,0 0 25 0,1 85-24 16,8 3 24-16,-9-88-16 0,0 0 16 0,12 88-15 15,1-15 15-15,-13-73-11 0,0 0 11 0,10 73-10 16,-1-1 10-16,-9-72-10 0,0 0 10 0,9 70-9 15,-4-18 9-15,-5-52-7 0,0 0 7 0,7 39-7 16,-1-13 7-16,-1 2-1451 0</inkml:trace>
  <inkml:trace contextRef="#ctx0" brushRef="#br0" timeOffset="11584.34">15667 3899 1558 0,'0'0'0'0,"0"0"0"0,7 17 0 16,-7-17 1-16,0 0-1 0,9 12 2 0,0-5-2 0,-9-7 3 16,0 0-3-16,15 4 3 0,15 1-3 0,-30-5 8 15,0 0-8-15,32 3 9 0,9-6-9 0,-41 3 4 16,0 0-4-16,42-9 5 0,9-6-5 0,-51 15 3 15,0 0-3-15,60-21 4 0,4-7-4 0,3-1-1140 16</inkml:trace>
  <inkml:trace contextRef="#ctx0" brushRef="#br0" timeOffset="17455.09">22864 3414 2499 0,'0'0'0'0,"0"0"0"15,19-17 0-15,-1 2-1815 0</inkml:trace>
  <inkml:trace contextRef="#ctx0" brushRef="#br0" timeOffset="17817.32">22920 3276 2476 0,'0'0'0'0,"0"0"0"16,7-16 0-16,-7 16-89 0,0 0 89 0,5-12-89 15,-5 12 89-15,0 0-54 0,0 0 54 0,11 2-53 16,3 17 53-16,-14-19-45 0,0 0 45 0,18 36-44 16,-1 28 44-16,-17-64-68 0,0 0 68 0,16 75-68 15,-3 4 68-15,-13-79-39 0,0 0 39 0,8 85-39 16,-8 16 39-16,0-101-24 0,0 0 24 0,-5 98-23 0,2-3 23 15,3-95-14-15,0 0 14 0,-9 75-13 0,3-23 13 16,6-52-9-16,0 0 9 0,-1 31-9 0,1-14 9 16,0-17-5-16,0 0 5 0,0 0-4 0,10-5 4 15,-10 5-3-15,0 0 3 0,11-35-2 0,6-25 2 16,-17 60-2-16,0 0 2 0,22-82-1 0,2-18 1 0,-24 100-1 16,0 0 1-16,29-102-1 0,1 5 1 0,-30 97 0 15,0 0 0-15,35-93 0 0,11-1 0 0,-46 94 0 16,0 0 0-16,49-72 1 0,-3 28-1 0,-46 44 2 15,0 0-2-15,40-21 3 0,-1 23-3 0,-39-2 6 0,0 0-6 16,32 35 6-16,-7 34-6 0,-25-69 9 0,0 0-9 16,14 80 9-16,-11 3-9 0,-3-83 13 0,0 0-13 15,-1 104 14-15,-3 20-14 0,4-124 13 0,0 0-13 16,-3 121 13-16,6-12-13 0,-3-109 8 0,0 0-8 16,9 109 9-16,16 9-9 0,-25-118 8 0,0 0-8 0,47 93 8 15,20-37-8-15,-67-56 7 0,0 0-7 0,81 21 8 16,13-33-8-16,-1-1-1376 0</inkml:trace>
  <inkml:trace contextRef="#ctx0" brushRef="#br0" timeOffset="18146.14">24278 4416 2476 0,'0'0'0'16,"7"7"0"-16,13 11 0 0,-1-3-1797 0</inkml:trace>
  <inkml:trace contextRef="#ctx0" brushRef="#br0" timeOffset="18267.38">24313 4460 1591 0,'0'0'0'15,"-3"5"0"-15,-2 16 0 0,5-21 83 0,0 0-83 0,-7 31 84 16,0 9-84-16,7-40 259 0,0 0-259 0,-6 45 259 15,1 12-259-15,5-57 12 0,0 0-12 0,-5 52 13 16,3-13-13-16,2-39 0 0,0 0 0 0,-2 23 0 16,-1-11 0-16,3-12-5 0,0 0 5 0,-2-9-5 15,4-20 5-15,-2 29-31 0,0 0 31 0,5-49-31 16,7-20 31-16,1 2-1612 0</inkml:trace>
  <inkml:trace contextRef="#ctx0" brushRef="#br0" timeOffset="18300.58">24313 4311 1435 0,'0'0'0'0,"-1"-16"0"15,-5-25 0-15,3-3-1017 0</inkml:trace>
  <inkml:trace contextRef="#ctx0" brushRef="#br0" timeOffset="18333.48">24278 4048 1681 0,'0'0'0'0,"-2"-7"0"0,-3-17 0 15,0-1-1201-15</inkml:trace>
  <inkml:trace contextRef="#ctx0" brushRef="#br0" timeOffset="18385.48">24222 3932 1423 0,'0'0'0'0,"0"0"0"0,0 7 0 16,0-7 57-16,0 0-57 0,0 0 58 0,-6 8-58 15,6-8 116-15,0 0-116 0,0 0 117 0,23 9-117 16,0 0-1269-16</inkml:trace>
  <inkml:trace contextRef="#ctx0" brushRef="#br0" timeOffset="18505.03">24687 4347 2409 0,'0'0'0'15,"0"16"0"-15,-1 25 0 0,-1 3-1747 0</inkml:trace>
  <inkml:trace contextRef="#ctx0" brushRef="#br0" timeOffset="18933.32">24631 4513 1726 0,'0'0'0'0,"2"7"0"0,3 17 0 0,-5-24-10 0,0 0 10 0,7 33-9 15,4 9 9-15,-11-42-30 0,0 0 30 16,10 43-30-16,-1-3 30 0,-9-40-1 0,0 0 1 0,7 33 0 15,-2-6 0-15,-5-27 1 0,0 0-1 0,6 18 2 16,1-3-2-16,-7-15 11 0,0 0-11 0,7 9 12 16,0-9-12-16,-7 0 24 0,0 0-24 0,12-24 24 15,8-30-24-15,-20 54 32 0,0 0-32 0,23-60 32 16,-2-1-32-16,-21 61 33 0,0 0-33 0,17-48 33 16,-3 16-33-16,-14 32 27 0,0 0-27 0,15-17 28 15,-5 2-28-15,-10 15 21 0,0 0-21 0,21-7 22 16,9 10-22-16,-30-3 19 0,0 0-19 0,32 12 19 15,-5 16-19-15,-27-28 10 0,0 0-10 0,21 45 10 0,-2 10-10 16,-19-55 4-16,0 0-4 0,19 54 4 0,10-11-4 16,-29-43 2-16,0 0-2 0,28 33 2 0,-3-17-2 15,-25-16 0-15,0 0 0 0,28 0 1 0,12-16-1 16,-40 16 1-16,0 0-1 0,37-40 1 0,-3-13-1 16,-34 53 0-16,0 0 0 0,28-59 1 0,-8 2-1 15,-20 57 0-15,0 0 0 0,10-64 1 0,-8-9-1 16,-2 73 2-16,0 0-2 0,-2-74 2 0,-1-3-2 0,3 77 3 15,0 0-3-15,-2-60 4 0,2 27-4 0,0 33 4 16,0 0-4-16,0-12 5 0,0 12-5 0,0 0 3 0,0 0-3 16,-5 33 4-16,5 24-4 15,0-57 3-15,0 0-3 0,5 67 3 0,5 3-3 0,-10-70 3 0,0 0-3 16,15 69 4-16,0 0-4 0,-15-69 4 0,0 0-4 16,13 76 4-16,-6 9-4 0,-7-85 4 0,0 0-4 15,5 79 5-15,0-16-5 0,-3 1-1500 0</inkml:trace>
  <inkml:trace contextRef="#ctx0" brushRef="#br0" timeOffset="18957.32">25368 4804 1636 0,'0'0'0'0,"7"-12"0"15,9-12 0-15,0-1-1167 0</inkml:trace>
  <inkml:trace contextRef="#ctx0" brushRef="#br0" timeOffset="19000.25">25441 4610 1502 0,'0'0'0'0,"-2"-8"0"16,-3-20 0-16,-1 4-1067 0</inkml:trace>
  <inkml:trace contextRef="#ctx0" brushRef="#br0" timeOffset="19060.5">25389 4541 1535 0,'0'0'0'0,"0"0"0"16,11 0 0-16,-4 0-1092 0</inkml:trace>
  <inkml:trace contextRef="#ctx0" brushRef="#br0" timeOffset="19099.9">25552 4486 1143 0,'0'0'0'0,"12"-13"0"0,23-19 0 16,1-5-798-16</inkml:trace>
  <inkml:trace contextRef="#ctx0" brushRef="#br0" timeOffset="20336.58">26601 4146 359 0,'0'0'0'0,"0"0"0"0,0 0 0 16,0 0 16-16,0 0-16 0,0 0 17 0,0 0-17 16,0 0 56-16,0 0-56 0,0 0 57 0,0 0-57 15,0 0 75-15,0 0-75 0,41 0 75 0,19-17-75 16,-60 17 54-16,0 0-54 0,76-15 55 0,7 2-55 15,-83 13 32-15,0 0-32 0,79-5 33 0,-23 7-33 16,1 1-562-16</inkml:trace>
  <inkml:trace contextRef="#ctx0" brushRef="#br0" timeOffset="20472.72">26601 4444 572 0,'0'0'0'16,"7"0"0"-16,18 0 0 0,-25 0 4 0,0 0-4 15,46-9 5-15,23-6-5 0,-69 15 2 0,0 0-2 16,83-24 3-16,12-1-3 0,2-2-380 0</inkml:trace>
  <inkml:trace contextRef="#ctx0" brushRef="#br0" timeOffset="21266.92">28508 3257 684 0,'0'0'0'15,"0"0"0"-15,0 0 0 0,0 0-5 0,0 0 5 16,0 0-4-16,0 0 4 0,0 0 0 0,0 0 0 16,-7 24 0-16,10 25 0 0,-3-49 26 0,0 0-26 0,4 64 26 15,3 17-26-15,-7-81 52 0,0 0-52 0,4 80 53 16,-8 6-53-16,4-86 51 0,0 0-51 0,-7 85 52 16,-5 0-52-16,12-85 53 0,0 0-53 0,-14 76 53 15,-2-19-53-15,16-57 46 0,0 0-46 0,-16 43 47 16,2-19-47-16,14-24 36 0,0 0-36 0,-13 13 37 15,3-13-37-15,10 0 34 0,0 0-34 0,-6-19 35 16,8-14-35-16,-2 33 30 0,0 0-30 0,7-52 30 16,6-21-30-16,-13 73 28 0,0 0-28 0,12-78 28 0,0-1-28 15,-12 79 31-15,0 0-31 0,11-82 32 16,-2-6-32-16,-9 88 29 0,0 0-29 0,7-85 29 0,0 16-29 16,-7 69 27-16,0 0-27 0,7-54 28 0,-4 30-28 15,-3 24 26-15,0 0-26 0,11-12 26 0,17 8-26 16,-28 4 28-16,0 0-28 0,37 13 28 0,6 19-28 15,-43-32 24-15,0 0-24 0,44 49 24 0,0 12-24 16,-44-61 21-16,0 0-21 0,42 64 22 0,2-4-22 0,-44-60 17 16,0 0-17-16,41 61 18 0,-4 8-18 0,-37-69 18 15,0 0-18-15,39 64 19 0,3-16-19 0,-42-48 20 16,0 0-20-16,44 30 20 0,5-27-20 0,-49-3 17 0,0 0-17 16,52-20 17-16,-1-20-17 0,-51 40 23 0,0 0-23 15,46-57 23-15,-9-2-23 0,-37 59 26 0,0 0-26 16,23-69 26-16,-8-9-26 0,-15 78 26 0,0 0-26 15,13-89 26-15,-3-4-26 0,-10 93 21 0,0 0-21 16,13-88 22-16,-1 10-22 0,-12 78 13 0,0 0-13 0,11-61 14 16,-6 18-14-16,-5 43 7 0,0 0-7 0,9-17 7 15,7 25-7-15,0-2-1551 0</inkml:trace>
  <inkml:trace contextRef="#ctx0" brushRef="#br0" timeOffset="21817.44">29852 3677 561 0,'0'0'0'0,"-2"13"0"0,-3 14 0 0,5-27 30 15,0 0-30-15,-9 45 30 0,-1 19-30 0,10-64 44 0,0 0-44 16,-13 66 44-16,-1-2-44 0,14-64 38 0,0 0-38 15,-12 55 39-15,5-10-39 0,7-45 23 0,0 0-23 16,-2 40 23-16,2-7-23 0,0-33 15 0,0 0-15 16,2 21 15-16,0-12-15 0,-2-9 10 0,0 0-10 0,0 0 11 15,0-14-11-15,0 14 9 0,0 0-9 0,0-28 9 16,0-12-9-16,0 40 8 0,0 0-8 0,0-48 9 16,-2-13-9-16,2 61 8 0,0 0-8 0,-2-66 8 15,7-13-8-15,-5 79 11 0,0 0-11 0,13-76 11 16,6 6-11-16,-19 70 25 0,0 0-25 0,28-65 26 15,8 16-26-15,-36 49 38 0,0 0-38 0,47-36 39 16,20 8-39-16,-67 28 48 0,0 0-48 0,69-8 49 16,-2 20-49-16,-67-12 49 0,0 0-49 0,51 20 50 15,-24 10-50-15,-27-30 64 0,0 0-64 0,5 34 64 16,-23 3-64-16,18-37 60 0,0 0-60 0,-35 38 61 0,-20 5-61 16,55-43 48-16,0 0-48 0,-65 42 48 0,0 1-48 15,65-43 24-15,0 0-24 0,-57 36 25 0,24-20-25 16,-1 1-1196-16</inkml:trace>
  <inkml:trace contextRef="#ctx0" brushRef="#br0" timeOffset="22167.88">28452 4650 763 0,'0'0'0'0,"0"0"0"16,-15 0 0-16,15 0 6 0,0 0-6 0,-10 0 6 16,10 0-6-16,0 0 3 0,0 0-3 0,3-9 3 15,13 6-3-15,-16 3 72 0,0 0-72 0,46-9 72 16,41-10-72-16,-87 19 76 0,0 0-76 0,111-24 77 15,21 0-77-15,-132 24 87 0,0 0-87 0,153-24 88 16,38-1-88-16,-191 25 87 0,0 0-87 0,219-29 88 16,17-7-88-16,-236 36 69 0,0 0-69 0,236-32 69 15,-5 15-69-15,-231 17 51 0,0 0-51 0,202-3 52 16,-35 8-52-16,-167-5 36 0,0 0-36 0,122 19 37 0,-50 10-37 16,0 2-1247-16</inkml:trace>
  <inkml:trace contextRef="#ctx0" brushRef="#br0" timeOffset="22800.49">29120 4949 1054 0,'0'0'0'0,"0"13"0"16,0 19 0-16,0-32-5 0,0 0 5 0,-2 52-4 16,-5 24 4-16,7-76-2 0,0 0 2 0,-10 75-1 15,-1-8 1-15,11-67-1 0,0 0 1 0,-9 61-1 16,2-9 1-16,7-52-3 0,0 0 3 0,-9 50-2 15,1-7 2-15,8-43-3 0,0 0 3 0,-8 37-2 16,3-1 2-16,5-36 0 0,0 0 0 0,-5 16 0 16,0-25 0-16,5 9 1 0,0 0-1 0,-4-26 1 15,2-12-1-15,2 38 7 0,0 0-7 0,2-56 8 16,3-6-8-16,-5 62 20 0,0 0-20 0,13-74 20 0,4-13-20 16,-17 87 38-16,0 0-38 0,23-88 38 0,6 10-38 15,-29 78 51-15,0 0-51 0,24-55 52 0,-10 24-52 16,-14 31 52-16,0 0-52 0,11-18 52 0,-2 10-52 15,-9 8 54-15,0 0-54 0,19 3 55 0,15 20-55 16,-34-23 48-16,0 0-48 0,35 39 49 0,-2 20-49 16,-33-59 47-16,0 0-47 0,32 71 48 0,-4 9-48 15,-28-80 35-15,0 0-35 0,29 72 35 0,-3-11-35 16,-26-61 25-16,0 0-25 0,28 55 26 0,4-6-26 0,-32-49 19 16,0 0-19-16,28 34 20 0,-10-18-20 0,-18-16 17 15,0 0-17-15,30-9 17 0,19-27-17 0,-49 36 14 0,0 0-14 16,51-54 15-16,-5-13-15 0,-46 67 12 0,0 0-12 15,39-81 13-15,-11-20-13 0,-28 101 19 0,0 0-19 16,16-97 19-16,-14 18-19 0,-2 79 28 0,0 0-28 16,-9-78 29-16,-7-4-29 0,16 82 28 0,0 0-28 15,-19-72 29-15,3 20-29 0,16 52 25 0,0 0-25 16,-11-36 25-16,8 18-25 0,3 18 20 0,0 0-20 0,7 2 20 16,11 26-20-16,-18-28 6 0,0 0-6 0,28 39 7 15,4 1-7-15,1-3-1571 0</inkml:trace>
  <inkml:trace contextRef="#ctx0" brushRef="#br0" timeOffset="23200.5">30212 5597 897 0,'0'0'0'0,"0"0"0"0,-5 7 0 0,5-7 4 16,0 0-4-16,-2 12 5 0,2 12-5 0,0-24 6 15,0 0-6-15,2 29 6 0,3 15-6 0,-5-44 42 16,0 0-42-16,7 51 43 0,-2 15-43 0,-5-66 50 15,0 0-50-15,4 80 50 0,-1 10-50 0,-3-90 44 0,0 0-44 16,0 88 45-16,-9-15-45 0,9-73 55 0,0 0-55 16,-19 57 56-16,-11-9-56 0,30-48 51 0,0 0-51 15,-39 40 52-15,-10-7-52 0,49-33 50 0,0 0-50 16,-53 24 50-16,0-12-50 0,53-12 45 0,0 0-45 0,-49-7 46 16,8-15-46-16,41 22 23 0,0 0-23 0,-30-40 24 15,12-17-24-15,18 57 22 0,0 0-22 0,-3-73 23 16,14-18-23-16,-1-3-1207 0</inkml:trace>
  <inkml:trace contextRef="#ctx0" brushRef="#br0" timeOffset="23428.85">30155 5107 1065 0,'0'0'0'0,"0"0"0"0,-7 15 0 15,7-15 1-15,0 0-1 0,-3 14 1 0,6 0-1 16,-3-14-1-16,0 0 1 0,6 11-1 0,1-8 1 16,-7-3 1-16,0 0-1 0,7 0 1 0,-7 0-1 15,0 0 4-15,0 0-4 0,17-17 5 0,5-20-5 16,-22 37 13-16,0 0-13 0,19-36 14 0,-14 12-14 0,-5 24 23 16,0 0-23-16,-5-12 23 0,-9 20-23 0,14-8 25 15,0 0-25-15,-25 21 26 0,-14 19-26 0,1-4-840 16</inkml:trace>
  <inkml:trace contextRef="#ctx0" brushRef="#br0" timeOffset="33579.57">9402 6642 1222 0,'0'0'0'0,"0"0"0"16,47 0 0-16,-47 0 10 0,0 0-10 0,42-9 10 15,4-6-10-15,-46 15 37 0,0 0-37 0,50-19 38 16,1 5-38-16,-51 14 33 0,0 0-33 0,53-12 33 16,3 0-33-16,-56 12 15 0,0 0-15 0,48-9 15 15,-22 7-15-15,-26 2 3 0,0 0-3 0,20 4 4 16,-11 4-4-16,-9-8 2 0,0 0-2 0,5 12 2 15,-2 1-2-15,-3-1-1008 0</inkml:trace>
  <inkml:trace contextRef="#ctx0" brushRef="#br0" timeOffset="33767.51">9458 6806 1334 0,'0'0'0'0,"0"0"0"0,7 5 0 16,-7-5-2-16,0 0 2 0,14 4-2 0,4-2 2 15,-18-2-12-15,0 0 12 0,23-2-12 0,8-10 12 16,-31 12 3-16,0 0-3 0,41-16 3 0,10-3-3 16,-51 19 15-16,0 0-15 0,62-17 15 0,10 5-15 15,-72 12 31-15,0 0-31 0,76-9 31 0,-12-1-31 0,-1 5-993 16</inkml:trace>
  <inkml:trace contextRef="#ctx0" brushRef="#br0" timeOffset="35550.47">10825 6178 796 0,'0'0'0'0,"0"0"0"0,14 28 0 16,-14-28 50-16,0 0-50 0,18 21 51 0,5-6-51 16,-23-15 119-16,0 0-119 0,26 19 119 0,-5 11-119 15,-21-30 98-15,0 0-98 0,20 43 98 0,-6 17-98 16,-14-60 67-16,0 0-67 0,9 66 67 0,-9 2-67 0,0-68 42 16,0 0-42-16,-6 65 43 0,-6-13-43 0,12-52 31 15,0 0-31-15,-11 37 32 0,4-20-32 0,7-17 22 16,0 0-22-16,-5 10 23 0,5-10-23 0,0 0 19 0,0 0-19 15,0 0 20-15,0-22-20 0,0 22 16 0,0 0-16 16,9-33 16-16,3-21-16 0,-12 54 11 0,0 0-11 16,16-67 12-16,2-14-12 0,-18 81 12 0,0 0-12 15,26-85 12-15,9 3-12 0,-35 82 9 0,0 0-9 16,38-79 10-16,2-3-10 0,-40 82 7 0,0 0-7 16,41-76 8-16,-1 19-8 0,-40 57 6 0,0 0-6 0,41-36 6 15,-13 24-6-15,-28 12 10 0,0 0-10 0,26 17 10 16,1 35-10-16,-27-52 17 0,0 0-17 0,23 64 17 15,-6 5-17-15,-17-69 20 0,0 0-20 0,13 85 21 16,-3 24-21-16,-10-109 20 0,0 0-20 0,13 109 21 16,1-12-21-16,-14-97 22 0,0 0-22 0,19 90 22 15,4-16-22-15,-23-74 18 0,0 0-18 0,30 61 18 16,7-4-18-16,-37-57 7 0,0 0-7 0,50 40 7 16,8-16-7-16,-58-24-1 0,0 0 1 0,58 14 0 15,-3-7 0-15,-6 2-1479 0</inkml:trace>
  <inkml:trace contextRef="#ctx0" brushRef="#br0" timeOffset="35905.94">12090 7118 1278 0,'0'0'0'0,"0"0"0"15,3 17 0-15,-3-17-1 0,0 0 1 0,2 10 0 16,-2-10 0-16,0 0-1 0,0 0 1 0,2 9 0 16,5 12 0-16,-7-21 13 0,0 0-13 0,9 36 13 15,-2 25-13-15,-7-61 33 0,0 0-33 0,1 64 34 16,-2-7-34-16,1-57 39 0,0 0-39 0,-4 45 40 16,-5-12-40-16,-1 1-1026 0</inkml:trace>
  <inkml:trace contextRef="#ctx0" brushRef="#br0" timeOffset="36084.78">12217 6488 1177 0,'0'0'0'0,"0"0"0"0,0 0 0 0,0 0 24 15,0 0-24-15,0 0 25 0,-2 9-25 0,2-9 5 16,0 0-5-16,9 5 6 0,14 17-6 0,0-1-868 15</inkml:trace>
  <inkml:trace contextRef="#ctx0" brushRef="#br0" timeOffset="36483.61">12344 7175 1423 0,'0'0'0'0,"0"7"0"15,1 10 0-15,-1-17-1 0,0 0 1 0,8 24 0 16,4 6 0-16,-12-30 13 0,0 0-13 0,17 36 14 16,-2 4-14-16,-15-40 36 0,0 0-36 0,17 43 37 15,4-3-37-15,-21-40 38 0,0 0-38 0,16 33 39 16,-9-18-39-16,-7-15 41 0,0 0-41 0,6 9 41 15,-6-9-41-15,0 0 32 0,0 0-32 0,0 0 33 0,5-19-33 16,-5 19 24-16,0 0-24 0,7-28 25 0,7-22-25 16,-14 50 13-16,0 0-13 0,16-60 13 0,5 1-13 15,-21 59 7-15,0 0-7 0,27-50 8 0,-1 10-8 16,-26 40 5-16,0 0-5 0,32-31 6 0,0 22-6 16,-32 9 2-16,0 0-2 0,28 7 2 0,-5 14-2 15,-23-21 1-15,0 0-1 0,21 29 1 0,-12 11-1 16,-9-40 0-16,0 0 0 0,5 52 1 0,-9 12-1 0,4-64 0 15,0 0 0-15,-3 64 0 0,1-7 0 0,2-57 0 16,0 0 0-16,2 45 0 0,5-17 0 0,-3-4-1331 16</inkml:trace>
  <inkml:trace contextRef="#ctx0" brushRef="#br0" timeOffset="36640.61">12984 6940 1950 0,'0'0'0'0,"0"0"0"16,12 0 0-16,-3 0-1403 0</inkml:trace>
  <inkml:trace contextRef="#ctx0" brushRef="#br0" timeOffset="36683.58">13069 6792 1703 0,'0'0'0'0,"0"0"0"15,19-13 0-15,-1 0-1218 0</inkml:trace>
  <inkml:trace contextRef="#ctx0" brushRef="#br0" timeOffset="36836.17">13132 6766 1233 0,'0'0'0'0,"2"6"0"15,5 9 0-15,-7-15 55 0,0 0-55 0,9 37 56 0,-4 27-56 16,-5-64 144-16,0 0-144 0,4 74 144 0,-10 11-144 16,6-85 62-16,0 0-62 0,-8 92 63 15,-3 8-63-15,11-100 17 0,0 0-17 0,-7 100 17 0,12-13-17 16,-5-87 22-16,0 0-22 0,11 67 22 0,10-18-22 16,-21-49 18-16,0 0-18 0,28 33 18 0,11-9-18 15,-39-24 17-15,0 0-17 0,42 9 18 0,8-13-18 16,-50 4 4-16,0 0-4 0,47-17 4 0,1-20-4 15,0 1-1376-15</inkml:trace>
  <inkml:trace contextRef="#ctx0" brushRef="#br0" timeOffset="36853.14">13471 7360 1356 0,'0'0'0'0,"-5"-10"0"0,-11-20 0 0,2 1-957 16</inkml:trace>
  <inkml:trace contextRef="#ctx0" brushRef="#br0" timeOffset="36884.41">13337 7223 1547 0,'0'0'0'0,"-9"4"0"0,-16 8 0 0,-1-3-1101 0</inkml:trace>
  <inkml:trace contextRef="#ctx0" brushRef="#br0" timeOffset="36918.18">13160 7272 1692 0,'0'0'0'16,"-7"0"0"-16,-14 0 0 0,0 3-1209 0</inkml:trace>
  <inkml:trace contextRef="#ctx0" brushRef="#br0" timeOffset="36950.11">13028 7300 1435 0,'0'0'0'16,"0"0"0"-16,0 5 0 0,0 2-1017 0</inkml:trace>
  <inkml:trace contextRef="#ctx0" brushRef="#br0" timeOffset="36984.21">13047 7291 1401 0,'0'0'0'0,"15"-7"0"16,18-9 0-16,-5 1-991 0</inkml:trace>
  <inkml:trace contextRef="#ctx0" brushRef="#br0" timeOffset="37000.21">13312 7206 751 0,'25'-3'0'0,"-2"-1"-504"0</inkml:trace>
  <inkml:trace contextRef="#ctx0" brushRef="#br0" timeOffset="37482.61">14166 6481 2398 0,'0'0'0'0,"0"0"0"0,0 0 0 16,0 0-1739-16</inkml:trace>
  <inkml:trace contextRef="#ctx0" brushRef="#br0" timeOffset="37517.74">14159 6502 2387 0,'0'0'0'0,"0"0"0"0,-11 22 0 16,-1-1-1731-16</inkml:trace>
  <inkml:trace contextRef="#ctx0" brushRef="#br0" timeOffset="37550.68">14097 6545 2443 0,'0'0'0'0,"0"0"0"0,0 0 0 15,0 0-1773-15</inkml:trace>
  <inkml:trace contextRef="#ctx0" brushRef="#br0" timeOffset="37700.28">14125 6533 1390 0,'0'0'0'0,"0"0"0"0,0 0 0 15,0 0 20-15,0 0-20 0,0 0 20 0,0 0-20 0,0 0 69 16,0 0-69-16,0 0 69 0,11-12-69 0,-11 12 57 16,0 0-57-16,7-7 58 0,-7 7-58 0,0 0 26 15,0 0-26-15,5-9 26 0,-5 9-26 0,0 0 12 0,0 0-12 16,0 0 13-16,0 0-13 0,0 0 11 0,0 0-11 16,-9-5 12-16,4 2-12 0,5 3 13 0,0 0-13 15,-9 0 14-15,9 0-14 0,0 0 9 0,0 0-9 16,-9-4 9-16,9 4-9 0,0 0-1311 0</inkml:trace>
  <inkml:trace contextRef="#ctx0" brushRef="#br0" timeOffset="37992.06">15222 6007 2286 0,'0'0'0'0,"0"0"0"0,-12-19 0 0,1 1-1655 15</inkml:trace>
  <inkml:trace contextRef="#ctx0" brushRef="#br0" timeOffset="38034.07">15138 5922 1211 0,'0'0'0'0,"-6"-10"0"0,-8-16 0 0,-3-2-849 0</inkml:trace>
  <inkml:trace contextRef="#ctx0" brushRef="#br0" timeOffset="38500.4">15088 5834 1031 0,'0'0'0'15,"4"5"0"-15,-1 14 0 0,-3-19 56 0,0 0-56 16,6 33 56-16,-1 22-56 0,-5-55 134 0,0 0-134 15,5 61 135-15,2 11-135 0,-7-72 39 0,0 0-39 16,0 75 39-16,-3-4-39 0,3-71 9 0,0 0-9 16,-6 66 9-16,-9 6-9 0,15-72 1 0,0 0-1 0,-15 73 1 15,5-9-1-15,10-64 1 0,0 0-1 0,-9 50 1 16,0-22-1-16,9-28 4 0,0 0-4 0,-3 15 4 16,1-8-4-16,2-7 8 0,0 0-8 0,0-10 9 15,5-19-9-15,-5 29 11 0,0 0-11 0,0-49 12 16,0-11-12-16,0 60 11 0,0 0-11 0,0-65 12 15,0 5-12-15,0 60 23 0,0 0-23 0,2-78 24 16,2-31-24-16,-4 109 32 0,0 0-32 0,7-109 33 0,1 24-33 16,-8 85 37-16,0 0-37 0,11-64 37 0,0 24-37 15,-11 40 31-15,0 0-31 0,17-17 31 0,13 10-31 16,-30 7 34-16,0 0-34 0,32 7 34 0,1 7-34 16,-33-14 30-16,0 0-30 0,36 26 30 0,-1 10-30 15,-35-36 25-15,0 0-25 0,35 59 26 0,11 29-26 16,-46-88 27-16,0 0-27 0,46 97 27 0,3-5-27 15,-49-92 23-15,0 0-23 0,50 90 24 0,-6-12-24 16,-44-78 18-16,0 0-18 0,39 62 19 0,-6-27-19 0,-33-35 13 16,0 0-13-16,34 14 14 0,1-21-14 0,-35 7 11 15,0 0-11-15,32-28 12 0,-6-14-12 0,-26 42 9 16,0 0-9-16,18-52 9 0,-4-5-9 0,-14 57 9 16,0 0-9-16,11-64 10 0,-4-1-10 0,-7 65 8 0,0 0-8 15,1-73 8-15,-1-7-8 0,0 80 6 0,0 0-6 16,0-65 7-16,2 18-7 0,-2 47 3 0,0 0-3 15,2-26 3-15,3 10-3 0,-5 16 0 0,0 0 0 16,21 0 0-16,20 5 0 0,-41-5-26 0,0 0 26 16,42 13-25-16,-1 2 25 0,-1 1-1605 0</inkml:trace>
  <inkml:trace contextRef="#ctx0" brushRef="#br0" timeOffset="38651.57">16238 6670 2196 0,'0'0'0'0,"0"0"0"0,-17-4 0 16,3-3-1587-16</inkml:trace>
  <inkml:trace contextRef="#ctx0" brushRef="#br0" timeOffset="38682.37">16131 6524 2319 0,'0'0'0'0,"0"0"0"0,5 18 0 16,2 1-1680-16</inkml:trace>
  <inkml:trace contextRef="#ctx0" brushRef="#br0" timeOffset="38884.51">16131 6533 2342 0,'0'0'0'0,"0"0"0"0,3 9 0 16,-3-9 125-16,0 0-125 0,4 19 125 0,6 17-125 16,-10-36 193-16,0 0-193 0,15 40 194 0,2 6-194 0,-17-46-41 15,0 0 41-15,18 61-40 0,-1 26 40 0,-17-87-110 16,0 0 110-16,9 93-109 0,-3-8 109 0,-6-85-51 16,0 0 51-16,0 85-51 0,-8 3 51 0,8-88-32 0,0 0 32 15,-14 85-31-15,-3-11 31 0,17-74-17 16,0 0 17-16,-23 61-17 0,-5-16 17 0,28-45-8 0,0 0 8 15,-36 31-7-15,-6-12 7 0,42-19-11 0,0 0 11 16,-44 8-10-16,3-16 10 0,41 8-22 0,0 0 22 0,-28-28-21 16,10-31 21-16,18 59-22 0,0 0 22 0,-7-78-22 15,6-27 22-15,1-1-1708 0</inkml:trace>
  <inkml:trace contextRef="#ctx0" brushRef="#br0" timeOffset="39027.68">16073 6441 1759 0,'0'0'0'0,"8"-9"0"16,15-16 0-16,-23 25 103 0,0 0-103 0,30-32 104 15,2 0-104-15,-32 32 192 0,0 0-192 0,25-32 192 16,-13 15-192-16,-12 17 134 0,0 0-134 0,7-12 134 16,-7 12-134-16,0 0 60 0,0 0-60 0,5-9 61 15,-5 9-61-15,0 0-161 0,0 0 161 0,0 0-160 16,9 0 160-16,-9 0-355 0,0 0 355 0,14 9-355 0,9 3 355 16,-2 0-1221-16</inkml:trace>
  <inkml:trace contextRef="#ctx0" brushRef="#br0" timeOffset="39823.11">17277 6351 1748 0,'0'0'0'0,"0"0"0"0,0 0 0 16,0 0 19-16,0 0-19 0,0 0 20 0,-21 16-20 15,21-16-4-15,0 0 4 0,-2 8-4 0,-3 4 4 16,5-12-15-16,0 0 15 0,0 13-15 0,0-13 15 15,0 0-1252-15</inkml:trace>
  <inkml:trace contextRef="#ctx0" brushRef="#br0" timeOffset="40469.71">17711 5543 1390 0,'0'0'0'0,"0"0"0"0,0 21 0 16,0-21 27-16,0 0-27 0,0 34 27 0,0 29-27 0,0-63 59 16,0 0-59-16,4 76 59 0,5 9-59 0,-9-85 55 15,0 0-55-15,14 97 56 0,3 24-56 0,-17-121 27 16,0 0-27-16,20 117 28 0,-3-8-28 0,-17-109 19 0,0 0-19 15,18 104 20-15,0-5-20 0,-18-99 15 0,0 0-15 16,23 76 15-16,-6-28-15 0,-17-48 13 0,0 0-13 16,23 25 13-16,12-22-13 0,-35-3 9 0,0 0-9 15,37-12 10-15,4-23-10 0,-41 35 9 0,0 0-9 16,41-46 9-16,-1-13-9 0,-40 59 7 0,0 0-7 0,41-52 7 16,10 22-7-16,-51 30 7 0,0 0-7 0,58 0 7 15,9 28-7-15,-67-28 7 0,0 0-7 0,60 45 7 16,-5 19-7-16,-55-64 0 0,0 0 0 0,49 69 1 15,-14-8-1-15,-35-61 0 0,0 0 0 0,16 48 0 16,-25-18 0-16,1 1-1368 0</inkml:trace>
  <inkml:trace contextRef="#ctx0" brushRef="#br0" timeOffset="40934.18">19780 5647 2476 0,'0'0'0'16,"0"0"0"-16,-10-40 0 0,10 40-193 0,0 0 193 0,-23-40-192 16,-13-5 192-16,36 45-59 0,0 0 59 0,-42-36-58 15,-11 5 58-15,53 31-65 0,0 0 65 0,-49-21-65 16,8 12 65-16,41 9-112 0,0 0 112 0,-35 0-112 15,3 12 112-15,32-12-17 0,0 0 17 0,-24 33-17 16,1 28 17-16,23-61-1 0,0 0 1 0,-18 76 0 16,7 9 0-16,11-85 3 0,0 0-3 0,-7 98 3 15,0 31-3-15,7-129 12 0,0 0-12 0,-1 129 12 16,-3-8-12-16,4-121 16 0,0 0-16 0,4 122 17 16,6 7-17-16,-10-129 13 0,0 0-13 0,12 122 14 0,1-17-14 15,1-1-1197-15</inkml:trace>
  <inkml:trace contextRef="#ctx0" brushRef="#br0" timeOffset="41101.61">19156 6339 1345 0,'0'0'0'0,"0"0"0"0,-5 7 0 0,5-7 1 15,0 0-1-15,-6 9 2 0,6-9-2 0,0 0 15 16,0 0-15-16,37 3 16 0,30-6-16 0,-67 3 5 15,0 0-5-15,90-12 6 0,13-4-6 0,-103 16-4 16,0 0 4-16,0 0-980 0</inkml:trace>
  <inkml:trace contextRef="#ctx0" brushRef="#br0" timeOffset="41837.46">9650 9736 1603 0,'0'0'0'0,"0"0"0"0,0 0 0 16,0 0 27-16,0 0-27 0,32-2 27 0,14-3-27 0,-46 5 62 15,0 0-62-15,58-7 63 0,6 0-63 0,-64 7 32 16,0 0-32-16,58-12 33 0,-16 2-33 0,-42 10-18 15,0 0 18-15,44-12-17 0,0-2 17 0,2 2-1299 0</inkml:trace>
  <inkml:trace contextRef="#ctx0" brushRef="#br0" timeOffset="42016.25">9813 10103 1457 0,'0'0'0'0,"5"3"0"16,12 6 0-16,-17-9 25 0,0 0-25 0,29 0 26 16,8-21-26-16,-37 21 29 0,0 0-29 0,47-27 30 15,12-6-30-15,-59 33 0 0,0 0 0 0,77-37 1 16,15-2-1-16,1-1-1116 0</inkml:trace>
  <inkml:trace contextRef="#ctx0" brushRef="#br0" timeOffset="48051.52">27305 9077 1401 0,'0'0'0'0,"0"0"0"0,0 0 0 0,0 0 0 0,0 0 0 16,0 0 0-16,0 0 0 0,0 0 4 0,0 0-4 15,9 48 4-15,-13 1-4 0,4-49 7 0,0 0-7 16,-5 60 8-16,-2 9-8 0,7-69 5 0,0 0-5 16,-4 77 6-16,6 7-6 0,-2-84 5 0,0 0-5 15,5 89 6-15,3-6-6 0,-8-83 7 0,0 0-7 16,3 74 8-16,-6-8-8 0,3-66 13 0,0 0-13 0,-8 48 13 15,0-15-13-15,8-33 16 0,0 0-16 0,-9 19 17 16,4-10-17-16,5-9 19 0,0 0-19 0,-2-12 20 16,2-18-20-16,0 30 28 0,0 0-28 0,0-41 29 15,2-9-29-15,-2 50 39 0,0 0-39 0,1-68 40 16,-1-13-40-16,0 81 44 0,0 0-44 0,-1-88 45 16,-3 3-45-16,4 85 40 0,0 0-40 0,-4-78 41 15,1 5-41-15,3 73 37 0,0 0-37 0,0-64 38 16,3 24-38-16,-3 40 34 0,0 0-34 0,6-20 35 15,3 11-35-15,-9 9 33 0,0 0-33 0,23 12 34 16,17 28-34-16,-40-40 27 0,0 0-27 0,42 48 28 0,-1 3-28 16,-41-51 23-16,0 0-23 0,32 58 24 0,-6 15-24 15,-26-73 18-15,0 0-18 0,23 81 19 0,0 4-19 16,-23-85 13-16,0 0-13 0,25 75 13 0,3-22-13 16,-28-53 8-16,0 0-8 0,23 37 9 0,-9-18-9 15,-14-19 4-15,0 0-4 0,23 1 4 0,23-16-4 16,-46 15 2-16,0 0-2 0,49-35 3 0,1-15-3 0,-50 50 2 15,0 0-2-15,42-71 2 0,-14-15-2 0,-28 86 2 16,0 0-2-16,14-89 2 0,-19 11-2 0,5 78 1 16,0 0-1-16,-12-76 2 0,-2-3-2 0,14 79 1 0,0 0-1 15,-11-66 2-15,9 17-2 0,2 49 0 0,0 0 0 16,7-27 1-16,7 15-1 0,-14 12 0 0,0 0 0 16,23 7 0-16,7 13 0 0,-30-20-18 0,0 0 18 15,25 28-18-15,-7-4 18 0,-1 0-1628 0</inkml:trace>
  <inkml:trace contextRef="#ctx0" brushRef="#br0" timeOffset="48261.02">28480 9594 2375 0,'0'0'0'0,"0"0"0"0,-6 5 0 16,1 2-1722-16</inkml:trace>
  <inkml:trace contextRef="#ctx0" brushRef="#br0" timeOffset="48300.95">28346 9599 2487 0,'0'0'0'0,"0"9"0"0,0 15 0 15,0-1-1806-15</inkml:trace>
  <inkml:trace contextRef="#ctx0" brushRef="#br0" timeOffset="48334.36">28339 9660 2443 0,'0'0'0'0,"3"10"0"0,4 20 0 0,0-1-1773 15</inkml:trace>
  <inkml:trace contextRef="#ctx0" brushRef="#br0" timeOffset="48485.68">28374 9792 1603 0,'0'0'0'0,"0"15"0"0,3 30 0 16,-3-45 79-16,0 0-79 0,6 59 80 0,1 12-80 0,-7-71 164 15,0 0-164-15,3 69 165 0,-4-8-165 0,1-61 30 0,0 0-30 16,-7 57 30-16,-6-2-30 0,13-55 10 0,0 0-10 16,-17 52 10-16,-6-5-10 0,23-47 3 0,0 0-3 15,-29 41 3-15,-2-4-3 0,31-37 1 0,0 0-1 16,-36 24 1-16,-2-19-1 0,38-5-1 0,0 0 1 15,-32-19 0-15,9-17 0 0,23 36-15 0,0 0 15 0,-12-52-14 16,13-11 14-16,1-2-1552 0</inkml:trace>
  <inkml:trace contextRef="#ctx0" brushRef="#br0" timeOffset="48531.78">28268 9594 1625 0,'0'0'0'0,"7"-12"0"16,14-23 0-16,0 3-1159 0</inkml:trace>
  <inkml:trace contextRef="#ctx0" brushRef="#br0" timeOffset="48621.68">28346 9393 1580 0,'0'0'0'0,"0"0"0"16,0-17 0-16,0 17-18 0,0 0 18 0,0-12-18 15,0 0 18-15,0 12-74 0,0 0 74 0,1-9-73 16,-1 9 73-16,0 0-124 0,0 0 124 0,9-3-124 16,5 8 124-16,-14-5-83 0,0 0 83 0,27 10-82 0,15 6 82 15,-1 1-678-15</inkml:trace>
  <inkml:trace contextRef="#ctx0" brushRef="#br0" timeOffset="48832.67">29099 9586 2398 0,'0'0'0'15,"-5"15"0"-15,-10 27 0 0,1-3-1739 0</inkml:trace>
  <inkml:trace contextRef="#ctx0" brushRef="#br0" timeOffset="48934.33">29000 9695 2387 0,'0'0'0'0,"0"0"0"16,-5 22 0-16,5-22 75 0,0 0-75 0,-2 16 75 15,2-16-75-15,0 0 200 0,0 0-200 0,9 7 200 16,1-7-200-16,-10 0-4 0,0 0 4 0,25-6-3 16,21-9 3-16,-46 15-117 0,0 0 117 0,49-19-116 15,-6 1 116-15,-1 3-1963 0</inkml:trace>
  <inkml:trace contextRef="#ctx0" brushRef="#br0" timeOffset="48952.28">29226 9586 1580 0,'0'0'0'0,"-2"8"0"15,-1 13 0-15,-1 0-1125 0</inkml:trace>
  <inkml:trace contextRef="#ctx0" brushRef="#br0" timeOffset="48984.2">29141 9667 1558 0,'0'0'0'0,"-2"15"0"0,-3 27 0 16,0 0-1109-16</inkml:trace>
  <inkml:trace contextRef="#ctx0" brushRef="#br0" timeOffset="49022.1">29085 9897 1804 0,'0'0'0'0,"0"0"0"0,-16 7 0 16,0 2-1293-16</inkml:trace>
  <inkml:trace contextRef="#ctx0" brushRef="#br0" timeOffset="49083.94">29071 9909 1569 0,'0'0'0'0,"8"-3"0"0,14-4 0 15,-22 7 77-15,0 0-77 0,26-9 77 0,1-3-77 16,-27 12 148-16,0 0-148 0,33-21 149 0,11-15-149 0,-1 0-1455 15</inkml:trace>
  <inkml:trace contextRef="#ctx0" brushRef="#br0" timeOffset="50267.3">30584 9103 975 0,'0'0'0'0,"0"0"0"0,0 0 0 15,0 0 25-15,0 0-25 0,0 0 25 0,0 0-25 16,0 0 65-16,0 0-65 0,0 0 66 0,0 0-66 16,0 0 85-16,0 0-85 0,0 26 85 0,-2-6-85 15,2-20 55-15,0 0-55 0,-3 33 55 0,-6 21-55 16,9-54 29-16,0 0-29 0,-12 67 29 0,-8 10-29 15,20-77 29-15,0 0-29 0,-12 84 29 0,10 12-29 16,2-96 24-16,0 0-24 0,12 84 24 0,17-25-24 16,-29-59 20-16,0 0-20 0,28 38 21 0,-12-19-21 0,-16-19 15 15,0 0-15-15,28 4 15 0,27-15-15 16,-1 1-1194-16</inkml:trace>
  <inkml:trace contextRef="#ctx0" brushRef="#br0" timeOffset="50618.49">30697 8680 572 0,'0'0'0'0,"0"0"0"15,-5 21 0-15,5-21 13 0,0 0-13 0,-2 12 13 0,4 0-13 16,-2-12 18-16,0 0-18 0,0 0 19 0,7 9-19 16,-7-9 13-16,0 0-13 0,0 0 13 0,10-7-13 15,-10 7 11-15,0 0-11 0,9-10 12 0,2-9-12 16,-11 19 31-16,0 0-31 0,9-24 31 0,-2-6-31 15,-7 30 60-15,0 0-60 0,0-24 61 0,-6 12-61 16,6 12 62-16,0 0-62 0,-10 5 62 0,-4 19-62 16,14-24 58-16,0 0-58 0,-9 31 58 0,12 6-58 15,1-1-771-15</inkml:trace>
  <inkml:trace contextRef="#ctx0" brushRef="#br0" timeOffset="51203.15">30191 10297 998 0,'0'0'0'16,"0"0"0"-16,0 0 0 0,0 0 21 0,0 0-21 16,0 0 21-16,23-5-21 0,-23 5 54 0,0 0-54 15,23-7 54-15,21-12-54 0,-44 19 11 0,0 0-11 16,61-18 12-16,29 6-12 0,-90 12 25 0,0 0-25 16,108-15 26-16,10-1-26 0,-118 16 31 0,0 0-31 15,129-14 31-15,10 6-31 0,-139 8 32 0,0 0-32 0,133-6 32 16,-29 1-32-16,-104 5 17 0,0 0-17 0,88-8 17 15,-21-8-17-15,-2 2-977 0</inkml:trace>
  <inkml:trace contextRef="#ctx0" brushRef="#br0" timeOffset="51969.6">30536 10790 404 0,'0'0'0'0,"0"0"0"16,11 17 0-16,-11-17 80 0,0 0-80 0,11 23 80 0,1 6-80 15,-12-29 81-15,0 0-81 0,14 28 82 0,-2-12-82 16,-12-16 45-16,0 0-45 0,22 8 45 0,18-3-45 16,-40-5 49-16,0 0-49 0,48-1 49 0,5-11-49 15,-53 12 38-15,0 0-38 0,53-28 39 0,-4-5-39 0,-49 33 35 16,0 0-35-16,44-40 35 0,-9-3-35 0,-35 43 50 16,0 0-50-16,22-42 50 0,-19 3-50 0,-3 39 53 15,0 0-53-15,-14-39 54 0,-20 3-54 0,34 36 51 16,0 0-51-16,-42-28 52 0,-6 8-52 0,48 20 44 0,0 0-44 15,-47-7 44-15,-1 14-44 0,48-7 45 0,0 0-45 16,-46 20 45-16,-1 10-45 0,47-30 39 0,0 0-39 16,-48 40 40-16,4 12-40 0,44-52 36 0,0 0-36 15,-44 69 37-15,5 19-37 0,39-88 24 0,0 0-24 16,-28 88 24-16,12-10-24 0,16-78 18 0,0 0-18 16,2 68 18-16,22-9-18 0,-24-59 13 0,0 0-13 15,46 55 13-15,20-7-13 0,-66-48 9 0,0 0-9 16,77 37 10-16,6-22-10 0,-83-15 3 0,0 0-3 0,90 0 3 15,7-15-3-15,-97 15-2 0,0 0 2 16,99-28-1-16,-4-10 1 0,2 0-1316 0</inkml:trace>
  <inkml:trace contextRef="#ctx0" brushRef="#br0" timeOffset="69901.6">11386 9255 1132 0,'0'0'0'0,"0"0"0"16,0 0 0-16,0 0 9 0,0 0-9 0,3 24 9 15,6-6-9-15,-9-18 42 0,0 0-42 0,14 22 42 16,4 6-42-16,-18-28 52 0,0 0-52 0,19 36 52 15,-3 9-52-15,-16-45 31 0,0 0-31 0,9 57 32 16,-4 19-32-16,-5-76 23 0,0 0-23 0,0 75 23 16,-3-11-23-16,3-64 18 0,0 0-18 0,-5 52 18 15,-1-16-18-15,6-36 14 0,0 0-14 0,-9 26 15 16,2-3-15-16,7-23 16 0,0 0-16 0,-5 13 16 16,3-2-16-16,2-11 14 0,0 0-14 0,0 0 14 0,0-12-14 15,0 12 14-15,0 0-14 0,6-25 15 16,8-16-15-16,-14 41 13 0,0 0-13 0,17-59 13 0,6-19-13 15,-23 78 12-15,0 0-12 0,27-81 12 0,6 6-12 16,-33 75 12-16,0 0-12 0,41-65 13 0,6 8-13 16,-47 57 11-16,0 0-11 0,43-56 12 0,-4 6-12 15,-39 50 16-15,0 0-16 0,37-40 16 0,-2 12-16 16,-35 28 14-16,0 0-14 0,37-12 15 0,-2 16-15 0,-35-4 13 16,0 0-13-16,32 21 14 0,-7 27-14 0,-25-48 10 15,0 0-10-15,21 66 10 0,-3 22-10 0,-18-88 9 16,0 0-9-16,10 104 10 0,-6 8-10 0,-4-112 8 15,0 0-8-15,-2 115 9 0,-5 1-9 0,7-116 7 0,0 0-7 16,-4 110 7-16,13-15-7 0,-9-95 5 0,0 0-5 16,18 71 5-16,12-27-5 0,-30-44 2 15,0 0-2-15,37 24 2 0,12-9-2 0,-49-15 0 0,0 0 0 16,53 9 0-16,2-14 0 0,-4 1-1344 0</inkml:trace>
  <inkml:trace contextRef="#ctx0" brushRef="#br0" timeOffset="70368.07">12652 10061 1468 0,'0'0'0'15,"0"0"0"-15,6 23 0 0,-6-23 4 0,0 0-4 16,1 31 5-16,6 19-5 0,-7-50-3 0,0 0 3 16,2 59-2-16,-4-5 2 0,2-54 2 0,0 0-2 0,-5 55 3 15,3 6-3-15,2-61 4 0,0 0-4 0,0 55 4 16,0-17-4-16,0-38 5 0,0 0-5 0,0 28 6 15,0-16-6-15,0-12 7 0,0 0-7 0,0 0 8 16,4-23-8-16,-4 23-3 0,0 0 3 0,3-29-2 16,3-14 2-16,-3 0-1070 0</inkml:trace>
  <inkml:trace contextRef="#ctx0" brushRef="#br0" timeOffset="70434.75">12640 9819 1513 0,'0'0'0'0,"-5"-7"0"16,-11-13 0-16,2-1-1075 0</inkml:trace>
  <inkml:trace contextRef="#ctx0" brushRef="#br0" timeOffset="70500.7">12527 9722 1367 0,'0'0'0'0,"0"0"0"0,0 0 0 16,0 0 86-16,0 0-86 0,-5 7 87 0,5-7-87 16,0 0 181-16,0 0-181 0,10 11 181 0,12-3-181 15,-3 3-1367-15</inkml:trace>
  <inkml:trace contextRef="#ctx0" brushRef="#br0" timeOffset="70539.6">12885 9778 2151 0,'0'0'0'0</inkml:trace>
  <inkml:trace contextRef="#ctx0" brushRef="#br0" timeOffset="70674.45">12956 10091 2719 0,'0'0'0'0,"0"0"0"15,10 24 0-15,3 0-1980 0</inkml:trace>
  <inkml:trace contextRef="#ctx0" brushRef="#br0" timeOffset="70951.28">12965 10139 2375 0,'0'0'0'0,"0"7"0"15,8 16 0-15,-8-23-71 0,0 0 71 0,9 31-70 16,5 0 70-16,-14-31-129 0,0 0 129 0,9 31-128 16,0-5 128-16,-9-26-23 0,0 0 23 0,5 33-23 15,-1 9 23-15,-4-42-15 0,0 0 15 0,0 38-14 16,-2-9 14-16,2-29-3 0,0 0 3 0,-2 17-2 16,2-8 2-16,0-9 0 0,0 0 0 0,0 0 0 15,4-21 0-15,-4 21 2 0,0 0-2 0,5-29 2 16,4-7-2-16,-9 36 3 0,0 0-3 0,14-45 4 15,-2 5-4-15,-12 40 6 0,0 0-6 0,16-44 6 0,0 3-6 16,-16 41 8-16,0 0-8 0,23-40 8 0,-4 14-8 16,-19 26 6-16,0 0-6 0,27-10 6 0,8 20-6 15,-35-10 4-15,0 0-4 0,32 30 4 0,0 8-4 16,-32-38 3-16,0 0-3 0,19 53 3 0,-7 17-3 16,-12-70 1-16,0 0-1 0,2 74 1 0,-4 6-1 0,2-80 0 15,0 0 0-15,-5 69 0 0,3-10 0 0,2-59-1 16,0 0 1-16,9 41 0 0,16-17 0 0,0 1-1413 15</inkml:trace>
  <inkml:trace contextRef="#ctx0" brushRef="#br0" timeOffset="71095.52">13859 10145 2118 0,'0'0'0'0,"-14"19"0"16,-20 31 0-16,1 0-1529 0</inkml:trace>
  <inkml:trace contextRef="#ctx0" brushRef="#br0" timeOffset="71185.8">13638 10048 2375 0,'0'0'0'0,"0"0"0"16,0 0 0-16,0 0-1722 0</inkml:trace>
  <inkml:trace contextRef="#ctx0" brushRef="#br0" timeOffset="71219.59">13660 9916 2465 0,'0'0'0'0,"0"-7"0"0,-7-17 0 16,1-4-1789-16</inkml:trace>
  <inkml:trace contextRef="#ctx0" brushRef="#br0" timeOffset="71369.47">13638 9812 1502 0,'0'0'0'0,"0"0"0"0,0 0 0 15,0 0 71-15,0 0-71 0,0 14 72 0,-1 22-72 16,1-36 141-16,0 0-141 0,-4 56 141 0,4 32-141 16,0-88 33-16,0 0-33 0,2 97 34 0,1-5-34 15,-3-92 10-15,0 0-10 0,7 102 10 0,8 7-10 16,-15-109 3-16,0 0-3 0,17 109 3 0,8-24-3 0,-25-85 1 15,0 0-1-15,35 60 1 0,6-18-1 0,-41-42-3 16,0 0 3-16,46 24-2 0,3-15 2 0,-49-9-16 16,0 0 16-16,44-14-16 0,-7-26 16 0,-2 0-1429 0</inkml:trace>
  <inkml:trace contextRef="#ctx0" brushRef="#br0" timeOffset="71424.87">13864 10290 1614 0,'0'0'0'15,"0"0"0"-15,-14 7 0 0,-4 0-1151 0</inkml:trace>
  <inkml:trace contextRef="#ctx0" brushRef="#br0" timeOffset="71468.28">13746 10345 1894 0,'0'0'0'0,"-9"5"0"15,-10 11 0-15,-1 0-1361 0</inkml:trace>
  <inkml:trace contextRef="#ctx0" brushRef="#br0" timeOffset="71546.75">13624 10430 2062 0,'0'0'0'0,"0"0"0"16,0 0 0-16,0 0 102 0,0 0-102 0,0 0 102 15,18-24-102-15,-18 24 156 0,0 0-156 0,19-24 157 16,18-6-157-16,-37 30-38 0,0 0 38 0,48-29-37 16,7 3 37-16,-55 26-139 0,0 0 139 0,58-31-139 15,-5-2 139-15,1 0-1610 0</inkml:trace>
  <inkml:trace contextRef="#ctx0" brushRef="#br0" timeOffset="75076.22">14836 9688 785 0,'0'0'0'15,"0"0"0"-15,0 0 0 0,0 0 64 0,0 0-64 0,0 0 65 16,0 0-65-16,0 0 124 0,0 0-124 0,0 0 124 16,0 0-124-16,0 0 105 0,0 0-105 0,-30 15 106 15,20-3-106-15,10-12 68 0,0 0-68 0,-8 9 69 16,5 0-69-16,3-9 46 0,0 0-46 0,-5 8 47 15,5 3-47-15,0-11 36 0,0 0-36 0,0 0 37 16,14 3-37-16,-14-3 28 0,0 0-28 0,10-2 28 16,-1 1-28-16,-9 1 23 0,0 0-23 0,7-5 24 15,-7 5-24-15,0 0 18 0,0 0-18 0,11-4 18 16,-11 4-18-16,0 0 15 0,0 0-15 0,3-7 15 0,-3 7-15 16,0 0 13-16,0 0-13 0,-9-5 13 0,-5 5-13 15,14 0 11-15,0 0-11 0,-14 2 11 0,5-2-11 16,9 0 9-16,0 0-9 0,0 0 9 0,-8 0-9 15,-1 0-1374-15</inkml:trace>
  <inkml:trace contextRef="#ctx0" brushRef="#br0" timeOffset="75620.08">16095 9146 975 0,'0'0'0'0,"0"0"0"0,0 0 0 16,0 0 52-16,0 0-52 0,13 19 52 0,-10-9-52 0,-3-10 92 16,0 0-92-16,6 19 93 0,-3 13-93 15,-3-32 83-15,0 0-83 0,7 41 83 0,0 8-83 0,-7-49 47 16,0 0-47-16,0 60 48 0,0 16-48 0,0-76 33 15,0 0-33-15,9 83 33 0,5-6-33 0,-14-77 26 16,0 0-26-16,23 57 26 0,4-21-26 0,-27-36 17 0,0 0-17 16,33 16 18-16,9-22-18 0,4 1-1199 0</inkml:trace>
  <inkml:trace contextRef="#ctx0" brushRef="#br0" timeOffset="75810.39">16238 8661 1311 0,'0'0'0'0,"0"0"0"16,-17-15 0-16,17 15 9 0,0 0-9 0,-13-12 10 16,6 7-10-16,7 5 22 0,0 0-22 0,0 0 23 15,-7-4-23-15,7 4 0 0,0 0 0 0,4 16 1 16,-1 23-1-16,3 3-972 0</inkml:trace>
  <inkml:trace contextRef="#ctx0" brushRef="#br0" timeOffset="76171.19">15813 10179 1222 0,'0'0'0'0,"7"2"0"15,11 5 0-15,-18-7 0 0,0 0 0 0,48 2 1 16,40-4-1-16,-88 2 5 0,0 0-5 0,104-7 6 16,16-7-6-16,-120 14 32 0,0 0-32 0,127-19 33 15,17-2-33-15,-144 21 50 0,0 0-50 0,142-22 50 16,-7 8-50-16,-135 14 30 0,0 0-30 0,120-12 31 16,-17 5-31-16,-103 7 20 0,0 0-20 0,74-5 20 15,-37-2-20-15,2 2-1065 0</inkml:trace>
  <inkml:trace contextRef="#ctx0" brushRef="#br0" timeOffset="76571.45">16244 10851 1143 0,'0'0'0'0,"3"8"0"0,1 16 0 0,-4-24 2 0,0 0-2 16,10 28 3-16,4-4-3 0,-14-24 0 16,0 0 0-16,23 13 0 0,7-13 0 0,-30 0 35 0,0 0-35 15,32-16 35-15,-4-10-35 0,-28 26 59 0,0 0-59 16,32-40 59-16,3-15-59 0,-35 55 63 0,0 0-63 16,27-57 63-16,-17 8-63 0,-10 49 61 0,0 0-61 0,-5-43 61 15,-18 7-61-15,23 36 51 0,0 0-51 16,-35-30 51-16,-2 4-51 0,37 26 38 0,0 0-38 0,-37-12 39 15,3 19-39-15,34-7 41 0,0 0-41 0,-28 29 42 16,5 25-42-16,23-54 31 0,0 0-31 0,-9 76 32 16,9 19-32-16,0-95 21 0,0 0-21 0,11 92 22 15,14-14-22-15,-25-78 16 0,0 0-16 0,37 64 17 16,3-12-17-16,-40-52 12 0,0 0-12 0,53 33 12 16,11-9-12-16,-64-24 3 0,0 0-3 0,72 12 3 15,11-14-3-15,-83 2-1 0,0 0 1 0,76-19 0 16,-13-26 0-16,-5 0-1451 0</inkml:trace>
  <inkml:trace contextRef="#ctx0" brushRef="#br0" timeOffset="76905.48">15674 8835 807 0,'0'0'0'15,"0"0"0"-15,-28 0 0 0,28 0 51 0,0 0-51 0,-29 8 51 16,-4 16-51-16,33-24 72 0,0 0-72 0,-32 54 72 15,-5 41-72-15,37-95 54 0,0 0-54 0,-35 121 54 16,3 16-54-16,32-137 69 0,0 0-69 0,-30 170 69 16,11 37-69-16,19-207 75 0,0 0-75 0,-6 236 76 15,21 11-76-15,-15-247 58 0,0 0-58 0,31 261 58 16,19 8-58-16,-50-269 41 0,0 0-41 0,81 244 41 16,32-33-41-16,0 2-1176 0</inkml:trace>
  <inkml:trace contextRef="#ctx0" brushRef="#br0" timeOffset="77300.78">16967 8921 998 0,'0'0'0'0,"0"0"0"15,58 12 0-15,-58-12 65 0,0 0-65 0,60 31 65 16,19 33-65-16,-79-64 44 0,0 0-44 0,99 89 44 16,23 25-44-16,-122-114 20 0,0 0-20 0,139 161 20 15,4 53-20-15,-143-214 58 0,0 0-58 0,131 267 58 16,-29 39-58-16,-102-306 53 0,0 0-53 0,63 312 54 16,-45-22-54-16,-18-290 57 0,0 0-57 0,-26 270 58 15,-47-20-58-15,5-1-1136 0</inkml:trace>
  <inkml:trace contextRef="#ctx0" brushRef="#br0" timeOffset="77806.5">18514 9729 1020 0,'0'0'0'0,"0"0"0"15,0 0 0-15,0 0 75 0,0 0-75 0,0 0 75 16,0 0-75-16,0 0 72 0,0 0-72 0,0 0 72 0,0 0-72 15,0 0 55-15,0 0-55 0,0 0 56 0,5 18-56 16,-5-18 42-16,0 0-42 0,0 0 42 0,0 0-42 16,0 0 37-16,0 0-37 0,0 0 38 0,0-11-38 15,0 11 38-15,0 0-38 0,0 0 38 0,-2-9-38 16,2 9 36-16,0 0-36 0,0 0 36 0,-7 0-36 16,7 0 31-16,0 0-31 0,0 0 32 0,4 6-32 15,-4-6 29-15,0 0-29 0,10 10 29 0,26 7-29 16,-5 1-1330-16</inkml:trace>
  <inkml:trace contextRef="#ctx0" brushRef="#br0" timeOffset="78284.36">19151 8895 1278 0,'0'0'0'0,"0"9"0"15,1 3 0-15,-1-12 6 0,0 0-6 0,9 40 6 0,9 32-6 16,-18-72 20-16,0 0-20 0,21 78 21 0,4 4-21 16,-25-82 19-16,0 0-19 0,26 79 20 0,1-10-20 15,-27-69 21-15,0 0-21 0,19 68 21 0,2 1-21 16,-21-69 28-16,0 0-28 0,12 55 29 0,-3-23-29 16,-9-32 36-16,0 0-36 0,7 17 37 0,-1-8-37 15,-6-9 37-15,0 0-37 0,8-9 37 0,10-21-37 16,-18 30 38-16,0 0-38 0,23-38 39 0,0-3-39 15,-23 41 33-15,0 0-33 0,21-35 33 0,-7 18-33 16,-14 17 29-16,0 0-29 0,21-10 30 0,8 10-30 0,-29 0 27 16,0 0-27-16,35 13 28 0,-2 20-28 0,-33-33 21 15,0 0-21-15,32 45 21 0,-5 16-21 0,-27-61 10 0,0 0-10 16,23 52 10-16,-8-25-10 0,-2-1-1392 0</inkml:trace>
  <inkml:trace contextRef="#ctx0" brushRef="#br0" timeOffset="78585.28">20429 8883 1569 0,'0'0'0'0,"0"0"0"16,-8-12 0-16,8 12 14 0,0 0-14 0,-9-19 15 15,0-9-15-15,9 28 16 0,0 0-16 0,-11-33 16 16,-5 0-16-16,16 33 51 0,0 0-51 0,-15-20 52 0,-3 11-52 16,18 9 43-16,0 0-43 0,-23 14 43 0,-5 20-43 15,28-34 38-15,0 0-38 0,-27 49 38 0,4 8-38 16,23-57 34-16,0 0-34 0,-12 73 35 0,7 24-35 16,5-97 25-16,0 0-25 0,2 105 26 0,10-5-26 15,-12-100 19-15,0 0-19 0,10 103 20 0,5 9-20 16,-15-112 13-16,0 0-13 0,15 106 14 0,-2-16-14 15,-13-90 8-15,0 0-8 0,12 72 9 0,-5-21-9 0,2-1-1514 16</inkml:trace>
  <inkml:trace contextRef="#ctx0" brushRef="#br0" timeOffset="78752.5">20098 9516 1580 0,'0'0'0'16,"0"0"0"-16,-20 0 0 0,20 0 21 0,0 0-21 15,-14 0 22-15,14 0-22 0,0 0 51 0,0 0-51 0,7-3 51 16,30-13-51-16,-37 16 56 0,0 0-56 0,53-19 56 16,16 2-56-16,-69 17 29 0,0 0-29 0,74-24 29 15,9 0-29-15,0 3-1362 0</inkml:trace>
  <inkml:trace contextRef="#ctx0" brushRef="#br0" timeOffset="84878.75">7271 13512 1547 0,'0'0'0'0,"0"0"0"0,0 0 0 0,0 0 41 16,0 0-41-16,-6 24 42 0,5-10-42 0,1-14 88 0,0 0-88 16,1 31 88-16,7 28-88 0,-8-59 64 0,0 0-64 15,8 71 65-15,8 5-65 0,-16-76 30 0,0 0-30 16,14 89 30-16,6 13-30 0,-20-102 20 0,0 0-20 15,17 110 20-15,-4 6-20 0,-13-116 12 0,0 0-12 16,10 109 12-16,-3-17-12 0,-7-92 5 0,0 0-5 16,11 80 5-16,-2-14-5 0,3 1-1492 15</inkml:trace>
  <inkml:trace contextRef="#ctx0" brushRef="#br0" timeOffset="85102.74">7257 13540 1300 0,'0'0'0'0,"0"-12"0"0,-4-25 0 15,4 37 8-15,0 0-8 0,4-38 8 0,4 5-8 16,-8 33 6-16,0 0-6 0,20-22 6 0,8 8-6 16,-28 14 20-16,0 0-20 0,48-2 20 0,17 13-20 15,-65-11 36-15,0 0-36 0,71 34 36 0,-4 22-36 16,-67-56 51-16,0 0-51 0,51 71 52 0,-30 10-52 15,-21-81 50-15,0 0-50 0,-4 83 51 0,-27-8-51 16,31-75 21-16,0 0-21 0,-46 65 22 0,-4-4-22 16,-3-1-1206-16</inkml:trace>
  <inkml:trace contextRef="#ctx0" brushRef="#br0" timeOffset="85493.74">7895 14507 1121 0,'0'0'0'0,"0"0"0"0,4 7 0 15,-4-7 2-15,0 0-2 0,10 14 2 0,11 10-2 16,-21-24 10-16,0 0-10 0,23 30 10 0,-1-4-10 15,-22-26 12-15,0 0-12 0,15 24 12 0,-2 2-12 16,-13-26 16-16,0 0-16 0,9 29 17 0,-6 6-17 16,-3-35 20-16,0 0-20 0,5 28 21 0,-3-15-21 0,2 0-873 15</inkml:trace>
  <inkml:trace contextRef="#ctx0" brushRef="#br0" timeOffset="85644">7909 14168 1211 0,'0'0'0'16,"0"0"0"-16,-16 10 0 0,16-10 5 0,0 0-5 15,-8 7 6-15,8-7-6 0,0 0-3 0,0 0 3 0,0 0-2 16,24 11 2-16,3-1-853 0</inkml:trace>
  <inkml:trace contextRef="#ctx0" brushRef="#br0" timeOffset="86036.61">8206 14561 1423 0,'0'0'0'0,"0"0"0"0,14 14 0 15,-14-14-33-15,0 0 33 0,17 15-33 0,6 3 33 16,-23-18-7-16,0 0 7 0,18 17-7 0,-4 0 7 16,-14-17 4-16,0 0-4 0,9 21 4 0,-6 5-4 15,-3-26 25-15,0 0-25 0,6 26 26 0,-3-7-26 0,-3-19 47 16,0 0-47-16,2 14 48 0,-2-14-48 0,0 0 51 16,0 0-51-16,0 0 51 0,12-14-51 0,-12 14 37 0,0 0-37 15,6-24 38-15,6-9-38 0,-12 33 28 0,0 0-28 16,9-33 29-16,-4 5-29 0,-5 28 21 0,0 0-21 15,11-24 22-15,5 3-22 0,-16 21 16 0,0 0-16 16,22-10 17-16,1 12-17 0,-23-2 13 0,0 0-13 16,27 8 14-16,1 6-14 0,-28-14 10 0,0 0-10 15,28 21 11-15,-3 8-11 0,-25-29 5 0,0 0-5 0,19 30 6 16,-6-8-6-16,-13-22 3 0,0 0-3 0,10 18 3 16,3-5-3-16,-5 1-1344 0</inkml:trace>
  <inkml:trace contextRef="#ctx0" brushRef="#br0" timeOffset="86123.22">8839 14175 1726 0,'0'0'0'0,"-5"-5"0"15,-18-11 0-15,1-3-1235 0</inkml:trace>
  <inkml:trace contextRef="#ctx0" brushRef="#br0" timeOffset="86284.88">8747 14094 1211 0,'0'0'0'0,"0"0"0"0,0 12 0 16,0-12 0-16,0 0 0 0,2 24 0 0,1 24 0 15,-3-48-2-15,0 0 2 0,4 61-2 0,10 3 2 16,-14-64 23-16,0 0-23 0,18 74 23 0,10 6-23 15,-28-80 69-15,0 0-69 0,30 80 70 0,-2 1-70 16,-28-81 85-16,0 0-85 0,35 81 86 0,2 1-86 16,-37-82 72-16,0 0-72 0,36 69 73 0,1-26-73 15,-37-43 25-15,0 0-25 0,35 18 26 0,-1-31-26 0,-34 13 11 16,0 0-11-16,30-32 11 0,-11-22-11 0,4 2-1276 16</inkml:trace>
  <inkml:trace contextRef="#ctx0" brushRef="#br0" timeOffset="86454.32">8733 14528 1323 0,'0'0'0'0,"0"0"0"16,7 2 0-16,-7-2 0 0,0 0 0 0,16-2 0 16,17-10 0-16,-33 12 0 0,0 0 0 0,50-16 0 15,12-4 0-15,-62 20-4 0,0 0 4 0,68-26-3 16,1-6 3-16,-69 32-30 0,0 0 30 0,62-31-29 15,-13 4 29-15,2-1-883 0</inkml:trace>
  <inkml:trace contextRef="#ctx0" brushRef="#br0" timeOffset="86814.57">10135 14078 1435 0,'0'0'0'15,"0"0"0"-15,21 4 0 0,-21-4-12 0,0 0 12 16,23 1-12-16,13 1 12 0,-36-2-33 0,0 0 33 0,40-3-33 16,10-10 33-16,-50 13 1 0,0 0-1 0,47-17 2 15,-3-5-2-15,-44 22 0 0,0 0 0 0,41-21 0 16,-4 9 0-16,2-4-951 0</inkml:trace>
  <inkml:trace contextRef="#ctx0" brushRef="#br0" timeOffset="86964.25">10275 14397 1345 0,'0'0'0'0,"8"3"0"16,14 4 0-16,-22-7 30 0,0 0-30 0,31 2 30 0,1-14-30 15,-32 12 2-15,0 0-2 0,41-16 3 0,5 0-3 16,3 1-998-16</inkml:trace>
  <inkml:trace contextRef="#ctx0" brushRef="#br0" timeOffset="87767.58">11901 13658 964 0,'0'0'0'0,"0"0"0"0,3 17 0 0,-3-17 19 15,0 0-19-15,6 15 20 0,6-2-20 0,-12-13 62 0,0 0-62 16,18 17 63-16,14 12-63 0,-32-29 66 0,0 0-66 16,33 37 66-16,-3-1-66 0,-30-36 59 15,0 0-59-15,21 45 59 0,-7 12-59 0,-14-57 25 0,0 0-25 16,9 61 26-16,-4-9-26 0,-5-52 26 0,0 0-26 16,0 39 26-16,2-9-26 0,-2-30 24 0,0 0-24 15,2 19 25-15,0-11-25 0,-2-8 24 0,0 0-24 0,0 0 24 16,7-15-24-16,-7 15 21 0,0 0-21 0,10-31 22 15,1-21-22-15,-11 52 17 0,0 0-17 0,16-68 18 16,-2-3-18-16,-14 71 21 0,0 0-21 0,18-76 21 16,-1-2-21-16,-17 78 24 0,0 0-24 0,18-84 25 15,1-8-25-15,-19 92 22 0,0 0-22 0,21-83 23 16,4 19-23-16,-25 64 20 0,0 0-20 0,27-47 21 16,-1 19-21-16,-26 28 17 0,0 0-17 0,32-12 17 15,8 16-17-15,-40-4 18 0,0 0-18 0,41 26 19 0,-8 24-19 16,-33-50 19-16,0 0-19 0,27 73 20 0,-6 23-20 15,-21-96 19-15,0 0-19 0,18 109 19 0,1 7-19 16,-19-116 18-16,0 0-18 0,21 113 19 0,4-11-19 16,-25-102 12-16,0 0-12 0,26 85 12 0,1-13-12 15,-27-72 6-15,0 0-6 0,32 54 6 0,-1-11-6 16,1-5-1481-16</inkml:trace>
  <inkml:trace contextRef="#ctx0" brushRef="#br0" timeOffset="88119.55">13280 14279 1356 0,'0'0'0'0,"0"0"0"15,-3 12 0-15,3-12 39 0,0 0-39 0,-4 24 40 16,8 21-40-16,-4-45 54 0,0 0-54 0,3 54 55 0,3-1-55 15,-6-53 39-15,0 0-39 0,8 47 40 0,-6-19-40 16,-2-28 16-16,0 0-16 0,2 24 16 0,3 0-16 16,-5-24 8-16,0 0-8 0,2 12 8 0,0-25-8 15,0-1-1194-15</inkml:trace>
  <inkml:trace contextRef="#ctx0" brushRef="#br0" timeOffset="88270.59">13141 13900 1188 0,'0'0'0'0,"0"0"0"0,-9-12 0 0,9 12 14 0,0 0-14 16,-9-11 14-16,9 11-14 0,0 0 11 0,0 0-11 15,0 0 11-15,0 0-11 0,0 0-7 0,0 0 7 16,27 11-7-16,13 8 7 0,1 0-858 0</inkml:trace>
  <inkml:trace contextRef="#ctx0" brushRef="#br0" timeOffset="88618.51">13570 14313 1255 0,'0'0'0'0,"0"13"0"15,1 16 0-15,-1-29 23 0,0 0-23 0,7 38 24 16,-1-3-24-16,-6-35 50 0,0 0-50 0,5 26 50 0,2-9-50 15,-7-17 69-15,0 0-69 0,5 12 69 0,-3-3-69 16,-2-9 46-16,0 0-46 0,0 0 46 0,7 7-46 16,-7-7 33-16,0 0-33 0,9-7 33 0,2-11-33 15,-11 18 22-15,0 0-22 0,12-31 22 0,2-12-22 16,-14 43 15-16,0 0-15 0,11-47 15 0,1 4-15 16,-12 43 7-16,0 0-7 0,12-29 8 0,-1 11-8 0,-11 18 5 15,0 0-5-15,18-3 6 0,13 11-6 16,-31-8 4-16,0 0-4 0,36 20 4 0,-8 5-4 0,-28-25 4 15,0 0-4-15,26 40 4 0,-8 9-4 0,-18-49 1 16,0 0-1-16,12 43 1 0,-5-19-1 0,-7-24 1 0,0 0-1 16,4 14 2-16,-4-5-2 0,0-1-1305 0</inkml:trace>
  <inkml:trace contextRef="#ctx0" brushRef="#br0" timeOffset="88868.28">14035 13808 1278 0,'0'0'0'0,"0"0"0"16,0 16 0-16,0-16 17 0,0 0-17 0,0 19 18 15,0 8-18-15,0-27 24 0,0 0-24 0,2 47 24 16,9 28-24-16,-11-75 101 0,0 0-101 0,14 79 101 16,2-1-101-16,-16-78 80 0,0 0-80 0,19 80 80 15,4 6-80-15,-23-86 69 0,0 0-69 0,32 85 69 16,5-18-69-16,-37-67 54 0,0 0-54 0,40 54 55 15,-4-19-55-15,-36-35 17 0,0 0-17 0,31 21 17 16,-8-20-17-16,-23-1 13 0,0 0-13 0,14-12 13 0,-14-16-13 16,0 2-1463-16</inkml:trace>
  <inkml:trace contextRef="#ctx0" brushRef="#br0" timeOffset="89021.07">13977 14279 1446 0,'0'0'0'0,"0"0"0"0,7 10 0 0,-7-10 32 16,0 0-32-16,11 7 33 0,1-5-33 0,-12-2 20 0,0 0-20 15,23-5 20-15,14-4-20 0,-37 9 0 16,0 0 0-16,49-14 0 0,6-3 0 0,3 0-1104 0</inkml:trace>
  <inkml:trace contextRef="#ctx0" brushRef="#br0" timeOffset="89484.86">14928 13829 1177 0,'0'0'0'0,"0"0"0"0,0 0 0 0,0 0 58 16,0 0-58-16,0 0 59 0,10 10-59 0,-10-10 106 15,0 0-106-15,9 0 106 0,5 0-106 0,-14 0 76 0,0 0-76 16,21-7 76-16,2-1-76 0,-23 8 40 0,0 0-40 16,16-9 41-16,-3 2-41 0,-13 7 26 0,0 0-26 15,7-5 26-15,-7-4-26 0,0 9 19 0,0 0-19 16,-4-7 20-16,-5 6-20 0,9 1 13 0,0 0-13 0,-14 5 14 15,-2 7-14-15,16-12 11 0,0 0-11 0,-10 14 12 16,3 0-12-16,1-1-1350 0</inkml:trace>
  <inkml:trace contextRef="#ctx0" brushRef="#br0" timeOffset="89884.86">15912 13344 1468 0,'0'0'0'0,"0"0"0"0,-3 11 0 0,3-11 15 0,0 0-15 16,0 0 15-16,-4 8-15 0,4-8 27 0,0 0-27 16,4 21 28-16,-4 31-28 0,0-52 59 0,0 0-59 15,5 71 60-15,7 9-60 0,-12-80 37 0,0 0-37 16,14 79 37-16,2-11-37 0,-16-68 31 0,0 0-31 15,25 62 32-15,3-7-32 0,-28-55 22 0,0 0-22 16,35 51 22-16,1-8-22 0,-36-43 8 0,0 0-8 0,38 24 9 16,5-26-9-16,-43 2 3 0,0 0-3 0,39-19 4 15,-9-10-4-15,1-1-1348 0</inkml:trace>
  <inkml:trace contextRef="#ctx0" brushRef="#br0" timeOffset="90203.58">15997 12875 1020 0,'0'0'0'0,"0"0"0"0,3 12 0 16,-3-12 22-16,0 0-22 0,4 9 22 0,-4-9-22 15,0 0 56-15,0 0-56 0,0 0 56 0,0 0-56 0,0 0 59 16,0 0-59-16,9-5 59 0,5-5-59 0,-14 10 54 16,0 0-54-16,14-13 55 0,-5 0-55 0,-9 13 50 15,0 0-50-15,0-16 50 0,-13-3-50 0,13 19 42 16,0 0-42-16,-16-19 43 0,1 7-43 0,15 12 36 16,0 0-36-16,-11-5 36 0,-1 10-36 0,12-5 36 15,0 0-36-15,-9 14 37 0,0 6-37 0,9-20 31 0,0 0-31 16,0 32 32-16,12 7-32 0,1 1-1287 0</inkml:trace>
  <inkml:trace contextRef="#ctx0" brushRef="#br0" timeOffset="90927.18">17170 13621 1199 0,'0'0'0'0,"0"0"0"16,0 12 0-16,0-12 42 0,0 0-42 0,0 6 43 0,0-6-43 15,0 0 71-15,0 0-71 0,0 8 72 0,0-8-72 16,0 0 56-16,0 0-56 0,0 0 57 16,0 0-57-16,0 0 29 0,0 0-29 0,0 0 29 0,9 4-29 15,-9-4 24-15,0 0-24 0,7-4 25 0,7-8-25 16,-14 12 21-16,0 0-21 0,14-14 21 0,-5 7-21 15,-9 7 17-15,0 0-17 0,0 0 17 0,0 0-17 0,0 0 14 16,0 0-14-16,0-5 15 0,0 5-15 0,0 0 14 16,0 0-14-16,-9-3 14 0,-4 6-14 0,13-3 12 15,0 0-12-15,-10 2 13 0,1 3-13 0,9-5 10 16,0 0-10-16,-7 7 10 0,5 0-10 0,2-7 12 16,0 0-12-16,0 9 13 0,0-1-13 0,0-8 11 0,0 0-11 15,0 0 12-15,11 5-12 0,-1 1-1345 0</inkml:trace>
  <inkml:trace contextRef="#ctx0" brushRef="#br0" timeOffset="92552.27">17882 12834 1166 0,'0'0'0'0,"0"0"0"0,14 43 0 16,-14-43 11-16,0 0-11 0,16 40 12 0,5 5-12 16,-21-45 44-16,0 0-44 0,22 59 45 0,1 17-45 15,-23-76 47-15,0 0-47 0,19 83 47 0,-7 0-47 16,-12-83 43-16,0 0-43 0,9 85 44 0,-2 12-44 16,-7-97 26-16,0 0-26 0,11 95 27 0,-2-17-27 0,-9-78 22 15,0 0-22-15,8 60 23 0,-2-25-23 16,-6-35 20-16,0 0-20 0,9 19 20 0,1-7-20 0,-10-12 16 0,0 0-16 15,18 0 17-15,8-14-17 0,-26 14 14 0,0 0-14 16,28-27 14-16,4-13-14 0,-32 40 14 0,0 0-14 16,34-45 14-16,1 0-14 0,-35 45 16 0,0 0-16 15,37-33 16-15,-3 14-16 0,-34 19 16 0,0 0-16 0,30-5 17 16,-6 13-17-16,-24-8 14 0,0 0-14 0,21 12 15 16,-1 6-15-16,-20-18 4 0,0 0-4 0,16 14 5 15,-9-6-5-15,2 1-1282 0</inkml:trace>
  <inkml:trace contextRef="#ctx0" brushRef="#br0" timeOffset="93615.28">18464 13635 1054 0,'0'0'0'0,"0"0"0"0,0 0 0 16,0 0 50-16,0 0-50 0,0-7 50 0,0 7-50 16,0 0 63-16,0 0-63 0,0 0 64 0,0 0-64 15,0 0 55-15,0 0-55 0,0 0 56 0,6 12-56 0,-6-12 38 16,0 0-38-16,5 19 39 0,4 12-39 0,-9-31 30 15,0 0-30-15,9 35 30 0,-1-6-30 0,-8-29 25 16,0 0-25-16,9 25 25 0,-3-6-25 0,-6-19 22 0,0 0-22 16,7 17 22-16,3-3-22 0,3 1-1158 0</inkml:trace>
  <inkml:trace contextRef="#ctx0" brushRef="#br0" timeOffset="93931.11">19218 13407 2342 0,'0'0'0'0,"0"0"0"0,5 8 0 0,-3-3-1697 16</inkml:trace>
  <inkml:trace contextRef="#ctx0" brushRef="#br0" timeOffset="93966.84">19218 13422 1446 0,'0'0'0'0,"0"0"0"0,0-10 0 0,0 1-1025 16</inkml:trace>
  <inkml:trace contextRef="#ctx0" brushRef="#br0" timeOffset="94201.13">19205 13344 1849 0,'0'0'0'0,"0"0"0"0,0 0 0 0,0 0 122 0,0 0-122 15,0 0 123-15,2 7-123 0,-2-7 205 0,0 0-205 16,0 0 205-16,0 0-205 0,0 0-44 0,0 0 44 16,0 0-43-16,4 9 43 0,-4-9-200 0,0 0 200 0,0 0-200 15,5 9 200-15,-5-9-127 0,0 0 127 0,3 6-126 16,-3-6 126-16,0 0-65 0,0 0 65 0,13 7-64 15,4-8 64-15,-17 1-20 0,0 0 20 0,20-7-20 16,-1-5 20-16,-19 12-2 0,0 0 2 0,16-12-2 16,-14 5 2-16,-2 7 0 0,0 0 0 0,-9-12 1 15,-10-8-1-15,19 20 7 0,0 0-7 0,-32-10 8 16,0 7-8-16,32 3 22 0,0 0-22 0,-30 5 23 16,12 2-23-16,18-7 34 0,0 0-34 0,-10 8 35 15,10-8-35-15,0 0 27 0,0 0-27 0,-2 7 28 0,16 2-28 16,-14-9 24-16,0 0-24 0,25 5 24 0,12-7-24 15,0 1-1308-15</inkml:trace>
  <inkml:trace contextRef="#ctx0" brushRef="#br0" timeOffset="95086.29">12577 15213 1020 0,'0'0'0'15,"0"0"0"-15,0 0 0 0,0 0 32 0,0 0-32 16,0 0 33-16,0 0-33 0,0 0 89 0,0 0-89 15,0 0 90-15,10 23-90 0,-10-23 91 0,0 0-91 0,18 12 92 16,3 2-92-16,-21-14 61 0,0 0-61 0,23 14 61 16,9 1-61-16,-32-15 40 0,0 0-40 0,40 12 41 15,15-6-41-15,-55-6 28 0,0 0-28 0,76 0 28 16,28-6-28-16,-104 6 27 0,0 0-27 0,130-14 28 16,29-11-28-16,-159 25 23 0,0 0-23 0,189-30 23 15,45-4-23-15,-234 34 18 0,0 0-18 0,272-35 19 16,19 4-19-16,-291 31 15 0,0 0-15 0,323-30 16 15,30 3-16-15,-353 27 15 0,0 0-15 0,361-26 15 16,8-2-15-16,-369 28 15 0,0 0-15 0,367-31 15 0,3-9-15 16,-370 40 19-16,0 0-19 0,388-47 20 0,14-1-20 15,-402 48 16-15,0 0-16 0,420-45 17 0,0 7-17 16,-420 38 18-16,0 0-18 0,406-31 19 0,-16 6-19 16,-390 25 20-16,0 0-20 0,351-13 21 0,-36 11-21 15,-315 2 17-15,0 0-17 0,263 0 17 0,-64-2-17 16,-199 2 8-16,0 0-8 0,143-2 8 0,-47 2-8 15,-96 0 4-15,0 0-4 0,54 0 4 0,-29-1-4 0,1-1-1548 16</inkml:trace>
  <inkml:trace contextRef="#ctx0" brushRef="#br0" timeOffset="96418.16">14961 16324 1054 0,'0'0'0'0,"0"0"0"0,0 0 0 15,0 0 13-15,0 0-13 0,29 18 13 0,-19-13-13 16,-10-5 51-16,0 0-51 0,14-4 51 0,4-6-51 16,-18 10 68-16,0 0-68 0,19-16 69 0,-1-6-69 15,-18 22 48-15,0 0-48 0,12-26 49 0,2-3-49 16,-14 29 38-16,0 0-38 0,14-35 38 0,-5-8-38 15,-9 43 32-15,0 0-32 0,2-40 33 0,-4 7-33 16,2 33 28-16,0 0-28 0,-12-29 29 0,-7 4-29 0,19 25 21 16,0 0-21-16,-27-17 22 0,-1 7-22 0,28 10 29 15,0 0-29-15,-27-6 29 0,3 5-29 0,24 1 30 16,0 0-30-16,-25 0 31 0,7 5-31 0,18-5 23 16,0 0-23-16,-23 16 24 0,1 16-24 0,22-32 19 0,0 0-19 15,-22 51 19-15,14 18-19 0,8-69 15 0,0 0-15 16,0 72 16-16,7-1-16 0,-7-71 11 0,0 0-11 15,15 70 11-15,8 1-11 0,-23-71 7 0,0 0-7 16,30 67 7-16,11-3-7 0,-41-64 4 0,0 0-4 0,49 52 5 16,15-19-5-16,-64-33 4 0,0 0-4 0,63 19 4 15,-1-9-4-15,-62-10 0 0,0 0 0 0,57-1 1 16,-13-15-1-16,-44 16 0 0,0 0 0 0,35-21 0 16,-17-1 0-16,1-1-1400 0</inkml:trace>
  <inkml:trace contextRef="#ctx0" brushRef="#br0" timeOffset="106201.77">15863 15848 1009 0,'0'0'0'0,"0"0"0"15,0 0 0-15,0 0 29 0,0 0-29 0,1-31 29 16,3 16-29-16,-4 15 89 0,0 0-89 0,5-12 90 15,9 3-90-15,-14 9 101 0,0 0-101 0,27 0 102 16,15 17-102-16,-42-17 68 0,0 0-68 0,57 25 68 0,15 11-68 16,-72-36 44-16,0 0-44 0,76 45 44 0,-4 10-44 15,-72-55 38-15,0 0-38 0,69 68 39 0,3 18-39 16,-72-86 34-16,0 0-34 0,74 87 35 0,-5-15-35 16,-69-72 30-16,0 0-30 0,53 58 30 0,-18-20-30 15,-35-38 20-15,0 0-20 0,27 31 21 0,-10-5-21 16,-17-26 9-16,0 0-9 0,13 19 10 0,-8-9-10 0,0 1-1395 15</inkml:trace>
  <inkml:trace contextRef="#ctx0" brushRef="#br0" timeOffset="106410.09">16342 16160 1188 0,'0'0'0'0,"0"0"0"16,-8-19 0-16,8 19 10 0,0 0-10 15,-9-12 11-15,5 5-11 0,4 7 10 0,0 0-10 0,0 0 10 16,2 26-10-16,-2-26 69 0,0 0-69 0,2 36 69 16,1 16-69-16,-3-52 71 0,0 0-71 0,-5 59 72 15,-4 5-72-15,9-64 57 0,0 0-57 0,-12 66 58 16,-2-4-58-16,14-62 53 0,0 0-53 0,-18 57 53 16,9-10-53-16,-5 0-1239 0</inkml:trace>
  <inkml:trace contextRef="#ctx0" brushRef="#br0" timeOffset="107438.98">20168 14750 1132 0,'0'0'0'0,"0"0"0"0,0 0 0 15,0 0 5-15,0 0-5 0,0 0 5 0,25 17-5 16,-25-17 60-16,0 0-60 0,25 0 60 0,19 0-60 15,-44 0 76-15,0 0-76 0,58 0 77 0,6-5-77 16,-64 5 41-16,0 0-41 0,74-9 42 0,5 0-42 0,-79 9 35 16,0 0-35-16,81-7 35 0,-9-1-35 0,-72 8 32 15,0 0-32-15,64-7 33 0,-9 3-33 0,-55 4 26 16,0 0-26-16,54-1 27 0,3-3-27 0,-57 4 14 16,0 0-14-16,49-2 14 0,-17 6-14 0,-32-4 8 0,0 0-8 15,19 5 9-15,-8-1-9 0,-2-1-1239 0</inkml:trace>
  <inkml:trace contextRef="#ctx0" brushRef="#br0" timeOffset="110552.88">4385 12524 203 0,'0'0'0'0,"0"0"0"0,0 0 0 15,0 0 16-15,0 0-16 0,0 0 17 0,0 0-17 16,0 0 27-16,0 0-27 0,0 0 27 0,19-5-27 15,-19 5 34-15,0 0-34 0,22 5 34 0,11 5-34 16,-33-10 19-16,0 0-19 0,44 7 20 0,2 2-20 16,-46-9 17-16,0 0-17 0,58 5 17 0,9-5-17 15,-67 0 18-15,0 0-18 0,83 4 18 0,20-4-18 16,-103 0 21-16,0 0-21 0,114 0 21 0,26-6-21 0,-140 6 27 16,0 0-27-16,153-6 28 0,27-7-28 0,-180 13 39 15,0 0-39-15,208-15 39 0,13-2-39 0,-221 17 37 16,0 0-37-16,234-16 38 0,15-3-38 0,-249 19 33 0,0 0-33 15,245-17 33-15,7-1-33 0,-252 18 30 16,0 0-30-16,256-17 30 0,-2 0-30 0,-254 17 30 0,0 0-30 16,266-19 30-16,11-7-30 0,-277 26 27 0,0 0-27 15,300-28 28-15,32-5-28 0,-332 33 21 0,0 0-21 16,338-36 22-16,13-13-22 0,-351 49 17 0,0 0-17 0,362-43 18 16,23 5-18-16,-385 38 12 0,0 0-12 0,388-35 13 15,-6 8-13-15,-382 27 11 0,0 0-11 0,373-24 11 16,-8 6-11-16,-365 18 8 0,0 0-8 0,368-14 8 15,8 7-8-15,-376 7 6 0,0 0-6 0,374-12 7 16,5-5-7-16,-379 17 6 0,0 0-6 0,376-17 7 16,0-1-7-16,-376 18 5 0,0 0-5 0,384-19 6 15,8-3-6-15,-392 22 6 0,0 0-6 0,402-28 7 16,-10-6-7-16,-392 34 6 0,0 0-6 0,365-30 6 16,-27 6-6-16,-338 24 7 0,0 0-7 0,335-19 8 0,-3 2-8 15,-332 17 7-15,0 0-7 0,316-7 8 0,-11 12-8 16,-305-5 16-16,0 0-16 0,303 5 17 0,11-3-17 15,-314-2 20-15,0 0-20 0,318-2 20 0,3-5-20 16,-321 7 22-16,0 0-22 0,309-5 22 0,-26-4-22 16,-283 9 17-16,0 0-17 0,269-3 17 0,-15 3-17 15,-254 0 14-15,0 0-14 0,231-4 14 0,-16 1-14 16,-215 3 10-16,0 0-10 0,196-2 11 0,-15 4-11 0,-181-2 8 16,0 0-8-16,163 7 8 0,-12 7-8 0,-151-14 7 15,0 0-7-15,145 15 8 0,-11 1-8 16,-134-16 7-16,0 0-7 0,138 17 7 0,3 6-7 0,-141-23 10 0,0 0-10 15,125 24 11-15,-26 2-11 0,-99-26 12 16,0 0-12-16,86 34 12 0,-10 3-12 0,-76-37 11 0,0 0-11 16,63 36 12-16,-17 2-12 0,-46-38 11 0,0 0-11 15,37 50 11-15,-10 14-11 0,-27-64 8 0,0 0-8 16,19 78 9-16,-6 9-9 0,-13-87 8 0,0 0-8 0,12 95 9 16,4 5-9-16,-16-100 8 0,0 0-8 0,16 108 8 15,-4 11-8-15,-12-119 8 0,0 0-8 0,16 123 8 16,5 5-8-16,-21-128 4 0,0 0-4 0,14 128 5 15,-1 7-5-15,-13-135 2 0,0 0-2 0,10 142 3 16,-1 12-3-16,-9-154 2 0,0 0-2 0,11 157 3 16,-3 8-3-16,-8-165 4 0,0 0-4 0,7 166 4 15,-1-2-4-15,-6-164 4 0,0 0-4 0,5 165 5 16,4 1-5-16,-9-166 5 0,0 0-5 0,9 173 6 16,-1 5-6-16,-8-178 6 0,0 0-6 0,8 182 6 0,-1 1-6 15,-7-183 6-15,0 0-6 0,5 175 7 0,-3-7-7 16,-2-168 8-16,0 0-8 0,1 157 9 0,3-15-9 15,-4-142 10-15,0 0-10 0,5 141 10 0,4 6-10 16,-9-147 10-16,0 0-10 0,7 142 10 0,-2-9-10 16,-5-133 10-16,0 0-10 0,4 124 10 0,-2-1-10 15,-2-123 9-15,0 0-9 0,-2 109 10 0,-2-10-10 16,4-99 7-16,0 0-7 0,-7 97 8 0,-3 0-8 0,10-97 6 16,0 0-6-16,-14 90 6 0,-4-19-6 0,18-71 6 15,0 0-6-15,-21 60 6 0,3-10-6 0,18-50 6 16,0 0-6-16,-21 42 6 0,-5-7-6 0,26-35 5 15,0 0-5-15,-41 33 6 0,-17-2-6 0,58-31 5 16,0 0-5-16,-76 31 6 0,-7-4-6 0,83-27 5 0,0 0-5 16,-93 25 5-16,-12-6-5 0,105-19 6 0,0 0-6 15,-111 15 7-15,-12-3-7 0,123-12 8 0,0 0-8 0,-134 9 8 16,-13-4-8-16,147-5 8 0,0 0-8 0,-158 2 9 16,-12-2-9-16,170 0 8 0,0 0-8 0,-176-5 9 15,-6-6-9-15,182 11 8 0,0 0-8 0,-199-10 9 16,-13 3-9-16,212 7 7 0,0 0-7 0,-226-3 7 15,-13 3-7-15,239 0 7 0,0 0-7 0,-251 1 7 16,-15 3-7-16,266-4 7 0,0 0-7 0,-268 5 7 16,-4 4-7-16,272-9 7 0,0 0-7 0,-279 10 7 15,1 0-7-15,278-10 5 0,0 0-5 0,-283 11 5 16,-13-1-5-16,296-10 4 0,0 0-4 0,-309 7 4 16,-12-5-4-16,321-2 3 0,0 0-3 0,-319 3 4 15,2 3-4-15,317-6 3 0,0 0-3 0,-337 6 4 0,-14 1-4 16,351-7 3-16,0 0-3 0,-350 11 4 0,10 4-4 15,340-15 3-15,0 0-3 0,-342 16 3 0,-13 3-3 16,355-19 2-16,0 0-2 0,-352 17 3 16,6-5-3-16,346-12 1 0,0 0-1 0,-346 13 1 0,2-1-1 15,344-12 1-15,0 0-1 0,-330 12 1 0,15 0-1 16,315-12 0-16,0 0 0 0,-316 15 1 0,-14 3-1 16,330-18 0-16,0 0 0 0,-326 20 1 0,6 5-1 0,320-25 0 15,0 0 0-15,-335 29 0 0,-16 6 0 0,351-35 0 16,0 0 0-16,-351 40 0 0,13-2 0 0,338-38 0 15,0 0 0-15,-332 36 1 0,11-1-1 0,321-35 2 0,0 0-2 16,-296 27 2-16,42-11-2 0,254-16 5 0,0 0-5 16,-232 15 5-16,26-1-5 0,206-14 7 0,0 0-7 15,-189 11 8-15,17-4-8 0,172-7 7 0,0 0-7 16,-163 8 7-16,13-1-7 0,150-7 6 0,0 0-6 0,-144 4 6 16,1-10-6-16,143 6 4 0,0 0-4 0,-117-22 4 15,34-25-4-15,2 0-1515 0</inkml:trace>
  <inkml:trace contextRef="#ctx0" brushRef="#br0" timeOffset="111385.45">5024 12792 158 0,'0'0'0'0,"0"0"0"16,0 0 0-16,0 0 31 0,0 0-31 0,0 7 31 16,0-7-31-16,0 0 77 0,0 0-77 0,3 12 77 15,1-3-77-15,-4-9 44 0,0 0-44 0,5 12 45 16,-2 9-45-16,-3-21 33 0,0 0-33 0,2 26 33 16,2 0-33-16,-4-26 25 0,0 0-25 0,5 36 25 15,4 18-25-15,-9-54 18 0,0 0-18 0,12 62 19 16,2 6-19-16,-14-68 13 0,0 0-13 0,18 72 13 0,1 1-13 15,-19-73 11-15,0 0-11 0,22 78 11 0,-7 22-11 16,-15-100 11-16,0 0-11 0,18 106 12 0,-2 3-12 16,-16-109 8-16,0 0-8 0,14 119 8 0,0 13-8 15,-14-132 12-15,0 0-12 0,18 136 12 0,1 10-12 16,-19-146 15-16,0 0-15 0,23 150 16 0,7 4-16 16,-30-154 16-16,0 0-16 0,28 161 16 0,2 7-16 15,-30-168 18-15,0 0-18 0,25 182 19 0,0 5-19 0,-25-187 25 16,0 0-25-16,19 188 26 0,-1 6-26 0,-18-194 25 15,0 0-25-15,14 187 26 0,3-9-26 0,-17-178 25 0,0 0-25 16,20 170 26-16,6-7-26 0,-26-163 25 16,0 0-25-16,23 166 25 0,4 3-25 0,-27-169 27 15,0 0-27-15,26 167 28 0,-3-7-28 0,-23-160 26 0,0 0-26 16,23 149 26-16,0-17-26 0,-23-132 28 0,0 0-28 16,21 133 29-16,-10 2-29 0,-11-135 29 0,0 0-29 0,7 126 30 15,-2-15-30-15,-5-111 28 0,0 0-28 0,5 106 28 16,4-2-28-16,-9-104 26 0,0 0-26 0,9 91 27 15,5-15-27-15,-14-76 25 0,0 0-25 0,18 64 26 16,-6-8-26-16,-12-56 25 0,0 0-25 0,14 47 25 16,4-11-25-16,-18-36 24 0,0 0-24 0,19 21 25 15,-5-23-25-15,4 0-1074 0</inkml:trace>
  <inkml:trace contextRef="#ctx1" brushRef="#br0">20602 13458 0</inkml:trace>
  <inkml:trace contextRef="#ctx0" brushRef="#br0" timeOffset="144052.7">20329 12965 382 0,'0'0'0'0,"0"0"0"16,-44 2 0-16,44-2 3 0,0 0-3 0,-43 7 4 16,-1 5-4-16,44-12 20 0,0 0-20 0,-49 23 21 15,-9 9-21-15,58-32 46 0,0 0-46 0,-55 42 46 16,0 12-46-16,55-54 64 0,0 0-64 0,-47 60 64 15,1-3-64-15,46-57 54 0,0 0-54 0,-42 61 55 16,6 6-55-16,36-67 52 0,0 0-52 0,-21 71 53 16,23 4-53-16,-2-75 43 0,0 0-43 0,23 64 44 15,24-14-44-15,-47-50 38 0,0 0-38 0,80 35 38 16,36-13-38-16,-116-22 32 0,0 0-32 0,141 12 32 0,6-10-32 16,-147-2 29-16,0 0-29 0,143-17 29 0,-18-30-29 15,4 0-802-15</inkml:trace>
</inkml:ink>
</file>

<file path=ppt/ink/ink3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8T04:54:02.001"/>
    </inkml:context>
    <inkml:brush xml:id="br0">
      <inkml:brushProperty name="width" value="0.05292" units="cm"/>
      <inkml:brushProperty name="height" value="0.05292" units="cm"/>
      <inkml:brushProperty name="color" value="#FF0000"/>
    </inkml:brush>
  </inkml:definitions>
  <inkml:trace contextRef="#ctx0" brushRef="#br0">18965 9068 1188 0,'0'0'0'0,"0"0"0"15,-3-28 0-15,3 28 59 0,0 0-59 0,-4-19 60 16,3 7-60-16,1 12 140 0,0 0-140 0,0-5 140 15,0 5-140-15,0 0 87 0,0 0-87 0,-6 12 87 16,12 38-87-16,-6-50 52 0,0 0-52 0,8 71 53 16,6 16-53-16,-14-87 36 0,0 0-36 0,11 100 36 0,-2 13-36 15,-9-113 27-15,0 0-27 0,7 110 27 0,0-11-27 16,-7-99 22-16,0 0-22 0,7 83 23 0,-7-19-23 16,0-64 20-16,0 0-20 0,0 45 20 0,2-22-20 15,-2-23 16-15,0 0-16 0,3 12 17 0,-3-12-17 16,0 0 12-16,0 0-12 0,16 0 12 0,12-24-12 15,-28 24 9-15,0 0-9 0,32-35 9 0,0-8-9 16,-32 43 7-16,0 0-7 0,35-44 7 0,2-1-7 16,-37 45 4-16,0 0-4 0,37-27 5 0,0 16-5 0,-37 11 3 15,0 0-3-15,34 7 4 0,-6 21-4 0,-28-28 2 16,0 0-2-16,21 36 3 0,-7 2-3 0,-14-38 1 16,0 0-1-16,7 39 1 0,-7-1-1 0,0-38 0 0,0 0 0 15,-1 31 1-15,1-14-1 0,0-1-1583 0</inkml:trace>
  <inkml:trace contextRef="#ctx0" brushRef="#br0" timeOffset="1">19865 9525 1043 0,'0'0'0'0,"0"0"0"0,-5 17 0 0,5-17 42 15,0 0-42-15,0 12 43 0,0-5-43 0,0-7 51 16,0 0-51-16,0 0 51 0,8-19-51 0,-8 19 98 16,0 0-98-16,15-15 98 0,4 1-98 0,-19 14 61 15,0 0-61-15,30-16 61 0,11 4-61 0,-41 12 50 16,0 0-50-16,33-8 51 0,-1 1-51 0,-32 7 43 0,0 0-43 15,24-2 44-15,-4 2-44 0,-1 0-1242 0</inkml:trace>
  <inkml:trace contextRef="#ctx0" brushRef="#br0" timeOffset="2">19909 9660 1267 0,'0'0'0'0,"2"9"0"15,3 13 0-15,-5-22 15 0,0 0-15 0,9 24 15 16,-2-12-15-16,-7-12 34 0,0 0-34 0,18 0 34 16,13-8-34-16,-31 8 0 0,0 0 0 0,43-16 0 0,6-8 0 15,0-4-964-15</inkml:trace>
  <inkml:trace contextRef="#ctx0" brushRef="#br0" timeOffset="3">21082 8957 1412 0,'0'0'0'0,"0"0"0"15,-19 16 0-15,19-16 37 0,0 0-37 0,-23 28 37 16,-7 24-37-16,30-52 69 0,0 0-69 0,-30 69 69 16,7 9-69-16,23-78 53 0,0 0-53 0,-18 84 54 15,6 3-54-15,12-87 31 0,0 0-31 0,-2 93 32 0,11 16-32 16,-9-109 24-16,0 0-24 0,23 101 24 16,9-22-24-16,-32-79 18 0,0 0-18 0,35 59 18 0,2-19-18 15,-37-40 13-15,0 0-13 0,35 26 14 0,-7-14-14 16,-28-12 8-16,0 0-8 0,29 0 9 0,6-12-9 15,-35 12 6-15,0 0-6 0,30-21 6 0,-13-6-6 16,-17 27 6-16,0 0-6 0,4-30 6 0,-15 1-6 16,11 29 6-16,0 0-6 0,-23-24 6 0,-17 4-6 15,40 20 6-15,0 0-6 0,-44-10 6 0,5 12-6 0,39-2 6 16,0 0-6-16,-30 10 7 0,9 6-7 0,21-16 7 16,0 0-7-16,-9 19 7 0,11 5-7 0,0-3-1438 15</inkml:trace>
  <inkml:trace contextRef="#ctx0" brushRef="#br0" timeOffset="4">21526 9634 1502 0,'0'0'0'0,"0"0"0"15,8 12 0-15,-8-12 16 0,0 0-16 0,3 5 16 16,-3-5-16-16,0 0 6 0,0 0-6 0,4-8 6 16,8-8-6-16,-3 1-1100 0</inkml:trace>
  <inkml:trace contextRef="#ctx0" brushRef="#br0" timeOffset="5">22103 8992 998 0,'0'0'0'16,"0"0"0"-16,-14-7 0 0,14 7-3 0,0 0 3 0,-16-5-2 16,-1-2 2-16,17 7 50 0,0 0-50 0,-20 7 50 15,-8 17-50-15,28-24 88 0,0 0-88 0,-23 49 89 16,5 32-89-16,18-81 86 0,0 0-86 0,-8 85 87 15,6-9-87-15,2-76 84 0,0 0-84 0,9 73 84 16,10-1-84-16,-19-72 59 0,0 0-59 0,28 69 60 16,4-17-60-16,-32-52 50 0,0 0-50 0,28 38 51 15,-7-15-51-15,-21-23 30 0,0 0-30 0,23 10 30 16,6-11-30-16,-29 1 19 0,0 0-19 0,30-13 20 16,1-11-20-16,-31 24 13 0,0 0-13 0,29-36 14 0,-10-9-14 15,-19 45 8-15,0 0-8 0,7-43 8 0,-18 10-8 16,11 33 7-16,0 0-7 0,-24-28 7 0,-13 11-7 15,37 17 3-15,0 0-3 0,-41-9 4 0,-5 7-4 16,46 2 1-16,0 0-1 0,-35 7 2 0,12 5-2 16,23-12 0-16,0 0 0 0,-18 18 0 0,1 8 0 15,-1 0-1438-15</inkml:trace>
  <inkml:trace contextRef="#ctx0" brushRef="#br0" timeOffset="6">22440 9040 1132 0,'0'0'0'0,"0"0"0"0,18-3 0 16,-18 3 3-16,0 0-3 0,14-5 3 0,2 1-3 15,-16 4 5-15,0 0-5 0,23 0 6 0,17 2-6 16,-40-2 49-16,0 0-49 0,44 14 50 0,-7 19-50 16,-37-33 52-16,0 0-52 0,29 45 52 0,-13 7-52 15,-16-52 49-15,0 0-49 0,5 53 50 0,-14-1-50 16,9-52 51-16,0 0-51 0,-14 45 52 0,-7-8-52 16,21-37 42-16,0 0-42 0,-21 31 43 0,-2-5-43 0,23-26 35 15,0 0-35-15,-16 22 35 0,0-8-35 0,16-14 30 16,0 0-30-16,-11 14 31 0,4 0-31 0,7-14 30 15,0 0-30-15,0 15 30 0,7 4-30 0,-7-19 28 16,0 0-28-16,11 18 28 0,5-13-28 0,-16-5 24 0,0 0-24 16,28-4 24-16,16-9-24 0,-44 13 17 0,0 0-17 15,48-18 17-15,-1 4-17 0,-47 14 18 0,0 0-18 16,43-8 18-16,-12 6-18 0,-31 2 3 0,0 0-3 0,30 2 4 16,6 5-4-16,-3-4-1449 0</inkml:trace>
  <inkml:trace contextRef="#ctx0" brushRef="#br0" timeOffset="7">23257 8895 1121 0,'0'0'0'0,"0"9"0"16,0 6 0-16,0-15 47 0,0 0-47 0,-5 30 48 15,-13 16-48-15,18-46 56 0,0 0-56 0,-19 66 57 16,-1 28-57-16,20-94 33 0,0 0-33 0,-10 91 33 16,6-16-33-16,4-75 40 0,0 0-40 0,4 72 40 15,6 1-40-15,-10-73 36 0,0 0-36 0,20 68 37 16,8-20-37-16,-28-48 29 0,0 0-29 0,28 36 30 0,-3-18-30 15,-25-18 23-15,0 0-23 0,31 7 24 0,10-11-24 16,-41 4 22-16,0 0-22 0,34-8 23 0,-13-5-23 16,-21 13 22-16,0 0-22 0,17-22 23 0,-8-20-23 15,-9 42 22-15,0 0-22 0,0-41 23 0,-9 6-23 16,9 35 18-16,0 0-18 0,-26-22 19 0,-15 10-19 16,41 12 16-16,0 0-16 0,-46 1 16 0,6 18-16 15,-4-3-1334-15</inkml:trace>
  <inkml:trace contextRef="#ctx0" brushRef="#br0" timeOffset="8">24005 9186 1211 0,'0'0'0'0,"2"5"0"0,5 11 0 15,-7-16 57-15,0 0-57 0,23 29 58 0,19 18-58 16,-42-47 106-16,0 0-106 0,53 50 106 0,1-3-106 16,-54-47 76-16,0 0-76 0,50 41 77 0,-6 15-77 15,-44-56 43-15,0 0-43 0,33 50 44 0,-13-5-44 16,-20-45 4-16,0 0-4 0,14 36 5 0,-2-10-5 16,1-2-1281-16</inkml:trace>
  <inkml:trace contextRef="#ctx0" brushRef="#br0" timeOffset="9">24257 9117 1401 0,'0'0'0'16,"0"0"0"-16,0 10 0 0,0-10 39 0,0 0-39 16,-2 10 39-16,-1 2-39 0,3-12 89 0,0 0-89 15,-6 25 89-15,-2 20-89 0,8-45 49 0,0 0-49 16,-13 52 49-16,-4 0-49 0,17-52 36 0,0 0-36 0,-23 58 37 15,-9 13-37-15,32-71 21 0,0 0-21 0,-23 70 22 16,14-10-22-16,0 1-1344 0</inkml:trace>
  <inkml:trace contextRef="#ctx0" brushRef="#br0" timeOffset="10">24975 9049 1099 0,'0'0'0'0,"0"0"0"0,5 16 0 0,-5-16 42 0,0 0-42 16,4 29 43-16,6 32-43 0,-10-61 80 0,0 0-80 15,13 64 81-15,6-7-81 0,-19-57 55 0,0 0-55 0,21 55 56 16,-3-6-56-16,-18-49 36 0,0 0-36 0,14 48 36 15,0 6-36-15,-14-54 9 0,0 0-9 0,16 43 10 16,-2-22-10-16,0 3-1101 0</inkml:trace>
  <inkml:trace contextRef="#ctx0" brushRef="#br0" timeOffset="11">25368 9186 1233 0,'0'0'0'0,"0"24"0"0,0 26 0 16,0-50 12-16,0 0-12 0,2 52 12 0,2-12-12 16,-4-40 32-16,0 0-32 0,7 28 32 15,3-4-32-15,-10-24 38 0,0 0-38 0,14 17 38 0,4-1-38 16,-18-16 44-16,0 0-44 0,25 5 44 0,10-3-44 16,-35-2 48-16,0 0-48 0,39-4 48 0,-4-11-48 15,-35 15 45-15,0 0-45 0,32-21 46 0,-8-3-46 16,-24 24 41-16,0 0-41 0,13-37 41 0,-24-8-41 15,11 45 40-15,0 0-40 0,-21-48 41 0,-9-2-41 0,30 50 33 16,0 0-33-16,-33-45 34 0,-8 8-34 0,41 37 35 16,0 0-35-16,-42-8 36 0,1 35-36 0,41-27 21 0,0 0-21 15,-33 40 22-15,10 14-22 0,0-2-1452 0</inkml:trace>
  <inkml:trace contextRef="#ctx0" brushRef="#br0" timeOffset="12">25700 8847 1043 0,'0'0'0'0,"0"0"0"0,7 12 0 0,-7-12 46 15,0 0-46-15,3 8 46 0,-3-8-46 0,0 0 105 16,0 0-105-16,6 7 105 0,1-7-105 0,-7 0 65 16,0 0-65-16,21-3 66 0,21-9-66 0,-42 12 44 15,0 0-44-15,58-16 45 0,22-5-45 0,-80 21 31 16,0 0-31-16,79-27 32 0,-8-6-32 0,1-4-1161 16</inkml:trace>
  <inkml:trace contextRef="#ctx0" brushRef="#br0" timeOffset="13">26293 8480 1345 0,'0'0'0'0,"0"0"0"16,21 0 0-16,-21 0-9 0,0 0 9 0,19-7-8 0,4 2 8 16,-23 5-16-16,0 0 16 0,25 0-15 0,-4 5 15 15,-21-5 6-15,0 0-6 0,19 10 6 0,-5 2-6 16,-14-12 30-16,0 0-30 0,6 25 30 0,-12 7-30 16,6-32 54-16,0 0-54 0,-14 40 55 0,-7 2-55 15,21-42 49-15,0 0-49 0,-21 36 49 0,9-13-49 16,12-23 36-16,0 0-36 0,-9 12 36 0,5-4-36 15,4-8 14-15,0 0-14 0,0 0 14 0,0 0-14 0,0 0 3 16,0 0-3-16,9-7 4 0,3 2-4 0,-12 5 0 16,0 0 0-16,25-3 1 0,14-2-1 0,-39 5 0 15,0 0 0-15,39 5 0 0,-8 10 0 0,-31-15-1 16,0 0 1-16,23 28-1 0,-7 14 1 0,-16-42 0 16,0 0 0-16,9 39 0 0,-9-1 0 0,0-38 2 15,0 0-2-15,-10 35 2 0,-13-11-2 0,23-24 6 0,0 0-6 16,-29 25 6-16,-2-8-6 0,31-17 11 0,0 0-11 15,-34 15 11-15,2-2-11 0,32-13 4 0,0 0-4 16,-23 3 5-16,15-13-5 0,-1-1-1237 0</inkml:trace>
  <inkml:trace contextRef="#ctx0" brushRef="#br0" timeOffset="14">26931 8438 1289 0,'0'0'0'0,"0"0"0"0,19 21 0 16,-19-21-12-16,0 0 12 0,11 21-11 0,-13 3 11 16,2-24-49-16,0 0 49 0,-14 33-49 0,-11 7 49 15,25-40 4-15,0 0-4 0,-33 43 5 0,-8 11-5 16,41-54 43-16,0 0-43 0,-35 51 43 0,16-6-43 15,19-45 81-15,0 0-81 0,-13 32 81 0,8-12-81 16,5-20 75-16,0 0-75 0,-2 9 75 0,2-9-75 0,0 0 51 16,0 0-51-16,14 5 51 0,15-5-51 0,-29 0 35 15,0 0-35-15,38-1 35 0,5-10-35 0,-43 11 27 16,0 0-27-16,42-9 27 0,-12 4-27 0,-30 5 20 16,0 0-20-16,27-3 20 0,1-6-20 0,-28 9 16 0,0 0-16 15,26-12 16-15,-6 9-16 0,-20 3 11 0,0 0-11 16,16-4 12-16,-6 2-12 0,-10 2 7 0,0 0-7 15,9-1 8-15,0-5-8 0,-9 6 4 0,0 0-4 16,7-5 5-16,2 2-5 0,-1-1-1380 0</inkml:trace>
  <inkml:trace contextRef="#ctx0" brushRef="#br0" timeOffset="15">26903 8618 1446 0,'0'0'0'0,"5"16"0"0,6 18 0 16,-11-34 6-16,0 0-6 0,16 45 6 0,1 4-6 16,-17-49 32-16,0 0-32 0,18 45 33 0,-4-9-33 15,-14-36 15-15,0 0-15 0,11 31 15 0,-6 4-15 16,-5-35 2-16,0 0-2 0,5 26 3 0,0-9-3 15,1-1-1109-15</inkml:trace>
  <inkml:trace contextRef="#ctx0" brushRef="#br0" timeOffset="16">27501 8971 1121 0,'0'0'0'0,"9"-2"0"15,10-3 0-15,-19 5 15 0,0 0-15 0,30-7 16 0,14 6-16 16,-44 1 73-16,0 0-73 0,60-4 73 0,19-3-73 16,-79 7 77-16,0 0-77 0,85-5 77 0,-7-2-77 15,-78 7 75-15,0 0-75 0,61-2 75 0,-15-1-75 16,-46 3 57-16,0 0-57 0,36-5 57 0,-10 1-57 15,-26 4 25-15,0 0-25 0,18-3 26 0,-8 3-26 16,-10 0 13-16,0 0-13 0,7 0 14 0,0 3-14 16,0-1-1286-16</inkml:trace>
  <inkml:trace contextRef="#ctx0" brushRef="#br0" timeOffset="17">27790 9177 1177 0,'0'0'0'16,"5"17"0"-16,8 27 0 0,-13-44 79 0,0 0-79 16,19 53 79-16,4-8-79 0,-23-45 185 0,0 0-185 0,25 45 186 15,-2 2-186-15,-23-47 111 0,0 0-111 16,16 50 111-16,-6 9-111 0,-10-59 37 0,0 0-37 0,4 52 38 16,-10-14-38-16,6-38 15 0,0 0-15 0,-10 28 16 15,-11-11-16-15,21-17 6 0,0 0-6 0,-30 9 7 16,-7-11-7-16,37 2 5 0,0 0-5 0,-43-12 5 15,-6-9-5-15,49 21 4 0,0 0-4 0,-46-31 5 16,7-12-5-16,39 43 0 0,0 0 0 0,-24-42 1 16,13 13-1-16,11 29 0 0,0 0 0 0,0-23 0 15,7 11 0-15,0 0-1491 0</inkml:trace>
  <inkml:trace contextRef="#ctx0" brushRef="#br0" timeOffset="18">28425 9110 1580 0,'0'0'0'0,"2"-7"0"0,3-14 0 0,-5 21 2 0,0 0-2 16,2-21 2-16,-11 2-2 0,9 19 7 0,0 0-7 15,-18-8 7-15,-8 8-7 0,26 0 43 0,0 0-43 16,-32 8 44-16,-1 6-44 0,33-14 50 0,0 0-50 16,-29 21 51-16,14 8-51 0,15-29 51 0,0 0-51 15,1 31 52-15,17-3-52 0,-18-28 46 0,0 0-46 0,28 29 47 16,8 4-47-16,-36-33 37 0,0 0-37 0,35 33 38 16,-9-2-38-16,-26-31 21 0,0 0-21 0,21 28 22 15,-3-7-22-15,-18-21 18 0,0 0-18 0,14 24 19 16,-3 4-19-16,-11-28 13 0,0 0-13 0,2 27 13 15,-11 3-13-15,9-30 11 0,0 0-11 0,-18 28 11 16,-5 4-11-16,23-32 10 0,0 0-10 0,-37 32 10 16,-12-10-10-16,49-22 8 0,0 0-8 0,-53 16 8 15,2-9-8-15,51-7 6 0,0 0-6 0,-37-9 7 16,19-21-7-16,2 1-1616 0</inkml:trace>
  <inkml:trace contextRef="#ctx0" brushRef="#br0" timeOffset="19">27658 8985 774 0,'0'0'0'0,"0"0"0"16,0 0 0-16,0 0 39 0,0 0-39 0,0 0 39 0,0 0-39 15,0 0 69-15,0 0-69 0,0 0 70 16,0 0-70-16,0 0 64 0,0 0-64 0,17 7 64 0,-17-7-64 15,0 0 45-15,0 0-45 0,11 21 45 0,1 19-45 16,-12-40 29-16,0 0-29 0,16 48 29 0,2-6-29 16,-18-42 17-16,0 0-17 0,18 32 17 0,-6-9-17 15,0-2-916-15</inkml:trace>
  <inkml:trace contextRef="#ctx0" brushRef="#br0" timeOffset="20">19013 11335 1311 0,'0'0'0'15,"0"0"0"-15,0 0 0 0,0 0 61 0,0 0-61 0,25-21 61 16,-11-3-61-16,-14 24 113 0,0 0-113 0,17-26 114 16,-2 0-114-16,-15 26 74 0,0 0-74 0,14-22 75 15,-2 3-75-15,-12 19 45 0,0 0-45 0,0-19 46 16,-12-4-46-16,12 23 28 0,0 0-28 0,-20-19 29 16,-13 7-29-16,33 12 19 0,0 0-19 0,-37-2 19 15,-4 14-19-15,41-12 19 0,0 0-19 0,-39 26 19 16,4 18-19-16,35-44 15 0,0 0-15 0,-25 60 16 15,15 23-16-15,10-83 13 0,0 0-13 0,2 80 14 0,13-21-14 16,-15-59 13-16,0 0-13 0,23 50 14 0,4-2-14 16,-27-48 14-16,0 0-14 0,37 33 14 0,7-15-14 15,-44-18 14-15,0 0-14 0,51 3 15 0,11-13-15 16,-62 10 15-16,0 0-15 0,63-18 15 0,-8-1-15 16,3-1-1594-16</inkml:trace>
  <inkml:trace contextRef="#ctx0" brushRef="#br0" timeOffset="21">19951 11368 1166 0,'0'0'0'0,"0"0"0"15,4 12 0-15,-4-12 40 0,0 0-40 0,3 9 41 16,-3-9-41-16,0 0 81 0,0 0-81 0,23 3 81 0,25-10-81 16,-48 7 85-16,0 0-85 0,58-8 85 0,4-3-85 15,-62 11 52-15,0 0-52 0,49-7 53 0,-15 2-53 16,-34 5 18-16,0 0-18 0,21-2 19 0,-3 2-19 16,-4 0-1231-16</inkml:trace>
  <inkml:trace contextRef="#ctx0" brushRef="#br0" timeOffset="22">20036 11596 1457 0,'0'0'0'16,"9"2"0"-16,16 2 0 0,-25-4 20 0,0 0-20 16,31 0 21-16,5-7-21 0,-36 7 2 0,0 0-2 15,38-5 2-15,1-4-2 0,-39 9 0 0,0 0 0 16,35-14 0-16,-1-15 0 0,-1-1-1067 0</inkml:trace>
  <inkml:trace contextRef="#ctx0" brushRef="#br0" timeOffset="23">21013 11051 1188 0,'0'0'0'0,"4"12"0"0,3 13 0 0,-7-25 33 0,0 0-33 16,9 38 33-16,6 17-33 0,-15-55 41 0,0 0-41 15,16 71 41-15,2 17-41 0,-18-88 61 0,0 0-61 16,16 83 62-16,-4-17-62 0,-12-66 28 0,0 0-28 15,7 49 28-15,-1-18-28 0,-6-31 18 0,0 0-18 0,5 21 18 16,2-9-18-16,0 2-1104 0</inkml:trace>
  <inkml:trace contextRef="#ctx0" brushRef="#br0" timeOffset="24">21385 11451 1311 0,'0'0'0'0,"0"0"0"15,0 0 0-15,0 0 0 0,0 0 0 0,0 0 0 0,7 7 0 16,-7-7 9-16,0 0-9 0,0 0 10 0,0 0-10 16,0 0 0-16,0 0 0 0,0 0 1 0,8-14-1 15,0 2-939-15</inkml:trace>
  <inkml:trace contextRef="#ctx0" brushRef="#br0" timeOffset="25">21802 10980 1087 0,'0'0'0'0,"0"0"0"0,-18 35 0 0,18-35 99 16,0 0-99-16,-14 33 100 0,-5 3-100 0,19-36 112 15,0 0-112-15,-13 38 113 0,4 9-113 0,9-47 54 16,0 0-54-16,-1 59 55 0,2 20-55 0,-1-79 25 16,0 0-25-16,9 77 26 0,7-12-26 0,-16-65 14 0,0 0-14 15,21 52 15-15,4-17-15 0,-25-35 9 16,0 0-9-16,30 24 10 0,9-3-10 0,-39-21 8 0,0 0-8 15,37 14 9-15,-9-7-9 0,-28-7 8 0,0 0-8 16,26-6 8-16,4 0-8 0,-30 6 6 0,0 0-6 16,27-18 7-16,-8-1-7 0,-19 19 8 0,0 0-8 0,2-22 8 15,-14-4-8-15,12 26 9 0,0 0-9 0,-25-21 10 16,-10 11-10-16,35 10 11 0,0 0-11 0,-43 3 11 16,-4 16-11-16,47-19 5 0,0 0-5 0,-41 26 6 15,18 0-6-15,23-26 3 0,0 0-3 0,-10 24 3 16,11-1-3-16,1-2-1320 0</inkml:trace>
  <inkml:trace contextRef="#ctx0" brushRef="#br0" timeOffset="26">22645 11086 1076 0,'0'0'0'0,"0"0"0"0,23 36 0 0,-23-36 51 16,0 0-51-16,28 31 52 0,14-6-52 0,-42-25 91 15,0 0-91-15,51 20 92 0,9 3-92 0,-60-23 66 16,0 0-66-16,59 29 67 0,-12 8-67 0,-47-37 29 0,0 0-29 15,41 33 29-15,-15-11-29 0,-26-22 18 0,0 0-18 16,18 14 18-16,-6-5-18 0,1-1-1132 0</inkml:trace>
  <inkml:trace contextRef="#ctx0" brushRef="#br0" timeOffset="27">22885 11015 1345 0,'0'0'0'0,"0"9"0"16,0 15 0-16,0-24 27 0,0 0-27 0,-7 24 28 16,0-12-28-16,7-12 70 0,0 0-70 0,-9 18 70 15,-7 6-70-15,16-24 76 0,0 0-76 0,-14 34 77 16,0 8-77-16,14-42 44 0,0 0-44 0,-14 48 45 16,-8 15-45-16,22-63 32 0,0 0-32 0,-14 55 32 15,11-24-32-15,1 2-1325 0</inkml:trace>
  <inkml:trace contextRef="#ctx0" brushRef="#br0" timeOffset="28">23617 11008 1054 0,'0'0'0'0,"-2"12"0"16,-2 9 0-16,4-21 111 0,0 0-111 0,-1 22 111 16,1-4-111-16,0-18 125 0,0 0-125 0,7 21 126 15,9 8-126-15,-16-29 57 0,0 0-57 0,19 38 58 0,7 9-58 16,-26-47 27-16,0 0-27 0,29 53 28 0,-5 6-28 15,-24-59 9-15,0 0-9 0,25 50 9 0,-2-13-9 16,-4-1-1227-16</inkml:trace>
  <inkml:trace contextRef="#ctx0" brushRef="#br0" timeOffset="29">23968 11072 1311 0,'0'0'0'16,"-2"14"0"-16,0 17 0 0,2-31 7 0,0 0-7 16,-3 36 7-16,3 1-7 0,0-37 11 0,0 0-11 15,5 36 11-15,6 6-11 0,-11-42 52 0,0 0-52 16,14 36 53-16,0-12-53 0,-14-24 47 0,0 0-47 16,21 19 47-16,9-12-47 0,-30-7 42 15,0 0-42-15,37-2 42 0,5-22-42 0,-42 24 37 0,0 0-37 0,39-34 37 16,-11-4-37-16,-28 38 31 0,0 0-31 0,14-40 32 15,-12 3-32-15,-2 37 25 0,0 0-25 0,-14-31 26 16,-19 5-26-16,33 26 22 0,0 0-22 0,-41-14 22 16,0 6-22-16,41 8 17 0,0 0-17 0,-33 2 18 15,10 4-18-15,23-6 13 0,0 0-13 0,-14 6 13 16,14-6-13-16,0 0-1383 0</inkml:trace>
  <inkml:trace contextRef="#ctx0" brushRef="#br0" timeOffset="30">24208 10601 1379 0,'0'0'0'0,"8"4"0"0,14 5 0 0,-22-9 17 15,0 0-17-15,28 6 17 0,0-2-17 0,-28-4 34 16,0 0-34-16,28 0 34 0,-1 0-34 0,-27 0 13 0,0 0-13 16,26-4 13-16,-5 1-13 0,-21 3 2 15,0 0-2-15,27-12 3 0,10-14-3 0,0 0-1074 0</inkml:trace>
  <inkml:trace contextRef="#ctx0" brushRef="#br0" timeOffset="31">24559 10228 1155 0,'0'0'0'0,"0"0"0"15,7 12 0-15,-7-12 18 0,0 0-18 0,8 15 19 16,8 6-19-16,-16-21 42 0,0 0-42 0,20 36 43 16,-3 22-43-16,-17-58 35 0,0 0-35 0,16 57 35 15,-3 1-35-15,-13-58 16 0,0 0-16 0,12 56 16 16,4-6-16-16,0-2-975 0</inkml:trace>
  <inkml:trace contextRef="#ctx0" brushRef="#br0" timeOffset="32">24948 10378 1390 0,'0'0'0'0,"0"0"0"0,0-21 0 0,0 21 20 15,0 0-20-15,2-19 20 0,-4 2-20 0,2 17 40 16,0 0-40-16,-7-17 41 0,2 6-41 0,5 11 75 0,0 0-75 16,-9-3 75-16,-5 6-75 0,14-3 50 15,0 0-50-15,-16 11 50 0,0 8-50 0,16-19 38 0,0 0-38 16,-14 26 39-16,2 8-39 0,12-34 25 0,0 0-25 16,-7 35 26-16,5-11-26 0,2-24 10 0,0 0-10 15,2 19 10-15,1 0-10 0,-3-19 2 0,0 0-2 16,4 16 2-16,-2-9-2 0,-2-7-3 0,0 0 3 0,0 0-2 15,0 0 2-15,0 0-21 0,0 0 21 0,14-4-20 16,7-13 20-16,-21 17-40 0,0 0 40 0,25-28-39 16,-6-5 39-16,-19 33-41 0,0 0 41 0,14-27-40 15,-8 11 40-15,-6 16-23 0,0 0 23 0,0 0-22 16,5 30 22-16,-5-30-6 0,0 0 6 0,2 38-6 16,1 10 6-16,-3-48 0 0,0 0 0 0,4 50 0 15,-1-5 0-15,-3-45 3 0,0 0-3 0,7 35 3 16,-3-7-3-16,-4-28 10 0,0 0-10 0,5 26 10 15,0 6-10-15,-5-32 18 0,0 0-18 0,6 32 19 0,-3-12-19 16,2 1-1225-16</inkml:trace>
  <inkml:trace contextRef="#ctx0" brushRef="#br0" timeOffset="33">25825 10608 1535 0,'0'0'0'0,"-9"7"0"16,-12 7 0-16,21-14 15 0,0 0-15 0,-25 24 16 16,-13 13-16-16,38-37 12 0,0 0-12 0,-34 52 12 15,4 12-12-15,30-64 72 0,0 0-72 0,-18 69 72 16,15 4-72-16,3-73 60 0,0 0-60 0,11 64 60 15,11-19-60-15,-22-45 44 0,0 0-44 0,34 31 45 0,5-11-45 16,-39-20 39-16,0 0-39 0,53 9 40 0,24-7-40 16,-3 0-1457-16</inkml:trace>
  <inkml:trace contextRef="#ctx0" brushRef="#br0" timeOffset="34">22056 11072 751 0,'0'0'0'0,"0"0"0"0,0 0 0 15,0 0 41-15,0 0-41 0,0 0 41 0,5 17-41 0,-5-17 74 16,0 0-74-16,0 0 75 0,0 0-75 0,0 0 70 16,0 0-70-16,0 13 70 0,-2 2-70 0,2-15 44 15,0 0-44-15,-3 30 45 0,3 9-45 0,0-39 29 0,0 0-29 16,5 49 29-16,4 15-29 0,-9-64 21 0,0 0-21 16,10 60 22-16,1-9-22 0,-11-51 12 0,0 0-12 15,11 38 13-15,-4-16-13 0,-7-22 5 0,0 0-5 16,5 14 5-16,2-5-5 0,-7-9 0 0,0 0 0 15,9 1 0-15,3-2 0 0,-12 1-4 0,0 0 4 16,18-9-3-16,3-12 3 0,-21 21-11 0,0 0 11 0,18-36-11 16,-8-19 11-16,-10 55-8 0,0 0 8 15,4-59-8-15,-6 8 8 0,2 51-2 0,0 0 2 16,-7-45-2-16,-6 7 2 0,13 38 0 0,0 0 0 0,-15-29 0 16,1 8 0-16,14 21 8 0,0 0-8 0,-13-12 8 15,1 5-8-15,12 7 22 0,0 0-22 0,-11 0 23 16,4 2-23-16,7-2 32 0,0 0-32 0,0 0 33 15,-9 7-33-15,1 0-1008 0</inkml:trace>
  <inkml:trace contextRef="#ctx0" brushRef="#br0" timeOffset="35">22343 11126 953 0,'0'0'0'0,"0"0"0"16,14 7 0-16,-14-7 6 0,0 0-6 0,11 3 6 15,-11-3-6-15,0 0 39 0,0 0-39 0,12 5 39 16,-1 1-39-16,-11-6 52 0,0 0-52 0,12 10 53 16,1 4-53-16,-13-14 43 0,0 0-43 0,10 21 44 0,-3 10-44 15,-7-31 48-15,0 0-48 0,2 39 49 0,-7 15-49 16,5-54 41-16,0 0-41 0,-9 49 41 0,0-11-41 16,9-38 32-16,0 0-32 0,-7 29 32 0,0-12-32 15,7-17 15-15,0 0-15 0,-5 12 15 0,-1-3-15 16,6-9 5-16,0 0-5 0,0 0 5 0,-9-5-5 15,9 5 0-15,0 0 0 0,-7-12 1 0,2-4-1 0,5 16 0 16,0 0 0-16,-3-14 0 0,1 8 0 16,2 6-1-16,0 0 1 0,0 0-1 0,0 0 1 0,0 0-1 15,0 0 1-15,7-4 0 0,9 14 0 0,-16-10 0 16,0 0 0-16,19 21 0 0,9 5 0 0,-28-26 1 0,0 0-1 16,25 24 2-16,-11-10-2 0,-14-14 0 0,0 0 0 15,18 11 1-15,5 2-1 0,-23-13 0 16,0 0 0-16,23 13 0 0,-9-8 0 0,0 0-1080 0</inkml:trace>
  <inkml:trace contextRef="#ctx0" brushRef="#br0" timeOffset="36">19156 12547 1076 0,'0'0'0'0,"0"0"0"15,-27-9 0-15,27 9 51 0,0 0-51 0,-24-4 52 16,-3 8-52-16,27-4 127 0,0 0-127 0,-30 21 128 15,4 22-128-15,26-43 98 0,0 0-98 0,-21 61 98 16,8 8-98-16,13-69 52 0,0 0-52 0,-9 69 53 0,9-12-53 16,0-57 33-16,0 0-33 0,9 54 34 0,7-6-34 15,-16-48 23-15,0 0-23 0,28 49 24 0,15 4-24 16,-43-53 17-16,0 0-17 0,58 42 18 0,9-16-18 16,-67-26 11-16,0 0-11 0,72 12 11 0,-3-14-11 15,0 0-1370-15</inkml:trace>
  <inkml:trace contextRef="#ctx0" brushRef="#br0" timeOffset="37">20036 12813 1076 0,'0'0'0'0,"0"0"0"16,0 12 0-16,0-12 16 0,0 0-16 0,0 7 16 16,0-7-16-16,0 0 45 0,0 0-45 0,21-3 46 15,16-4-46-15,-37 7 57 0,0 0-57 0,37-5 57 16,-14 3-57-16,-23 2 40 0,0 0-40 0,16-2 40 15,-2 2-40-15,-14 0 18 0,0 0-18 0,11 0 18 16,-11 0-18-16,0 0-1012 0</inkml:trace>
  <inkml:trace contextRef="#ctx0" brushRef="#br0" timeOffset="38">20036 12965 1199 0,'0'0'0'0,"0"0"0"0,9 16 0 15,-9-16 2-15,0 0-2 0,9 10 3 0,3-4-3 16,-12-6 14-16,0 0-14 0,19 1 14 0,13-1-14 15,-32 0 52-15,0 0-52 0,41 0 52 0,3-1-52 0,-44 1 51 16,0 0-51-16,37-6 52 0,-11-1-52 16,1 0-1020-16</inkml:trace>
  <inkml:trace contextRef="#ctx0" brushRef="#br0" timeOffset="39">21350 12709 1031 0,'0'0'0'16,"0"0"0"-16,28-12 0 0,-28 12 56 0,0 0-56 16,32-17 56-16,10-16-56 0,-42 33 123 0,0 0-123 15,48-19 124-15,1 28-124 0,-49-9 83 0,0 0-83 0,45 26 83 16,-8 12-83-16,-37-38 55 0,0 0-55 0,26 46 56 16,-12 4-56-16,-14-50 34 0,0 0-34 0,4 47 34 15,-18-4-34-15,14-43 21 0,0 0-21 0,-20 37 22 16,-5-9-22-16,25-28 18 0,0 0-18 0,-26 19 19 15,12-9-19-15,14-10 9 0,0 0-9 0,-9 7 10 16,4-2-10-16,5-5 3 0,0 0-3 0,0 0 4 16,0 0-4-16,0 0 0 0,0 0 0 0,0 0 1 15,24 0-1-15,-24 0 0 0,0 0 0 0,25 5 0 0,2 4 0 16,-27-9 0-16,0 0 0 0,24 17 0 0,1 14 0 16,-25-31 0-16,0 0 0 0,19 35 0 0,-8 3 0 15,-11-38 0-15,0 0 0 0,4 40 0 0,-8 3 0 16,4-43 0-16,0 0 0 0,-14 40 1 0,-14-7-1 15,28-33 2-15,0 0-2 0,-44 22 3 0,-11-8-3 16,55-14 5-16,0 0-5 0,-62 11 5 0,-3-5-5 16,65-6 3-16,0 0-3 0,-62 2 3 0,20-10-3 15,42 8 0-15,0 0 0 0,-25-23 1 0,23-20-1 16,-3-1-1339-16</inkml:trace>
  <inkml:trace contextRef="#ctx0" brushRef="#br0" timeOffset="40">22132 12682 1009 0,'0'0'0'0,"5"10"0"0,4 12 0 16,-9-22 4-16,0 0-4 0,12 21 5 0,-5-7-5 15,-7-14 38-15,0 0-38 0,18 19 38 0,17 14-38 16,-35-33 27-16,0 0-27 0,44 35 28 0,9-3-28 16,-53-32 71-16,0 0-71 0,53 32 71 0,-2-1-71 0,-51-31 68 15,0 0-68-15,42 31 68 0,-12-3-68 0,-30-28 48 16,0 0-48-16,25 29 49 0,1 7-49 0,1-1-1083 16</inkml:trace>
  <inkml:trace contextRef="#ctx0" brushRef="#br0" timeOffset="41">22456 12682 1401 0,'0'0'0'16,"0"10"0"-16,0 14 0 0,0-24 42 0,0 0-42 0,-5 31 42 16,-6 6-42-16,11-37 58 0,0 0-58 0,-16 36 59 15,-8 2-59-15,24-38 38 0,0 0-38 0,-25 40 38 16,-7 1-38-16,32-41 13 0,0 0-13 0,-25 47 14 15,15 7-14-15,10-54 5 0,0 0-5 0,-4 41 5 16,4-20-5-16,0 2-1227 0</inkml:trace>
  <inkml:trace contextRef="#ctx0" brushRef="#br0" timeOffset="42">23005 12661 1222 0,'0'0'0'15,"0"0"0"-15,7 15 0 0,-7-15 47 0,0 0-47 16,10 31 48-16,8 30-48 0,-18-61 18 0,0 0-18 0,18 59 18 16,-4-14-18-16,-14-45 68 0,0 0-68 15,14 41 68-15,2 4-68 0,-16-45 52 0,0 0-52 0,17 51 52 16,3 1-52-16,-20-52 39 0,0 0-39 0,16 39 39 15,-2-14-39-15,0-5-1194 0</inkml:trace>
  <inkml:trace contextRef="#ctx0" brushRef="#br0" timeOffset="43">23329 12820 1379 0,'0'0'0'0,"-2"9"0"0,-1 11 0 15,3-20 17-15,0 0-17 0,-4 25 17 0,3-8-17 16,1-17 57-16,0 0-57 0,0 14 58 0,3 1-58 16,-3-15 55-16,0 0-55 0,14 23 55 0,14 10-55 15,-28-33 36-15,0 0-36 0,30 29 36 0,-7-12-36 16,-23-17 27-16,0 0-27 0,30 7 28 0,13-12-28 0,-43 5 20 16,0 0-20-16,42-15 21 0,-7-11-21 0,-35 26 14 15,0 0-14-15,23-31 15 0,-14-2-15 0,-9 33 9 16,0 0-9-16,-9-33 9 0,-17 0-9 0,26 33 5 15,0 0-5-15,-43-31 6 0,-13 1-6 0,56 30 1 16,0 0-1-16,-60-20 2 0,-2 14-2 0,62 6 0 0,0 0 0 16,-51 11 1-16,19 13-1 0,32-24 0 0,0 0 0 15,-14 22 0-15,18-3 0 0,1 1-1341 0</inkml:trace>
  <inkml:trace contextRef="#ctx0" brushRef="#br0" timeOffset="44">24181 12204 1121 0,'0'0'0'0,"2"-7"0"0,5-12 0 0,-7 19 0 0,0 0 0 15,0-26 0-15,-4-3 0 0,4 29 5 16,0 0-5-16,-15-25 5 0,-15 6-5 0,30 19 62 0,0 0-62 16,-39-10 62-16,-4 10-62 0,43 0 69 15,0 0-69-15,-44 10 69 0,0 9-69 0,44-19 76 0,0 0-76 16,-37 28 76-16,5 12-76 0,32-40 60 0,0 0-60 16,-19 36 61-16,12-10-61 0,7-26 40 0,0 0-40 0,12 28 41 15,18 3-41-15,-30-31 30 0,0 0-30 0,41 29 31 16,14-10-31-16,-55-19 19 0,0 0-19 0,63 19 20 15,6 6-20-15,-69-25 10 0,0 0-10 0,63 26 10 16,-10-4-10-16,-53-22 7 0,0 0-7 0,36 23 7 16,-15-6-7-16,-21-17 4 0,0 0-4 0,3 22 4 15,-17 8-4-15,14-30 4 0,0 0-4 0,-33 24 4 16,-24-12-4-16,57-12 3 0,0 0-3 0,-58 0 4 16,9-8-4-16,49 8 3 0,0 0-3 0,-34-18 3 15,11-6-3-15,23 24 1 0,0 0-1 0,-5-29 1 0,12-6-1 16,-7 35 1-16,0 0-1 0,21-40 2 0,14-8-2 15,-35 48 0-15,0 0 0 0,41-52 1 0,0-5-1 16,-41 57-2-16,0 0 2 0,40-49-1 0,4 9 1 16,0 2-1375-16</inkml:trace>
  <inkml:trace contextRef="#ctx0" brushRef="#br0" timeOffset="45">25053 12598 1087 0,'0'0'0'0,"8"21"0"0,6 23 0 16,-14-44 14-16,0 0-14 0,18 51 15 0,1-2-15 16,-19-49 37-16,0 0-37 0,15 38 38 0,-8-16-38 15,-7-22 54-15,0 0-54 0,0 16 55 0,0-4-55 16,0-12 48-16,0 0-48 0,1 11 49 0,-1-11-49 16,0 0 41-16,0 0-41 0,0 0 41 0,7 0-41 0,-7 0 34 15,0 0-34-15,8-18 35 0,4-18-35 16,-12 36 30-16,0 0-30 0,14-52 31 0,-2-12-31 15,-12 64 30-15,0 0-30 0,13-57 31 0,1 24-31 0,-14 33 30 16,0 0-30-16,14-19 31 0,0 14-31 0,-14 5 31 0,0 0-31 16,19 12 31-16,6 22-31 0,-25-34 31 0,0 0-31 15,27 37 32-15,-10-11-32 0,-17-26 26 0,0 0-26 16,11 17 27-16,-6-5-27 0,-5-12 23 0,0 0-23 16,5 9 23-16,2-2-23 0,-7-7 20 0,0 0-20 15,0 0 20-15,6 8-20 0,-6-8 16 0,0 0-16 16,9-5 17-16,17-10-17 0,-26 15 14 0,0 0-14 0,32-28 14 15,3-12-14-15,-35 40 14 0,0 0-14 0,32-33 14 16,-8 16-14-16,-24 17 12 0,0 0-12 0,27 5 13 16,13 19-13-16,-40-24 11 0,0 0-11 0,38 32 12 15,-16 0-12-15,-22-32 9 0,0 0-9 0,18 33 9 16,-4 0-9-16,-14-33 3 0,0 0-3 0,11 30 3 16,-6-8-3-16,-5-22 0 0,0 0 0 0,5 14 1 15,-3-5-1-15,0-1-1558 0</inkml:trace>
  <inkml:trace contextRef="#ctx0" brushRef="#br0" timeOffset="46">25954 12155 1446 0,'0'0'0'0,"0"0"0"0,3 13 0 16,-3-13 1-16,0 0-1 0,9 31 1 0,7 34-1 0,-16-65 53 15,0 0-53-15,14 77 54 0,-10-8-54 0,-4-69 81 16,0 0-81-16,-4 78 81 0,-5 19-81 0,9-97 55 16,0 0-55-16,-8 100 55 0,2-12-55 0,6-88 43 15,0 0-43-15,-3 71 43 0,1-14-43 0,2-57 24 16,0 0-24-16,0 42 24 0,4-20-24 0,-1 1-1411 0</inkml:trace>
  <inkml:trace contextRef="#ctx0" brushRef="#br0" timeOffset="47">26524 12453 1457 0,'0'0'0'0,"0"0"0"15,14-9 0-15,-14 9 9 0,0 0-9 0,10-6 10 16,-8-5-10-16,-2 11 12 0,0 0-12 0,-2-9 13 0,-3 4-13 15,5 5 81-15,0 0-81 0,-11-3 81 0,-4 6-81 16,15-3 69-16,0 0-69 0,-22 7 69 0,-2 7-69 16,24-14 57-16,0 0-57 0,-27 16 57 0,-1 1-57 15,28-17 42-15,0 0-42 0,-23 19 43 0,20 0-43 16,3-19 26-16,0 0-26 0,10 23 26 0,13 4-26 16,-23-27 15-16,0 0-15 0,25 37 15 0,-2 14-15 15,-23-51 10-15,0 0-10 0,17 52 10 0,-8-8-10 16,-9-44 8-16,0 0-8 0,5 34 9 0,-1-6-9 0,-4-28 9 15,0 0-9-15,-2 21 10 0,-3-4-10 0,5-17 8 16,0 0-8-16,-11 14 8 0,-6-2-8 0,17-12 9 16,0 0-9-16,-29 9 10 0,-13-4-10 0,42-5 4 0,0 0-4 15,-37 5 4-15,12-2-4 0,2 1-1576 0</inkml:trace>
</inkml:ink>
</file>

<file path=ppt/ink/ink3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3T19:56:29.508"/>
    </inkml:context>
    <inkml:brush xml:id="br0">
      <inkml:brushProperty name="width" value="0.05292" units="cm"/>
      <inkml:brushProperty name="height" value="0.05292" units="cm"/>
      <inkml:brushProperty name="color" value="#FF0000"/>
    </inkml:brush>
    <inkml:context xml:id="ctx1">
      <inkml:inkSource xml:id="inkSrc19">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1-13T19:56:29.527"/>
    </inkml:context>
  </inkml:definitions>
  <inkml:trace contextRef="#ctx0" brushRef="#br0">7980 6905 1166 0,'0'0'0'0,"0"0"0"0,14-21 0 16,-14 21 15-16,0 0-15 0,12-21 16 0,-1 6-16 15,-11 15 50-15,0 0-50 0,12-5 51 0,2 10-51 0,-14-5 65 16,0 0-65-16,18 15 65 0,0 13-65 0,-18-28 49 16,0 0-49-16,23 45 49 0,-4 5-49 0,-19-50 38 15,0 0-38-15,21 63 38 0,-3 8-38 0,-18-71 27 0,0 0-27 16,10 84 28-16,-6 27-28 0,-4-111 22 0,0 0-22 16,-4 114 23-16,-4-5-23 0,8-109 22 0,0 0-22 15,-11 109 22-15,-1-5-22 0,12-104 22 0,0 0-22 16,-11 94 23-16,-1-29-23 0,12-65 20 0,0 0-20 0,-9 44 21 15,4-20-21-15,5-24 21 0,0 0-21 16,0 9 22-16,0-9-22 0,0 0 20 0,0 0-20 0,-9-32 20 16,5-25-20-16,4 57 16 0,0 0-16 0,4-78 17 15,5-19-17-15,-9 97 14 0,0 0-14 0,14-112 14 16,9-13-14-16,-23 125 14 0,0 0-14 0,28-122 14 16,11 9-14-16,-39 113 11 0,0 0-11 0,45-109 11 15,19 2-11-15,-64 107 10 0,0 0-10 0,71-90 10 16,10 14-10-16,-81 76 6 0,0 0-6 0,77-58 7 15,-4 26-7-15,-73 32 4 0,0 0-4 0,75-13 4 16,12 26-4-16,-87-13 2 0,0 0-2 0,77 39 3 16,-15 34-3-16,-62-73 3 0,0 0-3 0,48 99 3 0,-15 31-3 15,-33-130 6-15,0 0-6 0,16 169 6 0,-18 56-6 16,2-225 8-16,0 0-8 0,-22 254 9 0,-19 16-9 16,41-270 10-16,0 0-10 0,-44 257 11 0,-6-19-11 15,50-238 12-15,0 0-12 0,-31 192 13 0,18-46-13 16,13-146 2-16,0 0-2 0,7 102 2 0,20-29-2 15,-2-1-1558-15</inkml:trace>
  <inkml:trace contextRef="#ctx0" brushRef="#br0" timeOffset="1">9458 8565 1244 0,'0'0'0'16,"0"0"0"-16,30 17 0 0,-30-17 0 0,0 0 0 16,28 12 1-16,7-5-1 0,-35-7 13 0,0 0-13 15,36-5 14-15,-5-9-14 0,-31 14 31 0,0 0-31 0,27-21 31 16,-4-8-31-16,-23 29 29 0,0 0-29 0,23-35 29 16,0 0-29-16,-23 35 25 0,0 0-25 0,5-38 26 15,-19-3-26-15,14 41 23 0,0 0-23 0,-28-45 23 16,-8 8-23-16,36 37 18 0,0 0-18 0,-40-20 19 15,-1 28-19-15,41-8 34 0,0 0-34 0,-40 28 35 16,-4 22-35-16,44-50 40 0,0 0-40 0,-43 61 41 16,3 8-41-16,40-69 36 0,0 0-36 0,-23 80 36 0,10 8-36 15,13-88 32-15,0 0-32 0,13 85 32 0,26-7-32 16,-39-78 28-16,0 0-28 0,65 64 29 0,25-12-29 16,-90-52 22-16,0 0-22 0,111 48 22 0,23-10-22 15,-2 2-1375-15</inkml:trace>
  <inkml:trace contextRef="#ctx0" brushRef="#br0" timeOffset="2">10437 8407 1401 0,'0'0'0'0,"3"12"0"16,-3 12 0-16,0-24 6 0,0 0-6 0,0 52 7 15,0 21-7-15,0-73 29 0,0 0-29 0,-3 97 29 0,6 12-29 16,-3-109 23-16,0 0-23 0,0 121 24 0,6 21-24 16,-6-142 13-16,0 0-13 0,0 138 13 0,0-3-13 15,0-135 6-15,0 0-6 0,0 120 6 0,3-25-6 16,-3-95 2-16,0 0-2 0,0 69 3 0,6-29-3 15,-3-2-1112-15</inkml:trace>
  <inkml:trace contextRef="#ctx0" brushRef="#br0" timeOffset="3">10388 8556 1390 0,'0'0'0'0,"-2"-7"0"0,-7-10 0 0,9 17-2 16,0 0 2-16,-7-28-1 0,14 4 1 0,-7 24-4 0,0 0 4 15,14-30-3-15,9 3 3 0,-23 27 9 0,0 0-9 16,44-19 10-16,25 19-10 0,-69 0 28 0,0 0-28 16,86 15 29-16,17 9-29 0,-103-24 46 0,0 0-46 15,86 45 47-15,-19 23-47 0,-67-68 47 0,0 0-47 0,32 81 47 16,-36 11-47-16,4-92 35 0,0 0-35 0,-40 85 35 16,-36-19-35-16,76-66 25 0,0 0-25 0,-83 48 25 15,-3-20-25-15,86-28 9 0,0 0-9 0,-73 15 10 16,26-6-10-16,1-4-1277 0</inkml:trace>
  <inkml:trace contextRef="#ctx0" brushRef="#br0" timeOffset="4">11809 7817 1435 0,'0'0'0'0,"0"0"0"0,4 12 0 0,-4-12 5 0,0 0-5 16,7 9 5-16,14-6-5 0,-21-3 10 0,0 0-10 0,35-5 10 15,20-2-10-15,-55 7 25 0,0 0-25 0,63-9 25 16,4-3-25-16,-67 12 33 0,0 0-33 0,66-12 33 16,-13-9-33-16,-53 21 25 0,0 0-25 0,37-10 26 15,-7 19-26-15,-30-9 19 0,0 0-19 0,19 22 19 16,-7 4-19-16,-12-26 14 0,0 0-14 0,-7 31 14 15,-21-3-14-15,0 1-1214 0</inkml:trace>
  <inkml:trace contextRef="#ctx0" brushRef="#br0" timeOffset="5">12054 7974 1199 0,'0'0'0'0,"-10"16"0"16,-22 26 0-16,-3-1-840 0</inkml:trace>
  <inkml:trace contextRef="#ctx0" brushRef="#br0" timeOffset="6">11815 8338 1502 0,'0'0'0'0,"7"2"0"0,12 8 0 15,-19-10 84-15,0 0-84 0,35 3 85 0,15-4-85 16,-50 1 174-16,0 0-174 0,63-6 174 0,9-11-174 15,-72 17 1-15,0 0-1 0,82-19 1 0,-1-2-1 16,-4 1-1456-16</inkml:trace>
  <inkml:trace contextRef="#ctx0" brushRef="#br0" timeOffset="7">14342 6744 1379 0,'0'0'0'0,"0"0"0"0,0 0 0 0,0 0 13 0,0 0-13 16,0 0 14-16,-19-14-14 0,19 14 40 16,0 0-40-16,0 0 41 0,-7 24-41 0,7-24 49 0,0 0-49 15,3 38 49-15,11 39-49 0,-14-77 33 0,0 0-33 16,18 91 33-16,5 3-33 0,-23-94 23 0,0 0-23 16,19 109 24-16,-6 15-24 0,-13-124 16 0,0 0-16 0,9 125 17 15,-6-18-17-15,-3-107 8 0,0 0-8 0,-2 95 9 16,1-13-9-16,1-82 1 0,0 0-1 0,-6 64 2 15,-1-28-2-15,2 1-1254 0</inkml:trace>
  <inkml:trace contextRef="#ctx0" brushRef="#br0" timeOffset="8">14258 6787 1379 0,'0'0'0'0,"0"-12"0"0,-2-21 0 16,2 33 0-16,0 0 0 0,-6-36 0 0,3-11 0 15,3 47 6-15,0 0-6 0,5-41 6 0,13 1-6 16,-18 40 12-16,0 0-12 0,35-26 13 0,22 14-13 16,-57 12 18-16,0 0-18 0,70 8 19 15,22 22-19-15,-92-30 40 0,0 0-40 0,93 43 41 0,-3 6-41 16,-90-49 44-16,0 0-44 0,64 72 44 0,-41 37-44 16,-23-109 38-16,0 0-38 0,-18 109 38 0,-40-20-38 15,58-89 16-15,0 0-16 0,-69 71 16 0,-3-20-16 0,72-51 11 16,0 0-11-16,-73 32 11 0,1-17-11 0,2 2-1254 15</inkml:trace>
  <inkml:trace contextRef="#ctx0" brushRef="#br0" timeOffset="9">15272 7381 2342 0,'0'0'0'0,"0"0"0"0,-13 19 0 16,13-19-7-16,0 0 7 0,-12 21-7 0,-4 5 7 15,16-26-23-15,0 0 23 0,-14 24-22 0,5-5 22 0,9-19-28 16,0 0 28-16,-3 21-27 0,3 6 27 0,0-27-65 15,0 0 65-15,5 25-64 0,4-10 64 0,-9-15-53 16,0 0 53-16,17 4-53 0,12-4 53 0,-29 0-31 16,0 0 31-16,31-4-30 0,3-8 30 0,-34 12-14 0,0 0 14 15,33-22-13-15,-1-11 13 0,-32 33-5 0,0 0 5 16,27-42-5-16,-4-18 5 0,-23 60 0 0,0 0 0 16,12-65 0-16,-12 14 0 0,0 51 1 0,0 0-1 15,-14-33 1-15,-4 15-1 0,18 18 3 0,0 0-3 16,-30 18 3-16,-10 35-3 0,40-53 6 0,0 0-6 0,-46 71 6 15,-7 2-6-15,53-73 8 0,0 0-8 0,-46 78 9 16,11-5-9-16,35-73 12 0,0 0-12 0,-11 72 13 16,29-1-13-16,-18-71 15 0,0 0-15 0,46 59 16 15,31-23-16-15,-77-36 16 0,0 0-16 0,106 14 17 16,28-21-17-16,-134 7 9 0,0 0-9 0,147-27 10 16,-6-11-10-16,-141 38 1 0,0 0-1 0,139-51 2 15,-21-2-2-15,2-4-1473 0</inkml:trace>
  <inkml:trace contextRef="#ctx0" brushRef="#br0" timeOffset="10">13363 8655 1356 0,'0'0'0'0,"0"0"0"0,-24 13 0 16,24-13 0-16,0 0 0 0,-18 9 0 0,9 0 0 15,9-9-3-15,0 0 3 0,23 8-2 0,28 8 2 16,-51-16 4-16,0 0-4 0,85 7 4 0,28-14-4 0,-113 7 10 15,0 0-10-15,148-24 10 0,60-16-10 0,-208 40 55 16,0 0-55-16,263-45 55 0,33 0-55 0,-296 45 73 16,0 0-73-16,305-36 74 0,0 1-74 0,-305 35 68 15,0 0-68-15,290-33 69 0,-20 0-69 0,-270 33 52 0,0 0-52 16,240-33 52-16,-46 0-52 0,-194 33 36 0,0 0-36 16,144-26 37-16,-49 6-37 0,-95 20 25 0,0 0-25 15,60-12 26-15,-30 10-26 0,-30 2 17 0,0 0-17 16,0 0 17-16,-24 17-17 0,-1 0-1467 0</inkml:trace>
  <inkml:trace contextRef="#ctx0" brushRef="#br0" timeOffset="11">14302 9212 1345 0,'0'0'0'0,"0"0"0"15,0 0 0-15,0 0 7 0,0 0-7 0,-14 22 8 0,14-6-8 16,0-16 16-16,0 0-16 0,0 33 16 0,8 15-16 16,-8-48 48-16,0 0-48 0,11 69 49 0,7 28-49 15,-18-97 40-15,0 0-40 0,21 111 40 0,3 3-40 16,-24-114 65-16,0 0-65 0,23 123 65 0,-7 10-65 15,-16-133 56-15,0 0-56 0,11 130 56 0,-4-24-56 0,-7-106 31 16,0 0-31-16,7 90 31 0,0-19-31 0,-7-71 16 16,0 0-16-16,5 40 17 0,1-35-17 0,1 0-1370 15</inkml:trace>
  <inkml:trace contextRef="#ctx0" brushRef="#br0" timeOffset="12">14307 9525 1636 0,'0'0'0'15,"0"-16"0"-15,-4-25 0 0,3 1-1167 0</inkml:trace>
  <inkml:trace contextRef="#ctx0" brushRef="#br0" timeOffset="13">14279 9303 1278 0,'0'0'0'0,"1"-8"0"0,7-15 0 0,-8 23 1 0,0 0-1 0,10-29 2 15,15-7-2-15,-25 36 0 0,0 0 0 0,39-40 1 16,14 2-1-16,-53 38 36 0,0 0-36 0,67-26 36 16,21 21-36-16,-88 5 65 0,0 0-65 0,99 20 66 15,5 29-66-15,-104-49 66 0,0 0-66 0,88 67 66 16,-34 9-66-16,-54-76 54 0,0 0-54 0,23 87 55 15,-28 13-55-15,5-100 41 0,0 0-41 0,-40 92 42 16,-31-26-42-16,71-66 28 0,0 0-28 0,-83 53 28 0,2-8-28 16,81-45 12-16,0 0-12 0,-72 37 13 0,13-10-13 15,59-27 0-15,0 0 0 0,-45 2 0 0,4-33 0 16,6-4-1358-16</inkml:trace>
  <inkml:trace contextRef="#ctx0" brushRef="#br0" timeOffset="14">15182 10241 1311 0,'0'0'0'0,"3"11"0"16,6 10 0-16,-9-21-34 0,0 0 34 0,14 38-33 15,4 24 33-15,-18-62-70 0,0 0 70 0,19 66-69 16,-1-7 69-16,-18-59-16 0,0 0 16 0,11 53-15 16,-6-4 15-16,-5-49-12 0,0 0 12 0,3 29-11 0,-3-17 11 15,0 0-729-15</inkml:trace>
  <inkml:trace contextRef="#ctx0" brushRef="#br0" timeOffset="15">15258 9897 1222 0,'0'0'0'0,"0"0"0"0,-16 9 0 0,16-9 6 15,0 0-6-15,-14 5 6 0,5-3-6 0,9-2 17 16,0 0-17-16,0 0 17 0,0 0-17 0,0 0 42 0,0 0-42 16,0 0 43-16,14-2-43 0,-14 2 35 0,0 0-35 15,18-14 36-15,8-7-36 0,-26 21 26 0,0 0-26 16,21-24 26-16,-7 5-26 0,-14 19 34 0,0 0-34 15,0-17 34-15,-7 5-34 0,7 12 33 0,0 0-33 0,-17-4 33 16,-15 4-33 0,32 0 30-16,0 0-30 0,-32 14 30 0,13 14-30 0,19-28 23 0,0 0-23 0,-6 39 23 15,13 15-23-15,1 2-1227 0</inkml:trace>
  <inkml:trace contextRef="#ctx0" brushRef="#br0" timeOffset="16">15538 10236 931 0,'0'0'0'0,"0"0"0"0,5 9 0 0,-5-9 27 0,0 0-27 15,9 15 28-15,9 6-28 0,-18-21 59 0,0 0-59 16,23 30 60-16,0 4-60 0,-23-34 53 0,0 0-53 15,19 38 53-15,2 9-53 0,-21-47 59 0,0 0-59 16,11 49 60-16,-8-6-60 0,-3-43 63 0,0 0-63 16,4 33 64-16,-4-18-64 0,0-15 49 0,0 0-49 0,0 7 49 15,0-7-49-15,0 0 42 0,0 0-42 0,3-10 43 16,3-21-43-16,-6 31 32 0,0 0-32 0,9-45 32 16,5-16-32-16,-14 61 23 0,0 0-23 0,10-60 24 15,3 2-24-15,-13 58 18 0,0 0-18 0,14-39 18 16,7 9-18-16,-21 30 14 0,0 0-14 0,23-14 15 15,2 16-15-15,-25-2 12 0,0 0-12 0,29 12 13 16,7 7-13-16,-36-19 9 0,0 0-9 0,33 31 10 16,-3 18-10-16,-30-49 7 0,0 0-7 0,23 57 8 15,-10 7-8-15,-13-64 8 0,0 0-8 0,14 64 9 0,-6-3-9 16,-8-61 3-16,0 0-3 0,11 48 4 0,3-22-4 16,0 2-1365-16</inkml:trace>
  <inkml:trace contextRef="#ctx0" brushRef="#br0" timeOffset="17">16265 9695 1211 0,'0'0'0'0,"0"0"0"0,2 17 0 0,-2-17 0 0,0 0 0 16,3 21 0-16,2 5 0 15,-5-26-6-15,0 0 6 0,9 41-5 0,4 20 5 16,-13-61 19-16,0 0-19 0,15 72 19 0,7 18-19 0,-22-90 45 0,0 0-45 15,17 97 46-15,-4-3-46 0,-13-94 58 0,0 0-58 16,14 95 59-16,0 2-59 0,-14-97 57 0,0 0-57 16,16 85 58-16,0-30-58 0,-4 0-1111 0</inkml:trace>
  <inkml:trace contextRef="#ctx0" brushRef="#br0" timeOffset="18">16230 10248 1446 0,'0'0'0'0,"0"0"0"16,3 14 0-16,-3-14 48 0,0 0-48 0,5 11 49 15,6-6-49-15,-11-5 76 0,0 0-76 0,23-5 77 16,19-11-77-16,-42 16 12 0,0 0-12 0,60-19 13 0,23-4-13 16,-83 23-1-16,0 0 1 0,90-27-1 0,0-8 1 15,0 2-1230-15</inkml:trace>
  <inkml:trace contextRef="#ctx1" brushRef="#br0">28486 11694 0</inkml:trace>
  <inkml:trace contextRef="#ctx1" brushRef="#br0" timeOffset="1">32757 10236 0,'0'0'0,"0"0"16,0 0-16,0 0 15,0 0 1</inkml:trace>
  <inkml:trace contextRef="#ctx1" brushRef="#br0" timeOffset="2">29332 11186 0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19:55.749"/>
    </inkml:context>
    <inkml:brush xml:id="br0">
      <inkml:brushProperty name="width" value="0.05" units="cm"/>
      <inkml:brushProperty name="height" value="0.05" units="cm"/>
      <inkml:brushProperty name="color" value="#E71224"/>
    </inkml:brush>
  </inkml:definitions>
  <inkml:trace contextRef="#ctx0" brushRef="#br0">1 1 24575,'4'4'0,"6"2"0,1-1-8191</inkml:trace>
</inkml:ink>
</file>

<file path=ppt/ink/ink4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3T19:56:37.272"/>
    </inkml:context>
    <inkml:brush xml:id="br0">
      <inkml:brushProperty name="width" value="0.05292" units="cm"/>
      <inkml:brushProperty name="height" value="0.05292" units="cm"/>
      <inkml:brushProperty name="color" value="#FF0000"/>
    </inkml:brush>
  </inkml:definitions>
  <inkml:trace contextRef="#ctx0" brushRef="#br0">5249 4643 595 0,'0'0'0'0,"0"0"0"0,4-26 0 0,-4 26 37 15,0 0-37-15,5-22 38 0,7 8-38 0,-12 14 112 16,0 0-112-16,18 0 113 0,14 17-113 0,-32-17 115 0,0 0-115 16,33 40 116-16,6 24-116 0,-39-64 73 15,0 0-73-15,34 78 74 0,5 19-74 0,-39-97 53 0,0 0-53 16,31 109 54-16,-4 15-54 0,-27-124 40 0,0 0-40 16,23 134 40-16,-9-5-40 0,-14-129 27 0,0 0-27 0,14 122 27 15,-11-22-27-15,-3-100 25 0,0 0-25 0,2 73 25 16,-2-28-25-16,0-45 17 0,0 0-17 0,4 27 17 15,-4-15-17-15,0-12 12 0,0 0-12 0,0-12 13 16,0-36-13-16,0 48 9 0,0 0-9 0,3-76 9 16,6-28-9-16,-9 104 8 0,0 0-8 0,16-121 8 15,5-14-8-15,-21 135 6 0,0 0-6 0,28-137 7 16,11 7-7-16,-39 130 8 0,0 0-8 0,46-128 8 16,9 10-8-16,-55 118 9 0,0 0-9 0,54-102 10 15,-1 30-10-15,-53 72 8 0,0 0-8 0,46-49 8 16,-2 30-8-16,-44 19 6 0,0 0-6 0,50 7 7 15,-1 26-7-15,-49-33 5 0,0 0-5 0,46 69 6 0,-6 47-6 16,-40-116 5-16,0 0-5 0,29 142 6 0,-6 36-6 16,-23-178 4-16,0 0-4 0,26 215 5 0,0 22-5 15,-26-237 10-15,0 0-10 0,32 242 11 0,4-12-11 16,-36-230 12-16,0 0-12 0,31 203 13 0,1-40-13 16,-32-163 12-16,0 0-12 0,32 121 13 0,0-45-13 15,-1 0-1317-15</inkml:trace>
  <inkml:trace contextRef="#ctx0" brushRef="#br0" timeOffset="1">6856 6275 527 0,'0'0'0'16,"0"0"0"-16,6 47 0 0,-6-47 13 16,0 0-13-16,8 36 13 0,8 2-13 0,-16-38 33 0,0 0-33 15,25 31 33-15,10-10-33 0,-35-21 35 0,0 0-35 0,46 4 35 16,12-11-35-16,-58 7 38 0,0 0-38 15,58-21 39-15,-3-16-39 0,-55 37 35 0,0 0-35 0,46-41 36 16,-14-2-36-16,-32 43 40 0,0 0-40 0,16-49 40 16,-16 1-40-16,0 48 54 0,0 0-54 0,-25-52 55 15,-17 2-55-15,42 50 51 0,0 0-51 0,-59-40 52 16,-9 16-52-16,68 24 51 0,0 0-51 0,-64 8 51 16,11 29-51-16,53-37 61 0,0 0-61 0,-44 57 61 15,11 10-61-15,33-67 58 0,0 0-58 0,-18 78 59 16,9 22-59-16,9-100 50 0,0 0-50 0,11 97 50 15,19-12-50-15,-30-85 43 0,0 0-43 0,49 73 43 0,29 0-43 16,-78-73 32-16,0 0-32 0,95 65 32 0,16-13-32 16,-111-52 9-16,0 0-9 0,122 37 10 0,22-22-10 15,-2 1-1245-15</inkml:trace>
  <inkml:trace contextRef="#ctx0" brushRef="#br0" timeOffset="2">7800 6104 505 0,'0'0'0'0,"0"8"0"16,3 20 0-16,-3-28 12 0,0 0-12 0,6 42 12 15,11 18-12-15,-17-60 40 0,0 0-40 0,27 85 41 16,13 27-41-16,-40-112 73 0,0 0-73 0,46 122 73 15,-5 7-73-15,-41-129 72 0,0 0-72 0,32 130 72 0,-15 7-72 16,-17-137 46-16,0 0-46 0,6 133 46 0,-12-8-46 16,3 4-684-16</inkml:trace>
  <inkml:trace contextRef="#ctx0" brushRef="#br0" timeOffset="3">7791 6330 987 0,'0'0'0'0,"0"-12"0"0,4-24 0 0,-4 36 14 16,0 0-14-16,5-40 15 0,0 4-15 0,-5 36 38 15,0 0-38-15,16-42 38 0,7-1-38 0,-23 43 34 16,0 0-34-16,41-33 35 0,22 12-35 0,-63 21 57 0,0 0-57 16,78 0 58-16,6 26-58 0,-84-26 56 0,0 0-56 15,90 40 56-15,-3 3-56 0,-87-43 65 0,0 0-65 16,60 63 65-16,-37 28-65 0,-23-91 62 0,0 0-62 15,-16 97 62-15,-34-3-62 0,50-94 51 0,0 0-51 0,-75 72 52 16,-19-23-52-16,94-49 31 0,0 0-31 0,-81 33 31 16,21-6-31-16,60-27 20 0,0 0-20 0,-44 0 20 15,24-36-20-15,-2 0-1326 0</inkml:trace>
  <inkml:trace contextRef="#ctx0" brushRef="#br0" timeOffset="4">9290 5301 1121 0,'0'0'0'0,"0"0"0"15,0 0 0-15,0 0-6 0,0 0 6 0,36 15-6 16,1-15 6-16,-37 0-11 0,0 0 11 0,47-10-10 16,10-4 10-16,-57 14 2 0,0 0-2 0,62-21 2 15,6 2-2-15,-68 19 8 0,0 0-8 0,71-12 8 16,3 5-8-16,-74 7 15 0,0 0-15 0,62 7 16 15,-31 5-16-15,3 4-795 0</inkml:trace>
  <inkml:trace contextRef="#ctx0" brushRef="#br0" timeOffset="5">9354 5790 1278 0,'0'0'0'0,"9"0"0"0,12-1 0 15,-21 1 6-15,0 0-6 0,37-7 6 0,12-5-6 0,-49 12 14 16,0 0-14-16,64-21 15 0,20-15-15 16,-84 36-2-16,0 0 2 0,96-54-2 0,17-10 2 0,-4-4-927 15</inkml:trace>
  <inkml:trace contextRef="#ctx0" brushRef="#br0" timeOffset="6">11352 4146 1423 0,'0'0'0'0,"0"0"0"16,0 0 0-16,0 0 13 0,0 0-13 0,-3 40 14 16,6 21-14-16,-3-61 48 0,0 0-48 0,9 69 49 0,2 11-49 15,-11-80 65-15,0 0-65 0,17 90 65 0,1 17-65 16,-18-107 37-16,0 0-37 0,18 114 38 0,5-5-38 15,-23-109 21-15,0 0-21 0,17 113 21 0,-6 4-21 16,-11-117 18-16,0 0-18 0,12 106 19 0,-6-30-19 16,-6-76 11-16,0 0-11 0,8 52 12 0,1-12-12 15,2 1-1331-15</inkml:trace>
  <inkml:trace contextRef="#ctx0" brushRef="#br0" timeOffset="7">11366 4375 1278 0,'0'0'0'16,"0"-24"0"-16,2-44 0 0,-2 68 3 0,0 0-3 16,4-73 3-16,1 8-3 0,-5 65 2 0,0 0-2 15,12-59 3-15,8 14-3 0,-20 45 31 0,0 0-31 16,30-28 31-16,12 20-31 0,-42 8 45 0,0 0-45 0,50 6 45 16,11 15-45-16,-61-21 39 0,0 0-39 0,55 40 40 15,-11 14-40-15,-44-54 39 0,0 0-39 0,25 69 40 16,-23 26-40-16,-2-95 33 0,0 0-33 0,-27 99 34 15,-36-4-34-15,63-95 13 0,0 0-13 0,-67 85 14 16,14-7-14-16,53-78 4 0,0 0-4 0,-34 55 4 16,16-29-4-16,1 2-1216 0</inkml:trace>
  <inkml:trace contextRef="#ctx0" brushRef="#br0" timeOffset="8">12139 5107 2476 0,'0'0'0'15,"0"7"0"-15,0 10 0 0,-3 0-1797 0</inkml:trace>
  <inkml:trace contextRef="#ctx0" brushRef="#br0" timeOffset="9">12111 5225 1379 0,'0'0'0'0,"10"6"0"15,13 7 0-15,-23-13 97 0,0 0-97 16,30 8 97-16,7-11-97 0,-37 3 214 0,0 0-214 0,39-16 215 15,0-13-215-15,-39 29 24 0,0 0-24 0,39-42 25 16,-6-10-25-16,-33 52 5 0,0 0-5 0,25-48 5 16,-16 15-5-16,-9 33 2 0,0 0-2 0,-9-28 3 15,-17-5-3-15,26 33 1 0,0 0-1 0,-39-27 1 16,-7 3-1-16,46 24 1 0,0 0-1 0,-51-7 1 16,-7 19-1-16,58-12 1 0,0 0-1 0,-55 36 2 0,5 28-2 15,50-64 1-15,0 0-1 0,-31 80 2 0,17 3-2 16,14-83 1-16,0 0-1 0,7 74 1 0,19-15-1 15,-26-59 0-15,0 0 0 0,50 43 1 0,20-15-1 16,-70-28 0-16,0 0 0 0,95 12 1 0,23-12-1 16,-118 0 0-16,0 0 0 0,140-3 0 0,6-3 0 15,2 3-1500-15</inkml:trace>
  <inkml:trace contextRef="#ctx0" brushRef="#br0" timeOffset="10">11120 6261 1267 0,'0'0'0'0,"0"0"0"15,7 0 0-15,-7 0-1 0,0 0 1 0,40-3 0 16,47-9 0-16,-87 12 11 0,0 0-11 0,116-16 11 16,25 4-11-16,-141 12 38 0,0 0-38 0,162-17 38 15,15-8-38-15,-177 25 62 0,0 0-62 0,197-27 62 0,13-6-62 16,-210 33 55-16,0 0-55 0,207-37 56 0,-3-6-56 15,-204 43 57-15,0 0-57 0,185-40 58 0,-24 11-58 16,-161 29 46-16,0 0-46 0,123-21 47 0,-24 13-47 16,-99 8 37-16,0 0-37 0,67-4 37 0,-33 1-37 15,-2 3-1351-15</inkml:trace>
  <inkml:trace contextRef="#ctx0" brushRef="#br0" timeOffset="11">11882 7078 1233 0,'0'0'0'0,"0"17"0"16,3 30 0-16,-3-47-9 0,0 0 9 0,5 64-8 16,4 17 8-16,-9-81-16 0,0 0 16 0,9 85-15 15,5-9 15-15,-14-76 2 0,0 0-2 0,9 82 3 0,-9 11-3 16,0-93 22-16,0 0-22 0,-4 90 22 0,-6-3-22 15,10-87 34-15,0 0-34 0,-9 78 35 0,0-16-35 16,9-62 32-16,0 0-32 0,5 50 32 0,17-15-32 16,-5-1-966-16</inkml:trace>
  <inkml:trace contextRef="#ctx0" brushRef="#br0" timeOffset="12">11922 7057 1379 0,'0'0'0'16,"-5"-3"0"-16,-18-2 0 0,23 5 3 15,0 0-3-15,-18-11 3 0,6-6-3 0,12 17 6 0,0 0-6 16,3-35 6-16,17-13-6 0,-20 48 4 0,0 0-4 16,44-49 5-16,23 11-5 0,-67 38 21 0,0 0-21 15,81-27 21-15,7 18-21 0,-88 9 33 0,0 0-33 0,97 12 34 16,-1 17-34-16,-96-29 54 0,0 0-54 0,86 49 54 15,-28 10-54-15,-58-59 44 0,0 0-44 0,23 66 45 16,-40 1-45-16,17-67 28 0,0 0-28 0,-43 71 29 16,-24 5-29-16,67-76 8 0,0 0-8 0,-72 73 8 15,8-18-8-15,64-55 1 0,0 0-1 0,-67 30 2 16,-5-23-2-16,1 1-1281 0</inkml:trace>
  <inkml:trace contextRef="#ctx0" brushRef="#br0" timeOffset="13">13682 5079 875 0,'0'0'0'0,"0"7"0"16,6 10 0-16,-6-17 1 0,0 0-1 16,12 33 1-16,11 17-1 0,-23-50 17 0,0 0-17 0,32 58 17 15,14-8-17-15,-46-50 56 0,0 0-56 0,49 50 57 16,0-5-57-16,-49-45 54 0,0 0-54 0,46 48 54 15,-2 10-54-15,-44-58 61 0,0 0-61 0,41 53 62 16,0 3-62-16,-41-56 63 0,0 0-63 0,47 39 64 0,10-23-64 16,1 1-977-16</inkml:trace>
  <inkml:trace contextRef="#ctx0" brushRef="#br0" timeOffset="14">14250 5292 1748 0,'0'0'0'0,"-8"0"0"0,-19-9 0 0,-3 2-1251 15</inkml:trace>
  <inkml:trace contextRef="#ctx0" brushRef="#br0" timeOffset="15">14111 5183 1289 0,'0'0'0'0,"0"0"0"0,-18 16 0 0,18-16 2 16,0 0-2-16,-15 17 3 0,-1 11-3 0,16-28 0 15,0 0 0-15,-21 26 1 0,-2 5-1 0,23-31 37 0,0 0-37 16,-27 40 38-16,-1 5-38 0,28-45 32 0,0 0-32 16,-30 60 32-16,5 20-32 0,25-80 31 0,0 0-31 15,-17 83 32-15,-5-7-32 0,3 0-1063 0</inkml:trace>
  <inkml:trace contextRef="#ctx0" brushRef="#br0" timeOffset="16">14878 4795 1065 0,'0'0'0'16,"2"12"0"-16,2 13 0 0,-4-25 11 0,0 0-11 16,5 36 12-16,7 0-12 0,-12-36 18 0,0 0-18 15,16 51 19-15,5 16-19 0,-21-67 33 0,0 0-33 16,22 76 33-16,6 9-33 0,-28-85 25 0,0 0-25 15,32 81 25-15,-1-1-25 0,-31-80 19 0,0 0-19 0,37 81 19 16,7 8-19-16,-44-89 33 0,0 0-33 0,43 74 33 16,-4-31-33-16,-2 2-949 0</inkml:trace>
  <inkml:trace contextRef="#ctx0" brushRef="#br0" timeOffset="17">15926 5038 1804 0,'0'0'0'0,"-7"0"0"0,-12 0 0 16,-4-4-1293-16</inkml:trace>
  <inkml:trace contextRef="#ctx0" brushRef="#br0" timeOffset="18">15697 5065 1267 0,'0'0'0'0,"-12"11"0"0,-17 15 0 16,29-26 0-16,0 0 0 0,-30 34 0 0,6 4 0 16,24-38 0-16,0 0 0 0,-7 45 0 0,19 0 0 15,-12-45 20-15,0 0-20 0,32 42 20 0,17-4-20 16,-49-38 44-16,0 0-44 0,53 33 44 0,3-12-44 0,-56-21 66 15,0 0-66-15,57 12 67 0,-1-9-67 0,-56-3 63 16,0 0-63-16,53-8 64 0,-9-8-64 0,-44 16 49 16,0 0-49-16,37-16 50 0,-19-1-50 0,-18 17 41 15,0 0-41-15,2-19 42 0,-18-21-42 0,16 40 31 0,0 0-31 16,-32-45 31-16,-12 0-31 0,44 45 27 0,0 0-27 16,-49-48 28-16,-3 1-28 0,52 47 23 0,0 0-23 15,-40-36 24-15,10 12-24 0,30 24 20 0,0 0-20 16,-21-14 21-16,5 2-21 0,16 12 17 0,0 0-17 15,-9-7 17-15,9 7-17 0,0 0 10 0,0 0-10 16,9-9 11-16,23-7-11 0,-32 16 8 0,0 0-8 0,40-17 8 16,6-4-8-16,-46 21 7 0,0 0-7 0,51-12 8 15,11 9-8-15,-62 3 6 0,0 0-6 0,60 1 6 16,-2 6-6-16,-58-7 3 0,0 0-3 0,53 7 3 16,-12 4-3-16,-41-11 1 0,0 0-1 0,31 19 2 15,-2 8-2-15,-29-27 1 0,0 0-1 0,26 42 1 16,-3 22-1-16,-23-64 0 0,0 0 0 0,28 64 1 15,11-7-1-15,-39-57 0 0,0 0 0 0,46 43 0 16,21-5 0-16,-67-38 1 0,0 0-1 0,72 28 1 0,1-21-1 16,-73-7 2-16,0 0-2 0,72-3 3 15,-5-18-3-15,-67 21 2 0,0 0-2 0,58-35 3 0,-7-13-3 16,-51 48 4-16,0 0-4 0,30-63 5 0,-28-9-5 16,-2 72 11-16,0 0-11 0,-21-64 11 0,-23 19-11 15,44 45 17-15,0 0-17 0,-58-35 17 0,-15 7-17 16,73 28 16-16,0 0-16 0,-81-13 17 0,-7 9-17 15,88 4 15-15,0 0-15 0,-78 12 15 0,15 16-15 16,63-28 3-16,0 0-3 0,-44 45 4 0,21 16-4 0,23-61-1 16,0 0 1-16,3 60-1 0,22-15 1 0,1 0-1663 15</inkml:trace>
</inkml:ink>
</file>

<file path=ppt/ink/ink4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6:06:23.6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context xml:id="ctx1">
      <inkml:inkSource xml:id="inkSrc32">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10-09T06:07:07.536"/>
    </inkml:context>
    <inkml:brush xml:id="br2">
      <inkml:brushProperty name="width" value="0.05292" units="cm"/>
      <inkml:brushProperty name="height" value="0.05292" units="cm"/>
      <inkml:brushProperty name="color" value="#00B050"/>
    </inkml:brush>
  </inkml:definitions>
  <inkml:trace contextRef="#ctx0" brushRef="#br0">2732 883 759 0,'0'0'0'16,"0"0"109"-16,0 0-109 0,34 48 110 0,-4 0-110 16,-30-48 105-16,0 0-105 0,23 61 106 0,-6 15-106 15,-17-76 73-15,0 0-73 0,9 82 74 0,-9-6-74 16,0-76 53-16,0 0-53 0,-3 67 54 0,-6-13-54 15,9-54 37-15,0 0-37 0,-9 43 37 0,-5-13-37 16,14-30 31-16,0 0-31 0,-9 20 31 0,4-13-31 0,5-7 30 16,0 0-30-16,0 0 30 0,-4-24-30 0,4 24 33 15,0 0-33-15,4-31 33 0,1-14-33 0,-5 45 33 16,0 0-33-16,9-73 33 0,9-39-33 0,-18 112 36 0,0 0-36 16,22-115 36-16,10 10-36 15,-32 105 31-15,0 0-31 0,41-97 32 0,13 5-32 0,-54 92 31 0,0 0-31 16,59-78 32-16,-1 23-32 0,-58 55 26 0,0 0-26 15,60-36 27-15,-7 18-27 0,-53 18 27 0,0 0-27 16,54 6 28-16,5 26-28 0,-59-32 26 0,0 0-26 0,58 52 27 16,2 18-27-16,-60-70 25 0,0 0-25 0,46 91 26 15,-20 30-26-15,-26-121 27 0,0 0-27 0,12 130 28 16,-15 0-28-16,3-130 24 0,0 0-24 0,-12 133 24 16,-8 4-24-16,20-137 17 0,0 0-17 0,-14 125 17 15,2-23-17-15,12-102 7 0,0 0-7 0,-6 93 8 16,1-5-8-16,2-3-1690 0</inkml:trace>
  <inkml:trace contextRef="#ctx0" brushRef="#br0" timeOffset="501.45">4069 2009 1211 0,'0'0'0'0,"-12"19"0"16,-11 23 0-16,23-42 26 0,0 0-26 0,-28 45 26 16,-7 14-26-16,35-59 59 0,0 0-59 0,-38 60 60 15,3-6-60-15,35-54 70 0,0 0-70 0,-26 60 70 0,15 17-70 16,11-77 69-16,0 0-69 0,14 69 69 0,32-17-69 16,-46-52 61-16,0 0-61 0,67 27 62 0,20-18-62 15,-87-9 52-15,0 0-52 0,98-9 52 0,10-18-52 16,-4-4-1356-16</inkml:trace>
  <inkml:trace contextRef="#ctx0" brushRef="#br0" timeOffset="945.19">5117 1452 1199 0,'0'0'0'0,"0"0"0"0,0 0 0 16,0 0 100-16,0 0-100 0,0 0 100 0,23 7-100 15,-23-7 102-15,0 0-102 0,28-7 103 0,22-5-103 16,-50 12 68-16,0 0-68 0,61-12 69 0,5 0-69 16,-66 12 24-16,0 0-24 0,61-9 24 0,-15 5-24 0,-46 4 12 15,0 0-12-15,39 4 12 0,-11 8-12 0,-1 0-1300 16</inkml:trace>
  <inkml:trace contextRef="#ctx0" brushRef="#br0" timeOffset="1095.79">5166 1836 1289 0,'0'0'0'16,"0"0"0"-16,9 16 0 0,-9-16 10 0,0 0-10 0,23 7 11 15,18-11-11-15,-41 4 23 0,0 0-23 0,54-3 24 16,13-2-24-16,-67 5 3 0,0 0-3 0,73-16 4 16,8-17-4-16,-3-3-963 0</inkml:trace>
  <inkml:trace contextRef="#ctx0" brushRef="#br0" timeOffset="3999.61">6964 857 1094 0,'2'72'0'15,"-2"-72"31"-15,0 0-31 0,3 99 32 0,-3 13-32 16,0-112 34-16,0 0-34 0,4 106 34 0,-4-14-34 16,0-92 13-16,0 0-13 0,-4 78 13 0,-5-6-13 15,9-72-4-15,0 0 4 0,-5 59-4 0,5-23 4 16,-4-3-873-16</inkml:trace>
  <inkml:trace contextRef="#ctx0" brushRef="#br0" timeOffset="4232.92">6955 668 1160 0,'4'-12'0'0,"-4"12"30"0,0 0-30 0,19-45 31 16,22-7-31-16,-41 52 12 0,0 0-12 0,52-42 13 15,17 20-13-15,-69 22 1 0,0 0-1 0,67-2 1 16,-1 14-1-16,-66-12 15 0,0 0-15 0,49 33 15 16,-14 16-15-16,-35-49 28 0,0 0-28 0,9 60 29 15,-27 22-29-15,18-82 47 0,0 0-47 0,-40 81 47 16,-24-14-47-16,64-67 48 0,0 0-48 0,-72 58 48 16,-4-15-48-16,76-43 27 0,0 0-27 0,-60 33 28 15,25-13-28-15,-2 5-1125 0</inkml:trace>
  <inkml:trace contextRef="#ctx0" brushRef="#br0" timeOffset="4699.07">7745 1294 1379 0,'-17'19'0'0,"17"-19"14"0,0 0-14 0,-46 54 14 15,-4 19-14-15,50-73 3 0,0 0-3 0,-28 76 3 16,25-3-3-16,3-73 9 0,0 0-9 0,19 60 10 0,22-27-10 16,-41-33 18-16,0 0-18 0,54 12 19 0,17-17-19 15,-71 5 25-15,0 0-25 0,76-12 26 0,15-4-26 16,-1 1-1080-16</inkml:trace>
  <inkml:trace contextRef="#ctx0" brushRef="#br0" timeOffset="5328.11">6932 607 1049 0,'0'0'0'0,"0"0"36"0,0 0-36 0,0 44 37 16,0 13-37-16,0-57 37 0,0 0-37 0,0 60 38 15,5 1-38-15,-5-61 0 0,0 0 0 0,4 52 1 16,6-7-1-16,3 0-839 0</inkml:trace>
  <inkml:trace contextRef="#ctx0" brushRef="#br0" timeOffset="6273.56">6322 2246 908 0,'0'0'0'16,"0"0"0"-16,0 0 0 0,0 0 26 0,0 0-26 0,0 0 27 15,23 9-27-15,-23-9 54 0,0 0-54 0,14 3 55 16,3-3-55-16,-17 0 43 0,0 0-43 0,32-3 43 16,11-1-43-16,-43 4 25 0,0 0-25 0,67-8 26 15,31-4-26-15,-98 12 30 0,0 0-30 0,122-12 30 16,26-13-30-16,-148 25 33 0,0 0-33 0,164-24 33 15,25-7-33-15,-189 31 30 0,0 0-30 0,199-33 31 16,-8 4-31-16,-191 29 44 0,0 0-44 0,174-31 44 16,-15 3-44-16,-159 28 42 0,0 0-42 0,125-21 43 0,-33 5-43 15,-92 16 36-15,0 0-36 0,67-8 36 0,-26 3-36 16,-41 5 26-16,0 0-26 0,23-4 26 0,-23 4-26 16,0 0 20-16,0 0-20 0,-13 16 20 15,-20 1-20-15,33-17 6 0,0 0-6 0,-35 21 6 0,3 7-6 16,32-28 6-16,0 0-6 0,-28 24 7 0,10-16-7 15,18-8 3-15,0 0-3 0,0 0-1260 0</inkml:trace>
  <inkml:trace contextRef="#ctx0" brushRef="#br0" timeOffset="8249.24">7221 2575 1289 0,'0'0'0'0,"4"23"0"0,6 25 0 16,-10-48 20-16,0 0-20 0,9 57 20 0,0 4-20 16,-9-61 58-16,0 0-58 0,5 72 59 0,1 18-59 15,-6-90 51-15,0 0-51 0,7 92 51 0,-2-7-51 16,-5-85 17-16,0 0-17 0,0 85 18 0,0 3-18 0,0-88 9 16,0 0-9-16,0 81 10 0,4-18-10 0,-4-63 1 15,0 0-1-15,0 50 2 0,-7-14-2 0,-1-1-1144 0</inkml:trace>
  <inkml:trace contextRef="#ctx0" brushRef="#br0" timeOffset="8533.14">7264 2715 1390 0,'0'0'0'0,"-6"-7"0"15,-8-13 0-15,14 20 0 0,0 0 0 0,-14-33 0 16,0-12 0-16,14 45 0 0,0 0 0 0,2-52 0 15,15 0 0-15,-17 52 10 0,0 0-10 0,32-49 11 16,21 13-11-16,-53 36 13 0,0 0-13 0,69-24 14 16,16 19-14-16,-85 5 27 0,0 0-27 0,83 20 28 15,-16 20-28-15,-67-40 38 0,0 0-38 0,44 61 39 16,-28 8-39-16,-16-69 40 0,0 0-40 0,-6 66 41 16,-22-7-41-16,28-59 38 0,0 0-38 0,-53 53 38 0,-16-4-38 15,69-49 25-15,0 0-25 0,-67 43 25 0,16-2-25 16,51-41 8-16,0 0-8 0,-40 28 9 0,18-12-9 15,22-16 1-15,0 0-1 0,0 0 1 0,6-37-1 16,1 3-1287-16</inkml:trace>
  <inkml:trace contextRef="#ctx0" brushRef="#br0" timeOffset="8932.62">7862 3337 1435 0,'0'0'0'16,"0"0"0"-16,10-7 0 0,-10 7 3 0,0 0-3 15,13-9 3-15,1-7-3 0,-14 16 13 0,0 0-13 0,14-17 13 16,3-7-13-16,-17 24 38 0,0 0-38 0,18-24 39 15,-9 5-39-15,-9 19 29 0,0 0-29 0,0-21 29 16,-9-3-29-16,9 24 28 0,0 0-28 0,-18-28 28 16,-10 4-28-16,28 24 22 0,0 0-22 0,-35-18 23 15,-2 11-23-15,37 7 27 0,0 0-27 0,-35 13 27 16,3 18-27-16,32-31 37 0,0 0-37 0,-27 45 37 16,1 19-37-16,26-64 33 0,0 0-33 0,-14 69 33 15,14-5-33-15,0-64 28 0,0 0-28 0,14 57 28 16,12-19-28-16,-26-38 24 0,0 0-24 0,36 31 24 0,13-12-24 15,-49-19 16-15,0 0-16 0,60 9 17 0,12-16-17 16,-72 7 7-16,0 0-7 0,76-17 7 0,-3-7-7 16,-73 24 0-16,0 0 0 0,67-33 0 0,-11-7 0 15,0-3-1476-15</inkml:trace>
  <inkml:trace contextRef="#ctx0" brushRef="#br0" timeOffset="12865.03">9790 1791 1670 0,'0'0'0'0,"0"0"0"0,0 0 0 15,0 0 18-15,0 0-18 0,28 12 19 0,-2-5-19 16,-26-7 57-16,0 0-57 0,34 5 58 0,5-5-58 16,-39 0 49-16,0 0-49 0,40 0 49 0,-3 0-49 15,-37 0 23-15,0 0-23 0,41-5 24 0,-4 2-24 0,-37 3 11 16,0 0-11-16,39-4 11 0,-6 1-11 16,-33 3 9-16,0 0-9 0,30 0 10 0,-12 7-10 0,-18-7 0 15,0 0 0-15,5 12 1 0,-17 0-1 0,1 0-1447 16</inkml:trace>
  <inkml:trace contextRef="#ctx0" brushRef="#br0" timeOffset="13030.94">9860 2122 1580 0,'0'0'0'0,"7"5"0"16,13 14 0-16,-20-19 4 0,0 0-4 0,30 12 5 15,1-9-5-15,-31-3 1 0,0 0-1 0,43-6 1 16,6-7-1-16,-49 13-9 0,0 0 9 0,58-15-8 15,11-6 8-15,-69 21-68 0,0 0 68 0,65-29-67 16,-5-18 67-16,-2 2-1020 0</inkml:trace>
  <inkml:trace contextRef="#ctx0" brushRef="#br0" timeOffset="16315.95">25933 7284 1177 0,'0'0'0'0,"0"0"0"0,-16-28 0 15,16 28 4-15,0 0-4 0,-20-24 4 0,-4 3-4 16,24 21 23-16,0 0-23 0,-27-21 23 0,3 1-23 16,24 20 29-16,0 0-29 0,-27-16 29 0,-1 4-29 15,28 12 15-15,0 0-15 0,-37-7 16 0,-14 2-16 16,51 5 13-16,0 0-13 0,-66 2 13 0,-16 10-13 16,82-12 9-16,0 0-9 0,-87 19 10 0,-1 5-10 15,88-24 7-15,0 0-7 0,-90 33 7 0,-14 15-7 16,104-48 6-16,0 0-6 0,-101 57 6 0,8 7-6 0,93-64 4 15,0 0-4-15,-95 68 5 0,-6-4-5 0,101-64 4 16,0 0-4-16,-100 78 4 0,-1 15-4 0,101-93 3 16,0 0-3-16,-106 104 3 0,-10 7-3 0,116-111 2 0,0 0-2 15,-118 128 3-15,5 14-3 0,113-142 2 0,0 0-2 16,-119 150 3-16,5 3-3 0,114-153 2 0,0 0-2 16,-110 152 3-16,13 2-3 0,97-154 2 0,0 0-2 15,-88 166 3-15,14 9-3 0,74-175 4 0,0 0-4 0,-65 182 4 16,5 6-4-16,60-188 6 0,0 0-6 0,-55 194 6 15,8 12-6-15,47-206 5 0,0 0-5 0,-39 209 6 16,7-1-6-16,32-208 12 0,0 0-12 0,-23 204 12 16,9-1-12-16,14-203 16 0,0 0-16 0,-5 197 16 15,8-1-16-15,-3-196 14 0,0 0-14 0,16 197 15 16,12 0-15-16,-28-197 13 0,0 0-13 0,39 192 14 16,11-5-14-16,-50-187 14 0,0 0-14 0,56 182 14 15,-1-4-14-15,-55-178 14 0,0 0-14 0,60 178 14 16,1 1-14-16,-61-179 11 0,0 0-11 0,74 168 11 15,15-20-11-15,-89-148 10 0,0 0-10 0,91 134 11 0,3-15-11 16,-94-119 8-16,0 0-8 0,104 113 8 16,14-1-8-16,-118-112 10 0,0 0-10 0,122 107 11 0,-8-15-11 15,-114-92 16-15,0 0-16 0,119 81 16 0,6-11-16 16,-125-70 14-16,0 0-14 0,125 58 15 0,-12-7-15 16,-113-51 15-16,0 0-15 0,122 38 16 0,8-12-16 15,-130-26 13-15,0 0-13 0,136 10 14 0,3-17-14 16,-139 7 12-16,0 0-12 0,136-22 13 0,-5-10-13 15,-131 32 11-15,0 0-11 0,134-34 11 0,3-3-11 0,-137 37 10 16,0 0-10-16,129-38 10 0,-19-8-10 0,-110 46 8 16,0 0-8-16,109-61 8 0,6-17-8 0,-115 78 9 0,0 0-9 15,109-83 10-15,-12-7-10 0,-97 90 10 0,0 0-10 16,97-100 11-16,12-21-11 0,-109 121 13 0,0 0-13 16,103-121 14-16,-8-1-14 0,-95 122 15 0,0 0-15 15,88-126 15-15,-10-16-15 0,-78 142 15 0,0 0-15 16,74-137 16-16,-4 4-16 0,-70 133 12 0,0 0-12 0,64-133 12 15,-13 0-12-15,-51 133 11 0,0 0-11 0,46-144 11 16,-6-12-11-16,-40 156 10 0,0 0-10 0,34-154 10 16,-4 11-10-16,-30 143 6 0,0 0-6 0,28-142 7 15,6-4-7-15,-34 146 5 0,0 0-5 0,31-148 5 16,-6-10-5-16,-25 158 4 0,0 0-4 0,25-154 4 16,-1 3-4-16,-24 151 3 0,0 0-3 0,22-145 4 15,-10 0-4-15,-12 145 3 0,0 0-3 0,4-153 3 16,-12-7-3-16,8 160 2 0,0 0-2 0,-12-163 3 15,-4-3-3-15,16 166 1 0,0 0-1 0,-19-153 2 16,-2 8-2-16,21 145 2 0,0 0-2 0,-27-142 2 0,-3-10-2 16,30 152 1-16,0 0-1 0,-33-151 2 15,-1 1-2-15,34 150 2 0,0 0-2 0,-42-144 2 0,-11 14-2 16,53 130 2-16,0 0-2 0,-67-129 2 0,-11-10-2 16,78 139 2-16,0 0-2 0,-81-128 3 0,2 10-3 15,79 118 2-15,0 0-2 0,-90-112 2 0,-21-9-2 16,111 121 1-16,0 0-1 0,-113-113 2 0,2 20-2 15,111 93 2-15,0 0-2 0,-120-90 2 0,-13 2-2 0,133 88 0 16,0 0 0-16,-142-85 0 0,-7 12 0 0,149 73-3 16,0 0 3-16,-158-55-3 0,-19 10 3 0,3 0-1580 15</inkml:trace>
  <inkml:trace contextRef="#ctx0" brushRef="#br0" timeOffset="17516.4">25919 9061 281 0,'0'0'0'0,"0"0"0"15,-23-45 0-15,23 45 1 0,0 0-1 0,-23-36 1 16,-2 0-1-16,25 36 10 0,0 0-10 0,-23-35 11 15,4 6-11-15,19 29 30 0,0 0-30 0,-18-25 30 16,-5 6-30-16,23 19 43 0,0 0-43 0,-26-12 43 0,-10 7-43 16,36 5 24-16,0 0-24 0,-42 0 25 15,-13 12-25-15,55-12 15 0,0 0-15 0,-61 17 16 0,-1 6-16 16,62-23 17-16,0 0-17 0,-62 33 18 0,6 3-18 16,56-36 18-16,0 0-18 0,-55 49 19 0,0 16-19 15,55-65 20-15,0 0-20 0,-58 75 21 0,-5-1-21 16,63-74 35-16,0 0-35 0,-62 83 35 0,4 11-35 15,58-94 27-15,0 0-27 0,-51 102 27 0,3 7-27 0,48-109 34 16,0 0-34-16,-46 114 35 0,4 11-35 0,42-125 47 16,0 0-47-16,-48 124 47 0,0 4-47 0,48-128 44 15,0 0-44-15,-44 137 44 0,9 15-44 0,35-152 43 16,0 0-43-16,-25 140 44 0,8-15-44 0,17-125 36 0,0 0-36 16,-6 130 36-16,12 8-36 0,-6-138 31 0,0 0-31 15,14 153 31-15,11 4-31 0,-25-157 25 0,0 0-25 16,33 147 26-16,13-12-26 0,-46-135 29 0,0 0-29 0,49 130 30 15,4 3-30-15,-53-133 30 0,0 0-30 16,60 116 31-16,14-12-31 0,-74-104 25 0,0 0-25 16,78 97 26-16,5-5-26 0,-83-92 23 0,0 0-23 0,77 79 23 15,-6-17-23-15,-71-62 20 0,0 0-20 0,79 47 20 16,11-10-20-16,-90-37 18 0,0 0-18 0,90 24 19 16,-2-12-19-16,-88-12 16 0,0 0-16 0,92 2 16 15,7-15-16-15,-99 13 19 0,0 0-19 0,101-22 20 16,1-9-20-16,-102 31 21 0,0 0-21 0,93-49 21 15,-10-22-21-15,-83 71 20 0,0 0-20 0,78-79 20 16,1-1-20-16,-79 80 19 0,0 0-19 0,78-95 19 16,-13-11-19-16,-65 106 16 0,0 0-16 0,55-110 16 15,-11-6-16-15,-44 116 15 0,0 0-15 0,33-125 16 0,-6-17-16 16,-27 142 15-16,0 0-15 0,21-145 16 0,-2 6-16 16,-19 139 13-16,0 0-13 0,16-141 14 0,-2 4-14 15,-14 137 14-15,0 0-14 0,9-146 14 0,-5-2-14 16,-4 148 12-16,0 0-12 0,-4-146 13 0,-6 11-13 15,10 135 11-15,0 0-11 0,-16-135 12 0,-5-3-12 16,21 138 9-16,0 0-9 0,-30-142 9 0,-9 2-9 0,39 140 8 16,0 0-8-16,-50-127 9 0,-11 15-9 0,61 112 7 15,0 0-7-15,-69-109 7 0,-3 0-7 0,72 109 6 16,0 0-6-16,-67-97 7 0,7 9-7 0,60 88 3 0,0 0-3 16,-66-75 4-16,-6 15-4 0,72 60 1 15,0 0-1-15,-72-56 2 0,1 4-2 0,71 52 0 0,0 0 0 16,-69-45 0-16,2 2 0 0,2 2-1473 0</inkml:trace>
  <inkml:trace contextRef="#ctx0" brushRef="#br0" timeOffset="18566.71">25770 10581 695 0,'0'0'0'0,"2"8"0"16,3 15 0-16,-5-23-1 0,0 0 1 0,4 19 0 15,-4-7 0-15,0-12-4 0,0 0 4 0,2 7-3 16,-2-7 3-16,0 0 2 0,0 0-2 0,9 2 2 0,-4-4-2 16,-5 2 22-16,0 0-22 0,9-5 23 0,-2-4-23 15,-7 9 41-15,0 0-41 0,3-7 42 0,-3 7-42 16,0 0 47-16,0 0-47 0,0-5 48 0,-5-5-48 15,5 10 46-15,0 0-46 0,-9-14 46 0,-1-16-46 16,10 30 37-16,0 0-37 0,-11-24 37 0,7 14-37 16,4 10 43-16,0 0-43 0,0 0 44 0,-7 22-44 0,7-22 38 15,0 0-38-15,-7 21 39 0,0-7-39 0,7-14 33 16,0 0-33-16,-5 8 34 0,1 3-34 0,4-11 24 16,0 0-24-16,-3 12 25 0,-1-3-25 0,4-9 17 15,0 0-17-15,-1 10 17 0,1-10-17 0,0 0 12 16,0 0-12-16,0 7 12 0,0-7-12 0,0 0 8 0,0 0-8 15,0 0 9-15,0 0-9 0,0 0 8 0,0 0-8 16,5-2 8-16,-5 2-8 0,0 0 7 0,0 0-7 16,0 0 8-16,0 0-8 0,0 0 10 0,0 0-10 15,7-7 11-15,-7 7-11 0,0 0 12 0,0 0-12 0,11-2 13 16,12 2-13-16,-23 0 15 0,0 0-15 0,38 0 16 16,22 0-16-16,-60 0 20 0,0 0-20 0,67 0 20 15,14-3-20-15,-81 3 22 0,0 0-22 0,92-10 23 16,14-4-23-16,-106 14 21 0,0 0-21 0,124-19 21 15,27-4-21-15,-151 23 24 0,0 0-24 0,182-26 24 16,49-1-24-16,-231 27 29 0,0 0-29 0,266-26 30 16,24-2-30-16,-290 28 31 0,0 0-31 0,301-28 31 15,10-1-31-15,-311 29 26 0,0 0-26 0,314-24 27 0,8 3-27 16,-322 21 25-16,0 0-25 0,328-16 26 0,2 6-26 16,-330 10 20-16,0 0-20 0,325-9 20 0,-4 1-20 15,-321 8 18-15,0 0-18 0,312-6 19 0,-5 3-19 16,-307 3 15-16,0 0-15 0,282-4 16 0,-22 3-16 15,-260 1 11-15,0 0-11 0,227 1 11 0,-28 5-11 16,-199-6 7-16,0 0-7 0,172 3 8 0,-28-3-8 16,-144 0 5-16,0 0-5 0,125 4 6 0,-21 3-6 15,2 1-1515-15</inkml:trace>
  <inkml:trace contextRef="#ctx0" brushRef="#br0" timeOffset="19418.16">25890 8758 841 0,'0'0'0'0,"16"-3"0"16,20-2 0-16,-36 5 73 0,0 0-73 0,51-7 73 0,12 2-73 16,-63 5 50-16,0 0-50 0,69-7 50 0,10 1-50 15,-79 6 58-15,0 0-58 0,96-10 58 0,27-2-58 16,-123 12 35-16,0 0-35 0,154-17 35 0,41-16-35 15,-195 33 28-15,0 0-28 0,258-40 28 0,54-3-28 16,-312 43 23-16,0 0-23 0,344-38 24 0,35 3-24 16,-379 35 21-16,0 0-21 0,399-29 21 0,12 1-21 15,-411 28 31-15,0 0-31 0,420-21 31 0,-1-3-31 0,-419 24 35 16,0 0-35-16,404-17 35 0,-8 6-35 0,-396 11 35 16,0 0-35-16,365-5 35 0,-21 9-35 0,-344-4 31 15,0 0-31-15,324 8 32 0,-31 6-32 0,-293-14 26 16,0 0-26-16,263 23 26 0,-34-3-26 0,-229-20 20 0,0 0-20 15,198 25 20-15,-27 2-20 0,-171-27 11 0,0 0-11 16,129 28 11-16,-52 7-11 0,-1-1-1288 0</inkml:trace>
  <inkml:trace contextRef="#ctx0" brushRef="#br0" timeOffset="20236.25">25825 12197 315 0,'0'0'0'0,"-2"7"0"16,-5 8 0-16,7-15 0 0,0 0 0 0,-9 18 1 16,2-4-1-16,7-14 1 0,0 0-1 0,-5 13 1 15,0 3-1-15,5-16 11 0,0 0-11 0,-5 16 12 0,3-3-12 16,2-13 20-16,0 0-20 0,0 9 21 0,0-9-21 15,0 0 32-15,0 0-32 0,0 0 32 0,9 7-32 16,-9-7 54-16,0 0-54 0,15 7 55 0,21 3-55 16,-36-10 69-16,0 0-69 0,47 12 69 0,17-1-69 15,-64-11 84-15,0 0-84 0,70 5 85 0,1-1-85 16,-71-4 87-16,0 0-87 0,76 5 88 0,5 2-88 0,-81-7 88 16,0 0-88-16,92 3 89 0,26-8-89 0,-118 5 75 15,0 0-75-15,136-7 75 0,29-5-75 0,-165 12 61 16,0 0-61-16,203-21 62 0,46-12-62 0,-249 33 51 0,0 0-51 15,307-41 51-15,62-8-51 0,-369 49 49 16,0 0-49-16,398-47 49 0,24 8-49 0,-422 39 58 0,0 0-58 16,432-40 59-16,-3 7-59 0,-429 33 57 0,0 0-57 15,458-21 58-15,31 18-58 0,-489 3 50 0,0 0-50 0,473-5 50 16,-45-2-50-16,-428 7 39 0,0 0-39 0,383-11 40 16,-41-3-40-16,-342 14 30 0,0 0-30 0,305-27 30 15,-31-11-30-15,-1 0-1559 0</inkml:trace>
  <inkml:trace contextRef="#ctx0" brushRef="#br0" timeOffset="21284.4">26093 7142 516 0,'0'0'0'0,"0"0"0"16,58 0 0-16,-58 0 64 0,0 0-64 0,71 0 64 15,30 0-64-15,-101 0 96 0,0 0-96 0,118-3 96 16,18-4-96-16,-136 7 60 0,0 0-60 0,157-6 61 15,35 0-61-15,-192 6 101 0,0 0-101 0,233-11 102 16,33-4-102-16,-266 15 79 0,0 0-79 0,289-19 79 0,25-6-79 16,-314 25 63-16,0 0-63 0,339-29 64 0,22-11-64 15,-361 40 54-15,0 0-54 0,385-36 54 0,8 8-54 16,-393 28 53-16,0 0-53 0,417-16 54 0,8 11-54 16,-425 5 47-16,0 0-47 0,434 5 47 0,-6 15-47 0,-428-20 40 15,0 0-40-15,402 24 41 0,-36 7-41 0,-366-31 31 16,0 0-31-16,294 41 31 0,-77 3-31 0,-217-44 18 15,0 0-18-15,155 45 19 0,-54 3-19 0,1 1-1391 0</inkml:trace>
  <inkml:trace contextRef="#ctx0" brushRef="#br0" timeOffset="22233.44">25257 13948 438 0,'0'0'0'0,"0"0"0"0,0 0 0 15,0 0 58-15,0 0-58 0,0 0 58 0,0 0-58 16,0 0 71-16,0 0-71 0,16-15 72 0,-16 15-72 16,0 0 35-16,0 0-35 0,0 0 35 0,0 0-35 15,0 0 18-15,0 0-18 0,14 10 18 0,6 4-18 16,-20-14 12-16,0 0-12 0,33 19 13 0,20 3-13 15,-53-22 13-15,0 0-13 0,67 23 13 0,12-9-13 0,-79-14 22 16,0 0-22-16,92 10 22 0,10-5-22 0,-102-5 47 16,0 0-47-16,115 7 48 0,28-7-48 0,-143 0 44 15,0 0-44-15,159 2 44 0,15 3-44 0,-174-5 40 0,0 0-40 16,201 5 41-16,13 1-41 0,-214-6 47 0,0 0-47 16,231 1 47-16,12-6-47 0,-243 5 47 0,0 0-47 15,260-7 47-15,17 2-47 0,-277 5 41 0,0 0-41 16,289 0 41-16,21 5-41 0,-310-5 37 0,0 0-37 15,309 7 38-15,-2 5-38 0,-307-12 38 0,0 0-38 16,298 12 38-16,-5-1-38 0,-293-11 41 0,0 0-41 0,289 12 42 16,-1 3-42-16,-288-15 41 0,0 0-41 0,282 18 41 15,-7-3-41-15,-275-15 32 0,0 0-32 0,257 12 32 16,-11-3-32-16,-246-9 17 0,0 0-17 0,225 7 17 16,-25-3-17-16,-200-4 7 0,0 0-7 0,169 5 8 15,-33-2-8-15,1 2-1336 0</inkml:trace>
  <inkml:trace contextRef="#ctx0" brushRef="#br0" timeOffset="24244.82">20710 8424 449 0,'0'0'0'0,"0"0"0"0,0 0 0 16,0 0 10-16,0 0-10 0,23 7 11 0,-14-7-11 0,-9 0 38 15,0 0-38-15,15 4 39 0,14-4-39 0,-29 0 30 16,0 0-30-16,31 3 30 0,3 2-30 0,-34-5 22 0,0 0-22 16,35 4 23-16,8 1-23 0,-43-5 13 0,0 0-13 15,45 10 14-15,1 3-14 0,-46-13 9 0,0 0-9 16,43 12 10-16,10 0-10 0,-53-12 7 0,0 0-7 15,58 17 7-15,-2 0-7 0,-56-17 18 0,0 0-18 16,65 23 18-16,10-2-18 0,-75-21 24 0,0 0-24 0,81 29 24 16,2 11-24-16,-83-40 33 0,0 0-33 0,82 43 34 15,-4 6-34-15,-78-49 32 0,0 0-32 0,81 48 32 16,7-3-32-16,-88-45 47 0,0 0-47 0,94 43 48 16,-6-1-48-16,-88-42 49 0,0 0-49 0,88 41 49 15,9-3-49-15,-97-38 45 0,0 0-45 0,101 45 46 16,-4 7-46-16,-97-52 29 0,0 0-29 0,95 57 29 15,-5-6-29-15,-90-51 19 0,0 0-19 0,86 50 19 16,3-5-19-16,-89-45 13 0,0 0-13 0,84 45 14 16,-8-4-14-16,-76-41 11 0,0 0-11 0,78 44 11 15,12 4-11-15,-90-48 9 0,0 0-9 0,91 52 10 16,3 5-10-16,-94-57 12 0,0 0-12 0,93 52 13 0,-4-7-13 16,-89-45 13-16,0 0-13 0,91 42 14 0,3-6-14 15,-94-36 12-15,0 0-12 0,85 35 13 0,-15 3-13 16,-70-38 13-16,0 0-13 0,64 38 14 0,-8-4-14 15,-56-34 14-15,0 0-14 0,62 38 14 0,5 4-14 16,-67-42 20-16,0 0-20 0,74 43 21 0,2 0-21 16,-76-43 25-16,0 0-25 0,69 42 25 0,-8-4-25 0,-61-38 23 15,0 0-23-15,58 33 23 0,2-9-23 0,-60-24 21 16,0 0-21-16,59 24 22 0,-3 1-22 0,-56-25 22 16,0 0-22-16,49 22 22 0,-13-5-22 0,-36-17 20 15,0 0-20-15,32 18 20 0,1 4-20 0,-33-22 18 0,0 0-18 16,32 24 19-16,0-3-19 0,-32-21 12 0,0 0-12 15,31 21 12-15,6 5-12 0,-37-26 7 0,0 0-7 16,41 26 8-16,3-2-8 0,-44-24 5 0,0 0-5 16,44 19 6-16,-9-5-6 0,-35-14 8 0,0 0-8 0,30 9 8 15,-12-6-8-15,-18-3 9 0,0 0-9 0,18 4 10 16,1 4-10-16,-19-8 11 0,0 0-11 0,19 9 12 16,-1-2-12-16,-18-7 9 0,0 0-9 0,25 3 10 15,17 4-10-15,-42-7 9 0,0 0-9 0,44 9 10 16,-9-1-10-16,-35-8 8 0,0 0-8 0,37 9 9 15,6 0-9-15,-43-9 7 0,0 0-7 0,44 8 7 16,-7-1-7-16,-37-7 6 0,0 0-6 0,26 4 6 16,-10-4-6-16,-16 0 5 0,0 0-5 0,11 2 5 15,-4 1-5-15,-7-3 4 0,0 0-4 0,0 0 4 0,0 0-4 16,0 0 3-16,0 0-3 0,7 7 3 0,-7-7-3 16,0 0 2-16,0 0-2 0,0 0 2 0,5 0-2 15,-5 0 0-15,0 0 0 0,0 0 0 0,0 0 0 16,0 0-1459-16</inkml:trace>
  <inkml:trace contextRef="#ctx0" brushRef="#br0" timeOffset="25035.44">25665 10636 785 0,'0'0'0'0,"0"0"0"0,-7 5 0 16,7-5 2-16,0 0-2 0,-9 7 3 0,2-2-3 15,7-5 5-15,0 0-5 0,-9 7 6 0,-5 2-6 16,14-9 33-16,0 0-33 0,-14 10 33 0,-1-3-33 15,15-7 37-15,0 0-37 0,-17 11 38 0,-10 6-38 16,27-17 37-16,0 0-37 0,-33 22 38 0,-13 8-38 16,46-30 34-16,0 0-34 0,-53 33 35 0,-7 6-35 0,60-39 27 15,0 0-27-15,-67 42 28 0,-7 5-28 16,74-47 33-16,0 0-33 0,-86 41 34 0,-11 3-34 0,97-44 33 16,0 0-33-16,-101 36 33 0,-1 0-33 0,102-36 27 15,0 0-27-15,-111 35 28 0,-11 12-28 0,122-47 24 0,0 0-24 16,-122 50 24-16,2 5-24 0,120-55 28 0,0 0-28 15,-116 61 28-15,6-4-28 0,110-57 29 0,0 0-29 16,-109 55 30-16,0-5-30 0,109-50 30 0,0 0-30 16,-111 49 31-16,0 1-31 0,111-50 28 0,0 0-28 15,-106 52 29-15,3 5-29 0,103-57 24 0,0 0-24 16,-107 61 25-16,-13 3-25 0,120-64 22 0,0 0-22 0,-122 53 22 16,-5-9-22-16,127-44 17 0,0 0-17 0,-123 41 18 15,-1 2-18-15,124-43 16 0,0 0-16 0,-118 49 17 16,10 1-17-16,108-50 18 0,0 0-18 0,-104 54 18 15,7 1-18-15,97-55 15 0,0 0-15 0,-88 57 16 16,11-1-16-16,77-56 15 0,0 0-15 0,-82 48 16 16,-13-8-16-16,95-40 17 0,0 0-17 0,-93 38 18 15,11-4-18-15,82-34 21 0,0 0-21 0,-81 30 22 16,9-6-22-16,72-24 21 0,0 0-21 0,-67 17 21 0,12-6-21 16,55-11 22-16,0 0-22 0,-47 5 22 15,8-5-22-15,39 0 14 0,0 0-14 0,-30-3 14 0,7-10-14 16,23 13 4-16,0 0-4 0,-18-19 4 0,4-8-4 15,14 27 0-15,0 0 0 0,0-35 0 0,18-5 0 16,0 2-1492-16</inkml:trace>
  <inkml:trace contextRef="#ctx0" brushRef="#br0" timeOffset="26367.6">20803 8350 180 0,'0'0'0'16,"0"0"0"-16,-23 0 0 0,23 0-1 0,0 0 1 16,-23 2 0-16,-7 5 0 0,30-7 0 0,0 0 0 0,-33 7 0 15,-6 6 0-15,39-13 7 0,0 0-7 0,-40 21 8 16,-5 3-8-16,45-24 19 0,0 0-19 0,-42 32 20 15,-2 7-20-15,44-39 18 0,0 0-18 0,-41 49 18 16,6 13-18-16,35-62 25 0,0 0-25 0,-33 71 26 16,-6 5-26-16,39-76 53 0,0 0-53 0,-39 78 53 15,4 2-53-15,35-80 56 0,0 0-56 0,-35 83 56 16,-3 15-56-16,38-98 51 0,0 0-51 0,-38 106 51 16,-3-1-51-16,41-105 47 0,0 0-47 0,-40 113 47 15,1 17-47-15,39-130 40 0,0 0-40 0,-36 130 40 0,-1 8-40 16,37-138 33-16,0 0-33 0,-33 140 33 0,8 0-33 15,25-140 38-15,0 0-38 0,-23 142 38 0,9 4-38 16,14-146 39-16,0 0-39 0,-7 142 39 16,11-11-39-16,-4-131 30 0,0 0-30 0,10 135 31 0,11 2-31 15,-21-137 25-15,0 0-25 0,29 138 26 0,2 1-26 16,-31-139 22-16,0 0-22 0,37 133 22 0,11-14-22 16,-48-119 19-16,0 0-19 0,51 121 20 0,2 9-20 15,-53-130 25-15,0 0-25 0,55 121 26 0,-4-20-26 0,-51-101 25 16,0 0-25-16,53 97 25 0,2 0-25 0,-55-97 23 0,0 0-23 15,61 93 23-15,6-13-23 0,-67-80 25 0,0 0-25 16,69 65 26-16,2-6-26 0,-71-59 20 0,0 0-20 16,68 54 20-16,-4-9-20 0,-64-45 28 0,0 0-28 15,63 36 29-15,10-13-29 0,-73-23 27 0,0 0-27 16,77 17 28-16,4-5-28 0,-81-12 29 0,0 0-29 16,80 2 29-16,-10-4-29 0,-70 2 28 0,0 0-28 0,67-12 28 15,-5-5-28-15,-62 17 21 0,0 0-21 0,64-19 22 16,-3-11-22-16,-61 30 17 0,0 0-17 0,60-31 18 15,-10-10-18-15,-50 41 18 0,0 0-18 0,44-47 19 16,-7-9-19-16,-37 56 17 0,0 0-17 0,32-62 18 16,-6-17-18-16,-26 79 11 0,0 0-11 0,20-82 12 15,-8 3-12-15,-12 79 7 0,0 0-7 0,7-87 8 16,-5-10-8-16,-2 97 4 0,0 0-4 0,-4-97 5 16,-5 0-5-16,9 97 4 0,0 0-4 0,-12-100 4 15,-6-14-4-15,18 114 3 0,0 0-3 0,-16-113 4 0,2-3-4 16,14 116 3-16,0 0-3 0,-12-117 3 0,-4-17-3 15,16 134 2-15,0 0-2 0,-12-135 3 0,1 7-3 16,11 128 3-16,0 0-3 0,-10-128 3 0,-3-5-3 16,13 133 2-16,0 0-2 0,-19-131 3 0,-8-3-3 15,27 134 2-15,0 0-2 0,-33-128 3 0,-8 2-3 16,41 126 3-16,0 0-3 0,-40-128 3 0,-3-9-3 0,43 137 3 16,0 0-3-16,-38-130 4 0,4 13-4 0,34 117 3 15,0 0-3-15,-25-113 4 0,1-1-4 0,24 114 2 16,0 0-2-16,-25-106 2 0,-7 11-2 0,32 95 1 15,0 0-1-15,-31-86 2 0,-10 1-2 0,41 85 0 0,0 0 0 16,-46-80 1-16,-9 2-1 0,55 78 0 16,0 0 0-16,-56-67 1 0,0 10-1 0,56 57 0 15,0 0 0-15,-57-45 0 0,1 7 0 0,56 38-1 0,0 0 1 16,-53-33 0-16,0 3 0 0,53 30-3 0,0 0 3 16,-41-24-3-16,22 5 3 0,19 19-7 0,0 0 7 0,-14-17-7 15,5-7 7-15,0-1-1395 0</inkml:trace>
  <inkml:trace contextRef="#ctx0" brushRef="#br0" timeOffset="38191.8">16152 11167 875 0,'0'0'0'0,"0"0"0"0,0 0 0 15,0 0 0-15,0 0 0 0,0 0 1 0,0 0-1 0,0 0 13 16,0 0-13-16,0 0 13 0,0 0-13 0,0 0 20 15,0 0-20-15,0 0 21 0,0 0-21 0,0 0 19 16,0 0-19-16,0 0 20 0,25 11-20 0,-25-11 11 0,0 0-11 16,33 0 12-16,13-7-12 0,-46 7 10 0,0 0-10 15,51-9 10-15,18 0-10 0,1-3-709 0</inkml:trace>
  <inkml:trace contextRef="#ctx0" brushRef="#br1" timeOffset="41344.05">17030 11174 1099 0,'0'0'0'16,"0"0"0"-16,0 0 0 0,0 0-1 0,0 0 1 16,39-8 0-16,-2 8 0 0,-37 0-1 0,0 0 1 15,44-6 0-15,-1 1 0 0,-43 5-13 0,0 0 13 0,47-5-12 16,13 2 12-16,-60 3-1 0,0 0 1 0,69 1-1 16,10 4 1-16,3 1-743 0</inkml:trace>
  <inkml:trace contextRef="#ctx0" brushRef="#br1" timeOffset="41499.68">18120 11195 1031 0,'0'0'0'0,"0"0"0"0,16 14 0 16,-16-14-6-16,0 0 6 0,25 12-6 0,12-5 6 16,-37-7-11-16,0 0 11 0,53 3-11 0,16-4 11 15,-69 1-2-15,0 0 2 0,74-2-2 0,0 0 2 16,0 2-685-16</inkml:trace>
  <inkml:trace contextRef="#ctx0" brushRef="#br1" timeOffset="41960.09">19507 11065 1300 0,'0'0'0'0,"0"0"0"0,0 0 0 16,0 0 1-16,0 0-1 0,32-2 1 0,36-4-1 15,-68 6 0-15,0 0 0 0,80-4 1 0,-6 11-1 16,-74-7 0-16,0 0 0 0,74 0 0 0,4-16 0 0,-3-1-918 16</inkml:trace>
  <inkml:trace contextRef="#ctx0" brushRef="#br1" timeOffset="42304.5">21795 10904 863 0,'0'0'0'0,"0"0"0"0,0 11 0 16,0-11 5-16,0 0-5 0,8 3 5 0,14-6-5 15,-22 3 0-15,0 0 0 0,40-4 0 0,32-4 0 16,-72 8-11-16,0 0 11 0,83-13-10 0,2-7 10 16,-85 20-49-16,0 0 49 0,86-14-49 0,1 5 49 15,-2 0-506-15</inkml:trace>
  <inkml:trace contextRef="#ctx0" brushRef="#br1" timeOffset="42576.07">23447 10858 169 0,'0'0'0'0,"0"0"0"15,20 1 0-15,-20-1 0 0,0 0 0 0,23-1 0 16,7-6 0-16,0 0-67 0</inkml:trace>
  <inkml:trace contextRef="#ctx0" brushRef="#br1" timeOffset="42725.55">24109 10761 718 0,'0'0'0'0,"9"1"0"0,8 3 0 0,-17-4-35 16,0 0 35-16,34 7-34 0,10 1 34 0,-44-8-46 16,0 0 46-16,49 13-45 0,-8-1 45 0,-1 0-359 15</inkml:trace>
  <inkml:trace contextRef="#ctx0" brushRef="#br1" timeOffset="43309.96">25476 10676 1121 0,'0'0'0'0,"0"0"0"16,0 0 0-16,0 0 1 0,0 0-1 0,0 0 1 16,0 0-1-16,0 0-28 0,0 0 28 0,17 5-28 15,21 5 28-15,0 1-741 0</inkml:trace>
  <inkml:trace contextRef="#ctx1" brushRef="#br1">25099 15164 0,'0'0'0</inkml:trace>
  <inkml:trace contextRef="#ctx0" brushRef="#br1" timeOffset="44168.35">24730 10710 527 0,'0'0'0'0,"0"0"0"15,24-6 0-15,-24 6-1 0,0 0 1 0,16-6 0 0,-5 5 0 16,-11 1-18-16,0 0 18 0,18 0-18 0,19-6 18 16,-4 3-308-16</inkml:trace>
  <inkml:trace contextRef="#ctx0" brushRef="#br1" timeOffset="44302.71">25236 10669 852 0,'0'0'0'0,"0"0"0"0,11 7 0 0,-11-7 19 0,0 0-19 16,8 8 20-16,-1-6-20 0,-7-2 1 16,0 0-1-16,25 2 1 0,28 3-1 0,2 0-610 0</inkml:trace>
  <inkml:trace contextRef="#ctx0" brushRef="#br1" timeOffset="45667.82">16362 9310 684 0,'0'0'0'16,"0"0"0"-16,30 18 0 0,-30-18 1 0,0 0-1 15,35 12 2-15,20 0-2 0,-55-12 11 0,0 0-11 16,56 12 11-16,11 0-11 0,-67-12 14 0,0 0-14 0,73 16 14 15,4-8-14-15,-77-8 21 0,0 0-21 16,83 13 21-16,12 2-21 0,-95-15 14 0,0 0-14 0,96 17 14 16,-14 2-14-16,-82-19 9 0,0 0-9 0,94 21 10 15,15 3-10-15,-109-24 6 0,0 0-6 0,117 25 6 16,-3-1-6-16,-114-24 9 0,0 0-9 0,124 24 10 16,17 4-10-16,-141-28 18 0,0 0-18 0,145 33 18 15,5-9-18-15,-150-24 21 0,0 0-21 0,144 26 22 16,-6 2-22-16,-138-28 21 0,0 0-21 0,141 31 22 15,5-2-22-15,-146-29 20 0,0 0-20 0,156 31 20 0,-1-3-20 16,-155-28 16-16,0 0-16 0,162 28 17 16,4-4-17-16,-166-24 20 0,0 0-20 0,176 29 20 15,9 2-20-15,-185-31 24 0,0 0-24 0,186 33 24 0,-1 0-24 16,-185-33 22-16,0 0-22 0,194 30 22 0,-9 3-22 16,-185-33 25-16,0 0-25 0,182 29 26 0,-6-5-26 15,-176-24 25-15,0 0-25 0,177 23 25 0,-3-4-25 16,-174-19 27-16,0 0-27 0,175 12 28 0,8 0-28 15,-183-12 26-15,0 0-26 0,185 9 27 0,1 1-27 0,-186-10 23 16,0 0-23-16,185 10 23 0,-2 1-23 0,-183-11 23 16,0 0-23-16,175 8 24 0,-6-1-24 0,-169-7 25 15,0 0-25-15,161 11 26 0,-6 4-26 0,-155-15 18 16,0 0-18-16,166 16 19 0,12-9-19 0,-178-7 15 0,0 0-15 16,185 10 16-16,7 6-16 0,-192-16 13 0,0 0-13 15,184 15 13-15,-11-1-13 0,-173-14 9 0,0 0-9 16,160 17 10-16,-17 2-10 0,-143-19 9 0,0 0-9 15,136 23 9-15,-4-6-9 0,-132-17 7 0,0 0-7 16,115 16 7-16,-29-1-7 0,-86-15 6 0,0 0-6 16,81 13 6-16,-3 0-6 0,-78-13 11 0,0 0-11 15,62 11 12-15,-25-8-12 0,-37-3 15 0,0 0-15 0,19 2 15 16,-6-2-15-16,-13 0 18 0,0 0-18 16,7 0 19-16,-7 0-19 0,0 0 18 0,0 0-18 0,10 3 19 15,-10-3-19-15,0 0 18 0,0 0-18 0,0 0 19 16,0 0-19-16,0 0 15 0,0 0-15 0,9 4 16 15,-9-4-16-15,0 0 7 0,0 0-7 0,0 0 7 16,-23 12-7-16,0-3-1368 0</inkml:trace>
  <inkml:trace contextRef="#ctx0" brushRef="#br1" timeOffset="46533.63">22765 10048 718 0,'0'0'0'0,"0"0"0"16,16 19 0-16,-16-19 45 0,0 0-45 0,14 15 46 15,0-3-46-15,-14-12 60 0,0 0-60 0,26 14 61 16,15 9-61-16,-41-23 51 0,0 0-51 0,42 20 52 16,1-4-52-16,-43-16 40 0,0 0-40 0,40 14 40 0,-3 0-40 15,-37-14 43-15,0 0-43 0,30 12 44 16,-12-4-44-16,-18-8 38 0,0 0-38 0,3 13 38 0,-15 7-38 16,12-20 49-16,0 0-49 0,-41 21 49 0,-43-2-49 15,84-19 42-15,0 0-42 0,-104 21 43 0,-20 0-43 16,124-21 27-16,0 0-27 0,-113 29 27 0,30 6-27 15,83-35 16-15,0 0-16 0,-63 27 17 0,29-11-17 16,1 1-1100-16</inkml:trace>
  <inkml:trace contextRef="#ctx0" brushRef="#br1" timeOffset="49934.37">25643 10636 259 0,'0'0'0'0,"0"0"0"0,0 0 0 16,0 0 3-16,0 0-3 0,0 0 4 0,0 0-4 15,0 0 32-15,0 0-32 0,0 0 32 0,18 9-32 16,-18-9 101-16,0 0-101 0,0 0 102 0,14 7-102 16,-14-7 122-16,0 0-122 0,23 10 123 0,11 7-123 0,-34-17 70 15,0 0-70-15,38 21 71 0,-4 2-71 0,-34-23 51 16,0 0-51-16,40 22 51 0,10 4-51 0,-50-26 42 15,0 0-42-15,55 31 42 0,1 2-42 0,-56-33 38 16,0 0-38-16,55 36 39 0,-4 4-39 0,-51-40 36 16,0 0-36-16,56 40 36 0,8-2-36 0,-64-38 28 0,0 0-28 15,76 38 29-15,12-5-29 0,-88-33 24 0,0 0-24 16,90 36 24-16,-6 1-24 0,-84-37 19 0,0 0-19 16,78 39 19-16,1 3-19 0,-79-42 21 0,0 0-21 0,82 42 22 15,-3 9-22-15,-79-51 22 0,0 0-22 0,81 52 23 16,0 0-23-16,-81-52 20 0,0 0-20 0,85 49 21 15,8-9-21-15,-93-40 19 0,0 0-19 0,94 38 20 16,-6-2-20-16,-88-36 18 0,0 0-18 0,85 33 19 16,-4 0-19-16,-81-33 15 0,0 0-15 0,77 34 16 15,3 4-16-15,-80-38 13 0,0 0-13 0,72 37 14 16,-10-6-14-16,-62-31 11 0,0 0-11 0,53 29 12 16,-6 2-12-16,-47-31 9 0,0 0-9 0,45 28 9 15,-3-4-9-15,-42-24 7 0,0 0-7 0,46 25 7 16,7-6-7-16,-53-19 7 0,0 0-7 0,42 14 7 0,-16-6-7 15,-26-8 7-15,0 0-7 0,16 7 7 0,-5 0-7 16,-11-7 3-16,0 0-3 0,7 7 3 0,-7-7-3 16,0 0 0-16,0 0 0 0,9 10 0 0,-9-10 0 15,0 0-1252-15</inkml:trace>
  <inkml:trace contextRef="#ctx0" brushRef="#br1" timeOffset="50938.1">28212 12107 707 0,'0'0'0'0,"0"0"0"0,7 0 0 0,-7 0-4 16,0 0 4-16,0 0-4 0,9 0 4 0,-9 0-7 15,0 0 7-15,0 0-7 0,8 0 7 0,-8 0-12 0,0 0 12 16,11-3-11-16,3-3 11 0,-14 6-9 0,0 0 9 16,18-12-8-16,1-5 8 0,-19 17-2 0,0 0 2 15,19-19-1-15,1 0 1 0,-20 19 4 0,0 0-4 16,23-23 4-16,5-4-4 0,-28 27 37 0,0 0-37 0,34-33 37 15,4-9-37-15,-38 42 58 0,0 0-58 0,50-48 59 16,11-2-59-16,-61 50 62 0,0 0-62 0,71-58 63 16,0 7-63-16,-71 51 49 0,0 0-49 0,70-49 50 15,-6 4-50-15,-64 45 44 0,0 0-44 0,56-45 45 16,-7-7-45-16,-49 52 39 0,0 0-39 0,48-60 39 16,7-13-39-16,-55 73 32 0,0 0-32 0,60-73 33 15,1 4-33-15,-61 69 26 0,0 0-26 0,59-67 27 16,-10 3-27-16,-49 64 20 0,0 0-20 0,49-73 21 15,3-8-21-15,-52 81 18 0,0 0-18 0,54-82 19 0,1 11-19 16,-55 71 15-16,0 0-15 0,51-71 16 0,0 0-16 16,-51 71 11-16,0 0-11 0,46-76 11 0,-7-10-11 15,-39 86 6-15,0 0-6 0,39-85 6 0,3 5-6 16,-42 80 7-16,0 0-7 0,42-83 7 0,6-7-7 16,-48 90 6-16,0 0-6 0,57-92 7 0,4 1-7 15,-61 91 7-15,0 0-7 0,64-89 7 0,-1 8-7 16,-63 81 6-16,0 0-6 0,57-85 6 0,-10-5-6 0,-47 90 6 15,0 0-6-15,46-88 6 0,-2 12-6 0,-44 76 6 16,0 0-6-16,39-73 7 0,-2 1-7 0,-37 72 6 16,0 0-6-16,37-77 7 0,4 0-7 0,-41 77 2 15,0 0-2-15,40-73 2 0,3 14-2 0,-43 59 0 0,0 0 0 16,40-48 0-16,-1 6 0 0,-39 42-1 16,0 0 1-16,34-36 0 0,-4-1 0 0,-30 37 0 0,0 0 0 15,21-32 0-15,-9 4 0 0,-12 28 0 0,0 0 0 16,7-24 1-16,-3 3-1 0,-4 21 0 0,0 0 0 15,-2-12 1-15,-5 0-1 0,7 12 0 0,0 0 0 16,-6-7 1-16,6 7-1 0,0 0 0 0,0 0 0 16,0 0 0-16,0 0 0 0,0 0-3 0,0 0 3 0,0 0-2 15,0 7 2-15,0 1-1129 0</inkml:trace>
  <inkml:trace contextRef="#ctx0" brushRef="#br1" timeOffset="51517.46">30739 8495 785 0,'0'0'0'0,"0"0"0"0,7-8 0 16,-7 8 0-16,0 0 0 0,0 0 0 0,0 0 0 16,0 0 0-16,0 0 0 0,0 0 1 0,9 0-1 15,-9 0 3-15,0 0-3 0,0 0 4 0,0 0-4 16,0 0 7-16,0 0-7 0,7 8 7 0,-3 1-7 15,-4-9 15-15,0 0-15 0,3 16 16 0,1 8-16 16,-4-24 35-16,0 0-35 0,9 33 36 0,8 6-36 0,-17-39 47 16,0 0-47-16,23 49 47 0,12 11-47 0,-35-60 46 15,0 0-46-15,43 61 46 0,6 0-46 0,-49-61 38 0,0 0-38 16,50 57 38-16,-3 3-38 0,-47-60 35 0,0 0-35 16,44 68 36-16,0 10-36 0,-44-78 30 0,0 0-30 15,53 76 31-15,11-4-31 0,-64-72 33 0,0 0-33 16,70 77 34-16,3 6-34 0,-73-83 25 0,0 0-25 0,74 95 25 15,-4 5-25-15,-70-100 24 0,0 0-24 0,74 108 24 16,13 9-24-16,-87-117 24 0,0 0-24 0,88 120 24 16,-3 4-24-16,-85-124 17 0,0 0-17 0,77 121 17 15,-3-3-17-15,-74-118 14 0,0 0-14 0,73 109 14 16,-3-9-14-16,-70-100 12 0,0 0-12 0,71 94 12 16,-6-1-12-16,-65-93 9 0,0 0-9 0,62 92 10 15,-6 2-10-15,-56-94 8 0,0 0-8 0,58 88 9 16,4-10-9-16,-62-78 9 0,0 0-9 0,65 74 10 15,6 13-10-15,-71-87 8 0,0 0-8 0,69 86 8 16,-11-6-8-16,-58-80 11 0,0 0-11 0,48 72 11 0,-13-11-11 16,-35-61 12-16,0 0-12 0,26 43 13 0,-6-12-13 15,-20-31 13-15,0 0-13 0,12 28 14 0,-1-4-14 16,-11-24 11-16,0 0-11 0,10 23 11 0,3-1-11 16,-13-22 8-16,0 0-8 0,14 25 9 0,2 0-9 15,-16-25 5-15,0 0-5 0,17 23 6 0,1-4-6 16,-18-19 1-16,0 0-1 0,18 21 1 0,1 6-1 15,0 1-1290-15</inkml:trace>
  <inkml:trace contextRef="#ctx0" brushRef="#br1" timeOffset="51767.08">32983 11839 846 0,'0'0'0'0,"0"0"21"0,0 0-21 16,19-47 22-16,11-14-22 0,-30 61 9 0,0 0-9 15,41-67 10-15,14-2-10 0,-55 69 8 0,0 0-8 0,60-90 9 16,3-28-9-16,-63 118 27 0,0 0-27 0,62-130 27 16,-8-10-27-16,-54 140 34 0,0 0-34 0,55-142 34 15,-2-7-34-15,-53 149 45 0,0 0-45 0,58-161 46 16,2-6-1-16,212-430-45 15</inkml:trace>
  <inkml:trace contextRef="#ctx0" brushRef="#br1" timeOffset="54216.62">25045 15052 2588 0,'0'0'0'0,"0"0"0"0,0 0 0 16,0 0-12-16,0 0 12 0,0 0-12 0,0 0 12 0,0 0-16 16,0 0 16-16,0 0-16 0,8 42 16 0,-8-42-33 15,0 0 33-15,0 48-32 0,-15 27 32 0,15-75-65 16,0 0 65-16,-15 81-64 0,-1 0 64 0,16-81-57 0,0 0 57 15,-11 68-56-15,4-23 56 0,7-45-38 0,0 0 38 16,-4 31-38-16,4-7 38 0,0-24-26 0,0 0 26 16,2 18-26-16,0-8 26 0,-2-10-20 0,0 0 20 15,0 0-19-15,-5-7 19 0,5 7-12 0,0 0 12 16,-4-22-12-16,-1-13 12 0,5 35-6 0,0 0 6 0,-5-52-6 16,1-29 6-16,4 81-3 0,0 0 3 0,2-87-2 15,1 9 2-15,-3 78-1 0,0 0 1 0,9-67-1 16,-2 15 1-16,-7 52 0 0,0 0 0 0,13-35 0 15,-1 18 0-15,-12 17 4 0,0 0-4 0,18-3 4 16,5 9-4-16,-23-6 10 0,0 0-10 0,31 18 11 16,10 9-11-16,-41-27 16 0,0 0-16 0,40 35 17 15,-11 7-17-15,-29-42 22 0,0 0-22 0,26 53 22 16,-3 15-22-16,-23-68 28 0,0 0-28 0,23 67 29 16,-2-11-29-16,-21-56 28 0,0 0-28 0,14 38 28 0,-1-18-28 15,-13-20 27-15,0 0-27 0,21 0 27 0,19-22-27 16,-40 22 21-16,0 0-21 0,48-43 22 0,7-21-22 15,-55 64 21-15,0 0-21 0,53-71 22 0,-11 5-22 16,-42 66 19-16,0 0-19 0,33-66 20 0,-19 4-20 16,-14 62 18-16,0 0-18 0,6-61 19 0,-12 1-19 15,6 60 13-15,0 0-13 0,0-57 14 0,9 8-14 16,-9 49 5-16,0 0-5 0,11-36 5 0,-1 19-5 0,1-1-1806 16</inkml:trace>
  <inkml:trace contextRef="#ctx0" brushRef="#br1" timeOffset="54632.51">25832 15399 1849 0,'0'0'0'0,"0"6"0"0,0 10 0 16,0-16 24-16,0 0-24 0,0 14 24 0,0-7-24 16,0-7 51-16,0 0-51 0,0 0 52 0,7 0-52 0,-7 0 0 15,0 0 0-15,14-9 1 0,13-10-1 0,-27 19-33 16,0 0 33-16,33-24-33 0,6-2 33 0,0 0-1392 15</inkml:trace>
  <inkml:trace contextRef="#ctx0" brushRef="#br1" timeOffset="54840.71">26467 15094 2375 0,'0'0'0'0,"2"-7"0"16,3-14 0-16,1 0-1722 0</inkml:trace>
  <inkml:trace contextRef="#ctx0" brushRef="#br1" timeOffset="55150.61">26460 15013 1446 0,'0'0'0'0,"-2"5"0"16,-1 10 0-16,3-15 9 0,0 0-9 0,-9 25 9 0,-5 9-9 15,14-34 10-15,0 0-10 0,-20 47 10 0,-2 19-10 16,22-66 28-16,0 0-28 0,-25 69 28 0,4 2-28 16,21-71 26-16,0 0-26 0,-16 66 27 0,5-13-27 15,11-53 30-15,0 0-30 0,-9 40 31 0,6-17-31 16,3-23 30-16,0 0-30 0,0 13 31 0,2-4-31 16,-2-9 23-16,0 0-23 0,0 0 24 0,3-5-24 0,-3 5 21 15,0 0-21-15,5-24 21 0,4-23-21 0,-9 47 21 16,0 0-21-16,13-66 21 0,6-24-21 0,-19 90 21 15,0 0-21-15,25-90 22 0,5 9-22 0,-30 81 22 0,0 0-22 16,31-75 23-16,-1 6-23 0,-30 69 20 0,0 0-20 16,29-62 21-16,-1 12-21 0,-28 50 26 0,0 0-26 15,18-37 27-15,-6 20-27 0,-12 17 37 0,0 0-37 16,18 9 37-16,13 31-37 0,-31-40 42 0,0 0-42 16,34 51 43-16,-4 7-43 0,-30-58 39 0,0 0-39 15,21 58 40-15,-9 8-40 0,-12-66 23 0,0 0-23 16,9 76 24-16,-2 16-24 0,-7-92 14 0,0 0-14 0,11 92 14 15,6-14-14-15,1-2-1696 0</inkml:trace>
  <inkml:trace contextRef="#ctx0" brushRef="#br1" timeOffset="55321.78">26460 15399 1815 0,'0'0'0'0,"0"0"0"0,11 12 0 16,-11-12 22-16,0 0-22 0,17 3 23 0,10-12-23 16,-27 9 39-16,0 0-39 0,37-15 40 0,7-4-40 15,-44 19 0-15,0 0 0 0,51-26 0 0,6-9 0 16,-1 1-1395-16</inkml:trace>
  <inkml:trace contextRef="#ctx0" brushRef="#br1" timeOffset="55562.13">27451 15343 2398 0,'0'0'0'0,"0"0"0"15,0 0 0-15,0 0-1739 0</inkml:trace>
  <inkml:trace contextRef="#ctx0" brushRef="#br1" timeOffset="55666.99">27444 15336 1468 0,'0'0'0'0,"0"0"0"16,0 0 0-16,0 0 0 0,0 0 0 0,0 0 1 15,0 0-1-15,0 0-1 0,0 0 1 0,22 5 0 16,-8-5 0-16,-14 0 17 0,0 0-17 0,23 0 17 0,8-1-17 15,-31 1 27-15,0 0-27 0,34-4 28 0,-8 4-28 16,-26 0 33-16,0 0-33 0,18 4 34 0,-9-1-34 16,0 1-1158-16</inkml:trace>
  <inkml:trace contextRef="#ctx0" brushRef="#br1" timeOffset="55802.55">27423 15565 1379 0,'0'0'0'0,"0"0"0"0,20 0 0 0,-20 0-1 15,0 0 1-15,30-6 0 0,21-9 0 0,-51 15 0 16,0 0 0-16,63-31 0 0,8-9 0 0,-71 40 16 16,0 0-16-16,69-45 16 0,-4 3-16 0,0 1-998 15</inkml:trace>
  <inkml:trace contextRef="#ctx0" brushRef="#br1" timeOffset="56027.8">28198 15248 2420 0,'0'0'0'0,"-8"-12"0"0,-9-19 0 16,-3 0-1755-16</inkml:trace>
  <inkml:trace contextRef="#ctx0" brushRef="#br1" timeOffset="56317.92">28136 15094 1793 0,'0'0'0'0,"0"0"0"0,0 0 0 15,0 0 106-15,0 0-106 0,5-7 107 0,-5 7-107 16,0 0 195-16,0 0-195 0,16 9 195 0,16 11-195 16,-32-20 20-16,0 0-20 0,39 32 20 0,-6 4-20 15,-33-36 0-15,0 0 0 0,23 47 0 0,-7 13 0 0,-16-60-2 16,0 0 2-16,7 64-1 0,-11-7 1 0,4-57-4 15,0 0 4-15,-10 47-3 0,-8-14 3 0,18-33-4 16,0 0 4-16,-16 17-4 0,7-12 4 0,9-5-4 16,0 0 4-16,-1-6-3 0,4-22 3 0,-3 28-3 0,0 0 3 15,9-45-2-15,9-26 2 0,-18 71-3 0,0 0 3 16,23-78-2-16,7 2 2 0,-30 76-1 0,0 0 1 16,31-64-1-16,1 17 1 0,-32 47 0 0,0 0 0 15,30-33 0-15,-3 12 0 0,-27 21 0 0,0 0 0 16,31-6 0-16,8 11 0 0,-39-5 0 0,0 0 0 0,44 19 1 15,11 15-1-15,-55-34 0 0,0 0 0 0,47 52 1 16,-15 21-1-16,-32-73 1 0,0 0-1 0,16 81 1 16,-12 6-1-16,-4-87 0 0,0 0 0 0,-4 85 1 15,-3-9-1-15,2 2-1743 0</inkml:trace>
  <inkml:trace contextRef="#ctx0" brushRef="#br1" timeOffset="57183.86">29028 15613 1278 0,'0'0'0'15,"0"0"0"-15,-17 19 0 0,17-19 8 0,0 0-8 0,-14 28 9 16,-4 17-9-16,18-45 30 0,0 0-30 0,-9 50 31 16,7 5-31-16,2-55 31 0,0 0-31 0,2 40 32 15,2-16-32-15,-4-24 20 0,0 0-20 0,14 21 20 16,16 7-20-16,-30-28 12 0,0 0-12 0,37 21 12 16,2-14-12-16,-39-7 22 0,0 0-22 0,38-11 22 15,-1-18-22-15,-37 29 25 0,0 0-25 0,29-45 26 16,-12-18-26-16,-17 63 28 0,0 0-28 0,6-62 29 15,-12 3-29-15,6 59 28 0,0 0-28 0,-17-48 29 16,-12 10-29-16,29 38 24 0,0 0-24 0,-35-24 24 0,-2 17-24 16,37 7 10-16,0 0-10 0,-30 7 10 0,12 13-10 15,1-2-1260-15</inkml:trace>
  <inkml:trace contextRef="#ctx0" brushRef="#br1" timeOffset="57800.5">29810 15255 2319 0,'0'0'0'0,"0"-11"0"16,1-20 0-16,-1 31-2 0,0 0 2 0,4-39-2 16,0-5 2-16,-4 44-54 0,0 0 54 0,1-36-53 15,-6 12 53-15,5 24-48 0,0 0 48 0,-12-16-47 16,-11 7 47-16,23 9-45 0,0 0 45 0,-32 0-45 16,-14 11 45-16,46-11-28 0,0 0 28 0,-51 15-28 15,-2 6 28-15,53-21-6 0,0 0 6 0,-48 31-6 16,15 14 6-16,33-45-1 0,0 0 1 0,-23 57 0 15,4 9 0-15,19-66 0 0,0 0 0 0,-2 69 0 0,23-6 0 16,-21-63 0-16,0 0 0 0,42 50 0 16,29-10 0-16,-71-40 0 0,0 0 0 0,76 36 1 0,-6 0-1 15,-70-36 0-15,0 0 0 0,51 44 1 0,-19 4-1 16,-32-48 0-16,0 0 0 0,9 52 0 0,-25 2 0 16,16-54-1-16,0 0 1 0,-35 52-1 0,-16-13 1 15,51-39-3-15,0 0 3 0,-64 28-3 0,-8-14 3 16,72-14-11-16,0 0 11 0,-65-2-11 0,21-17 11 15,44 19-28-15,0 0 28 0,-27-36-28 0,24-23 28 16,3 59-30-16,0 0 30 0,17-62-30 0,20-2 30 16,-37 64-22-16,0 0 22 0,53-54-22 0,7 14 22 0,-60 40-20 15,0 0 20-15,62-27-20 0,0 9 20 0,-62 18-9 0,0 0 9 16,51-10-9-16,-14 6 9 0,-37 4-4 0,0 0 4 16,40 6-4-16,15 6 4 0,-55-12-2 0,0 0 2 15,46 10-1-15,-21-6 1 0,-25-4 0 0,0 0 0 16,15 12 0-16,-2 15 0 0,-13-27 1 0,0 0-1 15,10 33 1-15,-8-2-1 0,-2-31 1 0,0 0-1 0,2 21 1 16,3-9-1-16,-5-12 0 0,0 0 0 16,13-5 1-16,9-11-1 0,1 1-1217 0</inkml:trace>
  <inkml:trace contextRef="#ctx0" brushRef="#br1" timeOffset="57918.38">30163 15262 1513 0,'0'0'0'0,"-4"-11"0"15,-8-20 0-15,12 31 0 0,0 0 0 0,-14-34 1 16,-1 4-1-16,15 30-1 0,0 0 1 0,-10-21-1 15,3 8 1-15,7 13-2 0,0 0 2 0,0-11-2 16,5 4 2-16,-5 7-16 0,0 0 16 0,7-1-16 0,4-1 16 16,-1 0-1047-16</inkml:trace>
  <inkml:trace contextRef="#ctx0" brushRef="#br1" timeOffset="58038.75">30415 15350 1815 0,'0'0'0'0,"-9"9"0"0,-16 17 0 0,1 0-1302 16</inkml:trace>
  <inkml:trace contextRef="#ctx0" brushRef="#br1" timeOffset="58250.41">30302 15475 1267 0,'0'0'0'0,"0"8"0"0,0 17 0 0,0-25 0 16,0 0 0-16,-2 29 0 0,-5 6 0 0,7-35-2 16,0 0 2-16,-5 34-2 0,-2 1 2 0,7-35 12 0,0 0-12 15,-2 36 13-15,2 0-13 0,0-36 27 0,0 0-27 16,5 21 27-16,2-28-27 0,-7 7 37 0,0 0-37 15,13-22 38-15,11-13-38 0,-24 35 40 0,0 0-40 16,30-38 41-16,2 0-41 0,-32 38 40 0,0 0-40 0,35-33 41 16,4 7-41-16,-39 26 28 0,0 0-28 0,32-19 28 15,-16 11-28-15,-16 8 21 0,0 0-21 0,17 0 22 16,12 15-22-16,-29-15 16 0,0 0-16 0,26 24 17 16,2 9-17-16,-28-33 20 0,0 0-20 0,29 43 20 15,1 15-20-15,-30-58 13 0,0 0-13 0,28 50 13 16,-5-24-13-16,0 3-1273 0</inkml:trace>
  <inkml:trace contextRef="#ctx0" brushRef="#br1" timeOffset="58750.55">31288 15039 1435 0,'0'0'0'0,"0"0"0"0,-20 6 0 0,20-6 26 15,0 0-26-15,-21 16 27 0,-7 10-27 0,28-26 42 16,0 0-42-16,-28 38 43 0,3 16-43 0,25-54 33 16,0 0-33-16,-17 65 34 0,8 13-34 0,9-78 26 0,0 0-26 15,1 80 27-15,8-11-27 0,-9-69 25 16,0 0-25-16,14 61 26 0,4-1-26 0,-18-60 20 0,0 0-20 15,18 51 21-15,-4-17-21 0,-14-34 15 0,0 0-15 16,16 24 16-16,5-12-16 0,-21-12 13 0,0 0-13 0,37-6 13 16,21-20-13-16,-58 26 11 0,0 0-11 0,62-37 11 15,-2-6-11-15,-60 43 8 0,0 0-8 0,46-52 9 16,-18-10-9-16,-28 62 8 0,0 0-8 0,12-76 8 16,-12-13-8-16,0 89 9 0,0 0-9 0,-14-83 10 15,-14 18-10-15,28 65 10 0,0 0-10 0,-41-47 11 16,-12 21-11-16,53 26 16 0,0 0-16 0,-58-11 16 15,2 15-16-15,56-4 19 0,0 0-19 0,-53 16 19 16,5 9-19-16,48-25 21 0,0 0-21 0,-37 30 21 16,12 3-21-16,25-33 27 0,0 0-27 0,-7 33 28 15,18-2-28-15,-11-31 27 0,0 0-27 0,39 29 27 0,38 4-27 16,-77-33 19-16,0 0-19 0,92 26 19 0,5-14-19 16,-97-12 14-16,0 0-14 0,95 2 14 0,-5-7-14 15,-90 5 5-15,0 0-5 0,81-19 5 0,-15-14-5 16,-1 0-1616-16</inkml:trace>
  <inkml:trace contextRef="#ctx0" brushRef="#br1" timeOffset="59000.44">32180 15904 2286 0,'0'0'0'0,"0"0"0"16,0 0 0-16,0 0-1655 0</inkml:trace>
  <inkml:trace contextRef="#ctx0" brushRef="#br1" timeOffset="59085.11">32145 15871 2006 0,'0'0'0'0,"0"0"0"15,-16 5 0-15,-1 2-1445 0</inkml:trace>
  <inkml:trace contextRef="#ctx0" brushRef="#br1" timeOffset="59358.14">31992 15798 1446 0,'0'0'0'0,"0"0"0"15,-13-17 0-15,13 17 51 0,0 0-51 0,-10-14 52 0,-3 2-52 16,13 12 107-16,0 0-107 0,-17-3 108 0,-6 3-108 15,23 0 61-15,0 0-61 0,-25 12 62 0,0 14-62 16,25-26 25-16,0 0-25 0,-26 33 26 0,3 5-26 16,23-38 15-16,0 0-15 0,-16 34 16 0,11-11-16 15,5-23 7-15,0 0-7 0,0 15 7 0,5-6-7 0,-5-9 3 16,0 0-3-16,9 7 3 0,3-2-3 0,-12-5 1 16,0 0-1-16,29 3 2 0,18-1-2 0,-47-2-1 15,0 0 1-15,53-5 0 0,-9-12 0 0,-44 17-2 16,0 0 2-16,35-23-2 0,-8-4 2 0,-27 27-1 15,0 0 1-15,19-23 0 0,-6 13 0 0,-13 10 1 0,0 0-1 16,10 0 2-16,-3 10-2 0,-7-10 6 0,0 0-6 0,9 19 7 16,3 9-7-16,-12-28 16 0,0 0-16 15,23 26 16-15,20-4-16 0,-43-22 16 0,0 0-16 0,56 19 17 16,9-1-17-16,-65-18 8 0,0 0-8 0,71 1 9 16,-2-18-9-16,-69 17 1 0,0 0-1 0,0 0-1504 15</inkml:trace>
  <inkml:trace contextRef="#ctx0" brushRef="#br1" timeOffset="76115.25">23047 9579 2420 0,'0'0'0'0,"0"0"0"0,0 0 0 0,0 0-1755 0</inkml:trace>
  <inkml:trace contextRef="#ctx0" brushRef="#br1" timeOffset="76161.12">22983 9558 2465 0,'0'0'0'15,"0"0"0"-15,0 0 0 0,0 0-1789 0</inkml:trace>
  <inkml:trace contextRef="#ctx0" brushRef="#br1" timeOffset="76184.12">22927 9551 2476 0,'0'0'0'16,"0"0"0"-16,0 0 0 0,0 0-1797 0</inkml:trace>
  <inkml:trace contextRef="#ctx0" brushRef="#br1" timeOffset="76208.95">22927 9558 2409 0,'0'0'0'0,"0"0"0"16,0 0 0-16,0 0-1747 0</inkml:trace>
  <inkml:trace contextRef="#ctx0" brushRef="#br1" timeOffset="76234.89">22920 9606 2454 0,'0'0'0'0,"0"0"0"15,12 21 0-15,1-2-1781 0</inkml:trace>
  <inkml:trace contextRef="#ctx0" brushRef="#br1" timeOffset="76283.75">22908 9627 2465 0,'0'0'0'0,"0"0"0"15,-7 9 0-15,1-1-1789 0</inkml:trace>
  <inkml:trace contextRef="#ctx0" brushRef="#br1" timeOffset="76306.7">22835 9606 2431 0,'0'0'0'0,"0"0"0"16,7 2 0-16,0 0-1764 0</inkml:trace>
  <inkml:trace contextRef="#ctx0" brushRef="#br1" timeOffset="76329.64">22849 9565 2443 0,'0'0'0'0,"0"0"0"0,0 0 0 16,0 0-1773-16</inkml:trace>
  <inkml:trace contextRef="#ctx0" brushRef="#br1" timeOffset="76371.52">22821 9537 2465 0,'0'0'0'0,"0"0"0"0,0 0 0 15,0 0-1789-15</inkml:trace>
  <inkml:trace contextRef="#ctx0" brushRef="#br1" timeOffset="76416.39">22814 9509 2476 0,'0'0'0'0,"0"0"0"0,4-12 0 15,-1-3-1797-15</inkml:trace>
  <inkml:trace contextRef="#ctx0" brushRef="#br1" timeOffset="76425.38">22800 9461 2465 0,'0'0'0'0,"0"0"0"0,0 0 0 16,0 0-1789-16</inkml:trace>
  <inkml:trace contextRef="#ctx0" brushRef="#br1" timeOffset="76445.33">22821 9449 2465 0,'0'0'0'0,"0"0"0"0,0 0 0 0,0 0-1789 16</inkml:trace>
  <inkml:trace contextRef="#ctx0" brushRef="#br1" timeOffset="76483.32">22814 9449 2431 0,'0'0'0'0,"0"0"0"0,0 0 0 0,0 0-1764 0</inkml:trace>
  <inkml:trace contextRef="#ctx0" brushRef="#br1" timeOffset="76521.22">22835 9413 2420 0,'0'0'0'16,"0"0"0"-16,-5-7 0 0,1 1-1755 0</inkml:trace>
  <inkml:trace contextRef="#ctx0" brushRef="#br1" timeOffset="77084.09">22800 9380 2431 0,'0'0'0'16,"0"0"0"-16,0 0 0 0,0 0 147 0,0 0-147 16,0 0 147-16,0 0-147 0,0 0 217 0,0 0-217 15,0 0 218-15,0-9-218 0,0 9-53 0,0 0 53 0,0 0-52 16,0 0 52-16,0 0-207 0,0 0 207 0,0 0-206 16,-5-7 206-16,5 7-145 0,0 0 145 0,-16-3-145 15,-5 6 145-15,21-3-98 0,0 0 98 0,-25 7-97 16,6 3 97-16,19-10-37 0,0 0 37 0,-22 16-37 15,1 5 37-15,21-21-18 0,0 0 18 0,-21 26-18 16,3 0 18-16,18-26-7 0,0 0 7 0,-14 31-6 16,0 7 6-16,14-38-2 0,0 0 2 0,-12 43-1 15,1 0 1-15,11-43-1 0,0 0 1 0,-9 42 0 16,-1-1 0-16,10-41 0 0,0 0 0 0,-12 39 0 0,-1-5 0 16,13-34 0-16,0 0 0 0,-12 35 0 0,1 1 0 15,11-36 0-15,0 0 0 0,-9 40 0 0,4 10 0 16,5-50 0-16,0 0 0 0,0 47 0 0,2-11 0 15,-2-36 0-15,0 0 0 0,2 30 0 0,-1-6 0 16,-1-24-1-16,0 0 1 0,2 19 0 0,0 3 0 16,-2-22-1-16,0 0 1 0,2 19 0 0,0-10 0 0,-2-9-1 15,0 0 1-15,0 7-1 0,-4 2 1 16,4-9-1-16,0 0 1 0,-4 12-1 0,-1 3 1 0,5-15-1 16,0 0 1-16,-3 16 0 0,-3-8 0 0,6-8 0 15,0 0 0-15,0 0 0 0,-3 9 0 0,3-9 0 16,0 0 0-16,0 0 0 0,-16-9 0 0,16 9 0 0,0 0 0 15,-14-12 0-15,-2-8 0 0,16 20 0 0,0 0 0 16,-16-19 0-16,6 1 0 0,10 18 0 0,0 0 0 16,-8-12 1-16,3 2-1 0,5 10 1 0,0 0-1 15,-3-7 2-15,3 7-2 0,0 0 2 0,0 0-2 16,-7 0 3-16,1 7-3 0,6-7 6 0,0 0-6 0,-9 10 6 16,1 1-6-16,8-11 8 0,0 0-8 0,-6 12 8 15,3-2-8-15,3-10 10 0,0 0-10 0,-2 9 11 16,2-9-11-16,0 0 14 0,0 0-14 0,-3 5 14 15,3-5-14-15,0 0 13 0,0 0-13 0,0 0 14 16,24-5-14-16,-24 5 14 0,0 0-14 0,30-12 14 16,7-1-14-16,-37 13 12 0,0 0-12 0,34-6 13 15,-2-3-13-15,-32 9 1 0,0 0-1 0,33-14 2 16,9-8-2-16,-1 1-1584 0</inkml:trace>
  <inkml:trace contextRef="#ctx0" brushRef="#br1" timeOffset="77119.98">22708 9994 1625 0,'0'0'0'0,"0"0"0"15,14 2 0-15,1 1-1159 0</inkml:trace>
  <inkml:trace contextRef="#ctx0" brushRef="#br1" timeOffset="77127.35">22795 9909 1479 0,'0'0'0'0</inkml:trace>
  <inkml:trace contextRef="#ctx0" brushRef="#br1" timeOffset="79135.34">22821 9345 852 0,'0'0'0'16,"0"0"0"-16,0 0 0 0,0 0 7 0,0 0-7 15,0 0 7-15,0 0-7 0,0 0 34 0,0 0-34 16,0 0 34-16,0 0-34 0,0 0 38 0,0 0-38 15,-9 19 38-15,-15-7-38 0,24-12 22 0,0 0-22 16,-30 17 22-16,-4 3-22 0,34-20 11 0,0 0-11 0,-33 17 12 16,-4 5-12-16,37-22 9 0,0 0-9 0,-29 18 10 15,10-6-10-15,19-12 11 0,0 0-11 0,-16 8 11 16,7-1-11-16,9-7 12 0,0 0-12 0,0 0 13 16,-7 4-13-16,7-4 13 0,0 0-13 0,0 0 14 15,18-16-14-15,-18 16 13 0,0 0-13 0,23-17 13 16,9-6-13-16,-32 23 10 0,0 0-10 0,35-20 10 0,-3 4-10 15,-32 16 14-15,0 0-14 0,37-9 14 0,10-3-14 16,-47 12 24-16,0 0-24 0,44-7 24 0,-15 6-24 16,-29 1 30-16,0 0-30 0,19 5 31 0,0 10-31 15,-19-15 32-15,0 0-32 0,20 19 33 0,3 14-33 16,-23-33 33-16,0 0-33 0,21 38 33 0,-3 0-33 16,-18-38 27-16,0 0-27 0,15 37 28 0,1-4-28 15,-16-33 18-15,0 0-18 0,14 24 19 0,-3-10-19 0,-11-14 13 16,0 0-13-16,19-2 14 0,17-17-14 0,-1 0-1143 15</inkml:trace>
  <inkml:trace contextRef="#ctx0" brushRef="#br1" timeOffset="80001.95">21747 9068 729 0,'0'0'0'16,"0"0"0"-16,0 0 0 0,0 0 20 0,0 0-20 15,-21 9 21-15,1 6-21 0,20-15 28 0,0 0-28 0,-28 30 28 16,-4 10-28-16,32-40 37 0,0 0-37 16,-30 48 38-16,-1 0-38 0,31-48 29 15,0 0-29-15,-23 58 29 0,10 6-29 0,13-64 23 0,0 0-23 0,-5 62 24 16,10 5-24-16,-5-67 19 0,0 0-19 0,16 61 19 0,9-13-19 15,-25-48 15-15,0 0-15 0,26 30 16 0,-3-11-16 16,-23-19 15-16,0 0-15 0,29 5 15 0,9-14-15 16,-38 9 15-16,0 0-15 0,41-20 15 0,-6-17-15 15,-35 37 15-15,0 0-15 0,28-48 15 0,-12-13-15 16,-16 61 22-16,0 0-22 0,6-60 22 0,-12-1-22 16,6 61 28-16,0 0-28 0,-16-55 29 0,-10 5-29 15,26 50 28-15,0 0-28 0,-30-47 28 0,0 9-28 16,30 38 35-16,0 0-35 0,-26-28 35 0,3 11-35 0,23 17 34 15,0 0-34-15,-25-4 35 0,0 4-35 0,25 0 31 16,0 0-31-16,-28 9 32 0,7 0-32 0,21-9 26 16,0 0-26-16,-14 10 26 0,10 4-26 0,4-14 20 15,0 0-20-15,6 19 20 0,16 5-20 0,-22-24 16 16,0 0-16-16,39 24 17 0,11-8-17 0,-50-16 13 16,0 0-13-16,63 9 14 0,18-8-14 0,-81-1 7 0,0 0-7 15,78-1 7-15,-2-3-7 0,-76 4 0 0,0 0 0 16,54 0 0-16,-25-3 0 0,1 1-1208 0</inkml:trace>
  <inkml:trace contextRef="#ctx0" brushRef="#br1" timeOffset="80534.77">22077 9849 415 0,'0'0'0'0,"0"0"0"0,0 0 0 15,0 0 28-15,0 0-28 0,0-16 28 0,0-5-28 0,0 21 12 16,0 0-12-16,0-24 12 0,0 12-12 0,0 12 55 16,0 0-55-16,0-12 55 0,-5 0-55 0,5 12 71 15,0 0-71-15,-6-11 72 0,-3 6-72 0,9 5 64 16,0 0-64-16,-17 4 64 0,-17 9-64 0,34-13 55 0,0 0-55 16,-40 23 56-16,-3 1-56 0,43-24 48 0,0 0-48 15,-37 26 49-15,14-2-49 0,23-24 37 0,0 0-37 16,-12 23 38-16,5-8-38 0,7-15 29 0,0 0-29 15,0 13 29-15,7-3-29 0,-7-10 26 0,0 0-26 16,14 5 27-16,21-5-27 0,-35 0 18 0,0 0-18 16,37-5 18-16,6-9-18 0,-43 14 16 0,0 0-16 15,35-12 17-15,-14 3-17 0,-21 9 12 0,0 0-12 0,13-8 13 16,1-4-13-16,-14 12 20 0,0 0-20 0,14-11 21 16,-9 8-21-16,-5 3 32 0,0 0-32 0,7 7 33 15,2 6-33-15,-9-13 34 0,0 0-34 0,14 25 34 16,2-1-34-16,-16-24 29 0,0 0-29 0,23 24 29 15,12-1-29-15,-35-23 22 0,0 0-22 0,44 7 23 16,11-25-23-16,0 1-1171 0</inkml:trace>
  <inkml:trace contextRef="#ctx0" brushRef="#br1" timeOffset="89235.4">11358 2575 953 0,'0'0'0'0,"0"0"0"0,0 0 0 15,0 0 19-15,0 0-19 0,0 0 19 0,17 23-19 16,-17-23 65-16,0 0-65 0,23 8 65 0,18-8-65 15,-41 0 76-15,0 0-76 0,58 0 76 0,20-8-76 16,-78 8 72-16,0 0-72 0,86-7 72 0,13-5-72 16,-99 12 41-16,0 0-41 0,109-16 42 0,27 2-42 15,-136 14 21-15,0 0-21 0,152-15 22 0,33-6-22 16,-185 21 20-16,0 0-20 0,220-28 21 0,17-5-21 16,-237 33 32-16,0 0-32 0,264-34 33 0,19 1-33 0,-283 33 36 15,0 0-36-15,305-33 37 0,16 5-37 0,-321 28 30 16,0 0-30-16,330-24 30 0,-11 3-30 0,-319 21 31 0,0 0-31 15,319-19 31-15,4 7-31 0,-323 12 28 0,0 0-28 16,317-9 29-16,-6 1-29 0,-311 8 34 0,0 0-34 16,289-12 35-16,-28-1-35 0,-261 13 31 0,0 0-31 15,222-8 32-15,-40-4-32 0,-182 12 29 0,0 0-29 0,134-12 29 16,-56-4-29-16,-78 16 10 0,0 0-10 0,44-16 11 16,-21 8-11-16,-23 8-8 0,0 0 8 0,0 0-7 15,-18-9 7-15,4-3-1513 0</inkml:trace>
  <inkml:trace contextRef="#ctx1" brushRef="#br1" timeOffset="46846.88">14883 5012 0,'0'0'16</inkml:trace>
  <inkml:trace contextRef="#ctx0" brushRef="#br1" timeOffset="91652.13">12942 220 599 0,'0'0'75'16,"-18"-4"0"-16,-8 15 6 0,-10 6 1 15,3 11-19 1,-3 5 0-16,1 6-19 0,3 1 1 16,6 2-13-16,3-2 1 15,4-1-10-15,5 3 1 16,1 10-24-16,13-52 16 0,0 0-16 15,-5 57 16-15,0 16-16 0,5-73 14 0,0 0-14 0,-4 72 15 16,-1 1-15-16,5-73 13 0,0 0-13 16,-4 73 13-16,4 3-13 0,0-76 13 0,0 0-13 0,9 76 13 15,0-3-13-15,-9-73 15 0,0 0-15 0,10 65 16 16,-2-1-16-16,-8-64 20 0,0 0-20 0,-4 57 20 16,-5 4-20-16,9-61 27 0,0 0-27 0,-23 61 27 15,-16-4-27-15,39-57 30 0,0 0-30 0,-47 52 30 16,-18-7-30-16,65-45 26 0,0 0-26 0,-66 39 26 15,12-9-26-15,54-30 4 0,0 0-4 0,-55 15 5 16,-3-20-5-16,0 2-1139 0</inkml:trace>
  <inkml:trace contextRef="#ctx0" brushRef="#br1" timeOffset="92919.03">11966 1912 1110 0,'0'0'0'0,"0"0"0"15,-26 24 0-15,26-24 3 0,0 0-3 0,-18 25 4 16,4 15-4-16,14-40 21 0,0 0-21 0,-7 41 22 15,7 2-22-15,0-43 19 0,0 0-19 0,12 45 20 16,6-12-20-16,-18-33 14 0,0 0-14 0,26 28 14 16,11-13-14-16,-37-15 12 0,0 0-12 0,41 9 12 0,-6-9-12 15,-35 0 12-15,0 0-12 0,34-5 13 0,-10-7-13 16,-24 12 13-16,0 0-13 0,20-24 13 0,-6-20-13 16,-14 44 24-16,0 0-24 0,4-52 25 0,-12-1-25 15,8 53 37-15,0 0-37 0,-19-52 37 0,-16 10-37 16,35 42 37-16,0 0-37 0,-46-22 38 0,-5 17-38 15,51 5 30-15,0 0-30 0,-50 15 31 0,10 27-31 0,40-42 6 16,0 0-6-16,-27 45 7 0,13 1-7 16,-2-4-1121-16</inkml:trace>
  <inkml:trace contextRef="#ctx0" brushRef="#br1" timeOffset="93850.96">11719 289 736 0,'-9'16'0'0,"9"-16"10"0,0 0-10 0,-28 48 11 0,5 7-11 16,23-55 11-16,0 0-11 0,-16 54 11 0,15 3-11 16,1-57 7-16,0 0-7 0,5 59 7 0,13 2-7 15,-18-61 6-15,0 0-6 0,19 57 7 0,6-16-7 16,-25-41 4-16,0 0-4 0,28 28 4 0,4-16-4 15,-32-12 4-15,0 0-4 0,31-3 5 0,-1-15-5 16,-30 18 3-16,0 0-3 0,30-27 4 0,-3-13-4 0,-27 40 3 16,0 0-3-16,21-45 3 0,-7-4-3 15,-14 49 3-15,0 0-3 0,9-52 4 0,-9-5-4 0,0 57 11 16,0 0-11-16,-5-60 11 0,-11-10 8 16,-2 13 1-16,2 21 29 15,-1 12 0-15,-15 5 23 0,-3 10 0 16,-1 14-10-16,3 11 0 15,6 8-9-15,13 4 0 16,16 0-13-16,14-8 1 16,12-2-11-16,13-8 1 15,5-14-9-15,12 1 0 16,5-6-7-16,-1 2 1 16,-6 2-1151-16</inkml:trace>
  <inkml:trace contextRef="#ctx0" brushRef="#br1" timeOffset="94369.76">12167 684 1054 0,'0'0'0'0,"0"0"-6"0,0 0 6 16,0 0-6-16,-10 5 6 0,10-5-33 0,0 0 33 16,-9 15-33-16,-9 10 33 0,18-25-15 0,0 0 15 15,-17 32-14-15,3 3 14 0,14-35-4 0,0 0 4 16,-9 29-4-16,7-1 4 0,2-28-1 0,0 0 1 0,5 21-1 16,9-9 1-16,-14-12 0 0,0 0 0 0,13 7 0 15,1-7 0-15,-14 0 0 0,0 0 0 0,17-3 1 16,-1-6-1-16,-16 9 2 0,0 0-2 0,18-16 2 15,-4 1-2-15,-14 15 8 0,0 0-8 0,9-18 8 16,-2 3-8-16,-7 15 13 0,0 0-13 0,2-16 14 16,1 8-14-16,-3 8 32 0,0 0-32 0,0 0 32 15,9 3-32-15,-9-3 47 0,0 0-47 0,12 14 48 16,11 14-48-16,-23-28 46 0,0 0-46 0,29 24 47 0,6 0-47 16,-35-24 51-16,0 0-51 0,46 21 52 15,-2-11-52-15,2 2-945 0</inkml:trace>
  <inkml:trace contextRef="#ctx0" brushRef="#br1" timeOffset="95345.31">12118 647 1054 0,'0'0'0'0,"0"0"1"0,0 0-1 15,26 5 1-15,-4 2-1 0,-22-7-3 0,0 0 3 16,17 12-2-16,-6 9 2 0,-11-21 4 0,0 0-4 16,16 19 4-16,7-14-4 0,0-1-735 0</inkml:trace>
  <inkml:trace contextRef="#ctx0" brushRef="#br1" timeOffset="95951.52">13393 910 1188 0,'37'-5'0'0,"-37"5"-4"0,0 0 4 0,85-7-4 15,24-1 4-15,-109 8-20 0,0 0 20 0,113-9-20 16,0 2 20-16,-113 7-9 0,0 0 9 0,101-9-8 15,-11 2 8-15,-90 7-3 0,0 0 3 0,77-5-2 0,-12-3 2 16,-65 8 0-16,0 0 0 0,46-7 0 0,-23 7 0 16,-23 0 0-16,0 0 0 0,9-4 0 0,-9 4 0 15,0 0-1-15,0 0 1 0,-14-9-1 0,-16 6 1 16,2 1-777-16</inkml:trace>
  <inkml:trace contextRef="#ctx0" brushRef="#br1" timeOffset="96126.11">13891 979 1183 0,'5'11'0'0,"-5"-11"2"0,0 0-2 16,21 54 2-16,-2 6-2 0,-19-60 0 0,0 0 0 16,15 61 0-16,-7-13 0 0,-8-48-27 0,0 0 27 15,0 45-26-15,-5-2 26 0,5-43-61 0,0 0 61 0,-14 33-61 16,-4-17 61-16,-1 5-699 0</inkml:trace>
  <inkml:trace contextRef="#ctx0" brushRef="#br1" timeOffset="96306.71">13667 1428 1054 0,'0'0'0'0,"0"0"0"16,0 12 0-16,0-12 0 0,0 0 0 0,3 7 0 15,6-4 0-15,-9-3 3 0,0 0-3 0,19-3 3 16,11-4-3-16,-30 7 35 0,0 0-35 0,37-5 35 0,16-2-35 15,-53 7 48-15,0 0-48 0,64-5 48 0,-1-8-48 16,-63 13 39-16,0 0-39 0,69-12 39 0,2 0-39 16,-71 12 29-16,0 0-29 0,0 0-940 0</inkml:trace>
  <inkml:trace contextRef="#ctx0" brushRef="#br1" timeOffset="96724.66">14766 517 1337 0,'-13'6'0'0,"13"-6"28"0,0 0-28 0,-53 36 28 16,2 25-28-16,51-61 47 0,0 0-47 0,-49 81 47 15,8 23-47-15,41-104 30 0,0 0-30 0,-28 109 30 16,10 15-30-16,18-124 24 0,0 0-24 0,-14 121 24 0,11-11-24 16,3-110 24-16,0 0-24 0,1 98 24 0,6-1-24 15,-7-97 15-15,0 0-15 0,18 85 15 0,5-18-15 16,-23-67 11-16,0 0-11 0,26 45 11 0,-6-29-11 16,-1-2-1212-16</inkml:trace>
  <inkml:trace contextRef="#ctx0" brushRef="#br1" timeOffset="97256.19">15124 929 1665 0,'-11'2'0'0,"11"-2"-11"0,0 0 11 0,-44 24-10 16,-4 16 10-16,48-40-55 0,0 0 55 0,-33 57-55 15,12 23 55-15,21-80-13 0,0 0 13 0,-9 81-13 0,18-1 13 16,-9-80-2-16,0 0 2 0,23 65-1 0,12-4 1 16,-35-61 0-16,0 0 0 0,46 43 1 0,10-17-1 15,-56-26 8-15,0 0-8 0,55 12 8 0,-1-17-8 16,-54 5 17-16,0 0-17 0,53-19 17 0,-7-14-17 16,-46 33 21-16,0 0-21 0,37-40 21 0,-10-8-21 15,-27 48 23-15,0 0-23 0,12-61 23 0,-12-16-23 16,0 77 21-16,0 0-21 0,-10-82 21 0,-10 18-21 0,20 64 19 15,0 0-19-15,-28-55 20 0,-4 17-20 0,32 38 18 16,0 0-18-16,-39-24 19 0,-10 17-19 0,49 7 19 16,0 0-19-16,-51 7 20 0,-7 13-20 0,58-20 14 15,0 0-14-15,-46 37 15 0,14 15-15 0,32-52 11 0,0 0-11 16,-14 48 11-16,23-3-11 0,-9-45 10 0,0 0-10 16,37 33 10-16,26-12-10 0,-63-21 1 0,0 0-1 15,81 7 1-15,9-20-1 0,-90 13-1 0,0 0 1 16,106-20 0-16,19-17 0 0,2 3-1345 0</inkml:trace>
  <inkml:trace contextRef="#ctx0" brushRef="#br1" timeOffset="97634.33">15378 590 1391 0,'40'42'0'0,"-40"-42"20"0,0 0-20 15,71 72 20-15,20 20-20 0,-91-92 21 0,0 0-21 16,85 102 22-16,-27 19-22 0,-58-121 10 0,0 0-10 16,29 121 11-16,-26 4-11 0,-3-125 7 0,0 0-7 15,-26 126 7-15,-38 2-7 0,1-1-1072 0</inkml:trace>
  <inkml:trace contextRef="#ctx0" brushRef="#br1" timeOffset="98250.67">16521 768 1627 0,'-13'-12'0'0,"13"12"11"16,0 0-11-16,-47-33 12 0,1 9-12 0,46 24 6 16,0 0-6-16,-37-3 7 0,7 15-7 0,30-12 0 15,0 0 0-15,-20 33 0 0,4 15 0 0,16-48 1 0,0 0-1 16,-7 57 1-16,6-1-1 0,1-56 1 0,0 0-1 16,8 57 1-16,15 0-1 0,-23-57 2 0,0 0-2 15,39 60 2-15,12 8-2 0,-51-68 3 0,0 0-3 16,57 69 3-16,-6-12-3 0,-51-57 1 0,0 0-1 15,32 49 2-15,-18-10-2 0,-14-39 1 0,0 0-1 16,-5 33 1-16,-15-5-1 0,20-28 0 0,0 0 0 16,-32 16 0-16,-8-16 0 0,40 0 0 0,0 0 0 0,-44-4 0 15,0-8 0-15,44 12 0 0,0 0 0 0,-37-16 0 16,14-1 0-16,23 17-1 0,0 0 1 0,-18-24 0 16,13-12 0-16,5 36-2 0,0 0 2 0,3-49-2 15,18-15 2-15,-21 64-4 0,0 0 4 0,39-64-4 16,16 10 4-16,-55 54-6 0,0 0 6 0,67-43-5 15,-4 17 5-15,-63 26-7 0,0 0 7 0,59-12-6 16,-10 17 6-16,-49-5-6 0,0 0 6 0,35 25-5 16,-7 18 5-16,-28-43-2 0,0 0 2 0,16 45-2 0,-5 3 2 15,-11-48 0-15,0 0 0 0,5 42 0 0,-12-6 0 16,7-36 0-16,0 0 0 0,-2 31 1 0,2-7-1 16,0-24 3-16,0 0-3 0,4 18 3 0,-4-18-3 15,0 0-2-15,0 0 2 0,14-2-1 0,9-26 1 16,-2 4-1166-16</inkml:trace>
  <inkml:trace contextRef="#ctx0" brushRef="#br1" timeOffset="98362.65">16794 883 1396 0,'0'0'0'0,"0"0"10"16,0 0-10-16,-21-30 11 0,7 9-11 0,14 21 1 0,0 0-1 16,-6-12 2-16,1 5-2 0,5 7 12 0,0 0-12 15,0 0 13-15,16-12-13 0,0 4-1024 0</inkml:trace>
  <inkml:trace contextRef="#ctx0" brushRef="#br1" timeOffset="98702.09">17046 1044 1526 0,'2'19'0'0,"-2"-19"1"0,0 0-1 0,5 60 1 16,-1-3-1-16,-4-57-3 0,0 0 3 0,0 49-2 0,3-16 2 16,-3-33-2-16,0 0 2 0,2 27-2 15,0-9 2-15,-2-18-1 0,0 0 1 0,9 10 0 0,7-8 0 16,-16-2 2-16,0 0-2 0,24-9 2 0,8-7-2 16,-32 16 7-16,0 0-7 0,34-24 7 0,1-14-7 15,-35 38 13-15,0 0-13 0,32-47 13 0,-6 2-13 16,-26 45 15-16,0 0-15 0,23-36 16 0,0 19-16 15,-23 17 14-15,0 0-14 0,18 5 14 0,6 26-14 0,-24-31 13 16,0 0-13-16,20 45 13 0,-8 16-13 0,-12-61 11 16,0 0-11-16,11 60 11 0,-1-8-11 0,-10-52 5 15,0 0-5-15,18 42 5 0,3-2-5 0,2-1-1200 16</inkml:trace>
  <inkml:trace contextRef="#ctx0" brushRef="#br1" timeOffset="98738.96">17579 1492 1356 0,'0'0'0'0,"18"-5"0"0,33-14 0 0,0 3-957 0</inkml:trace>
  <inkml:trace contextRef="#ctx0" brushRef="#br1" timeOffset="98746.93">17873 1326 1412 0,'0'0'0'16</inkml:trace>
  <inkml:trace contextRef="#ctx0" brushRef="#br1" timeOffset="98801.79">18101 971 1975 0,'-5'-28'0'0,"-1"2"-1422"0</inkml:trace>
  <inkml:trace contextRef="#ctx0" brushRef="#br1" timeOffset="99121.56">17960 668 1437 0,'-9'-5'0'0,"9"5"77"0,0 0-77 0,-49-4 77 15,-1 16-77-15,50-12 99 0,0 0-99 0,-42 37 100 16,12 23-100-16,30-60 32 0,0 0-32 0,-19 70 32 15,8 2-32-15,11-72 25 0,0 0-25 0,-2 85 26 16,13 15-26-16,-11-100 19 0,0 0-19 0,25 97 19 16,12-27-19-16,-37-70 17 0,0 0-17 0,47 57 17 15,10-21-17-15,-57-36 14 0,0 0-14 0,58 24 15 0,-5-20-15 16,-53-4 12-16,0 0-12 0,46-21 13 0,-8-24-13 16,-38 45 13-16,0 0-13 0,32-71 13 0,0-22-13 15,-32 93 13-15,0 0-13 0,23-97 14 0,-18 7-14 16,-5 90 12-16,0 0-12 0,-9-89 13 0,-17 8-13 15,26 81 11-15,0 0-11 0,-35-73 12 0,-2 21-12 16,37 52 10-16,0 0-10 0,-43-31 11 0,-11 23-11 0,54 8 10 16,0 0-10-16,-52 15 10 0,7 25-10 0,45-40 9 15,0 0-9-15,-27 54 10 0,31 1-10 0,-4-55 9 16,0 0-9-16,31 54 9 0,31-11-9 0,-62-43 1 16,0 0-1-16,87 45 1 0,11-9-1 0,-98-36-3 0,0 0 3 15,108 33-2-15,-2-5 2 0,-2-4-1596 0</inkml:trace>
  <inkml:trace contextRef="#ctx0" brushRef="#br1" timeOffset="99784.57">16889 2073 875 0,'0'0'0'0,"0"0"0"15,0 0 0-15,0 0 12 0,0 0-12 0,50 0 13 16,10 0-13-16,-60 0 24 0,0 0-24 0,79 0 24 15,20-7-24-15,-99 7 12 0,0 0-12 0,118-5 12 16,18 2-12-16,-136 3 16 0,0 0-16 0,153 0 17 16,11 0-17-16,-164 0 34 0,0 0-34 0,175 0 34 15,1 3-34-15,-176-3 67 0,0 0-67 0,163 0 67 16,-22 4-67-16,-141-4 74 0,0 0-74 0,143 1 74 0,-8 6-74 16,-135-7 67-16,0 0-67 0,122 4 67 0,-30 4-67 15,-92-8 70-15,0 0-70 0,72 9 70 0,-15-2-70 16,-57-7 54-16,0 0-54 0,38 9 55 0,-16 3-55 15,-22-12 27-15,0 0-27 0,10 8 27 0,-10-8-27 16,0 0-1284-16</inkml:trace>
  <inkml:trace contextRef="#ctx0" brushRef="#br1" timeOffset="141336.21">12698 3786 550 0,'0'0'0'0,"0"0"0"0,0 0 0 16,0 0 13-16,0 0-13 0,23-29 14 0,-5 13-14 16,-18 16 70-16,0 0-70 0,32-15 70 0,17-1-70 15,-49 16 94-15,0 0-94 0,58-14 94 0,20 2-94 0,-78 12 89 16,0 0-89-16,81-12 89 0,-5 0-89 0,-76 12 48 16,0 0-48-16,81-12 49 0,11-4-49 15,-92 16 38-15,0 0-38 0,86-19 39 0,-1 6-39 0,-85 13 44 16,0 0-44-16,67-13 44 0,-16 7-44 0,-51 6 35 0,0 0-35 15,37-6 35-15,-16 3-35 0,-21 3 26 16,0 0-26-16,9 3 26 0,-9-3-26 16,0 0 18-16,0 0-18 0,-7 12 18 0,-13 2-18 0,20-14 9 0,0 0-9 15,-31 19 9-15,-15 9-9 0,46-28 0 0,0 0 0 16,-50 26 1-16,5-2-1 0,1 0-1082 0</inkml:trace>
  <inkml:trace contextRef="#ctx0" brushRef="#br1" timeOffset="141518.91">13153 3677 875 0,'0'0'0'0,"6"7"0"16,-1 14 0-16,-5-21-3 0,0 0 3 0,12 36-3 16,6 22 3-16,-18-58-2 0,0 0 2 0,23 60-2 0,7 1 2 15,-30-61 1-15,0 0-1 0,26 60 1 0,-10-4-1 16,-16-56 0-16,0 0 0 0,7 62 1 0,-7 14-1 15,0 0-591-15</inkml:trace>
  <inkml:trace contextRef="#ctx0" brushRef="#br1" timeOffset="141718.17">13083 4416 1031 0,'0'0'0'0,"0"7"0"0,3 14 0 0,-3-21 1 15,0 0-1-15,9 21 2 0,2-6-2 0,-11-15 2 16,0 0-2-16,28 13 3 0,16-8-3 0,-44-5 0 0,0 0 0 16,58-2 0-16,20-10 0 0,-78 12-7 0,0 0 7 15,85-19-6-15,-3 2 6 0,-82 17-17 0,0 0 17 16,82-23-16-16,-12-1 16 0,2 0-685 0</inkml:trace>
  <inkml:trace contextRef="#ctx0" brushRef="#br1" timeOffset="142235.54">14415 3290 942 0,'0'0'0'0,"0"0"0"15,-27 7 0-15,27-7 13 0,0 0-13 0,-28 12 13 16,-7 24-13-16,35-36 28 0,0 0-28 0,-37 50 29 15,-1 23-29-15,38-73 50 0,0 0-50 0,-26 88 50 16,12 21-50-16,14-109 54 0,0 0-54 0,-2 116 55 16,14-7-55-16,-12-109 41 0,0 0-41 0,27 111 42 15,10 5-42-15,-37-116 35 0,0 0-35 0,44 106 36 16,5-22-36-16,-49-84 30 0,0 0-30 0,50 68 31 16,1-27-31-16,-51-41 16 0,0 0-16 0,55 25 16 15,6-18-16-15,-2 1-1051 0</inkml:trace>
  <inkml:trace contextRef="#ctx0" brushRef="#br1" timeOffset="142652.84">15074 3629 1132 0,'0'0'0'0,"-10"3"0"0,-20 6 0 0,30-9 20 16,0 0-20-16,-37 16 20 0,-4 8-20 0,41-24 28 15,0 0-28-15,-32 45 29 0,6 28-29 0,26-73 61 16,0 0-61-16,-20 84 62 0,8 5-62 0,12-89 44 16,0 0-44-16,-5 88 44 0,7 14-44 0,-2-102 35 0,0 0-35 15,15 97 35-15,14-17-35 0,-29-80 29 0,0 0-29 16,35 57 29-16,2-24-29 0,-37-33 21 0,0 0-21 16,49 12 22-16,4-21-22 0,-53 9 11 0,0 0-11 0,57-33 12 15,1-27-12-15,-58 60 7 0,0 0-7 0,49-71 7 16,-13-11-7-16,-36 82 4 0,0 0-4 0,23-85 4 15,-23 1-4-15,0 84 8 0,0 0-8 0,-25-90 9 16,-18-14-9-16,43 104 12 0,0 0-12 0,-54-85 12 16,-10 33-12-16,64 52 14 0,0 0-14 0,-61-24 14 15,4 24-14-15,57 0 11 0,0 0-11 0,-48 28 12 16,11 27-12-16,37-55 16 0,0 0-16 0,-22 61 17 16,13-1-17-16,9-60 16 0,0 0-16 0,14 54 17 15,14-11-17-15,-28-43 16 0,0 0-16 0,42 29 17 16,18-10-17-16,-60-19 13 0,0 0-13 0,67 6 13 15,15-10-13-15,-82 4 8 0,0 0-8 0,79-8 8 16,-9-8-8-16,-3 2-1357 0</inkml:trace>
  <inkml:trace contextRef="#ctx0" brushRef="#br1" timeOffset="142870.79">15471 3172 1435 0,'0'0'0'16,"9"9"0"-16,14 15 0 0,-23-24 15 0,0 0-15 16,44 48 16-16,25 29-16 0,-69-77 33 15,0 0-33-15,67 93 33 0,-4 16-33 0,-63-109 37 0,0 0-37 16,50 128 37-16,-17 23-37 0,-33-151 50 0,0 0-50 16,12 161 50-16,-29 5-50 0,17-166 48 0,0 0-48 15,-42 149 49-15,-22-25-49 0,-1 3-1293 0</inkml:trace>
  <inkml:trace contextRef="#ctx0" brushRef="#br1" timeOffset="143518.57">16743 3657 729 0,'0'0'0'0,"-4"-12"0"0,-5-21 0 0,9 33 72 16,0 0-72-16,-17-44 73 0,-6-1-73 0,23 45 86 0,0 0-86 15,-39-45 86-15,-10 13-86 0,49 32 66 0,0 0-66 16,-57-16 67-16,-4 16-67 0,61 0 37 0,0 0-37 16,-60 16 38-16,10 10-38 0,50-26 19 0,0 0-19 15,-40 32 20-15,8 5-20 0,32-37 21 0,0 0-21 16,-28 43 22-16,10 2-22 0,18-45 21 0,0 0-21 15,-9 55 21-15,18 8-21 0,-9-63 19 0,0 0-19 0,23 64 20 16,26 5-20-16,-49-69 19 0,0 0-19 0,67 67 19 16,25-6-19-16,-92-61 20 0,0 0-20 0,83 61 20 15,-20 8-20-15,-63-69 19 0,0 0-19 0,41 60 19 16,-25-15-19-16,-16-45 16 0,0 0-16 0,-7 35 16 16,-21-11-16-16,28-24 16 0,0 0-16 0,-46 17 16 15,-16-13-16-15,62-4 13 0,0 0-13 0,-63-9 14 16,4-15-14-16,59 24 10 0,0 0-10 0,-42-36 11 15,14-13-11-15,28 49 8 0,0 0-8 0,-13-48 8 0,15 8-8 16,-2 40 6-16,0 0-6 0,16-36 7 0,16-1-7 16,-32 37 5-16,0 0-5 0,40-27 5 0,10 2-5 15,-50 25 5-15,0 0-5 0,54-15 5 0,-1 6-5 16,-53 9 4-16,0 0-4 0,52-5 5 0,-8 10-5 16,-44-5 4-16,0 0-4 0,37 12 4 0,-6 7-4 15,-31-19 3-15,0 0-3 0,22 25 3 0,-8 1-3 16,-14-26 2-16,0 0-2 0,9 31 2 0,-8 2-2 0,-1-1-1231 15</inkml:trace>
  <inkml:trace contextRef="#ctx0" brushRef="#br1" timeOffset="143657.49">16785 3648 942 0,'0'0'0'15,"0"0"0"-15,-5-7 0 0,5 7 18 0,0 0-18 16,0 0 19-16,-9-5-19 0,9 5 16 0,0 0-16 0,0 0 17 15,0 0-17-15,0 0 0 0,0 0 0 0,11 2 0 16,12 5 0-16,1 1-699 0</inkml:trace>
  <inkml:trace contextRef="#ctx0" brushRef="#br1" timeOffset="143935.51">17078 3980 919 0,'0'0'0'0,"2"9"0"16,1 13 0-16,-3-22 1 0,0 0-1 0,4 25 2 0,-6-13-2 16,2-12 22-16,0 0-22 0,0 8 23 0,0-8-23 15,0 0 59-15,0 0-59 0,9 0 60 0,-2-8-60 16,-7 8 59-16,0 0-59 0,18-16 59 0,8-5-59 16,-26 21 48-16,0 0-48 0,28-19 49 0,-7 7-49 15,-21 12 36-15,0 0-36 0,23-8 37 0,9-1-37 16,-32 9 28-16,0 0-28 0,37 0 28 0,-2 12-28 15,-35-12 16-15,0 0-16 0,37 21 17 0,-5 8-17 16,-32-29 15-16,0 0-15 0,27 31 15 0,-13 6-15 0,-14-37 11 16,0 0-11-16,9 27 11 0,-4-6-11 0,0 0-1077 0</inkml:trace>
  <inkml:trace contextRef="#ctx0" brushRef="#br1" timeOffset="144319.28">17761 3337 1345 0,'0'0'0'0,"-9"1"0"16,-14 3 0-16,23-4 14 0,0 0-14 0,-32 15 14 15,-3 22-14-15,35-37 15 0,0 0-15 0,-27 48 16 16,10 13-16-16,17-61 61 0,0 0-61 0,-7 69 61 16,3 19-61-16,4-88 60 0,0 0-60 0,9 90 61 15,17 2-61-15,-26-92 51 0,0 0-51 0,43 85 52 16,18-20-52-16,-61-65 39 0,0 0-39 0,75 49 40 15,9-16-40-15,-84-33 32 0,0 0-32 0,87 15 33 16,-8-15-33-16,-79 0 28 0,0 0-28 0,71-20 29 0,-3-13-29 16,-68 33 24-16,0 0-24 0,53-59 24 0,-19-31-24 15,-34 90 21-15,0 0-21 0,7-101 21 0,-28 1-21 16,21 100 21-16,0 0-21 0,-39-97 22 0,-14 7-22 16,53 90 17-16,0 0-17 0,-56-79 18 0,8 28-18 15,48 51 17-15,0 0-17 0,-51-12 17 0,-13 37-17 16,64-25 14-16,0 0-14 0,-61 39 15 0,9 15-15 0,52-54 11 15,0 0-11-15,-31 48 11 0,36-8-11 0,-5-40 10 16,0 0-10-16,42 30 10 0,43-3-10 0,-85-27 6 16,0 0-6-16,116 21 7 0,32-5-7 0,-148-16 5 15,0 0-5-15,159 0 5 0,-2-21-5 0,2-3-1626 0</inkml:trace>
  <inkml:trace contextRef="#ctx0" brushRef="#br1" timeOffset="145218.12">11882 3317 931 0,'0'0'0'0,"0"0"0"0,-29-3 0 0,29 3 22 15,0 0-22-15,-31 3 23 0,-5 15-23 0,36-18 61 16,0 0-61-16,-37 34 62 0,-2 17-62 0,39-51 73 16,0 0-73-16,-37 64 74 0,6 12-74 0,31-76 55 0,0 0-55 15,-23 102 55-15,16 35-55 0,7-137 40 0,0 0-40 16,12 157 41-16,14 32-41 0,-26-189 34 0,0 0-34 15,29 211 34-15,1 7-34 0,-30-218 27 0,0 0-27 16,23 213 27-16,-18-14-27 0,-5-199 18 0,0 0-18 0,-9 178 18 16,-17-14-18-16,26-164 13 0,0 0-13 0,-50 142 13 15,-24-15-13-15,74-127 4 0,0 0-4 0,-81 110 5 16,0-16-5-16,-4-1-1163 0</inkml:trace>
  <inkml:trace contextRef="#ctx0" brushRef="#br1" timeOffset="145870.1">10987 6609 931 0,'0'0'0'0,"0"0"0"15,0 0 0-15,0 0 16 0,0 0-16 0,-30 26 16 0,14-7-16 16,16-19 72-16,0 0-72 0,-17 28 72 0,8 8-72 16,9-36 62-16,0 0-62 0,-5 54 63 0,5 18-63 15,0-72 34-15,0 0-34 0,10 77 35 0,20-13-35 16,-30-64 22-16,0 0-22 0,41 53 23 0,19-10-23 15,-60-43 14-15,0 0-14 0,67 25 15 0,7-13-15 16,-74-12 12-16,0 0-12 0,65-12 12 0,-10-19-12 16,-55 31 8-16,0 0-8 0,40-54 9 0,-15-26-9 0,-25 80 17 15,0 0-17-15,12-81 17 0,-20 1-17 0,8 80 24 16,0 0-24-16,-23-65 24 0,-23 7-24 0,46 58 28 16,0 0-28-16,-67-43 29 0,-18 14-29 0,85 29 25 0,0 0-25 15,-97-9 26-15,-2 32-26 0,-5-1-1145 0</inkml:trace>
  <inkml:trace contextRef="#ctx0" brushRef="#br1" timeOffset="151495.29">10171 3094 1099 0,'0'0'0'0,"0"0"0"16,0 0 0-16,0 0 1 0,0 0-1 0,23 0 1 15,3-12-1-15,-26 12 22 0,0 0-22 0,37-15 23 16,19-13-23-16,-56 28 33 0,0 0-33 0,60-30 34 16,0 3-34-16,-60 27 19 0,0 0-19 0,59-28 20 15,2-5-20-15,-61 33 16 0,0 0-16 0,59-28 16 0,-19 11-16 16,-40 17 10-16,0 0-10 0,32-12 10 0,-18 9-10 16,-14 3 5-16,0 0-5 0,5 8 5 0,-10 11-5 15,5-19 3-15,0 0-3 0,-9 25 4 0,-8-5-4 16,-3 1-931-16</inkml:trace>
  <inkml:trace contextRef="#ctx0" brushRef="#br1" timeOffset="151691.04">10345 3015 1121 0,'0'0'0'0,"0"0"0"0,0 7 0 0,0-7 0 0,0 0 0 15,-3 13 0-15,6 10 0 0,-3-23-4 16,0 0 4-16,9 24-4 0,5 2 4 0,-14-26 1 0,0 0-1 15,18 28 2-15,-4-4-2 0,-14-24 9 0,0 0-9 16,14 24 9-16,-3 7-9 0,-11-31 18 0,0 0-18 16,8 38 18-16,5 7-18 0,-13-45 29 0,0 0-29 15,17 44 29-15,10-17-29 0,1-1-861 0</inkml:trace>
  <inkml:trace contextRef="#ctx0" brushRef="#br1" timeOffset="151825.01">10649 2937 1883 0,'0'0'0'0,"0"0"0"16,0 21 0-16,-4-1-1353 0</inkml:trace>
  <inkml:trace contextRef="#ctx0" brushRef="#br1" timeOffset="152020">10541 2881 673 0,'0'0'0'0,"-2"7"0"0,-1 7 0 16,3-14-3-16,0 0 3 0,0 28-2 0,0 8 2 0,0-36-11 15,0 0 11-15,3 43-11 0,11-1 11 0,-14-42-1 16,0 0 1-16,18 36-1 0,14-5 1 0,-32-31 0 16,0 0 0-16,31 25 1 0,-6-5-1 0,-25-20 0 15,0 0 0-15,21 25 0 0,-8-1 0 0,-13-24 1 0,0 0-1 16,10 26 2-16,-1-4-2 0,-5 3-426 0</inkml:trace>
  <inkml:trace contextRef="#ctx0" brushRef="#br1" timeOffset="152154.69">10943 2784 1905 0,'0'0'0'0,"0"0"0"16,-5-15 0-16,-4 1-1369 0</inkml:trace>
  <inkml:trace contextRef="#ctx0" brushRef="#br1" timeOffset="152285.63">10915 2757 863 0,'0'0'0'0,"2"7"0"15,5 8 0-15,-7-15-4 0,0 0 4 0,3 30-4 16,4 15 4-16,-7-45-20 0,0 0 20 0,7 59-20 0,-5 18 20 16,-2-77 2-16,0 0-2 0,-2 77 3 15,-1-5-3-15,3-72 16 0,0 0-16 0,-11 73 16 0,1 5-16 16,10-78 30-16,0 0-30 0,-7 76 31 0,3-10-31 15,4-66 32-15,0 0-32 0,0 55 33 0,9-13-33 16,0-3-674-16</inkml:trace>
  <inkml:trace contextRef="#ctx0" brushRef="#br1" timeOffset="152636.34">11105 3131 1166 0,'0'0'0'0,"7"0"0"16,13 5 0-16,-20-5-1 0,0 0 1 0,21 0 0 16,2-16 0-16,-23 16 0 0,0 0 0 0,23-12 0 15,9 10 0-15,-32 2-1 0,0 0 1 0,26 6 0 16,2 6 0-16,-28-12 0 0,0 0 0 0,18 15 0 15,-4-3 0-15,-14-12 3 0,0 0-3 0,11 16 3 16,-8 10-3-16,-3-26 10 0,0 0-10 0,0 31 11 16,-2-3-11-16,2-28 21 0,0 0-21 0,-3 24 21 15,-2-3-21-15,5-21 32 0,0 0-32 0,0 8 33 16,5-2-33-16,-5-6 40 0,0 0-40 0,23-6 40 16,12-14-40-16,-35 20 38 0,0 0-38 0,57-33 38 0,25-5-38 15,-82 38 36-15,0 0-36 0,101-38 36 0,0-2-36 16,-101 40 10-16,0 0-10 0,98-45 10 0,-8-4-10 15,0 1-1100-15</inkml:trace>
  <inkml:trace contextRef="#ctx0" brushRef="#br2" timeOffset="170292.96">15709 11195 371 0,'0'0'0'0,"0"0"0"16,0 0 0-16,0 0 0 0,0 0 0 0,0 0 1 0,0 0-1 15,0 0 2-15,0 0-2 0,0 0 2 16,0 0-2-16,0 0 15 0,0 0-15 0,0 0 15 0,0 0-15 16,0 0 21-16,0 0-21 0,21 3 22 0,-12-3-22 15,-9 0 24-15,0 0-24 0,7 0 24 0,2 0-24 16,-9 0 21-16,0 0-21 0,9 4 21 0,0-4-21 15,-9 0 23-15,0 0-23 0,9 3 24 0,-1 1-24 16,-8-4 31-16,0 0-31 0,11 5 32 0,0-3-32 16,-11-2 38-16,0 0-38 0,15 3 38 0,1 4-38 15,-16-7 37-15,0 0-37 0,21 7 37 0,2-2-37 0,-23-5 36 16,0 0-36-16,25 0 36 0,3 4-36 0,-28-4 37 16,0 0-37-16,34 3 37 0,1-1-37 0,-35-2 24 0,0 0-24 15,35 3 24-15,-6-1-24 0,-29-2 17 0,0 0-17 16,30 5 17-16,-2 0-17 0,-28-5 12 15,0 0-12-15,30 7 12 0,0 0-12 0,-30-7 21 0,0 0-21 16,26 6 22-16,-3-5-22 0,-23-1 16 0,0 0-16 16,27-1 17-16,4-5-17 0,-31 6 13 0,0 0-13 15,37-5 13-15,-1 2-13 0,-36 3 10 0,0 0-10 16,37-4 10-16,5-1-10 0,-42 5 15 0,0 0-15 16,46-5 16-16,-6 1-16 0,-40 4 18 0,0 0-18 15,45 0 18-15,-3 4-18 0,-42-4 18 0,0 0-18 0,37 2 19 16,-4-4-19-16,-33 2 30 0,0 0-30 0,34-4 31 15,5-6-31-15,-39 10 32 0,0 0-32 0,39-9 32 16,1 4-32-16,-40 5 32 0,0 0-32 0,42-7 33 16,4 2-33-16,-46 5 25 0,0 0-25 0,46 0 25 15,-5 0-25-15,-41 0 17 0,0 0-17 0,40 0 18 16,-11 2-18-16,-29-2 14 0,0 0-14 0,30 0 14 0,-2 0-14 16,-28 0 13-16,0 0-13 0,35 0 14 0,0 0-14 15,-35 0 14-15,0 0-14 0,41-2 14 0,1-3-14 16,-42 5 12-16,0 0-12 0,44-5 13 0,7 3-13 15,-51 2 10-15,0 0-10 0,53-5 10 0,-3 1-10 16,-50 4 8-16,0 0-8 0,47-1 8 0,-8-1-8 16,-39 2 6-16,0 0-6 0,34 0 6 0,13 0-6 0,-47 0 5 15,0 0-5-15,50 0 5 0,6 0-5 0,-56 0 4 16,0 0-4-16,60 0 4 0,0-4-4 0,-60 4 5 16,0 0-5-16,64-3 6 0,-10 1-6 0,-54 2 7 15,0 0-7-15,50-2 7 0,-4-3-7 0,-46 5 7 16,0 0-7-16,45-7 8 0,7 0-8 0,-52 7 9 0,0 0-9 15,54-3 10-15,6 3-10 0,-60 0 9 16,0 0-9-16,58 2 10 0,-6-1-10 0,-52-1 9 0,0 0-9 16,51 0 10-16,0-3-10 0,-51 3 9 0,0 0-9 0,55-4 9 15,12-8-9-15,-67 12 8 0,0 0-8 0,65-8 9 16,-2 4-9-16,-63 4 6 0,0 0-6 0,57 0 6 16,-6-5-6-16,-51 5 5 0,0 0-5 0,41-3 5 15,-10 1-5-15,-31 2 4 0,0 0-4 0,34 0 4 16,6 0-4-16,-40 0 4 0,0 0-4 0,43 0 4 15,-3 0-4-15,-40 0 3 0,0 0-3 0,46-2 4 16,7-3-4-16,-53 5 3 0,0 0-3 0,56-4 3 16,1 1-3-16,-57 3 2 0,0 0-2 0,49 0 3 15,-8-3-3-15,-41 3 2 0,0 0-2 0,39-4 3 16,8-1-3-16,-47 5 2 0,0 0-2 0,51-9 2 0,8 1-2 16,-59 8 2-16,0 0-2 0,61-4 2 0,-6 1-2 15,-55 3 1-15,0 0-1 0,55 0 2 0,-6-4-2 16,-49 4 1-16,0 0-1 0,50-2 2 0,-5 1-2 15,-45 1 2-15,0 0-2 0,53-2 2 0,11-1-2 16,-64 3 2-16,0 0-2 0,65-4 3 0,-1 2-3 16,-64 2 3-16,0 0-3 0,58-1 3 0,-5-5-3 15,-53 6 2-15,0 0-2 0,60-3 3 0,10 3-3 0,-70 0 2 16,0 0-2-16,73 3 2 0,1-6-2 16,-74 3 1-16,0 0-1 0,74-3 1 0,-7 1-1 0,-67 2 1 15,0 0-1-15,65-4 1 0,2-3-1 0,-67 7 0 16,0 0 0-16,72-8 1 0,4-1-1 0,-76 9 0 0,0 0 0 15,74-9 1-15,-3 6-1 0,-71 3 0 0,0 0 0 16,69-3 0-16,-1-3 0 0,-68 6 0 0,0 0 0 16,73-3 0-16,6-2 0 0,-79 5 0 0,0 0 0 15,78-4 0-15,-6 1 0 0,-72 3 0 0,0 0 0 0,71-9 0 16,-8 0 0-16,-63 9 0 0,0 0 0 0,65-3 0 16,4-4 0-16,-69 7 0 0,0 0 0 0,71-3 0 15,-4 1 0-15,-67 2 0 0,0 0 0 0,65-4 0 16,-3-3 0-16,-62 7 0 0,0 0 0 0,72-8 1 15,13 3-1-15,-85 5 1 0,0 0-1 0,86-9 1 16,-3 2-1-16,-83 7 1 0,0 0-1 0,78-7 1 16,-8-2-1-16,-70 9 1 0,0 0-1 0,69-8 2 15,5-1-2-15,-74 9 2 0,0 0-2 0,72-12 3 16,-5 2-3-16,-67 10 2 0,0 0-2 0,64-11 2 0,-1 1-2 16,-63 10 3-16,0 0-3 0,69-12 3 0,4-4-3 15,-73 16 2-15,0 0-2 0,77-12 2 0,4 7-2 16,-81 5 2-16,0 0-2 0,80-4 3 0,-10-1-3 15,-70 5 1-15,0 0-1 0,74-8 2 0,6 1-2 16,-80 7 1-16,0 0-1 0,79-7 2 0,-10 5-2 16,-69 2 1-16,0 0-1 0,67 0 1 0,-7 0-1 15,-60 0 1-15,0 0-1 0,62-7 1 0,3-2-1 16,-65 9 0-16,0 0 0 0,72-6 1 0,8 4-1 0,-80 2 0 16,0 0 0-16,74-4 1 0,-9 1-1 0,-65 3 0 15,0 0 0-15,58-4 1 0,-5 3-1 0,-53 1 0 16,0 0 0-16,53-5 1 0,0-1-1 0,-53 6 0 0,0 0 0 15,51-7 1-15,4 0-1 0,-55 7 0 16,0 0 0-16,46-5 0 0,-16 4 0 0,-30 1 0 0,0 0 0 16,35-2 0-16,14 2 0 0,-49 0 0 0,0 0 0 15,50 0 0-15,-8 0 0 0,-42 0 0 0,0 0 0 16,46 0 0-16,12-2 0 0,-58 2 0 0,0 0 0 0,51-2 0 16,-17 2 0-16,-34 0 0 0,0 0 0 15,30 4 0-15,3-1 0 0,-33-3 0 0,0 0 0 16,30 2 0-16,-10-2 0 0,-20 0 0 0,0 0 0 0,19 0 0 15,7 3 0-15,-26-3-1 0,0 0 1 0,27 0 0 16,-4 0 0-16,-23 0-1 0,0 0 1 0,19 0 0 16,6 2 0-16,-25-2-1 0,0 0 1 0,28 4 0 15,0-1 0-15,-28-3 0 0,0 0 0 0,23 4 0 16,-12-4 0-16,-11 0 0 0,0 0 0 0,7 0 0 16,0 0 0-16,-7 0 0 0,0 0 0 0,12 1 0 15,8 1 0-15,-20-2 0 0,0 0 0 0,16 0 0 0,0 0 0 16,-16 0 0-16,0 0 0 0,19 0 0 0,4 0 0 15,-23 0-1-15,0 0 1 0,21 0 0 0,-3-3 0 16,-18 3-9-16,0 0 9 0,14-4-9 0,-5 2 9 16,-1 1-1431-16</inkml:trace>
  <inkml:trace contextRef="#ctx0" brushRef="#br2" timeOffset="-179239.46">14483 11590 1065 0,'0'0'0'0,"0"0"0"0,0 0 0 16,0 0-1-16,0 0 1 0,-24 8 0 0,11-3 0 16,13-5 1-16,0 0-1 0,-14 25 1 0,-9 21-1 15,23-46 4-15,0 0-4 0,-26 64 5 0,8 18-5 16,18-82 4-16,0 0-4 0,-12 85 5 0,6 3-5 15,6-88 3-15,0 0-3 0,4 95 4 0,14 5-4 16,-18-100 3-16,0 0-3 0,28 92 3 0,4-31-3 0,-32-61 5 16,0 0-5-16,40 41 6 0,10-25-6 15,-50-16 6-15,0 0-6 0,45-2 6 0,0-15-6 0,-45 17 7 16,0 0-7-16,44-37 7 0,1-18-7 0,-45 55 15 16,0 0-15-16,43-71 16 0,-10-10-16 0,-33 81 21 0,0 0-21 15,20-78 21-15,-20 7-21 0,0 71 34 0,0 0-34 16,-23-75 34-16,-21-8-34 0,44 83 38 0,0 0-38 15,-51-74 38-15,-4 19-38 0,55 55 37 0,0 0-37 16,-51-37 37-16,10 18-37 0,41 19 38 0,0 0-38 16,-39 4 39-16,-1 16-39 0,40-20 38 0,0 0-38 15,-35 37 39-15,8 13-39 0,27-50 33 0,0 0-33 16,-11 54 34-16,17-11-34 0,-6-43 32 0,0 0-32 16,23 34 33-16,14-13-33 0,-37-21 22 0,0 0-22 15,58 7 22-15,27-9-22 0,-85 2 13 0,0 0-13 0,91-6 14 16,3-7-14-16,1 1-1277 0</inkml:trace>
  <inkml:trace contextRef="#ctx0" brushRef="#br2" timeOffset="-178977.57">15182 12026 875 0,'0'0'0'0,"0"0"0"0,9 7 0 0,-9-7-1 15,0 0 1-15,8 5 0 0,3-9 0 0,-11 4-1 0,0 0 1 16,14-1 0-16,11 1 0 0,-25 0-10 0,0 0 10 15,25 1-9-15,-4 5 9 0,2-1-581 0</inkml:trace>
  <inkml:trace contextRef="#ctx0" brushRef="#br2" timeOffset="-178826.29">15258 12296 897 0,'0'0'0'0,"8"-2"0"15,14 0 0-15,-22 2-4 0,0 0 4 0,30-8-3 16,5-5 3-16,-35 13-5 0,0 0 5 0,37-12-5 16,5 4 5-16,2 1-600 0</inkml:trace>
  <inkml:trace contextRef="#ctx0" brushRef="#br2" timeOffset="-178409.47">15827 11851 796 0,'0'0'0'15,"0"0"0"-15,-7 12 0 0,7-12-1 0,0 0 1 16,-10 19 0-16,-8 10 0 0,18-29 7 0,0 0-7 16,-18 37 7-16,4 4-7 0,14-41 22 0,0 0-22 15,-8 45 23-15,8 9-23 0,0-54 27 0,0 0-27 16,12 52 28-16,13 5-28 0,-25-57 37 0,0 0-37 16,33 48 38-16,4-13-38 0,-37-35 39 0,0 0-39 15,41 14 40-15,-1-16-40 0,-40 2 34 0,0 0-34 16,41-24 34-16,3-23-34 0,-44 47 42 0,0 0-42 0,42-59 43 15,-14-3-43-15,-28 62 38 0,0 0-38 16,15-60 39-16,-21-1-39 0,6 61 39 0,0 0-39 0,-26-61 39 16,-16-1-39-16,42 62 36 0,0 0-36 0,-50-48 37 15,4 23-37-15,46 25 29 0,0 0-29 0,-40 9 29 16,-1 36-29-16,2-2-1067 0</inkml:trace>
  <inkml:trace contextRef="#ctx0" brushRef="#br2" timeOffset="-175757.36">11042 7563 1345 0,'0'0'0'16,"21"-7"0"-16,18-5 0 0,-39 12-5 0,0 0 5 16,48-21-4-16,10-9 4 0,-58 30-6 0,0 0 6 0,56-39-6 15,2-10 6-15,-58 49-7 0,0 0 7 0,59-52-7 16,4 0 7-16,-63 52-16 0,0 0 16 0,58-38-16 16,-21 16 16-16,-37 22-18 0,0 0 18 0,25-6-17 15,-20 19 17-15,1-5-873 0</inkml:trace>
  <inkml:trace contextRef="#ctx1" brushRef="#br2" timeOffset="-214294.27">30151 11943 0</inkml:trace>
  <inkml:trace contextRef="#ctx0" brushRef="#br2" timeOffset="-166276.47">25622 10560 2521 0,'0'0'0'15</inkml:trace>
  <inkml:trace contextRef="#ctx0" brushRef="#br2" timeOffset="-160841.05">25559 9978 684 0,'0'0'0'0,"0"0"0"0,0 0 0 15,0 0 9-15,0 0-9 0,0 0 10 0,-23 19-10 16,23-19 54-16,0 0-54 0,-14 11 55 0,-9-1-55 15,23-10 77-15,0 0-77 0,-27 5 77 0,-11 2-77 16,38-7 68-16,0 0-68 0,-45 7 68 0,-2 2-68 16,47-9 38-16,0 0-38 0,-53 10 38 0,-7 1-38 15,60-11 29-15,0 0-29 0,-71 8 29 0,-8-1-29 0,79-7 34 16,0 0-34-16,-78 9 35 0,10-2-35 16,68-7 32-16,0 0-32 0,-59 7 33 0,12-2-33 0,47-5 30 15,0 0-30-15,-41 0 30 0,9-5-30 0,32 5 33 16,0 0-33-16,-24-7 34 0,8 2-34 0,16 5 30 0,0 0-30 15,-11-2 31-15,11 2-31 0,0 0 30 16,0 0-30-16,-9-4 31 0,9 4-31 0,0 0 26 16,0 0-26-16,0 0 26 0,13 19-26 0,-13-19 22 0,0 0-22 15,9 21 23-15,-1 3-23 0,-8-24 22 0,0 0-22 16,7 37 23-16,-1 8-23 0,-6-45 22 0,0 0-22 16,3 64 23-16,3 17-23 0,-6-81 20 0,0 0-20 15,8 88 21-15,-2-3-21 0,-6-85 26 0,0 0-26 16,7 75 27-16,-2-10-27 0,-5-65 26 0,0 0-26 0,4 54 26 15,-4-21-26-15,0-33 18 0,0 0-18 0,1 24 19 16,5-7-19-16,-1 2-1432 0</inkml:trace>
  <inkml:trace contextRef="#ctx0" brushRef="#br2" timeOffset="-135738.93">25538 10774 763 0,'0'0'0'0,"0"0"0"0,0 0 0 0,0 0 0 16,0 0 0-16,0-24 0 0,0 19 0 0,0 5 17 16,0 0-17-16,0 0 18 0,-7-3-18 0,7 3 40 0,0 0-40 15,-6 5 41-15,-1 5-41 0,7-10 37 0,0 0-37 16,-3 24 37-16,1 18-37 0,2-42 31 0,0 0-31 16,0 48 32-16,3 8-32 0,-3-56 23 0,0 0-23 15,6 60 24-15,3 10-24 0,-9-70 18 0,0 0-18 16,7 77 18-16,0 29-18 0,-7-106 12 0,0 0-12 15,5 119 13-15,-2 15-13 0,-3-134 11 0,0 0-11 16,4 145 11-16,-2 16-11 0,-2-161 10 0,0 0-10 16,3 187 10-16,1 22-10 0,-4-209 9 0,0 0-9 0,5 222 9 15,0 17-9-15,-5-239 14 0,0 0-14 16,9 254 14-16,-2 21-14 0,-7-275 17 0,0 0-17 0,6 279 17 16,-3-4-17-16,-3-275 26 0,0 0-26 0,2 273 27 15,0-8-27-15,-2-265 33 0,0 0-33 0,1 265 33 16,-2 5-33-16,1-270 33 0,0 0-33 0,-6 272 34 0,3-1-34 15,3-271 30-15,0 0-30 0,0 268 31 0,2-8-31 16,-2-260 28-16,0 0-28 0,3 251 29 0,1-10-29 16,-4-241 24-16,0 0-24 0,3 223 24 0,1-17-24 15,-4-206 23-15,0 0-23 0,3 183 24 0,2-20-24 16,-5-163 23-16,0 0-23 0,6 149 24 0,-6-11-24 16,0-138 21-16,0 0-21 0,3 102 21 0,8-41-21 15,-11-61 12-15,0 0-12 0,18 50 12 0,10-3-12 16,0-2-1259-16</inkml:trace>
  <inkml:trace contextRef="#ctx0" brushRef="#br2" timeOffset="-131205.89">24231 10710 1121 0,'0'0'0'0,"0"0"0"0,0 0 0 16,0 0 3-16,0 0-3 0,0 0 3 0,-8 32-3 16,8-32 26-16,0 0-26 0,-7 20 27 0,2 15-27 15,5-35 34-15,0 0-34 0,-2 45 35 0,6 12-35 16,-4-57 28-16,0 0-28 0,9 61 29 0,0 3-29 0,-9-64 20 16,0 0-20-16,14 69 20 0,3-2-20 15,-17-67 14-15,0 0-14 0,14 78 14 16,4 12-14-16,-18-90 15 0,0 0-15 0,14 85 16 0,-7-14-16 0,-7-71 17 0,0 0-17 15,4 62 18-15,-4-6-18 0,0-56 24 0,0 0-24 16,-2 48 24-16,0 1-24 0,2-49 22 0,0 0-22 16,-2 43 23-16,2-12-23 0,0-31 23 0,0 0-23 15,0 22 24-15,0-9-24 0,0-13 23 0,0 0-23 16,0 5 24-16,0-5-24 0,0 0 19 0,0 0-19 16,2 8 19-16,-2-8-19 0,0 0 16 0,0 0-16 15,16 4 16-15,11-2-16 0,-27-2 13 0,0 0-13 16,33 0 14-16,4-6-14 0,-37 6 10 0,0 0-10 15,42-10 10-15,6-2-10 0,-48 12 9 0,0 0-9 0,55-14 10 16,1 0-10-16,-56 14 6 0,0 0-6 0,60-19 6 16,0 2-6-16,-60 17 3 0,0 0-3 0,62-12 4 15,0 1-4-15,-62 11 4 0,0 0-4 0,67-8 4 16,3 3-4-16,-70 5 5 0,0 0-5 0,71-7 5 16,-11 1-5-16,-60 6 6 0,0 0-6 0,46-5 6 15,-20 0-6-15,-26 5 7 0,0 0-7 0,18-5 8 16,-2 1-8-16,-16 4 9 0,0 0-9 0,8-1 10 15,-1 1-10-15,-7 0 8 0,0 0-8 0,0 0 9 0,0 0-9 16,0 0 7-16,0 0-7 0,6 0 7 0,-6 0-7 16,0 0-1348-16</inkml:trace>
  <inkml:trace contextRef="#ctx0" brushRef="#br2" timeOffset="-115036.95">20451 2210 1379 0,'0'0'0'0,"0"0"0"0,0 0 0 15,0 0 15-15,0 0-15 0,30 12 16 0,7-19-16 16,-37 7 31-16,0 0-31 0,51-9 32 0,9-3-32 16,-60 12 27-16,0 0-27 0,56-15 27 0,-8-3-27 0,-48 18 3 15,0 0-3-15,39-12 4 0,-13 5-4 16,-26 7 0-16,0 0 0 0,19 7 0 0,-4 11 0 16,-1-3-1091-16</inkml:trace>
  <inkml:trace contextRef="#ctx0" brushRef="#br2" timeOffset="-114884.27">20472 2563 1345 0,'0'0'0'15,"10"3"0"-15,13 4 0 0,-23-7 2 0,0 0-2 16,41 0 3-16,8-12-3 0,-49 12 5 0,0 0-5 0,57-19 5 16,4 4-5-16,-61 15-1 0,0 0 1 0,59-21-1 15,-5-9 1-15,4-1-959 0</inkml:trace>
  <inkml:trace contextRef="#ctx0" brushRef="#br2" timeOffset="-111289.28">24042 535 956 0,'-5'0'0'0,"5"0"66"0,0 0-66 0,-45 12 67 16,1 9-67-16,44-21 56 0,0 0-56 0,-40 43 56 16,-4 26-56-16,44-69 44 0,0 0-44 0,-41 85 44 15,6 19-44-15,35-104 34 0,0 0-34 0,-30 117 35 16,10 13-35-16,20-130 30 0,0 0-30 0,-17 142 30 15,8 3-30-15,9-145 25 0,0 0-25 0,-5 144 25 16,-4-21-25-16,9-123 24 0,0 0-24 0,-11 112 24 16,-5-11-24-16,16-101 23 0,0 0-23 0,-21 90 24 0,-3-17-24 15,24-73 15-15,0 0-15 0,-32 57 15 0,-7-9-15 16,0 1-1135-16</inkml:trace>
  <inkml:trace contextRef="#ctx0" brushRef="#br2" timeOffset="-110707.05">23133 2715 1054 0,'0'0'0'0,"0"0"0"0,-12 9 0 16,12-9 21-16,0 0-21 0,-11 9 22 0,-3 10-22 15,14-19 14-15,0 0-14 0,-8 20 14 0,6 5-14 0,2-25 8 16,0 0-8-16,7 19 8 0,9 5-8 0,-16-24 4 16,0 0-4-16,26 21 4 0,9-13-4 0,-35-8 2 15,0 0-2-15,48 0 2 0,12-8-2 0,-60 8 9 16,0 0-9-16,56-21 10 0,-8-3-10 0,-48 24 23 0,0 0-23 16,32-32 23-16,-13 3-23 0,-19 29 47 15,0 0-47-15,4-36 47 0,-18-13-47 0,14 49 51 0,0 0-51 16,-27-46 52-16,-15 9-52 0,42 37 48 0,0 0-48 15,-50-21 48-15,3 25-48 0,47-4 32 0,0 0-32 16,-42 21 33-16,3 18-33 0,2 1-1122 0</inkml:trace>
  <inkml:trace contextRef="#ctx0" brushRef="#br2" timeOffset="-109557.7">23005 268 1298 0,'-23'16'0'0,"23"-16"20"0,0 0-20 0,-34 36 21 16,2 9-21-16,32-45 19 0,0 0-19 0,-22 49 19 15,7 11-19-15,15-60 3 0,0 0-3 0,-3 64 3 16,8 9-3-16,-5-73 3 0,0 0-3 0,16 69 3 16,9-14-3-16,-25-55 5 0,0 0-5 0,28 45 5 15,4-17-5-15,-32-28 7 0,0 0-7 0,30 17 7 16,-6-10-7-16,-24-7 7 0,0 0-7 0,20 2 8 0,-6-7-8 16,-14 5 7-16,0 0-7 0,19-28 7 0,13-29-7 15,-32 57 7-15,0 0-7 0,30-64 7 0,-5 4-7 16,-25 60 8-16,0 0-8 0,10-64 9 0,-13-11-9 15,3 75 10-15,0 0-10 0,-14-76 10 0,-7 3 1 16,-6 9 1-16,1 16 5 16,1 15 0-16,0 12 2 15,2 18 1-15,2 15-1 16,3 9 0-16,4 10-3 16,6 2 1-16,6-1-5 0,9-4 1 15,9 0-4-15,8-4 1 16,8-3-3-16,3-6 0 15,6-9-2-15,0-3 1 16,-1-3-2-16,-8 0 1 16,0 4-1249-16</inkml:trace>
  <inkml:trace contextRef="#ctx0" brushRef="#br2" timeOffset="-109090.79">23426 620 1320 0,'0'0'0'0,"0"0"0"16,0 0 0-16,-23 3 0 0,4 13 0 0,19-16-19 15,0 0 19-15,-12 26-19 0,4 10 19 0,8-36-9 16,0 0 9-16,0 36-9 0,8-8 9 0,-8-28-3 15,0 0 3-15,10 19-2 0,2-5 2 0,-12-14 0 16,0 0 0-16,13 10 0 0,-6-8 0 0,-7-2 0 0,0 0 0 16,9-2 1-16,0-8-1 0,-9 10 3 0,0 0-3 15,14-21 3-15,5-19-3 0,-19 40 7 0,0 0-7 0,18-36 7 16,-11 15-7-16,-7 21 14 0,0 0-14 0,3-12 15 16,-1 3-15-16,-2 9 28 0,0 0-28 0,5 9 29 15,8 15-29-15,-13-24 38 0,0 0-38 0,14 31 38 16,7-1-38-16,-21-30 37 0,0 0-37 0,32 24 38 15,15-8-38-15,-47-16 39 0,0 0-39 0,50 3 40 16,-12-13-40-16,3 1-1137 0</inkml:trace>
  <inkml:trace contextRef="#ctx0" brushRef="#br2" timeOffset="-108486.8">24481 1035 1502 0,'42'-9'0'16,"-42"9"3"-16,0 0-3 0,73-15 3 0,13-1-3 16,-86 16-1-16,0 0 1 0,83-9-1 0,-4 1 1 15,-79 8 0-15,0 0 0 0,76-7 0 0,-3-2 0 16,-73 9 8-16,0 0-8 0,60-12 9 0,-23 5-9 0,-37 7 18 16,0 0-18-16,31-2 19 0,-2-1-19 15,-29 3 18-15,0 0-18 0,21 0 19 0,-7 3-19 0,-14-3 2 16,0 0-2-16,2 9 3 0,-15 8-3 0,1 2-1142 15</inkml:trace>
  <inkml:trace contextRef="#ctx0" brushRef="#br2" timeOffset="-108279.49">24820 1083 1293 0,'1'16'0'0,"-1"-16"8"0,0 0-8 0,9 50 9 16,0 11-9-16,-9-61 1 0,0 0-1 0,9 52 2 16,-4-7-2-16,-5-45 4 0,0 0-4 0,5 36 4 15,4-5-4-15,-9-31 8 0,0 0-8 0,4 36 8 16,-2 13-8-16,-2-49 15 0,0 0-15 0,1 45 16 16,5-9-16-16,-1-3-966 0</inkml:trace>
  <inkml:trace contextRef="#ctx0" brushRef="#br2" timeOffset="-108189.58">24610 1637 1614 0,'0'0'0'0,"0"0"0"0,-14 4 0 15,0-3-1151-15</inkml:trace>
  <inkml:trace contextRef="#ctx0" brushRef="#br2" timeOffset="-108070.63">24580 1649 1513 0,'0'0'0'0,"0"0"0"0,21 9 0 16,-21-9 90-16,0 0-90 0,26 3 90 0,19 1-90 15,-45-4 220-15,0 0-220 0,51 0 220 0,2 0-220 0,-53 0 9 16,0 0-9-16,60-7 9 0,1-2-9 0,-61 9 0 15,0 0 0-15,71-15 0 0,6-3 0 0,-77 18-8 0,0 0 8 16,73-19-7-16,-20 5 7 0,-53 14-21 0,0 0 21 16,40-15-20-16,-4 3 20 0,-3-4-1512 0</inkml:trace>
  <inkml:trace contextRef="#ctx0" brushRef="#br2" timeOffset="-108049.68">25354 1500 1502 0,'0'0'0'16</inkml:trace>
  <inkml:trace contextRef="#ctx0" brushRef="#br2" timeOffset="-106607.29">26615 881 1315 0,'-8'5'0'0,"8"-5"1"0,0 0-1 0,-36 36 2 15,-4 16-2-15,40-52-1 0,0 0 1 0,-32 64 0 16,13 21 0-16,19-85 0 0,0 0 0 0,-6 87 0 16,12-8 0-16,-6-79 0 0,0 0 0 0,19 69 0 15,13-8 0-15,-32-61 0 0,0 0 0 0,42 49 1 16,4-17-1-16,-46-32 4 0,0 0-4 0,56 19 5 0,15-15-5 15,-71-4 9-15,0 0-9 0,76-10 9 0,1-15-9 16,-77 25 11-16,0 0-11 0,69-26 12 0,-20-1-12 16,-49 27 11-16,0 0-11 0,36-37 12 0,-10-8-12 15,-26 45 11-15,0 0-11 0,16-46 11 0,-12 8-11 16,-4 38 12-16,0 0-12 0,-2-32 12 0,0 17-12 16,2 15 17-16,0 0-17 0,0 0 17 0,-14 15-17 15,14-15 17-15,0 0-17 0,-7 28 17 0,5 8-17 0,2-36 17 16,0 0-17-16,2 37 18 0,5-8-18 0,-7-29 11 15,0 0-11-15,14 28 12 0,7 0-12 0,-21-28 8 16,0 0-8-16,23 24 9 0,4-16-9 0,-27-8 5 16,0 0-5-16,23 0 6 0,-6-3-6 0,-17 3 3 0,0 0-3 15,18-5 3-15,3-11-3 0,-21 16 1 0,0 0-1 16,18-28 1-16,-11-13-1 0,-7 41 1 0,0 0-1 16,-2-57 1-16,-10-19-1 0,12 76 1 0,0 0-1 0,-16-76 1 15,-2 22-1-15,18 54 6 0,0 0-6 16,-19-40 6-16,-1 19-6 0,20 21 18 0,0 0-18 0,-17-3 18 15,-3 15-18-15,20-12 28 0,0 0-28 0,-21 33 28 16,2 19-28-16,19-52 29 0,0 0-29 0,-16 53 29 16,5-4-29-16,11-49 28 0,0 0-28 0,-7 40 29 15,9-9-29-15,-2-31 24 0,0 0-24 0,9 24 24 16,7-3-24-16,-16-21 19 0,0 0-19 0,19 15 19 16,4-9-19-16,-23-6 10 0,0 0-10 0,37-4 10 15,16-10-10-15,-53 14 4 0,0 0-4 0,58-31 4 16,-1-17-4-16,-57 48 0 0,0 0 0 0,51-57 1 15,-4-7-1-15,-47 64 0 0,0 0 0 0,39-54 0 0,-12 23 0 16,-27 31-1-16,0 0 1 0,35-18 0 0,14 6 0 16,-49 12-2-16,0 0 2 0,55 0-1 0,1 18 1 15,-56-18-3-15,0 0 3 0,46 27-2 0,-16 13 2 16,-30-40-2-16,0 0 2 0,14 45-1 0,-17-3 1 16,3-42 0-16,0 0 0 0,-25 39 0 0,-21 1 0 15,46-40-3-15,0 0 3 0,-53 33-2 0,2 0 2 16,51-33-7-16,0 0 7 0,-51 19-6 0,3-14 6 15,1 2-1371-15</inkml:trace>
  <inkml:trace contextRef="#ctx0" brushRef="#br2" timeOffset="-103940.78">25818 1577 639 0,'0'0'0'0,"0"0"0"15,0 0 0-15,0 0 29 0,0 0-29 0,0 0 29 16,-28-9-29-16,28 9 88 0,0 0-88 0,-20 12 89 15,-10 9-89-15,30-21 79 0,0 0-79 0,-28 27 79 16,4 12-79-16,24-39 50 0,0 0-50 0,-20 43 50 16,10-2-50-16,10-41 24 0,0 0-24 0,0 40 25 15,15-9-25-15,-15-31 27 0,0 0-27 0,29 25 28 16,4-13-28-16,-33-12 20 0,0 0-20 0,41 1 20 0,6-9-20 16,-47 8 16-16,0 0-16 0,50-18 17 0,-4-4-17 15,-46 22 18-15,0 0-18 0,33-30 18 0,-17-15-18 16,-16 45 17-16,0 0-17 0,-11-48 18 0,-29 5-18 15,40 43 17-15,0 0-17 0,-57-30 17 0,-8 18-17 16,65 12 13-16,0 0-13 0,-67 9 13 0,7 19-13 16,60-28 10-16,0 0-10 0,-49 26 10 0,15-14-10 0,-3 0-1035 15</inkml:trace>
  <inkml:trace contextRef="#ctx0" brushRef="#br2" timeOffset="-103107.09">28469 817 230 0,'-9'21'0'0,"9"-21"26"0,0 0-26 0,-21 67 27 16,0 27-27-16,21-94 53 0,0 0-53 0,-11 100 54 15,13-1-54-15,-2-99 44 0,0 0-44 0,11 88 44 16,6-16-44-16,-17-72 34 0,0 0-34 0,27 58 34 16,12-22-34-16,-39-36 24 0,0 0-24 0,49 19 25 15,9-19-25-15,-58 0 23 0,0 0-23 0,64-16 23 16,1-13-23-16,-65 29 22 0,0 0-22 0,62-52 23 16,-13-15-23-16,-49 67 23 0,0 0-23 0,32-85 23 15,-18-9-23-15,-14 94 57 0,0 0-57 0,-7-93 58 0,-25-1-58 16,32 94 70-16,0 0-70 0,-53-79 71 0,-21 15-71 15,74 64 73-15,0 0-73 0,-76-49 74 0,2 23-74 16,74 26 66-16,0 0-66 0,-68-7 67 0,9 20-67 16,59-13 53-16,0 0-53 0,-44 31 54 0,9 14-54 15,35-45 40-15,0 0-40 0,-16 52 41 0,23-4-41 16,-7-48 36-16,0 0-36 0,32 45 37 0,24-9-37 0,-56-36 28 16,0 0-28-16,85 28 29 0,28-7-29 0,-113-21 21 15,0 0-21-15,120 12 22 0,-4-9-22 0,-116-3 11 16,0 0-11-16,104-6 11 0,-17-3-11 0,-1 0-1179 15</inkml:trace>
  <inkml:trace contextRef="#ctx0" brushRef="#br2" timeOffset="-102524.34">29829 753 597 0,'-5'12'0'0,"5"-12"75"0,0 0-75 16,-18 55 75-16,8 6-75 0,10-61 55 0,0 0-55 16,5 54 56-16,18-3-56 0,-23-51 52 0,0 0-52 15,40 45 52-15,24-5-52 0,-64-40 37 0,0 0-37 16,69 40 38-16,-4-2-38 0,-65-38 30 0,0 0-30 0,51 43 31 15,-26-1-31-15,-25-42 30 0,0 0-30 0,-4 36 30 16,-27 1-30-16,31-37 36 0,0 0-36 0,-55 31 37 16,-21-7-37-16,76-24 29 0,0 0-29 0,-83 21 29 15,5-9-29-15,78-12 30 0,0 0-30 0,-61 3 31 16,13-11-31-16,48 8 18 0,0 0-18 0,-23-19 19 16,30-9-19-16,0 2-981 0</inkml:trace>
  <inkml:trace contextRef="#ctx0" brushRef="#br2" timeOffset="-102349.89">30408 1063 931 0,'-2'17'0'0,"2"-17"1"16,0 0-1-16,-7 57 1 0,3-5-1 0,4-52-1 15,0 0 1-15,4 36 0 0,6-15 0 0,1-2-639 16</inkml:trace>
  <inkml:trace contextRef="#ctx0" brushRef="#br2" timeOffset="-102215.14">30406 877 891 0,'0'0'0'0,"0"0"2"0,0 0-2 0,-19-24 3 15,10 5-3-15,9 19-3 0,0 0 3 0,3-9-3 16,15 1 3-16,0-1-608 0</inkml:trace>
  <inkml:trace contextRef="#ctx0" brushRef="#br2" timeOffset="-101890.58">30852 1063 1346 0,'-10'13'0'16,"10"-13"1"-16,0 0-1 0,-36 44 1 0,5-8-1 15,31-36 0-15,0 0 0 0,-22 24 1 0,10-12-1 16,12-12 15-16,0 0-15 0,-3 9 16 0,3-9-16 16,0 0 34-16,0 0-34 0,17-9 34 0,17-18-34 0,-34 27 44 15,0 0-44-15,46-33 44 0,14 0-44 0,-60 33 37 16,0 0-37-16,54-28 37 0,-22 9-37 0,-32 19 28 15,0 0-28-15,30-12 29 0,11 3-29 0,-41 9 23 16,0 0-23-16,37 0 24 0,-7 7-24 0,-30-7 23 0,0 0-23 16,19 21 23-16,-14 7-23 0,-5-28 18 0,0 0-18 15,-2 33 19-15,-5 3-19 0,7-36 11 0,0 0-11 16,-3 40 12-16,8-2-12 0,-5-38 8 0,0 0-8 16,14 31 9-16,11-7-9 0,0 0-1318 0</inkml:trace>
  <inkml:trace contextRef="#ctx0" brushRef="#br2" timeOffset="-101473.23">31690 801 1583 0,'-44'21'0'0,"44"-21"42"0,0 0-42 0,-71 43 42 16,3 6-42-16,68-49 43 0,0 0-43 0,-52 52 44 15,22 1-44-15,30-53 13 0,0 0-13 0,-10 57 14 0,19 4-14 16,-9-61 7-16,0 0-7 0,24 61 7 0,12-10-7 16,-36-51 3-16,0 0-3 0,40 44 4 0,4-18-4 15,-44-26 5-15,0 0-5 0,43 15 6 0,-6-11-6 16,-37-4 8-16,0 0-8 0,44-16 9 0,10-24-9 16,-54 40 9-16,0 0-9 0,45-53 10 0,-24-17-10 0,-21 70 21 15,0 0-21-15,0-70 21 0,-21 0-21 0,21 70 28 16,0 0-28-16,-34-57 29 0,-8 9-29 0,42 48 31 15,0 0-31-15,-46-28 32 0,-2 23-32 0,48 5 20 0,0 0-20 16,-42 12 20-16,3 9-20 0,39-21 12 16,0 0-12-16,-30 24 13 0,12 0-13 0,18-24 6 0,0 0-6 15,-1 24 6-15,17 4-6 0,-16-28 3 0,0 0-3 16,33 21 4-16,22-9-4 0,-55-12 1 0,0 0-1 16,74 3 2-16,26-3-2 0,-100 0 0 0,0 0 0 15,106-3 1-15,-9-4-1 0,-97 7 0 0,0 0 0 0,99-14 0 16,3-5 0-16,-102 19 4 0,0 0-4 0,96-29 5 15,-26-8-5-15,1-2-1521 0</inkml:trace>
  <inkml:trace contextRef="#ctx0" brushRef="#br2" timeOffset="-94591.1">21990 3115 203 0,'0'0'0'0,"0"0"0"16,52 0 0-16,-52 0 16 0,0 0-16 0,45 0 17 16,10 0-17-16,-55 0 29 0,0 0-29 0,71 0 30 15,19 0-30-15,-90 0 49 0,0 0-49 0,97 0 49 16,7 0-49-16,-104 0 51 0,0 0-51 0,114 0 51 16,24 0-51-16,-138 0 49 0,0 0-49 0,152 0 50 15,15 0-50-15,-167 0 42 0,0 0-42 0,184 0 43 16,13 0-43-16,-197 0 29 0,0 0-29 0,214 0 29 15,10-3-29-15,-224 3 26 0,0 0-26 0,234-4 27 16,17 8-27-16,-251-4 22 0,0 0-22 0,263 3 23 0,-1-3-23 16,-262 0 18-16,0 0-18 0,272 0 18 0,12-3-18 15,-284 3 21-15,0 0-21 0,298-4 22 0,13 4-22 16,-311 0 27-16,0 0-27 0,321-2 27 0,0-1-27 16,-321 3 29-16,0 0-29 0,326-4 29 0,20 1-29 15,-346 3 31-15,0 0-31 0,349-5 31 0,5-7-31 16,-354 12 37-16,0 0-37 0,367-12 38 0,25 3-38 0,-392 9 36 15,0 0-36-15,397-12 36 0,1 0-36 0,-398 12 32 16,0 0-32-16,385-12 32 0,-23 5-32 0,-362 7 31 16,0 0-31-16,358-6 32 0,-2 6-32 0,-356 0 26 15,0 0-26-15,335 2 26 0,-35 2-26 0,-300-4 22 16,0 0-22-16,282 0 23 0,-16 0-23 0,-266 0 20 0,0 0-20 16,258-4 20-16,-11 2-20 0,-247 2 21 0,0 0-21 15,219-3 21-15,-31 6-21 0,-188-3 17 0,0 0-17 16,159 6 18-16,-25-3-5 0,-42 1 0 15,192 8-13-15</inkml:trace>
  <inkml:trace contextRef="#ctx0" brushRef="#br2" timeOffset="-89307.82">25497 6706 695 0,'0'0'0'0,"0"0"0"0,0 0 0 0,0 0 6 15,0 0-6-15,-25 33 6 0,13-2-6 0,12-31 67 16,0 0-67-16,-9 45 68 0,2 17-68 0,7-62 85 16,0 0-85-16,-3 71 86 0,1 5-86 0,2-76 64 15,0 0-64-15,0 94 64 0,2 15-64 0,-2-109 43 0,0 0-43 16,1 117 44-16,-1-4-44 0,0-113 34 16,0 0-34-16,-3 121 35 0,-4 21-35 0,7-142 27 0,0 0-27 15,-11 133 27-15,4-34-27 0,7-99 22 0,0 0-22 16,-5 95 23-16,0 2-23 0,5-97 22 0,0 0-22 0,-4 93 23 15,4-4-23-15,0-89 22 0,0 0-22 0,-4 85 23 16,4-1-23-16,0-84 28 0,0 0-28 0,0 89 28 16,0 7-28-16,0-96 30 0,0 0-30 0,0 94 30 15,0-13-30-15,0-81 28 0,0 0-28 0,0 80 29 16,0 10-29-16,0-90 24 0,0 0-24 0,4 88 25 16,-4-7-25-16,0-81 24 0,0 0-24 0,2 77 24 15,0-3-24-15,-2-74 21 0,0 0-21 0,0 76 22 0,-4 12-22 16,4-88 19-16,0 0-19 0,0 85 20 15,-4-16-20-15,4-69 14 0,0 0-14 0,0 66 14 0,0 2-14 16,0-68 12-16,0 0-12 0,4 72 13 0,0 8-13 16,-4-80 9-16,0 0-9 0,5 78 10 0,2-11-10 15,-7-67 7-15,0 0-7 0,5 57 7 0,-3-15-7 16,-2-42 8-16,0 0-8 0,0 43 8 0,0 7-8 16,0-50 8-16,0 0-8 0,0 59 8 0,-2 11-8 15,2-70 7-15,0 0-7 0,-2 70 7 0,1-4-7 0,1-66 6 16,0 0-6-16,1 50 6 0,5-15-6 15,-6-35 4-15,0 0-4 0,7 31 5 0,0 2-5 0,-7-33 4 16,0 0-4-16,5 33 4 0,-3-9-4 0,-2-24 1 0,0 0-1 16,0 30 1-16,-2 13-1 0,0-2-1441 15</inkml:trace>
  <inkml:trace contextRef="#ctx0" brushRef="#br2" timeOffset="-87037.86">24144 3842 2588 0,'0'0'0'0,"0"0"0"0,-21 24 0 0,0 0-1881 0</inkml:trace>
  <inkml:trace contextRef="#ctx0" brushRef="#br2" timeOffset="-86987">24151 3814 2577 0,'0'0'0'0,"0"0"0"0,21-8 0 0,1 1-1873 0</inkml:trace>
  <inkml:trace contextRef="#ctx0" brushRef="#br2" timeOffset="-86974.03">24215 3710 2543 0,'0'0'0'15,"7"-8"0"-15,7-13 0 0,2-3-1848 0</inkml:trace>
  <inkml:trace contextRef="#ctx0" brushRef="#br2" timeOffset="-86929.15">24243 3544 2555 0,'0'0'0'16,"0"0"0"-16,-11-14 0 0,1-1-1857 0</inkml:trace>
  <inkml:trace contextRef="#ctx0" brushRef="#br2" timeOffset="-86757.75">24130 3482 1625 0,'0'0'0'0,"-12"2"0"16,-20 5 0-16,32-7 82 0,0 0-82 0,-41 12 82 16,-3 1-82-16,44-13 179 0,0 0-179 0,-37 23 179 15,9 10-179-15,28-33-1 0,0 0 1 0,-16 45 0 16,9 24 0-16,7-69-26 0,0 0 26 0,2 80-25 15,7 8 25-15,-9-88-39 0,0 0 39 0,8 90-39 16,-6-10 39-16,-2-80-36 0,0 0 36 0,2 84-35 16,2 13 35-16,-4-97-18 0,0 0 18 0,0 97-18 15,-8-15 18-15,8-82-6 0,0 0 6 0,-21 72-6 0,-10-11 6 16,31-61-2-16,0 0 2 0,-41 57-2 0,-8-5 2 16,49-52-1-16,0 0 1 0,-48 36 0 0,9-15 0 15,2-2-1360-15</inkml:trace>
  <inkml:trace contextRef="#ctx0" brushRef="#br2" timeOffset="-86223.03">23567 5171 2532 0,'0'0'0'0,"0"0"0"15,-17 24 0-15,17-24-63 0,0 0 63 0,-18 12-63 16,-8-7 63-16,26-5 0 0,0 0 0 0,-25 4 0 0,2-4 0 16,23 0 13-16,0 0-13 0,-16 7 13 0,2 14-13 15,14-21 56-15,0 0-56 0,-9 26 56 0,4 8-56 16,5-34-3-16,0 0 3 0,2 33-2 0,8-4 2 15,-10-29-24-15,0 0 24 0,20 28-24 0,6-4 24 16,-26-24-29-16,0 0 29 0,32 19-29 0,0-13 29 16,-32-6-26-16,0 0 26 0,38-6-26 0,14-9 26 0,-52 15-16 15,0 0 16-15,40-24-15 0,-17 3 15 0,-23 21-9 16,0 0 9-16,5-31-8 0,-17-14 8 0,12 45-6 16,0 0 6-16,-23-49-6 0,-14 4 6 0,37 45-4 0,0 0 4 15,-41-34-3-15,1 13 3 0,40 21-10 16,0 0 10-16,-34 3-10 0,10 28 10 0,24-31-18 15,0 0 18-15,-25 42-18 0,-7-6 18 0,2 1-1634 0</inkml:trace>
  <inkml:trace contextRef="#ctx0" brushRef="#br2" timeOffset="-85055.53">22555 3593 516 0,'0'0'0'0,"0"0"0"0,37-18 0 0,-37 18 18 16,0 0-18-16,39-24 19 0,21-12-19 0,-60 36 50 0,0 0-50 15,72-49 50-15,6 4-50 0,-78 45 55 16,0 0-55-16,68-38 56 0,-20 9-56 0,-48 29 9 16,0 0-9-16,28-21 9 0,-14 9-9 0,-14 12 0 0,0 0 0 15,7-7 1-15,-7 7-1 0,0 0-528 0</inkml:trace>
  <inkml:trace contextRef="#ctx0" brushRef="#br2" timeOffset="-84875.61">22737 3523 785 0,'0'0'0'0,"0"0"0"16,1 19 0-16,-1-19-4 0,0 0 4 0,6 21-3 15,4-3 3-15,-10-18 1 0,0 0-1 0,9 15 1 16,-5-3-1-16,-4-12 6 0,0 0-6 0,7 9 7 16,3 0-7-16,-10-9 4 0,0 0-4 0,11 10 4 15,-2-8-4-15,-9-2 2 0,0 0-2 0,8 3 2 0,3-3-2 16,1 4-544-16</inkml:trace>
  <inkml:trace contextRef="#ctx0" brushRef="#br2" timeOffset="-84673.77">22871 3463 1211 0,'0'0'0'0,"0"0"0"0,0 5 0 0,0-5-1 16,0 0 1-16,7 16 0 0,9 18 0 0,-16-34-14 15,0 0 14-15,22 33-14 0,-7-12 14 0,-15-21-1 0,0 0 1 16,10 17 0-16,-1-1 0 0,-9-16 0 0,0 0 0 16,11 12 0-16,8 0 0 0,-19-12 1 0,0 0-1 15,16 12 1-15,0-12-1 0,1 4-828 0</inkml:trace>
  <inkml:trace contextRef="#ctx0" brushRef="#br2" timeOffset="-84485.85">23257 3233 1345 0,'0'0'0'0,"0"0"0"15,0 0 0-15,0 0 3 0,0 0-3 0,-2 27 3 16,-7 24-3-16,9-51 18 0,0 0-18 0,-9 58 18 16,2-4-18-16,7-54 45 0,0 0-45 0,-5 49 46 15,0-5-46-15,5-44 36 0,0 0-36 0,-4 40 36 16,3 0-36-16,1-40 32 0,0 0-32 0,7 36 32 15,10 4-32-15,1-3-1151 0</inkml:trace>
  <inkml:trace contextRef="#ctx0" brushRef="#br2" timeOffset="-84223.55">23440 3454 1155 0,'0'0'0'0,"0"0"0"0,0 0 0 0,0 0 37 15,0 0-37-15,11 9 37 0,-4-6-37 0,-7-3 53 16,0 0-53-16,9 0 53 0,1 0-53 0,-10 0 66 0,0 0-66 16,11 12 66-16,0 14-66 0,-11-26 48 0,0 0-48 15,7 35 49-15,-7-7-49 0,0-28 36 0,0 0-36 16,-2 29 37-16,0 4-37 0,2-33 32 0,0 0-32 16,5 28 32-16,8-13-32 0,-13-15 23 0,0 0-23 0,26 0 24 15,22-15-24-15,-48 15 18 0,0 0-18 16,65-28 19-16,29-14-19 0,-94 42 7 0,0 0-7 0,104-48 7 15,0-11-7-15,1 2-1290 0</inkml:trace>
  <inkml:trace contextRef="#ctx0" brushRef="#br2" timeOffset="-83589.58">24848 4008 1143 0,'0'0'0'0,"0"0"0"0,0 0 0 16,0 0 33-16,0 0-33 0,0 0 34 0,25-19-34 15,-25 19 73-15,0 0-73 0,38-5 74 0,36-11-74 16,-74 16 90-16,0 0-90 0,85-15 90 0,7-3-90 16,-92 18 51-16,0 0-51 0,95-20 51 0,2-5-51 15,-97 25 32-15,0 0-32 0,99-27 33 0,-7 6-33 0,-92 21 26 16,0 0-26-16,70-19 26 0,-22 3-26 0,-48 16 17 15,0 0-17-15,37-5 18 0,-4 9-18 0,1-4-1284 16</inkml:trace>
  <inkml:trace contextRef="#ctx0" brushRef="#br2" timeOffset="-83390.09">25291 4017 852 0,'0'0'0'16,"1"7"0"-16,5 13 0 0,-6-20 11 0,0 0-11 0,7 37 12 16,-2 11-12-16,-5-48 28 0,0 0-28 15,9 57 28-15,-2 7-28 0,-7-64 22 0,0 0-22 0,9 61 23 16,-2-4-23-16,-7-57 17 0,0 0-17 0,9 52 17 16,3-12-17-16,-12-40 17 0,0 0-17 0,16 36 17 15,1-10-17-15,1 5-723 0</inkml:trace>
  <inkml:trace contextRef="#ctx0" brushRef="#br2" timeOffset="-83207.24">25187 4589 975 0,'0'0'0'0,"0"0"0"0,0 0 0 16,0 0-2-16,0 0 2 0,0 0-1 0,0 0 1 15,0 0-5-15,0 0 5 0,21-8-5 0,18-11 5 16,-39 19 6-16,0 0-6 0,49-24 7 0,9-1-7 0,-58 25 26 15,0 0-26-15,69-27 27 0,12 6-27 0,-81 21 42 16,0 0-42-16,81-21 42 0,-1 0-42 0,-1 2-774 16</inkml:trace>
  <inkml:trace contextRef="#ctx0" brushRef="#br2" timeOffset="-82907.27">25954 4416 1020 0,'0'0'0'0,"-11"4"0"15,-13 8 0-15,24-12 7 0,0 0-7 0,-25 16 8 16,11-4-8-16,14-12 22 0,0 0-22 0,-7 5 23 16,7-5-23-16,0 0 13 0,0 0-13 0,19 7 14 15,20-7-14-15,-39 0 29 0,0 0-29 0,46-4 29 16,1 1-29-16,-47 3 38 0,0 0-38 0,39-9 39 15,-11 1-39-15,-28 8 35 0,0 0-35 0,18-11 35 0,-9-1-35 16,-9 12 45-16,0 0-45 0,-4-14 46 0,-15-10-46 16,19 24 40-16,0 0-40 0,-34-19 40 0,-8 10-40 15,42 9 33-15,0 0-33 0,-46 4 34 16,0 10-34-16,46-14 25 0,0 0-25 0,-33 24 25 0,17 7-25 16,0 2-1140-16</inkml:trace>
  <inkml:trace contextRef="#ctx0" brushRef="#br2" timeOffset="-81923.98">26917 3759 214 0,'0'0'0'0,"0"0"0"0,-49 52 0 0,49-52 11 16,0 0-11-16,-45 48 11 0,5 8-11 0,40-56 28 15,0 0-28-15,-32 53 29 0,13 3-29 0,19-56 33 0,0 0-33 16,-6 48 33-16,14 6-33 0,-8-54 23 16,0 0-23-16,24 52 24 0,22-7-24 0,-46-45 20 0,0 0-20 15,64 36 21-15,15-21-21 0,-79-15 16 0,0 0-16 16,88 0 17-16,4-20-17 0,-92 20 13 0,0 0-13 15,97-37 14-15,2-2-14 0,-99 39 12 0,0 0-12 0,79-37 12 16,-33 13-12-16,-46 24 14 0,0 0-14 0,25-24 14 16,-15-4-14-16,-10 28 21 0,0 0-21 0,-9-24 21 15,-21 12-21-15,30 12 23 0,0 0-23 0,-38-4 23 16,-5 15-23-16,43-11 29 0,0 0-29 0,-42 24 29 16,5 9-29-16,37-33 28 0,0 0-28 0,-27 40 29 15,13 5-29-15,14-45 14 0,0 0-14 0,-1 36 14 16,8-12-14-16,-7-24 11 0,0 0-11 0,22 12 12 15,21-3-12-15,-43-9 4 0,0 0-4 0,46-5 5 16,-8-11-5-16,-38 16 6 0,0 0-6 0,36-24 7 16,-8-7-7-16,-28 31 20 0,0 0-20 0,19-33 20 0,-10-9-20 15,-9 42 37-15,0 0-37 0,-2-36 38 0,-13 0-38 16,15 36 45-16,0 0-45 0,-23-25 46 0,-2 13-46 16,25 12 52-16,0 0-52 0,-28-3 53 0,-2 8-53 15,30-5 47-15,0 0-47 0,-32 16 48 0,4-1-48 16,28-15 37-16,0 0-37 0,-23 21 38 0,10 0-38 15,13-21 32-15,0 0-32 0,-1 19 33 0,8-11-33 0,-7-8 26 16,0 0-26-16,21 0 26 0,18-5-26 0,-39 5 20 16,0 0-20-16,47-12 20 0,10-3-20 0,-57 15 18 15,0 0-18-15,55-21 18 0,-6-2-18 0,-49 23 19 16,0 0-19-16,46-26 19 0,10-1-19 0,-56 27 18 16,0 0-18-16,60-21 19 0,-7 14-19 0,-53 7 10 0,0 0-10 15,46 3 11-15,-7 13-11 0,-39-16 6 0,0 0-6 16,28 24 7-16,-16 2-7 0,-12-26 6 0,0 0-6 15,-5 28 6-15,-20 3-6 0,25-31 5 0,0 0-5 16,-38 36 6-16,-14 2-6 0,52-38 4 0,0 0-4 0,-49 40 4 16,14-9-4-16,35-31 0 0,0 0 0 15,-11 12 0-15,32-24 0 0,0 0-1177 0</inkml:trace>
  <inkml:trace contextRef="#ctx0" brushRef="#br2" timeOffset="-81524.31">28388 3636 1087 0,'0'0'0'0,"-19"9"0"0,-25 11 0 15,44-20 20-15,0 0-20 0,-48 33 21 0,-1 14-21 16,49-47 30-16,0 0-30 0,-41 57 31 0,20 4-31 16,21-61 35-16,0 0-35 0,-4 60 36 0,18-8-36 15,-14-52 23-15,0 0-23 0,32 42 23 0,14-6-23 16,-46-36 23-16,0 0-23 0,53 28 24 0,3-13-24 15,-56-15 24-15,0 0-24 0,51 9 24 0,-13-13-24 16,-38 4 34-16,0 0-34 0,37-15 35 0,3-11-35 0,-40 26 34 16,0 0-34-16,30-40 35 0,-21-12-35 0,-9 52 34 15,0 0-34-15,-5-64 35 0,-13-14-35 0,18 78 25 16,0 0-25-16,-23-76 26 0,-3 19-26 0,26 57 22 16,0 0-22-16,-30-40 22 0,-2 19-22 0,32 21 19 15,0 0-19-15,-39 0 20 0,-5 21-20 0,44-21 18 16,0 0-18-16,-42 31 18 0,8 14-18 0,34-45 17 0,0 0-17 15,-17 42 18-15,20-6-18 0,-3-36 17 0,0 0-17 16,28 31 17-16,23-15-17 0,-51-16 14 0,0 0-14 0,71 2 15 16,19-16-15-16,-90 14 3 0,0 0-3 0,113-28 4 15,17-8-4-15,-130 36 0 0,0 0 0 0,129-45 0 16,-21-7 0-16,-108 52-12 0,0 0 12 0,0 0-1344 16</inkml:trace>
  <inkml:trace contextRef="#ctx0" brushRef="#br2" timeOffset="-80922.9">29831 3530 919 0,'0'0'0'16,"0"0"0"-16,-32-12 0 0,32 12 9 0,0 0-9 15,-33-7 9-15,-8 4-9 0,41 3 33 0,0 0-33 16,-46 7 34-16,0 5-34 0,46-12 47 0,0 0-47 16,-40 21 47-16,8 12-47 0,32-33 37 0,0 0-37 15,-12 36 37-15,19 12-37 0,-7-48 21 0,0 0-21 0,23 49 22 16,17 6-22-16,-40-55 13 0,0 0-13 0,48 54 14 16,8-6-14-16,-56-48 20 0,0 0-20 0,53 49 20 15,-3-4-20-15,-50-45 26 0,0 0-26 0,35 46 26 16,-17 3-26-16,-18-49 26 0,0 0-26 0,-4 48 27 15,-19 9-27-15,23-57 32 0,0 0-32 0,-39 49 32 16,-10-9-32-16,49-40 22 0,0 0-22 0,-57 20 23 16,3-20-23-16,54 0 18 0,0 0-18 0,-41-20 18 15,22-24-18-15,19 44 11 0,0 0-11 0,2-51 11 0,20-3-11 16,-22 54 6-16,0 0-6 0,38-57 7 0,7-2-7 16,-45 59 4-16,0 0-4 0,52-54 4 0,4 6-4 15,-56 48 3-15,0 0-3 0,63-37 4 0,4 25-4 16,-67 12 7-16,0 0-7 0,64 0 8 0,-13 16-8 15,-51-16 7-15,0 0-7 0,44 24 7 0,-12 9-7 16,-32-33 7-16,0 0-7 0,23 29 8 0,-11-1-8 16,-12-28 6-16,0 0-6 0,0 21 7 0,-9-2-7 15,9-19 4-15,0 0-4 0,-14 21 4 0,0 3-4 0,0 4-1176 16</inkml:trace>
  <inkml:trace contextRef="#ctx0" brushRef="#br2" timeOffset="-80886">30113 4048 1300 0,'0'0'0'0,"9"-11"0"0,12-9 0 0,0-5-915 15</inkml:trace>
  <inkml:trace contextRef="#ctx0" brushRef="#br2" timeOffset="-80822.77">30275 3662 1502 0,'0'0'0'16,"0"0"0"-16,-7-5 0 0,0-4-1067 0</inkml:trace>
  <inkml:trace contextRef="#ctx0" brushRef="#br2" timeOffset="-80792.59">30268 3629 1827 0,'0'0'0'15,"0"0"0"-15,0 0 0 0,0 0-1311 0</inkml:trace>
  <inkml:trace contextRef="#ctx0" brushRef="#br2" timeOffset="-80743.72">30506 3641 2230 0,'0'0'0'0,"0"0"0"16,13 21 0-16,-1 1-1613 0</inkml:trace>
  <inkml:trace contextRef="#ctx0" brushRef="#br2" timeOffset="-80704.64">30558 3759 1603 0,'0'0'0'0,"1"10"0"16,8 11 0-16,0 0-1143 0</inkml:trace>
  <inkml:trace contextRef="#ctx0" brushRef="#br2" timeOffset="-80173.72">30577 3863 1491 0,'0'0'0'0,"0"0"0"15,9 20 0-15,-9-20 6 0,0 0-6 0,9 16 6 16,-1-7-6-16,-8-9 27 0,0 0-27 0,8 3 28 0,-8-3-28 16,0 0 36-16,0 0-36 0,24-19 37 0,19-10-37 15,-43 29 19-15,0 0-19 0,52-44 20 0,5-1-20 16,-57 45 17-16,0 0-17 0,51-45 17 0,-5 14-17 15,-46 31 16-15,0 0-16 0,41-14 17 0,-6 11-17 16,-35 3 14-16,0 0-14 0,32 9 14 0,-4 15-14 16,-28-24 13-16,0 0-13 0,21 27 13 0,-7 6-13 0,-14-33 8 15,0 0-8-15,11 32 8 0,-4-8-8 16,-7-24 7-16,0 0-7 0,7 17 8 0,0-10-8 0,-7-7 6 16,0 0-6-16,12-4 6 0,11-8-6 0,-23 12 6 15,0 0-6-15,35-24 6 0,18-16-6 0,-53 40 5 0,0 0-5 16,60-45 5-16,2 0-5 0,-62 45 0 15,0 0 0-15,53-43 0 0,-13 7 0 0,-40 36-2 0,0 0 2 16,36-40-1-16,-3-9 1 0,-33 49-7 0,0 0 7 16,23-41-7-16,-12 20 7 0,-11 21-5 0,0 0 5 15,0 0-4-15,-16 21 4 0,16-21-2 0,0 0 2 0,-20 29-2 16,-6 8 2-16,26-37-1 0,0 0 1 0,-28 43-1 16,1 5 1-16,27-48 0 0,0 0 0 0,-12 49 0 15,19 5 0-15,-7-54 0 0,0 0 0 0,21 48 0 16,13-8 0-16,-34-40 0 0,0 0 0 0,31 27 1 15,-8-14-1-15,-23-13 3 0,0 0-3 0,29-9 4 16,13-15-4-16,-42 24 11 0,0 0-11 0,39-40 11 16,-11-9-11-16,-28 49 16 0,0 0-16 0,14-57 16 15,-12-3-16-15,-2 60 17 0,0 0-17 0,-11-69 18 16,-12-8-18-16,23 77 17 0,0 0-17 0,-28-76 18 0,-7 16-18 16,35 60 15-16,0 0-15 0,-44-40 15 0,-13 31-15 15,57 9 15-15,0 0-15 0,-60 18 15 16,0 32-15-16,60-50 15 0,0 0-15 0,-42 57 15 0,24 0-15 15,18-57 15-15,0 0-15 0,16 48 16 0,35-15-16 16,-51-33 15-16,0 0-15 0,78 28 16 0,21-12-16 16,-99-16 7-16,0 0-7 0,118 8 8 0,32-8-8 15,-150 0 0-15,0 0 0 0,0 0-1533 0</inkml:trace>
  <inkml:trace contextRef="#ctx0" brushRef="#br2" timeOffset="-68511.94">702 8419 1141 0,'0'0'0'0,"0"0"102"0,0 0-102 15,58-3 102-15,-3-2-102 0,-55 5 69 0,0 0-69 16,55-7 70-16,-8-2-70 0,-47 9 0 0,0 0 0 0,34-9 0 16,-8 9 0-16,-26 0-23 0,0 0 23 0,18 4-23 15,-9 4 23-15,-4-2-1019 0</inkml:trace>
  <inkml:trace contextRef="#ctx0" brushRef="#br2" timeOffset="-68376.7">774 8606 1274 0,'13'-2'0'0,"-13"2"19"0,0 0-19 0,58-10 20 0,14-4-20 15,-72 14 0-15,0 0 0 0,73-15 0 0,-1-10 0 16,2 1-925-16</inkml:trace>
  <inkml:trace contextRef="#ctx0" brushRef="#br2" timeOffset="-67054.38">7497 16215 1558 0,'0'0'0'0,"0"0"0"16,-32 0 0-16,32 0 4 0,0 0-4 0,-30 2 4 15,2 0-4-15,28-2 20 0,0 0-20 0,-32 5 20 16,-9 2-20-16,41-7 20 0,0 0-20 0,-49 17 21 0,3 20-21 15,46-37 7-15,0 0-7 0,-44 38 8 0,21-11-8 16,23-27 2-16,0 0-2 0,-9 31 2 0,9 14-2 16,0-45 1-16,0 0-1 0,18 49 2 0,8-8-2 15,-26-41 1-15,0 0-1 0,34 44 1 0,1 2-1 16,-35-46 0-16,0 0 0 0,27 45 0 0,-5-1 0 16,-22-44 0-16,0 0 0 0,13 36 0 0,-8-3 0 0,-5-33 0 15,0 0 0-15,-5 40 0 0,-13 13 0 0,18-53 0 16,0 0 0-16,-26 59 1 0,-15 0-1 0,41-59 1 15,0 0-1-15,-44 55 1 0,-2-6-1 0,46-49 2 16,0 0-2-16,-44 36 2 0,16-17-2 0,28-19 4 0,0 0-4 16,-18 0 5-16,8-22-5 0,10 22 4 0,0 0-4 15,1-40 5-15,21-15-5 0,0 1-1212 0</inkml:trace>
  <inkml:trace contextRef="#ctx0" brushRef="#br2" timeOffset="-66887.53">7609 16802 1614 0,'0'0'0'0,"0"9"0"15,2 11 0-15,-2-20 8 0,0 0-8 0,4 26 8 16,-4 0-8-16,0-26 8 0,0 0-8 0,0 31 8 16,-6 6-8-16,6-37-1 0,0 0 1 0,0 31 0 15,6-3 0-15,-1-1-1174 0</inkml:trace>
  <inkml:trace contextRef="#ctx0" brushRef="#br2" timeOffset="-66750.46">7636 16491 1076 0,'0'0'0'0,"0"0"0"0,0 0 0 16,0 0 0-16,0 0 0 0,0 0 1 0,16 0-1 15,-16 0-1-15,0 0 1 0,16 0-1 0,3 0 1 16,-1 0-747-16</inkml:trace>
  <inkml:trace contextRef="#ctx0" brushRef="#br2" timeOffset="-66456.69">7959 16830 1580 0,'0'0'0'15,"0"0"0"-15,3 10 0 0,-3-10 106 0,0 0-106 0,0 9 106 16,0-2-106-16,0-7 21 0,0 0-21 0,0 0 22 15,-3 8-22-15,3-8 24 0,0 0-24 16,7 0 24-16,10-5-24 0,-17 5 9 0,0 0-9 0,25-12 10 16,5-7-10-16,-30 19 6 0,0 0-6 0,32-26 6 15,-9-10-6-15,-23 36 7 0,0 0-7 0,26-35 7 16,-3 13-7-16,-23 22 5 0,0 0-5 0,28-13 5 16,4 17-5-16,-32-4 4 0,0 0-4 0,35 15 5 15,-3 13-5-15,-32-28 3 0,0 0-3 0,28 31 4 0,-12-6-4 16,-16-25 6-16,0 0-6 0,5 31 6 15,-3 17-6-15,-2-48 1 0,0 0-1 0,2 45 1 0,0-21-1 16,1 1-1416-16</inkml:trace>
  <inkml:trace contextRef="#ctx0" brushRef="#br2" timeOffset="-66259.75">9079 16345 2319 0,'0'0'0'15,"0"0"0"-15,-20 0 0 0,1 0-1680 0</inkml:trace>
  <inkml:trace contextRef="#ctx0" brushRef="#br2" timeOffset="-65956.33">9015 16317 1390 0,'0'0'0'0,"-2"19"0"15,-1 28 0-15,3-47 22 0,0 0-22 0,-9 63 22 16,-5 11-22-16,14-74 43 0,0 0-43 0,-18 80 43 16,1-4-43-16,17-76 50 0,0 0-50 0,-14 59 50 15,3-23-50-15,11-36 27 0,0 0-27 0,-9 26 28 16,0-2-28-16,9-24 19 0,0 0-19 0,-7 17 20 16,2-8-20-16,5-9 18 0,0 0-18 0,0 0 18 15,-5-12-18-15,5 12 15 0,0 0-15 0,-4-26 15 16,2-16-15-16,2 42 13 0,0 0-13 0,2-55 13 15,7-21-13-15,-9 76 13 0,0 0-13 0,9-80 14 16,3 11-14-16,-12 69 19 0,0 0-19 0,14-64 20 0,0-2-20 16,-14 66 19-16,0 0-19 0,18-59 20 0,1 16-20 15,-19 43 23-15,0 0-23 0,27-19 24 0,-1 24-24 16,-26-5 29-16,0 0-29 0,29 31 30 0,2 21-30 16,-31-52 28-16,0 0-28 0,32 61 29 0,3 5-29 15,-35-66 24-15,0 0-24 0,32 76 25 0,-5 16-25 16,-27-92 24-16,0 0-24 0,26 86 24 0,-1-22-24 15,-25-64 13-15,0 0-13 0,21 59 14 0,-3-2-14 0,-18-57 4 16,0 0-4-16,10 43 5 0,-3-20-5 0,-2-2-1596 16</inkml:trace>
  <inkml:trace contextRef="#ctx0" brushRef="#br2" timeOffset="-65921.92">9312 16920 1625 0,'0'0'0'15,"-7"-16"0"-15,-9-20 0 0,-2-1-1159 0</inkml:trace>
  <inkml:trace contextRef="#ctx0" brushRef="#br2" timeOffset="-65808.89">8987 16705 1614 0,'0'0'0'0,"0"0"0"15,9-7 0-15,-9 7 60 0,0 0-60 0,5-7 60 16,7 0-60-16,-12 7 162 0,0 0-162 0,18-7 163 16,14-1-163-16,-32 8 0 0,0 0 0 0,37-18 0 15,12-9 0-15,1-1-1485 0</inkml:trace>
  <inkml:trace contextRef="#ctx0" brushRef="#br2" timeOffset="-64990.53">10021 16290 1345 0,'0'0'0'15,"-7"0"0"-15,-13-2 0 0,20 2 22 16,0 0-22-16,-23 2 23 0,0 8-23 0,23-10 59 0,0 0-59 16,-30 21 60-16,-16 10-60 0,46-31 63 0,0 0-63 15,-44 47 64-15,11 24-64 0,33-71 37 0,0 0-37 16,-23 81 37-16,14 11-37 0,9-92 22 0,0 0-22 15,5 86 23-15,15-13-23 0,-20-73 17 0,0 0-17 0,35 64 18 16,13-7-18-16,-48-57 12 0,0 0-12 0,51 40 13 16,-2-24-13-16,-49-16 5 0,0 0-5 0,55 0 5 15,3-13-5-15,-58 13 2 0,0 0-2 0,58-26 3 16,-3-6-3-16,-55 32 1 0,0 0-1 0,49-37 2 16,-8-1-2-16,-41 38 0 0,0 0 0 0,32-41 1 15,-18-3-1-15,-14 44 0 0,0 0 0 0,3-36 1 16,-3 14-1-16,0 22 3 0,0 0-3 0,-3-13 3 15,3 13-3-15,0 0 6 0,0 0-6 0,-5 9 7 16,1 19-7-16,4-28 9 0,0 0-9 0,-2 31 10 0,9 2-10 16,-7-33 10-16,0 0-10 0,16 29 11 0,12-5-11 15,-28-24 10-15,0 0-10 0,32 18 10 0,-2-10-10 16,-30-8 8-16,0 0-8 0,28 0 8 0,-1-7-8 16,-27 7 6-16,0 0-6 0,17-15 7 0,-2-8-7 15,-15 23 8-15,0 0-8 0,0-27 8 0,-13-8-8 16,13 35 8-16,0 0-8 0,-23-40 8 0,-8-8-8 15,31 48 6-15,0 0-6 0,-36-45 7 0,-1 12-7 0,37 33 9 16,0 0-9-16,-32-21 10 0,4 16-10 0,28 5 11 16,0 0-11-16,-24 12 11 0,-1 19-11 0,25-31 14 15,0 0-14-15,-21 35 15 0,10-7-15 0,11-28 13 0,0 0-13 16,7 26 14-16,14 5-14 0,-21-31 11 0,0 0-11 16,36 22 11-16,9-15-11 0,-45-7 10 15,0 0-10-15,45-9 10 0,0-13-10 0,-45 22 4 0,0 0-4 16,41-38 4-16,10-12-4 0,-51 50 2 0,0 0-2 0,58-56 2 15,6 3-2-15,-64 53 1 0,0 0-1 0,67-40 2 16,-4 17-2-16,-63 23 5 0,0 0-5 16,59-12 6-16,-8 4-6 0,-51 8 3 0,0 0-3 0,47 3 4 15,-10 14-4-15,-37-17 6 0,0 0-6 0,22 26 7 16,-17 9-7-16,-5-35 11 0,0 0-11 0,-9 47 12 16,-14 11-12-16,23-58 6 0,0 0-6 0,-26 49 6 15,12-25-6-15,14-24 3 0,0 0-3 0,-9 12 3 16,9-12-3-16,0 0-1601 0</inkml:trace>
  <inkml:trace contextRef="#ctx0" brushRef="#br2" timeOffset="-63496.94">12360 16444 1491 0,'0'0'0'16,"0"0"0"-16,14 0 0 0,-14 0 13 0,0 0-13 0,19-2 14 15,11-1-14-15,-30 3 29 0,0 0-29 0,37-6 30 16,2-2-30-16,-39 8 69 0,0 0-69 0,40-7 70 16,1 5-70-16,-41 2 58 0,0 0-58 0,39-3 59 15,-6-8-59-15,-33 11 21 0,0 0-21 0,32-5 21 16,2 12-21-16,1 0-1347 0</inkml:trace>
  <inkml:trace contextRef="#ctx0" brushRef="#br2" timeOffset="-63345.61">12457 16721 1423 0,'0'0'0'0,"7"3"0"0,10 6 0 15,-17-9 54-15,0 0-54 0,29 10 54 0,8-5-54 16,-37-5 55-16,0 0-55 0,40-5 56 0,8-12-56 15,-48 17 2-15,0 0-2 0,47-24 3 0,10-4-3 16,-3 0-1176-16</inkml:trace>
  <inkml:trace contextRef="#ctx1" brushRef="#br2" timeOffset="-102028.14">16510 17804 0</inkml:trace>
  <inkml:trace contextRef="#ctx0" brushRef="#br2" timeOffset="-57874.42">11451 16229 987 0,'0'0'0'0,"0"0"0"0,0 0 0 15,0 0 25-15,0 0-25 0,0 0 26 0,0 0-26 16,0 0 93-16,0 0-93 0,11 30 93 0,-6 13-93 16,-5-43 92-16,0 0-92 0,7 54 93 0,-7 4-93 0,0-58 66 15,0 0-66-15,-3 73 67 0,-6 20-67 0,9-93 33 16,0 0-33-16,-6 94 34 0,1-16-34 0,5-78 19 16,0 0-19-16,0 69 20 0,0-8-20 0,0-61 8 0,0 0-8 15,2 46 8-15,1-20-8 0,-3-1-1188 0</inkml:trace>
  <inkml:trace contextRef="#ctx0" brushRef="#br2" timeOffset="-57357.11">11520 16236 1255 0,'0'0'0'0,"0"0"0"0,19-12 0 16,-19 12 0-16,0 0 0 0,22-17 0 0,4-9 0 15,-26 26-2-15,0 0 2 0,28-21-2 0,2 9 2 16,-30 12 0-16,0 0 0 0,32-4 1 0,0 6-1 15,-32-2 9-15,0 0-9 0,28 16 10 0,-7 13-10 16,-21-29 36-16,0 0-36 0,11 42 37 0,-17 4-37 16,6-46 49-16,0 0-49 0,-21 51 50 0,-11-1-50 15,32-50 45-15,0 0-45 0,-40 48 46 0,-6-5-46 0,46-43 17 16,0 0-17-16,-37 33 17 0,7-10-17 0,30-23 2 16,0 0-2-16,-18 17 3 0,10 0-3 0,8-17 0 15,0 0 0-15,3 25 0 0,15 6 0 0,-18-31-2 16,0 0 2-16,28 29-1 0,11-5 1 0,-39-24-5 0,0 0 5 15,40 21-4-15,-3-2 4 0,-37-19-1 0,0 0 1 16,36 18-1-16,-5 6 1 0,-31-24 4 0,0 0-4 16,25 24 4-16,-9-5-4 0,-16-19 22 0,0 0-22 15,9 17 23-15,-7 4-23 0,-2-21 41 0,0 0-41 0,-11 28 41 16,-21 5-41-16,32-33 45 0,0 0-45 0,-49 31 46 16,-15-7-46-16,64-24 37 0,0 0-37 0,-67 12 38 15,4-14-38-15,63 2 29 0,0 0-29 0,-50-6 30 16,15-7-30-16,35 13 22 0,0 0-22 0,-19-10 22 15,10 3-22-15,2 0-1413 0</inkml:trace>
  <inkml:trace contextRef="#ctx0" brushRef="#br2" timeOffset="47915.31">13940 15537 1166 0,'0'0'0'0,"0"0"0"0,0 0 0 16,0 0 47-16,0 0-47 0,0 0 47 0,0 0-47 15,0 0 111-15,0 0-111 0,0 0 112 0,-4 31-112 16,4-31 68-16,0 0-68 0,6 36 69 0,6 25-69 16,-12-61 38-16,0 0-38 0,14 64 39 0,4 0-39 0,-18-64 28 15,0 0-28-15,18 61 28 0,-10-11-28 0,-8-50 18 16,0 0-18-16,11 48 18 0,5-1-18 0,-16-47 12 15,0 0-12-15,14 38 13 0,-9-17-13 0,4 0-1301 16</inkml:trace>
  <inkml:trace contextRef="#ctx0" brushRef="#br2" timeOffset="48516.28">13674 16401 1099 0,'0'0'0'0,"0"0"0"16,0 0 0-16,0 0 16 0,0 0-16 0,24-9 17 15,1 5-17-15,-25 4 54 0,0 0-54 0,42-1 55 16,20-3-55-16,-62 4 75 0,0 0-75 0,67-5 75 16,7-5-75-16,-74 10 61 0,0 0-61 0,81-16 62 15,15-6-62-15,-96 22 44 0,0 0-44 0,102-30 44 16,-2-8-44-16,-100 38 52 0,0 0-52 0,99-41 53 16,-14-3-53-16,-85 44 47 0,0 0-47 0,74-38 47 15,-12 12-47-15,-62 26 21 0,0 0-21 0,40-22 22 16,-17 3-22-16,-23 19 4 0,0 0-4 0,9-11 5 0,-9 11-5 15,0 0-1330-15</inkml:trace>
  <inkml:trace contextRef="#ctx0" brushRef="#br2" timeOffset="48997.53">14035 16664 1222 0,'0'0'0'0,"0"0"0"15,6 0 0-15,-6 0 17 0,0 0-17 0,12-4 18 16,7-6-18-16,-19 10 10 0,0 0-10 0,30-12 11 16,4-1-11-16,-34 13 41 0,0 0-41 0,39-5 41 15,6 7-41-15,-45-2 61 0,0 0-61 0,41 10 61 16,-9 9-61-16,-32-19 59 0,0 0-59 0,17 32 59 16,-8 9-59-16,-9-41 57 0,0 0-57 0,-9 43 58 15,-8-1-58-15,17-42 28 0,0 0-28 0,-27 36 29 16,-1-6-29-16,28-30 23 0,0 0-23 0,-23 22 23 0,6-6-23 15,17-16 17-15,0 0-17 0,-9 14 18 0,3-2-18 16,6-12 14-16,0 0-14 0,0 12 14 0,6 3-14 16,-6-15 10-16,0 0-10 0,10 14 11 0,20 4-11 15,-30-18 8-15,0 0-8 0,37 8 8 0,13-11-8 16,-50 3 6-16,0 0-6 0,53-11 7 0,-2-4-7 16,-51 15 3-16,0 0-3 0,54-18 3 0,1-4-3 0,-55 22 0 15,0 0 0-15,44-23 0 0,-17 1 0 0,-4-1-1393 16</inkml:trace>
  <inkml:trace contextRef="#ctx0" brushRef="#br2" timeOffset="49747.67">15827 15475 1535 0,'0'0'0'0,"-3"8"0"0,-6 6 0 16,9-14 1-16,0 0-1 0,-18 14 2 0,-10-5-2 15,28-9 16-15,0 0-16 0,-37 5 16 0,-16 2-16 0,53-7 41 16,0 0-41-16,-62 2 41 0,-3-2-41 0,65 0 30 15,0 0-30-15,-70 0 30 0,4 0-30 0,66 0 34 16,0 0-34-16,-67 0 34 0,-5 0-34 0,72 0 28 16,0 0-28-16,-63-2 29 0,4-2-29 0,59 4 27 0,0 0-27 15,-44-5 27-15,14 2-27 0,30 3 25 0,0 0-25 16,-19-6 26-16,8 3-26 0,11 3 24 0,0 0-24 16,-10-3 25-16,10 3-25 0,0 0 24 0,0 0-24 0,-9 0 25 15,9 0-25-15,0 0 22 0,0 0-22 16,-7 12 22-16,3 14-22 0,4-26 18 0,0 0-18 15,-1 41 18-15,1 20-18 0,0-61 17 0,0 0-17 0,0 71 17 16,5 5-17-16,-5-76 14 0,0 0-14 0,12 79 14 16,-1-1-14-16,-11-78 11 0,0 0-11 0,14 85 11 15,3 19-11-15,-17-104 10 0,0 0-10 0,25 100 10 16,5-8-10-16,-30-92 9 0,0 0-9 0,32 93 9 16,1 10-9-16,-33-103 7 0,0 0-7 0,27 95 7 15,1-16-7-15,-28-79 6 0,0 0-6 0,27 64 6 16,-4-13-6-16,-23-51 5 0,0 0-5 0,22 41 5 15,-2-5-5-15,-20-36 4 0,0 0-4 0,21 30 4 0,-9-11-4 16,-12-19 6-16,0 0-6 0,20 15 7 0,1 1-7 16,-21-16 7-16,0 0-7 0,28 16 7 0,4-6-7 15,-32-10 7-15,0 0-7 0,33 7 8 0,6-4-8 16,-39-3 8-16,0 0-8 0,41-1 8 0,-1-6-8 16,-40 7 3-16,0 0-3 0,34-11 4 0,-9-1-4 15,-25 12 0-15,0 0 0 0,22-14 1 0,-6-3-1 16,0 0-1704-16</inkml:trace>
  <inkml:trace contextRef="#ctx0" brushRef="#br2" timeOffset="50444.24">16023 16236 1334 0,'0'0'0'0,"2"-10"0"0,0-16 0 0,-2 26 32 0,0 0-32 15,3-35 32-15,-6-5-32 0,3 40 75 0,0 0-75 16,-6-38 75-16,-2 9-75 0,8 29 62 16,0 0-62-16,-9-21 63 0,-5 9-63 0,14 12 39 0,0 0-39 15,-18-2 40-15,-12 7-40 0,30-5 34 0,0 0-34 16,-32 13 34-16,4 4-34 0,28-17 32 0,0 0-32 15,-23 24 33-15,5 7-33 0,18-31 24 0,0 0-24 0,-12 28 25 16,7-14-25-16,5-14 17 0,0 0-17 0,0 17 17 16,7 12-17-16,-7-29 12 0,0 0-12 0,10 35 13 15,8-2-13-15,-18-33 9 0,0 0-9 0,27 29 9 16,4-8-9-16,-31-21 5 0,0 0-5 0,37 19 6 16,0 0-6-16,-37-19 5 0,0 0-5 0,32 30 5 15,-11 16-5-15,-21-46 6 0,0 0-6 0,6 58 7 16,-20 9-7-16,14-67 7 0,0 0-7 0,-29 62 7 15,-2-10-7-15,31-52 7 0,0 0-7 0,-36 38 8 0,-4-15-8 16,40-23 10-16,0 0-10 0,-36 8 11 0,8-14-11 16,28 6 3-16,0 0-3 0,-16-21 3 0,16-19-3 15,0 0-1516-15</inkml:trace>
  <inkml:trace contextRef="#ctx0" brushRef="#br2" timeOffset="50631.18">16251 16407 1457 0,'0'0'0'16,"0"16"0"-16,0 26 0 0,0-42 14 0,0 0-14 16,0 39 15-16,0-14-15 0,0-25 27 0,0 0-27 15,1 13 27-15,3-2-27 0,-4-11-1 0,0 0 1 16,0 0-1-16,5 3 1 0,4 1-1094 0</inkml:trace>
  <inkml:trace contextRef="#ctx0" brushRef="#br2" timeOffset="50795.8">16215 16188 1087 0,'0'0'0'0,"0"0"0"16,-8-9 0-16,8 9 28 0,0 0-28 0,-7-7 28 15,7 7-28-15,0 0 61 0,0 0-61 0,0 0 61 16,0 0-61-16,0 0 66 0,0 0-66 0,0 0 66 15,7 2-66-15,-7-2 37 0,0 0-37 0,14-5 37 16,12-13-37-16,-1 1-1044 0</inkml:trace>
  <inkml:trace contextRef="#ctx0" brushRef="#br2" timeOffset="51415.89">16519 16387 1222 0,'0'0'0'0,"0"0"0"0,0 0 0 16,0 0-1-16,0 0 1 0,9 8 0 0,-8 3 0 15,-1-11 22-15,0 0-22 0,4 12 23 0,-1 0-23 16,-3-12 50-16,0 0-50 0,2 22 50 0,2 17-50 16,-4-39 45-16,0 0-45 0,5 38 46 0,-1-18-46 15,-4-20 52-15,0 0-52 0,0 12 53 16,0-3-53-16,0-9 47 0,0 0-47 0,0 0 48 0,0 0-48 15,0 0 37-15,0 0-37 0,0 0 38 0,-9-21-38 0,9 21 32 16,0 0-32-16,0-29 33 0,5-9-33 0,-5 38 34 16,0 0-34-16,12-38 34 0,1 10-34 0,-13 28 33 15,0 0-33-15,19-21 33 0,8 7-33 0,-27 14 30 16,0 0-30-16,26-8 30 0,6 6-30 0,-32 2 28 16,0 0-28-16,33 2 28 0,4 5-28 0,-37-7 21 0,0 0-21 15,36 12 22-15,-12 9-22 0,-24-21 17 0,0 0-17 16,22 36 17-16,-5 19-17 0,-17-55 9 0,0 0-9 15,14 52 10-15,-7-22-10 0,-7-30 5 0,0 0-5 16,4 17 6-16,-2-8-6 0,1-1-1556 0</inkml:trace>
  <inkml:trace contextRef="#ctx0" brushRef="#br2" timeOffset="52661.59">17612 15925 964 0,'0'0'0'0,"0"0"0"0,0 0 0 16,0 0 10-16,0 0-10 0,-8-21 10 0,2 9-10 0,6 12 31 15,0 0-31-15,-5-11 31 0,-2 6-31 0,7 5 45 16,0 0-45-16,0 0 46 0,-9-2-46 0,9 2 48 16,0 0-48-16,0 0 49 0,-10-1-49 0,10 1 32 15,0 0-32-15,-9-2 32 0,3 2-32 0,6 0 32 16,0 0-32-16,-8 0 32 0,-1 0-32 0,9 0 34 0,0 0-34 15,-14 0 35-15,-4-3-35 0,18 3 36 0,0 0-36 16,-26 3 37-16,-11 6-37 0,37-9 38 0,0 0-38 16,-45 17 38-16,3 11-38 0,42-28 36 0,0 0-36 15,-35 45 36-15,0 22-36 0,35-67 31 0,0 0-31 0,-27 80 32 16,13 3-32-16,14-83 37 0,0 0-37 16,-5 88 38-16,8 9-38 0,-3-97 35 0,0 0-35 0,16 97 35 15,11-4-35-15,-27-93 28 0,0 0-28 0,38 83 29 16,8-19-29-16,-46-64 20 0,0 0-20 0,55 47 20 15,0-14-20-15,-55-33 0 0,0 0 0 0,53 17 1 16,-16-15-1-16,0 0-1409 0</inkml:trace>
  <inkml:trace contextRef="#ctx0" brushRef="#br2" timeOffset="53279.43">17775 16181 964 0,'0'0'0'0,"-2"7"0"16,-2 8 0-16,4-15-1 0,0 0 1 0,0 24 0 16,0 8 0-16,0-32-6 0,0 0 6 0,-3 38-6 15,-4 0 6-15,7-38 10 0,0 0-10 0,-11 41 10 16,1 8-10-16,10-49 42 0,0 0-42 0,-14 48 43 15,5-6-43-15,9-42 88 0,0 0-88 0,-7 36 88 16,5-8-88-16,2-28 92 0,0 0-92 0,0 21 92 16,0-9-92-16,0-12 64 0,0 0-64 0,0 7 65 15,0-7-65-15,0 0 49 0,0 0-49 0,0-9 50 16,3-17-50-16,-3 26 38 0,0 0-38 0,6-38 38 16,3-9-38-16,-9 47 28 0,0 0-28 0,5-48 29 15,4-2-29-15,-9 50 29 0,0 0-29 0,8-54 29 0,1-8-29 16,-9 62 29-16,0 0-29 0,11-59 30 0,1 5-30 15,-12 54 27-15,0 0-27 0,11-41 28 0,1 15-28 16,-12 26 29-16,0 0-29 0,18-13 29 0,5 12-29 16,-23 1 25-16,0 0-25 0,26 12 25 0,8 14-25 15,-34-26 22-15,0 0-22 0,35 38 22 0,0 12-22 0,-35-50 22 16,0 0-22-16,32 49 23 0,-13-8-23 16,-19-41 20-16,0 0-20 0,18 40 20 0,0 7-20 0,-18-47 19 15,0 0-19-15,17 43 19 0,-8-10-19 0,-9-33 16 16,0 0-16-16,5 29 16 0,4 2-16 0,-9-31 11 15,0 0-11-15,14 21 12 0,2-19-12 0,4 0-1650 0</inkml:trace>
  <inkml:trace contextRef="#ctx0" brushRef="#br2" timeOffset="53483.94">17769 16451 1692 0,'0'0'0'0,"0"0"0"16,-8 7 0-16,8-7 34 0,0 0-34 0,0 0 35 16,0 0-35-16,0 0 54 0,0 0-54 0,10-4 55 15,11-4-55-15,-21 8 44 0,0 0-44 0,30-9 44 16,7 0-44-16,-37 9 18 0,0 0-18 0,44-10 19 16,4-4-19-16,-48 14 12 0,0 0-12 0,46-17 13 15,-7-4-13-15,-4 0-1455 0</inkml:trace>
  <inkml:trace contextRef="#ctx0" brushRef="#br2" timeOffset="53891.49">18401 16416 1177 0,'0'0'0'0,"0"0"0"15,7 7 0-15,-7-7 88 0,0 0-88 0,0 0 89 16,9 9-89-16,-9-9 58 0,0 0-58 0,7 1 58 16,10 3-58-16,-17-4 41 0,0 0-41 0,27 3 41 15,10 1-41-15,-37-4 33 0,0 0-33 0,41 2 33 16,1-4-33-16,-42 2 25 0,0 0-25 0,49-4 26 16,4-1-26-16,-53 5 24 0,0 0-24 0,51-7 25 0,-10 0-25 15,-41 7 5-15,0 0-5 0,30-5 5 0,-14 0-5 16,-16 5 2-16,0 0-2 0,7-14 3 0,-7-12-3 15,-4 0-1240-15</inkml:trace>
  <inkml:trace contextRef="#ctx0" brushRef="#br2" timeOffset="54099.75">18591 16311 1323 0,'0'0'0'0,"0"0"0"0,0 0 0 0,0 0 3 0,0 0-3 15,-5 6 3-15,5-6-3 0,0 0 0 0,0 0 0 16,0 14 0-16,0 0 0 0,0-14 38 16,0 0-38-16,0 28 38 0,5 20-38 0,-5-48 68 0,0 0-68 15,9 57 68-15,2 2-68 0,-11-59 67 0,0 0-67 16,9 50 68-16,-2-22-68 0,-7-28 64 0,0 0-64 0,8 17 64 16,8-1-64-16,-2 0-1293 0</inkml:trace>
  <inkml:trace contextRef="#ctx0" brushRef="#br2" timeOffset="54461.11">19128 16160 1233 0,'0'0'0'0,"-2"9"0"0,-2 6 0 15,4-15 32-15,0 0-32 0,-1 14 33 0,2-7-33 0,-1-7 84 16,0 0-84-16,7 21 85 0,7 22-85 0,-14-43 43 15,0 0-43-15,15 47 44 0,-3-16-44 0,-12-31 37 16,0 0-37-16,12 34 38 0,4 20-38 0,-16-54 27 0,0 0-27 16,18 56 28-16,-8-6-28 0,-10-50 18 0,0 0-18 15,7 41 19-15,-1-10-19 0,-6-31 6 0,0 0-6 16,3 21 6-16,-3-9-6 0,0 0-1240 0</inkml:trace>
  <inkml:trace contextRef="#ctx0" brushRef="#br2" timeOffset="54898.49">19191 16236 1412 0,'0'0'0'0,"0"0"0"16,5-2 0-16,-5 2-1 0,0 0 1 0,13-12 0 16,8-12 0-16,-21 24-4 0,0 0 4 0,33-28-3 15,10-1 3-15,-43 29 12 0,0 0-12 0,46-21 13 16,-6 14-13-16,-40 7 55 0,0 0-55 0,32 5 55 0,-11 11-55 15,-21-16 82-15,0 0-82 0,14 23 83 0,-5 6-83 16,-9-29 68-16,0 0-68 0,-2 40 69 0,-12 10-69 16,14-50 48-16,0 0-48 0,-16 48 49 0,0-18-49 15,16-30 15-15,0 0-15 0,-15 24 15 0,-3 2-15 16,18-26 0-16,0 0 0 0,-18 22 1 0,11-9-1 16,7-13-2-16,0 0 2 0,-2 7-1 0,2-7 1 15,0 0-9-15,0 0 9 0,9 3-8 0,12-1 8 0,-21-2-12 16,0 0 12-16,30 1-11 0,6-1 11 0,-36 0-9 15,0 0 9-15,35 2-8 0,-10 7 8 0,-25-9-6 16,0 0 6-16,17 17-5 0,-4 7 5 0,-13-24-2 16,0 0 2-16,7 35-2 0,-11 8 2 0,4-43 0 0,0 0 0 15,-10 43 0-15,-8-4 0 0,18-39 0 0,0 0 0 16,-27 31 0-16,-6-7 0 0,33-24 2 0,0 0-2 16,-35 14 2-16,-1-9-2 0,36-5 5 0,0 0-5 15,-35-3 5-15,3-8-5 0,32 11 6 0,0 0-6 16,-26-28 6-16,8-20-6 0,18 48 4 0,0 0-4 0,-10-59 5 15,4-1-5-15,1 1-1387 0</inkml:trace>
  <inkml:trace contextRef="#ctx0" brushRef="#br2" timeOffset="55145.85">19530 15823 1647 0,'0'0'0'0,"0"0"0"0,19 12 0 16,-19-12 6-16,0 0-6 0,28 20 6 0,13 10-6 15,-41-30 11-15,0 0-11 0,49 43 12 0,4 18-12 16,-53-61 28-16,0 0-28 0,50 78 28 0,-8 27-28 16,-42-105 56-16,0 0-56 0,34 123 57 0,-10 15-57 15,-24-138 44-15,0 0-44 0,9 134 44 0,-18-22-44 16,9-112 36-16,0 0-36 0,-24 97 36 0,-17-10-36 0,0-1-1449 15</inkml:trace>
  <inkml:trace contextRef="#ctx0" brushRef="#br2" timeOffset="62431.21">20251 16567 1211 0,'0'0'0'0,"0"0"0"16,0 0 0-16,0 0 26 0,0 0-26 0,2-18 26 15,-2 18-26-15,0 0 67 0,0 0-67 0,0 0 68 0,12 4-68 16,-12-4 78-16,0 0-78 0,16 2 79 0,16-1-79 16,-32-1 57-16,0 0-57 0,39 0 58 0,5-1-58 15,-44 1 27-15,0 0-27 0,47-4 28 0,6-1-28 16,-53 5 18-16,0 0-18 0,52-9 19 0,-3-3-19 15,-49 12 7-15,0 0-7 0,44-12 8 0,-12 0-8 0,-32 12 2 16,0 0-2-16,24-10 2 0,-11 4-2 0,-1 3-1276 16</inkml:trace>
  <inkml:trace contextRef="#ctx0" brushRef="#br2" timeOffset="62672.83">20479 16352 1491 0,'0'0'0'0,"0"0"0"16,0 0 0-16,0 0 22 0,0 0-22 0,0 0 22 15,0 0-22-15,0 0 52 0,0 0-52 0,9 21 53 16,5 20-53-16,-14-41 60 0,0 0-60 0,17 56 61 15,4 11-61-15,-21-67 31 0,0 0-31 0,22 73 31 16,-3-4-31-16,-19-69 24 0,0 0-24 0,16 68 24 16,-7-3-24-16,0 1-1344 0</inkml:trace>
  <inkml:trace contextRef="#ctx0" brushRef="#br2" timeOffset="63529.43">21581 16394 1031 0,'0'0'0'0,"0"0"0"0,4-21 0 0,-4 21 59 0,0 0-59 16,-4-17 60-16,-8-3-60 0,12 20 77 15,0 0-77-15,-14-17 77 0,-4 0-77 0,18 17 82 0,0 0-82 16,-16-16 82-16,-5 1-82 0,21 15 49 0,0 0-49 15,-19-11 50-15,-8 4-50 0,27 7 34 0,0 0-34 16,-26 0 34-16,1 6-34 0,25-6 27 0,0 0-27 16,-25 10 27-16,1 4-27 0,24-14 22 0,0 0-22 15,-22 15 23-15,8 1-23 0,14-16 22 0,0 0-22 0,-16 16 22 16,6 3-22-16,10-19 16 0,0 0-16 0,-11 19 16 16,4-2-16-16,7-17 13 0,0 0-13 0,-2 21 14 15,4 10-14-15,-2-31 11 0,0 0-11 0,6 31 12 16,2-3-12-16,-8-28 6 0,0 0-6 0,13 31 7 15,8 10-7-15,-21-41 3 0,0 0-3 0,26 49 4 16,6 4-4-16,-32-53 3 0,0 0-3 0,30 49 3 16,-7-20-3-16,-23-29 1 0,0 0-1 0,16 25 2 15,-7 1-2-15,-9-26 1 0,0 0-1 0,-2 34 1 16,-14 11-1-16,16-45 1 0,0 0-1 0,-21 49 2 0,-2-1-2 16,23-48 1-16,0 0-1 0,-23 45 2 0,2-17-2 15,21-28 0-15,0 0 0 0,-23 15 1 0,0-9-1 16,23-6-2-16,0 0 2 0,-16-13-1 0,6-19 1 15,10 32-8-15,0 0 8 0,0-44-7 0,8-4 7 16,1-2-1350-16</inkml:trace>
  <inkml:trace contextRef="#ctx0" brushRef="#br2" timeOffset="63768.52">21698 16754 1188 0,'0'0'0'0,"0"0"0"15,1 20 0-15,-1-20 10 0,0 0-10 0,2 16 11 16,-2-7-11-16,0-9 26 0,0 0-26 0,0 6 27 16,2 1-27-16,-2-7 56 0,0 0-56 0,0 7 57 15,0-7-57-15,0 0 42 0,0 0-42 0,0 9 42 16,0-9-42-16,0 0 29 0,0 0-29 0,0 0 29 15,0 0-29-15,0 0-1078 0</inkml:trace>
  <inkml:trace contextRef="#ctx0" brushRef="#br2" timeOffset="63888.56">21668 16525 1110 0,'0'0'0'0,"0"-7"0"16,1-12 0-16,-1 19 15 0,0 0-15 0,6-15 15 0,-6 6-15 15,0 9 25-15,0 0-25 0,0 0 25 0,0 0-25 16,0 0 0-16,0 0 0 0,7-2 1 0,-7 2-1 15,0 0-834-15</inkml:trace>
  <inkml:trace contextRef="#ctx0" brushRef="#br2" timeOffset="64299.18">21934 16781 1300 0,'0'0'0'15,"0"0"0"-15,7 7 0 0,-7-7 8 0,0 0-8 0,7 7 8 16,-7-7-8-16,0 0 58 0,0 0-58 0,5 10 59 16,-3-3-59-16,-2-7 64 0,0 0-64 0,4 12 64 15,1 9-64-15,-5-21 44 0,0 0-44 0,2 19 45 16,-1-8-45-16,-1-11 36 0,0 0-36 0,0 0 36 15,0 0-36-15,0 0 28 0,0 0-28 0,0 0 29 16,11-23-29-16,-11 23 23 0,0 0-23 0,9-22 24 16,0-3-24-16,-9 25 18 0,0 0-18 0,10-25 19 15,-3-5-19-15,-7 30 15 0,0 0-15 0,11-26 15 16,5 4-15-16,-16 22 11 0,0 0-11 0,19-16 11 0,1 7-11 16,-20 9 8-16,0 0-8 0,17 2 9 0,-1 12-9 15,-16-14 6-15,0 0-6 0,16 24 7 0,2 11-7 16,-18-35 5-16,0 0-5 0,17 41 5 0,-3 1-5 15,-14-42 3-15,0 0-3 0,7 48 3 0,-7 15-3 16,0-63 2-16,0 0-2 0,2 52 3 0,2-25-3 16,-4 1-1415-16</inkml:trace>
  <inkml:trace contextRef="#ctx0" brushRef="#br2" timeOffset="64762.3">22604 16331 1390 0,'0'0'0'0,"0"0"0"0,0 0 0 15,0 0 32-15,0 0-32 0,-30 21 33 0,13-7-33 16,17-14 64-16,0 0-64 0,-20 28 65 0,-3 18-65 16,23-46 62-16,0 0-62 0,-17 63 62 0,3 18-62 15,14-81 36-15,0 0-36 0,-2 83 36 0,11-10-36 0,-9-73 26 16,0 0-26-16,17 78 26 0,8 13-26 16,-25-91 25-16,0 0-25 0,28 90 25 0,0-8-25 0,-28-82 13 15,0 0-13-15,23 60 14 0,-12-25-14 0,-11-35 5 0,0 0-5 16,14 26 6-16,9 1-6 0,0 3-1380 15</inkml:trace>
  <inkml:trace contextRef="#ctx0" brushRef="#br2" timeOffset="65381.75">22955 16511 1379 0,'0'0'0'0,"0"0"0"0,0 12 0 16,0-12 7-16,0 0-7 0,4 33 7 0,3 31-7 0,-7-64 20 15,0 0-20-15,2 70 20 0,-9-13-20 0,7-57 37 0,0 0-37 16,-13 50 38-16,-1-5-38 0,14-45 28 15,0 0-28-15,-14 43 28 0,3-3-28 0,11-40 26 0,0 0-26 16,-7 31 26-16,2-14-26 0,5-17 21 0,0 0-21 16,-3 7 21-16,1-14-21 0,2 7 17 0,0 0-17 15,2-20 17-15,1-19-17 0,-3 39 12 0,0 0-12 16,5-46 13-16,2-4-13 0,-7 50 11 0,0 0-11 0,7-58 11 16,1-6-11-16,-8 64 8 0,0 0-8 0,8-69 8 15,3-2-8-15,-11 71 12 0,0 0-12 0,14-62 13 16,0 19-13-16,-14 43 18 0,0 0-18 0,14-30 18 15,-1 13-18-15,-13 17 20 0,0 0-20 0,10-7 20 16,-3 7-20-16,-7 0 22 0,0 0-22 0,14 14 23 16,18 19-23-16,-32-33 21 0,0 0-21 0,32 45 21 15,-6 15-21-15,-26-60 19 0,0 0-19 0,25 66 20 16,-7 2-20-16,-18-68 18 0,0 0-18 0,16 58 18 16,-9-11-18-16,-7-47 7 0,0 0-7 0,7 47 7 15,3 7-7-15,-10-54 1 0,0 0-1 0,13 41 2 16,-10-25-2-16,2-1-1467 0</inkml:trace>
  <inkml:trace contextRef="#ctx0" brushRef="#br2" timeOffset="65555.92">22998 16781 1591 0,'0'0'0'0,"0"0"0"0,10 7 0 0,-10-7 0 15,0 0 0-15,13 2 0 0,1-6 0 0,-14 4-12 0,0 0 12 16,21-10-11-16,7-6 11 0,-28 16-67 0,0 0 67 16,32-22-66-16,1-7 66 0,3-3-1017 0</inkml:trace>
  <inkml:trace contextRef="#ctx0" brushRef="#br2" timeOffset="66020.84">23469 16802 1412 0,'0'0'0'0,"0"0"0"0,7 3 0 0,-7-3 31 16,0 0-31-16,0 0 31 0,12 4-31 0,-12-4 64 0,0 0-64 15,14-2 64-15,11-1-64 0,-25 3 58 0,0 0-58 16,35-4 58-16,7 4-58 0,-42 0 28 0,0 0-28 16,50-3 29-16,3-8-29 0,-53 11 4 0,0 0-4 15,49-17 4-15,-7-7-4 0,-42 24 0 0,0 0 0 0,34-24 1 16,-9-2-1-16,-25 26-1 0,0 0 1 0,17-19 0 15,-3 8 0-15,0 1-1278 0</inkml:trace>
  <inkml:trace contextRef="#ctx0" brushRef="#br2" timeOffset="66289.64">23996 16451 1681 0,'0'0'0'0,"0"0"0"0,3 14 0 0,-3-14 7 16,0 0-7-16,6 24 7 0,-1 26-7 15,-5-50 7-15,0 0-7 0,9 61 7 0,-2 1-7 0,-7-62 14 16,0 0-14-16,5 53 15 0,1-20-15 0,-6-33 2 15,0 0-2-15,0 35 3 0,1 12-3 0,-1-47 0 16,0 0 0-16,4 38 1 0,-1-17-1 0,1-1-1248 0</inkml:trace>
  <inkml:trace contextRef="#ctx0" brushRef="#br2" timeOffset="66730.68">23975 16491 1603 0,'0'0'0'0,"2"-7"0"16,3-12 0-16,-5 19 3 0,0 0-3 0,14-26 3 15,2 1-3-15,-16 25 9 0,0 0-9 0,25-19 10 16,-1 5-10-16,-24 14 9 0,0 0-9 0,32-12 9 16,1 4-9-16,-33 8 16 0,0 0-16 0,29-5 16 15,-15 5-16-15,-14 0 24 0,0 0-24 0,9 5 25 16,-2 5-25-16,-7-10 24 0,0 0-24 0,1 24 25 0,-2 25-25 15,1-49 26-15,0 0-26 0,-9 52 26 0,-9 0-26 16,18-52 18-16,0 0-18 0,-19 43 19 16,1-10-19-16,18-33 11 0,0 0-11 0,-12 21 12 0,7-13-12 15,5-8 5-15,0 0-5 0,0 0 6 0,10 2-6 16,-10-2 1-16,0 0-1 0,14 3 2 0,9 6-2 16,-23-9 0-16,0 0 0 0,27 10 1 0,-1 1-1 15,-26-11 0-15,0 0 0 0,27 14 1 0,-3 6-1 0,-24-20 0 16,0 0 0-16,23 19 0 0,-9-3 0 0,-14-16 0 15,0 0 0-15,11 24 0 0,-6 19 0 0,-5-43 0 16,0 0 0-16,-3 47 0 0,-17-5 0 0,20-42 0 0,0 0 0 16,-30 33 0-16,-7-7 0 0,37-26 0 0,0 0 0 15,-39 10 0-15,-3-13 0 0,42 3-2 0,0 0 2 16,-37-14-1-16,14-11 1 0,23 25-8 0,0 0 8 16,-11-34-8-16,10-16 8 0,-1-1-1354 15</inkml:trace>
  <inkml:trace contextRef="#ctx0" brushRef="#br2" timeOffset="66784.97">24160 16504 1580 0,'0'0'0'0,"5"-10"0"16,8-18 0-16,-1-1-1125 0</inkml:trace>
  <inkml:trace contextRef="#ctx0" brushRef="#br2" timeOffset="66821.09">24181 16241 1535 0,'0'0'0'0,"0"0"0"15,14-7 0-15,-1-1-1092 0</inkml:trace>
  <inkml:trace contextRef="#ctx0" brushRef="#br2" timeOffset="66875.92">24181 16167 1793 0,'0'0'0'0,"0"0"0"16,4-17 0-16,1-1-1285 0</inkml:trace>
  <inkml:trace contextRef="#ctx0" brushRef="#br2" timeOffset="66894.85">24160 16146 2039 0,'0'0'0'0,"0"0"0"16,0 0 0-16,0 0-1470 0</inkml:trace>
  <inkml:trace contextRef="#ctx0" brushRef="#br2" timeOffset="66980.22">24208 16139 1849 0,'0'0'0'0,"14"9"0"0,21 12 0 16,-35-21 102-16,0 0-102 0,46 31 102 0,3 9-102 16,-49-40 163-16,0 0-163 0,53 53 164 0,0 13-164 15,-53-66 66-15,0 0-66 0,46 90 66 0,-4 29-66 16,-42-119 11-16,0 0-11 0,27 134 12 0,-24-6-12 16,-3-128-1-16,0 0 1 0,-12 126 0 0,-11-10 0 15,0 2-1841-15</inkml:trace>
  <inkml:trace contextRef="#ctx0" brushRef="#br2" timeOffset="67730.95">24419 15871 1222 0,'0'0'0'0,"0"0"0"0,20 9 0 15,-20-9 58-15,0 0-58 0,24 5 58 0,12-3-58 0,-36-2 93 16,0 0-93-16,47 1 93 0,11 4-93 16,-58-5 52-16,0 0-52 0,60 6 53 0,-1-5-53 0,-59-1 18 15,0 0-18-15,51 0 19 0,-9-1-19 0,-42 1 20 16,0 0-20-16,35-2 21 0,-3 4-21 0,-32-2 22 0,0 0-22 16,27 3 23-16,-8-1-23 0,-19-2 21 0,0 0-21 15,14 0 21-15,-3 2-21 0,-11-2 22 0,0 0-22 0,10 8 23 16,3 10-23-16,-13-18 18 0,0 0-18 15,17 29 19-15,6 14-19 0,-23-43 15 0,0 0-15 0,25 63 16 16,-4 23-16-16,-21-86 15 0,0 0-15 16,19 92 15-16,3-2-15 0,-22-90 15 0,0 0-15 0,21 91 15 15,-5 10-15-15,-16-101 15 0,0 0-15 0,10 97 15 16,-4-18-15-16,-6-79 13 0,0 0-13 0,1 80 14 16,-1 10-14-16,0-90 16 0,0 0-16 0,-3 88 16 15,-4-8-16-15,7-80 16 0,0 0-16 0,-9 69 16 16,0-19-16-16,9-50 11 0,0 0-11 0,-9 40 11 15,-1-9-11-15,10-31 13 0,0 0-13 0,-18 31 13 0,-14 2-13 16,32-33 15-16,0 0-15 0,-37 31 16 0,-5-3-16 16,42-28 18-16,0 0-18 0,-48 24 18 0,2-1-18 15,46-23 18-15,0 0-18 0,-45 17 18 0,-3-5-18 16,48-12 9-16,0 0-9 0,-51 7 9 0,-2-3-9 16,53-4 4-16,0 0-4 0,-49 3 5 0,1 2-5 15,2 0-1640-15</inkml:trace>
  <inkml:trace contextRef="#ctx0" brushRef="#br2" timeOffset="81228.85">2394 7514 2588 0,'0'0'0'0,"0"0"0"0,0 0 0 0,0 0-1881 15</inkml:trace>
  <inkml:trace contextRef="#ctx0" brushRef="#br2" timeOffset="81347.62">2364 7433 2611 0,'0'0'0'16,"0"0"0"-16,0 0 0 0,0 0-34 0,0 0 34 15,0 0-34-15,8 38 34 0,-8-38-17 0,0 0 17 16,4 31-17-16,5 2 17 0,-9-33-16 0,0 0 16 16,5 36-16-16,4 1 16 0,-9-37-44 0,0 0 44 15,9 36-44-15,-4 0 44 0,-5-36-44 0,0 0 44 0,0 37-44 16,4 6 44-16,-4-43-36 0,0 0 36 0,0 36-36 16,-4-15 36-16,0-4-1612 0</inkml:trace>
  <inkml:trace contextRef="#ctx0" brushRef="#br2" timeOffset="81369.81">2350 7824 1423 0,'0'0'0'0</inkml:trace>
  <inkml:trace contextRef="#ctx0" brushRef="#br2" timeOffset="81716.68">1984 8196 1636 0,'0'0'0'0,"22"-4"0"0,27-4 0 0,-49 8-2 15,0 0 2-15,63-9-1 0,15-3 1 0,-78 12-6 0,0 0 6 16,90-14-5-16,14-3 5 0,-104 17 3 0,0 0-3 15,109-21 4-15,3 6-4 0,-112 15 11 0,0 0-11 16,100-13 11-16,-19 1-11 0,-81 12 22 0,0 0-22 16,64-8 22-16,-15 8-22 0,-49 0 30 0,0 0-30 15,32 8 31-15,-20 4-31 0,-12-12 10 0,0 0-10 0,0 9 11 16,-3-2-11-16,-1 2-1273 0</inkml:trace>
  <inkml:trace contextRef="#ctx0" brushRef="#br2" timeOffset="81744.6">2865 8156 1491 0,'0'0'0'0,"-9"9"0"15,-11 15 0-15,3 4-1059 0</inkml:trace>
  <inkml:trace contextRef="#ctx0" brushRef="#br2" timeOffset="81798.45">2653 8205 1703 0,'0'0'0'0</inkml:trace>
  <inkml:trace contextRef="#ctx0" brushRef="#br2" timeOffset="81851.32">2521 8258 2197 0,'0'0'0'0,"0"0"0"16,-32 40 0-16,32-40 53 0,0 0-53 0,-23 29 53 15,2-10-53-15,21-19 95 0,0 0-95 0,-14 16 96 0,-4 0-96 16,4 1-1811-16</inkml:trace>
  <inkml:trace contextRef="#ctx0" brushRef="#br2" timeOffset="82080.53">2364 8359 2185 0,'0'0'0'0,"0"0"0"0,8-7 0 15,-8 7 125-15,0 0-125 0,9-6 125 0,4-2-125 16,-13 8 204-16,0 0-204 0,19-11 205 0,7 6-205 15,-26 5 1-15,0 0-1 0,27 4 2 0,-8 10-2 16,-19-14-20-16,0 0 20 0,9 19-19 0,-9 5 19 16,0-24-51-16,0 0 51 0,-5 24-51 0,-13 4 51 15,18-28-52-15,0 0 52 0,-17 33-51 0,2 0 51 0,15-33-41 16,0 0 41-16,-14 32-40 0,2 0 40 0,12-32-42 16,0 0 42-16,-5 29-41 0,5 9 41 0,0-38-44 15,0 0 44-15,10 33-43 0,11-19 43 0,-21-14-39 16,0 0 39-16,32 1-38 0,12-13 38 0,-44 12-40 0,0 0 40 15,51-22-39-15,8-2 39 0,-59 24-37 0,0 0 37 16,54-21-36-16,-10 2 36 0,-44 19-55 16,0 0 55-16,46-17-54 0,-2-4 54 0,-44 21-36 0,0 0 36 15,0 0-1424-15</inkml:trace>
  <inkml:trace contextRef="#ctx0" brushRef="#br2" timeOffset="82308.15">3794 7907 2375 0,'0'0'0'0</inkml:trace>
  <inkml:trace contextRef="#ctx0" brushRef="#br2" timeOffset="82579.89">2611 8556 2375 0,'0'0'0'0</inkml:trace>
  <inkml:trace contextRef="#ctx0" brushRef="#br2" timeOffset="84264.4">1984 6836 583 0,'0'0'0'0,"0"0"0"16,0 0 0-16,0 0 3 0,0 0-3 0,-28 29 4 15,-4 7-4-15,32-36 24 0,0 0-24 0,-44 51 25 16,-7 14-25-16,51-65 38 0,0 0-38 0,-56 77 39 0,5 4-39 15,51-81 36-15,0 0-36 0,-32 90 36 0,18 14-36 16,14-104 31-16,0 0-31 0,0 102 32 16,19 2-32-16,-19-104 24 0,0 0-24 0,21 112 24 0,-7 9-24 15,-14-121 18-15,0 0-18 0,11 127 19 0,-8-3-19 16,-3-124 28-16,0 0-28 0,-8 118 29 0,-12-14-29 16,20-104 33-16,0 0-33 0,-35 97 33 0,-14-11-33 15,49-86 25-15,0 0-25 0,-50 85 26 0,4-4-26 16,46-81 16-16,0 0-16 0,-37 76 17 0,6-5-17 0,1 0-798 15</inkml:trace>
  <inkml:trace contextRef="#ctx0" brushRef="#br2" timeOffset="85062.03">1288 9186 519 0,'5'15'0'16,"-5"-15"36"-16,0 0-36 0,14 47 36 0,0-9-36 15,-14-38 71-15,0 0-71 0,18 26 72 0,3-10-72 16,-21-16 58-16,0 0-58 0,23 7 59 0,0-11-59 16,-23 4 63-16,0 0-63 0,26-12 64 0,-3-16-64 15,-23 28 60-15,0 0-60 0,14-36 61 0,-8 0-61 16,-6 36 55-16,0 0-55 0,-2-40 55 0,-12 7-55 0,14 33 48 15,0 0-48-15,-16-24 48 0,2 8-48 0,14 16 32 16,0 0-32-16,-20 4 32 0,-10 11-32 0,30-15 23 16,0 0-23-16,-31 18 24 0,17-12-24 0,-4-2-1002 15</inkml:trace>
  <inkml:trace contextRef="#ctx0" brushRef="#br2" timeOffset="85995.8">1704 5790 1065 0,'0'0'0'0,"0"0"0"0,-41 39 0 16,41-39-4-16,0 0 4 0,-35 50-4 0,3 26 4 16,32-76-3-16,0 0 3 0,-23 76-2 0,13-2 2 15,10-74-1-15,0 0 1 0,2 64-1 0,15-15 1 16,-17-49 0-16,0 0 0 0,27 36 0 0,10-5 0 15,-37-31-1-15,0 0 1 0,40 18 0 0,1-18 0 16,-41 0-3-16,0 0 3 0,35-9-2 0,0-12 2 0,-35 21 0 16,0 0 0-16,29-34 1 0,-3-11-1 0,-26 45 16 15,0 0-16-15,18-64 17 0,-8-18-17 0,-10 82 49 16,0 0-49-16,4-81 49 0,-13 8-49 0,9 73 64 16,0 0-64-16,-14-57 65 0,2 23-65 0,12 34 59 15,0 0-59-15,-15-23 60 0,-11 7-60 0,26 16 47 0,0 0-47 16,-35-6 47-16,-11 9-47 0,46-3 40 0,0 0-40 15,-46 9 41-15,11 6-41 0,35-15 30 0,0 0-30 16,-27 16 31-16,13-4-31 0,14-12 22 0,0 0-22 16,-2 14 23-16,13 1-23 0,-11-15 17 0,0 0-17 15,26 16 18-15,11-9-18 0,-37-7 12 0,0 0-12 0,48 5 13 16,12-5-13-16,-60 0 8 0,0 0-8 0,67-5 8 16,5-9-8-16,-72 14 2 0,0 0-2 0,69-9 3 15,-7 13-3-15,-2-4-1280 0</inkml:trace>
  <inkml:trace contextRef="#ctx0" brushRef="#br2" timeOffset="86022.73">2133 5867 1356 0,'0'0'0'0,"8"7"0"15,10 6 0-15,0 3-957 0</inkml:trace>
  <inkml:trace contextRef="#ctx0" brushRef="#br2" timeOffset="86109.18">2300 6116 1603 0,'0'0'0'0,"9"12"0"0,9 21 0 16,1 0-1143-16</inkml:trace>
  <inkml:trace contextRef="#ctx0" brushRef="#br2" timeOffset="86135.11">2422 6310 1905 0,'0'0'0'0,"0"0"0"0,9 20 0 15,-1 1-1369-15</inkml:trace>
  <inkml:trace contextRef="#ctx0" brushRef="#br2" timeOffset="86379.42">2422 6323 2129 0,'0'0'0'0,"0"0"0"0,-5-13 0 15,5 13 109-15,0 0-109 0,-8-12 109 0,1-4-109 16,7 16 168-16,0 0-168 0,-15-16 169 0,-5-8-169 16,20 24-278-16,0 0 278 0,-23-17-277 0,2 1 277 0,21 16-169 15,0 0 169-15,-19-12-168 0,-4 9 168 0,23 3-118 16,0 0 118-16,-27 3-117 0,-3 9 117 0,30-12-55 0,0 0 55 16,-23 18-55-16,18 4 55 0,5-22-20 15,0 0 20-15,4 24-20 0,4-3 20 0,-8-21-10 0,0 0 10 16,14 16-10-16,9-8 10 0,-23-8-5 0,0 0 5 15,23 0-5-15,-1-3 5 0,-22 3-2 0,0 0 2 16,15-5-2-16,3-11 2 0,-18 16 0 0,0 0 0 16,12-12 0-16,-3 3 0 0,-9 9 1 0,0 0-1 15,6-7 1-15,2 7-1 0,-8 0 12 0,0 0-12 0,9 12 12 16,2 9-12-16,-11-21 25 0,0 0-25 16,17 31 26-16,5 2-26 0,-22-33 34 0,0 0-34 0,31 37 34 15,10-5-34-15,-41-32 38 0,0 0-38 0,46 25 39 16,-6-18-39-16,1-4-1137 0</inkml:trace>
  <inkml:trace contextRef="#ctx0" brushRef="#br2" timeOffset="103536.64">3505 7505 2510 0,'0'0'0'16,"0"0"0"-16,-14 21 0 0,-4-3-1823 0</inkml:trace>
  <inkml:trace contextRef="#ctx0" brushRef="#br2" timeOffset="103576.53">3434 7563 2555 0,'0'0'0'0,"0"0"0"15,0 0 0-15,0 0-1857 0</inkml:trace>
  <inkml:trace contextRef="#ctx0" brushRef="#br2" timeOffset="103732.09">3491 7568 1300 0,'0'0'0'0,"23"-2"0"16,28-1 0-16,-51 3 2 0,0 0-2 0,67-9 2 15,2 0-2-15,-69 9 10 0,0 0-10 0,75-7 10 16,1 0-10-16,-76 7 11 0,0 0-11 0,73-1 11 16,-13-3-11-16,-60 4 5 0,0 0-5 0,44-5 5 15,-18 3-5-15,-26 2 1 0,0 0-1 0,20 2 1 0,-8 3-1 16,-12-5-3-16,0 0 3 0,0 0-2 0,-9 12 2 16,0 0-955-16</inkml:trace>
  <inkml:trace contextRef="#ctx0" brushRef="#br2" timeOffset="103777.98">3921 7563 1020 0,'0'0'0'0,"-9"0"0"0,-19 8 0 16,2 1-705-16</inkml:trace>
  <inkml:trace contextRef="#ctx0" brushRef="#br2" timeOffset="103827.84">3768 7611 1356 0,'0'0'0'0,"0"0"0"0,-23 9 0 16,0 1-957-16</inkml:trace>
  <inkml:trace contextRef="#ctx0" brushRef="#br2" timeOffset="103862.76">3672 7651 1670 0,'0'0'0'0,"0"0"0"0,0 0 0 0,0 0-1193 15</inkml:trace>
  <inkml:trace contextRef="#ctx0" brushRef="#br2" timeOffset="103962.73">3618 7602 1334 0,'0'0'0'0,"0"0"0"0,0 0 0 0,0 0 51 0,0 0-51 16,0 0 52-16,0 0-52 0,0 0 140 0,0 0-140 15,5 9 140-15,4 7-140 0,-9-16 13 0,0 0-13 16,17 32 14-16,-2 20-14 0,-15-52 3 0,0 0-3 15,14 61 4-15,-2 1-4 0,-12-62 1 0,0 0-1 16,9 59 1-16,0-7-1 0,-9-52 0 0,0 0 0 16,9 48 0-16,1-4 0 0,-10-44-1 0,0 0 1 0,12 40 0 15,-1 3 0-15,-11-43-25 0,0 0 25 0,7 40-24 16,-10-2 24-16,-3 1-1218 0</inkml:trace>
  <inkml:trace contextRef="#ctx0" brushRef="#br2" timeOffset="104039.52">3547 8205 1345 0,'0'0'0'0,"0"0"0"15,-5-11 0-15,-4 3-949 0</inkml:trace>
  <inkml:trace contextRef="#ctx0" brushRef="#br2" timeOffset="104145.81">3505 8170 1715 0,'0'0'0'16,"0"0"0"-16,0 0 0 0,0 0 99 0,0 0-99 0,14 0 99 15,9 0-99-15,-23 0 200 0,0 0-200 0,32-2 201 0,3-5-201 16,-35 7-1-16,0 0 1 0,46-12 0 0,8-2 0 16,-54 14-42-16,0 0 42 0,67-15-41 15,11-6 41-15,-78 21-108 0,0 0 108 0,88-16-107 0,-1 10 107 16,-87 6-142-16,0 0 142 0,72-4-142 0,-14-1 142 15,2 0-1239-15</inkml:trace>
  <inkml:trace contextRef="#ctx0" brushRef="#br2" timeOffset="104445.76">4187 8122 1547 0,'0'0'0'16,"0"0"0"-16,0 10 0 0,0-10 6 0,0 0-6 15,4 12 6-15,5 7-6 0,-9-19-1 0,0 0 1 16,10 23 0-16,13 8 0 0,-23-31 2 0,0 0-2 16,32 26 3-16,7-13-3 0,-39-13 3 0,0 0-3 15,40 6 3-15,-2-10-3 0,-38 4 13 0,0 0-13 0,35-17 14 16,-3-19-14-16,-32 36 25 0,0 0-25 0,22-37 26 16,-7-3-26-16,-15 40 42 0,0 0-42 0,5-32 43 15,-14 4-43-15,9 28 44 0,0 0-44 0,-19-26 44 16,-17-2-44-16,36 28 37 0,0 0-37 0,-42-19 37 15,-6 17-37-15,48 2 21 0,0 0-21 0,-51 13 22 16,2 13-22-16,49-26 11 0,0 0-11 0,-37 45 11 16,19 19-11-16,18-64 4 0,0 0-4 0,-5 60 4 15,10-13-4-15,4 0-1416 0</inkml:trace>
  <inkml:trace contextRef="#ctx1" brushRef="#br2" timeOffset="61421.27">8580 13992 0,'0'0'16</inkml:trace>
  <inkml:trace contextRef="#ctx0" brushRef="#br2" timeOffset="105829.58">5574 7644 1379 0,'0'0'0'0,"0"0"0"16,3-26 0-16,-3 26 5 0,0 0-5 0,2-19 5 16,-4 10-5-16,2 9 24 0,0 0-24 0,-12-8 25 0,-11 1-25 15,23 7 25-15,0 0-25 0,-28 0 26 16,-11 7-26-16,39-7 18 0,0 0-18 0,-37 17 19 0,0 7-19 15,37-24 11-15,0 0-11 0,-32 40 11 0,16 5-11 16,16-45 10-16,0 0-10 0,-1 52 10 0,6 1-10 16,-5-53 7-16,0 0-7 0,14 52 8 0,13 0-8 15,-27-52 6-15,0 0-6 0,28 49 6 0,7-3-6 16,-35-46 6-16,0 0-6 0,30 47 6 0,-11 3-6 0,-19-50 5 16,0 0-5-16,13 54 5 0,-8 1-5 0,-5-55 5 15,0 0-5-15,-9 54 6 0,-8-7-6 0,17-47 4 16,0 0-4-16,-36 40 5 0,-10-8-5 0,46-32 5 15,0 0-5-15,-60 23 5 0,-12-9-5 0,72-14 6 0,0 0-6 16,-62 10 7-16,22-5-7 0,40-5 2 16,0 0-2-16,-27-8 2 0,17-4-2 0,10 12-1 0,0 0 1 15,0-35 0-15,9-20 0 0,5-1-1188 0</inkml:trace>
  <inkml:trace contextRef="#ctx0" brushRef="#br2" timeOffset="106210.31">5913 7940 1345 0,'0'0'0'0,"0"0"0"0,0 19 0 0,0-19-10 0,0 0 10 16,0 24-10-16,-9 11 10 0,9-35-74 0,0 0 74 16,-2 41-73-16,4-4 73 0,-2-37 0 0,0 0 0 15,5 38 0-15,2 0 0 0,-7-38 5 0,0 0-5 16,9 33 6-16,5-13-6 0,-3 3-832 0</inkml:trace>
  <inkml:trace contextRef="#ctx0" brushRef="#br2" timeOffset="106359.74">5974 7699 1233 0,'0'0'0'0,"0"0"0"16,2-7 0-16,-2 7-1 0,0 0 1 0,7-5-1 16,0-2 1-16,-7 7-19 0,0 0 19 0,18-2-19 15,12 2 19-15,-2 0-835 0</inkml:trace>
  <inkml:trace contextRef="#ctx0" brushRef="#br2" timeOffset="106746.07">6313 8011 1390 0,'0'0'0'0,"0"7"0"0,0 13 0 0,0-20 0 15,0 0 0-15,0 28 0 0,-9 2 0 0,9-30-1 16,0 0 1-16,-3 29 0 0,-1 2 0 0,4-31 16 16,0 0-16-16,4 28 16 0,-1-2-16 0,-3-26 38 0,0 0-38 15,5 21 39-15,1-8-39 0,-6-13 49 0,0 0-49 16,3 9 49-16,-3-9-49 0,0 0 47 0,0 0-47 16,6-7 48-16,6-22-48 0,-12 29 35 0,0 0-35 15,18-37 35-15,4-4-35 0,-22 41 32 0,0 0-32 0,29-47 33 16,2-5-33-16,-31 52 29 0,0 0-29 0,41-47 29 15,8 13-29-15,-49 34 24 0,0 0-24 0,59-19 24 16,-1 14-24-16,-58 5 21 0,0 0-21 0,54 7 22 16,-13 15-22-16,-41-22 17 0,0 0-17 0,27 35 18 15,-13 4-18-15,-14-39 14 0,0 0-14 0,1 51 15 16,-8 9-15-16,7-60 9 0,0 0-9 0,-17 61 10 16,-1 3-10-16,18-64 7 0,0 0-7 0,-26 59 7 15,-1-13-7-15,2-1-1494 0</inkml:trace>
  <inkml:trace contextRef="#ctx0" brushRef="#br2" timeOffset="108179.45">7354 7665 931 0,'0'0'0'0,"0"0"0"0,0 0 0 15,0 0 52-15,0 0-52 0,17-14 53 0,4-2-53 16,-21 16 95-16,0 0-95 0,32-15 96 0,18 1-96 15,-50 14 113-15,0 0-113 0,60-7 113 0,1 2-113 0,-61 5 63 16,0 0-63-16,55 8 64 0,-14 6-64 0,-41-14 44 16,0 0-44-16,19 31 45 0,-16 14-45 0,-3-45 30 0,0 0-30 15,-14 59 31-15,-12 19-31 0,26-78 24 0,0 0-24 16,-35 76 24-16,-2-12-24 0,37-64 16 0,0 0-16 16,-36 61 17-16,13-8-17 0,23-53 13 0,0 0-13 15,-5 49 14-15,14-9-14 0,-9-40 10 0,0 0-10 16,25 29 10-16,19-13-10 0,-44-16 9 0,0 0-9 15,49 0 9-15,4-21-9 0,-53 21 5 0,0 0-5 0,64-24 5 16,13-4-5-16,-77 28 2 0,0 0-2 0,76-22 2 16,-13 8-2-16,1-4-1358 0</inkml:trace>
  <inkml:trace contextRef="#ctx0" brushRef="#br2" timeOffset="108731.66">8382 7575 807 0,'0'0'0'0,"-9"0"0"0,-10-7 0 16,19 7 10-16,0 0-10 0,-21-2 10 0,6 4-10 0,15-2 22 16,0 0-22-16,-22 19 23 0,-14 21-23 0,36-40 60 0,0 0-60 15,-35 57 61-15,10 12-61 0,25-69 55 0,0 0-55 16,-17 76 56-16,13-3-56 0,4-73 72 15,0 0-72-15,9 60 72 0,14-10-72 0,-23-50 57 0,0 0-57 0,35 40 58 16,8-9-58-16,-43-31 53 0,0 0-53 16,49 16 54-16,13-11-54 0,-62-5 44 0,0 0-44 0,58-8 44 15,-3-17-44-15,-55 25 35 0,0 0-35 0,45-34 35 16,-16-8-35-16,-29 42 28 0,0 0-28 0,12-57 28 16,-17-19-28-16,5 76 23 0,0 0-23 0,-23-78 24 15,-21 5-24-15,44 73 18 0,0 0-18 0,-59-57 18 16,-8 23-18-16,67 34 15 0,0 0-15 0,-65-18 15 15,12 20-15-15,53-2 13 0,0 0-13 0,-46 16 13 16,9 8-13-16,37-24 11 0,0 0-11 0,-26 34 11 16,12 11-11-16,14-45 12 0,0 0-12 0,0 49 12 15,23-4-12-15,-23-45 11 0,0 0-11 0,42 31 11 0,30-8-11 16,-72-23 6-16,0 0-6 0,89 10 7 0,6-13-7 16,-95 3 0-16,0 0 0 0,95-18 0 0,-5-9 0 15,0-5-1368-15</inkml:trace>
  <inkml:trace contextRef="#ctx0" brushRef="#br2" timeOffset="108949.48">8874 7272 1412 0,'0'0'0'16,"18"17"0"-16,17 30 0 0,-35-47 33 0,0 0-33 15,42 64 34-15,-6 14-34 0,-36-78 45 0,0 0-45 16,28 91 45-16,-7 27-45 0,-21-118 17 0,0 0-17 0,9 123 17 16,-16 0-17-16,7-123 1 0,0 0-1 0,-28 126 2 15,-31 2-2-15,1 4-1145 0</inkml:trace>
  <inkml:trace contextRef="#ctx0" brushRef="#br2" timeOffset="109332.08">7250 7284 830 0,'0'0'0'16,"-9"19"0"-16,-11 22 0 0,20-41 42 0,0 0-42 15,-26 58 43-15,-15 14-43 0,41-72 54 0,0 0-54 16,-37 94 55-16,6 18-55 0,31-112 49 0,0 0-49 16,-22 116 50-16,17-10-50 0,5-106 37 0,0 0-37 15,18 97 38-15,24 0-38 0,-42-97 7 0,0 0-7 0,65 84 8 16,18-20-8-16,-2 6-850 0</inkml:trace>
  <inkml:trace contextRef="#ctx0" brushRef="#br2" timeOffset="110179.13">2358 9310 1043 0,'0'0'0'0,"0"0"0"0,0 0 0 0,0 0 18 15,0 0-18-15,0 0 19 0,23 21-19 0,-23-21 55 16,0 0-55-16,23 4 56 0,18 1-56 0,-41-5 59 0,0 0-59 15,58 3 59-15,23 2-59 0,-81-5 41 0,0 0-41 16,104 7 41-16,27-5-41 0,-131-2 25 0,0 0-25 16,153-5 26-16,32-4-26 0,-185 9 21 0,0 0-21 0,231-15 22 15,36-3-22-15,-267 18 18 0,0 0-18 0,287-15 19 16,22-6-19-16,-309 21 19 0,0 0-19 0,344-28 20 16,48-11-20-16,-392 39 21 0,0 0-21 0,428-45 21 15,33-4-21-15,-461 49 32 0,0 0-32 0,492-45 32 16,26 5-32-16,-518 40 42 0,0 0-42 0,506-33 43 15,-28 14-43-15,-478 19 43 0,0 0-43 0,443-12 43 16,-48 4-43-16,-395 8 14 0,0 0-14 0,346 3 15 16,-51 9-15-16,-3 0-1341 0</inkml:trace>
  <inkml:trace contextRef="#ctx0" brushRef="#br2" timeOffset="110999.33">1316 9599 1180 0,'0'0'0'0,"0"0"59"0,0 0-59 0,46-17 60 15,7 0-60-15,-53 17 59 0,0 0-59 0,67-19 60 16,28-5-60-16,-95 24 47 0,0 0-47 0,108-30 48 15,-4 2-48-15,-104 28 35 0,0 0-35 0,109-22 35 16,9 5-35-16,-118 17 30 0,0 0-30 0,117-16 30 16,-19 2-30-16,-98 14 25 0,0 0-25 0,87-14 25 15,-11 4-25-15,-76 10 17 0,0 0-17 0,63-7 17 16,-14 4-17-16,-49 3 4 0,0 0-4 0,38-2 4 16,-21-2-4-16,-17 4 0 0,0 0 0 0,9 0 0 15,-9 0 0-15,0 0-9 0,0 0 9 0,0 0-9 0,-4 9 9 16,1-2-1228-16</inkml:trace>
  <inkml:trace contextRef="#ctx0" brushRef="#br2" timeOffset="113198.43">2177 9930 1659 0,'0'0'0'0,"0"0"0"0,0 0 0 0,0 0 25 15,0 0-25-15,-4-28 25 0,4 28-25 0,0 0 65 16,0 0-65-16,-26 9 65 0,-25 31-65 0,51-40 60 16,0 0-60-16,-59 59 61 0,10 17-61 0,49-76 33 0,0 0-33 15,-37 90 33-15,7 7-33 0,30-97 20 0,0 0-20 16,-11 105 21-16,13 4-21 0,-2-109 16 0,0 0-16 16,21 118 16-16,13 6-16 0,-34-124 11 0,0 0-11 15,40 122 12-15,10-5-12 0,-50-117 15 0,0 0-15 16,44 116 16-16,-12-8-16 0,-32-108 20 0,0 0-20 0,17 102 20 15,-22-16-20-15,5-86 17 0,0 0-17 0,-30 78 18 16,-21-10-18-16,51-68 10 0,0 0-10 0,-67 58 10 16,3-9-10-16,64-49 5 0,0 0-5 0,-72 31 5 15,-7-24-5-15,4 0-1634 0</inkml:trace>
  <inkml:trace contextRef="#ctx0" brushRef="#br2" timeOffset="113662.7">1388 12453 1435 0,'0'0'0'15,"0"0"0"-15,0 0 0 0,0 0 54 0,0 0-54 0,0 40 55 16,-2 26-55-16,2-66 22 0,0 0-22 0,2 72 23 15,7-9-23-15,-9-63 49 0,0 0-49 0,26 52 50 16,11-13-50-16,-37-39 32 0,0 0-32 0,53 25 32 16,11-17-32-16,-64-8 24 0,0 0-24 0,63-12 24 15,-4-22-24-15,-59 34 22 0,0 0-22 0,40-52 23 16,-12-12-23-16,-28 64 24 0,0 0-24 0,13-66 25 16,-22 10-25-16,9 56 24 0,0 0-24 0,-23-48 25 15,-9 12-25-15,32 36 24 0,0 0-24 0,-44-30 25 16,-11 15-25-16,55 15 10 0,0 0-10 0,-54 1 10 15,-4 20-10-15,58-21 5 0,0 0-5 0,-67 30 5 16,-11 6-5-16,2 0-1457 0</inkml:trace>
  <inkml:trace contextRef="#ctx0" brushRef="#br2" timeOffset="114136.4">564 10200 1529 0,'34'-30'0'16,"-34"30"51"-16,0 0-51 0,62-50 51 0,19-21-51 16,-81 71 23-16,0 0-23 0,83-65 23 0,-7 14-23 15,-76 51 12-15,0 0-12 0,58-36 12 0,-16 12-12 16,-42 24 1-16,0 0-1 0,27-16 2 0,-15 13-2 15,-1-1-1218-15</inkml:trace>
  <inkml:trace contextRef="#ctx0" brushRef="#br2" timeOffset="114287.33">755 10240 1304 0,'5'10'0'0,"-5"-10"-11"0,0 0 11 16,21 35-11-16,2-16 11 0,2 2-902 0</inkml:trace>
  <inkml:trace contextRef="#ctx0" brushRef="#br2" timeOffset="114451.07">923 9994 1435 0,'0'14'0'0,"0"-14"-1"0,0 0 1 0,3 59-1 16,-1-9 1-16,-2-50-52 0,0 0 52 0,9 38-51 0,-1-5 51 16,-8-33-2-16,0 0 2 0,9 24-1 0,5-5 1 15,-14-19 5-15,0 0-5 0,18 19 5 16,14 4-5-16,-2 1-943 0</inkml:trace>
  <inkml:trace contextRef="#ctx0" brushRef="#br2" timeOffset="114646.3">1238 9890 1536 0,'-3'40'0'0,"3"-40"15"0,0 0-15 15,-9 80 15-15,4-3-15 0,5-77 2 0,0 0-2 16,-4 66 3-16,8-10-3 0,-4-56-5 0,0 0 5 15,8 48-4-15,1-8 4 0,0 0-1112 0</inkml:trace>
  <inkml:trace contextRef="#ctx0" brushRef="#br2" timeOffset="114879.98">1423 10165 1379 0,'0'0'0'0,"0"0"0"16,6 11 0-16,-6-11 5 0,0 0-5 0,9 7 5 15,-1 0-5-15,-8-7 4 0,0 0-4 0,9 10 4 16,0 5-4-16,-9-15 50 0,0 0-50 0,5 21 50 16,-5 7-50-16,0-28 64 0,0 0-64 0,0 33 65 0,-5 5-65 15,5-38 55-15,0 0-55 0,-5 40 56 0,1-2-56 16,4-38 49-16,0 0-49 0,9 31 49 0,14-19-49 16,-23-12 35-16,0 0-35 0,37-10 35 0,25-23-35 15,-62 33 25-15,0 0-25 0,72-38 25 0,6 0-25 16,-1 0-1407-16</inkml:trace>
  <inkml:trace contextRef="#ctx0" brushRef="#br2" timeOffset="115546.99">2850 10179 1412 0,'0'0'0'16,"0"0"0"-16,0 0 0 0,0 0 0 0,0 0 0 0,0 0 0 15,0 0 0-15,0 0 0 0,0 0 0 0,0 0 0 16,0 24 0-16,0-24 20 0,0 0-20 0,6 33 21 15,-3 11-21-15,-3-44 37 0,0 0-37 0,6 53 38 16,2 8-38-16,-8-61 47 0,0 0-47 0,18 64 47 16,5 0-47-16,3 2-1157 0</inkml:trace>
  <inkml:trace contextRef="#ctx0" brushRef="#br2" timeOffset="115998.31">2738 10987 1468 0,'0'0'0'0,"0"0"0"16,14 12 0-16,-14-12 50 0,0 0-50 0,17 6 50 16,10-12-50-16,-27 6 65 0,0 0-65 0,46-20 66 15,26-17-66-15,-72 37 45 0,0 0-45 0,85-43 46 0,12-2-46 16,-97 45 29-16,0 0-29 0,111-43 30 16,3 10-30-16,-114 33 17 0,0 0-17 0,120-24 18 0,-10 17-18 15,-3 2-1353-15</inkml:trace>
  <inkml:trace contextRef="#ctx0" brushRef="#br2" timeOffset="116297.9">3126 11243 1177 0,'0'0'0'16,"8"-3"0"-16,12-7 0 0,-20 10 10 0,0 0-10 16,32-11 11-16,8 1-11 0,-40 10 20 15,0 0-20-15,41 0 21 0,-10 14-21 0,-31-14 57 0,0 0-57 0,23 31 57 16,-10 19-57-16,-13-50 42 0,0 0-42 0,3 55 43 16,-15 6-43-16,12-61 35 0,0 0-35 0,-14 54 36 15,5-8-36-15,9-46 29 0,0 0-29 0,0 37 30 16,14-15-30-16,-14-22 24 0,0 0-24 0,32 7 24 15,30-16-24-15,-62 9 13 0,0 0-13 0,77-27 13 16,13-15-13-16,-90 42 0 0,0 0 0 0,95-55 1 16,1-18-1-16,-1 4-1173 0</inkml:trace>
  <inkml:trace contextRef="#ctx0" brushRef="#br2" timeOffset="117132.02">697 10075 961 0,'0'0'0'0,"0"0"97"0,0 0-97 15,-4 42 97-15,8-8-97 0,-4-34 66 0,0 0-66 16,5 37 67-16,-1 1-67 0,-4-38 40 0,0 0-40 16,3 40 40-16,-1 3-40 0,-2-43 27 0,0 0-27 15,0 43 27-15,0 2-27 0,0-45 17 0,0 0-17 16,0 42 18-16,3-13-18 0,-3-29 20 0,0 0-20 16,0 23 20-16,2-8-20 0,-2-15 18 0,0 0-18 15,4 9 19-15,-4-9-19 0,0 0 18 0,0 0-18 0,3-11 18 16,-3-9-18-16,0 20 17 0,0 0-17 0,5-30 18 15,-1-9-18-15,-4 39 17 0,0 0-17 0,5-39 17 16,-1 1-17-16,-4 38 16 0,0 0-16 0,-4-34 17 16,1 3-17-16,3 31 18 0,0 0-18 0,-2-35 19 15,2 4-19-15,0 31 25 0,0 0-25 0,0-28 25 16,2 4-25-16,-2 24 28 0,0 0-28 0,3-19 28 0,-8 3-28 16,5 16 27-16,0 0-27 0,0-14 27 15,0 4-27-15,0 10 24 0,0 0-24 0,5-12 24 0,9-4-24 16,-1 3-1378-16</inkml:trace>
  <inkml:trace contextRef="#ctx0" brushRef="#br2" timeOffset="118096.74">4336 10463 1300 0,'0'0'0'0,"0"0"0"0,0 0 0 0,0 0 39 16,0 0-39-16,28-3 40 0,-2-8-40 0,-26 11 114 15,0 0-114-15,44-15 115 0,16-8-115 0,-60 23 83 16,0 0-83-16,76-26 83 0,11-2-83 0,-87 28 45 0,0 0-45 16,95-22 46-16,-2 10-46 0,-93 12 27 0,0 0-27 15,87-7 27-15,-20 3-27 0,-67 4 10 0,0 0-10 16,55 2 10-16,-15 7-10 0,2 1-1395 0</inkml:trace>
  <inkml:trace contextRef="#ctx0" brushRef="#br2" timeOffset="118296.76">4787 10456 1390 0,'0'0'0'0,"-3"12"0"16,-11 18 0-16,14-30 1 0,0 0-1 0,-6 43 2 15,15 5-2-15,-9-48 25 0,0 0-25 0,19 50 25 0,8 8-25 16,-27-58 35-16,0 0-35 0,32 60 35 0,3 6-35 15,-35-66 22-15,0 0-22 0,32 64 23 0,-4-3-23 16,-28-61 15-16,0 0-15 0,21 43 16 0,-14-17-16 16,2 1-1132-16</inkml:trace>
  <inkml:trace contextRef="#ctx0" brushRef="#br2" timeOffset="118465.77">4503 11141 1446 0,'0'0'0'0,"0"0"0"0,0 0 0 0,0 0 0 15,0 0 0-15,20 0 0 0,6-10 0 0,-26 10 0 16,0 0 0-16,44-17 0 0,14-8 0 0,-58 25 16 0,0 0-16 16,74-29 16-16,20-7-16 0,-94 36 21 0,0 0-21 15,99-37 22-15,-4 1-22 0,-95 36 25 0,0 0-25 16,95-35 26-16,4 1-26 0,5 3-1119 0</inkml:trace>
  <inkml:trace contextRef="#ctx0" brushRef="#br2" timeOffset="118713.76">5383 11001 1345 0,'0'0'0'16,"6"11"0"-16,8 13 0 0,-14-24 27 0,0 0-27 0,17 26 28 15,-4-4-28-15,-13-22 44 0,0 0-44 0,17 16 44 16,6-8-44-16,-23-8 69 0,0 0-69 0,29 0 69 16,2-10-69-16,-31 10 47 0,0 0-47 0,32-21 48 15,-2-8-48-15,-30 29 40 0,0 0-40 0,14-36 40 16,-14-8-40-16,0 44 34 0,0 0-34 0,-12-33 35 0,-11 13-35 15,23 20 27-15,0 0-27 0,-37-12 28 0,-16 12-28 16,53 0 23-16,0 0-23 0,-55 12 23 0,1 17-23 16,54-29 20-16,0 0-20 0,-46 36 20 0,16-3-20 15,30-33 18-15,0 0-18 0,-11 25 19 0,11-13-19 16,2 0-1476-16</inkml:trace>
  <inkml:trace contextRef="#ctx0" brushRef="#br2" timeOffset="119283.33">6680 10318 897 0,'0'0'0'0,"0"0"0"16,0 0 0-16,0 0-8 0,0 0 8 0,-28-4-8 15,3 8 8-15,25-4-23 0,0 0 23 0,-34 19-22 16,-18 20 22-16,52-39-2 0,0 0 2 0,-46 47-1 15,19 3 1-15,27-50 6 0,0 0-6 0,-9 49 6 0,23-6-6 16,-14-43 29-16,0 0-29 0,34 40 30 0,21-4-30 16,-55-36 78-16,0 0-78 0,60 47 79 0,7 19-79 15,-67-66 85-15,0 0-85 0,58 76 85 0,-18-2-85 16,-40-74 66-16,0 0-66 0,25 75 66 0,-18-13-66 16,-7-62 54-16,0 0-54 0,-9 47 55 0,-8-18-55 15,17-29 43-15,0 0-43 0,-28 21 44 0,-11-9-44 16,39-12 32-16,0 0-32 0,-34 3 32 0,8-11-32 0,26 8 28 15,0 0-28-15,-13-21 29 0,13-10-29 0,0 31 26 16,0 0-26-16,13-43 26 0,4-11-26 0,-17 54 25 0,0 0-25 16,29-48 25-16,2 4-25 0,-31 44 20 15,0 0-20-15,32-29 20 0,3 13-20 0,-35 16 25 0,0 0-25 16,29-1 26-16,-3 13-26 0,-26-12 27 0,0 0-27 16,21 20 28-16,2 1-28 0,-23-21 24 0,0 0-24 15,16 17 25-15,-4-1-25 0,-12-16 22 0,0 0-22 16,14 10 22-16,8-10-22 0,-22 0 9 0,0 0-9 0,23-6 9 15,-6-7-9-15,6-2-1470 0</inkml:trace>
  <inkml:trace contextRef="#ctx0" brushRef="#br2" timeOffset="119420.45">6892 10575 1323 0,'0'0'0'0,"0"0"0"15,0 0 0-15,0 0-1 0,0 0 1 0,0 0-1 16,-9-8 1-16,9 8-11 0,0 0 11 0,0 0-10 15,9-9 10-15,-9 9-53 0,0 0 53 0,19-7-53 0,16-5 53 16,-35 12-96-16,0 0 96 0,41-10-95 0,3-1 95 16,-2 1-693-16</inkml:trace>
  <inkml:trace contextRef="#ctx0" brushRef="#br2" timeOffset="119729.57">7325 10790 1356 0,'0'0'0'0,"4"9"0"0,-2 18 0 0,-2-27-11 16,0 0 11-16,7 30-11 0,-2-8 11 0,-5-22-28 15,0 0 28-15,5 14-28 0,8-3 28 0,-13-11 9 0,0 0-9 16,10 5 10-16,4-7-10 0,-14 2 44 0,0 0-44 16,18-14 44-16,5-12-44 0,-23 26 75 0,0 0-75 15,26-40 76-15,4 1-76 0,-30 39 71 0,0 0-71 16,34-38 72-16,1 6-72 0,-35 32 52 0,0 0-52 0,35-26 52 15,-3 14-52-15,-32 12 39 0,0 0-39 0,32-1 40 16,0 9-40-16,-32-8 32 0,0 0-32 0,26 23 32 16,-6 15-32-16,-20-38 25 0,0 0-25 0,17 50 26 15,-6 12-26-15,-11-62 18 0,0 0-18 0,12 64 18 16,2-8-18-16,-14-56 12 0,0 0-12 0,13 41 13 16,-8-29-13-16,-2 0-1469 0</inkml:trace>
  <inkml:trace contextRef="#ctx0" brushRef="#br2" timeOffset="120046.63">8558 10013 1255 0,'0'0'0'0,"0"0"0"0,-45 54 0 0,45-54 40 16,0 0-40-16,-46 53 40 0,-7 15-40 0,53-68 75 0,0 0-75 16,-44 86 75-16,15 23-75 0,29-109 58 15,0 0-58-15,-8 115 58 0,11-8-58 0,-3-107 44 0,0 0-44 16,28 105 45-16,25 8-45 0,-53-113 37 0,0 0-37 15,69 100 37-15,9-15-37 0,-78-85 31 0,0 0-31 0,88 64 32 16,7-19-32-16,2-2-1311 0</inkml:trace>
  <inkml:trace contextRef="#ctx0" brushRef="#br2" timeOffset="120331.67">8959 10491 1491 0,'0'0'0'0,"7"-6"0"16,10-7 0-16,-17 13 47 0,0 0-47 0,23-18 48 0,2 3-48 15,-25 15 69-15,0 0-69 0,25-4 69 0,1 18-69 16,-26-14 57-16,0 0-57 0,21 33 58 0,-6 21-58 16,-15-54 24-16,0 0-24 0,5 64 25 0,-2 8-25 15,-3-72 13-15,0 0-13 0,0 73 13 16,0 1-13-16,0-74 10 0,0 0-10 0,6 68 11 0,6-11-11 15,-12-57 8-15,0 0-8 0,25 40 8 0,14-19-8 0,-39-21 6 16,0 0-6-16,54 0 6 0,18-18-6 16,-72 18 4-16,0 0-4 0,76-36 4 0,7-25-4 0,-83 61 5 15,0 0-5-15,90-64 5 0,5 7-5 0,4 0-1426 0</inkml:trace>
  <inkml:trace contextRef="#ctx0" brushRef="#br2" timeOffset="120681.66">9943 10378 1625 0,'0'0'0'0,"-2"23"0"15,1 20 0-15,1-43 46 0,0 0-46 0,-4 59 47 16,8 1-47-16,-4-60 73 0,0 0-73 0,3 63 73 16,11-5-73-16,-14-58 56 0,0 0-56 0,16 52 56 15,9-7-56-15,-25-45 21 0,0 0-21 0,28 37 21 16,16-17-21-16,-44-20 12 0,0 0-12 0,49 6 13 15,11-20-13-15,-60 14 10 0,0 0-10 0,53-31 10 16,-5-9-10-16,-48 40 12 0,0 0-12 0,39-54 13 16,-16-13-13-16,-23 67 13 0,0 0-13 0,8-80 14 15,-20-20-14-15,12 100 14 0,0 0-14 0,-32-94 15 16,-22 20-15-16,54 74 15 0,0 0-15 0,-64-49 15 0,1 32-15 16,63 17 15-16,0 0-15 0,-64 7 16 0,1 22-16 15,63-29 15-15,0 0-15 0,-55 45 16 0,13 20-16 16,42-65 13-16,0 0-13 0,-23 65 14 0,30 3-14 15,-7-68 12-15,0 0-12 0,37 48 13 0,23-17-13 16,-60-31 9-16,0 0-9 0,97 18 10 0,30-18-10 16,-127 0 7-16,0 0-7 0,139-19 8 0,-10-16-8 0,5 0-1682 15</inkml:trace>
  <inkml:trace contextRef="#ctx0" brushRef="#br2" timeOffset="120932.03">10564 9736 1782 0,'0'0'0'0,"30"12"0"16,25 11 0-16,-55-23-26 0,0 0 26 0,72 45-25 16,9 31 25-16,-81-76-2 0,0 0 2 0,92 102-1 15,19 23 1-15,-111-125 9 0,0 0-9 0,107 159 9 16,-24 50-9-16,-83-209 15 0,0 0-15 0,45 237 16 15,-58 23-16-15,13-260 22 0,0 0-22 0,-76 266 23 16,-74-8-23-16,150-258 3 0,0 0-3 0,-199 241 4 16,-50-25-4-16,1-3-1312 0</inkml:trace>
  <inkml:trace contextRef="#ctx0" brushRef="#br0" timeOffset="131633.01">2281 9028 124 0,'0'0'0'16,"0"0"0"-16,14-19 0 0,-14 19 3 0,0 0-3 16,17-17 3-16,3-7-3 0,-20 24 33 0,0 0-33 15,32-33 33-15,12-7-33 0,-44 40 86 0,0 0-86 0,68-64 87 16,26-33-87-16,-94 97 114 0,0 0-114 15,113-102 114-15,10-5-114 0,-123 107 53 0,0 0-53 0,143-118 53 16,12-22-53-16,-155 140 45 0,0 0-45 0,166-135 46 16,5 2-46-16,-171 133 41 0,0 0-41 0,171-125 42 15,-7 0-42-15,-164 125 42 0,0 0-42 0,154-110 42 16,-13 4-42-16,-141 106 38 0,0 0-38 0,131-97 39 16,-6 5-39-16,-125 92 36 0,0 0-36 0,99-72 36 15,-27 23-36-15,-72 49 24 0,0 0-24 0,51-33 24 16,-16 9-24-16,-3 2-809 0</inkml:trace>
  <inkml:trace contextRef="#ctx0" brushRef="#br0" timeOffset="132381.4">2856 12219 393 0,'0'0'0'0,"0"0"0"0,0 0 0 0,0 0 22 16,0 0-22-16,12-24 22 0,2-9-22 0,-14 33 47 15,0 0-47-15,23-36 48 0,9-2-48 0,-32 38 49 16,0 0-49-16,40-38 50 0,13-5-50 0,-53 43 72 0,0 0-72 16,60-54 72-16,13-24-72 0,-73 78 38 0,0 0-38 15,90-86 38-15,23-17-38 0,-113 103 25 0,0 0-25 16,125-119 25-16,2-21-25 0,-127 140 47 0,0 0-47 15,141-135 47-15,7 12-47 0,-148 123 53 0,0 0-53 0,148-119 54 16,-7-8-54-16,-141 127 49 0,0 0-49 0,140-117 49 16,-13 15-49-16,-127 102 43 0,0 0-43 0,132-101 44 15,2-10-44-15,-134 111 35 0,0 0-35 0,127-98 35 16,-25 15-35-16,-102 83 27 0,0 0-27 0,92-68 28 16,-6 13-28-16,-86 55 14 0,0 0-14 0,67-43 15 15,-22 13-15-15,-45 30 18 0,0 0-18 0,22-22 18 16,-27 8-18-16,2-4-1048 0</inkml:trace>
</inkml:ink>
</file>

<file path=ppt/ink/ink4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6:17:53.55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2272 2482 953 0,'0'0'0'0,"0"0"0"0,19 39 0 16,-19-39 21-16,0 0-21 0,14 37 22 0,-1-1-22 15,-13-36 72-15,0 0-72 0,5 45 73 0,-5-2-73 16,0-43 79-16,0 0-79 0,-5 45 80 0,-4 7-80 15,9-52 47-15,0 0-47 0,-12 57 47 0,1 4-47 16,11-61 33-16,0 0-33 0,-5 54 34 0,1-20-34 16,4-34 26-16,0 0-26 0,4 18 27 0,-3-10-27 15,-1-8 22-15,0 0-22 0,0 0 22 0,9-21-22 0,-9 21 17 16,0 0-17-16,9-32 18 0,0-17-18 0,-9 49 18 16,0 0-18-16,14-60 19 0,-2-5-19 0,-12 65 18 0,0 0-18 15,15-69 18-15,7-7-18 0,-22 76 19 16,0 0-19-16,27-78 20 0,5-7-20 0,-32 85 21 0,0 0-21 15,44-72 21-15,2 23-21 0,-46 49 19 0,0 0-19 16,51-27 20-16,-4 18-20 0,-47 9 16 0,0 0-16 16,41 14 17-16,-9 26-17 0,-32-40 12 0,0 0-12 0,28 64 13 15,-5 24-13-15,-23-88 14 0,0 0-14 0,17 93 15 16,-4-3-15-16,-13-90 14 0,0 0-14 0,5 96 15 16,-5 13-15-16,0-109 13 0,0 0-13 0,0 109 14 15,0-23-14-15,0-86 9 0,0 0-9 0,0 80 9 16,5-16-9-16,4 1-1401 0</inkml:trace>
  <inkml:trace contextRef="#ctx0" brushRef="#br0" timeOffset="519.16">3279 3399 1166 0,'0'0'0'0,"0"0"0"15,-18 8 0-15,18-8 31 0,0 0-31 0,-23 14 32 16,1 9-32-16,22-23 60 0,0 0-60 0,-27 34 61 16,6 11-61-16,21-45 58 0,0 0-58 0,-14 49 58 0,3 11-58 15,11-60 30-15,0 0-30 0,-3 64 30 0,8 6-30 16,-5-70 16-16,0 0-16 0,21 60 17 0,13-6-17 15,-34-54 13-15,0 0-13 0,56 31 14 0,18-31-14 16,6 0-1130-16</inkml:trace>
  <inkml:trace contextRef="#ctx0" brushRef="#br0" timeOffset="970.11">4006 3054 819 0,'0'0'0'0,"0"0"0"0,0 0 0 16,0 0 16-16,0 0-16 0,33 6 16 0,8-3-16 15,-41-3 22-15,0 0-22 0,44 0 23 0,-3-5-23 0,-41 5 16 16,0 0-16-16,40-7 16 0,-3 2-16 0,-37 5 6 16,0 0-6-16,39 0 7 0,2 2-7 0,-1 1-646 15</inkml:trace>
  <inkml:trace contextRef="#ctx0" brushRef="#br0" timeOffset="1149.53">4025 3378 863 0,'0'0'0'0,"9"9"0"15,12 13 0-15,-21-22 4 0,0 0-4 0,32 18 4 16,0-18-4-16,-32 0 0 0,0 0 0 0,46-9 0 15,12-3 0-15,-58 12-15 0,0 0 15 0,69-23-15 16,8-6 15-16,3-4-571 0</inkml:trace>
  <inkml:trace contextRef="#ctx0" brushRef="#br0" timeOffset="122923.13">7128 2061 807 0,'0'0'0'0,"0"0"0"16,0 0 0-16,0 0 32 0,0 0-32 0,-23-15 32 0,12 9-32 15,11 6 100-15,0 0-100 0,-23 0 100 0,-26 0-100 16,49 0 103-16,0 0-103 0,-56 12 103 0,-1 13-103 15,57-25 75-15,0 0-75 0,-67 36 76 0,-9 14-76 16,76-50 31-16,0 0-31 0,-77 64 32 0,-1 16-32 16,78-80 36-16,0 0-36 0,-67 93 36 0,21 13-36 15,46-106 33-15,0 0-33 0,-25 97 33 0,20-18-33 0,5-79 29 16,0 0-29-16,13 73 30 0,18-12-30 0,-31-61 30 16,0 0-30-16,50 50 31 0,22-14-31 0,-72-36 25 15,0 0-25-15,78 23 26 0,-6-18-26 0,-72-5 22 0,0 0-22 16,85-12 23-16,10-13-23 0,-95 25 14 15,0 0-14-15,95-32 14 0,-14 4-14 0,-81 28 13 0,0 0-13 16,64-36 14-16,-29-13-14 0,2 1-1365 0</inkml:trace>
  <inkml:trace contextRef="#ctx0" brushRef="#br0" timeOffset="123819.57">7945 2182 595 0,'0'0'0'15,"0"0"0"-15,-29 5 0 0,29-5 128 0,0 0-128 16,-30 7 128-16,6-3-128 0,24-4 42 0,0 0-42 16,-27 12 42-16,-3 14-42 0,30-26 26 0,0 0-26 15,-24 40 27-15,6 5-27 0,18-45 30 0,0 0-30 16,-18 71 30-16,9 22-30 0,9-93 31 0,0 0-31 0,-3 94 32 16,3-10-32-16,0-84 32 0,0 0-32 0,7 85 33 15,7-4-33-15,-14-81 28 0,0 0-28 0,27 73 28 16,15-14-28-16,-42-59 29 0,0 0-29 0,58 36 29 15,14-18-29-15,-72-18 27 0,0 0-27 0,76-9 27 16,-9-27-27-16,-67 36 34 0,0 0-34 0,66-56 34 16,-5-16-34-16,-61 72 25 0,0 0-25 0,57-78 26 15,-8-14-26-15,-49 92 25 0,0 0-25 0,30-99 25 16,-21-10-25-16,-9 109 32 0,0 0-32 0,-14-100 33 16,-18 31-33-16,32 69 35 0,0 0-35 0,-35-49 35 0,-1 18-35 15,36 31 34-15,0 0-34 0,-45-12 35 16,-22 21-35-16,67-9 34 0,0 0-34 0,-67 24 35 0,7 16-35 15,60-40 28-15,0 0-28 0,-53 48 28 0,16 16-28 16,37-64 21-16,0 0-21 0,-23 64 22 0,17-7-22 16,6-57 17-16,0 0-17 0,11 49 17 0,21-9-17 15,-32-40 13-15,0 0-13 0,49 26 14 0,18-11-14 16,-67-15 10-16,0 0-10 0,69-3 11 0,10-15-11 16,-79 18 9-16,0 0-9 0,80-39 10 0,8-22-10 0,-88 61 6 15,0 0-6-15,81-69 6 0,-12 5-6 0,-69 64 8 16,0 0-8-16,49-66 9 0,-26 2-9 0,-23 64 10 15,0 0-10-15,9-61 10 0,-14 6-10 0,5 55 10 0,0 0-10 16,-7-42 10-16,1 22-10 0,6 20 11 0,0 0-11 16,-14-4 12-16,-23 20-12 0,37-16 13 0,0 0-13 15,-39 36 13-15,6 18-13 0,33-54 12 0,0 0-12 16,-18 55 12-16,20 2-12 0,-2-57 11 0,0 0-11 16,26 54 11-16,24 13-11 0,-50-67 10 0,0 0-10 0,63 70 10 15,10-3-10-15,-73-67 11 0,0 0-11 0,79 62 12 16,7 2-12-16,-86-64 9 0,0 0-9 0,66 61 9 15,-36-6-9-15,-30-55 7 0,0 0-7 0,-9 54 8 16,-32 1-8-16,41-55 6 0,0 0-6 0,-54 42 6 16,-10-18-6-16,64-24 2 0,0 0-2 0,-62 9 2 15,2-14-2-15,60 5 0 0,0 0 0 0,-53-25 1 16,4-18-1-16,0 2-1623 0</inkml:trace>
  <inkml:trace contextRef="#ctx0" brushRef="#br0" timeOffset="124318.4">9627 2288 897 0,'0'0'0'0,"0"0"0"16,14-12 0-16,-14 12 23 0,0 0-23 0,15-9 24 15,2-3-24-15,-17 12 40 0,0 0-40 0,32-7 41 16,10 2-41-16,-42 5 35 0,0 0-35 0,53 0 36 16,7 8-36-16,-60-8 26 0,0 0-26 0,57 19 27 15,-12 14-27-15,-45-33 50 0,0 0-50 0,36 54 51 16,-19 34-51-16,-17-88 54 0,0 0-54 0,0 101 54 16,-17-8-54-16,17-93 56 0,0 0-56 0,-36 88 57 15,-13-10-57-15,49-78 50 0,0 0-50 0,-46 68 51 16,9-16-51-16,37-52 39 0,0 0-39 0,-16 36 39 0,25-15-39 15,-9-21 30-15,0 0-30 0,27 3 30 0,18-22-30 16,-45 19 27-16,0 0-27 0,55-33 27 0,10-12-27 16,-65 45 20-16,0 0-20 0,78-48 21 0,14 5-21 15,-92 43 8-15,0 0-8 0,95-42 8 0,-7-1-8 16,-1 1-1306-16</inkml:trace>
  <inkml:trace contextRef="#ctx0" brushRef="#br0" timeOffset="124884.87">11266 2009 1177 0,'0'0'0'0,"-11"4"0"16,-17 4 0-16,28-8 20 0,0 0-20 0,-44 12 20 16,-11 9-20-16,55-21 40 0,0 0-40 0,-51 35 41 15,5 15-41-15,46-50 21 0,0 0-21 0,-35 64 22 16,9 3-22-16,26-67 22 0,0 0-22 0,-18 82 23 15,9 23-23-15,9-105 25 0,0 0-25 0,4 101 26 16,10-20-26-16,-14-81 27 0,0 0-27 0,28 64 28 0,20-19-28 16,-48-45 25-16,0 0-25 0,60 31 26 0,10-13-26 15,-70-18 20-15,0 0-20 0,69 0 20 0,-2-18-20 16,-67 18 18-16,0 0-18 0,63-34 19 0,-3-11-19 16,-60 45 26-16,0 0-26 0,55-64 27 0,-5-23-27 15,-50 87 31-15,0 0-31 0,38-100 32 0,-24 8-32 16,-14 92 32-16,0 0-32 0,-12-93 33 0,-27-10-33 15,39 103 33-15,0 0-33 0,-47-84 34 0,-8 28-34 0,55 56 27 16,0 0-27-16,-62-27 28 0,-1 39-28 0,63-12 25 16,0 0-25-16,-60 40 26 0,5 15-26 0,55-55 20 0,0 0-20 15,-48 60 20-15,15-2-20 0,33-58 16 0,0 0-16 16,-9 57 17-16,32-9-17 0,-23-48 13 0,0 0-13 16,49 49 14-16,15-10-14 0,-64-39 12 0,0 0-12 15,76 25 12-15,16-22-12 0,-92-3 0 0,0 0 0 0,102-15 0 16,2-17 0-16,-104 32-11 0,0 0 11 0,100-45-10 15,-10-12 10-15,2-3-1498 0</inkml:trace>
  <inkml:trace contextRef="#ctx0" brushRef="#br0" timeOffset="125168.31">12118 1428 1177 0,'0'0'0'0,"18"12"0"0,29 19 0 16,-47-31 13-16,0 0-13 0,64 61 14 0,8 29-14 15,-72-90 60-15,0 0-60 0,72 112 60 0,-12 13-60 16,-60-125 79-16,0 0-79 0,44 157 79 0,-26 37-79 15,-18-194 55-15,0 0-55 0,-23 215 56 0,-49 6-56 0,72-221 29 16,0 0-29-16,-111 206 30 0,-36-19-30 0,1 0-1179 16</inkml:trace>
  <inkml:trace contextRef="#ctx0" brushRef="#br0" timeOffset="125703.64">6405 1810 707 0,'0'0'0'16,"0"0"0"-16,-20-12 0 0,20 12 2 0,0 0-2 16,-26-7 2-16,-4 7-2 0,30 0 11 0,0 0-11 15,-41 19 11-15,-13 14-11 0,54-33 73 0,0 0-73 16,-59 76 74-16,-4 45-74 0,63-121 105 0,0 0-105 15,-60 158 106-15,2 48-106 0,58-206 55 0,0 0-55 0,-44 230 56 16,19-3-56-16,25-227 80 0,0 0-80 0,0 218 80 16,32-16-80-16,-32-202 65 0,0 0-65 0,63 173 65 15,32-27-65-15,-95-146 49 0,0 0-49 0,101 105 49 16,-4-39-49-16,-2-2-1133 0</inkml:trace>
  <inkml:trace contextRef="#ctx0" brushRef="#br0" timeOffset="126301.53">13702 1628 774 0,'0'0'0'0,"0"0"0"0,0 0 0 15,0 0 49-15,0 0-49 0,0 0 49 0,-5 45-49 16,5-45 127-16,0 0-127 0,-6 45 127 0,-10 19-127 16,16-64 115-16,0 0-115 0,-15 90 116 0,-8 39-116 15,23-129 76-15,0 0-76 0,-25 148 76 0,-9 22-76 16,34-170 34-16,0 0-34 0,-47 187 35 0,-18 1-35 15,65-188 27-15,0 0-27 0,-67 167 27 0,3-29-27 0,64-138 11 16,0 0-11-16,-49 116 12 0,8-19-12 0,41-97 4 16,0 0-4-16,-32 73 4 0,6-35-4 0,-1 5-1188 15</inkml:trace>
  <inkml:trace contextRef="#ctx0" brushRef="#br0" timeOffset="126817.24">14272 2866 841 0,'0'0'0'0,"12"-5"0"0,16-11 0 16,-28 16 43-16,0 0-43 0,43-17 44 0,8 10-44 15,-51 7 35-15,0 0-35 0,58-5 36 0,7 5-36 16,-65 0 47-16,0 0-47 0,71 5 48 0,-2 10-48 16,-69-15 56-16,0 0-56 0,61 37 56 0,-17 23-56 0,-44-60 50 15,0 0-50-15,23 73 50 0,-26 3-50 0,3-76 50 16,0 0-50-16,-28 85 51 0,-22 8-51 0,50-93 46 0,0 0-46 16,-53 87 47-16,0-7-47 0,53-80 34 0,0 0-34 15,-42 65 34-15,12-18-34 0,30-47 27 0,0 0-27 16,-9 36 28-16,25-11-28 0,-16-25 22 0,0 0-22 15,37 12 23-15,23-16-23 0,-60 4 20 0,0 0-20 16,71-12 20-16,12-12-20 0,-83 24 18 0,0 0-18 0,97-36 19 16,7-9-19-16,-104 45 4 0,0 0-4 0,112-56 4 15,3-1-4-15,2 0-1255 0</inkml:trace>
  <inkml:trace contextRef="#ctx0" brushRef="#br0" timeOffset="127685.54">16138 1123 846 0,'0'0'0'0,"0"0"61"0,0 0-61 0,37 0 61 16,-19 5-61-16,-18-5 18 0,0 0-18 0,17 7 19 16,4-2-19-16,-21-5 14 0,0 0-14 0,30 0 14 15,11 0-14-15,-41 0 12 0,0 0-12 0,55-8 13 16,22-4-13-16,-77 12 16 0,0 0-16 0,87-12 16 0,1 3-16 16,-88 9 28-16,0 0-28 0,91 0 29 0,3 2-29 15,-94-2 43-15,0 0-43 0,90 15 44 0,-7 4-44 16,-83-19 44-16,0 0-44 0,70 24 44 0,-25 2-44 15,-45-26 50-15,0 0-50 0,37 37 50 0,-6 6-50 16,-31-43 43-16,0 0-43 0,27 52 43 0,-6 2-43 0,-21-54 38 16,0 0-38-16,18 64 39 0,-3 17-39 15,-15-81 32-15,0 0-32 0,20 88 33 0,6-1-33 0,-26-87 24 16,0 0-24-16,23 95 24 0,-2 4-24 0,-21-99 16 16,0 0-16-16,20 107 17 0,8-2-17 0,-28-105 15 0,0 0-15 15,26 113 16-15,-3 5-16 0,-23-118 13 0,0 0-13 16,27 121 13-16,1-7-13 0,-28-114 13 0,0 0-13 15,30 116 14-15,0 9-14 0,-30-125 7 0,0 0-7 16,25 121 8-16,-6-12-8 0,-19-109 10 0,0 0-10 16,16 109 10-16,-11 8-10 0,-5-117 12 0,0 0-12 0,4 109 13 15,-8-10-13-15,4-99 14 0,0 0-14 0,-10 95 14 16,-15-1-14-16,25-94 15 0,0 0-15 0,-32 90 15 16,-7-11-15-16,39-79 17 0,0 0-17 0,-51 73 18 15,-14-16-18-15,65-57 17 0,0 0-17 0,-88 45 18 16,-21-14-18-16,109-31 19 0,0 0-19 0,-140 21 20 15,-50-5-20-15,190-16 18 0,0 0-18 0,-249 20 19 16,-44 5-19-16,293-25 16 0,0 0-16 0,-326 31 16 16,-29-2-16-16,355-29 13 0,0 0-13 0,-386 31 14 15,-43 2-14-15,3 3-1544 0</inkml:trace>
  <inkml:trace contextRef="#ctx0" brushRef="#br0" timeOffset="128518.01">6029 1101 907 0,'-23'10'0'0,"23"-10"3"0,0 0-3 0,-63 26 4 0,-26 2-4 16,89-28 0-16,0 0 0 0,-91 24 0 0,1-9 0 0,90-15 0 15,0 0 0-15,-90 13 1 0,5-5-1 0,85-8 5 16,0 0-5-16,-86 7 5 0,-10-2-5 0,96-5 2 16,0 0-2-16,-91 7 2 0,11-5-2 0,80-2 8 15,0 0-8-15,-69 3 9 0,15 1-9 0,54-4 23 16,0 0-23-16,-44 9 24 0,15-1-24 0,29-8 34 15,0 0-34-15,-17 16 35 0,13-1-35 0,4-15 33 0,0 0-33 16,9 25 34-16,3 4-34 0,-12-29 31 0,0 0-31 16,20 43 31-16,-2 14-31 0,-18-57 23 0,0 0-23 15,22 70 23-15,0 14-23 0,-22-84 18 0,0 0-18 0,24 94 18 16,3 3-18-16,-27-97 13 0,0 0-13 0,30 107 13 16,2 11-13-16,-32-118 9 0,0 0-9 0,33 121 10 15,6 3-10-15,-39-124 8 0,0 0-8 0,40 123 9 16,3 11-9-16,-43-134 8 0,0 0-8 0,44 145 8 15,-9 12-8-15,-35-157 6 0,0 0-6 0,32 165 7 16,-13-4-7-16,-19-161 13 0,0 0-13 0,18 147 13 16,-4-7-13-16,-14-140 18 0,0 0-18 0,14 139 19 15,7 6-19-15,-21-145 21 0,0 0-21 0,23 121 21 16,12-21-21-16,-35-100 20 0,0 0-20 0,50 90 21 16,15 6-21-16,-65-96 26 0,0 0-26 0,76 81 27 0,10-17-27 15,-86-64 29-15,0 0-29 0,99 54 29 0,14-18-29 16,-113-36 22-16,0 0-22 0,118 24 23 0,7-12-23 15,-125-12 11-15,0 0-11 0,142-8 11 0,29-17-11 16,0-2-1206-16</inkml:trace>
  <inkml:trace contextRef="#ctx0" brushRef="#br0" timeOffset="129334.84">17812 4460 897 0,'0'0'0'16,"0"0"0"-16,-21 0 0 0,21 0 57 0,0 0-57 0,-18 0 58 15,0 1-58-15,18-1 93 0,0 0-93 0,-17 11 93 16,-6 6-93-16,23-17 66 0,0 0-66 0,-23 31 66 15,5 14-66-15,18-45 52 0,0 0-52 0,-16 64 53 16,9 18-53-16,7-82 61 0,0 0-61 0,6 81 62 16,6-14-62-16,-12-67 51 0,0 0-51 0,28 58 52 15,9-17-52-15,-37-41 43 0,0 0-43 0,50 31 44 16,8-15-44-16,-58-16 45 0,0 0-45 0,58 2 46 16,-3-11-46-16,-55 9 39 0,0 0-39 0,45-24 40 15,-9-9-40-15,-36 33 33 0,0 0-33 0,26-47 33 0,-6-14-33 16,-20 61 32-16,0 0-32 0,12-71 33 0,-10-13-33 15,-2 84 31-15,0 0-31 0,-7-80 32 0,-13 14-32 16,20 66 26-16,0 0-26 0,-33-48 27 0,-11 24-27 16,44 24 23-16,0 0-23 0,-51-7 23 0,-15 19-23 15,66-12 10-15,0 0-10 0,-60 24 11 0,9 19-11 16,51-43 0-16,0 0 0 0,-44 49 0 0,7 4 0 16,0 3-1614-16</inkml:trace>
  <inkml:trace contextRef="#ctx0" brushRef="#br0" timeOffset="130500.12">17718 620 1123 0,'0'0'0'0,"0"0"98"0,0 0-98 16,-39 19 99-16,9 22-99 0,30-41 77 0,0 0-77 16,-22 55 77-16,6 8-77 0,16-63 45 0,0 0-45 0,-9 67 46 15,9 9-46-15,0-76 34 0,0 0-34 16,5 85 35-16,13 2-35 0,-18-87 22 0,0 0-22 0,23 79 22 15,12-25-22-15,-35-54 17 0,0 0-17 0,41 35 17 16,13-22-17-16,-54-13 10 0,0 0-10 0,58 0 11 16,1-17-11-16,-59 17 6 0,0 0-6 0,54-36 6 15,-11-33-6-15,-43 69 7 0,0 0-7 0,37-77 7 16,-4-2-7-16,-33 79 19 0,0 0-19 0,16-78 19 16,-18-7-19-16,2 85 36 0,0 0-36 0,-21-81 36 15,-21 1-36-15,42 80 40 0,0 0-40 0,-55-64 41 16,-8 23-41-16,63 41 36 0,0 0-36 0,-62-28 37 15,7 28-37-15,55 0 34 0,0 0-34 0,-49 19 35 0,10 26-35 16,39-45 30-16,0 0-30 0,-25 54 30 0,9-2-30 16,16-52 18-16,0 0-18 0,2 39 19 0,16-2-19 15,-18-37 11-15,0 0-11 0,37 27 11 0,26-6-11 16,-63-21 8-16,0 0-8 0,73 4 8 0,8-8-8 16,-81 4 1-16,0 0-1 0,81-15 1 0,-12-13-1 15,-69 28 0-15,0 0 0 0,67-36 0 0,9-9 0 0,0-4-1612 16</inkml:trace>
  <inkml:trace contextRef="#ctx0" brushRef="#br0" timeOffset="131151.94">18662 1270 1228 0,'-16'0'0'0,"16"0"116"0,0 0-116 15,-44 7 117-15,2 5-117 0,42-12 53 0,0 0-53 16,-36 24 54-16,8 6-54 0,28-30 30 0,0 0-30 16,-21 35 31-16,5 3-31 0,16-38 20 0,0 0-20 15,-9 43 21-15,8 2-21 0,1-45 15 0,0 0-15 16,7 43 16-16,5-13-16 0,-12-30 11 0,0 0-11 0,19 17 11 15,-1-10-11-15,-18-7 8 0,0 0-8 0,23-12 9 16,9-18-9-16,-32 30 5 0,0 0-5 0,33-40 6 16,-5 1-6-16,-28 39 4 0,0 0-4 0,22-33 4 15,-7 5-4-15,-15 28 5 0,0 0-5 0,11-24 6 16,-2 3-6-16,-9 21 7 0,0 0-7 0,9-12 7 16,3 12-7-16,-12 0 10 0,0 0-10 0,14 12 11 15,13 17-11-15,-27-29 12 0,0 0-12 0,33 37 13 16,8 3-13-16,-41-40 10 0,0 0-10 0,42 33 11 15,0-2-11-15,-42-31 8 0,0 0-8 0,44 12 9 16,6-19-9-16,-1 2-1341 0</inkml:trace>
  <inkml:trace contextRef="#ctx0" brushRef="#br0" timeOffset="132152.4">5131 5264 807 0,'0'0'0'0,"0"0"0"16,0 0 0-16,0 0 15 0,0 0-15 0,0 0 16 16,0 0-16-16,0 0 32 0,0 0-32 0,0 0 32 15,18 16-32-15,-18-16 30 0,0 0-30 0,32 3 30 16,12 3-30-16,-44-6 17 0,0 0-17 0,51 0 18 16,3 3-18-16,-54-3 13 0,0 0-13 0,64 2 14 15,7 0-14-15,-71-2 8 0,0 0-8 0,86 0 8 16,23 0-8-16,-109 0 6 0,0 0-6 0,120 0 6 15,21 0-6-15,-141 0 6 0,0 0-6 0,154 1 6 16,26 6-6-16,-180-7 12 0,0 0-12 0,217 4 12 16,28-3-12-16,-245-1 20 0,0 0-20 0,279 0 20 0,22-1-20 15,-301 1 23-15,0 0-23 0,312-2 23 0,4 2-23 16,-316 0 27-16,0 0-27 0,339 0 27 0,19 0-27 16,-358 0 29-16,0 0-29 0,376 0 29 0,1 0-29 15,-377 0 27-15,0 0-27 0,383 3 28 0,3 6-28 16,-386-9 24-16,0 0-24 0,392 14 24 0,13 7-24 15,-405-21 17-15,0 0-17 0,420 17 17 0,9-1-17 0,-429-16 12 16,0 0-12-16,443 17 13 0,8 5-13 0,-451-22 16 16,0 0-16-16,475 21 16 0,3 3-16 0,-478-24 20 15,0 0-20-15,485 31 20 0,2 14-20 0,-487-45 19 16,0 0-19-16,469 42 20 0,-16 1-20 0,-453-43 21 16,0 0-21-16,434 40 22 0,-23-7-22 0,-411-33 20 0,0 0-20 15,397 24 20-15,-20-3-20 0,-377-21 21 0,0 0-21 16,355 15 21-16,-29-2-21 0,-326-13 22 0,0 0-22 15,312 12 22-15,-15-7-22 0,-297-5 9 16,0 0-9-16,273 10 9 0,-33 8-9 0,0-3-1250 0</inkml:trace>
  <inkml:trace contextRef="#ctx0" brushRef="#br0" timeOffset="133234.07">7966 7533 875 0,'0'0'0'0,"0"0"0"16,-39 9 0-16,39-9 20 0,0 0-20 0,-34 8 20 0,-6 10-20 16,40-18 76-16,0 0-76 0,-44 24 77 0,3 7-77 15,41-31 94-15,0 0-94 0,-37 45 95 0,5 19-95 16,32-64 72-16,0 0-72 0,-30 69 72 0,11 8-72 15,19-77 42-15,0 0-42 0,-12 72 42 0,12-3-42 16,0-69 29-16,0 0-29 0,12 71 29 0,6 4-29 0,-18-75 26 16,0 0-26-16,28 64 26 0,12-11-26 15,-40-53 24-15,0 0-24 0,53 40 24 0,20-16-24 16,-73-24 28-16,0 0-28 0,79 13 29 0,9-10-29 0,-88-3 18 16,0 0-18-16,81-7 19 0,-8-8-19 0,-73 15 17 15,0 0-17-15,74-26 17 0,5-7-17 0,-1 0-1269 0</inkml:trace>
  <inkml:trace contextRef="#ctx0" brushRef="#br0" timeOffset="133901.03">8627 7974 1121 0,'0'0'0'0,"0"0"0"15,0 19 0-15,0-19 62 0,0 0-62 0,0 14 63 16,0-5-63-16,0-9 82 0,0 0-82 0,-2 12 82 15,-10 12-82-15,12-24 56 0,0 0-56 0,-5 31 57 16,5 6-57-16,0-37 32 0,0 0-32 0,3 43 33 16,6 2-33-16,-9-45 24 0,0 0-24 0,14 45 24 15,4-12-24-15,-18-33 20 0,0 0-20 0,23 21 20 0,3-14-20 16,-26-7 16-16,0 0-16 0,34-13 17 16,10-16-17-16,-44 29 20 0,0 0-20 0,42-40 20 0,2-12-20 15,-44 52 24-15,0 0-24 0,44-52 24 0,-7 7-24 16,-37 45 24-16,0 0-24 0,23-43 24 0,-19 5-24 15,-4 38 27-15,0 0-27 0,-12-40 28 0,-20-13-28 16,32 53 26-16,0 0-26 0,-46-47 27 0,-12 18-27 16,58 29 21-16,0 0-21 0,-60-9 21 0,2 21-21 15,58-12 17-15,0 0-17 0,-53 33 17 0,3 12-17 0,50-45 16 16,0 0-16-16,-42 48 16 0,-2 1-16 0,44-49 17 16,0 0-17-16,-32 43 18 0,13-1-18 0,19-42 15 15,0 0-15-15,7 39 16 0,26-1-16 0,-33-38 13 16,0 0-13-16,51 25 14 0,16-15-14 0,-67-10 12 15,0 0-12-15,87-9 12 0,15-18-12 0,-102 27 11 0,0 0-11 16,101-35 11-16,-20 2-11 0,-81 33 8 0,0 0-8 16,72-33 9-16,-14-3-9 0,-58 36 8 0,0 0-8 15,43-43 8-15,-8-7-8 0,-35 50 6 0,0 0-6 0,26-52 7 16,-11-12-7-16,-15 64 6 0,0 0-6 0,5-54 7 16,-2 19-7-16,-3 35 8 0,0 0-8 0,-3-20 8 15,1 11-8-15,2 9 8 0,0 0-8 0,-3 12 8 16,-1 21-8-16,4-33 8 0,0 0-8 0,7 45 9 15,18 5-9-15,-25-50 10 0,0 0-10 0,39 54 10 16,10-6-10-16,-49-48 8 0,0 0-8 0,46 50 8 16,0-3-8-16,-46-47 8 0,0 0-8 0,37 49 8 15,-11 6-8-15,-26-55 11 0,0 0-11 0,18 54 11 16,-15-3-11-16,-3-51 16 0,0 0-16 0,0 42 16 0,-3-18-16 16,3-24 19-16,0 0-19 0,-9 18 20 0,-2-3-20 15,11-15 19-15,0 0-19 0,-17 7 19 0,-10-10-19 16,27 3 14-16,0 0-14 0,-28-21 15 0,-4-16-15 15,32 37 6-15,0 0-6 0,-24-45 7 0,8-5-7 16,0 2-1840-16</inkml:trace>
  <inkml:trace contextRef="#ctx0" brushRef="#br0" timeOffset="134550.69">10345 7678 1065 0,'0'0'0'0,"14"-1"0"0,22-1 0 0,-36 2 70 15,0 0-70-15,42-3 70 0,2 6-70 0,-44-3 98 16,0 0-98-16,42 16 99 0,2 22-99 0,-44-38 53 15,0 0-53-15,27 55 54 0,-18 7-54 0,-9-62 48 0,0 0-48 16,-4 68 49-16,-13-6-49 0,17-62 26 0,0 0-26 16,-27 62 27-16,-1-4-27 0,28-58 20 0,0 0-20 15,-28 50 20-15,10-9-20 0,18-41 25 0,0 0-25 16,-14 33 25-16,10-12-25 0,4-21 26 0,0 0-26 16,9 15 27-16,9-2-27 0,-18-13 24 0,0 0-24 0,37 1 24 15,23-9-24-15,-60 8 19 0,0 0-19 0,72-18 20 16,8-8-20-16,-80 26 14 0,0 0-14 0,86-31 14 15,7-3-14-15,-93 34 10 0,0 0-10 0,96-33 11 16,-1 9-11-16,-95 24 1 0,0 0-1 0,83-21 1 16,-25-3-1-16,4-1-1395 0</inkml:trace>
  <inkml:trace contextRef="#ctx0" brushRef="#br0" timeOffset="135117.9">12035 7457 1076 0,'0'0'0'0,"0"0"0"0,-14-9 0 0,14 9 10 0,0 0-10 16,-23-7 11-16,-12 0-11 0,35 7 23 0,0 0-23 15,-36 7 24-15,1 9-24 0,35-16 64 0,0 0-64 16,-32 33 64-16,1 7-64 0,31-40 73 0,0 0-73 16,-29 50 73-16,1 9-73 0,28-59 73 0,0 0-73 0,-17 72 74 15,4 22-74-15,13-94 58 0,0 0-58 16,-2 88 59-16,8-19-59 0,-6-69 44 0,0 0-44 0,17 61 44 15,3-9-44-15,-20-52 35 0,0 0-35 0,35 36 35 16,11-15-35-16,-46-21 22 0,0 0-22 0,58 2 23 16,6-14-23-16,-64 12 17 0,0 0-17 0,63-25 17 15,-5-13-17-15,-58 38 20 0,0 0-20 0,44-48 20 16,-15-11-20-16,-29 59 21 0,0 0-21 0,17-71 21 16,-17-17-21-16,0 88 18 0,0 0-18 0,-14-89 18 15,-21 17-18-15,35 72 17 0,0 0-17 0,-51-64 17 16,-11 14-17-16,62 50 18 0,0 0-18 0,-69-33 19 15,11 31-19-15,58 2 20 0,0 0-20 0,-48 16 20 0,10 8-20 16,38-24 19-16,0 0-19 0,-30 31 20 0,12 5-20 16,18-36 16-16,0 0-16 0,-2 38 17 0,18-1-17 15,-16-37 12-15,0 0-12 0,48 31 13 0,33 2-13 16,-81-33 9-16,0 0-9 0,99 22 10 0,12-17-10 16,-111-5 7-16,0 0-7 0,120-8 7 0,-2-13-7 0,-118 21 4 15,0 0-4-15,116-26 5 0,-20-3-5 0,-1-4-1656 16</inkml:trace>
  <inkml:trace contextRef="#ctx0" brushRef="#br0" timeOffset="135735.47">12603 6711 1255 0,'0'0'0'0,"0"0"0"15,32 0 0-15,-32 0 2 0,0 0-2 0,40 4 3 16,20 1-3-16,-60-5 10 0,0 0-10 0,80 24 10 16,20 28-10-16,-100-52 48 0,0 0-48 0,110 80 48 15,-1 18-48-15,-109-98 64 0,0 0-64 0,102 133 64 16,-3 47-64-16,-99-180 51 0,0 0-51 0,64 210 52 16,-47 18-52-16,-17-228 39 0,0 0-39 0,-37 225 40 15,-48-10-40-15,-5-1-1205 0</inkml:trace>
  <inkml:trace contextRef="#ctx0" brushRef="#br0" timeOffset="136201.34">6981 6905 998 0,'0'0'0'0,"-12"28"0"16,-25 37 0-16,37-65 23 0,0 0-23 0,-49 101 24 0,-13 30-24 15,62-131 60-15,0 0-60 0,-69 163 61 16,-8 36-61-16,77-199 54 0,0 0-54 0,-73 228 54 0,24 8-54 16,49-236 14-16,0 0-14 0,-9 237 14 0,37-7-14 15,-28-230 5-15,0 0-5 0,58 220 5 0,27-7-5 16,-4 1-924-16</inkml:trace>
  <inkml:trace contextRef="#ctx0" brushRef="#br0" timeOffset="137867.84">14646 7014 1043 0,'0'0'0'0,"0"0"0"0,-20 31 0 15,20-31 90-15,0 0-90 0,-21 38 90 0,2 18-90 0,19-56 152 16,0 0-152-16,-23 76 152 0,2 38-152 0,21-114 98 16,0 0-98-16,-20 130 98 0,-6 13-98 0,26-143 58 15,0 0-58-15,-32 149 59 0,-14 21-59 0,46-170 41 0,0 0-41 16,-58 181 41-16,-23 15-41 0,81-196 20 0,0 0-20 16,-81 185 21-16,12-13-21 0,69-172 1 0,0 0-1 15,-62 147 2-15,0-21-2 0,2-1-1415 0</inkml:trace>
  <inkml:trace contextRef="#ctx0" brushRef="#br0" timeOffset="138335.13">15088 8584 852 0,'0'0'0'0,"13"-4"0"0,10-11 0 16,-23 15 51-16,0 0-51 0,30-19 51 0,12 1-51 15,-42 18 91-15,0 0-91 0,46-12 91 0,7 3-91 16,-53 9 68-16,0 0-68 0,51 0 69 0,2 9-69 0,-53-9 78 16,0 0-78-16,49 24 79 0,-8 21-79 0,-41-45 63 15,0 0-63-15,33 68 64 0,-12 17-64 0,-21-85 49 16,0 0-49-16,-3 93 49 0,-25-1-49 0,28-92 39 16,0 0-39-16,-37 95 39 0,-7-3-39 0,44-92 29 0,0 0-29 15,-50 81 30-15,4-17-30 0,46-64 21 0,0 0-21 16,-39 48 22-16,20-16-22 0,19-32 21 0,0 0-21 15,-5 24 22-15,15-2-22 0,-10-22 13 0,0 0-13 16,32 11 14-16,25-18-14 0,-57 7 11 0,0 0-11 0,81-17 12 16,32-11-12-16,-113 28 7 0,0 0-7 0,132-37 8 15,4-11-8-15,-136 48 0 0,0 0 0 0,139-54 0 16,-3-1 0-16,-2-6-1398 0</inkml:trace>
  <inkml:trace contextRef="#ctx0" brushRef="#br0" timeOffset="138968.22">16743 7111 1166 0,'0'0'0'16,"0"0"0"-16,23 3 0 0,-23-3 34 0,0 0-34 15,23 4 35-15,8 1-35 0,-31-5 9 0,0 0-9 16,37 7 9-16,9 2-9 0,-46-9 0 0,0 0 0 15,53 5 0-15,7 2 0 0,-60-7-10 0,0 0 10 16,62 0-9-16,1 0 9 0,-63 0-6 0,0 0 6 0,73-7-6 16,11-2 6-16,-84 9-2 0,0 0 2 15,92-5-1-15,-2-2 1 0,-90 7 2 0,0 0-2 0,87-5 2 16,-12 1-2-16,-75 4 14 0,0 0-14 0,69-5 15 16,2 5-15-16,-71 0 44 0,0 0-44 0,69 5 45 15,-9 7-45-15,-60-12 44 0,0 0-44 0,54 18 45 16,-10 4-45-16,-44-22 51 0,0 0-51 0,39 26 52 15,-5 9-52-15,-34-35 47 0,0 0-47 0,30 53 47 16,-6 18-47-16,-24-71 37 0,0 0-37 0,23 78 37 16,-2 4-37-16,-21-82 29 0,0 0-29 0,15 100 30 15,-3 18-30-15,-12-118 29 0,0 0-29 0,7 131 29 16,0 2-29-16,-7-133 27 0,0 0-27 0,5 139 27 0,8-1-27 16,-13-138 21-16,0 0-21 0,15 153 21 0,5 4-21 15,-20-157 17-15,0 0-17 0,14 154 17 0,-7-12-17 16,-7-142 16-16,0 0-16 0,9 137 17 0,3-4-17 15,-12-133 15-15,0 0-15 0,18 128 16 0,8 2-16 16,-26-130 18-16,0 0-18 0,16 123 18 0,-12-19-18 16,-4-104 21-16,0 0-21 0,-25 91 22 0,-31-4-22 0,56-87 33 15,0 0-33-15,-92 76 34 0,-35-15-34 0,127-61 29 16,0 0-29-16,-187 51 29 0,-60-18-29 0,247-33 18 16,0 0-18-16,-302 12 19 0,-45-29-19 0,-4 2-1630 15</inkml:trace>
  <inkml:trace contextRef="#ctx0" brushRef="#br0" timeOffset="139902.21">6278 6524 718 0,'0'0'0'0,"0"0"0"15,-27 21 0-15,27-21 16 0,0 0-16 0,-19 12 16 16,1 0-16-16,18-12 39 0,0 0-39 0,-26 9 40 15,-20 6-40-15,46-15 65 0,0 0-65 0,-50 13 65 16,1-1-65-16,49-12 46 0,0 0-46 0,-53 7 47 16,-3 1-47-16,56-8 34 0,0 0-34 0,-73 12 34 15,-11 0-34-15,84-12 27 0,0 0-27 0,-85 9 28 16,7 0-28-16,78-9 25 0,0 0-25 0,-77 7 26 16,5-7-26-16,72 0 21 0,0 0-21 0,-71 0 22 0,-1 1-22 15,72-1 22-15,0 0-22 0,-66 2 22 0,22-4-22 16,44 2 18-16,0 0-18 0,-31 0 18 0,4 4-18 15,27-4 21-15,0 0-21 0,-19 3 22 0,6-3-22 16,13 0 27-16,0 0-27 0,-10 4 28 0,-6 10-28 16,16-14 24-16,0 0-24 0,-5 22 25 0,13 14-25 15,-8-36 22-15,0 0-22 0,20 45 22 0,10 20-22 0,-30-65 16 16,0 0-16-16,32 72 16 0,8 6-16 0,-40-78 15 16,0 0-15-16,37 92 15 0,-2 17-15 0,-35-109 13 15,0 0-13-15,32 114 13 0,-9 2-13 0,-23-116 11 16,0 0-11-16,14 130 12 0,-7 8-12 0,-7-138 9 0,0 0-9 15,6 158 9-15,-3 8-9 0,-3-166 7 0,0 0-7 16,0 163 7-16,0-4-7 0,0-159 8 0,0 0-8 16,-3 154 9-16,-1 3-9 0,4-157 8 0,0 0-8 15,4 165 8-15,10-4-8 0,-14-161 10 0,0 0-10 0,21 150 10 16,2-13-10-16,-23-137 17 0,0 0-17 0,37 121 17 16,12-12-17-16,-49-109 19 0,0 0-19 0,64 93 20 15,26-30-20-15,-90-63 22 0,0 0-22 0,98 46 22 16,8-14-22-16,-106-32 18 0,0 0-18 0,126 17 19 15,27-10-19-15,-153-7 4 0,0 0-4 0,168-7 4 16,11-22-4-16,3 1-1364 0</inkml:trace>
  <inkml:trace contextRef="#ctx0" brushRef="#br0" timeOffset="140719.78">19085 10127 852 0,'0'0'0'0,"0"0"0"0,-12-22 0 0,12 22 54 15,0 0-54-15,-12-18 55 0,-8 3-55 0,20 15 108 16,0 0-108-16,-17-11 109 0,4 10-109 0,13 1 96 15,0 0-96-15,-14 12 97 0,-9 19-97 0,23-31 61 16,0 0-61-16,-17 36 61 0,4 13-61 0,13-49 43 0,0 0-43 16,-3 52 44-16,6 5-44 0,-3-57 34 0,0 0-34 15,13 60 35-15,6 8-35 0,-19-68 29 0,0 0-29 16,30 62 30-16,7-17-30 0,-37-45 32 0,0 0-32 16,49 26 33-16,6-21-33 0,-55-5 29 0,0 0-29 15,58-12 30-15,-3-15-30 0,-55 27 33 0,0 0-33 0,48-45 33 16,-10-19-33-16,-38 64 36 0,0 0-36 0,27-68 36 15,-17 6-36-15,-10 62 37 0,0 0-37 0,-10-68 38 16,-27-6-38-16,37 74 36 0,0 0-36 0,-57-68 36 16,-11 13-36-16,68 55 31 0,0 0-31 0,-66-35 32 15,15 28-32-15,51 7 23 0,0 0-23 0,-40 16 24 16,8 13-24-16,32-29 3 0,0 0-3 0,-25 32 4 16,2-8-4-16,2 0-1616 0</inkml:trace>
  <inkml:trace contextRef="#ctx0" brushRef="#br0" timeOffset="141310.69">18473 6723 886 0,'0'0'0'0,"0"0"0"0,0 0 0 15,0 0 68-15,0 0-68 0,20 11 68 0,-6-13-68 16,-14 2 105-16,0 0-105 0,24-2 105 0,17-1-105 0,-41 3 28 16,0 0-28-16,55-9 29 0,12-3-29 15,-67 12 43-15,0 0-43 0,77-16 44 0,4 4-44 0,-81 12 38 16,0 0-38-16,73-15 38 0,-15-3-38 0,-58 18 41 15,0 0-41-15,46-22 41 0,-14 8-41 0,-32 14 42 0,0 0-42 16,21-12 43-16,-9 3-43 0,-12 9 29 0,0 0-29 16,7-7 30-16,-7 7-30 0,0 0 14 0,0 0-14 15,9 0 14-15,-9 0-14 0,0 0-1220 0</inkml:trace>
  <inkml:trace contextRef="#ctx0" brushRef="#br0" timeOffset="141475.99">18683 6827 1166 0,'0'0'0'0,"0"12"0"16,0 16 0-16,0-28 0 0,0 0 0 0,0 41 0 15,0 3 0-15,0-44 0 0,0 0 0 0,0 45 0 16,0-6 0-16,0-39 5 0,0 0-5 0,0 35 6 16,0-12-6-16,0-23 9 0,0 0-9 0,4 12 9 15,3-9-9-15,0 2-837 0</inkml:trace>
  <inkml:trace contextRef="#ctx0" brushRef="#br0" timeOffset="141655.51">18826 6690 1110 0,'0'0'0'0,"0"9"0"0,5 10 0 16,-5-19 21-16,0 0-21 0,7 29 22 0,2 15-22 15,-9-44 37-15,0 0-37 0,11 48 38 0,1 14-38 16,-12-62 62-16,0 0-62 0,14 59 62 0,-5-5-62 0,-9-54 41 15,0 0-41-15,9 45 41 0,0-10-41 0,-9-35 33 16,0 0-33-16,8 26 34 0,5-7-34 0,-1 0-1066 16</inkml:trace>
  <inkml:trace contextRef="#ctx0" brushRef="#br0" timeOffset="141902.56">19417 6766 1166 0,'0'0'0'0,"0"0"0"15,5 14 0-15,-5-14 26 0,0 0-26 0,2 31 27 16,-7 30-27-16,5-61 44 0,0 0-44 0,-11 69 44 16,-10-1-44-16,21-68 68 0,0 0-68 0,-25 69 68 15,-1-5-68-15,26-64 46 0,0 0-46 0,-30 66 46 16,5 10-46-16,25-76 36 0,0 0-36 0,-23 73 36 15,4-9-36-15,19-64 15 0,0 0-15 0,-21 57 15 0,-2-5-15 16,1 0-1168-16</inkml:trace>
  <inkml:trace contextRef="#ctx0" brushRef="#br0" timeOffset="142217.51">19544 7450 1479 0,'0'0'0'0,"5"-2"0"0,11-1 0 0,-16 3 5 0,0 0-5 16,28-11 5-16,13-1-5 0,-41 12 8 0,0 0-8 16,46-5 9-16,0 9-9 0,-46-4 47 0,0 0-47 15,44 13 47-15,-9 13-47 0,-35-26 68 0,0 0-68 16,25 33 68-16,-13-3-68 0,-12-30 60 0,0 0-60 0,2 31 60 15,-4 2-60-15,2-33 51 0,0 0-51 0,-9 31 51 16,-1 4-51-16,10-35 39 0,0 0-39 0,-9 31 40 16,7-11-40-16,2-20 29 0,0 0-29 0,4 16 30 15,3-9-30-15,-7-7 21 0,0 0-21 0,21-4 22 16,19-16-22-16,-40 20 15 0,0 0-15 0,57-25 15 16,15-6-15-16,0 0-1567 0</inkml:trace>
  <inkml:trace contextRef="#ctx0" brushRef="#br0" timeOffset="142800.84">21103 5370 1177 0,'0'0'0'0,"0"0"0"0,0 0 0 15,0 0 51-15,0 0-51 0,0 0 52 0,0 0-52 16,0 0 90-16,0 0-90 0,0 0 91 0,25 7-91 16,-25-7 67-16,0 0-67 0,18 0 67 0,13 3-67 15,-31-3 46-15,0 0-46 0,37 6 47 0,-1-6-47 16,-36 0 41-16,0 0-41 0,30 0 41 0,-4 0-41 0,-26 0 33 15,0 0-33-15,26-4 34 0,1 2-34 0,-27 2 33 16,0 0-33-16,25-1 33 0,5-1-33 0,-30 2 27 16,0 0-27-16,23 0 27 0,-11 0-27 0,-3 0-1408 15</inkml:trace>
  <inkml:trace contextRef="#ctx0" brushRef="#br0" timeOffset="142947.81">21211 5647 1076 0,'0'0'0'0,"3"8"0"16,6 18 0-16,-9-26 16 0,0 0-16 0,9 28 16 16,5-12-16-16,-14-16 33 0,0 0-33 0,18 8 33 15,13-1-33-15,-31-7-1 0,0 0 1 0,41-8 0 16,14-17 0-16,3 1-820 0</inkml:trace>
  <inkml:trace contextRef="#ctx0" brushRef="#br1" timeOffset="150284.47">14750 2591 583 0,'0'0'0'15,"0"0"0"-15,0 0 0 0,0 0 2 0,0 0-2 16,0 0 2-16,0 0-2 0,0 0 19 0,0 0-19 0,0 0 20 16,3 24-20-16,-3-24 23 0,0 0-23 0,-9 33 24 15,-10 10-24-15,19-43 33 0,0 0-33 0,-23 61 33 16,-3 27-33-16,26-88 18 0,0 0-18 0,-41 102 19 16,-8 14-19-16,49-116 15 0,0 0-15 0,-55 130 16 15,-10 15-16-15,65-145 23 0,0 0-23 0,-74 158 24 16,-15-1-24-16,89-157 11 0,0 0-11 0,-83 142 12 15,13-16-12-15,70-126 3 0,0 0-3 0,-60 108 3 16,5-15-3-16,1 4-603 0</inkml:trace>
  <inkml:trace contextRef="#ctx0" brushRef="#br1" timeOffset="150935.64">15863 8431 1054 0,'0'0'0'0,"0"0"0"0,-7 19 0 0,7-19 61 0,0 0-61 16,-15 42 61-16,-16 37-61 0,31-79 118 15,0 0-118-15,-41 103 118 0,-14 21-118 0,55-124 69 0,0 0-69 16,-70 151 69-16,-20 58-69 0,90-209 1 0,0 0-1 16,-101 249 1-16,-8 30-1 0,109-279 2 0,0 0-2 15,-108 263 2-15,13-36-2 0,-5-1-1107 0</inkml:trace>
  <inkml:trace contextRef="#ctx0" brushRef="#br0" timeOffset="158450.9">23546 3297 651 0,'0'0'0'0,"0"0"0"0,0 0 0 0,0 0 44 16,0 0-44-16,-28 1 44 0,7 6-44 0,21-7 122 15,0 0-122-15,-25 19 122 0,-10 19-122 0,35-38 89 16,0 0-89-16,-35 49 89 0,-8 8-89 0,43-57 58 15,0 0-58-15,-39 61 58 0,11 3-58 0,28-64 42 0,0 0-42 16,-19 67 42-16,8 18-42 0,11-85 33 0,0 0-33 16,2 81 34-16,16-12-34 0,-18-69 26 0,0 0-26 15,31 58 26-15,15-15-26 0,-46-43 22 0,0 0-22 0,53 28 23 16,0-11-23-16,-53-17 22 0,0 0-22 16,56 7 23-16,4-7-23 0,-60 0 20 0,0 0-20 0,64-4 20 15,3-8-20-15,-67 12 16 0,0 0-16 0,62-8 17 16,-16-8-17-16,-46 16 16 0,0 0-16 0,38-19 17 15,-4-5-17-15,-34 24 14 0,0 0-14 0,32-33 14 16,-13-9-14-16,-19 42 12 0,0 0-12 0,16-43 13 16,-9 7-13-16,-7 36 9 0,0 0-9 0,5-21 10 15,2 21-10-15,-7 0 8 0,0 0-8 0,9 21 9 16,2 18-9-16,-11-39 7 0,0 0-7 0,9 40 7 16,-2 2-7-16,-7-42 3 0,0 0-3 0,8 31 4 15,7-7-4-15,-15-24 2 0,0 0-2 0,15 18 3 16,10-6-3-16,-25-12 3 0,0 0-3 0,32 3 3 0,8-6-3 15,-40 3 3-15,0 0-3 0,41-9 4 16,-4-7-4-16,-37 16 4 0,0 0-4 0,35-32 4 0,-6-17-4 16,-29 49 4-16,0 0-4 0,21-61 4 0,-11-8-4 15,-10 69 8-15,0 0-8 0,-5-67 8 0,-20 3-8 16,25 64 10-16,0 0-10 0,-39-50 10 0,-12 6-10 0,51 44 12 16,0 0-12-16,-49-20 12 0,14 20-12 0,35 0 8 15,0 0-8-15,-34 12 9 0,2 15-9 0,32-27 5 16,0 0-5-16,-28 37 6 0,3 8-6 0,25-45 4 15,0 0-4-15,-17 52 5 0,6 8-5 0,11-60 3 16,0 0-3-16,-2 50 4 0,8-10-4 0,-6-40 2 0,0 0-2 16,14 28 2-16,5-13-2 0,-19-15 1 0,0 0-1 15,34 6 2-15,19-15-2 0,-53 9 1 0,0 0-1 16,60-28 2-16,1-20-2 0,-61 48 1 0,0 0-1 0,59-54 1 16,-10 2-1-16,-49 52 1 0,0 0-1 15,41-45 1-15,-13 14-1 0,-28 31 3 0,0 0-3 0,19-36 3 16,-5-6-3-16,-14 42 4 0,0 0-4 0,11-36 4 15,-6 13-4-15,-5 23 5 0,0 0-5 0,0-13 5 16,-3 4-5-16,3 9 6 0,0 0-6 0,-7 5 6 16,0 12-6-16,7-17 5 0,0 0-5 0,-4 26 5 15,4 7-5-15,0-33 5 0,0 0-5 0,7 33 6 16,7 0-6-16,-14-33 3 0,0 0-3 0,25 33 4 16,10 3-4-16,-35-36 4 0,0 0-4 0,46 43 4 15,9 11-4-15,-55-54 3 0,0 0-3 0,51 59 4 16,-12-5-4-16,-39-54 3 0,0 0-3 0,21 45 3 0,-26-9-3 15,5-36 2-15,0 0-2 0,-25 31 3 0,-23-10-3 16,48-21 1-16,0 0-1 0,-60 19 1 0,-7-7-1 16,67-12 0-16,0 0 0 0,-58 5 0 0,14-8 0 15,44 3-2-15,0 0 2 0,-23-12-1 0,18-9 1 16,1 4-1461-16</inkml:trace>
  <inkml:trace contextRef="#ctx0" brushRef="#br0" timeOffset="159003.04">25174 3641 639 0,'0'0'0'0,"0"0"0"0,11-9 0 15,-11 9 37-15,0 0-37 0,14-3 38 0,2-2-38 16,-16 5 33-16,0 0-33 0,26-7 33 0,17-2-33 16,-43 9 78-16,0 0-78 0,49-7 79 0,0 11-79 0,-49-4 63 15,0 0-63-15,41 19 63 0,-16 17-63 0,-25-36 51 16,0 0-51-16,8 54 51 0,-15 22-51 0,7-76 44 15,0 0-44-15,-14 76 45 0,-5-14-45 0,19-62 32 16,0 0-32-16,-20 52 33 0,6-19-33 0,14-33 26 16,0 0-26-16,-8 24 26 0,4-5-26 0,4-19 24 0,0 0-24 15,2 13 25-15,7-1-25 0,-9-12 21 0,0 0-21 16,14 8 22-16,3-1-22 0,-17-7 19 0,0 0-19 16,32 0 20-16,21 0-20 0,-53 0 14 0,0 0-14 0,58-3 14 15,2-6-14-15,-60 9 6 0,0 0-6 0,57-10 7 16,-3 8-7-16,1-1-1098 0</inkml:trace>
  <inkml:trace contextRef="#ctx0" brushRef="#br0" timeOffset="159535.79">26206 3491 527 0,'0'0'0'0,"0"0"0"0,4 8 0 16,-4-8 13-16,0 0-13 0,1 12 13 0,-1 6-13 16,0-18 56-16,0 0-56 0,-1 26 56 0,-5 12-56 15,6-38 52-15,0 0-52 0,-5 48 53 0,3 20-53 16,2-68 50-16,0 0-50 0,0 74 50 0,2-3-50 0,-2-71 55 15,0 0-55-15,7 62 56 0,5-13-56 0,-12-49 51 16,0 0-51-16,18 34 52 0,3-13-52 0,-21-21 47 0,0 0-47 16,30 9 47-16,14-9-47 0,-44 0 34 0,0 0-34 15,46-9 35-15,-7 0-35 0,-39 9 27 16,0 0-27-16,34-24 28 0,6-16-28 0,-40 40 23 0,0 0-23 16,32-57 23-16,-18-15-23 0,-14 72 45 0,0 0-45 15,2-77 45-15,-15 8-45 0,13 69 51 0,0 0-51 16,-23-64 51-16,-10 4-51 0,33 60 51 0,0 0-51 0,-41-49 52 15,-3 18-52-15,44 31 44 0,0 0-44 0,-44-10 44 16,7 22-44-16,37-12 39 0,0 0-39 0,-40 24 39 16,1 9-39-16,39-33 32 0,0 0-32 0,-32 33 33 15,11 0-33-15,21-33 26 0,0 0-26 0,-13 31 27 16,10-5-27-16,3-26 22 0,0 0-22 0,7 19 23 16,11-7-23-16,-18-12 18 0,0 0-18 0,38 3 18 15,29-6-18-15,-67 3 13 0,0 0-13 0,76-9 13 16,4-6-13-16,-80 15 4 0,0 0-4 0,67-16 5 15,-21-1-5-15,-46 17 0 0,0 0 0 0,35-19 0 16,-5 3 0-16,2 2-1473 0</inkml:trace>
  <inkml:trace contextRef="#ctx0" brushRef="#br0" timeOffset="160218.34">26952 4069 662 0,'0'0'0'0,"0"0"0"0,0 0 0 15,0 0 63-15,0 0-63 0,-3-9 63 0,-10-1-63 16,13 10 65-16,0 0-65 0,-19-9 66 0,-6 0-66 0,25 9 78 15,0 0-78-15,-31-3 79 0,-7 15-79 0,38-12 70 16,0 0-70-16,-37 19 71 0,7 14-71 16,30-33 33-16,0 0-33 0,-22 36 34 0,6 9-34 0,16-45 42 15,0 0-42-15,-9 40 42 0,9-4-42 0,0-36 37 16,0 0-37-16,5 24 37 0,4-11-37 0,-9-13 29 0,0 0-29 16,12 3 29-16,8-3-29 0,-20 0 22 0,0 0-22 15,24-12 23-15,17-16-23 0,-41 28 22 0,0 0-22 16,39-33 22-16,-9 6-22 0,-30 27 17 0,0 0-17 0,21-25 18 15,-5 5-18-15,-16 20 16 0,0 0-16 16,10-16 17-16,-3 7-17 0,-7 9 14 0,0 0-14 0,13 9 15 16,11 19-15-16,-24-28 14 0,0 0-14 0,29 45 15 15,2 15-15-15,-31-60 8 0,0 0-8 0,39 61 8 16,2-16-8-16,-41-45 5 0,0 0-5 0,44 36 5 16,-2-5-5-16,-3 2-1246 0</inkml:trace>
  <inkml:trace contextRef="#ctx0" brushRef="#br0" timeOffset="160717.29">27755 3947 751 0,'0'0'0'0,"7"4"0"15,9 5 0-15,-16-9 51 0,0 0-51 0,19 8 51 16,4-1-51-16,-23-7 78 0,0 0-78 0,35 2 79 15,18-2-79-15,-53 0 59 0,0 0-59 0,60-2 60 16,9-10-60-16,-69 12 43 0,0 0-43 0,78-12 44 0,6-4-44 16,-84 16 52-16,0 0-52 0,78-8 53 0,-25-3-53 15,-53 11 37-15,0 0-37 0,40-5 37 0,-6 5-37 16,-34 0 18-16,0 0-18 0,23 0 18 0,-13-3-18 16,-1 3-1014-16</inkml:trace>
  <inkml:trace contextRef="#ctx0" brushRef="#br0" timeOffset="161685.66">29416 3565 415 0,'0'0'0'0,"0"0"0"0,-28 31 0 15,28-31 25-15,0 0-25 0,-26 36 26 0,-1 13-26 0,27-49 12 16,0 0-12-16,-19 57 13 0,6 7-13 0,13-64 42 16,0 0-42-16,-7 66 42 0,6-11-42 0,1-55 47 15,0 0-47-15,5 49 48 0,9-10-48 0,-14-39 48 16,0 0-48-16,23 26 48 0,9-1-48 0,-32-25 43 0,0 0-43 16,46 15 44-16,17-11-44 0,-63-4 29 0,0 0-29 15,71-9 30-15,6-10-30 0,-77 19 29 0,0 0-29 16,71-17 30-16,-20 5-30 0,-51 12 35 0,0 0-35 15,37-19 35-15,-5-2-35 0,-32 21 40 0,0 0-40 16,23-21 41-16,-11 5-41 0,-12 16 41 0,0 0-41 0,11-3 41 16,1 12-41-16,-12-9 38 0,0 0-38 0,14 22 38 15,0 11-38-15,-14-33 32 0,0 0-32 0,16 36 33 16,3 4-33-16,-19-40 29 0,0 0-29 0,29 38 30 16,10-7-30-16,-39-31 27 0,0 0-27 0,37 21 27 15,-6-12-27-15,-31-9 23 0,0 0-23 0,32-5 23 16,7-20-23-16,-39 25 16 0,0 0-16 0,35-31 17 15,-10-5-17-15,-25 36 22 0,0 0-22 0,12-45 22 16,-10-9-22-16,-2 54 20 0,0 0-20 0,-7-67 21 16,-9-11-21-16,16 78 24 0,0 0-24 0,-26-71 24 0,-11 21-24 15,37 50 22-15,0 0-22 0,-45-35 22 0,-2 26-22 16,47 9 22-16,0 0-22 0,-43 13 23 0,8 26-23 16,35-39 23-16,0 0-23 0,-28 49 23 0,3 8-23 15,25-57 18-15,0 0-18 0,-17 55 19 0,4-10-19 16,13-45 14-16,0 0-14 0,-3 40 14 0,10-16-14 15,-7-24 10-15,0 0-10 0,14 18 10 0,7-6-10 16,-21-12 7-16,0 0-7 0,39 3 8 0,30-6-8 16,-69 3 6-16,0 0-6 0,74-5 6 0,-4-14-6 0,-70 19 5 15,0 0-5-15,67-33 5 0,-7-7-5 0,-60 40 4 16,0 0-4-16,60-52 4 0,0-5-4 0,-60 57 3 16,0 0-3-16,51-45 3 0,-22 21-3 0,-29 24 2 15,0 0-2-15,30-9 3 0,15 9-3 0,-45 0 2 0,0 0-2 16,45 21 3-16,-15 20-3 0,-30-41 3 0,0 0-3 15,17 56 3-15,-8 1-3 0,-9-57 2 0,0 0-2 16,-2 52 3-16,-10-7-3 0,12-45 1 0,0 0-1 0,-23 36 2 16,-14 7-2-16,37-43 0 0,0 0 0 0,-48 33 1 15,-10-9-1-15,0-3-1415 0</inkml:trace>
  <inkml:trace contextRef="#ctx0" brushRef="#br0" timeOffset="162217.29">31507 3600 740 0,'0'0'0'0,"0"0"0"0,-20-19 0 0,20 19 28 15,0 0-28-15,-21-18 29 0,-7 15-29 0,28 3 58 16,0 0-58-16,-32 3 59 0,-1 15-59 0,33-18 54 0,0 0-54 15,-32 36 55-15,0 28-55 0,32-64 44 0,0 0-44 16,-26 76 45-16,6 14-45 0,20-90 26 0,0 0-26 0,-9 92 27 16,9-7-27-16,0-85 29 0,0 0-29 15,13 81 30-15,13-5-30 0,-26-76 27 0,0 0-27 0,37 62 28 16,11-25-28-16,-48-37 23 0,0 0-23 0,53 15 24 16,-2-23-24-16,-51 8 19 0,0 0-19 0,49-33 19 15,2-23-19-15,-51 56 32 0,0 0-32 0,48-69 32 16,-7 0-32-16,-41 69 48 0,0 0-48 0,28-76 49 15,-12-21-49-15,-16 97 57 0,0 0-57 0,3-94 58 16,-13 18-58-16,10 76 55 0,0 0-55 0,-20-57 55 16,-4 17-55-16,24 40 45 0,0 0-45 0,-29-27 46 15,-1 15-46-15,30 12 28 0,0 0-28 0,-33-4 28 16,-2 4-28-16,35 0 9 0,0 0-9 0,-36 7 10 0,1 5-10 16,0 0-1377-16</inkml:trace>
  <inkml:trace contextRef="#ctx0" brushRef="#br0" timeOffset="163151.31">23271 5301 315 0,'0'0'0'16,"0"0"0"-16,18 5 0 0,-18-5 3 0,0 0-3 16,12 7 4-16,0-4-4 0,-12-3 13 0,0 0-13 15,18 0 13-15,7 4-13 0,-25-4 27 0,0 0-27 0,35 1 27 16,9-2-27-16,-44 1 30 0,0 0-30 0,60-4 30 15,19-3-30-15,-79 7 26 0,0 0-26 0,96-12 27 16,13-3-27-16,-109 15 23 0,0 0-23 0,132-18 24 16,22 3-24-16,-154 15 20 0,0 0-20 0,178-18 21 15,30-2-21-15,-208 20 31 0,0 0-31 0,238-19 31 16,21 0-31-16,-259 19 38 0,0 0-38 0,283-21 38 16,22-7-38-16,-305 28 53 0,0 0-53 0,337-26 54 0,31 7-54 15,-368 19 60-15,0 0-60 0,392-15 60 0,26-3-60 16,-418 18 55-16,0 0-55 0,425-12 55 0,18 9-55 15,-443 3 49-15,0 0-49 0,446 0 49 0,-1 7-49 16,-445-7 41-16,0 0-41 0,439 8 41 0,-4 1-41 16,-435-9 34-16,0 0-34 0,417 10 34 0,-22 4-34 15,-395-14 27-15,0 0-27 0,372 19 28 0,-16 2-28 16,-356-21 28-16,0 0-28 0,330 21 28 0,-18 0-28 0,-312-21 26 16,0 0-26-16,286 22 27 0,-14-1-27 0,-272-21 25 15,0 0-25-15,243 17 26 0,-35 2-26 0,-208-19 18 0,0 0-18 16,173 12 18-16,-30-5-18 0,-143-7 11 15,0 0-11-15,101 9 12 0,-36-1-12 0,0 1-1140 0</inkml:trace>
  <inkml:trace contextRef="#ctx0" brushRef="#br0" timeOffset="164152.5">24370 6481 572 0,'0'0'0'0,"0"0"0"16,-50 40 0-16,50-40 0 0,0 0 0 0,-49 31 1 15,-13 2-1-15,62-33 16 0,0 0-16 0,-58 36 17 16,7 6-17-16,51-42 30 0,0 0-30 0,-42 55 31 16,8 21-31-16,34-76 47 0,0 0-47 0,-19 87 47 15,10 1-47-15,9-88 57 0,0 0-57 0,3 88 57 16,13-15-57-16,-16-73 54 0,0 0-54 0,36 69 54 16,22-8-54-16,-58-61 48 0,0 0-48 0,70 48 49 15,13-18-49-15,-83-30 38 0,0 0-38 0,90 12 38 0,11-14-38 16,-101 2 24-16,0 0-24 0,100-16 25 0,-3-16-25 15,-97 32 5-15,0 0-5 0,83-33 6 16,-19 1-6-16,1 1-852 0</inkml:trace>
  <inkml:trace contextRef="#ctx0" brushRef="#br0" timeOffset="164736.41">24841 6981 606 0,'0'0'0'0,"-4"16"0"0,-5 13 0 0,9-29 9 0,0 0-9 15,-8 36 9-15,-1 1-9 0,9-37 13 16,0 0-13-16,-9 36 13 0,2 4-13 0,7-40 14 0,0 0-14 16,-5 40 14-16,12 8-14 0,-7-48 16 0,0 0-16 15,12 49 17-15,6-17-17 0,-18-32 38 0,0 0-38 16,12 25 39-16,0-18-39 0,-12-7 52 0,0 0-52 16,25-14 52-16,17-24-52 0,-42 38 53 0,0 0-53 15,53-52 54-15,2-2-54 0,-55 54 48 0,0 0-48 0,49-52 49 16,-17 0-49-16,-32 52 63 0,0 0-63 0,9-65 63 15,-23-18-63-15,14 83 55 0,0 0-55 0,-30-77 56 16,-16 19-56-16,46 58 48 0,0 0-48 0,-46-37 49 16,2 25-49-16,44 12 48 0,0 0-48 0,-37 17 49 15,5 27-49-15,32-44 44 0,0 0-44 0,-30 60 45 16,7 6-45-16,23-66 39 0,0 0-39 0,-12 64 39 16,10-7-39-16,2-57 25 0,0 0-25 0,11 49 26 15,14-10-26-15,-25-39 17 0,0 0-17 0,37 25 17 16,12-13-17-16,-49-12 15 0,0 0-15 0,58 3 16 0,7-10-16 15,-65 7 11-15,0 0-11 0,67-12 12 0,-8-12-12 16,-59 24 8-16,0 0-8 0,47-31 9 0,-11-7-9 16,-36 38 7-16,0 0-7 0,23-49 7 0,-8-11-7 15,-15 60 9-15,0 0-9 0,6-61 9 0,-10-8-9 16,4 69 12-16,0 0-12 0,-7-56 13 0,-7 24-13 16,14 32 12-16,0 0-12 0,-7-16 12 0,7 16-12 15,0 0 13-15,0 0-13 0,-5 28 14 0,13 29-14 0,-8-57 14 16,0 0-14-16,22 64 14 0,13-4-14 0,-35-60 13 15,0 0-13-15,48 61 13 0,12-16-13 0,-60-45 10 16,0 0-10-16,59 43 10 0,-11-1-10 0,-48-42 16 16,0 0-16-16,30 43 17 0,-23 11-17 0,-7-54 18 0,0 0-18 15,-21 48 19-15,-28 1-19 0,49-49 21 0,0 0-21 16,-66 36 21-16,-4-8-21 0,70-28 16 0,0 0-16 16,-65 12 16-16,17-16-16 0,48 4 5 0,0 0-5 15,-39-15 5-15,7-15-5 0,1 3-1580 0</inkml:trace>
  <inkml:trace contextRef="#ctx0" brushRef="#br0" timeOffset="166503.34">26263 6379 875 0,'0'0'0'0,"-9"12"0"16,-19 21 0-16,28-33 3 0,0 0-3 0,-34 48 3 0,0 9-3 16,34-57 4-16,0 0-4 0,-28 70 4 0,7 13-4 15,21-83 70-15,0 0-70 0,-10 97 70 0,10 32-70 16,0-129 78-16,0 0-78 0,15 134 79 0,15 2-79 16,-30-136 71-16,0 0-71 0,48 130 71 0,19-9-71 15,-67-121 52-15,0 0-52 0,78 109 52 0,12-7-52 16,-90-102 36-16,0 0-36 0,88 80 37 0,-5-26-37 15,1 1-1069-15</inkml:trace>
  <inkml:trace contextRef="#ctx0" brushRef="#br0" timeOffset="166802.29">27804 6581 1121 0,'0'0'0'0,"-3"-8"0"15,-6-11 0-15,9 19 0 0,0 0 0 0,-9-18 0 16,7 3 0-16,2 15 11 0,0 0-11 0,7-5 11 16,11 6-11-16,-18-1 44 0,0 0-44 0,39 19 44 15,28 18-44-15,-67-37 72 0,0 0-72 0,90 50 72 16,19 14-72-16,-109-64 67 0,0 0-67 0,108 88 68 15,-6 33-68-15,-102-121 86 0,0 0-86 0,83 149 86 16,-25 17-86-16,-58-166 50 0,0 0-50 0,21 170 50 0,-42-9-50 16,21-161 23-16,0 0-23 0,-48 133 23 0,-19-40-23 15,0-1-1311-15</inkml:trace>
  <inkml:trace contextRef="#ctx0" brushRef="#br0" timeOffset="167358.93">29035 7042 707 0,'0'0'0'0,"0"0"0"0,0 15 0 16,0-15 55-16,0 0-55 0,2 12 55 0,-2-12-55 15,0 0 152-15,0 0-152 0,18 9 153 0,6-9-153 16,-24 0 114-16,0 0-114 0,41 3 114 0,21-1-114 0,-62-2 34 16,0 0-34-16,69 0 35 0,3-5-35 0,-72 5 30 15,0 0-30-15,74-5 31 0,4 1-31 0,-78 4 53 16,0 0-53-16,61 0 54 0,-29 0-54 0,-32 0 40 16,0 0-40-16,19 2 40 0,-3 0-40 0,-16-2 22 15,0 0-22-15,11 2 22 0,-11-2-22 0,0 0-1224 0</inkml:trace>
  <inkml:trace contextRef="#ctx0" brushRef="#br0" timeOffset="168251.54">30641 6441 1031 0,'0'0'0'0,"0"0"0"0,-13 11 0 16,13-11 52-16,0 0-52 0,-21 13 53 0,-14 13-53 16,35-26 56-16,0 0-56 0,-41 42 57 0,-6 6-57 0,47-48 41 15,0 0-41-15,-41 57 42 0,15 13-42 0,26-70 37 16,0 0-37-16,-11 79 37 0,16 22-37 0,-5-101 32 16,0 0-32-16,25 93 32 0,17-20-32 0,-42-73 29 15,0 0-29-15,50 55 29 0,-3-10-29 0,-47-45 25 0,0 0-25 16,41 33 25-16,-15-17-25 0,-26-16 27 15,0 0-27-15,41-4 27 0,29-24-27 0,-70 28 25 0,0 0-25 16,78-38 26-16,0-10-26 0,-78 48 20 0,0 0-20 16,65-61 21-16,-21-6-21 0,-44 67 19 0,0 0-19 0,28-69 19 15,-14 8-19-15,-14 61 19 0,0 0-19 0,7-47 20 16,-5 18-20-16,-2 29 18 0,0 0-18 0,0-9 19 16,0 14-19-16,0-5 14 0,0 0-14 0,0 28 14 15,-2 24-14-15,2-52 9 0,0 0-9 0,-1 62 9 16,6 2-9-16,-5-64 7 0,0 0-7 0,12 57 7 15,4-10-7-15,-16-47 4 0,0 0-4 0,18 30 4 16,-4-11-4-16,-14-19 2 0,0 0-2 0,10 12 3 16,-2-10-3-16,-8-2 1 0,0 0-1 0,19-6 1 15,23-11-1-15,-42 17 1 0,0 0-1 0,50-31 1 0,-3-18-1 16,-47 49 2-16,0 0-2 0,39-57 2 0,-11-19-2 16,-28 76 5-16,0 0-5 0,18-78 6 0,-15 14-6 15,-3 64 9-15,0 0-9 0,-12-55 10 0,-16 10-10 16,28 45 16-16,0 0-16 0,-34-31 16 0,-1 26-16 15,35 5 15-15,0 0-15 0,-32 12 16 0,1 12-16 16,31-24 16-16,0 0-16 0,-30 31 16 0,1 7-16 16,29-38 12-16,0 0-12 0,-24 43 12 0,4 9-12 0,20-52 11 15,0 0-11-15,-12 54 11 0,8-14-11 0,4-40 6 16,0 0-6-16,2 33 6 0,5-18-6 0,-7-15 3 16,0 0-3-16,13 9 4 0,4-9-4 0,-17 0 1 15,0 0-1-15,34-19 2 0,20-26-2 0,-54 45 0 0,0 0 0 16,66-52 0-16,2 3 0 0,-68 49 0 0,0 0 0 15,66-45 0-15,-6 7 0 0,-60 38 0 0,0 0 0 16,53-31 0-16,-11 12 0 0,-42 19-1 0,0 0 1 16,49-5 0-16,24 14 0 0,-73-9 0 0,0 0 0 0,67 22 0 15,-20 13 0-15,-47-35 0 0,0 0 0 0,29 46 0 16,-19 8 0-16,-10-54 0 0,0 0 0 0,-10 52 1 16,-22-12-1-16,32-40 1 0,0 0-1 0,-39 36 1 15,0-3-1-15,39-33 0 0,0 0 0 0,-32 17 0 16,15-18 0-16,-1-3-1526 0</inkml:trace>
  <inkml:trace contextRef="#ctx0" brushRef="#br0" timeOffset="168655.25">32140 6476 1087 0,'0'0'0'0,"-5"8"0"0,-6 13 0 0,11-21 2 16,0 0-2-16,-11 31 2 0,4 6-2 0,7-37-14 16,0 0 14-16,-3 38-14 0,5 5 14 0,-2-43 14 15,0 0-14-15,7 48 15 0,7 1-15 0,-14-49 47 0,0 0-47 16,21 48 48-16,11 1-48 0,-32-49 64 0,0 0-64 15,38 40 65-15,8-13-65 0,-46-27 62 0,0 0-62 16,43 18 62-16,-10-15-62 0,-33-3 44 0,0 0-44 16,35-9 45-16,8-17-45 0,-43 26 41 0,0 0-41 15,42-38 41-15,-8-14-41 0,-34 52 34 0,0 0-34 0,24-55 34 16,-10 1-34-16,-14 54 38 0,0 0-38 0,4-55 38 16,-15-2-38-16,11 57 39 0,0 0-39 0,-21-48 40 15,-7 18-40-15,28 30 36 0,0 0-36 0,-37-12 37 16,-11 15-37-16,48-3 32 0,0 0-32 0,-56 18 32 15,-2 1-32-15,58-19 26 0,0 0-26 0,-48 24 26 16,18 2-26-16,0 2-1458 0</inkml:trace>
  <inkml:trace contextRef="#ctx0" brushRef="#br0" timeOffset="176117.77">3293 13088 1166 0,'0'0'0'0,"0"0"0"0,-9 18 0 16,9-18 61-16,0 0-61 0,-8 12 62 0,2-4-62 15,6-8 141-15,0 0-141 0,0 0 141 0,0 0-141 16,0 0 101-16,0 0-101 0,6 11 102 0,-1-3-102 16,-5-8 56-16,0 0-56 0,16 11 57 0,12-6-57 15,-28-5 27-15,0 0-27 0,41-5 27 0,13-2-27 16,-54 7 26-16,0 0-26 0,62-9 27 0,-2 0-27 16,-60 9 19-16,0 0-19 0,46-3 20 0,-11 6-20 15,-35-3 12-15,0 0-12 0,23 6 12 0,-14-6-12 0,0 1-1483 16</inkml:trace>
  <inkml:trace contextRef="#ctx0" brushRef="#br0" timeOffset="176261.07">3351 13415 1289 0,'0'0'0'0,"0"0"0"0,18 12 0 0,-18-12 10 0,0 0-10 15,28 6 11-15,13-5-11 0,-41-1 23 0,0 0-23 16,44-5 24-16,5-5-24 0,-49 10 4 0,0 0-4 0,46-16 5 15,-3-3-5-15,1 2-965 0</inkml:trace>
  <inkml:trace contextRef="#ctx0" brushRef="#br0" timeOffset="177371.1">5046 12462 897 0,'0'0'0'0,"0"0"0"0,-24 7 0 0,24-7 47 0,0 0-47 0,-27 8 47 16,-4 1-47-16,31-9 114 0,0 0-114 15,-41 17 114-15,-22 11-114 0,63-28 103 0,0 0-103 0,-62 45 104 16,16 22-104-16,46-67 79 0,0 0-79 0,-32 73 80 16,9-5-80-16,23-68 47 0,0 0-47 0,-14 57 48 15,14-7-48-15,0-50 40 0,0 0-40 0,11 52 41 16,15 8-41-16,-26-60 30 0,0 0-30 0,44 61 31 16,25-6-31-16,-69-55 24 0,0 0-24 0,72 51 25 15,6-12-25-15,-78-39 19 0,0 0-19 0,85 30 19 16,5-11-19-16,-90-19 13 0,0 0-13 0,83 7 14 0,-8-7-14 15,-75 0 11-15,0 0-11 0,69-11 12 0,-11-9-12 16,-58 20 12-16,0 0-12 0,59-40 12 0,-7-17-12 16,-52 57 11-16,0 0-11 0,50-61 11 0,-4 7-11 15,-46 54 8-15,0 0-8 0,37-51 9 0,-11 6-9 16,-26 45 13-16,0 0-13 0,14-39 14 0,-14 14-14 16,0 25 16-16,0 0-16 0,-3-18 16 0,-2 11-16 15,5 7 19-15,0 0-19 0,-15 9 19 0,-13 19-19 0,28-28 17 16,0 0-17-16,-26 39 17 0,8 13-17 0,18-52 18 15,0 0-18-15,-5 61 19 0,14 10-19 0,-9-71 12 16,0 0-12-16,23 69 12 0,10-14-12 0,-33-55 6 0,0 0-6 16,41 42 7-16,-3-16-7 0,-38-26 3 0,0 0-3 15,34 12 3-15,5-12-3 0,-39 0 0 0,0 0 0 16,37-10 0-16,0-15 0 0,-37 25-5 0,0 0 5 16,35-43-4-16,-3-24 4 0,-32 67-9 0,0 0 9 15,26-75-8-15,-8 4 8 0,-18 71-9 0,0 0 9 16,2-64-9-16,-13 7 9 0,11 57-2 0,0 0 2 0,-23-53-2 15,-3 4 2-15,26 49 0 0,0 0 0 0,-23-38 0 16,5 21 0-16,18 17 5 0,0 0-5 0,-28 5 5 16,-21 21-5-16,49-26 13 0,0 0-13 0,-57 36 13 15,6 6-13-15,51-42 21 0,0 0-21 0,-37 45 21 16,25 0-21-16,12-45 13 0,0 0-13 0,8 41 14 16,21-3-14-16,-29-38 8 0,0 0-8 0,40 33 9 15,8-7-9-15,-48-26 5 0,0 0-5 0,49 12 5 16,-3-24-5-16,-46 12 2 0,0 0-2 0,42-24 3 15,11-12-3-15,-53 36 1 0,0 0-1 0,59-40 1 16,9 3-1-16,-68 37 0 0,0 0 0 0,67-36 0 0,-21 0 0 16,-46 36 0-16,0 0 0 0,30-42 0 0,-14-13 0 15,-16 55 0-15,0 0 0 0,7-56 0 0,-7 5 0 16,0 51 2-16,0 0-2 0,-3-35 2 0,-6 26-2 16,9 9 7-16,0 0-7 0,-9 19 7 0,4 21-7 15,5-40 12-15,0 0-12 0,-4 50 12 0,8 2-12 16,-4-52 16-16,0 0-16 0,14 49 17 0,3-8-17 0,-17-41 17 15,0 0-17-15,23 40 18 0,-5 5-18 0,-18-45 19 16,0 0-19-16,9 55 20 0,0 16-20 0,-9-71 16 16,0 0-16-16,0 71 17 0,-4-19-17 0,4-52 16 0,0 0-16 15,-9 38 17-15,4-13-17 0,5-25 12 0,0 0-12 16,-9 13 13-16,4-4-13 0,5-9 8 0,0 0-8 16,-14 4 8-16,-13-6-8 0,27 2 2 0,0 0-2 15,-26-18 2-15,5-21-2 0,1-1-1878 0</inkml:trace>
  <inkml:trace contextRef="#ctx0" brushRef="#br0" timeOffset="177837.48">6946 12626 1132 0,'0'0'0'0,"0"0"0"0,0-17 0 16,0 17 7-16,0 0-7 0,5-12 8 0,10 3-8 0,-15 9 60 16,0 0-60-16,30-5 60 0,10 7-60 0,-40-2 98 15,0 0-98-15,55 13 99 0,3 20-99 0,-58-33 51 16,0 0-51-16,58 42 51 0,-12 6-51 0,-46-48 62 0,0 0-62 16,27 54 62-16,-19 1-62 15,-8-55 55-15,0 0-55 0,-8 59 56 0,-15 5-56 0,23-64 41 0,0 0-41 16,-32 68 41-16,-3 1-41 0,35-69 31 0,0 0-31 0,-32 62 32 15,18-17-32-15,14-45 16 0,0 0-16 0,-4 37 17 16,17-13-17-16,-13-24 8 0,0 0-8 0,28 17 8 16,9-8-8-16,-37-9 4 0,0 0-4 15,49 0 5-15,9-7-5 0,-58 7 4 0,0 0-4 0,64-12 4 16,12-4-4-16,-76 16 1 0,0 0-1 0,72-15 1 16,-17-6-1-16,3 2-1451 0</inkml:trace>
  <inkml:trace contextRef="#ctx0" brushRef="#br0" timeOffset="178417.97">8151 12439 1345 0,'0'0'0'16,"0"0"0"-16,-23 11 0 0,23-11 0 0,0 0 0 15,-26 13 0-15,-6 5 0 0,32-18 13 0,0 0-13 16,-41 36 13-16,-6 25-13 0,47-61 49 0,0 0-49 15,-43 74 49-15,17 7-49 0,26-81 46 0,0 0-46 0,-9 84 47 16,21-10-47-16,-12-74 46 0,0 0-46 0,25 73 46 16,14-1-46-16,-39-72 38 0,0 0-38 0,49 61 39 15,6-20-39-15,-55-41 30 0,0 0-30 0,63 19 30 16,4-25-30-16,-67 6 22 0,0 0-22 0,69-30 22 16,7-18-22-16,-76 48 21 0,0 0-21 0,67-57 22 15,-16-6-22-15,-51 63 17 0,0 0-17 0,32-66 18 16,-14-3-18-16,-18 69 18 0,0 0-18 0,-6-79 19 15,-20-13-19-15,26 92 18 0,0 0-18 0,-44-76 18 16,-14 17-18-16,58 59 19 0,0 0-19 0,-57-38 20 0,17 15-20 16,40 23 18-16,0 0-18 0,-39-8 19 0,11 6-19 15,28 2 22-15,0 0-22 0,-36 14 23 0,-6 19-23 16,42-33 28-16,0 0-28 0,-41 48 29 0,18 14-29 16,23-62 27-16,0 0-27 0,-12 70 28 0,16-10-28 15,-4-60 24-15,0 0-24 0,17 49 25 0,15-18-25 16,-32-31 21-16,0 0-21 0,51 19 22 0,21-7-22 15,-72-12 13-15,0 0-13 0,90 3 14 0,18-8-14 16,-108 5 8-16,0 0-8 0,104-17 9 0,-21-14-9 0,5 0-1707 16</inkml:trace>
  <inkml:trace contextRef="#ctx0" brushRef="#br0" timeOffset="178954">9109 13125 1412 0,'0'0'0'0,"-9"0"0"16,-14 0 0-16,23 0 60 0,0 0-60 0,-26 1 61 0,3 1-61 15,23-2 113-15,0 0-113 0,-29 14 113 0,-4 17-113 16,33-31 79-16,0 0-79 0,-28 38 80 0,15 5-80 15,13-43 43-15,0 0-43 0,-1 44 43 0,9-6-43 16,-8-38 32-16,0 0-32 0,14 33 33 0,6-7-33 16,-20-26 26-16,0 0-26 0,25 15 26 0,3-10-26 0,-28-5 14 15,0 0-14-15,26-10 14 0,6-13-14 0,-32 23 5 16,0 0-5-16,32-32 6 0,-9-8-6 0,-23 40 3 16,0 0-3-16,21-44 3 0,-7-7-3 0,-14 51 2 15,0 0-2-15,11-49 2 0,-8 13-2 0,-3 36 6 0,0 0-6 16,0-21 6-16,0 21-6 0,0 0 10 0,0 0-10 15,-5 21 10-15,-2 25-10 0,7-46 14 0,0 0-14 16,-2 58 15-16,11-5-15 0,-9-53 16 0,0 0-16 16,14 49 16-16,12-4-16 0,-26-45 14 0,0 0-14 0,32 38 15 15,10-11-15-15,-42-27 7 0,0 0-7 0,46 18 7 16,2-15-7-16,-2 1-1670 0</inkml:trace>
  <inkml:trace contextRef="#ctx0" brushRef="#br0" timeOffset="179337.19">9931 12862 1356 0,'0'0'0'15,"0"0"0"-15,17 19 0 0,-17-19-11 0,0 0 11 16,27 15-11-16,15-3 11 0,-42-12-19 0,0 0 19 16,58 4-18-16,15-8 18 0,-73 4 17 0,0 0-17 0,68-3 17 15,-6 1-17-15,-62 2 23 0,0 0-23 0,51-5 23 16,-12-7-23-16,-39 12 28 0,0 0-28 0,34-23 29 16,4-13-29-16,-4 1-1016 0</inkml:trace>
  <inkml:trace contextRef="#ctx0" brushRef="#br0" timeOffset="179704.66">11086 12088 1468 0,'0'0'0'15,"5"19"0"-15,13 23 0 0,-18-42 15 0,0 0-15 16,18 53 15-16,5 13-15 0,-23-66 36 0,0 0-36 16,22 73 36-16,5-1-36 0,-27-72 56 0,0 0-56 15,23 78 56-15,-5 5-56 0,-18-83 36 0,0 0-36 16,10 73 36-16,-3-21-36 0,0 0-1256 0</inkml:trace>
  <inkml:trace contextRef="#ctx0" brushRef="#br0" timeOffset="180368.74">5068 14279 1099 0,'0'0'0'0,"0"0"0"15,0 0 0-15,0 0 60 0,0 0-60 0,17-12 61 16,15-7-61-16,-32 19 71 0,0 0-71 0,49-19 72 16,26 0-72-16,-75 19 48 0,0 0-48 0,84-18 49 15,10 4-49-15,-94 14 32 0,0 0-32 0,104-10 32 16,28 1-32-16,-132 9 23 0,0 0-23 0,145-8 24 16,12-1-24-16,-157 9 30 0,0 0-30 0,190-9 30 15,18 3-30-15,-208 6 31 0,0 0-31 0,247-6 31 0,28-1-31 16,-275 7 38-16,0 0-38 0,299-8 38 0,13-4-38 15,-312 12 30-15,0 0-30 0,338-16 31 0,24 1-31 16,-362 15 37-16,0 0-37 0,376-18 37 0,3 1-37 16,-379 17 29-16,0 0-29 0,365-14 30 0,-26 9-30 15,-339 5 38-15,0 0-38 0,315-5 39 0,-20 3-39 16,-295 2 39-16,0 0-39 0,252 0 40 0,-40 3-40 16,-212-3 34-16,0 0-34 0,182-3 34 0,-22-9-34 0,-160 12 11 15,0 0-11-15,127-21 11 0,-35-8-11 0,1 1-1597 16</inkml:trace>
  <inkml:trace contextRef="#ctx0" brushRef="#br0" timeOffset="182719.87">6096 15508 1255 0,'0'0'0'0,"0"0"0"0,-4-18 0 15,4 18 73-15,0 0-73 0,-3-14 73 0,1 6-73 0,2 8 141 16,0 0-141-16,9-5 141 0,10 3-141 0,-19 2 103 15,0 0-103-15,27 0 103 0,6 0-103 0,-33 0 56 16,0 0-56-16,44 0 56 0,15-2-56 0,-59 2 24 16,0 0-24-16,63-7 24 0,4-3-24 0,-67 10 22 15,0 0-22-15,73-12 22 0,8-2-22 0,-81 14 1 0,0 0-1 16,77-21 2-16,-10-10-2 0,-67 31-2 0,0 0 2 16,55-35-1-16,-11 1 1 0,-2 1-1510 0</inkml:trace>
  <inkml:trace contextRef="#ctx0" brushRef="#br0" timeOffset="182985.34">6990 14756 1435 0,'0'0'0'0,"0"0"0"15,-7 11 0-15,7-11 29 0,0 0-29 0,0 19 29 0,7 21-29 16,-7-40 80-16,0 0-80 0,9 53 80 0,5 15-80 16,-14-68 105-16,0 0-105 0,23 76 106 0,5 14-106 15,-28-90 67-15,0 0-67 0,39 102 68 0,16 5-68 16,-55-107 34-16,0 0-34 0,58 104 34 0,-1-17-34 16,-57-87 33-16,0 0-33 0,52 79 33 0,-15-15-33 15,2 2-1540-15</inkml:trace>
  <inkml:trace contextRef="#ctx0" brushRef="#br0" timeOffset="183435.06">8066 15454 1379 0,'0'0'0'0,"0"0"0"16,6-9 0-16,-6 9 8 0,0 0-8 0,8-1 9 0,8 6-9 16,-16-5 9-16,0 0-9 0,23 7 9 0,2-2-9 15,-25-5 68-15,0 0-68 0,35 0 68 0,9-5-68 16,-44 5 61-16,0 0-61 0,57-12 61 0,22-6-61 15,-79 18 53-15,0 0-53 0,90-22 54 0,5-8-54 0,-95 30 21 16,0 0-21-16,87-29 22 0,-15 5-22 0,0-1-1307 16</inkml:trace>
  <inkml:trace contextRef="#ctx0" brushRef="#br0" timeOffset="183787.91">9305 14715 931 0,'0'0'0'0,"0"0"0"0,0 0 0 16,0 0 56-16,0 0-56 0,0 0 56 0,-8-7-56 16,8 7 93-16,0 0-93 0,2 10 94 0,7 20-94 15,-9-30 66-15,0 0-66 0,18 50 67 0,13 35-67 16,-31-85 42-16,0 0-42 0,45 97 42 0,2 1-42 15,-47-98 27-15,0 0-27 0,53 108 27 0,2 1-27 16,-55-109 19-16,0 0-19 0,44 102 20 0,-18-19-20 0,-3-2-1095 16</inkml:trace>
  <inkml:trace contextRef="#ctx0" brushRef="#br0" timeOffset="191484.83">13384 14168 1759 0,'0'0'0'0,"0"0"0"0,29-5 0 16,-29 5 38-16,0 0-38 0,26-5 39 0,6-4-39 16,-32 9 89-16,0 0-89 0,28-7 89 0,2 7-89 15,-30 0 66-15,0 0-66 0,28-3 67 0,-1-1-67 16,-27 4 19-16,0 0-19 0,17-2 20 0,-6 2-20 0,-11 0 10 16,0 0-10-16,12 0 10 0,-6 0-10 0,-6 0 5 0,0 0-5 15,8 0 6-15,5 0-6 0,-4 0-1603 0</inkml:trace>
  <inkml:trace contextRef="#ctx0" brushRef="#br0" timeOffset="191679.3">13563 14431 1591 0,'0'0'0'0,"0"0"0"15,12 19 0-15,-12-19 15 0,0 0-15 0,9 16 16 16,3-4-16-16,-12-12 26 0,0 0-26 0,14 9 26 15,6-4-26-15,-20-5 54 0,0 0-54 0,26-4 55 16,0-10-55-16,-26 14 37 0,0 0-37 0,32-20 37 16,4-8-37-16,-36 28 31 0,0 0-31 0,31-35 32 15,-8-10-32-15,0 0-1380 0</inkml:trace>
  <inkml:trace contextRef="#ctx0" brushRef="#br0" timeOffset="194306.2">16903 13035 1289 0,'0'0'0'16,"0"0"0"-16,0 0 0 0,0 0 71 0,0 0-71 15,0 0 71-15,23 41-71 0,-23-41 148 0,0 0-148 16,16 40 149-16,7 10-149 0,-23-50 103 0,0 0-103 0,23 52 104 15,0-4-104-15,-23-48 60 0,0 0-60 0,23 49 61 16,-4 8-61-16,-19-57 39 0,0 0-39 0,13 62 40 16,-1 6-40-16,-12-68 13 0,0 0-13 0,5 59 14 15,-3-26-14-15,0 1-1562 0</inkml:trace>
  <inkml:trace contextRef="#ctx0" brushRef="#br0" timeOffset="194713.31">17676 13386 1390 0,'0'0'0'15,"0"0"0"-15,3 10 0 0,-3-10 75 0,0 0-75 0,8 9 75 16,4 1-75-16,-12-10 64 0,0 0-64 0,25 7 65 16,15-2-65-16,-40-5 71 0,0 0-71 0,55-3 71 15,3-4-71-15,-58 7 41 0,0 0-41 0,65-12 42 16,-7-2-42-16,-58 14 15 0,0 0-15 0,55-12 15 16,-7 7-15-16,-2 0-1383 0</inkml:trace>
  <inkml:trace contextRef="#ctx0" brushRef="#br0" timeOffset="195619.55">19170 12848 1435 0,'0'0'0'0,"-5"1"0"16,-17 5 0-16,22-6 22 0,0 0-22 0,-24 5 22 16,-1-2-22-16,25-3 54 0,0 0-54 0,-25 9 54 15,-10 10-54-15,35-19 43 0,0 0-43 0,-30 31 43 16,5 11-43-16,25-42 27 0,0 0-27 0,-14 55 27 16,6 18-27-16,8-73 21 0,0 0-21 0,3 76 21 15,11-9-21-15,-14-67 19 0,0 0-19 0,23 56 19 16,9-13-19-16,-32-43 16 0,0 0-16 0,40 38 16 15,12-5-16-15,-52-33 13 0,0 0-13 0,58 24 14 16,2-10-14-16,-60-14 12 0,0 0-12 0,61 2 12 0,-2-16-12 16,-59 14 11-16,0 0-11 0,49-21 11 15,-8-3-11-15,-41 24 11 0,0 0-11 0,33-28 12 0,-12-3-12 16,-21 31 12-16,0 0-12 0,13-21 13 0,-8 4-13 16,-5 17 13-16,0 0-13 0,0-7 14 0,0 7-14 15,0 0 14-15,0 0-14 0,0 12 15 0,3 16-15 16,-3-28 13-16,0 0-13 0,9 36 13 0,11 4-13 0,-20-40 10 15,0 0-10-15,28 42 10 0,13 1-10 0,-41-43 7 16,0 0-7-16,47 34 7 0,4-13-7 0,-51-21 3 16,0 0-3-16,51 0 3 0,-8-22-3 0,-43 22 0 0,0 0 0 15,37-37 0-15,-11-2 0 0,-26 39 1 0,0 0-1 16,23-47 1-16,-14 0-1 0,-9 47 2 0,0 0-2 16,0-50 3-16,-12-9-3 0,12 59 6 0,0 0-6 15,-23-64 6-15,-5-5-6 0,28 69 10 0,0 0-10 16,-36-56 11-16,-11 22-11 0,47 34 14 0,0 0-14 0,-48-12 15 15,-1 20-15-15,49-8 20 0,0 0-20 16,-44 30 20-16,6 22-20 0,38-52 22 0,0 0-22 0,-35 60 23 16,10 1-23-16,25-61 23 0,0 0-23 15,-15 47 24-15,11-20-24 0,4-27 19 0,0 0-19 16,12 21 19-16,20-2-19 0,-32-19 18 0,0 0-18 0,53 16 18 16,16-15-18-16,-69-1 13 0,0 0-13 0,72-8 14 15,-5-13-14-15,-67 21 10 0,0 0-10 0,60-26 10 16,-7-5-10-16,-53 31 6 0,0 0-6 0,46-42 6 15,-5-1-6-15,-41 43 3 0,0 0-3 0,40-45 4 16,-1 2-4-16,-39 43 4 0,0 0-4 0,39-21 5 0,1 28-5 16,-40-7 5-16,0 0-5 0,39 29 5 0,-11 13-5 15,-28-42 6-15,0 0-6 0,21 45 6 0,-5-2-6 16,-16-43 5-16,0 0-5 0,11 36 5 0,-6-8-5 16,-5-28 3-16,0 0-3 0,-2 31 4 0,-8 13-4 15,10-44 2-15,0 0-2 0,-21 39 2 0,-13-13-2 16,-1 0-1797-16</inkml:trace>
  <inkml:trace contextRef="#ctx0" brushRef="#br0" timeOffset="196139.47">20768 12910 998 0,'0'0'0'0,"0"0"0"15,0 0 0-15,0 0 111 0,0 0-111 0,0 0 111 0,0 0-111 16,0 0 97-16,0 0-97 0,0 0 97 0,5-5-97 16,-5 5 66-16,0 0-66 0,13-2 67 0,10-1-67 15,-23 3 41-15,0 0-41 0,28-2 42 0,4 7-42 16,-32-5 28-16,0 0-28 0,31 17 28 0,3 18-28 15,-34-35 30-15,0 0-30 0,25 52 31 0,-17 19-31 16,-8-71 28-16,0 0-28 0,-1 79 28 0,-8-8-28 16,9-71 27-16,0 0-27 0,-16 63 27 0,0-11-27 0,16-52 25 15,0 0-25-15,-12 41 26 0,6-13-26 0,6-28 16 16,0 0-16-16,0 24 17 0,9 4-17 0,-9-28 11 0,0 0-11 16,25 21 12-16,24-13-12 0,-49-8 8 0,0 0-8 15,58-2 9-15,10-10-9 0,-68 12 6 0,0 0-6 16,68-15 7-16,3-3-7 0,-71 18 0 0,0 0 0 15,65-17 0-15,-1 3 0 0,1-3-1436 0</inkml:trace>
  <inkml:trace contextRef="#ctx0" brushRef="#br0" timeOffset="196703.73">21795 12910 1468 0,'0'0'0'0,"0"0"0"0,-7 0 0 16,7 0 1-16,0 0-1 0,-13 5 1 0,-1 6-1 15,14-11 3-15,0 0-3 0,-14 31 3 0,2 29-3 16,12-60 36-16,0 0-36 0,-9 68 36 0,5 1-36 0,4-69 38 16,0 0-38-16,9 64 38 0,11-12-38 0,-20-52 41 15,0 0-41-15,29 40 41 0,10-7-41 0,-39-33 37 16,0 0-37-16,46 19 38 0,18-11-38 0,-64-8 26 16,0 0-26-16,63-3 27 0,-6-14-27 0,-57 17 27 0,0 0-27 15,45-35 28-15,-6-14-28 0,-39 49 25 0,0 0-25 16,25-67 26-16,-16-18-26 0,-9 85 30 0,0 0-30 15,-5-85 30-15,-13 9-30 0,18 76 34 0,0 0-34 16,-27-69 34-16,-13 5-34 0,40 64 34 0,0 0-34 0,-53-47 34 16,-7 20-34-16,60 27 33 0,0 0-33 0,-62-6 34 15,11 25-34-15,51-19 30 0,0 0-30 0,-41 32 30 16,10 0-30-16,31-32 28 0,0 0-28 0,-23 35 28 16,9-4-28-16,14-31 24 0,0 0-24 0,-2 31 24 15,11 4-24-15,-9-35 18 0,0 0-18 0,31 31 19 16,31-8-19-16,-62-23 15 0,0 0-15 0,81 15 16 15,9-8-16-15,-90-7 13 0,0 0-13 0,96-3 13 16,1-15-13-16,-97 18 7 0,0 0-7 0,86-22 7 16,-21 1-7-16,-65 21 2 0,0 0-2 0,48-19 2 15,-18 3-2-15,-30 16-1 0,0 0 1 0,18-10 0 16,-6 3 0-16,-3 0-1799 0</inkml:trace>
  <inkml:trace contextRef="#ctx0" brushRef="#br0" timeOffset="197253.06">22828 13393 1591 0,'0'0'0'0,"0"0"0"15,-5-12 0-15,5 12 0 0,0 0 0 0,-9-11 1 16,-10-3-1-16,19 14 3 0,0 0-3 0,-21-13 4 15,5 4-4-15,16 9 19 0,0 0-19 0,-14-7 20 16,-1 2-20-16,15 5 34 0,0 0-34 0,-15 2 35 16,-12 11-35-16,27-13 52 0,0 0-52 0,-26 25 53 15,3 11-53-15,23-36 51 0,0 0-51 0,-18 43 52 0,8 9-52 16,10-52 27-16,0 0-27 0,-9 47 27 0,3-14-27 16,6-33 10-16,0 0-10 0,6 24 11 15,3-8-11-15,-9-16 3 0,0 0-3 0,17 12 4 0,20-4-4 16,-37-8 0-16,0 0 0 0,44-5 0 0,4-17 0 15,-48 22 0-15,0 0 0 0,48-33 0 0,-11-10 0 16,-37 43 0-16,0 0 0 0,31-42 0 0,-9 6 0 16,-22 36 2-16,0 0-2 0,14-28 3 0,-11 14-3 0,-3 14 12 15,0 0-12-15,0 0 13 0,-3 19-13 0,3-19 25 16,0 0-25-16,0 31 26 0,3 14-26 0,-3-45 33 16,0 0-33-16,11 47 33 0,8-9-33 0,-19-38 32 15,0 0-32-15,30 31 32 0,9-15-32 0,-39-16 29 0,0 0-29 16,44 5 30-16,4-12-30 0,-1 0-1641 0</inkml:trace>
  <inkml:trace contextRef="#ctx0" brushRef="#br0" timeOffset="197853.57">16903 14722 1479 0,'0'0'0'15,"0"0"0"-15,0 0 0 0,0 0 51 0,0 0-51 16,30 24 51-16,18-22-51 0,-48-2 93 0,0 0-93 16,72-5 93-16,22-9-93 0,-94 14 70 0,0 0-70 15,120-18 70-15,33-1-70 0,-153 19 38 0,0 0-38 0,196-22 38 16,44-4-38-16,-240 26 36 0,0 0-36 0,275-24 36 16,27 3-36-16,-302 21 28 0,0 0-28 0,307-17 28 15,1 1-28-15,-308 16 24 0,0 0-24 0,311-15 24 16,4-3-24-16,-315 18 28 0,0 0-28 0,330-19 29 15,30-7-29-15,-360 26 35 0,0 0-35 0,367-26 35 16,-5 2-35-16,-362 24 35 0,0 0-35 0,347-17 35 16,-28 10-35-16,-319 7 31 0,0 0-31 0,286 0 32 15,-46 5-32-15,-240-5 21 0,0 0-21 0,194 3 22 16,-49-3-22-16,-145 0 10 0,0 0-10 0,100 0 10 16,-40-1-10-16,-60 1 0 0,0 0 0 0,34-5 0 15,-22 1 0-15,0 1-1802 0</inkml:trace>
  <inkml:trace contextRef="#ctx0" brushRef="#br0" timeOffset="198337.74">19556 15357 1390 0,'0'0'0'16,"0"0"0"-16,7-9 0 0,-7 9 3 0,0 0-3 16,18-14 3-16,21-8-3 0,-39 22 8 0,0 0-8 15,51-28 8-15,7-1-8 0,-58 29 5 0,0 0-5 16,60-28 5-16,4 6-5 0,-64 22 15 0,0 0-15 15,67-14 15-15,1 12-15 0,-68 2 27 0,0 0-27 0,66 12 27 16,-20 18-27-16,-46-30 29 0,0 0-29 0,31 39 29 16,-18 12-29-16,-13-51 27 0,0 0-27 0,0 53 28 15,-9-1-28-15,9-52 26 0,0 0-26 0,-18 50 26 16,-14 2-26-16,32-52 20 0,0 0-20 0,-40 56 20 16,-6 6-20-16,46-62 14 0,0 0-14 0,-49 62 15 15,-8-6-15-15,57-56 22 0,0 0-22 0,-58 50 23 0,3-10-23 16,55-40 28-16,0 0-28 0,-40 29 28 0,19-13-28 15,21-16 28-15,0 0-28 0,10 15 28 0,31 8-28 16,-41-23 35-16,0 0-35 0,68 12 36 0,28-21-36 16,-96 9 38-16,0 0-38 0,111-24 38 0,18-12-38 15,-129 36 33-15,0 0-33 0,137-45 33 0,10-7-33 0,-147 52 27 16,0 0-27-16,142-52 28 0,-9 3-28 0,-3 1-1564 16</inkml:trace>
  <inkml:trace contextRef="#ctx0" brushRef="#br0" timeOffset="-189024.2">26656 7049 785 0,'0'0'0'0,"0"0"0"16,0 0 0-16,0 0 46 0,0 0-46 16,0 0 46-16,0 0-46 0,0 0 142 0,0 0-142 0,28 8 143 15,14-15-143-15,-42 7 107 0,0 0-107 0,60-8 108 16,18-8-108-16,-78 16 75 0,0 0-75 0,86-14 76 15,4 0-76-15,-90 14 50 0,0 0-50 0,94-13 50 0,8-3-50 16,-102 16 38-16,0 0-38 0,95-12 38 0,-24 0-38 16,-71 12 26-16,0 0-26 0,49-9 27 0,-22 2-27 15,-27 7 19-15,0 0-19 0,14-3 20 0,-7 1-20 16,-7 2 7-16,0 0-7 0,0 0 8 0,7-3-8 16,-7 3 0-16,0 0 0 0,0 0 1 0,-12 8-1 15,-1 3-1299-15</inkml:trace>
  <inkml:trace contextRef="#ctx0" brushRef="#br0" timeOffset="-188725.2">27051 7014 886 0,'0'0'0'0,"0"0"0"16,0 19 0-16,0-19 0 0,0 0 0 0,-4 21 0 15,-6-2 0-15,10-19 6 0,0 0-6 0,-11 24 6 16,4 5-6-16,7-29 27 0,0 0-27 0,-2 33 27 16,1 7-27-16,1-40 42 0,0 0-42 0,-2 42 42 15,2 17-42-15,0-59 55 0,0 0-55 0,2 57 55 16,-2-9-55-16,0-48 51 0,0 0-51 0,-2 33 51 15,-2-14-51-15,4-19 37 0,0 0-37 0,-3 16 37 16,-1 1-37-16,1-2-932 0</inkml:trace>
  <inkml:trace contextRef="#ctx0" brushRef="#br0" timeOffset="-188499.13">27171 7000 942 0,'0'0'0'0,"0"0"0"0,5 10 0 0,-5-10 4 0,0 0-4 16,6 14 5-16,-1 4-5 0,-5-18 17 0,0 0-17 15,7 24 18-15,5 0-18 0,-12-24 45 0,0 0-45 16,14 28 46-16,8 5-46 0,-22-33 64 0,0 0-64 16,26 39 64-16,7 6-64 0,-33-45 66 0,0 0-66 15,34 52 66-15,-6 5-66 0,-28-57 38 0,0 0-38 16,20 54 39-16,-8-7-39 0,0-2-1001 0</inkml:trace>
  <inkml:trace contextRef="#ctx0" brushRef="#br0" timeOffset="-134557.31">24659 14320 1390 0,'0'0'0'0,"0"0"0"0,0 0 0 15,0 0 24-15,0 0-24 0,0 0 25 16,0 0-25-16,0 0 76 0,0 0-76 0,0 0 77 0,30 0-77 16,-30 0 67-16,0 0-67 0,27-1 67 0,6 1-67 15,-33 0 38-15,0 0-38 0,41-2 39 0,5-8-39 16,-46 10 23-16,0 0-23 0,42-11 24 0,0 4-24 15,-42 7 17-15,0 0-17 0,37-1 18 0,-7-3-18 16,-30 4 14-16,0 0-14 0,20-3 14 0,-6 1-14 16,-14 2 5-16,0 0-5 0,0 0 5 0,2 9-5 0,-2-9 0 15,0 0 0-15,-9 10 0 0,-4 11 0 0,-1-1-1383 16</inkml:trace>
  <inkml:trace contextRef="#ctx0" brushRef="#br0" timeOffset="-134227.1">24682 14582 975 0,'0'0'0'0,"2"8"0"16,7 15 0-16,-9-23 1 0,0 0-1 0,9 21 2 15,-2-11-2-15,-7-10 1 0,0 0-1 0,0 0 1 0,14 5-1 16,-14-5 33-16,0 0-33 0,16 2 34 0,10 1-34 16,-26-3 79-16,0 0-79 0,32 2 80 0,3-2-80 15,-35 0 89-15,0 0-89 0,37 0 90 0,2 0-90 16,-39 0 72-16,0 0-72 0,32-2 73 0,-4-5-73 15,-28 7 65-15,0 0-65 0,25-8 65 0,-6-1-65 16,2 0-1185-16</inkml:trace>
  <inkml:trace contextRef="#ctx0" brushRef="#br0" timeOffset="-129508.54">26834 13337 964 0,'0'0'0'0,"0"0"0"0,0 0 0 0,0 0 54 16,0 0-54-16,-5-26 55 0,3 11-55 0,2 15 99 16,0 0-99-16,0-17 99 0,-5 3-99 0,5 14 81 0,0 0-81 15,-9-14 81-15,-7-2-81 0,16 16 58 0,0 0-58 16,-21-14 58-16,-4 9-58 0,25 5 32 0,0 0-32 15,-25-1 32-15,3-3-32 0,22 4 28 0,0 0-28 16,-22 2 28-16,-1 6-28 0,23-8 23 0,0 0-23 0,-21 13 23 16,4-5-23-16,17-8 18 0,0 0-18 0,-14 11 18 15,1-3-18-15,13-8 15 0,0 0-15 0,-7 12 15 16,2 6-15-16,5-18 13 0,0 0-13 0,-4 20 13 16,-1 8-13-16,5-28 9 0,0 0-9 0,-5 33 10 15,1 3-10-15,4-36 9 0,0 0-9 0,-2 44 9 16,2 9-9-16,0-53 7 0,0 0-7 0,4 47 7 15,1-21-7-15,-5-26 7 0,0 0-7 0,11 28 7 16,3 11-7-16,-14-39 7 0,0 0-7 0,14 33 7 16,-5-12-7-16,-9-21 7 0,0 0-7 0,9 16 7 15,5-1-7-15,-14-15 7 0,0 0-7 0,17 12 8 0,6 4-8 16,-23-16 7-16,0 0-7 0,25 17 8 0,5-1-8 16,-30-16 10-16,0 0-10 0,30 14 11 0,0 8-11 15,-30-22 12-15,0 0-12 0,26 26 13 0,-8 0-13 16,-18-26 15-16,0 0-15 0,11 33 16 0,-10 7-16 15,-1-40 16-15,0 0-16 0,-7 45 16 0,-10-2-16 16,17-43 16-16,0 0-16 0,-27 38 17 0,-4-3-17 0,31-35 16 16,0 0-16-16,-36 31 17 0,-1-5-17 15,37-26 18-15,0 0-18 0,-37 21 19 0,0-6-19 0,37-15 10 0,0 0-10 16,-35 9 11-16,7-13-11 0,28 4 5 0,0 0-5 16,-25-7 6-16,6-5-6 0,19 12 2 0,0 0-2 15,-15-17 2-15,5-2-2 0,-1 0-1574 0</inkml:trace>
  <inkml:trace contextRef="#ctx0" brushRef="#br0" timeOffset="-128972.98">27143 13697 931 0,'0'0'0'0,"1"9"0"16,1 5 0-16,-2-14 52 0,0 0-52 15,4 15 53-15,-1-6-53 0,-3-9 81 0,0 0-81 0,6 14 82 16,1 10-82-16,-7-24 74 0,0 0-74 0,8 30 75 16,3 2-75-16,-11-32 44 0,0 0-44 0,11 44 45 15,1 8-45-15,-12-52 31 0,0 0-31 0,11 52 32 16,-4-16-32-16,-7-36 25 0,0 0-25 0,5 26 25 15,-2-5-25-15,-3-21 24 0,0 0-24 0,4 13 24 16,-4-13-24-16,0 0-1139 0</inkml:trace>
  <inkml:trace contextRef="#ctx0" brushRef="#br0" timeOffset="-128792.92">27213 13519 1110 0,'0'0'0'0,"0"0"0"0,-7-15 0 16,7 15 17-16,0 0-17 0,-12-16 17 0,0 0-17 16,12 16 38-16,0 0-38 0,-9-12 39 0,3 4-39 15,6 8 0-15,0 0 0 0,-1-7 0 0,1 7 0 0,0 0-32 16,0 0 32-16,7-2-31 0,0 4 31 0,0-1-809 16</inkml:trace>
  <inkml:trace contextRef="#ctx0" brushRef="#br0" timeOffset="-128142.45">27487 13775 1043 0,'0'0'0'0,"0"0"0"0,10 16 0 0,-10-16-21 0,0 0 21 15,9 14-21-15,2 5 21 0,-11-19-46 16,0 0 46-16,12 29-46 0,6 20 46 0,-18-49 3 15,0 0-3-15,16 52 3 0,-8-6-3 0,-8-46 37 0,0 0-37 16,7 37 37-16,-3-15-37 0,-4-22 68 0,0 0-68 16,2 16 69-16,-2-8-69 0,0-8 82 0,0 0-82 0,0 0 82 15,-6-14-82-15,6 14 68 0,0 0-68 0,-3-29 69 16,3-14-69-16,0 43 53 0,0 0-53 0,3-49 54 16,4 1-54-16,-7 48 44 0,0 0-44 0,11-43 44 15,0 6-44-15,-11 37 32 0,0 0-32 0,12-29 33 16,4 6-33-16,-16 23 23 0,0 0-23 0,16-14 24 15,7 6-24-15,-23 8 18 0,0 0-18 0,33 0 18 16,17 8-18-16,-50-8 14 0,0 0-14 0,49 16 15 16,-7 5-15-16,-42-21 12 0,0 0-12 0,36 36 13 15,-8 30-13-15,-28-66 11 0,0 0-11 0,19 74 11 0,-12-1-11 16,-7-73 5-16,0 0-5 0,-2 61 5 0,-6-16-5 16,8-45 1-16,0 0-1 0,-14 29 2 0,-1-13-2 15,0-1-1335-15</inkml:trace>
  <inkml:trace contextRef="#ctx0" brushRef="#br0" timeOffset="-127642.27">28030 12979 964 0,'0'0'0'0,"0"0"0"16,11-10 0-16,-11 10 5 0,0 0-5 0,7-9 5 15,0 4-5-15,-7 5 26 0,0 0-26 0,7-2 26 16,0 1-26-16,-7 1 63 0,0 0-63 0,10 0 63 0,4 3-63 16,-14-3 63-16,0 0-63 0,18 9 63 0,3 8-63 15,-21-17 60-15,0 0-60 0,18 29 61 16,-11 15-61-16,-7-44 52 0,0 0-52 0,0 41 53 0,-7-6-53 15,7-35 43-15,0 0-43 0,-9 26 44 0,4-9-44 16,5-17 38-16,0 0-38 0,0 12 38 0,3 0-38 16,-3-12 32-16,0 0-32 0,7 5 32 0,9-1-32 15,-16-4 29-15,0 0-29 0,32-4 29 0,28-9-29 16,-60 13 24-16,0 0-24 0,65-19 24 0,-3-2-24 0,-62 21 15 16,0 0-15-16,58-23 15 0,-7 6-15 0,2 0-1341 15</inkml:trace>
  <inkml:trace contextRef="#ctx0" brushRef="#br0" timeOffset="-126874.48">29346 13415 852 0,'0'0'0'0,"0"0"0"0,-5-7 0 0,5 7 29 15,0 0-29-15,-4-5 29 0,4 5-29 0,0 0 97 16,0 0-97-16,-9-8 98 0,-1 9-98 0,10-1 84 0,0 0-84 15,-15 12 84-15,-2 16-84 0,17-28 61 16,0 0-61-16,-21 43 61 0,-2 27-61 0,23-70 43 0,0 0-43 16,-20 69 44-16,8 0-44 0,12-69 37 0,0 0-37 15,-7 69 38-15,3 2-38 0,4-71 26 0,0 0-26 16,4 78 27-16,8 5-27 0,-12-83 20 0,0 0-20 0,14 69 20 16,-5-29-20-16,-9-40 16 0,0 0-16 0,11 26 16 15,3-7-16-15,-14-19 10 0,0 0-10 0,21 12 10 16,9-7-10-16,-30-5 8 0,0 0-8 0,37-5 9 15,7-24-9-15,-44 29 9 0,0 0-9 0,43-49 10 16,-6-18-10-16,-37 67 9 0,0 0-9 0,28-76 10 16,-3 0-10-16,-25 76 14 0,0 0-14 0,8-73 14 15,-22 0-14-15,14 73 17 0,0 0-17 0,-23-71 18 16,-8 4-18-16,31 67 18 0,0 0-18 0,-32-57 18 16,4 12-18-16,28 45 22 0,0 0-22 0,-29-35 22 15,3 11-22-15,26 24 23 0,0 0-23 0,-28-17 23 0,-4 6-23 16,32 11 21-16,0 0-21 0,-30 0 22 0,5 11-22 15,25-11 17-15,0 0-17 0,-16 15 18 0,9 4-18 16,7-19 15-16,0 0-15 0,2 30 15 0,10 13-15 16,-12-43 11-16,0 0-11 0,20 47 11 0,12-6-11 15,-32-41 8-15,0 0-8 0,40 36 9 0,8-8-9 16,-48-28 6-16,0 0-6 0,58 19 7 0,14-7-7 16,-72-12 5-16,0 0-5 0,74 2 5 0,0-16-5 15,-74 14 0-15,0 0 0 0,73-26 1 0,-11-12-1 0,1 2-1528 16</inkml:trace>
  <inkml:trace contextRef="#ctx0" brushRef="#br0" timeOffset="-124642.3">30034 14196 763 0,'0'0'0'0,"0"0"0"0,0 0 0 15,0 0 29-15,0 0-29 0,0 0 30 0,0 0-30 16,0 0 100-16,0 0-100 0,0 0 100 0,0 0-100 0,0 0 83 15,0 0-83-15,0 0 84 0,-23 14-84 0,23-14 54 16,0 0-54-16,-14-4 55 0,5 1-55 0,9 3 37 16,0 0-37-16,-9 0 38 0,-2 0-38 0,11 0 28 15,0 0-28-15,-14 0 29 0,-2 0-29 0,16 0 30 0,0 0-30 16,-17 1 31-16,-3 5-31 0,20-6 23 0,0 0-23 16,-19 10 23-16,5 2-23 0,14-12 23 0,0 0-23 15,-12 12 23-15,1 0-23 0,11-12 21 0,0 0-21 16,-7 11 21-16,3-3-21 0,4-8 19 0,0 0-19 15,-1 13 19-15,1-1-19 0,0-12 14 0,0 0-14 0,3 20 14 16,4 8-14-16,-7-28 10 0,0 0-10 0,7 24 11 16,-1-10-11-16,-6-14 8 0,0 0-8 0,3 9 8 15,-3-9-8-15,0 0 6 0,0 0-6 0,20 5 6 16,13-15-6-16,-33 10 5 0,0 0-5 0,37-18 5 16,-3-1-5-16,-34 19 2 0,0 0-2 0,24-21 2 15,-10-3-2-15,-14 24 2 0,0 0-2 0,7-20 3 16,-7 0-3-16,0 20 2 0,0 0-2 0,0-12 3 15,0 7-3-15,0 5 4 0,0 0-4 0,0 0 5 0,0 0-5 16,0 0 6-16,0 0-6 0,4 7 7 0,3 5-7 16,-7-12 10-16,0 0-10 0,14 26 10 0,7 16-10 15,-21-42 12-15,0 0-12 0,21 38 13 0,-8-19-13 16,-13-19 5-16,0 0-5 0,10 10 5 0,5-3-5 16,-15-7 2-16,0 0-2 0,30-5 2 0,22-18-2 15,1 1-1324-15</inkml:trace>
  <inkml:trace contextRef="#ctx0" brushRef="#br0" timeOffset="-111181.39">25222 16760 427 0,'0'0'0'0,"0"0"0"0,12 20 0 16,-12-20 40-16,0 0-40 0,13 10 40 0,1-10-40 15,-14 0 129-15,0 0-129 0,12 0 129 0,2 2-129 16,-14-2 102-16,0 0-102 0,21 1 102 0,13-2-102 16,-34 1 69-16,0 0-69 0,42-6 70 0,8-2-70 15,-50 8 32-15,0 0-32 0,51-9 33 0,-2 4-33 0,2 0-820 16</inkml:trace>
  <inkml:trace contextRef="#ctx0" brushRef="#br0" timeOffset="-110971.99">25243 17093 785 0,'0'0'0'16,"0"0"0"-16,14 1 0 0,-14-1 21 0,0 0-21 0,18-3 21 15,8-7-21-15,-26 10 47 0,0 0-47 0,35-21 48 16,11-9-48-16,-46 30 18 0,0 0-18 0,55-29 18 15,5 5-18-15,-60 24 0 0,0 0 0 0,55-14 0 16,-9 9 0-16,-1 0-659 0</inkml:trace>
  <inkml:trace contextRef="#ctx0" brushRef="#br0" timeOffset="-109975.52">27213 16331 505 0,'0'0'0'0,"0"0"0"0,0 30 0 16,0-30 7-16,0 0-7 0,0 20 8 0,0-4-8 15,0-16 21-15,0 0-21 0,6 28 22 0,4 20-22 16,-10-48 24-16,0 0-24 0,14 61 24 0,2 13-24 16,-16-74 23-16,0 0-23 0,14 78 23 0,-3-9-23 15,-11-69 22-15,0 0-22 0,5 66 23 0,-10-5-23 16,5-61 18-16,0 0-18 0,-13 52 19 0,-1-14-19 0,14-38 17 16,0 0-17-16,-14 31 18 0,0-7-18 0,14-24 19 15,0 0-19-15,-12 12 19 0,1-19-19 0,11 7 48 16,0 0-48-16,-10-19 49 0,6-10-49 0,4 29 88 15,0 0-88-15,0-35 88 0,2-5-88 0,-2 40 90 16,0 0-90-16,2-40 91 0,1 1-91 0,-3 39 87 0,0 0-87 16,4-40 87-16,-1-2-87 0,-3 42 70 0,0 0-70 15,4-45 71-15,-1-8-71 0,-3 53 55 0,0 0-55 0,4-52 56 16,-1 5-56-16,-3 47 44 0,0 0-44 0,4-41 45 16,-2 8-45-16,-2 33 38 0,0 0-38 0,0-26 39 15,0 8-39-15,0 18 29 0,0 0-29 0,1-13 30 16,3 0-30-16,-4 13 24 0,0 0-24 0,3-6 25 15,-3 6-25-15,0 0 21 0,0 0-21 0,18 3 22 16,12 11-22-16,-30-14 17 0,0 0-17 0,39 22 17 16,9 13-17-16,-48-35 16 0,0 0-16 0,45 47 17 15,-1 17-17-15,-44-64 16 0,0 0-16 0,38 71 16 16,-9-6-16-16,-29-65 15 0,0 0-15 0,23 51 16 16,-8-20-16-16,-15-31 14 0,0 0-14 0,10 22 14 0,1-3-14 15,-11-19 12-15,0 0-12 0,12 16 13 0,0-4-13 16,-12-12 11-16,0 0-11 0,11 10 11 0,-2-3-11 15,-9-7 8-15,0 0-8 0,17 0 9 0,12-7-9 16,-29 7 8-16,0 0-8 0,31-19 9 0,1-14-9 16,-32 33 9-16,0 0-9 0,27-45 10 0,-12-10-10 15,-15 55 9-15,0 0-9 0,6-62 10 0,-6-7-10 0,0 69 9 16,0 0-9-16,-4-65 9 0,-3 17-9 16,7 48 7-16,0 0-7 0,-7-36 8 0,4 8-8 15,3 28 4-15,0 0-4 0,1-21 4 0,6 4-4 0,-7 17 0 16,0 0 0-16,7-10 1 0,1 6-1 0,-8 4-1 0,0 0 1 15,0 0 0-15,8 0 0 0,1 0-1686 0</inkml:trace>
  <inkml:trace contextRef="#ctx0" brushRef="#br0" timeOffset="-109561.43">28058 16850 315 0,'0'0'0'0,"0"7"0"0,-2 11 0 16,2-18 77-16,0 0-77 0,-1 17 77 0,1-7-77 15,0-10 68-15,0 0-68 0,0 0 68 0,8 11-68 16,-8-11 57-16,0 0-57 0,15 1 57 0,9-4-57 16,-24 3 23-16,0 0-23 0,25-7 24 0,-9-2-24 0,-16 9 14 15,0 0-14-15,7-10 14 0,-7-2-14 0,0 12 20 16,0 0-20-16,-5-14 20 0,-8-1-20 0,13 15 28 15,0 0-28-15,-14-13 29 0,0 8-29 0,14 5 53 0,0 0-53 16,-14 0 54-16,2 4-54 0,12-4 87 0,0 0-87 16,-13 5 87-16,3 4-87 0,10-9 67 0,0 0-67 15,-6 15 68-15,5 8-68 0,-1-1-921 0</inkml:trace>
  <inkml:trace contextRef="#ctx0" brushRef="#br0" timeOffset="-108908.43">28739 16304 1099 0,'0'0'0'0,"-2"7"0"0,-1 10 0 0,3-17 9 0,0 0-9 15,-4 24 10-15,1 2-10 0,3-26 42 16,0 0-42-16,-4 36 42 0,-1 15-42 0,5-51 48 0,0 0-48 16,-9 60 49-16,-3 23-49 0,12-83 33 0,0 0-33 15,-20 83 33-15,-8-15-33 0,28-68 21 0,0 0-21 16,-28 57 22-16,5-17-22 0,23-40 8 0,0 0-8 0,-18 29 8 16,6-12-8-16,12-17 1 0,0 0-1 15,-5 7 1-15,5-7-1 0,0 0 0 0,0 0 0 0,8-14 0 16,1-12 0-16,-9 26 0 0,0 0 0 0,13-34 0 15,3-8 0-15,-16 42 1 0,0 0-1 0,19-55 1 16,2-19-1-16,-21 74 16 0,0 0-16 0,19-78 17 16,-4 12-17-16,-15 66 40 0,0 0-40 0,12-54 41 15,-3 6-41-15,-9 48 56 0,0 0-56 0,7-40 57 16,2 16-57-16,-9 24 55 0,0 0-55 0,8-14 56 16,1 9-56-16,-9 5 56 0,0 0-56 0,9-2 56 15,0 4-56-15,-9-2 42 0,0 0-42 0,18 8 42 0,13 13-42 16,-31-21 40-16,0 0-40 0,37 31 41 0,2 11-41 15,-39-42 40-15,0 0-40 0,35 59 40 0,-1 29-40 16,-34-88 30-16,0 0-30 0,26 92 31 0,-4-16-31 16,-22-76 25-16,0 0-25 0,15 67 26 0,-4-10-26 15,-11-57 5-15,0 0-5 0,5 44 5 0,-1-15-5 16,-4-29-2-16,0 0 2 0,2 23-1 0,3-6 1 16,0 2-1622-16</inkml:trace>
  <inkml:trace contextRef="#ctx0" brushRef="#br0" timeOffset="-108717.53">28746 16754 1166 0,'0'0'0'16,"0"0"0"-16,4 6 0 0,-4-6 1 0,0 0-1 15,7 4 1-15,7-6-1 0,-14 2 0 0,0 0 0 0,23-2 1 16,8 2-1-16,-31 0 10 0,0 0-10 0,43 2 10 15,11 0-10-15,-54-2 12 0,0 0-12 16,55-4 12-16,0-11-12 0,0-1-850 0</inkml:trace>
  <inkml:trace contextRef="#ctx0" brushRef="#br0" timeOffset="-108258.95">26785 15918 1065 0,'0'0'0'16,"0"0"0"-16,-23 7 0 0,23-7 8 0,0 0-8 0,-23 8 9 15,-2 4-9-15,25-12 14 0,0 0-14 0,-28 28 15 16,3 17-15-16,25-45 32 0,0 0-32 0,-23 73 32 15,0 32-32-15,23-105 24 0,0 0-24 16,-23 128 25-16,-1 19-25 0,24-147 19 0,0 0-19 0,-21 160 20 16,8 14-20-16,13-174 16 0,0 0-16 0,7 177 17 15,25-9-17-15,-32-168 4 0,0 0-4 0,63 150 4 16,40-15-4-16,-103-135 0 0,0 0 0 0,130 104 0 16,27-36 0-16,-157-68-2 0,0 0 2 0,180 41-2 15,34-17 2-15,1 1-915 0</inkml:trace>
  <inkml:trace contextRef="#ctx0" brushRef="#br0" timeOffset="-107857.7">29245 15828 1244 0,'0'0'0'16,"0"0"0"-16,18 0 0 0,-18 0-1 0,0 0 1 15,12 0-1-15,-3 0 1 0,-9 0 0 0,0 0 0 0,21 8 0 16,23 15 0-16,-44-23 2 0,0 0-2 0,55 34 3 16,7 18-3-16,-62-52 27 0,0 0-27 0,60 83 27 15,3 52-27-15,-63-135 51 0,0 0-51 0,50 160 51 16,-22 27-51-16,-28-187 46 0,0 0-46 0,2 202 46 0,-31 2-46 15,1 0-1062-15</inkml:trace>
  <inkml:trace contextRef="#ctx0" brushRef="#br0" timeOffset="-107192.18">29909 15447 1278 0,'0'0'0'0,"0"0"0"0,0 0 0 16,0 0 10-16,0 0-10 0,28 10 10 0,-18-10-10 15,-10 0 63-15,0 0-63 0,20 2 64 0,19 3-64 16,-39-5 70-16,0 0-70 0,38 7 70 0,-11 0-70 0,-27-7 41 15,0 0-41-15,19 11 41 0,1 2-41 0,-20-13 49 16,0 0-49-16,17 21 50 0,-3 12-50 0,-14-33 48 16,0 0-48-16,4 33 49 0,-15 3-49 0,11-36 38 0,0 0-38 15,-23 40 39-15,-10 2-39 0,33-42 30 0,0 0-30 16,-37 43 31-16,2-12-31 0,35-31 20 0,0 0-20 16,-27 26 20-16,16-10-20 0,11-16 18 0,0 0-18 15,15 12 18-15,29-7-18 0,-44-5 16 0,0 0-16 16,60-4 17-16,16-9-17 0,-76 13 14 0,0 0-14 0,95-28 14 15,25-9-14-15,-120 37 11 0,0 0-11 0,139-32 11 16,16 0-11-16,-155 32 3 0,0 0-3 0,166-34 4 16,3-9-4-16,-1-4-1551 0</inkml:trace>
</inkml:ink>
</file>

<file path=ppt/ink/ink4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09T06:24:19.810"/>
    </inkml:context>
    <inkml:brush xml:id="br0">
      <inkml:brushProperty name="width" value="0.05292" units="cm"/>
      <inkml:brushProperty name="height" value="0.05292" units="cm"/>
      <inkml:brushProperty name="color" value="#FF0000"/>
    </inkml:brush>
  </inkml:definitions>
  <inkml:trace contextRef="#ctx0" brushRef="#br0">1690 1258 1097 0,'0'0'0'0,"0"0"82"15,0 0-82-15,-44 35 82 0,7-15-82 0,37-20 79 16,0 0-79-16,-36 16 79 0,8-7-79 0,28-9 52 16,0 0-52-16,-26 8 53 0,3 1-53 0,23-9 36 0,0 0-36 15,-23 7 37-15,2-2-37 0,21-5 28 0,0 0-28 16,-18 4 28-16,4-8-28 0,14 4 21 0,0 0-21 16,-9-2 21-16,0-1-21 0,9 3 16 0,0 0-16 15,0 0 17-15,-9-9-17 0,9 9 13 16,0 0-13-16,0-12 14 0,4-10-14 0,-4 22 13 0,0 0-13 15,4-33 14-15,1-7-14 0,-5 40 12 0,0 0-12 0,9-48 13 16,3-18-13-16,-12 66 13 0,0 0-13 0,11-64 13 16,-3 10-13-16,-8 54 12 0,0 0-12 0,13-47 12 15,1 9-12-15,-14 38 12 0,0 0-12 0,10-27 13 16,-1 6-13-16,-9 21 13 0,0 0-13 0,4-19 14 16,-4 3-14-16,0 16 12 0,0 0-12 0,0-14 13 15,5 7-13-15,-5 7 11 0,0 0-11 0,0-8 12 16,0 8-12-16,0 0 10 0,0 0-10 0,9-7 11 15,-9 7-11-15,0 0 8 0,0 0-8 0,12 12 8 16,-1 7-8-16,-11-19 6 0,0 0-6 0,12 28 7 0,2 10-7 16,-14-38 6-16,0 0-6 0,14 55 7 0,4 27-7 15,-18-82 5-15,0 0-5 0,21 79 6 0,2-1-6 16,-23-78 4-16,0 0-4 0,23 73 5 0,-5-13-5 16,-18-60 4-16,0 0-4 0,10 57 4 0,-1 4-4 15,-9-61 3-15,0 0-3 0,9 64 3 0,0 0-3 16,-9-64 2-16,0 0-2 0,5 57 3 0,-1-17-3 15,-4-40 3-15,0 0-3 0,0 29 3 0,-4-10-3 0,4-19 3 16,0 0-3-16,-5 12 3 0,-4-3-3 0,9-9 3 16,0 0-3-16,-19 5 4 0,-13-1-4 15,32-4 4-15,0 0-4 0,-39 3 4 0,-3 2-4 0,42-5 4 0,0 0-4 16,-39 7 5-16,12-3-5 0,27-4 6 0,0 0-6 16,-24 0 7-16,-8 2-7 0,32-2 1 0,0 0-1 15,-32 3 2-15,7 0-2 0,25-3 0 0,0 0 0 16,-14-3 0-16,9-2 0 0,-4 1-1524 0</inkml:trace>
  <inkml:trace contextRef="#ctx0" brushRef="#br0" timeOffset="669.02">1921 1346 852 0,'0'0'0'0,"3"7"0"15,6 7 0-15,-9-14 37 0,0 0-37 0,6 19 38 16,2-2-38-16,-8-17 67 0,0 0-67 0,6 25 67 16,2 2-67-16,-8-27 63 0,0 0-63 0,6 33 63 15,1-2-63-15,-7-31 47 0,0 0-47 0,2 28 48 16,-2-11-48-16,0-17 39 0,0 0-39 0,0 9 39 15,0-9-39-15,0 0 32 0,0 0-32 0,0 0 33 16,0 0-33-16,0 0 32 0,0 0-32 0,-6-12 32 16,3-14-32-16,3 26 34 0,0 0-34 0,0-40 35 0,3 0-35 15,-3 40 36-15,0 0-36 0,6-39 37 0,2 9-37 16,-8 30 35-16,0 0-35 0,18-24 35 0,3 8-35 16,-21 16 31-16,0 0-31 0,28-8 32 0,8 8-32 15,-36 0 21-15,0 0-21 0,37 8 22 0,-2 13-22 16,-35-21 16-16,0 0-16 0,28 28 17 0,-1 8-17 15,-27-36 12-15,0 0-12 0,14 49 12 0,-5 11-12 16,-9-60 4-16,0 0-4 0,3 52 4 0,-3-7-4 0,0-45 0 16,0 0 0-16,5 24 0 0,1-15 0 0,3-2-1344 15</inkml:trace>
  <inkml:trace contextRef="#ctx0" brushRef="#br0" timeOffset="916.38">2385 883 1253 0,'2'10'0'0,"-2"-10"44"0,0 0-44 0,17 48 45 15,1 30-45-15,-18-78 23 0,0 0-23 0,17 82 23 16,6 2-23-16,-23-84 8 0,0 0-8 0,18 85 8 15,-4-9-8-15,-14-76 4 0,0 0-4 0,9 77 4 16,-6-8-4-16,-3-69 1 0,0 0-1 0,6 55 2 16,11-19-2-16,-2-3-1002 0</inkml:trace>
  <inkml:trace contextRef="#ctx0" brushRef="#br0" timeOffset="1266.27">2378 1459 908 0,'0'0'0'0,"0"0"0"0,7 3 0 16,-7-3 7-16,0 0-7 0,14 0 7 0,9-7-7 0,-23 7 16 15,0 0-16-15,32-8 16 0,17-11-16 0,-49 19 22 16,0 0-22-16,49-21 23 0,10 0-23 0,-59 21 40 16,0 0-40-16,54-19 41 0,-8-2-41 0,-46 21 32 15,0 0-32-15,35-20 33 0,-8-1-33 0,-27 21 33 0,0 0-33 16,19-24 34-16,-10 1-34 0,-9 23 28 0,0 0-28 15,5-17 28-15,-5 8-28 0,0 9 25 0,0 0-25 16,-1-7 26-16,1 7-26 0,0 0 32 0,0 0-32 0,-18-5 33 16,-3 7-33-16,21-2 36 0,0 0-36 0,-20 12 36 15,6 12-36-15,14-24 38 0,0 0-38 0,-9 31 38 16,2 2-38-16,7-33 36 0,0 0-36 0,4 40 36 16,5 5-36-16,-9-45 31 0,0 0-31 0,14 45 32 15,3 2-32-15,-17-47 26 0,0 0-26 0,23 36 26 16,4-12-26-16,-27-24 20 0,0 0-20 0,32 18 20 15,-1-3-20-15,-31-15 14 0,0 0-14 0,37 0 15 16,2-19-15-16,2-2-1281 0</inkml:trace>
  <inkml:trace contextRef="#ctx0" brushRef="#br0" timeOffset="1849.54">2946 1198 839 0,'26'19'0'0,"-26"-19"86"0,0 0-86 0,55 45 86 0,-6 0-86 16,-49-45 70-16,0 0-70 0,36 46 71 0,-14 3-71 16,-22-49 39-16,0 0-39 0,11 41 39 0,-11-8-39 15,0-33 37-15,0 0-37 0,-2 24 37 0,-7-11-37 16,9-13 43-16,0 0-43 0,-8 6 43 0,8-6-43 15,0 0 38-15,0 0-38 0,-13-12 39 0,8-7-39 16,5 19 33-16,0 0-33 0,-9-29 34 0,6-14-34 16,3 43 38-16,0 0-38 0,0-45 39 0,3 0-39 15,-3 45 39-15,0 0-39 0,9-37 40 0,5 4-40 0,-14 33 36 16,0 0-36-16,12-27 37 0,6 2-37 0,-18 25 29 16,0 0-29-16,23-24 29 0,18 5-29 0,-4 2-1306 0</inkml:trace>
  <inkml:trace contextRef="#ctx0" brushRef="#br0" timeOffset="2234.8">3388 1294 1289 0,'4'7'0'0,"-4"-7"44"0,0 0-44 0,23 33 45 16,-5-5-45-16,-18-28 81 0,0 0-81 0,8 24 81 16,-6 0-81-16,-2-24 57 0,0 0-57 0,4 21 58 15,-4-12-58-15,0-9 50 0,0 0-50 0,0 0 51 16,3 7-51-16,-3-7 47 0,0 0-47 0,0 0 47 16,2-12-47-16,-2 12 40 0,0 0-40 0,3-16 41 0,-3-5-41 15,0 21 34-15,0 0-34 0,6-24 34 0,-3-7-34 16,-3 31 30-16,0 0-30 0,6-30 30 0,6-6-30 15,-12 36 24-15,0 0-24 0,19-31 25 0,2 7-25 16,-21 24 24-16,0 0-24 0,25-9 24 0,5 6-24 16,-30 3 21-16,0 0-21 0,27 12 22 0,1 15-22 15,-28-27 10-15,0 0-10 0,17 33 10 0,-6 2-10 0,-11-35 6 16,0 0-6-16,4 33 6 0,-4 12-6 16,0-45 3-16,0 0-3 0,-4 45 4 0,11 3-4 0,-7-48 1 15,0 0-1-15,14 37 1 0,9-30-1 0,4-2-1620 0</inkml:trace>
  <inkml:trace contextRef="#ctx0" brushRef="#br0" timeOffset="2768.18">3854 1301 1561 0,'0'0'0'0,"0"0"48"0,0 0-48 0,-28 25 49 16,5-5-49-16,23-20 28 0,0 0-28 0,-14 21 29 16,7-9-29-16,7-12 20 0,0 0-20 0,0 12 21 15,3-5-21-15,-3-7 16 0,0 0-16 0,0 0 16 16,14 5-16-16,-14-5 15 0,0 0-15 0,9-1 16 16,4-10-16-16,-13 11 12 0,0 0-12 0,8-12 12 0,1-5-12 15,-9 17 11-15,0 0-11 0,6-16 11 0,-1 4-11 16,-5 12 10-16,0 0-10 0,3-8 10 0,11 1-10 15,-14 7 11-15,0 0-11 0,18 0 11 0,0 7-11 16,-18-7 10-16,0 0-10 0,24 17 11 0,6 7-11 16,-30-24 11-16,0 0-11 0,34 31 12 0,5-1-12 15,-39-30 8-15,0 0-8 0,37 27 8 0,-11-11-8 0,-26-16 7 16,0 0-7-16,20 5 8 0,-3-19-8 0,-17 14 7 16,0 0-7-16,14-27 8 0,-1-6-8 0,-13 33 8 15,0 0-8-15,9-37 9 0,-6 3-9 0,-3 34 10 0,0 0-10 16,0-54 11-16,-3-25-11 0,3 79 12 0,0 0-12 15,-6-90 12-15,-3 8-12 0,9 82 15 0,0 0-15 16,-8-67 15-16,2 25-15 0,6 42 20 0,0 0-20 16,-7-31 20-16,2 14-20 0,5 17 19 0,0 0-19 15,-5-7 20-15,5 7-20 0,0 0 17 0,0 0-17 16,-9 12 17-16,9 21-17 0,0-33 14 0,0 0-14 0,0 55 15 16,9 21-15-16,-9-76 14 0,0 0-14 0,14 85 15 15,3-4-15-15,-17-81 11 0,0 0-11 0,18 82 11 16,-4-6-11-16,-14-76 7 0,0 0-7 0,18 78 7 15,1-5-7-15,-19-73 5 0,0 0-5 0,23 51 6 16,4-30-6-16,-4 0-1671 0</inkml:trace>
  <inkml:trace contextRef="#ctx0" brushRef="#br0" timeOffset="3851.89">5235 1116 1037 0,'0'-17'0'0,"0"17"138"0,0 0-138 0,-5-31 138 16,-4-2-138-16,9 33 98 0,0 0-98 15,-9-24 99-15,4 5-99 0,5 19 66 0,0 0-66 16,-9-18 67-16,-5 6-67 0,14 12 45 0,0 0-45 0,-18-12 46 15,-4 3-46-15,22 9 33 0,0 0-33 0,-27 2 33 16,-8 14-33-16,35-16 21 0,0 0-21 0,-32 33 21 16,6 22-21-16,26-55 16 0,0 0-16 0,-15 54 17 15,7-2-17-15,8-52 11 0,0 0-11 0,0 48 12 16,5-8-12-16,-5-40 7 0,0 0-7 0,12 29 7 16,6-5-7-16,-18-24 4 0,0 0-4 0,19 13 5 15,8-13-5-15,-27 0 1 0,0 0-1 0,30-9 1 0,3-19-1 16,-33 28 0-16,0 0 0 0,36-41 0 0,4-20 0 15,-40 61-1-15,0 0 1 0,32-60-1 0,-9 4 1 16,-23 56-1-16,0 0 1 0,17-41-1 0,-8 16 1 16,-9 25-1-16,0 0 1 0,6-15 0 0,-6 15 0 15,0 0-1-15,0 0 1 0,3 24 0 0,-6 33 0 16,3-57 0-16,0 0 0 0,-2 71 0 0,-2 4 0 16,4-75 0-16,0 0 0 0,0 76 1 0,4 5-1 0,-4-81 1 15,0 0-1-15,5 88 2 0,4 13-2 0,-9-101 3 16,0 0-3-16,9 90 3 0,1-18-3 0,-10-72 6 15,0 0-6-15,13 56 7 0,1-20-7 0,-14-36 6 16,0 0-6-16,12 24 7 0,4-12-7 0,-16-12 8 0,0 0-8 16,18-3 8-16,3-9-8 0,-21 12 10 0,0 0-10 15,23-21 10-15,0-10-10 0,-23 31 13 0,0 0-13 16,17-45 14-16,-3-12-14 0,-14 57 11 0,0 0-11 16,13-59 11-16,1 5-11 0,-14 54 9 0,0 0-9 0,17-52 9 15,6 4-9-15,0 3-1482 0</inkml:trace>
  <inkml:trace contextRef="#ctx0" brushRef="#br0" timeOffset="4248.6">5551 967 1248 0,'0'19'0'16,"0"-19"76"-16,0 0-76 0,5 66 76 0,2 10-76 16,-7-76 37-16,0 0-37 0,11 70 38 0,-2-15-38 15,-9-55 11-15,0 0-11 0,17 40 12 0,10-14-12 16,-27-26 12-16,0 0-12 0,32 15 13 0,1-11-13 16,-33-4 17-16,0 0-17 0,35-4 18 0,-5-8-18 15,-30 12 22-15,0 0-22 0,20-15 23 0,-3-6-23 0,-17 21 22 16,0 0-22-16,14-33 22 0,-5-19-22 0,-9 52 28 15,0 0-28-15,9-64 28 0,-5 2-28 0,-4 62 38 16,0 0-38-16,5-56 39 0,0 20-39 0,-5 36 37 0,0 0-37 16,4-24 37-16,-4 15-37 0,0 9 33 0,0 0-33 15,0 9 33-15,5 22-33 0,-5-31 29 0,0 0-29 16,5 48 30-16,8 22-30 0,-13-70 22 0,0 0-22 16,10 76 23-16,3-11-23 0,-13-65 17 0,0 0-17 15,14 58 18-15,-2-7-18 0,-12-51 12 0,0 0-12 0,18 52 13 16,1-3-13-16,4-1-1503 0</inkml:trace>
  <inkml:trace contextRef="#ctx0" brushRef="#br0" timeOffset="5132.6">6251 1059 859 0,'-5'-3'0'0,"5"3"36"0,0 0-36 0,-35-6 37 15,-8 6-37-15,43 0 41 0,0 0-41 0,-35 21 41 16,17 28-41-16,18-49 36 0,0 0-36 15,-8 52 36-15,8-2-36 0,0-50 32 0,0 0-32 0,3 40 32 16,11-9-32-16,-14-31 35 0,0 0-35 0,18 26 35 16,5-7-35-16,-23-19 34 0,0 0-34 0,26 12 34 15,-1-12-34-15,-25 0 28 0,0 0-28 0,21-7 28 16,2-5-28-16,-23 12 29 0,0 0-29 0,18-18 29 16,-4-6-29-16,-14 24 32 0,0 0-32 0,9-27 33 15,-6-13-33-15,-3 40 41 0,0 0-41 0,-3-45 42 16,-1-12-42-16,4 57 38 0,0 0-38 0,0-44 39 15,0 24-39-15,0 20 33 0,0 0-33 0,0 0 34 0,12 31-34 16,-12-31 27-16,0 0-27 0,13 33 28 0,1 3-28 16,-14-36 23-16,0 0-23 0,10 33 23 0,8-2-23 15,-18-31 16-15,0 0-16 0,14 26 16 0,2-10-16 16,-16-16 13-16,0 0-13 0,11 12 14 0,-2-5-14 16,-9-7 8-16,0 0-8 0,8-4 9 0,1-3-9 15,-9 7 7-15,0 0-7 0,14-17 8 0,0-11-8 0,-14 28 8 16,0 0-8-16,14-41 9 0,-1-15-9 15,-13 56 8-15,0 0-8 0,12-53 9 0,-3 16-9 0,-9 37 12 16,0 0-12-16,5-24 12 0,4 12-12 0,-9 12 15 16,0 0-15-16,14 2 16 0,-1 20-16 0,-13-22 16 0,0 0-16 15,15 33 16-15,7 16-16 0,-22-49 16 0,0 0-16 16,17 51 17-16,-6-2-17 0,-11-49 16 0,0 0-16 16,9 38 17-16,-4-10-17 0,-5-28 16 0,0 0-16 15,3 20 16-15,1-7-16 0,-4-13 16 0,0 0-16 16,0 0 16-16,0 0-16 0,0 0 14 0,0 0-14 0,9-6 14 15,0-6-14-15,-9 12 14 0,0 0-14 0,10-24 15 16,-1-16-15-16,-9 40 14 0,0 0-14 0,9-52 15 16,3-8-15-16,-12 60 17 0,0 0-17 0,14-50 17 15,4 13-17-15,-18 37 15 0,0 0-15 0,19-22 16 16,3 20-16-16,-22 2 11 0,0 0-11 0,22 17 12 16,1 23-12-16,-23-40 6 0,0 0-6 0,18 45 6 15,-4 4-6-15,-14-49 2 0,0 0-2 0,11 39 2 16,-4-6-2-16,-7-33 0 0,0 0 0 0,10 21 1 15,8-14-1-15,0 2-1686 0</inkml:trace>
  <inkml:trace contextRef="#ctx0" brushRef="#br0" timeOffset="5716.56">6918 647 1310 0,'7'9'0'0,"-7"-9"61"16,0 0-61-16,21 48 61 0,2 9-61 0,-23-57 41 0,0 0-41 15,18 61 42-15,-6-2-42 0,-12-59 36 16,0 0-36-16,11 69 36 0,1 16-36 0,-12-85 34 0,0 0-34 16,11 85 34-16,-3-16-34 0,-8-69 30 0,0 0-30 15,4 52 30-15,-2-19-30 0,-2-33 26 0,0 0-26 16,3 19 26-16,1-7-26 0,-4-12 14 0,0 0-14 15,0 5 14-15,0-5-14 0,0 0 6 0,0 0-6 16,-9-3 6-16,-3-6-6 0,12 9 1 0,0 0-1 0,-18-24 2 16,-1-18-2-16,19 42 2 0,0 0-2 0,-15-43 2 15,17 10-2-15,-2 33 3 0,0 0-3 0,18-33 3 16,14 2-3-16,-32 31 6 0,0 0-6 0,40-29 6 16,-1 10-6-16,-39 19 8 0,0 0-8 0,37-13 9 15,-5 5-9-15,-32 8 9 0,0 0-9 0,26-4 10 16,-1 8-10-16,-25-4 9 0,0 0-9 0,21 17 10 15,-9 23-10-15,-12-40 9 0,0 0-9 0,11 43 9 0,-7 2-9 16,-4-45 8-16,0 0-8 0,1 36 9 0,6-6-9 16,-7-30 10-16,0 0-10 0,9 22 10 0,2-8-10 15,-11-14 13-15,0 0-13 0,12 12 14 0,2-12-14 16,-14 0 16-16,0 0-16 0,18-8 17 0,0-13-17 16,-18 21 19-16,0 0-19 0,19-40 19 0,2-14-19 15,-21 54 16-15,0 0-16 0,16-58 17 0,0 13-17 16,-16 45 14-16,0 0-14 0,9-37 15 0,-2 13-15 15,-7 24 11-15,0 0-11 0,7-12 11 0,3 8-11 0,-10 4 8 16,0 0-8-16,13 23 9 0,-4 31-9 0,-9-54 7 16,0 0-7-16,5 60 8 0,4-3-8 0,-9-57 7 15,0 0-7-15,8 52 8 0,1-12-8 0,-9-40 7 0,0 0-7 16,9 36 8-16,-7-11-8 0,-2-25 7 0,0 0-7 16,3 17 8-16,1-5-8 0,1-2-1591 0</inkml:trace>
  <inkml:trace contextRef="#ctx0" brushRef="#br0" timeOffset="6167.54">7692 1196 1676 0,'7'17'0'0,"-7"-17"84"0,0 0-84 0,11 52 84 15,-6-16-84-15,-5-36 39 0,0 0-39 0,4 25 40 16,-1-8-40-16,-3-17 38 0,0 0-38 0,6 3 38 0,2-6-38 16,-8 3 31-16,0 0-31 0,13-12 32 0,1-21-32 15,-14 33 28-15,0 0-28 0,14-45 29 0,-2-24-29 16,-12 69 25-16,0 0-25 0,11-64 26 0,-2 24-26 16,-9 40 22-16,0 0-22 0,14-24 22 0,3 18-22 15,-17 6 17-15,0 0-17 0,15 13 18 0,0 19-18 16,-15-32 9-16,0 0-9 0,16 33 10 0,-3 4-10 15,-13-37 7-15,0 0-7 0,14 33 7 0,-2-6-7 16,-12-27 4-16,0 0-4 0,9 19 4 0,-4-7-4 0,-5-12 2 16,0 0-2-16,4 9 3 0,-4-9-3 0,0 0 0 15,0 0 0-15,16 0 1 0,0-3-1 0,-16 3 0 16,0 0 0-16,19-13 0 0,2-11 0 0,-21 24 0 16,0 0 0-16,20-24 0 0,1 0 0 0,-21 24-1 0,0 0 1 15,19-18 0-15,0 6 0 0,-19 12-1 0,0 0 1 16,18 2-1-16,-2 29 1 0,-16-31-1 0,0 0 1 15,11 37-1-15,-3-5 1 0,-8-32-2 0,0 0 2 16,4 33-1-16,-4-5 1 0,0-28-2 0,0 0 2 0,2 21-2 16,7-9 2-16,-1-2-1653 0</inkml:trace>
  <inkml:trace contextRef="#ctx0" brushRef="#br0" timeOffset="7433.02">8726 1210 1201 0,'0'0'0'0,"0"0"137"0,0 0-137 0,21-42 137 16,2-22-137-16,-23 64 95 0,0 0-95 0,14-60 96 16,-10 15-96-16,-4 45 56 0,0 0-56 0,-4-32 57 15,-1 12-57-15,5 20 37 0,0 0-37 0,-14-18 37 16,-4 8-37-16,18 10 31 0,0 0-31 0,-23 0 31 15,-3 16-31-15,26-16 25 0,0 0-25 0,-23 31 25 16,9 19-25-16,14-50 19 0,0 0-19 0,-2 59 19 16,11-6-19-16,-9-53 13 0,0 0-13 0,24 49 14 15,8-4-14-15,-32-45 10 0,0 0-10 0,41 31 10 0,5-14-10 16,-46-17 6-16,0 0-6 0,45 0 7 0,-4-17-7 16,-41 17 4-16,0 0-4 0,37-40 4 0,-7-26-4 15,-30 66 3-15,0 0-3 0,27-76 3 0,-8 4-3 16,-19 72 8-16,0 0-8 0,18-70 9 0,-6 3-9 15,-12 67 15-15,0 0-15 0,7-66 15 0,-3-5-15 16,-4 71 17-16,0 0-17 0,-4-57 17 0,2 21-17 0,2 36 20 16,0 0-20-16,0-21 20 0,0 9-20 0,0 12 19 15,0 0-19-15,0 0 20 0,-9-4-20 0,9 4 16 16,0 0-16-16,-8 16 16 0,2 24-16 0,6-40 12 16,0 0-12-16,-3 53 12 0,6 8-12 0,-3-61 9 0,0 0-9 15,6 85 10-15,4 32-10 0,-10-117 7 0,0 0-7 16,16 132 7-16,2-11-7 0,-18-121 2 0,0 0-2 15,23 118 3-15,1-6-3 0,-24-112 2 16,0 0-2-16,27 102 2 0,-1-29-2 0,-26-73 2 0,0 0-2 16,23 57 2-16,0-17-2 0,-23-40 0 0,0 0 0 0,23 17 0 15,-2-19 0-15,-21 2 0 0,0 0 0 0,14-22 0 16,-5-20 0-16,-9 42 0 0,0 0 0 0,-5-55 0 16,-13-7 0-16,18 62 0 0,0 0 0 0,-23-61 0 15,0 9 0-15,23 52 0 0,0 0 0 0,-21-40 0 16,4 15 0-16,17 25 1 0,0 0-1 0,-11-16 1 15,-1 7-1-15,12 9 3 0,0 0-3 0,-6-7 4 16,6 7-4-16,0 0 5 0,0 0-5 0,-9-3 5 16,9 3-5-16,0 0 5 0,0 0-5 0,15 0 5 15,6 0-5-15,-21 0 3 0,0 0-3 0,32-12 4 0,-1-12-4 16,-31 24 2-16,0 0-2 0,32-42 3 0,-6-25-3 16,-26 67 2-16,0 0-2 0,23-82 2 0,-9-3-2 15,-14 85 4-15,0 0-4 0,6-84 5 0,-6 2-5 16,0 82 7-16,0 0-7 0,-2-76 7 0,2 3-7 15,0 73 7-15,0 0-7 0,2-57 8 0,-2 24-8 16,0 33 8-16,0 0-8 0,0-19 8 0,0 7-8 16,0 12 7-16,0 0-7 0,0 0 7 0,9 7-7 0,-9-7 5 15,0 0-5-15,5 24 6 0,2 25-6 0,-7-49 2 16,0 0-2-16,14 60 3 0,4 13-3 0,-18-73 1 16,0 0-1-16,23 90 2 0,3 35-2 0,-26-125 0 15,0 0 0-15,23 130 1 0,-5-18-1 0,-18-112 0 0,0 0 0 16,19 97 0-16,-1-16 0 0,-18-81-1 0,0 0 1 15,17 64 0-15,1-27 0 0,-18-37-3 0,0 0 3 16,23 8-3-16,-4-23 3 0,-19 15-6 0,0 0 6 16,18-33-6-16,-6-16 6 0,-12 49-7 0,0 0 7 0,6-45-7 15,-12 13 7-15,6 32-8 0,0 0 8 0,-16-40-8 16,-8-16 8-16,24 56-8 0,0 0 8 0,-25-53-8 16,9 16 8-16,16 37-7 0,0 0 7 0,-23-19-6 15,-3 19 6-15,26 0-6 0,0 0 6 0,-27 12-5 16,4 7 5-16,23-19-5 0,0 0 5 0,-12 25-4 15,16-5 4-15,-4-20-5 0,0 0 5 0,17 13-4 16,15-17 4-16,-32 4-5 0,0 0 5 0,37-12-5 16,9-9 5-16,-46 21-6 0,0 0 6 0,56-33-5 0,8-19 5 15,3 1-1698-15</inkml:trace>
  <inkml:trace contextRef="#ctx0" brushRef="#br0" timeOffset="7797.12">9828 978 904 0,'9'41'0'0,"-9"-41"111"0,0 0-111 0,16 80 112 16,-14-7-112-16,-2-73 73 0,0 0-73 0,0 62 74 16,-2-19-74-16,2-43 3 0,0 0-3 0,0 28 3 15,5-20-3-15,-3 5-900 0</inkml:trace>
  <inkml:trace contextRef="#ctx0" brushRef="#br0" timeOffset="7931.53">9791 692 976 0,'0'0'0'16,"0"0"21"-16,0 0-21 0,-3 16 22 0,3-1-22 15,0-15 1-15,0 0-1 0,9 21 1 0,12-4-1 0,2 2-706 16</inkml:trace>
  <inkml:trace contextRef="#ctx0" brushRef="#br0" timeOffset="8334.14">10266 865 1305 0,'0'0'0'0,"0"0"24"0,0 0-24 0,-41-12 24 15,4 12-24-15,37 0 34 0,0 0-34 0,-26 12 34 16,6 16-34-16,20-28 37 0,0 0-37 0,-8 42 37 15,4 2-37-15,4-44 51 0,0 0-51 0,12 56 51 16,11 1-51-16,-23-57 52 0,0 0-52 0,29 52 52 16,6-12-52-16,-35-40 48 0,0 0-48 0,40 29 49 15,1-17-49-15,-41-12 38 0,0 0-38 0,37 0 39 16,-2-8-39-16,-35 8 32 0,0 0-32 0,32-25 33 16,0-20-33-16,-32 45 31 0,0 0-31 0,23-52 32 15,-2-3-32-15,-21 55 28 0,0 0-28 0,14-45 29 0,-5 12-29 16,-9 33 24-16,0 0-24 0,2-21 24 0,1 9-24 15,-3 12 21-15,0 0-21 0,0 0 22 0,0 0-22 16,0 0 17-16,0 0-17 0,0 18 18 0,0 14-18 16,0-32 12-16,0 0-12 0,0 47 13 0,4 14-13 0,-4-61 8 15,0 0-8-15,1 53 8 0,3-13-8 0,-4-40 5 16,0 0-5-16,9 24 5 0,0-24-5 0,1 4-1618 16</inkml:trace>
  <inkml:trace contextRef="#ctx0" brushRef="#br0" timeOffset="8487.03">10550 659 1750 0,'0'0'0'0,"0"0"69"0,0 0-69 16,-28-7 69-16,-2 7-69 0,30 0 32 0,0 0-32 16,-20 11 32-16,13 6-32 0,7-17-1 0,0 0 1 0,11 19-1 15,17-7 1-15,-28-12-29 0,0 0 29 0,35 5-28 16,11-8 28-16,0 1-1360 0</inkml:trace>
  <inkml:trace contextRef="#ctx0" brushRef="#br0" timeOffset="9134.16">10643 1116 1196 0,'6'-5'0'0,"-6"5"47"0,0 0-47 16,31-40 47-16,1-8-47 0,-32 48 26 15,0 0-26-15,23-40 26 0,-2 11-26 0,-21 29 58 0,0 0-58 16,14-25 58-16,-5 1-58 0,-9 24 64 0,0 0-64 16,5-19 64-16,-5 10-64 0,0 9 59 0,0 0-59 15,0-8 59-15,-8 4-59 0,8 4 49 0,0 0-49 16,-13 9 49-16,-6 10-49 0,19-19 38 0,0 0-38 0,-20 38 39 16,13 23-39-16,7-61 29 0,0 0-29 0,4 67 29 15,10-6-29-15,-14-61 21 0,0 0-21 0,21 52 22 16,4-14-22-16,-25-38 13 0,0 0-13 0,23 22 13 15,-2-17-13-15,-21-5 8 0,0 0-8 0,18-5 8 16,-1-7-8-16,-17 12 4 0,0 0-4 0,16-35 5 16,0-22-5-16,-16 57 4 0,0 0-4 0,14-60 5 15,0-1-5-15,-14 61 3 0,0 0-3 0,14-48 4 16,-1 18-4-16,-13 30 5 0,0 0-5 0,9-15 5 16,1 3-5-16,-10 12 8 0,0 0-8 0,12 3 9 15,3 18-9-15,-15-21 9 0,0 0-9 0,14 28 9 0,2 8-9 16,-16-36 6-16,0 0-6 0,14 41 7 0,-4-4-7 15,-10-37 5-15,0 0-5 0,16 31 6 0,0-5-6 16,-16-26 4-16,0 0-4 0,18 19 4 0,-3-16-4 16,-15-3 4-16,0 0-4 0,20-15 5 0,3-18-5 15,-23 33 5-15,0 0-5 0,26-47 5 0,1 2-5 16,-27 45 4-16,0 0-4 0,24-41 4 0,-8 13-4 16,-16 28 5-16,0 0-5 0,16-16 5 0,0 16-5 15,-16 0 5-15,0 0-5 0,16 4 5 0,-4 8-5 0,-12-12 3 16,0 0-3-16,9 24 4 0,0 13-4 0,-9-37 3 15,0 0-3-15,9 39 3 0,5-6-3 0,3 0-1578 16</inkml:trace>
  <inkml:trace contextRef="#ctx0" brushRef="#br0" timeOffset="9685.44">11490 834 1379 0,'-9'11'0'0,"9"-11"76"0,0 0-76 0,-28 48 76 15,9 18-76-15,19-66 55 0,0 0-55 0,-8 64 55 16,17 5-55-16,-9-69 5 0,0 0-5 0,23 55 6 16,13-18-6-16,-36-37 6 0,0 0-6 0,40 20 7 15,6-11-7-15,-46-9 11 0,0 0-11 0,44-9 11 0,-7-18-11 16,-37 27 14-16,0 0-14 0,32-45 14 0,-6-16-14 15,-26 61 20-15,0 0-20 0,23-60 21 0,-5 16-21 16,-18 44 25-16,0 0-25 0,12-32 26 0,-5 7-26 16,-7 25 25-16,0 0-25 0,7-17 26 0,-1 5-26 15,-6 12 20-15,0 0-20 0,0 0 21 0,12 0-21 16,-12 0 17-16,0 0-17 0,5 9 17 0,-1 8-17 0,-4-17 14 16,0 0-14-16,7 24 14 0,2 11-14 0,-9-35 9 15,0 0-9-15,16 29 9 0,-1-13-9 16,-15-16 7-16,0 0-7 0,18 5 7 0,-4-10-7 0,-14 5 5 15,0 0-5-15,16-12 5 0,2-13-5 0,-18 25 2 16,0 0-2-16,19-27 3 0,8-6-3 0,-27 33 1 16,0 0-1-16,22-24 1 0,-9 8-1 0,-13 16 2 0,0 0-2 15,14-5 3-15,0 5-3 0,-14 0 3 0,0 0-3 16,12 8 4-16,-3 13-4 0,-9-21 9 0,0 0-9 16,5 40 10-16,-12 29-10 0,7-69 20 0,0 0-20 15,-8 82 21-15,1-3-21 0,7-79 28 0,0 0-28 0,-22 88 29 16,-9 6-29-16,31-94 26 0,0 0-26 0,-37 93 27 15,-4-8-27-15,41-85 28 0,0 0-28 0,-44 76 29 16,-2-10-29-16,46-66 14 0,0 0-14 0,-46 52 14 16,7-16-14-16,39-36 6 0,0 0-6 0,-33 9 6 15,-1-30-6-15,3 0-1657 0</inkml:trace>
  <inkml:trace contextRef="#ctx0" brushRef="#br0" timeOffset="10636.34">3090 2182 931 0,'0'0'0'0,"0"0"0"0,0 0 0 0,0 0 76 0,0 0-76 16,18 5 76-16,-9 6-76 0,-9-11 96 0,0 0-96 16,14 21 96-16,12 6-96 0,-26-27 63 0,0 0-63 15,27 38 64-15,-4 9-64 0,-23-47 54 0,0 0-54 0,17 62 55 16,-8 18-55-16,-9-80 63 0,0 0-63 15,2 81 63-15,-2-11-63 0,0-70 51 0,0 0-51 0,3 64 52 16,3-7-52-16,-6-57 44 0,0 0-44 0,3 46 44 16,3-25-44-16,-6-21 36 0,0 0-36 0,0 0 36 15,12-3-36-15,-12 3 28 0,0 0-28 0,5-25 28 16,4-11-28-16,-9 36 21 0,0 0-21 0,9-45 21 16,1-3-21-16,-10 48 18 0,0 0-18 0,15-61 19 15,6-15-19-15,-21 76 17 0,0 0-17 0,26-81 18 16,2 4-18-16,-28 77 16 0,0 0-16 0,36-57 17 15,-5 14-17-15,-31 43 13 0,0 0-13 0,36-29 13 0,-8 13-13 16,-28 16 11-16,0 0-11 0,32 0 11 0,-6 9-11 16,-26-9 8-16,0 0-8 0,27 22 9 0,-4 15-9 15,-23-37 5-15,0 0-5 0,19 57 6 0,-7 31-6 16,-12-88 4-16,0 0-4 0,9 97 5 0,-7 0-5 16,-2-97 3-16,0 0-3 0,3 105 4 0,1 10-4 15,-4-115 1-15,0 0-1 0,5 112 1 0,-1-20-1 0,-4-92 0 16,0 0 0-16,7 74 0 0,14-10 0 15,2 0-1588-15</inkml:trace>
  <inkml:trace contextRef="#ctx0" brushRef="#br0" timeOffset="10830.47">3985 2973 1300 0,'0'0'0'0,"3"9"0"16,2 12 0-16,-5-21 16 0,0 0-16 0,9 20 17 15,-5-1-17-15,-4-19 23 0,0 0-23 0,5 12 23 16,-5-12-23-16,0 0 0 0,0 0 0 0,0 0 0 16,5-27 0-16,4-1-975 0</inkml:trace>
  <inkml:trace contextRef="#ctx0" brushRef="#br0" timeOffset="10980.31">3907 2591 1087 0,'0'0'0'0,"0"0"0"0,0 0 0 16,0 0 8-16,0 0-8 0,9 7 8 0,-9-7-8 16,0 0 4-16,0 0-4 0,14 0 4 0,4-4-4 15,-18 4 0-15,0 0 0 0,14-12 0 0,0-9 0 0,0 2-774 16</inkml:trace>
  <inkml:trace contextRef="#ctx0" brushRef="#br0" timeOffset="11333.17">4196 2900 1311 0,'0'0'0'0,"0"9"0"15,6 19 0-15,-6-28 3 0,0 0-3 0,8 29 4 16,1 2-4-16,-9-31 0 0,0 0 0 0,6 25 0 16,1-8 0-16,-7-17 38 0,0 0-38 0,1 12 38 15,3-9-38-15,-4-3 59 0,0 0-59 0,0 0 60 16,14-6-60-16,-14 6 58 0,0 0-58 0,5-14 59 16,2-9-59-16,-7 23 63 0,0 0-63 0,9-29 63 15,0-8-63-15,-9 37 48 0,0 0-48 0,9-43 49 16,1-2-49-16,-10 45 34 0,0 0-34 0,13-41 35 15,6 9-35-15,-19 32 27 0,0 0-27 0,18-17 27 16,1 14-27-16,-19 3 20 0,0 0-20 0,21 15 20 0,2 11-20 16,-23-26 14-16,0 0-14 0,18 35 14 15,-9 1-14-15,-9-36 7 0,0 0-7 0,5 42 8 0,-1-6-8 16,-4-36 2-16,0 0-2 0,0 21 2 0,0-21-2 16,0 0-1488-16</inkml:trace>
  <inkml:trace contextRef="#ctx0" brushRef="#br0" timeOffset="11569.79">4581 2355 1323 0,'0'0'0'0,"0"0"0"0,3 21 0 0,-3-21 31 16,0 0-31-16,6 33 32 0,-3 22-32 0,-3-55 65 0,0 0-65 15,9 57 66-15,0-5-66 0,-9-52 102 0,0 0-102 16,9 54 102-16,1 1-102 0,-10-55 63 0,0 0-63 0,9 70 63 15,3 18-63-15,-12-88 45 0,0 0-45 0,20 86 45 16,6-15-45-16,-26-71 40 0,0 0-40 0,32 54 40 16,9-26-40-16,-41-28 27 0,0 0-27 0,40 15 28 15,-3-15-28-15,-37 0 14 0,0 0-14 0,32-15 14 16,-9-13-14-16,3-1-1515 0</inkml:trace>
  <inkml:trace contextRef="#ctx0" brushRef="#br0" timeOffset="11731.46">4620 2845 1267 0,'0'0'0'0,"0"9"0"0,1 10 0 16,-1-19 21-16,0 0-21 0,9 20 22 0,9-13-22 16,-18-7 16-16,0 0-16 0,32-3 16 0,17-18-16 15,-49 21-1-15,0 0 1 0,46-31 0 0,-11-2 0 16,0 0-946-16</inkml:trace>
  <inkml:trace contextRef="#ctx0" brushRef="#br0" timeOffset="12196.8">3926 2852 1211 0,'0'0'0'0,"0"0"0"0,0 0 0 15,0 0 4-15,0 0-4 0,13 14 5 0,4 8-5 16,-17-22 14-16,0 0-14 0,18 37 15 0,-4 8-15 0,-14-45 60 16,0 0-60-16,11 39 60 0,-4-6-60 0,-7-33 48 15,0 0-48-15,9 30 49 0,5 1-49 0,-14-31 43 16,0 0-43-16,0 0-1072 0</inkml:trace>
  <inkml:trace contextRef="#ctx0" brushRef="#br0" timeOffset="59217.81">16505 11181 561 0,'0'0'0'0,"0"0"0"16,0 0 0-16,0 0 36 0,0 0-36 0,0 0 36 15,0 0-36-15,0 0 113 0,0 0-113 0,0 0 114 16,0 0-114-16,0 0 121 0,0 0-121 0,0 0 122 16,0 0-122-16,0 0 92 0,0 0-92 0,26 17 93 15,13-17-93-15,-39 0 53 0,0 0-53 0,49 0 54 0,4 0-54 16,-53 0 47-16,0 0-47 0,51-1 48 0,6-6-48 16,-57 7 33-16,0 0-33 0,56-9 34 0,3-3-34 15,-59 12 26-15,0 0-26 0,54-10 26 0,-6 1-26 16,-48 9 30-16,0 0-30 0,33-7 30 0,-11 5-30 15,-22 2 30-15,0 0-30 0,12 0 31 0,-7-5-31 16,-5 5 28-16,0 0-28 0,0 0 29 0,0 0-29 16,0 0 24-16,0 0-24 0,-14-3 25 0,-18 6-25 0,32-3 19 15,0 0-19-15,-44 7 20 0,-9 3-20 0,53-10 18 16,0 0-18-16,-54 7 18 0,2 2-18 0,52-9 14 16,0 0-14-16,-45 9 15 0,6-1-15 0,39-8 11 0,0 0-11 15,-34 7 11-15,6-3-11 0,28-4 10 0,0 0-10 16,-25 0 10-16,2-2-10 0,23 2 8 0,0 0-8 15,-23-2 8-15,6 2-8 0,17 0 5 0,0 0-5 16,-14 2 5-16,1-2-5 0,13 0 3 0,0 0-3 16,-8-2 3-16,2 1-3 0,6 1 1 0,0 0-1 0,0 0 2 15,0 0-2-15,0 0 0 0,0 0 0 0,0 0 1 16,0 0-1-16,0 0 0 0,0 0 0 0,6 0 0 16,20 0 0-16,-26 0 0 0,0 0 0 0,41 0 0 15,-4-2 0-15,-37 2-1 0,0 0 1 0,40-9 0 16,-1 0 0-16,-39 9 0 0,0 0 0 0,37-6 0 15,-3-5 0-15,-34 11 0 0,0 0 0 0,30-7 0 16,-9 6 0-16,-21 1 0 0,0 0 0 0,19 0 0 16,-8 0 0-16,-11 0 0 0,0 0 0 0,9 0 0 15,-9 0 0-15,0 0 0 0,0 0 0 0,12 0 0 0,-7 0 0 16,-5 0 0-16,0 0 0 0,0 0 0 0,9 0 0 16,-9 0 0-16,0 0 0 0,0 0 0 0,12 6 0 15,-3-2-1453-15</inkml:trace>
  <inkml:trace contextRef="#ctx0" brushRef="#br0" timeOffset="60118.18">16568 10838 561 0,'0'0'0'0,"0"0"0"0,0 0 0 0,0 0 20 0,0 0-20 15,4-8 20-15,-4 8-20 0,0 0 34 0,0 0-34 16,0 0 35-16,0 0-35 0,0 0 84 0,0 0-84 16,-4 12 84-16,-1-3-84 0,5-9 84 0,0 0-84 15,-4 12 84-15,-1 0-84 0,5-12 61 0,0 0-61 0,-7 19 62 16,2 2-62-16,5-21 60 0,0 0-60 0,-2 20 61 16,7-1-61-16,-5-19 50 0,0 0-50 0,4 18 50 15,3-3-50-15,-7-15 42 0,0 0-42 0,7 12 42 16,2 1-42-16,-9-13 31 0,0 0-31 0,10 12 32 15,3-4-32-15,-13-8 23 0,0 0-23 0,7 7 23 16,0-2-23-16,-7-5 16 0,0 0-16 0,9 0 16 16,-1 4-16-16,-8-4 14 0,0 0-14 0,18 0 15 15,10-4-15-15,-28 4 16 0,0 0-16 0,27-8 17 16,-4-4-17-16,-23 12 13 0,0 0-13 0,19-16 13 0,6-5-13 16,-25 21 11-16,0 0-11 0,28-20 12 0,-9 6-12 15,-19 14 9-15,0 0-9 0,18-11 9 0,-6 4-9 16,-12 7 5-16,0 0-5 0,14-3 6 0,4-1-6 15,-18 4 4-15,0 0-4 0,14-1 5 0,4 1-5 16,-18 0 3-16,0 0-3 0,18 3 4 0,-1 6-4 16,-17-9 6-16,0 0-6 0,16 9 6 0,-4-3-6 15,-12-6 8-15,0 0-8 0,9 9 8 0,-4 3-8 16,-5-12 10-16,0 0-10 0,4 12 10 0,-2 0-10 0,-2-12 12 16,0 0-12-16,0 9 12 0,0-9-12 0,0 0 11 15,0 0-11-15,-11 12 12 0,-10-5-12 0,21-7 6 0,0 0-6 16,-19 9 7-16,5-1-7 0,-2-2-1320 15</inkml:trace>
  <inkml:trace contextRef="#ctx0" brushRef="#br0" timeOffset="60656.74">16489 10838 516 0,'0'0'0'0,"0"6"0"0,0 9 0 16,0-15 25-16,0 0-25 0,2 21 26 0,-1 10-26 15,-1-31 51-15,0 0-51 0,4 28 51 0,1 0-51 0,-5-28 53 16,0 0-53-16,7 20 53 0,0-6-53 0,-7-14 42 16,0 0-42-16,13 11 43 0,-1 1-43 0,-12-12 34 15,0 0-34-15,21 8 34 0,4-4-34 0,-25-4 24 0,0 0-24 16,23 2 25-16,3-8-25 0,-26 6 21 0,0 0-21 15,32-12 21-15,3-7-21 0,-35 19 21 0,0 0-21 16,37-21 21-16,-12 4-21 0,-25 17 24 0,0 0-24 16,26-19 24-16,4 2-24 0,-30 17 22 0,0 0-22 15,32-19 22-15,-9 14-22 0,-23 5 22 0,0 0-22 0,23 0 23 16,12 5-23-16,-35-5 25 0,0 0-25 0,29 8 26 16,-12 3-26-16,-17-11 28 0,0 0-28 0,14 14 28 15,0 8-28-15,-14-22 24 0,0 0-24 0,13 21 25 16,-8-4-25-16,-5-17 22 0,0 0-22 0,4 14 22 15,-8-5-22-15,4-9 19 0,0 0-19 0,-3 8 20 16,3-8-20-16,0 0 14 0,0 0-14 0,-2 6 15 16,2-6-15-16,0 0-1040 0</inkml:trace>
  <inkml:trace contextRef="#ctx0" brushRef="#br0" timeOffset="61434.01">16489 11133 740 0,'0'0'0'0,"0"0"0"16,7 3 0-16,-7-3 47 0,0 0-47 0,19 5 47 15,20 7-47-15,-39-12 78 0,0 0-78 0,46 9 79 16,-2-2-79-16,-44-7 60 0,0 0-60 0,39 2 60 16,-4-4-60-16,-35 2 37 0,0 0-37 0,30-2 38 0,-5 2-38 15,-25 0 25-15,0 0-25 0,21 0 25 0,-10 0-25 16,-11 0 16-16,0 0-16 0,8 0 17 0,-1 0-17 15,-7 0 17-15,0 0-17 0,0 0 17 0,9 0-17 16,-9 0 20-16,0 0-20 0,0 0 21 0,0 0-21 16,0 0 24-16,0 0-24 0,0 0 25 0,0 0-25 15,0 0 25-15,0 0-25 0,0 0 25 0,0 0-25 16,0 0 22-16,0 0-22 0,-7 4 23 0,-12-3-23 0,19-1 18 16,0 0-18-16,-21 6 19 0,-2-6-19 0,23 0 19 15,0 0-19-15,-23 0 20 0,-5 0-20 0,28 0 18 16,0 0-18-16,-27 0 19 0,9 0-19 0,18 0 15 15,0 0-15-15,-14 1 16 0,2 1-16 0,12-2 8 0,0 0-8 16,-11 2 9-16,3 0-9 0,8-2 4 16,0 0-4-16,-7 1 4 0,-1 3-4 0,8-4 3 0,0 0-3 15,0 0 3-15,-8 2-3 0,8-2 2 0,0 0-2 16,0 0 2-16,14 5-2 0,-14-5 2 0,0 0-2 0,21 1 2 16,12-2-2-16,-33 1 1 0,0 0-1 0,39-4 1 15,2 1-1-15,-41 3 0 0,0 0 0 0,42-7 1 16,1 3-1-16,-43 4 0 0,0 0 0 0,44-1 1 15,0-5-1-15,-44 6 0 0,0 0 0 0,31-1 0 16,-11 1 0-16,-20 0-1 0,0 0 1 0,14 3 0 16,-2 2 0-16,-12-5-2 0,0 0 2 0,9 7-2 15,-5 2 2-15,1 0-1193 0</inkml:trace>
</inkml:ink>
</file>

<file path=ppt/ink/ink44.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0" timeString="2023-03-08T05:53:15.71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1" timeString="2023-03-08T05:53:15.711"/>
    </inkml:context>
  </inkml:definitions>
  <inkml:trace contextRef="#ctx0" brushRef="#br0">7592 8316 0</inkml:trace>
  <inkml:trace contextRef="#ctx1" brushRef="#br0">6087 5271 1199 0,'0'0'0'0,"0"0"0"16,-3 45 0-16,3-45 60 0,0 0-60 15,-6 37 61-15,6-1-61 0,0-36 119 0,0 0-119 0,-7 48 119 16,-2 16-119-16,9-64 66 0,0 0-66 0,-7 82 67 16,-1-1-67-16,8-81 0 0,0 0 0 0,-7 73 0 15,1-20 0-15,6-53 0 0,0 0 0 0,-5 47 0 16,1-10 0-16,4-37-16 0,0 0 16 0,0 25-15 15,4-5 15-15,-4-5-1185 0</inkml:trace>
  <inkml:trace contextRef="#ctx1" brushRef="#br0" timeOffset="1">6052 5337 987 0,'0'0'0'0,"5"-12"0"0,13-24 0 15,-18 36-1-15,0 0 1 0,26-54-1 0,17-26 1 16,-43 80 0-16,0 0 0 0,47-72 0 0,3 15 0 15,-50 57 17-15,0 0-17 0,45-40 17 0,-4 7-17 16,-41 33 87-16,0 0-87 0,37-19 87 0,-2 14-87 16,-35 5 123-16,0 0-123 0,27 8 123 0,-4 17-123 0,-23-25 106 15,0 0-106-15,14 41 106 0,-11 27-106 0,-3-68 84 16,0 0-84-16,-15 79 84 0,-17 6-84 16,32-85 56-16,0 0-56 0,-50 71 57 0,-15-19-57 0,65-52 45 15,0 0-45-15,-70 36 45 0,6-8-45 0,64-28 27 16,0 0-27-16,-49 15 28 0,24-2-28 0,-1-5-1498 0</inkml:trace>
  <inkml:trace contextRef="#ctx1" brushRef="#br0" timeOffset="2">6405 5813 908 0,'0'0'0'0,"3"5"0"0,6 11 0 0,-9-16 8 0,0 0-8 15,5 19 9-15,-8 3-9 0,3-22 14 0,0 0-14 16,-2 31 14-16,2 14-14 0,0-45 76 0,0 0-76 15,-3 45 76-15,3 2-76 0,0-47 73 0,0 0-73 16,0 38 74-16,0-3-74 0,0-35 59 0,0 0-59 16,3 24 59-16,2-12-59 0,4 2-968 0</inkml:trace>
  <inkml:trace contextRef="#ctx1" brushRef="#br0" timeOffset="3">6449 5619 1132 0,'0'0'0'0,"0"0"0"16,0 0 0-16,0 0 30 0,0 0-30 0,0 9 30 16,0-9-30-16,0 0 47 0,0 0-47 0,0 0 47 15,5 0-47-15,-5 0 0 0,0 0 0 0,14 3 1 16,13 1-1-16,-1 1-906 0</inkml:trace>
  <inkml:trace contextRef="#ctx1" brushRef="#br0" timeOffset="4">6622 5882 1356 0,'0'0'0'0,"8"4"0"0,10 9 0 0,-18-13 4 0,0 0-4 15,18 20 5-15,-4-1-5 0,-14-19 49 0,0 0-49 16,5 22 50-16,-1 1-50 0,-4-23 71 0,0 0-71 16,0 24 72-16,-6-10-72 0,6-14 44 0,0 0-44 15,-3 12 45-15,3-2-45 0,0-10 36 0,0 0-36 0,0 0 37 16,0 0-37-16,0 0 28 0,0 0-28 0,5-15 29 16,7-22-29-16,-12 37 24 0,0 0-24 0,11-43 24 15,5 1-24-15,-16 42 20 0,0 0-20 0,14-32 21 16,-5 7-21-16,-9 25 16 0,0 0-16 0,14-12 17 15,5 9-17-15,-19 3 18 0,0 0-18 0,22 8 18 16,-8 11-18-16,-14-19 17 0,0 0-17 0,8 33 18 16,-8 16-18-16,0-49 13 0,0 0-13 0,-3 52 14 15,1-2-14-15,2-50 11 0,0 0-11 0,0 43 12 16,5-10-12-16,-1 0-1492 0</inkml:trace>
  <inkml:trace contextRef="#ctx1" brushRef="#br0" timeOffset="5">7100 5488 1435 0,'0'0'0'16,"0"0"0"-16,12 3 0 0,-12-3 66 0,0 0-66 16,11 19 66-16,-8 26-66 0,-3-45 123 0,0 0-123 0,5 61 123 15,1 8-123-15,-6-69 77 0,0 0-77 0,3 67 78 16,-3-4-78-16,0-63 46 0,0 0-46 0,0 64 46 15,4 7-46-15,-4-71 28 0,0 0-28 0,0 62 29 16,5-10-29-16,-5-52 19 0,0 0-19 0,9 36 19 16,-4-15-19-16,4-2-1557 0</inkml:trace>
  <inkml:trace contextRef="#ctx1" brushRef="#br0" timeOffset="6">6960 5887 1412 0,'0'0'0'0,"0"0"0"0,-9 7 0 15,9-7 0-15,0 0 0 0,-5 5 0 0,5 6 0 16,0-11 0-16,0 0 0 0,9 9 1 0,9 3-1 16,-18-12 29-16,0 0-29 0,28 7 30 0,9-2-30 15,-37-5 32-15,0 0-32 0,44 3 33 0,-3-1-33 16,-41-2 36-16,0 0-36 0,44-2 36 0,2-5-36 16,-1 2-1147-16</inkml:trace>
  <inkml:trace contextRef="#ctx1" brushRef="#br0" timeOffset="7">7939 5391 1054 0,'0'0'0'0,"0"0"0"0,6 3 0 15,-6-3 82-15,0 0-82 0,8 4 82 0,1-1-82 16,-9-3 104-16,0 0-104 0,14 4 104 0,9 1-104 16,-23-5 67-16,0 0-67 0,30 3 67 0,4-1-67 15,-34-2 41-15,0 0-41 0,30 3 42 0,-4 1-42 16,-26-4 7-16,0 0-7 0,20 8 7 0,-8 12-7 16,2-5-1183-16</inkml:trace>
  <inkml:trace contextRef="#ctx1" brushRef="#br0" timeOffset="8">7945 5668 1244 0,'0'0'0'16,"8"8"0"-16,6 8 0 0,-14-16 20 0,0 0-20 16,22 12 21-16,4-10-21 0,-26-2 0 0,0 0 0 0,32-6 0 15,5-11 0-15,-2 2-904 0</inkml:trace>
  <inkml:trace contextRef="#ctx1" brushRef="#br0" timeOffset="9">8862 5176 1065 0,'0'0'0'0,"7"0"0"15,7 0 0-15,-14 0-36 0,0 0 36 0,26-2-35 16,8-1 35-16,-34 3 4 0,0 0-4 0,44 3 5 16,-3 9-5-16,-41-12 47 0,0 0-47 0,40 23 48 15,-8 12-48-15,-32-35 82 0,0 0-82 0,23 36 83 16,-20 4-83-16,-3-40 92 0,0 0-92 0,-7 45 92 0,-9 3-92 15,16-48 65-15,0 0-65 0,-30 50 65 0,-5 6-65 16,35-56 36-16,0 0-36 0,-39 52 37 0,-1-11-37 16,40-41 23-16,0 0-23 0,-34 31 23 0,15-19-23 15,19-12 1-15,0 0-1 0,-14 6 1 0,-4-10-1 16,18 4-1-16,0 0 1 0,-18-12-1 0,-1-12 1 16,19 24-3-16,0 0 3 0,-9-30-2 0,11-2 2 0,-2 32-4 15,0 0 4-15,16-25-3 0,9 13 3 0,-25 12-3 16,0 0 3-16,35 9-2 0,5 20 2 0,-40-29 0 15,0 0 0-15,41 44 0 0,0 4 0 0,-41-48-2 16,0 0 2-16,37 45-1 0,7-5 1 0,-44-40-5 16,0 0 5-16,37 27-4 0,0-6 4 0,2 3-1191 0</inkml:trace>
  <inkml:trace contextRef="#ctx1" brushRef="#br0" timeOffset="10">9768 5306 1356 0,'0'0'0'0,"0"0"0"15,0-14 0-15,0 14 0 0,0 0 0 0,-17-24 0 16,-11-13 0-16,28 37 0 0,0 0 0 0,-36-39 0 0,5-6 0 15,31 45 34-15,0 0-34 0,-29-37 35 0,12 18-35 16,17 19 97-16,0 0-97 0,-23-5 97 16,-21 5-97-16,44 0 89 0,0 0-89 0,-46 12 90 0,2 21-90 15,44-33 70-15,0 0-70 0,-36 36 70 0,13 1-70 16,23-37 48-16,0 0-48 0,-5 33 49 0,14-6-49 16,-9-27 31-16,0 0-31 0,26 30 31 0,12 1-31 0,-38-31 20 15,0 0-20-15,40 31 20 0,-5 2-20 0,-35-33 13 16,0 0-13-16,32 33 14 0,0 7-14 0,-32-40 11 15,0 0-11-15,23 45 11 0,-13 10-11 0,-10-55 8 16,0 0-8-16,4 57 9 0,-9-7-9 0,5-50 6 0,0 0-6 16,-13 38 7-16,3-15-7 0,10-23 4 15,0 0-4-15,-9 10 4 0,-4-5-4 0,13-5 3 0,0 0-3 16,-10-5 4-16,-8-7-4 0,18 12 1 0,0 0-1 16,-17-31 2-16,-3-23-2 0,20 54 1 0,0 0-1 15,-9-60 1-15,11 3-1 0,-2 57 0 0,0 0 0 0,9-44 1 16,3 12-1-16,-12 32 0 0,0 0 0 0,11-25 1 15,1 5-1-15,-12 20 0 0,0 0 0 0,18-16 1 16,1 4-1-16,-19 12 1 0,0 0-1 0,30-11 1 16,2 3-1-16,5-1-1621 0</inkml:trace>
  <inkml:trace contextRef="#ctx1" brushRef="#br0" timeOffset="11">9876 5610 1558 0,'0'0'0'0,"0"0"0"0,14 9 0 16,-14-9 36-16,0 0-36 0,11 2 36 0,-11-2-36 16,0 0 58-16,0 0-58 0,7-5 58 0,-7 5-58 15,0 0 0-15,0 0 0 0,0-18 0 0,2-16 0 0,1 1-1250 16</inkml:trace>
  <inkml:trace contextRef="#ctx1" brushRef="#br0" timeOffset="12">10486 5462 1222 0,'0'0'0'0,"0"-9"0"0,4-10 0 16,-4 19 34-16,0 0-34 0,0-19 35 0,-7 7-35 0,7 12 73 15,0 0-73-15,-14-17 74 0,-9-15-74 0,23 32 86 16,0 0-86-16,-28-29 87 0,12 10-87 0,16 19 56 16,0 0-56-16,-16-14 56 0,-9 2-56 0,25 12 40 15,0 0-40-15,-25-12 41 0,2 8-41 0,23 4 34 0,0 0-34 16,-24 6 34-16,-8 9-34 0,32-15 24 0,0 0-24 16,-32 19 25-16,8 2-25 0,24-21 17 0,0 0-17 15,-13 19 17-15,17 3-17 0,-4-22 12 0,0 0-12 16,14 25 12-16,14 1-12 0,-28-26 7 0,0 0-7 15,39 29 7-15,7-1-7 0,-46-28 5 0,0 0-5 0,46 41 6 16,-6 23-6-16,-40-64 3 0,0 0-3 0,28 68 3 16,-12-9-3-16,-16-59 2 0,0 0-2 0,9 46 2 15,-9-13-2-15,0-33 1 0,0 0-1 0,-3 21 2 16,-6-9-2-16,9-12 1 0,0 0-1 0,-13 7 1 16,-2-7-1-16,15 0 1 0,0 0-1 0,-22-7 1 15,3-7-1-15,19 14 1 0,0 0-1 0,-18-24 1 16,-3-14-1-16,21 38 1 0,0 0-1 0,-10-47 1 15,15-17-1-15,-5 64 0 0,0 0 0 0,9-60 1 16,8 16-1-16,-17 44 0 0,0 0 0 0,14-29 1 0,-1 6-1 16,-13 23 0-16,0 0 0 0,16-17 0 0,8 2 0 15,-1-1-1461-15</inkml:trace>
  <inkml:trace contextRef="#ctx1" brushRef="#br0" timeOffset="13">11028 5264 1211 0,'0'0'0'0,"0"0"0"16,9 4 0-16,-9-4 0 0,0 0 0 0,8 2 0 16,1 1 0-16,-9-3 33 0,0 0-33 0,9 9 33 15,5 6-33-15,-14-15 72 0,0 0-72 0,2 21 73 16,-18 10-73-16,16-31 63 0,0 0-63 0,-32 37 63 15,-6 14-63-15,38-51 58 0,0 0-58 0,-37 58 59 16,-4 18-59-16,41-76 61 0,0 0-61 0,-37 74 62 16,5-15-62-16,32-59 44 0,0 0-44 0,-25 41 44 0,11-13-44 15,14-28 33-15,0 0-33 0,-5 16 33 0,5-8-33 16,0-8 26-16,0 0-26 0,9 4 27 0,14-8-27 16,-23 4 22-16,0 0-22 0,32-5 22 0,-1-7-22 15,-31 12 15-15,0 0-15 0,41-14 16 0,-1 2-16 16,-40 12 9-16,0 0-9 0,53-9 10 0,11 4-10 15,-64 5 8-15,0 0-8 0,63 0 9 0,-4 0-9 0,-59 0 5 16,0 0-5-16,51 4 6 0,-7-3-6 0,-44-1 1 16,0 0-1-16,32 0 2 0,-8 0-2 0,-24 0-2 15,0 0 2-15,18 4-2 0,-6-4 2 0,-3 3-1527 0</inkml:trace>
  <inkml:trace contextRef="#ctx1" brushRef="#br0" timeOffset="14">11007 5439 1199 0,'0'0'0'0,"0"0"0"16,0 0 0-16,0 0-4 0,0 0 4 0,0 0-3 16,-2 12 3-16,2-12-4 0,0 0 4 0,5 26-4 15,8 24 4-15,-13-50 0 0,0 0 0 0,22 64 0 16,12 2 0-16,-34-66 27 0,0 0-27 0,39 68 27 15,-6-16-27-15,-33-52 64 0,0 0-64 0,27 50 64 16,-10-7-64-16,-17-43 58 0,0 0-58 0,13 42 59 16,-4 4-59-16,-1-4-1053 0</inkml:trace>
  <inkml:trace contextRef="#ctx1" brushRef="#br0" timeOffset="15">11853 5661 1087 0,'0'0'0'0,"2"15"0"0,7 22 0 15,-9-37 30-15,0 0-30 0,7 39 31 0,-2-9-31 16,-5-30 64-16,0 0-64 0,0 22 64 0,-3-4-64 0,3-18 48 16,0 0-48-16,-2 12 49 0,-2-5-49 0,4-7 38 15,0 0-38-15,0 0 39 0,0 0-39 0,0 0 30 16,0 0-30-16,0 0 31 0,9-12-31 0,-9 12 22 16,0 0-22-16,9-20 23 0,2-16-23 0,-11 36 22 0,0 0-22 15,14-40 23-15,2-5-23 0,-16 45 22 16,0 0-22-16,23-41 23 0,8 10-23 0,-31 31 23 0,0 0-23 15,34-16 23-15,-1 14-23 0,-33 2 19 0,0 0-19 16,37 11 19-16,-5 13-19 0,-32-24 24 0,0 0-24 16,27 31 25-16,-12 2-25 0,-15-33 30 0,0 0-30 0,11 31 30 15,-4-7-30-15,-7-24 28 0,0 0-28 0,7 18 29 16,-7-8-29-16,0-10 22 0,0 0-22 0,0 9 23 16,0-9-23-16,0 0 18 0,0 0-18 0,0 0 18 15,0 0-18-15,0 0 13 0,0 0-13 0,5-21 13 16,6-7-13-16,-11 28 4 0,0 0-4 0,12-45 5 15,6-19-5-15,-18 64 1 0,0 0-1 0,19-59 1 16,-1 23-1-16,-18 36 0 0,0 0 0 0,18-21 0 16,3 16 0-16,-21 5-1 0,0 0 1 0,23 12-1 15,2 28 1-15,-25-40-1 0,0 0 1 0,21 48-1 16,-4 6 1-16,-17-54-1 0,0 0 1 0,9 49-1 0,-4-13 1 16,-5-36-1-16,0 0 1 0,-3 29-1 0,-2-10 1 15,5-19-1-15,0 0 1 0,-4 16-1 0,6 0 1 16,0 1-1443-16</inkml:trace>
  <inkml:trace contextRef="#ctx1" brushRef="#br0" timeOffset="16">12596 5162 1121 0,'0'0'0'0,"0"0"0"16,12 12 0-16,-12-12 47 0,0 0-47 0,9 18 48 16,0 6-48-16,-9-24 90 0,0 0-90 0,10 31 91 15,3 5-91-15,-13-36 70 0,0 0-70 0,5 45 71 16,-1 4-71-16,-4-49 38 0,0 0-38 0,0 53 39 15,1 15-39-15,-1-68 23 0,0 0-23 0,4 69 23 16,-1-8-23-16,-3-61 19 0,0 0-19 0,0 45 20 16,0-18-20-16,0-27 17 0,0 0-17 0,0 16 18 15,6-7-18-15,-6-9 16 0,0 0-16 0,0 0 17 0,14-21-17 16,-14 21 16-16,0 0-16 0,12-24 17 0,6-16-17 16,-18 40 12-16,0 0-12 0,14-45 13 0,-3-4-13 15,-11 49 11-15,0 0-11 0,12-39 11 0,0 20-11 16,-12 19 10-16,0 0-10 0,20-2 10 0,3 11-10 15,-23-9 8-15,0 0-8 0,26 29 8 0,9 26-8 16,-35-55 7-16,0 0-7 0,32 61 8 0,-9-16-8 16,-23-45 5-16,0 0-5 0,19 36 5 0,-1-12-5 15,-18-24 4-15,0 0-4 0,14 16 4 0,-1-11-4 16,-13-5 2-16,0 0-2 0,12-2 3 0,2-8-3 16,-14 10 4-16,0 0-4 0,9-24 5 0,0-25-5 0,-9 49 8 15,0 0-8-15,5-60 8 0,-5-9-8 0,0 69 10 0,0 0-10 16,0-66 10-16,-5 2-10 0,5 64 10 0,0 0-10 15,-4-56 11-15,1 11-11 0,3 45 9 0,0 0-9 16,0-39 9-16,3 2-9 0,-3 37 7 0,0 0-7 16,4-29 7-16,-3 13-7 0,3 1-1455 0</inkml:trace>
  <inkml:trace contextRef="#ctx1" brushRef="#br0" timeOffset="17">6743 6940 1222 0,'0'0'0'0,"0"0"0"15,0 0 0-15,0 0 97 0,0 0-97 0,22 20 97 16,-22-20-97-16,0 0 159 0,0 0-159 0,5 6 159 16,-5-6-159-16,0 0 100 0,0 0-100 0,-9 8 101 0,4 16-101 15,5-24 53-15,0 0-53 0,-9 35 54 0,0 3-54 16,9-38 33-16,0 0-33 0,-9 47 33 0,4 1-33 16,5-48 16-16,0 0-16 0,0 57 17 0,11 7-17 15,-11-64 8-15,0 0-8 0,17 57 8 0,4-20-8 16,-21-37 0-16,0 0 0 0,25 15 1 0,1-13-1 15,1 0-1559-15</inkml:trace>
  <inkml:trace contextRef="#ctx1" brushRef="#br0" timeOffset="18">6805 6678 987 0,'0'0'0'0,"0"0"0"16,11 5 0-16,-11-5-7 0,0 0 7 0,5 4-7 16,-5-4 7-16,0 0-18 0,0 0 18 0,21 0-17 15,6 3 17-15,1-3-644 0</inkml:trace>
  <inkml:trace contextRef="#ctx1" brushRef="#br0" timeOffset="19">7557 7069 998 0,'0'0'0'0,"0"0"0"0,12 21 0 0,-12-21-19 0,0 0 19 0,14 12-18 16,4-3 18-16,-18-9 3 0,0 0-3 0,17 3 3 15,11-8-3-15,-28 5 66 0,0 0-66 0,30-7 67 16,-1 0-67-16,-29 7 65 0,0 0-65 0,28-1 66 16,7-3-66-16,-35 4 58 0,0 0-58 0,32-7 59 15,-9 2-59-15,3-4-951 0</inkml:trace>
  <inkml:trace contextRef="#ctx1" brushRef="#br0" timeOffset="20">7601 7305 1267 0,'0'0'0'0,"8"7"0"0,12 5 0 15,-20-12 0-15,0 0 0 0,21 12 0 0,-3-7 0 16,-18-5-1-16,0 0 1 0,16-5-1 0,8-11 1 0,-24 16-31 16,0 0 31-16,32-19-31 0,14 2 31 0,-2-4-843 0</inkml:trace>
  <inkml:trace contextRef="#ctx1" brushRef="#br0" timeOffset="21">8784 6706 953 0,'0'0'0'0,"-9"12"0"0,-10 21 0 0,19-33 47 16,0 0-47-16,-27 54 47 0,5 25-47 0,22-79 92 16,0 0-92-16,-15 85 92 0,12 0-92 0,3-85 70 15,0 0-70-15,0 85 70 0,9 3-70 0,-9-88 40 0,0 0-40 16,17 81 40-16,15-8-40 0,-32-73 26 0,0 0-26 15,41 52 26-15,8-23-26 0,-49-29 19 0,0 0-19 16,49 16 20-16,3-16-20 0,-52 0 13 0,0 0-13 16,45-16 14-16,-6-10-14 0,-39 26 10 0,0 0-10 15,29-40 10-15,-12-12-10 0,-17 52 19 0,0 0-19 0,5-48 20 16,-10 15-20-16,5 33 27 0,0 0-27 0,-26-24 27 16,-25 0-27-16,51 24 27 0,0 0-27 0,-67-12 28 15,-4 12-28-15,71 0 20 0,0 0-20 0,-64 15 20 16,19 15-20-16,45-30 2 0,0 0-2 0,-23 39 3 15,23 6-3-15,0-1-1277 0</inkml:trace>
  <inkml:trace contextRef="#ctx1" brushRef="#br0" timeOffset="22">9389 6940 998 0,'0'0'0'16,"0"20"0"-16,-9 25 0 0,9-45 34 0,0 0-34 15,-5 52 34-15,5-3-34 0,0-49 53 0,0 0-53 0,2 45 53 16,10 3-53-16,-12-48 46 0,0 0-46 0,18 43 46 16,5 2-46-16,-23-45 37 0,0 0-37 0,26 37 38 15,2-17-38-15,-28-20 30 0,0 0-30 0,30 9 30 16,-1-12-30-16,-29 3 33 0,0 0-33 0,35-18 33 15,2-14-33-15,-37 32 30 0,0 0-30 0,35-40 31 16,2-4-31-16,-37 44 33 0,0 0-33 0,36-41 34 16,-19-4-34-16,-17 45 42 0,0 0-42 0,-3-52 42 15,-26-12-42-15,29 64 42 0,0 0-42 0,-40-64 42 16,-8 3-42-16,48 61 38 0,0 0-38 0,-46-41 39 16,2 24-39-16,44 17 20 0,0 0-20 0,-42 10 21 0,-7 28-21 15,49-38 10-15,0 0-10 0,-41 47 11 0,18-1-11 16,-3-1-1365-16</inkml:trace>
  <inkml:trace contextRef="#ctx1" brushRef="#br0" timeOffset="23">10409 7021 751 0,'0'0'0'0,"5"15"0"0,4 18 0 16,-9-33 83-16,0 0-83 0,10 38 83 15,3-3-83-15,-13-35 101 0,0 0-101 0,12 28 102 0,-3 1-102 16,-9-29 64-16,0 0-64 0,5 21 64 0,-5-2-64 16,0-19 40-16,0 0-40 0,-3 9 40 0,3-9-40 15,0 0 28-15,0 0-28 0,0 7 28 0,0-7-28 16,0 0 22-16,0 0-22 0,3-14 23 0,-1-12-23 0,-2 26 20 16,0 0-20-16,7-31 20 0,2-6-20 0,-9 37 23 15,0 0-23-15,14-38 23 0,0 0-23 0,-14 38 25 0,0 0-25 16,18-29 26-16,-1 8-26 0,-17 21 25 0,0 0-25 15,23-9 26-15,13 14-26 0,-36-5 25 0,0 0-25 16,33 13 26-16,-6 4-26 0,-27-17 28 0,0 0-28 16,21 22 28-16,-5-4-28 0,-16-18 29 0,0 0-29 15,12 15 29-15,-3 1-29 0,-9-16 30 0,0 0-30 16,9 12 30-16,-1-7-30 0,-8-5 26 0,0 0-26 16,9 0 26-16,5-3-26 0,-14 3 22 0,0 0-22 0,20-12 23 15,4-11-23-15,-24 23 14 0,0 0-14 0,23-28 14 16,-9-11-14-16,-14 39 8 0,0 0-8 0,15-37 9 15,-7 13-9-15,-8 24 7 0,0 0-7 0,9-9 8 16,5 9-8-16,-14 0 7 0,0 0-7 0,9 18 7 16,-4 16-7-16,-5-34 7 0,0 0-7 0,4 42 7 15,-4-2-7-15,0-40 5 0,0 0-5 0,0 36 5 16,0-12-5-16,0-24 3 0,0 0-3 0,11 24 3 16,13-3-3-16,1 0-1473 0</inkml:trace>
  <inkml:trace contextRef="#ctx1" brushRef="#br0" timeOffset="24">11372 6758 1188 0,'0'0'0'0,"0"29"0"0,0 23 0 0,0-52 45 0,0 0-45 16,-2 62 46-16,-2-1-46 0,4-61 73 0,0 0-73 16,-8 59 73-16,2-11-73 0,6-48 42 0,0 0-42 15,-7 38 43-15,6-6-43 0,1-32 15 0,0 0-15 16,-4 19 15-16,4-7-15 0,0-12 10 0,0 0-10 16,4 8 10-16,-4-8-10 0,0 0 8 0,0 0-8 0,0 0 9 15,5-15-9-15,-5 15 6 0,0 0-6 0,5-37 7 16,7-23-7-16,-12 60 14 0,0 0-14 0,9-80 15 15,0-15-15-15,-9 95 24 0,0 0-24 0,5-92 25 16,-1 20-25-16,-4 72 38 0,0 0-38 0,5-57 38 16,-1 13-38-16,-4 44 47 0,0 0-47 0,5-29 48 15,-5 10-48-15,0 19 52 0,0 0-52 0,0 0 53 16,18 0-53-16,-18 0 41 0,0 0-41 0,14 15 41 16,3 10-41-16,-17-25 34 0,0 0-34 0,18 29 35 15,-2 6-35-15,-16-35 25 0,0 0-25 0,16 36 25 0,-2 14-25 16,-14-50 19-16,0 0-19 0,14 68 19 15,-5 17-19-15,-9-85 13 0,0 0-13 0,5 77 14 0,0-18-14 16,-5-59 8-16,0 0-8 0,8 42 8 0,0-15-8 16,1-2-1610-16</inkml:trace>
  <inkml:trace contextRef="#ctx1" brushRef="#br0" timeOffset="25">11317 6966 1569 0,'0'0'0'15,"0"0"0"-15,9 15 0 0,-9-15 23 0,0 0-23 16,9 9 23-16,5-9-23 0,-14 0 23 0,0 0-23 16,17-5 23-16,12-11-23 0,-29 16-16 0,0 0 16 15,39-12-16-15,8 0 16 0,1-4-1162 0</inkml:trace>
  <inkml:trace contextRef="#ctx1" brushRef="#br0" timeOffset="26">6558 8189 763 0,'0'0'0'16,"0"0"0"-16,4-24 0 0,-4 24 51 0,0 0-51 15,8-21 52-15,12 4-52 0,-20 17 129 0,0 0-129 16,26-14 129-16,6 3-129 0,-32 11 105 0,0 0-105 16,35-3 106-16,-1 8-106 0,-34-5 74 0,0 0-74 15,39 16 74-15,1 8-74 0,-40-24 42 0,0 0-42 16,46 36 43-16,-2 21-43 0,-44-57 26 0,0 0-26 0,48 66 26 15,8-2-26-15,-56-64 19 0,0 0-19 0,46 64 19 16,-5 0-19-16,-41-64 0 0,0 0 0 0,35 66 1 16,-7 2-1-16,-28-68-4 0,0 0 4 0,23 57-4 15,-5-16 4-15,-18-41-26 0,0 0 26 0,14 35-26 16,-5-14 26-16,0 3-1140 0</inkml:trace>
  <inkml:trace contextRef="#ctx1" brushRef="#br0" timeOffset="27">6974 8507 1065 0,'0'0'0'0,"0"0"0"0,-8 13 0 0,8-13 0 0,0 0 0 16,-11 13 0-16,-7 10 0 0,18-23 0 0,0 0 0 15,-17 36 1-15,3 13-1 0,14-49 31 0,0 0-31 16,-14 52 32-16,5-4-32 0,9-48 47 0,0 0-47 16,-9 42 47-16,5-15-47 0,3 3-858 0</inkml:trace>
  <inkml:trace contextRef="#ctx1" brushRef="#br0" timeOffset="28">7557 8386 863 0,'0'0'0'15,"0"0"0"-15,7 2 0 0,-7-2 29 0,0 0-29 16,7 3 30-16,5 1-30 0,-12-4 76 0,0 0-76 16,18 3 76-16,10-3-76 0,-28 0 67 0,0 0-67 0,32 0 68 15,3-3-68-15,-35 3 68 0,0 0-68 0,35-4 69 16,2 1-69-16,-37 3 53 0,0 0-53 0,44-5 53 15,6-4-53-15,-50 9 44 0,0 0-44 0,46-3 44 16,-6 3-44-16,-40 0 25 0,0 0-25 0,27 3 25 16,-17-3-25-16,2-3-1133 0</inkml:trace>
  <inkml:trace contextRef="#ctx1" brushRef="#br0" timeOffset="29">7722 8544 1143 0,'0'0'0'0,"0"0"0"0,14 2 0 15,-14-2 1-15,0 0-1 0,13 3 1 0,-3 0-1 16,-10-3 0-16,0 0 0 0,13 4 0 0,6-8 0 0,-19 4 23 16,0 0-23-16,23-6 24 0,7-3-24 15,-30 9 42-15,0 0-42 0,32-5 42 0,8 6-42 0,-40-1 49 16,0 0-49-16,43 0 50 0,-5-5-50 0,3-3-972 15</inkml:trace>
  <inkml:trace contextRef="#ctx1" brushRef="#br0" timeOffset="30">8620 8301 751 0,'0'0'0'0,"0"0"0"0,7-10 0 16,-7 10 0-16,0 0 0 0,4-10 0 0,-4-2 0 15,0 12-2-15,0 0 2 0,3-19-1 0,3-13 1 0,-6 32 30 16,0 0-30-16,5-29 30 0,2 8-30 0,-7 21 66 15,0 0-66-15,10-21 67 0,8 6-67 0,-18 15 70 0,0 0-70 16,20-12 71-16,4 7-71 0,-24 5 65 0,0 0-65 16,23 5 65-16,0 12-65 0,-23-17 59 0,0 0-59 15,27 31 60-15,1 14-60 0,-28-45 53 0,0 0-53 16,26 56 53-16,-6 2-53 0,-20-58 37 0,0 0-37 16,15 64 38-16,-7 4-38 0,-8-68 26 0,0 0-26 0,0 81 27 15,-8 20-27-15,1-3-1114 0</inkml:trace>
  <inkml:trace contextRef="#ctx1" brushRef="#br0" timeOffset="31">8869 9151 1401 0,'0'0'0'0,"0"0"0"0,10 4 0 15,-10-4 16-15,0 0-16 0,13-2 16 0,-3-5-16 16,-10 7 23-16,0 0-23 0,13-16 23 0,-3-10-23 16,-10 26 0-16,0 0 0 0,16-27 1 0,0 3-1 15,0-4-1050-15</inkml:trace>
  <inkml:trace contextRef="#ctx1" brushRef="#br0" timeOffset="32">6355 9800 875 0,'0'0'0'16,"0"0"0"-16,0 0 0 0,0 0 63 0,0 0-63 15,21-22 63-15,-10 8-63 0,-11 14 127 0,0 0-127 16,18-17 128-16,12 3-128 0,-30 14 101 0,0 0-101 16,42-14 102-16,16-2-102 0,-58 16 80 0,0 0-80 15,73-17 80-15,8 0-80 0,-81 17 40 0,0 0-40 16,81-14 41-16,0-4-41 0,-81 18 33 0,0 0-33 16,90-15 34-16,5 5-34 0,-95 10 31 0,0 0-31 15,90-6 32-15,-21 1-32 0,-69 5 30 0,0 0-30 16,55-2 31-16,-20 2-31 0,-35 0 21 0,0 0-21 0,23 2 21 15,-14 0-21-15,-9-2 15 0,0 0-15 0,0 0 15 16,-4 12-15-16,4-12 9 0,0 0-9 0,-10 9 9 16,-8 1-9-16,18-10 0 0,0 0 0 0,-28 9 0 15,-20-2 0-15,2 1-1426 0</inkml:trace>
  <inkml:trace contextRef="#ctx1" brushRef="#br0" timeOffset="33">6833 9646 1177 0,'0'0'0'0,"0"9"0"0,4 15 0 15,-4-24 0-15,0 0 0 0,2 33 0 0,-2 7 0 16,0-40 1-16,0 0-1 0,3 43 1 0,1 11-1 0,-4-54 30 16,0 0-30-16,5 60 30 0,-5 18-30 0,0-78 47 15,0 0-47-15,0 80 48 0,2-13-48 0,-2-67 49 16,0 0-49-16,3 56 49 0,3-5-49 0,1 1-1014 15</inkml:trace>
  <inkml:trace contextRef="#ctx1" brushRef="#br0" timeOffset="34">7290 10498 763 0,'0'0'0'0,"0"0"0"16,13-7 0-16,-13 7 63 0,0 0-63 0,8-23 63 15,10-18-63-15,-18 41 121 0,0 0-121 0,19-45 122 16,3 1-122-16,-22 44 68 0,0 0-68 0,15-39 68 15,-2 2-68-15,-13 37 68 0,0 0-68 0,3-34 68 16,-3 2-68-16,0 32 51 0,0 0-51 0,-7-20 52 16,5 4-52-16,2 16 42 0,0 0-42 0,-7-9 42 15,-3 4-42-15,10 5 35 0,0 0-35 0,-13-3 35 16,-1 3-35-16,14 0 30 0,0 0-30 0,-10 2 31 16,-3-1-31-16,13-1 25 0,0 0-25 0,-8 5 25 15,2-3-25-15,6-2 19 0,0 0-19 0,-3 7 20 0,-1 2-20 16,4-9 13-16,0 0-13 0,4 10 14 0,8 2-14 15,-12-12 12-15,0 0-12 0,23 14 12 0,5 0-12 16,-28-14 10-16,0 0-10 0,36 12 11 0,1-3-11 16,-37-9 7-16,0 0-7 0,35 12 7 0,-9 3-7 15,-26-15 4-15,0 0-4 0,18 18 4 0,-7-1-4 16,-11-17 2-16,0 0-2 0,5 21 3 0,-2 5-3 16,-3-26 1-16,0 0-1 0,9 29 1 0,4 8-1 0,-13-37 1 15,0 0-1-15,22 31 2 0,10-16-2 0,-32-15 3 16,0 0-3-16,41 5 4 0,-4-15-4 0,-37 10 2 15,0 0-2-15,37-19 3 0,-2-10-3 0,-35 29 1 0,0 0-1 16,32-26 1-16,3 15-1 0,-1-1-1387 0</inkml:trace>
  <inkml:trace contextRef="#ctx1" brushRef="#br0" timeOffset="35">8446 10034 931 0,'0'0'0'0,"0"0"0"15,0 0 0-15,0 0 72 0,0 0-72 0,0 0 72 0,35 24-72 16,-35-24 147-16,0 0-147 0,28 12 148 0,7-8-148 15,-35-4 105-15,0 0-105 0,41-2 106 0,-4-3-106 16,-37 5 61-16,0 0-61 0,39-6 61 0,-2 5-61 16,-37 1 40-16,0 0-40 0,33 0 40 0,-3-2-40 15,-30 2 29-15,0 0-29 0,27-2 30 0,-4 4-30 16,-23-2 17-16,0 0-17 0,19 2 17 0,-7-1-17 16,-12-1 5-16,0 0-5 0,0 0 5 0,9 11-5 0,-4-1-1355 15</inkml:trace>
  <inkml:trace contextRef="#ctx1" brushRef="#br0" timeOffset="36">8572 10228 1278 0,'0'0'0'0,"0"0"0"16,22 12 0-16,-22-12 0 0,0 0 0 0,14 8 0 15,-2-6 0-15,-12-2-4 0,0 0 4 0,20-2-3 16,2-3 3-16,-22 5 28 0,0 0-28 0,27-3 28 16,-4-1-28-16,-23 4 59 0,0 0-59 0,19-3 60 15,2-1-60-15,-21 4 70 0,0 0-70 0,15 2 71 16,-3 5-71-16,2 0-1131 0</inkml:trace>
  <inkml:trace contextRef="#ctx1" brushRef="#br0" timeOffset="37">9349 9674 1076 0,'0'0'0'0,"0"0"0"15,14 0 0-15,-14 0 29 0,0 0-29 0,26-4 30 0,18-4-30 16,-44 8 59-16,0 0-59 0,55-12 60 0,3-1-60 15,-58 13 57-15,0 0-57 0,69-13 57 0,17 2-57 16,-86 11 46-16,0 0-46 0,87-7 46 0,-11 4-46 16,-76 3 47-16,0 0-47 0,61-5 48 0,-15-4-48 15,-46 9 38-15,0 0-38 0,32-7 38 0,-13 0-38 16,-19 7 18-16,0 0-18 0,13-2 19 0,-8 4-19 16,2 0-1191-16</inkml:trace>
  <inkml:trace contextRef="#ctx1" brushRef="#br0" timeOffset="38">9620 9708 819 0,'0'0'0'0,"0"0"0"16,0 14 0-16,0-14 20 0,0 0-20 0,4 14 20 15,-4 2-20-15,0-16 66 0,0 0-66 0,9 19 66 16,1 12-66-16,-10-31 79 0,0 0-79 0,13 38 80 16,1 7-80-16,-14-45 66 0,0 0-66 0,12 48 67 15,-1 13-67-15,-11-61 57 0,0 0-57 0,8 61 57 16,-1-13-57-16,-7-48 45 0,0 0-45 0,6 36 46 16,8 1-46-16,-2-4-1056 0</inkml:trace>
  <inkml:trace contextRef="#ctx1" brushRef="#br0" timeOffset="39">10007 10091 819 0,'0'0'0'0,"5"7"0"15,4 14 0-15,-9-21 41 0,0 0-41 0,10 20 42 16,3-8-42-16,-13-12 82 0,0 0-82 0,8 13 82 15,-2-7-82-15,-6-6 106 0,0 0-106 0,5 9 107 16,-1 0-107-16,-4-9 63 0,0 0-63 0,3 8 63 0,2 1-63 16,-5-9 44-16,0 0-44 0,4 9 45 0,-4-9-45 15,0 0 30-15,0 0-30 0,0 10 30 0,0-10-30 16,0 0 24-16,0 0-24 0,0 0 24 0,2 5-24 16,-2-5 16-16,0 0-16 0,0 0 17 0,7-8-17 15,-7 8 13-15,0 0-13 0,10-14 14 0,11-12-14 16,-21 26 15-16,0 0-15 0,25-35 16 0,10-5-16 15,-35 40 15-15,0 0-15 0,36-38 16 0,-5 12-16 0,-31 26 15 16,0 0-15-16,34-15 16 0,-2 11-16 0,-32 4 12 16,0 0-12-16,26 11 12 0,-3 15-12 0,-23-26 12 0,0 0-12 15,21 34 13-15,-8 6-13 0,-13-40 11 0,0 0-11 16,10 43 12-16,-5-5-12 0,-5-38 9 0,0 0-9 16,0 28 9-16,-1-9-9 0,1-19 3 0,0 0-3 15,-7 18 3-15,1 4-3 0,1 1-1329 0</inkml:trace>
  <inkml:trace contextRef="#ctx1" brushRef="#br0" timeOffset="40">10816 10311 998 0,'0'0'0'16,"9"-6"0"-16,9-6 0 0,-18 12 28 0,0 0-28 15,17-17 29-15,6-5-29 0,-23 22 59 0,0 0-59 16,18-28 59-16,-8-7-59 0,-10 35 68 0,0 0-68 15,7-36 68-15,-7 1-68 0,0 35 48 0,0 0-48 0,-3-29 48 16,-9 5-48-16,12 24 43 0,0 0-43 0,-11-21 44 16,-1 9-44-16,12 12 38 0,0 0-38 0,-9-4 38 15,-2 4-38-15,11 0 32 0,0 0-32 0,-12 0 33 16,1 4-33-16,11-4 26 0,0 0-26 0,-8 8 27 16,9 1-27-16,-1-9 18 0,0 0-18 0,14 12 19 15,11 4-19-15,-25-16 13 0,0 0-13 0,37 12 13 16,4 2-13-16,-41-14 11 0,0 0-11 0,46 17 11 15,6 2-11-15,-52-19 9 0,0 0-9 0,50 24 10 16,-10 4-10-16,-40-28 14 0,0 0-14 0,32 31 14 0,-14-1-14 16,-18-30 19-16,0 0-19 0,10 27 20 0,-1-6-20 15,-9-21 21-15,0 0-21 0,6 16 22 0,6-6-22 16,-12-10 18-16,0 0-18 0,19 2 19 0,11-7-19 16,-30 5 16-16,0 0-16 0,41-13 16 0,8-2-16 15,-3-4-1417-15</inkml:trace>
  <inkml:trace contextRef="#ctx0" brushRef="#br0" timeOffset="42">24083 5150 0</inkml:trace>
  <inkml:trace contextRef="#ctx1" brushRef="#br0" timeOffset="42">18942 5192 617 0,'0'0'0'0,"0"0"0"16,0 0 0-16,0 0 45 0,0 0-45 0,9 36 46 15,-2 12-46-15,-7-48 106 0,0 0-106 0,9 54 106 16,0-2-106-16,-9-52 98 0,0 0-98 0,5 64 99 0,-1 17-99 15,-4-81 60-15,0 0-60 0,0 89 61 0,-4-10-61 16,4-79 37-16,0 0-37 0,-5 66 37 0,-2-18-37 16,7-48 25-16,0 0-25 0,-4 33 26 0,-3-5-26 15,7-28 9-15,0 0-9 0,0 24 10 0,7-8-10 16,-3-2-977-16</inkml:trace>
  <inkml:trace contextRef="#ctx1" brushRef="#br0" timeOffset="43">18935 5285 841 0,'0'0'0'0,"4"-9"0"0,-1-22 0 0,-3 31 9 0,0 0-9 16,9-45 10-16,2-12-10 0,-11 57 22 0,0 0-22 16,17-55 23-16,8 6-23 0,-25 49 53 0,0 0-53 15,39-38 53-15,10 4-53 0,-49 34 83 0,0 0-83 16,62-18 83-16,12 13-83 0,-74 5 96 0,0 0-96 15,69 9 96-15,-16 5-96 0,-53-14 80 0,0 0-80 0,35 27 80 16,-21 13-80-16,-14-40 77 0,0 0-77 0,-5 49 77 16,-21 8-77-16,26-57 61 0,0 0-61 0,-45 55 62 15,-20-10-62-15,65-45 47 0,0 0-47 0,-63 36 48 16,13-4-48-16,50-32 10 0,0 0-10 0,-35 22 10 16,19-6-10-16,0-1-1381 0</inkml:trace>
  <inkml:trace contextRef="#ctx1" brushRef="#br0" timeOffset="44">19408 5770 975 0,'0'0'0'0,"0"0"0"15,0 0 0-15,0 0 55 0,0 0-55 0,0 0 56 16,19 31-56-16,-19-31 49 0,0 0-49 0,13 24 50 15,-1 5-50-15,-12-29 78 0,0 0-78 0,11 40 79 0,-2 14-79 16,-9-54 71-16,0 0-71 0,8 52 71 0,-4-9-71 16,-4-43 46-16,0 0-46 0,5 26 47 0,-5-7-47 15,0-19 38-15,0 0-38 0,0 9 39 0,0-9-39 16,0 0 24-16,0 0-24 0,0 0 25 0,11 0-25 16,1 0-1218-16</inkml:trace>
  <inkml:trace contextRef="#ctx1" brushRef="#br0" timeOffset="45">19449 5548 1300 0,'0'0'0'0,"0"0"0"0,0-14 0 0,0 14 0 0,0 0 0 16,-4-12 1-16,4 12-1 0,0 0 0 0,0 0 0 15,-3-8 1-15,3 8-1 0,0 0 4 0,0 0-4 16,0 0 4-16,1-7-4 0,-1 7 3 0,0 0-3 15,16 7 4-15,21 13-4 0,0-2-928 0</inkml:trace>
  <inkml:trace contextRef="#ctx1" brushRef="#br0" timeOffset="46">19662 5804 1132 0,'0'0'0'15,"0"0"0"-15,12 9 0 0,-12-9 3 0,0 0-3 16,9 5 3-16,5 6-3 0,-14-11 22 0,0 0-22 0,20 17 23 16,10 11-23-16,-30-28 25 0,0 0-25 0,24 36 26 15,-1 5-26-15,-23-41 52 0,0 0-52 0,20 44 53 16,-10-3-53-16,-10-41 71 0,0 0-71 0,6 31 71 16,-3-10-71-16,-3-21 61 0,0 0-61 0,0 12 62 15,0 0-62-15,0-12 50 0,0 0-50 0,2 6 50 16,-2-6-50-16,0 0 36 0,0 0-36 0,0-9 36 15,0-24-36-15,0 33 27 0,0 0-27 0,2-43 28 0,-1-7-28 16,-1 50 20-16,0 0-20 0,4-49 21 0,5 18-21 16,-9 31 12-16,0 0-12 0,10-21 13 0,-1 9-13 15,-9 12 7-15,0 0-7 0,13-9 8 0,4 9-8 16,-17 0 5-16,0 0-5 0,25 4 6 0,1 10-6 16,-26-14 4-16,0 0-4 0,23 19 4 0,-9 5-4 15,-14-24 1-15,0 0-1 0,11 33 2 0,-4 3-2 16,-7-36 0-16,0 0 0 0,7 37 0 0,2-1 0 15,-9-36-2-15,0 0 2 0,10 24-2 0,3-8 2 0,-4-4-1388 16</inkml:trace>
  <inkml:trace contextRef="#ctx1" brushRef="#br0" timeOffset="47">20189 5591 931 0,'0'0'0'0,"0"0"0"16,9 7 0-16,-9-7-1 0,0 0 1 0,9 14 0 16,-2 9 0-16,-7-23-2 0,0 0 2 0,7 29-1 15,2 2 1-15,-9-31 20 0,0 0-20 0,11 38 20 16,1 7-20-16,-12-45 57 0,0 0-57 0,12 51 58 16,-3 2-58-16,-9-53 66 0,0 0-66 0,7 61 67 15,4 3-67-15,-11-64 59 0,0 0-59 0,16 60 59 16,1-11-59-16,-17-49 47 0,0 0-47 0,18 29 47 15,-9-13-47-15,-9-16 36 0,0 0-36 0,9 3 36 16,6-6-36-16,-15 3 28 0,0 0-28 0,23-9 28 0,11-13-28 16,-1 1-1107-16</inkml:trace>
  <inkml:trace contextRef="#ctx1" brushRef="#br0" timeOffset="48">20265 5839 863 0,'0'0'0'16,"0"0"0"-16,14 0 0 0,-14 0 35 0,0 0-35 16,7 0 35-16,1 0-35 0,-8 0 21 0,0 0-21 15,12-2 22-15,16-1-22 0,-28 3 0 0,0 0 0 16,37-5 0-16,9-2 0 0,2-2-672 0</inkml:trace>
  <inkml:trace contextRef="#ctx1" brushRef="#br0" timeOffset="49">21315 5576 908 0,'0'0'0'0,"0"0"0"15,25 7 0-15,-25-7 15 0,0 0-15 0,24 2 16 16,4-8-16-16,-28 6 21 0,0 0-21 0,29-12 22 16,-1-3-22-16,-28 15 9 0,0 0-9 0,28-12 9 15,9 3-9-15,2 0-690 0</inkml:trace>
  <inkml:trace contextRef="#ctx1" brushRef="#br0" timeOffset="50">21414 5764 1076 0,'0'0'0'0,"7"0"0"0,12 6 0 15,-19-6 0-15,0 0 0 0,18 3 1 0,-4-3-1 16,-14 0-1-16,0 0 1 0,16-9 0 0,17-10 0 0,-1 4-747 16</inkml:trace>
  <inkml:trace contextRef="#ctx1" brushRef="#br0" timeOffset="51">20112 5846 886 0,'0'0'0'0,"0"0"0"16,0 0 0-16,0 0-4 0,0 0 4 0,0 0-3 15,0 0 3-15,0 0 14 0,0 0-14 0,0 0 15 16,0 0-15-16,0 0 42 0,0 0-42 0,0 0 43 16,18 15-43-16,-18-15 59 0,0 0-59 0,19 4 60 15,13 5-60-15,-32-9 71 0,0 0-71 0,37 5 71 16,-6 2-71-16,-31-7 64 0,0 0-64 0,30 3 64 0,-5 2-64 16,-25-5 39-16,0 0-39 0,27-3 40 0,3-2-40 15,-30 5 25-15,0 0-25 0,35-9 25 0,5 6-25 16,1-1-1074-16</inkml:trace>
  <inkml:trace contextRef="#ctx1" brushRef="#br0" timeOffset="52">22352 5219 718 0,'0'0'0'0,"0"0"0"0,19 30 0 0,-19-30 45 16,0 0-45-16,20 27 46 0,5 6-46 0,-25-33 90 0,0 0-90 16,15 40 90-16,-9-3-90 0,-6-37 76 0,0 0-76 15,0 36 76-15,-2 0-76 0,2-36 51 0,0 0-51 16,-4 31 52-16,1-13-52 0,3-18 32 0,0 0-32 16,-2 12 32-16,2-12-32 0,0 0 23 0,0 0-23 0,0 7 23 15,0-7-23-15,0 0 19 0,0 0-19 0,2-7 20 16,3-12-20-16,-5 19 22 0,0 0-22 0,14-30 23 15,4-11-23-15,-18 41 27 0,0 0-27 0,23-47 28 16,-6-7-28-16,-17 54 27 0,0 0-27 0,20-57 28 16,-1 2-28-16,-19 55 41 0,0 0-41 0,21-52 41 15,1 10-41-15,-22 42 48 0,0 0-48 0,19-34 48 16,-7 13-48-16,-12 21 49 0,0 0-49 0,16-9 49 16,16 9-49-16,-32 0 39 0,0 0-39 0,32 19 40 15,-4 26-40-15,-28-45 33 0,0 0-33 0,19 61 34 0,-10 8-34 16,-9-69 26-16,0 0-26 0,0 85 27 0,-12 15-27 15,12-100 22-15,0 0-22 0,-11 99 23 0,8-2-23 16,3-97 14-16,0 0-14 0,1 85 14 0,7-23-14 16,-8-62 5-16,0 0-5 0,17 49 5 0,13-17-5 15,0 1-1520-15</inkml:trace>
  <inkml:trace contextRef="#ctx1" brushRef="#br0" timeOffset="53">23082 6012 852 0,'0'0'0'0,"2"16"0"0,3 16 0 16,-5-32 61-16,0 0-61 0,6 40 62 0,-3-7-62 0,-3-33 94 15,0 0-94-15,4 24 95 0,-4-5-95 0,0-19 41 16,0 0-41-16,0 14 41 0,3-3-41 15,-3-11 13-15,0 0-13 0,0 0 13 0,9 8-13 0,0-3-894 16</inkml:trace>
  <inkml:trace contextRef="#ctx1" brushRef="#br0" timeOffset="54">23103 5756 1009 0,'0'0'0'0,"0"0"0"15,0 0 0-15,0 0 10 0,0 0-10 0,0 0 10 16,-5-7-10-16,5 7 15 0,0 0-15 0,0 0 16 16,0 0-16-16,0 0-2 0,0 0 2 0,9-7-1 15,7 9 1-15,0-1-733 0</inkml:trace>
  <inkml:trace contextRef="#ctx1" brushRef="#br0" timeOffset="55">23315 6033 1233 0,'0'0'0'0,"9"7"0"0,12 10 0 0,-21-17 5 15,0 0-5-15,23 22 5 0,-9 4-5 0,-14-26 24 16,0 0-24-16,9 25 25 0,-6-6-25 0,-3-19 67 15,0 0-67-15,2 15 68 0,-2-3-68 0,0-12 54 16,0 0-54-16,4 12 55 0,-4-3-55 0,0-9 49 16,0 0-49-16,0 0 49 0,0 0-49 0,0 0 39 15,0 0-39-15,0 0 40 0,2-9-40 0,-2 9 30 0,0 0-30 16,3-15 31-16,4-21-31 0,-7 36 22 0,0 0-22 16,7-37 22-16,2 4-22 0,-9 33 17 0,0 0-17 15,9-27 18-15,0 2-18 0,-9 25 16 0,0 0-16 16,5-19 16-16,-3 11-16 0,-2 8 12 0,0 0-12 15,7 3 12-15,10 13-12 0,-17-16 10 0,0 0-10 0,20 21 11 16,-4 3-11-16,-16-24 7 0,0 0-7 0,8 27 7 16,1 3-7-16,-9-30 5 0,0 0-5 0,7 31 6 15,-5-2-6-15,-2-29 3 0,0 0-3 0,5 25 4 16,4-6-4-16,2-2-1412 0</inkml:trace>
  <inkml:trace contextRef="#ctx1" brushRef="#br0" timeOffset="56">23728 5725 1356 0,'0'0'0'0,"0"0"0"0,10 0 0 16,-10 0 2-16,0 0-2 0,6 7 3 0,-1 5-3 15,-5-12 46-15,0 0-46 0,5 20 46 0,1 10-46 16,-6-30 61-16,0 0-61 0,1 40 62 0,-4 12-62 0,3-52 37 15,0 0-37-15,-4 57 38 0,3 12-38 0,1-69 32 16,0 0-32-16,3 69 33 0,8-13-33 0,-11-56 28 0,0 0-28 16,14 39 29-16,0-9-29 0,-14-30 24 0,0 0-24 15,12 21 24-15,-5-11-24 0,-7-10 13 0,0 0-13 16,9 5 14-16,9-8-14 0,-18 3 1 0,0 0-1 16,26-12 1-16,11-18-1 0,0 2-1328 0</inkml:trace>
  <inkml:trace contextRef="#ctx1" brushRef="#br0" timeOffset="57">23728 6012 1132 0,'0'0'0'0,"0"0"0"15,0 0 0-15,0 0-16 0,0 0 16 0,21 7-15 16,13-11 15-16,-1 4-766 0</inkml:trace>
  <inkml:trace contextRef="#ctx1" brushRef="#br0" timeOffset="58">24784 4941 897 0,'0'0'0'0,"0"0"0"0,0 0 0 16,0 0 65-16,0 0-65 0,23 33 65 0,-9 0-65 16,-14-33 113-16,0 0-113 0,15 55 114 0,-1 18-114 0,-14-73 94 15,0 0-94-15,10 74 94 0,-3-1-94 0,-7-73 63 16,0 0-63-16,4 72 64 0,-1-1-64 0,-3-71 37 16,0 0-37-16,0 73 38 0,-1 5-38 15,1-78 31-15,0 0-31 0,0 67 32 0,3-27-32 0,-3-40 25 0,0 0-25 16,5 24 25-16,-1-12-25 0,-4-12 19 15,0 0-19-15,0 0 19 0,0 0-19 0,0 0 16 0,0 0-16 16,18-13 16-16,10-25-16 0,-28 38 11 16,0 0-11-16,35-52 12 0,4 0-12 0,-39 52 10 0,0 0-10 0,33-42 10 15,-15 20-10-15,-18 22 12 0,0 0-12 0,19-5 13 16,13 8-13-16,-32-3 13 0,0 0-13 0,34 16 14 16,-4 20-14-16,-30-36 14 0,0 0-14 0,23 41 15 15,-9-4-15-15,-14-37 8 0,0 0-8 0,10 29 9 16,3-6-9-16,-13-23 3 0,0 0-3 0,12 17 3 15,-1-1-3-15,-1-4-1421 0</inkml:trace>
  <inkml:trace contextRef="#ctx1" brushRef="#br0" timeOffset="59">25721 5413 1334 0,'0'0'0'0,"0"0"0"0,11 0 0 16,-11 0 38-16,0 0-38 0,0 0 38 0,8 0-38 0,-8 0 85 16,0 0-85-16,0 0 86 0,0 0-86 0,0 0 83 15,0 0-83-15,0 0 84 0,0 0-84 0,0 0 54 16,0 0-54-16,7-7 55 0,-7 7-55 0,0 0 39 15,0 0-39-15,0 0 40 0,6-5-40 0,-6 5 28 16,0 0-28-16,0 0 28 0,0 0-28 0,0 0-1434 0</inkml:trace>
  <inkml:trace contextRef="#ctx1" brushRef="#br0" timeOffset="60">26656 5010 953 0,'0'0'0'15,"0"0"0"-15,-20 3 0 0,20-3 106 0,0 0-106 16,-24 4 106-16,-8 5-106 0,32-9 114 0,0 0-114 16,-37 20 115-16,-2 13-115 0,39-33 47 0,0 0-47 0,-33 47 48 15,8 13-48-15,25-60 40 0,0 0-40 0,-14 63 40 16,9-3-40-16,5-60 32 0,0 0-32 0,3 56 33 15,9-8-33-15,-12-48 28 0,0 0-28 0,25 49 29 16,10-1-29-16,-35-48 24 0,0 0-24 0,41 45 25 16,0-5-25-16,-41-40 13 0,0 0-13 0,44 29 14 15,5-6-14-15,-49-23 8 0,0 0-8 0,55 10 8 16,5-15-8-16,0 0-1278 0</inkml:trace>
  <inkml:trace contextRef="#ctx1" brushRef="#br0" timeOffset="61">27326 5413 1087 0,'0'0'0'0,"0"0"0"16,0 0 0-16,0 0 76 0,0 0-76 0,0 0 77 15,0 0-77-15,0 0 134 0,0 0-134 0,0 0 135 16,0 0-135-16,0 0 100 0,0 0-100 0,0 0 101 16,5-10-101-16,-5 10 57 0,0 0-57 0,0 0 57 15,4-5-57-15,-4 5 41 0,0 0-41 0,0 0 41 16,-2-9-41-16,2 9 30 0,0 0-30 0,0 0 30 0,-7-3-30 15,7 3 24-15,0 0-24 0,0 0 25 0,0 0-25 16,0 0 17-16,0 0-17 0,0 0 17 0,0 0-17 16,0 0 12-16,0 0-12 0,0 0 12 0,0 0-12 15,0 0 9-15,0 0-9 0,7 3 9 0,-7-3-9 16,0 0 6-16,0 0-6 0,0 0 7 0,9 3-7 16,-9-3 4-16,0 0-4 0,0 0 4 0,0 0-4 15,0 0 2-15,0 0-2 0,0 0 2 0,7 6-2 0,0-1-1527 16</inkml:trace>
  <inkml:trace contextRef="#ctx1" brushRef="#br0" timeOffset="62">28065 4901 953 0,'0'0'0'0,"0"0"0"16,0 0 0-16,0 0 19 0,0 0-19 0,-2 24 19 16,-1-7-19-16,3-17 21 0,0 0-21 0,-2 26 22 15,4 11-22-15,-2-37 55 0,0 0-55 0,3 47 56 16,5 20-56-16,-8-67 43 0,0 0-43 0,12 66 44 0,4-4-44 15,-16-62 35-15,0 0-35 0,19 54 35 16,2-14-35-16,-21-40 37 0,0 0-37 0,23 25 38 0,0-12-38 16,-23-13 12-16,0 0-12 0,30 7 12 0,11-4-12 15,-1-1-991-15</inkml:trace>
  <inkml:trace contextRef="#ctx1" brushRef="#br0" timeOffset="63">28129 4756 942 0,'0'0'0'16,"0"0"0"-16,0-6 0 0,0 6 1 0,0 0-1 15,-2-7 1-15,-5-1-1 0,7 8-3 0,0 0 3 0,-7-12-3 16,0 3 3-16,7 9-28 0,0 0 28 0,0 0-27 15,-2-7 27-15,0-2-603 0</inkml:trace>
  <inkml:trace contextRef="#ctx1" brushRef="#br0" timeOffset="64">22941 6744 427 0,'0'0'0'0,"0"0"0"0,0 0 0 0,0 0 28 16,0 0-28-16,21 0 29 0,-14 0-29 0,-7 0 94 16,0 0-94-16,13 0 94 0,13 0-94 0,-26 0 97 15,0 0-97-15,41-2 98 0,13-5-98 0,-54 7 74 0,0 0-74 16,71-8 75-16,21 2-75 0,-92 6 46 0,0 0-46 16,102-3 47-16,2 0-47 0,-104 3 36 0,0 0-36 15,122 0 37-15,14-6-37 0,-136 6 33 0,0 0-33 16,162-3 33-16,27-7-33 0,-189 10 34 0,0 0-34 15,227-13 35-15,31 0-35 0,-258 13 25 0,0 0-25 16,308-21 26-16,50 2-26 0,-358 19 27 0,0 0-27 0,385-18 28 16,22 3-28-16,-407 15 34 0,0 0-34 0,411-12 34 15,-7 1-34-15,-404 11 50 0,0 0-50 0,387-8 50 16,-17-1-50-16,-370 9 50 0,0 0-50 0,332-9 50 16,-45 3-50-16,-287 6 44 0,0 0-44 0,242-2 44 15,-45 0-44-15,-197 2 22 0,0 0-22 0,157-2 23 16,-38-8-23-16,-3 1-1308 0</inkml:trace>
  <inkml:trace contextRef="#ctx1" brushRef="#br0" timeOffset="65">24488 7582 852 0,'0'0'0'0,"0"0"0"15,27 0 0-15,-27 0 6 0,0 0-6 0,21-2 6 16,2-3-6-16,-23 5 33 0,0 0-33 0,21-9 34 16,0 0-34-16,-21 9 44 0,0 0-44 0,19-12 45 0,-3-2-45 15,-16 14 56-15,0 0-56 0,16-17 57 0,2-14-57 16,-18 31 64-16,0 0-64 0,12-36 65 0,-8-1-65 16,-4 37 65-16,0 0-65 0,-4-38 65 0,-5-2-65 15,9 40 50-15,0 0-50 0,-10-32 51 0,-3 7-51 16,13 25 39-16,0 0-39 0,-21-7 40 0,-12 14-40 15,33-7 29-15,0 0-29 0,-39 25 30 0,0 23-30 16,39-48 24-16,0 0-24 0,-33 61 25 0,4 4-25 0,29-65 28 16,0 0-28-16,-26 68 29 0,12-2-29 0,14-66 26 15,0 0-26-15,-7 67 27 0,14 9-27 0,-7-76 26 16,0 0-26-16,17 82 26 0,12-13-26 0,-29-69 21 16,0 0-21-16,37 50 21 0,12-12-21 0,-49-38 15 0,0 0-15 15,55 28 15-15,1-9-15 0,-56-19 0 0,0 0 0 16,64 1 1-16,-4-20-1 0,3 0-1377 0</inkml:trace>
  <inkml:trace contextRef="#ctx1" brushRef="#br0" timeOffset="66">25243 7021 975 0,'0'0'0'0,"0"0"0"0,16 0 0 0,-16 0 0 0,0 0 0 15,10 2 0-15,3 5 0 0,-13-7-10 0,0 0 10 16,21 15-10-16,14 13 10 0,-35-28 6 0,0 0-6 15,48 41 6-15,15 4-6 0,-63-45 41 0,0 0-41 16,67 59 42-16,2 23-42 0,-69-82 66 0,0 0-66 16,62 81 66-16,-11-17-66 0,-51-64 66 0,0 0-66 0,44 52 67 15,-7-7-67-15,-37-45 54 0,0 0-54 0,32 38 55 16,-9-4-55-16,-23-34 40 0,0 0-40 0,21 33 41 16,-2-5-41-16,-19-28 27 0,0 0-27 0,18 21 28 15,-2-9-28-15,-16-12 23 0,0 0-23 0,12 9 23 16,-5-3-23-16,-7-6 9 0,0 0-9 0,0 0 9 15,0 0-9-15,0 0-1158 0</inkml:trace>
  <inkml:trace contextRef="#ctx1" brushRef="#br0" timeOffset="67">25601 7422 1043 0,'0'0'0'0,"-2"7"0"0,-5 12 0 16,7-19 4-16,0 0-4 0,-10 26 5 0,-4 2-5 0,14-28 8 15,0 0-8-15,-15 29 9 0,3 3-9 0,12-32 47 16,0 0-47-16,-12 39 47 0,-9 6-47 0,21-45 61 0,0 0-61 16,-22 57 62-16,3 20-62 0,19-77 61 0,0 0-61 15,-12 67 61-15,10-18-61 0,0-3-996 0</inkml:trace>
  <inkml:trace contextRef="#ctx1" brushRef="#br0" timeOffset="68">18965 9068 1188 0,'0'0'0'0,"0"0"0"15,-3-28 0-15,3 28 59 0,0 0-59 0,-4-19 60 16,3 7-60-16,1 12 140 0,0 0-140 0,0-5 140 15,0 5-140-15,0 0 87 0,0 0-87 0,-6 12 87 16,12 38-87-16,-6-50 52 0,0 0-52 0,8 71 53 16,6 16-53-16,-14-87 36 0,0 0-36 0,11 100 36 0,-2 13-36 15,-9-113 27-15,0 0-27 0,7 110 27 0,0-11-27 16,-7-99 22-16,0 0-22 0,7 83 23 0,-7-19-23 16,0-64 20-16,0 0-20 0,0 45 20 0,2-22-20 15,-2-23 16-15,0 0-16 0,3 12 17 0,-3-12-17 16,0 0 12-16,0 0-12 0,16 0 12 0,12-24-12 15,-28 24 9-15,0 0-9 0,32-35 9 0,0-8-9 16,-32 43 7-16,0 0-7 0,35-44 7 0,2-1-7 16,-37 45 4-16,0 0-4 0,37-27 5 0,0 16-5 0,-37 11 3 15,0 0-3-15,34 7 4 0,-6 21-4 0,-28-28 2 16,0 0-2-16,21 36 3 0,-7 2-3 0,-14-38 1 16,0 0-1-16,7 39 1 0,-7-1-1 0,0-38 0 0,0 0 0 15,-1 31 1-15,1-14-1 0,0-1-1583 0</inkml:trace>
  <inkml:trace contextRef="#ctx1" brushRef="#br0" timeOffset="69">19865 9525 1043 0,'0'0'0'0,"0"0"0"0,-5 17 0 0,5-17 42 15,0 0-42-15,0 12 43 0,0-5-43 0,0-7 51 16,0 0-51-16,0 0 51 0,8-19-51 0,-8 19 98 16,0 0-98-16,15-15 98 0,4 1-98 0,-19 14 61 15,0 0-61-15,30-16 61 0,11 4-61 0,-41 12 50 16,0 0-50-16,33-8 51 0,-1 1-51 0,-32 7 43 0,0 0-43 15,24-2 44-15,-4 2-44 0,-1 0-1242 0</inkml:trace>
  <inkml:trace contextRef="#ctx1" brushRef="#br0" timeOffset="70">19909 9660 1267 0,'0'0'0'0,"2"9"0"15,3 13 0-15,-5-22 15 0,0 0-15 0,9 24 15 16,-2-12-15-16,-7-12 34 0,0 0-34 0,18 0 34 16,13-8-34-16,-31 8 0 0,0 0 0 0,43-16 0 0,6-8 0 15,0-4-964-15</inkml:trace>
  <inkml:trace contextRef="#ctx1" brushRef="#br0" timeOffset="71">21082 8957 1412 0,'0'0'0'0,"0"0"0"15,-19 16 0-15,19-16 37 0,0 0-37 0,-23 28 37 16,-7 24-37-16,30-52 69 0,0 0-69 0,-30 69 69 16,7 9-69-16,23-78 53 0,0 0-53 0,-18 84 54 15,6 3-54-15,12-87 31 0,0 0-31 0,-2 93 32 0,11 16-32 16,-9-109 24-16,0 0-24 0,23 101 24 16,9-22-24-16,-32-79 18 0,0 0-18 0,35 59 18 0,2-19-18 15,-37-40 13-15,0 0-13 0,35 26 14 0,-7-14-14 16,-28-12 8-16,0 0-8 0,29 0 9 0,6-12-9 15,-35 12 6-15,0 0-6 0,30-21 6 0,-13-6-6 16,-17 27 6-16,0 0-6 0,4-30 6 0,-15 1-6 16,11 29 6-16,0 0-6 0,-23-24 6 0,-17 4-6 15,40 20 6-15,0 0-6 0,-44-10 6 0,5 12-6 0,39-2 6 16,0 0-6-16,-30 10 7 0,9 6-7 0,21-16 7 16,0 0-7-16,-9 19 7 0,11 5-7 0,0-3-1438 15</inkml:trace>
  <inkml:trace contextRef="#ctx1" brushRef="#br0" timeOffset="72">21526 9634 1502 0,'0'0'0'0,"0"0"0"15,8 12 0-15,-8-12 16 0,0 0-16 0,3 5 16 16,-3-5-16-16,0 0 6 0,0 0-6 0,4-8 6 16,8-8-6-16,-3 1-1100 0</inkml:trace>
  <inkml:trace contextRef="#ctx1" brushRef="#br0" timeOffset="73">22103 8992 998 0,'0'0'0'16,"0"0"0"-16,-14-7 0 0,14 7-3 0,0 0 3 0,-16-5-2 16,-1-2 2-16,17 7 50 0,0 0-50 0,-20 7 50 15,-8 17-50-15,28-24 88 0,0 0-88 0,-23 49 89 16,5 32-89-16,18-81 86 0,0 0-86 0,-8 85 87 15,6-9-87-15,2-76 84 0,0 0-84 0,9 73 84 16,10-1-84-16,-19-72 59 0,0 0-59 0,28 69 60 16,4-17-60-16,-32-52 50 0,0 0-50 0,28 38 51 15,-7-15-51-15,-21-23 30 0,0 0-30 0,23 10 30 16,6-11-30-16,-29 1 19 0,0 0-19 0,30-13 20 16,1-11-20-16,-31 24 13 0,0 0-13 0,29-36 14 0,-10-9-14 15,-19 45 8-15,0 0-8 0,7-43 8 0,-18 10-8 16,11 33 7-16,0 0-7 0,-24-28 7 0,-13 11-7 15,37 17 3-15,0 0-3 0,-41-9 4 0,-5 7-4 16,46 2 1-16,0 0-1 0,-35 7 2 0,12 5-2 16,23-12 0-16,0 0 0 0,-18 18 0 0,1 8 0 15,-1 0-1438-15</inkml:trace>
  <inkml:trace contextRef="#ctx1" brushRef="#br0" timeOffset="74">22440 9040 1132 0,'0'0'0'0,"0"0"0"0,18-3 0 16,-18 3 3-16,0 0-3 0,14-5 3 0,2 1-3 15,-16 4 5-15,0 0-5 0,23 0 6 0,17 2-6 16,-40-2 49-16,0 0-49 0,44 14 50 0,-7 19-50 16,-37-33 52-16,0 0-52 0,29 45 52 0,-13 7-52 15,-16-52 49-15,0 0-49 0,5 53 50 0,-14-1-50 16,9-52 51-16,0 0-51 0,-14 45 52 0,-7-8-52 16,21-37 42-16,0 0-42 0,-21 31 43 0,-2-5-43 0,23-26 35 15,0 0-35-15,-16 22 35 0,0-8-35 0,16-14 30 16,0 0-30-16,-11 14 31 0,4 0-31 0,7-14 30 15,0 0-30-15,0 15 30 0,7 4-30 0,-7-19 28 16,0 0-28-16,11 18 28 0,5-13-28 0,-16-5 24 0,0 0-24 16,28-4 24-16,16-9-24 0,-44 13 17 0,0 0-17 15,48-18 17-15,-1 4-17 0,-47 14 18 0,0 0-18 16,43-8 18-16,-12 6-18 0,-31 2 3 0,0 0-3 0,30 2 4 16,6 5-4-16,-3-4-1449 0</inkml:trace>
  <inkml:trace contextRef="#ctx1" brushRef="#br0" timeOffset="75">23257 8895 1121 0,'0'0'0'0,"0"9"0"16,0 6 0-16,0-15 47 0,0 0-47 0,-5 30 48 15,-13 16-48-15,18-46 56 0,0 0-56 0,-19 66 57 16,-1 28-57-16,20-94 33 0,0 0-33 0,-10 91 33 16,6-16-33-16,4-75 40 0,0 0-40 0,4 72 40 15,6 1-40-15,-10-73 36 0,0 0-36 0,20 68 37 16,8-20-37-16,-28-48 29 0,0 0-29 0,28 36 30 0,-3-18-30 15,-25-18 23-15,0 0-23 0,31 7 24 0,10-11-24 16,-41 4 22-16,0 0-22 0,34-8 23 0,-13-5-23 16,-21 13 22-16,0 0-22 0,17-22 23 0,-8-20-23 15,-9 42 22-15,0 0-22 0,0-41 23 0,-9 6-23 16,9 35 18-16,0 0-18 0,-26-22 19 0,-15 10-19 16,41 12 16-16,0 0-16 0,-46 1 16 0,6 18-16 15,-4-3-1334-15</inkml:trace>
  <inkml:trace contextRef="#ctx1" brushRef="#br0" timeOffset="76">24005 9186 1211 0,'0'0'0'0,"2"5"0"0,5 11 0 15,-7-16 57-15,0 0-57 0,23 29 58 0,19 18-58 16,-42-47 106-16,0 0-106 0,53 50 106 0,1-3-106 16,-54-47 76-16,0 0-76 0,50 41 77 0,-6 15-77 15,-44-56 43-15,0 0-43 0,33 50 44 0,-13-5-44 16,-20-45 4-16,0 0-4 0,14 36 5 0,-2-10-5 16,1-2-1281-16</inkml:trace>
  <inkml:trace contextRef="#ctx1" brushRef="#br0" timeOffset="77">24257 9117 1401 0,'0'0'0'16,"0"0"0"-16,0 10 0 0,0-10 39 0,0 0-39 16,-2 10 39-16,-1 2-39 0,3-12 89 0,0 0-89 15,-6 25 89-15,-2 20-89 0,8-45 49 0,0 0-49 16,-13 52 49-16,-4 0-49 0,17-52 36 0,0 0-36 0,-23 58 37 15,-9 13-37-15,32-71 21 0,0 0-21 0,-23 70 22 16,14-10-22-16,0 1-1344 0</inkml:trace>
  <inkml:trace contextRef="#ctx1" brushRef="#br0" timeOffset="78">24975 9049 1099 0,'0'0'0'0,"0"0"0"0,5 16 0 0,-5-16 42 0,0 0-42 16,4 29 43-16,6 32-43 0,-10-61 80 0,0 0-80 15,13 64 81-15,6-7-81 0,-19-57 55 0,0 0-55 0,21 55 56 16,-3-6-56-16,-18-49 36 0,0 0-36 0,14 48 36 15,0 6-36-15,-14-54 9 0,0 0-9 0,16 43 10 16,-2-22-10-16,0 3-1101 0</inkml:trace>
  <inkml:trace contextRef="#ctx1" brushRef="#br0" timeOffset="79">25368 9186 1233 0,'0'0'0'0,"0"24"0"0,0 26 0 16,0-50 12-16,0 0-12 0,2 52 12 0,2-12-12 16,-4-40 32-16,0 0-32 0,7 28 32 15,3-4-32-15,-10-24 38 0,0 0-38 0,14 17 38 0,4-1-38 16,-18-16 44-16,0 0-44 0,25 5 44 0,10-3-44 16,-35-2 48-16,0 0-48 0,39-4 48 0,-4-11-48 15,-35 15 45-15,0 0-45 0,32-21 46 0,-8-3-46 16,-24 24 41-16,0 0-41 0,13-37 41 0,-24-8-41 15,11 45 40-15,0 0-40 0,-21-48 41 0,-9-2-41 0,30 50 33 16,0 0-33-16,-33-45 34 0,-8 8-34 0,41 37 35 16,0 0-35-16,-42-8 36 0,1 35-36 0,41-27 21 0,0 0-21 15,-33 40 22-15,10 14-22 0,0-2-1452 0</inkml:trace>
  <inkml:trace contextRef="#ctx1" brushRef="#br0" timeOffset="80">25700 8847 1043 0,'0'0'0'0,"0"0"0"0,7 12 0 0,-7-12 46 15,0 0-46-15,3 8 46 0,-3-8-46 0,0 0 105 16,0 0-105-16,6 7 105 0,1-7-105 0,-7 0 65 16,0 0-65-16,21-3 66 0,21-9-66 0,-42 12 44 15,0 0-44-15,58-16 45 0,22-5-45 0,-80 21 31 16,0 0-31-16,79-27 32 0,-8-6-32 0,1-4-1161 16</inkml:trace>
  <inkml:trace contextRef="#ctx1" brushRef="#br0" timeOffset="81">26293 8480 1345 0,'0'0'0'0,"0"0"0"16,21 0 0-16,-21 0-9 0,0 0 9 0,19-7-8 0,4 2 8 16,-23 5-16-16,0 0 16 0,25 0-15 0,-4 5 15 15,-21-5 6-15,0 0-6 0,19 10 6 0,-5 2-6 16,-14-12 30-16,0 0-30 0,6 25 30 0,-12 7-30 16,6-32 54-16,0 0-54 0,-14 40 55 0,-7 2-55 15,21-42 49-15,0 0-49 0,-21 36 49 0,9-13-49 16,12-23 36-16,0 0-36 0,-9 12 36 0,5-4-36 15,4-8 14-15,0 0-14 0,0 0 14 0,0 0-14 0,0 0 3 16,0 0-3-16,9-7 4 0,3 2-4 0,-12 5 0 16,0 0 0-16,25-3 1 0,14-2-1 0,-39 5 0 15,0 0 0-15,39 5 0 0,-8 10 0 0,-31-15-1 16,0 0 1-16,23 28-1 0,-7 14 1 0,-16-42 0 16,0 0 0-16,9 39 0 0,-9-1 0 0,0-38 2 15,0 0-2-15,-10 35 2 0,-13-11-2 0,23-24 6 0,0 0-6 16,-29 25 6-16,-2-8-6 0,31-17 11 0,0 0-11 15,-34 15 11-15,2-2-11 0,32-13 4 0,0 0-4 16,-23 3 5-16,15-13-5 0,-1-1-1237 0</inkml:trace>
  <inkml:trace contextRef="#ctx1" brushRef="#br0" timeOffset="82">26931 8438 1289 0,'0'0'0'0,"0"0"0"0,19 21 0 16,-19-21-12-16,0 0 12 0,11 21-11 0,-13 3 11 16,2-24-49-16,0 0 49 0,-14 33-49 0,-11 7 49 15,25-40 4-15,0 0-4 0,-33 43 5 0,-8 11-5 16,41-54 43-16,0 0-43 0,-35 51 43 0,16-6-43 15,19-45 81-15,0 0-81 0,-13 32 81 0,8-12-81 16,5-20 75-16,0 0-75 0,-2 9 75 0,2-9-75 0,0 0 51 16,0 0-51-16,14 5 51 0,15-5-51 0,-29 0 35 15,0 0-35-15,38-1 35 0,5-10-35 0,-43 11 27 16,0 0-27-16,42-9 27 0,-12 4-27 0,-30 5 20 16,0 0-20-16,27-3 20 0,1-6-20 0,-28 9 16 0,0 0-16 15,26-12 16-15,-6 9-16 0,-20 3 11 0,0 0-11 16,16-4 12-16,-6 2-12 0,-10 2 7 0,0 0-7 15,9-1 8-15,0-5-8 0,-9 6 4 0,0 0-4 16,7-5 5-16,2 2-5 0,-1-1-1380 0</inkml:trace>
  <inkml:trace contextRef="#ctx1" brushRef="#br0" timeOffset="83">26903 8618 1446 0,'0'0'0'0,"5"16"0"0,6 18 0 16,-11-34 6-16,0 0-6 0,16 45 6 0,1 4-6 16,-17-49 32-16,0 0-32 0,18 45 33 0,-4-9-33 15,-14-36 15-15,0 0-15 0,11 31 15 0,-6 4-15 16,-5-35 2-16,0 0-2 0,5 26 3 0,0-9-3 15,1-1-1109-15</inkml:trace>
  <inkml:trace contextRef="#ctx1" brushRef="#br0" timeOffset="84">27501 8971 1121 0,'0'0'0'0,"9"-2"0"15,10-3 0-15,-19 5 15 0,0 0-15 0,30-7 16 0,14 6-16 16,-44 1 73-16,0 0-73 0,60-4 73 0,19-3-73 16,-79 7 77-16,0 0-77 0,85-5 77 0,-7-2-77 15,-78 7 75-15,0 0-75 0,61-2 75 0,-15-1-75 16,-46 3 57-16,0 0-57 0,36-5 57 0,-10 1-57 15,-26 4 25-15,0 0-25 0,18-3 26 0,-8 3-26 16,-10 0 13-16,0 0-13 0,7 0 14 0,0 3-14 16,0-1-1286-16</inkml:trace>
  <inkml:trace contextRef="#ctx1" brushRef="#br0" timeOffset="85">27790 9177 1177 0,'0'0'0'16,"5"17"0"-16,8 27 0 0,-13-44 79 0,0 0-79 16,19 53 79-16,4-8-79 0,-23-45 185 0,0 0-185 0,25 45 186 15,-2 2-186-15,-23-47 111 0,0 0-111 16,16 50 111-16,-6 9-111 0,-10-59 37 0,0 0-37 0,4 52 38 16,-10-14-38-16,6-38 15 0,0 0-15 0,-10 28 16 15,-11-11-16-15,21-17 6 0,0 0-6 0,-30 9 7 16,-7-11-7-16,37 2 5 0,0 0-5 0,-43-12 5 15,-6-9-5-15,49 21 4 0,0 0-4 0,-46-31 5 16,7-12-5-16,39 43 0 0,0 0 0 0,-24-42 1 16,13 13-1-16,11 29 0 0,0 0 0 0,0-23 0 15,7 11 0-15,0 0-1491 0</inkml:trace>
  <inkml:trace contextRef="#ctx1" brushRef="#br0" timeOffset="86">28425 9110 1580 0,'0'0'0'0,"2"-7"0"0,3-14 0 0,-5 21 2 0,0 0-2 16,2-21 2-16,-11 2-2 0,9 19 7 0,0 0-7 15,-18-8 7-15,-8 8-7 0,26 0 43 0,0 0-43 16,-32 8 44-16,-1 6-44 0,33-14 50 0,0 0-50 16,-29 21 51-16,14 8-51 0,15-29 51 0,0 0-51 15,1 31 52-15,17-3-52 0,-18-28 46 0,0 0-46 0,28 29 47 16,8 4-47-16,-36-33 37 0,0 0-37 0,35 33 38 16,-9-2-38-16,-26-31 21 0,0 0-21 0,21 28 22 15,-3-7-22-15,-18-21 18 0,0 0-18 0,14 24 19 16,-3 4-19-16,-11-28 13 0,0 0-13 0,2 27 13 15,-11 3-13-15,9-30 11 0,0 0-11 0,-18 28 11 16,-5 4-11-16,23-32 10 0,0 0-10 0,-37 32 10 16,-12-10-10-16,49-22 8 0,0 0-8 0,-53 16 8 15,2-9-8-15,51-7 6 0,0 0-6 0,-37-9 7 16,19-21-7-16,2 1-1616 0</inkml:trace>
  <inkml:trace contextRef="#ctx1" brushRef="#br0" timeOffset="87">27658 8985 774 0,'0'0'0'0,"0"0"0"16,0 0 0-16,0 0 39 0,0 0-39 0,0 0 39 0,0 0-39 15,0 0 69-15,0 0-69 0,0 0 70 16,0 0-70-16,0 0 64 0,0 0-64 0,17 7 64 0,-17-7-64 15,0 0 45-15,0 0-45 0,11 21 45 0,1 19-45 16,-12-40 29-16,0 0-29 0,16 48 29 0,2-6-29 16,-18-42 17-16,0 0-17 0,18 32 17 0,-6-9-17 15,0-2-916-15</inkml:trace>
  <inkml:trace contextRef="#ctx1" brushRef="#br0" timeOffset="88">19013 11335 1311 0,'0'0'0'15,"0"0"0"-15,0 0 0 0,0 0 61 0,0 0-61 0,25-21 61 16,-11-3-61-16,-14 24 113 0,0 0-113 0,17-26 114 16,-2 0-114-16,-15 26 74 0,0 0-74 0,14-22 75 15,-2 3-75-15,-12 19 45 0,0 0-45 0,0-19 46 16,-12-4-46-16,12 23 28 0,0 0-28 0,-20-19 29 16,-13 7-29-16,33 12 19 0,0 0-19 0,-37-2 19 15,-4 14-19-15,41-12 19 0,0 0-19 0,-39 26 19 16,4 18-19-16,35-44 15 0,0 0-15 0,-25 60 16 15,15 23-16-15,10-83 13 0,0 0-13 0,2 80 14 0,13-21-14 16,-15-59 13-16,0 0-13 0,23 50 14 0,4-2-14 16,-27-48 14-16,0 0-14 0,37 33 14 0,7-15-14 15,-44-18 14-15,0 0-14 0,51 3 15 0,11-13-15 16,-62 10 15-16,0 0-15 0,63-18 15 0,-8-1-15 16,3-1-1594-16</inkml:trace>
  <inkml:trace contextRef="#ctx1" brushRef="#br0" timeOffset="89">19951 11368 1166 0,'0'0'0'0,"0"0"0"15,4 12 0-15,-4-12 40 0,0 0-40 0,3 9 41 16,-3-9-41-16,0 0 81 0,0 0-81 0,23 3 81 0,25-10-81 16,-48 7 85-16,0 0-85 0,58-8 85 0,4-3-85 15,-62 11 52-15,0 0-52 0,49-7 53 0,-15 2-53 16,-34 5 18-16,0 0-18 0,21-2 19 0,-3 2-19 16,-4 0-1231-16</inkml:trace>
  <inkml:trace contextRef="#ctx1" brushRef="#br0" timeOffset="90">20036 11596 1457 0,'0'0'0'16,"9"2"0"-16,16 2 0 0,-25-4 20 0,0 0-20 16,31 0 21-16,5-7-21 0,-36 7 2 0,0 0-2 15,38-5 2-15,1-4-2 0,-39 9 0 0,0 0 0 16,35-14 0-16,-1-15 0 0,-1-1-1067 0</inkml:trace>
  <inkml:trace contextRef="#ctx1" brushRef="#br0" timeOffset="91">21013 11051 1188 0,'0'0'0'0,"4"12"0"0,3 13 0 0,-7-25 33 0,0 0-33 16,9 38 33-16,6 17-33 0,-15-55 41 0,0 0-41 15,16 71 41-15,2 17-41 0,-18-88 61 0,0 0-61 16,16 83 62-16,-4-17-62 0,-12-66 28 0,0 0-28 15,7 49 28-15,-1-18-28 0,-6-31 18 0,0 0-18 0,5 21 18 16,2-9-18-16,0 2-1104 0</inkml:trace>
  <inkml:trace contextRef="#ctx1" brushRef="#br0" timeOffset="92">21385 11451 1311 0,'0'0'0'0,"0"0"0"15,0 0 0-15,0 0 0 0,0 0 0 0,0 0 0 0,7 7 0 16,-7-7 9-16,0 0-9 0,0 0 10 0,0 0-10 16,0 0 0-16,0 0 0 0,0 0 1 0,8-14-1 15,0 2-939-15</inkml:trace>
  <inkml:trace contextRef="#ctx1" brushRef="#br0" timeOffset="93">21802 10980 1087 0,'0'0'0'0,"0"0"0"0,-18 35 0 0,18-35 99 16,0 0-99-16,-14 33 100 0,-5 3-100 0,19-36 112 15,0 0-112-15,-13 38 113 0,4 9-113 0,9-47 54 16,0 0-54-16,-1 59 55 0,2 20-55 0,-1-79 25 16,0 0-25-16,9 77 26 0,7-12-26 0,-16-65 14 0,0 0-14 15,21 52 15-15,4-17-15 0,-25-35 9 16,0 0-9-16,30 24 10 0,9-3-10 0,-39-21 8 0,0 0-8 15,37 14 9-15,-9-7-9 0,-28-7 8 0,0 0-8 16,26-6 8-16,4 0-8 0,-30 6 6 0,0 0-6 16,27-18 7-16,-8-1-7 0,-19 19 8 0,0 0-8 0,2-22 8 15,-14-4-8-15,12 26 9 0,0 0-9 0,-25-21 10 16,-10 11-10-16,35 10 11 0,0 0-11 0,-43 3 11 16,-4 16-11-16,47-19 5 0,0 0-5 0,-41 26 6 15,18 0-6-15,23-26 3 0,0 0-3 0,-10 24 3 16,11-1-3-16,1-2-1320 0</inkml:trace>
  <inkml:trace contextRef="#ctx1" brushRef="#br0" timeOffset="94">22645 11086 1076 0,'0'0'0'0,"0"0"0"0,23 36 0 0,-23-36 51 16,0 0-51-16,28 31 52 0,14-6-52 0,-42-25 91 15,0 0-91-15,51 20 92 0,9 3-92 0,-60-23 66 16,0 0-66-16,59 29 67 0,-12 8-67 0,-47-37 29 0,0 0-29 15,41 33 29-15,-15-11-29 0,-26-22 18 0,0 0-18 16,18 14 18-16,-6-5-18 0,1-1-1132 0</inkml:trace>
  <inkml:trace contextRef="#ctx1" brushRef="#br0" timeOffset="95">22885 11015 1345 0,'0'0'0'0,"0"9"0"16,0 15 0-16,0-24 27 0,0 0-27 0,-7 24 28 16,0-12-28-16,7-12 70 0,0 0-70 0,-9 18 70 15,-7 6-70-15,16-24 76 0,0 0-76 0,-14 34 77 16,0 8-77-16,14-42 44 0,0 0-44 0,-14 48 45 16,-8 15-45-16,22-63 32 0,0 0-32 0,-14 55 32 15,11-24-32-15,1 2-1325 0</inkml:trace>
  <inkml:trace contextRef="#ctx1" brushRef="#br0" timeOffset="96">23617 11008 1054 0,'0'0'0'0,"-2"12"0"16,-2 9 0-16,4-21 111 0,0 0-111 0,-1 22 111 16,1-4-111-16,0-18 125 0,0 0-125 0,7 21 126 15,9 8-126-15,-16-29 57 0,0 0-57 0,19 38 58 0,7 9-58 16,-26-47 27-16,0 0-27 0,29 53 28 0,-5 6-28 15,-24-59 9-15,0 0-9 0,25 50 9 0,-2-13-9 16,-4-1-1227-16</inkml:trace>
  <inkml:trace contextRef="#ctx1" brushRef="#br0" timeOffset="97">23968 11072 1311 0,'0'0'0'16,"-2"14"0"-16,0 17 0 0,2-31 7 0,0 0-7 16,-3 36 7-16,3 1-7 0,0-37 11 0,0 0-11 15,5 36 11-15,6 6-11 0,-11-42 52 0,0 0-52 16,14 36 53-16,0-12-53 0,-14-24 47 0,0 0-47 16,21 19 47-16,9-12-47 0,-30-7 42 15,0 0-42-15,37-2 42 0,5-22-42 0,-42 24 37 0,0 0-37 0,39-34 37 16,-11-4-37-16,-28 38 31 0,0 0-31 0,14-40 32 15,-12 3-32-15,-2 37 25 0,0 0-25 0,-14-31 26 16,-19 5-26-16,33 26 22 0,0 0-22 0,-41-14 22 16,0 6-22-16,41 8 17 0,0 0-17 0,-33 2 18 15,10 4-18-15,23-6 13 0,0 0-13 0,-14 6 13 16,14-6-13-16,0 0-1383 0</inkml:trace>
  <inkml:trace contextRef="#ctx1" brushRef="#br0" timeOffset="98">24208 10601 1379 0,'0'0'0'0,"8"4"0"0,14 5 0 0,-22-9 17 15,0 0-17-15,28 6 17 0,0-2-17 0,-28-4 34 16,0 0-34-16,28 0 34 0,-1 0-34 0,-27 0 13 0,0 0-13 16,26-4 13-16,-5 1-13 0,-21 3 2 15,0 0-2-15,27-12 3 0,10-14-3 0,0 0-1074 0</inkml:trace>
  <inkml:trace contextRef="#ctx1" brushRef="#br0" timeOffset="99">24559 10228 1155 0,'0'0'0'0,"0"0"0"15,7 12 0-15,-7-12 18 0,0 0-18 0,8 15 19 16,8 6-19-16,-16-21 42 0,0 0-42 0,20 36 43 16,-3 22-43-16,-17-58 35 0,0 0-35 0,16 57 35 15,-3 1-35-15,-13-58 16 0,0 0-16 0,12 56 16 16,4-6-16-16,0-2-975 0</inkml:trace>
  <inkml:trace contextRef="#ctx1" brushRef="#br0" timeOffset="100">24948 10378 1390 0,'0'0'0'0,"0"0"0"0,0-21 0 0,0 21 20 15,0 0-20-15,2-19 20 0,-4 2-20 0,2 17 40 16,0 0-40-16,-7-17 41 0,2 6-41 0,5 11 75 0,0 0-75 16,-9-3 75-16,-5 6-75 0,14-3 50 15,0 0-50-15,-16 11 50 0,0 8-50 0,16-19 38 0,0 0-38 16,-14 26 39-16,2 8-39 0,12-34 25 0,0 0-25 16,-7 35 26-16,5-11-26 0,2-24 10 0,0 0-10 15,2 19 10-15,1 0-10 0,-3-19 2 0,0 0-2 16,4 16 2-16,-2-9-2 0,-2-7-3 0,0 0 3 0,0 0-2 15,0 0 2-15,0 0-21 0,0 0 21 0,14-4-20 16,7-13 20-16,-21 17-40 0,0 0 40 0,25-28-39 16,-6-5 39-16,-19 33-41 0,0 0 41 0,14-27-40 15,-8 11 40-15,-6 16-23 0,0 0 23 0,0 0-22 16,5 30 22-16,-5-30-6 0,0 0 6 0,2 38-6 16,1 10 6-16,-3-48 0 0,0 0 0 0,4 50 0 15,-1-5 0-15,-3-45 3 0,0 0-3 0,7 35 3 16,-3-7-3-16,-4-28 10 0,0 0-10 0,5 26 10 15,0 6-10-15,-5-32 18 0,0 0-18 0,6 32 19 0,-3-12-19 16,2 1-1225-16</inkml:trace>
  <inkml:trace contextRef="#ctx1" brushRef="#br0" timeOffset="101">25825 10608 1535 0,'0'0'0'0,"-9"7"0"16,-12 7 0-16,21-14 15 0,0 0-15 0,-25 24 16 16,-13 13-16-16,38-37 12 0,0 0-12 0,-34 52 12 15,4 12-12-15,30-64 72 0,0 0-72 0,-18 69 72 16,15 4-72-16,3-73 60 0,0 0-60 0,11 64 60 15,11-19-60-15,-22-45 44 0,0 0-44 0,34 31 45 0,5-11-45 16,-39-20 39-16,0 0-39 0,53 9 40 0,24-7-40 16,-3 0-1457-16</inkml:trace>
  <inkml:trace contextRef="#ctx1" brushRef="#br0" timeOffset="102">22056 11072 751 0,'0'0'0'0,"0"0"0"0,0 0 0 15,0 0 41-15,0 0-41 0,0 0 41 0,5 17-41 0,-5-17 74 16,0 0-74-16,0 0 75 0,0 0-75 0,0 0 70 16,0 0-70-16,0 13 70 0,-2 2-70 0,2-15 44 15,0 0-44-15,-3 30 45 0,3 9-45 0,0-39 29 0,0 0-29 16,5 49 29-16,4 15-29 0,-9-64 21 0,0 0-21 16,10 60 22-16,1-9-22 0,-11-51 12 0,0 0-12 15,11 38 13-15,-4-16-13 0,-7-22 5 0,0 0-5 16,5 14 5-16,2-5-5 0,-7-9 0 0,0 0 0 15,9 1 0-15,3-2 0 0,-12 1-4 0,0 0 4 16,18-9-3-16,3-12 3 0,-21 21-11 0,0 0 11 0,18-36-11 16,-8-19 11-16,-10 55-8 0,0 0 8 15,4-59-8-15,-6 8 8 0,2 51-2 0,0 0 2 16,-7-45-2-16,-6 7 2 0,13 38 0 0,0 0 0 0,-15-29 0 16,1 8 0-16,14 21 8 0,0 0-8 0,-13-12 8 15,1 5-8-15,12 7 22 0,0 0-22 0,-11 0 23 16,4 2-23-16,7-2 32 0,0 0-32 0,0 0 33 15,-9 7-33-15,1 0-1008 0</inkml:trace>
  <inkml:trace contextRef="#ctx1" brushRef="#br0" timeOffset="103">22343 11126 953 0,'0'0'0'0,"0"0"0"16,14 7 0-16,-14-7 6 0,0 0-6 0,11 3 6 15,-11-3-6-15,0 0 39 0,0 0-39 0,12 5 39 16,-1 1-39-16,-11-6 52 0,0 0-52 0,12 10 53 16,1 4-53-16,-13-14 43 0,0 0-43 0,10 21 44 0,-3 10-44 15,-7-31 48-15,0 0-48 0,2 39 49 0,-7 15-49 16,5-54 41-16,0 0-41 0,-9 49 41 0,0-11-41 16,9-38 32-16,0 0-32 0,-7 29 32 0,0-12-32 15,7-17 15-15,0 0-15 0,-5 12 15 0,-1-3-15 16,6-9 5-16,0 0-5 0,0 0 5 0,-9-5-5 15,9 5 0-15,0 0 0 0,-7-12 1 0,2-4-1 0,5 16 0 16,0 0 0-16,-3-14 0 0,1 8 0 16,2 6-1-16,0 0 1 0,0 0-1 0,0 0 1 0,0 0-1 15,0 0 1-15,7-4 0 0,9 14 0 0,-16-10 0 16,0 0 0-16,19 21 0 0,9 5 0 0,-28-26 1 0,0 0-1 16,25 24 2-16,-11-10-2 0,-14-14 0 0,0 0 0 15,18 11 1-15,5 2-1 0,-23-13 0 16,0 0 0-16,23 13 0 0,-9-8 0 0,0 0-1080 0</inkml:trace>
  <inkml:trace contextRef="#ctx1" brushRef="#br0" timeOffset="104">19156 12547 1076 0,'0'0'0'0,"0"0"0"15,-27-9 0-15,27 9 51 0,0 0-51 0,-24-4 52 16,-3 8-52-16,27-4 127 0,0 0-127 0,-30 21 128 15,4 22-128-15,26-43 98 0,0 0-98 0,-21 61 98 16,8 8-98-16,13-69 52 0,0 0-52 0,-9 69 53 0,9-12-53 16,0-57 33-16,0 0-33 0,9 54 34 0,7-6-34 15,-16-48 23-15,0 0-23 0,28 49 24 0,15 4-24 16,-43-53 17-16,0 0-17 0,58 42 18 0,9-16-18 16,-67-26 11-16,0 0-11 0,72 12 11 0,-3-14-11 15,0 0-1370-15</inkml:trace>
  <inkml:trace contextRef="#ctx1" brushRef="#br0" timeOffset="105">20036 12813 1076 0,'0'0'0'0,"0"0"0"16,0 12 0-16,0-12 16 0,0 0-16 0,0 7 16 16,0-7-16-16,0 0 45 0,0 0-45 0,21-3 46 15,16-4-46-15,-37 7 57 0,0 0-57 0,37-5 57 16,-14 3-57-16,-23 2 40 0,0 0-40 0,16-2 40 15,-2 2-40-15,-14 0 18 0,0 0-18 0,11 0 18 16,-11 0-18-16,0 0-1012 0</inkml:trace>
  <inkml:trace contextRef="#ctx1" brushRef="#br0" timeOffset="106">20036 12965 1199 0,'0'0'0'0,"0"0"0"0,9 16 0 15,-9-16 2-15,0 0-2 0,9 10 3 0,3-4-3 16,-12-6 14-16,0 0-14 0,19 1 14 0,13-1-14 15,-32 0 52-15,0 0-52 0,41 0 52 0,3-1-52 0,-44 1 51 16,0 0-51-16,37-6 52 0,-11-1-52 16,1 0-1020-16</inkml:trace>
  <inkml:trace contextRef="#ctx1" brushRef="#br0" timeOffset="107">21350 12709 1031 0,'0'0'0'16,"0"0"0"-16,28-12 0 0,-28 12 56 0,0 0-56 16,32-17 56-16,10-16-56 0,-42 33 123 0,0 0-123 15,48-19 124-15,1 28-124 0,-49-9 83 0,0 0-83 0,45 26 83 16,-8 12-83-16,-37-38 55 0,0 0-55 0,26 46 56 16,-12 4-56-16,-14-50 34 0,0 0-34 0,4 47 34 15,-18-4-34-15,14-43 21 0,0 0-21 0,-20 37 22 16,-5-9-22-16,25-28 18 0,0 0-18 0,-26 19 19 15,12-9-19-15,14-10 9 0,0 0-9 0,-9 7 10 16,4-2-10-16,5-5 3 0,0 0-3 0,0 0 4 16,0 0-4-16,0 0 0 0,0 0 0 0,0 0 1 15,24 0-1-15,-24 0 0 0,0 0 0 0,25 5 0 0,2 4 0 16,-27-9 0-16,0 0 0 0,24 17 0 0,1 14 0 16,-25-31 0-16,0 0 0 0,19 35 0 0,-8 3 0 15,-11-38 0-15,0 0 0 0,4 40 0 0,-8 3 0 16,4-43 0-16,0 0 0 0,-14 40 1 0,-14-7-1 15,28-33 2-15,0 0-2 0,-44 22 3 0,-11-8-3 16,55-14 5-16,0 0-5 0,-62 11 5 0,-3-5-5 16,65-6 3-16,0 0-3 0,-62 2 3 0,20-10-3 15,42 8 0-15,0 0 0 0,-25-23 1 0,23-20-1 16,-3-1-1339-16</inkml:trace>
  <inkml:trace contextRef="#ctx1" brushRef="#br0" timeOffset="108">22132 12682 1009 0,'0'0'0'0,"5"10"0"0,4 12 0 16,-9-22 4-16,0 0-4 0,12 21 5 0,-5-7-5 15,-7-14 38-15,0 0-38 0,18 19 38 0,17 14-38 16,-35-33 27-16,0 0-27 0,44 35 28 0,9-3-28 16,-53-32 71-16,0 0-71 0,53 32 71 0,-2-1-71 0,-51-31 68 15,0 0-68-15,42 31 68 0,-12-3-68 0,-30-28 48 16,0 0-48-16,25 29 49 0,1 7-49 0,1-1-1083 16</inkml:trace>
  <inkml:trace contextRef="#ctx1" brushRef="#br0" timeOffset="109">22456 12682 1401 0,'0'0'0'16,"0"10"0"-16,0 14 0 0,0-24 42 0,0 0-42 0,-5 31 42 16,-6 6-42-16,11-37 58 0,0 0-58 0,-16 36 59 15,-8 2-59-15,24-38 38 0,0 0-38 0,-25 40 38 16,-7 1-38-16,32-41 13 0,0 0-13 0,-25 47 14 15,15 7-14-15,10-54 5 0,0 0-5 0,-4 41 5 16,4-20-5-16,0 2-1227 0</inkml:trace>
  <inkml:trace contextRef="#ctx1" brushRef="#br0" timeOffset="110">23005 12661 1222 0,'0'0'0'15,"0"0"0"-15,7 15 0 0,-7-15 47 0,0 0-47 16,10 31 48-16,8 30-48 0,-18-61 18 0,0 0-18 0,18 59 18 16,-4-14-18-16,-14-45 68 0,0 0-68 15,14 41 68-15,2 4-68 0,-16-45 52 0,0 0-52 0,17 51 52 16,3 1-52-16,-20-52 39 0,0 0-39 0,16 39 39 15,-2-14-39-15,0-5-1194 0</inkml:trace>
  <inkml:trace contextRef="#ctx1" brushRef="#br0" timeOffset="111">23329 12820 1379 0,'0'0'0'0,"-2"9"0"0,-1 11 0 15,3-20 17-15,0 0-17 0,-4 25 17 0,3-8-17 16,1-17 57-16,0 0-57 0,0 14 58 0,3 1-58 16,-3-15 55-16,0 0-55 0,14 23 55 0,14 10-55 15,-28-33 36-15,0 0-36 0,30 29 36 0,-7-12-36 16,-23-17 27-16,0 0-27 0,30 7 28 0,13-12-28 0,-43 5 20 16,0 0-20-16,42-15 21 0,-7-11-21 0,-35 26 14 15,0 0-14-15,23-31 15 0,-14-2-15 0,-9 33 9 16,0 0-9-16,-9-33 9 0,-17 0-9 0,26 33 5 15,0 0-5-15,-43-31 6 0,-13 1-6 0,56 30 1 16,0 0-1-16,-60-20 2 0,-2 14-2 0,62 6 0 0,0 0 0 16,-51 11 1-16,19 13-1 0,32-24 0 0,0 0 0 15,-14 22 0-15,18-3 0 0,1 1-1341 0</inkml:trace>
  <inkml:trace contextRef="#ctx1" brushRef="#br0" timeOffset="112">24181 12204 1121 0,'0'0'0'0,"2"-7"0"0,5-12 0 0,-7 19 0 0,0 0 0 15,0-26 0-15,-4-3 0 0,4 29 5 16,0 0-5-16,-15-25 5 0,-15 6-5 0,30 19 62 0,0 0-62 16,-39-10 62-16,-4 10-62 0,43 0 69 15,0 0-69-15,-44 10 69 0,0 9-69 0,44-19 76 0,0 0-76 16,-37 28 76-16,5 12-76 0,32-40 60 0,0 0-60 16,-19 36 61-16,12-10-61 0,7-26 40 0,0 0-40 0,12 28 41 15,18 3-41-15,-30-31 30 0,0 0-30 0,41 29 31 16,14-10-31-16,-55-19 19 0,0 0-19 0,63 19 20 15,6 6-20-15,-69-25 10 0,0 0-10 0,63 26 10 16,-10-4-10-16,-53-22 7 0,0 0-7 0,36 23 7 16,-15-6-7-16,-21-17 4 0,0 0-4 0,3 22 4 15,-17 8-4-15,14-30 4 0,0 0-4 0,-33 24 4 16,-24-12-4-16,57-12 3 0,0 0-3 0,-58 0 4 16,9-8-4-16,49 8 3 0,0 0-3 0,-34-18 3 15,11-6-3-15,23 24 1 0,0 0-1 0,-5-29 1 0,12-6-1 16,-7 35 1-16,0 0-1 0,21-40 2 0,14-8-2 15,-35 48 0-15,0 0 0 0,41-52 1 0,0-5-1 16,-41 57-2-16,0 0 2 0,40-49-1 0,4 9 1 16,0 2-1375-16</inkml:trace>
  <inkml:trace contextRef="#ctx1" brushRef="#br0" timeOffset="113">25053 12598 1087 0,'0'0'0'0,"8"21"0"0,6 23 0 16,-14-44 14-16,0 0-14 0,18 51 15 0,1-2-15 16,-19-49 37-16,0 0-37 0,15 38 38 0,-8-16-38 15,-7-22 54-15,0 0-54 0,0 16 55 0,0-4-55 16,0-12 48-16,0 0-48 0,1 11 49 0,-1-11-49 16,0 0 41-16,0 0-41 0,0 0 41 0,7 0-41 0,-7 0 34 15,0 0-34-15,8-18 35 0,4-18-35 16,-12 36 30-16,0 0-30 0,14-52 31 0,-2-12-31 15,-12 64 30-15,0 0-30 0,13-57 31 0,1 24-31 0,-14 33 30 16,0 0-30-16,14-19 31 0,0 14-31 0,-14 5 31 0,0 0-31 16,19 12 31-16,6 22-31 0,-25-34 31 0,0 0-31 15,27 37 32-15,-10-11-32 0,-17-26 26 0,0 0-26 16,11 17 27-16,-6-5-27 0,-5-12 23 0,0 0-23 16,5 9 23-16,2-2-23 0,-7-7 20 0,0 0-20 15,0 0 20-15,6 8-20 0,-6-8 16 0,0 0-16 16,9-5 17-16,17-10-17 0,-26 15 14 0,0 0-14 0,32-28 14 15,3-12-14-15,-35 40 14 0,0 0-14 0,32-33 14 16,-8 16-14-16,-24 17 12 0,0 0-12 0,27 5 13 16,13 19-13-16,-40-24 11 0,0 0-11 0,38 32 12 15,-16 0-12-15,-22-32 9 0,0 0-9 0,18 33 9 16,-4 0-9-16,-14-33 3 0,0 0-3 0,11 30 3 16,-6-8-3-16,-5-22 0 0,0 0 0 0,5 14 1 15,-3-5-1-15,0-1-1558 0</inkml:trace>
  <inkml:trace contextRef="#ctx1" brushRef="#br0" timeOffset="114">25954 12155 1446 0,'0'0'0'0,"0"0"0"0,3 13 0 16,-3-13 1-16,0 0-1 0,9 31 1 0,7 34-1 0,-16-65 53 15,0 0-53-15,14 77 54 0,-10-8-54 0,-4-69 81 16,0 0-81-16,-4 78 81 0,-5 19-81 0,9-97 55 16,0 0-55-16,-8 100 55 0,2-12-55 0,6-88 43 15,0 0-43-15,-3 71 43 0,1-14-43 0,2-57 24 16,0 0-24-16,0 42 24 0,4-20-24 0,-1 1-1411 0</inkml:trace>
  <inkml:trace contextRef="#ctx1" brushRef="#br0" timeOffset="115">26524 12453 1457 0,'0'0'0'0,"0"0"0"15,14-9 0-15,-14 9 9 0,0 0-9 0,10-6 10 16,-8-5-10-16,-2 11 12 0,0 0-12 0,-2-9 13 0,-3 4-13 15,5 5 81-15,0 0-81 0,-11-3 81 0,-4 6-81 16,15-3 69-16,0 0-69 0,-22 7 69 0,-2 7-69 16,24-14 57-16,0 0-57 0,-27 16 57 0,-1 1-57 15,28-17 42-15,0 0-42 0,-23 19 43 0,20 0-43 16,3-19 26-16,0 0-26 0,10 23 26 0,13 4-26 16,-23-27 15-16,0 0-15 0,25 37 15 0,-2 14-15 15,-23-51 10-15,0 0-10 0,17 52 10 0,-8-8-10 16,-9-44 8-16,0 0-8 0,5 34 9 0,-1-6-9 0,-4-28 9 15,0 0-9-15,-2 21 10 0,-3-4-10 0,5-17 8 16,0 0-8-16,-11 14 8 0,-6-2-8 0,17-12 9 16,0 0-9-16,-29 9 10 0,-13-4-10 0,42-5 4 0,0 0-4 15,-37 5 4-15,12-2-4 0,2 1-1576 0</inkml:trace>
  <inkml:trace contextRef="#ctx1" brushRef="#br0" timeOffset="116">19211 14410 785 0,'0'0'0'0,"0"0"0"16,5-20 0-16,-5 20 57 0,0 0-57 0,7-16 57 16,-4 7-57-16,-3 9 134 0,0 0-134 0,9 9 135 15,11 19-135-15,-20-28 117 0,0 0-117 0,23 43 118 16,8 12-118-16,-31-55 86 0,0 0-86 0,34 56 86 0,-1-1-86 16,-33-55 50-16,0 0-50 0,29 55 50 0,-10 4-50 15,-19-59 42-15,0 0-42 0,12 64 42 0,-8 13-42 16,-4-77 33-16,0 0-33 0,0 64 34 0,0-30-34 15,0-34 29-15,0 0-29 0,2 19 29 0,-1-8-29 16,-1-11 24-16,0 0-24 0,0 0 25 0,0-25-25 16,0 25 21-16,0 0-21 0,6-43 22 0,6-28-22 15,-12 71 19-15,0 0-19 0,19-79 20 0,4 2-20 0,-23 77 14 16,0 0-14-16,27-79 14 0,5-6-14 0,-32 85 12 16,0 0-12-16,33-78 12 0,8 11-12 0,-41 67 12 15,0 0-12-15,40-49 13 0,-6 27-13 0,-34 22 11 16,0 0-11-16,33 5 12 0,2 28-12 0,-35-33 10 0,0 0-10 15,32 53 11-15,-12 17-11 0,-20-70 15 0,0 0-15 16,12 76 16-16,-8 12-16 0,-4-88 14 0,0 0-14 16,-2 104 14-16,0 19-14 0,2-123 13 0,0 0-13 15,0 119 13-15,5-27-13 0,-5-92 8 0,0 0-8 16,9 79 9-16,3-9-9 0,-3-3-1619 0</inkml:trace>
  <inkml:trace contextRef="#ctx1" brushRef="#br0" timeOffset="117">20225 15205 1188 0,'0'0'0'0,"0"0"0"0,5 12 0 0,-5-12 59 0,0 0-59 15,5 24 60-15,6 16-60 0,-11-40 97 0,0 0-97 16,10 41 98-16,-2-13-98 0,-8-28 69 0,0 0-69 16,7 23 69-16,-6 3-69 0,-1-26 32 0,0 0-32 15,2 24 32-15,0-9-32 0,-2-15 17 0,0 0-17 0,-2 11 17 16,-1-4-17-16,-1 0-1244 0</inkml:trace>
  <inkml:trace contextRef="#ctx1" brushRef="#br0" timeOffset="118">20322 14985 1099 0,'0'0'0'0,"0"0"0"16,0 0 0-16,0 0 25 0,0 0-25 0,0 0 26 15,0 0-26-15,0 0 42 0,0 0-42 0,0 0 42 16,-6 7-42-16,6-7 3 0,0 0-3 0,0 0 4 0,0 0-4 16,0 0-871-16</inkml:trace>
  <inkml:trace contextRef="#ctx1" brushRef="#br0" timeOffset="119">20533 15220 1255 0,'0'0'0'0,"0"0"0"0,13 21 0 0,-13-21 1 16,0 0-1-16,9 23 1 0,-1 9-1 15,-8-32 64-15,0 0-64 0,7 28 64 0,1-12-64 0,-8-16 95 0,0 0-95 16,1 10 95-16,-1-10-95 0,0 0 74 0,0 0-74 16,13 5 75-16,4-12-75 0,-17 7 59 0,0 0-59 15,21-24 60-15,4-23-60 0,-25 47 47 0,0 0-47 16,23-48 47-16,-5 5-47 0,-18 43 36 0,0 0-36 0,17-31 37 16,-8 8-37-16,-9 23 25 0,0 0-25 0,9-16 26 15,0 10-26-15,-9 6 19 0,0 0-19 0,14 5 20 16,0 10-20-16,-14-15 13 0,0 0-13 0,18 26 14 15,-1 14-14-15,-17-40 10 0,0 0-10 0,7 52 10 16,-1 12-10-16,-6-64 4 0,0 0-4 0,3 57 4 16,-3-27-4-16,0-1-1557 0</inkml:trace>
  <inkml:trace contextRef="#ctx1" brushRef="#br0" timeOffset="120">21211 14770 1244 0,'0'0'0'0,"3"7"0"0,-3 14 0 0,0-21 72 0,0 0-72 16,6 40 72-16,1 26-72 0,-7-66 97 0,0 0-97 15,10 69 98-15,3-12-98 0,-13-57 82 0,0 0-82 16,10 55 83-16,-1 1-83 0,-9-56 48 0,0 0-48 16,3 62 49-16,-4 7-49 0,1-69 22 0,0 0-22 0,-4 57 23 15,2-27-23-15,1-1-1358 0</inkml:trace>
  <inkml:trace contextRef="#ctx1" brushRef="#br0" timeOffset="121">21146 15170 1446 0,'0'0'0'0,"0"0"0"16,-8 7 0-16,8-7 45 0,0 0-45 0,0 0 45 16,-5 9-45-16,5-9 82 0,0 0-82 0,0 0 82 15,5 1-82-15,-5-1 55 0,0 0-55 0,16 0 55 16,16 0-55-16,-32 0 24 0,0 0-24 0,41-3 25 0,6-6-25 15,-47 9 16-15,0 0-16 0,46-12 17 0,-5-2-17 16,-1 0-1359-16</inkml:trace>
  <inkml:trace contextRef="#ctx1" brushRef="#br0" timeOffset="122">22377 14743 1143 0,'0'0'0'0,"0"0"0"16,7 0 0-16,-7 0 68 0,0 0-68 0,7 0 68 15,0 0-68-15,-7 0 82 0,0 0-82 0,18-2 82 16,13-5-82-16,-31 7 30 0,0 0-30 0,34-9 31 16,-1 2-31-16,-33 7 24 0,0 0-24 0,32-5 25 15,0-2-25-15,-32 7 20 0,0 0-20 0,32-8 21 16,-13 1-21-16,-19 7 18 0,0 0-18 0,16-2 18 0,-7 0-18 15,-1 1-1163-15</inkml:trace>
  <inkml:trace contextRef="#ctx1" brushRef="#br0" timeOffset="123">22405 14943 1222 0,'0'0'0'0,"3"9"0"0,8 14 0 16,-11-23 26-16,0 0-26 0,14 22 27 0,0-10-27 15,-14-12 49-15,0 0-49 0,18 5 50 0,14-3-50 0,-32-2 76 16,0 0-76-16,28-2 77 0,-5-3-77 0,-23 5 59 15,0 0-59-15,21-9 60 0,0-3-60 0,-21 12 46 16,0 0-46-16,25-15 46 0,3-6-46 0,2 0-1244 0</inkml:trace>
  <inkml:trace contextRef="#ctx1" brushRef="#br0" timeOffset="124">24799 14033 863 0,'0'0'0'0,"0"0"0"0,0 0 0 0,0 0 35 16,0 0-35-16,0 0 35 0,15 45-35 0,-15-45 82 15,0 0-82-15,6 45 82 0,1 7-82 0,-7-52 78 0,0 0-78 16,5 64 79-16,6 9-79 0,-11-73 29 0,0 0-29 16,15 81 29-16,8-3-29 0,-23-78 18 0,0 0-18 15,16 71 19-15,-16-7-19 16,0 0-952-16</inkml:trace>
  <inkml:trace contextRef="#ctx1" brushRef="#br0" timeOffset="125">23700 15013 1065 0,'0'0'0'0,"0"0"0"0,8 3 0 15,-8-3 26-15,0 0-26 0,20 2 27 0,15-6-27 16,-35 4 55-16,0 0-55 0,49-3 56 0,11 1-56 15,-60 2 44-15,0 0-44 0,78-3 45 0,30-1-45 16,-108 4 28-16,0 0-28 0,128-5 28 0,22-5-28 16,-150 10 26-16,0 0-26 0,193-18 27 0,43-8-27 0,-236 26 30 15,0 0-30-15,279-32 30 0,33-10-30 0,-312 42 37 16,0 0-37-16,335-38 37 0,20 5-37 0,-355 33 36 16,0 0-36-16,344-24 37 0,-13 8-37 0,-331 16 41 15,0 0-41-15,307-8 41 0,-23 6-41 0,-284 2 38 0,0 0-38 16,254 3 38-16,-41 4-38 0,-213-7 27 0,0 0-27 15,168 7 27-15,-48-3-27 0,-2-1-1325 0</inkml:trace>
  <inkml:trace contextRef="#ctx1" brushRef="#br0" timeOffset="126">24017 15585 1345 0,'0'0'0'0,"0"0"0"0,0 0 0 0,0 0 38 15,0 0-38-15,-12 25 39 0,12-3-39 0,0-22 40 16,0 0-40-16,0 47 41 0,5 32-41 0,-5-79 78 16,0 0-78-16,11 85 79 0,5-16-79 0,-16-69 47 0,0 0-47 15,15 61 48-15,3-7-48 0,-18-54 39 0,0 0-39 16,18 57 40-16,-1 7-40 0,-17-64 26 0,0 0-26 15,14 50 26-15,-5-26-26 0,0-1-1355 0</inkml:trace>
  <inkml:trace contextRef="#ctx1" brushRef="#br0" timeOffset="127">24687 15904 1076 0,'0'0'0'0,"7"8"0"0,9 10 0 15,-16-18 22-15,0 0-22 0,21 14 23 0,2-13-23 16,-23-1 26-16,0 0-26 0,32-5 27 0,9-7-27 16,-41 12 134-16,0 0-134 0,42-14 134 0,11-3-134 0,-53 17 95 15,0 0-95-15,60-16 96 0,3 3-96 0,-63 13 64 16,0 0-64-16,64-13 64 0,-8 5-64 16,-56 8 59-16,0 0-59 0,41-9 60 0,-13 2-60 0,-28 7 33 15,0 0-33-15,21-7 34 0,-3-3-34 0,1-1-1401 0</inkml:trace>
  <inkml:trace contextRef="#ctx1" brushRef="#br0" timeOffset="128">24948 15662 1166 0,'0'0'0'0,"0"0"0"16,-14-13 0-16,14 13 47 0,0 0-47 0,-10-8 47 16,1-3-47-16,9 11 87 0,0 0-87 0,0 0 87 15,0 0-87-15,0 0 61 0,0 0-61 0,0 26 62 16,7 28-62-16,-7-54 35 0,0 0-35 0,18 64 35 15,5 4-35-15,-23-68 23 0,0 0-23 0,24 58 23 16,-6-18-23-16,-18-40 22 0,0 0-22 0,18 38 22 16,-1 7-22-16,-17-45 12 0,0 0-12 0,14 40 12 15,-7-19-12-15,0 0-1246 0</inkml:trace>
  <inkml:trace contextRef="#ctx1" brushRef="#br0" timeOffset="129">25792 15357 1155 0,'0'0'0'0,"5"3"0"15,11 6 0-15,-16-9 5 0,0 0-5 0,28 5 6 16,18-10-6-16,-46 5 0 0,0 0 0 0,58-10 1 15,11-1-1-15,-69 11 46 0,0 0-46 0,70-19 46 16,1-14-46-16,-71 33 79 0,0 0-79 0,71-32 79 16,3 11-79-16,-74 21 75 0,0 0-75 0,61-18 76 15,-18 5-76-15,-43 13 63 0,0 0-63 0,26-9 63 16,-12 6-63-16,0-1-1211 0</inkml:trace>
  <inkml:trace contextRef="#ctx1" brushRef="#br0" timeOffset="130">26136 15426 1300 0,'0'0'0'0,"1"9"0"0,5 17 0 0,-6-26 30 16,0 0-30-16,7 26 31 0,-2-11-31 0,-5-15 27 16,0 0-27-16,5 9 28 0,1 0-28 0,-6-9 57 15,0 0-57-15,8 12 58 0,8 12-58 0,-16-24 43 16,0 0-43-16,16 24 44 0,-4-6-44 0,-12-18 34 0,0 0-34 15,13 25 34-15,4 17-34 0,-17-42 29 0,0 0-29 16,16 40 29-16,-9-16-29 0,-7-24 21 0,0 0-21 16,4 12 22-16,-4-12-22 0,0 0-1281 0</inkml:trace>
  <inkml:trace contextRef="#ctx1" brushRef="#br0" timeOffset="131">26806 15842 1311 0,'0'0'0'0,"0"0"0"0,12 10 0 16,-12-10 21-16,0 0-21 0,14-4 21 0,4-15-21 0,-18 19 49 16,0 0-49-16,14-31 50 0,-3-15-50 0,-11 46 57 15,0 0-57-15,8-47 58 0,3 7-58 0,-11 40 47 16,0 0-47-16,9-35 47 0,-4 4-47 0,-5 31 45 0,0 0-45 15,4-27 46-15,-6 2-46 0,2 25 43 0,0 0-43 16,-7-15 44-16,-7 8-44 0,14 7 36 0,0 0-36 16,-21 2 37-16,-4 5-37 0,25-7 28 0,0 0-28 15,-23 6 29-15,11 0-29 0,12-6 21 0,0 0-21 16,-7 1 22-16,7-1-22 0,0 0 17 0,0 0-17 0,3 9 17 16,4-6-17-16,-7-3 12 0,0 0-12 0,16 9 12 15,12 3-12-15,-28-12 9 0,0 0-9 0,32 12 9 16,-7 0-9-16,-25-12 7 0,0 0-7 0,19 9 7 15,2 7-7-15,-21-16 4 0,0 0-4 0,21 14 5 16,-1 1-5-16,-20-15 2 0,0 0-2 0,19 23 2 16,11 11-2-16,-30-34 0 0,0 0 0 0,27 35 1 15,-15-18-1-15,-12-17 0 0,0 0 0 0,19 9 0 16,18-4 0-16,-37-5 0 0,0 0 0 0,48-7 0 16,3-17 0-16,-51 24 0 0,0 0 0 0,48-33 0 0,-8 2 0 15,1 0-1527-15</inkml:trace>
  <inkml:trace contextRef="#ctx1" brushRef="#br0" timeOffset="132">26206 16215 1199 0,'0'0'0'0,"0"0"0"15,16 12 0-15,-16-12 36 0,0 0-36 0,23 7 37 16,17-5-37-16,-40-2 78 0,0 0-78 0,59-5 79 16,27-9-79-16,-86 14 98 0,0 0-98 0,99-22 98 15,8-13-98-15,-107 35 72 0,0 0-72 0,119-36 72 16,4 4-72-16,-123 32 55 0,0 0-55 0,127-25 56 16,-7 2-56-16,-120 23 25 0,0 0-25 0,117-12 25 0,-10 8-25 15,-107 4 2-15,0 0-2 0,94 2 2 0,-15 2-2 16,0-1-1391-16</inkml:trace>
  <inkml:trace contextRef="#ctx1" brushRef="#br0" timeOffset="133">26587 16622 740 0,'0'0'0'0,"0"0"0"15,9 12 0-15,-9-12 2 0,0 0-2 0,12 0 3 16,8-14-3-16,-20 14 5 0,0 0-5 0,26-19 6 16,9 2-6-16,-35 17 19 0,0 0-19 0,52-14 20 15,20 0-20-15,-72 14 92 0,0 0-92 0,81-14 93 0,5 2-93 16,-86 12 119-16,0 0-119 0,83-15 120 0,-9-4-120 15,-74 19 114-15,0 0-114 0,64-16 114 0,-16 4-114 16,-48 12 57-16,0 0-57 0,35-7 58 0,-14 5-58 16,-21 2 23-16,0 0-23 0,11-1 24 0,-11 1-24 15,0 0-1147-15</inkml:trace>
  <inkml:trace contextRef="#ctx1" brushRef="#br0" timeOffset="134">26882 16587 1345 0,'0'0'0'0,"1"14"0"0,6 26 0 0,-7-40 12 0,0 0-12 15,11 47 13-15,1-7-13 0,-12-40 1 0,0 0-1 16,16 34 2-16,4 3-2 0,-20-37 32 0,0 0-32 16,21 34 32-16,-3-6-32 0,-18-28 37 0,0 0-37 0,19 29 38 15,7 8-38-15,-26-37 40 0,0 0-40 0,23 29 40 16,-10-15-40-16,-1-2-1134 0</inkml:trace>
  <inkml:trace contextRef="#ctx1" brushRef="#br0" timeOffset="135">27347 16788 1435 0,'0'0'0'0,"7"16"0"0,9 24 0 16,-16-40 41-16,0 0-41 0,13 38 41 0,-5-18-41 15,-8-20 78-15,0 0-78 0,6 14 79 0,-1 2-79 16,-5-16 60-16,0 0-60 0,5 17 61 0,-1 0-61 16,-4-17 26-16,0 0-26 0,2 14 27 0,1-3-27 15,-3-11 20-15,0 0-20 0,0 0 21 0,7-4-21 16,-7 4 18-16,0 0-18 0,4-14 18 0,1-8-18 16,-5 22 13-16,0 0-13 0,7-30 13 0,-2 1-13 0,-5 29 13 15,0 0-13-15,7-24 14 0,4 3-14 0,-11 21 12 16,0 0-12-16,11-14 12 0,-3 7-12 15,-8 7 11-15,0 0-11 0,9-2 11 0,4 2-11 0,-13 0 11 16,0 0-11-16,12 4 12 0,0 1-12 0,-12-5 11 16,0 0-11-16,14 9 11 0,2 1-11 0,-16-10 10 0,0 0-10 15,16 12 11-15,-4 0-11 0,-12-12 7 0,0 0-7 16,9 16 7-16,-2 8-7 0,-7-24 5 0,0 0-5 16,6 23 6-16,-1-11-6 0,0 0-1527 0</inkml:trace>
  <inkml:trace contextRef="#ctx1" brushRef="#br0" timeOffset="136">27910 16973 1558 0,'0'0'0'0,"0"0"0"16,11-1 0-16,-11 1 39 0,0 0-39 0,10-11 39 15,1-11-39-15,-11 22 64 0,0 0-64 0,12-28 65 16,2-1-65-16,-14 29 75 0,0 0-75 0,9-37 76 0,-7-6-76 15,-2 43 38-15,0 0-38 0,-2-43 39 0,-1 8-39 16,3 35 31-16,0 0-31 0,-2-28 31 0,2 13-31 16,0 15 25-16,0 0-25 0,0 0 26 0,0 0-26 15,0 0 19-15,0 0-19 0,0 0 20 0,0 7-20 16,0-7 16-16,0 0-16 0,0 0 16 0,2 10-16 16,-2-10 11-16,0 0-11 0,7 16 12 0,8 11-12 15,-15-27 7-15,0 0-7 0,20 32 8 0,-6-10-8 16,-14-22 5-16,0 0-5 0,14 17 6 0,7 1-6 15,-21-18 6-15,0 0-6 0,21 17 7 0,-6-5-7 0,-15-12 8 16,0 0-8-16,14 10 8 0,7-1-8 0,-21-9 8 16,0 0-8-16,24 5 9 0,1-3-9 0,-25-2 5 0,0 0-5 15,28-17 5-15,9-27-5 0,0 1-1652 0</inkml:trace>
  <inkml:trace contextRef="#ctx1" brushRef="#br0" timeOffset="137">29071 14715 1435 0,'0'0'0'16,"0"0"0"-16,7 3 0 0,-7-3 41 0,0 0-41 15,12 4 41-15,13-1-41 0,-25-3 58 0,0 0-58 16,37 4 59-16,17-1-59 0,-54-3 70 0,0 0-70 0,48 5 71 15,-21 1-71-15,-27-6 51 0,0 0-51 0,14 3 51 16,-7-3-51-16,-7 0 29 0,0 0-29 0,7 2 29 16,2 0-29-16,-1-1-1392 0</inkml:trace>
  <inkml:trace contextRef="#ctx1" brushRef="#br0" timeOffset="138">29184 14964 1491 0,'0'0'0'0,"1"11"0"15,6 14 0-15,-7-25 24 0,0 0-24 0,7 25 25 16,-1-11-25-16,-6-14 55 0,0 0-55 0,9 8 56 0,10-3-56 16,-19-5 26-16,0 0-26 0,32 2 27 0,21-5-27 15,-53 3 11-15,0 0-11 0,56-11 12 0,-1-11-12 16,-1 1-1236-16</inkml:trace>
  <inkml:trace contextRef="#ctx1" brushRef="#br0" timeOffset="139">30422 14341 1110 0,'0'0'0'0,"0"0"0"0,-25 49 0 15,25-49 40-15,0 0-40 0,-18 46 41 0,3 8-41 16,15-54 78-16,0 0-78 0,-9 54 79 0,7-1-79 0,2-53 58 16,0 0-58-16,9 50 59 0,8-1-59 0,-17-49 25 15,0 0-25-15,29 48 26 0,15 8-26 16,-44-56 20-16,0 0-20 0,42 50 20 0,-10-19-20 0,-32-31 13 0,0 0-13 15,30 19 14-15,3-10-14 0,-33-9 11 0,0 0-11 16,37-4 12-16,2-13-12 0,-39 17 16 0,0 0-16 16,34-35 16-16,-11-17-16 0,-23 52 18 0,0 0-18 15,16-55 18-15,-9-4-18 0,-7 59 30 0,0 0-30 16,-6-60 30-16,-15-6-30 0,21 66 42 0,0 0-42 16,-30-64 42-16,-7 3-42 0,37 61 45 0,0 0-45 15,-42-45 46-15,-4 25-46 0,46 20 35 0,0 0-35 16,-44 6 35-16,0 33-35 0,44-39 34 0,0 0-34 15,-34 46 34-15,15-1-34 0,19-45 10 0,0 0-10 0,-11 31 11 16,9-15-11-16,1 0-1491 0</inkml:trace>
  <inkml:trace contextRef="#ctx1" brushRef="#br0" timeOffset="140">30942 14639 1524 0,'0'0'0'0,"0"0"0"0,16 12 0 16,-16-12 47-16,0 0-47 0,11 7 47 0,-11-7-47 16,0 0 2-16,0 0-2 0,0 0 2 0,8 0-2 0,1 0-1157 15</inkml:trace>
  <inkml:trace contextRef="#ctx1" brushRef="#br0" timeOffset="141">31351 14305 1401 0,'0'0'0'15,"0"0"0"-15,-17-7 0 0,17 7-14 0,0 0 14 16,-14-4-13-16,1 8 13 0,13-4 13 0,0 0-13 0,-10 7 14 16,4 1-14-16,6-8 36 0,0 0-36 0,-1 13 37 15,2 2-37-15,-1-15 44 0,0 0-44 0,7 28 44 16,8 15-44-16,-15-43 47 0,0 0-47 0,21 47 47 16,7-6-47-16,-28-41 34 0,0 0-34 0,32 35 35 15,-2 0-35-15,-30-35 30 0,0 0-30 0,28 36 31 0,0 5-31 16,-28-41 27-16,0 0-27 0,21 42 28 15,-12-2-28-15,-9-40 25 0,0 0-25 0,4 38 26 0,-4-4-26 16,0-34 18-16,0 0-18 0,-6 32 19 0,-4-12-19 16,10-20 11-16,0 0-11 0,-16 14 12 0,-7-10-12 15,0-1-1404-15</inkml:trace>
  <inkml:trace contextRef="#ctx1" brushRef="#br0" timeOffset="142">31436 14298 1390 0,'0'0'0'15,"11"-2"0"-15,17-3 0 0,-28 5 35 0,0 0-35 16,30-3 35-16,-7 3-35 0,-23 0 68 0,0 0-68 16,26-7 68-16,15-6-68 0,-41 13 2 0,0 0-2 15,40-15 3-15,3-4-3 0,-1 0-1141 0</inkml:trace>
  <inkml:trace contextRef="#ctx1" brushRef="#br0" timeOffset="143">20500 17653 863 0,'0'0'0'0,"0"0"0"15,0 0 0-15,0 0 59 0,0 0-59 0,18-6 59 0,-6 0-59 16,-12 6 123-16,0 0-123 0,21-1 123 0,13 2-123 16,-34-1 101-16,0 0-101 0,44 11 101 0,9 8-101 15,-53-19 62-15,0 0-62 0,49 24 63 0,2 4-63 16,-51-28 47-16,0 0-47 0,55 36 48 0,-2 11-48 16,-53-47 36-16,0 0-36 0,53 55 37 0,1 11-37 15,-54-66 21-15,0 0-21 0,50 71 21 0,-4 5-21 16,-46-76 11-16,0 0-11 0,35 64 11 0,-7-21-11 0,-28-43 6 15,0 0-6-15,23 30 6 0,-5-10-6 0,-18-20 0 16,0 0 0-16,14 16 0 0,-2-4 0 0,-12-12-6 16,0 0 6-16,14 11-5 0,4-1 5 0,-1 0-1281 0</inkml:trace>
  <inkml:trace contextRef="#ctx1" brushRef="#br0" timeOffset="144">20897 17967 1349 0,'-2'12'0'0,"2"-12"33"0,0 0-33 0,-9 53 33 16,0 6-33-16,9-59 35 0,0 0-35 0,-10 56 35 15,-11-10-35-15,21-46 31 0,0 0-31 0,-18 45 32 0,7-1-32 16,11-44 31-16,0 0-31 0,-5 34 31 0,3-16-31 16,1-1-1148-16</inkml:trace>
  <inkml:trace contextRef="#ctx1" brushRef="#br0" timeOffset="145">21710 17956 1235 0,'0'0'0'0,"0"0"94"0,0 0-94 0,39-14 95 0,10-5-95 16,-49 19 76-16,0 0-76 0,55-15 76 15,8 4-76-15,-63 11 40 0,0 0-40 0,60-5 41 0,-10 7-41 16,-50-2 15-16,0 0-15 0,38 5 16 0,-11 0-16 16,1 1-1206-16</inkml:trace>
  <inkml:trace contextRef="#ctx1" brushRef="#br0" timeOffset="146">21870 18193 1194 0,'13'0'0'0,"-13"0"23"0,0 0-23 15,46 0 23-15,7 2-23 0,-53-2 12 0,0 0-12 16,54-2 12-16,-4-8-12 0,-1 0-888 0</inkml:trace>
  <inkml:trace contextRef="#ctx1" brushRef="#br0" timeOffset="147">22998 17555 1099 0,'0'0'0'0,"0"0"0"0,3 15 0 0,-3-15-19 0,0 0 19 16,4 18-18-16,1 6 18 0,-5-24 0 0,0 0 0 15,12 35 0-15,11 13 0 0,-23-48 41 0,0 0-41 16,27 55 41-16,-1 9-41 0,-26-64 67 0,0 0-67 15,27 78 68-15,-1 17-68 0,-26-95 72 0,0 0-72 16,23 87 73-16,-11-35-73 0,-12-52 59 0,0 0-59 16,11 36 60-16,1-8-60 0,1-2-1098 0</inkml:trace>
  <inkml:trace contextRef="#ctx1" brushRef="#br0" timeOffset="148">23758 17963 1267 0,'0'0'0'0,"0"0"72"0,0 0-72 15,5 12 72-15,6-8-72 0,-11-4 49 0,0 0-49 16,17-2 49-16,8-3-49 0,-25 5 44 0,0 0-44 16,23-9 44-16,-9-3-44 0,-14 12 42 0,0 0-42 15,5-9 42-15,-6 3-42 0,1 6 38 0,0 0-38 16,-11-4 38-16,-8 4-38 0,19 0 30 0,0 0-30 0,-25 4 31 16,-2 2-31-16,27-6 25 0,0 0-25 0,-19 7 26 15,8-3-26-15,1 1-1342 0</inkml:trace>
  <inkml:trace contextRef="#ctx1" brushRef="#br0" timeOffset="149">24375 17802 796 0,'0'0'0'0,"0"0"161"0,0 0-161 0,-3-12 161 15,6-2-161-15,-3 14 109 0,0 0-109 0,13-8 109 16,15 2-109-16,-28 6 78 0,0 0-78 0,35 0 79 16,6 7-79-16,-41-7 54 0,0 0-54 0,45 13 55 15,5 4-55-15,-50-17 40 0,0 0-40 0,39 27 41 0,-18 12-41 16,-21-39 30-16,0 0-30 0,-4 50 30 0,-22 12-30 16,26-62 12-16,0 0-12 0,-37 61 12 0,-4-15-12 15,41-46 3-15,0 0-3 0,-39 37 4 0,8-11-4 16,31-26 1-16,0 0-1 0,-29 17 1 0,7-7-1 15,22-10-4-15,0 0 4 0,-22 4-4 0,3-8 4 16,19 4-12-16,0 0 12 0,-14-7-12 0,5-3 12 16,9 10-13-16,0 0 13 0,-2-9-12 0,8 2 12 0,-6 7-7 15,0 0 7-15,10-3-6 0,8 3 6 0,-18 0-3 16,0 0 3-16,32 5-2 0,15 6 2 0,-47-11-1 16,0 0 1-16,53 12 0 0,5 3 0 0,-58-15 0 0,0 0 0 15,60 14 0-15,-2 2 0 0,-58-16-1 0,0 0 1 16,48 12 0-16,-14-5 0 0,-1 0-1215 0</inkml:trace>
  <inkml:trace contextRef="#ctx1" brushRef="#br0" timeOffset="150">25241 17913 1577 0,'-5'-10'0'0,"5"10"64"0,0 0-64 0,-28-45 64 16,-4 5-64-16,32 40 47 0,0 0-47 0,-30-28 48 0,4 13-48 16,26 15 23-16,0 0-23 0,-27-4 24 0,1 9-24 15,26-5 19-15,0 0-19 0,-25 14 20 0,6 5-20 16,19-19 27-16,0 0-27 0,-15 30 28 0,8 11-28 15,7-41 20-15,0 0-20 0,0 50 20 0,9 6-20 16,-9-56 7-16,0 0-7 0,14 48 7 0,0-18-7 16,-14-30 1-16,0 0-1 0,18 20 1 0,3-1-1 15,0 0-1438-15</inkml:trace>
  <inkml:trace contextRef="#ctx1" brushRef="#br0" timeOffset="151">25229 17986 1433 0,'3'-11'0'0,"-3"11"48"16,0 0-48-16,16-26 49 0,-7 18-49 0,-9 8 5 0,0 0-5 15,4 20 6-15,-3 38-6 0,-1-58 17 0,0 0-17 16,4 62 18-16,-2-17-18 0,-2-45 25 0,0 0-25 16,1 38 26-16,-1 5-26 0,0-43 27 0,0 0-27 15,2 45 27-15,5-5-27 0,2 0-1201 0</inkml:trace>
  <inkml:trace contextRef="#ctx1" brushRef="#br0" timeOffset="152">26012 18488 1170 0,'5'-7'0'0,"-5"7"84"0,0 0-84 16,30-45 85-16,4-18-85 0,-34 63 57 0,0 0-57 16,37-64 58-16,-2 7-58 0,-35 57 53 0,0 0-53 15,32-55 54-15,-6-2-54 0,-26 57 47 0,0 0-47 0,20-64 47 16,-10-7-47-16,-10 71 40 0,0 0-40 15,4-63 41-15,-9 18-41 0,5 45 47 0,0 0-47 0,-9-29 47 16,-2 12-47-16,11 17 44 0,0 0-44 0,-10-7 44 16,-1 9-44-16,11-2 39 0,0 0-39 0,-9 6 40 15,2 5-40-15,7-11 30 0,0 0-30 0,-3 26 31 16,-1 22-31-16,4-48 25 0,0 0-25 0,0 54 26 16,5-6-26-16,-5-48 19 0,0 0-19 0,11 42 20 0,3-6-20 15,-14-36 15-15,0 0-15 0,18 28 16 16,3-11-16-16,-21-17 11 0,0 0-11 0,30 12 12 0,12-5-12 15,-42-7 8-15,0 0-8 0,44-1 9 0,-1-13-9 16,-43 14 6-16,0 0-6 0,38-26 7 0,1-14-7 16,-39 40 5-16,0 0-5 0,34-54 6 0,-10-15-6 15,-24 69 4-15,0 0-4 0,20-62 4 0,-6 17-4 0,-14 45 7 16,0 0-7-16,11-30 7 0,-6 13-7 0,-5 17 10 16,0 0-10-16,0 0 10 0,7-2-10 0,-7 2 12 15,0 0-12-15,0 19 13 0,0 23-13 0,0-42 12 16,0 0-12-16,0 57 12 0,0 9-12 0,0-66 11 0,0 0-11 15,5 60 12-15,-3-25-12 0,-2-35 9 0,0 0-9 16,5 22 9-16,6-4-9 0,-11-18 6 0,0 0-6 16,16 15 6-16,3-3-6 0,-19-12 2 0,0 0-2 15,30 7 3-15,12-7-3 0,1 0-1734 0</inkml:trace>
  <inkml:trace contextRef="#ctx1" brushRef="#br0" timeOffset="153">25208 17923 1171 0,'0'0'0'0,"0"0"99"0,0 0-99 16,-6-20 99-16,1 2-99 0,5 18 61 0,0 0-61 15,-3-14 61-15,1 6-61 0,2 8 59 0,0 0-59 0,-2-9 60 16,0 1-60-16,2 8 54 0,0 0-54 16,-5-7 55-16,-4 3-55 0,9 4 44 0,0 0-44 15,-14-2 44-15,-4 1-44 0,18 1 37 0,0 0-37 0,-19 1 37 16,-2 5-37-16,21-6 28 0,0 0-28 0,-23 8 29 16,-2 3-29-16,25-11 26 0,0 0-26 0,-21 10 26 15,5 2-26-15,16-12 22 0,0 0-22 0,-12 17 23 0,5 4-23 16,7-21 18-16,0 0-18 0,-9 30 18 0,0 9-18 15,9-39 15-15,0 0-15 0,-7 42 15 0,4-9-15 16,3-33 11-16,0 0-11 0,0 22 11 0,1-8-11 16,-1-14 10-16,0 0-10 0,2 11 10 0,-2-5-10 15,0-6 7-15,0 0-7 0,0 0 8 0,7 11-8 16,-7-11 6-16,0 0-6 0,13 7 6 0,15 0-6 16,-28-7 5-16,0 0-5 0,35 5 5 0,-1-3-5 15,-34-2 4-15,0 0-4 0,31-2 4 0,-1-2-4 16,-30 4 3-16,0 0-3 0,27-5 4 0,-8 0-4 0,-19 5 3 15,0 0-3-15,16-5 3 0,-4 0-3 0,-12 5 3 16,0 0-3-16,9-6 4 0,-4-2-4 0,-5 8 4 16,0 0-4-16,4-11 4 0,0 1-4 0,-4 10 3 0,0 0-3 15,3-10 4-15,-1-1-4 0,-2 11 3 0,0 0-3 16,2-15 3-16,1-11-3 0,-3 26 3 0,0 0-3 16,4-24 4-16,1 8-4 0,-5 16 4 0,0 0-4 15,3-10 4-15,-3 10-4 0,0 0 4 0,0 0-4 16,4-9 4-16,-4 9-4 0,0 0 5 0,0 0-5 15,0 0 6-15,0 0-6 0,0 0 6 0,0 0-6 16,0 0 6-16,7 7-6 0,-7-7 6 0,0 0-6 0,2 17 7 16,3 26-7-16,-5-43 7 0,0 0-7 0,5 49 7 15,-3-9-7-15,-2-40 8 0,0 0-8 0,0 39 9 16,-2 6-9-16,2-45 10 0,0 0-10 0,-5 51 10 16,-4-1-10-16,9-50 12 0,0 0-12 0,-5 40 12 15,5-20-12-15,0-20 10 0,0 0-10 0,2 14 10 16,0 0-10-16,-2-14 8 0,0 0-8 0,0 12 8 0,-2-3-8 15,2-9 6-15,0 0-6 0,0 7 6 0,0-7-6 16,0 0 4-16,0 0-4 0,7 2 4 0,3-13-4 16,1 1-1755-16</inkml:trace>
  <inkml:trace contextRef="#ctx1" brushRef="#br0" timeOffset="154">27040 18019 1220 0,'2'8'0'0,"-2"-8"114"0,0 0-114 0,11 44 114 15,-1-5-114-15,-10-39 77 0,0 0-77 0,9 31 78 16,-4-8-78-16,-5-23 36 0,0 0-36 0,4 19 36 16,-2 0-36-16,-2-19 24 0,0 0-24 0,0 19 24 15,0-3-24-15,0-16 22 0,0 0-22 0,3 10 22 16,-3-10-22-16,0 0 19 0,0 0-19 0,7-2 20 15,4-12-20-15,-11 14 18 0,0 0-18 0,11-19 18 0,-3-3-18 16,-8 22 19-16,0 0-19 0,13-33 20 0,3-10-20 16,-16 43 18-16,0 0-18 0,17-38 19 0,3 17-19 15,-20 21 22-15,0 0-22 0,23 0 23 0,8 22-23 16,-31-22 23-16,0 0-23 0,28 25 24 0,-10-10-24 16,-18-15 17-16,0 0-17 0,11 9 17 0,-6-2-17 15,-5-7 14-15,0 0-14 0,0 0 15 0,9 10-15 16,-9-10 12-16,0 0-12 0,7 7 13 0,-7-7-13 15,0 0 9-15,0 0-9 0,12 10 10 0,1-3-10 16,-13-7 7-16,0 0-7 0,24 2 7 0,12-9-7 0,-36 7 6 16,0 0-6-16,37-21 6 0,-7-18-6 0,-30 39 5 15,0 0-5-15,26-40 6 0,0 16-6 0,-26 24 5 0,0 0-5 16,29-4 5-16,-1 28-5 0,-28-24 5 0,0 0-5 16,23 30 5-16,-11-9-5 0,-12-21 4 0,0 0-4 15,7 19 5-15,-1 3-5 0,-6-22 4 0,0 0-4 16,3 23 4-16,-3-4-4 0,0-2-1584 0</inkml:trace>
  <inkml:trace contextRef="#ctx1" brushRef="#br0" timeOffset="155">28032 18659 1536 0,'5'-9'0'0,"-5"9"101"0,0 0-101 15,25-40 102-15,5-6-102 0,-30 46 53 0,0 0-53 16,39-47 53-16,8-1-53 0,-47 48 20 0,0 0-20 0,57-52 20 16,4-11-20-16,-61 63 26 0,0 0-26 0,64-57 26 15,-6 12-26-15,-58 45 38 0,0 0-38 0,49-40 39 16,-6 6-39-16,-43 34 40 0,0 0-40 0,35-31 41 15,-9 6-41-15,-26 25 39 0,0 0-39 0,20-17 39 16,-8 7-39-16,-12 10 30 0,0 0-30 0,9-4 31 16,-9 4-31-16,0 0 16 0,0 0-16 0,0 14 17 0,-7 3-17 15,7-17 7-15,0 0-7 0,-14 21 7 0,-6 0-7 16,20-21 2-16,0 0-2 0,-22 22 2 0,-5 1-2 16,27-23-2-16,0 0 2 0,-25 29-1 0,4 8 1 15,0-1-1652-15</inkml:trace>
  <inkml:trace contextRef="#ctx1" brushRef="#br0" timeOffset="156">28160 18789 1646 0,'32'-28'0'0,"-32"28"40"0,0 0-40 16,64-61 41-16,3-4-41 0,-67 65 13 0,0 0-13 15,62-66 13-15,-11 2-13 0,-51 64 39 0,0 0-39 16,42-61 40-16,-5 8-40 0,-37 53 59 0,0 0-59 16,34-44 60-16,-4 13-60 0,-30 31 66 0,0 0-66 0,26-24 66 15,0 3-66-15,-26 21 61 0,0 0-61 0,22-15 62 16,-10 6-62-16,-12 9 38 0,0 0-38 0,0 0 38 16,5-7-38-16,-5 7 24 0,0 0-24 0,0 0 24 15,-19-3-24-15,19 3 16 0,0 0-16 0,-16-4 16 16,4-1-16-16,-1 0-1712 0</inkml:trace>
</inkml:ink>
</file>

<file path=ppt/ink/ink4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8T05:53:32.388"/>
    </inkml:context>
    <inkml:brush xml:id="br0">
      <inkml:brushProperty name="width" value="0.05292" units="cm"/>
      <inkml:brushProperty name="height" value="0.05292" units="cm"/>
      <inkml:brushProperty name="color" value="#FF0000"/>
    </inkml:brush>
  </inkml:definitions>
  <inkml:trace contextRef="#ctx0" brushRef="#br0">10880 1159 808 0,'0'0'0'15,"0"0"94"-15,0 0-94 0,12 26 95 0,-3-3-95 16,-9-23 91-16,0 0-91 0,14 17 92 0,4 4-92 0,-18-21 56 16,0 0-56-16,17 24 57 0,3 4-57 0,-20-28 44 15,0 0-44-15,14 24 45 0,0-3-45 0,-14-21 32 16,0 0-32-16,7 22 33 0,-5-4-33 0,-2-18 31 0,0 0-31 16,0 15 31-16,-2-3-31 0,2-12 28 0,0 0-28 15,0 9 29-15,0-9-29 0,0 0 24 0,0 0-24 16,-7 9 24-16,7-9-24 0,0 0 21 0,0 0-21 15,-9 0 22-15,9 0-22 0,0 0 21 0,0 0-21 16,0 0 22-16,-7-9-22 0,7 9 24 0,0 0-24 0,-4-17 24 16,8-18-24-16,-4 35 22 0,0 0-22 0,5-36 23 15,13-9-23-15,-18 45 18 0,0 0-18 0,23-40 19 16,9 7-19-16,-32 33 15 0,0 0-15 0,26-28 16 16,-12 8-16-16,-14 20 5 0,0 0-5 0,11-18 6 15,-4 6-6-15,-7 12 2 0,0 0-2 0,9-12 2 16,-1 0-2-16,3 0-1347 0</inkml:trace>
</inkml:ink>
</file>

<file path=ppt/ink/ink46.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0" timeString="2023-03-08T05:53:42.45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1" timeString="2023-03-08T05:53:42.456"/>
    </inkml:context>
    <inkml:brush xml:id="br1">
      <inkml:brushProperty name="width" value="0.05292" units="cm"/>
      <inkml:brushProperty name="height" value="0.05292" units="cm"/>
      <inkml:brushProperty name="color" value="#7030A0"/>
    </inkml:brush>
    <inkml:context xml:id="ctx2">
      <inkml:inkSource xml:id="inkSrc147">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2" timeString="2023-03-08T05:53:42.602"/>
    </inkml:context>
  </inkml:definitions>
  <inkml:trace contextRef="#ctx0" brushRef="#br0">19088 5418 0,'0'0'0,"0"9"15</inkml:trace>
  <inkml:trace contextRef="#ctx1" brushRef="#br0">4150 3975 651 0,'0'0'0'0,"0"0"0"0,0 0 0 16,0 0 62-16,0 0-62 0,20-35 62 0,-3 15-62 0,-17 20 127 15,0 0-127-15,15-18 127 0,-1 15-127 16,-14 3 109-16,0 0-109 0,16 9 110 0,3 18-110 0,-19-27 72 0,0 0-72 16,26 40 72-16,6 10-72 0,-32-50 55 0,0 0-55 15,32 71 56-15,-6 31-56 0,-26-102 54 0,0 0-54 16,20 104 55-16,-8-10-55 0,-12-94 40 0,0 0-40 15,0 77 41-15,-5-18-41 0,5-59 31 0,0 0-31 16,-7 45 31-16,5-15-31 0,2-30 25 0,0 0-25 16,0 19 26-16,0-19-26 0,0 0 19 0,0 0-19 15,11-16 19-15,6-17-19 0,-17 33 17 0,0 0-17 0,21-43 18 16,8-7-18-16,-29 50 16 0,0 0-16 0,28-73 17 16,7-27-17-16,-35 100 16 0,0 0-16 0,35-101 17 15,6 11-17-15,-41 90 14 0,0 0-14 0,34-67 14 16,1 22-14-16,-35 45 13 0,0 0-13 0,35-31 13 15,2 22-13-15,-37 9 11 0,0 0-11 0,30 12 11 16,-5 16-11-16,-25-28 14 0,0 0-14 0,17 48 14 16,-8 29-14-16,-9-77 13 0,0 0-13 0,9 93 13 15,-5 9-13-15,-4-102 13 0,0 0-13 0,-4 116 14 0,-1 9-14 16,5-125 12-16,0 0-12 0,-13 123 13 0,3-11-13 16,10-112 9-16,0 0-9 0,-9 109 10 0,11-12-10 15,-2-97 1-15,0 0-1 0,17 73 2 0,13-34-2 16,2 1-1552-16</inkml:trace>
  <inkml:trace contextRef="#ctx1" brushRef="#br0" timeOffset="1">5062 4989 774 0,'0'0'0'0,"0"0"0"0,29 9 0 16,-29-9 14-16,0 0-14 0,31 0 14 0,5-4-14 16,-36 4 24-16,0 0-24 0,45-8 25 0,8-8-25 0,-53 16 70 15,0 0-70-15,46-17 71 0,-10-7-71 16,-36 24 45-16,0 0-45 0,22-23 46 0,-11 1-46 0,-11 22 77 16,0 0-77-16,-5-28 78 0,-22-8-78 0,27 36 71 0,0 0-71 15,-37-37 72-15,-12 16-72 0,49 21 68 0,0 0-68 16,-50-3 68-16,1 24-68 0,49-21 55 15,0 0-55-15,-42 36 56 0,10 16-56 0,32-52 44 0,0 0-44 16,-21 57 45-16,12-5-45 0,9-52 32 16,0 0-32-16,4 57 33 0,13 11-33 0,-17-68 26 0,0 0-26 15,34 65 26-15,24-16-26 0,-58-49 20 0,0 0-20 0,78 36 20 16,11-17-20-16,-89-19 5 0,0 0-5 0,94 0 5 16,-8-22-5-16,4-2-1353 0</inkml:trace>
  <inkml:trace contextRef="#ctx1" brushRef="#br0" timeOffset="2">5727 4775 539 0,'0'0'0'0,"0"0"0"0,0 0 0 15,0 0 50-15,0 0-50 0,0 0 51 16,13 32-51-16,-13-32 134 0,0 0-134 0,0 14 134 0,0-3-134 16,0-11 85-16,0 0-85 0,5 12 86 0,0 12-86 15,-5-24 63-15,0 0-63 0,9 36 63 0,-4 13-63 16,-5-49 40-16,0 0-40 0,9 66 41 0,4 34-41 16,-13-100 32-16,0 0-32 0,5 106 33 0,-7-6-33 15,2-100 21-15,0 0-21 0,-3 97 21 0,-3 0-21 0,3 0-985 16</inkml:trace>
  <inkml:trace contextRef="#ctx1" brushRef="#br0" timeOffset="3">5722 4892 1020 0,'0'0'0'0,"0"0"0"15,14 12 0-15,-14-12 44 0,0 0-44 0,18 6 45 16,8-6-45-16,-26 0 79 0,0 0-79 0,32-4 79 16,5 2-79-16,-37 2 44 0,0 0-44 0,41 4 44 15,-1 5-44-15,-40-9 46 0,0 0-46 0,32 8 46 16,-6 8-46-16,-26-16 40 0,0 0-40 0,18 21 41 15,-18 11-41-15,0-32 36 0,0 0-36 0,-12 40 37 0,-17 14-37 16,29-54 27-16,0 0-27 0,-40 55 27 0,-15-3-27 16,55-52 23-16,0 0-23 0,-62 38 23 0,3-15-23 15,59-23 20-15,0 0-20 0,-48 8 20 0,34-8-20 16,3-3-1246-16</inkml:trace>
  <inkml:trace contextRef="#ctx1" brushRef="#br0" timeOffset="4">6911 4423 1087 0,'0'0'0'15,"0"0"0"-15,0 0 0 0,0 0 28 0,0 0-28 16,40 12 28-16,5-12-28 0,-45 0 57 16,0 0-57-16,49 0 58 0,0 0-58 0,-49 0 49 0,0 0-49 15,46 2 49-15,-10 2-49 0,-36-4 44 0,0 0-44 16,28 3 45-16,-7-3-45 0,-21 0 17 0,0 0-17 0,19 0 17 15,-1-3-17-15,-4 3-1050 0</inkml:trace>
  <inkml:trace contextRef="#ctx1" brushRef="#br0" timeOffset="5">6960 4726 1278 0,'0'0'0'0,"13"9"0"15,18 6 0-15,-31-15 12 0,0 0-12 0,43 14 12 0,10-7-12 16,-53-7 10-16,0 0-10 0,58 0 11 0,2 0-11 16,-60 0 1-16,0 0-1 0,58-3 2 0,0-9-2 15,-3-4-935-15</inkml:trace>
  <inkml:trace contextRef="#ctx1" brushRef="#br0" timeOffset="6">4837 6657 886 0,'0'0'0'0,"0"0"0"0,8 45 0 0,-8-45 33 0,0 0-33 16,15 49 34-16,2 17-34 0,-17-66 85 0,0 0-85 15,16 71 86-15,0-6-86 0,-16-65 63 0,0 0-63 16,10 57 63-16,-2-10-63 0,-8-47 44 0,0 0-44 15,1 37 45-15,-1-13-45 0,0-24 32 0,0 0-32 0,0 15 32 16,4-4-32-16,-4-11 22 0,0 0-22 16,0 0 23-16,0 0-23 0,0 0 20 0,0 0-20 15,-9-14 20-15,0-21-20 0,9 35 25 0,0 0-25 0,-9-50 25 16,1-29-25-16,8 79 30 0,0 0-30 0,0-78 30 16,5 1-30-16,-5 77 34 0,0 0-34 0,9-69 34 15,-2 9-34-15,-7 60 40 0,0 0-40 0,5-70 41 16,9-9-41-16,-14 79 38 0,0 0-38 0,18-76 38 15,1 19-38-15,-19 57 38 0,0 0-38 0,27-45 39 16,4 8-39-16,-31 37 36 0,0 0-36 0,39-27 37 16,2 2-37-16,-41 25 31 0,0 0-31 0,46-12 32 0,3 4-32 15,-49 8 26-15,0 0-26 0,49 0 26 0,-8 8-26 16,-41-8 12-16,0 0-12 0,32 19 13 0,-9 7-13 16,-23-26 3-16,0 0-3 0,8 44 3 0,-15 16-3 15,2 1-1530-15</inkml:trace>
  <inkml:trace contextRef="#ctx1" brushRef="#br0" timeOffset="7">4960 6772 1390 0,'0'0'0'16,"9"3"0"-16,5 4 0 0,-14-7 0 0,0 0 0 15,21 5 0-15,6-5 0 16,-27 0-3-16,0 0 3 0,37-7-2 0,12-5 2 0,-49 12-9 0,0 0 9 16,51-12-9-16,2 2 9 0,2-1-966 0</inkml:trace>
  <inkml:trace contextRef="#ctx1" brushRef="#br0" timeOffset="8">5893 6697 1065 0,'0'0'0'0,"0"0"0"0,5 18 0 0,-5-18 0 0,0 0 0 16,9 8 0-16,0 1 0 0,-9-9 1 0,0 0-1 15,14 7 1-15,4-4-1 0,-18-3 34 0,0 0-34 16,23-3 35-16,9-4-35 0,-32 7 52 0,0 0-52 16,31-2 53-16,-3 2-53 0,-28 0 56 0,0 0-56 0,30 9 56 15,-3-1-56-15,-27-8 42 0,0 0-42 0,23 13 42 16,-18 2-42-16,4-3-1018 0</inkml:trace>
  <inkml:trace contextRef="#ctx1" brushRef="#br0" timeOffset="9">5967 6948 942 0,'0'0'0'0,"4"9"0"16,5 8 0-16,-9-17 0 0,0 0 0 0,17 19 1 0,11-14-1 15,-28-5-1-15,0 0 1 0,37-1-1 0,16-3 1 16,-3-3-646-16</inkml:trace>
  <inkml:trace contextRef="#ctx1" brushRef="#br0" timeOffset="10">7010 6323 964 0,'0'0'0'0,"-9"7"0"16,-14 6 0-16,23-13-8 0,0 0 8 0,-32 29-7 15,0 18 7-15,32-47 2 0,0 0-2 0,-28 57 2 16,4 3-2-16,24-60 55 0,0 0-55 0,-15 61 55 16,10-7-55-16,5-54 79 0,0 0-79 0,4 51 80 15,6 1-80-15,-10-52 80 0,0 0-80 0,21 57 80 16,8 8-80-16,-29-65 66 0,0 0-66 0,40 60 66 0,13-22-66 16,-53-38 42-16,0 0-42 0,57 28 43 0,6-18-43 15,-63-10 34-15,0 0-34 0,62-3 34 0,-13-21-34 16,-49 24 29-16,0 0-29 0,46-40 29 0,-11-21-29 15,-35 61 24-15,0 0-24 0,29-66 24 0,-8 8-24 16,-21 58 24-16,0 0-24 0,9-54 24 0,-18-3-24 16,9 57 21-16,0 0-21 0,-23-64 21 0,-7-16-21 15,30 80 19-15,0 0-19 0,-32-64 20 0,-5 26-20 0,37 38 18 16,0 0-18-16,-44-21 18 0,-11 18-18 0,55 3 17 16,0 0-17-16,-53 17 18 0,7 19-18 0,46-36 4 15,0 0-4-15,-31 44 5 0,17-6-5 0,14-38 1 16,0 0-1-16,8 31 2 0,19-12-2 0,5 2-1429 0</inkml:trace>
  <inkml:trace contextRef="#ctx1" brushRef="#br0" timeOffset="11">7664 6772 1334 0,'0'0'0'0,"0"0"0"15,20 3 0-15,-20-3 24 0,0 0-24 0,15 4 25 16,-6-8-25-16,-9 4 10 0,0 0-10 0,9-9 10 0,2-3-10 16,-11 12 50-16,0 0-50 0,8-12 50 0,1 4-50 15,-9 8 40-15,0 0-40 0,0 0 41 0,9-4-41 16,-9 4 33-16,0 0-33 0,0 0 34 0,2 5-34 15,1 2-1179-15</inkml:trace>
  <inkml:trace contextRef="#ctx1" brushRef="#br0" timeOffset="12">8454 6213 1065 0,'0'0'0'0,"0"0"0"16,-23 12 0-16,23-12 0 0,0 0 0 0,-26 12 0 15,-9 9 0-15,35-21 9 0,0 0-9 0,-34 33 9 16,2 10-9-16,32-43 18 0,0 0-18 0,-23 62 18 0,11 21-18 16,12-83 57-16,0 0-57 0,0 85 57 0,9-14-57 15,-9-71 73-15,0 0-73 0,19 64 74 0,17 0-74 16,-36-64 63-16,0 0-63 0,37 64 64 0,1 5-64 15,-38-69 51-15,0 0-51 0,41 54 51 0,-7-19-51 16,-34-35 38-16,0 0-38 0,31 15 39 0,-1-10-39 16,-30-5 32-16,0 0-32 0,23-7 32 0,-3-10-32 15,-20 17 31-15,0 0-31 0,12-33 31 0,-3-15-31 0,-9 48 31 16,0 0-31-16,3-49 31 0,-6 18-31 0,3 31 28 16,0 0-28-16,-9-26 29 0,-18-2-29 0,27 28 27 15,0 0-27-15,-28-20 27 0,-7 9-27 0,35 11 21 16,0 0-21-16,-28 0 21 0,1 9-21 0,27-9 11 0,0 0-11 15,-19 14 12-15,10 3-12 0,-3 0-1478 0</inkml:trace>
  <inkml:trace contextRef="#ctx1" brushRef="#br0" timeOffset="13">9109 6367 1311 0,'0'0'0'0,"0"-12"0"16,3-20 0-16,-3 32 13 0,0 0-13 0,6-29 13 16,-10 8-13-16,4 21 24 0,0 0-24 0,-5-15 25 15,-4-1-25-15,9 16 70 0,0 0-70 0,-23-15 71 0,-18 6-71 16,41 9 50-16,0 0-50 0,-45 3 50 0,-12 6-50 15,57-9 42-15,0 0-42 0,-51 21 43 0,2 6-43 16,49-27 37-16,0 0-37 0,-32 32 37 0,18 6-37 16,14-38 28-16,0 0-28 0,10 46 29 0,26 15-29 15,-36-61 21-15,0 0-21 0,45 59 21 0,10-4-21 16,-55-55 17-16,0 0-17 0,53 52 17 0,-9-10-17 16,-44-42 13-16,0 0-13 0,37 39 14 0,-14-2-14 0,-23-37 9 15,0 0-9-15,18 33 9 0,-9 0-9 0,-9-33 6 16,0 0-6-16,0 34 7 0,-8 11-7 0,8-45 6 15,0 0-6-15,-7 37 7 0,-1-20-7 0,8-17 5 16,0 0-5-16,-9 7 5 0,0-4-5 0,9-3 3 0,0 0-3 16,-18-15 4-16,-17-18-4 0,35 33 2 0,0 0-2 15,-28-40 3-15,14 0-3 0,14 40 4 0,0 0-4 16,1-36 4-16,17-2-4 0,-18 38 4 0,0 0-4 16,27-35 5-16,4 6-5 0,-31 29 4 0,0 0-4 15,29-28 5-15,-3-1-5 0,-26 29 4 0,0 0-4 0,26-28 4 16,3-5-4-16,-29 33 1 0,0 0-1 0,30-31 2 15,-7-5-2-15,0 3-1477 0</inkml:trace>
  <inkml:trace contextRef="#ctx1" brushRef="#br0" timeOffset="14">8677 3996 908 0,'0'0'0'0,"0"0"0"16,0 0 0-16,0 0 4 0,0 0-4 0,-23 12 4 15,14-12-4-15,9 0 3 0,0 0-3 0,-5-7 3 16,-4-7-3-16,9 14 40 0,0 0-40 0,-11-27 41 16,4-17-41-16,7 44 67 0,0 0-67 0,-2-50 68 15,2-2-68-15,0 52 73 0,0 0-73 0,6-40 74 0,-1 13-74 16,-5 27 65-16,0 0-65 0,12-12 65 0,6 10-65 15,-18 2 50-15,0 0-50 0,23 17 50 0,3 16-50 16,-26-33 41-16,0 0-41 0,37 47 41 0,4 13-41 16,-41-60 28-16,0 0-28 0,40 61 29 0,-13-1-29 15,-27-60 23-15,0 0-23 0,14 66 23 0,-14 19-23 16,0-85 20-16,0 0-20 0,-16 92 20 0,-9-11-20 16,25-81 14-16,0 0-14 0,-30 76 15 0,8-19-15 0,22-57 11 15,0 0-11-15,-11 49 11 0,7-13-11 0,4 0-1284 16</inkml:trace>
  <inkml:trace contextRef="#ctx1" brushRef="#br0" timeOffset="15">8862 4901 1468 0,'0'0'0'0,"0"5"0"15,-2 14 0-15,2-19 43 0,0 0-43 0,-4 16 44 16,4-8-44-16,0-8 95 0,0 0-95 0,0 0 96 15,0 0-96-15,0 0 29 0,0 0-29 0,13-8 30 16,10-13-30-16,-23 21 6 0,0 0-6 0,26-28 6 16,-1-17-6-16,1 2-1303 0</inkml:trace>
  <inkml:trace contextRef="#ctx1" brushRef="#br0" timeOffset="16">4757 8096 998 0,'0'0'0'16,"0"0"0"-16,0 0 0 0,0 0 65 0,0 0-65 15,0 0 65-15,0 0-65 0,0 0 152 0,0 0-152 16,0 0 152-16,-16-11-152 0,16 11 96 0,0 0-96 16,-3 24 97-16,-2 32-97 0,5-56 66 0,0 0-66 15,-4 69 66-15,8 12-66 0,-4-81 38 0,0 0-38 0,10 83 39 16,4-10-39-16,-14-73 26 0,0 0-26 0,16 81 27 16,-5 16-27-16,-11-97 29 0,0 0-29 0,5 90 29 15,-5-19-29-15,0-71 20 0,0 0-20 0,-5 57 20 16,-6-13-20-16,11-44 12 0,0 0-12 0,-7 33 13 15,14-6-13-15,-2 3-1448 0</inkml:trace>
  <inkml:trace contextRef="#ctx1" brushRef="#br0" timeOffset="17">4660 8237 1132 0,'0'0'0'0,"0"-8"0"0,0-25 0 16,0 33 32-16,0 0-32 0,7-36 33 0,14-8-33 16,-21 44 68-16,0 0-68 0,37-41 68 0,25 4-68 15,-62 37 34-15,0 0-34 0,69-27 35 0,-2 11-35 16,-67 16 30-16,0 0-30 0,67 0 30 0,-7 16-30 0,-60-16 25 16,0 0-25-16,49 27 25 0,-12 15-25 0,-37-42 34 15,0 0-34-15,22 59 35 0,-26 20-35 0,4-79 44 16,0 0-44-16,-19 83 45 0,-17-10-45 0,36-73 40 15,0 0-40-15,-49 54 41 0,-6-18-41 0,55-36 19 0,0 0-19 16,-53 24 20-16,20-5-20 0,33-19 10 0,0 0-10 16,-23 13 10-16,14-10-10 0,-3 2-1298 0</inkml:trace>
  <inkml:trace contextRef="#ctx1" brushRef="#br0" timeOffset="18">5313 8931 1143 0,'0'0'0'16,"3"9"0"-16,-3 12 0 0,0-21-5 0,0 0 5 15,0 28-4-15,0 4 4 0,0-32-8 0,0 0 8 16,-5 44-8-16,2 8 8 0,3-52 12 0,0 0-12 0,0 50 13 16,5-7-13-16,-5-43 37 0,0 0-37 0,12 28 37 15,1-8-37-15,-13-20 51 0,0 0-51 0,10 0 51 16,-6-20-51-16,-3 1-930 0</inkml:trace>
  <inkml:trace contextRef="#ctx1" brushRef="#br0" timeOffset="19">5343 8694 908 0,'0'0'0'0,"0"0"0"0,0 0 0 15,0 0 0-15,0 0 0 0,0 0 0 0,0 7 0 16,0-7-9-16,0 0 9 0,0 0-8 0,0 0 8 15,0 0-609-15</inkml:trace>
  <inkml:trace contextRef="#ctx1" brushRef="#br0" timeOffset="20">5524 9077 1076 0,'0'0'0'15,"0"8"0"-15,4 13 0 0,-4-21-4 0,0 0 4 16,4 24-4-16,-3-5 4 0,-1-19 0 0,0 0 0 16,4 14 0-16,1 2 0 0,-5-16 20 0,0 0-20 15,4 19 20-15,-4-2-20 0,0-17 45 0,0 0-45 0,0 16 45 16,0-4-45-16,0-12 54 0,0 0-54 0,0 5 54 15,0-5-54-15,0 0 55 0,0 0-55 0,0 0 56 16,1-9-56-16,-1 9 42 0,0 0-42 0,4-17 42 16,1-11-42-16,-5 28 34 0,0 0-34 0,9-36 34 15,3-16-34-15,-12 52 27 0,0 0-27 0,15-52 27 16,-1 11-27-16,-14 41 27 0,0 0-27 0,21-33 28 16,11 9-28-16,-32 24 26 0,0 0-26 0,28-19 26 15,-7 10-26-15,-21 9 25 0,0 0-25 0,19 0 26 0,4 7-26 16,-23-7 25-16,0 0-25 0,23 17 25 0,-2 4-25 15,-21-21 22-15,0 0-22 0,14 33 22 0,-5 14-22 16,-9-47 20-16,0 0-20 0,6 50 20 0,-6-2-20 16,0-48 11-16,0 0-11 0,-2 40 11 0,-2-5-11 15,4-35 5-15,0 0-5 0,0 24 6 0,0-10-6 16,0 1-1401-16</inkml:trace>
  <inkml:trace contextRef="#ctx1" brushRef="#br0" timeOffset="21">5927 8791 1132 0,'0'0'0'15,"7"9"0"-15,2 10 0 0,-9-19 5 0,0 0-5 0,10 29 5 16,-6 9-5-16,-4-38 9 0,0 0-9 0,1 45 10 15,-2 4-10-15,1-49 36 0,0 0-36 0,-4 60 36 16,4 15-36-16,0-75 30 0,0 0-30 0,0 71 30 16,4-14-30-16,-4-57 26 0,0 0-26 0,5 36 26 15,-2-12-26-15,-3-24 19 0,0 0-19 0,2 18 19 16,2-8-19-16,-1 2-978 0</inkml:trace>
  <inkml:trace contextRef="#ctx1" brushRef="#br0" timeOffset="22">5870 9040 975 0,'0'0'0'0,"0"0"0"0,20 0 0 0,-20 0 18 16,0 0-18-16,17-6 18 0,1 0-18 0,-18 6 36 15,0 0-36-15,18 0 37 0,1 0-37 0,-19 0 20 16,0 0-20-16,18-3 21 0,-10-1-21 0,-8 4 8 15,0 0-8-15,15 0 8 0,7 7-8 0,0 2-796 16</inkml:trace>
  <inkml:trace contextRef="#ctx1" brushRef="#br0" timeOffset="23">6842 8738 1031 0,'0'0'0'0,"0"0"0"0,14 20 0 0,-14-20 9 15,0 0-9-15,21 16 9 0,8-7-9 0,-29-9 8 16,0 0-8-16,35 3 8 0,14-3-8 0,-49 0 22 0,0 0-22 16,46-3 23-16,-5-1-23 0,-41 4 19 0,0 0-19 15,31 0 19-15,-8 7-19 0,-1-3-801 0</inkml:trace>
  <inkml:trace contextRef="#ctx1" brushRef="#br0" timeOffset="24">6883 8971 1177 0,'0'0'0'0,"0"0"0"15,17 5 0-15,-17-5 15 0,0 0-15 0,14 4 16 16,9-2-16-16,-23-2 32 0,0 0-32 0,23 1 33 16,4-1-33-16,-27 0 63 0,0 0-63 0,26-1 63 15,11-5-63-15,-37 6 47 0,0 0-47 0,37-3 48 0,2 6-48 16,2-3-1061-16</inkml:trace>
  <inkml:trace contextRef="#ctx1" brushRef="#br0" timeOffset="25">8017 8544 942 0,'0'0'0'0,"0"0"0"16,0 0 0-16,0 0 72 0,0 0-72 0,32-19 73 15,-6 5-73-15,-26 14 149 0,0 0-149 0,35-14 149 16,2 4-149-16,-37 10 101 0,0 0-101 0,36-7 101 16,-5 3-101-16,-31 4 59 0,0 0-59 0,27 4 60 0,-4 3-60 15,-23-7 28-15,0 0-28 0,14 17 28 0,-5 11-28 16,-9-28 24-16,0 0-24 0,-6 36 25 0,-6 14-25 15,12-50 20-15,0 0-20 0,-14 56 21 0,-4-8-21 16,18-48 18-16,0 0-18 0,-14 36 19 0,2-8-19 16,12-28 15-16,0 0-15 0,-11 16 16 0,8-3-16 15,3-13 13-15,0 0-13 0,-4 11 14 0,4-11-14 16,0 0 10-16,0 0-10 0,4 9 10 0,5-9-10 0,-9 0 9 16,0 0-9-16,17 0 10 0,8 1-10 15,-25-1 7-15,0 0-7 0,30 7 8 0,2 5-8 0,-32-12 6 16,0 0-6-16,31 16 6 0,1-1-6 0,-32-15 5 15,0 0-5-15,27 21 5 0,-10 0-5 0,-17-21 4 0,0 0-4 16,6 21 4-16,-12-1-4 0,6-20 2 0,0 0-2 16,-23 28 3-16,-21 12-3 0,44-40 2 0,0 0-2 15,-54 43 2-15,-8-1-2 0,62-42 1 0,0 0-1 16,-60 29 2-16,2-13-2 0,58-16 0 0,0 0 0 16,-50 7 0-16,13-14 0 0,37 7-2 0,0 0 2 0,-26-18-2 15,12-21 2-15,-4-3-1470 0</inkml:trace>
  <inkml:trace contextRef="#ctx1" brushRef="#br0" timeOffset="26">8839 8544 819 0,'0'0'0'0,"0"0"0"0,-23 5 0 0,23-5 59 16,0 0-59-16,-19 16 59 0,1 8-59 0,18-24 86 15,0 0-86-15,-9 45 87 0,0 22-87 0,9-67 75 0,0 0-75 16,0 69 76-16,9-8-76 0,-9-61 43 0,0 0-43 16,19 49 44-16,20-17-44 0,-39-32 33 0,0 0-33 15,41 32 33-15,5-8-33 0,-46-24 31 0,0 0-31 16,42 14 31-16,-8-7-31 0,-34-7 31 0,0 0-31 16,28-6 31-16,-2-4-31 0,-26 10 34 0,0 0-34 0,18-17 34 15,-4-11-34-15,-14 28 36 0,0 0-36 0,5-33 37 16,-10-7-37-16,5 40 35 0,0 0-35 0,-14-52 35 15,-11-13-35-15,25 65 31 0,0 0-31 0,-28-64 32 16,-4 12-32-16,32 52 28 0,0 0-28 0,-28-38 29 16,10 15-29-16,18 23 24 0,0 0-24 0,-12-12 24 15,7 7-24-15,5 5 15 0,0 0-15 0,0 0 15 16,-9 2-15-16,9-2 2 0,0 0-2 0,0 10 3 16,3 5-3-16,-1 3-1404 0</inkml:trace>
  <inkml:trace contextRef="#ctx1" brushRef="#br0" timeOffset="27">9409 8438 1211 0,'0'0'0'0,"0"0"0"0,7 5 0 0,-7-5-1 15,0 0 1-15,0 0 0 0,0 0 0 0,0 0-3 16,0 0 3-16,0 0-3 0,1 6 3 0,-1-6 25 15,0 0-25-15,0 0 26 0,0 0-26 0,0 0 57 16,0 0-57-16,16-2 58 0,-2-2-58 0,-14 4 62 0,0 0-62 16,18-5 62-16,1 2-62 0,-19 3 47 0,0 0-47 15,27 0 47-15,-4-4-47 0,-2 4-1131 0</inkml:trace>
  <inkml:trace contextRef="#ctx1" brushRef="#br0" timeOffset="28">9733 8359 1188 0,'0'0'0'0,"4"7"0"16,-1 13 0-16,-3-20 0 0,0 0 0 0,0 33 1 16,-12 4-1-16,12-37 28 0,0 0-28 0,-20 55 28 15,3 26-28-15,17-81 43 0,0 0-43 0,-16 85 44 16,2 8-44-16,14-93 69 0,0 0-69 0,-11 89 69 0,-5-20-69 15,16-69 60-15,0 0-60 0,-7 64 61 0,9 2-61 16,-2-66 48-16,0 0-48 0,4 55 49 0,-1-29-49 16,2 0-1206-16</inkml:trace>
  <inkml:trace contextRef="#ctx1" brushRef="#br0" timeOffset="29">9943 8944 1379 0,'0'0'0'15,"0"0"0"-15,0 0 0 0,0 0 15 0,0 0-15 16,7 1 16-16,-7-1-16 0,0 0 10 0,0 0-10 16,12 4 10-16,3-9-10 0,-15 5 43 0,0 0-43 15,14-7 44-15,-2 1-44 0,-12 6 34 0,0 0-34 0,0 0 35 16,9-12-35-16,-9 12 25 0,0 0-25 0,0-7 25 15,0 7-25-15,0 0-1167 0</inkml:trace>
  <inkml:trace contextRef="#ctx1" brushRef="#br0" timeOffset="30">11000 8480 617 0,'0'0'0'0,"0"0"0"16,-22 8 0-16,22-8 80 0,0 0-80 0,-17 11 80 15,3 1-80-15,14-12 77 0,0 0-77 0,-14 33 77 16,-4 24-77-16,18-57 51 0,0 0-51 0,-14 67 52 15,10 6-52-15,4-73 40 0,0 0-40 0,13 69 41 0,11-19-41 16,-24-50 28-16,0 0-28 0,39 44 29 0,16-17-29 16,-55-27 28-16,0 0-28 0,55 21 28 0,-1-16-28 15,-54-5 34-15,0 0-34 0,48-5 35 0,-9-10-35 16,-39 15 34-16,0 0-34 0,30-25 35 0,-7-4-35 16,-23 29 34-16,0 0-34 0,8-48 34 0,-13-25-34 15,5 73 39-15,0 0-39 0,-12-82 40 0,-11 12-40 16,23 70 36-16,0 0-36 0,-27-58 37 0,-8 22-37 0,35 36 35 15,0 0-35-15,-39-24 35 0,-1 15-35 0,40 9 28 16,0 0-28-16,-36 4 29 0,10 10-29 0,26-14 26 16,0 0-26-16,-18 22 26 0,13 7-26 0,5-29 20 0,0 0-20 15,9 37 21-15,23 6-21 0,-32-43 14 0,0 0-14 16,45 42 15-16,14-15-15 0,-59-27 10 0,0 0-10 16,58 18 11-16,-9-15-11 0,-49-3 6 0,0 0-6 15,50-17 7-15,-5-21-7 0,-45 38 4 0,0 0-4 16,41-49 4-16,-4 2-4 0,-37 47 3 0,0 0-3 0,30-43 3 15,-7-2-3-15,-23 45 4 0,0 0-4 0,9-45 4 16,-7-3-4-16,-2 48 8 0,0 0-8 0,-2-44 9 16,-2 12-9-16,4 32 13 0,0 0-13 15,0-21 13-15,0 9-13 0,0 12 14 0,0 0-14 0,0 0 15 16,-14 12-15-16,14-12 20 0,0 0-20 0,-7 26 20 16,5 19-20-16,2-45 19 0,0 0-19 0,-3 55 20 15,6 6-20-15,-3-61 18 0,0 0-18 0,4 79 19 16,5 30-19-16,-9-109 16 0,0 0-16 0,5 111 16 15,-5-16-16-15,0-95 13 0,0 0-13 0,0 90 14 0,5 7-14 16,-5-97 12-16,0 0-12 0,4 88 12 0,1-25-12 16,-5-63 11-16,0 0-11 0,9 46 11 0,2-21-11 15,-11-25 10-15,0 0-10 0,12 8 10 0,2-11-10 16,-14 3 11-16,0 0-11 0,18-17 11 0,3-20-11 16,-21 37 10-16,0 0-10 0,19-52 11 0,-10-13-11 15,-9 65 11-15,0 0-11 0,4-63 12 0,-8 22-12 16,4 41 13-16,0 0-13 0,-12-31 13 0,-2 13-13 15,14 18 12-15,0 0-12 0,-27-8 12 0,-21 4-12 0,48 4 11 16,0 0-11-16,-44 4 11 0,13 1-11 0,31-5 10 16,0 0-10-16,-23 7 10 0,7-2-10 0,16-5 8 15,0 0-8-15,0 0 8 0,7 0-8 0,-7 0 8 0,0 0-8 16,32-5 8-16,31-11-8 0,-63 16 4 0,0 0-4 16,78-21 4-16,8-3-4 0,-86 24-3 0,0 0 3 15,81-43-2-15,-15-14 2 0,2-4-1738 0</inkml:trace>
  <inkml:trace contextRef="#ctx1" brushRef="#br0" timeOffset="31">12626 8253 1233 0,'0'0'0'0,"5"24"0"0,4 18 0 16,-9-42 12-16,0 0-12 0,9 55 12 0,0-3-12 0,-9-52-2 15,0 0 2-15,8 54-2 0,-2 6 2 16,-6-60 21-16,0 0-21 0,3 70 22 0,-1 14-22 0,-2-84 49 16,0 0-49-16,4 83 49 0,-1-17-49 0,-3-66 54 15,0 0-54-15,2 49 54 0,-2-20-54 0,0-29 44 0,0 0-44 16,3 23 45-16,-1-11-45 0,-2-12 18 0,0 0-18 16,0 0 19-16,16-7-19 0,-2 2-1161 0</inkml:trace>
  <inkml:trace contextRef="#ctx1" brushRef="#br0" timeOffset="32">12666 8398 1054 0,'0'0'0'0,"0"0"0"16,0-20 0-16,0 20 7 0,0 0-7 0,-7-19 7 15,2 0-7-15,5 19 14 0,0 0-14 0,0-25 14 16,7-6-14-16,-7 31 57 0,0 0-57 0,14-31 58 16,11-5-58-16,-25 36 59 0,0 0-59 0,35-30 59 15,15 15-59-15,-50 15 55 0,0 0-55 0,53-2 56 16,7 18-56-16,-60-16 61 0,0 0-61 0,40 31 62 15,-22 10-62-15,-18-41 55 0,0 0-55 0,-7 43 55 16,-27 2-55-16,34-45 29 0,0 0-29 0,-46 37 30 16,-8-6-30-16,54-31 13 0,0 0-13 0,-57 33 14 0,6 0-14 15,2 3-1260-15</inkml:trace>
  <inkml:trace contextRef="#ctx1" brushRef="#br0" timeOffset="33">4703 10456 1155 0,'0'0'0'0,"0"19"0"0,3 23 0 0,-3-42 60 16,0 0-60-16,5 50 61 0,1-2-61 0,-6-48 122 0,0 0-122 16,12 45 123-16,2-1-123 15,-14-44 88-15,0 0-88 0,18 55 89 0,-1 19-89 0,-17-74 52 0,0 0-52 16,14 75 53-16,-5-8-53 0,-9-67 35 0,0 0-35 15,9 57 35-15,-4-8-35 0,-5-49 20 0,0 0-20 16,9 33 20-16,4-6-20 0,-13-27 13 0,0 0-13 0,8 16 14 16,-6-7-14-16,2-4-1395 0</inkml:trace>
  <inkml:trace contextRef="#ctx1" brushRef="#br0" timeOffset="34">4694 10627 1110 0,'0'0'0'0,"0"0"0"16,0-15 0-16,0 15 2 0,0 0-2 0,3-40 3 15,6-26-3-15,-9 66 5 0,0 0-5 0,14-67 6 16,9 10-6-16,-23 57 47 0,0 0-47 0,35-40 48 16,11 14-48-16,-46 26 58 0,0 0-58 0,50-11 59 15,-1 15-59-15,-49-4 45 0,0 0-45 0,41 26 46 0,-15 24-46 16,-26-50 64-16,0 0-64 0,11 69 64 0,-13 4-64 16,2-73 56-16,0 0-56 0,-21 69 56 0,-23-13-56 15,44-56 42-15,0 0-42 0,-55 50 42 0,-9-7-42 16,64-43 24-16,0 0-24 0,-54 29 24 0,26-9-24 15,1 0-1291-15</inkml:trace>
  <inkml:trace contextRef="#ctx1" brushRef="#br0" timeOffset="35">5343 11015 1087 0,'0'0'0'0,"0"9"0"16,2 11 0-16,-2-20 2 0,0 0-2 0,7 25 3 15,-2-1-3-15,-5-24 7 0,0 0-7 0,12 24 8 0,4 12-8 16,-16-36 48-16,0 0-48 0,16 37 49 0,-2 4-49 16,-14-41 66-16,0 0-66 0,9 45 67 0,-7 2-67 15,-2-47 49-15,0 0-49 0,3 36 50 0,3-20-50 16,1 1-1017-16</inkml:trace>
  <inkml:trace contextRef="#ctx1" brushRef="#br0" timeOffset="36">5362 10704 852 0,'0'0'0'0,"0"0"0"0,-5 8 0 0,5-8 3 0,0 0-3 16,-5 9 3-16,5-9-3 0,0 0-1 0,0 0 1 15,0 8-1-15,10 5 1 0,3-1-582 0</inkml:trace>
  <inkml:trace contextRef="#ctx1" brushRef="#br0" timeOffset="37">5652 11126 1087 0,'0'0'0'0,"3"8"0"16,1 18 0-16,-4-26 0 0,0 0 0 0,5 30 0 15,4-6 0-15,-9-24 35 0,0 0-35 0,8 19 36 0,-6-2-36 16,-2-17 78-16,0 0-78 0,4 9 78 0,-4-9-78 16,0 0 74-16,0 0-74 0,12 3 75 0,-3-11-75 15,-9 8 56-15,0 0-56 0,11-14 57 0,1-5-57 16,-12 19 52-16,0 0-52 0,10-24 53 0,-2-4-53 15,-8 28 40-15,0 0-40 0,5-28 40 0,0 4-40 16,-5 24 36-16,0 0-36 0,9-21 36 0,3 1-36 16,-12 20 28-16,0 0-28 0,14-13 29 0,6 12-29 15,-20 1 23-15,0 0-23 0,26 7 24 0,-3 8-24 16,-23-15 16-16,0 0-16 0,23 24 17 0,-7-1-17 0,-16-23 8 16,0 0-8-16,11 29 9 0,-8 3-9 0,-3-32 5 15,0 0-5-15,5 34 5 0,1 6-5 0,1 0-1438 0</inkml:trace>
  <inkml:trace contextRef="#ctx1" brushRef="#br0" timeOffset="38">6255 10710 1076 0,'0'0'0'0,"5"7"0"0,0 9 0 16,-5-16 75-16,0 0-75 0,13 36 75 0,1 27-75 15,-14-63 107-15,0 0-107 0,17 71 107 0,1 1-107 16,-18-72 76-16,0 0-76 0,18 69 76 0,5-11-76 16,-23-58 38-16,0 0-38 0,17 51 38 0,-1 3-38 15,-16-54 22-15,0 0-22 0,16 52 23 0,2 0-23 16,-18-52 16-16,0 0-16 0,19 36 17 0,4-27-17 0,-5 3-1250 16</inkml:trace>
  <inkml:trace contextRef="#ctx1" brushRef="#br0" timeOffset="39">6193 11086 1177 0,'0'0'0'16,"-2"10"0"-16,-1 8 0 0,3-18 8 0,0 0-8 15,-6 19 9-15,6-11-9 0,0-8 21 0,0 0-21 0,11 4 21 16,10 1-21-16,-21-5 34 0,0 0-34 0,32 5 34 16,8-1-34-16,-40-4 22 0,0 0-22 0,50-2 23 15,8-2-23-15,2-2-952 0</inkml:trace>
  <inkml:trace contextRef="#ctx1" brushRef="#br0" timeOffset="40">7384 10774 1211 0,'0'0'0'0,"0"0"0"0,0 0 0 0,0 0 23 16,0 0-23-16,5 4 24 0,13-9-24 0,-18 5 33 0,0 0-33 15,31-4 34-15,10 1-34 0,-41 3 24 0,0 0-24 16,46 3 25-16,-2 6-25 0,-44-9 10 0,0 0-10 16,37 12 11-16,-5-5-11 0,-32-7 5 0,0 0-5 15,21 9 5-15,-11-6-5 0,3 2-994 0</inkml:trace>
  <inkml:trace contextRef="#ctx1" brushRef="#br0" timeOffset="41">7398 11038 1110 0,'0'0'0'0,"0"6"0"16,5 12 0-16,-5-18 6 0,0 0-6 0,12 15 6 16,8-8-6-16,-20-7 26 0,0 0-26 0,30 0 26 15,12 2-26-15,-42-2 45 0,0 0-45 0,48 2 46 16,1-2-46-16,-49 0 32 0,0 0-32 0,51-7 32 16,2-14-32-16,-2-1-937 0</inkml:trace>
  <inkml:trace contextRef="#ctx1" brushRef="#br0" timeOffset="42">8509 10456 863 0,'0'0'0'16,"0"0"0"-16,-18 12 0 0,18-12 51 0,0 0-51 16,-24 26 52-16,-24 21-52 0,48-47 62 0,0 0-62 0,-46 50 62 15,6-5-62-15,40-45 43 0,0 0-43 0,-29 45 43 16,12 9-43-16,17-54 57 0,0 0-57 0,-4 64 57 15,17 12-57-15,-13-76 53 0,0 0-53 0,24 76 53 16,15-14-53-16,-39-62 55 0,0 0-55 0,51 56 55 16,7-17-55-16,-58-39 49 0,0 0-49 0,59 25 50 15,-6-11-50-15,-53-14 45 0,0 0-45 0,47 0 46 16,1-14-46-16,-48 14 30 0,0 0-30 0,46-25 31 16,-6-14-31-16,-40 39 22 0,0 0-22 0,37-61 23 15,-1-20-23-15,-36 81 32 0,0 0-32 0,26-83 32 0,-21 8-32 16,-5 75 35-16,0 0-35 0,-17-72 35 15,-26-1-35-15,43 73 34 0,0 0-34 0,-56-73 35 0,1 1-35 16,55 72 31-16,0 0-31 0,-51-58 32 0,7 31-32 16,44 27 23-16,0 0-23 0,-44 0 24 0,-7 33-24 15,51-33 18-15,0 0-18 0,-50 45 19 0,10 1-19 16,40-46 15-16,0 0-15 0,-32 45 15 0,18-14-15 16,14-31 4-16,0 0-4 0,0 30 5 0,18 6-5 15,-18-36 0-15,0 0 0 0,28 37 0 0,9-5 0 0,2 5-1584 16</inkml:trace>
  <inkml:trace contextRef="#ctx1" brushRef="#br0" timeOffset="43">9416 10781 830 0,'0'0'0'0,"0"0"0"16,0 14 0-16,0-14-1 0,0 0 1 0,0 19-1 15,-9 14 1-15,9-33-14 0,0 0 14 0,-5 31-13 16,1-5 13-16,4-26 22 0,0 0-22 0,4 23 23 15,1-2-23-15,-5-21 86 0,0 0-86 0,9 15 87 0,-1-6-87 16,-8-9 96-16,0 0-96 0,9 0 96 0,5-5-96 16,-14 5 91-16,0 0-91 0,15-13 92 0,-3-6-92 15,-12 19 80-15,0 0-80 0,9-29 80 0,-8-7-80 16,-1 36 54-16,0 0-54 0,-1-28 54 0,-3 12-54 16,4 16 41-16,0 0-41 0,-12-7 41 0,-4 6-41 0,0-3-1248 15</inkml:trace>
  <inkml:trace contextRef="#ctx1" brushRef="#br0" timeOffset="44">9890 10527 1099 0,'0'0'0'0,"0"0"0"16,5 0 0-16,-5 0 60 0,0 0-60 0,9-5 61 0,9-6-61 15,-18 11 80-15,0 0-80 0,18-13 80 0,13-1-80 16,-31 14 55-16,0 0-55 0,36-5 56 0,9 1-56 16,-45 4 38-16,0 0-38 0,50 9 39 0,4 15-39 15,-54-24 27-15,0 0-27 0,41 33 27 0,-23 5-27 16,-18-38 22-16,0 0-22 0,0 41 23 0,-21-1-23 16,21-40 20-16,0 0-20 0,-25 37 20 0,4-11-20 15,21-26 18-15,0 0-18 0,-14 19 19 0,5-7-19 0,9-12 12 16,0 0-12-16,-6 8 12 0,6-8-12 0,0 0 7 15,0 0-7-15,16 11 8 0,14-3-8 0,-30-8 2 16,0 0-2-16,34 9 3 0,8 3-3 0,-42-12 0 16,0 0 0-16,46 17 0 0,-4 18 0 0,-42-35-1 0,0 0 1 15,39 40 0-15,-11 1 0 0,-28-41 0 0,0 0 0 16,18 40 0-16,-14 0 0 0,-4-40 1 0,0 0-1 16,-13 38 1-16,-15-7-1 0,28-31 3 0,0 0-3 15,-49 18 3-15,-33-10-3 0,82-8 3 0,0 0-3 0,-84 9 4 16,-3-2-4-16,87-7 2 0,0 0-2 0,-76 3 3 15,17-3-3-15,59 0 0 0,0 0 0 0,-46-15 0 16,10-11 0-16,-1-2-1296 0</inkml:trace>
  <inkml:trace contextRef="#ctx1" brushRef="#br0" timeOffset="45">11259 10421 1278 0,'0'0'0'16,"0"0"0"-16,3 9 0 0,-3-9 5 0,0 0-5 15,9 30 5-15,2 39-5 0,-11-69 9 0,0 0-9 16,16 74 10-16,3-15-10 0,-19-59 57 0,0 0-57 16,14 55 57-16,-1-3-57 0,-13-52 53 0,0 0-53 15,5 61 54-15,-2 8-54 0,-3-69 49 0,0 0-49 0,2 64 50 16,-2-22-50-16,0-42 41 0,0 0-41 0,4 27 42 15,-1-11-42-15,2-2-1223 0</inkml:trace>
  <inkml:trace contextRef="#ctx1" brushRef="#br0" timeOffset="46">11254 10366 1311 0,'0'0'0'0,"0"-7"0"0,0-14 0 15,0 21 37-15,0 0-37 0,8-26 37 0,10-1-37 16,-18 27 78-16,0 0-78 0,27-25 79 0,10 13-79 16,-37 12 39-16,0 0-39 0,51-7 40 0,19 9-40 15,-70-2 40-15,0 0-40 0,73 11 40 0,-5 8-40 16,-68-19 31-16,0 0-31 0,50 24 31 0,-24 4-31 16,-26-28 33-16,0 0-33 0,0 36 34 0,-17 11-34 15,17-47 31-15,0 0-31 0,-46 46 31 0,-27-6-31 16,73-40 28-16,0 0-28 0,-72 33 29 0,5-9-29 0,67-24 26 15,0 0-26-15,-49 14 27 0,20-9-27 0,29-5 5 16,0 0-5-16,-17-10 6 0,1-20-6 0,0 3-1450 16</inkml:trace>
  <inkml:trace contextRef="#ctx1" brushRef="#br0" timeOffset="47">5166 12356 1076 0,'0'0'0'0,"0"0"0"15,0 0 0-15,0 0 38 0,0 0-38 0,-7 23 39 0,14-13-39 16,-7-10 109-16,0 0-109 0,9 12 109 0,5 5-109 15,-14-17 84-15,0 0-84 0,23 25 84 0,4 9-84 16,-27-34 59-16,0 0-59 0,26 52 59 0,-3 23-59 16,-23-75 20-16,0 0-20 0,20 81 20 0,-3-7-20 15,-17-74 24-15,0 0-24 0,18 63 24 0,-4-15-24 16,-14-48 20-16,0 0-20 0,12 35 21 0,-6-13-21 16,-6-22 16-16,0 0-16 0,5 14 17 0,-5-14-17 0,0 0 11 15,0 0-11-15,0 0 11 0,9-5-11 0,-9 5 8 16,0 0-8-16,0-17 8 0,3-9-8 0,-3 26 7 15,0 0-7-15,0-40 8 0,6-16-8 0,-6 56 6 16,0 0-6-16,3-72 6 0,6-20-6 0,-9 92 6 0,0 0-6 16,10-85 6-16,5 23-6 0,-15 62 6 0,0 0-6 15,17-47 6-15,4 21-6 0,-21 26 5 0,0 0-5 16,18-17 6-16,1 12-6 0,-19 5 3 0,0 0-3 16,23 7 4-16,4 12-4 0,-27-19 3 0,0 0-3 15,23 33 4-15,3 12-4 0,-26-45 3 0,0 0-3 0,27 67 3 16,4 23-3-16,-31-90 3 0,0 0-3 0,29 90 4 15,-3-21-4-15,-26-69 2 0,0 0-2 0,19 57 3 16,-6-1-3-16,1-1-1404 0</inkml:trace>
  <inkml:trace contextRef="#ctx1" brushRef="#br0" timeOffset="48">6061 12931 505 0,'0'0'0'0,"0"0"0"0,0 0 0 16,0 0 38-16,0 0-38 0,28-7 39 0,-2 7-39 16,-26 0 45-16,0 0-45 0,32 2 46 0,0-1-46 15,-32-1 28-15,0 0-28 0,32 7 28 0,-1 7-28 16,-31-14 38-16,0 0-38 0,30 21 38 0,-7 8-38 16,-23-29 36-16,0 0-36 0,9 43 37 0,-12 22-37 15,3-65 24-15,0 0-24 0,-9 60 24 0,-2-20-24 0,11-40 17 16,0 0-17-16,-12 28 18 0,-2-13-18 15,14-15 9-15,0 0-9 0,-13 12 9 0,8-3-9 0,5-9 5 16,0 0-5-16,0 0 5 0,-9 7-5 0,9-7 4 0,0 0-4 16,0 0 5-16,-3-11-5 0,3 11 6 15,0 0-6-15,7-20 6 0,7-15-6 0,-14 35 7 0,0 0-7 16,18-47 8-16,1-17-8 0,-19 64 13 0,0 0-13 16,21-62 14-16,-1 10-14 0,-20 52 34 0,0 0-34 15,17-41 34-15,-3 6-34 0,-14 35 49 0,0 0-49 0,13-26 49 16,-8 10-49-16,-5 16 51 0,0 0-51 0,5-10 52 15,-5 10-52-15,0 0 44 0,0 0-44 0,0 0 45 16,0 0-45-16,0 0 45 0,0 0-45 0,-5 9 46 16,0 11-46-16,5-20 43 0,0 0-43 0,-9 35 43 15,5 7-43-15,4-42 35 0,0 0-35 0,6 53 35 16,9 15-35-16,-15-68 34 0,0 0-34 0,29 64 34 16,15-26-34-16,-44-38 27 0,0 0-27 0,54 26 28 15,19-11-28-15,-4 3-1275 0</inkml:trace>
  <inkml:trace contextRef="#ctx1" brushRef="#br0" timeOffset="49">7230 12578 729 0,'0'0'0'16,"0"0"0"-16,0 0 0 0,0 0 46 0,0 0-46 15,27 1 46-15,-13 3-46 0,-14-4 117 0,0 0-117 16,17 2 117-16,3 1-117 0,-20-3 102 0,0 0-102 0,26 4 102 16,1-1-102-16,-27-3 60 0,0 0-60 0,28 2 61 15,-2-2-61-15,-26 0 37 0,0 0-37 0,32 0 38 16,0-2-38-16,-32 2 21 0,0 0-21 0,28 7 21 16,-5 14-21-16,-2-1-1063 0</inkml:trace>
  <inkml:trace contextRef="#ctx1" brushRef="#br0" timeOffset="50">7276 12834 852 0,'0'0'0'0,"0"0"0"0,12 21 0 15,-12-21 17-15,0 0-17 0,15 13 17 0,4-6-17 0,-19-7 16 16,0 0-16-16,30 0 16 0,7-5-16 0,-37 5 0 15,0 0 0-15,46-7 0 0,8 2 0 0,-1 0-629 16</inkml:trace>
  <inkml:trace contextRef="#ctx1" brushRef="#br0" timeOffset="51">8509 12432 595 0,'0'0'0'0,"0"0"0"0,12-17 0 15,-12 17 7-15,0 0-7 0,14-14 7 0,4-1-7 16,-18 15 16-16,0 0-16 0,23-14 17 0,3 0-17 0,-26 14 70 15,0 0-70-15,29-10 70 0,2 6-70 0,-31 4 93 16,0 0-93-16,30 4 93 0,-7 6-93 0,-23-10 78 16,0 0-78-16,11 19 79 0,-8 5-79 0,-3-24 74 15,0 0-74-15,-12 37 74 0,-13 8-74 0,25-45 56 0,0 0-56 16,-31 51 57-16,1 1-57 0,30-52 42 0,0 0-42 16,-20 47 42-16,8-17-42 0,12-30 14 0,0 0-14 15,0 22 15-15,0-3-15 0,0-19 7 0,0 0-7 16,12 19 7-16,4 2-7 0,-16-21 2 0,0 0-2 0,21 19 2 15,2-4-2-15,-23-15 0 0,0 0 0 0,23 16 1 16,-2 1-1-16,-21-17 1 0,0 0-1 0,14 16 1 16,-8-1-1-16,-6-15 3 0,0 0-3 0,-4 18 3 15,-6 3-3-15,10-21 6 0,0 0-6 0,-29 24 7 16,-15 5-7-16,44-29 6 0,0 0-6 0,-61 26 7 16,-13-7-7-16,74-19 3 0,0 0-3 0,-82 14 3 15,5-5-3-15,77-9 0 0,0 0 0 0,-57 5 0 16,26-2 0-16,-1 1-1109 0</inkml:trace>
  <inkml:trace contextRef="#ctx1" brushRef="#br0" timeOffset="52">9248 12682 1211 0,'0'0'0'16,"0"0"0"-16,0 12 0 0,0-12-1 0,0 0 1 0,-3 8 0 15,3-8 0-15,0 0 10 0,0 0-10 0,-6 7 10 16,6-7-10-16,0 0 51 0,0 0-51 0,0 0 52 16,0 0-52-16,0 0 51 0,0 0-51 0,6 7 51 15,11 5-51-15,-17-12 50 0,0 0-50 0,27 11 50 16,1-15-50-16,4 1-1092 0</inkml:trace>
  <inkml:trace contextRef="#ctx1" brushRef="#br0" timeOffset="53">9917 12183 1054 0,'0'0'0'0,"0"0"0"0,-13 19 0 0,13-19 0 0,0 0 0 16,-10 19 0-16,-6 5 0 0,16-24-4 0,0 0 4 16,-16 35-3-16,-2 15 3 0,18-50 13 0,0 0-13 15,-17 56 14-15,3 9-14 0,14-65 42 0,0 0-42 16,-4 77 43-16,4 14-43 0,0-91 69 0,0 0-69 0,12 90 69 15,8-17-69-15,-20-73 69 0,0 0-69 0,26 55 70 16,-3-18-70-16,-23-37 52 0,0 0-52 0,27 20 52 16,-4-11-52-16,-23-9 40 0,0 0-40 0,28 0 40 15,2-9-40-15,-30 9 32 0,0 0-32 0,23-15 33 16,-9-8-33-16,-14 23 31 0,0 0-31 0,3-26 32 16,-10 0-32-16,7 26 23 0,0 0-23 0,-17-24 24 15,-13 9-24-15,30 15 20 0,0 0-20 0,-44 1 21 16,-15 22-21-16,59-23 21 0,0 0-21 0,-63 36 21 15,-6 20-21-15,2-1-1349 0</inkml:trace>
  <inkml:trace contextRef="#ctx1" brushRef="#br0" timeOffset="54">5491 14291 863 0,'0'0'0'0,"0"0"0"15,14 26 0-15,-14-26 32 0,0 0-32 0,9 35 33 16,-4 16-33-16,-5-51 74 0,0 0-74 0,9 58 75 16,0-7-75-16,-9-51 63 0,0 0-63 0,9 42 63 15,-1-7-63-15,-8-35 38 0,0 0-38 0,2 26 38 16,-2-9-38-16,0-17 28 0,0 0-28 0,0 14 28 16,-2-2-28-16,2-12 20 0,0 0-20 0,-3 8 21 15,3-1-21-15,0-7 16 0,0 0-16 0,0 0 17 16,9-3-17-16,-9 3 15 0,0 0-15 0,9-16 16 0,5-11-16 15,-14 27 15-15,0 0-15 0,12-42 15 0,2-11-15 16,-14 53 15-16,0 0-15 0,9-61 16 0,5-10-16 16,-14 71 19-16,0 0-19 0,18-64 20 0,8 21-20 15,-26 43 26-15,0 0-26 0,23-28 26 0,0 11-26 16,-23 17 32-16,0 0-32 0,23-7 32 0,3 7-32 16,-26 0 33-16,0 0-33 0,32 10 33 0,-5 7-33 0,-27-17 33 15,0 0-33-15,23 37 33 0,-6 27-33 0,-17-64 32 16,0 0-32-16,11 76 33 0,-6 2-33 0,-5-78 27 15,0 0-27-15,7 71 27 0,-5-12-27 0,-2-59 18 16,0 0-18-16,3 50 19 0,-3-9-19 0,0-41 10 16,0 0-10-16,6 30 10 0,3-16-10 0,-4 1-1413 0</inkml:trace>
  <inkml:trace contextRef="#ctx1" brushRef="#br0" timeOffset="55">4385 14796 729 0,'0'0'0'16,"19"-5"0"-16,26-5 0 0,-45 10 81 0,0 0-81 15,49-11 81-15,11-3-81 0,-60 14 115 0,0 0-115 16,67-17 115-16,9-2-115 0,-76 19 89 0,0 0-89 0,72-19 89 16,-3 4-89-16,-69 15 60 0,0 0-60 0,51-14 61 15,-12 2-61-15,-39 12 48 0,0 0-48 0,23-11 49 16,-9 3-49-16,-14 8 31 0,0 0-31 0,3-9 32 16,-6-2-32-16,3 11 20 0,0 0-20 0,-14-13 21 15,-4-3-21-15,18 16 14 0,0 0-14 0,-23-15 14 16,6 2-14-16,17 13 7 0,0 0-7 0,-15-12 7 15,3-2-7-15,12 14 3 0,0 0-3 0,-2-10 3 16,2 3-3-16,0 7 1 0,0 0-1 0,9-3 1 16,5 1-1-16,-14 2 0 0,0 0 0 0,18 3 0 0,14 8 0 15,-32-11 0-15,0 0 0 0,31 15 0 0,-8 10 0 16,-23-25 1-16,0 0-1 0,20 29 2 0,-8 6-2 16,-12-35 3-16,0 0-3 0,0 43 4 0,-5 9-4 15,5-52 4-15,0 0-4 0,-16 60 5 0,-3 15-5 16,19-75 4-16,0 0-4 0,-20 71 5 0,-5-23-5 15,2-1-1215-15</inkml:trace>
  <inkml:trace contextRef="#ctx1" brushRef="#br0" timeOffset="56">972 14665 501 0,'10'7'0'0,"-10"-7"85"0,0 0-85 0,50 29 86 0,6 9-86 15,-56-38 72-15,0 0-72 0,46 47 72 0,-14 12-72 16,-32-59 56-16,0 0-56 0,18 57 57 0,-10-10-57 15,-8-47 37-15,0 0-37 0,2 32 38 0,-2-13-38 16,0-19 31-16,0 0-31 0,-5 7 31 0,-4-10-31 16,9 3 25-16,0 0-25 0,-14-16 25 0,0-15-25 0,14 31 21 15,0 0-21-15,-9-45 22 0,11-14-22 0,-2 59 15 16,0 0-15-16,9-62 16 0,8 7-16 0,-17 55 14 16,0 0-14-16,23-50 15 0,0 5-15 0,-23 45 16 15,0 0-16-15,27-37 17 0,3 10-17 0,-30 27 16 0,0 0-16 16,24-18 17-16,-1 13-17 0,2 0-904 0</inkml:trace>
  <inkml:trace contextRef="#ctx1" brushRef="#br0" timeOffset="57">1528 14831 875 0,'0'0'0'0,"0"0"0"15,14-7 0-15,-14 7 30 0,0 0-30 0,12-12 30 16,2-9-30-16,-14 21 56 0,0 0-56 0,9-22 57 16,-4-4-57-16,-5 26 70 0,0 0-70 0,4-26 70 15,-8 3-70-15,4 23 50 0,0 0-50 0,-5-19 50 16,-4 7-50-16,9 12 44 0,0 0-44 0,-12-9 45 0,6 6-45 16,6 3 39-16,0 0-39 0,0 0 39 0,-10 0-39 15,10 0 39-15,0 0-39 0,-12 9 39 0,-11 15-39 16,23-24 30-16,0 0-30 0,-23 33 31 0,9 5-31 15,14-38 25-15,0 0-25 0,-8 40 25 0,12 5-25 16,-4-45 19-16,0 0-19 0,19 41 20 0,13-10-20 16,-32-31 16-16,0 0-16 0,41 21 16 0,8-9-16 15,-49-12 8-15,0 0-8 0,55 4 9 0,3-10-9 16,-5 1-1239-16</inkml:trace>
  <inkml:trace contextRef="#ctx1" brushRef="#br0" timeOffset="58">1991 14099 875 0,'0'0'0'0,"0"0"0"16,-21-12 0-16,21 12 89 0,0 0-89 0,-17-9 89 0,-1 4-89 15,18 5 104-15,0 0-104 0,-11 2 105 0,-1 6-105 16,12-8 70-16,0 0-70 0,-18 26 71 0,-5 23-71 15,23-49 51-15,0 0-51 0,-17 69 51 0,12 17-51 16,5-86 28-16,0 0-28 0,5 99 29 0,12 1-29 16,-17-100 20-16,0 0-20 0,27 90 21 0,5-15-21 15,-32-75 16-15,0 0-16 0,31 78 16 0,-4 10-16 16,-27-88 13-16,0 0-13 0,26 80 13 0,3-25-13 0,-1-1-1186 16</inkml:trace>
  <inkml:trace contextRef="#ctx1" brushRef="#br0" timeOffset="59">1822 14660 908 0,'0'0'0'15,"0"0"0"-15,-5 10 0 0,5-10 21 0,0 0-21 16,0 0 22-16,0 0-22 0,0 0 45 0,0 0-45 16,23-5 46-16,8-2-46 0,-31 7 79 0,0 0-79 0,41-5 80 15,12-4-80-15,-53 9 61 0,0 0-61 0,60-5 61 16,11 7-61-16,-71-2 40 0,0 0-40 0,63 10 41 15,-12 4-41-15,-51-14 37 0,0 0-37 0,32 17 38 16,-16 2-38-16,-16-19 24 0,0 0-24 0,5 17 24 16,-8-6-24-16,3-11 14 0,0 0-14 0,-2 7 14 15,2-7-14-15,0 0 8 0,0 0-8 0,-9 0 9 16,-9-9-9-16,18 9 3 0,0 0-3 0,-12-17 3 16,12-11-3-16,0 28 0 0,0 0 0 0,5-41 1 15,8-18-1-15,-13 59 0 0,0 0 0 0,12-68 0 0,-7-6 0 16,-5 74 0-16,0 0 0 0,6-64 0 0,6 26 0 15,-12 38 0-15,0 0 0 0,9-21 0 0,1 19 0 16,-1 0-1125-16</inkml:trace>
  <inkml:trace contextRef="#ctx1" brushRef="#br0" timeOffset="60">2619 14244 471 0,'0'0'0'0,"0"0"0"15,-23 11 0-15,23-11 0 0,0 0 0 0,-17 8 1 16,1-3-1-16,16-5 9 0,0 0-9 0,-19 25 10 16,-13 32-10-16,32-57 17 0,0 0-17 0,-32 62 17 0,18-8-17 15,14-54 24-15,0 0-24 0,-4 45 24 0,8-7-24 16,-4-38 28-16,0 0-28 0,14 31 29 0,5-10-29 15,-19-21 25-15,0 0-25 0,23 14 25 0,4-9-25 16,-27-5 27-16,0 0-27 0,26-4 27 0,-3-10-27 16,-23 14 26-16,0 0-26 0,23-24 26 0,-2-10-26 15,-21 34 23-15,0 0-23 0,14-44 23 0,-5-13-23 16,-9 57 21-16,0 0-21 0,9-53 21 0,-4 13-21 16,-5 40 40-16,0 0-40 0,6-26 40 0,1 17-40 15,-7 9 51-15,0 0-51 0,10 5 52 0,8 13-52 0,-18-18 51 16,0 0-51-16,18 31 52 0,4 17-52 0,-22-48 51 15,0 0-51-15,27 49 52 0,5-8-52 0,-32-41 46 0,0 0-46 16,37 31 47-16,-2-8-47 0,-35-23 40 0,0 0-40 16,37 12 40-16,2-10-40 0,-2 0-1017 0</inkml:trace>
  <inkml:trace contextRef="#ctx1" brushRef="#br0" timeOffset="61">3036 14120 1132 0,'0'0'0'0,"0"0"0"16,-18 22 0-16,18-22 18 0,0 0-18 0,-14 12 18 16,5-5-18-16,9-7 40 0,0 0-40 0,-14 11 41 15,-4 8-41-15,18-19 43 0,0 0-43 0,-17 29 44 16,3 9-44-16,14-38 54 0,0 0-54 0,5 45 55 16,16 14-55-16,-21-59 43 0,0 0-43 0,41 59 44 15,8-9-44-15,-49-50 46 0,0 0-46 0,51 36 46 0,-5-18-46 16,-46-18 41-16,0 0-41 0,39-2 41 0,-7-22-41 15,-32 24 9-15,0 0-9 0,22-44 10 0,-2-20-10 16,-20 64 2-16,0 0-2 0,18-67 3 0,-10 8-3 16,-8 59 0-16,0 0 0 0,4-62 1 0,-13-11-1 15,9 73 0-15,0 0 0 0,-12-80 0 0,1-3 0 16,11 83 1-16,0 0-1 0,-12-78 1 0,3 18-1 16,9 60 5-16,0 0-5 0,-5-38 6 0,-1 15-6 15,6 23 12-15,0 0-12 0,0 0 12 0,0 0-12 0,0 0 19 16,0 0-19-16,2 26 20 0,7 11-20 0,-9-37 22 15,0 0-22-15,5 53 22 0,4 18-22 0,-9-71 21 16,0 0-21-16,12 75 21 0,3-8-21 0,-15-67 17 0,0 0-17 16,17 62 18-16,-3-6-18 0,-14-56 15 0,0 0-15 15,13 60 15-15,-5 11-15 0,-8-71 8 0,0 0-8 16,11 66 8-16,1-23-8 0,-3 1-1421 0</inkml:trace>
  <inkml:trace contextRef="#ctx1" brushRef="#br0" timeOffset="62">3230 14175 1076 0,'0'0'0'0,"0"0"0"16,23-7 0-16,-23 7 27 0,0 0-27 0,21-12 27 15,3-7-27-15,-24 19 49 0,0 0-49 0,27-19 49 16,8 7-49-16,-35 12 48 0,0 0-48 0,41-9 49 16,8 9-49-16,-49 0 37 0,0 0-37 0,55 5 38 15,-6 7-38-15,-49-12 25 0,0 0-25 0,41 16 26 16,-16 5-26-16,-25-21 41 0,0 0-41 0,17 22 41 0,-5-1-41 15,-12-21 41-15,0 0-41 0,9 21 42 0,-3-7-42 16,-6-14 35-16,0 0-35 0,0 14 36 0,0-4-36 16,0-10 29-16,0 0-29 0,0 0 29 0,5 5-29 15,2 0-1249-15</inkml:trace>
  <inkml:trace contextRef="#ctx1" brushRef="#br0" timeOffset="63">3533 13974 1155 0,'0'0'0'0,"-2"-8"0"0,-10-15 0 15,12 23 1-15,0 0-1 0,-18-24 2 0,4 5-2 0,14 19 2 16,0 0-2-16,-12-17 3 0,7 1-3 0,5 16-1 16,0 0 1-16,0-10 0 0,12 4 0 0,2 1-812 0</inkml:trace>
  <inkml:trace contextRef="#ctx1" brushRef="#br0" timeOffset="64">3780 13933 897 0,'0'0'0'0,"5"10"0"16,9 20 0-16,-14-30 4 0,0 0-4 0,18 32 5 16,0-2-5-16,-18-30 15 0,0 0-15 0,23 22 16 15,0 3-16-15,-23-25 20 0,0 0-20 0,21 17 20 16,-5-3-20-16,-16-14 22 0,0 0-22 0,12 7 22 15,-3-9-22-15,-9 2 27 0,0 0-27 0,9-12 28 0,-4-16-28 16,-5 28 27-16,0 0-27 0,3-36 28 0,3-9-28 16,-6 45 17-16,0 0-17 0,5-49 18 0,2 10-18 15,-7 39 9-15,0 0-9 0,9-32 10 0,1 8-10 16,-10 24 6-16,0 0-6 0,15-14 7 0,2 14-7 16,-17 0 6-16,0 0-6 0,18 2 6 0,3 1-6 15,-21-3 6-15,0 0-6 0,19 7 6 0,4-3-6 16,-23-4 4-16,0 0-4 0,22 3 4 0,-3-4-4 0,-19 1 3 15,0 0-3-15,12-6 4 0,-6-4-4 0,-6 10 4 16,0 0-4-16,3-14 5 0,-1-3-5 0,-2 17 16 16,0 0-16-16,3-16 16 0,-3 1-16 0,0 15 25 0,0 0-25 15,-3-18 26-15,-2 3-26 0,5 15 33 0,0 0-33 16,-6-12 33-16,3 5-33 0,3 7 31 0,0 0-31 16,0 0 32-16,-14 15-32 0,14-15 29 0,0 0-29 15,-14 28 29-15,5 10-29 0,9-38 29 0,0 0-29 16,-4 49 30-16,17 6-30 0,-13-55 27 0,0 0-27 0,19 48 28 15,16-11-28-15,-35-37 24 0,0 0-24 0,50 29 24 16,18-3-24-16,-68-26 19 0,0 0-19 0,76 12 19 16,-2-22-19-16,2 1-1227 0</inkml:trace>
  <inkml:trace contextRef="#ctx1" brushRef="#br0" timeOffset="65">1136 15812 579 0,'3'14'0'0,"-3"-14"8"0,0 0-8 0,6 48 8 15,-3-11-8-15,-3-37 0 0,0 0 0 0,9 22 0 16,5-10 0-16,-1 0-387 0</inkml:trace>
  <inkml:trace contextRef="#ctx1" brushRef="#br0" timeOffset="66">1035 15513 474 0,'0'7'0'15,"0"-7"-1"-15,0 0 1 0,23 24-1 0,7-5 1 0,-1 0-294 16</inkml:trace>
  <inkml:trace contextRef="#ctx1" brushRef="#br0" timeOffset="67">1409 15726 886 0,'0'0'0'0,"0"8"0"15,6 20 0-15,-6-28-5 0,0 0 5 0,3 28-4 16,-1-8 4-16,-2-20-29 0,0 0 29 0,0 13-28 16,0-7 28-16,0-6 18 0,0 0-18 0,0 0 18 15,0 0-18-15,0 0 71 0,0 0-71 0,3-17 72 16,1-5-72-16,-4 22 92 0,0 0-92 0,2-33 92 16,-2-11-92-16,0 44 81 0,0 0-81 0,0-43 82 15,3 14-82-15,-3 29 59 0,0 0-59 0,6-23 60 16,2 11-60-16,-8 12 49 0,0 0-49 0,9-2 49 15,9 6-49-15,-18-4 34 0,0 0-34 0,23 12 35 16,3 9-35-16,-26-21 32 0,0 0-32 0,32 29 33 16,5 11-33-16,-37-40 26 0,0 0-26 0,35 43 27 0,2 4-27 15,-37-47 9-15,0 0-9 0,32 36 9 0,-9-18-9 16,3-1-1266-16</inkml:trace>
  <inkml:trace contextRef="#ctx1" brushRef="#br0" timeOffset="68">1822 15508 1177 0,'0'0'0'0,"-5"12"0"0,-9 12 0 0,14-24 17 16,0 0-17-16,-14 24 18 0,5-8-18 0,9-16 20 0,0 0-20 16,-13 15 20-16,-6 6-20 0,19-21 44 0,0 0-44 15,-12 33 45-15,8 8-45 0,4-41 32 0,0 0-32 16,12 40 33-16,11-17-33 0,-23-23 31 0,0 0-31 15,27 5 32-15,-4-22-32 0,-23 17 14 0,0 0-14 16,17-28 14-16,-8-5-14 0,-9 33 7 0,0 0-7 0,9-35 7 16,0 3-7-16,-9 32 4 0,0 0-4 0,0-40 5 15,-4-5-5-15,4 45 4 0,0 0-4 0,-5-59 4 16,-7-24-4-16,12 83 5 0,0 0-5 0,-14-83 6 16,-6 19-6-16,20 64 9 0,0 0-9 0,-17-49 9 15,8 18-9-15,9 31 13 0,0 0-13 16,-7-17 13-16,1 10-13 0,6 7 16 0,0 0-16 0,0 0 17 15,-5 7-17-15,5-7 19 0,0 0-19 0,-3 28 20 16,3 30-20-16,0-58 19 0,0 0-19 0,3 70 19 0,6 2-19 16,-9-72 16-16,0 0-16 0,14 68 16 0,13-11-16 15,-27-57 14-15,0 0-14 0,37 41 14 0,3-9-14 16,-40-32 12-16,0 0-12 0,41 22 12 0,-1-6-12 16,-40-16 9-16,0 0-9 0,36 7 10 0,1-7-10 15,-37 0 6-15,0 0-6 0,28-9 6 0,-7-3-6 16,-21 12 3-16,0 0-3 0,14-16 4 0,-5-1-4 15,-9 17 1-15,0 0-1 0,-4-19 2 0,-1-4-2 0,5 23 0 16,0 0 0-16,-14-19 1 0,-4 4-1 0,18 15 0 16,0 0 0-16,-14-9 1 0,9 6-1 0,5 3 0 15,0 0 0-15,0 0 0 0,-4 15 0 0,4-15 0 16,0 0 0-16,9 18 1 0,11-3-1 0,-20-15 2 0,0 0-2 16,30 21 2-16,7-4-2 0,-37-17 5 0,0 0-5 15,35 16 6-15,0-8-6 0,-35-8 3 0,0 0-3 16,32 9 4-16,-4 1-4 0,-1 3-1323 0</inkml:trace>
  <inkml:trace contextRef="#ctx1" brushRef="#br0" timeOffset="69">2358 15364 1267 0,'0'0'0'0,"6"14"0"16,2 15 0-16,-8-29 13 0,0 0-13 0,13 30 13 15,-3-10-13-15,-10-20 37 0,0 0-37 0,14 18 38 16,2-1-38-16,-16-17 45 0,0 0-45 0,11 17 46 16,-8 2-46-16,-3-19 30 0,0 0-30 0,6 16 30 0,-8-7-30 15,2-9 21-15,0 0-21 0,0 0 22 0,0 0-22 16,0 0 10-16,0 0-10 0,0 0 10 0,-4-14-10 16,4 14 3-16,0 0-3 0,4-14 4 0,-2-7-4 15,-2 21 1-15,0 0-1 0,5-35 1 0,2-8-1 16,-7 43 0-16,0 0 0 0,5-52 0 0,-1-5 0 15,-4 57 0-15,0 0 0 0,9-48 1 0,-4 20-1 16,-5 28 3-16,0 0-3 0,4-17 3 0,-4 17-3 0,0 0 11 16,0 0-11-16,1 8 12 0,-1 27-12 0,0-35 21 15,0 0-21-15,4 47 22 0,1 3-22 0,-5-50 32 16,0 0-32-16,12 48 33 0,8-11-33 0,-20-37 40 0,0 0-40 16,26 27 40-16,6-8-40 0,-32-19 32 0,0 0-32 15,32 13 33-15,0-1-33 0,-32-12 19 0,0 0-19 16,35 7 20-16,-7-11-20 0,-1 1-1375 0</inkml:trace>
  <inkml:trace contextRef="#ctx1" brushRef="#br0" timeOffset="70">3145 15094 942 0,'0'0'0'0,"-2"14"0"0,-1 17 0 16,3-31 14-16,0 0-14 0,0 36 15 0,5-1-15 16,-5-35 1-16,0 0-1 0,9 33 2 0,5 1-2 0,-14-34 37 15,0 0-37-15,21 32 38 0,6-15-38 0,-27-17 59 16,0 0-59-16,37 5 60 0,3-12-60 0,-40 7 57 0,0 0-57 16,35-21 58-16,-3-13-58 0,-32 34 53 0,0 0-53 15,20-35 54-15,-12 1-54 0,-8 34 44 0,0 0-44 16,-5-32 44-16,-7 3-44 0,12 29 32 0,0 0-32 15,-20-26 33-15,-11 2-33 0,31 24 26 0,0 0-26 16,-23-18 26-16,7 13-26 0,16 5 27 0,0 0-27 16,-7 0 27-16,7 0-27 0,0 0 20 15,0 0-20-15,-13 2 21 0,8 3-21 0,5-5 15 0,0 0-15 0,-9 9 15 16,6 5-15-16,3-14 13 0,0 0-13 0,-4 15 13 16,11 3-13-16,-7-18 9 0,0 0-9 0,14 13 10 15,9-7-10-15,-23-6 7 0,0 0-7 0,27-2 7 16,5-10-7-16,-32 12 6 0,0 0-6 0,37-19 6 15,7-4-6-15,-44 23 4 0,0 0-4 0,37-33 5 16,-16-10-5-16,-21 43 5 0,0 0-5 0,14-59 5 16,-5-15-5-16,-9 74 5 0,0 0-5 0,0-71 5 15,-4 15-5-15,4 56 7 0,0 0-7 0,-10-41 7 0,1 17-7 16,9 24 8-16,0 0-8 0,-9-12 9 0,9 12-9 16,0 0 10-16,0 0-10 0,-12-2 11 0,6 12-11 15,6-10 12-15,0 0-12 0,-5 40 13 0,5 43-13 16,0-83 15-16,0 0-15 0,11 99 16 0,6-9-16 15,-17-90 18-15,0 0-18 0,27 86 18 0,5 6-18 16,-32-92 18-16,0 0-18 0,35 87 18 0,-2-10-18 16,-33-77 15-16,0 0-15 0,30 64 16 0,-7-15-16 15,-23-49 6-15,0 0-6 0,14 31 6 0,1-19-6 0,-15-12 2 16,0 0-2-16,8-5 2 0,1-11-2 0,-9 16 0 16,0 0 0-16,5-26 0 0,-5-8 0 0,0 34 0 15,0 0 0-15,-1-43 0 0,-8-9 0 0,9 52 0 0,0 0 0 16,-12-47 0-16,-3 16 0 0,15 31 1 0,0 0-1 15,-14-23 2-15,0 13-2 0,14 10 7 0,0 0-7 16,-12-4 7-16,3 3-7 0,9 1 12 16,0 0-12-16,0 0 13 0,0 0-13 0,0 0 15 0,0 0-15 0,9 1 16 15,17-9-16-15,-26 8 14 0,0 0-14 0,41-11 14 16,14 3-14-16,-1-1-1551 0</inkml:trace>
  <inkml:trace contextRef="#ctx1" brushRef="#br0" timeOffset="71">1773 16160 998 0,'0'0'0'0,"0"0"0"16,0 0 0-16,0 0 50 0,0 0-50 0,7 21 50 15,7 5-50-15,-14-26 69 0,0 0-69 0,18 41 69 0,8 18-69 16,-26-59 51-16,0 0-51 0,25 62 51 0,5-1-51 15,-30-61 23-15,0 0-23 0,33 62 23 0,2 9-23 16,-35-71 14-16,0 0-14 0,41 69 14 0,3-5-14 16,-2-1-999-16</inkml:trace>
  <inkml:trace contextRef="#ctx1" brushRef="#br0" timeOffset="72">1808 16532 729 0,'0'0'0'0,"0"0"0"0,21-9 0 0,-21 9 42 0,0 0-42 16,23-12 43-16,5-3-43 0,-28 15 51 0,0 0-51 15,32-18 52-15,3-6-52 0,-35 24 41 0,0 0-41 16,37-26 41-16,4-1-41 0,-41 27 25 0,0 0-25 16,35-37 26-16,-17-15-26 0,-18 52 27 0,0 0-27 15,5-52 27-15,-19 9-27 0,14 43 25 0,0 0-25 16,-18-41 26-16,-8-1-26 0,26 42 25 0,0 0-25 0,-23-33 25 15,9 19-25-15,14 14 45 0,0 0-45 0,-5 0 46 16,-4 11-46-16,9-11 58 0,0 0-58 0,2 24 59 16,6 14-59-16,-8-38 51 0,0 0-51 0,18 45 52 15,5 5-52-15,-23-50 44 0,0 0-44 0,26 49 44 16,10-17-44-16,-36-32 30 0,0 0-30 0,31 26 30 16,-2-1-30-16,-29-25 20 0,0 0-20 0,23 22 20 0,0-5-20 15,-23-17 15-15,0 0-15 0,21 13 16 0,-7-10-16 16,-14-3 12-16,0 0-12 0,12-5 13 0,-1-7-13 15,-11 12 9-15,0 0-9 0,9-18 10 0,-1-1-10 16,-8 19 9-16,0 0-9 0,4-26 9 0,1-6-9 16,-5 32 8-16,0 0-8 0,4-28 9 0,5 16-9 15,-9 12 8-15,0 0-8 0,7 5 8 0,5 19-8 16,-12-24 8-16,0 0-8 0,18 26 8 0,-1-10-8 16,-17-16 8-16,0 0-8 0,18 8 8 0,-2-1-8 0,-16-7 7 15,0 0-7-15,16 4 7 0,-6-6-7 0,-10 2 5 16,0 0-5-16,9-3 6 0,0-6-6 0,-9 9 5 15,0 0-5-15,5-19 6 0,-1-12-6 0,-4 31 7 0,0 0-7 16,3-31 7-16,-6 6-7 0,3 25 7 0,0 0-7 16,-6-15 8-16,-2 8-8 0,8 7 6 0,0 0-6 15,-9-2 7-15,3 4-7 0,6-2 7 0,0 0-7 16,-8 15 7-16,-1 27-7 0,9-42 7 0,0 0-7 16,-4 43 7-16,8-10-7 0,-4-33 7 0,0 0-7 15,14 21 7-15,12-12-7 0,-26-9 6 0,0 0-6 16,32 3 6-16,2-5-6 0,-34 2 6 0,0 0-6 15,35-3 6-15,5-2-6 0,-40 5 0 0,0 0 0 0,38-19 1 16,-9-18-1-16,3 1-1446 0</inkml:trace>
  <inkml:trace contextRef="#ctx1" brushRef="#br0" timeOffset="73">2999 15980 953 0,'0'0'0'0,"1"-7"0"16,3-12 0-16,-4 19 1 0,0 0-1 0,0-17 2 15,0 17-2-15,0 0 4 0,0 0-4 0,-5-4 4 16,5 4-4-16,0 0 14 0,0 0-14 0,-9 12 14 16,5-1-14-16,4-11 20 0,0 0-20 0,-9 22 20 15,-5 15-20-15,14-37 25 0,0 0-25 0,-3 43 25 16,15-2-25-16,-12-41 29 0,0 0-29 0,27 33 29 16,6-10-29-16,-33-23 23 0,0 0-23 0,39 14 23 0,2-7-23 15,-41-7 16-15,0 0-16 0,37 5 17 16,-11 2-17-16,-26-7 22 0,0 0-22 0,19 13 22 0,-1 8-22 15,-18-21 20-15,0 0-20 0,12 30 20 0,-12 11-20 16,0-41 19-16,0 0-19 0,-3 37 19 0,-1-20-19 16,4-17 16-16,0 0-16 0,-10 12 17 0,-20 4-17 15,30-16 4-15,0 0-4 0,-28 13 4 0,5-6-4 16,23-7-1-16,0 0 1 0,-18-1 0 0,0-8 0 0,4 0-976 16</inkml:trace>
  <inkml:trace contextRef="#ctx1" brushRef="#br0" timeOffset="74">3209 16139 841 0,'0'0'0'16,"7"5"0"-16,10 9 0 0,-17-14-1 0,0 0 1 0,20 16 0 15,1-2 0-15,-21-14-5 0,0 0 5 0,19 13-4 16,-1 0 4-16,-18-13 12 0,0 0-12 0,17 7 13 15,-2-9-13-15,-15 2 44 0,0 0-44 0,14-7 44 16,-5-5-44-16,-9 12 67 0,0 0-67 0,8-23 67 16,-4-11-67-16,-4 34 73 0,0 0-73 0,0-38 73 15,-4 0-73-15,4 38 64 0,0 0-64 0,-3-30 64 16,1 13-64-16,2 17 52 0,0 0-52 0,0 0 53 16,11 8-53-16,-11-8 46 0,0 0-46 0,14 25 47 15,12 11-47-15,-26-36 40 0,0 0-40 0,35 36 40 16,1-6-40-16,-36-30 30 0,0 0-30 0,37 24 31 15,-2-5-31-15,-35-19 22 0,0 0-22 0,23 12 23 0,-5-5-23 16,-18-7 7-16,0 0-7 0,14-3 8 0,3-11-8 16,-3 0-1254-16</inkml:trace>
  <inkml:trace contextRef="#ctx1" brushRef="#br0" timeOffset="75">3618 15918 852 0,'0'0'0'0,"0"0"0"15,14-14 0-15,-14 14 54 0,0 0-54 0,19-5 55 16,11 10-55-16,-30-5 89 0,0 0-89 0,32 10 89 15,0 2-89-15,-32-12 49 0,0 0-49 0,31 18 49 0,-4 2-49 16,-27-20 44-16,0 0-44 0,18 21 45 0,-17-4-45 16,-1-17 18-16,0 0-18 0,-1 18 19 0,-8-1-19 15,9-17 9-15,0 0-9 0,-9 14 9 0,0-9-9 16,9-5 3-16,0 0-3 0,-9-3 3 0,-5-11-3 16,14 14 0-16,0 0 0 0,-12-21 0 0,7-3 0 15,5 24-2-15,0 0 2 0,-6-24-1 0,6 5 1 16,0 19-9-16,0 0 9 0,6-16-8 0,-1-1 8 0,4-1-966 15</inkml:trace>
  <inkml:trace contextRef="#ctx1" brushRef="#br0" timeOffset="76">4011 15798 1076 0,'0'0'0'0,"9"7"0"16,14 14 0-16,-23-21 1 0,0 0-1 0,23 22 1 16,-2 1-1-16,-21-23 2 0,0 0-2 0,11 16 3 15,-6-3-3-15,-5-13 28 0,0 0-28 0,3 11 29 16,-3-3-29-16,0-8 39 0,0 0-39 0,0 0 39 16,0 7-39-16,0-7 36 0,0 0-36 0,0 0 37 15,-8-5-37-15,8 5 15 0,0 0-15 0,-9-9 15 16,-2-6-15-16,11 15 1 0,0 0-1 0,-7-21 2 15,5-1-2-15,2 22-1 0,0 0 1 0,6-26 0 0,-3-2 0 16,-3 28-8-16,0 0 8 0,9-33-7 0,5-5 7 16,-14 38-11-16,0 0 11 0,14-35-11 0,-1 13 11 15,-13 22-12-15,0 0 12 0,10-16-11 0,4 6 11 16,-14 10-10-16,0 0 10 0,16 0-9 0,3 9 9 16,-19-9-8-16,0 0 8 0,15 19-7 0,-1 14 7 15,-14-33-10-15,0 0 10 0,16 38-10 0,-2-2 10 0,-14-36-10 16,0 0 10-16,17 36-9 0,-3-5 9 0,-14-31-8 15,0 0 8-15,15 25-8 0,7-8 8 0,-22-17-10 16,0 0 10-16,27 10-9 0,-4-8 9 0,-23-2-8 0,0 0 8 16,26-5-8-16,-6-9 8 0,-20 14-8 0,0 0 8 15,17-22-7-15,-4-11 7 0,-13 33 0 0,0 0 0 16,5-42 0-16,-5-6 0 0,0 48 15 0,0 0-15 16,-11-49 15-16,-10 16-15 0,21 33 49 0,0 0-49 15,-28-22 49-15,-7 10-49 0,35 12 57 0,0 0-57 16,-37-4 58-16,10 9-58 0,27-5 46 0,0 0-46 15,-23 21 46-15,0 24-46 0,-1-3-1035 0</inkml:trace>
  <inkml:trace contextRef="#ctx1" brushRef="#br0" timeOffset="77">4567 15551 875 0,'0'0'0'0,"0"0"0"0,3 12 0 0,-3-12 25 0,0 0-25 15,9 17 25-15,5 2-25 0,-14-19 41 0,0 0-41 16,18 26 41-16,1 2-41 0,-19-28 45 0,0 0-45 0,27 24 45 15,1-3-45-15,-28-21 44 0,0 0-44 0,35 15 45 16,6-9-45-16,-41-6 41 0,0 0-41 0,35-4 41 16,-10-10-41-16,-25 14 41 0,0 0-41 0,21-20 41 15,-12-6-41-15,-9 26 34 0,0 0-34 0,5-26 35 16,-7-4-35-16,2 30 33 0,0 0-33 0,-7-26 34 16,-2 4-34-16,9 22 27 0,0 0-27 0,-5-17 27 15,0 8-27-15,5 9 25 0,0 0-25 0,0 0 26 16,14 7-26-16,-14-7 24 0,0 0-24 0,18 12 25 15,10 5-25-15,-28-17 22 0,0 0-22 0,30 21 22 16,3 1-22-16,-33-22 29 0,0 0-29 0,36 19 30 0,-10 1-30 16,-26-20 19-16,0 0-19 0,28 22 19 0,-1 4-19 15,-27-26 13-15,0 0-13 0,23 24 14 0,-11-10-14 16,-3 0-1296-16</inkml:trace>
  <inkml:trace contextRef="#ctx1" brushRef="#br0" timeOffset="78">3768 15786 1143 0,'0'0'0'0,"0"0"0"0,0 0 0 16,0 0 0-16,0 0 0 0,-20 19 1 0,8 23-1 0,12-42 3 15,0 0-3-15,-9 36 3 0,4-10-3 0,5-26-6 16,0 0 6-16,5 23-5 0,9 1 5 0,2 0-795 0</inkml:trace>
  <inkml:trace contextRef="#ctx1" brushRef="#br0" timeOffset="79">5076 15532 1087 0,'0'0'0'0,"6"-9"0"0,3-6 0 0,-9 15 30 0,0 0-30 16,12-11 31-16,2 9-31 0,-14 2 46 0,0 0-46 16,18 7 46-16,1 4-46 0,-19-11 42 0,0 0-42 15,21 14 43-15,-3-2-43 0,-18-12 37 16,0 0-37-16,10 8 38 0,-6 1-38 0,-4-9 33 0,0 0-33 15,0 0 33-15,0 0-33 0,0 0 30 0,0 0-30 16,0 0 30-16,-9-3-30 0,9 3 25 0,0 0-25 0,-3-9 26 16,-3-8-26-16,6 17 18 0,0 0-18 0,0-18 18 15,-3 1-18-15,3 17 14 0,0 0-14 0,0-17 15 16,3 3-15-16,-3 14 12 0,0 0-12 0,11-7 12 16,10 5-12-16,-21 2 9 0,0 0-9 0,28 4 10 15,4 6-10-15,-32-10 10 0,0 0-10 0,32 17 10 16,-2 2-10-16,-30-19 4 0,0 0-4 0,26 23 5 15,-3 1-5-15,-23-24 0 0,0 0 0 0,27 26 0 16,1 3 0-16,0-3-1226 0</inkml:trace>
  <inkml:trace contextRef="#ctx1" brushRef="#br0" timeOffset="80">5491 15350 1345 0,'0'0'0'0,"0"0"0"0,-21 10 0 15,21-10 5-15,0 0-5 0,-18 7 5 0,9 0-5 16,9-7 10-16,0 0-10 0,-5 9 11 0,0 3-11 0,5-12 46 16,0 0-46-16,2 19 47 0,6 7-47 0,-8-26 43 15,0 0-43-15,18 24 44 0,8-12-44 0,-26-12 43 16,0 0-43-16,23 4 43 0,-1-9-43 0,-22 5 40 0,0 0-40 16,14-11 41-16,-6-3-41 0,-8 14 28 0,0 0-28 15,2-20 29-15,-7-13-29 0,5 33 21 0,0 0-21 16,-14-42 22-16,-4-10-22 0,18 52 16 0,0 0-16 15,-26-48 17-15,-6 5-17 0,32 43 13 0,0 0-13 16,-28-33 14-16,10 15-14 0,18 18 12 0,0 0-12 0,-12-8 12 16,1 4-12-16,11 4 14 0,0 0-14 0,0 0 14 15,-7 14-14-15,7-14 17 0,0 0-17 0,9 19 17 16,12 11-17-16,-21-30 17 0,0 0-17 0,27 36 17 16,4 4-17-16,-31-40 15 0,0 0-15 0,37 45 15 15,7 3-15-15,-44-48 13 0,0 0-13 0,50 47 14 16,-2-4-14-16,-48-43 10 0,0 0-10 0,44 37 10 15,-9-8-10-15,-3 2-1500 0</inkml:trace>
  <inkml:trace contextRef="#ctx1" brushRef="#br0" timeOffset="81">5771 15329 1076 0,'0'0'0'0,"0"0"0"0,2 16 0 0,-2-16-14 15,0 0 14-15,4 14-13 0,-1 0 13 0,-3-14-48 0,0 0 48 16,6 13-48-16,-3 1 48 0,-3-14 31 0,0 0-31 16,2 14 31-16,1 0-31 0,-3-14 84 0,0 0-84 0,6 10 84 15,-6-10-84-15,0 0 86 0,0 0-86 0,12 4 86 16,-1-16-86-16,-11 12 52 0,0 0-52 0,12-21 52 16,-1-7-52-16,1 1-1035 0</inkml:trace>
  <inkml:trace contextRef="#ctx1" brushRef="#br0" timeOffset="82">5713 15142 1110 0,'0'0'0'0,"0"0"0"16,-5 16 0-16,5-16 2 0,0 0-2 0,0 10 2 15,0-10-2-15,0 0 11 0,0 0-11 0,5 9 11 0,4-7-11 16,-9-2 10-16,0 0-10 0,23 7 10 0,9 8-10 16,-32-15 1-16,0 0-1 0,35 23 2 0,-1 8-2 15,1-2-810-15</inkml:trace>
  <inkml:trace contextRef="#ctx1" brushRef="#br0" timeOffset="83">5974 15502 886 0,'0'0'0'0,"2"-7"0"0,2-17 0 0,-4 24-2 0,0 0 2 15,3-22-1-15,-1 6 1 0,-2 16-6 16,0 0 6-16,3-14-5 0,3-1 5 0,-6 15 9 0,0 0-9 15,9-18 10-15,-1 1-10 0,-8 17 33 0,0 0-33 16,11-10 34-16,7 6-34 0,-18 4 51 0,0 0-51 16,21 4 52-16,-2 4-52 0,-19-8 64 0,0 0-64 0,27 11 64 15,1-1-64-15,-28-10 53 0,0 0-53 0,30 11 53 16,-7-5-53-16,-23-6 43 0,0 0-43 0,17 0 44 16,1-5-44-16,-18 5 35 0,0 0-35 0,19-14 35 15,-1-12-35-15,-18 26 33 0,0 0-33 0,14-34 34 16,-5-9-34-16,-9 43 35 0,0 0-35 0,9-37 35 15,-6 15-35-15,-3 22 34 0,0 0-34 0,0-12 34 16,0 12-34-16,0 0 28 0,0 0-28 0,6 10 28 16,2 23-28-16,-8-33 24 0,0 0-24 0,15 40 24 15,2 3-24-15,-17-43 18 0,0 0-18 0,20 41 19 16,-3-4-19-16,-17-37 15 0,0 0-15 0,16 34 16 0,-2-1-16 16,-14-33 11-16,0 0-11 0,9 37 11 0,-4 11-11 15,-5-48 8-15,0 0-8 0,-3 42 9 0,-6-9-9 16,9-33 5-16,0 0-5 0,-16 29 6 0,-14 0-6 15,30-29 5-15,0 0-5 0,-40 33 5 0,-15 0-5 16,2 2-1357-16</inkml:trace>
  <inkml:trace contextRef="#ctx1" brushRef="#br0" timeOffset="84">4547 16407 1087 0,'0'0'0'0,"0"0"0"15,20-5 0-15,-20 5 6 0,0 0-6 0,17 2 7 16,6 10-7-16,-23-12 27 0,0 0-27 0,23 19 27 15,-5 7-27-15,-18-26 65 0,0 0-65 0,14 28 65 16,-2 1-65-16,-12-29 54 0,0 0-54 0,6 33 55 16,-1 5-55-16,-5-38 45 0,0 0-45 0,7 30 46 15,-7-17-46-15,0-13 37 0,0 0-37 0,0 0 38 16,0 0-38-16,0 0 24 0,0 0-24 0,-4-13 24 0,-1-15-24 16,5 28 14-16,0 0-14 0,-7-35 14 0,5-1-14 15,2 36 7-15,0 0-7 0,6-35 7 0,6 8-7 16,-12 27 4-16,0 0-4 0,11-23 4 0,3 11-4 15,-14 12 3-15,0 0-3 0,16-5 4 0,-6 1-4 16,-10 4 5-16,0 0-5 0,9 0 5 0,5 2-5 16,-14-2 5-16,0 0-5 0,18 2 6 0,-4 0-6 15,-14-2 7-15,0 0-7 0,17 0 8 0,5-6-8 16,-22 6 8-16,0 0-8 0,23-8 8 0,3-4-8 16,-26 12 10-16,0 0-10 0,19-14 10 0,-1-2-10 0,-18 16 9 15,0 0-9-15,18-14 10 0,-4 7-10 0,-14 7 11 16,0 0-11-16,14-1 11 0,0 2-11 0,-14-1 10 15,0 0-10-15,18 9 11 0,-1 7-11 0,-17-16 10 0,0 0-10 16,18 19 10-16,-4 0-10 0,-14-19 8 0,0 0-8 16,12 15 8-16,-1-4-8 0,-11-11 5 0,0 0-5 15,14 8 6-15,11 1-6 0,-1 0-1324 0</inkml:trace>
  <inkml:trace contextRef="#ctx1" brushRef="#br0" timeOffset="85">5195 16407 1379 0,'0'0'0'0,"8"-1"0"16,10-6 0-16,-18 7 0 0,0 0 0 0,18-7 1 15,-1-2-1-15,-17 9 31 0,0 0-31 0,14-12 31 16,1-3-31-16,-15 15 51 0,0 0-51 0,8-25 51 16,-4-11-51-16,-4 36 49 0,0 0-49 0,-4-35 50 15,-4 15-50-15,8 20 46 0,0 0-46 0,-15-14 47 0,7 10-47 16,8 4 41-16,0 0-41 0,-14 11 41 0,-13 15-41 15,27-26 34-15,0 0-34 0,-21 32 34 0,10-4-34 16,11-28 27-16,0 0-27 0,-3 28 28 0,12 6-28 16,-9-34 16-16,0 0-16 0,17 28 17 0,19-12-17 15,-36-16 15-15,0 0-15 0,42 8 16 0,2-1-16 16,-44-7 9-16,0 0-9 0,41 2 10 0,-10-9-10 0,-31 7 0 16,0 0 0-16,27-12 0 0,-4-4 0 0,-23 16-7 15,0 0 7-15,19-19-7 0,-7-5 7 0,-12 24-19 16,0 0 19-16,4-33-19 0,-8-12 19 0,4 45-15 0,0 0 15 15,-12-41-14-15,2 13 14 0,10 28-6 0,0 0 6 16,-15-17-5-16,7 12 5 0,8 5-1 0,0 0 1 16,-9 15 0-16,-4 25 0 0,13-40 0 0,0 0 0 15,-10 47 1-15,12-8-1 0,-2-39 3 0,0 0-3 16,12 32 4-16,6-6-4 0,-18-26 4 0,0 0-4 0,19 19 5 16,-1-11-5-16,-18-8 1 0,0 0-1 0,14 0 2 15,-5-8-2-15,-9 8 0 0,0 0 0 0,3-14 0 16,-3-5 0-16,0 19-4 0,0 0 4 0,-3-35-4 15,-3-22 4-15,6 57-9 0,0 0 9 0,-12-62-9 16,-6-4 9-16,18 66-4 0,0 0 4 0,-23-62-3 16,0 8 3-16,23 54-1 0,0 0 1 0,-28-43 0 15,5 12 0-15,23 31 3 0,0 0-3 0,-21-23 3 16,11 13-3-16,10 10 12 0,0 0-12 0,0 0 12 16,-8 10-12-16,8-10 21 0,0 0-21 0,8 21 21 0,7 13-21 15,-15-34 24-15,0 0-24 0,22 44 24 0,4 4-24 16,-26-48 25-16,0 0-25 0,28 57 25 0,0 14-25 15,-28-71 12-15,0 0-12 0,30 64 12 0,2-14-12 16,-32-50 6-16,0 0-6 0,32 35 6 0,0-16-6 16,3 0-1533-16</inkml:trace>
  <inkml:trace contextRef="#ctx1" brushRef="#br0" timeOffset="86">5692 16174 1379 0,'0'0'0'0,"7"8"0"0,11 13 0 0,-18-21 17 0,0 0-17 16,16 31 17-16,0 7-17 0,-16-38 31 0,0 0-31 16,14 35 32-16,-9-16-32 0,-5-19 0 0,0 0 0 15,5 12 1-15,-1 0-1 0,-1 0-1048 0</inkml:trace>
  <inkml:trace contextRef="#ctx1" brushRef="#br0" timeOffset="87">5569 15959 1043 0,'0'0'0'0,"0"0"0"16,-9 0 0-16,9 0 23 0,0 0-23 0,-9 0 23 15,9 0-23-15,0 0 40 0,0 0-40 0,0 0 41 16,0 0-41-16,0 0 33 0,0 0-33 0,0 0 34 16,9 0-34-16,-9 0 15 0,0 0-15 0,14 5 16 15,7 2-16-15,2 0-891 0</inkml:trace>
  <inkml:trace contextRef="#ctx1" brushRef="#br0" timeOffset="88">5893 16096 1020 0,'0'0'0'0,"0"7"0"16,0 7 0-16,0-14 18 0,0 0-18 0,0 19 18 15,2 2-18-15,-2-21 19 0,0 0-19 0,7 32 19 16,7 19-19-16,-14-51 85 0,0 0-85 0,19 51 85 16,3-11-85-16,-22-40 79 0,0 0-79 0,23 28 79 15,0-12-79-15,-23-16 64 0,0 0-64 0,17 6 64 16,1-7-64-16,-18 1 52 0,0 0-52 0,14-7 52 16,4-5-52-16,-18 12 30 0,0 0-30 0,14-23 31 15,-6-10-31-15,-8 33 17 0,0 0-17 0,4-43 18 16,-4-5-18-16,0 48 10 0,0 0-10 0,-4-45 10 0,-1 15-10 15,5 30 6-15,0 0-6 0,-7-17 6 0,7 17-6 16,0 0 4-16,0 0-4 0,0 0 4 0,4 19-4 16,-4-19 3-16,0 0-3 0,12 31 4 0,11 12-4 15,-23-43 2-15,0 0-2 0,25 44 3 0,-1-8-3 16,-24-36 1-16,0 0-1 0,20 28 1 0,1-8-1 16,-21-20-1-16,0 0 1 0,14 14 0 0,0-12 0 15,0 0-1293-15</inkml:trace>
  <inkml:trace contextRef="#ctx1" brushRef="#br0" timeOffset="89">6283 16034 1065 0,'0'0'0'15,"5"8"0"-15,8 11 0 0,-13-19 4 0,0 0-4 16,12 25 4-16,2-3-4 0,-14-22 2 0,0 0-2 16,9 23 3-16,0 1-3 0,-9-24 56 0,0 0-56 15,5 27 56-15,0 5-56 0,-5-32 82 0,0 0-82 0,4 26 82 16,1-13-82-16,-5-13 72 0,0 0-72 0,0 0 72 15,0 0-72-15,0 0 60 0,0 0-60 0,-3-15 61 16,3-16-61-16,0 31 37 0,0 0-37 0,0-33 38 16,-2 7-38-16,2 26 11 0,0 0-11 0,0-19 11 15,5 5-11-15,-5 14 3 0,0 0-3 0,4-7 3 16,-4 7-3-16,0 0 0 0,0 0 0 0,8 2 0 16,7 3 0-16,-15-5 0 0,0 0 0 0,14 5 0 15,3 0 0-15,-17-5-3 0,0 0 3 0,18 2-2 16,0-4 2-16,-18 2-3 0,0 0 3 0,19-5-3 15,-7-5 3-15,-12 10-2 0,0 0 2 0,11-12-1 0,3-2 1 16,-14 14 0-16,0 0 0 0,16-14 0 0,-5-2 0 16,-11 16 1-16,0 0-1 0,14-13 2 0,7 2-2 15,-21 11 7-15,0 0-7 0,23-3 7 0,0 6-7 16,-23-3 17-16,0 0-17 0,26 11 17 0,2 6-17 16,-28-17 24-16,0 0-24 0,30 21 24 0,2 3-24 15,-32-24 36-15,0 0-36 0,23 22 37 0,-11-6-37 16,-12-16 22-16,0 0-22 0,11 14 23 0,1 1-23 0,2 1-1384 15</inkml:trace>
  <inkml:trace contextRef="#ctx1" brushRef="#br0" timeOffset="90">6463 14410 1166 0,'0'0'0'0,"0"0"0"0,0 0 0 0,0 0 11 0,0 0-11 16,37-5 12-16,30-9-12 0,-67 14 18 0,0 0-18 16,72-15 18-16,1 1-18 0,-73 14 4 0,0 0-4 15,67-7 4-15,-13 5-4 0,-54 2 8 0,0 0-8 16,50 11 9-16,-15 16-9 0,2 1-878 0</inkml:trace>
  <inkml:trace contextRef="#ctx1" brushRef="#br0" timeOffset="91">6586 14618 1155 0,'0'0'0'0,"0"0"0"15,7 17 0-15,-7-17 25 0,0 0-25 0,20 14 26 16,19-5-26-16,-39-9 54 0,0 0-54 0,54 0 54 15,19-7-54-15,-73 7 2 0,0 0-2 0,83-14 2 0,19-5-2 16,-3 0-929-16</inkml:trace>
  <inkml:trace contextRef="#ctx1" brushRef="#br0" timeOffset="92">7586 14099 1468 0,'0'0'0'16,"6"28"0"-16,4 23 0 0,-10-51 40 0,0 0-40 0,16 66 40 16,7 12-40-16,-23-78 38 0,0 0-38 0,27 90 38 15,4 14-38-15,-31-104 1 0,0 0-1 0,37 105 1 16,-1 3-1-16,1-3-1160 0</inkml:trace>
  <inkml:trace contextRef="#ctx1" brushRef="#br1" timeOffset="93">16861 4001 460 0,'0'0'0'0,"0"0"0"16,0 0 0-16,0 0 30 0,0 0-30 0,9 23 31 15,-2-6-31-15,-7-17 97 0,0 0-97 0,10 28 98 16,3 11-98-16,-13-39 99 0,0 0-99 0,12 49 99 16,2 11-99-16,-14-60 70 0,0 0-70 0,14 61 71 15,-5 0-71-15,-9-61 55 0,0 0-55 0,7 57 56 16,-7-18-56-16,0-39 41 0,0 0-41 0,0 33 41 0,0-8-41 15,0-25 33-15,0 0-33 0,2 20 34 0,0-13-34 16,-2-7 29-16,0 0-29 0,0 0 29 0,-7-3-29 16,7 3 24-16,0 0-24 0,-6-9 24 0,-2-19-24 15,8 28 21-15,0 0-21 0,0-43 22 0,5-14-22 16,-5 57 17-16,0 0-17 0,12-69 17 0,4-13-17 16,-16 82 20-16,0 0-20 0,25-83 21 0,0 18-21 15,-25 65 29-15,0 0-29 0,30-56 29 0,-2 6-29 0,-28 50 19 16,0 0-19-16,24-40 19 0,-4 16-19 0,-20 24 16 15,0 0-16-15,19-9 16 0,4 18-16 0,-23-9 13 16,0 0-13-16,21 24 14 0,-3 16-14 0,-18-40 13 0,0 0-13 16,14 49 14-16,-2 11-14 0,-12-60 12 0,0 0-12 15,7 78 12-15,1 26-12 0,-8-104 11 0,0 0-11 16,0 98 11-16,0-9-11 0,0-89 8 0,0 0-8 16,-6 85 9-16,3 8-9 0,3-93 8 0,0 0-8 15,0 88 8-15,9-24-8 0,-9-64 6 0,0 0-6 16,10 45 7-16,11-21-7 0,0 1-1300 0</inkml:trace>
  <inkml:trace contextRef="#ctx1" brushRef="#br1" timeOffset="94">17593 4901 673 0,'0'0'0'0,"0"0"0"16,26 3 0-16,-26-3 20 0,0 0-20 0,18-3 21 16,-4-6-21-16,-14 9 54 0,0 0-54 0,18-20 54 15,10-17-54-15,-28 37 84 0,0 0-84 0,21-48 85 16,-8-4-85-16,-13 52 66 0,0 0-66 0,3-52 66 16,-6 12-66-16,3 40 57 0,0 0-57 0,-7-26 57 15,-9 4-57-15,16 22 49 0,0 0-49 0,-20-9 49 16,-6 12-49-16,26-3 41 0,0 0-41 0,-25 25 42 15,6 23-42-15,19-48 40 0,0 0-40 0,-13 57 41 16,10 4-41-16,3-61 33 0,0 0-33 0,9 57 34 0,5-9-34 16,-14-48 27-16,0 0-27 0,23 40 28 0,5-7-28 15,-28-33 23-15,0 0-23 0,32 28 23 0,6-7-23 16,-38-21 16-16,0 0-16 0,41 15 16 0,3-10-16 16,-44-5 11-16,0 0-11 0,42-5 12 0,-4-12-12 15,-38 17 1-15,0 0-1 0,31-26 1 0,-1-4-1 16,-3-2-1233-16</inkml:trace>
  <inkml:trace contextRef="#ctx1" brushRef="#br1" timeOffset="95">18045 4617 897 0,'0'0'0'0,"0"0"0"0,5 17 0 0,-5-17 11 15,0 0-11-15,5 40 12 0,2 29-12 0,-7-69 11 16,0 0-11-16,6 73 11 0,-5-9-11 0,-1-64 44 0,0 0-44 16,0 57 44-16,-1-3-44 0,1-54 56 0,0 0-56 15,-4 64 56-15,-1 21-56 0,5-85 53 0,0 0-53 16,-9 79 54-16,0-27-54 0,9-52 46 0,0 0-46 15,-9 38 47-15,2-15-47 0,7-23 31 0,0 0-31 0,-2 12 32 16,2-12-32-16,0 0-994 0</inkml:trace>
  <inkml:trace contextRef="#ctx1" brushRef="#br1" timeOffset="96">18064 4726 1043 0,'0'0'0'0,"0"-10"0"15,4-16 0-15,-4 26 2 0,0 0-2 0,1-24 3 16,-1 8-3-16,0 16 4 0,0 0-4 0,0-9 5 15,2 2-5-15,-2 7 40 0,0 0-40 0,5-8 41 16,1-1-41-16,-6 9 54 0,0 0-54 0,17-3 55 16,13 11-55-16,-30-8 58 0,0 0-58 0,34 21 59 15,-4 19-59-15,-30-40 49 0,0 0-49 0,19 48 50 0,-14 1-50 16,-5-49 39-16,0 0-39 0,-7 41 39 0,-14-10-39 16,21-31 24-16,0 0-24 0,-26 28 25 15,-1-7-25-15,3 3-1133 0</inkml:trace>
  <inkml:trace contextRef="#ctx1" brushRef="#br1" timeOffset="97">18690 4311 830 0,'0'0'0'0,"0"0"0"0,0 0 0 16,0 0 60-16,0 0-60 0,23 3 60 0,18-6-60 15,-41 3 54-15,0 0-54 0,51-9 55 0,0-3-55 0,-51 12 14 16,0 0-14-16,42-10 15 0,-15 4-15 0,-27 6 27 16,0 0-27-16,16 0 28 0,-4 0-28 0,-12 0 25 15,0 0-25-15,9 6 26 0,-6 6-26 0,1 0-836 16</inkml:trace>
  <inkml:trace contextRef="#ctx1" brushRef="#br1" timeOffset="98">18803 4525 908 0,'0'0'0'0,"14"-3"0"15,14-2 0-15,-28 5 15 0,0 0-15 0,36-9 16 16,-1-1-16-16,-35 10-1 0,0 0 1 0,41-9 0 16,6-3 0-16,3 0-644 0</inkml:trace>
  <inkml:trace contextRef="#ctx1" brushRef="#br1" timeOffset="99">20070 3717 516 0,'0'0'0'0,"0"0"0"16,0 0 0-16,0 0 49 0,0 0-49 0,7 24 49 16,-7 9-49-16,0-33 126 0,0 0-126 0,3 44 126 0,6 9-126 15,-9-53 118-15,0 0-118 0,9 61 119 0,-4-4-119 16,-5-57 84-16,0 0-84 0,5 67 84 0,-3 18-84 15,-2-85 47-15,0 0-47 0,4 88 47 0,-1-6-47 16,-3-82 31-16,0 0-31 0,-7 78 31 0,-9-14-31 16,16-64 17-16,0 0-17 0,-17 52 18 0,-5-4-18 15,3 4-1037-15</inkml:trace>
  <inkml:trace contextRef="#ctx1" brushRef="#br1" timeOffset="100">20085 3781 886 0,'0'0'0'0,"9"-7"0"16,19-17 0-16,-28 24 36 0,0 0-36 0,39-24 37 15,7 3-37-15,-46 21 32 0,0 0-32 0,46-12 33 16,3 12-33-16,-49 0 45 0,0 0-45 0,41 9 46 16,-8 11-46-16,-33-20 51 0,0 0-51 0,23 35 51 15,-10 10-51-15,-13-45 47 0,0 0-47 0,-6 54 48 16,-16 5-48-16,22-59 45 0,0 0-45 0,-38 50 46 16,-11-7-46-16,49-43 44 0,0 0-44 0,-49 28 44 15,10-8-44-15,39-20 35 0,0 0-35 0,-30 13 36 16,12-8-36-16,1 2-1112 0</inkml:trace>
  <inkml:trace contextRef="#ctx1" brushRef="#br1" timeOffset="101">20675 4401 337 0,'0'0'0'0,"0"0"0"0,15 15 0 16,-15-15 22-16,0 0-22 0,15 7 22 0,2-1-22 16,-17-6 42-16,0 0-42 0,16 3 42 0,2-3-42 15,-18 0 60-15,0 0-60 0,16 0 61 0,-1-3-61 16,-15 3 84-16,0 0-84 0,18-9 84 0,3-7-84 16,-21 16 94-16,0 0-94 0,20-17 95 0,-8 1-95 15,-12 16 91-15,0 0-91 0,9-20 92 0,-4-5-92 0,-5 25 81 16,0 0-81-16,0-31 82 0,-5-9-82 0,5 40 64 15,0 0-64-15,-7-32 64 0,0 14-64 0,7 18 60 0,0 0-60 16,-7-12 60-16,0 5-60 0,7 7 53 0,0 0-53 16,-13 4 54-16,-8 13-54 0,21-17 40 0,0 0-40 15,-25 35 41-15,-1 10-41 0,26-45 31 0,0 0-31 16,-23 52 31-16,5-2-31 0,18-50 25 0,0 0-25 16,-14 52 26-16,11-9-26 0,3-43 19 0,0 0-19 15,7 33 19-15,12-4-19 0,-19-29 15 0,0 0-15 0,32 28 16 16,8-9-16-16,-40-19 11 0,0 0-11 0,57 9 12 15,13-6-12-15,-70-3 7 0,0 0-7 0,82-7 7 16,2-2-7-16,3-3-1398 0</inkml:trace>
  <inkml:trace contextRef="#ctx1" brushRef="#br1" timeOffset="102">19648 5100 841 0,'0'0'0'0,"30"-2"0"15,39-8 0-15,-69 10 53 0,0 0-53 0,95-12 54 16,21-2-54-16,-116 14 112 0,0 0-112 0,129-16 113 16,14 1-113-16,-143 15 88 0,0 0-88 0,148-9 89 15,20 2-89-15,-168 7 75 0,0 0-75 0,185-5 75 16,16-7-75-16,-201 12 41 0,0 0-41 0,196-9 42 16,-23-1-42-16,-173 10 28 0,0 0-28 0,130-5 29 15,-54 5-29-15,-76 0 18 0,0 0-18 0,39 3 19 16,-39-3-19-16,0 0 23 0,0 0-23 0,-48 16 23 0,-24 1-23 15,0-1-1233-15</inkml:trace>
  <inkml:trace contextRef="#ctx1" brushRef="#br1" timeOffset="103">20345 5453 651 0,'0'0'0'0,"0"0"0"16,7 17 0-16,-7-17 102 0,0 0-102 0,3 25 102 16,-3 23-102-16,0-48 99 0,0 0-99 15,4 61 100-15,5 6-100 0,-9-67 90 0,0 0-90 0,10 69 90 16,1 0-90-16,-11-69 53 0,0 0-53 0,9 73 54 15,-4 12-54-15,-5-85 35 0,0 0-35 0,3 78 35 0,-4-11-35 16,1-67 24-16,0 0-24 0,-6 49 25 0,3-20-25 16,3-29 12-16,0 0-12 0,-4 23 13 0,1-11-13 15,-1 0-1054-15</inkml:trace>
  <inkml:trace contextRef="#ctx1" brushRef="#br1" timeOffset="104">20338 5488 830 0,'0'0'0'16,"0"0"0"-16,14-23 0 0,-14 23-2 0,0 0 2 16,14-22-1-16,4 1 1 0,-18 21-6 0,0 0 6 15,24-21-6-15,17-7 6 0,-41 28 5 0,0 0-5 16,56-20 5-16,11 9-5 0,-67 11 44 0,0 0-44 0,73 4 45 15,-5 11-45-15,-68-15 73 0,0 0-73 0,55 25 74 16,-20 6-74-16,-35-31 86 0,0 0-86 0,14 45 86 16,-19 8-86-16,5-53 66 0,0 0-66 0,-25 61 67 15,-15-2-67-15,40-59 50 0,0 0-50 0,-62 46 50 16,-23-14-50-16,85-32 29 0,0 0-29 0,-86 27 30 16,14-6-30-16,-2 0-1084 0</inkml:trace>
  <inkml:trace contextRef="#ctx1" brushRef="#br1" timeOffset="105">21788 4174 1099 0,'0'0'0'16,"0"0"0"-16,0 0 0 0,0 0 46 0,0 0-46 15,22 19 46-15,1 2-46 0,-23-21 107 0,0 0-107 0,39 28 108 16,9 4-108-16,-48-32 89 0,0 0-89 0,46 30 89 15,-6 5-89-15,-40-35 45 0,0 0-45 0,34 36 46 16,-11 0-46-16,-23-36 17 0,0 0-17 0,16 33 18 16,-8-5-18-16,-8-28 7 0,0 0-7 0,4 29 7 15,-4 2-7-15,0-1-1233 0</inkml:trace>
  <inkml:trace contextRef="#ctx1" brushRef="#br1" timeOffset="106">22070 4153 1054 0,'0'0'0'0,"0"0"0"0,7 12 0 15,-7-12 26-15,0 0-26 0,2 21 26 0,-4 19-26 16,2-40 54-16,0 0-54 0,-14 48 55 0,-11 4-55 16,25-52 26-16,0 0-26 0,-32 49 27 0,-1-4-27 0,33-45 27 15,0 0-27-15,-36 45 27 0,-1 7-27 0,37-52 29 16,0 0-29-16,-30 48 29 0,15-15-29 0,-1-2-975 15</inkml:trace>
  <inkml:trace contextRef="#ctx1" brushRef="#br1" timeOffset="107">22569 4001 595 0,'0'0'0'0,"0"0"0"0,9 16 0 16,-9-16 1-16,0 0-1 0,3 19 1 0,1 14-1 15,-4-33 2-15,0 0-2 0,3 51 2 0,3 19-2 16,-6-70 36-16,0 0-36 0,8 72 37 0,3 1-37 0,-11-73 82 15,0 0-82-15,11 73 82 0,-3-13-82 0,-8-60 69 16,0 0-69-16,13 52 69 0,6-3-69 0,1 1-672 0</inkml:trace>
  <inkml:trace contextRef="#ctx1" brushRef="#br1" timeOffset="108">22908 4326 863 0,'0'0'0'0,"1"13"0"15,6 16 0-15,-7-29 38 0,0 0-38 0,9 28 38 16,2-4-38-16,-11-24 68 0,0 0-68 0,14 21 68 16,7-9-68-16,-21-12 56 0,0 0-56 0,25 12 57 15,0-4-57-15,-25-8 44 0,0 0-44 0,26 4 44 16,0-9-44-16,-26 5 37 0,0 0-37 0,30-16 37 0,4-20-37 15,-34 36 28-15,0 0-28 0,25-40 29 0,-13-8-29 16,-12 48 35-16,0 0-35 0,0-49 35 0,-12 1-35 16,12 48 33-16,0 0-33 0,-18-45 34 0,-5 12-34 15,23 33 30-15,0 0-30 0,-26-19 31 0,-4 7-31 16,30 12 25-16,0 0-25 0,-30-6 26 0,3 12-26 16,27-6 25-16,0 0-25 0,-19 12 25 0,10 0-25 15,9-12 17-15,0 0-17 0,-4 12 18 0,3-5-18 0,1-7 14 16,0 0-14-16,0 0 14 0,17 0-14 0,-17 0 10 15,0 0-10-15,25 0 11 0,14-7-11 0,-39 7 9 16,0 0-9-16,46-9 10 0,0-6-10 0,-46 15 9 16,0 0-9-16,49-12 9 0,4 0-9 0,-53 12 7 0,0 0-7 15,47-6 7-15,-13 8-7 0,-34-2 6 0,0 0-6 16,28 12 6-16,-8 12-6 0,-20-24 5 0,0 0-5 16,15 40 5-16,-4 16-5 0,-11-56 4 0,0 0-4 15,9 57 4-15,-4 3-4 0,-5-60 3 0,0 0-3 16,13 57 3-16,1-17-3 0,-14-40 2 0,0 0-2 0,15 28 3 15,0-16-3-15,-15-12 2 0,0 0-2 0,23 0 3 16,14-10-3-16,-37 10 3 0,0 0-3 0,44-18 3 16,3-9-3-16,-47 27 2 0,0 0-2 0,43-37 3 15,-19-16-3-15,-24 53 5 0,0 0-5 0,13-61 5 16,-13-3-5-16,0 64 7 0,0 0-7 0,-16-64 8 16,-12 12-8-16,28 52 9 0,0 0-9 0,-36-36 10 15,-4 15-10-15,40 21 11 0,0 0-11 0,-43-12 12 16,1 12-12-16,42 0 14 0,0 0-14 0,-37 9 15 0,7 6-15 15,30-15 10-15,0 0-10 0,-25 24 10 0,2 13-10 16,23-37 7-16,0 0-7 0,-19 43 7 0,-2 5-7 16,1 1-1461-16</inkml:trace>
  <inkml:trace contextRef="#ctx1" brushRef="#br1" timeOffset="109">23026 4146 852 0,'0'0'0'0,"0"0"0"15,0 0 0-15,0 0 1 0,0 0-1 0,-5 11 1 16,-8 1-1-16,13-12-1 0,0 0 1 0,-14 21-1 15,0 12 1-15,14-33 9 0,0 0-9 0,-11 39 10 0,4 3-10 16,7-42 16-16,0 0-16 0,-3 47 16 0,5 1-16 16,-1 1-618-16</inkml:trace>
  <inkml:trace contextRef="#ctx1" brushRef="#br1" timeOffset="110">17466 7175 1009 0,'0'0'0'0,"-2"17"0"15,-5 20 0-15,7-37 54 0,0 0-54 0,-5 58 55 16,3 27-55-16,2-85 100 0,0 0-100 0,2 87 100 16,3-8-100-16,-5-79 81 0,0 0-81 0,4 78 82 15,3 14-82-15,-7-92 58 0,0 0-58 0,7 92 58 16,0-11-58-16,-7-81 24 0,0 0-24 0,7 62 24 15,-7-22-24-15,0-40 7 0,0 0-7 0,-5 29 8 16,1-4-8-16,-3-1-1185 0</inkml:trace>
  <inkml:trace contextRef="#ctx1" brushRef="#br1" timeOffset="111">17403 7291 1065 0,'0'0'0'0,"8"-11"0"0,17-16 0 15,-25 27 7-15,0 0-7 0,35-30 7 0,9 6-7 16,-44 24 14-16,0 0-14 0,48-24 15 0,0 5-15 0,-48 19 41 16,0 0-41-16,51-12 41 0,2 10-41 0,-53 2 45 15,0 0-45-15,54 2 46 0,-4 8-46 0,-50-10 44 0,0 0-44 16,33 21 44-16,-26 8-44 0,-7-29 58 0,0 0-58 16,-17 47 58-16,-26 17-58 0,43-64 57 0,0 0-57 15,-53 66 58-15,-3-6-58 0,56-60 43 0,0 0-43 16,-55 49 43-16,13-9-43 0,-6-2-1205 0</inkml:trace>
  <inkml:trace contextRef="#ctx1" brushRef="#br1" timeOffset="112">17995 8128 292 0,'0'0'0'15,"0"0"0"-15,14 4 0 0,-14-4 185 0,0 0-185 16,14 0 186-16,1-9-186 0,-15 9 86 0,0 0-86 0,19-14 87 16,6-12-87-16,-25 26 84 0,0 0-84 0,26-29 85 15,-7 0-85-15,-19 29 76 0,0 0-76 0,13-30 77 16,-11 1-77-16,-2 29 42 0,0 0-42 0,-7-26 43 16,-9 9-43-16,16 17 34 0,0 0-34 0,-25-9 35 15,-12 14-35-15,37-5 36 0,0 0-36 0,-35 19 36 16,3 7-36-16,32-26 30 0,0 0-30 0,-25 38 31 15,6 7-31-15,19-45 31 0,0 0-31 0,-9 54 31 16,16 20-31-16,-7-74 28 0,0 0-28 0,19 71 29 16,4-9-29-16,-23-62 24 0,0 0-24 0,32 54 24 0,3-18-24 15,-35-36 15-15,0 0-15 0,41 26 16 0,5-3-16 16,3-2-1173-16</inkml:trace>
  <inkml:trace contextRef="#ctx1" brushRef="#br1" timeOffset="113">19071 7687 863 0,'0'0'0'0,"0"0"0"0,23-10 0 15,-23 10 0-15,0 0 0 0,28-5 0 0,15-2 0 16,-43 7 3-16,0 0-3 0,37-6 4 0,-14 6-4 16,-23 0 1-16,0 0-1 0,12 6 2 0,-3 13-2 15,-4-2-595-15</inkml:trace>
  <inkml:trace contextRef="#ctx1" brushRef="#br1" timeOffset="114">19078 7967 1099 0,'0'0'0'0,"9"4"0"0,14 3 0 0,-23-7 16 0,0 0-16 16,32 3 17-16,12-8-17 0,-44 5 1 15,0 0-1-15,47-2 2 0,1 2-2 0,0 2-792 0</inkml:trace>
  <inkml:trace contextRef="#ctx1" brushRef="#br1" timeOffset="115">20352 7142 908 0,'0'0'0'0,"0"0"0"0,0 0 0 15,0 0 58-15,0 0-58 0,12 24 59 0,-8 6-59 16,-4-30 124-16,0 0-124 0,7 52 125 0,3 36-125 16,-10-88 96-16,0 0-96 0,14 93 97 0,2-4-97 15,-16-89 69-15,0 0-69 0,13 93 69 0,-5 19-69 16,-8-112 43-16,0 0-43 0,4 110 44 0,-6-17-44 15,2-93 29-15,0 0-29 0,-2 73 29 0,2-21-29 16,0-1-1253-16</inkml:trace>
  <inkml:trace contextRef="#ctx1" brushRef="#br1" timeOffset="116">20375 7126 1020 0,'0'0'0'15,"0"-8"0"-15,0-15 0 0,0 23 35 0,0 0-35 0,3-22 35 16,3 10-35-16,-6 12 66 0,0 0-66 0,8-4 67 16,15 4-67-16,-23 0 28 0,0 0-28 0,41 12 28 15,22 13-28-15,-63-25 47 0,0 0-47 0,69 32 47 16,-11 1-47-16,-58-33 41 0,0 0-41 0,39 44 41 15,-21 16-41-15,-18-60 41 0,0 0-41 0,-9 69 41 16,-25 8-41-16,34-77 39 0,0 0-39 0,-51 64 39 16,-12-11-39-16,63-53 33 0,0 0-33 0,-64 37 33 15,11-18-33-15,0 1-1201 0</inkml:trace>
  <inkml:trace contextRef="#ctx1" brushRef="#br1" timeOffset="117">20999 7748 707 0,'0'0'0'0,"0"0"0"16,0 12 0-16,0-12 5 0,0 0-5 0,4 21 5 15,4 24-5-15,-8-45 20 0,0 0-20 0,9 52 21 0,-3-9-21 16,-6-43 75-16,0 0-75 0,0 34 75 0,-4-8-75 16,4-26 63-16,0 0-63 0,-2 25 64 0,2-1-64 15,0-24 51-15,0 0-51 0,2 26 51 0,5-4-51 16,-3 1-793-16</inkml:trace>
  <inkml:trace contextRef="#ctx1" brushRef="#br1" timeOffset="118">21082 7616 1009 0,'0'0'0'0,"0"0"0"0,-2-5 0 0,2 5 21 0,0 0-21 16,0 0 22-16,-5-9-22 0,5 9 38 0,0 0-38 15,0 0 38-15,0 0-38 0,0 0 1 0,0 0-1 16,3 9 1-16,5 7-1 0,-1 1-788 0</inkml:trace>
  <inkml:trace contextRef="#ctx1" brushRef="#br1" timeOffset="119">21274 7954 1345 0,'0'0'0'0,"4"8"0"15,5 10 0-15,-9-18 1 0,0 0-1 0,8 19 1 16,-4-7-1-16,-4-12 1 0,0 0-1 0,5 12 2 16,-1 12-2-16,-4-24 36 0,0 0-36 0,0 24 37 15,-4-5-37-15,4-19 50 0,0 0-50 0,-2 18 50 0,4-6-50 16,-2-12 53-16,0 0-53 0,2 8 53 0,-2-8-53 15,0 0 47-15,0 0-47 0,0 0 48 0,12-8-48 16,-12 8 34-16,0 0-34 0,11-19 35 0,8-7-35 16,-19 26 27-16,0 0-27 0,20-28 28 0,-3-1-28 15,-17 29 20-15,0 0-20 0,23-28 20 0,4 2-20 0,-27 26 16 16,0 0-16-16,26-17 17 0,-6 8-17 0,-20 9 11 16,0 0-11-16,23 0 12 0,10 12-12 0,-33-12 9 15,0 0-9-15,32 16 9 0,-4 6-9 0,-28-22 7 0,0 0-7 16,19 23 7-16,-10-4-7 0,-9-19 2 0,0 0-2 15,4 17 3-15,-6 4-3 16,2-21 1-16,0 0-1 0,-2 19 1 0,4-9-1 0,0 1-1428 0</inkml:trace>
  <inkml:trace contextRef="#ctx1" brushRef="#br1" timeOffset="120">21788 7623 1255 0,'0'0'0'0,"0"0"0"16,12 19 0-16,-12-19 16 0,0 0-16 0,10 23 17 16,1 8-17-16,-11-31 42 0,0 0-42 0,9 45 43 15,1 19-43-15,-10-64 52 0,0 0-52 0,11 67 52 16,-2-8-52-16,-9-59 48 0,0 0-48 0,3 50 49 0,-3-5-49 16,0-45 28-16,0 0-28 0,0 40 29 15,4-2-29-15,-1 2-1164 0</inkml:trace>
  <inkml:trace contextRef="#ctx1" brushRef="#br1" timeOffset="121">21802 7988 1479 0,'0'0'0'0,"0"0"0"0,10 11 0 15,-10-11 40-15,0 0-40 0,16 3 41 0,16-6-41 0,-32 3 76 16,0 0-76-16,37-6 76 0,0 0-76 0,-37 6 0 0,0 0 0 15,35-18 0-15,1-4 0 0,-5 1-1224 0</inkml:trace>
  <inkml:trace contextRef="#ctx1" brushRef="#br1" timeOffset="122">23103 7251 763 0,'0'0'0'0,"2"21"0"0,3 19 0 0,-5-40 32 15,0 0-32-15,6 52 33 0,-1 17-33 0,-5-69 84 0,0 0-84 16,5 66 84-16,-3 1-84 0,-2-67 78 0,0 0-78 16,0 69 79-16,-2 13-79 0,2-82 59 0,0 0-59 15,-1 79 59-15,1-17-59 0,0-62 42 0,0 0-42 16,0 44 43-16,0-20-43 0,0-24 34 0,0 0-34 16,0 12 34-16,0-7-34 0,0-5 27 0,0 0-27 0,1-10 27 15,6-28-27-15,-7 38 30 0,0 0-30 0,2-57 31 16,-2-18-31-16,0 75 31 0,0 0-31 0,0-76 31 15,0 5-31-15,0 71 40 0,0 0-40 0,-2-69 40 16,-5 0-40-16,7 69 41 0,0 0-41 0,-7-69 41 16,4-1-41-16,3 70 41 0,0 0-41 0,-2-62 41 15,2 12-41-15,0 50 41 0,0 0-41 0,7-40 41 16,5-3-41-16,-12 43 31 0,0 0-31 0,23-37 32 16,20 3-32-16,-43 34 31 0,0 0-31 0,53-28 31 15,3 6-31-15,-56 22 26 0,0 0-26 0,53-14 26 0,-11 7-26 16,-42 7 20-16,0 0-20 0,37 7 20 0,-3 14-20 15,-34-21 2-15,0 0-2 0,30 31 3 0,-11 10-3 16,2-1-1552-16</inkml:trace>
  <inkml:trace contextRef="#ctx1" brushRef="#br1" timeOffset="123">23165 7611 1345 0,'0'0'0'0,"0"0"0"0,9 5 0 0,-9-5 0 0,0 0 0 15,11 7 0-15,10-3 0 0,-21-4 14 0,0 0-14 16,30 0 15-16,16-7-15 0,-46 7 1 0,0 0-1 16,40-6 1-16,-15 3-1 0,0 0-972 0</inkml:trace>
  <inkml:trace contextRef="#ctx1" brushRef="#br1" timeOffset="124">24160 7485 1087 0,'0'0'0'15,"0"0"0"-15,26 33 0 0,-26-33 39 0,0 0-39 16,22 32 40-16,-5 12-40 0,-17-44 68 0,0 0-68 16,14 45 68-16,-3 0-68 0,-11-45 65 0,0 0-65 15,5 43 66-15,-7 14-66 0,2-57 46 0,0 0-46 0,-5 49 46 16,2-22-46-16,3-27 38 0,0 0-38 0,-2 21 38 15,2-12-38-15,0-9 29 0,0 0-29 0,0 0 30 16,7-25-30-16,-7 25 27 0,0 0-27 0,9-32 28 16,3-26-28-16,-12 58 23 0,0 0-23 0,16-62 23 15,2 5-23-15,-18 57 18 0,0 0-18 0,19-57 19 16,2 0-19-16,-21 57 17 0,0 0-17 0,20-52 17 16,-5 12-17-16,-15 40 14 0,0 0-14 0,16-21 15 15,4 9-15-15,-20 12 14 0,0 0-14 0,23 9 15 16,8 19-15-16,-31-28 11 0,0 0-11 0,30 36 11 0,-1 4-11 15,-29-40 12-15,0 0-12 0,14 38 12 0,-9 5-12 16,-5-43 8-16,0 0-8 0,-2 52 8 0,-7 10-8 16,9-62 4-16,0 0-4 0,-8 68 4 0,4-16-4 15,1 1-1410-15</inkml:trace>
  <inkml:trace contextRef="#ctx1" brushRef="#br1" timeOffset="125">24897 7078 852 0,'0'0'0'0,"0"0"0"0,20-12 0 16,-20 12 58-16,0 0-58 0,14-12 58 0,-4 3-58 16,-10 9 65-16,0 0-65 0,22-3 66 0,20-3-66 15,-42 6 59-15,0 0-59 0,40 0 59 0,-13 6-59 16,-27-6 48-16,0 0-48 0,21 12 49 0,-7 12-49 16,-14-24 45-16,0 0-45 0,7 28 45 0,-10 5-45 15,3-33 39-15,0 0-39 0,-7 36 40 0,-4-7-40 0,11-29 31 16,0 0-31-16,-9 28 31 0,7-5-31 15,2-23 33-15,0 0-33 0,11 17 34 0,14-5-34 0,-25-12 29 16,0 0-29-16,35 3 30 0,7-6-30 0,-42 3 28 16,0 0-28-16,44-7 28 0,-5-5-28 0,-39 12 21 0,0 0-21 15,43-14 22-15,6-2-22 0,0 1-1268 0</inkml:trace>
  <inkml:trace contextRef="#ctx1" brushRef="#br1" timeOffset="126">20540 8750 807 0,'0'0'0'16,"0"0"0"-16,0 0 0 0,0 0 38 0,0 0-38 15,0 0 38-15,-19 12-38 0,19-12 87 0,0 0-87 16,0 0 88-16,9-7-88 0,-9 7 67 0,0 0-67 0,18-12 67 15,13-9-67-15,-31 21 37 0,0 0-37 0,44-24 38 16,15 0-38-16,-59 24 42 0,0 0-42 0,77-28 42 16,24-2-42-16,-101 30 50 0,0 0-50 0,125-27 50 15,32 6-50-15,-157 21 49 0,0 0-49 0,199-16 50 16,55-1-50-16,-254 17 40 0,0 0-40 0,288-12 40 16,22 2-40-16,-310 10 28 0,0 0-28 0,318-9 29 15,-1-3-29-15,-317 12 31 0,0 0-31 0,330-9 31 16,9 1-31-16,-339 8 28 0,0 0-28 0,328-7 28 15,-19 3-28-15,-309 4 24 0,0 0-24 0,287 0 24 16,-24 4-24-16,-263-4 13 0,0 0-13 0,215 5 14 0,-53 2-14 16,-162-7 8-16,0 0-8 0,97 3 8 0,-65 6-8 15,0-4-1362-15</inkml:trace>
  <inkml:trace contextRef="#ctx1" brushRef="#br1" timeOffset="127">21856 9276 942 0,'0'0'0'0,"0"0"0"0,0 0 0 15,0 0 56-15,0 0-56 0,0 0 57 0,0 0-57 0,0 0 94 16,0 0-94-16,0 0 95 0,-12 34-95 0,12-34 71 16,0 0-71-16,-14 37 71 0,-6 8-71 0,20-45 54 15,0 0-54-15,-22 52 54 0,-12 20-54 0,34-72 45 0,0 0-45 16,-32 78 46-16,4-9-46 0,28-69 48 0,0 0-48 15,-26 64 49-15,-1-15-49 0,27-49 42 0,0 0-42 0,-23 40 42 16,6-11-42-16,17-29 35 0,0 0-35 0,-13 23 35 16,10-10-35-16,3-13 25 0,0 0-25 0,0 9 26 15,3 2-26-15,-3-11 21 0,0 0-21 0,13 8 22 16,11-3-22-16,-24-5 15 0,0 0-15 0,37-1 15 16,13-11-15-16,-50 12 11 0,0 0-11 0,60-14 11 15,3-5-11-15,-63 19 8 0,0 0-8 0,67-18 8 16,-2 5-8-16,-65 13 7 0,0 0-7 0,57-11 8 15,-15 6-8-15,-42 5 4 0,0 0-4 0,30 0 4 16,-5 3-4-16,-25-3 1 0,0 0-1 0,19 2 1 16,-5-2-1-16,-14 0 0 0,0 0 0 0,11 2 0 0,-4 1 0 15,0 3-1458-15</inkml:trace>
  <inkml:trace contextRef="#ctx1" brushRef="#br1" timeOffset="128">21747 9579 1334 0,'0'0'0'16,"0"7"0"-16,0 10 0 0,0-17 0 0,0 0 0 16,2 28 0-16,7-1 0 0,-9-27 2 0,0 0-2 15,14 37 2-15,5 2-2 0,-19-39 10 0,0 0-10 16,28 45 10-16,6 6-10 0,-34-51 11 0,0 0-11 15,32 60 11-15,-8 20-11 0,-24-80 15 0,0 0-15 16,20 74 15-16,-12-15-15 0,1-2-998 0</inkml:trace>
  <inkml:trace contextRef="#ctx1" brushRef="#br1" timeOffset="129">22772 9468 942 0,'0'0'0'16,"9"21"0"-16,6 15 0 0,-15-36 77 0,0 0-77 15,20 48 77-15,-4 6-77 0,-16-54 65 0,0 0-65 16,14 49 66-16,-2-6-66 0,-12-43 68 0,0 0-68 15,11 36 69-15,-4-6-69 0,-7-30 48 0,0 0-48 16,5 24 49-16,-1-2-49 0,-4-22 41 0,0 0-41 0,3 18 41 16,-1-10-41-16,-2-8 34 0,0 0-34 0,0 0 35 15,0 0-35-15,0 0 30 0,0 0-30 0,9-12 31 16,3-16-31-16,-12 28 30 0,0 0-30 0,14-41 31 16,0-14-31-16,-14 55 25 0,0 0-25 0,16-66 26 15,4-7-26-15,-20 73 20 0,0 0-20 0,21-69 20 16,5 20-20-16,-26 49 18 0,0 0-18 0,30-32 18 15,-3 19-18-15,-27 13 17 0,0 0-17 0,35 6 17 16,7 9-17-16,-42-15 13 0,0 0-13 0,46 37 13 16,-2 11-13-16,-44-48 11 0,0 0-11 0,32 59 11 0,-13 3-11 15,-19-62 13-15,0 0-13 0,9 57 14 0,-11-7-14 16,2-50 11-16,0 0-11 0,-5 47 11 0,-2-2-11 16,7-45 8-16,0 0-8 0,-5 35 9 15,5-18-9-15,-4-1-1447 0</inkml:trace>
  <inkml:trace contextRef="#ctx1" brushRef="#br1" timeOffset="130">23553 9951 763 0,'0'0'0'0,"0"0"0"15,23-18 0-15,-23 18 7 0,0 0-7 0,28-12 8 16,15 4-8-16,-43 8 3 0,0 0-3 0,46-4 3 15,3 9-3-15,-49-5 45 0,0 0-45 0,44 21 45 16,-10 19-45-16,-34-40 72 0,0 0-72 0,21 48 73 16,-11 3-73-16,-10-51 94 0,0 0-94 0,-5 48 95 15,-9-6-95-15,14-42 76 0,0 0-76 0,-21 36 77 0,-6-12-77 16,27-24 58-16,0 0-58 0,-19 17 59 0,10-8-59 16,9-9 21-16,0 0-21 0,0 0 21 0,-2-10-21 15,2 10 8-15,0 0-8 0,9-19 9 0,9-14-9 16,-18 33 2-16,0 0-2 0,23-49 3 0,0-18-3 15,-23 67 1-15,0 0-1 0,24-71 1 0,1 16-1 16,-25 55 7-16,0 0-7 0,19-44 7 0,-8 20-7 16,-11 24 23-16,0 0-23 0,7-16 24 0,-3 8-24 0,-4 8 36 15,0 0-36-15,0 0 37 0,-2 8-37 0,2-8 41 16,0 0-41-16,-4 28 42 0,1 24-42 0,3-52 42 16,0 0-42-16,0 64 42 0,5 2-42 0,-5-66 38 0,0 0-38 15,12 57 38-15,6-17-38 0,-18-40 29 0,0 0-29 16,32 27 30-16,14-14-30 0,-46-13 27 0,0 0-27 15,56-4 28-15,6-13-28 0,1-4-1467 0</inkml:trace>
  <inkml:trace contextRef="#ctx1" brushRef="#br1" timeOffset="131">23906 8944 1054 0,'0'0'0'0,"0"0"0"0,0 0 0 0,0 0 53 0,0 0-53 16,34-16 54-16,-3 0-54 0,-31 16 112 0,0 0-112 15,34-8 112-15,-11 1-112 0,-23 7 80 0,0 0-80 16,21 7 81-16,4 5-81 0,-25-12 54 0,0 0-54 16,15 28 54-16,-13 10-54 0,-2-38 33 0,0 0-33 15,-7 48 33-15,-5 11-33 0,12-59 23 0,0 0-23 0,-13 52 24 16,6-14-24-16,7-38 25 0,0 0-25 0,4 28 25 16,14-16-25-16,-18-12 24 0,0 0-24 0,44 0 24 15,28-16-24-15,-72 16 21 0,0 0-21 0,83-29 22 16,7-8-22-16,-90 37 18 0,0 0-18 0,90-43 18 15,0 3-18-15,1 2-1398 0</inkml:trace>
  <inkml:trace contextRef="#ctx1" brushRef="#br1" timeOffset="132">17283 11081 1099 0,'0'0'0'0,"0"0"0"0,0 0 0 0,0 0 72 16,0 0-72-16,0 0 73 0,0 0-73 0,0 0 133 15,0 0-133-15,-6 19 133 0,6 2-133 0,0-21 100 0,0 0-100 16,0 38 101-16,6 19-101 0,-6-57 64 15,0 0-64-15,12 71 65 0,0 7-65 0,-12-78 38 0,0 0-38 16,13 83 38-16,-5-2-38 0,-8-81 34 0,0 0-34 16,4 81 34-16,0 16-34 0,-4-97 20 0,0 0-20 15,0 88 20-15,0-25-20 0,0-63 12 0,0 0-12 16,0 47 12-16,1-27-12 0,-1-20 3 0,0 0-3 0,0 0 4 16,7-8-4-16,0-4-1482 0</inkml:trace>
  <inkml:trace contextRef="#ctx1" brushRef="#br1" timeOffset="133">17351 11108 1177 0,'0'0'0'0,"0"-10"0"15,2-14 0-15,-2 24 4 0,0 0-4 0,2-36 4 16,-4-11-4-16,2 47 9 0,0 0-9 0,0-43 10 0,7 10-10 16,-7 33 47-16,0 0-47 0,20-25 47 0,18 10-47 15,-38 15 63-15,0 0-63 0,53 0 64 0,6 17-64 16,-59-17 58-16,0 0-58 0,58 31 59 0,-12 13-59 15,-46-44 72-15,0 0-72 0,33 46 72 0,-15 1-72 16,-18-47 68-16,0 0-68 0,3 45 68 0,-15 5-68 16,12-50 40-16,0 0-40 0,-25 54 41 0,-10 3-41 15,35-57 34-15,0 0-34 0,-46 54 34 0,-7-15-34 0,53-39 24 16,0 0-24-16,-55 21 25 0,4-16-25 0,0 1-1455 16</inkml:trace>
  <inkml:trace contextRef="#ctx1" brushRef="#br1" timeOffset="134">17888 11790 427 0,'0'0'0'0,"7"12"0"0,10 20 0 16,-17-32 61-16,0 0-61 0,23 31 61 0,5-4-61 15,-28-27 110-15,0 0-110 0,27 16 111 0,-1-6-111 0,-26-10 59 16,0 0-59-16,23 4 60 0,0-4-60 0,-23 0 48 16,0 0-48-16,18-5 48 0,-2-7-48 0,-16 12 45 15,0 0-45-15,12-21 45 0,-15-5-45 0,3 26 55 0,0 0-55 16,-11-31 55-16,-14-11-55 0,25 42 55 0,0 0-55 15,-30-33 56-15,-5 18-56 0,35 15 49 0,0 0-49 16,-32 10 50-16,1 21-50 0,31-31 49 0,0 0-49 16,-23 43 49-16,10 4-49 0,13-47 45 0,0 0-45 15,-2 45 45-15,8-10-45 0,-6-35 33 0,0 0-33 16,17 29 34-16,15 1-34 0,-32-30 24 0,0 0-24 0,39 22 25 16,3-11-25-16,-42-11 11 0,0 0-11 0,46 1 11 15,7-4-11-15,2-1-1231 0</inkml:trace>
  <inkml:trace contextRef="#ctx1" brushRef="#br1" timeOffset="135">18992 11410 1244 0,'0'0'0'0,"0"0"0"0,10 12 0 0,-10-12 36 0,0 0-36 16,9 10 36-16,-9-10-36 0,0 0 52 0,0 0-52 16,18-5 52-16,10-7-52 0,-28 12 40 0,0 0-40 15,41-16 41-15,12 1-41 0,-53 15 41 0,0 0-41 16,56-12 41-16,-3 5-41 0,-53 7 21 0,0 0-21 0,40-2 22 16,-20 4-22-16,-20-2 15 0,0 0-15 0,2 12 16 15,-16 14-16-15,1 0-1183 0</inkml:trace>
  <inkml:trace contextRef="#ctx1" brushRef="#br1" timeOffset="136">19121 11602 1255 0,'0'0'0'0,"0"0"0"16,21 3 0-16,-21-3 14 0,0 0-14 0,24 2 15 15,17 0-15-15,-41-2 0 0,0 0 0 0,41 0 0 0,-15 0 0 16,0 0-903-16</inkml:trace>
  <inkml:trace contextRef="#ctx1" brushRef="#br1" timeOffset="137">20401 11361 483 0,'0'0'0'0,"0"0"0"16,11 49 0-16,-11-49 53 0,0 0-53 0,9 36 54 15,3-5-54-15,-12-31 88 0,0 0-88 0,7 29 88 16,0 3-88-16,-7-32 50 0,0 0-50 0,5 29 50 16,1-3-50-16,-6-26 1 0,0 0-1 0,1 23 2 15,-4 2-2-15,-1 1-592 0</inkml:trace>
  <inkml:trace contextRef="#ctx1" brushRef="#br1" timeOffset="138">20394 11119 931 0,'0'0'0'0,"0"0"0"0,5-7 0 0,-5 7 4 16,0 0-4-16,0 0 4 0,6-4-4 0,-6 4-1 15,0 0 1-15,0 0 0 0,5 6 0 0,-5-6-14 16,0 0 14-16,5 8-13 0,4 3 13 0,0-1-624 16</inkml:trace>
  <inkml:trace contextRef="#ctx1" brushRef="#br1" timeOffset="139">20830 11349 807 0,'0'0'0'0,"7"12"0"0,5 18 0 16,-12-30-1-16,0 0 1 0,18 36 0 0,3 2 0 0,-21-38 0 16,0 0 0-16,19 33 1 0,-8-11-1 0,-11-22 21 15,0 0-21-15,5 21 22 0,1 3-22 0,-6-24 44 0,0 0-44 16,3 18 44-16,-3-5-44 0,0-13 59 0,0 0-59 16,0 0 59-16,0 0-59 0,0 0 53 0,0 0-53 15,0 0 54-15,7-15-54 0,-7 15 44 0,0 0-44 16,9-28 45-16,0-13-45 0,-9 41 39 0,0 0-39 15,10-47 39-15,6 2-39 0,-16 45 32 0,0 0-32 16,14-36 33-16,-3 18-33 0,-11 18 24 0,0 0-24 0,18-1 24 16,17 14-24-16,-35-13 18 0,0 0-18 0,37 26 19 15,-2 11-19-15,-35-37 13 0,0 0-13 0,32 40 13 16,-9 1-13-16,-23-41 4 0,0 0-4 0,17 45 5 16,-6 5-5-16,-11-50 1 0,0 0-1 0,9 57 2 15,0 6-2-15,0-1-1079 0</inkml:trace>
  <inkml:trace contextRef="#ctx1" brushRef="#br1" timeOffset="140">22294 10996 561 0,'0'0'0'16,"0"0"0"-16,0 12 0 0,0-12 12 0,0 0-12 0,2 12 13 15,-1 9-13-15,-1-21 42 0,0 0-42 0,6 35 42 16,4 15-42-16,-10-50 75 0,0 0-75 0,14 71 75 16,4 19-75-16,-18-90 68 0,0 0-68 0,16 90 68 15,-2-9-68-15,-14-81 47 0,0 0-47 0,9 76 48 16,-9-1-48-16,0-75 38 0,0 0-38 0,0 72 38 16,-6-3-38-16,3 1-786 0</inkml:trace>
  <inkml:trace contextRef="#ctx1" brushRef="#br1" timeOffset="141">22091 11520 953 0,'0'0'0'0,"5"2"0"0,11 5 0 15,-16-7 11-15,0 0-11 0,27 0 12 0,11-7-12 16,-38 7 25-16,0 0-25 0,55-10 25 0,16-4-25 15,-71 14 56-15,0 0-56 0,74-21 57 0,2-8-57 0,-76 29 58 16,0 0-58-16,68-35 59 0,-15-1-59 0,-53 36 50 16,0 0-50-16,39-38 51 0,-16-6-51 15,-23 44 50-15,0 0-50 0,14-36 51 0,-9 15-51 0,-5 21 42 16,0 0-42-16,-3-12 43 0,-8 9-43 0,11 3 35 0,0 0-35 16,-19 15 35-16,-1 22-35 0,20-37 30 0,0 0-30 15,-17 48 31-15,10 7-31 0,7-55 25 0,0 0-25 16,-4 59 25-16,11-7-25 0,-7-52 24 0,0 0-24 15,14 43 24-15,6-8-24 0,-20-35 17 0,0 0-17 16,21 26 17-16,0-10-17 0,-21-16 14 0,0 0-14 16,27 12 14-16,6-7-14 0,-33-5 12 0,0 0-12 0,41-4 12 15,5-11-12-15,-46 15 11 0,0 0-11 0,45-24 11 16,-8-13-11-16,-37 37 10 0,0 0-10 0,32-45 10 16,-7-8-10-16,-25 53 8 0,0 0-8 0,19-52 8 15,-6 3-8-15,-13 49 9 0,0 0-9 0,8-27 9 16,-8 27-9-16,0 0 12 0,0 0-12 0,15 24 12 15,0 12-12-15,-15-36 12 0,0 0-12 0,18 43 12 16,0-3-12-16,-18-40 13 0,0 0-13 0,19 35 13 16,-1-9-13-16,-18-26 13 0,0 0-13 0,17 21 14 0,1-4-14 15,-18-17 8-15,0 0-8 0,14 12 8 0,-7-7-8 16,0 0-1479-16</inkml:trace>
  <inkml:trace contextRef="#ctx1" brushRef="#br1" timeOffset="142">23379 11306 975 0,'0'0'0'16,"7"5"0"-16,9 9 0 0,-16-14 20 0,0 0-20 0,14 22 20 15,-4 9-20-15,-10-31 36 0,0 0-36 0,11 37 36 16,1 1-36-16,-12-38 130 0,0 0-130 0,11 34 131 16,-4-4-131-16,-7-30 106 0,0 0-106 0,5 26 106 15,-8-4-106-15,3-22 92 0,0 0-92 0,-2 19 92 16,-2-1-92-16,4-18 76 0,0 0-76 0,-2 12 76 15,2-12-76-15,0 0 57 0,0 0-57 0,0 0 58 16,0 0-58-16,0 0 41 0,0 0-41 0,13-23 42 16,3-11-42-16,-16 34 28 0,0 0-28 0,17-33 29 15,-3 14-29-15,-14 19 18 0,0 0-18 0,13-16 19 16,-3 9-19-16,-10 7 11 0,0 0-11 0,9-1 11 0,2-3-11 16,-11 4 6-16,0 0-6 0,12 0 7 0,2 4-7 15,-14-4 4-15,0 0-4 0,14 1 4 0,-1 3-4 16,-13-4 1-16,0 0-1 0,12 3 2 0,4 1-2 15,-16-4 0-15,0 0 0 0,18 1 1 0,-3-2-1 16,-15 1 0-16,0 0 0 0,15-7 0 0,4-9 0 16,-19 16 0-16,0 0 0 0,21-22 0 0,-1-6 0 15,-20 28 0-15,0 0 0 0,17-24 0 0,-4 8 0 0,-13 16 0 16,0 0 0-16,10-8 0 0,-10 8 0 0,0 0 0 16,0 0 0-16,11 3 0 0,6 18 0 0,-17-21-1 15,0 0 1-15,20 26-1 0,-8 8 1 0,-12-34-2 0,0 0 2 16,11 31-2-16,-6-6 2 0,-5-25-4 0,0 0 4 15,5 19-4-15,4-5 4 0,-9-14-9 0,0 0 9 16,9 15-8-16,0 6 8 0,1 0-1593 0</inkml:trace>
  <inkml:trace contextRef="#ctx1" brushRef="#br1" timeOffset="143">24208 11230 1524 0,'0'0'0'0,"0"0"0"15,7-19 0-15,-7 19 28 0,0 0-28 0,7-14 29 16,-4 7-29-16,-3 7 86 0,0 0-86 0,-3-9 87 16,-6 2-87-16,9 7 72 0,0 0-72 0,-14 0 73 0,-7 11-73 15,21-11 45-15,0 0-45 0,-20 17 46 0,1 7-46 16,19-24 38-16,0 0-38 0,-13 36 38 0,8 8-38 16,5-44 29-16,0 0-29 0,5 48 30 0,11-1-30 15,-16-47 22-15,0 0-22 0,20 43 23 0,-1-10-23 16,-19-33 15-16,0 0-15 0,20 33 16 0,-6 7-16 15,-14-40 8-15,0 0-8 0,8 40 8 0,-8-13-8 16,0-27 2-16,0 0-2 0,-8 28 3 0,-12-6-3 0,20-22 0 16,0 0 0-16,-28 16 1 0,-7-13-1 0,35-3 0 15,0 0 0-15,-37 0 0 0,0-5 0 0,0 2-1608 16</inkml:trace>
  <inkml:trace contextRef="#ctx1" brushRef="#br1" timeOffset="144">25236 11147 1345 0,'0'0'0'0,"0"0"0"0,7 10 0 15,-7-10 12-15,0 0-12 0,11 35 13 0,6 42-13 16,-17-77 2-16,0 0-2 0,21 85 2 0,1-5-2 15,-22-80 38-15,0 0-38 0,19 71 38 0,-7-7-38 16,-12-64 42-16,0 0-42 0,6 66 42 0,-6 11-42 16,0-77 43-16,0 0-43 0,-2 71 43 0,0-17-43 15,0-2-1155-15</inkml:trace>
  <inkml:trace contextRef="#ctx1" brushRef="#br1" timeOffset="145">25277 11153 1345 0,'0'0'0'16,"0"0"0"-16,10-15 0 0,-10 15 48 0,0 0-48 15,12-19 49-15,3-4-49 0,-15 23 91 0,0 0-91 0,19-20 91 16,7 7-91-16,-26 13 30 0,0 0-30 0,43-1 31 16,22 11-31-16,-65-10 43 0,0 0-43 0,65 21 44 15,-8 7-44-15,-57-28 44 0,0 0-44 0,33 38 45 16,-29 8-45-16,-4-46 40 0,0 0-40 0,-30 52 40 15,-35 4-40-15,65-56 10 0,0 0-10 0,-75 43 11 16,1-15-11-16,0-4-1412 0</inkml:trace>
  <inkml:trace contextRef="#ctx2" brushRef="#br1">18397 4815 0</inkml:trace>
  <inkml:trace contextRef="#ctx0" brushRef="#br1" timeOffset="148">20677 16364 0,'0'0'0,"0"0"16</inkml:trace>
  <inkml:trace contextRef="#ctx1" brushRef="#br1" timeOffset="148">17746 13173 785 0,'0'0'0'16,"0"0"0"-16,-5 36 0 0,5-36 28 0,0 0-28 0,-2 30 29 15,2-6-29-15,0-24 84 0,0 0-84 0,2 31 84 16,3 9-84-16,-5-40 66 0,0 0-66 0,9 54 67 16,0 10-67-16,-9-64 43 0,0 0-43 0,11 69 44 15,-2 0-44-15,-9-69 26 0,0 0-26 0,5 62 26 16,-3-17-26-16,-2-45 17 0,0 0-17 0,-2 35 17 15,0-9-17-15,2-26 6 0,0 0-6 0,-3 21 6 0,3-4-6 16,0-1-936-16</inkml:trace>
  <inkml:trace contextRef="#ctx1" brushRef="#br1" timeOffset="149">17711 13429 975 0,'0'0'0'0,"4"-7"0"0,-3-12 0 0,-1 19 0 15,0 0 0-15,8-31 1 0,-3-4-1 0,-5 35 0 16,0 0 0-16,9-34 0 0,-1-3 0 0,-8 37 17 16,0 0-17-16,13-27 17 0,3 9-17 0,-16 18 39 15,0 0-39-15,28-6 40 0,21 9-40 16,-49-3 55-16,0 0-55 0,51 10 56 0,2 9-56 0,-53-19 53 0,0 0-53 16,44 23 54-16,-17-4-54 0,-27-19 66 0,0 0-66 15,12 19 67-15,-13 12-67 0,1-31 57 0,0 0-57 0,-20 31 58 16,-20-3-58-16,40-28 46 0,0 0-46 0,-50 24 46 15,-1-3-46-15,51-21 37 0,0 0-37 0,-41 14 37 16,8-7-37-16,33-7 11 0,0 0-11 0,-23-4 12 16,9-1-12-16,0 2-1248 0</inkml:trace>
  <inkml:trace contextRef="#ctx1" brushRef="#br1" timeOffset="150">18436 13791 942 0,'0'0'0'0,"2"5"0"16,1 14 0-16,-3-19 36 0,0 0-36 0,6 17 37 15,-6-6-37-15,0-11 34 0,0 0-34 0,0 0 34 16,17 8-34-16,-17-8 54 0,0 0-54 0,18 0 54 16,1-3-54-16,-19 3 59 0,0 0-59 0,20-5 60 15,-1 1-60-15,-19 4 52 0,0 0-52 0,16-8 52 16,-4-3-52-16,-12 11 51 0,0 0-51 0,6-14 52 15,-6-1-52-15,0 15 50 0,0 0-50 0,-6-19 51 0,-11-2-51 16,17 21 45-16,0 0-45 0,-20-21 46 0,-1 0-46 16,21 21 46-16,0 0-46 0,-21-13 47 0,5 11-47 15,16 2 43-15,0 0-43 0,-21 9 44 0,-4 11-44 16,25-20 36-16,0 0-36 0,-19 26 36 0,12-1-36 16,7-25 31-16,0 0-31 0,-4 29 31 0,10 9-31 15,-6-38 28-15,0 0-28 0,12 47 28 0,6 1-28 16,-18-48 24-16,0 0-24 0,26 42 24 0,8-15-24 15,-34-27 13-15,0 0-13 0,44 16 13 0,10-19-13 0,-54 3 8 16,0 0-8-16,60-16 8 0,2-12-8 0,2 2-1567 16</inkml:trace>
  <inkml:trace contextRef="#ctx1" brushRef="#br1" timeOffset="151">19380 13561 651 0,'0'0'0'0,"0"0"0"0,12 8 0 16,-12-8 44-16,0 0-44 0,16 7 44 0,0-2-44 15,-16-5 54-15,0 0-54 0,26 4 54 0,15-8-54 0,-41 4 88 16,0 0-88-16,46-3 89 0,1 0-89 0,-47 3 70 16,0 0-70-16,41-2 71 0,-22 2-71 0,-19 0 54 15,0 0-54-15,13 2 55 0,-13-2-55 0,0 0-896 0</inkml:trace>
  <inkml:trace contextRef="#ctx1" brushRef="#br1" timeOffset="152">19486 13782 1177 0,'0'0'0'0,"0"0"0"16,17 11 0-16,-17-11 12 0,0 0-12 15,18 3 12-15,7-6-12 0,-25 3 11 0,0 0-11 0,38-2 11 16,8 2-11-16,-46 0 0 0,0 0 0 0,53-11 0 16,2-15 0-16,-2 2-858 0</inkml:trace>
  <inkml:trace contextRef="#ctx1" brushRef="#br1" timeOffset="153">20675 13533 1121 0,'0'0'0'15,"0"0"0"-15,3-26 0 0,-3 26 66 0,0 0-66 16,5-24 67-16,6 0-67 0,-11 24 130 0,0 0-130 16,19-23 130-16,11-1-130 0,-30 24 104 0,0 0-104 15,37-24 105-15,9 3-105 0,-46 21 53 0,0 0-53 0,55-16 54 16,5 8-54-16,-60 8 28 0,0 0-28 0,51-6 29 16,-23 8-29-16,-28-2 25 0,0 0-25 0,2 17 25 15,-20 22-25-15,18-39 23 0,0 0-23 0,-28 51 23 16,-7 19-23-16,35-70 20 0,0 0-20 0,-34 69 21 15,6-15-21-15,28-54 19 0,0 0-19 0,-19 39 20 16,8-14-20-16,11-25 9 0,0 0-9 0,-5 15 9 16,0-3-9-16,5-12 4 0,0 0-4 0,-2 12 5 15,2-12-5-15,0 0 2 0,0 0-2 0,17 12 2 16,15-5-2-16,-32-7 1 0,0 0-1 0,44 9 1 16,11 0-1-16,-55-9 1 0,0 0-1 0,49 7 1 0,-12 6-1 15,-37-13 1-15,0 0-1 0,22 25 1 0,-14 11-1 16,-8-36 1-16,0 0-1 0,-21 45 1 0,-30 12-1 15,51-57 2-15,0 0-2 0,-63 54 2 0,-1-13-2 16,64-41 3-16,0 0-3 0,-58 33 3 0,1-15-3 16,57-18 3-16,0 0-3 0,-42 3 4 0,14-13-4 15,28 10 0-15,0 0 0 0,-18-19 0 0,11-6 0 0,0 1-1530 16</inkml:trace>
  <inkml:trace contextRef="#ctx1" brushRef="#br1" timeOffset="154">21343 13734 1659 0,'0'0'0'0,"0"0"0"16,4 12 0-16,-4-12 36 0,0 0-36 0,1 8 36 15,-1-8-36-15,0 0 77 0,0 0-77 0,0 0 78 16,0 0-78-16,0 0 82 0,0 0-82 0,0 0 83 16,-5-12-83-16,5 12 44 0,0 0-44 0,4-8 44 15,4-3-44-15,-8 11 31 0,0 0-31 0,13-14 31 16,-1-1-31-16,0-4-1591 0</inkml:trace>
  <inkml:trace contextRef="#ctx1" brushRef="#br1" timeOffset="155">22146 13344 897 0,'0'0'0'0,"0"0"0"16,0 0 0-16,0 0 31 0,0 0-31 0,-16-22 32 16,-4 8-32-16,20 14 29 0,0 0-29 0,-24-14 30 0,-17 4-30 15,41 10 81-15,0 0-81 0,-49-5 81 0,-8 5-81 16,57 0 91-16,0 0-91 0,-47 8 92 0,11 11-92 15,36-19 70-15,0 0-70 0,-28 21 71 0,7 10-71 16,21-31 58-16,0 0-58 0,-16 37 59 0,5 2-59 16,11-39 43-16,0 0-43 0,-1 45 43 0,4 7-43 15,-3-52 31-15,0 0-31 0,11 44 32 0,1-17-32 16,-12-27 22-16,0 0-22 0,23 14 23 0,21-7-23 0,-44-7 20 16,0 0-20-16,51-7 20 0,-1-12-20 0,-50 19 18 15,0 0-18-15,47-36 18 0,-3-11-18 0,-44 47 15 16,0 0-15-16,39-50 15 0,-5 8-15 0,-34 42 17 15,0 0-17-15,23-29 17 0,-9 15-17 0,-14 14 17 0,0 0-17 16,10 3 17-16,-1 18-17 0,-9-21 16 0,0 0-16 16,7 49 17-16,-1 27-17 0,-6-76 16 0,0 0-16 15,1 83 17-15,-1-9-17 0,0-74 16 0,0 0-16 16,-1 69 17-16,-1-11-17 0,2-58 14 0,0 0-14 0,-2 64 14 16,2 8-14-16,0-72 14 0,0 0-14 0,0 61 15 15,0-33-15-15,0-1-1550 0</inkml:trace>
  <inkml:trace contextRef="#ctx1" brushRef="#br1" timeOffset="156">22737 13386 964 0,'0'0'0'16,"0"0"0"-16,0 0 0 0,0 0 44 16,0 0-44-16,0 0 45 0,0 7-45 0,0-7 68 0,0 0-68 15,12 7 68-15,20 10-68 0,-32-17 50 0,0 0-50 0,40 35 50 16,6 25-50-16,-46-60 33 0,0 0-33 0,46 63 34 15,0 2-34-15,-46-65 42 0,0 0-42 0,40 57 42 16,-8-17-42-16,-32-40 29 0,0 0-29 0,30 31 29 16,2-8-29-16,-4-2-1064 0</inkml:trace>
  <inkml:trace contextRef="#ctx1" brushRef="#br1" timeOffset="157">23089 13422 1009 0,'0'0'0'0,"0"0"0"0,0-7 0 15,0 7 69-15,0 0-69 0,0 0 70 0,0 0-70 16,0 0 106-16,0 0-106 0,-16 5 106 0,-5 16-106 16,21-21 79-16,0 0-79 0,-31 40 79 0,-5 28-79 0,36-68 43 15,0 0-43-15,-37 67 44 0,0-10-44 0,37-57 27 16,0 0-27-16,-28 47 28 0,7-11-28 0,21-36 24 15,0 0-24-15,-14 26 25 0,5-10-25 0,0-2-1222 16</inkml:trace>
  <inkml:trace contextRef="#ctx1" brushRef="#br1" timeOffset="158">23659 13263 908 0,'0'0'0'0,"0"0"0"0,-9 16 0 15,9-16 51-15,0 0-51 0,-3 15 51 0,4-1-51 16,-1-14 108-16,0 0-108 0,11 26 109 0,8 19-109 16,-19-45 74-16,0 0-74 0,22 57 74 0,-3 16-74 15,-19-73 46-15,0 0-46 0,16 76 46 0,-6-9-46 16,-10-67 35-16,0 0-35 0,9 54 35 0,-3-25-35 0,-6-29 24 15,0 0-24-15,3 23 25 0,4-1-25 0,-3 1-1130 16</inkml:trace>
  <inkml:trace contextRef="#ctx1" brushRef="#br1" timeOffset="159">24031 13443 1166 0,'0'0'0'0,"-2"16"0"15,-1 15 0-15,3-31 34 0,0 0-34 0,-4 43 35 16,4 14-35-16,0-57 71 0,0 0-71 0,4 55 71 16,1-23-71-16,-5-32 67 0,0 0-67 0,9 24 68 15,5-2-68-15,-14-22 37 0,0 0-37 0,23 19 37 16,12-5-37-16,-35-14 27 0,0 0-27 0,39 7 27 16,0-9-27-16,-39 2 20 0,0 0-20 0,37-13 20 15,0-15-20-15,-37 28 16 0,0 0-16 0,25-45 17 16,-15-19-17-16,-10 64 21 0,0 0-21 0,-5-62 22 15,-18 1-22-15,23 61 25 0,0 0-25 0,-40-47 25 0,-17 18-25 16,57 29 33-16,0 0-33 0,-56-12 34 0,8 19-34 16,48-7 40-16,0 0-40 0,-37 20 41 0,9 6-41 15,28-26 32-15,0 0-32 0,-16 38 32 0,12 9-32 16,1 0-1454-16</inkml:trace>
  <inkml:trace contextRef="#ctx1" brushRef="#br1" timeOffset="160">24335 12965 1020 0,'0'0'0'0,"0"0"0"0,0 0 0 16,0 0 63-16,0 0-63 0,0 0 63 0,-15 19-63 16,15-19 96-16,0 0-96 0,0 0 97 0,9 0-97 15,-9 0 64-15,0 0-64 0,21-1 64 0,22-8-64 16,-43 9 37-16,0 0-37 0,56-12 38 0,10-2-38 16,-66 14 22-16,0 0-22 0,70-10 22 0,-5 4-22 15,-65 6 12-15,0 0-12 0,50-5 13 0,-24 0-13 0,-1 0-1149 16</inkml:trace>
  <inkml:trace contextRef="#ctx1" brushRef="#br1" timeOffset="161">24961 12695 1188 0,'0'0'0'0,"7"-3"0"16,9-4 0-16,-16 7 10 0,0 0-10 0,24-14 11 16,13-8-11-16,-37 22 26 0,0 0-26 0,39-21 27 15,-2 7-27-15,-37 14 60 0,0 0-60 0,30-10 60 16,-7 6-60-16,-23 4 54 0,0 0-54 0,18 4 54 15,-2 6-54-15,-16-10 59 0,0 0-59 0,10 24 59 16,-4 18-59-16,-6-42 48 0,0 0-48 0,0 45 49 16,-6-4-49-16,6-41 35 0,0 0-35 0,-12 37 35 0,-7-10-35 15,19-27 30-15,0 0-30 0,-22 23 31 0,-2-8-31 16,24-15 27-16,0 0-27 0,-16 13 27 0,5-7-27 16,11-6 23-16,0 0-23 0,0 0 23 0,-5 7-23 15,5-7 18-15,0 0-18 0,0 0 19 0,14 0-19 16,-14 0 15-16,0 0-15 0,25 2 16 0,14 0-16 0,-39-2 8 15,0 0-8-15,37 5 8 0,-14 4-8 0,-23-9 3 16,0 0-3-16,15 22 3 0,-2 21-3 0,-13-43 0 16,0 0 0-16,3 58 1 0,-13 7-1 0,10-65 0 15,0 0 0-15,-27 61 0 0,-22-18 0 0,49-43-2 16,0 0 2-16,-64 31-1 0,-11-8 1 0,75-23-12 0,0 0 12 16,-66 7-11-16,20-12 11 0,1-1-1441 15</inkml:trace>
  <inkml:trace contextRef="#ctx1" brushRef="#br1" timeOffset="162">26164 13109 1267 0,'0'0'0'0,"0"0"0"0,0 0 0 0,0 0-3 16,0 0 3-16,3 28-2 0,4 24 2 0,-7-52-9 0,0 0 9 16,9 57-8-16,2-9 8 0,-11-48 21 0,0 0-21 15,9 43 22-15,-4 13-22 0,-5-56 62 0,0 0-62 16,0 71 63-16,-2 14-63 0,2-85 71 0,0 0-71 15,-2 76 71-15,1-19-71 0,1-57 48 0,0 0-48 0,-2 41 49 16,4-16-49-16,-2-25 26 0,0 0-26 0,5 15 26 16,2-4-26-16,0-1-1218 0</inkml:trace>
  <inkml:trace contextRef="#ctx1" brushRef="#br1" timeOffset="163">26136 13048 1233 0,'0'0'0'0,"0"0"0"0,-8-15 0 16,8 15 0-16,0 0 0 0,-5-14 1 0,3 4-1 16,2 10 2-16,0 0-2 0,2-7 3 0,-2 7-3 15,0 0 67-15,0 0-67 0,20-11 68 0,8 8-68 16,-28 3 83-16,0 0-83 0,39 0 84 0,14 5-84 15,-53-5 78-15,0 0-78 0,52 21 79 0,5 19-79 16,-57-40 67-16,0 0-67 0,48 48 67 0,-22 4-67 16,-26-52 49-16,0 0-49 0,2 47 50 0,-25-11-50 0,23-36 35 15,0 0-35-15,-39 28 35 0,-10-7-35 0,49-21 27 16,0 0-27-16,-55 12 28 0,-1-7-28 0,56-5 14 16,0 0-14-16,-50 3 14 0,8-1-14 0,42-2 10 0,0 0-10 15,-35-2 10-15,10-5-10 0,2 2-1518 0</inkml:trace>
  <inkml:trace contextRef="#ctx1" brushRef="#br1" timeOffset="164">17932 15281 729 0,'0'0'0'0,"0"0"0"0,5 28 0 0,-5-28 36 16,0 0-36-16,7 29 37 0,4 9-37 0,-11-38 128 16,0 0-128-16,17 45 128 0,6 9-128 0,-23-54 131 0,0 0-131 15,21 57 132-15,1 0-132 0,-22-57 80 0,0 0-80 16,17 76 80-16,-1 17-80 0,-16-93 53 0,0 0-53 15,14 90 54-15,-5-26-54 0,-9-64 40 0,0 0-40 16,4 44 41-16,-4-22-41 0,0-22 32 0,0 0-32 16,-2 12 33-16,2-12-33 0,0 0 28 0,0 0-28 15,-7-5 29-15,-4-24-29 0,11 29 24 0,0 0-24 16,-7-57 24-16,5-32-24 0,2 89 25 0,0 0-25 16,2-97 26-16,3 6-26 0,-5 91 25 0,0 0-25 15,9-97 26-15,9-14-26 0,-18 111 25 0,0 0-25 0,23-102 25 16,8 33-25-16,-31 69 22 0,0 0-22 0,34-50 22 15,14 18-22-15,-48 32 20 0,0 0-20 0,45-8 20 16,5 23-20-16,-50-15 16 0,0 0-16 0,40 49 17 16,-4 37-17-16,-36-86 14 0,0 0-14 0,30 97 14 15,-9-7-14-15,-21-90 16 0,0 0-16 0,12 102 16 16,-5 23-16-16,-7-125 12 0,0 0-12 0,7 121 13 0,2-22-13 16,-9-99 8-16,0 0-8 0,5 91 8 0,1 6-8 15,-6-97 4-15,0 0-4 0,7 78 4 0,0-35-4 16,2 2-1603-16</inkml:trace>
  <inkml:trace contextRef="#ctx1" brushRef="#br1" timeOffset="165">18860 16082 751 0,'0'0'0'0,"0"0"0"16,8 16 0-16,-8-16 83 0,0 0-83 0,9 10 83 15,2-5-83-15,-11-5 74 0,0 0-74 0,16-3 74 16,5-9-74-16,-21 12 55 0,0 0-55 0,23-16 56 0,-9 2-56 16,-14 14 44-16,0 0-44 0,7-14 45 0,-5-1-45 15,-2 15 32-15,0 0-32 0,-6-17 33 0,-15-1-33 16,21 18 34-16,0 0-34 0,-25-8 35 0,1 4-35 15,24 4 31-15,0 0-31 0,-25 4 31 0,4 8-31 16,21-12 28-16,0 0-28 0,-14 22 29 0,1 15-29 16,13-37 24-16,0 0-24 0,-1 46 24 0,15 15-24 15,-14-61 21-15,0 0-21 0,14 57 22 0,4-19-22 0,-18-38 17 16,0 0-17-16,28 29 17 0,11-4-17 0,-39-25 11 16,0 0-11-16,42 17 11 0,-3-5-11 0,-39-12 6 15,0 0-6-15,42 2 7 0,15-13-7 0,-1 1-1199 0</inkml:trace>
  <inkml:trace contextRef="#ctx1" brushRef="#br1" timeOffset="166">19394 16139 886 0,'0'0'0'0,"2"23"0"0,3 30 0 15,-5-53 28-15,0 0-28 0,4 57 28 0,-6-12-28 16,2-45 51-16,0 0-51 0,-4 40 52 0,-8 4-52 15,12-44 48-15,0 0-48 0,-11 41 48 0,-3-8-48 16,14-33 36-16,0 0-36 0,-7 24 37 0,5-8-37 16,2-16 35-16,0 0-35 0,0 0 36 0,0 0-36 15,0 0 43-15,0 0-43 0,-8-23 44 0,9-18-44 16,-1 41 45-16,0 0-45 0,4-54 46 0,1-5-46 0,-5 59 47 16,0 0-47-16,7-67 48 0,0-11-48 0,-7 78 51 15,0 0-51-15,13-71 52 0,4 19-52 0,-17 52 50 16,0 0-50-16,21-42 50 0,2 10-50 0,-23 32 42 0,0 0-42 15,23-30 43-15,2 4-43 0,-25 26 35 0,0 0-35 16,25-19 35-16,-1 9-35 0,-24 10 30 0,0 0-30 16,22-2 31-16,-7 7-31 0,-15-5 22 0,0 0-22 15,13 11 23-15,-6 4-23 0,-7-15 20 0,0 0-20 0,-4 28 20 16,-19 12-20-16,23-40 18 0,0 0-18 0,-30 45 19 16,-5-4-19-16,35-41 15 0,0 0-15 0,-30 31 16 15,14-13-16-15,16-18 0 0,0 0 0 0,0 0 0 16,23-6 0-16,0 1-1538 0</inkml:trace>
  <inkml:trace contextRef="#ctx1" brushRef="#br1" timeOffset="167">20175 15791 1457 0,'0'0'0'0,"7"7"0"0,9 9 0 16,-16-16 12-16,0 0-12 0,23 10 13 0,5-15-13 15,-28 5 22-15,0 0-22 0,32-21 23 0,0-15-23 16,-32 36-4-16,0 0 4 0,33-31-3 0,1 13 3 16,1 1-1080-16</inkml:trace>
  <inkml:trace contextRef="#ctx1" brushRef="#br1" timeOffset="168">20204 15999 1356 0,'0'0'0'16,"8"7"0"-16,15 10 0 0,-23-17 56 0,0 0-56 16,30 14 57-16,7-14-57 0,-37 0 92 0,0 0-92 0,32-5 93 15,-5-4-93-15,-27 9 4 0,0 0-4 0,31-12 5 16,10 0-5-16,1 2-1188 0</inkml:trace>
  <inkml:trace contextRef="#ctx1" brushRef="#br1" timeOffset="169">21267 15412 807 0,'0'0'0'0,"0"0"0"0,-21 23 0 0,21-23 62 0,0 0-62 16,-23 21 63-16,-5 3-63 0,28-24 123 0,0 0-123 16,-34 28 123-16,-10 8-123 0,44-36 91 0,0 0-91 15,-39 50 91-15,13 33-91 0,26-83 56 0,0 0-56 16,-12 87 57-16,20 1-57 0,-8-88 41 0,0 0-41 0,29 81 41 15,15-15-41-15,-44-66 27 0,0 0-27 0,56 64 28 16,8-2-28-16,-64-62 16 0,0 0-16 0,63 47 16 16,1-24-16-16,-64-23 9 0,0 0-9 0,56-7 10 15,-3-31-10-15,-53 38 11 0,0 0-11 0,46-51 11 16,-7-4-11-16,-39 55 15 0,0 0-15 16,23-64 16-16,-14-16-16 0,-9 80 23 0,0 0-23 0,-15-86 23 15,-27-2-23-15,42 88 25 0,0 0-25 0,-63-83 25 16,-11 27-25-16,74 56 18 0,0 0-18 0,-78-36 19 15,14 17-19-15,64 19 15 0,0 0-15 0,-60 2 16 0,4 20-16 16,56-22 8-16,0 0-8 0,-41 45 8 0,18 22-8 16,2 3-1361-16</inkml:trace>
  <inkml:trace contextRef="#ctx1" brushRef="#br1" timeOffset="170">21913 15786 1435 0,'0'0'0'0,"0"0"0"16,3 17 0-16,-3-17 8 0,0 0-8 0,4 13 9 15,-1-6-9-15,-3-7 91 0,0 0-91 0,0 0 92 0,0 0-92 16,0 0 92-16,0 0-92 0,9 0 93 0,-4-7-93 16,-5 7 54-16,0 0-54 0,6-6 55 0,-6 6-55 15,0 0 36-15,0 0-36 0,10-10 36 0,-10 10-36 16,0 0-1441-16</inkml:trace>
  <inkml:trace contextRef="#ctx1" brushRef="#br1" timeOffset="171">22465 15392 863 0,'0'0'0'0,"0"0"0"0,0 24 0 0,0-24 123 16,0 0-123-16,2 14 124 0,6-14-124 0,-8 0 110 16,0 0-110-16,22-11 110 0,9-9-110 0,-31 20 57 15,0 0-57-15,34-23 58 0,1 2-58 0,-35 21 50 0,0 0-50 16,39-14 50-16,10 9-50 0,-49 5 37 0,0 0-37 16,46 5 38-16,-10 9-38 0,-36-14 40 0,0 0-40 15,24 28 41-15,-11 15-41 0,-13-43 37 0,0 0-37 16,-8 47 38-16,-21-6-38 0,29-41 29 0,0 0-29 15,-36 37 30-15,4-8-30 0,32-29 27 0,0 0-27 16,-22 24 28-16,9-11-28 0,13-13 7 0,0 0-7 0,-3 6 7 16,4 1-7-16,-1-7 0 0,0 0 0 0,9 13 0 15,11 9 0-15,-20-22-2 0,0 0 2 0,26 24-2 16,6 6 2-16,-32-30-9 0,0 0 9 0,30 27-9 16,-5-8 9-16,-25-19-7 0,0 0 7 0,14 21-7 15,-4 3 7-15,-10-24-6 0,0 0 6 0,-2 26-6 16,-20 9 6-16,22-35-5 0,0 0 5 0,-39 28-4 15,-7-6 4-15,46-22-2 0,0 0 2 0,-48 14-1 16,-3-11 1-16,51-3 0 0,0 0 0 0,-42-1 0 0,10 1 0 16,32 0 0-16,0 0 0 0,-26 0 0 0,3-2 0 15,23 2 0-15,0 0 0 0,-16-7 0 0,9-3 0 16,0-1-1323-16</inkml:trace>
  <inkml:trace contextRef="#ctx1" brushRef="#br1" timeOffset="172">23433 15392 774 0,'0'0'0'0,"0"0"0"0,4 12 0 15,-4-12 3-15,0 0-3 0,0 0 3 0,0 0-3 16,0 0 3-16,0 0-3 0,-9-28 4 0,-9-14-4 16,18 42 96-16,0 0-96 0,-24-41 97 0,-6 12-97 15,30 29 122-15,0 0-122 0,-29-21 122 0,1 9-122 16,28 12 100-16,0 0-100 0,-26 0 101 0,1 13-101 15,25-13 68-15,0 0-68 0,-23 30 68 0,5 24-68 16,18-54 50-16,0 0-50 0,-12 55 51 0,5-8-51 16,7-47 32-16,0 0-32 0,-5 33 32 0,5-13-32 0,0-20 25 15,0 0-25-15,3 12 25 0,3 1-25 0,-6-13 19 16,0 0-19-16,14 15 19 0,10 1-19 16,-24-16 11-16,0 0-11 0,32 7 12 0,3-13-12 0,-35 6 8 0,0 0-8 15,36-13 9-15,-1-6-9 0,-35 19 6 0,0 0-6 16,32-21 7-16,-4-5-7 0,-28 26 3 0,0 0-3 15,26-21 3-15,-11 14-3 0,-15 7 6 0,0 0-6 16,14 14 6-16,5 22-6 0,-19-36 9 0,0 0-9 0,16 40 10 16,-11 7-10-16,-5-47 11 0,0 0-11 15,0 59 12-15,-2 13-12 0,2-72 12 0,0 0-12 0,-3 64 12 16,1-17-12-16,2-47 9 0,0 0-9 0,5 38 10 16,10-3-10-16,-1-1-1418 0</inkml:trace>
  <inkml:trace contextRef="#ctx1" brushRef="#br1" timeOffset="173">23941 15378 1009 0,'0'0'0'15,"2"7"0"-15,2 8 0 0,-4-15 82 0,0 0-82 16,7 11 83-16,3-15-83 0,-10 4 112 0,0 0-112 16,18-7 113-16,7 2-113 0,-25 5 31 0,0 0-31 15,35 4 31-15,12 11-31 0,-47-15 35 0,0 0-35 0,43 19 35 16,-20-3-35-16,-23-16 36 0,0 0-36 0,12 17 36 16,-3 7-36-16,-9-24 33 0,0 0-33 0,2 26 33 15,-9 5-33-15,7-31 31 0,0 0-31 0,-11 28 32 16,0-9-32-16,11-19 13 0,0 0-13 0,-10 12 13 15,10-12-13-15,0 0 0 0,0 0 0 0,0 7 0 16,10-3 0-16,-10-4-14 0,0 0 14 0,16 6-13 16,11 5 13-16,-27-11-51 0,0 0 51 0,30 14-51 15,5 3 51-15,-35-17-67 0,0 0 67 0,34 17-66 16,-5 8 66-16,-29-25-23 0,0 0 23 0,25 31-22 0,-9 2 22 16,-16-33-2-16,0 0 2 0,2 39-1 0,-16-1 1 15,14-38 1-15,0 0-1 0,-25 33 1 0,-8-10-1 16,33-23 8-16,0 0-8 0,-43 14 9 0,-10-6-9 15,53-8 14-15,0 0-14 0,-56 6 14 0,6-3-14 16,50-3 1-16,0 0-1 0,-38-3 2 0,9-6-2 16,3 0-1064-16</inkml:trace>
  <inkml:trace contextRef="#ctx1" brushRef="#br1" timeOffset="174">25010 15336 796 0,'0'0'0'0,"-2"19"0"0,-5 19 0 15,7-38 13-15,0 0-13 0,-3 35 14 16,-1-16-14-16,4-19 23 0,0 0-23 0,0 12 24 0,2-3-24 16,-2-9 65-16,0 0-65 0,12 8 66 0,20 5-66 15,-32-13 53-15,0 0-53 0,35 6 54 0,-3-9-54 16,-32 3 44-16,0 0-44 0,27-12 45 0,-15-11-45 15,-12 23 58-15,0 0-58 0,0-22 58 0,-12 3-58 16,12 19 52-16,0 0-52 0,-25-14 53 0,-7 7-53 16,32 7 44-16,0 0-44 0,-30 0 44 0,11 7-44 15,19-7 20-15,0 0-20 0,-11 7 21 0,11-7-21 0,0 0 14 16,0 0-14-16,0 0 14 0,25-4-14 0,0 1-1122 16</inkml:trace>
  <inkml:trace contextRef="#ctx1" brushRef="#br1" timeOffset="175">25580 14985 1143 0,'0'0'0'0,"5"7"0"16,4 10 0-16,-9-17 0 0,0 0 0 0,11 23 0 15,-6 4 0-15,-5-27-6 0,0 0 6 0,-4 51-6 16,-8 32 6-16,12-83 16 0,0 0-16 0,-16 96 17 15,-1 8-17-15,17-104 50 0,0 0-50 0,-20 102 51 16,-3-17-51-16,23-85 59 0,0 0-59 0,-23 76 59 16,6-1-59-16,17-75 28 0,0 0-28 0,-13 59 29 15,10-21-29-15,-1 0-1020 0</inkml:trace>
  <inkml:trace contextRef="#ctx1" brushRef="#br1" timeOffset="176">25869 15786 1423 0,'0'0'0'0,"0"0"0"0,0 0 0 0,0 0 7 0,0 0-7 16,0 0 7-16,7 5-7 0,-7-5 14 0,0 0-14 15,13 2 15-15,17 3-15 0,-30-5 25 0,0 0-25 16,31 0 26-16,-2-7-26 0,-29 7 33 0,0 0-33 16,17-17 34-16,-10-11-34 0,-7 28 36 0,0 0-36 15,-2-29 36-15,-10 5-36 0,12 24 49 0,0 0-49 0,-21-19 49 16,-9 7-49-16,30 12 37 0,0 0-37 0,-30-4 38 16,5 11-38-16,25-7 35 0,0 0-35 0,-26 21 35 15,3 15-35-15,23-36 23 0,0 0-23 0,-14 35 23 16,12-13-23-16,0 1-1399 0</inkml:trace>
  <inkml:trace contextRef="#ctx1" brushRef="#br1" timeOffset="177">25933 16677 695 0,'0'0'0'16,"0"0"0"-16,0 0 0 0,0 0 34 0,0 0-34 16,35-24 35-16,-5-5-35 0,-30 29 89 0,0 0-89 15,39-35 89-15,1-3-89 0,-40 38 70 0,0 0-70 16,46-38 71-16,0 2-71 0,-46 36 53 0,0 0-53 15,48-42 54-15,3-5-54 0,-51 47 36 0,0 0-36 16,55-52 37-16,6-6-37 0,-61 58 22 0,0 0-22 0,67-61 23 16,-1 1-23-16,-66 60 10 0,0 0-10 15,56-49 10-15,-17 16-10 0,-39 33 0 0,0 0 0 0,26-19 0 16,-13 12 0-16,-1 0-936 0</inkml:trace>
  <inkml:trace contextRef="#ctx1" brushRef="#br1" timeOffset="178">26017 16795 617 0,'0'0'0'0,"0"0"0"0,0 10 0 16,0-10 0-16,0 0 0 0,2 9 1 0,-2-9-1 15,0 0 21-15,0 0-21 0,0 0 21 0,11 5-21 16,-11-5 42-16,0 0-42 0,7 0 43 0,0 2-43 0,-7-2 52 15,0 0-52-15,16-3 52 0,12-11-52 0,-28 14 68 16,0 0-68-16,35-28 68 0,6-17-68 0,-41 45 58 0,0 0-58 16,49-59 59-16,15-19-59 0,-64 78 51 0,0 0-51 15,72-76 51-15,13 12-51 0,-85 64 36 0,0 0-36 16,83-60 37-16,-15 4-37 0,-68 56 14 0,0 0-14 16,59-53 15-16,-3 1-15 0,-56 52 4 0,0 0-4 15,55-44 5-15,-4 15-5 0,-2 0-927 0</inkml:trace>
</inkml:ink>
</file>

<file path=ppt/ink/ink4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8T05:53:58.147"/>
    </inkml:context>
    <inkml:brush xml:id="br0">
      <inkml:brushProperty name="width" value="0.05292" units="cm"/>
      <inkml:brushProperty name="height" value="0.05292" units="cm"/>
      <inkml:brushProperty name="color" value="#7030A0"/>
    </inkml:brush>
    <inkml:context xml:id="ctx1">
      <inkml:inkSource xml:id="inkSrc96">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3-03-08T05:53:58.243"/>
    </inkml:context>
    <inkml:context xml:id="ctx2">
      <inkml:inkSource xml:id="inkSrc139">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2" timeString="2023-03-08T05:53:58.286"/>
    </inkml:context>
    <inkml:brush xml:id="br1">
      <inkml:brushProperty name="width" value="0.05292" units="cm"/>
      <inkml:brushProperty name="height" value="0.05292" units="cm"/>
      <inkml:brushProperty name="color" value="#FF0000"/>
    </inkml:brush>
  </inkml:definitions>
  <inkml:trace contextRef="#ctx0" brushRef="#br0">3893 5292 729 0,'0'0'0'0,"0"0"0"15,23 45 0-15,-23-45 36 0,0 0-36 0,17 36 37 0,-8-3-37 16,-9-33 106-16,0 0-106 0,6 31 107 0,-6-10-107 16,0-21 99-16,0 0-99 0,0 12 100 15,0-5-100-15,0-7 68 0,0 0-68 0,0 0 68 0,0 0-68 16,0 0 46-16,0 0-46 0,0 0 47 0,-9-3-47 16,9 3 33-16,0 0-33 0,0-11 34 0,-4-1-34 15,4 12 31-15,0 0-31 0,-2-14 32 0,-1-1-32 16,3 15 31-16,0 0-31 0,-4-17 31 0,-1 1-31 15,5 16 28-15,0 0-28 0,-5-16 29 0,-4-3-29 0,9 19 24 16,0 0-24-16,-5-17 24 0,1 1-24 0,4 16 17 16,0 0-17-16,4-8 17 0,-4 8-17 0,0 0 14 15,0 0-14-15,10-7 14 0,-1 9-14 0,-9-2 10 0,0 0-10 16,5 5 11-16,2 7-11 0,-7-12 6 0,0 0-6 16,6 12 7-16,-3 5-7 0,-3-17 5 0,0 0-5 15,0 19 5-15,2 6-5 0,-2-25 5 0,0 0-5 16,0 20 5-16,0-1-5 0,0-19 5 0,0 0-5 15,0 13 6-15,0-8-6 0,0-5 5 0,0 0-5 0,0 0 6 16,0 0-6-16,0 0 5 0,0 0-5 0,0 0 5 16,0 0-5-16,0 0 4 0,0 0-4 0,-2-9 5 15,-1 2-5-15,3 7 3 0,0 0-3 0,-6-5 4 16,-1-4-4-16,7 9 3 0,0 0-3 0,-5-12 3 16,0-3-3-16,5 15 2 0,0 0-2 0,-4-19 3 15,4 5-3-15,0 14 1 0,0 0-1 0,0-16 2 16,4 8-2-16,-4 8 1 0,0 0-1 0,0 0 2 15,14 0-2-15,-14 0 1 0,0 0-1 0,12 13 1 16,-1 10-1-16,-11-23 2 0,0 0-2 0,14 40 2 16,-2 20-2-16,-12-60 5 0,0 0-5 0,11 73 5 15,1 8-5-15,-12-81 12 0,0 0-12 0,6 76 12 0,-3-15-12 16,-3-61 19-16,0 0-19 0,0 54 19 0,0-11-19 16,0-43 24-16,0 0-24 0,0 36 25 0,0-10-25 15,0-26 20-15,0 0-20 0,0 16 21 0,4-8-21 16,-4-8 21-16,0 0-21 0,0 0 22 0,10-26-22 0,-10 26 22 15,0 0-22-15,4-31 22 0,1-9-22 16,-5 40 18-16,0 0-18 0,4-53 18 0,1-20-18 0,-5 73 17 16,0 0-17-16,14-85 18 0,7-6-18 0,-21 91 16 15,0 0-16-15,23-82 17 0,5 17-17 0,-28 65 14 16,0 0-14-16,32-52 15 0,3 15-15 0,-35 37 13 16,0 0-13-16,41-27 13 0,3 14-13 0,-44 13 9 0,0 0-9 15,42 0 10-15,-6 16-10 0,-36-16 6 0,0 0-6 16,28 24 7-16,-2 14-7 0,-26-38 4 0,0 0-4 15,18 59 4-15,-15 23-4 0,-3-82 2 0,0 0-2 0,0 93 2 16,-8-1-2-16,8-92 1 0,0 0-1 0,-13 81 1 16,4-13-1-16,9-68 0 0,0 0 0 0,-8 62 1 15,6-3-1-15,-2-2-1727 0</inkml:trace>
  <inkml:trace contextRef="#ctx0" brushRef="#br0" timeOffset="1">4787 6206 583 0,'0'0'0'15,"0"0"0"-15,9 19 0 0,-9-19 31 0,0 0-31 0,11 5 32 16,3-5-32-16,-14 0 49 0,0 0-49 16,16-5 49-16,1-7-49 0,-17 12 27 0,0 0-27 0,14-19 27 15,0-9-27-15,-14 28 43 0,0 0-43 0,4-36 44 16,-8-6-44-16,4 42 77 0,0 0-77 0,-14-43 77 16,-3 10-77-16,17 33 71 0,0 0-71 0,-32-17 71 15,-9 29-71-15,41-12 58 0,0 0-58 0,-40 24 59 16,8 18-59-16,32-42 58 0,0 0-58 0,-23 45 58 15,14 3-58-15,9-48 42 0,0 0-42 0,0 47 42 16,11-14-42-16,-11-33 31 0,0 0-31 0,26 32 32 16,11-7-32-16,-37-25 23 0,0 0-23 0,48 20 23 15,7-4-23-15,-55-16 18 0,0 0-18 0,54 12 18 0,-4-12-18 16,-50 0 12-16,0 0-12 0,46-5 13 0,-2-11-13 16,-44 16 11-16,0 0-11 0,40-19 11 0,-3-5-11 15,-37 24 8-15,0 0-8 0,36-29 9 0,-5-4-9 16,-31 33 9-16,0 0-9 0,27-28 10 0,-4 16-10 15,-23 12 12-15,0 0-12 0,17 3 12 0,-3 18-12 16,-14-21 15-16,0 0-15 0,11 33 16 0,-7 7-16 0,-4-40 16 16,0 0-16-16,-4 52 17 0,-1 21-17 0,5-73 16 15,0 0-16-15,-6 77 17 0,-2 0-17 0,8-77 14 16,0 0-14-16,-4 60 15 0,2-22-15 0,2-38 18 16,0 0-18-16,-3 26 19 0,-1-9-19 0,4-17 20 0,0 0-20 15,0 6 21-15,0-6-21 0,0 0 22 0,0 0-22 16,-1-14 22-16,-3-14-22 0,4 28 23 0,0 0-23 15,-9-48 23-15,-5-30-23 0,14 78 21 0,0 0-21 16,-5-83 21-16,1 1-21 0,4 82 22 0,0 0-22 16,6-76 22-16,11 4-22 0,-17 72 22 0,0 0-22 0,21-75 23 15,11 2-23-15,-32 73 22 0,0 0-22 0,32-60 23 16,5 20-23-16,-37 40 17 0,0 0-17 0,32-21 17 16,-6 21-17-16,-26 0 10 0,0 0-10 0,18 18 11 15,-1 15-11-15,-17-33 6 0,0 0-6 0,15 46 7 16,-10 8-7-16,-5-54 4 0,0 0-4 0,-9 52 4 15,-14-4-4-15,23-48 2 0,0 0-2 0,-35 37 3 16,-11-5-3-16,46-32 1 0,0 0-1 0,-37 25 1 16,14-10-1-16,-2-3-1668 0</inkml:trace>
  <inkml:trace contextRef="#ctx0" brushRef="#br0" timeOffset="2">6101 5716 998 0,'0'0'0'0,"0"0"0"15,0 0 0-15,0 0 40 0,0 0-40 0,18-3 40 16,14-6-40-16,-32 9 74 0,0 0-74 0,40-7 74 15,3 4-74-15,-43 3 52 0,0 0-52 0,44-2 53 16,0 2-53-16,-44 0 22 0,0 0-22 0,28 5 22 16,-14 2-22-16,0 2-972 0</inkml:trace>
  <inkml:trace contextRef="#ctx0" brushRef="#br0" timeOffset="3">6179 5910 1110 0,'0'0'0'0,"12"-4"0"0,11 1 0 16,-23 3 2-16,0 0-2 0,32-4 2 0,10 3-2 16,-42 1 2-16,0 0-2 0,44 0 2 0,-7-4-2 15,-37 4-3-15,0 0 3 0,39 0-2 0,-2 0 2 0,0 0-775 16</inkml:trace>
  <inkml:trace contextRef="#ctx0" brushRef="#br0" timeOffset="4">7461 5405 908 0,'0'0'0'0,"0"0"0"0,-17 5 0 16,17-5 34-16,0 0-34 0,-14 5 35 0,-6 7-35 15,20-12 62-15,0 0-62 0,-21 26 63 0,-2 19-63 16,23-45 50-16,0 0-50 0,-21 61 50 0,10 11-50 15,11-72 47-15,0 0-47 0,-5 69 48 0,10-8-48 16,-5-61 38-16,0 0-38 0,14 55 39 0,4-4-39 16,-18-51 30-16,0 0-30 0,26 43 30 0,3-14-30 0,-29-29 23 15,0 0-23-15,35 19 23 0,7-19-23 0,-42 0 20 16,0 0-20-16,44-12 20 0,2-12-20 0,-46 24 18 16,0 0-18-16,48-33 18 0,-11-7-18 0,-37 40 21 15,0 0-21-15,28-48 22 0,-12-13-22 0,-16 61 30 0,0 0-30 16,5-72 30-16,-14-10-30 0,9 82 32 0,0 0-32 15,-17-74 32-15,-15 20-32 0,32 54 32 0,0 0-32 16,-37-41 33-16,-7 22-33 0,44 19 30 0,0 0-30 16,-44 0 30-16,-6 19-30 0,50-19 12 0,0 0-12 15,-42 29 13-15,16 7-13 0,26-36 3 0,0 0-3 0,-14 37 3 16,14 3-3-16,3-4-1350 0</inkml:trace>
  <inkml:trace contextRef="#ctx0" brushRef="#br0" timeOffset="5">8116 5764 1401 0,'0'0'0'0,"0"0"0"0,5 9 0 16,-5-9 6-16,0 0-6 0,7 7 7 0,-7-7-7 15,0 0 15-15,0 0-15 0,0 0 16 0,0 0-16 16,0 0 37-16,0 0-37 0,11-7 38 0,-6-2-38 15,-5 9 31-15,0 0-31 0,16-20 31 0,16-8-31 16,-4-5-1127-16</inkml:trace>
  <inkml:trace contextRef="#ctx0" brushRef="#br0" timeOffset="6">8481 5365 897 0,'0'0'0'0,"0"0"0"16,14 1 0-16,-14-1 53 0,0 0-53 0,14 2 54 16,9 0-54-16,-23-2 77 0,0 0-77 0,30 0 77 15,2 0-77-15,-32 0 56 0,0 0-56 0,37 0 57 16,7 0-57-16,-44 0 29 0,0 0-29 0,49 0 29 16,11-2-29-16,-60 2 19 0,0 0-19 0,58-2 20 0,-8 2-20 15,-50 0 24-15,0 0-24 0,40 2 24 0,-17-4-24 16,-23 2 26-16,0 0-26 0,18-1 26 0,-18 1-26 15,0 0 28-15,0 0-28 0,0 0 29 0,0 0-29 16,0 0 25-16,0 0-25 0,-9 17 26 0,-9 14-26 16,18-31 22-16,0 0-22 0,-22 42 23 0,-1 13-23 15,23-55 27-15,0 0-27 0,-18 62 27 0,4 6-27 16,14-68 24-16,0 0-24 0,-9 64 24 0,5-19-24 16,4-45 19-16,0 0-19 0,0 43 20 0,4-1-20 0,-4-42 16 15,0 0-16-15,2 27 16 0,1-13-16 0,1 0-1286 16</inkml:trace>
  <inkml:trace contextRef="#ctx0" brushRef="#br0" timeOffset="7">9571 5313 740 0,'0'0'0'0,"0"0"0"0,-14 17 0 16,14-17 43-16,0 0-43 0,-20 19 44 0,-6 0-44 15,26-19 56-15,0 0-56 0,-28 23 57 0,1-1-57 16,27-22 53-16,0 0-53 0,-17 21 53 0,17 3-53 16,0-24 31-16,0 0-31 0,8 31 31 0,15 4-31 15,-23-35 17-15,0 0-17 0,29 35 17 0,2-9-17 16,-31-26 11-16,0 0-11 0,32 24 12 0,-2 0-12 16,-30-24 8-16,0 0-8 0,32 24 9 0,0-1-9 0,-32-23 5 15,0 0-5-15,26 24 5 0,2 4-5 0,-28-28 7 16,0 0-7-16,13 26 8 0,-28-2-8 0,15-24 9 15,0 0-9-15,-21 19 9 0,-7-4-9 0,28-15 12 0,0 0-12 16,-32 14 13-16,-7 2-13 0,39-16 7 0,0 0-7 16,-33 8 8-16,8-8-8 0,25 0 5 0,0 0-5 15,-24-12 5-15,-8-15-5 0,-3 1-897 0</inkml:trace>
  <inkml:trace contextRef="#ctx0" brushRef="#br0" timeOffset="8">9571 5356 964 0,'0'0'0'0,"12"0"0"16,15 0 0-16,-27 0 17 0,0 0-17 0,46-2 18 15,15-6-18-15,-61 8 38 0,0 0-38 0,69-9 39 16,0 0-39-16,-69 9 7 0,0 0-7 0,70-15 7 16,-1-16-7-16,4 1-758 0</inkml:trace>
  <inkml:trace contextRef="#ctx0" brushRef="#br0" timeOffset="9">10816 5211 606 0,'0'0'0'16,"0"0"0"-16,-9 0 0 0,9 0 35 0,0 0-35 0,-10 5 35 15,-6 2-35-15,16-7 90 0,0 0-90 0,-20 17 91 16,-1 0-91-16,21-17 75 0,0 0-75 0,-19 25 75 15,10 1-75-15,9-26 45 0,0 0-45 0,0 22 46 16,12-6-46-16,-12-16 32 0,0 0-32 0,20 12 33 16,3-4-33-16,-23-8 23 0,0 0-23 0,26 2 23 15,-6-9-23-15,-20 7 19 0,0 0-19 0,16-12 20 16,-2 0-20-16,-14 12 18 0,0 0-18 0,8-12 18 16,-6 3-18-16,-2 9 19 0,0 0-19 0,-2-10 20 0,-3 1-20 15,5 9 18-15,0 0-18 0,-12-8 19 16,-16-1-19-16,28 9 15 0,0 0-15 0,-30-4 16 0,7 11-16 15,23-7 17-15,0 0-17 0,-18 13 18 0,13 4-18 16,-1 0-1010-16</inkml:trace>
  <inkml:trace contextRef="#ctx0" brushRef="#br0" timeOffset="10">11213 5271 964 0,'0'0'0'0,"0"14"0"0,-3 21 0 0,3-35 22 0,0 0-22 15,-15 57 22-15,-13 16-22 0,28-73 37 0,0 0-37 16,-39 77 38-16,-3 15-38 0,42-92 34 0,0 0-34 16,-41 85 34-16,19-12-34 0,22-73 20 0,0 0-20 0,-16 64 21 15,10-7-21-15,6-57 13 0,0 0-13 0,4 53 14 16,1-4-14-16,4-1-855 0</inkml:trace>
  <inkml:trace contextRef="#ctx0" brushRef="#br0" timeOffset="11">11474 5901 1345 0,'0'0'0'0,"0"0"0"0,5 5 0 16,-5-5 22-16,0 0-22 0,13 0 23 0,10-7-23 16,-23 7 56-16,0 0-56 0,23-5 56 0,-4-3-56 15,-19 8 69-15,0 0-69 0,12-12 69 0,-3-4-69 16,-9 16 45-16,0 0-45 0,2-9 46 0,-2 9-46 16,0 0 35-16,0 0-35 0,-5-10 35 0,-17 5-35 0,22 5 28 15,0 0-28-15,-30 0 29 0,-3 12-29 0,33-12 19 16,0 0-19-16,-28 24 19 0,5 12-19 0,23-36 11 15,0 0-11-15,-21 42 12 0,5-2-12 0,-2 3-1380 16</inkml:trace>
  <inkml:trace contextRef="#ctx0" brushRef="#br0" timeOffset="12">3985 7505 998 0,'0'0'0'0,"0"0"0"0,-14 40 0 15,14-40 81-15,0 0-81 0,-9 42 82 0,0 6-82 16,9-48 151-16,0 0-151 0,-2 57 152 0,4 23-152 16,-2-80 102-16,0 0-102 0,5 81 102 0,4-5-102 15,-9-76 71-15,0 0-71 0,7 75 72 0,-7 17-72 16,0-92 40-16,0 0-40 0,0 88 41 0,0-3-41 0,0-85 28 16,0 0-28-16,-3 69 28 0,3-24-28 0,0-45 18 15,0 0-18-15,0 31 18 0,0-14-18 0,0-17 5 16,0 0-5-16,0 0 5 0,8-7-5 0,3 6-1436 0</inkml:trace>
  <inkml:trace contextRef="#ctx0" brushRef="#br0" timeOffset="13">3962 7736 1323 0,'0'0'0'0,"0"-13"0"16,-4-23 0-16,4 36 13 0,0 0-13 0,0-36 14 16,7 5-14-16,-7 31 16 0,0 0-16 0,18-25 16 15,10 5-16-15,-28 20 32 0,0 0-32 16,35-16 32-16,8 7-32 0,-43 9 48 0,0 0-48 0,47-3 49 15,4 10-49-15,-51-7 51 0,0 0-51 0,45 14 52 16,-14 5-52-16,-31-19 46 0,0 0-46 0,18 29 46 16,-22 14-46-16,4-43 41 0,0 0-41 0,-23 56 41 15,-17 25-41-15,40-81 11 0,0 0-11 0,-53 82 11 16,-5-25-11-16,58-57 13 0,0 0-13 0,-48 39 14 16,13-18-14-16,0 0-1342 0</inkml:trace>
  <inkml:trace contextRef="#ctx0" brushRef="#br0" timeOffset="14">4625 8301 953 0,'0'0'0'0,"0"6"0"15,0 13 0-15,0-19 10 0,0 0-10 0,3 24 10 16,-1 0-10-16,-2-24 22 0,0 0-22 0,0 28 23 15,4 5-23-15,-4-33 69 0,0 0-69 0,5 38 70 16,-1 2-70-16,-4-40 58 0,0 0-58 0,5 43 58 16,-5 7-58-16,0-50 40 0,0 0-40 0,3 47 41 15,8-20-41-15,1 6-956 0</inkml:trace>
  <inkml:trace contextRef="#ctx0" brushRef="#br0" timeOffset="15">4694 8073 1099 0,'0'0'0'0,"0"0"0"0,-11-12 0 16,11 12 23-16,0 0-23 0,-9-10 23 0,2 1-23 15,7 9 45-15,0 0-45 0,0 0 46 0,0 0-46 16,0 0 11-16,0 0-11 0,0 0 11 0,18 5-11 0,-18-5 0 16,0 0 0-16,23 9 0 0,10 6 0 0,-1 1-884 15</inkml:trace>
  <inkml:trace contextRef="#ctx0" brushRef="#br0" timeOffset="16">4918 8253 908 0,'0'0'0'0,"1"5"0"15,7 11 0-15,-8-16 1 0,0 0-1 0,1 15 2 16,-1-8-2-16,0-7 1 0,0 0-1 0,0 0 1 16,0 0-1-16,0 0 30 0,0 0-30 0,0 0 31 15,0 0-31-15,0 0 43 0,0 0-43 0,0 0 43 16,0 0-43-16,0 0 49 0,0 0-49 0,0 0 49 16,0-7-49-16,0 7 49 0,0 0-49 0,0 0 49 15,0-12-49-15,0 12 41 0,0 0-41 0,0 0 41 16,0 0-41-16,0 0 37 0,0 0-37 0,9 24 38 0,-4 6-38 15,-5-30 31-15,0 0-31 0,13 40 32 0,-1 0-32 16,-12-40 28-16,0 0-28 0,11 36 29 0,-2-12-29 16,-9-24 26-16,0 0-26 0,0 21 27 0,0 0-27 15,0-21 21-15,0 0-21 0,0 19 21 0,3-5-21 16,-3-14 19-16,0 0-19 0,0 6 19 0,0-6-19 16,0 0 17-16,0 0-17 0,0 0 18 0,-3-8-18 0,3 8 15 15,0 0-15-15,0-12 15 0,5-11-15 0,-5 23 15 16,0 0-15-16,7-29 15 0,3-13-15 0,-10 42 15 15,0 0-15-15,13-40 15 0,1-3-15 0,-14 43 13 16,0 0-13-16,19-36 14 0,6 10-14 0,-25 26 12 0,0 0-12 16,23-12 12-16,9 13-12 0,-32-1 9 0,0 0-9 15,31 14 10-15,6 16-10 0,-37-30 10 0,0 0-10 16,32 33 10-16,-11 3-10 0,-21-36 14 0,0 0-14 16,14 33 15-16,-8 0-15 0,-6-33 14 0,0 0-14 0,0 31 14 15,-4 5-14-15,4-36 14 0,0 0-14 0,-2 40 15 16,-1 5-15-16,1-2-1416 0</inkml:trace>
  <inkml:trace contextRef="#ctx0" brushRef="#br0" timeOffset="17">5595 8032 1166 0,'0'0'0'0,"0"0"0"16,0 0 0-16,0 0 40 0,0 0-40 0,0 0 41 16,-3 31-41-16,3-31 110 0,0 0-110 0,-6 36 111 15,6 33-111-15,0-69 89 0,0 0-89 0,-3 75 90 16,3 9-90-16,0-84 52 0,0 0-52 0,9 84 53 15,3-19-53-15,-12-65 22 0,0 0-22 0,19 64 23 16,13 4-23-16,-32-68 19 0,0 0-19 0,32 59 19 16,-6-23-19-16,-26-36 16 0,0 0-16 0,32 22 17 15,0-20-17-15,-32-2 9 0,0 0-9 0,31-8 9 0,1-10-9 16,0-3-1355-16</inkml:trace>
  <inkml:trace contextRef="#ctx0" brushRef="#br0" timeOffset="18">5505 8528 1423 0,'0'0'0'0,"0"0"0"0,-9 9 0 0,9-9 3 16,0 0-3-16,0 0 4 0,0 0-4 0,0 0 25 0,0 0-25 15,14 3 26-15,9-11-26 0,-23 8 0 0,0 0 0 16,41-16 0-16,22-5 0 0,-63 21-19 0,0 0 19 15,67-34-19-15,0-8 19 0,-3-1-1023 0</inkml:trace>
  <inkml:trace contextRef="#ctx0" brushRef="#br0" timeOffset="19">6593 8023 740 0,'0'0'0'0,"0"0"0"0,0 0 0 16,0 0 7-16,0 0-7 0,0 0 7 0,0 0-7 0,0 0 25 16,0 0-25-16,0 0 26 0,0 0-26 0,0 0 72 15,0 0-72-15,0 0 73 0,34-9-73 0,-34 9 73 16,0 0-73-16,26-3 74 0,13-2-74 0,-39 5 79 16,0 0-79-16,41-2 79 0,-4 0-79 0,-37 2 31 15,0 0-31-15,40 0 31 0,-4 0-31 0,1 0-928 16</inkml:trace>
  <inkml:trace contextRef="#ctx0" brushRef="#br0" timeOffset="20">6586 8279 1143 0,'0'0'0'0,"4"7"0"16,-1 10 0-16,-3-17 12 0,0 0-12 0,15 16 13 15,7-9-13-15,-22-7 28 0,0 0-28 0,32-5 28 16,12-2-28-16,-44 7 19 0,0 0-19 0,50-16 20 15,4-3-20-15,-54 19 19 0,0 0-19 0,55-29 19 16,-6-11-19-16,3 2-916 0</inkml:trace>
  <inkml:trace contextRef="#ctx0" brushRef="#br0" timeOffset="21">7777 7725 1009 0,'0'0'0'0,"0"0"0"15,9-26 0-15,-9 26 7 0,0 0-7 0,14-24 7 16,-2 0-7-16,-12 24 38 0,0 0-38 0,23-19 38 16,0 7-38-16,-23 12 63 0,0 0-63 0,35-4 63 15,6 11-63-15,-41-7 61 0,0 0-61 0,46 17 62 16,-6 11-62-16,-40-28 59 0,0 0-59 0,27 43 60 15,-11 30-60-15,-16-73 41 0,0 0-41 0,3 73 41 16,-17-9-41-16,14-64 31 0,0 0-31 0,-21 53 32 16,-7-8-32-16,28-45 22 0,0 0-22 0,-27 35 23 15,13-12-23-15,14-23 7 0,0 0-7 0,-3 19 8 16,10-4-8-16,-7-15 1 0,0 0-1 0,14 16 1 16,9-4-1-16,-23-12-1 0,0 0 1 0,28 12 0 0,7 0 0 15,-35-12-5-15,0 0 5 0,36 14-5 0,1 3 5 16,-37-17-14-16,0 0 14 0,35 24-13 0,-9 4 13 15,-26-28-13-15,0 0 13 0,14 31-13 0,-14 6 13 16,0-37-10-16,0 0 10 0,-21 36-9 0,-21 0 9 16,42-36-5-16,0 0 5 0,-67 33-5 0,-23-5 5 15,90-28-6-15,0 0 6 0,-101 26-5 0,8-7 5 0,93-19-6 16,0 0 6-16,-85 12-5 0,11-7 5 0,2 2-1110 16</inkml:trace>
  <inkml:trace contextRef="#ctx0" brushRef="#br0" timeOffset="22">8643 7810 1065 0,'0'0'0'0,"-3"19"0"16,-10 21 0-16,13-40 2 0,0 0-2 0,-10 45 2 0,1-7-2 15,9-38 30-15,0 0-30 0,-6 40 31 0,6-4-31 16,0-36 69-16,0 0-69 0,9 35 70 0,5-2-70 15,-14-33 58-15,0 0-58 0,23 26 58 0,4-4-58 16,-27-22 48-16,0 0-48 0,33 17 48 0,6-6-48 16,-39-11 38-16,0 0-38 0,37 0 39 0,-2-11-39 15,-35 11 38-15,0 0-38 0,32-17 38 0,-9-12-38 0,-23 29 41 16,0 0-41-16,12-30 41 0,-6 4-41 0,-6 26 44 16,0 0-44-16,-13-29 44 0,-18-11-44 0,31 40 39 15,0 0-39-15,-43-40 40 0,-6 7-40 0,49 33 34 16,0 0-34-16,-49-19 34 0,10 23-34 0,39-4 18 0,0 0-18 15,-32 15 18-15,7 15-18 0,25-30 9 0,0 0-9 16,-17 29 9-16,8-6-9 0,0-4-1444 0</inkml:trace>
  <inkml:trace contextRef="#ctx0" brushRef="#br0" timeOffset="23">9634 7805 1076 0,'0'0'0'0,"0"0"0"0,7 12 0 16,-7-12 51-16,0 0-51 0,6 24 52 0,6 19-52 15,-12-43 69-15,0 0-69 0,14 49 70 0,-3-8-70 0,-11-41 70 16,0 0-70-16,12 37 71 0,-7-6-71 16,-5-31 55-16,0 0-55 0,4 26 55 0,-9-2-55 15,5-24 42-15,0 0-42 0,-9 21 42 0,5-7-42 0,4-14 38 16,0 0-38-16,-5 7 38 0,5-7-38 0,0 0 38 0,0 0-38 15,0-11 39-15,5-13-39 0,-5 24 36 0,0 0-36 16,18-33 36-16,5-3-36 0,-23 36 26 0,0 0-26 16,28-35 26-16,7 2-26 0,-35 33 22 0,0 0-22 15,39-24 23-15,-2 15-23 0,-37 9 17 0,0 0-17 16,32 0 18-16,-6 9-18 0,-26-9 14 0,0 0-14 16,23 19 15-16,-5 5-15 0,-18-24 16 0,0 0-16 0,14 23 17 15,-5-8-17-15,-9-15 14 0,0 0-14 0,5 16 14 16,-1-4-14-16,-4-12 11 0,0 0-11 0,0 12 11 15,-4-3-11-15,4-9 8 0,0 0-8 0,0 7 9 16,0-7-9-16,0 0 3 0,0 0-3 0,9 2 4 16,-5-11-4-16,-4 9 1 0,0 0-1 0,8-17 1 15,6-11-1-15,-14 28 0 0,0 0 0 0,15-33 0 16,2-2 0-16,-17 35-1 0,0 0 1 0,23-26-1 16,9 4 1-16,-32 22-4 0,0 0 4 0,35-5-4 15,6 17 4-15,-41-12-5 0,0 0 5 0,33 24-4 0,-6 4 4 16,-27-28-5-16,0 0 5 0,17 33-4 0,-8 3 4 15,-9-36-5-15,0 0 5 0,4 29-5 0,-4-6 5 16,0-23-5-16,0 0 5 0,0 15-5 0,0-6 5 16,0 0-1515-16</inkml:trace>
  <inkml:trace contextRef="#ctx0" brushRef="#br0" timeOffset="24">10649 7457 1390 0,'0'0'0'16,"8"17"0"-16,15 23 0 0,-23-40 38 0,0 0-38 16,20 49 39-16,-4-4-39 0,-16-45 70 0,0 0-70 0,5 51 71 15,-5 13-71-15,0-64 77 0,0 0-77 16,0 66 77-16,-4-5-77 0,4-61 40 0,0 0-40 0,0 47 41 15,4-18-41-15,-4-29 35 0,0 0-35 0,3 16 35 16,3-8-35-16,-6-8 31 0,0 0-31 0,10-10 31 16,8-13-31-16,-18 23 25 0,0 0-25 0,21-39 26 15,-3-17-26-15,-18 56 24 0,0 0-24 0,16-50 25 16,5 10-25-16,-21 40 21 0,0 0-21 0,17-24 22 16,-2 8-22-16,-15 16 19 0,0 0-19 0,17-5 20 15,10 5-20-15,-27 0 16 0,0 0-16 0,24 9 17 0,3 6-17 16,-27-15 14-16,0 0-14 0,23 25 14 0,0 13-14 15,-23-38 12-15,0 0-12 0,26 38 12 0,6-9-12 16,-32-29 9-16,0 0-9 0,30 21 10 16,-11-9-10-16,-19-12 10 0,0 0-10 0,18 4 10 0,-6-13-10 15,-12 9 9-15,0 0-9 0,14-24 10 0,0-25-10 16,-14 49 11-16,0 0-11 0,9-52 11 0,-3 0-11 16,-6 52 10-16,0 0-10 0,3-45 11 0,-10 0-11 15,7 45 10-15,0 0-10 0,-7-45 10 0,-2-7-10 0,9 52 8 16,0 0-8-16,-9-46 8 0,4 13-8 0,5 33 4 15,0 0-4-15,-2-33 4 0,2-12-4 0,0 2-1731 0</inkml:trace>
  <inkml:trace contextRef="#ctx0" brushRef="#br0" timeOffset="25">4531 9819 1065 0,'0'0'0'15,"0"0"0"-15,4 19 0 0,-4-19 58 0,0 0-58 0,3 35 59 16,3 25-59-16,-6-60 121 0,0 0-121 0,5 70 122 16,4-3-122-16,-9-67 87 0,0 0-87 0,9 61 87 15,0-13-87-15,-9-48 56 0,0 0-56 0,8 45 57 16,-8-12-57-16,0-33 29 0,0 0-29 0,0 28 29 16,0-13-29-16,0-15 28 0,0 0-28 0,4 9 29 15,-4-9-29-15,0 0 25 0,0 0-25 0,2-9 26 16,3-15-26-16,-5 24 22 0,0 0-22 0,3-40 22 15,-3-12-22-15,0 52 18 0,0 0-18 0,0-65 18 16,0-24-18-16,0 89 19 0,0 0-19 0,0-88 20 16,0 15-20-16,0 73 18 0,0 0-18 0,4-69 18 0,-4 0-18 15,0 69 22-15,0 0-22 0,5-69 22 0,4 1-22 16,-9 68 23-16,0 0-23 0,14-64 23 0,13 23-23 16,-27 41 26-16,0 0-26 0,40-33 26 0,18 10-26 15,-58 23 23-15,0 0-23 0,60-12 24 0,4 9-24 16,-64 3 21-16,0 0-21 0,55 7 21 0,-11 5-21 15,-44-12 13-15,0 0-13 0,28 31 14 0,-12 26-14 0,-16-57 9 16,0 0-9-16,9 57 10 0,-13-3-10 0,4-2-1673 16</inkml:trace>
  <inkml:trace contextRef="#ctx0" brushRef="#br0" timeOffset="26">4547 10034 1423 0,'0'0'0'16,"0"0"0"-16,20 12 0 0,-20-12 50 0,0 0-50 0,26 3 51 16,9-10-51-16,-35 7 77 0,0 0-77 0,46-10 77 15,14-4-77-15,-60 14 12 0,0 0-12 0,64-19 13 16,-2-7-13-16,-4 0-1218 0</inkml:trace>
  <inkml:trace contextRef="#ctx0" brushRef="#br0" timeOffset="27">5637 9978 1166 0,'0'0'0'16,"0"0"0"-16,0 11 0 0,0-11 37 0,0 0-37 15,9 7 38-15,12-2-38 0,-21-5 69 0,0 0-69 16,32-2 70-16,9-10-70 0,-41 12 38 0,0 0-38 15,40-9 39-15,1 16-39 0,-41-7 13 0,0 0-13 0,33 11 14 16,-6-1-14-16,-1-3-1053 0</inkml:trace>
  <inkml:trace contextRef="#ctx0" brushRef="#br0" timeOffset="28">5609 10193 1076 0,'0'0'0'0,"0"0"0"15,14 19 0-15,-14-19 4 0,0 0-4 0,18 9 4 16,19-13-4-16,-37 4 0 0,0 0 0 0,44-12 0 16,11-10 0-16,-2-1-753 0</inkml:trace>
  <inkml:trace contextRef="#ctx0" brushRef="#br0" timeOffset="29">6699 9876 897 0,'0'0'0'0,"-5"-7"0"0,-6-10 0 0,11 17 4 0,0 0-4 16,-15-19 5-16,4 2-5 0,11 17 37 0,0 0-37 15,-9-16 38-15,4-6-38 0,5 22 79 0,0 0-79 16,5-23 79-16,4 2-79 0,-9 21 79 0,0 0-79 16,18-15 80-16,6 4-80 0,-24 11 86 0,0 0-86 15,30-3 87-15,-2 5-87 0,-28-2 87 0,0 0-87 16,36 10 88-16,-5 9-88 0,-31-19 62 0,0 0-62 0,27 30 63 16,-1 9-63-16,-26-39 52 0,0 0-52 0,16 57 53 15,-3 27-53-15,-13-84 39 0,0 0-39 0,8 86 40 16,-2-6-40-16,-6-80 24 0,0 0-24 0,9 69 25 15,-4-10-25-15,2 0-1443 0</inkml:trace>
  <inkml:trace contextRef="#ctx0" brushRef="#br0" timeOffset="30">7015 10697 1715 0,'0'0'0'0,"0"0"0"0,0 0 0 16,0 0 39-16,0 0-39 0,0 0 39 0,-5 0-39 15,5 0 92-15,0 0-92 0,0 0 92 0,3-13-92 16,-3 13 9-16,0 0-9 0,11-24 9 0,15-21-9 16,-3 0-1437-16</inkml:trace>
  <inkml:trace contextRef="#ctx0" brushRef="#br0" timeOffset="31">24299 5328 707 0,'0'0'0'0,"0"0"0"0,0 0 0 0,0 0 55 15,0 0-55-15,0 0 55 0,18 4-55 0,-18-4 118 0,0 0-118 16,0 0 119-16,0 0-119 0,0 0 97 0,0 0-97 15,7 5 98-15,-3 4-98 0,-4-9 59 0,0 0-59 16,1 19 60-16,-1 5-60 0,0-24 40 0,0 0-40 16,2 36 40-16,2 16-40 0,-4-52 27 0,0 0-27 15,5 61 27-15,4 10-27 0,-9-71 29 0,0 0-29 16,9 74 29-16,-2-3-29 0,-7-71 22 0,0 0-22 0,3 80 23 16,-1 8-23-16,-2-88 20 0,0 0-20 0,0 90 20 15,-4 7-20-15,4-97 25 0,0 0-25 0,-5 104 26 16,-2 1-26-16,7-105 25 0,0 0-25 0,-9 113 25 15,0 1-25-15,9-114 30 0,0 0-30 0,-5 125 31 16,3 4-31-16,2-129 29 0,0 0-29 0,-1 130 29 16,1-9-29-16,0-121 27 0,0 0-27 0,1 125 28 0,1 1-28 15,-2-126 26-15,0 0-26 0,4 123 26 0,-1-16-26 16,-3-107 22-16,0 0-22 0,5 108 23 0,-1-6-23 16,-4-102 14-16,0 0-14 0,5 97 15 0,2-21-15 15,-7-76 9-15,0 0-9 0,7 55 9 0,-1-13-9 16,-1-4-1488-16</inkml:trace>
  <inkml:trace contextRef="#ctx0" brushRef="#br0" timeOffset="32">24426 5370 259 0,'0'0'0'0,"13"-2"0"0,18-1 0 0,-31 3 0 0,0 0 0 16,45-4 0-16,14-8 0 0,-59 12 0 0,0 0 0 15,68-8 0-15,4-3 0 0,-72 11-2 0,0 0 2 16,70-9-2-16,13 1 2 0,-83 8 31 0,0 0-31 15,92-17 32-15,14 1-32 0,-106 16 82 0,0 0-82 16,122-23 82-16,10 6-82 0,-132 17 102 0,0 0-102 16,148-21 102-16,18 2-102 0,-166 19 94 0,0 0-94 15,192-17 95-15,22-4-95 0,-214 21 85 0,0 0-85 16,224-19 86-16,1 0-86 0,-225 19 73 0,0 0-73 16,223-14 73-16,1-1-73 0,-224 15 56 0,0 0-56 0,215-7 57 15,-11 5-57-15,-204 2 42 0,0 0-42 0,194 4 42 16,-15 8-42-16,-179-12 34 0,0 0-34 0,171 14 34 15,-9 1-34-15,-162-15 27 0,0 0-27 0,138 21 27 16,-26 7-27-16,-112-28 18 0,0 0-18 0,99 27 18 16,-11 11-18-16,-88-38 13 0,0 0-13 0,83 40 13 15,-10 3-13-15,-73-43 9 0,0 0-9 0,60 52 10 0,-11 9-10 16,-49-61 7-16,0 0-7 0,35 74 7 0,-8 21-7 16,-27-95 6-16,0 0-6 0,17 99 7 0,-3-4-7 15,-14-95 8-15,0 0-8 0,11 106 8 0,0 15-8 16,-11-121 9-16,0 0-9 0,10 123 10 0,-1 1-10 15,-9-124 11-15,0 0-11 0,7 125 12 0,0-2-12 16,-7-123 13-16,0 0-13 0,9 135 13 0,-2 9-13 16,-7-144 16-16,0 0-16 0,9 147 16 0,3-9-16 0,-12-138 16 15,0 0-16-15,14 137 16 0,0 5-16 16,-14-142 14-16,0 0-14 0,18 145 15 0,3 0-15 0,-21-145 14 16,0 0-14-16,25 137 15 0,3-10-15 0,-28-127 13 0,0 0-13 15,28 126 13-15,-3 7-13 0,-25-133 12 0,0 0-12 16,19 123 12-16,-3-24-12 0,-16-99 10 0,0 0-10 15,13 91 11-15,-8 6-11 0,-5-97 10 0,0 0-10 0,-2 94 10 16,-8-18-10-16,10-76 9 0,0 0-9 0,-14 66 10 16,-4-14-10-16,18-52 7 0,0 0-7 0,-25 41 8 15,-12-5-8-15,37-36 7 0,0 0-7 0,-42 35 8 16,-4-6-8-16,46-29 7 0,0 0-7 0,-49 32 8 16,-11-8-8-16,60-24 9 0,0 0-9 0,-75 21 9 15,-14-6-9-15,89-15 9 0,0 0-9 0,-103 12 9 16,-3-7-9-16,106-5 9 0,0 0-9 0,-116 4 9 15,-20-4-9-15,136 0 7 0,0 0-7 0,-139 0 7 16,-4 0-7-16,143 0 6 0,0 0-6 0,-145 7 6 16,1 5-6-16,144-12 6 0,0 0-6 0,-150 10 6 15,-7 2-6-15,157-12 5 0,0 0-5 0,-154 16 5 0,15 3-5 16,139-19 4-16,0 0-4 0,-136 21 4 0,2-2-4 16,134-19 3-16,0 0-3 0,-138 21 4 0,3-1-4 15,135-20 3-15,0 0-3 0,-129 19 3 0,12-6-3 16,117-13 2-16,0 0-2 0,-111 10 2 0,-2 0-2 15,113-10 0-15,0 0 0 0,-104 9 1 0,13 3-1 16,91-12 0-16,0 0 0 0,-81 7 0 0,6-2 0 16,75-5 0-16,0 0 0 0,-70 4 0 0,-1-1 0 0,71-3-1 15,0 0 1-15,-65 9 0 0,3-4 0 0,62-5-1 16,0 0 1-16,-51 3 0 0,11-3 0 0,40 0-2 16,0 0 2-16,-32-3-1 0,7-2 1 0,25 5-1 0,0 0 1 15,-19-7-1-15,6-2 1 0,13 9-1 0,0 0 1 16,-12-8 0-16,1-5 0 0,11 13-1 0,0 0 1 15,-12-12 0-15,-4-3 0 0,16 15-1 0,0 0 1 16,-17-12 0-16,-3-1 0 0,20 13 0 0,0 0 0 0,-24-12 0 16,2-7 0-16,22 19 0 0,0 0 0 15,-21-20 0-15,-2-5 0 0,23 25 0 0,0 0 0 0,-23-27 0 16,-5-3 0-16,28 30 0 0,0 0 0 0,-25-33 0 16,4-6 0-16,21 39 0 0,0 0 0 0,-19-44 0 15,1 3 0-15,18 41-1 0,0 0 1 0,-17-42 0 16,1 2 0-16,16 40-1 0,0 0 1 0,-16-36 0 15,-2 0 0-15,18 36-1 0,0 0 1 0,-16-45-1 16,0-7 1-16,16 52-1 0,0 0 1 0,-10-61 0 16,5 2 0-16,5 59 0 0,0 0 0 0,-6-58 0 15,4 6 0-15,2 52 0 0,0 0 0 0,-1-52 0 16,-3 3 0-16,4 49 0 0,0 0 0 0,-5-48 0 16,-4-13 0-16,9 61 0 0,0 0 0 0,-10-60 0 0,-3-1 0 15,13 61 0-15,0 0 0 0,-14-54 0 0,-4 4 0 16,18 50 0-16,0 0 0 0,-21-45 0 0,-3 5 0 15,24 40 0-15,0 0 0 0,-27-38 0 0,-5-7 0 16,32 45 0-16,0 0 0 0,-30-45 1 0,2 2-1 16,28 43 0-16,0 0 0 0,-26-40 0 0,3 4 0 0,23 36 0 15,0 0 0-15,-18-29 0 0,6 8 0 0,12 21 0 16,0 0 0-16,-9-16 0 0,4 6 0 0,5 10 0 16,0 0 0-16,-6-9 0 0,6 9 0 0,0 0-3 15,0 0 3-15,-5-8-3 0,5 8 3 0,0 0-9 16,0 0 9-16,0 0-9 0,9 12 9 0,-4 0-1493 0</inkml:trace>
  <inkml:trace contextRef="#ctx0" brushRef="#br0" timeOffset="33">24502 7678 875 0,'0'0'0'0,"0"0"0"0,0 0 0 0,0 0 6 0,0 0-6 15,7 0 7-15,-1 11-7 0,-6-11 16 16,0 0-16-16,7 31 16 0,1 33-16 0,-8-64 4 0,0 0-4 15,6 74 4-15,-8 11-4 0,2-85 0 0,0 0 0 16,-5 97 0-16,-2 14 0 0,0-2-636 0</inkml:trace>
  <inkml:trace contextRef="#ctx0" brushRef="#br0" timeOffset="34">26481 4982 315 0,'0'0'0'0,"0"0"0"15,4 11 0-15,-4-11 6 0,0 0-6 0,5 17 7 16,6 14-7-16,-11-31 15 0,0 0-15 0,12 47 15 16,0 15-15-16,-12-62 24 0,0 0-24 0,9 66 24 15,-5-2-24-15,-4-64 41 0,0 0-41 0,0 73 41 16,-4 11-41-16,4-84 42 0,0 0-42 0,-9 90 43 16,-5 16-43-16,14-106 39 0,0 0-39 0,-17 112 40 0,-5 10-40 15,22-122 40-15,0 0-40 0,-24 124 40 0,-3 3-40 16,27-127 46-16,0 0-46 0,-23 136 46 0,4 17-46 15,19-153 53-15,0 0-53 0,-18 166 54 0,1 3-54 16,17-169 48-16,0 0-48 0,-13 173 49 0,6-3-49 16,7-170 48-16,0 0-48 0,0 166 49 0,0 4-49 15,0-170 42-15,0 0-42 0,4 169 42 0,3 3-42 0,-7-172 34 16,0 0-34-16,10 169 35 0,1-10-35 16,-11-159 30-16,0 0-30 0,14 142 30 0,6-15-30 0,-20-127 25 15,0 0-25-15,17 124 25 0,-3 1-25 0,-14-125 21 16,0 0-21-16,16 117 22 0,2-20-22 0,-18-97 17 15,0 0-17-15,14 89 18 0,-7-11-18 0,-7-78 14 0,0 0-14 16,5 72 15-16,-1-15-15 0,-4-57 2 0,0 0-2 16,3 45 3-16,-8-10-3 0,2-2-1065 0</inkml:trace>
  <inkml:trace contextRef="#ctx0" brushRef="#br0" timeOffset="35">24509 6436 897 0,'0'0'0'0,"0"0"0"16,20-16 0-16,-20 16 47 0,0 0-47 0,31-13 47 15,24-7-47-15,-55 20 99 0,0 0-99 0,62-20 99 16,-2 4-99-16,-60 16 67 0,0 0-67 0,49-12 68 16,-17 3-68-16,-32 9 37 0,0 0-37 0,25-3 37 15,-4-1-37-15,-21 4 20 0,0 0-20 0,16 0 20 16,-6 4-20-16,1-1-1019 0</inkml:trace>
  <inkml:trace contextRef="#ctx0" brushRef="#br0" timeOffset="36">24709 6464 1054 0,'0'0'0'0,"1"8"0"0,5 25 0 16,-6-33 19-16,0 0-19 0,7 43 19 0,-6-1-19 0,-1-42 36 15,0 0-36-15,2 40 37 0,2-11-37 0,-4-29 26 16,0 0-26-16,7 31 26 0,2-6-26 0,-9-25 12 16,0 0-12-16,10 27 12 0,-1 1-12 0,0 1-871 15</inkml:trace>
  <inkml:trace contextRef="#ctx0" brushRef="#br0" timeOffset="37">24610 6900 1076 0,'0'0'0'0,"0"0"0"16,12 5 0-16,-12-5 7 0,0 0-7 16,12 3 8-16,3-3-8 0,-15 0 15 0,0 0-15 0,24-12 15 15,17-8-15-15,-41 20 22 0,0 0-22 0,35-25 23 16,-8 5-23-16,-27 20 25 0,0 0-25 0,28-20 26 16,11-4-26-16,-1 0-853 0</inkml:trace>
  <inkml:trace contextRef="#ctx0" brushRef="#br0" timeOffset="38">24961 6657 1211 0,'0'0'0'0,"2"13"0"0,-1 7 0 16,-1-20 28-16,0 0-28 0,2 21 29 0,0-9-29 16,-2-12 83-16,0 0-83 0,3 12 84 0,1 0-84 15,-4-12 73-15,0 0-73 0,5 13 73 0,-3-3-73 16,-2-10 42-16,0 0-42 0,2 9 42 0,-2-9-42 15,0 0 30-15,0 0-30 0,0 0 31 0,7-7-31 0,-7 7 24 16,0 0-24-16,7-14 25 0,5-9-25 0,-12 23 21 16,0 0-21-16,18-20 21 0,-2-5-21 0,-16 25 15 15,0 0-15-15,12-17 15 0,-5 5-15 0,-7 12 13 0,0 0-13 16,11-7 13-16,12 7-13 0,-23 0 9 0,0 0-9 16,26 3 10-16,1 10-10 0,-27-13 7 0,0 0-7 15,24 13 8-15,-10 0-8 0,-14-13 1 0,0 0-1 16,13 13 2-16,-4 5-2 0,-9-18 0 0,0 0 0 15,5 19 0-15,-5-2 0 0,0-1-1373 0</inkml:trace>
  <inkml:trace contextRef="#ctx0" brushRef="#br0" timeOffset="39">25326 6178 1199 0,'0'0'0'0,"0"7"0"0,-2 9 0 15,2-16 23-15,0 0-23 0,-5 20 23 0,-6 5-23 16,11-25 33-16,0 0-33 0,-10 32 33 0,1 12-33 16,9-44 51-16,0 0-51 0,-2 57 51 0,4 16-51 15,-2-73 41-15,0 0-41 0,7 74 42 0,4-12-42 16,-11-62 33-16,0 0-33 0,12 47 34 0,0-16-34 15,-12-31 33-15,0 0-33 0,11 17 33 0,-4-6-33 16,-7-11 27-16,0 0-27 0,7 5 28 0,-7-5-28 0,0 0 13 16,0 0-13-16,16-5 13 0,7-11-13 0,-23 16 6 15,0 0-6-15,23-31 6 0,-4-10-6 0,-19 41 3 16,0 0-3-16,14-49 4 0,-5-8-4 0,-9 57 1 0,0 0-1 16,9-48 2-16,-2 20-2 0,-7 28 1 0,0 0-1 15,9 0 1-15,8 21-1 0,-17-21 0 0,0 0 0 16,20 32 1-16,-4 12-1 0,-16-44 0 15,0 0 0-15,14 40 1 0,0-4-1 0,-14-36 0 0,0 0 0 16,14 28 0-16,0-11 0 0,-14-17-3 0,0 0 3 0,12 9-3 16,-5-3 3-16,-7-6-22 0,0 0 22 0,0 0-21 15,13 0 21-15,-1 0-1206 0</inkml:trace>
  <inkml:trace contextRef="#ctx0" brushRef="#br0" timeOffset="40">25686 6358 763 0,'0'0'0'0,"0"0"0"15,0 21 0-15,0-21 0 0,0 0 0 0,-2 26 0 16,-5 17 0-16,7-43-1 0,0 0 1 0,-5 45-1 16,3-2 1-16,2-43 11 0,0 0-11 0,2 30 11 0,1-8-11 15,-3-22 34-15,0 0-34 0,4 14 35 0,-1-7-35 16,-3-7 43-16,0 0-43 0,0 0 44 0,0 0-44 16,0 0 37-16,0 0-37 0,7-9 38 0,7-18-38 15,-14 27 22-15,0 0-22 0,16-44 22 0,-3-6-22 16,-13 50 14-16,0 0-14 0,8-40 15 0,-4 16-15 15,-4 24 15-15,0 0-15 0,2-15 16 0,-2 15-16 16,0 0 17-16,0 0-17 0,9 7 17 0,1 31-17 16,-10-38 24-16,0 0-24 0,12 43 24 0,1-5-24 0,-13-38 27 15,0 0-27-15,9 31 28 0,-2-10-28 0,-7-21 30 16,0 0-30-16,7 12 30 0,0-5-30 0,0-4-927 16</inkml:trace>
  <inkml:trace contextRef="#ctx0" brushRef="#br0" timeOffset="41">25825 6097 1188 0,'0'0'0'16,"0"0"0"-16,0 0 0 0,0 0 5 0,0 0-5 0,4 7 5 15,-6 1-5-15,2-8 17 0,0 0-17 0,-2 16 18 16,4 8-18-16,-2-24 49 0,0 0-49 0,5 33 50 16,0 0-50-16,-5-33 57 0,0 0-57 0,6 36 57 15,-1 1-57-15,-5-37 54 0,0 0-54 0,4 39 54 16,-8 18-54-16,4-57 46 0,0 0-46 0,-4 56 46 15,-1-8-46-15,5-48 37 0,0 0-37 0,-5 35 38 16,3-19-38-16,2-16 21 0,0 0-21 0,2-14 22 16,5-37-22-16,-7 51 11 0,0 0-11 0,5-58 11 0,-3-3-11 15,-2 61 5-15,0 0-5 0,0-59 5 0,4 2-5 16,-4 57 2-16,0 0-2 0,0-60 2 0,-4-22-2 16,4 82 0-16,0 0 0 0,-2-67 1 0,2 25-1 15,0 42 1-15,0 0-1 0,2-21 1 0,2 9-1 16,-4 12 2-16,0 0-2 0,0 0 3 0,14 25-3 15,-14-25 3-15,0 0-3 0,12 32 4 0,4 13-4 0,-16-45 4 16,0 0-4-16,19 49 5 0,4-1-5 16,-23-48 5-16,0 0-5 0,21 44 5 0,-6-8-5 0,-15-36 3 15,0 0-3-15,10 36 4 0,-1 1-4 16,-9-37 1-16,0 0-1 0,5 33 1 0,-1-13-1 0,-1 1-1323 16</inkml:trace>
  <inkml:trace contextRef="#ctx0" brushRef="#br0" timeOffset="42">25912 6206 1233 0,'0'0'0'16,"-2"7"0"-16,-2 7 0 0,4-14 22 0,0 0-22 0,-2 15 23 15,2-8-23-15,0-7 42 0,0 0-42 0,0 0 42 16,0 0-42-16,0 0 22 0,0 0-22 0,9 2 22 16,2-2-22-16,-11 0 6 0,0 0-6 0,18-5 6 15,8-8-6-15,2 1-1004 0</inkml:trace>
  <inkml:trace contextRef="#ctx0" brushRef="#br0" timeOffset="43">26060 6012 1356 0,'0'0'0'0,"0"0"0"16,0 0 0-16,0 0 11 0,0 0-11 0,3 19 11 0,-1 10-11 15,-2-29 14-15,0 0-14 0,0 32 15 0,0-3-15 16,0-29 76-16,0 0-76 0,2 24 76 0,3-8-76 15,-5-16 64-15,0 0-64 0,7 12 64 0,4 3-64 16,-11-15 50-16,0 0-50 0,12 13 50 0,0 0-50 0,-12-13 42 16,0 0-42-16,9 16 42 0,-4 8-42 0,-5-24 31 15,0 0-31-15,4 24 31 0,-4-8-31 0,0-16 18 16,0 0-18-16,0 12 18 0,0-3-18 16,0-9 10-16,0 0-10 0,0 7 11 0,0-7-11 0,0 0 6 0,0 0-6 15,-2 8 7-15,2-8-7 0,0 0 2 16,0 0-2-16,-7-3 2 0,7 3-2 0,0 0-1446 15</inkml:trace>
  <inkml:trace contextRef="#ctx0" brushRef="#br0" timeOffset="44">26143 6033 1099 0,'0'0'0'0,"0"0"0"15,7 7 0-15,-7-7 13 0,0 0-13 0,10 20 13 16,10 25-13-16,-20-45 27 0,0 0-27 0,21 52 27 15,-5-12-27-15,-16-40 42 0,0 0-42 0,9 33 43 16,-6-9-43-16,-3-24 27 0,0 0-27 0,2 19 27 16,1 2-27-16,-3-21 18 0,0 0-18 0,2 21 18 15,-4-6-18-15,2-15 11 0,0 0-11 0,-1 9 12 0,1-9-12 16,0 0 4-16,0 0-4 0,0 0 5 0,0-12-5 16,0 12 0-16,0 0 0 0,1-21 1 0,1-19-1 15,-2 40-1-15,0 0 1 0,0-48 0 0,-2-13 0 16,2 61-2-16,0 0 2 0,-1-69-2 0,1-7 2 15,0 76-4-15,0 0 4 0,1-66-4 0,3 21 4 16,-4 45-1-16,0 0 1 0,2-31 0 0,-2 10 0 16,0 21 3-16,0 0-3 0,0-12 3 0,1 4-3 15,-1 8 17-15,0 0-17 0,0 0 18 0,0 0-18 0,0 0 35 16,0 0-35-16,13 0 36 0,-1 8-36 0,-12-8 41 16,0 0-41-16,14 21 41 0,-5 8-41 15,-9-29 45-15,0 0-45 0,0 38 46 0,-9 13-46 0,9-51 34 0,0 0-34 16,-14 45 34-16,-4-6-34 0,18-39 27 0,0 0-27 15,-14 25 28-15,11-13-28 0,-1-4-1276 0</inkml:trace>
  <inkml:trace contextRef="#ctx0" brushRef="#br0" timeOffset="45">26714 7057 1020 0,'0'0'0'0,"0"0"0"15,20 12 0-15,-20-12 55 0,0 0-55 0,24 6 55 16,15-10-55-16,-39 4 128 0,0 0-128 0,49-9 128 15,10-4-128-15,-59 13 102 0,0 0-102 0,61-16 103 16,-4-5-103-16,-57 21 51 0,0 0-51 0,49-19 51 16,-8 2-51-16,-41 17 29 0,0 0-29 0,26-14 30 15,-10 9-30-15,-16 5 11 0,0 0-11 0,9-4 12 16,-9 4-12-16,0 0 4 0,0 0-4 0,0 0 4 16,7-5-4-16,0 2-1278 0</inkml:trace>
  <inkml:trace contextRef="#ctx0" brushRef="#br0" timeOffset="46">26973 7035 1054 0,'0'0'0'0,"4"12"0"0,3 16 0 15,-7-28 5-15,0 0-5 0,7 31 6 0,0-4-6 0,-7-27 9 16,0 0-9-16,9 30 9 0,1 1-9 0,-10-31 24 16,0 0-24-16,9 33 25 0,-3-5-25 0,-6-28 18 0,0 0-18 15,3 29 18-15,-3 2-18 0,0-31 17 16,0 0-17-16,-2 26 17 0,-3-10-17 0,0-1-842 0</inkml:trace>
  <inkml:trace contextRef="#ctx0" brushRef="#br0" timeOffset="47">26910 7422 1087 0,'0'0'0'0,"0"0"0"16,10 7 0-16,-10-7 11 0,0 0-11 0,0 0 11 15,9 4-11-15,-9-4 29 0,0 0-29 0,13-7 30 16,18-9-30-16,-31 16 55 0,0 0-55 0,36-17 55 15,-8 5-55-15,-28 12 45 0,0 0-45 0,32-17 46 16,10-8-46-16,-42 25 43 0,0 0-43 0,37-19 44 16,-14 7-44-16,0 0-1032 0</inkml:trace>
  <inkml:trace contextRef="#ctx0" brushRef="#br0" timeOffset="48">27326 7277 1267 0,'0'0'0'0,"5"10"0"0,10 11 0 16,-15-21 43-16,0 0-43 0,12 19 44 0,-7-2-44 15,-5-17 83-15,0 0-83 0,4 13 83 0,-2-6-83 16,-2-7 65-16,0 0-65 0,3 8 65 0,-3-8-65 0,0 0 35 16,0 0-35-16,0 0 35 0,4-8-35 0,-4 8 23 15,0 0-23-15,7-20 24 0,5-16-24 0,-12 36 24 16,0 0-24-16,16-40 25 0,-4 13-25 0,-12 27 21 0,0 0-21 15,11-23 22-15,-2 8-22 0,-9 15 18 0,0 0-18 16,8-13 18-16,-2 7-18 0,-6 6 15 0,0 0-15 16,12-2 15-16,13 7-15 0,-25-5 16 0,0 0-16 15,28 9 17-15,-5 6-17 0,-23-15 18 0,0 0-18 16,16 24 19-16,-2 1-19 0,-14-25 18 0,0 0-18 16,12 27 18-16,-3-1-18 0,-9-26 16 0,0 0-16 0,7 16 16 15,0-13-16-15,0 1-1488 0</inkml:trace>
  <inkml:trace contextRef="#ctx0" brushRef="#br0" timeOffset="49">27910 7000 852 0,'0'0'0'0,"2"17"0"16,-2 23 0-16,0-40 1 0,0 0-1 0,5 40 2 15,6-2-2-15,-11-38 2 0,0 0-2 0,14 36 3 16,3 4-3-16,-17-40 29 0,0 0-29 0,15 45 30 16,-10 11-30-16,-5-56 33 0,0 0-33 0,2 50 33 15,-4-7-33-15,2-43 32 0,0 0-32 0,-5 28 32 16,-1-13-32-16,1 3-727 0</inkml:trace>
  <inkml:trace contextRef="#ctx0" brushRef="#br0" timeOffset="50">27922 7014 987 0,'0'0'0'0,"0"0"0"0,11 3 0 16,-11-3 11-16,0 0-11 0,9-3 11 0,-2-2-11 15,-7 5 24-15,0 0-24 0,7-9 25 0,2 6-25 16,-9 3 81-16,0 0-81 0,17-4 82 0,13 8-82 16,-30-4 78-16,0 0-78 0,29 12 79 0,-10 12-79 0,-19-24 68 15,0 0-68-15,3 29 68 0,-17 6-68 0,14-35 49 16,0 0-49-16,-26 33 49 0,-11-9-49 0,0 0-1149 15</inkml:trace>
  <inkml:trace contextRef="#ctx0" brushRef="#br0" timeOffset="51">28931 6779 1031 0,'0'0'0'0,"0"0"0"0,0 0 0 16,0 0 36-16,0 0-36 0,0 0 36 0,0 0-36 0,0 0 72 15,0 0-72-15,0 0 72 0,-19 3-72 0,19-3 70 16,0 0-70-16,-7-3 71 0,0-1-71 0,7 4 45 16,0 0-45-16,0 0 46 0,-11-7-46 0,11 7 29 0,0 0-29 15,0 0 30-15,-14-5-30 0,14 5 21 16,0 0-21-16,-9-3 22 0,9 3-22 0,0 0 19 0,0 0-19 16,-9-4 19-16,9 4-19 0,0 0 15 0,0 0-15 15,-7 2 16-15,7-2-16 0,0 0 13 0,0 0-13 16,0 0 14-16,-7 8-14 0,7-8 10 0,0 0-10 0,0 0 10 15,-3 13-10-15,3-13 9 0,0 0-9 0,-2 13 9 16,0 6-9-16,2-19 6 0,0 0-6 0,0 33 6 16,4 16-6-16,-4-49 3 0,0 0-3 0,5 52 4 15,2-12-4-15,-7-40 2 0,0 0-2 0,7 32 2 16,-1-4-2-16,-6-28 1 0,0 0-1 0,3 24 1 16,-1-3-1-16,-2-21 0 0,0 0 0 0,3 16 1 15,4-2-1-15,-7-14 0 0,0 0 0 0,7 12 0 16,1-9 0-16,-8-3 0 0,0 0 0 0,7 4 0 15,0-4 0-15,-7 0 0 0,0 0 0 0,0 0 0 16,10 5 0-16,-10-5 0 0,0 0 0 0,7 0 0 0,2 0 0 16,-9 0 0-16,0 0 0 0,9 0 0 0,-9 0 0 15,0 0 0-15,0 0 0 0,7 0 0 0,-7 0 0 16,0 0 0-16,0 0 0 0,0 0 0 0,7 0 0 16,0 0-1246-16</inkml:trace>
  <inkml:trace contextRef="#ctx0" brushRef="#br0" timeOffset="52">29064 7014 807 0,'0'0'0'0,"0"0"0"0,0 0 0 15,0 0 1-15,0 0-1 0,0 0 2 0,0 0-2 16,0 0 24-16,0 0-24 0,0 0 25 0,0 0-25 16,0 0 34-16,0 0-34 0,28-5 35 0,2-19-35 15,-30 24 34-15,0 0-34 0,39-37 35 0,10-10-35 16,-49 47 40-16,0 0-40 0,58-50 40 0,13-7-40 15,-71 57 43-15,0 0-43 0,90-55 44 0,23-6-44 0,-113 61 49 16,0 0-49-16,127-69 50 0,7-14-50 0,-134 83 46 16,0 0-46-16,139-74 46 0,-5 6-46 0,-134 68 40 15,0 0-40-15,131-50 41 0,-10 10-41 0,-121 40 31 16,0 0-31-16,104-28 31 0,-26 4-31 0,-78 24 14 16,0 0-14-16,53-15 15 0,-23 9-15 0,-30 6 7 0,0 0-7 15,7-3 7-15,-21 3-7 0,0 0-1096 0</inkml:trace>
  <inkml:trace contextRef="#ctx0" brushRef="#br0" timeOffset="53">29042 6966 606 0,'0'0'0'15,"0"0"0"-15,7 0 0 0,-7 0 9 0,0 0-9 16,13 0 9-16,12 0-9 0,-25 0 8 0,0 0-8 0,42 3 8 16,23 9-8-16,-65-12 7 0,0 0-7 0,76 12 7 15,9-3-7-15,-85-9 80 0,0 0-80 0,102 10 80 16,21 1-80-16,-123-11 113 0,0 0-113 0,145 10 114 16,19-1-114-16,-164-9 108 0,0 0-108 0,191 7 109 15,19-2-109-15,-210-5 82 0,0 0-82 0,211 5 82 16,-8 2-82-16,-203-7 60 0,0 0-60 0,178 12 60 15,-30 0-60-15,-148-12 46 0,0 0-46 0,101 12 47 16,-43-7-47-16,-58-5 36 0,0 0-36 0,35 7 36 16,-21 9-36-16,1-4-1221 0</inkml:trace>
  <inkml:trace contextRef="#ctx0" brushRef="#br0" timeOffset="54">29057 7133 729 0,'0'0'0'0,"0"0"0"16,0 0 0-16,0 0 13 0,0 0-13 0,8 2 13 16,3 2-13-16,-11-4 29 0,0 0-29 0,30 8 29 15,25 15-29-15,-55-23 12 0,0 0-12 0,65 34 13 16,5 17-13-16,-70-51 66 0,0 0-66 0,89 58 66 15,22 10-66-15,-111-68 70 0,0 0-70 0,121 69 70 16,14 7-70-16,-135-76 107 0,0 0-107 0,149 97 107 16,17 24-107-16,-166-121 84 0,0 0-84 0,171 116 84 15,-5-22-84-15,-166-94 61 0,0 0-61 0,147 83 62 0,-26-9-62 16,-121-74 45-16,0 0-45 0,110 61 45 0,-10-16-45 16,-100-45 41-16,0 0-41 0,80 31 41 0,-29-17-41 15,-51-14 16-15,0 0-16 0,40-7 17 0,-3-24-17 16,-37 31 7-16,0 0-7 0,21-38 7 0,-26-2-7 15,0-2-1316-15</inkml:trace>
  <inkml:trace contextRef="#ctx0" brushRef="#br0" timeOffset="55">28917 6884 527 0,'0'0'0'0,"0"0"0"16,7-24 0-16,-7 24 53 0,0 0-53 0,13-31 54 15,8-7-54-15,-21 38 125 0,0 0-125 0,33-44 125 16,22-1-125-16,-55 45 102 0,0 0-102 0,72-65 103 0,18-18-103 16,-90 83 94-16,0 0-94 0,110-89 95 0,22-6-95 15,-132 95 24-15,0 0-24 0,146-109 25 0,8-15-25 16,-154 124 43-16,0 0-43 0,148-113 43 0,2 28-43 15,-150 85 43-15,0 0-43 0,125-62 44 0,-35 22-44 16,-90 40 32-16,0 0-32 0,65-31 33 0,-19 10-33 16,0 0-1114-16</inkml:trace>
  <inkml:trace contextRef="#ctx0" brushRef="#br0" timeOffset="56">30155 5716 729 0,'0'0'0'15,"0"0"0"-15,0 0 0 0,0 0 28 0,0 0-28 16,22 9 28-16,-14-6-28 0,-8-3 91 0,0 0-91 0,11 9 92 16,0-6-92-16,-11-3 94 0,0 0-94 0,19 9 95 15,13-4-95-15,-32-5 61 0,0 0-61 0,46 7 62 16,21-4-62-16,-67-3 32 0,0 0-32 0,74 0 32 15,0 0-32-15,-74 0 30 0,0 0-30 0,58 4 31 16,-21 1-31-16,-37-5 32 0,0 0-32 0,19 12 33 16,-13 9-33-16,-6-21 40 0,0 0-40 0,-14 28 41 15,-23 8-41-15,37-36 41 0,0 0-41 0,-50 40 42 16,-12 10-42-16,62-50 38 0,0 0-38 0,-54 49 39 16,22-6-39-16,32-43 20 0,0 0-20 0,-18 27 20 15,11-14-20-15,0-1-1254 0</inkml:trace>
  <inkml:trace contextRef="#ctx0" brushRef="#br0" timeOffset="57">30471 6104 1188 0,'0'0'0'16,"0"0"0"-16,14 0 0 0,-14 0 0 0,0 0 0 15,16 0 0-15,9 0 0 0,-25 0 20 0,0 0-20 16,30 0 20-16,-2 1-20 0,-28-1 39 0,0 0-39 16,32 4 39-16,0 3-39 0,-32-7 58 0,0 0-58 0,30 5 59 15,-4-2-59-15,-26-3 59 0,0 0-59 0,26 9 60 16,3 3-60-16,-29-12 48 0,0 0-48 0,23 19 49 15,-9 5-49-15,-14-24 42 0,0 0-42 0,0 33 42 16,-14 4-42-16,14-37 34 0,0 0-34 0,-27 41 34 16,-8 3-34-16,35-44 22 0,0 0-22 0,-41 44 23 15,-5 5-23-15,46-49 13 0,0 0-13 0,-38 40 14 16,15-19-14-16,2-2-1338 0</inkml:trace>
  <inkml:trace contextRef="#ctx0" brushRef="#br0" timeOffset="58">31078 7049 673 0,'0'0'0'0,"0"0"0"16,18 10 0-16,-18-10 42 0,0 0-42 0,15 7 43 15,0 0-43-15,-15-7 86 0,0 0-86 0,19 8 87 16,9 5-87-16,-28-13 96 0,0 0-96 0,41 12 97 16,19-4-97-16,-60-8 78 0,0 0-78 0,63 12 79 15,-6 1-79-15,-57-13 37 0,0 0-37 0,47 15 38 16,-15 2-38-16,-32-17 34 0,0 0-34 0,7 23 35 16,-25 3-35-16,18-26 32 0,0 0-32 0,-44 33 33 15,-28 7-33-15,72-40 28 0,0 0-28 0,-83 43 29 16,4-2-29-16,79-41 24 0,0 0-24 0,-73 40 25 15,14-10-25-15,-3 1-1137 0</inkml:trace>
  <inkml:trace contextRef="#ctx0" brushRef="#br0" timeOffset="59">31000 7967 998 0,'0'0'0'0,"0"0"0"16,-14 4 0-16,14-4 40 0,0 0-40 0,-12 5 40 16,1 2-40-16,11-7 74 0,0 0-74 0,-3 9 74 15,6 1-74-15,-3-10 59 0,0 0-59 0,11 12 60 16,7 2-60-16,-18-14 35 0,0 0-35 0,28 19 36 15,14 2-36-15,-42-21 34 0,0 0-34 0,42 24 34 0,-8-5-34 16,-34-19 38-16,0 0-38 0,28 23 39 0,-1 11-39 16,-27-34 30-16,0 0-30 0,10 38 31 0,-22 2-31 15,12-40 31-15,0 0-31 0,-37 40 31 0,-28 5-31 16,65-45 28-16,0 0-28 0,-87 43 29 0,-22-10-29 16,109-33 19-16,0 0-19 0,-115 33 20 0,4 7-20 15,111-40 5-15,0 0-5 0,-99 29 5 0,18-13-5 0,-2-1-1283 16</inkml:trace>
  <inkml:trace contextRef="#ctx0" brushRef="#br0" timeOffset="60">28810 5434 281 0,'0'0'0'0,"0"0"0"0,0 0 0 0,0 0 21 16,0 0-21-16,24 3 22 0,-10 10-22 0,-14-13 58 16,0 0-58-16,16 24 58 0,0 21-58 0,-16-45 66 15,0 0-66-15,16 60 67 0,0 16-67 0,-16-76 55 16,0 0-55-16,18 97 56 0,1 28-56 0,-19-125 38 16,0 0-38-16,21 132 38 0,2 8-38 0,-23-140 29 0,0 0-29 15,25 142 29-15,-2 15-29 0,-23-157 31 0,0 0-31 16,21 154 32-16,-2-5-32 0,1 0-601 0</inkml:trace>
  <inkml:trace contextRef="#ctx0" brushRef="#br0" timeOffset="61">28868 5946 147 0,'0'0'0'0,"0"0"0"0,5-22 0 15,-5 22 22-15,0 0-22 0,4-18 23 0,-3 6-23 16,-1 12 51-16,0 0-51 0,2-8 51 0,-2 8-51 15,0 0 34-15,0 0-34 0,9 0 35 0,-4 8-35 0,-5-8 38 16,0 0-38-16,9 37 38 0,7 32-38 16,-16-69 40-16,0 0-40 0,19 88 41 0,6 6-41 0,-25-94 33 15,0 0-33-15,25 109 34 0,-2 31-34 0,-23-140 42 16,0 0-42-16,19 154 43 0,0 15-43 0,-19-169 51 0,0 0-51 16,18 170 52-16,-4-13-52 0,0 3-522 0</inkml:trace>
  <inkml:trace contextRef="#ctx0" brushRef="#br0" timeOffset="62">28967 6270 460 0,'0'0'0'0,"0"0"0"16,0 0 0-16,0 0 18 0,0 0-18 0,8 8 19 16,-2 8-19-16,-6-16 41 0,0 0-41 0,5 33 41 0,0 31-41 15,-5-64 101-15,0 0-101 0,11 78 101 0,7 15-101 16,-18-93 77-16,0 0-77 0,22 113 78 0,5 20-78 16,-27-133 64-16,0 0-64 0,26 149 64 0,-1 15-64 15,-25-164 49-15,0 0-49 0,16 159 50 0,-13-17-50 16,-3-142 35-16,0 0-35 0,-3 134 35 0,-2-3-35 15,5-131 16-15,0 0-16 0,-9 109 16 0,-7-21-16 16,0-1-889-16</inkml:trace>
  <inkml:trace contextRef="#ctx0" brushRef="#br0" timeOffset="63">29092 7519 695 0,'0'0'0'16,"0"0"0"-16,-2-14 0 0,2 14 0 0,0 0 0 15,-2-12 0-15,6 4 0 0,-4 8 0 0,0 0 0 16,0 0 0-16,9-11 0 0,-9 11 0 0,0 0 0 0,0 0 1 16,16 11-1-16,-16-11 0 0,0 0 0 0,12 29 1 15,2 25-1-15,-14-54 5 0,0 0-5 0,11 76 5 16,-11 28-5-16,0-104 11 0,0 0-11 0,-7 105 11 16,-4-18-11-16,11-87 16 0,0 0-16 0,-11 88 17 15,4 4-17-15,7-92 22 0,0 0-22 0,-3 76 23 16,-1-14-23-16,4-62 26 0,0 0-26 0,-3 45 27 15,1-19-27-15,2-26 24 0,0 0-24 0,0 0 24 16,3-12-24-16,-3 12 15 0,0 0-15 0,0-43 15 16,-1-32-15-16,1 75 9 0,0 0-9 0,-4-83 10 15,2-3-10-15,2 86 9 0,0 0-9 0,2-90 10 0,0-5-10 16,-2 95 10-16,0 0-10 0,5-85 11 0,4 28-11 16,-9 57 26-16,0 0-26 0,7-35 27 0,-2 18-27 15,-5 17 39-15,0 0-39 0,11 2 40 0,7 23-40 16,-18-25 30-16,0 0-30 0,19 45 31 0,-1 18-31 15,-18-63 24-15,0 0-24 0,12 79 24 0,-3 3-24 16,-9-82 27-16,0 0-27 0,3 95 28 0,-4 21-28 16,1-116 26-16,0 0-26 0,-7 111 26 0,-6-13-26 0,13-98 25 15,0 0-25-15,-10 89 26 0,4-5-26 0,6-84 16 16,0 0-16-16,-3 78 17 0,-1-10-17 0,1-3-1012 16</inkml:trace>
  <inkml:trace contextRef="#ctx0" brushRef="#br0" timeOffset="64">28425 7478 886 0,'0'0'0'0,"0"0"0"0,0 0 0 15,0 0 52-15,0 0-52 0,7 21 53 0,-2 6-53 16,-5-27 94-16,0 0-94 0,4 33 95 0,1-2-95 16,-5-31 87-16,0 0-87 0,4 24 88 0,-2 1-88 15,-2-25 61-15,0 0-61 0,1 24 61 0,1-7-61 16,-2-17 36-16,0 0-36 0,2 16 37 0,-2-8-37 0,0-8 31 15,0 0-31-15,0 7 31 0,0-7-31 0,0 0 32 16,0 0-32-16,0 0 33 0,-2-7-33 0,2 7 29 16,0 0-29-16,-5-12 30 0,-4-8-30 0,9 20 30 0,0 0-30 15,-5-30 30-15,3 2-30 0,2 28 31 16,0 0-31-16,0-32 31 0,2 0-31 0,-2 32 26 0,0 0-26 16,3-39 26-16,-1-3-26 0,-2 42 22 0,0 0-22 15,7-43 23-15,4 5-23 0,-11 38 20 0,0 0-20 16,15-37 20-16,5 1-20 0,-20 36 16 0,0 0-16 15,21-31 17-15,0 10-17 0,-21 21 14 0,0 0-14 16,30-19 14-16,14 4-14 0,-44 15 14 0,0 0-14 0,41-11 14 16,-13 8-14-16,-28 3 12 0,0 0-12 0,27 0 13 15,-3 8-13-15,-24-8 6 0,0 0-6 0,25 12 6 16,-7 6-6-16,-18-18 0 0,0 0 0 0,8 24 1 16,-11 11-1-16,-1-3-1532 0</inkml:trace>
  <inkml:trace contextRef="#ctx0" brushRef="#br0" timeOffset="65">28543 7499 1155 0,'0'0'0'0,"0"0"0"0,11 0 0 15,-11 0 23-15,0 0-23 0,7-2 24 0,-7 2-24 16,0 0 21-16,0 0-21 0,23-12 22 0,17-2-22 16,-40 14 3-16,0 0-3 0,39-14 4 0,-18 11-4 15,-21 3 0-15,0 0 0 0,16-7 1 0,-3 1-1 16,1-2-880-16</inkml:trace>
  <inkml:trace contextRef="#ctx0" brushRef="#br0" timeOffset="66">4561 11493 886 0,'0'0'0'16,"0"0"0"-16,0 0 0 0,0 0 94 0,0 0-94 0,-8 27 95 16,2-16-95-16,6-11 165 0,0 0-165 0,-7 19 165 15,-7 21-165-15,14-40 113 0,0 0-113 0,-19 53 113 16,-2 27-113-16,21-80 69 0,0 0-69 0,-15 85 69 16,10-9-69-16,5-76 40 0,0 0-40 0,9 69 40 0,7-14-40 15,-16-55 27-15,0 0-27 0,25 47 27 16,-3-9-27-16,-22-38 17 0,0 0-17 0,23 38 18 0,0-1-18 15,-23-37 12-15,0 0-12 0,20 17 12 0,6-28-12 16,4 1-1412-16</inkml:trace>
  <inkml:trace contextRef="#ctx0" brushRef="#br0" timeOffset="67">4602 11181 1054 0,'0'0'0'16,"0"0"0"-16,0-9 0 0,0 9 43 16,0 0-43-16,2-6 44 0,1-3-44 0,-3 9 27 0,0 0-27 15,9-2 27-15,5 4-27 0,-14-2 1 0,0 0-1 16,21 5 1-16,11 5-1 0,-4 1-838 0</inkml:trace>
  <inkml:trace contextRef="#ctx0" brushRef="#br0" timeOffset="68">5285 11839 919 0,'0'0'0'0,"8"7"0"0,15 15 0 0,-23-22 6 15,0 0-6-15,32 16 6 0,3-11-6 0,-35-5 16 0,0 0-16 16,36 3 17-16,-5-3-17 0,-31 0 11 0,0 0-11 16,29 6 11-16,-10 1-11 0,-19-7 3 0,0 0-3 15,12 8 3-15,1 4-3 0,1 0-684 0</inkml:trace>
  <inkml:trace contextRef="#ctx0" brushRef="#br0" timeOffset="69">5308 12081 931 0,'0'0'0'0,"5"5"0"16,11 0 0-16,-16-5 6 0,0 0-6 0,23 7 7 15,8-12-7-15,-31 5-1 0,0 0 1 0,41-5 0 16,1 0 0-16,6 0-648 0</inkml:trace>
  <inkml:trace contextRef="#ctx0" brushRef="#br0" timeOffset="70">6364 11707 841 0,'0'0'0'0,"0"0"0"16,18-21 0-16,-18 21-15 0,0 0 15 0,19-12-14 15,2 2 14-15,-21 10 25 0,0 0-25 0,23-2 26 16,4-1-26-16,-27 3 70 0,0 0-70 0,19 5 71 16,-1 11-71-16,-18-16 87 0,0 0-87 0,9 31 87 15,-9 19-87-15,0-50 69 0,0 0-69 0,-6 59 69 16,-6-6-69-16,12-53 44 0,0 0-44 0,-11 47 44 15,3-14-44-15,8-33 27 0,0 0-27 0,-4 17 27 0,-1-5-27 16,5-12 1-16,0 0-1 0,0 11 2 0,0-1-2 16,0-10-4-16,0 0 4 0,9 11-4 0,1-5 4 15,-10-6-25-15,0 0 25 0,21 7-24 0,2 6 24 16,-23-13-38-16,0 0 38 0,23 13-38 0,5-1 38 16,-28-12-23-16,0 0 23 0,27 13-22 0,-10 0 22 15,-17-13-12-15,0 0 12 0,9 23-12 0,-12 12 12 16,3-35-4-16,0 0 4 0,-16 38-3 0,-14-2 3 15,30-36 0-15,0 0 0 0,-41 33 0 0,4-4 0 0,37-29 3 16,0 0-3-16,-31 26 4 0,4-8-4 0,27-18 17 16,0 0-17-16,-23 12 18 0,-3-5-18 0,26-7 15 0,0 0-15 15,-27 1 15-15,8-6-15 0,19 5 10 0,0 0-10 16,-14-15 11-16,10-20-11 0,1 0-949 0</inkml:trace>
  <inkml:trace contextRef="#ctx0" brushRef="#br0" timeOffset="71">6805 11771 975 0,'0'0'0'0,"11"2"0"16,10 5 0-16,-21-7-17 0,0 0 17 0,28-2-17 15,7-17 17-15,-35 19-10 0,0 0 10 0,43-28-9 16,10 8 9-16,-53 20 4 0,0 0-4 0,45-18 4 0,0 3-4 16,-45 15 31-16,0 0-31 0,37-14 32 0,-6 2-32 15,-31 12 82-15,0 0-82 0,27-9 82 0,-10 6-82 16,-17 3 80-16,0 0-80 0,9 0 81 0,-9 0-81 16,0 0 61-16,0 0-61 0,9 19 62 0,-12 22-62 15,3-41 54-15,0 0-54 0,-6 59 55 0,-6 7-55 16,12-66 44-16,0 0-44 0,-18 67 44 0,-5-6-44 0,23-61 41 15,0 0-41-15,-26 57 41 0,1-5-41 0,25-52 47 16,0 0-47-16,-21 54 47 0,10 8-47 0,11-62 34 16,0 0-34-16,-8 54 35 0,8-22-35 0,0 1-1353 0</inkml:trace>
  <inkml:trace contextRef="#ctx0" brushRef="#br0" timeOffset="72">7629 11851 830 0,'0'0'0'0,"7"17"0"0,0 14 0 0,-7-31 99 16,0 0-99-16,12 33 100 0,-3-3-100 0,-9-30 86 15,0 0-86-15,5 27 87 0,-5-1-87 0,0-26 73 16,0 0-73-16,0 23 74 0,4-4-74 0,-4-19 49 16,0 0-49-16,0 14 49 0,-5-6-49 0,5-8 41 0,0 0-41 15,0 7 42-15,0-7-42 0,0 0 40 0,0 0-40 16,0 0 40-16,5-17-40 0,-5 17 39 0,0 0-39 16,11-23 40-16,1-3-40 0,-12 26 34 0,0 0-34 15,12-24 34-15,4 5-34 0,-16 19 27 0,0 0-27 16,18-15 28-16,-4 8-28 0,-14 7 23 0,0 0-23 15,21 0 24-15,5 5-24 0,-26-5 18 0,0 0-18 0,32 9 18 16,0 1-18-16,-32-10 10 0,0 0-10 0,35 14 10 16,-7 3-10-16,-28-17 6 0,0 0-6 0,23 17 6 15,-10-6-6-15,-13-11 4 0,0 0-4 0,9 5 4 16,-9-5-4-16,0 0 2 0,0 0-2 0,0 0 3 16,10-5-3-16,-10 5 1 0,0 0-1 0,12-11 2 15,3-2-2-15,-15 13 0 0,0 0 0 0,17-23 0 16,6-3 0-16,-23 26 0 0,0 0 0 0,23-24 0 15,-4 7 0-15,-19 17-1 0,0 0 1 0,18-7 0 0,-6 12 0 16,-12-5-1-16,0 0 1 0,15 14 0 0,2 6 0 16,-17-20-1-16,0 0 1 0,9 26 0 0,-7 6 0 15,-2-32-1-15,0 0 1 0,-2 36 0 0,-7 5 0 16,9-41-1-16,0 0 1 0,-14 47 0 0,0 10 0 16,2-3-1394-16</inkml:trace>
  <inkml:trace contextRef="#ctx0" brushRef="#br0" timeOffset="73">9031 11506 1031 0,'0'0'0'0,"-3"7"0"15,-3 9 0-15,6-16 52 0,0 0-52 0,-12 29 53 16,-2 18-53-16,14-47 94 0,0 0-94 0,-18 66 95 15,-1 15-95-15,19-81 59 0,0 0-59 0,-16 82 60 16,0-11-60-16,16-71 44 0,0 0-44 0,-16 51 45 0,6-16-45 16,10-35 37-16,0 0-37 0,-9 28 37 0,0-7-37 15,9-21 23-15,0 0-23 0,-5 17 24 0,1-7-24 16,4-10 14-16,0 0-14 0,0 0 14 0,0 0-14 16,0 0 8-16,0 0-8 0,0 0 9 0,5-17-9 15,-5 17 5-15,0 0-5 0,6-28 5 0,3-3-5 16,-9 31 7-16,0 0-7 0,12-47 7 0,0-29-7 15,-12 76 10-15,0 0-10 0,14-85 10 0,9 1-10 16,-23 84 24-16,0 0-24 0,23-71 25 0,4 20-25 0,-27 51 35 16,0 0-35-16,26-41 35 0,-3 17-35 0,-23 24 36 15,0 0-36-15,23-7 37 0,0 14-37 0,-23-7 30 0,0 0-30 16,26 17 30-16,-6 12-30 0,-20-29 25 16,0 0-25-16,17 45 25 0,1 26-25 0,-18-71 19 0,0 0-19 15,11 78 20-15,-3 2-20 0,-8-80 17 0,0 0-17 16,9 73 18-16,-2-16-18 0,-7-57 14 0,0 0-14 15,6 45 15-15,-6-14-15 0,0-31 7 0,0 0-7 16,0 26 7-16,0-4-7 0,0-22 1 0,0 0-1 0,0 16 1 16,3-8-1-16,2 1-1563 0</inkml:trace>
  <inkml:trace contextRef="#ctx0" brushRef="#br0" timeOffset="74">9086 11872 1311 0,'0'0'0'0,"0"0"0"0,14 20 0 16,-14-20 0-16,0 0 0 0,14 7 1 0,7-14-1 15,-21 7-13-15,0 0 13 0,28-12-12 0,8 0 12 16,1-3-906-16</inkml:trace>
  <inkml:trace contextRef="#ctx0" brushRef="#br0" timeOffset="75">4665 13152 1076 0,'0'0'0'0,"0"0"0"16,6 23 0-16,-6-23 55 0,0 0-55 0,5 27 56 15,11 13-56-15,-16-40 114 0,0 0-114 0,19 44 114 16,3-5-114-16,-22-39 95 0,0 0-95 0,28 49 96 16,3 18-96-16,-31-67 54 0,0 0-54 0,32 75 55 15,-5-3-55-15,-27-72 28 0,0 0-28 0,26 70 29 16,-10-19-29-16,-16-51 25 0,0 0-25 0,16 42 26 16,-2-13-26-16,-14-29 11 0,0 0-11 0,11 18 11 15,4-10-11-15,-15-8 4 0,0 0-4 0,15-3 5 16,2-13-5-16,-17 16 2 0,0 0-2 0,18-27 3 0,1-10-3 15,-19 37 3-15,0 0-3 0,21-50 4 0,-5-17-4 16,-16 67 5-16,0 0-5 0,18-73 5 0,3 0-5 16,-21 73 9-16,0 0-9 0,23-64 9 0,-9 14-9 15,-14 50 16-15,0 0-16 0,13-38 17 0,-3 16-17 16,-10 22 18-16,0 0-18 0,4-14 18 0,-4 14-18 16,0 0 18-16,0 0-18 0,14 0 19 0,-5 10-19 0,-1-3-1440 15</inkml:trace>
  <inkml:trace contextRef="#ctx0" brushRef="#br0" timeOffset="76">5673 13533 975 0,'0'0'0'0,"0"0"0"0,8 10 0 16,-8-10 52-16,0 0-52 0,6 11 52 0,11 1-52 16,-17-12 78-16,0 0-78 0,20 14 79 0,6-2-79 15,-26-12 37-15,0 0-37 0,36 8 38 0,4-4-38 16,-40-4 45-16,0 0-45 0,41-2 45 0,-6-3-45 16,-35 5 14-16,0 0-14 0,32-3 15 0,-8 9-15 0,6 3-1013 15</inkml:trace>
  <inkml:trace contextRef="#ctx0" brushRef="#br0" timeOffset="77">5854 13754 875 0,'0'0'0'15,"7"7"0"-15,13 11 0 0,-20-18-7 0,0 0 7 16,26 14-7-16,2-4 7 0,2-1-586 0</inkml:trace>
  <inkml:trace contextRef="#ctx0" brushRef="#br0" timeOffset="78">6699 13161 964 0,'0'0'0'15,"4"5"0"-15,-1 14 0 0,-3-19-22 0,0 0 22 16,9 31-22-16,9 19 22 0,-18-50-34 0,0 0 34 16,14 54-34-16,4 0 34 0,-18-54 9 0,0 0-9 15,15 60 10-15,1 18-10 0,-16-78 60 0,0 0-60 0,11 75 60 16,1-3-60-16,-12-72 84 0,0 0-84 15,18 61 84-15,1-14-84 0,-1-6-810 0</inkml:trace>
  <inkml:trace contextRef="#ctx0" brushRef="#br0" timeOffset="79">7108 13533 1457 0,'0'0'0'0,"0"0"0"0,9 16 0 16,-9-16 49-16,0 0-49 0,9 6 49 0,-9-6-49 16,0 0 53-16,0 0-53 0,9 6 54 0,-9-6-54 15,0 0 0-15,0 0 0 0,0 5 1 0,9-9-1 16,-4 3-1188-16</inkml:trace>
  <inkml:trace contextRef="#ctx0" brushRef="#br0" timeOffset="80">7772 13041 1211 0,'0'0'0'15,"-7"7"0"-15,-4 9 0 0,11-16 34 0,0 0-34 0,-21 29 34 16,-7 15-34-16,28-44 52 0,0 0-52 0,-32 48 53 16,0 2-53-16,32-50 92 0,0 0-92 0,-26 54 92 15,6 0-92-15,20-54 69 0,0 0-69 0,-7 69 70 16,20 21-70-16,-13-90 57 0,0 0-57 0,23 85 58 15,5-11-58-15,-28-74 47 0,0 0-47 0,32 59 48 0,-3-21-48 16,-29-38 31-16,0 0-31 0,32 21 32 0,-4-14-32 16,-28-7 20-16,0 0-20 0,30-4 21 0,-5-8-21 15,-25 12 14-15,0 0-14 0,21-16 14 0,-8-8-14 16,-13 24 10-16,0 0-10 0,5-22 10 0,-14-1-10 16,9 23 7-16,0 0-7 0,-23-15 8 0,-9 3-8 15,32 12 5-15,0 0-5 0,-35-9 6 0,7 7-6 16,28 2 0-16,0 0 0 0,-25 4 1 0,9 4-1 0,-1 3-1512 15</inkml:trace>
  <inkml:trace contextRef="#ctx0" brushRef="#br0" timeOffset="81">8278 13145 763 0,'0'0'0'0,"0"7"0"16,5 11 0-16,-5-18 35 0,0 0-35 0,9 27 35 0,0 6-35 16,-9-33 41-16,0 0-41 0,19 36 41 0,11 1-41 15,-30-37 70-15,0 0-70 0,32 36 70 0,0 6-70 16,-32-42 74-16,0 0-74 0,32 50 74 0,-1 12-74 16,-31-62 42-16,0 0-42 0,27 62 42 0,-1-6-42 15,-26-56 59-15,0 0-59 0,20 38 60 0,-3-17-60 16,-17-21 65-16,0 0-65 0,18-6 65 0,-1-19-65 0,-17 25 56 15,0 0-56-15,18-47 57 0,-2-21-57 0,-16 68 50 16,0 0-50-16,16-71 50 0,3 9-50 0,-19 62 42 16,0 0-42-16,13-64 42 0,-5 2-42 0,-8 62 50 15,0 0-50-15,8-64 51 0,-1 1-51 0,-7 63 42 16,0 0-42-16,8-48 43 0,-2 20-43 0,-6 28 35 0,0 0-35 16,8-17 36-16,-2 12-36 0,-6 5 21 0,0 0-21 15,9 15 21-15,3 23-21 0,2 2-1539 0</inkml:trace>
  <inkml:trace contextRef="#ctx0" brushRef="#br0" timeOffset="82">27298 8087 662 0,'0'0'0'15,"0"0"0"-15,11 21 0 0,-11-21 51 0,0 0-51 16,12 27 52-16,9 22-52 0,-21-49 94 0,0 0-94 0,21 57 94 16,-1 5-94-16,-20-62 85 0,0 0-85 0,10 59 86 15,-6-10-86-15,-4-49 55 0,0 0-55 0,1 39 56 16,-1-6-56-16,0-33 34 0,0 0-34 15,2 24 34-15,0-11-34 0,-2-13 29 0,0 0-29 0,0 0 29 16,0 0-29-16,0 0 21 0,0 0-21 0,5-13 22 16,6-14-22-16,-11 27 21 0,0 0-21 0,14-37 21 15,2-11-21-15,-16 48 21 0,0 0-21 0,16-61 22 16,-2-3-22-16,-14 64 22 0,0 0-22 0,16-58 23 0,1 18-23 16,-17 40 25-16,0 0-25 0,16-28 26 0,-3 9-26 15,-13 19 25-15,0 0-25 0,23-5 26 0,15 5-26 16,-38 0 20-16,0 0-20 0,46 8 20 0,4 15-20 15,-50-23 19-15,0 0-19 0,45 33 19 0,-15 12-19 16,-30-45 13-16,0 0-13 0,16 52 14 0,-16 7-14 16,0-59 12-16,0 0-12 0,-10 58 12 0,-13-7-12 15,23-51 7-15,0 0-7 0,-23 52 8 0,5 3-8 16,1-3-1275-16</inkml:trace>
  <inkml:trace contextRef="#ctx0" brushRef="#br0" timeOffset="83">28016 8507 830 0,'0'0'0'0,"0"0"0"0,16 4 0 0,-16-4 16 15,0 0-16-15,10 2 17 0,-3 1-17 0,-7-3 6 16,0 0-6-16,7 0 7 0,4 4-7 0,-11-4 21 15,0 0-21-15,16 8 21 0,7 1-21 0,-23-9 34 0,0 0-34 16,21 19 34-16,-9 10-34 0,-12-29 36 0,0 0-36 16,4 37 37-16,-11 2-37 0,7-39 34 0,0 0-34 15,-13 33 35-15,-2-10-35 0,15-23 26 0,0 0-26 16,-16 14 26-16,7-11-26 0,9-3 9 0,0 0-9 0,0 0 9 16,-2-9-9-16,2 9 6 0,0 0-6 0,5-15 6 15,6-16-6-15,-11 31 3 0,0 0-3 0,14-33 3 16,4-3-3-16,-18 36 2 0,0 0-2 0,26-37 2 15,8 4-2-15,-34 33 3 0,0 0-3 0,35-31 4 16,-10 10-4-16,-25 21 7 0,0 0-7 0,16-17 8 16,-6 5-8-16,-10 12 12 0,0 0-12 0,7-12 12 15,-2 5-12-15,-5 7 27 0,0 0-27 0,0 0 28 16,-8 0-28-16,8 0 34 0,0 0-34 0,-16 12 34 16,-4 11-34-16,20-23 38 0,0 0-38 0,-14 29 38 0,9 7-38 15,5-36 40-15,0 0-40 0,7 37 40 0,16-1-40 16,-23-36 37-16,0 0-37 0,32 33 37 0,5-11-37 15,-37-22 19-15,0 0-19 0,40 11 20 0,6-10-20 16,-2 1-1184-16</inkml:trace>
  <inkml:trace contextRef="#ctx0" brushRef="#br0" timeOffset="84">4576 14680 1132 0,'0'0'0'0,"0"0"0"0,5 19 0 15,-5-19 75-15,0 0-75 0,9 21 76 0,5 5-76 16,-14-26 155-16,0 0-155 0,17 40 155 0,5 20-155 16,-22-60 98-16,0 0-98 0,19 65 98 15,4-1-98-15,-23-64 53 0,0 0-53 0,23 58 54 0,-2-4-54 16,-21-54 42-16,0 0-42 0,14 50 43 0,-5-3-43 15,-9-47 28-15,0 0-28 0,9 35 29 0,0-16-29 16,-9-19 18-16,0 0-18 0,10 0 19 0,-1-19-19 16,-9 19 9-16,0 0-9 0,9-33 10 0,3-12-10 0,-12 45 5 15,0 0-5-15,9-56 6 0,0-13-6 0,-9 69 3 16,0 0-3-16,10-80 3 0,12-4-3 0,-22 84 3 16,0 0-3-16,22-70 3 0,5 31-3 0,-27 39 5 0,0 0-5 15,32-23 6-15,-6 16-6 0,-26 7 9 0,0 0-9 16,25 11 9-16,5 13-9 0,-30-24 13 0,0 0-13 15,24 41 14-15,1 29-14 0,-25-70 17 0,0 0-17 16,23 72 17-16,-3-8-17 0,-20-64 15 0,0 0-15 0,17 63 16 16,-4 2-16-16,-13-65 8 0,0 0-8 0,10 61 9 15,-1-11-9-15,3-1-1632 0</inkml:trace>
  <inkml:trace contextRef="#ctx0" brushRef="#br0" timeOffset="85">5452 15262 1031 0,'0'0'0'0,"0"0"0"0,0-11 0 0,0 11 52 0,0 0-52 16,0-10 53-16,0 0-53 0,0 10 52 15,0 0-52-15,5-9 53 0,8 4-53 0,-13 5 77 0,0 0-77 16,17 2 77-16,6 6-77 0,-23-8 51 0,0 0-51 15,27 24 51-15,6 21-51 0,-33-45 34 0,0 0-34 16,34 59 35-16,-1 5-35 0,-33-64 28 0,0 0-28 0,23 57 28 16,-16-17-28-16,-7-40 8 0,0 0-8 0,-3 30 8 15,-6-8-8-15,9-22 1 0,0 0-1 0,-9 14 1 16,4-4-1-16,5-10 0 0,0 0 0 0,0 0 1 16,-5-17-1-16,5 17 0 0,0 0 0 0,5-26 0 15,18-10 0-15,-23 36 0 0,0 0 0 0,23-45 0 16,-2-16 0-16,-21 61 1 0,0 0-1 0,19-69 2 15,-1-5-2-15,-18 74 5 0,0 0-5 0,14-70 6 16,0 22-6-16,-14 48 17 0,0 0-17 0,9-35 17 16,-5 16-17-16,-4 19 29 0,0 0-29 0,0 0 30 15,0 0-30-15,0 0 42 0,0 0-42 0,0 18 42 0,-13 18-42 16,13-36 46-16,0 0-46 0,-10 54 47 0,6 16-47 16,4-70 41-16,0 0-41 0,5 71 41 0,20-15-41 15,-25-56 35-15,0 0-35 0,37 43 35 0,13-12-35 16,-50-31 33-16,0 0-33 0,49 16 33 0,-3-18-33 15,3 0-1548-15</inkml:trace>
  <inkml:trace contextRef="#ctx0" brushRef="#br0" timeOffset="86">6523 14872 1155 0,'0'0'0'0,"0"0"0"16,16 13 0-16,-16-13 57 0,0 0-57 0,28 6 57 16,18-7-57-16,-46 1 94 0,0 0-94 0,53-12 94 15,1-11-94-15,-54 23 64 0,0 0-64 0,46-21 64 0,-7 13-64 16,-39 8 5-16,0 0-5 0,25 10 6 0,-4 23-6 16,-3 0-1137-16</inkml:trace>
  <inkml:trace contextRef="#ctx0" brushRef="#br0" timeOffset="87">6608 15087 1065 0,'0'0'0'0,"8"5"0"0,15 6 0 0,-23-11 13 16,0 0-13-16,32 8 14 0,12-6-14 0,-44-2 0 16,0 0 0-16,46-3 1 0,3-4-1 0,-49 7-1 0,0 0 1 15,43-14-1-15,-4-12 1 0,1 0-759 0</inkml:trace>
  <inkml:trace contextRef="#ctx0" brushRef="#br0" timeOffset="88">7664 14666 1155 0,'0'0'0'0,"9"-1"0"0,14-6 0 15,-23 7-3-15,0 0 3 0,26-9-2 0,6 2 2 16,-32 7-5-16,0 0 5 0,28 2-5 0,2 7 5 15,-30-9 14-15,0 0-14 0,25 19 15 16,-4 14-15-16,-21-33 42 0,0 0-42 0,5 51 42 0,-10 27-42 16,5-78 47-16,0 0-47 0,-18 83 48 0,-8-12-48 0,26-71 37 15,0 0-37-15,-19 52 37 0,10-22-37 16,-4-1-1007-16</inkml:trace>
  <inkml:trace contextRef="#ctx0" brushRef="#br0" timeOffset="89">7800 15080 1076 0,'0'0'0'0,"5"9"0"0,16 10 0 0,-21-19 18 0,0 0-18 16,23 19 18-16,0-5-18 0,-23-14 38 0,0 0-38 15,27 15 39-15,-1 8-39 0,-26-23 45 0,0 0-45 16,14 26 45-16,-17 3-45 0,3-29 33 0,0 0-33 16,-18 30 34-16,-14 2-34 0,32-32 21 0,0 0-21 15,-33 28 22-15,3-12-22 0,30-16 21 0,0 0-21 0,-28 8 22 16,-8-6-22-16,36-2 1 0,0 0-1 0,-37-3 2 16,6-6-2-16,-5 0-1017 0</inkml:trace>
  <inkml:trace contextRef="#ctx0" brushRef="#br0" timeOffset="90">8387 15087 919 0,'0'0'0'0,"0"0"0"0,4 12 0 0,-4-12-62 16,0 0 62-16,2 11-62 0,-1-5 62 0,1 1-537 16</inkml:trace>
  <inkml:trace contextRef="#ctx0" brushRef="#br0" timeOffset="91">9031 14625 1267 0,'0'0'0'0,"0"0"0"0,9 16 0 15,-9-16-17-15,0 0 17 0,5 12-16 0,-3 0 16 16,-2-12-61-16,0 0 61 0,-7 26-61 0,-11 22 61 15,18-48 41-15,0 0-41 0,-24 59 41 0,-10 14-41 16,34-73 112-16,0 0-112 0,-32 67 113 0,9-18-113 16,23-49 105-16,0 0-105 0,-24 34 106 0,4-8-106 15,20-26 75-15,0 0-75 0,-9 21 75 0,4-4-75 0,5-17 39 16,0 0-39-16,9 14 39 0,5-3-39 0,-14-11 23 16,0 0-23-16,27 3 23 0,13-8-23 0,-40 5 10 15,0 0-10-15,42-9 10 0,3 0-10 0,-45 9 4 16,0 0-4-16,40-8 4 0,1-3-4 0,-41 11 2 15,0 0-2-15,35-8 2 0,7 3-2 0,-42 5 1 0,0 0-1 16,46-4 1-16,2 1-1 0,-48 3 0 0,0 0 0 16,42 0 1-16,-7 3-1 0,-35-3-1 0,0 0 1 15,22 4 0-15,-12-1 0 0,-10-3-6 0,0 0 6 16,0 0-5-16,0 0 5 0,0 0-1386 0</inkml:trace>
  <inkml:trace contextRef="#ctx0" brushRef="#br0" timeOffset="92">9015 14776 1267 0,'0'0'0'0,"0"0"0"16,7-7 0-16,-7 7 0 0,0 0 0 0,2-7 0 16,-2 7 0-16,0 0-6 0,0 0 6 0,0 0-5 15,9 15 5-15,-9-15 22 0,0 0-22 0,12 38 23 0,2 33-23 16,-14-71 53-16,0 0-53 0,18 76 53 0,0-12-53 15,-18-64 67-15,0 0-67 0,15 56 68 0,-2-13-68 16,-13-43 61-16,0 0-61 0,12 40 62 0,11 0-62 16,-3-1-1189-16</inkml:trace>
  <inkml:trace contextRef="#ctx0" brushRef="#br0" timeOffset="93">9719 14514 1491 0,'0'0'0'15,"0"0"0"-15,-5 16 0 0,5-16 22 0,0 0-22 16,-9 10 22-16,0-1-22 0,9-9 99 0,0 0-99 16,-9 22 100-16,-3 27-100 0,12-49 85 0,0 0-85 0,-11 67 85 15,3 22-85-15,8-89 51 0,0 0-51 0,0 93 51 16,0-7-51-16,0-86 42 0,0 0-42 0,8 71 42 15,5-15-42-15,-13-56 31 0,0 0-31 0,19 41 32 16,13-13-32-16,-32-28 5 0,0 0-5 0,32 17 6 16,-2-8-6-16,-30-9 0 0,0 0 0 0,31-2 0 15,1-8 0-15,-32 10-4 0,0 0 4 0,23-17-4 16,-9-4 4-16,-14 21-8 0,0 0 8 0,0-24-8 16,-14-6 8-16,14 30-10 0,0 0 10 0,-32-22-10 0,-26 11 10 15,58 11-9-15,0 0 9 0,-70 4-8 16,4 15 8-16,-4 0-1518 0</inkml:trace>
  <inkml:trace contextRef="#ctx0" brushRef="#br0" timeOffset="94">8368 15052 628 0,'0'0'0'0,"0"0"0"0,0 0 0 15,0 0 25-15,0 0-25 0,0 0 26 0,0 21-26 0,0-21 67 16,0 0-67-16,2 7 67 0,5 2-67 0,-7-9 74 15,0 0-74-15,9 8 74 0,-1-2-74 0,-8-6 74 16,0 0-74-16,11 1 75 0,-2-1-75 0,-9 0 45 16,0 0-45-16,5-1 46 0,-5 1-46 0,0 0 43 0,0 0-43 15,4-9 44-15,-4 0-44 0,0 9 51 0,0 0-51 16,0-8 51-16,0 8-51 0,0 0 45 0,0 0-45 16,-9-9 46-16,3 7-46 0,6 2 44 0,0 0-44 15,-8 0 44-15,-6 5-44 0,14-5 33 0,0 0-33 16,-18 21 33-16,-5 22-33 0,2 1-1167 0</inkml:trace>
  <inkml:trace contextRef="#ctx0" brushRef="#br0" timeOffset="95">8338 15115 908 0,'0'0'0'0,"0"0"0"0,0 0 0 15,0 0 34-15,0 0-34 0,0 0 35 0,0 0-35 16,0 0 66-16,0 0-66 0,26 15 67 0,-4-16-67 15,-22 1 75-15,0 0-75 0,19-2 76 0,-7 2-76 0,-12 0 42 16,0 0-42-16,11 0 42 0,-2 0-42 0,-9 0 33 16,0 0-33-16,0 0 34 0,0 0-34 0,0 0 31 15,0 0-31-15,0 0 32 0,0-7-32 0,0 7 26 16,0 0-26-16,0 0 26 0,-6 0-26 0,6 0 25 0,0 0-25 16,0 0 25-16,-8-2-25 0,8 2 32 0,0 0-32 15,-9-3 32-15,3 1-32 0,6 2 32 0,0 0-32 16,0 0 33-16,-8 0-33 0,8 0 27 0,0 0-27 15,0 0 28-15,-7 3-28 0,0 1-1261 0</inkml:trace>
  <inkml:trace contextRef="#ctx1" brushRef="#br0">9558 17822 0,'0'0'15,"0"0"-15</inkml:trace>
  <inkml:trace contextRef="#ctx0" brushRef="#br0" timeOffset="97">5510 16430 1177 0,'0'0'0'0,"0"0"0"16,0 22 0-16,0-22 41 0,0 0-41 0,4 19 41 15,5 1-41-15,-9-20 101 0,0 0-101 0,16 32 102 16,5 22-102-16,-21-54 74 0,0 0-74 0,26 62 74 15,2 2-74-15,-28-64 43 0,0 0-43 0,30 59 44 16,-7-12-44-16,-23-47 28 0,0 0-28 0,20 40 28 16,-15-4-28-16,-5-36 22 0,0 0-22 0,4 29 23 15,-4-9-23-15,0-20 16 0,0 0-16 0,0 0 16 16,12-11-16-16,-12 11 13 0,0 0-13 0,9-24 13 16,1-7-13-16,-10 31 11 0,0 0-11 0,9-40 11 15,4-7-11-15,-13 47 12 0,0 0-12 0,10-57 12 16,-1-16-12-16,-9 73 16 0,0 0-16 0,14-67 17 0,7 18-17 15,-21 49 21-15,0 0-21 0,23-34 22 0,4 15-22 16,-27 19 21-16,0 0-21 0,28-4 21 0,-2 17-21 16,-26-13 22-16,0 0-22 0,23 32 22 0,0 27-22 15,-23-59 18-15,0 0-18 0,23 68 19 0,0 1-19 16,-23-69 15-16,0 0-15 0,21 71 16 0,-3 7-16 16,-18-78 15-16,0 0-15 0,14 79 15 0,0-1-15 0,-14-78 9 15,0 0-9-15,9 66 10 0,0-26-10 0,-4 0-1576 16</inkml:trace>
  <inkml:trace contextRef="#ctx0" brushRef="#br0" timeOffset="98">6616 16823 841 0,'0'0'0'0,"0"0"0"0,4-9 0 16,-4 9 34-16,0 0-34 0,5-9 34 0,0 3-34 16,-5 6 63-16,0 0-63 0,15-6 63 0,8 3-63 0,-23 3 50 15,0 0-50-15,31-2 50 0,8-1-50 0,-39 3 41 16,0 0-41-16,37-2 42 0,7 0-42 0,-44 2 14 15,0 0-14-15,41 5 14 0,-4 9-14 0,-2 0-875 16</inkml:trace>
  <inkml:trace contextRef="#ctx0" brushRef="#br0" timeOffset="99">6699 17044 1155 0,'0'0'0'0,"0"0"0"16,9 0 0-16,-9 0 18 0,0 0-18 0,12-7 19 15,8-10-19-15,-20 17 18 0,0 0-18 0,26-21 19 16,10 4-19-16,-36 17 0 0,0 0 0 0,44-16 0 16,3-6 0-16,3-1-862 0</inkml:trace>
  <inkml:trace contextRef="#ctx0" brushRef="#br0" timeOffset="100">7742 16324 1311 0,'0'0'0'0,"0"9"0"0,0 10 0 0,0-19 0 0,0 0 0 16,3 33 1-16,1 14-1 0,-4-47 1 0,0 0-1 16,10 65 2-16,8 29-2 0,-18-94 42 0,0 0-42 15,26 102 43-15,15-7-43 0,-41-95 59 0,0 0-59 0,41 95 59 16,-8-1-59-16,2 1-1079 0</inkml:trace>
  <inkml:trace contextRef="#ctx0" brushRef="#br0" timeOffset="101">13005 5967 225 0,'0'0'0'0,"-7"90"0"15,-12 147 0-15,19-237 44 0,0 0-44 16,-23 282 44-16,2 14-44 0,21-296 88 0,0 0-88 0,-27 327 88 15,-6 43-88-15,33-370 108 0,0 0-108 0,-32 395 109 16,9 17-109-16,23-412 75 0,0 0-75 0,-32 434 75 16,0 14-75-16,32-448 50 0,0 0-50 0,-31 463 50 15,1 4-50-15,30-467 38 0,0 0-38 0,-29 469 39 0,-2 3-39 16,31-472 50-16,0 0-50 0,-36 473 51 0,-1 4-51 16,37-477 45-16,0 0-45 0,-44 488 46 0,2-1-46 15,42-487 47-15,0 0-47 0,-42 474 47 0,-1-14-47 16,43-460 44-16,0 0-44 0,-38 443 45 0,4-10-45 15,34-433 36-15,0 0-36 0,-32 419 36 0,1-13-36 0,31-406 31 16,0 0-31-16,-30 390 32 0,5-18-32 0,25-372 25 16,0 0-25-16,-25 354 26 0,0-11-26 0,25-343 19 15,0 0-19-15,-23 313 20 0,6-22-20 16,17-291 16-16,0 0-16 0,-16 258 16 0,7-33-16 0,9-225 5 0,0 0-5 16,-7 197 5-16,-11 419-5 0</inkml:trace>
  <inkml:trace contextRef="#ctx0" brushRef="#br0" timeOffset="102">22405 5328 449 0,'0'0'0'0,"0"0"0"15,0 0 0-15,0 0 10 0,0 0-10 0,25 37 11 0,-8 1-11 16,-17-38 27-16,0 0-27 0,13 55 28 0,-3 23-28 16,-10-78 42-16,0 0-42 0,13 95 43 0,1 11-43 15,-14-106 44-15,0 0-44 0,10 116 45 0,-4 31-45 16,-6-147 25-16,0 0-25 0,3 166 26 0,1 26-26 15,-4-192 24-15,0 0-24 0,1 223 25 0,-2 20-25 16,1-243 28-16,0 0-28 0,-2 270 29 0,-2 29-29 16,4-299 29-16,0 0-29 0,-1 318 30 0,1 27-30 15,0-345 39-15,0 0-39 0,0 370 40 0,0 23-40 0,0-393 47 16,0 0-47-16,5 415 48 0,7 14-48 0,-12-429 51 16,0 0-51-16,18 454 52 0,3 8-52 0,-21-462 47 15,0 0-47-15,26 474 48 0,8-1-48 0,-34-473 44 16,0 0-44-16,39 479 45 0,1 11-45 0,-40-490 36 0,0 0-36 15,43 502 37-15,1 1-37 0,-44-503 37 0,0 0-37 16,33 497 37-16,-6-9-37 0,-27-488 32 16,0 0-32-16,12 479 32 0,-12-13-32 0,0-466 26 0,0 0-26 15,-12 453 26-15,-6-22-26 0,18-431 30 0,0 0-30 0,-23 410 30 16,-5-24-30-16,28-386 31 0,0 0-31 0,-28 357 31 16,3-20-31-16,25-337 26 0,0 0-26 0,-23 311 26 15,4-21-26-15,19-290 16 0,0 0-16 0,-76 643 0 16</inkml:trace>
  <inkml:trace contextRef="#ctx0" brushRef="#br0" timeOffset="103">13543 6137 841 0,'0'0'0'0,"0"0"0"0,0 0 0 16,0 0 77-16,0 0-77 0,18 3 77 0,-18-3-77 0,0 0 152 16,0 0-152-16,5 21 153 0,-1 12-153 0,-4-33 121 0,0 0-121 15,1 45 122-15,-1 14-122 0,0-59 82 16,0 0-82-16,0 74 83 0,4 18-83 0,-4-92 52 15,0 0-52-15,0 88 53 0,-4-17-53 0,4-71 37 16,0 0-37-16,-5 59 37 0,0-20-37 0,5-39 28 0,0 0-28 16,-7 33 28-16,5-12-28 0,2-21 14 0,0 0-14 15,-4 9 15-15,4-9-15 0,0 0 8 16,0 0-8-16,0 0 9 0,0-5-9 0,0 5 5 0,0 0-5 0,0-25 5 16,-1-11-5-16,1 36 2 0,0 0-2 0,-4-61 3 15,4-27-3-15,0 88 2 0,0 0-2 0,4-97 3 16,3 0-3-16,-7 97 4 0,0 0-4 0,10-88 4 15,4 7-4-15,-14 81 6 0,0 0-6 0,16-78 6 16,9 7-6-16,-25 71 8 0,0 0-8 0,23-57 8 16,3 21-8-16,-26 36 10 0,0 0-10 0,29-21 11 15,2 16-11-15,-31 5 12 0,0 0-12 0,36 10 12 16,4 18-12-16,-40-28 13 0,0 0-13 0,32 36 14 16,-13 9-14-16,-19-45 12 0,0 0-12 0,4 55 13 0,-18 6-13 15,14-61 8-15,0 0-8 0,-36 64 8 0,-22 2-8 16,58-66 4-16,0 0-4 0,-60 64 4 0,7-16-4 15,2 2-1565-15</inkml:trace>
  <inkml:trace contextRef="#ctx0" brushRef="#br0" timeOffset="104">13891 6706 897 0,'0'0'0'0,"0"0"0"15,19 12 0-15,-19-12 15 0,0 0-15 0,18 12 15 0,-1 0-15 16,-17-12 9-16,0 0-9 0,20 9 10 0,4-9-10 15,-24 0 57-15,0 0-57 0,25-5 57 0,9-9-57 16,-34 14 64-16,0 0-64 0,37-17 64 0,-2-4-64 16,-35 21 51-16,0 0-51 0,33-24 51 0,-11 5-51 15,-22 19 63-15,0 0-63 0,14-21 64 0,-11-3-64 16,-3 24 59-16,0 0-59 0,-9-25 59 0,-13 1-59 16,22 24 50-16,0 0-50 0,-30-12 50 0,-11 12-50 0,41 0 42 15,0 0-42-15,-42 16 43 0,1 13-43 16,41-29 38-16,0 0-38 0,-35 40 38 0,3 0-38 0,32-40 32 15,0 0-32-15,-23 48 32 0,9 9-32 0,14-57 28 0,0 0-28 16,-2 68 29-16,15 4-29 0,-13-72 24 0,0 0-24 16,22 66 24-16,10-14-24 0,-32-52 17 0,0 0-17 15,44 40 17-15,7-14-17 0,-51-26 12 0,0 0-12 0,71 19 13 16,15-7-13-16,-86-12 9 0,0 0-9 16,92-4 9-16,-12-16-9 0,-3-1-1472 0</inkml:trace>
  <inkml:trace contextRef="#ctx0" brushRef="#br0" timeOffset="105">14935 6407 1132 0,'0'0'0'0,"0"0"0"16,0 0 0-16,0 0 0 0,0 0 0 0,17-2 0 15,21-3 0-15,-38 5-3 0,0 0 3 0,42-6-2 16,-3 3 2-16,-39 3-2 0,0 0 2 0,35 0-2 16,-7-4 2-16,-28 4-8 0,0 0 8 0,25 7-7 15,-11 14 7-15,-2 0-771 0</inkml:trace>
  <inkml:trace contextRef="#ctx0" brushRef="#br0" timeOffset="106">14935 6635 1065 0,'0'0'0'0,"0"0"0"0,12 12 0 16,-12-12 2-16,0 0-2 0,18 7 2 0,5-10-2 0,-23 3 0 15,0 0 0-15,28-6 1 0,9-1-1 16,-37 7-16-16,0 0 16 0,42-5-16 0,4-3 16 0,0 1-719 15</inkml:trace>
  <inkml:trace contextRef="#ctx1" brushRef="#br0" timeOffset="11">17554 9368 0,'0'0'0,"0"0"16,0 0-16</inkml:trace>
  <inkml:trace contextRef="#ctx0" brushRef="#br0" timeOffset="108">15884 5640 919 0,'0'0'0'0,"0"0"0"0,0 21 0 0,0-21 55 16,0 0-55-16,2 24 56 0,-1 9-56 0,-1-33 118 0,0 0-118 15,4 43 118-15,-4 5-118 0,0-48 99 0,0 0-99 16,0 68 100-16,2 22-100 0,-2-90 57 0,0 0-57 15,1 90 58-15,5-7-58 0,-6-83 32 0,0 0-32 16,1 74 33-16,1-15-33 0,-2-59 23 0,0 0-23 16,0 49 23-16,0-15-23 0,0-34 10 0,0 0-10 0,2 25 10 15,-2-13-10-15,0 0-1224 0</inkml:trace>
  <inkml:trace contextRef="#ctx0" brushRef="#br0" timeOffset="109">15870 5709 1065 0,'0'0'0'0,"3"-5"0"16,6-19 0-16,-9 24 19 0,0 0-19 0,12-35 20 15,11-13-20-15,-23 48 21 0,0 0-21 0,32-42 22 0,10 18-22 16,-42 24 39-16,0 0-39 0,53-9 40 0,6 21-40 16,-59-12 45-16,0 0-45 0,54 26 46 15,-8 12-46-15,-46-38 33 0,0 0-33 0,32 45 34 0,-15 6-34 16,-17-51 50-16,0 0-50 0,0 46 50 0,-17 3-50 15,17-49 49-15,0 0-49 0,-41 38 50 0,-24-7-50 16,65-31 46-16,0 0-46 0,-67 28 46 0,12 1-46 16,2 2-1197-16</inkml:trace>
  <inkml:trace contextRef="#ctx0" brushRef="#br0" timeOffset="110">16298 6358 1054 0,'0'0'0'0,"0"17"0"0,0 27 0 15,0-44 23-15,0 0-23 0,0 50 24 0,0-7-24 0,0-43 51 16,0 0-51-16,0 33 52 0,0-12-52 0,0-21 0 16,0 0 0-16,4 12 1 0,-4-12-1 0,0 0-844 15</inkml:trace>
  <inkml:trace contextRef="#ctx0" brushRef="#br0" timeOffset="111">16305 6033 942 0,'0'0'0'16,"0"0"0"-16,0 0 0 0,0 0 31 0,0 0-31 0,9 10 31 16,-9-10-31-16,0 0 63 0,0 0-63 0,0 0 64 15,0 0-64-15,0 0 4 0,0 0-4 0,14 5 4 16,9 2-4-16,0 2-795 0</inkml:trace>
  <inkml:trace contextRef="#ctx0" brushRef="#br0" timeOffset="112">16559 6261 1166 0,'0'0'0'0,"9"5"0"0,5 2 0 0,-14-7 37 16,0 0-37-16,18 14 38 0,0 2-38 0,-18-16 78 15,0 0-78-15,12 24 79 0,2 5-79 0,-14-29 58 0,0 0-58 16,11 40 59-16,-8 9-59 0,-3-49 52 0,0 0-52 15,2 45 53-15,-4-9-53 0,2-36 41 0,0 0-41 16,0 26 42-16,0-12-42 0,0-14 34 0,0 0-34 16,0 8 35-16,0-8-35 0,0 0 30 0,0 0-30 15,0-5 31-15,4-19-31 0,-4 24 22 0,0 0-22 16,7-42 23-16,5-8-23 0,-12 50 20 0,0 0-20 0,9-50 20 16,1 14-20-16,-10 36 16 0,0 0-16 0,13-28 17 15,-4 7-17-15,-9 21 12 0,0 0-12 0,14-12 12 16,3 4-12-16,-17 8 9 0,0 0-9 0,20 0 9 15,1 13-9-15,-21-13 7 0,0 0-7 0,18 23 7 16,-8 10-7-16,-10-33 4 0,0 0-4 0,9 38 4 16,-4 17-4-16,-5-55 2 0,0 0-2 0,2 49 3 15,-4-10-3-15,2-39 0 0,0 0 0 0,0 33 1 16,7-12-1-16,2 2-1456 0</inkml:trace>
  <inkml:trace contextRef="#ctx0" brushRef="#br0" timeOffset="113">17085 6048 1345 0,'0'0'0'0,"4"16"0"0,4 20 0 0,-8-36 5 15,0 0-5-15,13 42 5 0,-4 4-5 0,-9-46 12 16,0 0-12-16,5 42 13 0,-2 1-13 0,-3-43 49 0,0 0-49 15,0 42 50-15,-3-1-50 0,3-41 45 0,0 0-45 16,-4 47 45-16,3 7-45 0,1-54 40 0,0 0-40 16,-4 46 41-16,2-16-41 0,0-2-1178 0</inkml:trace>
  <inkml:trace contextRef="#ctx0" brushRef="#br0" timeOffset="114">17011 6291 1345 0,'0'0'0'0,"0"0"0"16,11 7 0-16,-11-7 6 0,0 0-6 0,15 5 7 15,0 2-7-15,-15-7 20 0,0 0-20 0,17 1 20 16,3-2-20-16,-20 1 58 0,0 0-58 0,21-4 59 16,-7 1-59-16,-14 3 42 0,0 0-42 0,17-4 42 0,8 11-42 15,2 2-1140-15</inkml:trace>
  <inkml:trace contextRef="#ctx0" brushRef="#br0" timeOffset="115">17842 5756 964 0,'0'0'0'15,"3"17"0"-15,8 16 0 0,-11-33 41 0,0 0-41 0,12 48 41 16,-3 20-41-16,-9-68 92 0,0 0-92 0,7 69 92 16,-3 4-92-16,-4-73 83 0,0 0-83 0,3 60 83 15,-3-20-83-15,0-40 54 0,0 0-54 0,2 24 55 16,0-11-55-16,-2-13 40 0,0 0-40 0,0 0 40 16,0 0-40-16,0 0 30 0,0 0-30 0,-11-25 31 15,2-27-31-15,9 52 27 0,0 0-27 0,-7-67 27 16,4-7-27-16,3 74 23 0,0 0-23 0,3-80 23 15,-1 11-23-15,-2 69 22 0,0 0-22 0,5-78 23 0,2-10-23 16,-7 88 20-16,0 0-20 0,9-89 21 0,3 17-21 16,-12 72 28-16,0 0-28 0,13-57 29 0,-1 17-29 15,-12 40 30-15,0 0-30 0,16-33 31 0,5 0-31 16,-21 33 37-16,0 0-37 0,30-28 38 0,2 8-38 16,-32 20 39-16,0 0-39 0,37-13 40 0,2 12-40 15,-39 1 34-15,0 0-34 0,37 7 34 0,0 5-34 0,-37-12 28 16,0 0-28-16,32 12 28 0,-9 0-28 0,-23-12 18 15,0 0-18-15,15 19 19 0,-6 14-19 0,0-4-1639 16</inkml:trace>
  <inkml:trace contextRef="#ctx0" brushRef="#br0" timeOffset="116">17986 5867 1188 0,'0'0'0'0,"11"-2"0"16,14-2 0-16,-25 4 39 0,0 0-39 0,28-7 39 15,-2-5-39-15,-26 12 27 0,0 0-27 0,32-13 28 16,10-3-28-16,3-3-931 0</inkml:trace>
  <inkml:trace contextRef="#ctx0" brushRef="#br0" timeOffset="117">18768 5716 684 0,'0'0'0'15,"0"0"0"-15,32 33 0 0,-32-33 0 0,0 0 0 0,22 28 0 16,0 4 0-16,-22-32 48 0,0 0-48 0,14 40 49 16,-11 2-49-16,-3-42 81 0,0 0-81 0,-1 52 81 15,-5 8-81-15,6-60 90 0,0 0-90 0,-7 57 90 16,0-17-90-16,7-40 74 0,0 0-74 0,-5 24 74 15,5-11-74-15,0-13 69 0,0 0-69 0,-5-9 69 16,-3-19-69-16,8 28 54 0,0 0-54 0,-1-45 55 0,8-27-55 16,-7 72 44-16,0 0-44 0,16-73 44 15,7 0-44-15,-23 73 38 0,0 0-38 0,22-64 39 0,5 4-39 16,-27 60 27-16,0 0-27 0,26-52 27 0,-3 19-27 16,-23 33 22-16,0 0-22 0,23-21 23 0,9 9-23 15,-32 12 18-15,0 0-18 0,37 3 18 0,2 18-18 16,-39-21 14-16,0 0-14 0,40 28 15 0,1 10-15 15,-41-38 12-15,0 0-12 0,30 40 13 0,-11-4-13 0,-19-36 9 16,0 0-9-16,7 36 10 0,-8 1-10 0,1-37 6 16,0 0-6-16,-9 48 6 0,-14 13-6 0,23-61 4 15,0 0-4-15,-18 52 4 0,11-26-4 0,-2 1-1374 16</inkml:trace>
  <inkml:trace contextRef="#ctx0" brushRef="#br0" timeOffset="118">19648 5003 718 0,'0'0'0'0,"0"0"0"0,39 0 0 15,-39 0 1-15,0 0-1 0,32 2 1 0,1 6-1 16,-33-8 0-16,0 0 0 0,26 21 1 0,-10 10-1 0,-16-31 37 16,0 0-37-16,7 42 38 0,-10 1-38 0,3-43 78 15,0 0-78-15,-11 42 79 0,-6-6-79 0,17-36 72 16,0 0-72-16,-20 29 72 0,8-3-72 0,12-26 73 0,0 0-73 16,-5 21 73-16,13-4-73 0,-8-17 60 0,0 0-60 15,25 11 60-15,16-6-60 0,-41-5 50 0,0 0-50 16,61 0 50-16,29-9-50 0,-90 9 32 0,0 0-32 15,112-12 33-15,22 0-33 0,-134 12 21 0,0 0-21 16,139-7 22-16,6 11-22 0,-3-1-1119 0</inkml:trace>
  <inkml:trace contextRef="#ctx0" brushRef="#br0" timeOffset="119">15850 7090 964 0,'0'0'0'16,"0"0"0"-16,0 0 0 0,0 0 51 0,0 0-51 16,0 0 51-16,18-9-51 0,-18 9 65 0,0 0-65 0,26-6 65 15,22 0-65-15,-48 6 42 0,0 0-42 0,65-12 42 16,27-3-42-16,-92 15 20 0,0 0-20 0,113-19 20 16,19-4-20-16,-132 23 17 0,0 0-17 0,152-24 18 15,21 0-18-15,-173 24 16 0,0 0-16 0,210-31 16 16,24-6-16-16,-234 37 32 0,0 0-32 0,260-33 33 15,24-1-33-15,-284 34 40 0,0 0-40 0,299-30 40 16,21-1-40-16,-320 31 42 0,0 0-42 0,333-21 42 16,-1 13-42-16,-332 8 42 0,0 0-42 0,314-6 43 15,-36 3-43-15,-278 3 17 0,0 0-17 0,237 0 18 0,-52 2-18 16,-185-2 1-16,0 0-1 0,130 10 2 0,-56 2-2 16,1 2-1245-16</inkml:trace>
  <inkml:trace contextRef="#ctx0" brushRef="#br0" timeOffset="120">16884 7457 931 0,'0'0'0'0,"0"0"0"16,0 21 0-16,0-21 0 0,0 0 0 0,-4 17 1 16,-1 6-1-16,5-23-1 0,0 0 1 0,-16 29-1 15,-8 14 1-15,24-43 11 0,0 0-11 0,-36 52 12 16,-8 19-12-16,44-71 75 0,0 0-75 0,-53 80 76 0,-8-2-76 16,61-78 98-16,0 0-98 0,-64 71 98 0,2-9-98 15,62-62 82-15,0 0-82 0,-46 50 82 0,25-17-82 16,21-33 34-16,0 0-34 0,4 22 35 0,26-9-35 15,-30-13 19-15,0 0-19 0,51 1 20 0,16-11-20 16,-67 10 11-16,0 0-11 0,74-16 11 0,5-1-11 16,-79 17 6-16,0 0-6 0,82-16 6 0,8 4-6 15,-90 12 7-15,0 0-7 0,89-5 8 0,-14 2-8 0,-75 3 9 16,0 0-9-16,61 0 10 0,-20 3-10 0,-41-3 8 16,0 0-8-16,26 0 8 0,-6 2-8 0,-20-2 1 15,0 0-1-15,9 7 1 0,-1 5-1 16,-2 0-1184-16</inkml:trace>
  <inkml:trace contextRef="#ctx0" brushRef="#br0" timeOffset="121">16854 7720 953 0,'0'0'0'0,"0"0"0"15,-7-3 0-15,7 3-1 0,0 0 1 0,-7 8-1 16,2 23 1-16,5-31-3 0,0 0 3 0,0 45-2 15,8 11 2-15,-8-56 8 0,0 0-8 0,11 60 8 16,10-6-8-16,-21-54 44 0,0 0-44 0,23 55 45 16,0 2-45-16,-23-57 68 0,0 0-68 0,23 61 68 15,-5 12-68-15,-18-73 37 0,0 0-37 0,12 72 37 16,-7-20-37-16,-3 2-886 0</inkml:trace>
  <inkml:trace contextRef="#ctx0" brushRef="#br0" timeOffset="122">17711 7554 561 0,'0'0'0'16,"4"9"0"-16,5 6 0 0,-9-15 36 0,0 0-36 0,8 26 36 15,8 21-36-15,-16-47 20 0,0 0-20 0,18 57 20 16,0 16-20-16,-18-73 92 0,0 0-92 0,17 76 92 15,1-16-92-15,-18-60 96 0,0 0-96 0,9 49 97 16,-15-11-97-16,6-38 96 0,0 0-96 0,-8 31 96 16,-1-14-96-16,9-17 77 0,0 0-77 0,-7 11 77 15,7-11-77-15,0 0 58 0,0 0-58 0,-7-4 58 16,7-25-58-16,0 29 46 0,0 0-46 0,7-52 46 16,10-31-46-16,-17 83 36 0,0 0-36 0,27-90 36 15,-1 0-36-15,-26 90 30 0,0 0-30 0,32-71 31 0,1 19-31 16,-33 52 27-16,0 0-27 0,39-35 28 0,2 20-28 15,-41 15 23-15,0 0-23 0,42 3 24 0,4 18-24 16,-46-21 21-16,0 0-21 0,42 36 21 0,1 15-21 16,-43-51 17-16,0 0-17 0,38 67 17 0,-4 23-17 15,-34-90 14-15,0 0-14 0,21 92 15 0,-19-23-15 0,-2-69 4 16,0 0-4-16,-7 64 4 0,-2-10-4 0,9-54 1 16,0 0-1-16,-3 45 2 0,6-9-2 0,2-1-1407 15</inkml:trace>
  <inkml:trace contextRef="#ctx0" brushRef="#br0" timeOffset="123">18563 8080 841 0,'0'0'0'0,"9"3"0"0,14 6 0 16,-23-9 21-16,0 0-21 0,32 17 21 0,-1 13-21 15,-31-30 28-15,0 0-28 0,32 43 28 0,-5 25-28 16,-27-68 66-16,0 0-66 0,15 71 67 16,-20-9-67-16,5-62 49 0,0 0-49 0,-17 48 49 0,-10-8-49 15,27-40 32-15,0 0-32 0,-30 30 33 0,5-8-33 16,25-22 22-16,0 0-22 0,-17 14 23 0,8-7-23 16,9-7 2-16,0 0-2 0,2-9 2 0,8-15-2 0,-10 24 0 15,0 0 0-15,14-36 0 0,2-8 0 0,-16 44 0 16,0 0 0-16,16-60 0 0,5-30 0 0,-21 90 1 0,0 0-1 15,22-89 1-15,6 22-1 0,-28 67 9 16,0 0-9-16,23-52 9 0,-11 23-9 0,-12 29 38 0,0 0-38 16,9-19 38-16,-6 8-38 0,-3 11 59 0,0 0-59 15,0 0 60-15,0 30-60 0,0-30 61 0,0 0-61 16,0 45 62-16,0 26-62 0,0-71 56 0,0 0-56 16,9 76 57-16,11-2-57 0,-20-74 52 0,0 0-52 0,33 61 53 15,11-25-53-15,-44-36 46 0,0 0-46 0,46 17 46 16,5-15-46-16,-51-2 23 0,0 0-23 0,58-10 24 15,9-15-24-15,0 1-1425 0</inkml:trace>
  <inkml:trace contextRef="#ctx0" brushRef="#br0" timeOffset="124">18586 7009 1166 0,'0'0'0'0,"0"0"0"0,14 0 0 0,-14 0 54 0,0 0-54 15,13 0 54-15,1 0-54 0,-14 0 47 0,0 0-47 16,16 0 48-16,10 5-48 0,-26-5 47 0,0 0-47 16,32 10 48-16,-1 8-48 0,-31-18 46 0,0 0-46 15,23 24 46-15,-12 7-46 0,-11-31 46 0,0 0-46 0,-4 35 47 16,-11 4-47-16,15-39 44 0,0 0-44 0,-16 37 45 15,7-6-45-15,9-31 37 0,0 0-37 0,0 24 38 16,9-12-38-16,-9-12 32 0,0 0-32 0,23 4 32 16,23-15-32-16,-46 11 28 0,0 0-28 0,54-17 29 15,4-14-29-15,-58 31 11 0,0 0-11 0,62-28 12 16,9 2-12-16,-71 26 4 0,0 0-4 0,77-33 5 16,15-17-5-16,2 0-1415 0</inkml:trace>
  <inkml:trace contextRef="#ctx0" brushRef="#br0" timeOffset="125">13190 9965 1166 0,'0'0'0'0,"0"0"0"16,0 0 0-16,0 0 47 0,0 0-47 0,0 0 47 15,0 0-47-15,0 0 111 0,0 0-111 0,9 41 112 16,0 8-112-16,-9-49 95 0,0 0-95 0,14 51 95 0,4 7-95 16,-18-58 57-16,0 0-57 0,17 57 58 0,3 3-58 15,-20-60 41-15,0 0-41 0,10 73 41 0,-3 19-41 16,-7-92 37-16,0 0-37 0,0 88 37 0,-3-22-37 15,3-66 28-15,0 0-28 0,-4 43 29 0,4-21-29 16,0-22 24-16,0 0-24 0,2 9 24 0,-2-9-24 16,0 0 18-16,0 0-18 0,18-12 19 0,5-24-19 15,-23 36 17-15,0 0-17 0,23-57 17 0,0-32-17 0,-23 89 14 16,0 0-14-16,19-93 15 0,4 15-15 0,-23 78 13 16,0 0-13-16,30-69 13 0,2 10-13 0,-32 59 13 0,0 0-13 15,31-45 13-15,5 15-13 0,-36 30 12 0,0 0-12 16,31-6 12-16,3 26-12 0,-34-20 11 0,0 0-11 15,30 37 11-15,-7 13-11 0,-23-50 10 0,0 0-10 16,14 67 10-16,-2 23-10 0,-12-90 9 0,0 0-9 16,6 90 10-16,-5-5-10 0,-1-85 9 0,0 0-9 15,2 81 9-15,3-8-9 0,-5-73 7 0,0 0-7 0,4 64 8 16,5-12-8-16,1 2-1680 0</inkml:trace>
  <inkml:trace contextRef="#ctx0" brushRef="#br0" timeOffset="126">13871 10904 819 0,'0'0'0'0,"2"11"0"0,3 15 0 0,-5-26 141 0,0 0-141 15,7 27 142-15,-5-8-142 0,-2-19 105 0,0 0-105 16,7 14 106-16,16 0-106 0,-23-14 61 0,0 0-61 16,28 9 62-16,2-13-62 0,-30 4 56 0,0 0-56 15,30-17 56-15,0-9-56 0,-30 26 37 0,0 0-37 16,20-38 38-16,-3-18-38 0,-17 56 34 0,0 0-34 16,13-50 34-16,-17 11-34 0,4 39 30 0,0 0-30 0,-10-32 31 15,-8 8-31-15,18 24 28 0,0 0-28 0,-27-14 28 16,-1 14-28-16,28 0 23 0,0 0-23 0,-26 18 24 15,-6 18-24-15,32-36 23 0,0 0-23 0,-23 54 24 16,5 17-24-16,18-71 23 0,0 0-23 0,-3 74 23 16,15-13-23-16,-12-61 21 0,0 0-21 0,23 50 21 15,11-14-21-15,-34-36 19 0,0 0-19 0,39 29 20 16,1-13-20-16,-40-16 16 0,0 0-16 0,41 9 17 16,-1-15-17-16,-40 6 14 0,0 0-14 0,41-10 14 0,8-7-14 15,-49 17 10-15,0 0-10 0,43-24 11 0,-5-4-11 16,-38 28 8-16,0 0-8 0,34-43 8 0,-4-11-8 15,-30 54 7-15,0 0-7 0,23-54 8 0,-9 8-8 16,-14 46 8-16,0 0-8 0,12-18 9 0,-6 43-9 16,-6-25 13-16,0 0-13 0,1 45 14 0,1 15-14 15,-2-60 17-15,0 0-17 0,5 61 17 0,-5-11-17 16,0-50 20-16,0 0-20 0,-3 53 20 0,1 8-20 16,2-61 17-16,0 0-17 0,-3 57 18 0,-10-5-18 0,13-52 19 15,0 0-19-15,-10 42 19 0,1-16-19 0,9-26 16 16,0 0-16-16,-7 17 16 0,5-8-16 0,2-9 12 0,0 0-12 15,0 0 12-15,0 0-12 0,0 0 9 0,0 0-9 16,-9-14 10-16,9-35-10 0,0 49 8 0,0 0-8 16,5-60 9-16,8-6-9 0,-13 66 8 0,0 0-8 15,12-75 8-15,-1-8-8 0,-11 83 7 0,0 0-7 16,12-90 8-16,2-5-8 0,-14 95 6 0,0 0-6 0,20-78 7 16,1 30-7-16,-21 48 6 0,0 0-6 0,17-33 7 15,6 12-7-15,-23 21 5 0,0 0-5 0,23-7 6 16,4 11-6-16,-27-4 6 0,0 0-6 0,28 12 6 15,-2 9-6-15,-26-21 5 0,0 0-5 0,9 36 5 16,-9 18-5-16,0-54 4 0,0 0-4 0,-16 59 4 16,-8-2-4-16,24-57 1 0,0 0-1 0,-23 48 2 15,2-18-2-15,21-30 0 0,0 0 0 0,-13 13 1 16,13-13-1-16,0 0-1836 0</inkml:trace>
  <inkml:trace contextRef="#ctx0" brushRef="#br0" timeOffset="127">15152 10399 1267 0,'0'0'0'0,"12"-2"0"15,18-1 0-15,-30 3 40 0,0 0-40 0,37-4 41 16,6 3-41-16,-43 1 27 0,0 0-27 0,40-2 28 15,-5 4-28-15,-35-2 50 0,0 0-50 0,27 8 50 16,-4 10-50-16,-23-18 23 0,0 0-23 0,17 20 23 16,-2 1-23-16,-3 2-1102 0</inkml:trace>
  <inkml:trace contextRef="#ctx0" brushRef="#br0" timeOffset="128">15194 10662 1177 0,'0'0'0'0,"5"7"0"0,4 10 0 15,-9-17 15-15,0 0-15 0,14 18 16 0,0-5-16 16,-14-13 71-16,0 0-71 0,22 9 72 0,6 1-72 16,-28-10 72-16,0 0-72 0,33 11 72 0,6-4-72 15,-39-7 52-15,0 0-52 0,41 0 53 0,3-5-53 16,-2 1-1140-16</inkml:trace>
  <inkml:trace contextRef="#ctx0" brushRef="#br0" timeOffset="129">16376 9837 1110 0,'0'0'0'0,"0"0"0"15,0 0 0-15,0 0 61 0,0 0-61 0,0 0 62 16,0 0-62-16,0 0 131 0,0 0-131 0,2 15 132 16,-4 14-132-16,2-29 94 0,0 0-94 0,0 47 95 15,3 24-95-15,-3-71 55 0,0 0-55 0,6 80 56 16,1-8-56-16,-7-72 28 0,0 0-28 0,5 82 29 15,-1 11-29-15,-4-93 25 0,0 0-25 0,0 92 25 16,-4-7-25-16,4-85 21 0,0 0-21 0,-2 66 21 16,-1-30-21-16,3-36 17 0,0 0-17 0,0 19 17 0,0-7-17 15,0-12 2-15,0 0-2 0,2 7 3 0,6-5-3 16,1 1-1428-16</inkml:trace>
  <inkml:trace contextRef="#ctx0" brushRef="#br0" timeOffset="130">16312 9792 1054 0,'0'0'0'16,"0"0"0"-16,0-13 0 0,0 13-4 0,0 0 4 15,2-10-3-15,0 0 3 0,-2 10-12 0,0 0 12 16,12-12-11-16,8-6 11 0,-20 18 3 0,0 0-3 15,37-12 4-15,19 12-4 0,-56 0 64 0,0 0-64 16,60 10 65-16,2 4-65 0,-62-14 108 0,0 0-108 0,58 26 109 16,-12 11-109-16,-46-37 101 0,0 0-101 0,26 52 102 15,-17 13-102-15,-9-65 82 0,0 0-82 0,-9 73 82 16,-17-7-82-16,26-66 63 0,0 0-63 0,-44 55 63 16,-20-17-63-16,64-38 41 0,0 0-41 0,-61 31 41 15,11-6-41-15,3-1-1404 0</inkml:trace>
  <inkml:trace contextRef="#ctx0" brushRef="#br0" timeOffset="131">16847 10532 819 0,'0'0'0'0,"0"0"0"15,7 38 0-15,-7-38 38 0,0 0-38 0,5 26 39 0,2-10-39 16,-7-16 79-16,0 0-79 0,14 8 79 0,13 1-79 16,-27-9 81-16,0 0-81 0,28 10 82 0,-7-4-82 15,-21-6 55-15,0 0-55 0,23 0 56 0,4-7-56 16,-27 7 31-16,0 0-31 0,24-14 32 0,3-5-32 15,-27 19 25-15,0 0-25 0,21-24 25 0,-10-1-25 16,-11 25 28-16,0 0-28 0,3-26 29 0,-17-1-29 16,14 27 24-16,0 0-24 0,-21-31 24 0,-13 3-24 0,34 28 21 15,0 0-21-15,-40-9 22 0,-4 32-22 0,44-23 27 16,0 0-27-16,-44 40 27 0,15 8-27 0,29-48 26 16,0 0-26-16,-17 48 26 0,8-6-26 0,9-42 21 15,0 0-21-15,3 36 21 0,15-8-21 0,-18-28 17 0,0 0-17 16,37 23 18-16,14-10-18 0,-51-13 11 0,0 0-11 15,58 9 11-15,-1-4-11 0,-57-5 5 0,0 0-5 16,60 0 6-16,3-3-6 0,1 1-1294 0</inkml:trace>
  <inkml:trace contextRef="#ctx0" brushRef="#br0" timeOffset="132">16145 11167 1110 0,'0'0'0'15,"0"0"0"-15,0 0 0 0,0 0 1 0,0 0-1 0,39-1 2 16,47-10-2-16,-86 11 20 0,0 0-20 0,106-12 21 16,23-2-21-16,-129 14 58 0,0 0-58 0,130-17 59 15,8 3-59-15,-138 14 76 0,0 0-76 0,134-14 77 16,-12 6-77-16,-122 8 64 0,0 0-64 0,104-7 64 15,-20-5-64-15,-84 12 47 0,0 0-47 0,71-7 48 16,-9 7-48-16,-62 0 34 0,0 0-34 0,44-6 35 16,-21-9-35-16,0-1-1227 0</inkml:trace>
  <inkml:trace contextRef="#ctx0" brushRef="#br0" timeOffset="133">16528 11541 998 0,'0'0'0'0,"0"0"0"16,1 19 0-16,-1-19-23 0,0 0 23 0,2 19-23 16,0 4 23-16,-2-23-46 0,0 0 46 0,3 48-46 15,6 37 46-15,-9-85 5 0,0 0-5 0,18 88 5 16,5-6-5-16,-23-82 57 0,0 0-57 0,19 72 58 16,-6-11-58-16,-13-61 71 0,0 0-71 0,5 52 71 15,0 5-71-15,0 0-786 0</inkml:trace>
  <inkml:trace contextRef="#ctx0" brushRef="#br0" timeOffset="134">16461 11626 1233 0,'0'0'0'0,"5"-9"0"0,7-6 0 0,-12 15 5 0,0 0-5 15,20-25 5-15,4-4-5 0,-24 29 24 0,0 0-24 16,32-24 25-16,14 5-25 0,-46 19 27 0,0 0-27 16,49-12 28-16,1 8-28 0,-50 4 52 0,0 0-52 15,51 9 53-15,-3 12-53 0,-48-21 58 0,0 0-58 16,31 31 59-16,-15 10-59 0,-16-41 49 0,0 0-49 0,-2 52 49 16,-19 17-49-16,21-69 25 0,0 0-25 0,-26 66 26 15,-6-17-26-15,32-49 6 0,0 0-6 0,-28 33 6 16,10-13-6-16,0-2-1238 0</inkml:trace>
  <inkml:trace contextRef="#ctx0" brushRef="#br0" timeOffset="135">17868 10484 998 0,'0'0'0'16,"0"0"0"-16,0 0 0 0,0 0 69 0,0 0-69 16,16 36 69-16,16 9-69 0,-32-45 125 15,0 0-125-15,40 49 126 0,3-11-126 0,-43-38 79 16,0 0-79-16,37 32 80 0,-5-6-80 0,-32-26 32 0,0 0-32 15,21 23 32-15,-7-6-32 0,-14-17 19 0,0 0-19 16,14 21 20-16,-5 10-20 0,0-3-1177 0</inkml:trace>
  <inkml:trace contextRef="#ctx0" brushRef="#br0" timeOffset="136">18099 10527 1278 0,'0'0'0'0,"2"5"0"0,5 14 0 16,-7-19 32-16,0 0-32 0,2 19 32 0,-4-1-32 16,2-18 64-16,0 0-64 0,-7 24 65 0,-5 7-65 15,12-31 57-15,0 0-57 0,-20 41 58 0,-8 1-58 16,28-42 26-16,0 0-26 0,-28 52 27 0,-2 8-27 16,2-2-1170-16</inkml:trace>
  <inkml:trace contextRef="#ctx0" brushRef="#br0" timeOffset="137">18613 10241 875 0,'0'0'0'0,"1"7"0"16,3 11 0-16,-4-18 42 0,0 0-42 0,3 31 42 0,6 12-42 15,-9-43 59-15,0 0-59 0,11 57 60 0,-1 19-60 16,-10-76 12-16,0 0-12 0,13 75 13 0,1-16-13 16,-14-59 2-16,0 0-2 0,21 48 2 0,5-3-2 15,3 0-771-15</inkml:trace>
  <inkml:trace contextRef="#ctx0" brushRef="#br0" timeOffset="138">18979 10359 1065 0,'0'0'0'0,"0"0"0"0,0 0 0 0,0 0 4 0,0 0-4 15,-7 31 4-15,-7 40-4 0,14-71 6 0,0 0-6 16,-10 73 7-16,6-19-7 0,4-54 46 0,0 0-46 15,4 39 46-15,5-6-46 0,-9-33 57 0,0 0-57 0,15 24 58 16,10-6-58-16,-25-18 55 0,0 0-55 0,27 12 56 16,1-5-56-16,-28-7 41 0,0 0-41 0,30-4 41 15,2-8-41-15,-32 12 31 0,0 0-31 0,31-21 32 16,1-6-32-16,-32 27 25 0,0 0-25 0,16-33 25 16,-21-7-25-16,5 40 19 0,0 0-19 0,-15-50 19 15,-11-5-19-15,26 55 15 0,0 0-15 0,-28-49 16 16,-2 18-16-16,30 31 21 0,0 0-21 0,-28-16 21 15,5 15-21-15,23 1 24 0,0 0-24 0,-18 13 25 16,-3 22-25-16,21-35 23 0,0 0-23 0,-16 28 23 16,7-13-23-16,9-15 17 0,0 0-17 0,-2 7 17 0,2-7-17 15,0 0 14-15,0 0-14 0,22-12 14 0,16-21-14 16,-38 33 10-16,0 0-10 0,53-36 11 0,9 8-11 16,-62 28 8-16,0 0-8 0,62-22 8 0,-4 6-8 15,-58 16 6-15,0 0-6 0,51-12 6 0,-16 5-6 16,-35 7 5-16,0 0-5 0,30 7 5 0,-1 14-5 15,-29-21 4-15,0 0-4 0,23 36 4 0,-8 28-4 16,-15-64 3-16,0 0-3 0,13 64 4 0,-4-5-4 16,-9-59 3-16,0 0-3 0,8 47 4 0,1-26-4 0,-9-21 4 15,0 0-4-15,11 15 4 0,3-3-4 0,-14-12 6 16,0 0-6-16,19 5 6 0,10-8-6 0,-29 3 6 16,0 0-6-16,28-14 7 0,7-10-7 15,-35 24 10-15,0 0-10 0,28-45 10 0,-12-19-10 0,-16 64 12 0,0 0-12 16,5-69 12-16,-10 5-12 0,5 64 17 0,0 0-17 15,-19-49 17-15,-15 9-17 0,34 40 22 0,0 0-22 16,-37-24 23-16,2 12-23 0,35 12 19 0,0 0-19 0,-35 3 19 16,-2 10-19-16,37-13 25 0,0 0-25 0,-32 24 26 15,0 5-26-15,32-29 18 0,0 0-18 0,-18 40 19 16,13 9-19-16,0 2-1613 0</inkml:trace>
  <inkml:trace contextRef="#ctx2" brushRef="#br0">5874 13212 0</inkml:trace>
  <inkml:trace contextRef="#ctx0" brushRef="#br0" timeOffset="140">13132 13587 875 0,'0'0'0'0,"0"0"0"15,0 0 0-15,0 0 75 0,0 0-75 0,5-23 76 16,-8 14-76-16,3 9 135 0,0 0-135 0,0 0 136 16,0 0-136-16,0 0 114 0,0 0-114 0,2 20 114 0,5 23-114 15,-7-43 70-15,0 0-70 0,10 59 71 0,4 10-71 16,-14-69 41-16,0 0-41 0,11 83 41 0,-2 24-41 15,-9-107 36-15,0 0-36 0,7 109 37 0,-2-15-37 16,-5-94 25-16,0 0-25 0,0 93 25 0,-3 6-25 16,3-99 17-16,0 0-17 0,-6 88 17 0,-1-22-17 15,2-2-1369-15</inkml:trace>
  <inkml:trace contextRef="#ctx0" brushRef="#br0" timeOffset="141">13055 13670 740 0,'0'0'0'0,"0"-9"0"16,0-15 0-16,0 24 82 0,0 0-82 0,1-37 82 15,13-9-82-15,-14 46 105 0,0 0-105 0,25-45 106 16,17 8-106-16,-42 37 50 0,0 0-50 0,59-20 50 15,17 9-50-15,-76 11 57 0,0 0-57 0,81 11 58 16,-4 18-58-16,-77-29 60 0,0 0-60 0,67 47 60 16,-17 13-60-16,-50-60 65 0,0 0-65 0,31 70 65 15,-24-6-65-15,-7-64 62 0,0 0-62 0,-7 64 62 16,-16-4-62-16,23-60 48 0,0 0-48 0,-35 59 49 16,-19-4-49-16,54-55 44 0,0 0-44 0,-53 40 45 15,10-16-45-15,43-24 30 0,0 0-30 0,-21 13 30 0,21-13-30 16,0 0-1403-16</inkml:trace>
  <inkml:trace contextRef="#ctx0" brushRef="#br0" timeOffset="142">14118 13960 1043 0,'0'0'0'0,"0"0"0"0,0 0 0 15,0 0 68-15,0 0-68 0,0 0 68 16,0 0-68-16,0 0 133 0,0 0-133 0,20 13 134 0,-5-13-134 16,-15 0 104-16,0 0-104 0,32-6 105 0,12-4-105 15,-44 10 70-15,0 0-70 0,51-9 71 0,6 1-71 16,-57 8 37-16,0 0-37 0,46-4 37 0,-13 4-37 16,-33 0 34-16,0 0-34 0,25 4 34 0,-9 1-34 0,-16-5 17 15,0 0-17-15,12 10 18 0,1 8-18 0,-13-18 8 16,0 0-8-16,8 19 9 0,-2-2-9 0,-5-3-1433 15</inkml:trace>
  <inkml:trace contextRef="#ctx0" brushRef="#br0" timeOffset="143">14201 14251 1211 0,'0'0'0'0,"0"0"0"15,5 7 0-15,-5-7 0 0,0 0 0 0,0 0 1 16,11 2-1-16,-11-2 29 0,0 0-29 0,16-2 29 16,9 2-29-16,-25 0 51 0,0 0-51 0,35 0 52 15,0 0-52-15,-35 0 38 0,0 0-38 0,37 5 39 16,0 0-39-16,-37-5 31 0,0 0-31 0,30 7 31 16,-7-1-31-16,0 1-1074 0</inkml:trace>
  <inkml:trace contextRef="#ctx0" brushRef="#br0" timeOffset="144">14968 13754 684 0,'0'0'0'0,"0"0"0"0,0 0 0 0,0 0 23 15,0 0-23-15,0 0 24 0,0 0-24 16,0 0 21-16,0 0-21 0,0 0 22 0,0 0-22 0,0 0 78 15,0 0-78-15,20 25 78 0,3 8-78 0,-23-33 71 16,0 0-71-16,28 55 71 0,12 26-71 0,-40-81 60 0,0 0-60 16,45 85 60-16,-5-9-60 0,-40-76 72 0,0 0-72 15,41 73 73-15,-13-11-73 0,-28-62 63 0,0 0-63 16,25 45 63-16,-9-17-63 0,-16-28 52 0,0 0-52 16,12 26 53-16,0 8-53 0,-12-34 50 0,0 0-50 15,14 23 50-15,-5-28-50 0,-9 5 45 0,0 0-45 16,11-21 46-16,1-8-46 0,-12 29 39 0,0 0-39 0,14-37 40 15,0-6-40-15,-14 43 39 0,0 0-39 0,14-54 40 16,1-13-40-16,-15 67 42 0,0 0-42 16,12-80 42-16,-5-11-42 0,-7 91 35 0,0 0-35 0,5-89 36 15,-3 27-36-15,-2 62 34 0,0 0-34 0,0-42 34 16,0 20-34-16,0 22 27 0,0 0-27 0,-2-12 28 16,2 12-28-16,0 0 18 0,0 0-18 0,-5-7 19 15,5 7-19-15,0 0 11 0,0 0-11 0,0 0 12 16,16 5-12-16,0 0-1632 0</inkml:trace>
  <inkml:trace contextRef="#ctx0" brushRef="#br0" timeOffset="145">15926 13884 505 0,'0'0'0'0,"0"0"0"0,0 11 0 16,0-11 67-16,0 0-67 0,-2 17 67 15,1 14-67-15,1-31 62 0,0 0-62 0,-6 43 63 0,6 16-63 16,0-59 59-16,0 0-59 0,2 63 59 0,2 1-59 0,-4-64 45 15,0 0-45-15,10 62 46 0,11-5-46 0,-21-57 31 16,0 0-31-16,32 55 31 0,14-8-31 0,-46-47 22 16,0 0-22-16,53 29 23 0,-2-22-23 0,-51-7 13 0,0 0-13 15,46-12 14-15,-6-21-14 0,1 1-771 0</inkml:trace>
  <inkml:trace contextRef="#ctx0" brushRef="#br0" timeOffset="146">16080 13554 382 0,'0'0'0'0,"5"7"0"16,0 8 0-16,-5-15-2 0,0 0 2 0,13 24-1 15,1 4 1-15,-2 2-225 0</inkml:trace>
  <inkml:trace contextRef="#ctx0" brushRef="#br0" timeOffset="147">17205 14142 908 0,'0'0'0'0,"0"0"0"15,11 0 0-15,-11 0-25 0,0 0 25 0,17-3-24 16,18-4 24-16,-35 7-9 0,0 0 9 0,46-7-8 0,9 0 8 16,-55 7-3-16,0 0 3 0,58-7-3 0,-3 2 3 15,-55 5-1-15,0 0 1 0,39-4 0 0,-20 4 0 16,2 0-567-16</inkml:trace>
  <inkml:trace contextRef="#ctx0" brushRef="#br0" timeOffset="148">17226 14410 662 0,'0'0'0'0,"5"7"0"0,1 11 0 0,-6-18 10 16,0 0-10-16,19 13 11 0,16-11-11 0,-35-2 20 15,0 0-20-15,48-10 20 0,17-14-20 0,-65 24 14 0,0 0-14 16,69-26 15-16,-4 7-15 0,-1 0-504 0</inkml:trace>
  <inkml:trace contextRef="#ctx0" brushRef="#br1" timeOffset="149">13095 15999 651 0,'0'0'0'0,"0"0"0"15,0 26 0-15,0-26 44 0,0 0-44 0,0 17 44 16,0-6-44-16,0-11 127 0,0 0-127 0,0 10 128 16,0 9-128-16,0-19 109 0,0 0-109 0,2 33 110 15,1 19-110-15,-3-52 72 0,0 0-72 0,9 59 72 16,5-2-72-16,-14-57 45 0,0 0-45 0,13 60 46 0,-6 6-46 16,-7-66 27-16,0 0-27 0,3 71 28 0,1 0-28 15,-4-71 22-15,0 0-22 0,0 69 22 0,2-8-22 16,-2-61 13-16,0 0-13 0,1 43 13 0,-1-22-13 15,0-21 1-15,0 0-1 0,2 14 1 0,7-2-1 16,-4 0-1122-16</inkml:trace>
  <inkml:trace contextRef="#ctx0" brushRef="#br1" timeOffset="150">13014 16061 964 0,'0'0'0'16,"0"0"0"-16,14-19 0 0,-14 19-4 0,0 0 4 0,14-19-4 16,6-3 4-16,-20 22-5 0,0 0 5 15,24-19-4-15,-1 5 4 0,-23 14 8 0,0 0-8 0,34-9 9 16,8 9-9-16,-42 0 31 0,0 0-31 0,48 11 32 15,8 6-32-15,-56-17 47 0,0 0-47 0,55 22 47 16,-9 8-47-16,-46-30 68 0,0 0-68 0,31 40 69 16,-11 13-69-16,-20-53 70 0,0 0-70 0,7 56 71 15,-14-8-71-15,7-48 52 0,0 0-52 0,-23 38 53 16,-19-5-53-16,42-33 37 0,0 0-37 0,-48 24 38 16,0-10-38-16,48-14 13 0,0 0-13 0,-40 7 13 0,8-7-13 15,32 0 5-15,0 0-5 0,-23-14 5 0,7-19-5 16,0 0-1152-16</inkml:trace>
  <inkml:trace contextRef="#ctx0" brushRef="#br1" timeOffset="151">13660 16643 897 0,'0'0'0'0,"0"0"0"0,7 12 0 15,-7-12 8-15,0 0-8 0,7 10 8 0,3-1-8 16,-10-9 24-16,0 0-24 0,14 10 24 0,2 4-24 0,-16-14 55 16,0 0-55-16,23 9 56 0,0-14-56 0,-23 5 89 15,0 0-89-15,27-11 89 0,-8-1-89 0,-19 12 63 16,0 0-63-16,21-17 63 0,-1-6-63 0,-20 23 51 0,0 0-51 15,21-26 51-15,-7-3-51 0,-14 29 56 0,0 0-56 16,9-29 57-16,-9 1-57 0,0 28 59 0,0 0-59 16,-6-26 59-16,-8 5-59 0,14 21 47 15,0 0-47-15,-21-17 47 0,-14 6-47 0,35 11 40 0,0 0-40 16,-32-5 41-16,7 5-41 0,25 0 31 0,0 0-31 16,-21 11 31-16,-2 9-31 0,23-20 25 0,0 0-25 0,-23 35 26 15,6 17-26-15,17-52 24 0,0 0-24 0,-9 60 24 16,9 8-24-16,0-68 19 0,0 0-19 0,10 61 19 15,8-15-19-15,-18-46 17 0,0 0-17 0,27 37 18 16,8-6-18-16,-35-31 9 0,0 0-9 0,40 24 10 16,1-8-10-16,-41-16 1 0,0 0-1 0,41 6 2 15,-6-7-2-15,-35 1-1 0,0 0 1 0,42-11-1 16,8-6 1-16,-1 0-1544 0</inkml:trace>
  <inkml:trace contextRef="#ctx0" brushRef="#br1" timeOffset="152">14878 16297 1267 0,'0'0'0'0,"0"0"0"16,11-9 0-16,-11 9 1 0,0 0-1 0,12-5 1 15,2 3-1-15,-14 2 4 0,0 0-4 0,23 0 5 16,6 2-5-16,-29-2 25 0,0 0-25 0,35-2 26 0,5-3-26 15,-40 5 49-15,0 0-49 0,45-5 50 0,-3 1-50 16,-42 4 45-16,0 0-45 0,39 4 46 0,-11 3-46 16,-2 0-1080-16</inkml:trace>
  <inkml:trace contextRef="#ctx0" brushRef="#br1" timeOffset="153">14935 16518 1311 0,'0'0'0'0,"0"0"0"0,12 7 0 0,-12-7 17 0,0 0-17 15,20 4 17-15,4-4-17 0,-24 0 26 16,0 0-26-16,29-2 27 0,-1-5-27 0,-28 7 20 0,0 0-20 16,33-10 21-16,10-4-21 0,-43 14 8 0,0 0-8 15,40-14 8-15,4 0-8 0,-44 14 5 0,0 0-5 0,37-10 5 16,-10 4-5-16,1 1-1039 0</inkml:trace>
  <inkml:trace contextRef="#ctx0" brushRef="#br1" timeOffset="154">22666 10588 113 0,'0'0'0'0,"0"0"0"0,0 0 0 15,0 0 5-15,0 0-5 0,25 24 6 0,-6-19-6 0,-19-5 29 16,0 0-29-16,39 7 30 0,24-2-30 0,-63-5 105 0,0 0-105 16,74 9 106-16,13-6-106 0,-87-3 95 15,0 0-95-15,102 2 95 0,23-2-95 0,-125 0 42 0,0 0-42 16,147 0 43-16,19 2-43 15,-166-2 72-15,0 0-72 0,194-2 72 0,19-3-72 0,-213 5 69 0,0 0-69 16,240-5 70-16,26 1-70 0,-266 4 62 0,0 0-62 16,283-5 63-16,4-4-63 0,-287 9 64 0,0 0-64 0,309-12 65 15,28 0-65-15,-337 12 52 0,0 0-52 0,337-10 53 16,-6-1-53-16,-331 11 43 0,0 0-43 0,344-7 44 16,12-3-44-16,-356 10 32 0,0 0-32 0,353-9 33 15,-11 1-33-15,-342 8 28 0,0 0-28 0,351-14 29 16,23-5-29-16,-374 19 28 0,0 0-28 0,374-19 29 15,0-2-29-15,-374 21 24 0,0 0-24 0,372-21 25 16,4 0-25-16,-376 21 19 0,0 0-19 0,378-15 20 16,3 3-20-16,-381 12 18 0,0 0-18 0,365-9 18 0,-25 0-18 15,-340 9 15-15,0 0-15 0,325-10 15 0,-22 3-15 16,-303 7 15-16,0 0-15 0,282-7 15 0,-28 2-15 16,-254 5 15-16,0 0-15 0,237-5 15 0,-22 0-15 15,-215 5 15-15,0 0-15 0,197-4 15 0,-10 1-2 16,288 1-13-16</inkml:trace>
  <inkml:trace contextRef="#ctx0" brushRef="#br1" timeOffset="155">24666 11354 785 0,'0'0'0'0,"2"21"0"16,0 21 0-16,-2-42 43 0,0 0-43 0,3 48 43 16,6 4-43-16,-9-52 121 0,0 0-121 0,9 50 122 15,3 2-122-15,-12-52 104 0,0 0-104 0,13 62 104 16,-3 16-104-16,-10-78 60 0,0 0-60 0,11 78 61 16,-4-16-61-16,-7-62 44 0,0 0-44 0,5 45 44 0,0-20-44 15,-5-25 32-15,0 0-32 0,0 13 32 0,0-2-32 16,0-11 25-16,0 0-25 0,0 8 26 0,0-8-26 15,0 0 19-15,0 0-19 0,0 0 19 0,0-17-19 16,0 17 19-16,0 0-19 0,-5-28 20 0,0-17-20 16,5 45 23-16,0 0-23 0,-7-60 23 0,1-16-23 15,6 76 23-15,0 0-23 0,-7-75 24 0,0 15-24 16,7 60 24-16,0 0-24 0,-7-49 24 0,-1 11-24 0,8 38 29 16,0 0-29-16,-13-40 30 0,1 1-30 0,12 39 28 15,0 0-28-15,-11-42 28 0,4 2-28 0,7 40 27 16,0 0-27-16,-3-38 27 0,3-5-27 0,0 43 23 0,0 0-23 15,5-36 24-15,2 11-24 0,-7 25 21 0,0 0-21 16,16-20 21-16,14 4-21 0,-30 16 19 0,0 0-19 16,28-16 19-16,0 8-19 0,-28 8 18 0,0 0-18 15,32-9 18-15,9 0-18 0,-41 9 15 16,0 0-15-16,44-6 15 0,-5-1-15 0,-39 7 13 0,0 0-13 0,40-4 14 16,8 2-14-16,-48 2 11 0,0 0-11 0,44-5 12 15,-20 4-12-15,-24 1 3 0,0 0-3 0,18 3 3 16,-2 7-3-16,-16-10-1 0,0 0 1 0,9 23 0 15,-9 11 0-15,0 1-1651 0</inkml:trace>
  <inkml:trace contextRef="#ctx0" brushRef="#br1" timeOffset="156">24709 11652 875 0,'0'0'0'0,"7"2"0"0,8 3 0 0,-15-5 3 15,0 0-3-15,13 3 3 0,-3-3-3 0,-10 0 6 16,0 0-6-16,15 2 6 0,15 1-6 0,-30-3 51 0,0 0-51 15,31 4 51-15,-4-1-51 0,-27-3 55 0,0 0-55 16,26-3 56-16,4-1-56 0,-30 4 51 0,0 0-51 16,28-3 52-16,-1 1-52 0,-27 2 52 0,0 0-52 15,26 0 52-15,3-3-52 0,1 1-925 0</inkml:trace>
  <inkml:trace contextRef="#ctx0" brushRef="#br1" timeOffset="157">25735 11577 919 0,'0'0'0'0,"0"0"0"16,11 2 0-16,-11-2 1 0,0 0-1 0,7 2 1 0,-7-2-1 15,0 0 2-15,0 0-2 0,19 3 2 0,9-1-2 16,-28-2 32-16,0 0-32 0,37 4 33 0,6-4-33 16,-43 0 54-16,0 0-54 0,44-4 54 0,-4-1-54 15,-40 5 22-15,0 0-22 0,32-4 23 0,-9-2-23 16,-23 6 10-16,0 0-10 0,18-2 10 0,-2 2-10 16,-2 0-813-16</inkml:trace>
  <inkml:trace contextRef="#ctx0" brushRef="#br1" timeOffset="158">25804 11885 651 0,'0'0'0'0,"7"7"0"15,11 6 0-15,-18-13 19 0,0 0-19 0,23 12 20 16,-4-9-20-16,-19-3 30 0,0 0-30 0,28-3 30 16,18-4-30-16,-46 7 27 0,0 0-27 0,41-9 28 15,-17 4-28-15,-24 5 15 0,0 0-15 0,21-2 15 16,1 4-15-16,-3 0-567 0</inkml:trace>
  <inkml:trace contextRef="#ctx0" brushRef="#br1" timeOffset="159">16230 16075 1166 0,'0'0'0'0,"0"0"0"0,0 0 0 16,0 0 69-16,0 0-69 0,0 0 70 16,8 19-70-16,-8-19 123 0,0 0-123 0,-7 14 124 15,-3 22-124-15,10-36 94 0,0 0-94 0,-20 42 94 0,-6 1-94 16,26-43 50-16,0 0-50 0,-30 42 50 0,2 3-50 15,28-45 37-15,0 0-37 0,-32 43 38 0,-5-1-38 16,37-42 25-16,0 0-25 0,-30 32 26 0,12-11-26 16,18-21 19-16,0 0-19 0,-14 17 20 0,2-1-20 0,12-16 15 15,0 0-15-15,-9 16 16 0,7-6-16 0,2-10 7 16,0 0-7-16,0 7 7 0,0-7-7 16,0 0 3-16,0 0-3 0,4 10 3 0,10 2-3 15,-14-12 1-15,0 0-1 0,25 11 2 0,13-8-2 0,-38-3 1 0,0 0-1 16,50-1 1-16,4-3-1 0,-54 4 0 0,0 0 0 15,52-3 1-15,-5 1-1 0,-47 2 3 0,0 0-3 16,43 0 3-16,-5 3-3 0,-38-3 5 0,0 0-5 16,36 4 6-16,-6-1-6 0,-30-3 6 0,0 0-6 0,24 4 7 15,-4-1-7-15,-20-3 6 0,0 0-6 0,14 4 6 16,-2 1-6-16,-12-5 1 0,0 0-1 0,9 5 1 16,-9-5-1-16,0 0-1520 0</inkml:trace>
  <inkml:trace contextRef="#ctx0" brushRef="#br1" timeOffset="160">16189 16366 1054 0,'0'0'0'0,"2"9"0"0,5 10 0 15,-7-19 0-15,0 0 0 0,9 19 1 0,-6-7-1 16,-3-12 0-16,0 0 0 0,5 8 0 0,-5-1 0 16,0-7 20-16,0 0-20 0,6 11 20 0,4 8-20 0,-10-19 42 15,0 0-42-15,13 27 42 0,-1 15-42 0,-12-42 46 16,0 0-46-16,9 50 47 0,-4 7-47 16,-5-57 32-16,0 0-32 0,2 49 33 0,0-23-33 0,-1-2-943 15</inkml:trace>
  <inkml:trace contextRef="#ctx0" brushRef="#br1" timeOffset="161">16847 16160 1065 0,'0'0'0'0,"0"0"0"0,0 0 0 16,0 0 54-16,0 0-54 0,0 0 55 0,0 0-55 15,0 0 124-15,0 0-124 0,-2 35 124 0,0-13-124 16,2-22 88-16,0 0-88 0,-8 29 88 0,-14 16-88 15,22-45 53-15,0 0-53 0,-19 45 53 0,-2-12-53 0,21-33 33 16,0 0-33-16,-20 30 33 0,1-1-33 0,19-29 21 16,0 0-21-16,-18 28 21 15,4-7-21-15,14-21 14 0,0 0-14 0,-10 12 14 0,3-5-14 0,7-7 8 16,0 0-8-16,0 0 9 0,-4 8-9 0,4-8 4 0,0 0-4 16,0 0 4-16,0 0-4 0,0 0 1 0,0 0-1 15,9 6 2-15,0-6-2 0,-9 0 0 0,0 0 0 16,17-2 1-16,8-2-1 0,-25 4 0 0,0 0 0 15,32-3 0-15,3 1 0 0,-35 2 0 0,0 0 0 16,41-2 0-16,5 1 0 0,-46 1 0 0,0 0 0 16,44 0 0-16,-4 3 0 0,-40-3-2 0,0 0 2 15,32 4-1-15,-6-1 1 0,-26-3-8 0,0 0 8 0,18 4-8 16,-4-1 8-16,-14-3-25 0,0 0 25 0,9 3-24 16,-9-3 24-16,0 0-1291 0</inkml:trace>
  <inkml:trace contextRef="#ctx0" brushRef="#br1" timeOffset="162">16826 16283 1110 0,'0'0'0'0,"2"10"0"0,-1 14 0 0,-1-24 0 15,0 0 0-15,6 25 0 0,-3-10 0 16,-3-15 0-16,0 0 0 0,9 14 1 0,5 5-1 16,-14-19 5-16,0 0-5 0,19 26 5 0,8 7-5 0,-27-33 11 15,0 0-11-15,26 31 11 0,-12-12-11 0,-14-19 10 0,0 0-10 16,9 31 11-16,0 23-11 0,-2 0-813 0</inkml:trace>
  <inkml:trace contextRef="#ctx0" brushRef="#br1" timeOffset="163">17508 16153 1076 0,'0'0'0'0,"0"0"0"0,7-5 0 0,-7 5 22 0,0 0-22 15,0 0 23-15,2 19-23 0,-2-19 24 0,0 0-24 16,-9 24 24-16,-8 11-24 0,17-35 48 0,0 0-48 0,-23 36 49 15,-5 4-49-15,28-40 63 0,0 0-63 0,-30 38 63 16,-4-3-63-16,34-35 62 0,0 0-62 0,-26 27 63 16,12-8-63-16,14-19 58 0,0 0-58 0,-9 18 58 15,-4 1-58-15,13-19 43 0,0 0-43 0,-8 15 44 16,2-6-44-16,6-9 27 0,0 0-27 0,0 0 27 16,-5 7-27-16,5-7 16 0,0 0-16 0,0 0 16 15,2 8-16-15,-2-8 9 0,0 0-9 0,7 7 9 16,7 2-9-16,-14-9 5 0,0 0-5 0,21 7 6 15,18-5-6-15,-39-2 2 0,0 0-2 0,44-2 2 16,2-2-2-16,-46 4 1 0,0 0-1 0,46-1 1 0,-6 1-1 16,-40 0 0-16,0 0 0 0,36 1 1 0,-7-2-1 15,-29 1 0-15,0 0 0 0,27-2 0 0,-6 0 0 16,-21 2-1-16,0 0 1 0,18 0 0 0,-4 0 0 16,-14 0-2-16,0 0 2 0,12 2-1 0,-3 0 1 15,0-1-1319-15</inkml:trace>
  <inkml:trace contextRef="#ctx0" brushRef="#br1" timeOffset="164">17494 16366 1166 0,'0'0'0'0,"0"0"0"16,9 15 0-16,-9-15 0 0,0 0 0 16,9 18 0-16,3 8 0 0,-12-26 0 0,0 0 0 0,16 27 1 15,0-1-1-15,-16-26 8 0,0 0-8 0,14 23 9 16,-3-1-9-16,-11-22 9 0,0 0-9 0,7 32 9 16,-2 16-9-16,-1 0-842 0</inkml:trace>
  <inkml:trace contextRef="#ctx0" brushRef="#br1" timeOffset="165">18140 16181 740 0,'0'0'0'0,"2"10"0"16,5 13 0-16,-7-23 47 0,0 0-47 0,10 31 47 0,13 12-47 16,-23-43 35-16,0 0-35 0,30 42 35 0,7-10-35 15,-37-32 64-15,0 0-64 0,39 30 65 0,-2-2-65 16,-37-28 55-16,0 0-55 0,32 22 56 0,-4-3-56 15,-28-19 28-15,0 0-28 0,21 14 29 0,-1-5-29 16,-20-9 18-16,0 0-18 0,14 7 18 0,-5-2-18 16,-1 0-868-16</inkml:trace>
  <inkml:trace contextRef="#ctx0" brushRef="#br1" timeOffset="166">18443 16208 1054 0,'0'0'0'16,"0"7"0"-16,0 11 0 0,0-18 1 0,0 0-1 16,0 15 1-16,0-4-1 0,0-11 2 0,0 0-2 0,-9 15 3 15,-10 16-3-15,19-31 9 0,0 0-9 16,-30 37 9-16,-3-1-9 0,33-36 24 0,0 0-24 0,-39 35 25 16,0-1-25-16,39-34 22 0,0 0-22 0,-34 35 23 15,15-6-23-15,19-29 14 0,0 0-14 0,-14 28 14 16,9-6-14-16,1 1-841 0</inkml:trace>
  <inkml:trace contextRef="#ctx0" brushRef="#br1" timeOffset="167">18796 16201 1031 0,'0'0'0'0,"0"0"0"16,4 11 0-16,-4-11 10 0,0 0-10 0,3 12 11 15,2 7-11-15,-5-19 42 0,0 0-42 0,9 31 43 16,2 11-43-16,-11-42 63 0,0 0-63 0,10 40 63 15,-3-15-63-15,-7-25 50 0,0 0-50 0,7 25 50 16,1 8-50-16,-8-33 38 0,0 0-38 0,8 31 39 16,-1-12-39-16,-7-19 28 0,0 0-28 0,6 17 28 15,1-1-28-15,0-1-1062 0</inkml:trace>
  <inkml:trace contextRef="#ctx0" brushRef="#br1" timeOffset="168">19064 16373 908 0,'0'0'0'0,"0"0"0"0,0 12 0 0,0-12 21 16,0 0-21-16,2 22 22 0,1 17-22 0,-3-39 30 16,0 0-30-16,2 32 30 0,2-16-30 0,-4-16 40 15,0 0-40-15,7 12 41 0,7-2-41 0,-14-10 27 16,0 0-27-16,23 6 27 0,10-6-27 0,-33 0 19 0,0 0-19 15,30-7 20-15,-7-5-20 0,-23 12 30 0,0 0-30 16,18-18 30-16,-6-1-30 0,-12 19 34 0,0 0-34 16,7-24 34-16,-7 0-34 0,0 24 40 0,0 0-40 15,-5-26 41-15,-6 0-41 0,11 26 41 0,0 0-41 0,-15-19 41 16,-8 12-41-16,23 7 44 0,0 0-44 0,-22 0 45 16,3 5-45-16,19-5 46 0,0 0-46 0,-14 7 46 15,5 0-46-15,9-7 26 0,0 0-26 0,-7 7 26 16,7-7-26-16,0 0-1222 0</inkml:trace>
  <inkml:trace contextRef="#ctx0" brushRef="#br1" timeOffset="169">19318 15814 1188 0,'0'0'0'0,"0"0"0"0,11 21 0 0,-11-21 45 0,0 0-45 16,12 12 46-16,2-12-46 0,-14 0 53 0,0 0-53 0,18-4 54 15,8-3-54-15,-26 7 58 0,0 0-58 0,28-10 59 16,4-4-59-16,-32 14 35 0,0 0-35 0,35-14 35 16,4-3-35-16,-39 17 23 0,0 0-23 0,43-10 24 15,1 4-24-15,-44 6 28 0,0 0-28 0,37-1 28 16,-20 1-28-16,-1 0-1197 0</inkml:trace>
  <inkml:trace contextRef="#ctx0" brushRef="#br1" timeOffset="170">19916 15433 919 0,'0'0'0'0,"0"0"0"0,7 16 0 16,-7-16 10-16,0 0-10 0,4 12 11 0,-6-4-11 15,2-8 25-15,0 0-25 0,-7 18 25 0,-4 15-25 0,11-33 69 16,0 0-69-16,-12 41 69 0,1 9-69 16,11-50 53-16,0 0-53 0,-7 57 54 0,4 14-54 0,3-71 38 15,0 0-38-15,0 63 39 0,5-18-39 0,-5-45 28 16,0 0-28-16,5 27 29 0,-1-6-29 0,-4-21 14 0,0 0-14 15,7 14 15-15,9-4-15 0,-16-10 10 16,0 0-10-16,21 0 10 0,4-10-10 0,-25 10 8 0,0 0-8 16,21-21 8-16,-4-8-8 0,-17 29 14 0,0 0-14 15,9-35 14-15,-9 4-14 0,0 31 24 0,0 0-24 16,-9-29 25-16,-3 3-25 0,12 26 31 0,0 0-31 0,-18-12 32 16,-4 32-32-16,22-20 33 0,0 0-33 0,-29 35 33 15,-1 7-33-15,0-1-1170 0</inkml:trace>
  <inkml:trace contextRef="#ctx0" brushRef="#br1" timeOffset="171">20533 16034 751 0,'0'0'0'0,"0"0"0"16,0 0 0-16,0 0 0 0,0 0 0 0,0 0 0 16,18-19 0-16,-18 19 38 0,0 0-38 0,0 0 38 15,0 0-38-15,0 0 69 0,0 0-69 0,0 0 69 16,0 0-69-16,0 0 66 0,0 0-66 0,14 31 66 16,7 28-66-16,-21-59 72 0,0 0-72 0,23 72 72 15,-2-1-72-15,-21-71 59 0,0 0-59 0,16 63 60 16,-3-22-60-16,-13-41 50 0,0 0-50 0,8 29 51 0,1-6-51 15,-9-23 42-15,0 0-42 0,9 16 42 0,-4-6-42 16,-5-10 29-16,0 0-29 0,4 7 29 0,-4-7-29 16,0 0 19-16,0 0-19 0,2 10 20 0,5-3-20 15,-7-7 13-15,0 0-13 0,10 2 14 0,10-7-14 16,-20 5 11-16,0 0-11 0,23-12 11 0,-6-7-11 16,-17 19 9-16,0 0-9 0,21-21 10 0,-5 2-10 15,-16 19 7-15,0 0-7 0,16-12 8 0,-7 5-8 0,-9 7 6 16,0 0-6-16,11-2 7 0,1 5-7 0,-12-3 5 15,0 0-5-15,18 9 5 0,3 5-5 0,-21-14 1 16,0 0-1-16,24 16 2 0,3 1-2 0,-27-17 0 0,0 0 0 16,25 15 1-16,-8-4-1 0,-17-11 0 0,0 0 0 15,14 7 0-15,-3-4 0 0,-11-3 0 0,0 0 0 16,11 4 0-16,-3-1 0 0,-8-3 0 0,0 0 0 16,13 2 0-16,3-4 0 0,-16 2 0 0,0 0 0 15,15-7 0-15,1-3 0 0,-16 10 0 0,0 0 0 0,16-18 0 16,-5-9 0-16,-11 27 2 0,0 0-2 0,12-38 2 15,-7-12-2-15,-5 50 8 0,0 0-8 0,6-59 8 16,-4-7-8-16,-2 66 21 0,0 0-21 0,1-61 22 16,-1 20-22-16,0 41 25 0,0 0-25 0,-3-28 26 15,1 13-26-15,2 15 24 0,0 0-24 0,-7-9 24 16,-2 7-24-16,0 0-1376 0</inkml:trace>
  <inkml:trace contextRef="#ctx0" brushRef="#br1" timeOffset="172">27079 11072 1031 0,'0'0'0'0,"0"0"0"0,0 0 0 16,0 0 33-16,0 0-33 0,-26 12 33 0,6-8-33 16,20-4 86-16,0 0-86 0,-23 8 87 0,-5 4-87 0,28-12 68 15,0 0-68-15,-26 25 68 0,5 13-68 0,21-38 39 16,0 0-39-16,-15 55 39 0,8 21-39 0,7-76 26 15,0 0-26-15,6 82 26 0,13-8-26 0,-19-74 17 16,0 0-17-16,28 66 17 0,6-11-17 0,-34-55 13 0,0 0-13 16,35 42 14-16,0-11-14 0,-35-31 15 0,0 0-15 15,34 22 16-15,-8-6-16 0,-26-16 15 0,0 0-15 16,32 9 16-16,9-13-16 0,-41 4 13 0,0 0-13 16,44-9 14-16,3-15-14 0,-47 24 23 0,0 0-23 15,39-33 23-15,-14-6-23 0,-25 39 31 0,0 0-31 16,7-61 32-16,-12-29-32 0,5 90 36 0,0 0-36 0,-18-92 37 15,-12-1-37-15,30 93 39 0,0 0-39 0,-35-76 39 16,0 17-39-16,35 59 33 0,0 0-33 0,-36-42 34 16,-1 13-34-16,37 29 33 0,0 0-33 0,-39-12 33 15,2 20-33-15,37-8 13 0,0 0-13 0,-35 18 14 16,2 9-14-16,33-27 4 0,0 0-4 0,-25 33 5 16,16 5-5-16,9-38 0 0,0 0 0 0,-2 32 1 15,6-13-1-15,-1 0-1527 0</inkml:trace>
  <inkml:trace contextRef="#ctx0" brushRef="#br1" timeOffset="173">27663 11569 1603 0,'0'0'0'0,"0"0"0"0,0 8 0 0,0-8-2 16,0 0 2-16,0 0-1 0,0 0 1 0,0 0-5 0,0 0 5 16,-5 4-4-16,5-4 4 0,0 0-56 0,0 0 56 15,3-10-56-15,8-23 56 0,-1 0-1050 0</inkml:trace>
  <inkml:trace contextRef="#ctx0" brushRef="#br1" timeOffset="174">27896 11119 718 0,'0'0'0'0,"0"0"0"0,0 0 0 0,0 0 119 16,0 0-119-16,-5 7 120 0,5-7-120 0,0 0 87 16,0 0-87-16,0 0 88 0,0 0-88 0,0 0 66 0,0 0-66 15,17 5 66-15,19-3-66 0,-36-2 54 0,0 0-54 16,45-2 55-16,5-5-55 0,-50 7 37 0,0 0-37 15,58-12 37-15,14 0-37 0,-72 12 43 0,0 0-43 16,73-16 44-16,-3-3-44 0,-70 19 45 0,0 0-45 0,60-14 46 16,-19 1-46-16,-41 13 40 0,0 0-40 0,26-9 40 15,-13 5-40-15,-13 4 34 0,0 0-34 0,8 2 35 16,-1 7-35-16,-7-9 30 0,0 0-30 0,4 24 30 16,-6 16-30-16,2-40 22 0,0 0-22 0,-7 53 23 15,-3 20-23-15,10-73 18 0,0 0-18 0,-9 80 18 16,7 1-18-16,2-81 12 0,0 0-12 0,-4 76 13 15,-3-13-13-15,7-63 9 0,0 0-9 0,-8 51 10 0,0-9-10 16,8-42 4-16,0 0-4 0,-1 36 5 0,2-10-5 16,-1-26 2-16,0 0-2 0,4 18 3 0,0-10-3 15,-1 1-1420-15</inkml:trace>
  <inkml:trace contextRef="#ctx0" brushRef="#br1" timeOffset="175">28882 11153 1155 0,'0'0'0'0,"0"0"0"16,-18 13 0-16,18-13 0 0,0 0 0 0,-19 15 1 15,-8 6-1-15,27-21 4 0,0 0-4 0,-28 36 4 16,2 18-4-16,26-54 35 0,0 0-35 0,-16 62 35 15,11 1-35-15,5-63 43 0,0 0-43 0,7 58 44 0,12-11-44 16,-19-47 45-16,0 0-45 0,25 38 46 16,1-7-46-16,-26-31 39 0,0 0-39 0,30 23 39 0,2-15-39 15,-32-8 45-15,0 0-45 0,39-1 46 0,10-11-46 16,-49 12 42-16,0 0-42 0,50-19 43 0,1-18-43 16,-51 37 38-16,0 0-38 0,44-45 39 0,-14-14-39 15,-30 59 45-15,0 0-45 0,12-65 46 0,-21-8-46 16,9 73 43-16,0 0-43 0,-31-66 43 0,-26 18-43 0,57 48 39 15,0 0-39-15,-62-30 39 0,8 20-39 16,54 10 33-16,0 0-33 0,-50 5 33 0,6 14-33 0,44-19 12 16,0 0-12-16,-32 33 12 0,13 9-12 0,0 1-1506 15</inkml:trace>
  <inkml:trace contextRef="#ctx0" brushRef="#br1" timeOffset="176">29923 11216 1065 0,'0'0'0'0,"1"-7"0"0,1-12 0 16,-2 19 26-16,0 0-26 0,-2-24 27 0,-5-1-27 15,7 25 59-15,0 0-59 0,-12-22 60 0,-7 1-60 16,19 21 49-16,0 0-49 0,-23-21 50 0,-2 4-50 15,25 17 49-15,0 0-49 0,-27-16 49 0,1 1-49 16,26 15 57-16,0 0-57 0,-28-4 57 0,-9 15-57 16,37-11 46-16,0 0-46 0,-43 12 46 0,-1 9-46 0,44-21 38 15,0 0-38-15,-40 24 38 0,4 0-38 0,36-24 27 16,0 0-27-16,-17 31 27 0,26 2-27 0,-9-33 20 16,0 0-20-16,31 36 20 0,22 6-20 0,-53-42 14 15,0 0-14-15,66 40 14 0,4-12-14 0,-70-28 12 0,0 0-12 16,74 27 12-16,0 8-12 0,-74-35 9 0,0 0-9 15,62 34 9-15,-23-1-9 16,-39-33 7-16,0 0-7 0,12 31 7 0,-24 8-7 0,12-39 6 0,0 0-6 0,-35 36 7 16,-18-3-7-16,53-33 6 0,0 0-6 0,-66 24 7 15,-9-3-7-15,75-21 8 0,0 0-8 0,-82 14 9 16,-6-9-9-16,88-5 8 0,0 0-8 0,-74-2 9 16,28-12-9-16,46 14 7 0,0 0-7 0,-24-22 7 15,15-8-7-15,9 30 6 0,0 0-6 0,7-38 6 16,12-5-6-16,-19 43 1 0,0 0-1 0,34-45 2 15,19 0-2-15,-53 45 0 0,0 0 0 0,58-42 0 16,0 16 0-16,-58 26-4 0,0 0 4 0,58-25-4 16,2-3 4-16,2 0-1422 0</inkml:trace>
  <inkml:trace contextRef="#ctx0" brushRef="#br1" timeOffset="177">30295 11051 1143 0,'0'0'0'16,"0"0"0"-16,7 6 0 0,-7-6 11 0,0 0-11 16,0 0 11-16,9 5-11 0,-9-5 31 0,0 0-31 0,0 0 31 15,16 1-31-15,-16-1 34 0,0 0-34 0,26-1 34 16,25-4-34-16,-51 5 48 0,0 0-48 16,53-7 48-16,-14 1-48 0,-39 6 51 0,0 0-51 0,37-12 51 15,2-8-51-15,-39 20 44 0,0 0-44 0,39-21 45 16,-13 5-45-16,-26 16 43 0,0 0-43 0,18-10 44 15,-8 8-44-15,-10 2 48 0,0 0-48 0,7 5 48 16,2 14-48-16,-9-19 44 0,0 0-44 0,5 33 45 16,-5 7-45-16,0-40 36 0,0 0-36 0,-3 50 37 15,-2 11-37-15,5-61 37 0,0 0-37 0,-9 76 38 0,0 21-38 16,9-97 35-16,0 0-35 0,-7 95 35 0,2-10-35 16,5-85 28-16,0 0-28 0,-7 79 28 0,-2 1-28 15,9-80 19-15,0 0-19 0,-6 66 20 0,8-26-20 16,0-1-1566-16</inkml:trace>
  <inkml:trace contextRef="#ctx0" brushRef="#br1" timeOffset="178">18226 13621 1199 0,'0'0'0'0,"0"0"0"0,-14 38 0 16,14-38 46-16,0 0-46 0,-12 28 46 15,5-9-46-15,7-19 92 0,0 0-92 0,-7 17 92 0,-4 6-92 16,11-23 84-16,0 0-84 0,-9 22 85 0,0-6-85 15,9-16 46-15,0 0-46 0,0 12 46 0,-3-3-46 16,3-9 32-16,0 0-32 0,0 10 33 0,3 2-33 0,-3-12 23 16,0 0-23-16,6 9 23 0,11 1-23 15,-17-10 18-15,0 0-18 0,30 7 18 0,18-7-18 0,-48 0 14 16,0 0-14-16,56 2 15 0,6 3-15 0,-62-5 12 16,0 0-12-16,58 9 13 0,-5 3-13 0,-53-12 11 0,0 0-11 15,37 24 11-15,-12 19-11 0,-25-43 10 16,0 0-10-16,14 49 10 0,-9-1-10 0,-5-48 8 0,0 0-8 15,-5 42 8-15,-11-8-8 0,16-34 8 0,0 0-8 16,-28 30 8-16,-13-3-8 0,41-27 4 0,0 0-4 0,-49 18 4 16,-2-8-4-16,-2 1-1455 0</inkml:trace>
  <inkml:trace contextRef="#ctx0" brushRef="#br1" timeOffset="179">18254 13609 1300 0,'0'0'0'0,"0"0"0"16,0 0 0-16,0 0 28 0,0 0-28 0,18-3 28 16,5-11-28-16,-23 14 60 0,0 0-60 0,30-24 61 15,9-8-61-15,-39 32 48 0,0 0-48 0,39-32 49 0,1 11-49 16,-40 21 42-16,0 0-42 0,37-12 43 0,-7 6-43 16,-30 6 36-16,0 0-36 0,32 2 36 0,5 7-36 15,2-4-1239-15</inkml:trace>
  <inkml:trace contextRef="#ctx0" brushRef="#br1" timeOffset="180">19135 13706 1289 0,'0'0'0'0,"0"0"0"16,0 0 0-16,0 0 55 0,0 0-55 0,0 0 56 15,-23-5-56-15,23 5 113 0,0 0-113 0,-16-17 114 16,-9 3-114-16,25 14 83 0,0 0-83 0,-28-12 83 16,-2 12-83-16,30 0 45 0,0 0-45 0,-28 8 46 15,0 10-46-15,28-18 26 0,0 0-26 0,-23 19 27 16,8-2-27-16,15-17 17 0,0 0-17 0,-8 15 17 0,-3 4-17 15,11-19 12-15,0 0-12 0,-7 18 12 0,3-10-12 16,4-8 8-16,0 0-8 0,0 7 9 0,4 0-9 16,-4-7 5-16,0 0-5 0,7 9 6 0,2 0-6 15,-9-9 4-15,0 0-4 0,16 8 4 0,3-4-4 16,-19-4 3-16,0 0-3 0,27-4 3 0,3-8-3 16,-30 12 2-16,0 0-2 0,31-15 3 0,-2-4-3 15,-29 19 2-15,0 0-2 0,23-18 3 0,-6 4-3 16,-17 14 3-16,0 0-3 0,11-10 4 0,-11 10-4 0,0 0 4 15,0 0-4-15,10 3 5 0,3 25-5 0,-13-28 6 16,0 0-6-16,10 36 7 0,-8 16-7 0,-2-52 5 0,0 0-5 16,0 61 5-16,0 13-5 0,0-74 5 15,0 0-5-15,4 66 5 0,-4-21-5 0,0-45 3 0,0 0-3 16,0 33 4-16,1-9-4 0,-1-24 2 0,0 0-2 16,6 16 2-16,4-8-2 0,1 1-1521 0</inkml:trace>
  <inkml:trace contextRef="#ctx0" brushRef="#br1" timeOffset="181">19436 14033 1625 0,'0'0'0'0,"0"0"0"15,7 9 0-15,-7-9 7 0,0 0-7 0,6 8 7 16,-6-8-7-16,0 0 1 0,0 0-1 0,0 0 1 15,0 0-1-15,0 0-15 0,0 0 15 0,10-13-14 16,6-15 14-16,0 0-1149 0</inkml:trace>
  <inkml:trace contextRef="#ctx0" brushRef="#br1" timeOffset="182">19958 13711 707 0,'0'0'0'0,"0"0"0"16,-7 21 0-16,7-21 129 0,0 0-129 0,-5 16 129 15,3-10-129-15,2-6 109 0,0 0-109 0,0 0 109 16,14-5-109-16,-14 5 90 0,0 0-90 0,23-5 91 15,11 3-91-15,-34 2 61 0,0 0-61 0,40 2 61 16,5 5-61-16,-45-7 47 0,0 0-47 0,38 10 48 0,-15 3-48 16,-23-13 37-16,0 0-37 0,11 22 37 0,-9 16-37 15,-2-38 29-15,0 0-29 0,-7 47 29 0,-18 8-29 16,25-55 24-16,0 0-24 0,-28 49 24 0,-1-6-24 16,29-43 18-16,0 0-18 0,-21 31 19 0,11-12-19 15,10-19 15-15,0 0-15 0,-4 12 16 0,4-12-16 16,0 0 13-16,0 0-13 0,12 9 13 0,26-2-13 0,-38-7 11 15,0 0-11-15,49 2 11 0,9-8-11 0,-58 6 10 16,0 0-10-16,57-8 11 0,1-4-11 0,-58 12 5 0,0 0-5 16,62-18 6-16,10-1-6 0,-5-2-1372 0</inkml:trace>
  <inkml:trace contextRef="#ctx0" brushRef="#br1" timeOffset="183">20957 13877 1031 0,'0'0'0'0,"2"12"0"0,3 11 0 16,-5-23 39-16,0 0-39 0,12 33 39 0,9 12-39 15,-21-45 70-15,0 0-70 0,20 43 71 0,-8-15-71 16,-12-28 58-16,0 0-58 0,4 21 58 0,1-4-58 15,-5-17 37-15,0 0-37 0,3 12 38 0,-3-5-38 0,0-7 32 16,0 0-32-16,0 0 33 0,0-9-33 16,0 9 24-16,0 0-24 0,2-27 24 0,3-27-24 0,-5 54 18 15,0 0-18-15,9-54 19 0,4 13-19 0,-13 41 24 16,0 0-24-16,14-28 24 0,0 14-24 0,-14 14 26 0,0 0-26 16,16-3 26-16,3 6-26 0,-19-3 26 0,0 0-26 15,20 16 26-15,1 18-26 0,-21-34 23 0,0 0-23 16,16 38 24-16,-6-12-24 0,-10-26 21 0,0 0-21 15,7 19 22-15,0-1-22 0,-7-18 17 0,0 0-17 0,6 12 17 16,-6-12-17-16,0 0 12 0,0 0-12 0,8 5 13 16,7-10-13-16,-15 5 9 0,0 0-9 0,21-19 10 15,2-19-10-15,-23 38 8 0,0 0-8 0,21-43 9 16,0 13-9-16,-21 30 5 0,0 0-5 0,18-21 6 16,-4 18-6-16,-14 3 3 0,0 0-3 0,19 12 4 15,11 24-4-15,-30-36 2 0,0 0-2 0,30 44 3 16,-14 2-3-16,-16-46 2 0,0 0-2 0,11 38 2 15,-6-13-2-15,-5-25 2 0,0 0-2 0,3 17 2 16,-1-8-2-16,-2-9 1 0,0 0-1 0,4 6 1 16,-4-6-1-16,0 0-1411 0</inkml:trace>
  <inkml:trace contextRef="#ctx0" brushRef="#br1" timeOffset="184">21646 13491 1423 0,'0'0'0'0,"6"25"0"0,4 23 0 0,-10-48 6 16,0 0-6-16,13 57 6 0,-8-3-6 0,-5-54 4 0,0 0-4 16,3 50 5-16,-1-12-5 0,-2-38 58 0,0 0-58 15,0 35 59-15,-2-1-59 0,2-34 57 0,0 0-57 16,-3 33 57-16,-1-9-57 0,4-24 52 0,0 0-52 15,0 20 52-15,2-5-52 0,-2-15 43 0,0 0-43 16,4 12 44-16,-4-12-44 0,0 0 32 0,0 0-32 0,0 0 32 16,12-17-32-16,-12 17 25 0,0 0-25 0,9-19 26 15,1-2-26-15,-10 21 19 0,0 0-19 0,15-15 20 16,6-5-20-16,-21 20 15 0,0 0-15 0,24-13 16 16,3 4-16-16,-27 9 11 0,0 0-11 0,32-2 12 15,12 9-12-15,-44-7 10 0,0 0-10 0,42 12 10 16,-12 6-10-16,-30-18 9 0,0 0-9 0,25 27 10 15,1 15-10-15,-26-42 7 0,0 0-7 0,23 36 8 16,-9-17-8-16,-14-19 6 0,0 0-6 0,11-2 6 16,6-17-6-16,-17 19 8 0,0 0-8 0,18-29 9 0,-6-2-9 15,-12 31 10-15,0 0-10 0,11-35 11 0,-4 2-11 16,-7 33 12-16,0 0-12 0,5-36 12 0,-5-9-12 16,0 45 17-16,0 0-17 0,0-45 17 0,0-9-17 15,0 54 13-15,0 0-13 0,-5-52 14 0,3 2-14 16,2 50 6-16,0 0-6 0,-1-41 7 0,-6 20-7 15,1-3-1647-15</inkml:trace>
  <inkml:trace contextRef="#ctx0" brushRef="#br1" timeOffset="185">21654 14680 371 0,'0'0'0'0,"0"0"0"0,0 0 0 16,0 0 34-16,0 0-34 0,0 0 34 0,0 0-34 15,0 0 135-15,0 0-135 0,33-7 135 0,-3-12-135 16,-30 19 119-16,0 0-119 0,46-27 119 0,17-13-119 16,-63 40 101-16,0 0-101 0,78-55 102 0,23-22-102 15,-101 77 36-15,0 0-36 0,105-81 37 0,10 1-37 16,-115 80 36-16,0 0-36 0,111-71 37 0,-9 9-37 0,-102 62 42 15,0 0-42-15,87-55 42 0,-27 13-42 0,-60 42 34 16,0 0-34-16,39-26 34 0,-18 14-34 0,-21 12 13 16,0 0-13-16,0 0 13 0,-2 19-13 0,2-19 3 0,0 0-3 15,-21 31 3-15,-14 11-3 0,-2-1-1050 0</inkml:trace>
  <inkml:trace contextRef="#ctx0" brushRef="#br1" timeOffset="186">21810 14763 628 0,'0'0'0'0,"0"0"0"15,0 7 0-15,0-7 2 0,0 0-2 0,0 6 3 16,0-6-3-16,0 0 12 0,0 0-12 0,16 0 13 16,20-7-13-16,-36 7 39 0,0 0-39 0,47-18 40 15,11-9-40-15,-58 27 42 0,0 0-42 0,62-35 43 16,2-7-43-16,-64 42 69 0,0 0-69 0,69-45 69 0,1-6-69 15,-70 51 68-15,0 0-68 0,71-51 69 0,1 3-69 16,-72 48 55-16,0 0-55 0,65-36 56 0,-8 13-56 16,-57 23 42-16,0 0-42 0,44-12 43 0,-13 10-43 15,1 0-910-15</inkml:trace>
  <inkml:trace contextRef="#ctx0" brushRef="#br1" timeOffset="187">21183 17271 841 0,'0'0'0'0,"0"0"0"0,0 0 0 16,0 0 31-16,0 0-31 0,0 0 31 0,0 0-31 15,0 0 36-15,0 0-36 0,0 0 37 0,31-9-37 16,-31 9 48-16,0 0-48 0,27-22 49 0,4-9-49 0,-31 31 46 15,0 0-46-15,36-44 46 0,10-13-46 0,-46 57 36 16,0 0-36-16,58-64 36 0,19-3-36 0,-77 67 37 16,0 0-37-16,80-66 38 0,-3 4-38 0,-77 62 38 15,0 0-38-15,69-52 39 0,-12 17-39 0,-57 35 27 0,0 0-27 16,38-21 28-16,-22 16-28 0,-16 5 17 0,0 0-17 16,-7 19 17-16,-24 28-17 0,31-47 0 0,0 0 0 15,-53 64 0-15,-13 14 0 0,1-2-1049 0</inkml:trace>
  <inkml:trace contextRef="#ctx0" brushRef="#br1" timeOffset="188">21239 17460 1065 0,'0'0'0'16,"0"10"0"-16,0 21 0 0,0-31 0 0,0 0 0 0,2 30 0 15,3-13 0-15,-5-17 0 0,0 0 0 0,19 5 0 16,18-14 0-16,-37 9 0 0,0 0 0 0,59-32 0 16,20-29 0-16,-79 61 6 0,0 0-6 0,86-80 7 15,8-13-7-15,-94 93 24 0,0 0-24 0,109-100 25 16,22-11-25-16,-131 111 25 0,0 0-25 0,130-113 26 15,-20 1-26-15,1-1-824 0</inkml:trace>
  <inkml:trace contextRef="#ctx0" brushRef="#br1" timeOffset="189">30233 12398 1054 0,'0'0'0'0,"0"0"0"0,16-7 0 16,-16 7-19-16,0 0 19 0,19-17-18 0,10-16 18 15,-29 33-26-15,0 0 26 0,51-45-25 0,30-19 25 16,-81 64 6-16,0 0-6 0,93-68 6 0,10-1-6 16,-103 69 36-16,0 0-36 0,107-61 37 0,1 6-37 15,-108 55 51-15,0 0-51 0,99-49 52 0,-25 11-52 16,-74 38 24-16,0 0-24 0,54-27 24 0,-25 15-24 15,-29 12 2-15,0 0-2 0,10 3 3 0,-15 18-3 0,0 0-846 16</inkml:trace>
  <inkml:trace contextRef="#ctx0" brushRef="#br1" timeOffset="190">30655 12219 718 0,'0'0'0'0,"-14"16"0"0,-27 29 0 0,41-45 1 16,0 0-1-16,-39 42 1 0,11-8-1 0,28-34 18 0,0 0-18 15,-21 28 19-15,10-14-19 0,11-14 37 0,0 0-37 16,18 3 37-16,36-8-37 0,-54 5 40 0,0 0-40 15,75-19 41-15,6-26-41 0,-81 45 71 0,0 0-71 16,88-55 71-16,11-13-71 0,-99 68 64 0,0 0-64 16,98-66 65-16,-11 11-65 0,-87 55 54 0,0 0-54 15,88-47 54-15,4 9-54 0,-92 38 27 0,0 0-27 0,81-26 27 16,-18 7-27-16,-63 19 2 0,0 0-2 0,64-14 2 16,8-1-2-16,-1-1-952 0</inkml:trace>
  <inkml:trace contextRef="#ctx0" brushRef="#br1" timeOffset="191">31584 12183 875 0,'0'0'0'0,"4"7"0"0,5 14 0 15,-9-21 0-15,0 0 0 0,10 26 0 0,2 0 0 16,-12-26 0-16,0 0 0 0,23 29 0 0,11 11 0 16,-34-40-3-16,0 0 3 0,39 21-2 0,3-32 2 15,0 1-593-15</inkml:trace>
</inkml:ink>
</file>

<file path=ppt/ink/ink4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8T05:54:28.909"/>
    </inkml:context>
    <inkml:brush xml:id="br0">
      <inkml:brushProperty name="width" value="0.05292" units="cm"/>
      <inkml:brushProperty name="height" value="0.05292" units="cm"/>
      <inkml:brushProperty name="color" value="#FF0000"/>
    </inkml:brush>
  </inkml:definitions>
  <inkml:trace contextRef="#ctx0" brushRef="#br0">4124 5482 516 0,'0'0'0'0,"0"0"0"15,0 0 0-15,0 0 49 0,0 0-49 0,0 0 49 16,0 0-49-16,0 0 132 0,0 0-132 0,0 0 132 16,18 16-132-16,-18-16 124 0,0 0-124 0,14 29 125 15,3 27-125-15,-17-56 86 0,0 0-86 0,18 62 87 16,1 6-87-16,-19-68 44 0,0 0-44 0,9 65 45 16,-5 6-45-16,-4-71 41 0,0 0-41 0,0 76 42 15,-7 18-42-15,7-94 45 0,0 0-45 0,-6 85 46 0,1-28-46 16,5-57 39-16,0 0-39 0,-3 40 40 0,3-27-40 15,0-13 37-15,0 0-37 0,0 0 37 0,3-13-37 16,-3 13 32-16,0 0-32 0,5-40 32 0,8-36-32 16,-13 76 26-16,0 0-26 0,17-89 26 0,6 3-26 15,-23 86 20-15,0 0-20 0,27-97 20 0,1-19-20 0,-28 116 18 16,0 0-18-16,32-109 19 0,-4 24-19 0,-28 85 15 16,0 0-15-16,35-60 15 0,-3 23-15 0,-32 37 15 15,0 0-15-15,35-12 15 0,2 21-15 0,-37-9 13 16,0 0-13-16,30 36 13 0,-7 35-13 0,-23-71 6 0,0 0-6 15,18 85 6-15,-8 12-6 0,-10-97 8 0,0 0-8 16,6 111 8-16,-8 20-8 0,2-131 9 0,0 0-9 16,-4 126 10-16,8-10-10 0,-4-116 7 0,0 0-7 15,14 106 8-15,9-1-8 0,3-2-1483 0</inkml:trace>
  <inkml:trace contextRef="#ctx0" brushRef="#br0" timeOffset="1">4927 6372 875 0,'0'0'0'16,"0"0"0"-16,14 7 0 0,-14-7 80 0,0 0-80 15,14 3 80-15,3-4-80 0,-17 1 86 0,0 0-86 16,18-6 86-16,1-6-86 0,-19 12 60 0,0 0-60 0,22-20 61 16,-3-5-61-16,-19 25 49 0,0 0-49 0,14-27 50 15,-5-6-50-15,-9 33 38 0,0 0-38 0,3-28 39 16,-8 7-39-16,5 21 38 0,0 0-38 0,-9-12 39 15,-3 9-39-15,12 3 30 0,0 0-30 0,-23 3 31 16,-17 13-31-16,40-16 27 0,0 0-27 0,-45 24 28 16,8 14-28-16,37-38 26 0,0 0-26 0,-19 55 26 15,19 20-26-15,0-75 22 0,0 0-22 0,23 71 23 16,14-11-23-16,-37-60 20 0,0 0-20 0,55 45 21 16,15-14-21-16,-70-31 14 0,0 0-14 0,78 21 15 15,3-17-15-15,-81-4 8 0,0 0-8 0,78-4 8 0,-11-15-8 16,-67 19 3-16,0 0-3 0,49-29 4 0,-7-14-4 15,-42 43 0-15,0 0 0 0,32-54 0 0,-7-10 0 16,-25 64-10-16,0 0 10 0,14-61-9 0,-9 9 9 16,-5 52-39-16,0 0 39 0,4-38-38 0,-4 14 38 15,0 24-61-15,0 0 61 0,5-16-61 0,-5 16 61 16,0 0-59-16,0 0 59 0,9 4-58 0,-4 17 58 0,-5-21-20 16,0 0 20-16,5 33-19 0,-1 6 19 15,-4-39-2-15,0 0 2 0,3 57-1 0,-1 20 1 0,-2-77 3 16,0 0-3-16,4 78 3 0,-1-9-3 0,-3-69 18 15,0 0-18-15,-3 62 19 0,-6-8-19 0,9-54 31 0,0 0-31 16,-11 41 32-16,2-10-32 0,9-31 37 0,0 0-37 16,-3 19 38-16,3-10-38 0,0-9 14 0,0 0-14 15,0 0 15-15,3-28-15 0,-3 28 5 0,0 0-5 16,0-33 5-16,-3-10-5 0,3 43-1 0,0 0 1 16,-5-53-1-16,-4-17 1 0,9 70-19 0,0 0 19 15,-9-79-18-15,0-6 18 0,9 85-42 0,0 0 42 0,-3-81-41 16,3 20 41-16,0 61-34 0,0 0 34 0,7-52-34 15,2 11 34-15,-9 41-24 0,0 0 24 0,15-40-23 16,15 12 23-16,-30 28-12 0,0 0 12 0,41-21-12 16,5 14 12-16,-46 7 0 0,0 0 0 0,49 4 0 15,-3 11 0-15,-46-15 6 0,0 0-6 0,35 25 6 16,-8 8-6-16,-27-33 25 0,0 0-25 0,10 39 25 16,-15-6-25-16,5-33 39 0,0 0-39 0,-26 33 40 15,-15-2-40-15,41-31 43 0,0 0-43 0,-46 25 43 0,9-5-43 16,37-20 20-16,0 0-20 0,-30 12 21 0,16-8-21 15,0-2-1243-15</inkml:trace>
  <inkml:trace contextRef="#ctx0" brushRef="#br0" timeOffset="2">6391 5887 1087 0,'0'0'0'0,"0"0"0"16,14 4 0-16,-14-4 9 0,0 0-9 0,17-2 10 15,6-5-10-15,-23 7 22 0,0 0-22 0,36-8 22 0,13-5-22 16,-49 13 70-16,0 0-70 0,55-10 70 0,-1 5-70 15,-54 5 46-15,0 0-46 0,46-7 46 0,-14 2-46 16,-32 5 10-16,0 0-10 0,18 5 10 0,-18 14-10 16,0 0-992-16</inkml:trace>
  <inkml:trace contextRef="#ctx0" brushRef="#br0" timeOffset="3">6414 6097 1076 0,'0'0'0'0,"3"8"0"0,2 24 0 0,-5-32 0 15,0 0 0-15,18 27 0 0,8-15 0 0,-26-12 0 16,0 0 0-16,37 0 0 0,18-10 0 0,-55 10-6 16,0 0 6-16,67-14-5 0,16-8 5 0,-2 1-739 0</inkml:trace>
  <inkml:trace contextRef="#ctx0" brushRef="#br0" timeOffset="4">7320 5488 1300 0,'0'0'0'0,"0"0"0"0,-7 22 0 15,7-22 68-15,0 0-68 0,-2 40 68 0,4 29-68 16,-2-69 118-16,0 0-118 0,4 76 118 0,1-5-118 16,-5-71 84-16,0 0-84 0,9 83 84 0,3 18-84 15,-12-101 25-15,0 0-25 0,14 98 26 0,9-13-26 16,-23-85 19-16,0 0-19 0,30 73 20 0,11-30-20 16,-4 6-1388-16</inkml:trace>
  <inkml:trace contextRef="#ctx0" brushRef="#br0" timeOffset="5">7699 5915 1502 0,'0'0'0'16,"0"0"0"-16,14 4 0 0,-14-4 27 0,0 0-27 16,9 5 28-16,0 5-28 0,-9-10 55 0,0 0-55 15,9 9 56-15,-4-2-56 0,-5-7-1 0,0 0 1 0,9 5 0 16,10-2 0-16,3-3-1191 0</inkml:trace>
  <inkml:trace contextRef="#ctx0" brushRef="#br0" timeOffset="6">8338 5555 606 0,'0'0'0'0,"-2"9"0"0,-10 10 0 0,12-19 24 0,0 0-24 15,-14 26 25-15,-4 5-25 0,18-31 46 0,0 0-46 16,-18 29 46-16,10 6-46 0,8-35 47 0,0 0-47 16,0 33 47-16,8 0-47 0,-8-33 51 0,0 0-51 15,22 33 52-15,15-2-52 0,-37-31 49 0,0 0-49 16,40 27 49-16,13-2-49 0,-53-25 45 0,0 0-45 0,48 24 46 15,-4 5-46-15,-44-29 40 0,0 0-40 0,28 37 40 16,-12 11-40-16,-16-48 77 0,0 0-77 0,5 52 77 16,-17-7-77-16,12-45 74 0,0 0-74 0,-20 31 74 15,-6-10-74-15,26-21 66 0,0 0-66 0,-23 12 67 16,11-7-67-16,1 2-1176 0</inkml:trace>
  <inkml:trace contextRef="#ctx0" brushRef="#br0" timeOffset="7">8333 5591 1166 0,'0'0'0'0,"0"0"0"0,5 0 0 16,-5 0 10-16,0 0-10 0,16 4 10 0,16-8-10 16,-32 4 24-16,0 0-24 0,37-5 25 0,7 5-25 15,-44 0 5-15,0 0-5 0,47 2 5 0,6-4-5 16,-2 1-874-16</inkml:trace>
  <inkml:trace contextRef="#ctx0" brushRef="#br0" timeOffset="8">9285 5446 662 0,'0'0'0'0,"0"0"0"15,-14 12 0-15,14-12 38 0,0 0-38 0,-18 9 39 0,4 6-39 16,14-15 82-16,0 0-82 0,-12 21 82 0,8 10-82 16,4-31 68-16,0 0-68 0,7 25 69 0,4-8-69 15,-11-17 59-15,0 0-59 0,18 10 60 0,8-8-60 16,-26-2 52-16,0 0-52 0,23 0 53 0,-9 0-53 16,-14 0 42-16,0 0-42 0,12 0 43 0,-12 0-43 15,0 0 38-15,0 0-38 0,6-9 39 0,-8-3-39 0,2 12 32 16,0 0-32-16,-9-12 33 0,-12-3-33 0,21 15 29 15,0 0-29-15,-19-14 29 0,6 7-29 0,13 7 24 16,0 0-24-16,-5-4 24 0,-4 3-24 0,9 1 17 16,0 0-17-16,0 0 17 0,-9-4-17 0,9 4 4 0,0 0-4 15,13 0 4-15,29 0-4 0,-1 0-1170 0</inkml:trace>
  <inkml:trace contextRef="#ctx0" brushRef="#br0" timeOffset="9">9714 5500 931 0,'0'0'0'0,"0"19"0"16,-4 29 0-16,4-48 0 0,0 0 0 0,-9 61 1 15,-5 8-1-15,14-69 0 0,0 0 0 0,-17 71 1 16,-3 3-1-16,20-74 11 0,0 0-11 0,-17 82 12 15,2 9-12-15,15-91 19 0,0 0-19 0,-3 82 19 16,12-25-19-16,-9-57 23 0,0 0-23 0,14 36 23 0,7-17-23 16,2-1-720-16</inkml:trace>
  <inkml:trace contextRef="#ctx0" brushRef="#br0" timeOffset="10">9876 6081 1166 0,'0'0'0'0,"5"16"0"0,13 15 0 0,-18-31 0 15,0 0 0-15,14 33 0 0,-5-9 0 0,-9-24 0 0,0 0 0 16,3 12 0-16,6-3 0 0,-9-9 37 0,0 0-37 16,11 3 38-16,-2-3-38 0,-9 0 76 0,0 0-76 15,8-3 77-15,-2-13-77 0,-6 16 86 0,0 0-86 16,9-21 87-16,-1-11-87 0,-8 32 84 0,0 0-84 15,6-40 85-15,-8-9-85 0,2 49 65 0,0 0-65 16,-4-36 65-16,-1 19-65 0,5 17 52 0,0 0-52 0,-9 5 53 16,-12 26-53-16,21-31 36 0,0 0-36 0,-16 36 37 15,9-3-37-15,2-3-1473 0</inkml:trace>
  <inkml:trace contextRef="#ctx0" brushRef="#br0" timeOffset="11">4757 7533 863 0,'0'0'0'0,"0"0"0"0,0 0 0 15,0 0 55-15,0 0-55 0,0 0 55 0,-5 23-55 16,5-23 110-16,0 0-110 0,-5 22 110 0,-4 11-110 15,9-33 102-15,0 0-102 0,-5 55 102 0,-4 32-102 16,9-87 66-16,0 0-66 0,-7 97 67 0,1-5-67 16,6-92 49-16,0 0-49 0,-3 93 49 0,12-3-49 0,-9-90 38 15,0 0-38-15,21 81 38 0,16-15-38 0,-37-66 24 16,0 0-24-16,46 45 24 0,7-22-24 0,-53-23 14 16,0 0-14-16,49-2 14 0,-3-22-14 0,-46 24 2 0,0 0-2 15,49-40 2-15,4-12-2 0,2 2-1278 0</inkml:trace>
  <inkml:trace contextRef="#ctx0" brushRef="#br0" timeOffset="12">4856 7369 863 0,'0'0'0'0,"0"0"0"16,9 12 0-16,-9-12 3 0,0 0-3 0,12 8 3 15,2 3-3-15,-14-11-1 0,0 0 1 0,23 9 0 16,18-6 0-16,-1 2-591 0</inkml:trace>
  <inkml:trace contextRef="#ctx0" brushRef="#br0" timeOffset="13">5618 7967 919 0,'0'0'0'0,"0"0"0"15,5 13 0-15,-5-13 0 0,0 0 0 16,14 7 0-16,16-13 0 0,-30 6 4 0,0 0-4 0,41-7 5 16,8 0-5-16,-49 7 7 0,0 0-7 0,46-1 7 15,-5 6-7-15,-41-5 8 0,0 0-8 0,33 10 8 16,-3 4-8-16,-3 2-659 0</inkml:trace>
  <inkml:trace contextRef="#ctx0" brushRef="#br0" timeOffset="14">5849 8205 359 0,'0'0'0'0,"18"-7"0"0,22-5 0 15,3 1-210-15</inkml:trace>
  <inkml:trace contextRef="#ctx0" brushRef="#br0" timeOffset="15">6784 7762 908 0,'0'0'0'0,"-4"10"0"16,-3 11 0-16,7-21-6 0,0 0 6 0,-12 27-6 16,0 13 6-16,12-40-9 0,0 0 9 0,-6 42-9 15,1-11 9-15,5-31 18 0,0 0-18 0,5 26 19 16,4-5-19-16,-9-21 59 0,0 0-59 0,21 19 59 16,11-7-59-16,-32-12 79 0,0 0-79 0,34 12 79 0,10-7-79 15,-44-5 70-15,0 0-70 0,46 7 70 0,6 0-70 16,-52-7 51-16,0 0-51 0,46 14 51 0,-14 1-51 15,-32-15 51-15,0 0-51 0,19 21 52 0,-15 10-52 16,-4-31 39-16,0 0-39 0,-18 40 40 0,-15 10-40 16,33-50 36-16,0 0-36 0,-44 54 36 0,-2-7-36 15,46-47 26-15,0 0-26 0,-39 32 26 0,16-12-26 0,23-20 10 16,0 0-10-16,-23 5 11 0,-17-21-11 0,-3 2-1260 16</inkml:trace>
  <inkml:trace contextRef="#ctx0" brushRef="#br0" timeOffset="16">6793 7736 1076 0,'0'0'0'0,"0"0"0"15,9-16 0-15,-9 16 20 0,0 0-20 16,17-17 20-16,11 3-20 0,-28 14 35 0,0 0-35 0,39-14 35 16,12-2-35-16,-51 16 1 0,0 0-1 0,67-12 1 15,15 7-1-15,-1 2-831 0</inkml:trace>
  <inkml:trace contextRef="#ctx0" brushRef="#br0" timeOffset="17">7624 7833 908 0,'0'0'0'15,"-9"8"0"-15,-11 11 0 0,20-19 11 0,0 0-11 16,-30 30 12-16,-5 1-12 0,35-31 58 0,0 0-58 16,-37 34 59-16,5 10-59 0,32-44 60 0,0 0-60 15,-23 45 61-15,15 7-61 0,8-52 47 0,0 0-47 16,3 55 47-16,15 7-47 0,-18-62 40 0,0 0-40 0,31 59 40 16,6-17-40-16,-37-42 33 0,0 0-33 0,41 24 33 15,1-16-33-15,-42-8 26 0,0 0-26 0,39-8 27 16,-4-23-27-16,-35 31 25 0,0 0-25 0,29-47 26 15,-6-17-26-15,-23 64 29 0,0 0-29 0,14-62 30 16,-5 5-30-16,-9 57 28 0,0 0-28 0,-2-51 28 16,-14 6-28-16,16 45 26 0,0 0-26 0,-32-39 27 15,-19 11-27-15,51 28 25 0,0 0-25 0,-58-17 26 16,-6 22-26-16,64-5 22 0,0 0-22 0,-53 19 23 16,22 7-23-16,-1 1-1273 0</inkml:trace>
  <inkml:trace contextRef="#ctx0" brushRef="#br0" timeOffset="18">8297 8196 942 0,'0'0'0'0,"0"14"0"15,0 19 0-15,0-33 2 0,0 0-2 0,-1 41 3 16,-8 1-3-16,9-42 7 0,0 0-7 0,-9 29 7 16,4-8-7-16,5-21 38 0,0 0-38 0,-4 14 38 15,-1-6-38-15,5-8 52 0,0 0-52 0,0 0 53 16,-9-3-53-16,9 3 60 0,0 0-60 0,-4-24 61 16,8-18-61-16,-4 42 61 0,0 0-61 0,9-52 62 0,14-8-62 15,-23 60 51-15,0 0-51 0,28-52 52 0,7 15-52 16,-35 37 50-16,0 0-50 0,41-19 50 0,-1 18-50 15,-40 1 45-15,0 0-45 0,41 12 45 0,0 5-45 16,-41-17 36-16,0 0-36 0,31 31 37 0,-4 9-37 16,-27-40 34-16,0 0-34 0,16 40 34 0,-4-11-34 15,-12-29 36-15,0 0-36 0,9 24 36 0,-6-10-36 16,-3-14 28-16,0 0-28 0,6 12 29 0,-6-12-29 0,0 0 24 16,0 0-24-16,8 0 25 0,1-19-25 0,-9 19 21 15,0 0-21-15,18-31 22 0,-2-22-22 0,-16 53 15 16,0 0-15-16,21-49 15 0,5 11-15 0,-26 38 9 0,0 0-9 15,32-26 10-15,-4 12-10 0,-28 14 6 16,0 0-6-16,36 0 6 0,1 14-6 0,-37-14 2 0,0 0-2 16,35 30 3-16,-9 15-3 0,-26-45 1 0,0 0-1 15,23 51 1-15,-5-2-1 0,-18-49 0 0,0 0 0 16,14 40 1-16,-5-16-1 0,-9-24-1 0,0 0 1 16,14 12 0-16,12-12 0 0,-3 0-1522 0</inkml:trace>
  <inkml:trace contextRef="#ctx0" brushRef="#br0" timeOffset="19">9416 7542 1323 0,'0'0'0'0,"5"8"0"16,13 17 0-16,-18-25 40 0,0 0-40 0,10 39 41 15,-8 13-41-15,-2-52 78 0,0 0-78 0,-4 70 79 0,-1 16-79 16,5-86 67-16,0 0-67 0,-9 87 68 15,-3-13-68-15,12-74 55 0,0 0-55 0,-14 76 56 16,1 9-56-16,13-85 49 0,0 0-49 0,-5 73 49 0,-4-9-49 16,9-64 42-16,0 0-42 0,-5 46 42 0,0-21-42 15,5-25 38-15,0 0-38 0,0 0 39 0,5-6-39 16,-5 6 29-16,0 0-29 0,5-36 30 0,1-33-30 0,-6 69 24 16,0 0-24-16,7-78 25 0,3 0-25 0,-10 78 21 15,0 0-21-15,13-86 22 0,-3-20-22 0,-10 106 21 16,0 0-21-16,13-105 22 0,4 16-22 0,-17 89 17 15,0 0-17-15,18-72 18 0,-4 11-18 0,-14 61 15 0,0 0-15 16,11-43 15-16,1 17-15 0,-12 26 13 16,0 0-13-16,14-11 13 0,7 18-13 0,-21-7 11 15,0 0-11-15,23 21 11 0,0 15-11 0,-23-36 9 0,0 0-9 16,18 44 9-16,1 13-9 0,-19-57 7 0,0 0-7 0,18 72 7 16,-9 18-7-16,-9-90 8 0,0 0-8 0,8 92 8 15,-4-19-8-15,-4-73 5 0,0 0-5 0,5 66 6 16,-5-11-6-16,0-55 1 0,0 0-1 0,2 52 2 15,5-5-2-15,-7-47 0 0,0 0 0 0,14 24 0 16,13-40 0-16,-1 2-1767 0</inkml:trace>
  <inkml:trace contextRef="#ctx0" brushRef="#br0" timeOffset="20">9529 7954 1535 0,'0'0'0'0,"0"0"0"0,19 12 0 15,-19-12 8-15,0 0-8 0,21 8 9 0,2-2-9 16,-23-6 8-16,0 0-8 0,26 0 8 0,3-4-8 16,-29 4-3-16,0 0 3 0,37-5-3 0,16-4 3 15,-4-3-1112-15</inkml:trace>
  <inkml:trace contextRef="#ctx0" brushRef="#br0" timeOffset="21">4413 9869 1132 0,'0'0'0'0,"6"25"0"0,6 32 0 16,-12-57 71-16,0 0-71 0,18 67 72 0,-4-4-72 15,-14-63 122-15,0 0-122 0,17 58 123 0,-3-7-123 0,-14-51 94 16,0 0-94-16,9 50 94 0,0 2-94 0,-9-52 53 15,0 0-53-15,9 53 54 0,-4 3-54 0,-5-56 33 16,0 0-33-16,9 48 33 0,3-15-33 0,-12-33 28 0,0 0-28 16,11 16 29-16,1-22-29 0,-12 6 23 15,0 0-23-15,14-26 24 0,4-20-24 0,-18 46 20 0,0 0-20 16,18-56 21-16,5-3-21 0,-23 59 17 0,0 0-17 16,22-67 17-16,-4-7-17 0,-18 74 22 0,0 0-22 15,14-83 23-15,0-4-23 0,-14 87 23 0,0 0-23 0,18-80 24 16,8 27-24-16,-26 53 26 0,0 0-26 0,23-42 27 15,-5 13-27-15,-18 29 21 0,0 0-21 0,18-19 22 16,-8 12-22-16,-10 7 13 0,0 0-13 0,13-5 14 16,1 6-14-16,-14-1 8 0,0 0-8 0,17 4 9 15,6 1-9-15,-5 2-1659 0</inkml:trace>
  <inkml:trace contextRef="#ctx0" brushRef="#br0" timeOffset="22">5736 10027 942 0,'0'0'0'16,"4"7"0"-16,10 10 0 0,-14-17 86 0,0 0-86 16,23 16 86-16,8-16-86 0,-31 0 43 0,0 0-43 15,36-7 44-15,6-2-44 0,-42 9 32 0,0 0-32 0,48-9 33 16,-2 3-33-16,-46 6 15 0,0 0-15 0,40-6 15 15,-8 6-15-15,-4 0-912 0</inkml:trace>
  <inkml:trace contextRef="#ctx0" brushRef="#br0" timeOffset="23">5667 10366 1020 0,'0'0'0'0,"0"0"0"16,20 7 0-16,-20-7 41 0,0 0-41 0,21 2 41 15,12-7-41-15,-33 5 60 0,0 0-60 0,48-11 61 16,16-1-61-16,-64 12 4 0,0 0-4 0,68-14 5 0,5-3-5 16,-1 0-864-16</inkml:trace>
  <inkml:trace contextRef="#ctx0" brushRef="#br0" timeOffset="24">7059 10020 718 0,'0'0'0'0,"12"0"0"16,13 0 0-16,-25 0 59 0,0 0-59 0,35-2 60 15,2-3-60-15,-37 5 29 0,0 0-29 0,36 0 29 16,-13 10-29-16,-23-10 41 0,0 0-41 0,17 25 42 16,-13 18-42-16,-4-43 46 0,0 0-46 0,-4 45 46 15,-15 7-46-15,19-52 38 0,0 0-38 0,-30 53 38 16,-7 3-38-16,37-56 46 0,0 0-46 0,-41 50 46 15,1 0-46-15,40-50 29 0,0 0-29 0,-32 45 29 16,14-19-29-16,18-26 22 0,0 0-22 0,-5 23 22 0,16-4-22 16,-11-19 15-16,0 0-15 0,26 12 16 0,9-14-16 15,-35 2 12-15,0 0-12 0,41-10 13 0,1-6-13 16,-42 16 10-16,0 0-10 0,44-22 11 0,-3-8-11 16,-41 30 0-16,0 0 0 0,42-29 0 0,11 5 0 15,-53 24-6-15,0 0 6 0,58-16-5 0,9 6 5 16,-1-1-995-16</inkml:trace>
  <inkml:trace contextRef="#ctx0" brushRef="#br0" timeOffset="25">7895 9897 583 0,'0'0'0'0,"0"0"0"0,0 9 0 16,0-9 28-16,0 0-28 0,9 29 29 0,12 33-29 15,-21-62 53-15,0 0-53 0,28 70 54 0,2-10-54 16,-30-60 58-16,0 0-58 0,29 49 58 0,-1-6-58 16,-28-43 58-16,0 0-58 0,26 36 59 0,-5-5-59 15,-21-31 80-15,0 0-80 0,23 28 80 0,-5-5-80 16,-18-23 89-16,0 0-89 0,16 13 89 0,0-11-89 15,-16-2 85-15,0 0-85 0,14-10 85 0,0-14-85 0,-14 24 66 16,0 0-66-16,12-33 67 0,2-9-67 0,-14 42 57 16,0 0-57-16,15-59 58 0,-1-27-58 0,-14 86 52 15,0 0-52-15,14-90 52 0,-2 15-52 0,-12 75 46 16,0 0-46-16,14-58 46 0,7 14-46 0,-21 44 43 0,0 0-43 16,25-29 44-16,10 17-44 0,-35 12 22 0,0 0-22 15,36 3 23-15,-8 16-23 0,2 0-1488 0</inkml:trace>
  <inkml:trace contextRef="#ctx0" brushRef="#br0" timeOffset="26">4237 11825 539 0,'0'0'0'0,"0"0"0"15,0 0 0-15,0 0 87 0,0 0-87 0,3 24 87 16,-3 32-87-16,0-56 160 0,0 0-160 0,6 62 161 0,-3 2-161 16,-3-64 114-16,0 0-114 0,2 74 115 0,-2 23-115 15,0-97 77-15,0 0-77 0,0 99 77 0,-2-16-77 16,2-83 40-16,0 0-40 0,-3 78 41 0,3 0-41 16,0-78 24-16,0 0-24 0,5 64 25 0,7-19-25 15,2 0-1101-15</inkml:trace>
  <inkml:trace contextRef="#ctx0" brushRef="#br0" timeOffset="27">4265 11858 998 0,'0'0'0'15,"0"0"0"-15,18-21 0 0,-18 21 25 0,0 0-25 16,26-28 26-16,9-8-26 0,-35 36 36 0,0 0-36 15,43-31 37-15,1 14-37 0,-44 17 25 0,0 0-25 0,46 1 25 16,-6 23-25-16,-40-24 61 0,0 0-61 0,32 40 62 16,-5 7-62-16,-27-47 91 0,0 0-91 0,14 50 92 15,-11 6-92-15,-3-56 62 0,0 0-62 0,-12 55 62 16,-8-3-62-16,20-52 44 0,0 0-44 0,-26 50 45 16,-2 4-45-16,28-54 24 0,0 0-24 0,-27 41 25 15,15-20-25-15,1 0-1245 0</inkml:trace>
  <inkml:trace contextRef="#ctx0" brushRef="#br0" timeOffset="28">4946 12573 908 0,'0'0'0'0,"3"10"0"15,3 19 0-15,-6-29 3 0,0 0-3 0,5 40 3 16,2 3-3-16,-7-43 6 0,0 0-6 0,2 40 6 16,1-7-6-16,-3-33-1 0,0 0 1 0,2 29 0 15,5-3 0-15,-7-26-15 0,0 0 15 0,9 16-14 16,-9-16 14-16,0 0-612 0</inkml:trace>
  <inkml:trace contextRef="#ctx0" brushRef="#br0" timeOffset="29">4891 12304 931 0,'0'0'0'0,"0"0"0"0,0 19 0 15,0-19 0-15,0 0 0 0,2 14 0 0,-2-5 0 16,0-9-1-16,0 0 1 0,16 7-1 0,16 0 1 15,-1 0-637-15</inkml:trace>
  <inkml:trace contextRef="#ctx0" brushRef="#br0" timeOffset="30">5244 12510 1076 0,'0'0'0'0,"4"5"0"16,4 16 0-16,-8-21 0 0,0 0 0 0,9 24 0 15,-4-5 0-15,-5-19 54 0,0 0-54 0,6 23 55 16,-1 3-55-16,-5-26 89 0,0 0-89 0,7 24 90 16,-7-8-90-16,0-16 70 0,0 0-70 0,0 8 71 15,0 3-71-15,0-11 62 0,0 0-62 0,0 8 63 16,0-8-63-16,0 0 47 0,0 0-47 0,0 0 48 15,9-7-48-15,-9 7 34 0,0 0-34 0,5-20 35 16,4-13-35-16,-9 33 27 0,0 0-27 0,11-37 27 16,1 5-27-16,-12 32 25 0,0 0-25 0,14-28 25 15,4 7-25-15,-18 21 19 0,0 0-19 0,26-12 20 0,1 10-20 16,-27 2 18-16,0 0-18 0,23 9 18 0,1 13-18 16,-24-22 15-16,0 0-15 0,21 30 15 0,-6 8-15 15,-15-38 8-15,0 0-8 0,12 43 8 0,-7 0-8 16,-5-43 4-16,0 0-4 0,9 39 4 0,5-12-4 15,-14-27 2-15,0 0-2 0,14 11 2 0,7-22-2 16,-3 1-1464-16</inkml:trace>
  <inkml:trace contextRef="#ctx0" brushRef="#br0" timeOffset="31">5741 12226 1267 0,'0'0'0'15,"4"25"0"-15,5 23 0 0,-9-48 5 0,0 0-5 16,5 49 6-16,4-1-6 0,-9-48 12 0,0 0-12 16,3 47 12-16,-1-2-12 0,-2-45 67 0,0 0-67 0,4 50 67 15,-4 9-67-15,0-59 62 0,0 0-62 0,3 62 62 16,-1-7-62-16,-2-55 43 0,0 0-43 0,4 42 44 16,4-14-44-16,1-1-1176 0</inkml:trace>
  <inkml:trace contextRef="#ctx0" brushRef="#br0" timeOffset="32">5722 12515 1367 0,'0'0'0'0,"0"0"0"0,2 13 0 16,-2-13 21-16,0 0-21 0,3 8 22 0,-3-8-22 16,0 0 66-16,0 0-66 0,6 4 67 0,10 3-67 15,-16-7 7-15,0 0-7 0,22 1 8 0,15-1-8 16,-37 0-2-16,0 0 2 0,38-7-2 0,0-12 2 15,3-3-1106-15</inkml:trace>
  <inkml:trace contextRef="#ctx0" brushRef="#br0" timeOffset="33">6680 12211 1255 0,'0'0'0'0,"0"0"0"16,0 0 0-16,0 0-1 0,0 0 1 0,12-4 0 15,16-15 0-15,-28 19-48 0,0 0 48 0,36-17-47 16,-3 5 47-16,-33 12-16 0,0 0 16 0,30-5-15 16,2 6 15-16,-32-1-13 0,0 0 13 0,26 13-12 15,-6 16 12-15,1 0-768 0</inkml:trace>
  <inkml:trace contextRef="#ctx0" brushRef="#br0" timeOffset="34">6685 12377 931 0,'0'0'0'0,"4"9"0"0,-1 11 0 16,-3-20 20-16,0 0-20 0,5 23 20 0,4-11-20 0,-9-12 41 16,0 0-41-16,18 5 41 0,10-5-41 15,-28 0 33-15,0 0-33 0,35-3 34 0,8-2-34 0,-43 5 16 16,0 0-16-16,47-18 17 0,-1-9-17 0,-3-1-805 16</inkml:trace>
  <inkml:trace contextRef="#ctx0" brushRef="#br0" timeOffset="35">7749 12019 1233 0,'0'0'0'0,"-4"-5"0"16,-8-18 0-16,12 23 1 0,0 0-1 0,-16-29 1 15,0-4-1-15,16 33 0 0,0 0 0 0,-10-35 0 16,6 1 0-16,4 34 40 0,0 0-40 0,4-28 41 16,1 0-41-16,-5 28 71 0,0 0-71 0,12-21 71 0,8-3-71 15,-20 24 86-15,0 0-86 0,26-12 87 0,6 17-87 16,-32-5 75-16,0 0-75 0,40 26 75 0,12 21-75 15,-52-47 54-15,0 0-54 0,52 57 55 0,-7 14-55 16,-45-71 34-16,0 0-34 0,28 92 34 0,-14 27-34 16,-14-119 13-16,0 0-13 0,3 118 14 0,-6-26-14 15,3-92 12-15,0 0-12 0,-9 77 12 0,-2-11-12 0,-3 0-1447 16</inkml:trace>
  <inkml:trace contextRef="#ctx0" brushRef="#br0" timeOffset="36">7930 12882 1457 0,'0'0'0'15,"0"0"0"-15,4-8 0 0,-4 8 12 0,0 0-12 16,5-9 13-16,-1 2-13 0,-4 7 27 0,0 0-27 16,7-9 28-16,2-4-28 0,-9 13 12 0,0 0-12 15,16-16 12-15,-1 2-12 0,-15 14 0 0,0 0 0 0,22-17 1 16,-3-6-1-16,2 1-1112 0</inkml:trace>
  <inkml:trace contextRef="#ctx0" brushRef="#br0" timeOffset="37">5285 13988 863 0,'0'0'0'0,"0"0"0"16,14 35 0-16,-14-35 38 0,0 0-38 0,12 27 38 15,-3 10-38-15,-9-37 94 0,0 0-94 0,9 38 95 16,0 0-95-16,-9-38 78 0,0 0-78 0,5 40 79 16,-5-4-79-16,0-36 62 0,0 0-62 0,0 40 63 0,0 1-63 15,0-41 37-15,0 0-37 0,2 47 37 0,-2 3-37 16,0-50 31-16,0 0-31 0,0 45 31 0,3-14-31 15,-3-31 28-15,0 0-28 0,0 21 28 0,4-7-28 16,-4-14 23-16,0 0-23 0,1 7 23 0,-1-7-23 16,0 0 25-16,0 0-25 0,0-5 26 0,4-25-26 15,-4 30 30-15,0 0-30 0,0-45 30 0,3-17-30 0,-3 62 34 16,0 0-34-16,0-66 34 0,0 14-34 0,0 52 31 16,0 0-31-16,0-52 32 0,2 4-32 0,-2 48 37 15,0 0-37-15,-2-50 38 0,-1-2-38 0,3 52 35 0,0 0-35 16,-5-50 36-16,1 0-36 0,4 50 34 0,0 0-34 15,5-44 35-15,11 6-35 0,-16 38 28 0,0 0-28 16,20-33 28-16,3 4-28 0,-23 29 21 0,0 0-21 16,26-26 22-16,1 7-22 0,-27 19 19 0,0 0-19 15,31-16 19-15,1 4-19 0,-32 12 13 0,0 0-13 16,35-8 14-16,2 2-14 0,-37 6 12 0,0 0-12 0,41 0 12 16,5 2-12-16,-46-2 7 0,0 0-7 0,35 5 8 15,-16 6-8-15,-19-11 1 0,0 0-1 0,8 20 2 16,-21 15-2-16,4-2-1674 0</inkml:trace>
  <inkml:trace contextRef="#ctx0" brushRef="#br0" timeOffset="38">5392 14210 975 0,'0'0'0'0,"0"0"0"0,6 5 0 15,-6-5 63-15,0 0-63 0,0 0 63 0,8-4-63 16,-8 4 69-16,0 0-69 0,0 0 69 0,14-1-69 16,-14 1 57-16,0 0-57 0,13-2 58 0,10-3-58 0,-23 5 34 15,0 0-34-15,28-9 34 0,7 2-34 0,-35 7 20 0,0 0-20 16,35-9 20-16,6-3-20 0,-41 12 17 0,0 0-17 15,41-17 18-15,-1-2-18 0,-3 0-1063 0</inkml:trace>
  <inkml:trace contextRef="#ctx0" brushRef="#br0" timeOffset="39">6241 14239 1065 0,'0'0'0'0,"0"0"0"0,0 0 0 0,0 0-1 0,0 0 1 16,19 0-1-16,7 2 1 0,-26-2-4 0,0 0 4 16,32 0-3-16,0-7 3 0,-32 7 13 0,0 0-13 15,32-7 14-15,5-5-14 0,-37 12 34 0,0 0-34 16,40-9 35-16,-1 1-35 0,-39 8 44 0,0 0-44 0,34-4 45 16,-4 9-45-16,1 0-871 0</inkml:trace>
  <inkml:trace contextRef="#ctx0" brushRef="#br0" timeOffset="40">6364 14528 908 0,'0'0'0'0,"0"0"0"0,18 17 0 15,-18-17 5-15,0 0-5 0,23 9 5 0,0-14-5 16,-23 5-1-16,0 0 1 0,30-16-1 0,1-10 1 15,6-1-627-15</inkml:trace>
  <inkml:trace contextRef="#ctx0" brushRef="#br0" timeOffset="41">7586 13981 908 0,'0'0'0'0,"-3"9"0"0,-11 12 0 16,14-21-20-16,0 0 20 0,-18 24-20 0,1-2 20 15,17-22 6-15,0 0-6 0,-23 31 6 0,-6 11-6 16,29-42 40-16,0 0-40 0,-21 48 40 0,12-6-40 16,9-42 61-16,0 0-61 0,4 45 61 0,10 2-61 15,-14-47 63-15,0 0-63 0,27 53 63 0,1 11-63 16,-28-64 39-16,0 0-39 0,32 59 40 0,3-17-40 16,-35-42 14-16,0 0-14 0,35 29 14 0,-3-15-14 0,-32-14-1 15,0 0 1-15,32 0-1 0,-1-14 1 0,-31 14-17 16,0 0 17-16,37-33-17 0,0-24 17 0,-37 57-23 15,0 0 23-15,41-64-22 0,3 2 22 0,-44 62-18 0,0 0 18 16,32-55-17-16,-27 1 17 0,-5 54 0 16,0 0 0-16,-14-50 0 0,-20-2 0 0,34 52 27 0,0 0-27 15,-44-45 27-15,-1 12-27 0,45 33 75 0,0 0-75 16,-57-16 75-16,-3 16-75 0,60 0 87 0,0 0-87 16,-62 14 88-16,2 19-88 0,60-33 56 0,0 0-56 15,-45 33 57-15,15-14-57 0,30-19 20 0,0 0-20 0,-16 26 21 16,3 17-21-16,5 2-1239 0</inkml:trace>
  <inkml:trace contextRef="#ctx0" brushRef="#br0" timeOffset="42">8170 14452 651 0,'0'0'0'0,"4"9"0"0,5 13 0 0,-9-22 58 0,0 0-58 16,10 19 59-16,-1-15-59 0,-9-4 84 0,0 0-84 16,7-6 84-16,-2-6-84 0,-5 12 86 0,0 0-86 15,0-14 87-15,-3 2-87 0,3 12 75 0,0 0-75 0,-4-17 75 16,-3-12-75-16,7 29 59 0,0 0-59 0,-7-26 59 15,6 13-59-15,1 13 43 0,0 0-43 0,-4-6 44 16,4 6-44-16,0 0 32 0,0 0-32 0,-5 6 33 16,1 22-33-16,4 0-1087 0</inkml:trace>
  <inkml:trace contextRef="#ctx0" brushRef="#br0" timeOffset="43">8909 14018 1233 0,'0'0'0'0,"0"0"0"0,6-21 0 0,-6 21 6 15,0 0-6-15,0-24 6 0,-13-13-6 0,13 37 51 16,0 0-51-16,-19-33 52 0,-8 7-52 0,27 26 94 16,0 0-94-16,-28-17 95 0,7 8-95 0,21 9 72 0,0 0-72 15,-23-8 72-15,-9 4-72 0,32 4 47 0,0 0-47 16,-31 0 47-16,2 5-47 0,29-5 51 0,0 0-51 16,-30 13 51-16,-1 6-51 0,31-19 38 0,0 0-38 15,-29 17 39-15,8 2-39 0,21-19 24 0,0 0-24 0,-14 28 25 16,2 10-25-16,12-38 19 0,0 0-19 0,-2 43 19 15,11-5-19-15,-9-38 11 0,0 0-11 0,18 40 12 16,-3-6-12-16,-15-34 5 0,0 0-5 0,22 33 6 16,1-8-6-16,-23-25 3 0,0 0-3 0,28 24 3 15,2 0-3-15,-30-24 1 0,0 0-1 0,26 26 2 16,6 3-2-16,-32-29 0 0,0 0 0 0,28 40 1 16,0 10-1-16,-28-50 0 0,0 0 0 0,22 49 0 15,-14-13 0-15,-8-36 0 0,0 0 0 0,0 28 1 16,-5-9-1-16,5-19 0 0,0 0 0 0,-16 16 1 15,-7 1-1-15,23-17 0 0,0 0 0 0,-28 14 1 0,-4-11-1 16,32-3 1-16,0 0-1 0,-35-10 1 0,7-14-1 16,28 24 2-16,0 0-2 0,-18-40 2 0,6-21-2 15,12 61 2-15,0 0-2 0,-2-62 3 0,4 6-3 16,-2 56 2-16,0 0-2 0,12-45 3 0,11 7-3 16,-23 38 3-16,0 0-3 0,32-32 4 0,3 4-4 15,-35 28 2-15,0 0-2 0,37-23 2 0,7 6-2 16,-44 17 1-16,0 0-1 0,41-24 1 0,-9-9-1 15,-1 2-1528-15</inkml:trace>
  <inkml:trace contextRef="#ctx0" brushRef="#br0" timeOffset="44">5496 15798 841 0,'0'0'0'0,"0"0"0"0,14 31 0 15,-14-31 61-15,0 0-61 0,13 30 61 0,-3-4-61 16,-10-26 123-16,0 0-123 0,14 27 124 0,-1 1-124 16,-13-28 101-16,0 0-101 0,10 30 101 0,-3 1-101 0,-7-31 63 15,0 0-63-15,6 38 63 0,-1 3-63 0,-5-41 40 16,0 0-40-16,4 44 41 0,-4 1-41 0,0-45 30 15,0 0-30-15,3 34 31 0,-3-18-31 0,0-16 24 16,0 0-24-16,2-9 24 0,1-24-24 0,-3 33 18 0,0 0-18 16,4-43 19-16,-2-4-19 0,-2 47 15 0,0 0-15 15,8-48 16-15,7 1-16 0,-15 47 15 0,0 0-15 16,21-55 15-16,2-11-15 0,-23 66 14 0,0 0-14 16,23-68 15-16,3 6-15 0,-26 62 13 0,0 0-13 15,32-50 14-15,0 17-14 0,-32 33 13 0,0 0-13 0,35-17 14 16,-2 10-14-16,-33 7 14 0,0 0-14 0,39 9 14 15,-5 13-14-15,-34-22 14 0,0 0-14 0,30 42 15 16,1 25-15-16,-31-67 13 0,0 0-13 0,23 74 14 16,-5-1-14-16,-18-73 12 0,0 0-12 0,5 78 12 15,-8 19-12-15,3-97 4 0,0 0-4 0,-6 97 5 16,3-14-5-16,1 2-1460 0</inkml:trace>
  <inkml:trace contextRef="#ctx0" brushRef="#br0" timeOffset="45">6440 16103 1031 0,'0'0'0'0,"0"0"0"16,19 5 0-16,-19-5 36 0,0 0-36 0,22 7 36 16,4 5-36-16,-26-12 30 0,0 0-30 0,28 30 30 15,7 21-30-15,-35-51 35 0,0 0-35 0,29 59 35 16,-12-2-35-16,-17-57 20 0,0 0-20 0,9 47 20 16,-12-14-20-16,3-33 14 0,0 0-14 0,-9 24 15 15,-2-5-15-15,2 0-917 0</inkml:trace>
  <inkml:trace contextRef="#ctx0" brushRef="#br0" timeOffset="46">6567 16416 897 0,'0'0'0'0,"9"-2"0"0,5-5 0 16,-14 7 1-16,0 0-1 0,21-22 1 0,-2-21-1 16,-19 43 0-16,0 0 0 0,18-59 1 0,5-14-1 15,-23 73 21-15,0 0-21 0,21-71 22 0,-1 18-22 16,-20 53 70-16,0 0-70 0,14-40 71 0,-2 10-71 16,-12 30 97-16,0 0-97 0,9-19 97 0,-9 19-97 15,0 0 88-15,0 0-88 0,0 0 88 0,5 18-88 16,-5-18 76-16,0 0-76 0,0 32 76 0,-5 26-76 0,5-58 65 15,0 0-65-15,-4 67 65 0,8 1-65 0,-4-68 49 16,0 0-49-16,9 64 49 0,8-12-49 0,-17-52 38 16,0 0-38-16,25 41 38 0,14-6-38 0,-39-35 26 0,0 0-26 15,42 22 27-15,4-17-27 0,2 1-1413 16</inkml:trace>
  <inkml:trace contextRef="#ctx0" brushRef="#br0" timeOffset="47">7467 15890 1121 0,'0'0'0'0,"15"7"0"0,10 5 0 16,-25-12 51-16,0 0-51 0,35 12 51 0,6-8-51 0,-41-4 70 15,0 0-70-15,41-4 71 0,-1-5-71 0,-40 9 63 16,0 0-63-16,32-10 63 0,-4 1-63 0,-28 9 14 0,0 0-14 16,25-5 14-16,-6 7-14 0,2 0-1079 0</inkml:trace>
  <inkml:trace contextRef="#ctx0" brushRef="#br0" timeOffset="48">7474 16112 1177 0,'0'0'0'0,"8"1"0"16,15 4 0-16,-23-5 8 0,0 0-8 0,29 4 9 16,6-6-9-16,-35 2 21 0,0 0-21 0,37-5 21 15,-2-2-21-15,-35 7 19 0,0 0-19 0,28-7 19 16,-1 4-19-16,-27 3 19 0,0 0-19 0,23-4 19 15,3-1-19-15,-3 0-924 0</inkml:trace>
  <inkml:trace contextRef="#ctx0" brushRef="#br0" timeOffset="49">8269 15629 886 0,'0'0'0'0,"0"0"0"16,18-16 0-16,-18 16 42 0,0 0-42 0,23-14 43 15,12-1-43-15,-35 15 86 0,0 0-86 0,41-11 86 16,4 8-86-16,-45 3 67 0,0 0-67 0,46 3 67 16,-2 4-67-16,-44-7 60 0,0 0-60 0,34 18 61 15,-9 13-61-15,-25-31 48 0,0 0-48 0,14 45 49 16,-13 24-49-16,-1-69 32 0,0 0-32 0,-5 67 32 15,-9-11-32-15,14-56 21 0,0 0-21 0,-23 41 22 16,0-13-22-16,23-28 5 0,0 0-5 0,-17 17 6 0,2-5-6 16,15-12-2-16,0 0 2 0,-8 9-1 15,8-9 1-15,0 0-14 0,0 0 14 0,0 10-13 0,8-1 13 16,-8-9-30-16,0 0 30 0,20 7-30 0,6 2 30 16,-26-9-18-16,0 0 18 0,32 8-17 0,-6 1 17 15,-26-9-5-15,0 0 5 0,23 14-4 0,-8 3 4 16,-15-17 0-16,0 0 0 0,5 28 0 0,-2 13 0 0,-3-41 3 15,0 0-3-15,4 38 3 0,-8-15-3 16,4-23 6-16,0 0-6 0,-8 19 6 0,-12 3-6 0,20-22 3 16,0 0-3-16,-25 21 3 0,-8 0-3 15,33-21 0-15,0 0 0 0,-41 10 1 0,1-11-1 0,40 1-2 16,0 0 2-16,-35-11-2 0,15-6 2 0,-1 1-1065 16</inkml:trace>
  <inkml:trace contextRef="#ctx0" brushRef="#br0" timeOffset="50">8924 15959 1468 0,'0'0'0'0,"0"0"0"16,14 19 0-16,-14-19 0 0,0 0 0 0,8 12 0 15,-8-12 0-15,0 0 0 0,0 0 0 0,6 0 1 16,-6 0-1-16,0 0-16 0,0 0 16 0,9-7-16 16,3-3 16-16,2 0-1018 0</inkml:trace>
  <inkml:trace contextRef="#ctx0" brushRef="#br0" timeOffset="51">9832 15461 852 0,'0'0'0'0,"0"0"0"15,0 12 0-15,0-12 58 0,0 0-58 0,-5 10 58 16,-8-1-58-16,13-9 91 0,0 0-91 0,-26 12 92 15,-17 5-92-15,43-17 73 0,0 0-73 0,-40 26 74 16,5 9-74-16,35-35 42 0,0 0-42 0,-23 52 42 0,5 24-42 16,18-76 48-16,0 0-48 0,-11 80 49 0,11-4-49 15,0-76 44-15,0 0-44 0,6 66 44 0,11-16-44 16,-17-50 39-16,0 0-39 0,23 38 39 0,18-11-39 16,-41-27 30-16,0 0-30 0,40 18 31 0,3-11-31 15,-43-7 23-15,0 0-23 0,40-4 23 0,-1-8-23 16,-39 12 18-16,0 0-18 0,32-15 18 0,-9-4-18 15,-23 19 16-15,0 0-16 0,5-21 17 0,-10 0-17 16,5 21 13-16,0 0-13 0,-28-21 14 0,-20 6-14 0,48 15 12 16,0 0-12-16,-58-7 13 0,-7 12-13 0,65-5 9 15,0 0-9-15,-55 10 10 0,28 2-10 0,27-12 5 16,0 0-5-16,-14 26 5 0,14 21-5 0,-3 2-1367 16</inkml:trace>
  <inkml:trace contextRef="#ctx0" brushRef="#br0" timeOffset="52">8982 15925 819 0,'0'0'0'0,"0"0"0"0,0 0 0 16,0 0 30-16,0 0-30 0,0 0 30 0,0 0-30 15,0 0 58-15,0 0-58 0,0 0 59 0,24 13-59 16,-24-13 51-16,0 0-51 0,9 4 51 0,-2-1-51 0,-7-3 27 16,0 0-27-16,0 0 28 0,11 2-28 0,-11-2 19 15,0 0-19-15,7-2 20 0,-7 2-20 0,0 0 15 16,0 0-15-16,11-8 15 0,-11 1-15 0,0 7 16 15,0 0-16-15,3-7 17 0,-3 7-17 0,0 0 20 0,0 0-20 16,0 0 21-16,0-9-21 0,0 9 22 0,0 0-22 16,0 0 22-16,-9-5-22 0,9 5 31 0,0 0-31 15,0 0 31-15,0 0-31 0,0 0 35 0,0 0-35 16,0 0 35-16,-7 3-35 0,7-3 38 0,0 0-38 16,0 0 38-16,0 0-38 0,0 0 33 0,0 0-33 15,-7 13 33-15,7-5-33 0,0-8 27 0,0 0-27 16,0 9 28-16,5 0-28 0,-5-9 18 0,0 0-18 0,0 0 19 15,11 0-19-15,-11 0 13 0,0 0-13 16,0 0 13-16,7-13-13 0,-7 13 9 0,0 0-9 0,0-6 10 16,0-3-10-16,0 9 7 0,0 0-7 0,0-11 7 15,0 3-7-15,0 8 4 0,0 0-4 0,0 0 5 16,-3-7-5-16,3 7 3 0,0 0-3 0,0 0 4 16,0 0-4-16,0 0-1276 0</inkml:trace>
  <inkml:trace contextRef="#ctx0" brushRef="#br0" timeOffset="53">13210 5571 863 0,'0'0'0'0,"0"0"0"16,0 0 0-16,0 0 35 0,0 0-35 0,0 0 35 15,0 0-35-15,0 0 96 0,0 0-96 0,21 0 97 0,5 24-97 16,-26-24 78-16,0 0-78 0,37 38 79 0,4 17-79 16,-41-55 55-16,0 0-55 0,35 64 55 0,-1 21-55 15,-34-85 37-15,0 0-37 0,23 94 38 0,-14 11-38 16,-9-105 25-16,0 0-25 0,0 104 26 0,-11-7-26 15,11-97 15-15,0 0-15 0,-14 90 16 0,-2-12-16 16,16-78 10-16,0 0-10 0,-16 59 11 0,7-30-11 16,9-29 7-16,0 0-7 0,-7 19 8 0,2-14-8 0,5-5 6 15,0 0-6-15,-9-17 6 0,-5-26-6 0,14 43 6 16,0 0-6-16,-9-61 6 0,13-8-6 0,-4 69 8 16,0 0-8-16,9-81 9 0,5-1-9 0,-14 82 12 0,0 0-12 15,16-91 12-15,14 1-12 0,-30 90 14 0,0 0-14 16,31-85 14-16,5 24-14 0,-36 61 21 0,0 0-21 15,37-48 22-15,7 20-22 0,-44 28 30 0,0 0-30 16,40-19 31-16,-1 14-31 0,-39 5 30 0,0 0-30 16,44 3 30-16,9 18-30 0,-53-21 28 0,0 0-28 15,55 33 29-15,-6 15-29 0,-49-48 22 0,0 0-22 16,42 68 22-16,-12 22-22 0,-30-90 15 0,0 0-15 16,23 92 16-16,-14-2-16 0,-9-90 11 0,0 0-11 0,0 88 11 15,-5 9-11-15,5-97 4 0,0 0-4 0,-9 85 5 16,0-28-5-16,9-57 1 0,0 0-1 0,-7 43 2 15,5-17-2-15,2-26 0 0,0 0 0 0,0 15 0 16,2-8 0-16,0 2-1447 0</inkml:trace>
  <inkml:trace contextRef="#ctx0" brushRef="#br0" timeOffset="54">14175 6481 595 0,'0'0'0'0,"-4"10"0"0,-1 20 0 16,5-30 19-16,0 0-19 0,0 33 20 0,3-2-20 16,-3-31 37-16,0 0-37 0,11 24 37 0,3-3-37 15,-14-21 62-15,0 0-62 0,23 15 62 0,9-3-62 16,-32-12 57-16,0 0-57 0,35 4 58 0,2-2-58 15,-37-2 39-15,0 0-39 0,34-6 39 0,-6-6-39 16,-28 12 60-16,0 0-60 0,26-20 60 0,-6-12-60 16,-20 32 74-16,0 0-74 0,17-48 74 0,-11-18-74 0,-6 66 61 15,0 0-61-15,3-62 61 0,-8 15-61 0,5 47 49 16,0 0-49-16,-9-34 49 0,-3 13-49 0,12 21 35 16,0 0-35-16,-14-17 36 0,-9-3-36 0,23 20 30 15,0 0-30-15,-30-12 30 0,5 12-30 0,25 0 22 0,0 0-22 16,-25 16 23-16,2 8-23 0,23-24 13 0,0 0-13 15,-19 42 14-15,7 27-14 0,12-69 11 0,0 0-11 16,-2 76 11-16,7-3-11 0,-5-73 8 0,0 0-8 16,18 67 9-16,10-6-9 0,-28-61 6 0,0 0-6 15,37 57 7-15,2-5-7 0,-39-52 1 0,0 0-1 16,40 40 2-16,-4-14-2 0,-36-26 0 0,0 0 0 16,37 10 0-16,-4-13 0 0,-33 3-3 0,0 0 3 15,39-21-2-15,2-14 2 0,-41 35-6 0,0 0 6 0,35-41-6 16,2-3 6-16,-37 44-7 0,0 0 7 0,26-41-6 15,-6-8 6-15,-20 49-4 0,0 0 4 0,12-48-3 16,-7-1 3-16,-5 49-2 0,0 0 2 0,4-39-1 16,-4 18 1-16,0 21 0 0,0 0 0 0,5 0 0 15,13 24 0-15,-18-24 2 0,0 0-2 0,17 38 2 0,3 18-2 16,-20-56 6-16,0 0-6 0,17 60 6 16,-6 13-6-16,-11-73 10 0,0 0-10 0,9 78 11 0,-2 8-11 15,-7-86 13-15,0 0-13 0,3 82 13 0,3-25-13 16,-6-57 16-16,0 0-16 0,0 41 17 0,0-15-17 15,0-26 15-15,0 0-15 0,0 17 15 0,0-4-15 16,0-13 15-16,0 0-15 0,-4 5 15 0,4-5-15 16,0 0 13-16,0 0-13 0,-3-9 14 0,-6-19-14 15,9 28 13-15,0 0-13 0,-14-50 14 0,-4-35-14 0,18 85 14 16,0 0-14-16,-10-91 14 0,3 4-14 0,7 87 14 16,0 0-14-16,-2-74 15 0,4 13-15 0,-2 61 15 15,0 0-15-15,7-57 16 0,1 0-16 0,-8 57 13 16,0 0-13-16,9-61 14 0,5 6-14 0,-14 55 12 0,0 0-12 15,11-45 13-15,-1 17-13 0,-10 28 6 0,0 0-6 16,13-17 7-16,4 5-7 0,-17 12 5 0,0 0-5 16,23 3 5-16,7 15-5 0,-30-18 4 0,0 0-4 15,22 43 4-15,-3 31-4 0,-19-74 2 0,0 0-2 16,12 80 2-16,-10-7-2 0,-2-73 1 0,0 0-1 16,-5 64 1-16,-16-12-1 0,21-52 0 0,0 0 0 15,-20 38 0-15,8-18 0 0,12-20-3 0,0 0 3 16,-7 11-2-16,7-11 2 0,0 0-1525 0</inkml:trace>
  <inkml:trace contextRef="#ctx0" brushRef="#br0" timeOffset="55">15482 6088 695 0,'0'0'0'16,"-2"12"0"-16,-3 16 0 0,5-28 29 0,0 0-29 0,-4 29 29 15,6-13-29-15,-2-16 73 0,0 0-73 16,7 9 74-16,3-6-74 0,-10-3 53 0,0 0-53 0,25 3 54 16,18-3-54-16,-43 0 63 0,0 0-63 0,49 0 63 15,2 0-63-15,-51 0 54 0,0 0-54 0,49 0 54 16,-10 6-54-16,-39-6 47 0,0 0-47 0,32 3 48 16,-13 1-48-16,-19-4 13 0,0 0-13 0,22 0 14 0,6-7-14 15,2-2-963-15</inkml:trace>
  <inkml:trace contextRef="#ctx0" brushRef="#br0" timeOffset="56">15566 6346 684 0,'0'0'0'15,"13"0"0"-15,13 2 0 0,-26-2 11 0,0 0-11 16,37 0 11-16,-2-2-11 0,-35 2 17 0,0 0-17 16,37-7 17-16,-10 2-17 0,-27 5 1 0,0 0-1 15,28-7 1-15,4 7-1 0,3 0-497 0</inkml:trace>
  <inkml:trace contextRef="#ctx0" brushRef="#br0" timeOffset="57">16785 5756 953 0,'0'0'0'0,"0"8"0"15,-5 6 0-15,5-14 1 0,0 0-1 0,-9 23 1 16,4 3-1-16,5-26 10 0,0 0-10 0,-2 43 10 16,4 25-10-16,-2-68 55 0,0 0-55 0,5 74 55 0,-1 6-55 15,-4-80 69-15,0 0-69 0,7 74 69 0,-2-7-69 16,-5-67 78-16,0 0-78 0,2 73 79 0,-6 5-79 15,4-78 65-15,0 0-65 0,-3 76 65 0,1-10-65 16,2-66 53-16,0 0-53 0,-4 55 54 0,-1-18-54 16,5-37 43-16,0 0-43 0,-7 24 44 0,2-9-44 15,5-15 38-15,0 0-38 0,-2 13 38 0,2-13-38 16,0 0 32-16,0 0-32 0,0 0 32 0,-4-9-32 16,4 9 26-16,0 0-26 0,-7-26 26 0,-3-21-26 0,10 47 25 15,0 0-25-15,-9-60 25 0,4-4-25 16,5 64 26-16,0 0-26 0,-4-68 27 0,8 11-27 0,-4 57 28 15,0 0-28-15,5-54 29 0,7-1-29 0,-12 55 27 16,0 0-27-16,11-61 27 0,1-20-27 0,-12 81 21 16,0 0-21-16,14-85 22 0,0 16-22 0,-14 69 19 0,0 0-19 15,15-59 20-15,6 11-20 0,-21 48 18 0,0 0-18 16,21-42 18-16,7 1-18 0,-28 41 13 0,0 0-13 16,32-35 14-16,5 6-14 0,-37 29 10 0,0 0-10 15,39-25 10-15,-2 10-10 0,-37 15 7 0,0 0-7 0,32 0 8 16,-2 7-8-16,-30-7 7 0,0 0-7 0,29 21 7 15,-4 5-7-15,-25-26 3 0,0 0-3 0,18 34 4 16,-8 4-4-16,-10-38 2 0,0 0-2 0,4 47 2 16,-6 1-2-16,2-48 1 0,0 0-1 0,-7 58 2 15,-11 11-2-15,18-69 1 0,0 0-1 0,-26 67 1 16,-6-22-1-16,32-45 0 0,0 0 0 0,-37 30 1 16,-12-18-1-16,49-12 0 0,0 0 0 0,-50 0 0 15,10-5 0-15,40 5-5 0,0 0 5 0,-32-16-5 16,6-1 5-16,26 17-23 0,0 0 23 0,-20-25-22 15,8-14 22-15,12 39-53 0,0 0 53 0,5-40-53 0,22 12 53 16,-1-1-1560-16</inkml:trace>
  <inkml:trace contextRef="#ctx0" brushRef="#br0" timeOffset="58">17480 6372 628 0,'0'0'0'0,"0"0"0"0,12 7 0 16,-12-7 0-16,0 0 0 0,11 3 0 0,-2-3 0 15,-9 0 0-15,0 0 0 0,5 0 1 0,8-1-1 0,-13 1 24 16,0 0-24-16,14-6 24 0,7-2-24 0,-21 8 78 15,0 0-78-15,21-16 78 0,-3-1-78 0,-18 17 96 16,0 0-96-16,14-16 97 0,-7 4-97 0,-7 12 91 0,0 0-91 16,3-8 92-16,3-8-92 0,-6 16 73 15,0 0-73-15,0-12 73 0,0 0-73 0,0 12 60 0,0 0-60 16,-7-9 60-16,-4-3-60 0,11 12 46 0,0 0-46 16,-14-10 47-16,-2 8-47 0,16 2 37 0,0 0-37 15,-21 0 37-15,-4 2-37 0,25-2 28 0,0 0-28 16,-25 12 29-16,1 7-29 0,24-19 21 0,0 0-21 15,-20 24 21-15,1 9-21 0,19-33 14 0,0 0-14 16,-11 48 15-16,10 13-15 0,1-61 11 0,0 0-11 0,3 60 11 16,13-8-11-16,-16-52 8 0,0 0-8 0,26 40 8 15,11-10-8-15,-37-30 7 0,0 0-7 0,41 17 8 16,0-10-8-16,-41-7 3 0,0 0-3 0,45-7 3 16,12-14-3-16,-57 21 0 0,0 0 0 0,56-29 1 15,10-6-1-15,-6 0-1313 0</inkml:trace>
  <inkml:trace contextRef="#ctx0" brushRef="#br0" timeOffset="59">16554 7057 875 0,'0'0'0'0,"0"9"0"0,-3 15 0 16,3-24 38-16,0 0-38 0,-2 21 39 0,7-11-39 15,-5-10 73-15,0 0-73 0,14 5 73 0,18-1-73 16,-32-4 58-16,0 0-58 0,37 0 59 0,2-4-59 16,-39 4 42-16,0 0-42 0,49-5 42 0,22-5-42 15,-71 10 55-15,0 0-55 0,93-9 56 0,31 1-56 0,-124 8 48 16,0 0-48-16,146-13 48 0,18 3-48 15,-164 10 45-15,0 0-45 0,180-12 46 0,-4-2-46 0,-176 14 40 16,0 0-40-16,159-15 40 0,-30 6-40 0,-129 9 30 16,0 0-30-16,118-12 31 0,-5 0-31 0,-113 12 23 15,0 0-23-15,94-16 23 0,-26-1-23 0,-68 17 20 16,0 0-20-16,48-7 20 0,-22 0-20 0,-26 7 12 16,0 0-12-16,16-12 13 0,-2-12-13 0,-3-1-1327 0</inkml:trace>
  <inkml:trace contextRef="#ctx0" brushRef="#br0" timeOffset="60">16889 7602 494 0,'0'0'0'15,"0"0"0"-15,-5 12 0 0,5-12 19 0,0 0-19 16,0 0 20-16,0 9-20 0,0-9 29 0,0 0-29 0,0 0 29 16,0 0-29-16,0 0 26 0,0 0-26 0,0 0 26 15,0 0-26-15,0 0 24 0,0 0-24 0,3 16 24 16,5 11-24-16,-8-27 18 0,0 0-18 0,12 49 18 15,9 29-18-15,-21-78 31 0,0 0-31 0,23 88 31 16,-4-14-31-16,-19-74 38 0,0 0-38 0,18 71 39 0,-7-1-39 16,-11-70 37-16,0 0-37 0,7 72 38 0,-6 6-38 15,-1-78 25-15,0 0-25 0,-1 68 26 0,-5-32-26 16,6-36 15-16,0 0-15 0,-7 24 16 0,2-10-16 16,-4 2-708-16</inkml:trace>
  <inkml:trace contextRef="#ctx0" brushRef="#br0" timeOffset="61">16898 7651 583 0,'0'0'0'16,"0"0"0"-16,-11-9 0 0,11 9 5 0,0 0-5 15,-7-7 6-15,4-1-6 0,3 8 22 0,0 0-22 16,2-13 23-16,5-6-23 0,-7 19 33 0,0 0-33 15,16-17 33-15,10-2-33 0,-26 19 61 0,0 0-61 16,34-15 62-16,3 1-62 0,-37 14 64 0,0 0-64 16,38-9 64-16,-1 6-64 0,-37 3 78 0,0 0-78 15,36 1 79-15,-13 6-79 0,-23-7 67 0,0 0-67 0,23 12 68 16,0 7-68-16,-23-19 61 0,0 0-61 0,17 25 62 16,-8 1-62-16,-9-26 48 0,0 0-48 0,0 31 49 15,-14-2-49-15,14-29 40 0,0 0-40 0,-32 36 41 16,-21 16-41-16,53-52 33 0,0 0-33 0,-60 49 34 15,-14-9-34-15,74-40 22 0,0 0-22 0,-63 27 22 16,22-9-22-16,41-18 11 0,0 0-11 0,-25 8 12 0,13-1-12 16,12-7 1-16,0 0-1 0,7-19 1 0,18-31-1 15,-1 0-1204-15</inkml:trace>
  <inkml:trace contextRef="#ctx0" brushRef="#br0" timeOffset="62">18935 6303 617 0,'0'0'0'0,"0"0"0"0,0 0 0 0,0 0 49 15,0 0-49-15,0 0 49 0,0 0-49 0,0 0 125 16,0 0-125-16,-10 20 125 0,17 3-125 0,-7-23 80 15,0 0-80-15,16 33 80 0,8 8-80 0,-24-41 48 16,0 0-48-16,39 56 49 0,14 10-49 0,-53-66 25 0,0 0-25 16,60 67 26-16,-2-15-26 0,-58-52 14 0,0 0-14 15,53 48 15-15,-16-3-15 0,0 0-917 0</inkml:trace>
  <inkml:trace contextRef="#ctx0" brushRef="#br0" timeOffset="63">19239 6330 1110 0,'0'0'0'0,"-2"13"0"15,-2 7 0-15,4-20 24 0,0 0-24 0,-10 37 24 0,-13 18-24 16,23-55 50-16,0 0-50 0,-30 59 50 0,-5 0-50 15,35-59 67-15,0 0-67 0,-39 52 68 0,-2 1-68 16,41-53 57-16,0 0-57 0,-35 56 58 0,12 4-58 16,23-60 48-16,0 0-48 0,-21 47 49 0,7-25-49 15,0 3-1144-15</inkml:trace>
  <inkml:trace contextRef="#ctx0" brushRef="#br0" timeOffset="64">19794 6109 774 0,'0'0'0'0,"0"0"0"0,4 28 0 0,-4-28 56 16,0 0-56-16,5 27 56 0,6 15-56 0,-11-42 69 15,0 0-69-15,14 43 70 0,-4 2-70 0,-10-45 53 16,0 0-53-16,15 52 53 0,0 17-53 0,-15-69 46 16,0 0-46-16,18 73 46 0,1-4-46 0,-19-69 32 0,0 0-32 15,20 64 32-15,-4-7-32 0,-16-57 21 0,0 0-21 16,14 52 21-16,-4-12-21 0,1 1-937 0</inkml:trace>
  <inkml:trace contextRef="#ctx0" brushRef="#br0" timeOffset="65">20189 6323 819 0,'0'0'0'0,"0"13"0"15,-8 14 0-15,8-27 5 0,0 0-5 0,-7 40 5 0,1 21-5 16,6-61 28-16,0 0-28 0,-1 60 29 0,1-11-29 15,0-49 50-15,0 0-50 0,5 38 50 0,7-11-50 16,-12-27 46-16,0 0-46 0,18 19 46 0,5-5-46 16,-23-14 35-16,0 0-35 0,19 11 35 0,-1-8-35 15,-18-3 36-15,0 0-36 0,17-3 37 0,6-9-37 16,-23 12 40-16,0 0-40 0,25-25 41 0,0-11-41 16,-25 36 50-16,0 0-50 0,23-52 50 0,-11-21-50 0,-12 73 61 15,0 0-61-15,7-69 61 0,-7 9-61 0,0 60 67 16,0 0-67-16,-7-52 68 0,-5 3-68 0,12 49 66 15,0 0-66-15,-18-36 67 0,4 15-67 0,14 21 57 16,0 0-57-16,-16-9 58 0,-5 9-58 0,21 0 43 0,0 0-43 16,-23 13 43-16,2 7-43 0,21-20 35 0,0 0-35 15,-21 25 35-15,-2-1-35 0,23-24 20 0,0 0-20 16,-23 28 20-16,9 1-20 0,14-29 4 0,0 0-4 16,-7 36 4-16,7 8-4 0,0 1-1524 0</inkml:trace>
  <inkml:trace contextRef="#ctx0" brushRef="#br0" timeOffset="66">20803 6185 561 0,'0'0'0'15,"0"0"0"-15,-9 9 0 0,9-9 1 0,0 0-1 16,-8 12 2-16,1 9-2 0,7-21 0 0,0 0 0 16,-4 27 1-16,2 10-1 0,2-37 15 0,0 0-15 15,0 43 16-15,4 2-16 0,-4-45 37 0,0 0-37 16,9 48 37-16,8 2-37 0,-17-50 45 0,0 0-45 0,18 47 46 15,5-21-46-15,-23-26 41 0,0 0-41 0,23 19 41 16,2-7-41-16,-25-12 44 0,0 0-44 0,28 4 44 16,0-13-44-16,-28 9 38 0,0 0-38 0,26-19 38 15,-1-22-38-15,-25 41 52 0,0 0-52 0,21-49 52 16,-7-6-52-16,-14 55 58 0,0 0-58 0,11-61 58 16,-4 8-58-16,-7 53 69 0,0 0-69 0,-4-52 70 15,-6 8-70-15,10 44 68 0,0 0-68 0,-18-38 68 16,-13 2-68-16,31 36 66 0,0 0-66 0,-36-24 66 15,-1 8-66-15,37 16 57 0,0 0-57 0,-32 4 58 16,2 8-58-16,30-12 33 0,0 0-33 0,-22 20 34 0,4 1-34 16,18-21 6-16,0 0-6 0,-11 19 6 0,2-7-6 15,9-12 0-15,0 0 0 0,-3 12 1 0,6 6-1 16,1-3-1312-16</inkml:trace>
  <inkml:trace contextRef="#ctx0" brushRef="#br0" timeOffset="67">21505 5818 1244 0,'0'0'0'0,"0"0"0"16,-5 16 0-16,5-16-15 0,0 0 15 0,-5 15-15 15,-2 3 15-15,7-18 1 0,0 0-1 0,-4 15 2 16,4-6-2-16,0-9 34 0,0 0-34 0,0 0 35 15,0 0-35-15,0 0 54 0,0 0-54 0,0 0 54 16,0 0-54-16,0 0 59 0,0 0-59 0,0 7 60 0,0-7-60 16,0 0 42-16,0 0-42 0,0 0 42 0,-7 0-42 15,2 0-1138-15</inkml:trace>
  <inkml:trace contextRef="#ctx0" brushRef="#br0" timeOffset="68">21773 5764 819 0,'0'0'0'16,"0"13"0"-16,0 13 0 0,0-26 32 0,0 0-32 0,-1 34 33 15,-1-1-33-15,2-33 53 0,0 0-53 0,-4 42 54 16,4 16-54-16,0-58 60 0,0 0-60 0,0 66 60 16,4 3-60-16,-4-69 31 0,0 0-31 0,0 77 31 15,-5 2-31-15,5-79 19 0,0 0-19 0,-4 85 19 16,4 0-19-16,0 0-849 0</inkml:trace>
  <inkml:trace contextRef="#ctx0" brushRef="#br0" timeOffset="69">21964 6524 561 0,'0'0'0'0,"0"0"0"0,14 0 0 0,-14 0 20 15,0 0-20-15,11-3 20 0,-11 3-20 0,0 0 2 0,0 0-2 16,10-12 3-16,-3-6-3 0,-7 18 0 0,0 0 0 16,4-24 0-16,-9-14 0 0,-1 0-395 0</inkml:trace>
  <inkml:trace contextRef="#ctx0" brushRef="#br0" timeOffset="70">14497 9117 1334 0,'0'0'0'0,"0"0"0"16,0 0 0-16,0 0 107 0,0 0-107 0,-10 20 108 15,10-20-108-15,0 0 169 0,0 0-169 0,0 0 170 16,-4 6-170-16,4-6 89 0,0 0-89 0,-1 10 89 0,-3 12-89 16,4-22 53-16,0 0-53 0,4 37 54 0,6 15-54 15,-10-52 27-15,0 0-27 0,14 60 27 0,2 4-27 16,-16-64 24-16,0 0-24 0,14 76 24 0,4 25-24 16,-18-101 18-16,0 0-18 0,16 102 18 0,-6-17-18 15,-10-85 13-15,0 0-13 0,7 76 13 0,-3-16-13 16,-4-60 2-16,0 0-2 0,3 45 2 0,3-20-2 15,-1 1-1696-15</inkml:trace>
  <inkml:trace contextRef="#ctx0" brushRef="#br0" timeOffset="71">14393 9054 1278 0,'0'0'0'15,"0"0"0"-15,7-22 0 0,-7 22 3 0,0 0-3 16,15-19 3-16,4-2-3 0,-19 21 5 0,0 0-5 0,33-12 5 16,15 0-5-16,-48 12 1 0,0 0-1 0,65-4 1 15,22 9-1-15,-87-5 18 0,0 0-18 0,81 28 19 16,-9 24-19-16,-72-52 45 0,0 0-45 0,55 66 46 16,-23 5-46-16,-32-71 60 0,0 0-60 0,10 69 61 15,-15-15-61-15,5-54 63 0,0 0-63 0,-25 43 64 16,-19-7-64-16,44-36 52 0,0 0-52 0,-55 28 53 15,-15-4-53-15,70-24 34 0,0 0-34 0,-64 16 34 16,11-8-34-16,53-8 8 0,0 0-8 0,-38 6 9 16,17-3-9-16,1-3-1337 0</inkml:trace>
  <inkml:trace contextRef="#ctx0" brushRef="#br0" timeOffset="72">15408 9627 583 0,'0'0'0'0,"0"0"0"0,1 19 0 15,-1-19 5-15,0 0-5 0,2 11 6 0,0-5-6 16,-2-6 30-16,0 0-30 0,0 0 30 0,0 0-30 15,0 0 95-15,0 0-95 0,12 0 95 0,6-5-95 16,-18 5 94-16,0 0-94 0,33-8 95 0,17 1-95 16,-50 7 75-16,0 0-75 0,60-11 76 0,5 6-76 0,-65 5 75 15,0 0-75-15,55-2 76 0,-22 2-76 0,-33 0 42 16,0 0-42-16,21 7 43 0,-8 7-43 0,1-2-1005 16</inkml:trace>
  <inkml:trace contextRef="#ctx0" brushRef="#br0" timeOffset="73">15392 9812 1132 0,'0'0'0'0,"0"0"0"16,12 19 0-16,-12-19 27 0,0 0-27 0,12 12 28 16,-3-6-28-16,-9-6 35 0,0 0-35 0,20 0 35 15,11-6-35-15,-31 6 7 0,0 0-7 0,44-3 8 16,15 5-8-16,-59-2-1 0,0 0 1 0,49 7-1 15,-12 1 1-15,0 1-893 0</inkml:trace>
  <inkml:trace contextRef="#ctx0" brushRef="#br0" timeOffset="74">16799 9137 673 0,'0'0'0'0,"0"0"0"16,-19 21 0-16,19-21 64 0,0 0-64 0,-18 16 64 0,1 8-64 15,17-24 152-15,0 0-152 0,-15 26 153 16,-2 10-153-16,17-36 103 0,0 0-103 0,-11 43 104 0,8 6-104 15,3-49 76-15,0 0-76 0,1 48 77 0,15 13-77 16,-16-61 43-16,0 0-43 0,27 67 43 0,5 4-43 16,-32-71 34-16,0 0-34 0,37 61 34 0,5-18-34 15,-42-43 24-15,0 0-24 0,44 26 24 0,-3-7-24 16,-41-19 25-16,0 0-25 0,35 11 25 0,-3-6-25 0,-32-5 24 16,0 0-24-16,28-11 25 0,2-9-25 0,-30 20 24 15,0 0-24-15,25-40 25 0,-10-22-25 0,-15 62 32 16,0 0-32-16,7-78 32 0,-8-2-32 0,1 80 32 0,0 0-32 15,-18-73 33-15,-14 18-33 0,32 55 30 0,0 0-30 16,-47-48 31-16,-6 6-31 0,53 42 31 0,0 0-31 16,-53-33 31-16,7 9-31 0,46 24 28 0,0 0-28 15,-35-12 29-15,12 5-29 0,23 7 24 0,0 0-24 16,-13-2 24-16,5-1-24 0,8 3 11 0,0 0-11 16,0 0 12-16,0 0-12 0,0 0 2 0,0 0-2 0,7-4 2 15,24 8-2-15,3-4-1590 0</inkml:trace>
  <inkml:trace contextRef="#ctx0" brushRef="#br0" timeOffset="75">17480 9489 1636 0,'0'0'0'0,"0"0"0"15,9-4 0-15,-9 4 8 0,0 0-8 0,0 0 9 0,0 0-9 16,0 0 59-16,0 0-59 0,0 0 60 0,0 0-60 16,0 0 41-16,0 0-41 0,2 5 42 0,-9 6-42 0,7-11 14 15,0 0-14-15,-4 17 15 0,4 7-15 16,0 1-1353-16</inkml:trace>
  <inkml:trace contextRef="#ctx0" brushRef="#br0" timeOffset="76">17775 8944 1166 0,'0'0'0'0,"0"0"0"0,0 12 0 16,0-12 47-16,0 0-47 0,0 12 47 0,0-4-47 16,0-8 106-16,0 0-106 0,5 28 106 0,11 29-106 15,-16-57 67-15,0 0-67 0,19 64 68 0,10 2-68 16,-29-66 54-16,0 0-54 0,26 69 55 0,-5-1-55 16,-21-68 45-16,0 0-45 0,20 69 46 0,-5 0-46 0,-15-69 36 15,0 0-36-15,18 68 36 0,1-15-36 0,1 3-1350 16</inkml:trace>
  <inkml:trace contextRef="#ctx0" brushRef="#br0" timeOffset="77">18320 8895 1177 0,'0'0'0'0,"0"0"0"0,2 12 0 15,-2-12 44-15,0 0-44 0,17 33 45 0,24 36-45 16,-41-69 89-16,0 0-89 0,44 80 90 0,-11-6-90 16,-33-74 75-16,0 0-75 0,27 68 75 0,-6-11-75 15,-21-57 46-15,0 0-46 0,11 45 46 0,-4-10-46 16,-7-35 38-16,0 0-38 0,7 20 38 0,0-8-38 16,-7-12 35-16,0 0-35 0,9 4 35 0,1-4-35 15,-10 0 28-15,0 0-28 0,14-12 28 0,4-12-28 16,-18 24 24-16,0 0-24 0,18-28 24 0,-3 0-24 0,-15 28 20 15,0 0-20-15,14-21 21 0,1 6-21 0,-15 15 17 16,0 0-17-16,23-5 17 0,12 5-17 0,-35 0 16 16,0 0-16-16,40 12 16 0,-3 3-16 0,-37-15 14 0,0 0-14 15,29 21 14-15,-3-7-14 0,-26-14 12 0,0 0-12 16,20 12 13-16,-8-2-13 0,-12-10 14 0,0 0-14 16,12 4 15-16,-5-4-15 0,-7 0 21 0,0 0-21 15,11-7 22-15,-1-14-22 0,-10 21 23 0,0 0-23 16,7-34 23-16,-1-8-23 0,-6 42 22 0,0 0-22 0,-4-57 22 15,1-7-22-15,3 64 22 0,0 0-22 0,-2-68 23 16,-7 15-23-16,9 53 22 0,0 0-22 0,-9-49 23 16,-1 6-23-16,10 43 18 0,0 0-18 0,-13-33 19 15,5 9-19-15,8 24 9 0,0 0-9 0,-7-21 9 16,1 0-9-16,1-3-1743 0</inkml:trace>
  <inkml:trace contextRef="#ctx0" brushRef="#br0" timeOffset="78">14328 11238 863 0,'0'0'0'0,"0"0"0"0,0 0 0 16,0 0 66-16,0 0-66 0,0 0 67 0,-18-15-67 16,18 15 118-16,0 0-118 0,-3 22 119 0,-1 39-119 15,4-61 104-15,0 0-104 0,2 71 105 0,12 5-105 16,-14-76 67-16,0 0-67 0,18 81 68 0,5 6-68 16,-23-87 36-16,0 0-36 0,23 93 37 0,-11 1-37 15,-12-94 18-15,0 0-18 0,11 91 19 0,-6-1-19 16,0 0-1206-16</inkml:trace>
  <inkml:trace contextRef="#ctx0" brushRef="#br0" timeOffset="79">14272 11368 987 0,'0'0'0'0,"0"-14"0"15,-2-26 0-15,2 40 14 0,0 0-14 0,0-46 15 16,9-5-15-16,-9 51 38 0,0 0-38 0,19-45 38 16,16 7-38-16,-35 38 34 0,0 0-34 0,50-26 35 15,4 11-35-15,-54 15 61 0,0 0-61 0,69-7 61 16,11 14-61-16,-80-7 70 0,0 0-70 0,77 17 70 16,-8 11-70-16,-69-28 49 0,0 0-49 0,48 52 50 15,-32 20-50-15,-16-72 50 0,0 0-50 0,-15 78 50 16,-27-5-50-16,42-73 38 0,0 0-38 0,-62 64 39 15,-6-12-39-15,68-52 22 0,0 0-22 0,-73 42 22 0,11-11-22 16,62-31 4-16,0 0-4 0,-49 20 5 0,17-4-5 16,-1 0-1254-16</inkml:trace>
  <inkml:trace contextRef="#ctx0" brushRef="#br0" timeOffset="80">14901 11970 729 0,'0'0'0'0,"6"9"0"0,11 13 0 16,-17-22 20-16,0 0-20 0,20 18 21 0,4-11-21 15,-24-7 42-15,0 0-42 0,29-6 43 0,-3 0-43 16,-26 6 63-16,0 0-63 0,25-13 63 0,-1-4-63 16,-24 17 90-16,0 0-90 0,22-19 90 0,-10 2-90 15,-12 17 87-15,0 0-87 0,5-18 87 0,-7-1-87 16,2 19 72-16,0 0-72 0,-12-19 72 0,-11 7-72 15,23 12 61-15,0 0-61 0,-26-7 61 0,-1 14-61 0,27-7 58 16,0 0-58-16,-24 16 58 0,-6 13-58 0,30-29 49 16,0 0-49-16,-25 37 49 0,7 2-49 0,18-39 41 0,0 0-41 15,-9 40 42-15,9 7-42 0,0-47 31 0,0 0-31 16,13 48 32-16,6 6-32 0,-19-54 25 0,0 0-25 16,32 47 26-16,17-14-26 0,-49-33 17 0,0 0-17 15,64 19 18-15,13-12-18 0,-77-7 12 0,0 0-12 16,87-7 13-16,6-14-13 0,-3-3-1494 0</inkml:trace>
  <inkml:trace contextRef="#ctx0" brushRef="#br0" timeOffset="81">15919 11513 875 0,'0'0'0'16,"0"0"0"-16,12 16 0 0,-12-16 20 0,0 0-20 15,18 12 20-15,19-8-20 0,-37-4 60 0,0 0-60 16,44 1 61-16,2-2-61 0,-46 1 80 0,0 0-80 15,41-4 81-15,-4-1-81 0,-37 5 62 0,0 0-62 16,30-7 63-16,-7 2-63 0,-23 5 22 0,0 0-22 0,14 0 22 16,-4 5-22-16,1-3-965 0</inkml:trace>
  <inkml:trace contextRef="#ctx0" brushRef="#br0" timeOffset="82">16009 11811 1222 0,'0'0'0'0,"0"0"0"0,7 4 0 15,-7-4 3-15,0 0-3 0,11-2 3 0,6-3-3 16,-17 5 19-16,0 0-19 0,27-13 19 0,10-6-19 16,-37 19 23-16,0 0-23 0,35-22 23 0,-1-6-23 15,-34 28 14-15,0 0-14 0,35-20 14 0,4 13-14 16,-2-4-945-16</inkml:trace>
  <inkml:trace contextRef="#ctx0" brushRef="#br0" timeOffset="83">17593 11238 964 0,'0'0'0'0,"0"0"0"15,0 0 0-15,0 0 12 0,0 0-12 0,12 37 12 16,-1 2-12-16,-11-39 33 0,0 0-33 16,14 49 34-16,2 8-34 0,-16-57 87 0,0 0-87 0,14 52 88 15,0-5-88-15,-14-47 77 0,0 0-77 0,9 46 77 16,0-2-77-16,-9-44 58 0,0 0-58 0,14 46 59 15,12-1-59-15,1 2-1066 0</inkml:trace>
  <inkml:trace contextRef="#ctx0" brushRef="#br0" timeOffset="84">18099 11493 1177 0,'0'0'0'0,"0"0"0"0,0 19 0 16,0-19 48-16,0 0-48 0,2 12 48 0,-2-12-48 15,0 0 88-15,0 0-88 0,7 7 88 0,-7-7-88 0,0 0 74 16,0 0-74-16,0 0 74 0,5-11-74 16,-5 11 42-16,0 0-42 0,0 0 43 0,0 0-43 0,0 0 33 15,0 0-33-15,4-7 33 0,-4 7-33 0,0 0 26 0,0 0-26 16,-9-1 26-16,9 1-26 0,0 0 20 0,0 0-20 15,-9 1 20-15,9-1-20 0,0 0-1320 0</inkml:trace>
  <inkml:trace contextRef="#ctx0" brushRef="#br0" timeOffset="85">18556 11133 1535 0,'0'0'0'0,"0"0"0"16,-9 15 0-16,9-15 24 0,0 0-24 0,-9 12 24 15,2-3-24-15,7-9 53 0,0 0-53 0,-7 12 53 16,-1 9-53-16,8-21 46 0,0 0-46 0,-8 33 46 0,8 15-46 16,0-48 25-16,0 0-25 0,6 47 25 0,-1-18-25 15,-5-29 24-15,0 0-24 0,9 25 25 0,0-5-25 16,-9-20 24-16,0 0-24 0,9 18 24 0,-1-8-24 15,-8-10 21-15,0 0-21 0,14 7 22 0,6-2-22 16,-20-5 20-16,0 0-20 0,25 0 20 0,3-5-20 16,-28 5 16-16,0 0-16 0,32-7 17 0,1-5-17 15,-33 12 20-15,0 0-20 0,34-5 20 0,-12 10-20 0,-22-5 24 16,0 0-24-16,23 12 24 0,0 14-24 0,-23-26 24 16,0 0-24-16,22 24 25 0,-14-8-25 0,-8-16 18 15,0 0-18-15,0 15 18 0,-8 6-18 0,8-21 15 0,0 0-15 16,-16 23 15-16,-9-1-15 0,25-22 11 0,0 0-11 15,-34 23 11-15,-8-4-11 0,42-19 2 0,0 0-2 16,-39 20 3-16,11 1-3 0,0-3-1646 0</inkml:trace>
  <inkml:trace contextRef="#ctx0" brushRef="#br0" timeOffset="86">18542 11167 1412 0,'0'0'0'0,"0"0"0"16,14-7 0-16,-14 7 2 0,0 0-2 0,21-7 3 15,4-3-3-15,-25 10 4 0,0 0-4 0,39-10 4 16,12-4-4-16,-51 14 37 0,0 0-37 0,55-14 38 16,-4-2-38-16,-51 16 44 0,0 0-44 0,47-8 45 0,-3-1-45 15,-1 2-1132-15</inkml:trace>
  <inkml:trace contextRef="#ctx0" brushRef="#br0" timeOffset="87">19530 11153 987 0,'0'0'0'0,"0"13"0"16,5 11 0-16,-5-24 109 0,0 0-109 0,5 36 110 0,2 18-110 16,-7-54 82-16,0 0-82 0,6 52 82 0,-3-12-82 15,-3-40 73-15,0 0-73 0,2 29 74 16,2-10-74-16,-4-19 51 0,0 0-51 0,0 9 51 0,0-9-51 15,0 0 36-15,0 0-36 0,7 0 36 0,8-16-36 16,-15 16 25-16,0 0-25 0,18-33 26 0,9-20-26 16,-27 53 21-16,0 0-21 0,30-58 22 0,0 12-22 15,-30 46 17-15,0 0-17 0,28-33 17 0,2 14-17 0,-30 19 16 16,0 0-16-16,24-5 17 0,3 5-17 0,-27 0 20 16,0 0-20-16,30 12 20 0,-4 12-20 0,-26-24 19 15,0 0-19-15,23 31 20 0,-5 16-20 0,-18-47 20 0,0 0-20 16,14 45 21-16,-5-16-21 0,-9-29 15 0,0 0-15 15,5 21 16-15,-1-5-16 0,-4-16 13 0,0 0-13 16,1 12 14-16,-1-12-14 0,0 0 7 0,0 0-7 16,0 0 7-16,13-7-7 0,-13 7 2 0,0 0-2 15,14-28 3-15,0-15-3 0,-14 43 0 0,0 0 0 16,14-45 0-16,2 15 0 0,-16 30-1 0,0 0 1 16,16-17-1-16,-4 10 1 0,-12 7-4 0,0 0 4 0,18 4-4 15,10 8 4-15,-28-12-5 0,0 0 5 0,27 27-4 16,-10 18 4-16,-17-45-3 0,0 0 3 0,5 47-2 15,-1-4 2-15,-4-43-2 0,0 0 2 0,2 35-2 16,0-13 2-16,-2-22-2 0,0 0 2 0,3 14-2 16,1-5 2-16,-1 0-1453 0</inkml:trace>
  <inkml:trace contextRef="#ctx0" brushRef="#br0" timeOffset="88">20359 10790 1558 0,'0'0'0'0,"0"0"0"0,3 5 0 15,-3-5 11-15,0 0-11 0,7 23 11 0,8 25-11 16,-15-48 15-16,0 0-15 0,15 61 16 0,1-1-16 0,-16-60 119 16,0 0-119-16,11 57 119 0,-4-12-119 0,-7-45 87 15,0 0-87-15,2 44 87 0,-1 2-87 0,-1-46 65 16,0 0-65-16,4 51 66 0,-1 1-66 0,-3-52 50 15,0 0-50-15,4 41 50 0,-2-24-50 0,-2-17 38 0,0 0-38 16,7-3 38-16,9-21-38 0,-16 24 28 16,0 0-28-16,24-31 29 0,1-1-29 0,-25 32 21 0,0 0-21 15,25-27 21-15,-8 6-21 0,-17 21 17 0,0 0-17 16,15-21 17-16,-1 7-17 0,-14 14 13 0,0 0-13 16,21-8 14-16,9 4-14 0,-30 4 10 0,0 0-10 0,33 4 11 15,1 8-11-15,-34-12 9 0,0 0-9 0,30 19 10 16,-4 5-10-16,-26-24 7 0,0 0-7 0,21 24 8 15,1-10-8-15,-22-14 8 0,0 0-8 0,21 10 9 16,0-6-9-16,-21-4 8 0,0 0-8 0,25-4 9 16,-4-15-9-16,-21 19 13 0,0 0-13 0,19-26 14 15,-10-6-14-15,-9 32 13 0,0 0-13 0,4-37 13 16,-6-1-13-16,2 38 13 0,0 0-13 0,-4-45 14 16,-3-7-14-16,7 52 13 0,0 0-13 0,-12-57 13 15,3 0-13-15,9 57 10 0,0 0-10 0,-7-52 10 0,0 19-10 16,7 33 1-16,0 0-1 0,-5-24 1 0,5 15-1 15,-4-3-1971-15</inkml:trace>
  <inkml:trace contextRef="#ctx0" brushRef="#br0" timeOffset="89">14815 13035 998 0,'0'0'0'0,"0"0"0"15,0 0 0-15,0 0 65 0,0 0-65 0,-12-18 65 0,5 11-65 16,7 7 123-16,0 0-123 0,0 0 123 0,0 0-123 16,0 0 97-16,0 0-97 0,1 12 97 0,13 27-97 15,-14-39 64-15,0 0-64 0,20 53 64 0,1 15-64 16,-21-68 41-16,0 0-41 0,23 76 41 0,-5 0-41 16,-18-76 33-16,0 0-33 0,17 81 33 0,-3 1-33 15,-14-82 26-15,0 0-26 0,14 81 27 0,0-1-27 16,-14-80 20-16,0 0-20 0,15 62 20 0,-3-26-20 0,-3 1-1393 15</inkml:trace>
  <inkml:trace contextRef="#ctx0" brushRef="#br0" timeOffset="90">14730 13067 1177 0,'0'0'0'15,"0"-5"0"-15,4-17 0 0,-4 22 29 0,0 0-29 0,14-28 30 16,9-1-30-16,-23 29 58 0,0 0-58 0,32-26 59 16,13 1-59-16,-45 25 77 0,0 0-77 0,53-17 78 15,4 7-78-15,-57 10 53 0,0 0-53 0,63 2 54 16,10 13-54-16,-73-15 64 0,0 0-64 0,65 36 65 16,-19 27-65-16,-46-63 57 0,0 0-57 0,17 72 57 15,-25 10-57-15,8-82 39 0,0 0-39 0,-41 74 40 16,-21-17-40-16,62-57 16 0,0 0-16 0,-63 45 17 15,8-8-17-15,55-37 1 0,0 0-1 0,-41 24 1 16,19-9-1-16,-1-2-1419 0</inkml:trace>
  <inkml:trace contextRef="#ctx0" brushRef="#br0" timeOffset="91">15427 13711 1323 0,'0'0'0'0,"0"0"0"16,0 0 0-16,0 0-2 0,0 0 2 0,7 12-1 16,-2 0 1-16,-5-12-4 0,0 0 4 0,2 21-3 15,5 10 3-15,-7-31 2 0,0 0-2 0,5 37 2 16,4 8-2-16,-9-45 4 0,0 0-4 0,13 36 5 15,-3-15-5-15,3 1-935 0</inkml:trace>
  <inkml:trace contextRef="#ctx0" brushRef="#br0" timeOffset="92">15408 13436 1054 0,'0'0'0'0,"0"0"0"0,0 0 0 15,0 0 19-15,0 0-19 0,-6 10 19 0,6-10-19 0,0 0 5 16,0 0-5-16,14 14 6 0,13 2-6 0,-27-16-1 16,0 0 1-16,37 17-1 0,3 2 1 0,3 0-766 15</inkml:trace>
  <inkml:trace contextRef="#ctx0" brushRef="#br0" timeOffset="93">15688 13782 1311 0,'0'0'0'0,"0"0"0"16,12-7 0-16,-12 7 2 0,0 0-2 0,11-3 2 16,-4 3-2-16,-7 0 6 0,0 0-6 0,0 0 6 15,5 7-6-15,-5-7 62 0,0 0-62 0,0 0 62 16,2 7-62-16,-2-7 73 0,0 0-73 0,0 0 73 15,9 5-73-15,-9-5 72 0,0 0-72 0,7 0 72 16,-2-5-72-16,-5 5 63 0,0 0-63 0,9-7 64 16,0-2-64-16,-9 9 45 0,0 0-45 0,9-16 45 0,1-6-45 15,-10 22 36-15,0 0-36 0,13-23 36 0,-5 8-36 16,-8 15 27-16,0 0-27 0,11-12 28 0,1 3-28 16,-12 9 25-16,0 0-25 0,11-3 26 0,3 3-26 15,-14 0 22-15,0 0-22 0,18 7 22 0,3 10-22 16,-21-17 20-16,0 0-20 0,19 17 20 0,-5 2-20 15,-14-19 13-15,0 0-13 0,13 24 13 0,4 15-13 16,-17-39 6-16,0 0-6 0,18 31 7 0,-7-16-7 0,1 1-1635 16</inkml:trace>
  <inkml:trace contextRef="#ctx0" brushRef="#br0" timeOffset="94">16312 13324 1300 0,'0'0'0'0,"0"10"0"16,0 14 0-16,0-24 2 0,0 0-2 0,2 35 3 0,4 12-3 15,-6-47-3-15,0 0 3 0,8 51-2 0,6 12 2 16,-14-63 23-16,0 0-23 0,15 62 24 0,2-12-24 16,-17-50 48-16,0 0-48 0,14 47 48 0,-1 0-48 15,-13-47 54-15,0 0-54 0,14 46 55 0,7 1-55 16,0 0-1104-16</inkml:trace>
  <inkml:trace contextRef="#ctx0" brushRef="#br0" timeOffset="95">16159 13697 1267 0,'0'0'0'15,"0"0"0"-15,2-8 0 0,-2 8 37 0,0 0-37 16,5-7 37-16,-5 7-37 0,0 0 61 0,0 0-61 15,23 3 61-15,3 2-61 0,-26-5 52 0,0 0-52 16,37 4 52-16,4-9-52 0,-41 5 24 0,0 0-24 0,49-11 25 16,11-8-25-16,2 0-1152 0</inkml:trace>
  <inkml:trace contextRef="#ctx0" brushRef="#br0" timeOffset="96">17277 13270 1244 0,'0'0'0'0,"0"0"0"0,6 12 0 0,-6-12 25 16,0 0-25-16,14 7 25 0,12 3-25 0,-26-10 52 16,0 0-52-16,35 7 53 0,6-7-53 0,-41 0 44 0,0 0-44 15,41 0 44-15,-10-5-44 0,-31 5 24 0,0 0-24 16,27-2 24-16,-4 4-24 0,1 0-1092 0</inkml:trace>
  <inkml:trace contextRef="#ctx0" brushRef="#br0" timeOffset="97">17277 13457 1233 0,'0'0'0'0,"0"0"0"15,0 14 0-15,0-14 14 0,0 0-14 0,2 14 14 16,5 1-14-16,-7-15 61 0,0 0-61 0,14 7 62 16,13-9-62-16,-27 2 53 0,0 0-53 0,31-5 53 15,10-7-53-15,-41 12 40 0,0 0-40 0,46-12 40 16,-2 0-40-16,-44 12 20 0,0 0-20 0,32-11 20 16,-9 10-20-16,0-5-1148 0</inkml:trace>
  <inkml:trace contextRef="#ctx0" brushRef="#br0" timeOffset="98">19020 13235 1031 0,'0'0'0'0,"0"0"0"16,0 0 0-16,0 0 10 0,0 0-10 0,5-7 11 16,-6-12-11-16,1 19 56 0,0 0-56 0,-4-24 57 0,0 0-57 15,4 24 85-15,0 0-85 0,-3-35 86 16,-2-6-86-16,5 41 75 0,0 0-75 0,-11-38 75 0,-3 7-75 15,14 31 66-15,0 0-66 0,-16-25 66 0,0 10-66 16,16 15 50-16,0 0-50 0,-19-7 50 0,-6 7-50 16,25 0 49-16,0 0-49 0,-28 8 49 0,1 12-49 15,27-20 38-15,0 0-38 0,-21 32 38 0,2 20-38 16,19-52 27-16,0 0-27 0,-12 59 27 0,6-2-27 16,6-57 18-16,0 0-18 0,0 45 18 0,0-15-18 0,0-30 6 15,0 0-6-15,6 24 7 0,8-2-7 0,-14-22 0 16,0 0 0-16,17 21 1 0,4-9-1 0,-21-12-5 15,0 0 5-15,25 5-4 0,5-6 4 0,-30 1-35 0,0 0 35 16,32-7-34-16,-4-5 34 0,-28 12-52 0,0 0 52 16,27-18-51-16,-6-6 51 0,-21 24-30 0,0 0 30 15,16-28-29-15,-8 8 29 0,-8 20-11 0,0 0 11 0,6-16-10 16,-5 9 10-16,-1 7 0 0,0 0 0 0,0 0 0 16,0 14 0-16,0-14 7 0,0 0-7 0,2 29 7 15,2 18-7-15,-4-47 26 0,0 0-26 0,0 62 27 16,2 18-27-16,-2-80 43 0,0 0-43 0,3 81 44 15,4-18-44-15,-7-63 41 0,0 0-41 0,9 52 42 16,2-19-42-16,-11-33 29 0,0 0-29 0,14 17 30 16,3-10-30-16,1 0-1464 0</inkml:trace>
  <inkml:trace contextRef="#ctx0" brushRef="#br0" timeOffset="99">19417 13014 1166 0,'0'0'0'0,"0"0"0"0,-7 7 0 0,7-7-3 0,0 0 3 15,0 0-2-15,0 0 2 0,0 0-32 16,0 0 32-16,0 0-31 0,0 0 31 0,0 0 28 0,0 0-28 16,14 7 29-16,12-6-29 0,-26-1 87 0,0 0-87 15,39 0 88-15,5-8-88 0,-44 8 98 0,0 0-98 16,53-12 98-16,9 0-98 0,-62 12 89 0,0 0-89 16,62-13 90-16,-9 3-90 0,-53 10 65 0,0 0-65 0,38-9 65 15,-16 4-65-15,-22 5 48 0,0 0-48 0,14 0 49 16,-5 2-49-16,-9-2 41 0,0 0-41 0,7 10 41 15,0 13-41-15,-7-23 33 0,0 0-33 0,3 41 34 16,-6 27-34-16,3-68 26 0,0 0-26 0,-9 74 27 16,-4-6-27-16,13-68 23 0,0 0-23 0,-14 57 23 15,0-5-23-15,14-52 16 0,0 0-16 0,-17 50 16 16,2-3-16-16,15-47 11 0,0 0-11 0,-8 48 12 16,8 1-12-16,0-49 6 0,0 0-6 0,0 36 6 0,8-27-6 15,-2-1-1626-15</inkml:trace>
  <inkml:trace contextRef="#ctx0" brushRef="#br0" timeOffset="100">20013 13436 1670 0,'0'0'0'0,"0"0"0"0,4 7 0 0,-4-7 8 16,0 0-8-16,0 0 8 0,0 0-8 0,0 0 16 15,0 0-16-15,0 0 16 0,0 0-16 0,0 0-3 0,0 0 3 16,12-3-2-16,20-10 2 0,1 3-1225 0</inkml:trace>
  <inkml:trace contextRef="#ctx0" brushRef="#br0" timeOffset="101">20465 12993 1233 0,'0'0'0'0,"0"0"0"0,0 0 0 0,0 0 84 16,0 0-84-16,3-7 84 0,4 7-84 0,-7 0 75 15,0 0-75-15,21-2 75 0,13-3-75 0,-34 5 44 0,0 0-44 16,44-3 45-16,0 8-45 0,-44-5 26 0,0 0-26 16,41 21 27-16,-8 17-27 0,-33-38 31 0,0 0-31 15,23 50 32-15,-12 11-32 0,-11-61 21 0,0 0-21 16,-2 60 22-16,-16-8-22 0,18-52 15 0,0 0-15 16,-24 45 16-16,-3-10-16 0,27-35 11 0,0 0-11 0,-26 29 12 15,6-5-12-15,20-24 7 0,0 0-7 0,-19 21 7 16,7-4-7-16,12-17 4 0,0 0-4 0,-8 18 4 15,7 1-4-15,1-19 3 0,0 0-3 0,1 19 3 16,7 0-3-16,-8-19 2 0,0 0-2 0,19 15 3 16,14-3-3-16,-33-12 7 0,0 0-7 0,43 4 7 15,1-14-7-15,-44 10 15 0,0 0-15 0,46-16 15 16,-6-3-15-16,-40 19 10 0,0 0-10 0,44-17 10 16,1 3-10-16,-45 14 7 0,0 0-7 0,44-16 7 15,0 2-7-15,0 0-1413 0</inkml:trace>
  <inkml:trace contextRef="#ctx0" brushRef="#br0" timeOffset="102">21731 13310 942 0,'0'0'0'16,"4"15"0"-16,3 20 0 0,-7-35 3 0,0 0-3 16,5 35 4-16,-3-11-4 0,-2-24 8 0,0 0-8 15,0 17 9-15,0-5-9 0,0-12 29 0,0 0-29 16,2 9 29-16,-2-9-29 0,0 0 38 0,0 0-38 0,-4 7 39 15,4-7-39-15,0 0 40 0,0 0-40 0,2-9 41 16,1-6-41-16,-3 15 36 0,0 0-36 0,6-23 37 16,2-1-37-16,-8 24 31 0,0 0-31 0,9-21 32 15,4 7-32-15,-13 14 28 0,0 0-28 0,8-8 29 16,3 2-29-16,-11 6 31 0,0 0-31 0,19 2 32 16,18 8-32-16,-37-10 32 0,0 0-32 0,37 14 32 15,-10 4-32-15,-27-18 32 0,0 0-32 0,19 20 32 16,-1 1-32-16,-18-21 27 0,0 0-27 0,12 23 27 15,2-4-27-15,-14-19 16 0,0 0-16 0,15 17 17 16,-10-12-17-16,-5-5 7 0,0 0-7 0,10-5 7 0,10-12-7 16,-20 17 0-16,0 0 0 0,21-23 0 0,-2-3 0 15,-19 26-2-15,0 0 2 0,16-26-1 0,2 5 1 16,-18 21-6-16,0 0 6 0,18-15-6 0,-1 3 6 16,-17 12-4-16,0 0 4 0,18-5-4 0,-1 5 4 15,-17 0-1-15,0 0 1 0,20 7 0 0,3 6 0 16,-23-13 0-16,0 0 0 0,19 21 1 0,-8 7-1 15,-11-28 0-15,0 0 0 0,5 34 1 0,-5 5-1 0,0-39 0 16,0 0 0-16,2 31 0 0,1-14 0 0,1 0-1174 16</inkml:trace>
  <inkml:trace contextRef="#ctx0" brushRef="#br0" timeOffset="103">22440 12834 1367 0,'0'0'0'0,"9"12"0"16,14 19 0-16,-23-31 0 0,0 0 0 0,25 42 0 16,-4 6 0-16,-21-48-3 0,0 0 3 0,16 62-2 15,-6 18 2-15,-10-80 41 0,0 0-41 0,9 78 42 16,-2-19-42-16,-7-59 75 0,0 0-75 0,4 48 76 15,1-18-76-15,-5-30 70 0,0 0-70 0,0 24 71 16,0-5-71-16,0-19 51 0,0 0-51 0,0 12 51 16,0-7-51-16,0-5 32 0,0 0-32 0,0 0 33 0,9-2-33 15,-9 2 22-15,0 0-22 0,10-10 23 0,12-7-23 16,-22 17 15-16,0 0-15 0,15-23 15 0,1 6-15 16,-16 17 10-16,0 0-10 0,16-9 11 0,4 1-11 15,-20 8 12-15,0 0-12 0,26-4 13 0,13 6-13 16,-39-2 15-16,0 0-15 0,40 5 16 0,-8 2-16 0,-32-7 20 15,0 0-20-15,28 7 20 0,6 5-20 0,-34-12 20 16,0 0-20-16,25 10 20 0,-10-4-20 0,-15-6 19 16,0 0-19-16,9 0 19 0,5-4-19 0,-14 4 20 15,0 0-20-15,16-7 21 0,-2-5-21 0,-14 12 21 0,0 0-21 16,11-22 22-16,-2-18-22 0,-9 40 20 0,0 0-20 16,0-54 20-16,0-19-20 0,0 73 16 0,0 0-16 15,-7-70 17-15,-2 11-17 0,9 59 14 0,0 0-14 16,-9-45 15-16,4 17-15 0,5 28 10 0,0 0-10 15,2-19 11-15,6 5-11 0,3 0-1726 0</inkml:trace>
</inkml:ink>
</file>

<file path=ppt/ink/ink4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08T05:54:55.379"/>
    </inkml:context>
    <inkml:brush xml:id="br0">
      <inkml:brushProperty name="width" value="0.05292" units="cm"/>
      <inkml:brushProperty name="height" value="0.05292" units="cm"/>
      <inkml:brushProperty name="color" value="#FF0000"/>
    </inkml:brush>
  </inkml:definitions>
  <inkml:trace contextRef="#ctx0" brushRef="#br0">4025 3904 863 0,'0'0'0'0,"0"0"0"0,0 0 0 16,0 0 63-16,0 0-63 0,0 0 63 0,4 19-63 16,-4-19 143-16,0 0-143 0,9 16 143 0,1 13-143 15,-10-29 125-15,0 0-125 0,18 37 126 0,5 2-126 16,-23-39 82-16,0 0-82 0,21 57 82 0,2 28-82 16,-23-85 46-16,0 0-46 0,26 88 46 0,6 1-46 0,-32-89 28 15,0 0-28-15,28 72 29 0,2-18-29 0,-30-54 27 16,0 0-27-16,25 33 27 0,1-9-27 0,-26-24 25 15,0 0-25-15,23 12 25 0,-2-13-25 0,-21 1 27 0,0 0-27 16,20-13 27-16,-6-9-27 0,-14 22 26 0,0 0-26 16,16-38 26-16,-6-26-26 0,-10 64 25 0,0 0-25 15,9-85 26-15,4-12-26 0,-13 97 25 0,0 0-25 16,14-93 25-16,0 20-25 0,-14 73 22 0,0 0-22 16,12-61 23-16,-7 13-23 0,-5 48 20 0,0 0-20 15,6-35 20-15,-6 15-20 0,0 20 13 0,0 0-13 0,-6-13 13 16,1 5-13-16,5 8 5 0,0 0-5 0,-12 0 6 15,-15 12-6-15,27-12 1 0,0 0-1 0,-23 12 2 16,13-3-2-16,-2-2-1647 0</inkml:trace>
  <inkml:trace contextRef="#ctx0" brushRef="#br0" timeOffset="1">4851 4202 886 0,'0'0'0'0,"0"0"0"15,14-4 0-15,-14 4 0 0,0 0 0 0,21-5 0 16,7 5 0-16,-28 0-2 0,0 0 2 0,32-7-2 16,3-5 2-16,-35 12 38 0,0 0-38 0,28-15 39 15,-1 1-39-15,-27 14 73 0,0 0-73 0,19-11 74 16,-3 6-74-16,-16 5 73 0,0 0-73 0,16 4 74 16,5 9-74-16,-3 3-880 0</inkml:trace>
  <inkml:trace contextRef="#ctx0" brushRef="#br0" timeOffset="2">4886 4501 1334 0,'0'0'0'0,"5"4"0"0,13 4 0 0,-18-8 24 15,0 0-24-15,23 9 25 0,0-6-25 0,-23-3 61 16,0 0-61-16,26-3 62 0,2-2-62 0,-28 5 0 15,0 0 0-15,36 0 1 0,4 0-1 0,-40 0-25 16,0 0 25-16,41-7-25 0,-9-17 25 0,-6-1-1033 16</inkml:trace>
  <inkml:trace contextRef="#ctx0" brushRef="#br0" timeOffset="3">5722 3980 841 0,'0'0'0'0,"0"0"0"16,42-8 0-16,-42 8 65 0,0 0-65 0,39-4 65 15,2-1-65-15,-41 5 121 0,0 0-121 0,37 0 122 16,-5 5-122-16,-32-5 81 0,0 0-81 0,26 16 81 15,-7 5-81-15,-19-21 60 0,0 0-60 0,13 32 61 16,-13 17-61-16,0-49 33 0,0 0-33 0,-9 64 33 16,-10 17-33-16,19-81 25 0,0 0-25 0,-27 83 26 0,-5-17-26 15,32-66 24-15,0 0-24 0,-30 52 24 0,2-19-24 16,28-33 21-16,0 0-21 0,-21 28 21 0,10-8-21 16,11-20 15-16,0 0-15 0,2 12 15 0,23-3-15 15,-25-9 11-15,0 0-11 0,33 4 11 0,15-13-11 16,-48 9 8-16,0 0-8 0,51-9 9 0,11-3-9 15,-62 12 6-15,0 0-6 0,72-7 7 0,6 4-7 16,-78 3 6-16,0 0-6 0,69 0 6 0,-17 3-6 0,3-3-1289 16</inkml:trace>
  <inkml:trace contextRef="#ctx0" brushRef="#br0" timeOffset="4">6518 3968 841 0,'0'0'0'0,"0"0"0"0,3 7 0 0,-3-7 57 15,0 0-57-15,9 9 57 0,14 12-57 0,-23-21 100 16,0 0-100-16,32 24 101 0,-1 3-101 0,-31-27 76 16,0 0-76-16,36 33 76 0,-3 4-76 0,-33-37 53 0,0 0-53 15,35 45 54-15,-8 7-54 0,-27-52 59 0,0 0-59 16,18 48 60-16,-4-12-60 0,-14-36 57 0,0 0-57 15,10 28 57-15,-3-7-57 0,-7-21 49 0,0 0-49 16,6 12 50-16,2-5-50 0,-8-7 39 0,0 0-39 16,9-7 40-16,2-14-40 0,-11 21 33 0,0 0-33 15,16-36 33-15,0-21-33 0,-16 57 26 0,0 0-26 0,21-64 26 16,-4 7-26-16,-17 57 20 0,0 0-20 0,14-49 20 16,1 9-20-16,-15 40 20 0,0 0-20 0,8-27 21 15,5 2-21-15,-13 25 19 0,0 0-19 0,9-17 19 16,-2 7-19-16,-7 10 16 0,0 0-16 0,7-2 16 15,1 7-16-15,1 2-1512 0</inkml:trace>
  <inkml:trace contextRef="#ctx0" brushRef="#br0" timeOffset="5">4369 5349 583 0,'0'0'0'16,"0"0"0"-16,0 0 0 0,0 0 65 0,0 0-65 0,0 0 65 15,-5 17-65-15,5-17 126 0,0 0-126 0,0 0 126 16,-11 7-126-16,11-7 114 0,0 0-114 0,-3 13 114 15,-3 16-114-15,6-29 78 0,0 0-78 0,0 52 78 16,6 27-78-16,-6-79 40 0,0 0-40 0,5 85 41 16,4-10-41-16,-9-75 36 0,0 0-36 0,18 62 37 15,3-8-37-15,-21-54 30 0,0 0-30 0,23 36 30 16,5-12-30-16,-28-24 24 0,0 0-24 0,26 9 25 16,6-13-25-16,-32 4 7 0,0 0-7 0,32-8 7 0,8-4-7 15,-3-1-1160-15</inkml:trace>
  <inkml:trace contextRef="#ctx0" brushRef="#br0" timeOffset="6">4323 5128 337 0,'0'0'0'0,"0"0"0"0,4 7 0 0,-4-7 22 0,0 0-22 16,9 15 22-16,8 15-22 0,-3-1-226 0</inkml:trace>
  <inkml:trace contextRef="#ctx0" brushRef="#br0" timeOffset="7">5054 5467 550 0,'0'0'0'0,"0"0"0"15,19 0 0-15,-19 0 15 0,0 0-15 0,26-4 16 16,10-6-16-16,-36 10 34 0,0 0-34 0,40-12 35 16,6 0-35-16,-46 12 59 0,0 0-59 0,49-7 60 15,-6 0-60-15,-43 7 3 0,0 0-3 0,35 2 4 16,-8 8-4-16,-4 0-522 0</inkml:trace>
  <inkml:trace contextRef="#ctx0" brushRef="#br0" timeOffset="8">5096 5804 1054 0,'0'0'0'0,"9"0"0"0,12 5 0 16,-21-5 3-16,0 0-3 0,33-3 4 0,15-2-4 15,-48 5 7-15,0 0-7 0,51-11 8 0,2 6-8 16,-53 5 0-16,0 0 0 0,49-8 1 0,-3-5-1 0,0 1-748 15</inkml:trace>
  <inkml:trace contextRef="#ctx0" brushRef="#br0" timeOffset="9">6096 5162 852 0,'0'0'0'0,"0"0"0"0,-7 33 0 16,7-33 37-16,0 0-37 0,0 33 38 0,7 15-38 0,-7-48 67 15,0 0-67-15,14 52 67 0,4 0-67 0,-18-52 55 16,0 0-55-16,19 61 56 0,-1 12-56 0,-18-73 44 16,0 0-44-16,17 74 44 0,-2-5-44 0,-15-69 28 15,0 0-28-15,17 59 29 0,1-17-29 0,-18-42 11 0,0 0-11 16,23 32 11-16,-4-6-11 0,2 0-945 0</inkml:trace>
  <inkml:trace contextRef="#ctx0" brushRef="#br0" timeOffset="10">6463 5474 1031 0,'0'0'0'0,"-4"14"0"15,3 8 0-15,1-22 1 0,0 0-1 0,0 33 2 16,14 3-2-16,-14-36 4 0,0 0-4 0,17 33 4 15,6-2-4-15,-23-31 17 0,0 0-17 0,32 21 17 0,9-14-17 16,-41-7 35-16,0 0-35 0,45-2 35 0,0-12-35 16,-45 14 53-16,0 0-53 0,37-27 54 0,-6-13-54 15,-31 40 54-15,0 0-54 0,18-42 55 0,-4-1-55 16,-14 43 60-16,0 0-60 0,5-33 61 0,-6 9-61 16,1 24 55-16,0 0-55 0,-18-28 55 0,-10-4-55 15,28 32 41-15,0 0-41 0,-34-30 41 0,15 16-41 16,19 14 29-16,0 0-29 0,-23 0 29 0,-14 11-29 0,37-11 11 15,0 0-11-15,-39 13 12 0,16 3-12 0,-3 0-1257 16</inkml:trace>
  <inkml:trace contextRef="#ctx0" brushRef="#br0" timeOffset="11">7181 5320 684 0,'0'0'0'0,"-5"8"0"16,-4 13 0-16,9-21 37 0,0 0-37 0,-18 21 37 15,-8 7-37-15,26-28 49 0,0 0-49 0,-23 27 50 16,10 6-50-16,13-33 39 0,0 0-39 0,0 33 40 15,16 7-40-15,-16-40 22 0,0 0-22 0,25 36 23 0,10-12-23 16,-35-24 22-16,0 0-22 0,35 18 23 0,-6-8-23 16,-29-10 24-16,0 0-24 0,26-3 25 0,-3-9-25 15,-23 12 32-15,0 0-32 0,23-25 33 0,-2-8-33 16,-21 33 42-16,0 0-42 0,14-34 43 0,-8 10-43 16,-6 24 43-16,0 0-43 0,-2-23 43 0,-7 4-43 15,9 19 49-15,0 0-49 0,-18-21 49 0,-17-3-49 16,35 24 42-16,0 0-42 0,-46-15 42 0,-7 6-42 15,53 9 38-15,0 0-38 0,-46 3 38 0,18 8-38 0,-4-1-1117 16</inkml:trace>
  <inkml:trace contextRef="#ctx0" brushRef="#br0" timeOffset="12">7516 5264 964 0,'0'0'0'0,"3"9"0"0,-3 10 0 16,0-19 47-16,0 0-47 0,4 24 48 0,1 6-48 15,-5-30 84-15,0 0-84 0,0 31 84 0,0-3-84 16,0-28 59-16,0 0-59 0,2 24 60 0,2-2-60 15,-4-22 38-15,0 0-38 0,3 19 39 0,2-12-39 16,-5-7 28-16,0 0-28 0,0 0 28 0,13 2-28 0,-13-2 20 16,0 0-20-16,9-5 20 0,10-7-20 0,-19 12 23 15,0 0-23-15,19-19 23 0,3 1-23 0,-22 18 23 16,0 0-23-16,17-15 23 0,-3-1-23 0,-14 16 21 0,0 0-21 16,18-8 21-16,0 8-21 0,-18 0 15 0,0 0-15 15,22 3 16-15,5 6-16 0,-27-9 13 0,0 0-13 16,25 12 14-16,-4 3-14 0,-21-15 11 0,0 0-11 15,17 16 12-15,-8 1-12 0,-9-17 8 0,0 0-8 0,6 12 9 16,-6 0-9-16,0-12 7 0,0 0-7 0,0 13 7 16,0-8-7-16,0-5 4 0,0 0-4 0,0 0 5 15,0 0-5-15,0 0 2 0,0 0-2 0,0 0 3 16,3-5-3-16,-3 5 1 0,0 0-1 0,5-18 1 16,4-9-1-16,-9 27 0 0,0 0 0 0,14-32 0 15,-1 6 0-15,-13 26 0 0,0 0 0 0,19-19 0 16,8 0 0-16,-27 19-1 0,0 0 1 0,31-10-1 15,-3 7 1-15,-28 3-2 0,0 0 2 0,30 3-1 16,-1 6 1-16,-29-9-3 0,0 0 3 0,21 13-2 16,-7 3 2-16,-14-16-3 0,0 0 3 0,9 21-2 0,-4 3 2 15,-5-24-3-15,0 0 3 0,-3 35-2 0,1 10 2 16,2-45-3-16,0 0 3 0,0 41-3 0,0-15 3 16,0 0-1257-16</inkml:trace>
  <inkml:trace contextRef="#ctx0" brushRef="#br0" timeOffset="13">8431 5135 1009 0,'0'0'0'0,"0"17"0"0,4 19 0 0,-4-36 50 0,0 0-50 15,2 43 51-15,-6-1-51 0,4-42 79 0,0 0-79 16,-2 43 79-16,2-10-79 0,0-33 74 0,0 0-74 15,0 28 74-15,-3-2-74 0,3-26 43 0,0 0-43 0,-2 22 44 16,-1-1-44-16,3-21 36 0,0 0-36 16,0 16 37-16,3-8-37 0,-3-8 28 0,0 0-28 15,0 0 29-15,0 0-29 0,0 0 26 0,0 0-26 0,7-8 26 16,-3-17-26-16,-4 25 25 0,0 0-25 0,3-27 25 16,3-6-25-16,-6 33 24 0,0 0-24 0,3-43 25 15,6-23-25-15,-9 66 24 0,0 0-24 0,9-76 24 16,1-9-24-16,-10 85 29 0,0 0-29 0,13-73 30 15,2 21-30-15,-15 52 30 0,0 0-30 0,16-36 31 16,-2 19-31-16,-14 17 28 0,0 0-28 0,11-11 29 16,1 10-29-16,-12 1 27 0,0 0-27 0,13 1 28 0,3 11-28 15,-16-12 23-15,0 0-23 0,15 23 24 0,3 10-24 16,-18-33 21-16,0 0-21 0,20 48 21 0,-6 25-21 16,-14-73 19-16,0 0-19 0,12 79 19 0,-1-1-19 15,-11-78 16-15,0 0-16 0,12 68 16 0,-3-11-16 16,-9-57 10-16,0 0-10 0,5 41 10 0,4-6-10 15,0-2-1623-15</inkml:trace>
  <inkml:trace contextRef="#ctx0" brushRef="#br0" timeOffset="14">8509 5219 1345 0,'0'0'0'16,"0"0"0"-16,12 12 0 0,-12-12 59 0,0 0-59 15,18 6 60-15,14-3-60 0,-32-3 56 0,0 0-56 16,37-7 56-16,7-5-56 0,-44 12 0 0,0 0 0 0,42-12 1 16,-1 7-1-16,-41 5-23 0,0 0 23 0,40-21-23 15,4-19 23-15,-1-3-1089 0</inkml:trace>
  <inkml:trace contextRef="#ctx0" brushRef="#br0" timeOffset="15">30956 2473 505 0,'0'0'0'15,"0"0"0"-15,0 0 0 0,0 0 51 0,0 0-51 16,36-3 52-16,11-10-52 0,-47 13 117 0,0 0-117 16,58-12 118-16,9 4-118 0,-67 8 101 0,0 0-101 0,82-7 101 15,22 2-101-15,-104 5 88 0,0 0-88 0,111-4 89 16,7 4-89-16,-118 0 50 0,0 0-50 0,118 4 50 15,6-1-50-15,-124-3 33 0,0 0-33 0,125 5 33 16,4-5-33-16,-129 0 25 0,0 0-25 0,118 4 26 16,-21 4-26-16,-97-8 23 0,0 0-23 0,72 4 24 0,-30-4-24 15,-42 0 14-15,0 0-14 0,27-4 15 0,-9 4-15 16,-18 0 7-16,0 0-7 0,14 0 8 0,-2 0-8 16,-12 0 3-16,0 0-3 0,7 7 4 15,-5 14-4-15,0-4-1093 0</inkml:trace>
  <inkml:trace contextRef="#ctx0" brushRef="#br0" timeOffset="16">4025 6981 628 0,'0'0'0'0,"0"0"0"16,0 0 0-16,0 0 60 0,0 0-60 0,0 0 61 16,-14 21-61-16,14-21 136 0,0 0-136 0,-14 15 137 15,2-2-137-15,12-13 95 0,0 0-95 0,-18 15 96 16,-5 9-96-16,23-24 57 0,0 0-57 0,-19 26 58 16,1 5-58-16,18-31 41 0,0 0-41 0,-9 32 42 15,9 0-42-15,0-32 30 0,0 0-30 0,5 40 30 0,17 17-30 16,-22-57 24-16,0 0-24 0,28 57 25 0,7-5-25 15,-35-52 18-15,0 0-18 0,41 38 19 0,-6-15-19 16,-35-23 13-16,0 0-13 0,32 12 14 0,-8-19-14 16,-24 7 15-16,0 0-15 0,27-21 15 0,-6-27-15 15,-21 48 13-15,0 0-13 0,19-54 14 0,-1 2-14 16,-18 52 12-16,0 0-12 0,9-48 12 0,-9 8-12 0,0 40 18 16,0 0-18-16,-9-36 19 0,-5-1-19 0,14 37 20 15,0 0-20-15,-23-27 21 0,-2 11-21 0,25 16 18 16,0 0-18-16,-33-5 18 0,-13 2-18 0,46 3 12 15,0 0-12-15,-49 6 12 0,8 10-12 0,41-16 6 0,0 0-6 16,-32 23 6-16,11 4-6 0,-2 1-1302 0</inkml:trace>
  <inkml:trace contextRef="#ctx0" brushRef="#br0" timeOffset="17">4426 7203 796 0,'0'0'0'16,"5"13"0"-16,0 19 0 0,-5-32 26 0,0 0-26 16,9 41 26-16,-4 14-26 0,-5-55 50 0,0 0-50 15,7 56 51-15,2-9-51 0,-9-47 65 16,0 0-65-16,5 43 65 0,4-7-65 0,-9-36 42 0,0 0-42 16,6 30 43-16,-10-6-43 0,4-24 28 0,0 0-28 0,-2 19 29 15,-1-4-29-15,1-2-856 0</inkml:trace>
  <inkml:trace contextRef="#ctx0" brushRef="#br0" timeOffset="18">4454 7014 1188 0,'0'0'0'0,"0"0"0"0,12 7 0 15,-12-7 9-15,0 0-9 0,14 3 9 16,4-10-9-16,-18 7 17 0,0 0-17 0,23-5 18 15,9 7-18-15,-32-2 48 0,0 0-48 0,31 10 49 0,10 11-49 16,-41-21 48-16,0 0-48 0,35 24 49 0,2 9-49 16,-37-33 42-16,0 0-42 0,23 33 42 0,-18 3-42 15,-5-36 39-15,0 0-39 0,-1 37 40 0,-12 3-40 16,13-40 36-16,0 0-36 0,-19 36 37 0,-8-5-37 0,27-31 23 16,0 0-23-16,-26 24 24 0,7-10-24 0,19-14 3 15,0 0-3-15,-13 7 4 0,1-7-4 0,1 0-1234 16</inkml:trace>
  <inkml:trace contextRef="#ctx0" brushRef="#br0" timeOffset="19">4526 7035 583 0,'0'0'0'0,"0"0"0"0,0 0 0 15,0 0 0-15,0 0 0 0,-5 15 0 0,-13 10 0 16,18-25 0-16,0 0 0 0,-14 24 1 0,5-9-1 16,9-15 18-16,0 0-18 0,-3 6 19 0,3-6-19 15,0 0 35-15,0 0-35 0,-11 6 35 0,11 0-35 0,0-6 36 16,0 0-36-16,2 10 36 0,1 6-36 15,-3 1-513-15</inkml:trace>
  <inkml:trace contextRef="#ctx0" brushRef="#br0" timeOffset="20">4477 7049 483 0,'0'0'0'0,"0"8"0"0,5 10 0 0,-5-18 40 16,0 0-40-16,4 15 41 0,-4-15-41 0,0 0 68 16,0 0-68-16,3 7 69 0,-3-7-69 0,0 0 65 15,0 0-65-15,0 0 65 0,0 0-65 0,0 0 72 0,0 0-72 16,-9 5 72-16,9-5-72 0,0 0 61 0,0 0-61 16,0 16 62-16,0-1-62 0,0-15 62 0,0 0-62 15,-3 21 63-15,1 5-63 0,2-26 52 0,0 0-52 16,2 35 53-16,1 5-53 0,-3-40 43 0,0 0-43 15,6 50 44-15,-1 7-44 0,-5-57 44 0,0 0-44 0,7 59 45 16,2-11-45-16,-9-48 39 0,0 0-39 0,5 45 39 16,-1-2-39-16,-4-43 33 0,0 0-33 0,0 38 33 15,-4-3-33-15,4-35 27 0,0 0-27 0,-4 33 27 16,3-9-27-16,1-24 23 0,0 0-23 0,-4 21 23 16,4-2-23-16,0-19 16 0,0 0-16 0,4 17 16 15,-4-12-16-15,0-5 13 0,0 0-13 0,0 0 14 16,0-12-14-16,0 12 0 0,0 0 0 0,-4-12 1 15,8-2-1-15,-4 2-1296 0</inkml:trace>
  <inkml:trace contextRef="#ctx0" brushRef="#br0" timeOffset="21">4498 7339 796 0,'0'0'0'0,"0"0"0"0,5 5 0 0,-5-5-9 16,0 0 9-16,9-5-9 0,0-9 9 0,-9 14-23 0,0 0 23 15,9-13-22-15,5-3 22 0,-14 16 1 0,0 0-1 16,14-12 2-16,7 3-2 16,-21 9 18-16,0 0-18 0,23-10 18 0,3 0-18 0,-26 10 40 0,0 0-40 15,25-4 40-15,7 4-40 0,0 2-579 0</inkml:trace>
  <inkml:trace contextRef="#ctx0" brushRef="#br0" timeOffset="22">4990 6891 449 0,'0'0'0'0,"0"0"0"0,0 9 0 0,0-9 41 0,0 0-41 16,0 24 42-16,5 33-42 0,-5-57 68 0,0 0-68 15,9 64 69-15,0-2-69 0,-9-62 61 0,0 0-61 16,14 68 61-16,-2 1-61 0,-12-69 47 0,0 0-47 15,11 76 47-15,-6 2-47 0,-5-78 33 0,0 0-33 16,7 73 33-16,-1-9-33 0,-1 0-654 0</inkml:trace>
  <inkml:trace contextRef="#ctx0" brushRef="#br0" timeOffset="23">4897 7374 987 0,'0'0'0'0,"0"0"0"0,21 0 0 16,-21 0 22-16,0 0-22 0,19-12 23 0,11-18-23 15,-30 30 49-15,0 0-49 0,37-32 49 0,9 4-49 16,-46 28 17-16,0 0-17 0,53-24 18 0,10-1-18 16,-63 25 27-16,0 0-27 0,59-12 27 0,-8 9-27 15,-51 3 35-15,0 0-35 0,40 15 35 0,-11 13-35 16,-29-28 34-16,0 0-34 0,21 42 35 0,-12 16-35 15,-9-58 36-15,0 0-36 0,0 59 36 0,-6-12-36 16,6-47 26-16,0 0-26 0,-3 36 26 0,-1-15-26 0,4-21 20 16,0 0-20-16,4 16 20 0,5-4-20 0,-1 2-1082 15</inkml:trace>
  <inkml:trace contextRef="#ctx0" brushRef="#br0" timeOffset="24">5285 7090 1009 0,'0'0'0'16,"0"0"0"-16,0 0 0 0,0 0 0 0,0 0 0 0,5 9 1 16,-5-9-1-16,0 0-1 0,0 0 1 0,0 0-1 15,18 12 1-15,-1 0-696 0</inkml:trace>
  <inkml:trace contextRef="#ctx0" brushRef="#br0" timeOffset="25">5849 6986 606 0,'0'0'0'0,"0"0"0"0,-19 16 0 0,19-16-2 0,0 0 2 15,-18 15-1-15,-8-2 1 0,26-13 6 0,0 0-6 16,-36 20 6-16,-6 11-6 0,42-31 9 0,0 0-9 15,-41 39 10-15,6 4-10 0,35-43 35 0,0 0-35 16,-23 48 36-16,11 16-36 0,12-64 45 0,0 0-45 0,0 69 46 16,14-1-46-16,-14-68 42 0,0 0-42 0,30 54 43 15,16-13-43-15,-46-41 46 0,0 0-46 0,58 31 46 16,9-12-46-16,-67-19 36 0,0 0-36 0,60 9 37 16,-7-9-37-16,-53 0 34 0,0 0-34 0,46-12 35 15,-2-4-35-15,-44 16 30 0,0 0-30 0,40-24 31 16,-3-9-31-16,-37 33 28 0,0 0-28 0,27-36 28 15,-11-4-28-15,-16 40 23 0,0 0-23 0,3-40 24 16,-17 7-24-16,14 33 18 0,0 0-18 0,-21-27 19 16,5 18-19-16,16 9 17 0,0 0-17 0,-26 9 18 15,-10 22-18-15,36-31 18 0,0 0-18 0,-37 40 19 0,14 1-19 16,23-41 14-16,0 0-14 0,-12 33 14 0,12-5-14 16,0-28 11-16,0 0-11 0,4 24 11 0,4-8-11 15,-8-16 8-15,0 0-8 0,15 8 8 0,2-8-8 16,-17 0 5-16,0 0-5 0,18-5 5 0,1-5-5 15,-19 10 0-15,0 0 0 0,21-18 1 0,2-6-1 16,-23 24 0-16,0 0 0 0,29-31 0 0,-3-2 0 0,-26 33 0 16,0 0 0-16,23-24 0 0,-5 12 0 0,-18 12 0 15,0 0 0-15,17 0 1 0,3 15-1 0,-20-15 3 16,0 0-3-16,21 21 3 0,4 7-3 0,-25-28 10 0,0 0-10 16,24 24 10-16,-4-7-10 0,-20-17 15 0,0 0-15 15,17 12 15-15,1-8-15 0,-18-4 18 0,0 0-18 16,18-9 19-16,1-18-19 0,-19 27 19 0,0 0-19 15,18-44 19-15,-1-18-19 0,-17 62 16 0,0 0-16 16,14-68 16-16,-1 15-16 0,-13 53 16 0,0 0-16 0,10-52 16 16,-4-5-16-16,-6 57 24 0,0 0-24 0,3-69 25 15,-6-11-25-15,3 80 30 0,0 0-30 0,-6-69 30 16,1 20-30-16,5 49 35 0,0 0-35 0,-5-27 35 16,-2 9-35-16,7 18 35 0,0 0-35 0,-11 5 35 15,-7 13-35-15,18-18 37 0,0 0-37 0,-21 38 37 16,7 22-37-16,14-60 35 0,0 0-35 0,-5 66 35 15,7-9-35-15,-2-57 28 0,0 0-28 0,12 56 29 16,6-11-29-16,-18-45 22 0,0 0-22 0,14 52 22 16,3 12-22-16,-17-64 13 0,0 0-13 0,18 71 14 0,5 0-14 15,-5-2-1577-15</inkml:trace>
  <inkml:trace contextRef="#ctx0" brushRef="#br0" timeOffset="26">7511 7168 639 0,'0'0'0'0,"0"19"0"0,3 29 0 16,-3-48 29-16,0 0-29 0,5 66 29 0,1 7-29 16,-6-73 41-16,0 0-41 0,3 71 42 0,-6-17-42 15,3-54 13-15,0 0-13 0,-2 51 14 0,-2-6-14 16,4-45-2-16,0 0 2 0,-5 40-2 0,2-12 2 15,-1-2-543-15</inkml:trace>
  <inkml:trace contextRef="#ctx0" brushRef="#br0" timeOffset="27">7452 7256 774 0,'0'0'0'15,"4"-5"0"-15,-2-17 0 0,-2 22 0 0,0 0 0 16,12-25 0-16,15 5 0 0,-27 20 0 0,0 0 0 0,37-18 0 15,8 3 0-15,-45 15 10 0,0 0-10 0,53-12 11 16,-7 5-11-16,-46 7 100 0,0 0-100 0,41 1 101 16,-6 11-101-16,-35-12 170 0,0 0-170 0,23 21 170 15,-11 3-170-15,-12-24 114 0,0 0-114 0,-3 37 114 16,-11 15-114-16,14-52 82 0,0 0-82 0,-27 53 82 16,-5-4-82-16,32-49 53 0,0 0-53 0,-37 40 53 15,4-20-53-15,33-20 30 0,0 0-30 0,-25 13 30 16,9-8-30-16,2 2-1361 0</inkml:trace>
  <inkml:trace contextRef="#ctx0" brushRef="#br0" timeOffset="28">8156 7049 785 0,'0'0'0'16,"-5"8"0"-16,-18 16 0 0,23-24 49 0,0 0-49 16,-26 26 50-16,-1-3-50 0,27-23 78 0,0 0-78 0,-28 24 79 15,-4 6-79-15,32-30 76 0,0 0-76 0,-26 43 77 16,17 14-77-16,9-57 50 0,0 0-50 0,0 60 50 16,17-4-50-16,-17-56 50 0,0 0-50 0,23 47 50 15,11-11-50-15,-34-36 45 0,0 0-45 0,39 22 46 16,1-18-46-16,-40-4 43 0,0 0-43 0,41-7 43 15,-1-14-43-15,-40 21 38 0,0 0-38 0,41-40 39 16,0-20-39-16,-41 60 30 0,0 0-30 0,37-61 30 0,-2 4-30 16,-35 57 32-16,0 0-32 0,23-47 33 0,-14 18-33 15,-9 29 32-15,0 0-32 0,-14-28 33 0,-18 8-33 16,32 20 29-16,0 0-29 0,-39-13 29 0,-7 19-29 16,46-6 25-16,0 0-25 0,-40 10 25 0,11 2-25 15,29-12 2-15,0 0-2 0,-21 14 2 0,2 8-2 16,19-22-4-16,0 0 4 0,-9 25-4 0,20 1 4 15,1 1-1397-15</inkml:trace>
  <inkml:trace contextRef="#ctx0" brushRef="#br0" timeOffset="29">8613 7208 1356 0,'0'0'0'15,"4"7"0"-15,-4 8 0 0,0-15 0 0,0 0 0 16,1 26 0-16,1 18 0 0,-2-44-1 0,0 0 1 16,5 36-1-16,1-7 1 0,-6-29 22 0,0 0-22 0,12 23 22 15,2-6-22-15,-14-17 47 0,0 0-47 0,18 4 48 16,-1-11-48-16,-17 7 58 0,0 0-58 0,20-18 59 16,1-16-59-16,-21 34 56 0,0 0-56 0,28-37 56 15,4 3-56-15,-32 34 42 0,0 0-42 0,28-31 42 16,-3 6-42-16,-25 25 34 0,0 0-34 0,19-20 34 15,-6 7-34-15,-13 13 26 0,0 0-26 0,14 0 27 16,3 6-27-16,-17-6 20 0,0 0-20 0,23 12 20 16,2 7-20-16,-25-19 18 0,0 0-18 0,26 21 19 15,1-1-19-15,-27-20 15 0,0 0-15 0,26 19 16 0,-6-10-16 16,-20-9 13-16,0 0-13 0,21 0 13 0,-7-12-13 16,-14 12 11-16,0 0-11 0,9-21 12 0,0-1-12 15,-9 22 10-15,0 0-10 0,5-21 11 0,-5 4-11 16,0 17 10-16,0 0-10 0,-2-16 10 0,0-3-10 15,2 19 6-15,0 0-6 0,0-17 7 0,0-1-7 16,0 18 3-16,0 0-3 0,4-7 3 0,5 2-3 16,0 2-1548-16</inkml:trace>
  <inkml:trace contextRef="#ctx0" brushRef="#br0" timeOffset="30">9276 7147 1289 0,'0'0'0'16,"9"0"0"-16,19 0 0 0,-28 0 10 0,0 0-10 15,32-2 11-15,-2-4-11 0,-30 6 40 0,0 0-40 16,23-7 40-16,-5 1-40 0,-18 6 44 0,0 0-44 0,10-8 45 16,-10 8-45-16,0 0 47 0,0 0-47 0,9-7 48 15,-9 7-48-15,0 0 46 0,0 0-46 0,0 0 47 16,-18 0-47-16,18 0 44 0,0 0-44 0,-15 9 45 16,-8 13-45-16,23-22 47 0,0 0-47 0,-18 28 47 15,11 5-47-15,7-33 40 0,0 0-40 0,3 39 41 16,12 6-41-16,-15-45 37 0,0 0-37 0,22 37 37 15,14-17-37-15,-36-20 29 0,0 0-29 0,35 0 29 16,-3-24-29-16,-32 24 15 0,0 0-15 0,32-33 16 16,-1-3-16-16,-31 36 9 0,0 0-9 0,32-35 10 15,0 6-10-15,-32 29 5 0,0 0-5 0,32-29 5 0,-10 1-5 16,-22 28 5-16,0 0-5 0,23-28 5 0,-1 7-5 16,-22 21 6-16,0 0-6 0,17-15 6 0,-8 6-6 15,-9 9 12-15,0 0-12 0,0 0 13 0,14 21-13 16,-14-21 16-16,0 0-16 0,9 24 17 0,5 0-17 15,-14-24 22-15,0 0-22 0,14 25 23 0,4-1-23 16,-18-24 26-16,0 0-26 0,19 24 26 0,2-3-26 16,-21-21 17-16,0 0-17 0,18 21 17 0,0 1-17 15,-18-22 5-15,0 0-5 0,23 14 6 0,14-7-6 0,-2-4-1699 16</inkml:trace>
  <inkml:trace contextRef="#ctx0" brushRef="#br0" timeOffset="31">10571 7168 1166 0,'0'0'0'0,"0"0"0"0,5 10 0 16,-5-10 40-16,0 0-40 0,0 0 41 0,14 4-41 16,-14-4 95-16,0 0-95 0,27-2 95 0,13 0-95 0,-40 2 72 15,0 0-72-15,52 0 73 0,0 0-73 0,-52 0 39 16,0 0-39-16,46 2 40 0,-5 0-40 0,-41-2 11 16,0 0-11-16,35 5 11 0,-7 0-11 0,-28-5 4 15,0 0-4-15,23 11 4 0,-1-3-4 0,-5 1-1209 0</inkml:trace>
  <inkml:trace contextRef="#ctx0" brushRef="#br0" timeOffset="32">10564 7433 1087 0,'0'0'0'0,"0"8"0"16,3 11 0-16,-3-19 25 0,0 0-25 0,9 23 26 15,4-13-26-15,-13-10 66 0,0 0-66 0,28 0 66 16,21-12-66-16,-49 12 56 0,0 0-56 0,51-15 57 16,8-6-57-16,-59 21 33 0,0 0-33 0,61-19 34 15,3 7-34-15,1 0-1028 0</inkml:trace>
  <inkml:trace contextRef="#ctx0" brushRef="#br0" timeOffset="33">11732 7014 841 0,'0'0'0'0,"0"0"0"0,14 10 0 16,-14-10 11-16,0 0-11 0,12-1 11 15,4-17-11-15,-16 18 79 0,0 0-79 0,23-20 80 0,7 4-80 16,-30 16 58-16,0 0-58 0,37-9 58 0,7 9-58 16,-44 0 61-16,0 0-61 0,41 9 62 0,4 15-62 15,-45-24 54-15,0 0-54 0,36 31 55 0,-22 11-55 0,-14-42 51 16,0 0-51-16,-5 40 51 0,-22-1-51 0,27-39 40 16,0 0-40-16,-35 42 40 0,-2-2-40 0,37-40 30 15,0 0-30-15,-39 41 31 0,2 3-31 0,37-44 25 16,0 0-25-16,-28 41 25 0,7-5-25 0,21-36 19 15,0 0-19-15,-11 32 19 0,7-8-19 0,4-24 19 16,0 0-19-16,9 15 20 0,14-1-20 0,-23-14 18 0,0 0-18 16,41 7 19-16,22-14-19 0,-63 7 19 0,0 0-19 15,76-8 20-15,5-8-20 0,-81 16 19 0,0 0-19 16,81-12 19-16,-8 0-19 0,-73 12 16 0,0 0-16 16,74-9 16-16,7 1-16 0,0 1-1355 0</inkml:trace>
  <inkml:trace contextRef="#ctx0" brushRef="#br0" timeOffset="34">12704 7090 1099 0,'0'0'0'0,"3"7"0"0,2 10 0 0,-5-17 72 16,0 0-72-16,6 16 73 0,6 1-73 0,-12-17 127 16,0 0-127-16,14 21 128 0,4 7-128 0,-18-28 89 0,0 0-89 15,14 31 90-15,-5-2-90 0,-9-29 53 0,0 0-53 16,3 37 54-16,-6 8-54 0,3-45 33 0,0 0-33 16,-4 39 33-16,2-16-33 0,2-23 31 0,0 0-31 0,-3 12 31 15,1-3-31-15,2-9 30 0,0 0-30 0,0 0 30 16,-2-12-30-16,2 12 28 0,0 0-28 0,7-25 28 15,2-23-28-15,-9 48 21 0,0 0-21 0,18-49 22 16,5 13-22-16,-23 36 19 0,0 0-19 0,32-24 20 16,8 13-20-16,-40 11 14 0,0 0-14 0,46 2 14 15,-2 10-14-15,-44-12 10 0,0 0-10 0,39 25 11 16,-7 13-11-16,-32-38 8 0,0 0-8 0,24 36 8 16,-13-8-8-16,-11-28 6 0,0 0-6 0,9 17 6 0,-4-5-6 15,-5-12 3-15,0 0-3 0,7 10 3 16,-2-8-3-16,-5-2 1 0,0 0-1 0,9-12 1 0,4-17-1 15,-13 29 0-15,0 0 0 0,15-37 0 0,1 1 0 16,-16 36-1-16,0 0 1 0,18-28-1 0,-2 7 1 16,-16 21-4-16,0 0 4 0,16-12-4 0,3 5 4 15,-19 7-6-15,0 0 6 0,27 7-5 0,1 9 5 16,-28-16-7-16,0 0 7 0,26 33-7 0,-6 19 7 16,-20-52-5-16,0 0 5 0,12 57-5 0,-12-5 5 0,0-52-3 15,0 0 3-15,-5 41-3 0,-8-6 3 0,1 0-1549 16</inkml:trace>
  <inkml:trace contextRef="#ctx0" brushRef="#br0" timeOffset="35">13822 6697 931 0,'0'0'0'0,"5"9"0"0,4 12 0 16,-9-21 84-16,0 0-84 0,11 39 85 0,4 34-85 15,-15-73 105-15,0 0-105 0,16 75 106 0,-3-4-106 16,-13-71 55-16,0 0-55 0,14 60 55 0,0-15-55 16,-14-45 44-16,0 0-44 0,12 36 44 0,-3-8-44 0,-9-28 35 15,0 0-35-15,9 17 35 0,5-8-35 0,-14-9 30 16,0 0-30-16,12 2 30 0,8-6-30 0,-20 4 25 15,0 0-25-15,19-10 26 0,4-7-26 0,-23 17 19 16,0 0-19-16,19-21 20 0,-4 5-20 0,-15 16 16 16,0 0-16-16,19-8 16 0,11 4-16 0,-30 4 15 0,0 0-15 15,37 4 16-15,5 8-16 0,-42-12 13 0,0 0-13 16,43 12 14-16,-6 2-14 0,-37-14 10 0,0 0-10 16,24 10 10-16,-4-5-10 0,-20-5 8 0,0 0-8 0,14 4 8 15,-4-4-8-15,-10 0 6 0,0 0-6 16,13-12 6-16,3-13-6 0,-16 25 8 0,0 0-8 15,12-41 9-15,-7-11-9 0,-5 52 18 0,0 0-18 0,0-64 18 16,-1-16-18-16,1 80 26 0,0 0-26 0,-6-74 26 16,3 13-26-16,3 61 20 0,0 0-20 0,-4-45 20 15,2 19-20-15,2 26 15 0,0 0-15 0,0-13 15 16,0 13-15-16,0 0-1472 0</inkml:trace>
  <inkml:trace contextRef="#ctx0" brushRef="#br0" timeOffset="36">4309 8577 1132 0,'0'0'0'0,"0"0"0"16,0 0 0-16,0 0 55 0,0 0-55 0,0 0 56 0,23 19-56 15,-23-19 133-15,0 0-133 0,14 29 134 0,-1 20-134 16,-13-49 115-16,0 0-115 0,5 55 116 0,-5 6-116 16,0-61 68-16,0 0-68 0,-5 58 68 0,-13 1-68 15,18-59 40-15,0 0-40 0,-14 61 40 0,1 20-40 16,13-81 33-16,0 0-33 0,-5 80 33 0,5-8-33 16,0-72 26-16,0 0-26 0,9 61 26 0,5-20-26 0,-14-41 22 15,0 0-22-15,18 30 22 0,-1-11-22 0,-17-19 15 16,0 0-15-16,18 12 16 0,5-5-16 0,-23-7 11 15,0 0-11-15,26 5 11 0,3-8-11 0,-29 3 10 16,0 0-10-16,28-4 10 0,-2-1-10 0,-26 5 9 0,0 0-9 16,27-5 9-16,5 1-9 0,-32 4 5 0,0 0-5 15,26 0 5-15,-3-3-5 0,-23 3 2 0,0 0-2 16,23 3 2-16,0 1-2 0,-23-4 1 0,0 0-1 16,26 0 1-16,-6-7-1 0,1 0-1610 0</inkml:trace>
  <inkml:trace contextRef="#ctx0" brushRef="#br0" timeOffset="37">5062 8565 807 0,'0'0'0'0,"0"0"0"0,0 0 0 0,0 0 15 15,0 0-15-15,0 0 16 0,-8-6-16 0,8 6 17 16,0 0-17-16,-4 18 18 0,-1 18-18 0,5-36 53 15,0 0-53-15,-6 52 53 0,-2 5-53 0,8-57 61 16,0 0-61-16,-4 64 62 0,4-3-62 0,0-61 63 16,0 0-63-16,-3 62 64 0,3 5-64 0,0-67 54 0,0 0-54 15,0 73 55-15,3 7-55 0,-3-80 51 0,0 0-51 16,4 69 52-16,6-21-52 0,-10-48 40 0,0 0-40 16,13 33 40-16,4-17-40 0,-17-16 33 0,0 0-33 0,28 8 33 15,4-11-33-15,-32 3 29 0,0 0-29 0,32-9 29 16,8-6-29-16,-40 15 22 0,0 0-22 0,36-18 22 15,-13-6-22-15,3 0-1207 0</inkml:trace>
  <inkml:trace contextRef="#ctx0" brushRef="#br0" timeOffset="38">5082 8992 942 0,'0'0'0'0,"9"-3"0"0,8-6 0 16,-17 9 6-16,0 0-6 0,23-12 7 0,4-9-7 15,-27 21 1-15,0 0-1 0,37-23 1 0,12-2-1 16,-49 25-4-16,0 0 4 0,41-32-3 0,-15 0 3 16,1-5-653-16</inkml:trace>
  <inkml:trace contextRef="#ctx0" brushRef="#br0" timeOffset="39">5046 8604 897 0,'0'0'0'15,"8"0"0"-15,9-7 0 0,-17 7-1 0,0 0 1 16,25-5-1-16,19-2 1 0,-44 7-8 0,0 0 8 16,53-1-7-16,16 2 7 0,-69-1-18 0,0 0 18 0,72 7-18 15,-5 5 18-15,-3-3-573 0</inkml:trace>
  <inkml:trace contextRef="#ctx0" brushRef="#br0" timeOffset="40">5777 8584 819 0,'0'0'0'0,"0"0"0"0,0 8 0 0,0-8-2 16,0 0 2-16,0 16-1 0,-9 22 1 0,9-38-2 16,0 0 2-16,-5 48-1 0,1 13 1 0,4-61 17 0,0 0-17 15,0 64 17-15,0-3-17 0,0-61 55 0,0 0-55 16,0 64 55-16,-5 17-55 0,5-81 73 0,0 0-73 16,-9 81 74-16,4-5-74 0,5-76 55 15,0 0-55-15,0 61 55 0,5-25-55 0,0 4-851 0</inkml:trace>
  <inkml:trace contextRef="#ctx0" brushRef="#br0" timeOffset="41">5646 8649 1031 0,'0'0'0'0,"9"-7"0"16,23-10 0-16,-32 17-3 0,0 0 3 0,40-19-3 15,13 14 3-15,-53 5-7 0,0 0 7 0,55 12-6 0,-9 24 6 16,-46-36 17-16,0 0-17 0,44 52 18 0,-4 23-18 16,-40-75 47-16,0 0-47 0,23 79 48 0,-17-1-48 15,-6-78 79-15,0 0-79 0,-14 87 79 0,-16 10-79 16,30-97 70-16,0 0-70 0,-37 84 70 0,-4-27-70 16,41-57 35-16,0 0-35 0,-35 37 35 0,12-16-35 15,23-21 27-15,0 0-27 0,-14 7 28 0,3-2-28 16,2-2-1114-16</inkml:trace>
  <inkml:trace contextRef="#ctx0" brushRef="#br0" timeOffset="42">6449 9001 1345 0,'0'0'0'0,"0"0"0"15,-14-9 0-15,14 9 2 0,0 0-2 0,-9-3 3 16,0-1-3-16,9 4 5 0,0 0-5 0,-9-2 5 16,0-1-5-16,9 3 61 0,0 0-61 0,-14 0 62 15,2 3-62-15,12-3 56 0,0 0-56 0,-9 11 57 16,4 8-57-16,5-19 56 0,0 0-56 0,-4 33 56 15,13 15-56-15,-9-48 45 0,0 0-45 0,14 52 45 16,2-7-45-16,-16-45 33 0,0 0-33 0,14 43 33 16,-8-3-33-16,-6-40 23 0,0 0-23 0,0 35 24 0,0-9-24 15,0-26 14-15,0 0-14 0,-6 20 14 0,-6 1-14 16,12-21 10-16,0 0-10 0,-11 12 10 0,-5-3-10 16,16-9 7-16,0 0-7 0,-24 3 7 0,-17 1-7 15,41-4 5-15,0 0-5 0,-35 0 6 0,14 0-6 16,1 0-1428-16</inkml:trace>
  <inkml:trace contextRef="#ctx0" brushRef="#br0" timeOffset="43">6165 8577 1087 0,'0'0'0'0,"0"0"0"0,0 0 0 16,0 0 8-16,0 0-8 0,0 0 8 0,0 0-8 15,0 0 32-15,0 0-32 0,10 43 33 0,-1 7-33 16,-9-50 5-16,0 0-5 0,13 59 5 0,4-2-5 16,-3-3-824-16</inkml:trace>
  <inkml:trace contextRef="#ctx0" brushRef="#br0" timeOffset="44">7756 8944 819 0,'0'0'0'0,"0"0"0"15,-20 12 0-15,20-12 32 0,0 0-32 0,-19 13 33 16,-2 7-33-16,21-20 47 0,0 0-47 0,-20 36 47 0,-1 28-47 16,21-64 70-16,0 0-70 0,-17 73 71 0,11-1-71 15,6-72 51-15,0 0-51 0,4 64 51 0,12-7-51 16,-16-57 29-16,0 0-29 0,21 45 30 0,5 0-30 16,-26-45 27-16,0 0-27 0,32 44 28 0,9-8-28 15,-41-36 22-15,0 0-22 0,37 24 23 0,-2-19-23 16,-35-5 18-16,0 0-18 0,37-8 18 0,-2-16-18 15,-35 24 15-15,0 0-15 0,32-32 15 0,-4 0-15 0,-28 32 14 16,0 0-14-16,23-33 15 0,-7 8-15 0,-16 25 14 16,0 0-14-16,7-20 15 0,-3 4-15 0,-4 16 17 15,0 0-17-15,0-9 17 0,0 9-17 0,0 0 19 16,0 0-19-16,0-7 19 0,0 7-19 0,0 0 16 16,0 0-16-16,3 11 17 0,11 10-17 0,-14-21 16 0,0 0-16 15,18 20 17-15,-4-4-17 0,-14-16 14 0,0 0-14 16,18 12 14-16,1-7-14 0,-19-5 8 0,0 0-8 15,21 0 8-15,-7-3-8 0,-14 3 7 0,0 0-7 16,13-5 7-16,-3-7-7 0,-10 12 8 0,0 0-8 16,13-13 8-16,-13 1-8 0,0 12 9 0,0 0-9 0,-4-17 10 15,-10-7-10-15,14 24 11 0,0 0-11 0,-21-24 11 16,-4 8-11-16,25 16 13 0,0 0-13 0,-30-10 13 16,-5 10-13-16,35 0 12 0,0 0-12 0,-34 6 12 15,11 3-12-15,23-9 11 0,0 0-11 0,-17 11 11 16,-1 1-11-16,18-12 9 0,0 0-9 0,-9 12 9 15,15-2-9-15,-6-10 7 0,0 0-7 0,21 4 7 16,14-8-7-16,-35 4 5 0,0 0-5 0,39-9 6 16,-4-6-6-16,-35 15 3 0,0 0-3 0,35-21 4 15,1-3-4-15,-36 24 4 0,0 0-4 0,32-21 5 0,1 4-5 16,-33 17 5-16,0 0-5 0,35-4 5 0,6 13-5 16,-41-9 4-16,0 0-4 0,37 17 5 0,2 8-5 15,-39-25 10-15,0 0-10 0,28 24 11 0,-16-2-11 16,-12-22 14-16,0 0-14 0,6 14 15 0,-10-2-15 15,4-12 20-15,0 0-20 0,-5 12 20 0,-4 0-20 16,9-12 20-16,0 0-20 0,-9 7 21 0,9-7-21 0,0 0 13 16,0 0-13-16,9 4 14 0,5-16-14 0,-14 12 10 15,0 0-10-15,23-24 10 0,2-4-10 0,-25 28 4 16,0 0-4-16,28-33 4 0,-5-10-4 0,-23 43 1 16,0 0-1-16,23-38 1 0,-2 12-1 15,-21 26 0-15,0 0 0 0,18-14 0 0,-3 17 0 0,-15-3 0 0,0 0 0 16,16 18 1-16,0 11-1 0,-16-29 2 0,0 0-2 15,13 35 3-15,-5 1-3 0,-8-36 6 0,0 0-6 16,6 33 7-16,-3-9-7 0,-3-24 9 0,0 0-9 16,0 28 10-16,5 8-10 0,-5-36 8 0,0 0-8 0,9 30 9 15,0-15-9-15,3-3-1553 0</inkml:trace>
  <inkml:trace contextRef="#ctx0" brushRef="#br0" timeOffset="45">8811 9068 975 0,'0'0'0'0,"8"23"0"0,10 20 0 0,-18-43 25 16,0 0-25-16,23 54 25 0,0 1-25 0,-23-55 50 15,0 0-50-15,26 52 51 0,3-7-51 0,-29-45 89 0,0 0-89 16,26 40 89-16,-3-2-89 0,-23-38 80 0,0 0-80 15,18 34 80-15,-8-9-80 0,-10-25 75 0,0 0-75 16,9 12 75-16,-2-11-75 0,-7-1 62 0,0 0-62 16,11-10 63-16,6-12-63 0,-17 22 48 0,0 0-48 0,18-30 49 15,0-5-49-15,-18 35 38 0,0 0-38 0,14-41 38 16,0-8-38-16,-14 49 28 0,0 0-28 0,17-51 29 16,1 6-29-16,-18 45 21 0,0 0-21 0,20-32 22 15,2 22-22-15,-22 10 17 0,0 0-17 0,30 5 17 16,13 13-17-16,-43-18 10 0,0 0-10 0,47 22 11 15,-6 2-11-15,-41-24 7 0,0 0-7 0,32 18 8 16,-1-3-8-16,-31-15 5 0,0 0-5 0,23 12 5 16,-5-8-5-16,-18-4 4 0,0 0-4 0,14-9 5 15,0-7-5-15,-14 16 4 0,0 0-4 0,13-24 4 16,-5-12-4-16,-8 36 4 0,0 0-4 0,0-40 4 16,-3-12-4-16,3 52 5 0,0 0-5 0,-5-41 5 0,-2 16-5 15,7 25 4-15,0 0-4 0,-8-12 4 0,0 5-4 16,8 7 5-16,0 0-5 0,-16 19 5 0,-7 30-5 15,23-49 3-15,0 0-3 0,-23 62 3 0,5-1-3 16,18-61 3-16,0 0-3 0,-9 55 4 0,13-12-4 16,-4-43 2-16,0 0-2 0,9 33 3 0,8-7-3 15,-17-26 2-15,0 0-2 0,18 19 2 0,-2-10-2 0,-16-9 1 16,0 0-1-16,21 3 1 0,6-10-1 0,-27 7 1 16,0 0-1-16,28-10 1 0,2-5-1 0,-30 15 0 15,0 0 0-15,32-23 1 0,5-6-1 0,-37 29 0 16,0 0 0-16,35-37 1 0,11-6-1 0,-46 43 0 0,0 0 0 15,35-47 1-15,-7 4-1 0,-28 43 1 0,0 0-1 16,18-28 1-16,-4 35-1 0,-14-7 1 0,0 0-1 16,12 28 2-16,-3 17-2 0,-9-45 3 0,0 0-3 0,11 48 3 15,3 1-3-15,-14-49 7 0,0 0-7 0,21 40 8 16,-2-7-8-16,-19-33 12 0,0 0-12 0,22 24 12 16,-14-9-12-16,-8-15 14 0,0 0-14 0,16 11 14 15,5-4-14-15,-21-7 13 0,0 0-13 0,32 0 14 16,14-7-14-16,0 2-1650 0</inkml:trace>
  <inkml:trace contextRef="#ctx0" brushRef="#br0" timeOffset="46">10220 8944 1289 0,'0'0'0'0,"0"0"0"0,-4-11 0 0,4 11 7 0,0 0-7 16,-10-5 8-16,-11 8-8 0,21-3 21 0,0 0-21 15,-25 14 22-15,-9 9-22 0,34-23 19 0,0 0-19 16,-28 36 20-16,11 14-20 0,17-50 28 0,0 0-28 16,-6 56 29-16,12-4-29 0,-6-52 32 0,0 0-32 15,26 50 32-15,20-7-32 0,-46-43 33 0,0 0-33 0,53 36 34 16,-7-6-34-16,-46-30 43 0,0 0-43 0,40 31 44 16,-8 0-44-16,-32-31 42 0,0 0-42 0,21 33 42 15,-21 9-42-15,0-42 32 0,0 0-32 0,-12 46 33 16,-16 8-33-16,28-54 27 0,0 0-27 0,-39 43 27 15,-7-17-27-15,46-26 20 0,0 0-20 0,-41 12 20 16,10-15-20-16,31 3 11 0,0 0-11 0,-23-21 11 16,5-24-11-16,18 45 1 0,0 0-1 0,-5-52 2 15,19 4-2-15,-14 48 0 0,0 0 0 0,35-42 0 16,22 14 0-16,-57 28-6 0,0 0 6 0,61-27-5 16,-11 6 5-16,-50 21-20 0,0 0 20 0,37-16-19 0,-11 8 19 15,-26 8-23-15,0 0 23 0,23-5-22 0,-2 10 22 16,-21-5-7-16,0 0 7 0,23 12-6 0,-7 3 6 15,-16-15-1-15,0 0 1 0,21 18 0 0,-1 2 0 16,-20-20 1-16,0 0-1 0,17 16 2 0,-8-6-2 16,-9-10 7-16,0 0-7 0,7 9 8 0,-1 0-8 15,-6-9 7-15,0 0-7 0,10 3 7 0,11-3-7 16,-3 2-1329-16</inkml:trace>
  <inkml:trace contextRef="#ctx0" brushRef="#br0" timeOffset="47">10527 8964 1110 0,'0'0'0'16,"0"0"0"-16,0 0 0 0,0 0 10 0,0 0-10 16,0 0 10-16,0 0-10 0,0 0-1 0,0 0 1 15,5 12 0-15,11 7 0 0,0 2-787 0</inkml:trace>
  <inkml:trace contextRef="#ctx0" brushRef="#br0" timeOffset="48">10837 9234 1502 0,'0'0'0'0,"2"9"0"0,3 6 0 16,-5-15-47-16,0 0 47 0,4 21-47 0,-4-2 47 16,0-19-5-16,0 0 5 0,3 23-5 0,3 8 5 15,-6-31 19-15,0 0-19 0,9 36 20 0,1-5-20 16,-10-31 52-16,0 0-52 0,18 33 52 0,6-12-52 16,-24-21 72-16,0 0-72 0,32 16 73 0,-4-15-73 0,-28-1 61 15,0 0-61-15,32-8 62 0,-5-13-62 0,-27 21 47 16,0 0-47-16,26-28 48 0,2-1-48 0,-28 29 40 15,0 0-40-15,18-28 40 0,-18 4-40 0,0 24 33 16,0 0-33-16,-14-33 33 0,-18-7-33 0,32 40 26 0,0 0-26 16,-39-36 27-16,6 15-27 0,33 21 22 0,0 0-22 15,-30-9 23-15,2 9-23 0,28 0 22 0,0 0-22 16,-23 13 23-16,-4 13-23 0,27-26 16 0,0 0-16 16,-17 27 16-16,11-6-16 0,6-21 8 0,0 0-8 0,2 16 9 15,7-4-9-15,-9-12 4 0,0 0-4 0,17 8 4 16,10-4-4-16,-27-4 1 0,0 0-1 0,26-5 2 15,3-2-2-15,-29 7 0 0,0 0 0 0,26-16 1 16,6 1-1-16,-32 15 0 0,0 0 0 0,35-13 0 16,11 8 0-16,-46 5 0 0,0 0 0 0,44 0 0 15,-2 12 0-15,-42-12-1 0,0 0 1 0,36 16 0 16,-19 1 0-16,-17-17 0 0,0 0 0 0,16 21 0 16,-3 2 0-16,-13-23 1 0,0 0-1 0,3 15 2 0,2-5-2 15,-5-10 3-15,0 0-3 0,0 7 3 0,0 0-3 16,0-7 3-16,0 0-3 0,0 0 4 0,9 0-4 15,-9 0 0-15,0 0 0 0,11-7 1 0,10-8-1 16,-21 15-3-16,0 0 3 0,19-21-3 0,-1-7 3 16,-18 28-13-16,0 0 13 0,14-24-13 0,-2 3 13 15,-12 21-23-15,0 0 23 0,9-19-22 0,9 9 22 16,-18 10-21-16,0 0 21 0,18 2-20 0,4 13 20 16,-22-15-12-16,0 0 12 0,20 24-12 0,-8 4 12 0,-12-28-2 15,0 0 2-15,9 30-2 0,-7 1 2 0,-2-31-2 16,0 0 2-16,-2 27-2 0,-3 10 2 0,5-37-1 15,0 0 1-15,-4 29 0 0,8-17 0 0,1 0-1530 0</inkml:trace>
  <inkml:trace contextRef="#ctx0" brushRef="#br0" timeOffset="49">12210 9419 998 0,'0'0'0'0,"0"0"0"0,14-6 0 16,-14 6 8-16,0 0-8 0,9-9 8 0,-1-3-8 16,-8 12-5-16,0 0 5 0,11-16-4 0,7-8 4 0,-18 24 12 15,0 0-12-15,14-31 13 0,-11-6-13 0,-3 37 36 16,0 0-36-16,-3-32 36 0,-3 7-36 0,6 25 43 15,0 0-43-15,-14-14 44 0,-10 13-44 0,24 1 42 16,0 0-42-16,-29 12 42 0,-2 19-42 0,31-31 32 16,0 0-32-16,-32 33 33 0,9 2-33 0,23-35 23 0,0 0-23 15,-12 38 23-15,19 1-23 0,-7-39 18 0,0 0-18 16,19 45 18-16,9 7-18 0,-28-52 12 0,0 0-12 16,39 49 13-16,5-13-13 0,-44-36 11 0,0 0-11 0,57 17 11 15,13-13-11-15,-70-4 23 0,0 0-23 16,73-17 24-16,-5-18-24 0,-68 35 39 0,0 0-39 0,59-47 39 15,-10-5-39-15,-49 52 45 0,0 0-45 0,35-57 46 16,-7-7-46-16,-28 64 51 0,0 0-51 0,13-83 52 16,-13-19-52-16,0 102 47 0,0 0-47 0,-11-106 48 15,-5 22-48-15,16 84 41 0,0 0-41 0,-21-73 41 16,2 9-41-16,19 64 37 0,0 0-37 0,-16-49 37 16,7 20-37-16,9 29 26 0,0 0-26 0,-5-16 27 15,3 10-27-15,2 6 20 0,0 0-20 0,-4 10 20 16,-1 23-20-16,5-33 14 0,0 0-14 0,0 45 14 0,5 8-14 15,-5-53 12-15,0 0-12 0,6 71 12 0,1 38-12 16,-7-109 10-16,0 0-10 0,10 115 11 0,3 1-11 16,-13-116 9-16,0 0-9 0,16 124 10 0,-1 15-10 15,-15-139 7-15,0 0-7 0,15 133 8 0,-15-28-8 16,0-105 7-16,0 0-7 0,0 94 8 0,1-13-8 16,-1-81 2-16,0 0-2 0,7 64 2 0,4-26-2 15,-11-38 0-15,0 0 0 0,16 18 0 0,7-25 0 0,-23 7-3 16,0 0 3-16,19-26-2 0,2-23 2 0,-21 49-11 15,0 0 11-15,9-57-10 0,-7 2 10 0,-2 55-13 16,0 0 13-16,-9-64-13 0,-10-5 13 0,19 69-13 0,0 0 13 16,-23-73-12-16,0 2 12 0,23 71-12 0,0 0 12 15,-23-54-11-15,12 27 11 0,11 27-9 0,0 0 9 16,-10 1-9-16,-4 30 9 0,14-31-6 0,0 0 6 16,-7 39-6-16,14-7 6 0,-7-32-4 0,0 0 4 0,17 28-3 15,12-5 3-15,-29-23-3 0,0 0 3 16,37 10-2-16,7-20 2 0,-44 10-2 0,0 0 2 0,49-30-1 15,11-23 1-15,-60 53 0 0,0 0 0 0,62-61 0 16,-11 0 0-16,-51 61 1 0,0 0-1 0,44-60 1 16,-16-9-1-16,-28 69 2 0,0 0-2 0,16-80 3 15,-9-22-3-15,-7 102 4 0,0 0-4 0,0-100 4 16,-7 16-4-16,7 84 6 0,0 0-6 0,-12-70 7 16,-2 11-7-16,14 59 8 0,0 0-8 0,-14-42 9 15,10 18-9-15,4 24 10 0,0 0-10 0,-4-10 11 16,4 10-11-16,0 0 10 0,0 0-10 0,-10 10 11 0,1 23-11 15,9-33 8-15,0 0-8 0,-7 48 9 0,5 18-9 16,2-66 8-16,0 0-8 0,0 92 9 0,9 32-9 16,-9-124 8-16,0 0-8 0,9 134 8 0,1 11-8 15,-10-145 6-15,0 0-6 0,13 135 7 0,-8-26-7 16,-5-109 3-16,0 0-3 0,7 93 4 0,2-18-4 16,-9-75 2-16,0 0-2 0,11 57 3 0,1-28-3 15,-12-29 0-15,0 0 0 0,19 14 0 0,4-17 0 16,-23 3-1-16,0 0 1 0,27-16 0 0,-4-17 0 0,-23 33-3 15,0 0 3-15,19-43-2 0,-10-11 2 0,-9 54-4 16,0 0 4-16,-2-69-4 0,-12-21 4 0,14 90-4 16,0 0 4-16,-21-86-3 0,-2 18 3 0,23 68-2 15,0 0 2-15,-21-45-2 0,10 24 2 0,11 21-1 0,0 0 1 16,-14-12-1-16,-4 5 1 0,18 7-1 0,0 0 1 16,-14-1-1-16,7 1 1 0,7 0-1 0,0 0 1 15,0 0 0-15,16-4 0 0,-16 4-1 0,0 0 1 16,23-5 0-16,5 2 0 0,-28 3-1 0,0 0 1 0,32-9 0 15,-2 2 0-15,-30 7 0 0,0 0 0 0,28-9 0 16,-7 2 0-16,-21 7 0 0,0 0 0 0,25 4 0 16,7 4 0-16,-32-8 0 0,0 0 0 0,30 20 0 15,-13 5 0-15,-17-25 0 0,0 0 0 0,16 32 0 16,-7-5 0-16,-9-27-1 0,0 0 1 0,7 21-1 16,-1-9 1-16,-6-12-3 0,0 0 3 0,8 4-3 15,1-4 3-15,2 0-1615 0</inkml:trace>
  <inkml:trace contextRef="#ctx0" brushRef="#br0" timeOffset="50">13399 8980 1367 0,'0'0'0'0,"0"0"0"0,0-11 0 16,0 11 28-16,0 0-28 0,-6-5 29 0,6 5-29 16,0 0 30-16,0 0-30 0,0 0 31 0,0 0-31 15,0 0 4-15,0 0-4 0,0 0 5 0,6 16-5 16,-1 1-1061-16</inkml:trace>
  <inkml:trace contextRef="#ctx0" brushRef="#br0" timeOffset="51">13660 9013 729 0,'0'0'0'0,"-4"21"0"15,-5 30 0-15,9-51 30 0,0 0-30 0,-10 64 31 0,1-1-31 16,9-63 42-16,0 0-42 0,-2 59 43 0,6-11-43 16,-4-48 114-16,0 0-114 0,12 36 114 0,7-8-114 15,-19-28 81-15,0 0-81 0,32 23 81 0,12-1-81 16,-44-22 61-16,0 0-61 0,44 12 61 0,2-10-61 16,-46-2 52-16,0 0-52 0,42-2 53 0,3-10-53 15,-45 12 39-15,0 0-39 0,40-15 40 0,-8-6-40 0,-32 21 41 16,0 0-41-16,23-28 42 0,-9-5-42 0,-14 33 37 15,0 0-37-15,12-28 38 0,-8 8-38 0,-4 20 29 16,0 0-29-16,5-11 30 0,-5 11-30 0,0 0 30 16,0 0-30-16,0 0 30 0,9 31-30 0,-9-31 25 0,0 0-25 15,2 28 25-15,1-4-25 0,-3-24 19 0,0 0-19 16,4 25 20-16,1-5-20 0,-5-20 12 0,0 0-12 16,5 19 13-16,-1-6-13 0,-4-13 7 0,0 0-7 15,5 10 8-15,13 0-8 0,-1-1-1423 0</inkml:trace>
  <inkml:trace contextRef="#ctx0" brushRef="#br0" timeOffset="52">14104 8860 651 0,'0'0'0'0,"0"0"0"16,0 0 0-16,0 0-3 0,0 0 3 0,12 11-3 15,-3-2 3-15,0 3-424 0</inkml:trace>
  <inkml:trace contextRef="#ctx0" brushRef="#br0" timeOffset="53">14288 9297 516 0,'0'0'0'0,"8"1"0"0,15 4 0 16,-23-5-7-16,0 0 7 0,25-3-7 0,0-9 7 0,-25 12-9 15,0 0 9-15,19-26-8 0,-1-14 8 0,-18 40 26 16,0 0-26-16,9-48 27 0,-13-9-27 0,4 57 135 16,0 0-135-16,-2-44 135 0,2 20-135 0,0 24 139 0,0 0-139 15,-7 7 140-15,-10 31-140 0,17-38 103 0,0 0-103 16,-16 55 103-16,2 6-103 0,14-61 73 16,0 0-73-16,-4 61 74 0,0-22-74 0,4-39 52 0,0 0-52 15,0 33 52-15,4 0-52 0,-4-33 39 0,0 0-39 16,0 28 39-16,5-7-39 0,-5-21 29 0,0 0-29 15,7 15 29-15,4-6-29 0,-11-9 26 0,0 0-26 16,19 3 27-16,8-13-27 0,-27 10 25 0,0 0-25 0,30-14 25 16,-2-10-25-16,-28 24 24 0,0 0-24 0,26-24 25 15,-3-4-25-15,-23 28 19 0,0 0-19 0,18-24 20 16,-9 12-20-16,-9 12 18 0,0 0-18 0,9-9 19 16,1 5-19-16,-10 4 15 0,0 0-15 0,9 0 16 15,-2 0-16-15,-7 0 19 0,0 0-19 0,0 0 19 16,12 4-19-16,-12-4 20 0,0 0-20 0,8 0 21 15,0 0-21-15,-8 0 19 0,0 0-19 0,9 0 20 16,0 0-20-16,-9 0 21 0,0 0-21 0,19 0 22 0,10-4-22 16,-29 4 19-16,0 0-19 0,30-8 20 0,-9 4-20 15,-21 4 16-15,0 0-16 0,19 0 17 0,-1 4-17 16,-18-4 12-16,0 0-12 0,17 5 13 0,-2 4-13 16,-15-9 6-16,0 0-6 0,8 10 7 0,1-1-7 15,-9-9 3-15,0 0-3 0,9 7 3 0,0 5-3 16,-9-12 1-16,0 0-1 0,9 12 1 0,5 0-1 15,-4 0-1604-15</inkml:trace>
  <inkml:trace contextRef="#ctx0" brushRef="#br0" timeOffset="54">15081 8980 1524 0,'0'0'0'15,"-7"3"0"-15,-12 8 0 0,19-11 23 0,0 0-23 16,-21 19 24-16,3 2-24 0,18-21 45 0,0 0-45 15,-14 36 45-15,5 19-45 0,9-55 71 0,0 0-71 0,-3 57 72 16,6-5-72-16,-3-52 47 0,0 0-47 0,9 42 47 16,3-11-47-16,-12-31 39 0,0 0-39 0,18 21 40 15,7-9-40-15,-25-12 34 0,0 0-34 0,35 5 35 16,5-2-35-16,-40-3 25 0,0 0-25 0,45-3 25 16,-3-6-25-16,-42 9 19 0,0 0-19 0,37-12 19 15,-12 0-19-15,-25 12 13 0,0 0-13 0,17-14 14 16,-1-5-14-16,-16 19 8 0,0 0-8 0,12-15 9 15,-12 15-9-15,0 0 3 0,0 0-3 0,6 0 3 16,-3 15-3-16,-3-15 1 0,0 0-1 0,2 19 2 16,2 7-2-16,-4-26 0 0,0 0 0 0,5 24 1 15,4-4-1-15,-9-20 0 0,0 0 0 0,12 8 0 0,6-4 0 16,-18-4 0-16,0 0 0 0,17-4 0 0,12-8 0 16,-29 12 0-16,0 0 0 0,26-17 0 0,-7-2 0 15,-19 19-1-15,0 0 1 0,23-21 0 0,2-3 0 16,-25 24 0-16,0 0 0 0,25-28 0 0,1 0 0 15,-26 28 0-15,0 0 0 0,20-20 0 0,-12 11 0 0,-8 9 0 16,0 0 0-16,7 9 1 0,-1 22-1 0,-6-31 4 16,0 0-4-16,1 41 4 0,-1 3-4 0,0-44 7 15,0 0-7-15,-1 46 7 0,-3 6-7 0,4-52 11 16,0 0-11-16,-9 59 11 0,-5 7-11 16,14-66 15-16,0 0-15 0,-14 60 15 0,5-11-15 0,9-49 11 0,0 0-11 15,4 36 11-15,19-12-11 0,-4 1-1653 0</inkml:trace>
  <inkml:trace contextRef="#ctx0" brushRef="#br0" timeOffset="55">16362 9040 942 0,'0'0'0'0,"9"0"0"0,12 0 0 15,-21 0 0-15,0 0 0 0,33 0 1 0,15-6-1 16,-48 6-4-16,0 0 4 0,44-4-3 0,-16 4 3 16,-28 0-1-16,0 0 1 0,23 16-1 0,-3 20 1 0,1 0-641 15</inkml:trace>
  <inkml:trace contextRef="#ctx0" brushRef="#br0" timeOffset="56">16411 9352 919 0,'0'0'0'16,"7"3"0"-16,11 6 0 0,-18-9 35 0,0 0-35 0,30 4 36 16,12-8-36-16,-42 4 5 0,0 0-5 0,46-12 5 15,0-5-5-15,-4 1-690 0</inkml:trace>
  <inkml:trace contextRef="#ctx0" brushRef="#br0" timeOffset="57">26234 4998 740 0,'0'0'0'0,"0"0"0"0,0 0 0 15,0 0 69-15,0 0-69 0,0 0 69 16,0 0-69-16,0 0 142 0,0 0-142 0,20 12 143 0,-15 16-143 15,-5-28 97-15,0 0-97 0,7 45 98 0,0 27-98 16,-7-72 69-16,0 0-69 0,7 76 69 0,-2-6-69 16,-5-70 37-16,0 0-37 0,2 76 37 0,-2 5-37 15,0-81 28-15,0 0-28 0,-2 85 28 0,-1 3-28 16,3-88 20-16,0 0-20 0,-7 82 20 0,-4-10-20 0,11-72 14 16,0 0-14-16,-10 76 14 0,1 2-14 0,9-78 10 15,0 0-10-15,-7 80 10 0,0-7-10 0,7-73 1 16,0 0-1-16,-9 60 2 0,0-11-2 0,0-1-1228 15</inkml:trace>
  <inkml:trace contextRef="#ctx0" brushRef="#br0" timeOffset="58">26255 4989 203 0,'0'0'0'0,"0"0"0"0,8-3 0 0,-8 3 25 16,0 0-25-16,0 0 26 0,8-4-26 0,-8 4 33 15,0 0-33-15,13-5 33 0,18-7-33 0,-31 12 59 16,0 0-59-16,46-12 59 0,21 3-59 0,-67 9 63 0,0 0-63 16,80-7 64-16,8-1-64 0,-88 8 52 0,0 0-52 15,106-11 52-15,21 1-52 0,-127 10 62 0,0 0-62 16,143-11 62-16,21 3-62 0,-164 8 75 0,0 0-75 16,183-9 75-16,9 1-75 0,-192 8 73 0,0 0-73 0,201-4 74 15,4-5-74-15,-205 9 69 0,0 0-69 0,203-7 69 16,-6 4-69-16,-197 3 51 0,0 0-51 0,195-2 52 15,-3 2-52-15,-192 0 40 0,0 0-40 0,181 5 40 16,-8-1-40-16,-173-4 33 0,0 0-33 0,156 3 33 16,-26 6-33-16,-130-9 28 0,0 0-28 0,111 14 29 15,-16 5-29-15,-95-19 24 0,0 0-24 0,80 17 24 16,-20 6-24-16,-60-23 21 0,0 0-21 0,47 27 22 16,-11 8-22-16,-36-35 15 0,0 0-15 0,30 50 15 15,-7 21-15-15,-23-71 11 0,0 0-11 0,19 76 11 0,-3-5-11 16,-16-71 8-16,0 0-8 0,16 75 9 0,-2 8-9 15,-14-83 6-15,0 0-6 0,9 85 7 0,-6 5-7 16,-3-90 4-16,0 0-4 0,2 81 4 0,2-10-4 16,-4-71 4-16,0 0-4 0,3 71 4 0,1 5-4 15,-4-76 3-15,0 0-3 0,3 80 4 0,1-8-4 16,-4-72 3-16,0 0-3 0,5 66 3 0,2-5-3 16,-7-61 2-16,0 0-2 0,5 51 3 0,-3 7-3 15,-2-58 3-15,0 0-3 0,-2 55 3 0,-5 4-3 0,7-59 2 16,0 0-2-16,-14 59 3 0,-7-2-3 0,21-57 4 15,0 0-4-15,-25 48 4 0,-5-11-4 0,30-37 5 0,0 0-5 16,-33 27 5-16,-8-3-5 0,41-24 6 16,0 0-6-16,-51 21 6 0,-14-9-6 0,65-12 5 0,0 0-5 15,-78 12 5-15,-12 1-5 0,90-13 6 0,0 0-6 16,-106 8 7-16,-19-4-7 0,125-4 4 0,0 0-4 16,-136 0 5-16,-10 3-5 0,146-3 4 0,0 0-4 0,-155 0 4 15,-25-3-4-15,180 3 3 0,0 0-3 0,-194-6 4 16,-7 0-4-16,201 6 2 0,0 0-2 0,-201-6 3 15,3-1-3-15,198 7 1 0,0 0-1 0,-194-6 1 16,7 0-1-16,187 6 0 0,0 0 0 0,-168-8 1 16,13-8-1-16,155 16 0 0,0 0 0 0,-144-12 1 15,6 3-1-15,138 9 0 0,0 0 0 0,-116-15 0 16,19-3 0-16,97 18 0 0,0 0 0 0,-87-19 0 16,4 0 0-16,83 19-1 0,0 0 1 0,-69-17 0 15,17 0 0-15,52 17-1 0,0 0 1 0,-41-16-1 16,7 4 1-16,34 12-1 0,0 0 1 0,-23-12-1 0,8 2 1 15,15 10-2-15,0 0 2 0,-11-9-1 0,2 0 1 16,9 9-2-16,0 0 2 0,-7-8-2 0,7 8 2 16,0 0-4-16,0 0 4 0,-7-9-3 0,7 9 3 15,0 0-1305-15</inkml:trace>
  <inkml:trace contextRef="#ctx0" brushRef="#br0" timeOffset="59">26988 5482 695 0,'0'0'0'0,"0"0"0"16,14-8 0-16,-14 8 58 0,0 0-58 0,10-9 58 16,-10 9-58-16,0 0 90 0,0 0-90 0,7 0 90 15,-9 10-90-15,2-10 84 0,0 0-84 0,-1 25 85 16,1 21-85-16,0-46 70 0,0 0-70 0,0 58 70 15,0 7-70-15,0-65 53 0,0 0-53 0,-2 68 54 0,-5-4-54 16,7-64 47-16,0 0-47 0,-9 69 47 0,4 9-47 16,5-78 40-16,0 0-40 0,2 76 40 0,8-15-40 15,-10-61 33-15,0 0-33 0,16 45 34 0,2-14-34 16,-18-31 27-16,0 0-27 0,21 24 27 0,4-12-27 16,-25-12 20-16,0 0-20 0,30 9 21 0,3-13-21 0,-33 4 14 15,0 0-14-15,44-8 15 0,13-13-15 0,-1 2-1269 16</inkml:trace>
  <inkml:trace contextRef="#ctx0" brushRef="#br0" timeOffset="60">27529 5624 1166 0,'0'0'0'16,"2"7"0"-16,3 14 0 0,-5-21 2 0,0 0-2 0,2 28 2 15,-9 8-2-15,7-36 3 0,0 0-3 0,-7 36 3 16,1 9-3-16,6-45 39 0,0 0-39 0,0 56 40 16,4 15-40-16,-4-71 46 0,0 0-46 0,9 67 46 15,7-6-46-15,-16-61 43 0,0 0-43 0,17 45 43 16,3-18-43-16,-20-27 32 0,0 0-32 0,17 18 33 16,1-11-33-16,-18-7 11 0,0 0-11 0,32-4 11 15,24-8-11-15,1 3-1080 0</inkml:trace>
  <inkml:trace contextRef="#ctx0" brushRef="#br0" timeOffset="61">27601 5882 247 0,'0'0'0'0,"9"-5"0"0,12-5 0 0,-21 10-2 15,0 0 2-15,29-13-2 0,4 1 2 0,1 0-123 16</inkml:trace>
  <inkml:trace contextRef="#ctx0" brushRef="#br0" timeOffset="62">27594 5619 751 0,'0'0'0'16,"7"-3"0"-16,11-6 0 0,-18 9-6 0,0 0 6 15,23-9-6-15,-4 6 6 0,-19 3-26 0,0 0 26 0,34-4-25 16,26 8 25-16,0-1-456 0</inkml:trace>
  <inkml:trace contextRef="#ctx0" brushRef="#br0" timeOffset="63">27988 5742 1412 0,'0'0'0'0,"5"12"0"0,9 19 0 15,-14-31-10-15,0 0 10 0,14 40-9 0,-3 5 9 16,-11-45 0-16,0 0 0 0,7 49 0 0,-2 15 0 16,-5-64 23-16,0 0-23 0,5 57 23 0,2-18-23 15,-7-39 36-15,0 0-36 0,9 30 36 0,4-11-36 16,-13-19 41-16,0 0-41 0,19-4 42 0,9-20-42 0,0-3-1136 15</inkml:trace>
  <inkml:trace contextRef="#ctx0" brushRef="#br0" timeOffset="64">27979 5507 1423 0,'0'0'0'15,"9"0"0"-15,14 0 0 0,-23 0 4 0,0 0-4 16,37 15 5-16,14 18-5 0,-51-33 14 0,0 0-14 15,56 49 15-15,2 11-15 0,-58-60 91 0,0 0-91 0,50 68 92 16,-22-3-92-16,-28-65 74 0,0 0-74 0,7 70 74 16,-23 9-74-16,16-79 68 0,0 0-68 0,-37 73 68 15,-18-19-68-15,55-54 46 0,0 0-46 0,-54 43 47 16,10-17-47-16,0 1-1456 0</inkml:trace>
  <inkml:trace contextRef="#ctx0" brushRef="#br0" timeOffset="65">27922 5500 628 0,'0'0'0'0,"0"0"0"15,0 0 0-15,0 0 53 0,0 0-53 0,27-2 54 16,-20 14-54-16,-7-12 113 0,0 0-113 0,5 28 113 15,-1 17-113-15,-4-45 96 0,0 0-96 0,1 50 96 16,3 2-96-16,-4-52 6 0,0 0-6 0,4 55 7 16,-4-6-7-16,0-49 8 0,0 0-8 0,1 45 8 0,6-5-8 15,0-4-827-15</inkml:trace>
  <inkml:trace contextRef="#ctx0" brushRef="#br0" timeOffset="66">24005 6116 393 0,'0'0'0'15,"0"0"0"-15,0 0 0 0,0 0 22 0,0 0-22 16,21 5 22-16,-14-2-22 0,-7-3 41 0,0 0-41 0,12-6 41 16,6-7-41-16,-18 13 45 0,0 0-45 15,30-20 46-15,11-13-46 0,-41 33 49 0,0 0-49 0,45-37 50 16,7-8-50-16,-52 45 27 0,0 0-27 0,47-45 27 15,-1 7-27-15,-46 38 27 0,0 0-27 0,42-29 28 16,-5 5-28-16,-37 24 31 0,0 0-31 0,34-19 31 16,-1 7-31-16,-33 12 28 0,0 0-28 0,41-2 29 15,14 14-29-15,-55-12 45 0,0 0-45 0,60 16 45 16,-2 6-45-16,-58-22 51 0,0 0-51 0,53 24 51 16,-7-1-51-16,-46-23 50 0,0 0-50 0,37 12 51 15,-14-3-51-15,-23-9 46 0,0 0-46 0,19 5 47 0,2-4-47 16,-21-1 37-16,0 0-37 0,34-3 38 0,15-13-38 15,-49 16 29-15,0 0-29 0,55-15 29 0,3-2-29 16,-58 17 17-16,0 0-17 0,58-16 18 0,-1-3-18 16,-57 19 12-16,0 0-12 0,58-14 12 0,4 2-12 15,-62 12 12-15,0 0-12 0,70-9 12 0,10 8-12 16,-80 1 7-16,0 0-7 0,81 3 8 0,-9 4-8 16,-72-7 7-16,0 0-7 0,69 9 7 0,-6-6-7 0,-63-3 7 15,0 0-7-15,58 0 7 0,-1 0-7 16,-57 0 8-16,0 0-8 0,44 0 9 0,-21 0-9 0,-23 0 5 15,0 0-5-15,12-3 5 0,-1-6-5 0,-11 9 1 16,0 0-1-16,10-10 2 0,-4-3-2 0,1 1-1149 16</inkml:trace>
  <inkml:trace contextRef="#ctx0" brushRef="#br0" timeOffset="67">25770 5583 886 0,'0'0'0'0,"0"0"0"16,20 12 0-16,-20-12 11 0,0 0-11 0,23 9 11 15,12 6-11-15,-35-15 25 0,0 0-25 0,49 16 25 16,15 4-25-16,-64-20 28 0,0 0-28 0,65 21 29 16,-7 7-29-16,-58-28 14 0,0 0-14 0,44 26 15 15,-19-7-15-15,-25-19 43 0,0 0-43 0,5 21 44 16,-17 1-44-16,12-22 57 0,0 0-57 0,-32 23 58 16,-21-1-58-16,53-22 52 0,0 0-52 0,-61 28 53 15,-6 10-53-15,67-38 30 0,0 0-30 0,-62 43 31 16,14 2-31-16,2 0-999 0</inkml:trace>
  <inkml:trace contextRef="#ctx0" brushRef="#br0" timeOffset="68">22484 5107 371 0,'0'0'0'15,"0"0"0"-15,20 19 0 0,-20-19 53 0,0 0-53 16,16 9 54-16,-2-13-54 0,-14 4 134 0,0 0-134 0,17-12 134 15,10-9-134-15,-27 21 118 0,0 0-118 16,24-27 119-16,-1-3-119 0,-23 30 82 0,0 0-82 0,22-28 83 16,-7 9-83-16,-15 19 46 0,0 0-46 0,9-17 46 15,-10-5-46-15,1 22 39 0,0 0-39 0,-11-21 40 16,-7 5-40-16,18 16 32 0,0 0-32 0,-21-5 32 16,-7 14-32-16,28-9 25 0,0 0-25 0,-30 19 26 15,-2 14-26-15,32-33 22 0,0 0-22 0,-25 39 22 16,13 22-22-16,12-61 17 0,0 0-17 0,0 61 18 15,12-8-18-15,-12-53 16 0,0 0-16 0,23 47 17 16,0-12-17-16,-23-35 12 0,0 0-12 0,29 27 13 0,4-8-13 16,-33-19 9-16,0 0-9 0,37 9 10 0,9-13-10 15,-46 4 7-15,0 0-7 0,53-20 7 0,10-29-7 16,-63 49 7-16,0 0-7 0,64-64 7 0,-18-21-7 16,-46 85 8-16,0 0-8 0,37-86 8 0,-16 11-8 15,-21 75 11-15,0 0-11 0,9-77 12 0,-18-15-12 16,9 92 13-16,0 0-13 0,-16-78 13 0,-5 17-13 15,21 61 14-15,0 0-14 0,-25-45 15 0,-3 18-15 0,28 27 17 16,0 0-17-16,-23-9 17 0,-2 13-17 0,25-4 15 16,0 0-15-16,-23 24 15 0,-5 21-15 0,28-45 13 0,0 0-13 15,-23 53 14-15,13 11-14 0,10-64 12 0,0 0-12 16,5 64 12-16,14-1-12 0,-19-63 10 0,0 0-10 16,32 59 11-16,9 1-11 0,-41-60 8 0,0 0-8 15,40 69 9-15,4 13-9 0,-44-82 7 0,0 0-7 16,43 79 7-16,1-22-7 0,0 1-1350 0</inkml:trace>
  <inkml:trace contextRef="#ctx0" brushRef="#br0" timeOffset="69">23243 5128 1076 0,'0'0'0'0,"7"7"0"15,10 10 0-15,-17-17 27 0,0 0-27 0,20 15 27 16,-4-9-27-16,-16-6 36 0,0 0-36 0,19-14 37 15,9-29-37-15,-28 43 36 0,0 0-36 0,25-49 37 16,-9 4-37-16,-16 45 46 0,0 0-46 0,2-36 47 0,-13-4-47 16,11 40 45-16,0 0-45 0,-19-29 46 0,-8 9-46 15,27 20 47-15,0 0-47 0,-33-1 48 0,-10 15-48 16,43-14 48-16,0 0-48 0,-40 31 49 0,8 14-49 16,32-45 42-16,0 0-42 0,-18 55 42 0,17 18-42 15,1-73 31-15,0 0-31 0,21 69 32 0,25-12-32 16,-46-57 21-16,0 0-21 0,60 42 21 0,5-11-21 15,-65-31 5-15,0 0-5 0,71 17 6 0,6-6-6 0,2-3-1329 16</inkml:trace>
  <inkml:trace contextRef="#ctx0" brushRef="#br0" timeOffset="70">23574 4832 438 0,'0'0'0'0,"0"0"0"15,7 8 0-15,-7-8 26 0,0 0-26 0,4 12 27 16,-4 4-27-16,0-16 57 0,0 0-57 0,0 21 58 0,-9 7-58 16,9-28 45-16,0 0-45 0,-5 32 46 0,3 8-46 15,2-40 52-15,0 0-52 0,5 42 53 16,9 10-53-16,-14-52 42 0,0 0-42 0,29 48 42 0,15-15-42 16,-44-33 44-16,0 0-44 0,51 21 44 0,7-14-44 15,-58-7 33-15,0 0-33 0,55-12 34 0,-11-25-34 16,-44 37 20-16,0 0-20 0,39-48 20 0,-6-4-20 15,-1 2-751-15</inkml:trace>
  <inkml:trace contextRef="#ctx0" brushRef="#br0" timeOffset="71">23842 4472 964 0,'0'0'0'16,"0"0"0"-16,15 5 0 0,-15-5 8 15,0 0-8-15,14 16 9 0,-2 8-9 0,-12-24 21 0,0 0-21 16,14 45 22-16,6 15-22 0,-20-60 30 0,0 0-30 15,23 68 31-15,1 4-31 0,-24-72 29 0,0 0-29 16,27 73 29-16,-4-7-29 0,-23-66 22 0,0 0-22 0,14 67 22 16,-9 15-22-16,0 3-831 0</inkml:trace>
  <inkml:trace contextRef="#ctx0" brushRef="#br0" timeOffset="72">24052 4858 1132 0,'0'0'0'0,"7"0"0"16,11-2 0-16,-18 2 5 0,0 0-5 0,27 0 5 16,8 9-5-16,-35-9 33 0,0 0-33 0,37 12 33 0,-4 5-33 15,-33-17 39-15,0 0-39 0,27 19 40 0,-11 2-40 16,-16-21 57-16,0 0-57 0,7 19 58 0,-9-7-58 16,2-12 49-16,0 0-49 0,-2 12 50 0,2-12-50 15,0 0 37-15,0 0-37 0,-7 5 37 0,7-5-37 16,0 0 24-16,0 0-24 0,4-5 25 0,3-7-25 15,-7 12 16-15,0 0-16 0,12-21 16 0,4-6-16 16,-16 27 5-16,0 0-5 0,18-28 6 0,-6 0-6 16,-12 28 1-16,0 0-1 0,11-17 2 0,-6 5-2 15,-5 12 0-15,0 0 0 0,0 0 1 0,12-9-1 0,-12 9 2 16,0 0-2-16,13 5 3 0,13 7-3 0,-26-12 7 16,0 0-7-16,23 16 7 0,-7-4-7 0,-16-12 11 0,0 0-11 15,12 12 12-15,1 0-12 0,-13-12 18 0,0 0-18 16,12 12 18-16,-5-10-18 0,-7-2 14 0,0 0-14 15,5 2 15-15,4 3-15 0,0-1-1274 0</inkml:trace>
  <inkml:trace contextRef="#ctx0" brushRef="#br0" timeOffset="73">24377 4532 1211 0,'0'0'0'0,"0"0"0"16,-7 6 0-16,7-6 21 0,0 0-21 0,-7 0 21 15,0 0-21-15,7 0 37 0,0 0-37 0,0 0 37 16,0 0-37-16,0 0 0 0,0 0 0 0,12 15 0 16,22 2 0-16,-1 2-936 0</inkml:trace>
  <inkml:trace contextRef="#ctx0" brushRef="#br0" timeOffset="74">24666 4622 1076 0,'0'0'0'0,"-3"16"0"0,-8 20 0 16,11-36 0-16,0 0 0 0,-10 49 1 0,1 1-1 0,9-50 25 15,0 0-25-15,-2 50 25 0,9-8-25 0,-7-42 43 16,0 0-43-16,19 32 44 0,15-9-44 0,-34-23 38 16,0 0-38-16,39 14 38 0,3-7-38 0,-42-7 43 0,0 0-43 15,44 0 43-15,0-12-43 0,-44 12 38 0,0 0-38 16,41-16 39-16,-6-5-39 0,-35 21 30 0,0 0-30 15,28-31 31-15,-5-7-31 0,-23 38 30 0,0 0-30 16,13-43 31-16,-15-6-31 0,2 49 28 0,0 0-28 16,-13-45 28-16,-4 14-28 0,17 31 26 0,0 0-26 0,-20-8 26 15,3 14-26-15,17-6 28 0,0 0-28 16,-18 18 28-16,-1 15-28 0,19-33 26 0,0 0-26 16,-16 39 27-16,5-2-27 0,11-37 17 0,0 0-17 0,-3 29 17 15,6-10-17-15,-3-19 10 0,0 0-10 0,7 12 11 16,2-6-11-16,-9-6 6 0,0 0-6 0,18-6 6 15,14-18-6-15,-32 24 2 0,0 0-2 0,30-31 3 16,-13 5-3-16,-17 26 0 0,0 0 0 0,11-33 1 16,-6-3-1-16,-5 36 0 0,0 0 0 0,4-31 1 15,-4 13-1-15,0 18 0 0,0 0 0 0,0 0 0 0,10 18 0 16,-10-18 0-16,0 0 0 0,16 24 0 0,11 4 0 16,-27-28 0-16,0 0 0 0,26 27 0 0,-3-6 0 15,-23-21-1-15,0 0 1 0,16 12 0 0,-7-10 0 16,-9-2-1-16,0 0 1 0,12-9 0 0,11-12 0 15,-23 21 0-15,0 0 0 0,23-36 0 0,-2-18 0 16,-21 54 2-16,0 0-2 0,11-60 2 0,-6 1-2 16,-5 59 9-16,0 0-9 0,2-62 9 0,-4-18-9 15,2 80 21-15,0 0-21 0,-5-73 22 0,-6 13-22 0,11 60 28 16,0 0-28-16,-12-42 29 0,-2 23-29 0,14 19 31 16,0 0-31-16,-15 7 31 0,-4 26-31 0,19-33 31 15,0 0-31-15,-12 49 32 0,8 15-32 0,4-64 29 0,0 0-29 16,5 72 29-16,11 3-29 0,-16-75 27 0,0 0-27 15,20 88 28-15,1 21-28 0,-21-109 17 0,0 0-17 16,25 112 17-16,5 10-17 0,-30-122 12 0,0 0-12 16,26 109 12-16,4-25-12 0,0-2-1652 0</inkml:trace>
  <inkml:trace contextRef="#ctx0" brushRef="#br0" timeOffset="75">23975 6630 819 0,'0'0'0'0,"0"0"0"0,0 0 0 0,0 0 2 0,0 0-2 15,-32 17 2-15,18-7-2 0,14-10 0 0,0 0 0 16,-12 14 0-16,-1 5 0 0,13-19 15 0,0 0-15 16,-5 25 16-16,7 6-16 0,-2-31 35 15,0 0-35-15,7 46 35 0,5 25-35 0,-12-71 48 0,0 0-48 16,16 73 49-16,3-12-49 0,-19-61 50 0,0 0-50 0,20 50 51 16,-8-12-51-16,-12-38 43 0,0 0-43 0,9 29 43 15,-9-4-43-15,0-25 47 0,0 0-47 0,-7 20 48 16,-7 1-48-16,14-21 44 0,0 0-44 0,-23 19 44 15,-9-3-44-15,32-16 30 0,0 0-30 0,-44 8 31 16,-12-8-31-16,56 0 20 0,0 0-20 0,-55-5 21 16,13-7-21-16,42 12 18 0,0 0-18 0,-25-14 18 15,18 0-18-15,7 14 1 0,0 0-1 0,19-19 1 16,27-8-1-16,0 1-1089 0</inkml:trace>
  <inkml:trace contextRef="#ctx0" brushRef="#br0" timeOffset="76">24160 6966 1009 0,'0'0'0'0,"4"19"0"0,6 26 0 15,-10-45 2-15,0 0-2 0,11 45 2 0,-6-13-2 16,-5-32 2-16,0 0-2 0,4 23 2 0,-3-6-2 0,-1-17 0 16,0 0 0-16,4 12 0 0,3-1 0 0,-2-1-703 15</inkml:trace>
  <inkml:trace contextRef="#ctx0" brushRef="#br0" timeOffset="77">24118 6690 964 0,'0'0'0'15,"0"0"0"-15,-9 0 0 0,9 0 3 0,0 0-3 0,-11 4 3 16,4-4-3-16,7 0 3 0,0 0-3 0,0 0 4 16,0 15-4-16,0-15 0 0,0 0 0 0,14 18 1 15,20 6-1-15,-34-24-1 0,0 0 1 0,40 40 0 16,6 17 0-16,2 3-673 0</inkml:trace>
  <inkml:trace contextRef="#ctx0" brushRef="#br0" timeOffset="78">24412 6856 1166 0,'0'0'0'0,"-7"-1"0"0,-7-3 0 16,14 4 0-16,0 0 0 0,-16 12 0 0,-3 21 0 15,19-33-19-15,0 0 19 0,-13 40-18 0,5 0 18 16,8-40 4-16,0 0-4 0,-2 36 4 0,4-12-4 16,-2-24 26-16,0 0-26 0,5 18 27 0,2-6-27 15,-7-12 49-15,0 0-49 0,5 9 49 0,-5-9-49 16,0 0 51-16,0 0-51 0,7 3 52 0,0-3-52 16,-7 0 44-16,0 0-44 0,11-9 44 0,3-10-44 0,-14 19 29 15,0 0-29-15,18-15 30 0,-1 10-30 0,-17 5 19 16,0 0-19-16,22 15 20 0,2 18-20 0,-24-33 15 0,0 0-15 15,20 42 16-15,-10 4-16 0,-10-46 18 0,0 0-18 16,2 50 19-16,-7 9-19 0,5-59 20 16,0 0-20-16,-11 57 20 0,-8-13-20 0,19-44 19 0,0 0-19 15,-21 33 19-15,-1-13-19 0,22-20 11 0,0 0-11 16,-17 4 11-16,1-15-11 0,16 11 3 0,0 0-3 0,-7-26 4 16,10-22-4-16,-3 48 0 0,0 0 0 0,13-55 1 15,8-3-1-15,-21 58 0 0,0 0 0 0,25-60 0 16,1-1 0-16,-26 61-1 0,0 0 1 0,30-60 0 15,2 8 0-15,-32 52-1 0,0 0 1 0,33-36 0 16,1 20 0-16,-34 16 0 0,0 0 0 0,35 0 0 16,4 14 0-16,-39-14 0 0,0 0 0 0,37 26 1 15,-14 8-1-15,-23-34 12 0,0 0-12 0,21 35 12 16,-5-4-12-16,-16-31 37 0,0 0-37 0,9 24 38 16,-6-6-38-16,-3-18 47 0,0 0-47 0,2 12 48 15,-2-2-48-15,0-10 44 0,0 0-44 0,0 0 44 0,0 5-44 16,0-5 28-16,0 0-28 0,0 0 28 0,7-12-28 15,-7 12 16-15,0 0-16 0,5-17 17 0,4-11-17 16,-9 28 8-16,0 0-8 0,9-27 8 0,-6 13-8 16,-3 14 2-16,0 0-2 0,2-7 3 0,-2 7-3 15,0 0 0-15,0 0 0 0,7 0 1 0,4 5-1 16,-11-5 0-16,0 0 0 0,12 12 0 0,2 7 0 16,-14-19 0-16,0 0 0 0,9 12 0 0,-4-5 0 0,-5-7-1 15,0 0 1-15,7 2 0 0,4 1 0 0,0-3-1548 16</inkml:trace>
  <inkml:trace contextRef="#ctx0" brushRef="#br0" timeOffset="79">25061 6856 1435 0,'0'0'0'16,"0"0"0"-16,0-13 0 0,0 13 12 0,0 0-12 15,-8-4 12-15,-19 9-12 0,27-5 42 0,0 0-42 16,-28 28 43-16,0 24-43 0,28-52 40 0,0 0-40 16,-20 54 41-16,15-6-41 0,5-48 40 0,0 0-40 0,3 35 41 15,5-15-41-15,-8-20 45 0,0 0-45 0,17 9 46 16,13-4-46-16,-30-5 40 0,0 0-40 0,28 2 41 15,-12-5-41-15,-16 3 32 0,0 0-32 0,14-13 32 16,4-11-32-16,-18 24 24 0,0 0-24 0,18-34 24 16,-6-3-24-16,-12 37 16 0,0 0-16 0,7-38 16 15,-3-7-16-15,-4 45 11 0,0 0-11 0,3-34 12 16,2 20-12-16,-5 14 11 0,0 0-11 0,9 14 12 16,7 34-12-16,-16-48 10 0,0 0-10 0,18 52 11 15,-1-7-11-15,-17-45 8 0,0 0-8 0,18 35 8 0,-4-18-8 16,-14-17 7-16,0 0-7 0,12 9 7 0,4-6-7 15,-16-3 5-15,0 0-5 0,18-19 6 0,7-26-6 16,-25 45 4-16,0 0-4 0,24-62 5 0,-3-18-5 16,-21 80 3-16,0 0-3 0,16-88 4 0,-7 6-4 15,-9 82 6-15,0 0-6 0,2-88 6 0,-6-17-6 16,4 105 11-16,0 0-11 0,-10-90 11 0,-1 34-11 0,11 56 17 16,0 0-17-16,-12-33 17 0,-2 21-17 0,14 12 20 15,0 0-20-15,-14 16 21 0,0 29-21 16,14-45 25-16,0 0-25 0,-7 60 25 0,12 13-25 0,-5-73 25 15,0 0-25-15,16 78 26 0,7 3-26 0,-23-81 22 16,0 0-22-16,30 92 23 0,7 17-23 0,-37-109 20 0,0 0-20 16,46 100 21-16,3-15-21 0,-1-3-1772 0</inkml:trace>
  <inkml:trace contextRef="#ctx0" brushRef="#br0" timeOffset="80">30090 5797 919 0,'0'0'0'0,"0"0"0"16,0 0 0-16,0 0 124 0,0 0-124 0,18-12 124 15,-18 12-124-15,0 0 123 0,0 0-123 0,14-12 123 16,2 7-123-16,-16 5 43 0,0 0-43 0,25-4 43 16,8-2-43-16,-33 6 35 0,0 0-35 0,42-4 36 15,10 6-36-15,-52-2 24 0,0 0-24 0,56 5 25 16,13 4-25-16,-69-9 18 0,0 0-18 0,67 7 18 16,-11-2-18-16,-56-5 15 0,0 0-15 0,44 3 15 15,-12-8-15-15,-32 5 14 0,0 0-14 0,35-7 15 16,9-10-15-16,-44 17 16 0,0 0-16 0,39-14 17 0,-18 9-17 15,-21 5 17-15,0 0-17 0,18-9 17 0,0 0-17 16,-18 9 17-16,0 0-17 0,24-3 17 0,8 12-17 16,-32-9 16-16,0 0-16 0,41 12 17 0,6 7-17 15,-47-19 14-15,0 0-14 0,51 22 15 0,2 3-15 16,-53-25 11-16,0 0-11 0,59 19 11 0,8-16-11 16,-67-3 7-16,0 0-7 0,74 0 7 0,5-12-7 15,-79 12 6-15,0 0-6 0,74-16 7 0,-10-3-7 0,-64 19 5 16,0 0-5-16,58-20 6 0,-5-6-6 0,-53 26 5 15,0 0-5-15,46-28 6 0,-13 0-6 0,-33 28 8 16,0 0-8-16,25-19 9 0,-13 9-9 0,-12 10 10 0,0 0-10 16,11-7 10-16,1 0-10 0,-12 7 10 0,0 0-10 15,14-5 11-15,-1-4-11 0,-13 9 10 0,0 0-10 16,15-12 10-16,8-12-10 0,-23 24 9 0,0 0-9 16,20-23 10-16,-6 9-10 0,-14 14 9 0,0 0-9 15,11-12 10-15,-3 4-10 0,-8 8 7 0,0 0-7 0,13-7 8 16,4-2-8-16,-17 9 6 0,0 0-6 0,16-10 6 15,-7 5-6-15,-9 5 5 0,0 0-5 0,5 0 5 16,-5 0-5-16,0 0 4 0,0 0-4 0,11-13 4 16,-4 10-4-16,-7 3 3 0,0 0-3 0,14 12 4 15,14 19-4-15,-28-31 6 0,0 0-6 0,27 49 6 16,-11 8-6-16,-16-57 6 0,0 0-6 0,7 60 7 16,-7-6-7-16,0-54 11 0,0 0-11 0,-6 48 12 15,-4-4-12-15,10-44 15 0,0 0-15 0,-13 31 16 16,-1-10-16-16,14-21 16 0,0 0-16 0,-12 13 17 15,3-2-17-15,0 1-1611 0</inkml:trace>
  <inkml:trace contextRef="#ctx0" brushRef="#br0" timeOffset="81">31450 4569 684 0,'0'0'0'0,"0"0"0"0,-5 5 0 0,5-5 40 16,0 0-40-16,-11 15 40 0,-8 15-40 0,19-30 52 15,0 0-52-15,-20 40 52 0,6 3-52 0,14-43 50 0,0 0-50 16,-8 41 51-16,4-8-51 0,4-33 56 0,0 0-56 16,4 31 57-16,6-3-57 0,-10-28 43 0,0 0-43 15,12 21 44-15,1-12-44 0,-13-9 33 0,0 0-33 16,19 3 33-16,15-6-33 0,-34 3 38 0,0 0-38 0,35-9 38 15,-7-1-38-15,-28 10 38 0,0 0-38 0,21-26 38 16,-3-21-38-16,-18 47 49 0,0 0-49 0,11-50 49 16,-13-6-49-16,2 56 42 0,0 0-42 15,-14-45 43-15,-13 12-43 0,27 33 33 0,0 0-33 0,-31-19 33 16,-5 14-33-16,36 5 26 0,0 0-26 0,-31 9 27 16,8 6-27-16,23-15 18 0,0 0-18 0,-11 25 18 15,15 8-18-15,-1 3-1234 0</inkml:trace>
  <inkml:trace contextRef="#ctx0" brushRef="#br0" timeOffset="82">31702 4617 1233 0,'0'0'0'0,"2"14"0"0,3 22 0 15,-5-36 2-15,0 0-2 0,7 52 2 0,2 5-2 16,-9-57 8-16,0 0-8 0,7 59 9 0,-1-9-9 15,-6-50 49-15,0 0-49 0,1 47 50 0,-4-5-50 0,3-42 58 16,0 0-58-16,-7 36 58 0,0-5-58 0,7-31 52 16,0 0-52-16,-6 23 52 0,5-13-52 0,1-10 60 15,0 0-60-15,0 0 61 0,1-24-61 0,-1 24 50 16,0 0-50-16,0-28 51 0,2-8-51 0,-2 36 39 0,0 0-39 16,0-45 40-16,-2-11-40 0,2 56 30 0,0 0-30 15,-1-62 30-15,1-14-30 0,0 76 27 0,0 0-27 16,3-73 27-16,6 13-27 0,-9 60 20 0,0 0-20 0,14-49 21 15,2 22-21-15,-16 27 18 0,0 0-18 0,23-21 19 16,11 2-19-16,-34 19 15 0,0 0-15 0,33-12 16 16,-7 6-16-16,-26 6 13 0,0 0-13 0,20 0 14 15,3 6-14-15,-23-6 10 0,0 0-10 0,16 12 10 16,-15 10-10-16,-1-22 5 0,0 0-5 0,-15 26 6 16,-21 9-6-16,36-35 2 0,0 0-2 0,-40 33 2 15,-3 0-2-15,43-33-1 0,0 0 1 0,-30 20 0 16,20-16 0-16,-1-1-1559 0</inkml:trace>
  <inkml:trace contextRef="#ctx0" brushRef="#br0" timeOffset="83">32034 4146 1334 0,'0'0'0'0,"0"0"0"0,0 11 0 16,0-11-6-16,0 0 6 0,2 26-6 0,3 33 6 15,-5-59-46-15,0 0 46 0,7 65-45 0,4-1 45 0,-11-64 9 16,0 0-9-16,12 58 9 0,2-10-9 0,-14-48 50 16,0 0-50-16,12 48 50 0,-3 1-50 0,-9-49 68 15,0 0-68-15,7 48 68 0,-1 4-68 0,-6-52 64 16,0 0-64-16,3 42 65 0,1-8-65 0,-1-1-1151 0</inkml:trace>
  <inkml:trace contextRef="#ctx0" brushRef="#br0" timeOffset="84">32062 4513 1065 0,'0'0'0'16,"11"0"0"-16,19-8 0 0,-30 8 4 0,0 0-4 0,35-9 4 15,-1 2-4-15,-34 7 20 0,0 0-20 0,37-5 21 16,3 1-21-16,-40 4 23 0,0 0-23 0,41 6 24 16,-2 9-24-16,-39-15 21 0,0 0-21 0,30 21 22 15,-11 10-22-15,-19-31 29 0,0 0-29 0,11 40 29 16,-11 1-29-16,0-41 19 0,0 0-19 0,-4 40 19 15,0-19-19-15,4-21 10 0,0 0-10 0,-3 12 11 16,3-12-11-16,0 0-931 0</inkml:trace>
  <inkml:trace contextRef="#ctx0" brushRef="#br0" timeOffset="85">32373 4347 1009 0,'0'0'0'0,"-2"-12"0"0,-3-21 0 15,5 33 7-15,0 0-7 0,-7-34 7 0,-4 1-7 16,11 33 24-16,0 0-24 0,-9-25 24 0,7 13-24 15,2 12 14-15,0 0-14 0,0 0 15 0,13-3-15 16,-13 3 4-16,0 0-4 0,19 12 5 0,13 12-5 0,-2 0-772 16</inkml:trace>
  <inkml:trace contextRef="#ctx0" brushRef="#br0" timeOffset="86">32627 4352 1016 0,'-9'19'0'0,"9"-19"31"0,0 0-31 0,-25 61 32 16,4 3-32-16,21-64 16 0,0 0-16 0,-11 57 16 16,10 0-16-16,1-57 28 0,0 0-28 0,10 49 28 15,18-6-28-15,-28-43 38 0,0 0-38 0,46 29 38 16,18-10-38-16,-64-19 47 0,0 0-47 0,72 2 48 16,-5-14-48-16,-67 12 43 0,0 0-43 0,64-21 44 15,-6-15-44-15,-58 36 33 0,0 0-33 0,49-36 34 16,-17-4-34-16,-32 40 26 0,0 0-26 0,16-37 27 15,-21 1-27-15,5 36 27 0,0 0-27 0,-22-26 28 16,-13 7-28-16,35 19 25 0,0 0-25 0,-39 0 26 16,4 9-26-16,35-9 22 0,0 0-22 0,-35 19 23 15,-4 14-23-15,39-33 23 0,0 0-23 0,-34 36 23 0,17 9-23 16,17-45 21-16,0 0-21 0,-7 43 21 0,12-6-21 16,-5-37 19-16,0 0-19 0,14 24 20 0,7-12-20 15,-21-12 16-15,0 0-16 0,29 0 16 0,4-9-16 16,-33 9 12-16,0 0-12 0,37-24 12 0,0-12-12 15,-37 36 10-15,0 0-10 0,34-37 11 0,-13 10-11 16,-21 27 8-16,0 0-8 0,16-25 8 0,-6-2-8 0,-10 27 5 16,0 0-5-16,7-24 6 0,-1 11-6 0,-6 13 3 15,0 0-3-15,0 0 3 0,0 21-3 0,0-21 2 16,0 0-2-16,3 35 3 0,10 10-3 0,-13-45 1 0,0 0-1 16,21 48 2-16,3-6-2 0,-24-42 1 0,0 0-1 15,23 27 1-15,-9-14-1 0,-14-13 1 16,0 0-1-16,20-9 1 0,12-27-1 0,-32 36 1 0,0 0-1 15,33-49 1-15,-3-8-1 0,-30 57 3 0,0 0-3 16,21-61 4-16,-7-3-4 0,-14 64 5 0,0 0-5 0,6-76 6 16,-8-14-6-16,2 90 8 0,0 0-8 0,-7-85 8 15,-4 13-8-15,11 72 9 0,0 0-9 0,-12-52 9 16,0 24-9-16,12 28 9 0,0 0-9 0,-11-5 9 16,-1 17-9-16,12-12 8 0,0 0-8 0,-11 33 9 15,4 31-9-15,7-64 8 0,0 0-8 0,-2 78 9 16,9 10-9-16,-7-88 8 0,0 0-8 0,14 94 9 15,4 6-9-15,-18-100 7 0,0 0-7 0,25 109 7 16,5 0-7-16,-30-109 7 0,0 0-7 0,35 109 7 16,6-9-7-16,-1-1-1512 0</inkml:trace>
  <inkml:trace contextRef="#ctx0" brushRef="#br0" timeOffset="87">31478 6420 919 0,'0'0'0'0,"2"-13"0"0,3-22 0 0,-5 35 51 15,0 0-51-15,0-38 52 0,-10 2-52 0,10 36 110 0,0 0-110 16,-18-28 110-16,-5 9-110 0,23 19 62 0,0 0-62 15,-28-9 62-15,-9 13-62 0,37-4 48 0,0 0-48 16,-39 12 48-16,2 12-48 0,37-24 33 0,0 0-33 16,-28 33 33-16,9 8-33 0,19-41 25 0,0 0-25 15,-8 51 26-15,16 11-26 0,-8-62 19 0,0 0-19 16,22 57 20-16,16-10-20 0,-38-47 16 0,0 0-16 16,42 38 16-16,-5-7-16 0,-37-31 8 0,0 0-8 15,32 33 9-15,-6 3-9 0,-26-36 5 0,0 0-5 16,12 40 5-16,-19 3-5 0,7-43 2 0,0 0-2 0,-23 45 3 15,-15 4-3-15,38-49 0 0,0 0 0 0,-37 41 0 16,3-17 0-16,34-24-1 0,0 0 1 0,-28 7-1 16,7-14 1-16,21 7-7 0,0 0 7 0,-11-29-7 15,13-23 7-15,-2 52-19 0,0 0 19 0,16-55-19 16,17 4 19-16,-33 51-47 0,0 0 47 0,41-43-46 16,-4 16 46-16,-37 27-70 0,0 0 70 0,40-25-70 0,12 1 70 15,-52 24-82-15,0 0 82 0,45-17-82 0,-16 10 82 16,-29 7-38-16,0 0 38 0,26 7-37 0,8 12 37 15,-34-19-9-15,0 0 9 0,28 24-9 0,-10-1 9 16,-18-23-1-16,0 0 1 0,7 19-1 0,-9 1 1 16,2-20 0-16,0 0 0 0,-5 19 1 0,-4-3-1 15,9-16 3-15,0 0-3 0,-6 14 4 0,8-4-4 0,0 1-798 16</inkml:trace>
  <inkml:trace contextRef="#ctx0" brushRef="#br0" timeOffset="88">31598 6441 953 0,'0'0'0'16,"0"0"0"-16,-1 7 0 0,1-7 0 0,0 0 0 16,0 0 1-16,-13 12-1 0,13-12 0 0,0 0 0 15,-3 7 0-15,3-2 0 0,0-5-16 0,0 0 16 0,12 12-16 16,14 13 16-16,3-5-632 0</inkml:trace>
  <inkml:trace contextRef="#ctx0" brushRef="#br0" timeOffset="89">31893 6481 975 0,'0'0'0'0,"0"0"0"15,-16 3 0-15,16-3 1 0,0 0-1 0,-26 13 1 16,-24 14-1-16,50-27 47 0,0 0-47 0,-46 30 47 0,16 1-47 16,30-31 76-16,0 0-76 0,-16 27 77 0,16-6-77 15,0-21 74-15,0 0-74 0,7 18 74 0,4-6-74 16,-11-12 71-16,0 0-71 0,25 10 71 0,19 4-71 15,-44-14 52-15,0 0-52 0,47 19 52 0,-8 5-52 16,-39-24 40-16,0 0-40 0,29 40 40 0,-12 19-40 16,-17-59 30-16,0 0-30 0,5 62 30 0,-13-5-30 15,8-57 24-15,0 0-24 0,-16 49 25 0,-5-16-25 16,21-33 19-16,0 0-19 0,-20 20 19 0,3-9-19 0,17-11 6 16,0 0-6-16,-13-4 6 0,4-18-6 0,9 22 2 15,0 0-2-15,2-38 2 0,12-21-2 0,-14 59 0 0,0 0 0 16,23-66 1-16,5-3-1 0,-28 69 0 0,0 0 0 15,29-68 0-15,-5 3 0 0,-24 65-1 0,0 0 1 16,21-64 0-16,-3 19 0 0,-18 45-3 0,0 0 3 16,14-28-3-16,-3 11 3 0,-11 17 0 0,0 0 0 15,14 1 0-15,11 18 0 0,-25-19 2 0,0 0-2 16,28 25 3-16,0 7-3 0,-28-32 10 0,0 0-10 0,25 30 10 16,-11-11-10-16,-14-19 21 0,0 0-21 0,10 17 21 15,-2 6-21-15,-8-23 17 0,0 0-17 0,5 15 18 16,-3-6-18-16,-2-9 13 0,0 0-13 0,0 0 14 15,0 0-14-15,0 0 7 0,0 0-7 0,12-10 7 16,-3-4-7-16,-9 14 1 0,0 0-1 0,17-25 2 16,12-11-2-16,-29 36 0 0,0 0 0 0,28-40 0 15,-9 7 0-15,-19 33-5 0,0 0 5 0,14-24-5 16,-3 14 5-16,-11 10-17 0,0 0 17 0,12 3-16 16,8 16 16-16,-20-19-16 0,0 0 16 0,21 21-15 0,0 7 15 15,-21-28-10-15,0 0 10 0,19 24-9 0,-6-7 9 16,-13-17-6-16,0 0 6 0,12 16-6 0,-1-4 6 15,-11-12-3-15,0 0 3 0,7 9-3 0,-7-9 3 16,0 0-1358-16</inkml:trace>
  <inkml:trace contextRef="#ctx0" brushRef="#br0" timeOffset="90">32568 6497 1291 0,'-8'6'0'0,"8"-6"47"16,0 0-47-16,-30 42 47 0,8-6-47 0,22-36 29 15,0 0-29-15,-8 28 29 0,4-14-29 0,4-14 27 0,0 0-27 16,2 10 28-16,-2-10-28 0,0 0 28 0,0 0-28 16,12 2 29-16,-3-4-29 0,-9 2 30 0,0 0-30 15,16-12 30-15,10-7-30 0,-26 19 29 0,0 0-29 16,25-17 29-16,-9 5-29 0,-16 12 22 0,0 0-22 16,12-9 23-16,1 7-23 0,-13 2 20 0,0 0-20 0,17 7 20 15,6 11-20-15,-23-18 18 0,0 0-18 0,21 19 19 16,-5-4-19-16,-16-15 19 0,0 0-19 0,14 9 20 15,-1-6-20-15,-13-3 18 0,0 0-18 0,26-8 19 16,22-8-19-16,-48 16 18 0,0 0-18 0,47-36 18 16,-11-23-18-16,-36 59 19 0,0 0-19 0,24-66 20 15,-8-3-20-15,-16 69 16 0,0 0-16 0,9-73 17 16,-9 9-17-16,0 64 18 0,0 0-18 0,-3-57 18 16,-1 12-18-16,4 45 18 0,0 0-18 0,-7-24 18 15,-5 26-18-15,12-2 17 0,0 0-17 0,-20 22 17 0,-8 14-17 16,28-36 19-16,0 0-19 0,-16 49 19 0,23 8-19 15,-7-57 18-15,0 0-18 0,14 73 19 0,0 17-19 16,-14-90 15-16,0 0-15 0,16 88 16 0,4-12-16 16,-20-76 13-16,0 0-13 0,19 76 14 0,-5 2-14 15,2-2-1604-15</inkml:trace>
  <inkml:trace contextRef="#ctx0" brushRef="#br0" timeOffset="91">17552 8758 527 0,'0'0'0'0,"0"0"0"16,0 0 0-16,0 0 43 0,0 0-43 0,0 0 44 16,0 0-44-16,0 0 120 0,0 0-120 0,0 0 121 15,-44 28-121-15,44-28 106 0,0 0-106 0,-28 24 107 16,-4 9-107-16,32-33 77 0,0 0-77 0,-26 40 77 16,5 5-77-16,21-45 58 0,0 0-58 0,-9 55 58 15,16 18-58-15,-7-73 42 0,0 0-42 0,14 73 42 16,9-8-42-16,-23-65 34 0,0 0-34 0,30 52 34 15,9-14-34-15,-39-38 26 0,0 0-26 0,39 23 27 16,-4-11-27-16,-35-12 20 0,0 0-20 0,33-7 20 0,6-10-20 16,-39 17 25-16,0 0-25 0,36-35 26 0,-8-13-26 15,-28 48 25-15,0 0-25 0,16-61 25 16,-8-13-25-16,-8 74 25 0,0 0-25 0,2-73 25 0,-11 13-25 16,9 60 24-16,0 0-24 0,-16-52 25 0,-8 3-25 15,24 49 24-15,0 0-24 0,-27-41 25 0,-1 9-25 16,28 32 24-16,0 0-24 0,-26-17 24 0,-10 14-24 0,36 3 22 15,0 0-22-15,-35 12 22 0,0 5-22 0,35-17 18 16,0 0-18-16,-25 21 18 0,7-6-18 0,18-15 11 16,0 0-11-16,-5 16 11 0,5 0-11 0,0-16 8 0,0 0-8 15,9 15 9-15,14 3-9 0,-23-18 5 0,0 0-5 16,32 8 5-16,12-1-5 0,-44-7 4 0,0 0-4 16,51 0 4-16,7-7-4 0,-58 7 3 0,0 0-3 15,67-8 3-15,6-1-3 0,-73 9 3 0,0 0-3 0,68-11 4 16,-15-1-4-16,-53 12 2 0,0 0-2 0,43-12 2 15,-13 7-2-15,-30 5 2 0,0 0-2 0,28 4 3 16,-2 8-3-16,-26-12 4 0,0 0-4 0,23 29 4 16,-10 14-4-16,-13-43 7 0,0 0-7 0,5 70 8 15,-5 30-8-15,0-100 10 0,0 0-10 0,-2 99 10 16,-1-15-10-16,3-84 12 0,0 0-12 0,-2 71 12 16,0-19-12-16,2-52 11 0,0 0-11 0,0 38 12 15,0-10-12-15,0-28 6 0,0 0-6 0,-4 16 7 16,1-8-7-16,3-8 0 0,0 0 0 0,0 0 0 15,0 0 0-15,0 0-1547 0</inkml:trace>
  <inkml:trace contextRef="#ctx0" brushRef="#br0" timeOffset="92">18008 8904 1177 0,'0'0'0'0,"5"-9"0"0,9-12 0 16,-14 21 1-16,0 0-1 0,18-22 1 0,-8 1-1 15,-10 21 1-15,0 0-1 0,13-17 1 0,-3 1-1 0,-10 16 13 16,0 0-13-16,16-10 13 0,0 8-13 0,-16 2 45 15,0 0-45-15,19 12 45 0,9 9-45 0,-28-21 38 16,0 0-38-16,23 28 38 0,-5 1-38 0,-18-29 57 16,0 0-57-16,2 35 57 0,-11 3-57 0,9-38 40 15,0 0-40-15,-16 40 41 0,-9-8-41 0,25-32 28 0,0 0-28 16,-19 33 28-16,10-2-28 0,4 1-1158 0</inkml:trace>
  <inkml:trace contextRef="#ctx0" brushRef="#br0" timeOffset="93">18521 8431 875 0,'0'0'0'0,"0"0"0"0,10 19 0 15,-10-19 30-15,0 0-30 0,7 26 30 0,1 18-30 0,-8-44 42 16,0 0-42-16,7 60 43 0,1 25-43 0,-8-85 95 16,0 0-95-16,9 81 96 0,2-5-96 0,-11-76 70 0,0 0-70 15,9 63 71-15,-6-4-71 0,-3-59 38 16,0 0-38-16,2 62 38 0,3 14-38 0,-5-76 25 16,0 0-25-16,4 64 26 0,5-28-26 0,-1 1-1050 0</inkml:trace>
  <inkml:trace contextRef="#ctx0" brushRef="#br0" timeOffset="94">18443 8957 1076 0,'0'0'0'0,"0"0"0"15,21-1 0-15,-21 1 0 0,0 0 0 0,20-11 1 16,10-6-1-16,-30 17 0 0,0 0 0 0,33-16 0 16,11 4 0-16,-44 12 0 0,0 0 0 0,53-5 0 15,11 9 0-15,-64-4 6 0,0 0-6 0,63 12 7 16,-8 8-7-16,-55-20 27 0,0 0-27 0,37 21 28 15,-16 0-28-15,-21-21 36 0,0 0-36 0,9 16 36 16,-7-8-36-16,-2-8 7 0,0 0-7 0,0 0 8 16,-6 9-8-16,1 1-864 0</inkml:trace>
  <inkml:trace contextRef="#ctx0" brushRef="#br0" timeOffset="95">18768 8649 931 0,'0'0'0'0,"0"0"0"0,3-15 0 0,-3 15 0 15,0 0 0-15,2-9 1 0,-2 9-1 0,0 0-1 16,0 0 1-16,7 4-1 0,11 16 1 0,-1-1-638 16</inkml:trace>
  <inkml:trace contextRef="#ctx0" brushRef="#br0" timeOffset="96">19260 8738 1244 0,'0'0'0'16,"-12"12"0"-16,-17 12 0 0,29-24 0 0,0 0 0 0,-28 36 0 15,2 1 0-15,26-37 13 0,0 0-13 0,-14 38 14 16,8 5-14-16,6-43 59 0,0 0-59 0,11 52 59 16,15 5-59-16,-26-57 61 0,0 0-61 0,32 54 61 15,10-11-61-15,-42-43 55 0,0 0-55 0,43 28 55 16,-6-15-55-16,-37-13 33 0,0 0-33 0,32 2 34 15,-1-9-34-15,-31 7 15 0,0 0-15 0,27-21 16 16,-4-18-16-16,-23 39 8 0,0 0-8 0,16-44 9 0,-1 8-9 16,-15 36 4-16,0 0-4 0,9-29 5 0,-7 1-5 15,-2 28 6-15,0 0-6 0,-2-17 7 0,-5 5-7 16,7 12 7-16,0 0-7 0,-10-4 7 0,-6 8-7 16,16-4 7-16,0 0-7 0,-16 15 7 0,-7 11-7 15,23-26 6-15,0 0-6 0,-18 35 7 0,4 10-7 16,14-45 4-16,0 0-4 0,-7 39 4 0,7-18-4 15,0-21 0-15,0 0 0 0,5 12 1 0,4-10-1 0,-9-2-1 16,0 0 1-16,16-12 0 0,11-21 0 0,-27 33-5 16,0 0 5-16,24-38-4 0,-1 3 4 0,-23 35-11 15,0 0 11-15,16-29-11 0,-9 5 11 0,-7 24-13 16,0 0 13-16,4-16-12 0,-1 9 12 0,-3 7-6 16,0 0 6-16,0 0-6 0,-3 11 6 0,3-11-3 0,0 0 3 15,0 20-3-15,8 17 3 0,-8-37-1 0,0 0 1 16,16 40 0-16,5 5 0 0,-21-45 0 0,0 0 0 15,27 39 0-15,1-23 0 0,-28-16 0 0,0 0 0 16,30-7 1-16,5-26-1 0,-35 33 2 0,0 0-2 16,29-45 2-16,-8-5-2 0,-21 50 4 0,0 0-4 0,19-54 4 15,-1 1-4-15,-18 53 11 0,0 0-11 0,12-68 12 16,-5-25-12-16,-7 93 25 0,0 0-25 0,2-95 26 16,-6 8-26-16,4 87 42 0,0 0-42 0,-8-76 43 15,-5 10-43-15,13 66 48 0,0 0-48 0,-14-48 48 16,4 20-48-16,10 28 49 0,0 0-49 0,-13-9 49 15,-1 23-49-15,14-14 45 0,0 0-45 0,-17 31 46 16,8 9-46-16,9-40 37 0,0 0-37 0,-4 61 37 16,9 25-37-16,-5-86 34 0,0 0-34 0,13 95 35 15,3 4-35-15,-16-99 30 0,0 0-30 0,14 100 30 0,0 1-30 16,-14-101 22-16,0 0-22 0,9 97 23 0,-4-16-23 16,0-1-1768-16</inkml:trace>
  <inkml:trace contextRef="#ctx0" brushRef="#br0" timeOffset="97">20578 8689 639 0,'0'0'0'0,"0"0"0"0,10-9 0 15,-10 9 34-15,0 0-34 0,9-3 35 0,-9 3-35 16,0 0 13-16,0 0-13 0,0 0 13 0,0 0-13 16,0 0 1-16,0 0-1 0,0 0 2 0,0 0-2 15,0 0-493-15</inkml:trace>
  <inkml:trace contextRef="#ctx0" brushRef="#br0" timeOffset="98">20500 8634 1121 0,'0'0'0'0,"0"0"0"0,0 15 0 16,0-15-18-16,0 0 18 0,2 25-18 0,1 16 18 15,-3-41-13-15,0 0 13 0,13 50-13 0,8 4 13 16,-21-54 1-16,0 0-1 0,21 57 2 0,-3 2-2 16,-18-59 31-16,0 0-31 0,10 73 32 0,-6 13-32 15,-4-86 70-15,0 0-70 0,-2 81 71 0,-3-17-71 0,5-64 46 16,0 0-46-16,-7 45 47 0,3-19-47 0,4-26 27 16,0 0-27-16,0 18 27 0,4-11-27 0,-4 1-1000 0</inkml:trace>
  <inkml:trace contextRef="#ctx0" brushRef="#br0" timeOffset="99">20533 8729 975 0,'0'0'0'15,"7"-7"0"-15,13-12 0 0,-20 19 0 0,0 0 0 0,25-29 1 16,5-15-1-16,-30 44 0 0,0 0 0 0,30-36 0 16,-2 13 0-16,-28 23 44 0,0 0-44 0,28-10 44 15,4 10-44-15,-32 0 87 0,0 0-87 0,26 24 87 16,-8 32-87-16,-18-56 121 0,0 0-121 0,9 60 121 15,-16 9-121-15,7-69 90 0,0 0-90 0,-16 65 90 16,-20-17-90-16,36-48 64 0,0 0-64 0,-40 36 64 16,-1 1-64-16,41-37 30 0,0 0-30 0,-31 26 31 15,16-11-31-15,-2 1-1327 0</inkml:trace>
  <inkml:trace contextRef="#ctx0" brushRef="#br0" timeOffset="100">21006 8661 785 0,'0'0'0'0,"-3"9"0"16,-8 12 0-16,11-21 0 0,0 0 0 0,-12 26 0 15,-8 7 0-15,20-33 1 0,0 0-1 0,-17 33 1 16,3 6-1-16,14-39 31 0,0 0-31 0,-8 37 32 15,10-8-32-15,-2-29 56 0,0 0-56 0,13 24 56 16,13 1-56-16,-26-25 73 0,0 0-73 0,35 20 74 16,-1-6-74-16,-34-14 73 0,0 0-73 0,39 5 73 15,3-8-73-15,-42 3 60 0,0 0-60 0,41-9 61 16,-10-11-61-16,-31 20 65 0,0 0-65 0,23-28 66 16,-10-5-66-16,-13 33 60 0,0 0-60 0,3-43 61 0,-12-2-61 15,9 45 51-15,0 0-51 0,-17-42 51 0,-15 6-51 16,32 36 43-16,0 0-43 0,-41-19 43 0,-6 19-43 15,47 0 32-15,0 0-32 0,-44 15 32 0,5 15-32 16,39-30 18-16,0 0-18 0,-28 36 19 0,13 4-19 16,15-40 8-16,0 0-8 0,8 40 8 0,23 0-8 15,1-2-1390-15</inkml:trace>
  <inkml:trace contextRef="#ctx0" brushRef="#br0" timeOffset="101">21336 8770 1356 0,'0'0'0'16,"0"0"0"-16,-7 13 0 0,7-13 23 0,0 0-23 15,-7 15 23-15,0 6-23 0,7-21 28 0,0 0-28 0,-4 21 29 16,4-1-29-16,0-20 62 0,0 0-62 0,4 20 63 16,1-12-63-16,-5-8 45 0,0 0-45 0,11 7 46 15,5-2-46-15,-16-5 39 0,0 0-39 0,24 0 39 16,13-5-39-16,-37 5 34 0,0 0-34 0,34-9 35 15,-8-3-35-15,-26 12 27 0,0 0-27 0,21-15 28 16,-1-1-28-16,-20 16 23 0,0 0-23 0,16-19 23 16,-6 5-23-16,-10 14 20 0,0 0-20 0,6-7 20 15,-6 7-20-15,0 0 21 0,0 0-21 0,8 0 21 16,5 11-21-16,-13-11 15 0,0 0-15 0,16 17 16 16,3-1-16-16,-19-16 13 0,0 0-13 0,19 13 13 0,-1-2-13 15,-18-11 11-15,0 0-11 0,11 3 12 0,-2-1-12 16,-9-2 9-16,0 0-9 0,12-3 9 0,0-8-9 15,-12 11 8-15,0 0-8 0,14-19 9 0,0-17-9 16,-14 36 6-16,0 0-6 0,7-37 7 0,-3 1-7 16,-4 36 8-16,0 0-8 0,2-31 8 0,0 2-8 15,-2 29 7-15,0 0-7 0,1-21 7 0,1 9-7 16,-2 12 7-16,0 0-7 0,0 0 7 0,16 3-7 16,-16-3 5-16,0 0-5 0,16 11 6 0,7 1-6 0,-23-12 5 15,0 0-5-15,31 10 5 0,3 2-5 0,-34-12 3 16,0 0-3-16,39 4 3 0,-14-6-3 0,-25 2 1 15,0 0-1-15,24-12 2 0,3-14-2 0,-27 26 1 0,0 0-1 16,24-24 2-16,-11 8-2 0,-13 16 1 0,0 0-1 16,1-19 1-16,-6-4-1 0,5 23 1 0,0 0-1 15,-10-19 1-15,-6 4-1 0,16 15 1 0,0 0-1 16,-18-2 1-16,-3 11-1 0,21-9 1 0,0 0-1 16,-25 24 2-16,-1 21-2 0,26-45 0 0,0 0 0 0,-16 52 1 15,9 2-1-15,7-54 0 0,0 0 0 0,9 51 1 16,15-11-1-16,-24-40 0 0,0 0 0 0,23 28 1 15,-9-14-1-15,-14-14 0 0,0 0 0 0,13 7 0 16,10-7 0-16,-23 0-2 0,0 0 2 0,28-9-1 16,2-3 1-16,-30 12-8 0,0 0 8 0,30-24-8 15,2-13 8-15,-32 37-16 0,0 0 16 0,31-43-16 16,3-5 16-16,-34 48-15 0,0 0 15 0,35-45-14 16,-1 12 14-16,-34 33-14 0,0 0 14 0,26-19-13 0,-14 10 13 15,-12 9-3-15,0 0 3 0,15 12-3 0,4 25 3 16,-19-37 0-16,0 0 0 0,19 39 0 0,-1 6 0 15,-18-45 2-15,0 0-2 0,16 37 3 0,-6-17-3 16,-10-20 9-16,0 0-9 0,9 13 10 0,5-8-10 16,-14-5 13-16,0 0-13 0,20-2 13 0,5-1-13 15,-1-1-1560-15</inkml:trace>
  <inkml:trace contextRef="#ctx0" brushRef="#br0" timeOffset="102">17657 9862 1087 0,'0'0'0'0,"0"0"0"0,0 0 0 0,0 0 60 0,0 0-60 16,1-19 60-16,19 0-60 0,-20 19 66 0,0 0-66 15,46-22 67-15,26-4-67 0,-72 26 11 0,0 0-11 16,88-29 12-16,18-3-12 0,-106 32 19 0,0 0-19 16,127-33 20-16,23 2-20 0,-150 31 22 0,0 0-22 0,189-33 22 15,29-8-22-15,-218 41 25 0,0 0-25 0,256-42 25 16,28 4-25-16,-284 38 35 0,0 0-35 0,300-33 35 15,23 6-35-15,-323 27 27 0,0 0-27 0,331-21 27 16,-3 0-27-16,-328 21 28 0,0 0-28 0,320-15 29 16,-3-1-29-16,-317 16 37 0,0 0-37 0,288-12 38 15,-34 3-38-15,-254 9 39 0,0 0-39 0,192-3 39 16,-54 3-39-16,-138 0 26 0,0 0-26 0,86 0 26 16,-49 0-26-16,-37 0 16 0,0 0-16 0,14 3 16 15,-21 2-16-15,0 2-1376 0</inkml:trace>
  <inkml:trace contextRef="#ctx0" brushRef="#br0" timeOffset="103">17932 10553 763 0,'0'0'0'0,"0"0"0"0,19 22 0 16,-19-22 20-16,0 0-20 0,18 13 20 0,-4-13-20 0,-14 0 39 15,0 0-39-15,16-11 39 0,3-15-39 0,-19 26 82 16,0 0-82-16,21-36 82 0,-3-16-82 0,-18 52 109 15,0 0-109-15,11-43 109 0,-10 17-109 0,-1 26 85 16,0 0-85-16,-7-16 85 0,-9 1-85 0,16 15 68 0,0 0-68 16,-23-6 68-16,-3 10-68 0,26-4 55 0,0 0-55 15,-25 22 56-15,4 29-56 0,21-51 40 0,0 0-40 16,-14 60 41-16,9 1-41 0,5-61 30 0,0 0-30 16,5 57 31-16,13-12-31 0,-18-45 22 0,0 0-22 15,26 36 22-15,8-6-22 0,-34-30 17 0,0 0-17 16,35 22 18-16,0-6-18 0,-35-16 14 0,0 0-14 0,37 5 14 15,2-14-14-15,-39 9 12 0,0 0-12 0,46-21 12 16,0-10-12-16,-46 31 9 0,0 0-9 0,49-48 10 16,-5-18-10-16,-44 66 10 0,0 0-10 0,39-83 10 15,-14-16-10-15,-25 99 11 0,0 0-11 0,14-98 12 16,-14 1-12-16,0 97 14 0,0 0-14 0,-9-95 15 16,-5 1-15-16,14 94 15 0,0 0-15 0,-14-74 16 15,10 32-16-15,4 42 16 0,0 0-16 0,-7-21 16 16,2 13-16-16,5 8 16 0,0 0-16 0,-5 17 16 0,-1 32-16 15,6-49 16-15,0 0-16 0,-8 65 16 0,8 10-16 16,0-75 16-16,0 0-16 0,3 71 16 0,9-9-16 16,-12-62 16-16,0 0-16 0,20 67 16 0,4 18-16 15,-24-85 14-15,0 0-14 0,30 85 14 0,-1-5-14 16,-29-80 5-16,0 0-5 0,26 67 6 0,-5-17-6 16,-21-50 0-16,0 0 0 0,25 35 0 0,10-14 0 15,-3-4-1646-15</inkml:trace>
  <inkml:trace contextRef="#ctx0" brushRef="#br0" timeOffset="104">18725 10498 1412 0,'0'0'0'0,"0"0"0"0,20 17 0 0,-20-17 14 0,0 0-14 16,17 2 15-16,-4-15-15 0,-13 13 44 0,0 0-44 16,14-24 44-16,0-14-44 0,-14 38 44 0,0 0-44 0,11-41 44 15,-6 13-44-15,-5 28 49 0,0 0-49 0,-2-24 49 16,-3 5-49-16,5 19 50 0,0 0-50 0,-12-9 51 15,-3 9-51-15,15 0 50 0,0 0-50 0,-21 19 51 16,-11 30-51-16,32-49 50 0,0 0-50 0,-28 60 51 16,9 6-51-16,19-66 45 0,0 0-45 0,-9 60 46 15,11-20-46-15,-2-40 40 0,0 0-40 0,16 30 40 16,14-3-40-16,-30-27 33 0,0 0-33 0,30 25 34 16,-7-10-34-16,-23-15 7 0,0 0-7 0,17 12 8 15,-8-3-8-15,2-4-1644 0</inkml:trace>
  <inkml:trace contextRef="#ctx0" brushRef="#br0" timeOffset="105">19106 10269 1099 0,'0'0'0'16,"0"0"0"-16,-19 12 0 0,19-12 25 0,0 0-25 16,-18 12 26-16,-3 6-26 0,21-18 55 0,0 0-55 15,-16 34 56-15,4 16-56 0,12-50 93 0,0 0-93 16,-9 61 94-16,6 1-94 0,3-62 59 0,0 0-59 0,8 61 60 15,10-14-60-15,-18-47 46 0,0 0-46 0,27 36 47 16,6-14-47-16,-33-22 47 0,0 0-47 0,41 16 48 16,8-6-48-16,-49-10 47 0,0 0-47 0,53 2 47 15,2-12-47-15,-55 10 40 0,0 0-40 0,51-23 41 16,-4-11-41-16,-47 34 34 0,0 0-34 0,34-56 34 16,-9-34-34-16,-25 90 27 0,0 0-27 0,19-93 28 15,-7 12-28-15,-12 81 18 0,0 0-18 0,6-84 19 16,-8-2-19-16,2 86 11 0,0 0-11 0,-4-81 12 15,-1 10-12-15,5 71 8 0,0 0-8 0,0-54 8 16,2 26-8-16,-2 28 7 0,0 0-7 0,0 0 8 0,-5 42-8 16,5-42 7-16,0 0-7 0,0 50 7 0,0 9-7 15,0-59 7-15,0 0-7 0,1 60 7 0,-1-4-7 16,0-56 13-16,0 0-13 0,-1 60 14 0,-6 1-14 16,7-61 17-16,0 0-17 0,-6 69 18 0,4 14-18 15,2-83 20-15,0 0-20 0,2 75 20 0,0-29-20 16,-2-46 14-16,0 0-14 0,2 30 14 0,-2-18-14 0,0-12 4 15,0 0-4-15,0 0 4 0,23-10-4 0,-23 10 0 16,0 0 0-16,19-26 0 0,0-23 0 0,-19 49-5 16,0 0 5-16,22-57-4 0,1-7 4 0,-23 64-17 0,0 0 17 15,30-54-17-15,8 18 17 0,-38 36-15 0,0 0 15 16,41-19-14-16,-2 7 14 0,-39 12-12 0,0 0 12 16,35 0-12-16,-7 12 12 0,-28-12-9 0,0 0 9 15,21 28-9-15,-3 17 9 0,-18-45-3 0,0 0 3 16,9 48-2-16,-9-12 2 0,0-36-1 0,0 0 1 15,-9 32 0-15,-5-3 0 0,14-29 0 0,0 0 0 16,-12 24 0-16,6-12 0 0,6-12 0 0,0 0 0 0,0 0 0 16,0 0 0-16,0 0-1 0,0 0 1 0,14-27 0 15,6-24 0-15,-20 51-4 0,0 0 4 0,21-53-3 16,0 6 3-16,-21 47-9 0,0 0 9 0,20-31-9 16,-12 14 9-16,-8 17-12 0,0 0 12 0,6-7-12 15,2 7 12-15,-8 0-13 0,0 0 13 0,15 5-12 16,0 7 12-16,-15-12-7 0,0 0 7 0,15 23-7 15,-5 13 7-15,-10-36-1 0,0 0 1 0,9 36-1 16,-4-10 1-16,-5-26 0 0,0 0 0 0,2 17 0 0,0-8 0 16,-2-9 1-16,0 0-1 0,0 0 1 0,17-7-1 15,-2 0-1516-15</inkml:trace>
  <inkml:trace contextRef="#ctx0" brushRef="#br0" timeOffset="106">20027 10034 1412 0,'0'0'0'0,"0"0"0"0,-7 17 0 16,7-17 18-16,0 0-18 0,-5 16 19 0,3-9-19 0,2-7 2 16,0 0-2-16,9 8 3 0,14 4-3 0,-23-12-2 0,0 0 2 15,32 9-2-15,-1-6 2 0,3 1-1028 0</inkml:trace>
  <inkml:trace contextRef="#ctx0" brushRef="#br0" timeOffset="107">20308 10165 1379 0,'0'0'0'0,"-6"12"0"15,-6 16 0-15,12-28-5 0,0 0 5 0,-16 38-5 16,-5 4 5-16,21-42-27 0,0 0 27 0,-18 48-27 16,1 6 27-16,17-54 13 0,0 0-13 0,-6 55 13 15,19-10-13-15,-13-45 49 0,0 0-49 0,24 33 50 16,17-14-50-16,-41-19 74 0,0 0-74 0,46 7 75 15,3-14-75-15,-49 7 66 0,0 0-66 0,53-15 67 16,7-10-67-16,-60 25 49 0,0 0-49 0,55-33 50 16,-8-10-50-16,-47 43 37 0,0 0-37 0,36-41 38 0,-13 4-38 15,-23 37 34-15,0 0-34 0,8-29 35 0,-8 6-35 16,0 23 27-16,0 0-27 0,-7-15 28 0,-10 10-28 16,17 5 21-16,0 0-21 0,-28 3 21 0,-15 11-21 15,43-14 16-15,0 0-16 0,-40 22 17 0,13 6-17 16,27-28 10-16,0 0-10 0,-16 33 11 0,15 5-11 15,1-38 7-15,0 0-7 0,0 33 8 0,5-17-8 0,-5-16 3 16,0 0-3-16,16-6 4 0,21-21-4 0,-37 27 2 16,0 0-2-16,42-33 3 0,-3 3-3 0,-39 30 1 15,0 0-1-15,32-24 1 0,-9 7-1 0,-23 17 0 16,0 0 0-16,15-12 1 0,-2 6-1 0,-13 6 1 16,0 0-1-16,14 6 2 0,5 11-2 0,-19-17 3 0,0 0-3 15,20 29 3-15,-10 9-3 0,-10-38 4 0,0 0-4 16,13 37 4-16,-3-20-4 0,-10-17 5 0,0 0-5 15,14-7 5-15,11-29-5 0,-25 36 5 0,0 0-5 16,21-45 6-16,-1 2-6 0,-20 43 6 0,0 0-6 0,12-42 6 16,-7-1-6-16,-5 43 9 0,0 0-9 0,2-54 10 15,-2-10-10-15,0 64 14 0,0 0-14 0,-2-79 15 16,-1-10-15-16,3 89 18 0,0 0-18 0,-4-74 18 16,2 31-18-16,2 43 23 0,0 0-23 0,-7-25 23 15,-1 17-23-15,8 8 24 0,0 0-24 0,-13 7 24 16,-3 20-24-16,16-27 27 0,0 0-27 0,-10 54 27 15,6 22-27-15,4-76 29 0,0 0-29 0,0 88 29 16,11-6-29-16,-11-82 25 0,0 0-25 0,12 71 25 16,-1-9-25-16,-11-62 20 0,0 0-20 0,7 64 20 0,-2 5-20 15,-5-69 12-15,0 0-12 0,4 57 13 0,-1-29-13 16,2 0-1891-16</inkml:trace>
  <inkml:trace contextRef="#ctx0" brushRef="#br0" timeOffset="108">21555 10145 1031 0,'0'0'0'0,"7"19"0"0,3 22 0 0,-10-41 125 0,0 0-125 16,18 59 125-16,1 22-125 0,-19-81 74 0,0 0-74 15,18 82 74-15,-6-1-74 0,-12-81 42 0,0 0-42 16,9 67 42-16,-7-18-42 0,-2-49 15 0,0 0-15 15,-2 36 16-15,-3-8-16 0,5-28 5 0,0 0-5 16,-4 21 6-16,4-9-6 0,0 0-1107 0</inkml:trace>
  <inkml:trace contextRef="#ctx0" brushRef="#br0" timeOffset="109">21521 10179 1043 0,'0'0'0'0,"0"0"0"16,0 0 0-16,0 0-1 0,0 0 1 0,0 0-1 15,0 0 1-15,0 0 0 0,0 0 0 0,13-10 1 16,11-8-1-16,-24 18 23 0,0 0-23 0,27-12 24 16,4 12-24-16,-31 0 74 0,0 0-74 0,36 12 74 15,4 13-74-15,-40-25 100 0,0 0-100 0,36 31 100 0,-15 7-100 16,-21-38 70-16,0 0-70 0,7 43 71 0,-16 2-71 16,9-45 46-16,0 0-46 0,-21 45 47 0,-4 7-47 15,0 0-1194-15</inkml:trace>
  <inkml:trace contextRef="#ctx0" brushRef="#br0" timeOffset="110">21885 10096 1367 0,'0'0'0'15,"0"0"0"-15,0 0 0 0,0 0 15 0,0 0-15 16,-2 26 15-16,-2 28-15 0,4-54 64 0,0 0-64 15,7 60 65-15,15-11-65 0,-22-49 58 0,0 0-58 16,29 43 59-16,7 4-59 0,-36-47 38 0,0 0-38 16,32 36 38-16,-11-13-38 0,-21-23 29 0,0 0-29 0,21 3 29 15,9-19-29-15,-30 16 28 0,0 0-28 0,21-26 29 16,-5-3-29-16,-16 29 24 0,0 0-24 0,7-33 25 16,-9 0-25-16,2 33 21 0,0 0-21 0,-10-31 22 15,-10 2-22-15,20 29 17 0,0 0-17 0,-33-26 18 16,-13 7-18-16,46 19 16 0,0 0-16 0,-50-12 17 15,3 6-17-15,47 6 12 0,0 0-12 0,-35-1 13 16,17-3-13-16,18 4 8 0,0 0-8 0,-7 0 8 16,7 0-8-16,0 0 5 0,0 0-5 0,17 4 5 15,33-4-5-15,-50 0 3 0,0 0-3 0,60-6 4 16,0 1-4-16,-60 5 2 0,0 0-2 0,51-7 2 16,-16 0-2-16,-35 7 1 0,0 0-1 0,32-6 1 0,0 7-1 15,-32-1 1-15,0 0-1 0,33 11 1 0,-5 8-1 16,-28-19 0-16,0 0 0 0,23 24 1 0,-5 0-1 15,-18-24 1-15,0 0-1 0,14 24 2 0,-3 2-2 16,-11-26 5-16,0 0-5 0,7 23 5 0,0-8-5 16,-7-15 9-16,0 0-9 0,12 13 10 0,1-5-10 0,-13-8 14 15,0 0-14-15,21 0 14 0,12-10-14 0,-33 10 17 16,0 0-17-16,32-14 18 0,-9 2-18 16,-23 12 20-16,0 0-20 0,14-12 20 0,0-7-20 0,-14 19 17 15,0 0-17-15,11-18 18 0,-8 8-18 0,-3 10 13 16,0 0-13-16,2-7 13 0,-2 7-13 0,0 0 11 0,0 0-11 15,5-7 12-15,-5 7-12 0,0 0 8 0,0 0-8 16,0 0 9-16,0 0-9 0,0 0 7 0,0 0-7 16,11 5 7-16,-4-1-7 0,-7-4 5 0,0 0-5 15,9 3 6-15,1-1-6 0,-10-2 4 0,0 0-4 0,13-2 5 16,3-5-5-16,-16 7 3 0,0 0-3 0,17-12 4 16,1-9-4-16,-18 21 4 0,0 0-4 0,10-27 4 15,-4-8-4-15,-6 35 4 0,0 0-4 0,1-31 5 16,-2 7-5-16,1 24 4 0,0 0-4 0,0-16 4 15,0 9-4-15,0 7 2 0,0 0-2 0,0 0 2 16,0 0-2-16,0 0 1 0,0 0-1 0,12 16 1 16,2 3-1-16,-14-19 0 0,0 0 0 0,18 19 1 15,-2-5-1-15,-16-14 0 0,0 0 0 0,24 8 0 16,15-4 0-16,-39-4 0 0,0 0 0 0,37-2 0 0,-7-8 0 16,-30 10-1-16,0 0 1 0,23-19 0 0,-5-2 0 15,-18 21-1-15,0 0 1 0,14-21-1 0,-9 4 1 16,-5 17-1-16,0 0 1 0,0-21 0 0,-5-7 0 15,5 28-1-15,0 0 1 0,-14-15 0 0,-2 27 0 16,16-12-1-16,0 0 1 0,-16 24 0 0,2 9 0 16,14-33 0-16,0 0 0 0,-9 35 0 0,6-2 0 15,3-33 0-15,0 0 0 0,0 26 0 0,7-7 0 0,-7-19 0 16,0 0 0-16,8 13 0 0,5-2 0 0,-13-11 0 16,0 0 0-16,14 5 1 0,2-3-1 15,-16-2 0-15,0 0 0 0,23-2 0 0,14-7 0 0,-37 9 0 16,0 0 0-16,39-19 1 0,-8-12-1 0,-31 31 1 0,0 0-1 15,29-36 1-15,-7-6-1 0,-22 42 2 0,0 0-2 16,22-43 2-16,-5 0-2 0,-17 43 3 16,0 0-3-16,13-37 3 0,-6 22-3 0,-7 15 4 0,0 0-4 15,8 10 4-15,15 28-4 0,-23-38 5 0,0 0-5 0,22 49 5 16,2 3-5-16,-24-52 9 0,0 0-9 16,23 43 10-16,-5-19-10 0,-18-24 8 0,0 0-8 0,16 14 9 15,-2-5-9-15,-14-9 6 0,0 0-6 0,23-4 6 16,12-10-6-16,-35 14 1 0,0 0-1 0,41-29 2 15,1-13-2-15,-5 1-1776 0</inkml:trace>
  <inkml:trace contextRef="#ctx0" brushRef="#br0" timeOffset="111">23996 8874 1065 0,'0'0'0'0,"0"0"0"15,0 0 0-15,0 0 44 0,0 0-44 0,0 0 44 0,0 0-44 16,0 0 89-16,0 0-89 0,21 23 90 0,2 3-90 16,-23-26 82-16,0 0-82 0,37 45 83 0,5 12-83 15,-42-57 53-15,0 0-53 0,50 64 54 0,-3-4-54 16,-47-60 28-16,0 0-28 0,50 52 28 0,-4-10-28 15,-46-42 11-15,0 0-11 0,35 28 11 0,-16-16-11 16,1-4-1202-16</inkml:trace>
  <inkml:trace contextRef="#ctx0" brushRef="#br0" timeOffset="112">24299 8874 1334 0,'0'0'0'0,"0"0"0"0,7 21 0 0,-7-21 19 0,0 0-19 15,-3 21 20-15,-17 10-20 0,20-31 55 0,0 0-55 16,-28 47 56-16,-9 17-56 0,37-64 61 0,0 0-61 16,-37 64 62-16,-5-7-62 0,42-57 36 0,0 0-36 0,-34 48 36 15,17-11-36-15,17-37 27 0,0 0-27 16,-9 24 27-16,7-12-27 0,2 0-1240 0</inkml:trace>
  <inkml:trace contextRef="#ctx0" brushRef="#br0" timeOffset="113">24694 8819 1155 0,'0'0'0'0,"0"0"0"0,13 7 0 0,-13-7 16 16,0 0-16-16,10 12 17 0,1 12-17 0,-11-24 3 15,0 0-3-15,9 42 4 0,-6 13-4 0,-3-55 38 0,0 0-38 16,6 75 39-16,2 13-39 0,-8-88 40 0,0 0-40 15,9 85 40-15,0-13-40 0,-9-72 34 0,0 0-34 16,12 61 35-16,8-13-35 0,-1 1-1006 0</inkml:trace>
  <inkml:trace contextRef="#ctx0" brushRef="#br0" timeOffset="114">25053 8985 1311 0,'0'0'0'0,"0"0"0"15,-23 19 0-15,23-19 28 0,0 0-28 0,-23 28 29 16,0 17-29-16,23-45 74 0,0 0-74 0,-20 48 74 16,10 1-74-16,10-49 74 0,0 0-74 0,-4 41 74 15,8-13-74-15,-4-28 41 0,0 0-41 0,9 21 41 16,8-2-41-16,-17-19 27 0,0 0-27 0,21 12 28 0,18-9-28 16,-39-3 27-16,0 0-27 0,35 0 28 0,-12-3-28 15,-23 3 23-15,0 0-23 0,20-12 24 0,-1-16-24 16,-19 28 21-16,0 0-21 0,11-36 21 0,-18-1-21 15,7 37 17-15,0 0-17 0,-21-36 17 0,-15-7-17 16,36 43 14-16,0 0-14 0,-35-35 15 0,7 11-15 16,28 24 12-16,0 0-12 0,-20-16 13 0,13 6-13 15,7 10 11-15,0 0-11 0,11-5 11 0,29-7-11 0,-40 12 10 16,0 0-10-16,50-12 10 0,1-6-10 0,-51 18 8 16,0 0-8-16,44-14 8 0,-16 4-8 0,-28 10 6 15,0 0-6-15,23-3 7 0,-2 3-7 0,-21 0 5 0,0 0-5 16,25 8 6-16,9 16-6 0,-34-24 5 0,0 0-5 15,28 40 6-15,-11 17-6 0,-17-57 4 0,0 0-4 16,16 61 5-16,2-7-5 0,-18-54 5 0,0 0-5 16,14 46 5-16,-2-22-5 0,-12-24 4 0,0 0-4 15,18 13 4-15,16-5-4 0,-34-8 7 0,0 0-7 0,40-3 7 16,-1-15-7-16,-39 18 9 0,0 0-9 16,37-27 9-16,-5-16-9 0,-32 43 9 0,0 0-9 0,17-47 10 15,-10-9-10-15,-7 56 16 0,0 0-16 0,-3-53 17 16,-11 10-17-16,14 43 21 0,0 0-21 0,-25-37 22 15,-7 16-22-15,32 21 23 0,0 0-23 0,-38-3 24 16,-5 10-24-16,43-7 10 0,0 0-10 0,-40 26 10 16,8 17-10-16,32-43 5 0,0 0-5 0,-21 42 5 15,12-3-5-15,0-2-1708 0</inkml:trace>
  <inkml:trace contextRef="#ctx0" brushRef="#br0" timeOffset="115">26213 8592 1334 0,'0'0'0'0,"0"0"0"0,-5 18 0 16,5-18 51-16,0 0-51 0,-4 20 52 0,1 11-52 15,3-31 102-15,0 0-102 0,-4 25 102 0,1-5-102 16,3-20 71-16,0 0-71 0,0 13 72 0,0-13-72 16,0 0 37-16,0 0-37 0,5 6 38 0,2-6-38 15,-7 0 22-15,0 0-22 0,12-3 23 0,10-13-23 16,-22 16 16-16,0 0-16 0,23-24 17 0,-11-9-17 16,-12 33 15-16,0 0-15 0,5-33 16 0,-10 14-16 0,5 19 13 15,0 0-13-15,-12-8 14 0,-4 3-14 0,16 5 12 16,0 0-12-16,-16 5 12 0,2 3-12 0,14-8 9 15,0 0-9-15,-7 19 9 0,10 2-9 0,-3-21 6 0,0 0-6 16,20 21 6-16,20-9-6 0,1 4-1477 0</inkml:trace>
  <inkml:trace contextRef="#ctx0" brushRef="#br0" timeOffset="116">26545 8855 1468 0,'0'0'0'0,"-4"12"0"16,-8 21 0-16,12-33 37 0,0 0-37 0,-23 56 37 16,-11 25-37-16,34-81 59 0,0 0-59 0,-44 85 60 15,-9 3-60-15,53-88 42 0,0 0-42 0,-51 81 43 16,12-8-43-16,39-73 13 0,0 0-13 0,-21 68 13 16,28 1-13-16,0-3-1269 0</inkml:trace>
  <inkml:trace contextRef="#ctx0" brushRef="#br0" timeOffset="117">26601 9477 1547 0,'0'0'0'0,"0"0"0"0,9 0 0 0,-9 0 4 15,0 0-4-15,0 0 4 0,9 0-4 0,-9 0 29 16,0 0-29-16,5-9 29 0,9-7-29 0,-14 16 89 15,0 0-89-15,14-24 89 0,-5-4-89 0,-9 28 66 0,0 0-66 16,2-27 67-16,-7 6-67 0,5 21 48 0,0 0-48 16,-7-16 49-16,7 16-49 0,0 0 40 0,0 0-40 15,-9 7 40-15,3 18-40 0,1-5-1516 0</inkml:trace>
  <inkml:trace contextRef="#ctx0" brushRef="#br0" timeOffset="118">4918 12081 740 0,'0'0'0'0,"0"0"0"0,0 0 0 15,0 0 37-15,0 0-37 0,0 0 37 0,24 9-37 16,-24-9 118-16,0 0-118 0,16 24 119 0,0 28-119 16,-16-52 93-16,0 0-93 0,21 66 93 0,6 11-93 15,-27-77 66-15,0 0-66 0,19 87 67 0,-5 10-67 0,-14-97 42 16,0 0-42-16,9 102 43 0,-2 2-43 0,-7-104 28 15,0 0-28-15,9 98 29 0,-7-18-29 0,-2-80 13 16,0 0-13-16,0 69 13 0,0-13-13 0,0-56 6 16,0 0-6-16,0 38 6 0,0-23-6 0,0-15 2 0,0 0-2 15,3-10 2-15,8-30-2 0,-11 40 1 0,0 0-1 16,16-53 2-16,0-8-2 0,-16 61 3 0,0 0-3 16,16-76 3-16,-2-26-3 0,-14 102 13 0,0 0-13 15,14-102 14-15,0 17-14 0,-14 85 28 0,0 0-28 0,23-76 29 16,9 8-29-16,-32 68 39 0,0 0-39 0,35-53 40 15,2 6-40-15,-37 47 42 0,0 0-42 0,39-30 42 16,-2 18-42-16,-37 12 38 0,0 0-38 0,35 9 39 16,-2 24-39-16,-33-33 30 0,0 0-30 0,30 47 30 15,-3 10-30-15,-27-57 22 0,0 0-22 0,19 77 23 16,-6 33-23-16,-13-110 18 0,0 0-18 0,0 110 18 16,-4-8-18-16,4-102 12 0,0 0-12 0,0 102 13 15,4 8-13-15,-4-110 5 0,0 0-5 0,5 93 6 16,0-27-6-16,2-1-1488 0</inkml:trace>
  <inkml:trace contextRef="#ctx0" brushRef="#br0" timeOffset="119">5927 13291 796 0,'0'0'0'0,"0"0"0"15,0-12 0-15,0 12 24 0,0 0-24 0,3-9 24 16,1-1-24-16,-4 10 19 0,0 0-19 0,9-9 20 15,1-7-20-15,-10 16 71 0,0 0-71 0,9-20 71 0,5-3-71 16,-14 23 93-16,0 0-93 0,12-24 94 0,-3-2-94 16,-9 26 90-16,0 0-90 0,6-30 90 0,-10-4-90 15,4 34 74-15,0 0-74 0,-5-28 75 0,-4 13-75 16,9 15 61-16,0 0-61 0,-14-7 62 0,0 5-62 16,14 2 66-16,0 0-66 0,-18 9 66 0,-14 15-66 15,32-24 52-15,0 0-52 0,-30 34 53 0,14 15-53 16,16-49 40-16,0 0-40 0,-7 48 41 0,20-3-41 0,-13-45 31 15,0 0-31-15,23 40 31 0,5-5-31 0,-28-35 22 16,0 0-22-16,35 33 23 0,6-9-23 16,-41-24 15-16,0 0-15 0,46 17 16 0,12-10-16 0,-58-7 9 0,0 0-9 15,63 0 10-15,1-12-10 0,3 0-1545 0</inkml:trace>
  <inkml:trace contextRef="#ctx0" brushRef="#br0" timeOffset="120">6435 13161 1099 0,'0'0'0'0,"0"0"0"0,0 0 0 0,0 0 0 15,0 0 0-15,0 5 1 0,0-5-1 0,0 0 4 16,0 0-4-16,5 19 4 0,9 5-4 0,-14-24 49 16,0 0-49-16,18 37 49 0,5 11-49 0,-23-48 91 15,0 0-91-15,19 54 92 0,-3 15-92 0,-16-69 98 0,0 0-98 16,9 71 99-16,-9-5-99 0,0-66 62 0,0 0-62 16,0 57 62-16,5-23-62 0,-1 3-1223 0</inkml:trace>
  <inkml:trace contextRef="#ctx0" brushRef="#br0" timeOffset="121">6440 13284 1435 0,'0'0'0'0,"-4"-11"0"16,-4-20 0-16,8 31 41 0,0 0-41 0,-9-33 41 16,7 4-41-16,2 29 51 0,0 0-51 0,5-31 51 15,9-11-51-15,-14 42 83 0,0 0-83 0,36-41 83 16,22 8-83-16,-58 33 67 0,0 0-67 0,69-24 68 15,7 13-68-15,-76 11 59 0,0 0-59 0,65 5 60 16,-21 16-60-16,-44-21 52 0,0 0-52 0,26 37 53 16,-20 14-53-16,-6-51 28 0,0 0-28 0,-20 54 29 0,-19-9-29 15,39-45 17-15,0 0-17 0,-54 35 17 16,-19-11-17-16,73-24 8 0,0 0-8 0,-60 14 8 0,29-4-8 16,-1-3-1629-16</inkml:trace>
  <inkml:trace contextRef="#ctx0" brushRef="#br0" timeOffset="122">7636 12772 1255 0,'0'0'0'0,"0"0"0"0,7 24 0 16,-7-24 81-16,0 0-81 0,3 17 82 0,1-10-82 15,-4-7 140-15,0 0-140 0,0 0 141 0,11 3-141 16,-11-3 93-16,0 0-93 0,15-1 94 0,8-3-94 0,-23 4 43 16,0 0-43-16,29-3 44 0,-1 5-44 0,-28-2 25 15,0 0-25-15,33 1 26 0,4 1-26 0,-37-2 18 16,0 0-18-16,41 3 19 0,5 1-19 0,0-1-1486 0</inkml:trace>
  <inkml:trace contextRef="#ctx0" brushRef="#br0" timeOffset="123">7636 13014 1278 0,'0'0'0'0,"0"0"0"16,19 17 0-16,-19-17 26 16,0 0-26-16,18 19 27 0,8 2-27 0,-26-21 55 0,0 0-55 0,32 9 55 15,5-22-55-15,-37 13 8 0,0 0-8 0,50-17 8 16,17-2-8-16,1 0-1033 0</inkml:trace>
  <inkml:trace contextRef="#ctx0" brushRef="#br0" timeOffset="124">9031 11906 1031 0,'0'0'0'0,"0"0"0"0,0 0 0 15,0 0 52-15,0 0-52 0,5 19 53 0,-5-8-53 16,0-11 110-16,0 0-110 0,4 29 110 0,3 32-110 15,-7-61 93-15,0 0-93 0,9 84 94 0,3 38-94 16,-12-122 51-16,0 0-51 0,11 128 51 0,-8-2-51 16,-3-126 26-16,0 0-26 0,4 109 27 0,1-16-27 15,-5-93 15-15,0 0-15 0,9 80 16 0,3-18-16 16,2 2-1237-16</inkml:trace>
  <inkml:trace contextRef="#ctx0" brushRef="#br0" timeOffset="125">8959 12053 1311 0,'0'0'0'0,"0"0"0"15,5-15 0-15,-5 15 21 0,0 0-21 0,11-19 21 16,10-9-21-16,-21 28 46 0,0 0-46 0,26-29 46 15,15-3-46-15,-41 32 79 0,0 0-79 0,49-24 79 16,15 10-79-16,-64 14 60 0,0 0-60 0,77-5 61 16,10 23-61-16,-87-18 50 0,0 0-50 0,77 29 50 15,-18 14-50-15,-59-43 50 0,0 0-50 0,31 64 50 16,-24 24-50-16,-7-88 33 0,0 0-33 0,-26 90 33 16,-29-12-33-16,55-78 24 0,0 0-24 0,-72 59 24 0,-13-14-24 15,85-45 14-15,0 0-14 0,-67 28 14 0,34-11-14 16,1 0-1490-16</inkml:trace>
  <inkml:trace contextRef="#ctx0" brushRef="#br0" timeOffset="126">9627 12751 998 0,'0'0'0'0,"7"8"0"16,9 11 0-16,-16-19 23 0,0 0-23 0,25 19 24 16,17-10-24-16,-42-9 49 0,0 0-49 0,46-2 50 15,0-10-50-15,-46 12 27 0,0 0-27 0,44-20 27 16,-7-10-27-16,-37 30 39 0,0 0-39 0,27-36 40 16,-17-7-40-16,-10 43 87 0,0 0-87 0,4-42 88 0,-13 9-88 15,9 33 80-15,0 0-80 0,-23-24 80 0,-23 1-80 16,46 23 67-16,0 0-67 0,-53-10 67 0,-10 13-67 15,63-3 55-15,0 0-55 0,-55 26 55 0,9 23-55 16,46-49 40-16,0 0-40 0,-30 62 41 0,16 6-41 16,14-68 27-16,0 0-27 0,4 62 28 0,18-14-28 15,-22-48 20-15,0 0-20 0,41 38 21 0,19-12-21 16,-60-26 9-16,0 0-9 0,71 18 10 0,1-10-10 16,-72-8 1-16,0 0-1 0,72 7 1 0,-3 2-1 0,3 0-1481 15</inkml:trace>
  <inkml:trace contextRef="#ctx0" brushRef="#br0" timeOffset="127">8677 13263 1278 0,'0'0'0'0,"3"9"0"0,9 15 0 16,-12-24 13-16,0 0-13 0,20 22 14 0,12-6-14 16,-32-16 55-16,0 0-55 0,53 12 56 0,19-2-56 15,-72-10 53-15,0 0-53 0,83 6 54 0,10-6-54 16,-93 0 85-16,0 0-85 0,108-6 86 0,35-4-86 16,-143 10 80-16,0 0-80 0,157-7 81 0,31 5-81 0,-188 2 65 15,0 0-65-15,194-1 65 0,-3-3-65 0,-191 4 51 16,0 0-51-16,157-1 52 0,-51 1-52 0,-106 0 36 15,0 0-36-15,72 0 36 0,-31 0-36 0,-1 0-1560 16</inkml:trace>
  <inkml:trace contextRef="#ctx0" brushRef="#br0" timeOffset="128">9135 13851 1345 0,'0'0'0'0,"0"0"0"0,0 14 0 15,0-14 59-15,0 0-59 0,0 23 60 0,5 17-60 0,-5-40 104 16,0 0-104-16,9 48 104 0,5 13-104 0,-14-61 64 0,0 0-64 16,18 65 64-16,1 8-64 0,-19-73 41 0,0 0-41 15,18 73 41-15,-6-2-41 0,-12-71 26 0,0 0-26 16,18 69 26-16,0-9-26 0,-18-60 13 0,0 0-13 16,19 40 14-16,-8-29-14 0,1-1-1411 0</inkml:trace>
  <inkml:trace contextRef="#ctx0" brushRef="#br0" timeOffset="129">9123 13857 1356 0,'0'0'0'0,"0"0"0"16,-11-2 0-16,11 2 0 0,0 0 0 0,-3-9 0 15,3-5 0-15,0 14-3 0,0 0 3 0,17-17-3 16,12-4 3-16,-29 21 17 0,0 0-17 0,54-15 18 15,26 3-18-15,-80 12 109 0,0 0-109 0,83-4 109 0,-8 11-109 16,-75-7 121-16,0 0-121 0,67 21 122 0,-21 7-122 16,-46-28 95-16,0 0-95 0,28 46 96 0,-15 18-96 15,-13-64 67-15,0 0-67 0,-9 68 68 0,-14-13-68 16,23-55 46-16,0 0-46 0,-35 45 46 0,-16-15-46 16,51-30 29-16,0 0-29 0,-53 15 30 0,2-13-30 15,51-2 11-15,0 0-11 0,-45-14 12 0,5-19-12 0,3 0-1700 16</inkml:trace>
  <inkml:trace contextRef="#ctx0" brushRef="#br0" timeOffset="130">10964 12675 1110 0,'0'0'0'0,"0"0"0"0,0 0 0 0,0 0 37 16,0 0-37-16,14 31 38 0,15 21-38 0,-29-52 89 15,0 0-89-15,40 53 89 0,8-13-89 0,-48-40 74 16,0 0-74-16,49 35 75 0,-3-6-75 0,-46-29 2 0,0 0-2 15,41 30 3-15,-6 1-3 0,-35-31 2 0,0 0-2 16,32 26 3-16,-4-11-3 0,-2 1-1082 0</inkml:trace>
  <inkml:trace contextRef="#ctx0" brushRef="#br0" timeOffset="131">11240 12626 1267 0,'0'0'0'0,"0"9"0"15,-4 12 0-15,4-21 23 0,0 0-23 0,-11 36 24 16,-6 24-24-16,17-60 41 0,0 0-41 0,-32 61 41 16,-9-11-41-16,41-50 55 0,0 0-55 0,-44 50 55 15,7 4-55-15,37-54 36 0,0 0-36 0,-24 52 37 16,17-7-37-16,-1-2-1125 0</inkml:trace>
  <inkml:trace contextRef="#ctx0" brushRef="#br0" timeOffset="132">11815 12370 1099 0,'0'0'0'15,"3"10"0"-15,-3 15 0 0,0-25 60 0,0 0-60 16,5 34 61-16,4 13-61 0,-9-47 89 0,0 0-89 0,9 55 89 16,3 18-89-16,-12-73 97 0,0 0-97 0,14 80 98 15,9-6-98-15,-23-74 57 0,0 0-57 0,32 68 58 16,3-6-58-16,-35-62 44 0,0 0-44 0,37 60 44 15,-8-1-44-15,1-2-1287 0</inkml:trace>
  <inkml:trace contextRef="#ctx0" brushRef="#br0" timeOffset="133">12323 12559 1479 0,'0'0'0'0,"-4"24"0"0,-10 17 0 15,14-41 17-15,0 0-17 0,-12 56 17 0,-1-3-17 16,13-53 33-16,0 0-33 0,-7 47 34 0,9-12-34 16,-2-35 65-16,0 0-65 0,9 24 66 0,5-3-66 15,-14-21 39-15,0 0-39 0,17 17 40 0,12-5-40 0,-29-12 32 16,0 0-32-16,33 4 33 0,4-11-33 0,-37 7 24 16,0 0-24-16,36-12 25 0,-12-7-25 0,-24 19 19 15,0 0-19-15,16-30 19 0,-11-13-19 0,-5 43 19 16,0 0-19-16,-12-55 20 0,-14-11-20 0,26 66 18 15,0 0-18-15,-30-57 18 0,0 24-18 0,30 33 13 16,0 0-13-16,-23-24 14 0,5 13-14 0,18 11 12 0,0 0-12 16,-11-2 12-16,11 2-12 0,0 0 12 0,0 0-12 15,-7-3 13-15,7 3-13 0,0 0 9 0,0 0-9 16,22 0 10-16,27-9-10 0,-49 9 9 0,0 0-9 0,60-12 9 16,2 0-9-16,-62 12 5 0,0 0-5 0,54-5 5 15,-8 7-5-15,-46-2 2 0,0 0-2 0,35 12 2 16,-6 10-2-16,-29-22 1 0,0 0-1 0,21 42 2 15,-3 24-2-15,-18-66 1 0,0 0-1 0,14 70 1 16,0-9-1-16,-14-61 1 0,0 0-1 0,10 50 1 16,3-19-1-16,-13-31 1 0,0 0-1 0,23 23 1 15,14-9-1-15,-37-14 0 0,0 0 0 0,42 7 0 16,0-11 0-16,-42 4-1 0,0 0 1 0,36-14-1 16,-13-8 1-16,-23 22-4 0,0 0 4 0,10-33-3 0,-12-9 3 15,2 42-2-15,0 0 2 0,-21-53-2 0,-16-15 2 16,37 68-1-16,0 0 1 0,-46-60 0 0,6 22 0 15,40 38 0-15,0 0 0 0,-32-30 0 0,14 16 0 16,18 14 0-16,0 0 0 0,-9-1 0 0,1 6 0 16,8-5 0-16,0 0 0 0,0 15 0 0,12 6 0 15,2 0-1545-15</inkml:trace>
  <inkml:trace contextRef="#ctx0" brushRef="#br0" timeOffset="134">13497 12261 1659 0,'0'0'0'0,"6"7"0"0,2 9 0 16,-8-16 52-16,0 0-52 0,9 12 52 0,-9-12-52 15,0 0 87-15,0 0-87 0,9 1 88 0,-7-6-88 16,-2 5 96-16,0 0-96 0,7-10 97 0,-2-1-97 16,-5 11 51-16,0 0-51 0,4-8 51 0,-4 1-51 0,0 7 37 15,0 0-37-15,7-12 38 0,5-21-38 0,-12 33 27 16,0 0-27-16,18-28 27 0,3 9-27 0,-2 2-1712 15</inkml:trace>
  <inkml:trace contextRef="#ctx0" brushRef="#br0" timeOffset="135">13878 12155 1479 0,'0'0'0'0,"0"23"0"16,0 34 0-16,0-57 47 0,0 0-47 0,-1 69 48 16,-7-6-48-16,8-63 68 0,0 0-68 0,-14 64 68 15,-5 3-68-15,19-67 40 0,0 0-40 0,-27 69 40 16,-10 9-40-16,37-78 12 0,0 0-12 0,-31 68 12 16,13-25-12-16,0 0-1301 0</inkml:trace>
  <inkml:trace contextRef="#ctx0" brushRef="#br0" timeOffset="136">14118 12848 1670 0,'0'0'0'0,"0"0"0"16,0-18 0-16,0 18 12 0,0 0-12 0,-2-12 13 0,-1 2-13 0,3 10 0 15,0 0 0-15,5-14 0 0,13-7 0 0,-1 0-1212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19:58.636"/>
    </inkml:context>
    <inkml:brush xml:id="br0">
      <inkml:brushProperty name="width" value="0.05" units="cm"/>
      <inkml:brushProperty name="height" value="0.05" units="cm"/>
      <inkml:brushProperty name="color" value="#E71224"/>
    </inkml:brush>
  </inkml:definitions>
  <inkml:trace contextRef="#ctx0" brushRef="#br0">5 0 24575,'-4'0'0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20:02.429"/>
    </inkml:context>
    <inkml:brush xml:id="br0">
      <inkml:brushProperty name="width" value="0.05" units="cm"/>
      <inkml:brushProperty name="height" value="0.05" units="cm"/>
      <inkml:brushProperty name="color" value="#E71224"/>
    </inkml:brush>
  </inkml:definitions>
  <inkml:trace contextRef="#ctx0" brushRef="#br0">119 0 24575,'0'5'0,"0"9"0,-4 7 0,-2 4 0,-4 2 0,-4-4 0,-5 3 0,2 2 0,4-5 0,-6-6 0,2-5-8191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23:50.536"/>
    </inkml:context>
    <inkml:brush xml:id="br0">
      <inkml:brushProperty name="width" value="0.05" units="cm"/>
      <inkml:brushProperty name="height" value="0.05" units="cm"/>
      <inkml:brushProperty name="color" value="#E71224"/>
    </inkml:brush>
  </inkml:definitions>
  <inkml:trace contextRef="#ctx0" brushRef="#br0">0 160 24575,'13'12'0,"0"2"0,-1 0 0,0 0 0,-1 1 0,-1 1 0,0 0 0,-1 0 0,-1 1 0,0 0 0,-1 1 0,-1 0 0,-1 0 0,-1 0 0,0 0 0,2 27 0,-6-45 0,0 0 0,0 0 0,0 0 0,0 1 0,0-1 0,0 0 0,0 0 0,0 0 0,0 0 0,0 0 0,0 0 0,0 0 0,1 1 0,-1-1 0,0 0 0,0 0 0,0 0 0,0 0 0,0 0 0,0 0 0,0 0 0,0 1 0,0-1 0,0 0 0,0 0 0,0 0 0,-1 0 0,1 0 0,0 0 0,0 0 0,0 1 0,0-1 0,0 0 0,0 0 0,0 0 0,0 0 0,0 0 0,0 0 0,0 0 0,0 0 0,-1 0 0,1 1 0,0-1 0,0 0 0,0 0 0,0 0 0,0 0 0,0 0 0,0 0 0,0 0 0,-1 0 0,1 0 0,0 0 0,0 0 0,0 0 0,0 0 0,0 0 0,0 0 0,-1 0 0,1 0 0,-6-9 0,-6-16 0,6 7 0,1-1 0,0 0 0,1 0 0,1 0 0,0-25 0,2 34 0,1-1 0,1 1 0,0 0 0,0 0 0,1 0 0,0 0 0,1 0 0,0 1 0,0-1 0,1 1 0,10-18 0,-13 25 0,1 0 0,-1 0 0,1 0 0,-1 0 0,1 0 0,0 0 0,0 1 0,0-1 0,0 1 0,0-1 0,0 1 0,0 0 0,0 0 0,1 0 0,-1 0 0,0 0 0,1 0 0,-1 1 0,0-1 0,1 1 0,-1-1 0,1 1 0,-1 0 0,1 0 0,-1 0 0,1 1 0,-1-1 0,1 0 0,-1 1 0,1 0 0,-1-1 0,0 1 0,1 0 0,-1 0 0,0 1 0,3 0 0,0 2 0,0-1 0,0 1 0,0 0 0,0 1 0,0-1 0,-1 1 0,0 0 0,0 0 0,0 0 0,-1 0 0,0 1 0,0-1 0,4 9 0,-4 0 0,1 0 0,-2 0 0,1 0 0,-2 1 0,0-1 0,-1 0 0,0 1 0,-4 20 0,5-48 0,0 0 0,-1-17 0,0-13 0,1 19 0,2 0 0,1 1 0,11-40 0,-13 56 0,1 0 0,-1 0 0,1 0 0,1 0 0,-1 0 0,1 1 0,0 0 0,1 0 0,0 0 0,-1 0 0,2 1 0,-1 0 0,1 0 0,0 0 0,0 1 0,7-5 0,-8 7 0,-1 1 0,0-1 0,1 1 0,-1 0 0,1 0 0,-1 1 0,1-1 0,-1 1 0,1 0 0,0 0 0,-1 1 0,1-1 0,-1 1 0,1 0 0,-1 0 0,0 1 0,1-1 0,-1 1 0,0 0 0,0 0 0,0 0 0,0 1 0,0-1 0,4 5 0,1 0 0,0 1 0,0 1 0,-1 0 0,0 0 0,0 1 0,-1 0 0,12 20 0,-9-8-195,-1 0 0,0 0 0,-2 1 0,-1 0 0,0 1 0,2 25 0,-6-30-6631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23:59.532"/>
    </inkml:context>
    <inkml:brush xml:id="br0">
      <inkml:brushProperty name="width" value="0.05" units="cm"/>
      <inkml:brushProperty name="height" value="0.05" units="cm"/>
      <inkml:brushProperty name="color" value="#E71224"/>
    </inkml:brush>
  </inkml:definitions>
  <inkml:trace contextRef="#ctx0" brushRef="#br0">0 222 24575,'1'10'0,"0"1"0,0 0 0,1-1 0,0 0 0,1 1 0,0-1 0,1 0 0,0 0 0,7 11 0,-2-5 0,1 0 0,0-1 0,1-1 0,20 21 0,-27-31 0,0 0 0,1-1 0,-1 1 0,1-1 0,-1 0 0,1 0 0,0 0 0,0-1 0,0 1 0,1-1 0,9 2 0,-10-3 0,1 0 0,-1-1 0,0 0 0,0 0 0,1 0 0,-1-1 0,0 0 0,0 0 0,0 0 0,0-1 0,0 1 0,9-5 0,-4 1 0,0-1 0,0 0 0,-1 0 0,0-1 0,0 0 0,0 0 0,-1-1 0,0 0 0,-1-1 0,0 1 0,0-1 0,-1-1 0,0 0 0,-1 1 0,0-2 0,0 1 0,-1 0 0,0-1 0,-1 0 0,0 0 0,-1 0 0,1-14 0,-3 23 0,1-9 0,0-1 0,-1 1 0,0-1 0,-4-20 0,5 72 0,1-30 0,0 0 0,0 0 0,1 0 0,0 0 0,1 0 0,0-1 0,10 16 0,-12-20 0,1-1 0,0 1 0,1-1 0,-1 0 0,1 0 0,0 0 0,0-1 0,0 1 0,0-1 0,1 0 0,-1 0 0,1 0 0,0-1 0,0 1 0,0-1 0,8 2 0,-8-3 0,-1-1 0,0 0 0,0 0 0,1 0 0,-1 0 0,0-1 0,0 0 0,1 1 0,-1-2 0,0 1 0,0 0 0,0-1 0,0 0 0,-1 0 0,1 0 0,0 0 0,-1-1 0,1 1 0,-1-1 0,4-4 0,4-4 0,-1-1 0,-1 1 0,0-2 0,11-18 0,-10 13 0,-1 0 0,0-1 0,-1 0 0,7-28 0,-13 39 0,0 0 0,-1 0 0,1 0 0,-2 0 0,1 0 0,-1-1 0,0 1 0,-1 0 0,0-1 0,0 1 0,-1 0 0,0 0 0,-5-13 0,5 19 0,2 6 0,3 8 0,0-7 0,0 1 0,1-1 0,-1 0 0,1 0 0,0 0 0,0 0 0,8 6 0,38 26 0,-39-29 0,41 25 0,-36-24 0,0 1 0,0 1 0,-1 0 0,-1 1 0,19 19 0,-31-28 0,0 0 0,0 0 0,0 0 0,0 0 0,0 0 0,-1 1 0,1-1 0,-1 1 0,0-1 0,0 1 0,0-1 0,-1 1 0,1-1 0,-1 8 0,0-5 0,-1-1 0,0 1 0,0-1 0,0 0 0,-1 1 0,0-1 0,0 0 0,0 0 0,-4 5 0,-2 2 0,0 0 0,-1-1 0,0 0 0,-1 0 0,0-1 0,-21 16 0,24-21 17,0 0 0,0-1 1,0 0-1,0 0 0,-1-1 0,-8 3 0,12-5-104,1 0-1,-1 0 1,1 0 0,-1-1-1,1 0 1,-1 0 0,0 0-1,1 0 1,-1 0-1,1-1 1,-1 1 0,1-1-1,-1 0 1,1 0 0,0-1-1,-5-1 1,-2-3-6739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4:24:00.185"/>
    </inkml:context>
    <inkml:brush xml:id="br0">
      <inkml:brushProperty name="width" value="0.05" units="cm"/>
      <inkml:brushProperty name="height" value="0.05" units="cm"/>
      <inkml:brushProperty name="color" value="#E71224"/>
    </inkml:brush>
  </inkml:definitions>
  <inkml:trace contextRef="#ctx0" brushRef="#br0">0 0 24575,'2'1'0,"-1"0"0,0 1 0,0-1 0,1 0 0,-1 1 0,0-1 0,0 0 0,0 1 0,0 0 0,0-1 0,0 3 0,0-2 0,14 28 0,-2 1 0,11 35 0,4 12 0,-18-52 0,2-1 0,1 0 0,1-1 0,22 30 0,-30-45 0,1-1 0,0 0 0,1 0 0,0-1 0,0 0 0,1 0 0,0-1 0,0 0 0,0 0 0,0-1 0,1-1 0,0 1 0,0-2 0,15 4 0,-18-6-195,0 0 0,0 0 0,0-1 0,0 0 0,1 0 0,7-2 0,-1-1-6631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415600" y="3778833"/>
            <a:ext cx="11360800" cy="1056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CE694-A546-4637-AA42-1A064D86958A}"/>
              </a:ext>
            </a:extLst>
          </p:cNvPr>
          <p:cNvSpPr>
            <a:spLocks noGrp="1"/>
          </p:cNvSpPr>
          <p:nvPr>
            <p:ph type="dt" sz="half" idx="10"/>
          </p:nvPr>
        </p:nvSpPr>
        <p:spPr/>
        <p:txBody>
          <a:bodyPr/>
          <a:lstStyle>
            <a:lvl1pPr>
              <a:defRPr/>
            </a:lvl1pPr>
          </a:lstStyle>
          <a:p>
            <a:pPr>
              <a:defRPr/>
            </a:pPr>
            <a:fld id="{C305F0E9-007C-4013-B7AE-16DE3F391F19}" type="datetimeFigureOut">
              <a:rPr lang="en-US"/>
              <a:pPr>
                <a:defRPr/>
              </a:pPr>
              <a:t>3/8/2023</a:t>
            </a:fld>
            <a:endParaRPr lang="en-US"/>
          </a:p>
        </p:txBody>
      </p:sp>
      <p:sp>
        <p:nvSpPr>
          <p:cNvPr id="5" name="Footer Placeholder 4">
            <a:extLst>
              <a:ext uri="{FF2B5EF4-FFF2-40B4-BE49-F238E27FC236}">
                <a16:creationId xmlns:a16="http://schemas.microsoft.com/office/drawing/2014/main" id="{5F79A492-018E-422B-A32A-38015BFE7A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27A1EB-0A97-4381-9A82-8E029C9F5CBF}"/>
              </a:ext>
            </a:extLst>
          </p:cNvPr>
          <p:cNvSpPr>
            <a:spLocks noGrp="1"/>
          </p:cNvSpPr>
          <p:nvPr>
            <p:ph type="sldNum" sz="quarter" idx="12"/>
          </p:nvPr>
        </p:nvSpPr>
        <p:spPr/>
        <p:txBody>
          <a:bodyPr/>
          <a:lstStyle>
            <a:lvl1pPr>
              <a:defRPr/>
            </a:lvl1pPr>
          </a:lstStyle>
          <a:p>
            <a:fld id="{E66A9157-7F1D-4B0D-8F15-A296E773E708}" type="slidenum">
              <a:rPr lang="en-US" altLang="en-US"/>
              <a:pPr/>
              <a:t>‹#›</a:t>
            </a:fld>
            <a:endParaRPr lang="en-US" altLang="en-US"/>
          </a:p>
        </p:txBody>
      </p:sp>
    </p:spTree>
    <p:extLst>
      <p:ext uri="{BB962C8B-B14F-4D97-AF65-F5344CB8AC3E}">
        <p14:creationId xmlns:p14="http://schemas.microsoft.com/office/powerpoint/2010/main" val="141012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415600" y="1852800"/>
            <a:ext cx="3744000" cy="42393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354000" y="3737433"/>
            <a:ext cx="5393600" cy="16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6586000" y="965433"/>
            <a:ext cx="5116000" cy="49269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41" name="Google Shape;41;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7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4" name="Google Shape;44;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415600" y="4202967"/>
            <a:ext cx="11360800" cy="17343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pic>
        <p:nvPicPr>
          <p:cNvPr id="5" name="Picture 4"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2"/>
          <a:stretch>
            <a:fillRect/>
          </a:stretch>
        </p:blipFill>
        <p:spPr>
          <a:xfrm>
            <a:off x="163789" y="6088378"/>
            <a:ext cx="1360211" cy="653944"/>
          </a:xfrm>
          <a:prstGeom prst="rect">
            <a:avLst/>
          </a:prstGeom>
        </p:spPr>
      </p:pic>
      <p:sp>
        <p:nvSpPr>
          <p:cNvPr id="8" name="TextBox 7">
            <a:extLst>
              <a:ext uri="{FF2B5EF4-FFF2-40B4-BE49-F238E27FC236}">
                <a16:creationId xmlns:a16="http://schemas.microsoft.com/office/drawing/2014/main" id="{D7FB37A1-29FF-4425-8393-79A9BBB15B85}"/>
              </a:ext>
            </a:extLst>
          </p:cNvPr>
          <p:cNvSpPr txBox="1"/>
          <p:nvPr userDrawn="1"/>
        </p:nvSpPr>
        <p:spPr>
          <a:xfrm>
            <a:off x="5447105" y="6496102"/>
            <a:ext cx="1099981" cy="246221"/>
          </a:xfrm>
          <a:prstGeom prst="rect">
            <a:avLst/>
          </a:prstGeom>
          <a:noFill/>
        </p:spPr>
        <p:txBody>
          <a:bodyPr wrap="none" rtlCol="0">
            <a:spAutoFit/>
          </a:bodyPr>
          <a:lstStyle/>
          <a:p>
            <a:r>
              <a:rPr lang="en-IN" sz="1000" dirty="0">
                <a:solidFill>
                  <a:schemeClr val="bg1">
                    <a:lumMod val="50000"/>
                  </a:schemeClr>
                </a:solidFill>
              </a:rPr>
              <a:t>Shyamala Mathi</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0.emf"/><Relationship Id="rId1" Type="http://schemas.openxmlformats.org/officeDocument/2006/relationships/slideLayout" Target="../slideLayouts/slideLayout10.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1.emf"/><Relationship Id="rId1" Type="http://schemas.openxmlformats.org/officeDocument/2006/relationships/slideLayout" Target="../slideLayouts/slideLayout10.xml"/><Relationship Id="rId6" Type="http://schemas.openxmlformats.org/officeDocument/2006/relationships/image" Target="NULL"/><Relationship Id="rId5" Type="http://schemas.openxmlformats.org/officeDocument/2006/relationships/customXml" Target="../ink/ink20.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2.emf"/><Relationship Id="rId1" Type="http://schemas.openxmlformats.org/officeDocument/2006/relationships/slideLayout" Target="../slideLayouts/slideLayout10.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0.xml"/><Relationship Id="rId5" Type="http://schemas.openxmlformats.org/officeDocument/2006/relationships/image" Target="NULL"/><Relationship Id="rId4" Type="http://schemas.openxmlformats.org/officeDocument/2006/relationships/customXml" Target="../ink/ink22.xml"/></Relationships>
</file>

<file path=ppt/slides/_rels/slide1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5.emf"/><Relationship Id="rId1" Type="http://schemas.openxmlformats.org/officeDocument/2006/relationships/slideLayout" Target="../slideLayouts/slideLayout10.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6.emf"/><Relationship Id="rId1" Type="http://schemas.openxmlformats.org/officeDocument/2006/relationships/slideLayout" Target="../slideLayouts/slideLayout10.xml"/><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1.emf"/><Relationship Id="rId1" Type="http://schemas.openxmlformats.org/officeDocument/2006/relationships/slideLayout" Target="../slideLayouts/slideLayout10.xm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26.xml"/><Relationship Id="rId1" Type="http://schemas.openxmlformats.org/officeDocument/2006/relationships/slideLayout" Target="../slideLayouts/slideLayout10.xml"/><Relationship Id="rId6" Type="http://schemas.openxmlformats.org/officeDocument/2006/relationships/customXml" Target="../ink/ink28.xml"/><Relationship Id="rId5" Type="http://schemas.openxmlformats.org/officeDocument/2006/relationships/image" Target="NULL"/><Relationship Id="rId4" Type="http://schemas.openxmlformats.org/officeDocument/2006/relationships/customXml" Target="../ink/ink27.xml"/><Relationship Id="rId9"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2.xml"/><Relationship Id="rId1" Type="http://schemas.openxmlformats.org/officeDocument/2006/relationships/slideLayout" Target="../slideLayouts/slideLayout10.xml"/><Relationship Id="rId5" Type="http://schemas.openxmlformats.org/officeDocument/2006/relationships/image" Target="NULL"/><Relationship Id="rId4" Type="http://schemas.openxmlformats.org/officeDocument/2006/relationships/customXml" Target="../ink/ink33.xml"/></Relationships>
</file>

<file path=ppt/slides/_rels/slide22.xml.rels><?xml version="1.0" encoding="UTF-8" standalone="yes"?>
<Relationships xmlns="http://schemas.openxmlformats.org/package/2006/relationships"><Relationship Id="rId8" Type="http://schemas.openxmlformats.org/officeDocument/2006/relationships/customXml" Target="../ink/ink35.xml"/><Relationship Id="rId3" Type="http://schemas.openxmlformats.org/officeDocument/2006/relationships/image" Target="../media/image28.png"/><Relationship Id="rId7" Type="http://schemas.openxmlformats.org/officeDocument/2006/relationships/image" Target="NULL"/><Relationship Id="rId2" Type="http://schemas.openxmlformats.org/officeDocument/2006/relationships/image" Target="../media/image27.emf"/><Relationship Id="rId1" Type="http://schemas.openxmlformats.org/officeDocument/2006/relationships/slideLayout" Target="../slideLayouts/slideLayout10.xml"/><Relationship Id="rId6" Type="http://schemas.openxmlformats.org/officeDocument/2006/relationships/customXml" Target="../ink/ink34.xml"/><Relationship Id="rId11" Type="http://schemas.openxmlformats.org/officeDocument/2006/relationships/image" Target="NULL"/><Relationship Id="rId5" Type="http://schemas.openxmlformats.org/officeDocument/2006/relationships/image" Target="../media/image30.emf"/><Relationship Id="rId10" Type="http://schemas.openxmlformats.org/officeDocument/2006/relationships/customXml" Target="../ink/ink36.xml"/><Relationship Id="rId4" Type="http://schemas.openxmlformats.org/officeDocument/2006/relationships/image" Target="../media/image29.emf"/><Relationship Id="rId9"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7.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customXml" Target="../ink/ink38.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36.emf"/><Relationship Id="rId1" Type="http://schemas.openxmlformats.org/officeDocument/2006/relationships/slideLayout" Target="../slideLayouts/slideLayout10.xml"/><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4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4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4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4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4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9.png"/><Relationship Id="rId18" Type="http://schemas.openxmlformats.org/officeDocument/2006/relationships/customXml" Target="../ink/ink10.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customXml" Target="../ink/ink7.xml"/><Relationship Id="rId17" Type="http://schemas.openxmlformats.org/officeDocument/2006/relationships/image" Target="../media/image11.png"/><Relationship Id="rId2" Type="http://schemas.openxmlformats.org/officeDocument/2006/relationships/customXml" Target="../ink/ink2.xml"/><Relationship Id="rId16" Type="http://schemas.openxmlformats.org/officeDocument/2006/relationships/customXml" Target="../ink/ink9.xml"/><Relationship Id="rId1" Type="http://schemas.openxmlformats.org/officeDocument/2006/relationships/slideLayout" Target="../slideLayouts/slideLayout10.xml"/><Relationship Id="rId6" Type="http://schemas.openxmlformats.org/officeDocument/2006/relationships/customXml" Target="../ink/ink4.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6.xml"/><Relationship Id="rId19" Type="http://schemas.openxmlformats.org/officeDocument/2006/relationships/image" Target="../media/image12.png"/><Relationship Id="rId4" Type="http://schemas.openxmlformats.org/officeDocument/2006/relationships/customXml" Target="../ink/ink3.xml"/><Relationship Id="rId9" Type="http://schemas.openxmlformats.org/officeDocument/2006/relationships/image" Target="../media/image7.png"/><Relationship Id="rId14" Type="http://schemas.openxmlformats.org/officeDocument/2006/relationships/customXml" Target="../ink/ink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4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emf"/><Relationship Id="rId7" Type="http://schemas.openxmlformats.org/officeDocument/2006/relationships/customXml" Target="../ink/ink14.xml"/><Relationship Id="rId2" Type="http://schemas.openxmlformats.org/officeDocument/2006/relationships/image" Target="../media/image3.emf"/><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customXml" Target="../ink/ink1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emf"/><Relationship Id="rId1" Type="http://schemas.openxmlformats.org/officeDocument/2006/relationships/slideLayout" Target="../slideLayouts/slideLayout10.xml"/><Relationship Id="rId5" Type="http://schemas.openxmlformats.org/officeDocument/2006/relationships/image" Target="NULL"/><Relationship Id="rId4" Type="http://schemas.openxmlformats.org/officeDocument/2006/relationships/customXml" Target="../ink/ink15.xml"/></Relationships>
</file>

<file path=ppt/slides/_rels/slide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5.emf"/><Relationship Id="rId7" Type="http://schemas.openxmlformats.org/officeDocument/2006/relationships/customXml" Target="../ink/ink16.xml"/><Relationship Id="rId2" Type="http://schemas.openxmlformats.org/officeDocument/2006/relationships/image" Target="../media/image14.emf"/><Relationship Id="rId1" Type="http://schemas.openxmlformats.org/officeDocument/2006/relationships/slideLayout" Target="../slideLayouts/slideLayout10.xml"/><Relationship Id="rId6" Type="http://schemas.openxmlformats.org/officeDocument/2006/relationships/image" Target="../media/image19.em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5150" y="2152265"/>
            <a:ext cx="11980013" cy="2086401"/>
          </a:xfrm>
          <a:prstGeom prst="rect">
            <a:avLst/>
          </a:prstGeom>
        </p:spPr>
        <p:txBody>
          <a:bodyPr spcFirstLastPara="1" wrap="square" lIns="91425" tIns="91425" rIns="91425" bIns="91425" anchor="b" anchorCtr="0">
            <a:noAutofit/>
          </a:bodyPr>
          <a:lstStyle/>
          <a:p>
            <a:r>
              <a:rPr lang="en-US" sz="3600" dirty="0"/>
              <a:t>Module 3: Optical Communication systems</a:t>
            </a:r>
            <a:br>
              <a:rPr lang="en-US" sz="3600" dirty="0"/>
            </a:br>
            <a:endParaRPr sz="3600" dirty="0"/>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idx="12"/>
          </p:nvPr>
        </p:nvSpPr>
        <p:spPr/>
        <p:txBody>
          <a:bodyPr/>
          <a:lstStyle/>
          <a:p>
            <a:fld id="{00000000-1234-1234-1234-123412341234}" type="slidenum">
              <a:rPr lang="en" smtClean="0"/>
              <a:pPr/>
              <a:t>1</a:t>
            </a:fld>
            <a:endParaRPr lang="en" dirty="0"/>
          </a:p>
        </p:txBody>
      </p:sp>
      <p:sp>
        <p:nvSpPr>
          <p:cNvPr id="10" name="Google Shape;56;p13">
            <a:extLst>
              <a:ext uri="{FF2B5EF4-FFF2-40B4-BE49-F238E27FC236}">
                <a16:creationId xmlns:a16="http://schemas.microsoft.com/office/drawing/2014/main" id="{9A7D2B0B-C263-4B7E-A6D3-A3E2672B0EB5}"/>
              </a:ext>
            </a:extLst>
          </p:cNvPr>
          <p:cNvSpPr txBox="1">
            <a:spLocks noGrp="1"/>
          </p:cNvSpPr>
          <p:nvPr>
            <p:ph type="subTitle" idx="1"/>
          </p:nvPr>
        </p:nvSpPr>
        <p:spPr>
          <a:xfrm>
            <a:off x="718008" y="3866449"/>
            <a:ext cx="10755983" cy="1904515"/>
          </a:xfrm>
          <a:prstGeom prst="rect">
            <a:avLst/>
          </a:prstGeom>
        </p:spPr>
        <p:txBody>
          <a:bodyPr spcFirstLastPara="1" wrap="square" lIns="91425" tIns="91425" rIns="91425" bIns="91425" anchor="ctr" anchorCtr="0">
            <a:noAutofit/>
          </a:bodyPr>
          <a:lstStyle/>
          <a:p>
            <a:r>
              <a:rPr lang="en-IN" dirty="0"/>
              <a:t>EXTC – BE – Optical Communication and Networks (ECC801)</a:t>
            </a:r>
          </a:p>
          <a:p>
            <a:pPr lvl="0"/>
            <a:endParaRPr lang="en-IN" sz="2000" dirty="0"/>
          </a:p>
          <a:p>
            <a:pPr lvl="0"/>
            <a:r>
              <a:rPr lang="en-IN" sz="2000" b="1" dirty="0"/>
              <a:t>Prof. Shyamala Mathi</a:t>
            </a:r>
          </a:p>
          <a:p>
            <a:pPr lvl="0"/>
            <a:r>
              <a:rPr lang="en-IN" sz="1400" dirty="0"/>
              <a:t>Assistant Professor</a:t>
            </a:r>
          </a:p>
          <a:p>
            <a:pPr lvl="0"/>
            <a:r>
              <a:rPr lang="en-IN" sz="1400" dirty="0"/>
              <a:t>Dept. of Electronics and Telecommunication, </a:t>
            </a:r>
          </a:p>
          <a:p>
            <a:pPr lvl="0"/>
            <a:r>
              <a:rPr lang="en-IN" sz="1400" dirty="0"/>
              <a:t>SIES Graduate School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10</a:t>
            </a:fld>
            <a:endParaRPr lang="en" dirty="0"/>
          </a:p>
        </p:txBody>
      </p:sp>
      <p:sp>
        <p:nvSpPr>
          <p:cNvPr id="2" name="TextBox 1">
            <a:extLst>
              <a:ext uri="{FF2B5EF4-FFF2-40B4-BE49-F238E27FC236}">
                <a16:creationId xmlns:a16="http://schemas.microsoft.com/office/drawing/2014/main" id="{0A67CD7A-522C-4B6D-AAE5-47E147B54991}"/>
              </a:ext>
            </a:extLst>
          </p:cNvPr>
          <p:cNvSpPr txBox="1"/>
          <p:nvPr/>
        </p:nvSpPr>
        <p:spPr>
          <a:xfrm>
            <a:off x="499621" y="301658"/>
            <a:ext cx="3761294" cy="461665"/>
          </a:xfrm>
          <a:prstGeom prst="rect">
            <a:avLst/>
          </a:prstGeom>
          <a:noFill/>
        </p:spPr>
        <p:txBody>
          <a:bodyPr wrap="square" rtlCol="0">
            <a:spAutoFit/>
          </a:bodyPr>
          <a:lstStyle/>
          <a:p>
            <a:r>
              <a:rPr lang="en-US" sz="2400" b="1" dirty="0" err="1"/>
              <a:t>pn</a:t>
            </a:r>
            <a:r>
              <a:rPr lang="en-US" sz="2400" b="1" dirty="0"/>
              <a:t> Junction Diode:</a:t>
            </a:r>
            <a:endParaRPr lang="en-IN" sz="2400" b="1" dirty="0"/>
          </a:p>
        </p:txBody>
      </p:sp>
      <p:pic>
        <p:nvPicPr>
          <p:cNvPr id="6" name="Picture 5">
            <a:extLst>
              <a:ext uri="{FF2B5EF4-FFF2-40B4-BE49-F238E27FC236}">
                <a16:creationId xmlns:a16="http://schemas.microsoft.com/office/drawing/2014/main" id="{1D0AC672-8474-46C9-88A5-BA9096956BD7}"/>
              </a:ext>
            </a:extLst>
          </p:cNvPr>
          <p:cNvPicPr>
            <a:picLocks noChangeAspect="1"/>
          </p:cNvPicPr>
          <p:nvPr/>
        </p:nvPicPr>
        <p:blipFill>
          <a:blip r:embed="rId2"/>
          <a:stretch>
            <a:fillRect/>
          </a:stretch>
        </p:blipFill>
        <p:spPr>
          <a:xfrm>
            <a:off x="2380268" y="763323"/>
            <a:ext cx="8163602" cy="577018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4556C5-C819-4C2E-8B06-7808ED301E37}"/>
                  </a:ext>
                </a:extLst>
              </p14:cNvPr>
              <p14:cNvContentPartPr/>
              <p14:nvPr/>
            </p14:nvContentPartPr>
            <p14:xfrm>
              <a:off x="4199400" y="3670200"/>
              <a:ext cx="4696560" cy="1117800"/>
            </p14:xfrm>
          </p:contentPart>
        </mc:Choice>
        <mc:Fallback xmlns="">
          <p:pic>
            <p:nvPicPr>
              <p:cNvPr id="3" name="Ink 2">
                <a:extLst>
                  <a:ext uri="{FF2B5EF4-FFF2-40B4-BE49-F238E27FC236}">
                    <a16:creationId xmlns:a16="http://schemas.microsoft.com/office/drawing/2014/main" id="{B04556C5-C819-4C2E-8B06-7808ED301E37}"/>
                  </a:ext>
                </a:extLst>
              </p:cNvPr>
              <p:cNvPicPr/>
              <p:nvPr/>
            </p:nvPicPr>
            <p:blipFill>
              <a:blip r:embed="rId4"/>
              <a:stretch>
                <a:fillRect/>
              </a:stretch>
            </p:blipFill>
            <p:spPr>
              <a:xfrm>
                <a:off x="4190040" y="3660840"/>
                <a:ext cx="4715280" cy="1136520"/>
              </a:xfrm>
              <a:prstGeom prst="rect">
                <a:avLst/>
              </a:prstGeom>
            </p:spPr>
          </p:pic>
        </mc:Fallback>
      </mc:AlternateContent>
    </p:spTree>
    <p:extLst>
      <p:ext uri="{BB962C8B-B14F-4D97-AF65-F5344CB8AC3E}">
        <p14:creationId xmlns:p14="http://schemas.microsoft.com/office/powerpoint/2010/main" val="122544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11</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BA3354-B7F0-4473-B308-69587A1802DD}"/>
                  </a:ext>
                </a:extLst>
              </p14:cNvPr>
              <p14:cNvContentPartPr/>
              <p14:nvPr/>
            </p14:nvContentPartPr>
            <p14:xfrm>
              <a:off x="678240" y="282960"/>
              <a:ext cx="11292480" cy="5388120"/>
            </p14:xfrm>
          </p:contentPart>
        </mc:Choice>
        <mc:Fallback xmlns="">
          <p:pic>
            <p:nvPicPr>
              <p:cNvPr id="2" name="Ink 1">
                <a:extLst>
                  <a:ext uri="{FF2B5EF4-FFF2-40B4-BE49-F238E27FC236}">
                    <a16:creationId xmlns:a16="http://schemas.microsoft.com/office/drawing/2014/main" id="{29BA3354-B7F0-4473-B308-69587A1802DD}"/>
                  </a:ext>
                </a:extLst>
              </p:cNvPr>
              <p:cNvPicPr/>
              <p:nvPr/>
            </p:nvPicPr>
            <p:blipFill>
              <a:blip r:embed="rId3"/>
              <a:stretch>
                <a:fillRect/>
              </a:stretch>
            </p:blipFill>
            <p:spPr>
              <a:xfrm>
                <a:off x="668880" y="273600"/>
                <a:ext cx="11311200" cy="5406840"/>
              </a:xfrm>
              <a:prstGeom prst="rect">
                <a:avLst/>
              </a:prstGeom>
            </p:spPr>
          </p:pic>
        </mc:Fallback>
      </mc:AlternateContent>
    </p:spTree>
    <p:extLst>
      <p:ext uri="{BB962C8B-B14F-4D97-AF65-F5344CB8AC3E}">
        <p14:creationId xmlns:p14="http://schemas.microsoft.com/office/powerpoint/2010/main" val="137044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12</a:t>
            </a:fld>
            <a:endParaRPr lang="en" dirty="0"/>
          </a:p>
        </p:txBody>
      </p:sp>
      <p:pic>
        <p:nvPicPr>
          <p:cNvPr id="2" name="Picture 1">
            <a:extLst>
              <a:ext uri="{FF2B5EF4-FFF2-40B4-BE49-F238E27FC236}">
                <a16:creationId xmlns:a16="http://schemas.microsoft.com/office/drawing/2014/main" id="{4B2B3FC8-14B9-4E30-A87A-19A04CC1E56B}"/>
              </a:ext>
            </a:extLst>
          </p:cNvPr>
          <p:cNvPicPr>
            <a:picLocks noChangeAspect="1"/>
          </p:cNvPicPr>
          <p:nvPr/>
        </p:nvPicPr>
        <p:blipFill>
          <a:blip r:embed="rId2"/>
          <a:stretch>
            <a:fillRect/>
          </a:stretch>
        </p:blipFill>
        <p:spPr>
          <a:xfrm>
            <a:off x="1130779" y="979719"/>
            <a:ext cx="10702991" cy="523790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6106D83-FF12-4040-8801-CA922DD8FEF7}"/>
                  </a:ext>
                </a:extLst>
              </p14:cNvPr>
              <p14:cNvContentPartPr/>
              <p14:nvPr/>
            </p14:nvContentPartPr>
            <p14:xfrm>
              <a:off x="396720" y="143280"/>
              <a:ext cx="10994400" cy="4358160"/>
            </p14:xfrm>
          </p:contentPart>
        </mc:Choice>
        <mc:Fallback xmlns="">
          <p:pic>
            <p:nvPicPr>
              <p:cNvPr id="3" name="Ink 2">
                <a:extLst>
                  <a:ext uri="{FF2B5EF4-FFF2-40B4-BE49-F238E27FC236}">
                    <a16:creationId xmlns:a16="http://schemas.microsoft.com/office/drawing/2014/main" id="{86106D83-FF12-4040-8801-CA922DD8FEF7}"/>
                  </a:ext>
                </a:extLst>
              </p:cNvPr>
              <p:cNvPicPr/>
              <p:nvPr/>
            </p:nvPicPr>
            <p:blipFill>
              <a:blip r:embed="rId4"/>
              <a:stretch>
                <a:fillRect/>
              </a:stretch>
            </p:blipFill>
            <p:spPr>
              <a:xfrm>
                <a:off x="387360" y="133920"/>
                <a:ext cx="11013120" cy="437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45AF11C-9CF3-4F53-B83C-84EE51734509}"/>
                  </a:ext>
                </a:extLst>
              </p14:cNvPr>
              <p14:cNvContentPartPr/>
              <p14:nvPr/>
            </p14:nvContentPartPr>
            <p14:xfrm>
              <a:off x="5050800" y="2381040"/>
              <a:ext cx="498240" cy="497520"/>
            </p14:xfrm>
          </p:contentPart>
        </mc:Choice>
        <mc:Fallback xmlns="">
          <p:pic>
            <p:nvPicPr>
              <p:cNvPr id="4" name="Ink 3">
                <a:extLst>
                  <a:ext uri="{FF2B5EF4-FFF2-40B4-BE49-F238E27FC236}">
                    <a16:creationId xmlns:a16="http://schemas.microsoft.com/office/drawing/2014/main" id="{D45AF11C-9CF3-4F53-B83C-84EE51734509}"/>
                  </a:ext>
                </a:extLst>
              </p:cNvPr>
              <p:cNvPicPr/>
              <p:nvPr/>
            </p:nvPicPr>
            <p:blipFill>
              <a:blip r:embed="rId6"/>
              <a:stretch>
                <a:fillRect/>
              </a:stretch>
            </p:blipFill>
            <p:spPr>
              <a:xfrm>
                <a:off x="5041440" y="2371680"/>
                <a:ext cx="516960" cy="516240"/>
              </a:xfrm>
              <a:prstGeom prst="rect">
                <a:avLst/>
              </a:prstGeom>
            </p:spPr>
          </p:pic>
        </mc:Fallback>
      </mc:AlternateContent>
    </p:spTree>
    <p:extLst>
      <p:ext uri="{BB962C8B-B14F-4D97-AF65-F5344CB8AC3E}">
        <p14:creationId xmlns:p14="http://schemas.microsoft.com/office/powerpoint/2010/main" val="89796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13</a:t>
            </a:fld>
            <a:endParaRPr lang="en" dirty="0"/>
          </a:p>
        </p:txBody>
      </p:sp>
      <p:pic>
        <p:nvPicPr>
          <p:cNvPr id="2" name="Picture 1">
            <a:extLst>
              <a:ext uri="{FF2B5EF4-FFF2-40B4-BE49-F238E27FC236}">
                <a16:creationId xmlns:a16="http://schemas.microsoft.com/office/drawing/2014/main" id="{2F4BD998-A61B-4EA2-A3E9-E9B3C5C0DD48}"/>
              </a:ext>
            </a:extLst>
          </p:cNvPr>
          <p:cNvPicPr>
            <a:picLocks noChangeAspect="1"/>
          </p:cNvPicPr>
          <p:nvPr/>
        </p:nvPicPr>
        <p:blipFill>
          <a:blip r:embed="rId2"/>
          <a:stretch>
            <a:fillRect/>
          </a:stretch>
        </p:blipFill>
        <p:spPr>
          <a:xfrm>
            <a:off x="2317323" y="1001030"/>
            <a:ext cx="7557353" cy="424887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3AD9F81-80AB-4371-A1BA-01695D3AEEAF}"/>
                  </a:ext>
                </a:extLst>
              </p14:cNvPr>
              <p14:cNvContentPartPr/>
              <p14:nvPr/>
            </p14:nvContentPartPr>
            <p14:xfrm>
              <a:off x="507240" y="1262160"/>
              <a:ext cx="10701360" cy="5272200"/>
            </p14:xfrm>
          </p:contentPart>
        </mc:Choice>
        <mc:Fallback xmlns="">
          <p:pic>
            <p:nvPicPr>
              <p:cNvPr id="3" name="Ink 2">
                <a:extLst>
                  <a:ext uri="{FF2B5EF4-FFF2-40B4-BE49-F238E27FC236}">
                    <a16:creationId xmlns:a16="http://schemas.microsoft.com/office/drawing/2014/main" id="{83AD9F81-80AB-4371-A1BA-01695D3AEEAF}"/>
                  </a:ext>
                </a:extLst>
              </p:cNvPr>
              <p:cNvPicPr/>
              <p:nvPr/>
            </p:nvPicPr>
            <p:blipFill>
              <a:blip r:embed="rId4"/>
              <a:stretch>
                <a:fillRect/>
              </a:stretch>
            </p:blipFill>
            <p:spPr>
              <a:xfrm>
                <a:off x="497880" y="1252800"/>
                <a:ext cx="11325960" cy="5290920"/>
              </a:xfrm>
              <a:prstGeom prst="rect">
                <a:avLst/>
              </a:prstGeom>
            </p:spPr>
          </p:pic>
        </mc:Fallback>
      </mc:AlternateContent>
    </p:spTree>
    <p:extLst>
      <p:ext uri="{BB962C8B-B14F-4D97-AF65-F5344CB8AC3E}">
        <p14:creationId xmlns:p14="http://schemas.microsoft.com/office/powerpoint/2010/main" val="129797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EDFEB-75E3-4061-A608-0F06F88B4DD9}"/>
              </a:ext>
            </a:extLst>
          </p:cNvPr>
          <p:cNvPicPr>
            <a:picLocks noChangeAspect="1"/>
          </p:cNvPicPr>
          <p:nvPr/>
        </p:nvPicPr>
        <p:blipFill>
          <a:blip r:embed="rId2"/>
          <a:stretch>
            <a:fillRect/>
          </a:stretch>
        </p:blipFill>
        <p:spPr>
          <a:xfrm>
            <a:off x="1889616" y="1629346"/>
            <a:ext cx="7791712" cy="4932948"/>
          </a:xfrm>
          <a:prstGeom prst="rect">
            <a:avLst/>
          </a:prstGeom>
        </p:spPr>
      </p:pic>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14</a:t>
            </a:fld>
            <a:endParaRPr lang="en" dirty="0"/>
          </a:p>
        </p:txBody>
      </p:sp>
      <p:pic>
        <p:nvPicPr>
          <p:cNvPr id="2" name="Picture 1">
            <a:extLst>
              <a:ext uri="{FF2B5EF4-FFF2-40B4-BE49-F238E27FC236}">
                <a16:creationId xmlns:a16="http://schemas.microsoft.com/office/drawing/2014/main" id="{ECA0F218-9397-43D2-8CD4-C3B43BFC3703}"/>
              </a:ext>
            </a:extLst>
          </p:cNvPr>
          <p:cNvPicPr>
            <a:picLocks noChangeAspect="1"/>
          </p:cNvPicPr>
          <p:nvPr/>
        </p:nvPicPr>
        <p:blipFill>
          <a:blip r:embed="rId3"/>
          <a:stretch>
            <a:fillRect/>
          </a:stretch>
        </p:blipFill>
        <p:spPr>
          <a:xfrm>
            <a:off x="274333" y="1031296"/>
            <a:ext cx="4763709" cy="747104"/>
          </a:xfrm>
          <a:prstGeom prst="rect">
            <a:avLst/>
          </a:prstGeom>
        </p:spPr>
      </p:pic>
      <p:sp>
        <p:nvSpPr>
          <p:cNvPr id="5" name="TextBox 4">
            <a:extLst>
              <a:ext uri="{FF2B5EF4-FFF2-40B4-BE49-F238E27FC236}">
                <a16:creationId xmlns:a16="http://schemas.microsoft.com/office/drawing/2014/main" id="{588D564A-0572-4E9B-A6D0-E9CA79DFAE0E}"/>
              </a:ext>
            </a:extLst>
          </p:cNvPr>
          <p:cNvSpPr txBox="1"/>
          <p:nvPr/>
        </p:nvSpPr>
        <p:spPr>
          <a:xfrm>
            <a:off x="81895" y="54486"/>
            <a:ext cx="12028210" cy="892552"/>
          </a:xfrm>
          <a:prstGeom prst="rect">
            <a:avLst/>
          </a:prstGeom>
          <a:noFill/>
        </p:spPr>
        <p:txBody>
          <a:bodyPr wrap="square" rtlCol="0">
            <a:spAutoFit/>
          </a:bodyPr>
          <a:lstStyle/>
          <a:p>
            <a:pPr algn="just"/>
            <a:r>
              <a:rPr lang="en-IN" sz="2000" b="1" dirty="0">
                <a:solidFill>
                  <a:srgbClr val="C00000"/>
                </a:solidFill>
              </a:rPr>
              <a:t>Electroluminescence: </a:t>
            </a:r>
            <a:r>
              <a:rPr lang="en-IN" sz="1600" b="1" dirty="0">
                <a:solidFill>
                  <a:srgbClr val="C00000"/>
                </a:solidFill>
              </a:rPr>
              <a:t>L</a:t>
            </a:r>
            <a:r>
              <a:rPr lang="en-US" sz="1600" b="1" i="0" dirty="0">
                <a:solidFill>
                  <a:srgbClr val="C00000"/>
                </a:solidFill>
                <a:effectLst/>
                <a:latin typeface="arial" panose="020B0604020202020204" pitchFamily="34" charset="0"/>
              </a:rPr>
              <a:t>EDs create light by electroluminescence in a semiconductor material. Electroluminescence is the phenomenon of a material emitting light when electric current or an electric field is passed through it - this happens when electrons are sent through the material and fill electron holes.</a:t>
            </a:r>
            <a:endParaRPr lang="en-IN" sz="1600" b="1" dirty="0">
              <a:solidFill>
                <a:srgbClr val="C00000"/>
              </a:solidFill>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E8BB611-EF74-4B50-A814-8B7CED6D5316}"/>
                  </a:ext>
                </a:extLst>
              </p14:cNvPr>
              <p14:cNvContentPartPr/>
              <p14:nvPr/>
            </p14:nvContentPartPr>
            <p14:xfrm>
              <a:off x="3576960" y="3065760"/>
              <a:ext cx="8488440" cy="1530000"/>
            </p14:xfrm>
          </p:contentPart>
        </mc:Choice>
        <mc:Fallback xmlns="">
          <p:pic>
            <p:nvPicPr>
              <p:cNvPr id="6" name="Ink 5">
                <a:extLst>
                  <a:ext uri="{FF2B5EF4-FFF2-40B4-BE49-F238E27FC236}">
                    <a16:creationId xmlns:a16="http://schemas.microsoft.com/office/drawing/2014/main" id="{CE8BB611-EF74-4B50-A814-8B7CED6D5316}"/>
                  </a:ext>
                </a:extLst>
              </p:cNvPr>
              <p:cNvPicPr/>
              <p:nvPr/>
            </p:nvPicPr>
            <p:blipFill>
              <a:blip r:embed="rId5"/>
              <a:stretch>
                <a:fillRect/>
              </a:stretch>
            </p:blipFill>
            <p:spPr>
              <a:xfrm>
                <a:off x="3567600" y="3056400"/>
                <a:ext cx="8507160" cy="1548720"/>
              </a:xfrm>
              <a:prstGeom prst="rect">
                <a:avLst/>
              </a:prstGeom>
            </p:spPr>
          </p:pic>
        </mc:Fallback>
      </mc:AlternateContent>
    </p:spTree>
    <p:extLst>
      <p:ext uri="{BB962C8B-B14F-4D97-AF65-F5344CB8AC3E}">
        <p14:creationId xmlns:p14="http://schemas.microsoft.com/office/powerpoint/2010/main" val="83594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15</a:t>
            </a:fld>
            <a:endParaRPr lang="en" dirty="0"/>
          </a:p>
        </p:txBody>
      </p:sp>
      <p:pic>
        <p:nvPicPr>
          <p:cNvPr id="2" name="Picture 1">
            <a:extLst>
              <a:ext uri="{FF2B5EF4-FFF2-40B4-BE49-F238E27FC236}">
                <a16:creationId xmlns:a16="http://schemas.microsoft.com/office/drawing/2014/main" id="{66145C97-F303-4D69-BCEE-F3C5C2A0CB3F}"/>
              </a:ext>
            </a:extLst>
          </p:cNvPr>
          <p:cNvPicPr>
            <a:picLocks noChangeAspect="1"/>
          </p:cNvPicPr>
          <p:nvPr/>
        </p:nvPicPr>
        <p:blipFill>
          <a:blip r:embed="rId2"/>
          <a:stretch>
            <a:fillRect/>
          </a:stretch>
        </p:blipFill>
        <p:spPr>
          <a:xfrm>
            <a:off x="2769292" y="1282921"/>
            <a:ext cx="3675109" cy="738035"/>
          </a:xfrm>
          <a:prstGeom prst="rect">
            <a:avLst/>
          </a:prstGeom>
        </p:spPr>
      </p:pic>
      <p:sp>
        <p:nvSpPr>
          <p:cNvPr id="3" name="TextBox 2">
            <a:extLst>
              <a:ext uri="{FF2B5EF4-FFF2-40B4-BE49-F238E27FC236}">
                <a16:creationId xmlns:a16="http://schemas.microsoft.com/office/drawing/2014/main" id="{9F98A1C5-9B08-4896-9299-615387E591EC}"/>
              </a:ext>
            </a:extLst>
          </p:cNvPr>
          <p:cNvSpPr txBox="1"/>
          <p:nvPr/>
        </p:nvSpPr>
        <p:spPr>
          <a:xfrm>
            <a:off x="678730" y="575035"/>
            <a:ext cx="10906812" cy="707886"/>
          </a:xfrm>
          <a:prstGeom prst="rect">
            <a:avLst/>
          </a:prstGeom>
          <a:noFill/>
        </p:spPr>
        <p:txBody>
          <a:bodyPr wrap="square" rtlCol="0">
            <a:spAutoFit/>
          </a:bodyPr>
          <a:lstStyle/>
          <a:p>
            <a:r>
              <a:rPr lang="en-US" sz="2000" dirty="0"/>
              <a:t>The radiative minority carrier lifetime is defined as the average time a minority carrier exist in a free state before radiative recombination takes place.</a:t>
            </a:r>
            <a:endParaRPr lang="en-IN" sz="2000" dirty="0"/>
          </a:p>
        </p:txBody>
      </p:sp>
      <p:sp>
        <p:nvSpPr>
          <p:cNvPr id="4" name="TextBox 3">
            <a:extLst>
              <a:ext uri="{FF2B5EF4-FFF2-40B4-BE49-F238E27FC236}">
                <a16:creationId xmlns:a16="http://schemas.microsoft.com/office/drawing/2014/main" id="{C9B40A82-D701-40B1-902C-03DA7147B080}"/>
              </a:ext>
            </a:extLst>
          </p:cNvPr>
          <p:cNvSpPr txBox="1"/>
          <p:nvPr/>
        </p:nvSpPr>
        <p:spPr>
          <a:xfrm>
            <a:off x="678730" y="2648932"/>
            <a:ext cx="8257880" cy="1015663"/>
          </a:xfrm>
          <a:prstGeom prst="rect">
            <a:avLst/>
          </a:prstGeom>
          <a:noFill/>
        </p:spPr>
        <p:txBody>
          <a:bodyPr wrap="square" rtlCol="0">
            <a:spAutoFit/>
          </a:bodyPr>
          <a:lstStyle/>
          <a:p>
            <a:r>
              <a:rPr lang="en-US" sz="2000" dirty="0"/>
              <a:t>Where 	Br = recombination coefficient</a:t>
            </a:r>
          </a:p>
          <a:p>
            <a:r>
              <a:rPr lang="en-US" sz="2000" dirty="0"/>
              <a:t>	N = majority carriers in n-region</a:t>
            </a:r>
          </a:p>
          <a:p>
            <a:r>
              <a:rPr lang="en-US" sz="2000" dirty="0"/>
              <a:t>	P = majority carriers in p-region</a:t>
            </a:r>
            <a:endParaRPr lang="en-IN" sz="20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189F7D5-7C9B-411C-8BE2-2D96770F628C}"/>
                  </a:ext>
                </a:extLst>
              </p14:cNvPr>
              <p14:cNvContentPartPr/>
              <p14:nvPr/>
            </p14:nvContentPartPr>
            <p14:xfrm>
              <a:off x="719280" y="1245960"/>
              <a:ext cx="10518840" cy="4998600"/>
            </p14:xfrm>
          </p:contentPart>
        </mc:Choice>
        <mc:Fallback xmlns="">
          <p:pic>
            <p:nvPicPr>
              <p:cNvPr id="5" name="Ink 4">
                <a:extLst>
                  <a:ext uri="{FF2B5EF4-FFF2-40B4-BE49-F238E27FC236}">
                    <a16:creationId xmlns:a16="http://schemas.microsoft.com/office/drawing/2014/main" id="{8189F7D5-7C9B-411C-8BE2-2D96770F628C}"/>
                  </a:ext>
                </a:extLst>
              </p:cNvPr>
              <p:cNvPicPr/>
              <p:nvPr/>
            </p:nvPicPr>
            <p:blipFill>
              <a:blip r:embed="rId4"/>
              <a:stretch>
                <a:fillRect/>
              </a:stretch>
            </p:blipFill>
            <p:spPr>
              <a:xfrm>
                <a:off x="709920" y="1236600"/>
                <a:ext cx="10537560" cy="5017320"/>
              </a:xfrm>
              <a:prstGeom prst="rect">
                <a:avLst/>
              </a:prstGeom>
            </p:spPr>
          </p:pic>
        </mc:Fallback>
      </mc:AlternateContent>
    </p:spTree>
    <p:extLst>
      <p:ext uri="{BB962C8B-B14F-4D97-AF65-F5344CB8AC3E}">
        <p14:creationId xmlns:p14="http://schemas.microsoft.com/office/powerpoint/2010/main" val="207629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16</a:t>
            </a:fld>
            <a:endParaRPr lang="en" dirty="0"/>
          </a:p>
        </p:txBody>
      </p:sp>
      <p:pic>
        <p:nvPicPr>
          <p:cNvPr id="2" name="Picture 1">
            <a:extLst>
              <a:ext uri="{FF2B5EF4-FFF2-40B4-BE49-F238E27FC236}">
                <a16:creationId xmlns:a16="http://schemas.microsoft.com/office/drawing/2014/main" id="{12D9F6AD-E5F0-468D-8FCD-AFF84238E65C}"/>
              </a:ext>
            </a:extLst>
          </p:cNvPr>
          <p:cNvPicPr>
            <a:picLocks noChangeAspect="1"/>
          </p:cNvPicPr>
          <p:nvPr/>
        </p:nvPicPr>
        <p:blipFill>
          <a:blip r:embed="rId2"/>
          <a:stretch>
            <a:fillRect/>
          </a:stretch>
        </p:blipFill>
        <p:spPr>
          <a:xfrm>
            <a:off x="641818" y="1171966"/>
            <a:ext cx="10264994" cy="419616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D928B68-2379-4934-A796-500E682A7D8B}"/>
                  </a:ext>
                </a:extLst>
              </p14:cNvPr>
              <p14:cNvContentPartPr/>
              <p14:nvPr/>
            </p14:nvContentPartPr>
            <p14:xfrm>
              <a:off x="6089760" y="4229640"/>
              <a:ext cx="6480" cy="14040"/>
            </p14:xfrm>
          </p:contentPart>
        </mc:Choice>
        <mc:Fallback xmlns="">
          <p:pic>
            <p:nvPicPr>
              <p:cNvPr id="3" name="Ink 2">
                <a:extLst>
                  <a:ext uri="{FF2B5EF4-FFF2-40B4-BE49-F238E27FC236}">
                    <a16:creationId xmlns:a16="http://schemas.microsoft.com/office/drawing/2014/main" id="{9D928B68-2379-4934-A796-500E682A7D8B}"/>
                  </a:ext>
                </a:extLst>
              </p:cNvPr>
              <p:cNvPicPr/>
              <p:nvPr/>
            </p:nvPicPr>
            <p:blipFill>
              <a:blip r:embed="rId4"/>
              <a:stretch>
                <a:fillRect/>
              </a:stretch>
            </p:blipFill>
            <p:spPr>
              <a:xfrm>
                <a:off x="660600" y="4079880"/>
                <a:ext cx="8535600" cy="1199520"/>
              </a:xfrm>
              <a:prstGeom prst="rect">
                <a:avLst/>
              </a:prstGeom>
            </p:spPr>
          </p:pic>
        </mc:Fallback>
      </mc:AlternateContent>
    </p:spTree>
    <p:extLst>
      <p:ext uri="{BB962C8B-B14F-4D97-AF65-F5344CB8AC3E}">
        <p14:creationId xmlns:p14="http://schemas.microsoft.com/office/powerpoint/2010/main" val="268978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17</a:t>
            </a:fld>
            <a:endParaRPr lang="en" dirty="0"/>
          </a:p>
        </p:txBody>
      </p:sp>
      <p:pic>
        <p:nvPicPr>
          <p:cNvPr id="2" name="Picture 1">
            <a:extLst>
              <a:ext uri="{FF2B5EF4-FFF2-40B4-BE49-F238E27FC236}">
                <a16:creationId xmlns:a16="http://schemas.microsoft.com/office/drawing/2014/main" id="{4B2B3FC8-14B9-4E30-A87A-19A04CC1E56B}"/>
              </a:ext>
            </a:extLst>
          </p:cNvPr>
          <p:cNvPicPr>
            <a:picLocks noChangeAspect="1"/>
          </p:cNvPicPr>
          <p:nvPr/>
        </p:nvPicPr>
        <p:blipFill>
          <a:blip r:embed="rId2"/>
          <a:stretch>
            <a:fillRect/>
          </a:stretch>
        </p:blipFill>
        <p:spPr>
          <a:xfrm>
            <a:off x="1325220" y="1242069"/>
            <a:ext cx="10702991" cy="5237903"/>
          </a:xfrm>
          <a:prstGeom prst="rect">
            <a:avLst/>
          </a:prstGeom>
        </p:spPr>
      </p:pic>
      <p:sp>
        <p:nvSpPr>
          <p:cNvPr id="4" name="TextBox 3">
            <a:extLst>
              <a:ext uri="{FF2B5EF4-FFF2-40B4-BE49-F238E27FC236}">
                <a16:creationId xmlns:a16="http://schemas.microsoft.com/office/drawing/2014/main" id="{E6D7D428-B92F-49F3-B40D-BBC72C5225DF}"/>
              </a:ext>
            </a:extLst>
          </p:cNvPr>
          <p:cNvSpPr txBox="1"/>
          <p:nvPr/>
        </p:nvSpPr>
        <p:spPr>
          <a:xfrm>
            <a:off x="775355" y="392866"/>
            <a:ext cx="6094428" cy="523220"/>
          </a:xfrm>
          <a:prstGeom prst="rect">
            <a:avLst/>
          </a:prstGeom>
          <a:noFill/>
        </p:spPr>
        <p:txBody>
          <a:bodyPr wrap="square">
            <a:spAutoFit/>
          </a:bodyPr>
          <a:lstStyle/>
          <a:p>
            <a:r>
              <a:rPr lang="en-IN" sz="2800" b="1" i="0" u="none" strike="noStrike" baseline="0" dirty="0">
                <a:latin typeface="OfficinaSans-Bold"/>
              </a:rPr>
              <a:t>LED power and efficiency</a:t>
            </a:r>
            <a:endParaRPr lang="en-IN" sz="28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5281838-AA41-44F8-AC6F-B2CB766C36E0}"/>
                  </a:ext>
                </a:extLst>
              </p14:cNvPr>
              <p14:cNvContentPartPr/>
              <p14:nvPr/>
            </p14:nvContentPartPr>
            <p14:xfrm>
              <a:off x="3404160" y="25560"/>
              <a:ext cx="8697960" cy="4939560"/>
            </p14:xfrm>
          </p:contentPart>
        </mc:Choice>
        <mc:Fallback xmlns="">
          <p:pic>
            <p:nvPicPr>
              <p:cNvPr id="6" name="Ink 5">
                <a:extLst>
                  <a:ext uri="{FF2B5EF4-FFF2-40B4-BE49-F238E27FC236}">
                    <a16:creationId xmlns:a16="http://schemas.microsoft.com/office/drawing/2014/main" id="{A5281838-AA41-44F8-AC6F-B2CB766C36E0}"/>
                  </a:ext>
                </a:extLst>
              </p:cNvPr>
              <p:cNvPicPr/>
              <p:nvPr/>
            </p:nvPicPr>
            <p:blipFill>
              <a:blip r:embed="rId4"/>
              <a:stretch>
                <a:fillRect/>
              </a:stretch>
            </p:blipFill>
            <p:spPr>
              <a:xfrm>
                <a:off x="3394800" y="16200"/>
                <a:ext cx="8716680" cy="4958280"/>
              </a:xfrm>
              <a:prstGeom prst="rect">
                <a:avLst/>
              </a:prstGeom>
            </p:spPr>
          </p:pic>
        </mc:Fallback>
      </mc:AlternateContent>
    </p:spTree>
    <p:extLst>
      <p:ext uri="{BB962C8B-B14F-4D97-AF65-F5344CB8AC3E}">
        <p14:creationId xmlns:p14="http://schemas.microsoft.com/office/powerpoint/2010/main" val="300720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18</a:t>
            </a:fld>
            <a:endParaRPr lang="e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4F9F9C9-348B-480B-8775-64E74A31763C}"/>
                  </a:ext>
                </a:extLst>
              </p14:cNvPr>
              <p14:cNvContentPartPr/>
              <p14:nvPr/>
            </p14:nvContentPartPr>
            <p14:xfrm>
              <a:off x="86400" y="-9360"/>
              <a:ext cx="11983320" cy="6113880"/>
            </p14:xfrm>
          </p:contentPart>
        </mc:Choice>
        <mc:Fallback xmlns="">
          <p:pic>
            <p:nvPicPr>
              <p:cNvPr id="3" name="Ink 2">
                <a:extLst>
                  <a:ext uri="{FF2B5EF4-FFF2-40B4-BE49-F238E27FC236}">
                    <a16:creationId xmlns:a16="http://schemas.microsoft.com/office/drawing/2014/main" id="{04F9F9C9-348B-480B-8775-64E74A31763C}"/>
                  </a:ext>
                </a:extLst>
              </p:cNvPr>
              <p:cNvPicPr/>
              <p:nvPr/>
            </p:nvPicPr>
            <p:blipFill>
              <a:blip r:embed="rId3"/>
              <a:stretch>
                <a:fillRect/>
              </a:stretch>
            </p:blipFill>
            <p:spPr>
              <a:xfrm>
                <a:off x="77040" y="-18720"/>
                <a:ext cx="12002040" cy="61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96A7110-582D-49AF-BFF7-0D20F0250529}"/>
                  </a:ext>
                </a:extLst>
              </p14:cNvPr>
              <p14:cNvContentPartPr/>
              <p14:nvPr/>
            </p14:nvContentPartPr>
            <p14:xfrm>
              <a:off x="-19258" y="1293131"/>
              <a:ext cx="6848640" cy="360"/>
            </p14:xfrm>
          </p:contentPart>
        </mc:Choice>
        <mc:Fallback xmlns="">
          <p:pic>
            <p:nvPicPr>
              <p:cNvPr id="2" name="Ink 1">
                <a:extLst>
                  <a:ext uri="{FF2B5EF4-FFF2-40B4-BE49-F238E27FC236}">
                    <a16:creationId xmlns:a16="http://schemas.microsoft.com/office/drawing/2014/main" id="{B96A7110-582D-49AF-BFF7-0D20F0250529}"/>
                  </a:ext>
                </a:extLst>
              </p:cNvPr>
              <p:cNvPicPr/>
              <p:nvPr/>
            </p:nvPicPr>
            <p:blipFill>
              <a:blip r:embed="rId5"/>
              <a:stretch>
                <a:fillRect/>
              </a:stretch>
            </p:blipFill>
            <p:spPr>
              <a:xfrm>
                <a:off x="-27898" y="1284131"/>
                <a:ext cx="686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03A075A-80D5-4D15-8508-A777B99EB687}"/>
                  </a:ext>
                </a:extLst>
              </p14:cNvPr>
              <p14:cNvContentPartPr/>
              <p14:nvPr/>
            </p14:nvContentPartPr>
            <p14:xfrm>
              <a:off x="6835502" y="-28789"/>
              <a:ext cx="360" cy="1766160"/>
            </p14:xfrm>
          </p:contentPart>
        </mc:Choice>
        <mc:Fallback xmlns="">
          <p:pic>
            <p:nvPicPr>
              <p:cNvPr id="4" name="Ink 3">
                <a:extLst>
                  <a:ext uri="{FF2B5EF4-FFF2-40B4-BE49-F238E27FC236}">
                    <a16:creationId xmlns:a16="http://schemas.microsoft.com/office/drawing/2014/main" id="{603A075A-80D5-4D15-8508-A777B99EB687}"/>
                  </a:ext>
                </a:extLst>
              </p:cNvPr>
              <p:cNvPicPr/>
              <p:nvPr/>
            </p:nvPicPr>
            <p:blipFill>
              <a:blip r:embed="rId7"/>
              <a:stretch>
                <a:fillRect/>
              </a:stretch>
            </p:blipFill>
            <p:spPr>
              <a:xfrm>
                <a:off x="6826502" y="-37789"/>
                <a:ext cx="18000" cy="178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48881B2-432B-4A2F-9CEA-7A51678D834B}"/>
                  </a:ext>
                </a:extLst>
              </p14:cNvPr>
              <p14:cNvContentPartPr/>
              <p14:nvPr/>
            </p14:nvContentPartPr>
            <p14:xfrm>
              <a:off x="6825062" y="1753571"/>
              <a:ext cx="5551920" cy="360"/>
            </p14:xfrm>
          </p:contentPart>
        </mc:Choice>
        <mc:Fallback xmlns="">
          <p:pic>
            <p:nvPicPr>
              <p:cNvPr id="5" name="Ink 4">
                <a:extLst>
                  <a:ext uri="{FF2B5EF4-FFF2-40B4-BE49-F238E27FC236}">
                    <a16:creationId xmlns:a16="http://schemas.microsoft.com/office/drawing/2014/main" id="{248881B2-432B-4A2F-9CEA-7A51678D834B}"/>
                  </a:ext>
                </a:extLst>
              </p:cNvPr>
              <p:cNvPicPr/>
              <p:nvPr/>
            </p:nvPicPr>
            <p:blipFill>
              <a:blip r:embed="rId9"/>
              <a:stretch>
                <a:fillRect/>
              </a:stretch>
            </p:blipFill>
            <p:spPr>
              <a:xfrm>
                <a:off x="6816062" y="1744931"/>
                <a:ext cx="5569560" cy="18000"/>
              </a:xfrm>
              <a:prstGeom prst="rect">
                <a:avLst/>
              </a:prstGeom>
            </p:spPr>
          </p:pic>
        </mc:Fallback>
      </mc:AlternateContent>
    </p:spTree>
    <p:extLst>
      <p:ext uri="{BB962C8B-B14F-4D97-AF65-F5344CB8AC3E}">
        <p14:creationId xmlns:p14="http://schemas.microsoft.com/office/powerpoint/2010/main" val="163020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19</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80BB7AA-2BCC-428D-B1B0-C8737DD67EE9}"/>
                  </a:ext>
                </a:extLst>
              </p14:cNvPr>
              <p14:cNvContentPartPr/>
              <p14:nvPr/>
            </p14:nvContentPartPr>
            <p14:xfrm>
              <a:off x="993600" y="83520"/>
              <a:ext cx="11058480" cy="6128280"/>
            </p14:xfrm>
          </p:contentPart>
        </mc:Choice>
        <mc:Fallback xmlns="">
          <p:pic>
            <p:nvPicPr>
              <p:cNvPr id="2" name="Ink 1">
                <a:extLst>
                  <a:ext uri="{FF2B5EF4-FFF2-40B4-BE49-F238E27FC236}">
                    <a16:creationId xmlns:a16="http://schemas.microsoft.com/office/drawing/2014/main" id="{780BB7AA-2BCC-428D-B1B0-C8737DD67EE9}"/>
                  </a:ext>
                </a:extLst>
              </p:cNvPr>
              <p:cNvPicPr/>
              <p:nvPr/>
            </p:nvPicPr>
            <p:blipFill>
              <a:blip r:embed="rId3"/>
              <a:stretch>
                <a:fillRect/>
              </a:stretch>
            </p:blipFill>
            <p:spPr>
              <a:xfrm>
                <a:off x="984240" y="74160"/>
                <a:ext cx="11077200" cy="6147000"/>
              </a:xfrm>
              <a:prstGeom prst="rect">
                <a:avLst/>
              </a:prstGeom>
            </p:spPr>
          </p:pic>
        </mc:Fallback>
      </mc:AlternateContent>
    </p:spTree>
    <p:extLst>
      <p:ext uri="{BB962C8B-B14F-4D97-AF65-F5344CB8AC3E}">
        <p14:creationId xmlns:p14="http://schemas.microsoft.com/office/powerpoint/2010/main" val="368366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653CA2-85D1-4FD7-8C17-6A100F3506A6}"/>
              </a:ext>
            </a:extLst>
          </p:cNvPr>
          <p:cNvSpPr>
            <a:spLocks noGrp="1"/>
          </p:cNvSpPr>
          <p:nvPr>
            <p:ph type="sldNum" idx="12"/>
          </p:nvPr>
        </p:nvSpPr>
        <p:spPr/>
        <p:txBody>
          <a:bodyPr/>
          <a:lstStyle/>
          <a:p>
            <a:fld id="{00000000-1234-1234-1234-123412341234}" type="slidenum">
              <a:rPr lang="en" smtClean="0"/>
              <a:pPr/>
              <a:t>2</a:t>
            </a:fld>
            <a:endParaRPr lang="en"/>
          </a:p>
        </p:txBody>
      </p:sp>
      <p:pic>
        <p:nvPicPr>
          <p:cNvPr id="10" name="Picture 9">
            <a:extLst>
              <a:ext uri="{FF2B5EF4-FFF2-40B4-BE49-F238E27FC236}">
                <a16:creationId xmlns:a16="http://schemas.microsoft.com/office/drawing/2014/main" id="{6F8C83D0-6562-7CFE-6FCB-BDEF159292D0}"/>
              </a:ext>
            </a:extLst>
          </p:cNvPr>
          <p:cNvPicPr>
            <a:picLocks noChangeAspect="1"/>
          </p:cNvPicPr>
          <p:nvPr/>
        </p:nvPicPr>
        <p:blipFill>
          <a:blip r:embed="rId2"/>
          <a:stretch>
            <a:fillRect/>
          </a:stretch>
        </p:blipFill>
        <p:spPr>
          <a:xfrm>
            <a:off x="156690" y="555811"/>
            <a:ext cx="11703616" cy="4635205"/>
          </a:xfrm>
          <a:prstGeom prst="rect">
            <a:avLst/>
          </a:prstGeom>
        </p:spPr>
      </p:pic>
    </p:spTree>
    <p:extLst>
      <p:ext uri="{BB962C8B-B14F-4D97-AF65-F5344CB8AC3E}">
        <p14:creationId xmlns:p14="http://schemas.microsoft.com/office/powerpoint/2010/main" val="363943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396D687-8BB1-4540-AA4F-3589B9D337CE}"/>
              </a:ext>
            </a:extLst>
          </p:cNvPr>
          <p:cNvSpPr>
            <a:spLocks noGrp="1"/>
          </p:cNvSpPr>
          <p:nvPr>
            <p:ph type="sldNum" idx="12"/>
          </p:nvPr>
        </p:nvSpPr>
        <p:spPr>
          <a:xfrm>
            <a:off x="11296611" y="6217622"/>
            <a:ext cx="731600" cy="524700"/>
          </a:xfrm>
        </p:spPr>
        <p:txBody>
          <a:bodyPr/>
          <a:lstStyle/>
          <a:p>
            <a:fld id="{00000000-1234-1234-1234-123412341234}" type="slidenum">
              <a:rPr lang="en" smtClean="0"/>
              <a:pPr/>
              <a:t>20</a:t>
            </a:fld>
            <a:endParaRPr lang="e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520D765-3120-4E34-B2FD-5B922CA16BFF}"/>
                  </a:ext>
                </a:extLst>
              </p14:cNvPr>
              <p14:cNvContentPartPr/>
              <p14:nvPr/>
            </p14:nvContentPartPr>
            <p14:xfrm>
              <a:off x="197640" y="5040"/>
              <a:ext cx="11945160" cy="5989320"/>
            </p14:xfrm>
          </p:contentPart>
        </mc:Choice>
        <mc:Fallback xmlns="">
          <p:pic>
            <p:nvPicPr>
              <p:cNvPr id="7" name="Ink 6">
                <a:extLst>
                  <a:ext uri="{FF2B5EF4-FFF2-40B4-BE49-F238E27FC236}">
                    <a16:creationId xmlns:a16="http://schemas.microsoft.com/office/drawing/2014/main" id="{4520D765-3120-4E34-B2FD-5B922CA16BFF}"/>
                  </a:ext>
                </a:extLst>
              </p:cNvPr>
              <p:cNvPicPr/>
              <p:nvPr/>
            </p:nvPicPr>
            <p:blipFill>
              <a:blip r:embed="rId3"/>
              <a:stretch>
                <a:fillRect/>
              </a:stretch>
            </p:blipFill>
            <p:spPr>
              <a:xfrm>
                <a:off x="188280" y="-4320"/>
                <a:ext cx="11963880" cy="6008040"/>
              </a:xfrm>
              <a:prstGeom prst="rect">
                <a:avLst/>
              </a:prstGeom>
            </p:spPr>
          </p:pic>
        </mc:Fallback>
      </mc:AlternateContent>
    </p:spTree>
    <p:extLst>
      <p:ext uri="{BB962C8B-B14F-4D97-AF65-F5344CB8AC3E}">
        <p14:creationId xmlns:p14="http://schemas.microsoft.com/office/powerpoint/2010/main" val="245706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21</a:t>
            </a:fld>
            <a:endParaRPr lang="e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DBF289E-15A8-4C62-9F97-2686B16C661E}"/>
                  </a:ext>
                </a:extLst>
              </p14:cNvPr>
              <p14:cNvContentPartPr/>
              <p14:nvPr/>
            </p14:nvContentPartPr>
            <p14:xfrm>
              <a:off x="0" y="0"/>
              <a:ext cx="12191760" cy="6748560"/>
            </p14:xfrm>
          </p:contentPart>
        </mc:Choice>
        <mc:Fallback xmlns="">
          <p:pic>
            <p:nvPicPr>
              <p:cNvPr id="3" name="Ink 2">
                <a:extLst>
                  <a:ext uri="{FF2B5EF4-FFF2-40B4-BE49-F238E27FC236}">
                    <a16:creationId xmlns:a16="http://schemas.microsoft.com/office/drawing/2014/main" id="{0DBF289E-15A8-4C62-9F97-2686B16C661E}"/>
                  </a:ext>
                </a:extLst>
              </p:cNvPr>
              <p:cNvPicPr/>
              <p:nvPr/>
            </p:nvPicPr>
            <p:blipFill>
              <a:blip r:embed="rId3"/>
              <a:stretch>
                <a:fillRect/>
              </a:stretch>
            </p:blipFill>
            <p:spPr>
              <a:xfrm>
                <a:off x="-9360" y="-9360"/>
                <a:ext cx="12210480" cy="676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3136649-3F24-4ED3-B0E6-1ADFF2E8A998}"/>
                  </a:ext>
                </a:extLst>
              </p14:cNvPr>
              <p14:cNvContentPartPr/>
              <p14:nvPr/>
            </p14:nvContentPartPr>
            <p14:xfrm>
              <a:off x="6073200" y="639360"/>
              <a:ext cx="355320" cy="377640"/>
            </p14:xfrm>
          </p:contentPart>
        </mc:Choice>
        <mc:Fallback xmlns="">
          <p:pic>
            <p:nvPicPr>
              <p:cNvPr id="2" name="Ink 1">
                <a:extLst>
                  <a:ext uri="{FF2B5EF4-FFF2-40B4-BE49-F238E27FC236}">
                    <a16:creationId xmlns:a16="http://schemas.microsoft.com/office/drawing/2014/main" id="{43136649-3F24-4ED3-B0E6-1ADFF2E8A998}"/>
                  </a:ext>
                </a:extLst>
              </p:cNvPr>
              <p:cNvPicPr/>
              <p:nvPr/>
            </p:nvPicPr>
            <p:blipFill>
              <a:blip r:embed="rId5"/>
              <a:stretch>
                <a:fillRect/>
              </a:stretch>
            </p:blipFill>
            <p:spPr>
              <a:xfrm>
                <a:off x="6063840" y="630000"/>
                <a:ext cx="374040" cy="396360"/>
              </a:xfrm>
              <a:prstGeom prst="rect">
                <a:avLst/>
              </a:prstGeom>
            </p:spPr>
          </p:pic>
        </mc:Fallback>
      </mc:AlternateContent>
    </p:spTree>
    <p:extLst>
      <p:ext uri="{BB962C8B-B14F-4D97-AF65-F5344CB8AC3E}">
        <p14:creationId xmlns:p14="http://schemas.microsoft.com/office/powerpoint/2010/main" val="134530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396D687-8BB1-4540-AA4F-3589B9D337CE}"/>
              </a:ext>
            </a:extLst>
          </p:cNvPr>
          <p:cNvSpPr>
            <a:spLocks noGrp="1"/>
          </p:cNvSpPr>
          <p:nvPr>
            <p:ph type="sldNum" idx="12"/>
          </p:nvPr>
        </p:nvSpPr>
        <p:spPr>
          <a:xfrm>
            <a:off x="11296611" y="6217622"/>
            <a:ext cx="731600" cy="524700"/>
          </a:xfrm>
        </p:spPr>
        <p:txBody>
          <a:bodyPr/>
          <a:lstStyle/>
          <a:p>
            <a:fld id="{00000000-1234-1234-1234-123412341234}" type="slidenum">
              <a:rPr lang="en" smtClean="0"/>
              <a:pPr/>
              <a:t>22</a:t>
            </a:fld>
            <a:endParaRPr lang="en" dirty="0"/>
          </a:p>
        </p:txBody>
      </p:sp>
      <p:sp>
        <p:nvSpPr>
          <p:cNvPr id="3" name="TextBox 2">
            <a:extLst>
              <a:ext uri="{FF2B5EF4-FFF2-40B4-BE49-F238E27FC236}">
                <a16:creationId xmlns:a16="http://schemas.microsoft.com/office/drawing/2014/main" id="{CB631DB3-544A-4D54-A34C-1D3689FA2A32}"/>
              </a:ext>
            </a:extLst>
          </p:cNvPr>
          <p:cNvSpPr txBox="1"/>
          <p:nvPr/>
        </p:nvSpPr>
        <p:spPr>
          <a:xfrm>
            <a:off x="75415" y="339365"/>
            <a:ext cx="11952796" cy="6370975"/>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solidFill>
                  <a:srgbClr val="C00000"/>
                </a:solidFill>
              </a:rPr>
              <a:t>Internal Quantum efficiency: </a:t>
            </a:r>
            <a:r>
              <a:rPr lang="en-IN" sz="2400" dirty="0">
                <a:solidFill>
                  <a:schemeClr val="accent5">
                    <a:lumMod val="50000"/>
                  </a:schemeClr>
                </a:solidFill>
              </a:rPr>
              <a:t>It is defined as the ratio of radiative recombination rate to the total recombination rate. </a:t>
            </a: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dirty="0">
              <a:solidFill>
                <a:schemeClr val="accent5">
                  <a:lumMod val="50000"/>
                </a:schemeClr>
              </a:solidFill>
            </a:endParaRPr>
          </a:p>
          <a:p>
            <a:pPr marL="342900" lvl="8" indent="-342900" algn="just">
              <a:buFont typeface="Arial" panose="020B0604020202020204" pitchFamily="34" charset="0"/>
              <a:buChar char="•"/>
            </a:pPr>
            <a:r>
              <a:rPr lang="en-IN" sz="2400" dirty="0">
                <a:solidFill>
                  <a:schemeClr val="accent5">
                    <a:lumMod val="50000"/>
                  </a:schemeClr>
                </a:solidFill>
              </a:rPr>
              <a:t>  						(or)</a:t>
            </a: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r>
              <a:rPr lang="en-IN" sz="2400" dirty="0">
                <a:solidFill>
                  <a:schemeClr val="accent5">
                    <a:lumMod val="50000"/>
                  </a:schemeClr>
                </a:solidFill>
              </a:rPr>
              <a:t>It is also defined as the ratio of no. of photons generated per second to the no. of carriers injected across the junction per second.</a:t>
            </a:r>
          </a:p>
          <a:p>
            <a:pPr marL="342900" indent="-342900" algn="just">
              <a:buFont typeface="Arial" panose="020B0604020202020204" pitchFamily="34" charset="0"/>
              <a:buChar char="•"/>
            </a:pPr>
            <a:endParaRPr lang="en-IN" sz="2400" dirty="0">
              <a:solidFill>
                <a:schemeClr val="accent5">
                  <a:lumMod val="50000"/>
                </a:schemeClr>
              </a:solidFill>
            </a:endParaRPr>
          </a:p>
          <a:p>
            <a:pPr marL="342900" indent="-342900" algn="just">
              <a:buFont typeface="Arial" panose="020B0604020202020204" pitchFamily="34" charset="0"/>
              <a:buChar char="•"/>
            </a:pPr>
            <a:endParaRPr lang="en-IN" sz="2400" b="1" dirty="0">
              <a:solidFill>
                <a:srgbClr val="C00000"/>
              </a:solidFill>
            </a:endParaRPr>
          </a:p>
          <a:p>
            <a:pPr marL="342900" indent="-342900" algn="just">
              <a:buFont typeface="Arial" panose="020B0604020202020204" pitchFamily="34" charset="0"/>
              <a:buChar char="•"/>
            </a:pPr>
            <a:endParaRPr lang="en-IN" sz="2400" dirty="0">
              <a:solidFill>
                <a:srgbClr val="C00000"/>
              </a:solidFill>
            </a:endParaRPr>
          </a:p>
          <a:p>
            <a:pPr marL="342900" indent="-342900" algn="just">
              <a:buFont typeface="Arial" panose="020B0604020202020204" pitchFamily="34" charset="0"/>
              <a:buChar char="•"/>
            </a:pPr>
            <a:endParaRPr lang="en-IN" sz="2400" dirty="0">
              <a:solidFill>
                <a:srgbClr val="C00000"/>
              </a:solidFill>
            </a:endParaRPr>
          </a:p>
          <a:p>
            <a:pPr marL="342900" indent="-342900" algn="just">
              <a:buFont typeface="Arial" panose="020B0604020202020204" pitchFamily="34" charset="0"/>
              <a:buChar char="•"/>
            </a:pPr>
            <a:endParaRPr lang="en-IN" sz="2400" dirty="0">
              <a:solidFill>
                <a:srgbClr val="C00000"/>
              </a:solidFill>
            </a:endParaRPr>
          </a:p>
        </p:txBody>
      </p:sp>
      <p:pic>
        <p:nvPicPr>
          <p:cNvPr id="25" name="Picture 24">
            <a:extLst>
              <a:ext uri="{FF2B5EF4-FFF2-40B4-BE49-F238E27FC236}">
                <a16:creationId xmlns:a16="http://schemas.microsoft.com/office/drawing/2014/main" id="{EF46EDB3-2417-4103-AB71-B9284C1949B2}"/>
              </a:ext>
            </a:extLst>
          </p:cNvPr>
          <p:cNvPicPr>
            <a:picLocks noChangeAspect="1"/>
          </p:cNvPicPr>
          <p:nvPr/>
        </p:nvPicPr>
        <p:blipFill>
          <a:blip r:embed="rId2"/>
          <a:stretch>
            <a:fillRect/>
          </a:stretch>
        </p:blipFill>
        <p:spPr>
          <a:xfrm>
            <a:off x="3757914" y="1181483"/>
            <a:ext cx="1869888" cy="637463"/>
          </a:xfrm>
          <a:prstGeom prst="rect">
            <a:avLst/>
          </a:prstGeom>
        </p:spPr>
      </p:pic>
      <p:pic>
        <p:nvPicPr>
          <p:cNvPr id="26" name="Picture 25">
            <a:extLst>
              <a:ext uri="{FF2B5EF4-FFF2-40B4-BE49-F238E27FC236}">
                <a16:creationId xmlns:a16="http://schemas.microsoft.com/office/drawing/2014/main" id="{7C91B545-9177-4932-8854-B9103849DD39}"/>
              </a:ext>
            </a:extLst>
          </p:cNvPr>
          <p:cNvPicPr>
            <a:picLocks noChangeAspect="1"/>
          </p:cNvPicPr>
          <p:nvPr/>
        </p:nvPicPr>
        <p:blipFill>
          <a:blip r:embed="rId3"/>
          <a:stretch>
            <a:fillRect/>
          </a:stretch>
        </p:blipFill>
        <p:spPr>
          <a:xfrm>
            <a:off x="3830427" y="2073718"/>
            <a:ext cx="1581150" cy="714375"/>
          </a:xfrm>
          <a:prstGeom prst="rect">
            <a:avLst/>
          </a:prstGeom>
        </p:spPr>
      </p:pic>
      <p:pic>
        <p:nvPicPr>
          <p:cNvPr id="27" name="Picture 26">
            <a:extLst>
              <a:ext uri="{FF2B5EF4-FFF2-40B4-BE49-F238E27FC236}">
                <a16:creationId xmlns:a16="http://schemas.microsoft.com/office/drawing/2014/main" id="{CEBC014A-9AEE-4B78-ACE1-0D628978B107}"/>
              </a:ext>
            </a:extLst>
          </p:cNvPr>
          <p:cNvPicPr>
            <a:picLocks noChangeAspect="1"/>
          </p:cNvPicPr>
          <p:nvPr/>
        </p:nvPicPr>
        <p:blipFill>
          <a:blip r:embed="rId4"/>
          <a:stretch>
            <a:fillRect/>
          </a:stretch>
        </p:blipFill>
        <p:spPr>
          <a:xfrm>
            <a:off x="3830427" y="3268711"/>
            <a:ext cx="1219197" cy="714374"/>
          </a:xfrm>
          <a:prstGeom prst="rect">
            <a:avLst/>
          </a:prstGeom>
        </p:spPr>
      </p:pic>
      <p:pic>
        <p:nvPicPr>
          <p:cNvPr id="28" name="Picture 27">
            <a:extLst>
              <a:ext uri="{FF2B5EF4-FFF2-40B4-BE49-F238E27FC236}">
                <a16:creationId xmlns:a16="http://schemas.microsoft.com/office/drawing/2014/main" id="{B588BF1B-E442-41F8-9E0F-7D0A28658EFF}"/>
              </a:ext>
            </a:extLst>
          </p:cNvPr>
          <p:cNvPicPr>
            <a:picLocks noChangeAspect="1"/>
          </p:cNvPicPr>
          <p:nvPr/>
        </p:nvPicPr>
        <p:blipFill>
          <a:blip r:embed="rId5"/>
          <a:stretch>
            <a:fillRect/>
          </a:stretch>
        </p:blipFill>
        <p:spPr>
          <a:xfrm>
            <a:off x="6554473" y="2084958"/>
            <a:ext cx="865397" cy="703135"/>
          </a:xfrm>
          <a:prstGeom prst="rect">
            <a:avLst/>
          </a:prstGeom>
        </p:spPr>
      </p:pic>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15F7D605-09FB-4436-97D8-C60053EFFC60}"/>
                  </a:ext>
                </a:extLst>
              </p14:cNvPr>
              <p14:cNvContentPartPr/>
              <p14:nvPr/>
            </p14:nvContentPartPr>
            <p14:xfrm>
              <a:off x="3402805" y="4921434"/>
              <a:ext cx="1869888" cy="901437"/>
            </p14:xfrm>
          </p:contentPart>
        </mc:Choice>
        <mc:Fallback xmlns="">
          <p:pic>
            <p:nvPicPr>
              <p:cNvPr id="30" name="Ink 29">
                <a:extLst>
                  <a:ext uri="{FF2B5EF4-FFF2-40B4-BE49-F238E27FC236}">
                    <a16:creationId xmlns:a16="http://schemas.microsoft.com/office/drawing/2014/main" id="{15F7D605-09FB-4436-97D8-C60053EFFC60}"/>
                  </a:ext>
                </a:extLst>
              </p:cNvPr>
              <p:cNvPicPr/>
              <p:nvPr/>
            </p:nvPicPr>
            <p:blipFill>
              <a:blip r:embed="rId7"/>
              <a:stretch>
                <a:fillRect/>
              </a:stretch>
            </p:blipFill>
            <p:spPr>
              <a:xfrm>
                <a:off x="3393445" y="4912074"/>
                <a:ext cx="1888608" cy="92015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B1CE1071-7842-4D21-A200-6A2FEC232C83}"/>
                  </a:ext>
                </a:extLst>
              </p14:cNvPr>
              <p14:cNvContentPartPr/>
              <p14:nvPr/>
            </p14:nvContentPartPr>
            <p14:xfrm>
              <a:off x="8107022" y="5910131"/>
              <a:ext cx="360" cy="360"/>
            </p14:xfrm>
          </p:contentPart>
        </mc:Choice>
        <mc:Fallback xmlns="">
          <p:pic>
            <p:nvPicPr>
              <p:cNvPr id="31" name="Ink 30">
                <a:extLst>
                  <a:ext uri="{FF2B5EF4-FFF2-40B4-BE49-F238E27FC236}">
                    <a16:creationId xmlns:a16="http://schemas.microsoft.com/office/drawing/2014/main" id="{B1CE1071-7842-4D21-A200-6A2FEC232C83}"/>
                  </a:ext>
                </a:extLst>
              </p:cNvPr>
              <p:cNvPicPr/>
              <p:nvPr/>
            </p:nvPicPr>
            <p:blipFill>
              <a:blip r:embed="rId9"/>
              <a:stretch>
                <a:fillRect/>
              </a:stretch>
            </p:blipFill>
            <p:spPr>
              <a:xfrm>
                <a:off x="8089382" y="589249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EA6CCCDF-E53C-428F-A0FC-C21787BCA3E5}"/>
                  </a:ext>
                </a:extLst>
              </p14:cNvPr>
              <p14:cNvContentPartPr/>
              <p14:nvPr/>
            </p14:nvContentPartPr>
            <p14:xfrm>
              <a:off x="9747720" y="5215320"/>
              <a:ext cx="145800" cy="128520"/>
            </p14:xfrm>
          </p:contentPart>
        </mc:Choice>
        <mc:Fallback xmlns="">
          <p:pic>
            <p:nvPicPr>
              <p:cNvPr id="32" name="Ink 31">
                <a:extLst>
                  <a:ext uri="{FF2B5EF4-FFF2-40B4-BE49-F238E27FC236}">
                    <a16:creationId xmlns:a16="http://schemas.microsoft.com/office/drawing/2014/main" id="{EA6CCCDF-E53C-428F-A0FC-C21787BCA3E5}"/>
                  </a:ext>
                </a:extLst>
              </p:cNvPr>
              <p:cNvPicPr/>
              <p:nvPr/>
            </p:nvPicPr>
            <p:blipFill>
              <a:blip r:embed="rId11"/>
              <a:stretch>
                <a:fillRect/>
              </a:stretch>
            </p:blipFill>
            <p:spPr>
              <a:xfrm>
                <a:off x="3557520" y="1962360"/>
                <a:ext cx="6923520" cy="4074840"/>
              </a:xfrm>
              <a:prstGeom prst="rect">
                <a:avLst/>
              </a:prstGeom>
            </p:spPr>
          </p:pic>
        </mc:Fallback>
      </mc:AlternateContent>
    </p:spTree>
    <p:extLst>
      <p:ext uri="{BB962C8B-B14F-4D97-AF65-F5344CB8AC3E}">
        <p14:creationId xmlns:p14="http://schemas.microsoft.com/office/powerpoint/2010/main" val="126973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396D687-8BB1-4540-AA4F-3589B9D337CE}"/>
              </a:ext>
            </a:extLst>
          </p:cNvPr>
          <p:cNvSpPr>
            <a:spLocks noGrp="1"/>
          </p:cNvSpPr>
          <p:nvPr>
            <p:ph type="sldNum" idx="12"/>
          </p:nvPr>
        </p:nvSpPr>
        <p:spPr>
          <a:xfrm>
            <a:off x="11296611" y="6217622"/>
            <a:ext cx="731600" cy="524700"/>
          </a:xfrm>
        </p:spPr>
        <p:txBody>
          <a:bodyPr/>
          <a:lstStyle/>
          <a:p>
            <a:fld id="{00000000-1234-1234-1234-123412341234}" type="slidenum">
              <a:rPr lang="en" smtClean="0"/>
              <a:pPr/>
              <a:t>23</a:t>
            </a:fld>
            <a:endParaRPr lang="en" dirty="0"/>
          </a:p>
        </p:txBody>
      </p:sp>
      <p:sp>
        <p:nvSpPr>
          <p:cNvPr id="4" name="TextBox 3">
            <a:extLst>
              <a:ext uri="{FF2B5EF4-FFF2-40B4-BE49-F238E27FC236}">
                <a16:creationId xmlns:a16="http://schemas.microsoft.com/office/drawing/2014/main" id="{5BF1BFB7-8B83-432C-B402-486C9598EBFF}"/>
              </a:ext>
            </a:extLst>
          </p:cNvPr>
          <p:cNvSpPr txBox="1"/>
          <p:nvPr/>
        </p:nvSpPr>
        <p:spPr>
          <a:xfrm>
            <a:off x="294587" y="238009"/>
            <a:ext cx="11319236" cy="1200329"/>
          </a:xfrm>
          <a:prstGeom prst="rect">
            <a:avLst/>
          </a:prstGeom>
          <a:noFill/>
        </p:spPr>
        <p:txBody>
          <a:bodyPr wrap="square">
            <a:spAutoFit/>
          </a:bodyPr>
          <a:lstStyle/>
          <a:p>
            <a:pPr algn="just"/>
            <a:r>
              <a:rPr lang="en-IN" sz="2400" b="1" dirty="0">
                <a:solidFill>
                  <a:srgbClr val="C00000"/>
                </a:solidFill>
              </a:rPr>
              <a:t>Optical power internally generated: </a:t>
            </a:r>
            <a:r>
              <a:rPr lang="en-IN" sz="2400" dirty="0">
                <a:solidFill>
                  <a:schemeClr val="accent5">
                    <a:lumMod val="50000"/>
                  </a:schemeClr>
                </a:solidFill>
              </a:rPr>
              <a:t>It is defined the product of no. of photons generated per second and the energy of photon.</a:t>
            </a:r>
          </a:p>
          <a:p>
            <a:pPr algn="just"/>
            <a:endParaRPr lang="en-IN" sz="2400" dirty="0">
              <a:solidFill>
                <a:schemeClr val="accent5">
                  <a:lumMod val="50000"/>
                </a:schemeClr>
              </a:solidFill>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DDAB40C5-A7DD-4119-A1DB-ED90937CC871}"/>
                  </a:ext>
                </a:extLst>
              </p14:cNvPr>
              <p14:cNvContentPartPr/>
              <p14:nvPr/>
            </p14:nvContentPartPr>
            <p14:xfrm>
              <a:off x="1578600" y="1092240"/>
              <a:ext cx="9719640" cy="5505840"/>
            </p14:xfrm>
          </p:contentPart>
        </mc:Choice>
        <mc:Fallback xmlns="">
          <p:pic>
            <p:nvPicPr>
              <p:cNvPr id="7" name="Ink 6">
                <a:extLst>
                  <a:ext uri="{FF2B5EF4-FFF2-40B4-BE49-F238E27FC236}">
                    <a16:creationId xmlns:a16="http://schemas.microsoft.com/office/drawing/2014/main" id="{DDAB40C5-A7DD-4119-A1DB-ED90937CC871}"/>
                  </a:ext>
                </a:extLst>
              </p:cNvPr>
              <p:cNvPicPr/>
              <p:nvPr/>
            </p:nvPicPr>
            <p:blipFill>
              <a:blip r:embed="rId3"/>
              <a:stretch>
                <a:fillRect/>
              </a:stretch>
            </p:blipFill>
            <p:spPr>
              <a:xfrm>
                <a:off x="1569240" y="1082880"/>
                <a:ext cx="9955440" cy="5524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BDC2948-0203-B549-A49E-E8C731E7A180}"/>
                  </a:ext>
                </a:extLst>
              </p14:cNvPr>
              <p14:cNvContentPartPr/>
              <p14:nvPr/>
            </p14:nvContentPartPr>
            <p14:xfrm>
              <a:off x="8384597" y="4642363"/>
              <a:ext cx="3465000" cy="1764720"/>
            </p14:xfrm>
          </p:contentPart>
        </mc:Choice>
        <mc:Fallback>
          <p:pic>
            <p:nvPicPr>
              <p:cNvPr id="2" name="Ink 1">
                <a:extLst>
                  <a:ext uri="{FF2B5EF4-FFF2-40B4-BE49-F238E27FC236}">
                    <a16:creationId xmlns:a16="http://schemas.microsoft.com/office/drawing/2014/main" id="{7BDC2948-0203-B549-A49E-E8C731E7A180}"/>
                  </a:ext>
                </a:extLst>
              </p:cNvPr>
              <p:cNvPicPr/>
              <p:nvPr/>
            </p:nvPicPr>
            <p:blipFill>
              <a:blip r:embed="rId5"/>
              <a:stretch>
                <a:fillRect/>
              </a:stretch>
            </p:blipFill>
            <p:spPr>
              <a:xfrm>
                <a:off x="8375237" y="4633003"/>
                <a:ext cx="3483720" cy="1783440"/>
              </a:xfrm>
              <a:prstGeom prst="rect">
                <a:avLst/>
              </a:prstGeom>
            </p:spPr>
          </p:pic>
        </mc:Fallback>
      </mc:AlternateContent>
      <p:sp>
        <p:nvSpPr>
          <p:cNvPr id="5" name="Rectangle 4">
            <a:extLst>
              <a:ext uri="{FF2B5EF4-FFF2-40B4-BE49-F238E27FC236}">
                <a16:creationId xmlns:a16="http://schemas.microsoft.com/office/drawing/2014/main" id="{F9473B38-3F9A-35D5-E160-96151478662C}"/>
              </a:ext>
            </a:extLst>
          </p:cNvPr>
          <p:cNvSpPr/>
          <p:nvPr/>
        </p:nvSpPr>
        <p:spPr>
          <a:xfrm>
            <a:off x="8247529" y="4509247"/>
            <a:ext cx="3780682"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957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396D687-8BB1-4540-AA4F-3589B9D337CE}"/>
              </a:ext>
            </a:extLst>
          </p:cNvPr>
          <p:cNvSpPr>
            <a:spLocks noGrp="1"/>
          </p:cNvSpPr>
          <p:nvPr>
            <p:ph type="sldNum" idx="12"/>
          </p:nvPr>
        </p:nvSpPr>
        <p:spPr>
          <a:xfrm>
            <a:off x="11296611" y="6217622"/>
            <a:ext cx="731600" cy="524700"/>
          </a:xfrm>
        </p:spPr>
        <p:txBody>
          <a:bodyPr/>
          <a:lstStyle/>
          <a:p>
            <a:fld id="{00000000-1234-1234-1234-123412341234}" type="slidenum">
              <a:rPr lang="en" smtClean="0"/>
              <a:pPr/>
              <a:t>24</a:t>
            </a:fld>
            <a:endParaRPr lang="en" dirty="0"/>
          </a:p>
        </p:txBody>
      </p:sp>
      <p:sp>
        <p:nvSpPr>
          <p:cNvPr id="2" name="TextBox 1">
            <a:extLst>
              <a:ext uri="{FF2B5EF4-FFF2-40B4-BE49-F238E27FC236}">
                <a16:creationId xmlns:a16="http://schemas.microsoft.com/office/drawing/2014/main" id="{25C18F00-1A7E-4DFD-93DC-7EC2986B152F}"/>
              </a:ext>
            </a:extLst>
          </p:cNvPr>
          <p:cNvSpPr txBox="1"/>
          <p:nvPr/>
        </p:nvSpPr>
        <p:spPr>
          <a:xfrm>
            <a:off x="75415" y="339365"/>
            <a:ext cx="11952796" cy="3046988"/>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solidFill>
                  <a:srgbClr val="C00000"/>
                </a:solidFill>
              </a:rPr>
              <a:t>Since not all the photons generated will exit the device. Therefore to find emitted power, one needs to consider the external quantum efficiency.</a:t>
            </a:r>
          </a:p>
          <a:p>
            <a:pPr marL="342900" indent="-342900" algn="just">
              <a:buFont typeface="Arial" panose="020B0604020202020204" pitchFamily="34" charset="0"/>
              <a:buChar char="•"/>
            </a:pPr>
            <a:endParaRPr lang="en-IN" sz="2400" b="1" dirty="0">
              <a:solidFill>
                <a:srgbClr val="C00000"/>
              </a:solidFill>
            </a:endParaRPr>
          </a:p>
          <a:p>
            <a:pPr marL="342900" indent="-342900" algn="just">
              <a:buFont typeface="Arial" panose="020B0604020202020204" pitchFamily="34" charset="0"/>
              <a:buChar char="•"/>
            </a:pPr>
            <a:r>
              <a:rPr lang="en-IN" sz="2400" b="1" dirty="0">
                <a:solidFill>
                  <a:srgbClr val="C00000"/>
                </a:solidFill>
              </a:rPr>
              <a:t>External Quantum efficiency: </a:t>
            </a:r>
            <a:r>
              <a:rPr lang="en-IN" sz="2400" b="1" dirty="0">
                <a:solidFill>
                  <a:schemeClr val="accent5">
                    <a:lumMod val="50000"/>
                  </a:schemeClr>
                </a:solidFill>
              </a:rPr>
              <a:t>It is defined as the ratio of power emitted to that of Power internally generated.</a:t>
            </a:r>
          </a:p>
          <a:p>
            <a:pPr marL="342900" indent="-342900" algn="just">
              <a:buFont typeface="Arial" panose="020B0604020202020204" pitchFamily="34" charset="0"/>
              <a:buChar char="•"/>
            </a:pPr>
            <a:endParaRPr lang="en-IN" sz="2400" b="1" dirty="0">
              <a:solidFill>
                <a:srgbClr val="C00000"/>
              </a:solidFill>
            </a:endParaRPr>
          </a:p>
          <a:p>
            <a:pPr marL="342900" indent="-342900" algn="just">
              <a:buFont typeface="Arial" panose="020B0604020202020204" pitchFamily="34" charset="0"/>
              <a:buChar char="•"/>
            </a:pPr>
            <a:endParaRPr lang="en-IN" sz="2400" dirty="0">
              <a:solidFill>
                <a:srgbClr val="C00000"/>
              </a:solidFill>
            </a:endParaRPr>
          </a:p>
          <a:p>
            <a:pPr marL="342900" indent="-342900" algn="just">
              <a:buFont typeface="Arial" panose="020B0604020202020204" pitchFamily="34" charset="0"/>
              <a:buChar char="•"/>
            </a:pPr>
            <a:endParaRPr lang="en-IN" sz="2400"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6C5FEF-6C93-4F64-B609-0F8A08FF3535}"/>
                  </a:ext>
                </a:extLst>
              </p14:cNvPr>
              <p14:cNvContentPartPr/>
              <p14:nvPr/>
            </p14:nvContentPartPr>
            <p14:xfrm>
              <a:off x="2872800" y="2354400"/>
              <a:ext cx="8920080" cy="1855800"/>
            </p14:xfrm>
          </p:contentPart>
        </mc:Choice>
        <mc:Fallback xmlns="">
          <p:pic>
            <p:nvPicPr>
              <p:cNvPr id="4" name="Ink 3">
                <a:extLst>
                  <a:ext uri="{FF2B5EF4-FFF2-40B4-BE49-F238E27FC236}">
                    <a16:creationId xmlns:a16="http://schemas.microsoft.com/office/drawing/2014/main" id="{BD6C5FEF-6C93-4F64-B609-0F8A08FF3535}"/>
                  </a:ext>
                </a:extLst>
              </p:cNvPr>
              <p:cNvPicPr/>
              <p:nvPr/>
            </p:nvPicPr>
            <p:blipFill>
              <a:blip r:embed="rId3"/>
              <a:stretch>
                <a:fillRect/>
              </a:stretch>
            </p:blipFill>
            <p:spPr>
              <a:xfrm>
                <a:off x="2863440" y="2345040"/>
                <a:ext cx="8938800" cy="1874520"/>
              </a:xfrm>
              <a:prstGeom prst="rect">
                <a:avLst/>
              </a:prstGeom>
            </p:spPr>
          </p:pic>
        </mc:Fallback>
      </mc:AlternateContent>
    </p:spTree>
    <p:extLst>
      <p:ext uri="{BB962C8B-B14F-4D97-AF65-F5344CB8AC3E}">
        <p14:creationId xmlns:p14="http://schemas.microsoft.com/office/powerpoint/2010/main" val="12494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37DB1A0A-5A58-4E07-9879-228862F99442}"/>
              </a:ext>
            </a:extLst>
          </p:cNvPr>
          <p:cNvSpPr>
            <a:spLocks noGrp="1"/>
          </p:cNvSpPr>
          <p:nvPr>
            <p:ph type="sldNum" idx="12"/>
          </p:nvPr>
        </p:nvSpPr>
        <p:spPr>
          <a:xfrm>
            <a:off x="11296611" y="6217622"/>
            <a:ext cx="731600" cy="524700"/>
          </a:xfrm>
        </p:spPr>
        <p:txBody>
          <a:bodyPr/>
          <a:lstStyle/>
          <a:p>
            <a:fld id="{00000000-1234-1234-1234-123412341234}" type="slidenum">
              <a:rPr lang="en" smtClean="0"/>
              <a:pPr/>
              <a:t>25</a:t>
            </a:fld>
            <a:endParaRPr lang="en" dirty="0"/>
          </a:p>
        </p:txBody>
      </p:sp>
      <p:sp>
        <p:nvSpPr>
          <p:cNvPr id="4" name="TextBox 3">
            <a:extLst>
              <a:ext uri="{FF2B5EF4-FFF2-40B4-BE49-F238E27FC236}">
                <a16:creationId xmlns:a16="http://schemas.microsoft.com/office/drawing/2014/main" id="{C3D07DFC-A5C4-478D-B6F1-ED7412293A6E}"/>
              </a:ext>
            </a:extLst>
          </p:cNvPr>
          <p:cNvSpPr txBox="1"/>
          <p:nvPr/>
        </p:nvSpPr>
        <p:spPr>
          <a:xfrm>
            <a:off x="285161" y="347105"/>
            <a:ext cx="11743050" cy="830997"/>
          </a:xfrm>
          <a:prstGeom prst="rect">
            <a:avLst/>
          </a:prstGeom>
          <a:noFill/>
        </p:spPr>
        <p:txBody>
          <a:bodyPr wrap="square">
            <a:spAutoFit/>
          </a:bodyPr>
          <a:lstStyle/>
          <a:p>
            <a:pPr marL="342900" indent="-342900" algn="just">
              <a:buFont typeface="Arial" panose="020B0604020202020204" pitchFamily="34" charset="0"/>
              <a:buChar char="•"/>
            </a:pPr>
            <a:r>
              <a:rPr lang="en-IN" sz="2400" b="1" dirty="0">
                <a:solidFill>
                  <a:srgbClr val="C00000"/>
                </a:solidFill>
              </a:rPr>
              <a:t>External power efficiency (</a:t>
            </a:r>
            <a:r>
              <a:rPr lang="en-IN" sz="2400" b="1" dirty="0">
                <a:solidFill>
                  <a:srgbClr val="C00000"/>
                </a:solidFill>
                <a:sym typeface="Symbol" panose="05050102010706020507" pitchFamily="18" charset="2"/>
              </a:rPr>
              <a:t>ep)</a:t>
            </a:r>
            <a:r>
              <a:rPr lang="en-IN" sz="2400" b="1" dirty="0">
                <a:solidFill>
                  <a:srgbClr val="C00000"/>
                </a:solidFill>
              </a:rPr>
              <a:t>: </a:t>
            </a:r>
            <a:r>
              <a:rPr lang="en-IN" sz="2400" dirty="0">
                <a:solidFill>
                  <a:schemeClr val="accent5">
                    <a:lumMod val="50000"/>
                  </a:schemeClr>
                </a:solidFill>
              </a:rPr>
              <a:t>It is defined as the ratio of the optical power emitted externally pe to the electrical power provided to the device P.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AD12680-C1FB-4173-8D09-790BEA4F3EC0}"/>
                  </a:ext>
                </a:extLst>
              </p14:cNvPr>
              <p14:cNvContentPartPr/>
              <p14:nvPr/>
            </p14:nvContentPartPr>
            <p14:xfrm>
              <a:off x="1889640" y="1441800"/>
              <a:ext cx="4202280" cy="1459800"/>
            </p14:xfrm>
          </p:contentPart>
        </mc:Choice>
        <mc:Fallback xmlns="">
          <p:pic>
            <p:nvPicPr>
              <p:cNvPr id="3" name="Ink 2">
                <a:extLst>
                  <a:ext uri="{FF2B5EF4-FFF2-40B4-BE49-F238E27FC236}">
                    <a16:creationId xmlns:a16="http://schemas.microsoft.com/office/drawing/2014/main" id="{5AD12680-C1FB-4173-8D09-790BEA4F3EC0}"/>
                  </a:ext>
                </a:extLst>
              </p:cNvPr>
              <p:cNvPicPr/>
              <p:nvPr/>
            </p:nvPicPr>
            <p:blipFill>
              <a:blip r:embed="rId3"/>
              <a:stretch>
                <a:fillRect/>
              </a:stretch>
            </p:blipFill>
            <p:spPr>
              <a:xfrm>
                <a:off x="1880280" y="1432440"/>
                <a:ext cx="4221000" cy="1478520"/>
              </a:xfrm>
              <a:prstGeom prst="rect">
                <a:avLst/>
              </a:prstGeom>
            </p:spPr>
          </p:pic>
        </mc:Fallback>
      </mc:AlternateContent>
    </p:spTree>
    <p:extLst>
      <p:ext uri="{BB962C8B-B14F-4D97-AF65-F5344CB8AC3E}">
        <p14:creationId xmlns:p14="http://schemas.microsoft.com/office/powerpoint/2010/main" val="1195621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26</a:t>
            </a:fld>
            <a:endParaRPr lang="en" dirty="0"/>
          </a:p>
        </p:txBody>
      </p:sp>
      <p:sp>
        <p:nvSpPr>
          <p:cNvPr id="6" name="TextBox 5">
            <a:extLst>
              <a:ext uri="{FF2B5EF4-FFF2-40B4-BE49-F238E27FC236}">
                <a16:creationId xmlns:a16="http://schemas.microsoft.com/office/drawing/2014/main" id="{A1256345-D64A-4868-9E22-8840A0DCE36D}"/>
              </a:ext>
            </a:extLst>
          </p:cNvPr>
          <p:cNvSpPr txBox="1"/>
          <p:nvPr/>
        </p:nvSpPr>
        <p:spPr>
          <a:xfrm>
            <a:off x="377072" y="509047"/>
            <a:ext cx="11651139" cy="2308324"/>
          </a:xfrm>
          <a:prstGeom prst="rect">
            <a:avLst/>
          </a:prstGeom>
          <a:noFill/>
        </p:spPr>
        <p:txBody>
          <a:bodyPr wrap="square" rtlCol="0">
            <a:spAutoFit/>
          </a:bodyPr>
          <a:lstStyle/>
          <a:p>
            <a:r>
              <a:rPr lang="en-IN" sz="2400" b="1" dirty="0">
                <a:solidFill>
                  <a:srgbClr val="C00000"/>
                </a:solidFill>
              </a:rPr>
              <a:t>Optical power emitted, Pe </a:t>
            </a:r>
            <a:r>
              <a:rPr lang="en-IN" sz="2400" dirty="0"/>
              <a:t>into a medium of low refractive index n from the face of a planar LED fabricated from a material of refractive index </a:t>
            </a:r>
            <a:r>
              <a:rPr lang="en-IN" sz="2400" dirty="0" err="1"/>
              <a:t>nx</a:t>
            </a:r>
            <a:r>
              <a:rPr lang="en-IN" sz="2400" dirty="0"/>
              <a:t> is given approximately by</a:t>
            </a:r>
          </a:p>
          <a:p>
            <a:endParaRPr lang="en-IN" sz="2400" dirty="0"/>
          </a:p>
          <a:p>
            <a:endParaRPr lang="en-IN" sz="2400" dirty="0"/>
          </a:p>
          <a:p>
            <a:endParaRPr lang="en-IN" sz="2400" dirty="0"/>
          </a:p>
        </p:txBody>
      </p:sp>
      <p:pic>
        <p:nvPicPr>
          <p:cNvPr id="7" name="Picture 6">
            <a:extLst>
              <a:ext uri="{FF2B5EF4-FFF2-40B4-BE49-F238E27FC236}">
                <a16:creationId xmlns:a16="http://schemas.microsoft.com/office/drawing/2014/main" id="{733ACFA5-6DA1-497D-8A8A-5198D0F088E7}"/>
              </a:ext>
            </a:extLst>
          </p:cNvPr>
          <p:cNvPicPr>
            <a:picLocks noChangeAspect="1"/>
          </p:cNvPicPr>
          <p:nvPr/>
        </p:nvPicPr>
        <p:blipFill>
          <a:blip r:embed="rId2"/>
          <a:stretch>
            <a:fillRect/>
          </a:stretch>
        </p:blipFill>
        <p:spPr>
          <a:xfrm>
            <a:off x="3656844" y="1428160"/>
            <a:ext cx="1782421" cy="982954"/>
          </a:xfrm>
          <a:prstGeom prst="rect">
            <a:avLst/>
          </a:prstGeom>
        </p:spPr>
      </p:pic>
      <p:pic>
        <p:nvPicPr>
          <p:cNvPr id="8" name="Picture 7">
            <a:extLst>
              <a:ext uri="{FF2B5EF4-FFF2-40B4-BE49-F238E27FC236}">
                <a16:creationId xmlns:a16="http://schemas.microsoft.com/office/drawing/2014/main" id="{BACA115D-1406-486B-9BDB-455FFBC1E430}"/>
              </a:ext>
            </a:extLst>
          </p:cNvPr>
          <p:cNvPicPr>
            <a:picLocks noChangeAspect="1"/>
          </p:cNvPicPr>
          <p:nvPr/>
        </p:nvPicPr>
        <p:blipFill>
          <a:blip r:embed="rId3"/>
          <a:stretch>
            <a:fillRect/>
          </a:stretch>
        </p:blipFill>
        <p:spPr>
          <a:xfrm>
            <a:off x="490631" y="3042083"/>
            <a:ext cx="9674085" cy="983609"/>
          </a:xfrm>
          <a:prstGeom prst="rect">
            <a:avLst/>
          </a:prstGeom>
        </p:spPr>
      </p:pic>
    </p:spTree>
    <p:extLst>
      <p:ext uri="{BB962C8B-B14F-4D97-AF65-F5344CB8AC3E}">
        <p14:creationId xmlns:p14="http://schemas.microsoft.com/office/powerpoint/2010/main" val="283892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27</a:t>
            </a:fld>
            <a:endParaRPr lang="en" dirty="0"/>
          </a:p>
        </p:txBody>
      </p:sp>
      <p:sp>
        <p:nvSpPr>
          <p:cNvPr id="4" name="TextBox 3">
            <a:extLst>
              <a:ext uri="{FF2B5EF4-FFF2-40B4-BE49-F238E27FC236}">
                <a16:creationId xmlns:a16="http://schemas.microsoft.com/office/drawing/2014/main" id="{DAFE2701-85C5-4C41-9570-E53EE7388157}"/>
              </a:ext>
            </a:extLst>
          </p:cNvPr>
          <p:cNvSpPr txBox="1"/>
          <p:nvPr/>
        </p:nvSpPr>
        <p:spPr>
          <a:xfrm>
            <a:off x="577392" y="440000"/>
            <a:ext cx="10536809" cy="461665"/>
          </a:xfrm>
          <a:prstGeom prst="rect">
            <a:avLst/>
          </a:prstGeom>
          <a:noFill/>
        </p:spPr>
        <p:txBody>
          <a:bodyPr wrap="square">
            <a:spAutoFit/>
          </a:bodyPr>
          <a:lstStyle/>
          <a:p>
            <a:r>
              <a:rPr lang="en-US" sz="2400" b="0" i="0" u="none" strike="noStrike" baseline="0" dirty="0">
                <a:latin typeface="Times New Roman" panose="02020603050405020304" pitchFamily="18" charset="0"/>
              </a:rPr>
              <a:t>A further loss is encountered when coupling the light output into a fiber.</a:t>
            </a:r>
            <a:endParaRPr lang="en-IN" sz="2400" dirty="0"/>
          </a:p>
        </p:txBody>
      </p:sp>
      <p:sp>
        <p:nvSpPr>
          <p:cNvPr id="6" name="TextBox 5">
            <a:extLst>
              <a:ext uri="{FF2B5EF4-FFF2-40B4-BE49-F238E27FC236}">
                <a16:creationId xmlns:a16="http://schemas.microsoft.com/office/drawing/2014/main" id="{019593CB-E388-444C-A4BA-FC515D0021C7}"/>
              </a:ext>
            </a:extLst>
          </p:cNvPr>
          <p:cNvSpPr txBox="1"/>
          <p:nvPr/>
        </p:nvSpPr>
        <p:spPr>
          <a:xfrm>
            <a:off x="577391" y="1012381"/>
            <a:ext cx="11450819" cy="830997"/>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rPr>
              <a:t>If it is assumed for step index fibers that all the light incident on the exposed end of the core within the acceptance angle </a:t>
            </a:r>
            <a:r>
              <a:rPr lang="en-US" sz="2400" b="0" i="0" u="none" strike="noStrike" baseline="0" dirty="0">
                <a:latin typeface="Times New Roman" panose="02020603050405020304" pitchFamily="18" charset="0"/>
                <a:sym typeface="Symbol" panose="05050102010706020507" pitchFamily="18" charset="2"/>
              </a:rPr>
              <a:t></a:t>
            </a:r>
            <a:r>
              <a:rPr lang="en-US" sz="2400" b="0" i="0" u="none" strike="noStrike" baseline="0" dirty="0">
                <a:latin typeface="Times New Roman" panose="02020603050405020304" pitchFamily="18" charset="0"/>
              </a:rPr>
              <a:t>a is coupled, then for a fiber in </a:t>
            </a:r>
            <a:r>
              <a:rPr lang="en-IN" sz="2400" b="0" i="0" u="none" strike="noStrike" baseline="0" dirty="0">
                <a:latin typeface="Times New Roman" panose="02020603050405020304" pitchFamily="18" charset="0"/>
              </a:rPr>
              <a:t>air,</a:t>
            </a:r>
            <a:endParaRPr lang="en-IN" sz="2400" dirty="0"/>
          </a:p>
        </p:txBody>
      </p:sp>
      <p:pic>
        <p:nvPicPr>
          <p:cNvPr id="7" name="Picture 6">
            <a:extLst>
              <a:ext uri="{FF2B5EF4-FFF2-40B4-BE49-F238E27FC236}">
                <a16:creationId xmlns:a16="http://schemas.microsoft.com/office/drawing/2014/main" id="{9B490453-45BB-42EA-898D-33A2B6EEA1CD}"/>
              </a:ext>
            </a:extLst>
          </p:cNvPr>
          <p:cNvPicPr>
            <a:picLocks noChangeAspect="1"/>
          </p:cNvPicPr>
          <p:nvPr/>
        </p:nvPicPr>
        <p:blipFill>
          <a:blip r:embed="rId2"/>
          <a:stretch>
            <a:fillRect/>
          </a:stretch>
        </p:blipFill>
        <p:spPr>
          <a:xfrm>
            <a:off x="3076438" y="1954094"/>
            <a:ext cx="4728439" cy="668826"/>
          </a:xfrm>
          <a:prstGeom prst="rect">
            <a:avLst/>
          </a:prstGeom>
        </p:spPr>
      </p:pic>
    </p:spTree>
    <p:extLst>
      <p:ext uri="{BB962C8B-B14F-4D97-AF65-F5344CB8AC3E}">
        <p14:creationId xmlns:p14="http://schemas.microsoft.com/office/powerpoint/2010/main" val="3406411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28</a:t>
            </a:fld>
            <a:endParaRPr lang="en" dirty="0"/>
          </a:p>
        </p:txBody>
      </p:sp>
      <p:pic>
        <p:nvPicPr>
          <p:cNvPr id="2" name="Picture 1">
            <a:extLst>
              <a:ext uri="{FF2B5EF4-FFF2-40B4-BE49-F238E27FC236}">
                <a16:creationId xmlns:a16="http://schemas.microsoft.com/office/drawing/2014/main" id="{122BE203-8B97-4336-926F-3EEB236BD0F0}"/>
              </a:ext>
            </a:extLst>
          </p:cNvPr>
          <p:cNvPicPr>
            <a:picLocks noChangeAspect="1"/>
          </p:cNvPicPr>
          <p:nvPr/>
        </p:nvPicPr>
        <p:blipFill>
          <a:blip r:embed="rId2"/>
          <a:stretch>
            <a:fillRect/>
          </a:stretch>
        </p:blipFill>
        <p:spPr>
          <a:xfrm>
            <a:off x="797061" y="327581"/>
            <a:ext cx="6838650" cy="2728552"/>
          </a:xfrm>
          <a:prstGeom prst="rect">
            <a:avLst/>
          </a:prstGeom>
        </p:spPr>
      </p:pic>
      <p:sp>
        <p:nvSpPr>
          <p:cNvPr id="6" name="TextBox 5">
            <a:extLst>
              <a:ext uri="{FF2B5EF4-FFF2-40B4-BE49-F238E27FC236}">
                <a16:creationId xmlns:a16="http://schemas.microsoft.com/office/drawing/2014/main" id="{25DD2CDA-EA8D-43B2-88BC-AB9E3DE225B9}"/>
              </a:ext>
            </a:extLst>
          </p:cNvPr>
          <p:cNvSpPr txBox="1"/>
          <p:nvPr/>
        </p:nvSpPr>
        <p:spPr>
          <a:xfrm>
            <a:off x="709367" y="4019532"/>
            <a:ext cx="11318844" cy="830997"/>
          </a:xfrm>
          <a:prstGeom prst="rect">
            <a:avLst/>
          </a:prstGeom>
          <a:noFill/>
        </p:spPr>
        <p:txBody>
          <a:bodyPr wrap="square">
            <a:spAutoFit/>
          </a:bodyPr>
          <a:lstStyle/>
          <a:p>
            <a:pPr algn="l"/>
            <a:r>
              <a:rPr lang="en-US" sz="2400" b="1" i="0" u="none" strike="noStrike" baseline="0" dirty="0">
                <a:solidFill>
                  <a:srgbClr val="C00000"/>
                </a:solidFill>
                <a:latin typeface="Times New Roman" panose="02020603050405020304" pitchFamily="18" charset="0"/>
              </a:rPr>
              <a:t>Coupling efficiency</a:t>
            </a:r>
            <a:r>
              <a:rPr lang="en-US" sz="2400" b="0" i="0" u="none" strike="noStrike" baseline="0" dirty="0">
                <a:latin typeface="Times New Roman" panose="02020603050405020304" pitchFamily="18" charset="0"/>
              </a:rPr>
              <a:t> estimates the percentage of optical power coupled into the step index fiber relative to the amount of optical power emitted </a:t>
            </a:r>
            <a:r>
              <a:rPr lang="en-IN" sz="2400" b="0" i="0" u="none" strike="noStrike" baseline="0" dirty="0">
                <a:latin typeface="Times New Roman" panose="02020603050405020304" pitchFamily="18" charset="0"/>
              </a:rPr>
              <a:t>from the LED.</a:t>
            </a:r>
            <a:endParaRPr lang="en-IN" sz="2400" dirty="0"/>
          </a:p>
        </p:txBody>
      </p:sp>
    </p:spTree>
    <p:extLst>
      <p:ext uri="{BB962C8B-B14F-4D97-AF65-F5344CB8AC3E}">
        <p14:creationId xmlns:p14="http://schemas.microsoft.com/office/powerpoint/2010/main" val="206002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29</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7C06C59-1BE2-406A-AF99-CCA44A83B738}"/>
                  </a:ext>
                </a:extLst>
              </p14:cNvPr>
              <p14:cNvContentPartPr/>
              <p14:nvPr/>
            </p14:nvContentPartPr>
            <p14:xfrm>
              <a:off x="203040" y="58680"/>
              <a:ext cx="11988720" cy="6351120"/>
            </p14:xfrm>
          </p:contentPart>
        </mc:Choice>
        <mc:Fallback xmlns="">
          <p:pic>
            <p:nvPicPr>
              <p:cNvPr id="2" name="Ink 1">
                <a:extLst>
                  <a:ext uri="{FF2B5EF4-FFF2-40B4-BE49-F238E27FC236}">
                    <a16:creationId xmlns:a16="http://schemas.microsoft.com/office/drawing/2014/main" id="{47C06C59-1BE2-406A-AF99-CCA44A83B738}"/>
                  </a:ext>
                </a:extLst>
              </p:cNvPr>
              <p:cNvPicPr/>
              <p:nvPr/>
            </p:nvPicPr>
            <p:blipFill>
              <a:blip r:embed="rId3"/>
              <a:stretch>
                <a:fillRect/>
              </a:stretch>
            </p:blipFill>
            <p:spPr>
              <a:xfrm>
                <a:off x="193680" y="49320"/>
                <a:ext cx="12007440" cy="6369840"/>
              </a:xfrm>
              <a:prstGeom prst="rect">
                <a:avLst/>
              </a:prstGeom>
            </p:spPr>
          </p:pic>
        </mc:Fallback>
      </mc:AlternateContent>
    </p:spTree>
    <p:extLst>
      <p:ext uri="{BB962C8B-B14F-4D97-AF65-F5344CB8AC3E}">
        <p14:creationId xmlns:p14="http://schemas.microsoft.com/office/powerpoint/2010/main" val="263155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D16FF6DB-349A-46EF-A0C6-BF63B04E4529}"/>
              </a:ext>
            </a:extLst>
          </p:cNvPr>
          <p:cNvSpPr>
            <a:spLocks noGrp="1"/>
          </p:cNvSpPr>
          <p:nvPr>
            <p:ph type="sldNum" idx="12"/>
          </p:nvPr>
        </p:nvSpPr>
        <p:spPr>
          <a:xfrm>
            <a:off x="11296611" y="6217622"/>
            <a:ext cx="731600" cy="524700"/>
          </a:xfrm>
        </p:spPr>
        <p:txBody>
          <a:bodyPr/>
          <a:lstStyle/>
          <a:p>
            <a:fld id="{00000000-1234-1234-1234-123412341234}" type="slidenum">
              <a:rPr lang="en" smtClean="0"/>
              <a:pPr/>
              <a:t>3</a:t>
            </a:fld>
            <a:endParaRPr lang="en"/>
          </a:p>
        </p:txBody>
      </p:sp>
      <p:sp>
        <p:nvSpPr>
          <p:cNvPr id="6" name="TextBox 5">
            <a:extLst>
              <a:ext uri="{FF2B5EF4-FFF2-40B4-BE49-F238E27FC236}">
                <a16:creationId xmlns:a16="http://schemas.microsoft.com/office/drawing/2014/main" id="{87371CBB-275A-42E9-B978-85E6D8C94E1C}"/>
              </a:ext>
            </a:extLst>
          </p:cNvPr>
          <p:cNvSpPr txBox="1"/>
          <p:nvPr/>
        </p:nvSpPr>
        <p:spPr>
          <a:xfrm>
            <a:off x="0" y="0"/>
            <a:ext cx="5486400" cy="523220"/>
          </a:xfrm>
          <a:prstGeom prst="rect">
            <a:avLst/>
          </a:prstGeom>
          <a:noFill/>
        </p:spPr>
        <p:txBody>
          <a:bodyPr wrap="square" rtlCol="0">
            <a:spAutoFit/>
          </a:bodyPr>
          <a:lstStyle/>
          <a:p>
            <a:r>
              <a:rPr lang="en-IN" sz="2800" b="1" dirty="0"/>
              <a:t>Introduction: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377DCC3-8D59-45D4-A09E-BCCAFA7DEB52}"/>
                  </a:ext>
                </a:extLst>
              </p14:cNvPr>
              <p14:cNvContentPartPr/>
              <p14:nvPr/>
            </p14:nvContentPartPr>
            <p14:xfrm>
              <a:off x="532080" y="231840"/>
              <a:ext cx="10906560" cy="5051520"/>
            </p14:xfrm>
          </p:contentPart>
        </mc:Choice>
        <mc:Fallback xmlns="">
          <p:pic>
            <p:nvPicPr>
              <p:cNvPr id="2" name="Ink 1">
                <a:extLst>
                  <a:ext uri="{FF2B5EF4-FFF2-40B4-BE49-F238E27FC236}">
                    <a16:creationId xmlns:a16="http://schemas.microsoft.com/office/drawing/2014/main" id="{6377DCC3-8D59-45D4-A09E-BCCAFA7DEB52}"/>
                  </a:ext>
                </a:extLst>
              </p:cNvPr>
              <p:cNvPicPr/>
              <p:nvPr/>
            </p:nvPicPr>
            <p:blipFill>
              <a:blip r:embed="rId3"/>
              <a:stretch>
                <a:fillRect/>
              </a:stretch>
            </p:blipFill>
            <p:spPr>
              <a:xfrm>
                <a:off x="522720" y="222480"/>
                <a:ext cx="10925280" cy="5070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30</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80B0B5A-9640-4611-8EC8-DC87EC054B51}"/>
                  </a:ext>
                </a:extLst>
              </p14:cNvPr>
              <p14:cNvContentPartPr/>
              <p14:nvPr/>
            </p14:nvContentPartPr>
            <p14:xfrm>
              <a:off x="817920" y="201240"/>
              <a:ext cx="11214360" cy="6170040"/>
            </p14:xfrm>
          </p:contentPart>
        </mc:Choice>
        <mc:Fallback xmlns="">
          <p:pic>
            <p:nvPicPr>
              <p:cNvPr id="2" name="Ink 1">
                <a:extLst>
                  <a:ext uri="{FF2B5EF4-FFF2-40B4-BE49-F238E27FC236}">
                    <a16:creationId xmlns:a16="http://schemas.microsoft.com/office/drawing/2014/main" id="{A80B0B5A-9640-4611-8EC8-DC87EC054B51}"/>
                  </a:ext>
                </a:extLst>
              </p:cNvPr>
              <p:cNvPicPr/>
              <p:nvPr/>
            </p:nvPicPr>
            <p:blipFill>
              <a:blip r:embed="rId3"/>
              <a:stretch>
                <a:fillRect/>
              </a:stretch>
            </p:blipFill>
            <p:spPr>
              <a:xfrm>
                <a:off x="808560" y="191880"/>
                <a:ext cx="11233080" cy="6188760"/>
              </a:xfrm>
              <a:prstGeom prst="rect">
                <a:avLst/>
              </a:prstGeom>
            </p:spPr>
          </p:pic>
        </mc:Fallback>
      </mc:AlternateContent>
    </p:spTree>
    <p:extLst>
      <p:ext uri="{BB962C8B-B14F-4D97-AF65-F5344CB8AC3E}">
        <p14:creationId xmlns:p14="http://schemas.microsoft.com/office/powerpoint/2010/main" val="2377833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31</a:t>
            </a:fld>
            <a:endParaRPr lang="en" dirty="0"/>
          </a:p>
        </p:txBody>
      </p:sp>
      <p:pic>
        <p:nvPicPr>
          <p:cNvPr id="2" name="Picture 1">
            <a:extLst>
              <a:ext uri="{FF2B5EF4-FFF2-40B4-BE49-F238E27FC236}">
                <a16:creationId xmlns:a16="http://schemas.microsoft.com/office/drawing/2014/main" id="{DC708976-C126-4415-B99C-3F92DBB032E1}"/>
              </a:ext>
            </a:extLst>
          </p:cNvPr>
          <p:cNvPicPr>
            <a:picLocks noChangeAspect="1"/>
          </p:cNvPicPr>
          <p:nvPr/>
        </p:nvPicPr>
        <p:blipFill>
          <a:blip r:embed="rId2"/>
          <a:stretch>
            <a:fillRect/>
          </a:stretch>
        </p:blipFill>
        <p:spPr>
          <a:xfrm>
            <a:off x="328824" y="205181"/>
            <a:ext cx="7485998" cy="550568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0E69AD4-5506-40F2-AD24-347C045B0292}"/>
                  </a:ext>
                </a:extLst>
              </p14:cNvPr>
              <p14:cNvContentPartPr/>
              <p14:nvPr/>
            </p14:nvContentPartPr>
            <p14:xfrm>
              <a:off x="491400" y="214200"/>
              <a:ext cx="5653800" cy="3819600"/>
            </p14:xfrm>
          </p:contentPart>
        </mc:Choice>
        <mc:Fallback xmlns="">
          <p:pic>
            <p:nvPicPr>
              <p:cNvPr id="3" name="Ink 2">
                <a:extLst>
                  <a:ext uri="{FF2B5EF4-FFF2-40B4-BE49-F238E27FC236}">
                    <a16:creationId xmlns:a16="http://schemas.microsoft.com/office/drawing/2014/main" id="{F0E69AD4-5506-40F2-AD24-347C045B0292}"/>
                  </a:ext>
                </a:extLst>
              </p:cNvPr>
              <p:cNvPicPr/>
              <p:nvPr/>
            </p:nvPicPr>
            <p:blipFill>
              <a:blip r:embed="rId4"/>
              <a:stretch>
                <a:fillRect/>
              </a:stretch>
            </p:blipFill>
            <p:spPr>
              <a:xfrm>
                <a:off x="482040" y="204840"/>
                <a:ext cx="5672520" cy="3838320"/>
              </a:xfrm>
              <a:prstGeom prst="rect">
                <a:avLst/>
              </a:prstGeom>
            </p:spPr>
          </p:pic>
        </mc:Fallback>
      </mc:AlternateContent>
    </p:spTree>
    <p:extLst>
      <p:ext uri="{BB962C8B-B14F-4D97-AF65-F5344CB8AC3E}">
        <p14:creationId xmlns:p14="http://schemas.microsoft.com/office/powerpoint/2010/main" val="1391857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32</a:t>
            </a:fld>
            <a:endParaRPr lang="en" dirty="0"/>
          </a:p>
        </p:txBody>
      </p:sp>
      <p:sp>
        <p:nvSpPr>
          <p:cNvPr id="2" name="TextBox 1">
            <a:extLst>
              <a:ext uri="{FF2B5EF4-FFF2-40B4-BE49-F238E27FC236}">
                <a16:creationId xmlns:a16="http://schemas.microsoft.com/office/drawing/2014/main" id="{B27DA2A9-D1D1-4661-B395-7FA5D1876132}"/>
              </a:ext>
            </a:extLst>
          </p:cNvPr>
          <p:cNvSpPr txBox="1"/>
          <p:nvPr/>
        </p:nvSpPr>
        <p:spPr>
          <a:xfrm>
            <a:off x="725863" y="509047"/>
            <a:ext cx="11151909" cy="1323439"/>
          </a:xfrm>
          <a:prstGeom prst="rect">
            <a:avLst/>
          </a:prstGeom>
          <a:noFill/>
        </p:spPr>
        <p:txBody>
          <a:bodyPr wrap="square" rtlCol="0">
            <a:spAutoFit/>
          </a:bodyPr>
          <a:lstStyle/>
          <a:p>
            <a:pPr algn="just"/>
            <a:r>
              <a:rPr lang="en-IN" sz="2000" dirty="0"/>
              <a:t>1. The power generated internally within a double heterojunction LED is 28.84 </a:t>
            </a:r>
            <a:r>
              <a:rPr lang="en-IN" sz="2000" dirty="0" err="1"/>
              <a:t>mW</a:t>
            </a:r>
            <a:r>
              <a:rPr lang="en-IN" sz="2000" dirty="0"/>
              <a:t> at a drive current of 60 mA. Determine the peak emission wavelength from the device when the radiative and non radiative recombination lifetimes of the </a:t>
            </a:r>
            <a:r>
              <a:rPr lang="en-IN" sz="2000" dirty="0" err="1"/>
              <a:t>the</a:t>
            </a:r>
            <a:r>
              <a:rPr lang="en-IN" sz="2000" dirty="0"/>
              <a:t> minority carriers in the active region are equal.</a:t>
            </a:r>
          </a:p>
        </p:txBody>
      </p:sp>
    </p:spTree>
    <p:extLst>
      <p:ext uri="{BB962C8B-B14F-4D97-AF65-F5344CB8AC3E}">
        <p14:creationId xmlns:p14="http://schemas.microsoft.com/office/powerpoint/2010/main" val="15154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CFD1B-3191-F438-7D98-26B28A4295E1}"/>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1BDB4A9-FE99-E1A2-7E8E-7BDC2A0704EE}"/>
              </a:ext>
            </a:extLst>
          </p:cNvPr>
          <p:cNvSpPr>
            <a:spLocks noGrp="1"/>
          </p:cNvSpPr>
          <p:nvPr>
            <p:ph type="sldNum" sz="quarter" idx="12"/>
          </p:nvPr>
        </p:nvSpPr>
        <p:spPr/>
        <p:txBody>
          <a:bodyPr/>
          <a:lstStyle/>
          <a:p>
            <a:fld id="{E66A9157-7F1D-4B0D-8F15-A296E773E708}" type="slidenum">
              <a:rPr lang="en-US" altLang="en-US" smtClean="0"/>
              <a:pPr/>
              <a:t>33</a:t>
            </a:fld>
            <a:endParaRPr lang="en-US"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0509664-9C4B-9000-F8DF-A34AC1B1C838}"/>
                  </a:ext>
                </a:extLst>
              </p14:cNvPr>
              <p14:cNvContentPartPr/>
              <p14:nvPr/>
            </p14:nvContentPartPr>
            <p14:xfrm>
              <a:off x="967730" y="892440"/>
              <a:ext cx="9250560" cy="5073120"/>
            </p14:xfrm>
          </p:contentPart>
        </mc:Choice>
        <mc:Fallback>
          <p:pic>
            <p:nvPicPr>
              <p:cNvPr id="5" name="Ink 4">
                <a:extLst>
                  <a:ext uri="{FF2B5EF4-FFF2-40B4-BE49-F238E27FC236}">
                    <a16:creationId xmlns:a16="http://schemas.microsoft.com/office/drawing/2014/main" id="{F0509664-9C4B-9000-F8DF-A34AC1B1C838}"/>
                  </a:ext>
                </a:extLst>
              </p:cNvPr>
              <p:cNvPicPr/>
              <p:nvPr/>
            </p:nvPicPr>
            <p:blipFill>
              <a:blip r:embed="rId3"/>
              <a:stretch>
                <a:fillRect/>
              </a:stretch>
            </p:blipFill>
            <p:spPr>
              <a:xfrm>
                <a:off x="958370" y="883080"/>
                <a:ext cx="9269280" cy="5091840"/>
              </a:xfrm>
              <a:prstGeom prst="rect">
                <a:avLst/>
              </a:prstGeom>
            </p:spPr>
          </p:pic>
        </mc:Fallback>
      </mc:AlternateContent>
    </p:spTree>
    <p:extLst>
      <p:ext uri="{BB962C8B-B14F-4D97-AF65-F5344CB8AC3E}">
        <p14:creationId xmlns:p14="http://schemas.microsoft.com/office/powerpoint/2010/main" val="4117490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34</a:t>
            </a:fld>
            <a:endParaRPr lang="en" dirty="0"/>
          </a:p>
        </p:txBody>
      </p:sp>
      <p:sp>
        <p:nvSpPr>
          <p:cNvPr id="2" name="TextBox 1">
            <a:extLst>
              <a:ext uri="{FF2B5EF4-FFF2-40B4-BE49-F238E27FC236}">
                <a16:creationId xmlns:a16="http://schemas.microsoft.com/office/drawing/2014/main" id="{2F15DBCD-8121-4529-8F96-E7F0DB09BCBA}"/>
              </a:ext>
            </a:extLst>
          </p:cNvPr>
          <p:cNvSpPr txBox="1"/>
          <p:nvPr/>
        </p:nvSpPr>
        <p:spPr>
          <a:xfrm>
            <a:off x="329936" y="257335"/>
            <a:ext cx="11585543" cy="1015663"/>
          </a:xfrm>
          <a:prstGeom prst="rect">
            <a:avLst/>
          </a:prstGeom>
          <a:noFill/>
        </p:spPr>
        <p:txBody>
          <a:bodyPr wrap="square" rtlCol="0">
            <a:spAutoFit/>
          </a:bodyPr>
          <a:lstStyle/>
          <a:p>
            <a:pPr algn="just"/>
            <a:r>
              <a:rPr lang="en-IN" sz="2000" dirty="0"/>
              <a:t>2. Estimate the external </a:t>
            </a:r>
            <a:r>
              <a:rPr lang="en-IN" sz="2000" dirty="0" err="1"/>
              <a:t>powe</a:t>
            </a:r>
            <a:r>
              <a:rPr lang="en-IN" sz="2000" dirty="0"/>
              <a:t> efficiency of GaAs planar LED when the transmission factor of the GaAs-air interface is 0.68 and the internally generated optic power is 30% of the electric power supplied. The refractive index of GaAs may be taken as 3.6</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D48D478-D311-450A-9432-A3FBD22FCE6B}"/>
                  </a:ext>
                </a:extLst>
              </p14:cNvPr>
              <p14:cNvContentPartPr/>
              <p14:nvPr/>
            </p14:nvContentPartPr>
            <p14:xfrm>
              <a:off x="3916800" y="395640"/>
              <a:ext cx="96120" cy="118800"/>
            </p14:xfrm>
          </p:contentPart>
        </mc:Choice>
        <mc:Fallback>
          <p:pic>
            <p:nvPicPr>
              <p:cNvPr id="3" name="Ink 2">
                <a:extLst>
                  <a:ext uri="{FF2B5EF4-FFF2-40B4-BE49-F238E27FC236}">
                    <a16:creationId xmlns:a16="http://schemas.microsoft.com/office/drawing/2014/main" id="{CD48D478-D311-450A-9432-A3FBD22FCE6B}"/>
                  </a:ext>
                </a:extLst>
              </p:cNvPr>
              <p:cNvPicPr/>
              <p:nvPr/>
            </p:nvPicPr>
            <p:blipFill>
              <a:blip r:embed="rId3"/>
              <a:stretch>
                <a:fillRect/>
              </a:stretch>
            </p:blipFill>
            <p:spPr>
              <a:xfrm>
                <a:off x="3907440" y="386280"/>
                <a:ext cx="114840" cy="137520"/>
              </a:xfrm>
              <a:prstGeom prst="rect">
                <a:avLst/>
              </a:prstGeom>
            </p:spPr>
          </p:pic>
        </mc:Fallback>
      </mc:AlternateContent>
    </p:spTree>
    <p:extLst>
      <p:ext uri="{BB962C8B-B14F-4D97-AF65-F5344CB8AC3E}">
        <p14:creationId xmlns:p14="http://schemas.microsoft.com/office/powerpoint/2010/main" val="152018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5E18B-7047-2D5C-1235-524DBD4140E5}"/>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BDCF440-F868-6106-1F57-30D4F33C0E01}"/>
              </a:ext>
            </a:extLst>
          </p:cNvPr>
          <p:cNvSpPr>
            <a:spLocks noGrp="1"/>
          </p:cNvSpPr>
          <p:nvPr>
            <p:ph type="sldNum" sz="quarter" idx="12"/>
          </p:nvPr>
        </p:nvSpPr>
        <p:spPr/>
        <p:txBody>
          <a:bodyPr/>
          <a:lstStyle/>
          <a:p>
            <a:fld id="{E66A9157-7F1D-4B0D-8F15-A296E773E708}" type="slidenum">
              <a:rPr lang="en-US" altLang="en-US" smtClean="0"/>
              <a:pPr/>
              <a:t>35</a:t>
            </a:fld>
            <a:endParaRPr lang="en-US"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D42B480-0CD7-0472-CD31-C100CB82F7D5}"/>
                  </a:ext>
                </a:extLst>
              </p14:cNvPr>
              <p14:cNvContentPartPr/>
              <p14:nvPr/>
            </p14:nvContentPartPr>
            <p14:xfrm>
              <a:off x="1436880" y="908139"/>
              <a:ext cx="9318240" cy="4726440"/>
            </p14:xfrm>
          </p:contentPart>
        </mc:Choice>
        <mc:Fallback>
          <p:pic>
            <p:nvPicPr>
              <p:cNvPr id="5" name="Ink 4">
                <a:extLst>
                  <a:ext uri="{FF2B5EF4-FFF2-40B4-BE49-F238E27FC236}">
                    <a16:creationId xmlns:a16="http://schemas.microsoft.com/office/drawing/2014/main" id="{1D42B480-0CD7-0472-CD31-C100CB82F7D5}"/>
                  </a:ext>
                </a:extLst>
              </p:cNvPr>
              <p:cNvPicPr/>
              <p:nvPr/>
            </p:nvPicPr>
            <p:blipFill>
              <a:blip r:embed="rId3"/>
              <a:stretch>
                <a:fillRect/>
              </a:stretch>
            </p:blipFill>
            <p:spPr>
              <a:xfrm>
                <a:off x="1427520" y="898779"/>
                <a:ext cx="9336960" cy="4745160"/>
              </a:xfrm>
              <a:prstGeom prst="rect">
                <a:avLst/>
              </a:prstGeom>
            </p:spPr>
          </p:pic>
        </mc:Fallback>
      </mc:AlternateContent>
    </p:spTree>
    <p:extLst>
      <p:ext uri="{BB962C8B-B14F-4D97-AF65-F5344CB8AC3E}">
        <p14:creationId xmlns:p14="http://schemas.microsoft.com/office/powerpoint/2010/main" val="706108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36</a:t>
            </a:fld>
            <a:endParaRPr lang="en" dirty="0"/>
          </a:p>
        </p:txBody>
      </p:sp>
      <p:sp>
        <p:nvSpPr>
          <p:cNvPr id="2" name="TextBox 1">
            <a:extLst>
              <a:ext uri="{FF2B5EF4-FFF2-40B4-BE49-F238E27FC236}">
                <a16:creationId xmlns:a16="http://schemas.microsoft.com/office/drawing/2014/main" id="{57F8AA8C-2422-4486-A682-DDBDA338F572}"/>
              </a:ext>
            </a:extLst>
          </p:cNvPr>
          <p:cNvSpPr txBox="1"/>
          <p:nvPr/>
        </p:nvSpPr>
        <p:spPr>
          <a:xfrm>
            <a:off x="320511" y="395926"/>
            <a:ext cx="11707700" cy="1323439"/>
          </a:xfrm>
          <a:prstGeom prst="rect">
            <a:avLst/>
          </a:prstGeom>
          <a:noFill/>
        </p:spPr>
        <p:txBody>
          <a:bodyPr wrap="square" rtlCol="0">
            <a:spAutoFit/>
          </a:bodyPr>
          <a:lstStyle/>
          <a:p>
            <a:pPr algn="just"/>
            <a:r>
              <a:rPr lang="en-US" sz="2000" dirty="0"/>
              <a:t>3. The external power efficiency of an </a:t>
            </a:r>
            <a:r>
              <a:rPr lang="en-US" sz="2000" dirty="0" err="1"/>
              <a:t>InGaAsP</a:t>
            </a:r>
            <a:r>
              <a:rPr lang="en-US" sz="2000" dirty="0"/>
              <a:t>/</a:t>
            </a:r>
            <a:r>
              <a:rPr lang="en-US" sz="2000" dirty="0" err="1"/>
              <a:t>InP</a:t>
            </a:r>
            <a:r>
              <a:rPr lang="en-US" sz="2000" dirty="0"/>
              <a:t> planar LED is 0.75% when the internally generated optic power is 30 </a:t>
            </a:r>
            <a:r>
              <a:rPr lang="en-US" sz="2000" dirty="0" err="1"/>
              <a:t>mW</a:t>
            </a:r>
            <a:r>
              <a:rPr lang="en-US" sz="2000" dirty="0"/>
              <a:t>. Determine the transmission factor for the </a:t>
            </a:r>
            <a:r>
              <a:rPr lang="en-US" sz="2000" dirty="0" err="1"/>
              <a:t>InP</a:t>
            </a:r>
            <a:r>
              <a:rPr lang="en-US" sz="2000" dirty="0"/>
              <a:t>-air interface if the drive current is 37 mA and the potential difference across the device is 1.6V. The refractive index of </a:t>
            </a:r>
            <a:r>
              <a:rPr lang="en-US" sz="2000" dirty="0" err="1"/>
              <a:t>InP</a:t>
            </a:r>
            <a:r>
              <a:rPr lang="en-US" sz="2000" dirty="0"/>
              <a:t> may be taken as 3.46.</a:t>
            </a:r>
            <a:endParaRPr lang="en-IN" sz="2000" dirty="0"/>
          </a:p>
        </p:txBody>
      </p:sp>
    </p:spTree>
    <p:extLst>
      <p:ext uri="{BB962C8B-B14F-4D97-AF65-F5344CB8AC3E}">
        <p14:creationId xmlns:p14="http://schemas.microsoft.com/office/powerpoint/2010/main" val="421467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380B2-DCE9-E9CF-7323-66ADE107143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FD33D57-2FAB-91B1-7596-12472ACBA411}"/>
              </a:ext>
            </a:extLst>
          </p:cNvPr>
          <p:cNvSpPr>
            <a:spLocks noGrp="1"/>
          </p:cNvSpPr>
          <p:nvPr>
            <p:ph type="sldNum" sz="quarter" idx="12"/>
          </p:nvPr>
        </p:nvSpPr>
        <p:spPr/>
        <p:txBody>
          <a:bodyPr/>
          <a:lstStyle/>
          <a:p>
            <a:fld id="{E66A9157-7F1D-4B0D-8F15-A296E773E708}" type="slidenum">
              <a:rPr lang="en-US" altLang="en-US" smtClean="0"/>
              <a:pPr/>
              <a:t>37</a:t>
            </a:fld>
            <a:endParaRPr lang="en-US"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002040B-8DC5-8419-42F3-A8EF909B2DA8}"/>
                  </a:ext>
                </a:extLst>
              </p14:cNvPr>
              <p14:cNvContentPartPr/>
              <p14:nvPr/>
            </p14:nvContentPartPr>
            <p14:xfrm>
              <a:off x="872131" y="735684"/>
              <a:ext cx="10790280" cy="5064120"/>
            </p14:xfrm>
          </p:contentPart>
        </mc:Choice>
        <mc:Fallback>
          <p:pic>
            <p:nvPicPr>
              <p:cNvPr id="5" name="Ink 4">
                <a:extLst>
                  <a:ext uri="{FF2B5EF4-FFF2-40B4-BE49-F238E27FC236}">
                    <a16:creationId xmlns:a16="http://schemas.microsoft.com/office/drawing/2014/main" id="{3002040B-8DC5-8419-42F3-A8EF909B2DA8}"/>
                  </a:ext>
                </a:extLst>
              </p:cNvPr>
              <p:cNvPicPr/>
              <p:nvPr/>
            </p:nvPicPr>
            <p:blipFill>
              <a:blip r:embed="rId3"/>
              <a:stretch>
                <a:fillRect/>
              </a:stretch>
            </p:blipFill>
            <p:spPr>
              <a:xfrm>
                <a:off x="862771" y="726324"/>
                <a:ext cx="10809000" cy="5082840"/>
              </a:xfrm>
              <a:prstGeom prst="rect">
                <a:avLst/>
              </a:prstGeom>
            </p:spPr>
          </p:pic>
        </mc:Fallback>
      </mc:AlternateContent>
    </p:spTree>
    <p:extLst>
      <p:ext uri="{BB962C8B-B14F-4D97-AF65-F5344CB8AC3E}">
        <p14:creationId xmlns:p14="http://schemas.microsoft.com/office/powerpoint/2010/main" val="3080392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38</a:t>
            </a:fld>
            <a:endParaRPr lang="en" dirty="0"/>
          </a:p>
        </p:txBody>
      </p:sp>
      <p:sp>
        <p:nvSpPr>
          <p:cNvPr id="2" name="TextBox 1">
            <a:extLst>
              <a:ext uri="{FF2B5EF4-FFF2-40B4-BE49-F238E27FC236}">
                <a16:creationId xmlns:a16="http://schemas.microsoft.com/office/drawing/2014/main" id="{2EF97DE2-A47D-4CA9-824A-E115BC09FAC0}"/>
              </a:ext>
            </a:extLst>
          </p:cNvPr>
          <p:cNvSpPr txBox="1"/>
          <p:nvPr/>
        </p:nvSpPr>
        <p:spPr>
          <a:xfrm>
            <a:off x="650449" y="537328"/>
            <a:ext cx="11085922" cy="1323439"/>
          </a:xfrm>
          <a:prstGeom prst="rect">
            <a:avLst/>
          </a:prstGeom>
          <a:noFill/>
        </p:spPr>
        <p:txBody>
          <a:bodyPr wrap="square" rtlCol="0">
            <a:spAutoFit/>
          </a:bodyPr>
          <a:lstStyle/>
          <a:p>
            <a:pPr algn="just"/>
            <a:r>
              <a:rPr lang="en-US" sz="2000" dirty="0"/>
              <a:t>4. The external power efficiency of a planar GaAs LED is 1.5% when the forward current is 50 mA and the potential difference across its terminals is 2V. Estimate the optical power generated within the device if the transmission factor at the coated GaAs-air interface is 0.8. Refractive Index of GaAs is 3.6.</a:t>
            </a:r>
            <a:endParaRPr lang="en-IN" sz="2000" dirty="0"/>
          </a:p>
        </p:txBody>
      </p:sp>
    </p:spTree>
    <p:extLst>
      <p:ext uri="{BB962C8B-B14F-4D97-AF65-F5344CB8AC3E}">
        <p14:creationId xmlns:p14="http://schemas.microsoft.com/office/powerpoint/2010/main" val="44228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E3C59-0706-F7D8-41BE-B45CCF813F8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C440002-4AC4-004A-FC55-DAE5DE016DB9}"/>
              </a:ext>
            </a:extLst>
          </p:cNvPr>
          <p:cNvSpPr>
            <a:spLocks noGrp="1"/>
          </p:cNvSpPr>
          <p:nvPr>
            <p:ph type="sldNum" sz="quarter" idx="12"/>
          </p:nvPr>
        </p:nvSpPr>
        <p:spPr/>
        <p:txBody>
          <a:bodyPr/>
          <a:lstStyle/>
          <a:p>
            <a:fld id="{E66A9157-7F1D-4B0D-8F15-A296E773E708}" type="slidenum">
              <a:rPr lang="en-US" altLang="en-US" smtClean="0"/>
              <a:pPr/>
              <a:t>39</a:t>
            </a:fld>
            <a:endParaRPr lang="en-US"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0085F0E-F4FA-AE0F-7724-FF92E54FA5F4}"/>
                  </a:ext>
                </a:extLst>
              </p14:cNvPr>
              <p14:cNvContentPartPr/>
              <p14:nvPr/>
            </p14:nvContentPartPr>
            <p14:xfrm>
              <a:off x="1789440" y="1323275"/>
              <a:ext cx="6791760" cy="3986280"/>
            </p14:xfrm>
          </p:contentPart>
        </mc:Choice>
        <mc:Fallback>
          <p:pic>
            <p:nvPicPr>
              <p:cNvPr id="5" name="Ink 4">
                <a:extLst>
                  <a:ext uri="{FF2B5EF4-FFF2-40B4-BE49-F238E27FC236}">
                    <a16:creationId xmlns:a16="http://schemas.microsoft.com/office/drawing/2014/main" id="{10085F0E-F4FA-AE0F-7724-FF92E54FA5F4}"/>
                  </a:ext>
                </a:extLst>
              </p:cNvPr>
              <p:cNvPicPr/>
              <p:nvPr/>
            </p:nvPicPr>
            <p:blipFill>
              <a:blip r:embed="rId3"/>
              <a:stretch>
                <a:fillRect/>
              </a:stretch>
            </p:blipFill>
            <p:spPr>
              <a:xfrm>
                <a:off x="1780080" y="1313915"/>
                <a:ext cx="6810480" cy="4005000"/>
              </a:xfrm>
              <a:prstGeom prst="rect">
                <a:avLst/>
              </a:prstGeom>
            </p:spPr>
          </p:pic>
        </mc:Fallback>
      </mc:AlternateContent>
    </p:spTree>
    <p:extLst>
      <p:ext uri="{BB962C8B-B14F-4D97-AF65-F5344CB8AC3E}">
        <p14:creationId xmlns:p14="http://schemas.microsoft.com/office/powerpoint/2010/main" val="247979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3B3FC-FFE2-4D03-ACBD-E9EB2E65301A}"/>
              </a:ext>
            </a:extLst>
          </p:cNvPr>
          <p:cNvSpPr>
            <a:spLocks noGrp="1"/>
          </p:cNvSpPr>
          <p:nvPr>
            <p:ph idx="1"/>
          </p:nvPr>
        </p:nvSpPr>
        <p:spPr>
          <a:xfrm>
            <a:off x="801278" y="304800"/>
            <a:ext cx="9638122" cy="666161"/>
          </a:xfrm>
        </p:spPr>
        <p:txBody>
          <a:bodyPr rtlCol="0">
            <a:normAutofit/>
          </a:bodyPr>
          <a:lstStyle/>
          <a:p>
            <a:pPr algn="just">
              <a:defRPr/>
            </a:pPr>
            <a:r>
              <a:rPr lang="en-US" sz="2400" dirty="0"/>
              <a:t>The optical sources must fulfill the following requirements:</a:t>
            </a:r>
          </a:p>
        </p:txBody>
      </p:sp>
      <p:sp>
        <p:nvSpPr>
          <p:cNvPr id="4" name="Slide Number Placeholder 2">
            <a:extLst>
              <a:ext uri="{FF2B5EF4-FFF2-40B4-BE49-F238E27FC236}">
                <a16:creationId xmlns:a16="http://schemas.microsoft.com/office/drawing/2014/main" id="{24D966F1-5E16-4E53-8DB6-D041E8E3634F}"/>
              </a:ext>
            </a:extLst>
          </p:cNvPr>
          <p:cNvSpPr>
            <a:spLocks noGrp="1"/>
          </p:cNvSpPr>
          <p:nvPr>
            <p:ph type="sldNum" idx="12"/>
          </p:nvPr>
        </p:nvSpPr>
        <p:spPr>
          <a:xfrm>
            <a:off x="11296611" y="6217622"/>
            <a:ext cx="731600" cy="524700"/>
          </a:xfrm>
        </p:spPr>
        <p:txBody>
          <a:bodyPr/>
          <a:lstStyle/>
          <a:p>
            <a:fld id="{00000000-1234-1234-1234-123412341234}" type="slidenum">
              <a:rPr lang="en" smtClean="0"/>
              <a:pPr/>
              <a:t>4</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353DC57-C125-4E4F-BA05-70CA2A4AAAC8}"/>
                  </a:ext>
                </a:extLst>
              </p14:cNvPr>
              <p14:cNvContentPartPr/>
              <p14:nvPr/>
            </p14:nvContentPartPr>
            <p14:xfrm>
              <a:off x="370800" y="747720"/>
              <a:ext cx="11332440" cy="5900760"/>
            </p14:xfrm>
          </p:contentPart>
        </mc:Choice>
        <mc:Fallback xmlns="">
          <p:pic>
            <p:nvPicPr>
              <p:cNvPr id="2" name="Ink 1">
                <a:extLst>
                  <a:ext uri="{FF2B5EF4-FFF2-40B4-BE49-F238E27FC236}">
                    <a16:creationId xmlns:a16="http://schemas.microsoft.com/office/drawing/2014/main" id="{4353DC57-C125-4E4F-BA05-70CA2A4AAAC8}"/>
                  </a:ext>
                </a:extLst>
              </p:cNvPr>
              <p:cNvPicPr/>
              <p:nvPr/>
            </p:nvPicPr>
            <p:blipFill>
              <a:blip r:embed="rId3"/>
              <a:stretch>
                <a:fillRect/>
              </a:stretch>
            </p:blipFill>
            <p:spPr>
              <a:xfrm>
                <a:off x="361440" y="738360"/>
                <a:ext cx="11351160" cy="5919480"/>
              </a:xfrm>
              <a:prstGeom prst="rect">
                <a:avLst/>
              </a:prstGeom>
            </p:spPr>
          </p:pic>
        </mc:Fallback>
      </mc:AlternateContent>
      <p:grpSp>
        <p:nvGrpSpPr>
          <p:cNvPr id="13" name="Group 12">
            <a:extLst>
              <a:ext uri="{FF2B5EF4-FFF2-40B4-BE49-F238E27FC236}">
                <a16:creationId xmlns:a16="http://schemas.microsoft.com/office/drawing/2014/main" id="{27386D55-EE13-B521-5BC9-D877BD2EEE45}"/>
              </a:ext>
            </a:extLst>
          </p:cNvPr>
          <p:cNvGrpSpPr/>
          <p:nvPr/>
        </p:nvGrpSpPr>
        <p:grpSpPr>
          <a:xfrm>
            <a:off x="5954725" y="3926259"/>
            <a:ext cx="43200" cy="97560"/>
            <a:chOff x="5954725" y="3926259"/>
            <a:chExt cx="43200" cy="9756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0432F37-1BAA-E887-530A-386D30A37798}"/>
                    </a:ext>
                  </a:extLst>
                </p14:cNvPr>
                <p14:cNvContentPartPr/>
                <p14:nvPr/>
              </p14:nvContentPartPr>
              <p14:xfrm>
                <a:off x="5961565" y="3935259"/>
                <a:ext cx="34560" cy="26640"/>
              </p14:xfrm>
            </p:contentPart>
          </mc:Choice>
          <mc:Fallback xmlns="">
            <p:pic>
              <p:nvPicPr>
                <p:cNvPr id="7" name="Ink 6">
                  <a:extLst>
                    <a:ext uri="{FF2B5EF4-FFF2-40B4-BE49-F238E27FC236}">
                      <a16:creationId xmlns:a16="http://schemas.microsoft.com/office/drawing/2014/main" id="{30432F37-1BAA-E887-530A-386D30A37798}"/>
                    </a:ext>
                  </a:extLst>
                </p:cNvPr>
                <p:cNvPicPr/>
                <p:nvPr/>
              </p:nvPicPr>
              <p:blipFill>
                <a:blip r:embed="rId5"/>
                <a:stretch>
                  <a:fillRect/>
                </a:stretch>
              </p:blipFill>
              <p:spPr>
                <a:xfrm>
                  <a:off x="5952565" y="3926619"/>
                  <a:ext cx="522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2FD86E8-35E8-78AC-B5D4-7380D50E9AAB}"/>
                    </a:ext>
                  </a:extLst>
                </p14:cNvPr>
                <p14:cNvContentPartPr/>
                <p14:nvPr/>
              </p14:nvContentPartPr>
              <p14:xfrm>
                <a:off x="5970205" y="3926259"/>
                <a:ext cx="9360" cy="5760"/>
              </p14:xfrm>
            </p:contentPart>
          </mc:Choice>
          <mc:Fallback xmlns="">
            <p:pic>
              <p:nvPicPr>
                <p:cNvPr id="8" name="Ink 7">
                  <a:extLst>
                    <a:ext uri="{FF2B5EF4-FFF2-40B4-BE49-F238E27FC236}">
                      <a16:creationId xmlns:a16="http://schemas.microsoft.com/office/drawing/2014/main" id="{D2FD86E8-35E8-78AC-B5D4-7380D50E9AAB}"/>
                    </a:ext>
                  </a:extLst>
                </p:cNvPr>
                <p:cNvPicPr/>
                <p:nvPr/>
              </p:nvPicPr>
              <p:blipFill>
                <a:blip r:embed="rId7"/>
                <a:stretch>
                  <a:fillRect/>
                </a:stretch>
              </p:blipFill>
              <p:spPr>
                <a:xfrm>
                  <a:off x="5961565" y="3917619"/>
                  <a:ext cx="27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F24E274-C51D-FB61-FC8F-AC2A5D32AF6C}"/>
                    </a:ext>
                  </a:extLst>
                </p14:cNvPr>
                <p14:cNvContentPartPr/>
                <p14:nvPr/>
              </p14:nvContentPartPr>
              <p14:xfrm>
                <a:off x="5968765" y="3953259"/>
                <a:ext cx="1800" cy="360"/>
              </p14:xfrm>
            </p:contentPart>
          </mc:Choice>
          <mc:Fallback xmlns="">
            <p:pic>
              <p:nvPicPr>
                <p:cNvPr id="10" name="Ink 9">
                  <a:extLst>
                    <a:ext uri="{FF2B5EF4-FFF2-40B4-BE49-F238E27FC236}">
                      <a16:creationId xmlns:a16="http://schemas.microsoft.com/office/drawing/2014/main" id="{7F24E274-C51D-FB61-FC8F-AC2A5D32AF6C}"/>
                    </a:ext>
                  </a:extLst>
                </p:cNvPr>
                <p:cNvPicPr/>
                <p:nvPr/>
              </p:nvPicPr>
              <p:blipFill>
                <a:blip r:embed="rId9"/>
                <a:stretch>
                  <a:fillRect/>
                </a:stretch>
              </p:blipFill>
              <p:spPr>
                <a:xfrm>
                  <a:off x="5960125" y="3944259"/>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D77EEE-5CD4-2BB7-B167-2F0B38F5B9A4}"/>
                    </a:ext>
                  </a:extLst>
                </p14:cNvPr>
                <p14:cNvContentPartPr/>
                <p14:nvPr/>
              </p14:nvContentPartPr>
              <p14:xfrm>
                <a:off x="5954725" y="3944259"/>
                <a:ext cx="43200" cy="79560"/>
              </p14:xfrm>
            </p:contentPart>
          </mc:Choice>
          <mc:Fallback xmlns="">
            <p:pic>
              <p:nvPicPr>
                <p:cNvPr id="12" name="Ink 11">
                  <a:extLst>
                    <a:ext uri="{FF2B5EF4-FFF2-40B4-BE49-F238E27FC236}">
                      <a16:creationId xmlns:a16="http://schemas.microsoft.com/office/drawing/2014/main" id="{7FD77EEE-5CD4-2BB7-B167-2F0B38F5B9A4}"/>
                    </a:ext>
                  </a:extLst>
                </p:cNvPr>
                <p:cNvPicPr/>
                <p:nvPr/>
              </p:nvPicPr>
              <p:blipFill>
                <a:blip r:embed="rId11"/>
                <a:stretch>
                  <a:fillRect/>
                </a:stretch>
              </p:blipFill>
              <p:spPr>
                <a:xfrm>
                  <a:off x="5945725" y="3935259"/>
                  <a:ext cx="60840" cy="9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9B3A0887-D078-E26A-FC1E-4557743F52AA}"/>
                  </a:ext>
                </a:extLst>
              </p14:cNvPr>
              <p14:cNvContentPartPr/>
              <p14:nvPr/>
            </p14:nvContentPartPr>
            <p14:xfrm>
              <a:off x="8199321" y="6466172"/>
              <a:ext cx="227506" cy="162469"/>
            </p14:xfrm>
          </p:contentPart>
        </mc:Choice>
        <mc:Fallback xmlns="">
          <p:pic>
            <p:nvPicPr>
              <p:cNvPr id="21" name="Ink 20">
                <a:extLst>
                  <a:ext uri="{FF2B5EF4-FFF2-40B4-BE49-F238E27FC236}">
                    <a16:creationId xmlns:a16="http://schemas.microsoft.com/office/drawing/2014/main" id="{9B3A0887-D078-E26A-FC1E-4557743F52AA}"/>
                  </a:ext>
                </a:extLst>
              </p:cNvPr>
              <p:cNvPicPr/>
              <p:nvPr/>
            </p:nvPicPr>
            <p:blipFill>
              <a:blip r:embed="rId13"/>
              <a:stretch>
                <a:fillRect/>
              </a:stretch>
            </p:blipFill>
            <p:spPr>
              <a:xfrm>
                <a:off x="8190322" y="6457186"/>
                <a:ext cx="245145" cy="180082"/>
              </a:xfrm>
              <a:prstGeom prst="rect">
                <a:avLst/>
              </a:prstGeom>
            </p:spPr>
          </p:pic>
        </mc:Fallback>
      </mc:AlternateContent>
      <p:grpSp>
        <p:nvGrpSpPr>
          <p:cNvPr id="29" name="Group 28">
            <a:extLst>
              <a:ext uri="{FF2B5EF4-FFF2-40B4-BE49-F238E27FC236}">
                <a16:creationId xmlns:a16="http://schemas.microsoft.com/office/drawing/2014/main" id="{6EDE2D3B-F6BB-CF6B-43AE-4DE8FF72572D}"/>
              </a:ext>
            </a:extLst>
          </p:cNvPr>
          <p:cNvGrpSpPr/>
          <p:nvPr/>
        </p:nvGrpSpPr>
        <p:grpSpPr>
          <a:xfrm>
            <a:off x="8480725" y="6272451"/>
            <a:ext cx="528803" cy="280749"/>
            <a:chOff x="8753196" y="10197385"/>
            <a:chExt cx="1001518" cy="531720"/>
          </a:xfrm>
        </p:grpSpPr>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38237020-FB9A-8539-C86F-F4AD0D3BEEFC}"/>
                    </a:ext>
                  </a:extLst>
                </p14:cNvPr>
                <p14:cNvContentPartPr/>
                <p14:nvPr/>
              </p14:nvContentPartPr>
              <p14:xfrm>
                <a:off x="8753196" y="10407265"/>
                <a:ext cx="666360" cy="321840"/>
              </p14:xfrm>
            </p:contentPart>
          </mc:Choice>
          <mc:Fallback xmlns="">
            <p:pic>
              <p:nvPicPr>
                <p:cNvPr id="26" name="Ink 25">
                  <a:extLst>
                    <a:ext uri="{FF2B5EF4-FFF2-40B4-BE49-F238E27FC236}">
                      <a16:creationId xmlns:a16="http://schemas.microsoft.com/office/drawing/2014/main" id="{38237020-FB9A-8539-C86F-F4AD0D3BEEFC}"/>
                    </a:ext>
                  </a:extLst>
                </p:cNvPr>
                <p:cNvPicPr/>
                <p:nvPr/>
              </p:nvPicPr>
              <p:blipFill>
                <a:blip r:embed="rId15"/>
                <a:stretch>
                  <a:fillRect/>
                </a:stretch>
              </p:blipFill>
              <p:spPr>
                <a:xfrm>
                  <a:off x="8736162" y="10390254"/>
                  <a:ext cx="699746" cy="35518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92A31982-CA5D-9B52-4C79-4509896DD5E0}"/>
                    </a:ext>
                  </a:extLst>
                </p14:cNvPr>
                <p14:cNvContentPartPr/>
                <p14:nvPr/>
              </p14:nvContentPartPr>
              <p14:xfrm>
                <a:off x="9484715" y="10197385"/>
                <a:ext cx="269999" cy="326880"/>
              </p14:xfrm>
            </p:contentPart>
          </mc:Choice>
          <mc:Fallback xmlns="">
            <p:pic>
              <p:nvPicPr>
                <p:cNvPr id="27" name="Ink 26">
                  <a:extLst>
                    <a:ext uri="{FF2B5EF4-FFF2-40B4-BE49-F238E27FC236}">
                      <a16:creationId xmlns:a16="http://schemas.microsoft.com/office/drawing/2014/main" id="{92A31982-CA5D-9B52-4C79-4509896DD5E0}"/>
                    </a:ext>
                  </a:extLst>
                </p:cNvPr>
                <p:cNvPicPr/>
                <p:nvPr/>
              </p:nvPicPr>
              <p:blipFill>
                <a:blip r:embed="rId17"/>
                <a:stretch>
                  <a:fillRect/>
                </a:stretch>
              </p:blipFill>
              <p:spPr>
                <a:xfrm>
                  <a:off x="9467713" y="10180360"/>
                  <a:ext cx="303324" cy="36024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35E316E3-5FE4-5360-FE4A-92DA65525D30}"/>
                    </a:ext>
                  </a:extLst>
                </p14:cNvPr>
                <p14:cNvContentPartPr/>
                <p14:nvPr/>
              </p14:nvContentPartPr>
              <p14:xfrm>
                <a:off x="9412719" y="10304665"/>
                <a:ext cx="186840" cy="84960"/>
              </p14:xfrm>
            </p:contentPart>
          </mc:Choice>
          <mc:Fallback xmlns="">
            <p:pic>
              <p:nvPicPr>
                <p:cNvPr id="28" name="Ink 27">
                  <a:extLst>
                    <a:ext uri="{FF2B5EF4-FFF2-40B4-BE49-F238E27FC236}">
                      <a16:creationId xmlns:a16="http://schemas.microsoft.com/office/drawing/2014/main" id="{35E316E3-5FE4-5360-FE4A-92DA65525D30}"/>
                    </a:ext>
                  </a:extLst>
                </p:cNvPr>
                <p:cNvPicPr/>
                <p:nvPr/>
              </p:nvPicPr>
              <p:blipFill>
                <a:blip r:embed="rId19"/>
                <a:stretch>
                  <a:fillRect/>
                </a:stretch>
              </p:blipFill>
              <p:spPr>
                <a:xfrm>
                  <a:off x="9395672" y="10287673"/>
                  <a:ext cx="220253" cy="118264"/>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AB4A7A34-E6AE-4628-88F4-99C199608E38}"/>
              </a:ext>
            </a:extLst>
          </p:cNvPr>
          <p:cNvSpPr>
            <a:spLocks noGrp="1"/>
          </p:cNvSpPr>
          <p:nvPr>
            <p:ph type="sldNum" idx="12"/>
          </p:nvPr>
        </p:nvSpPr>
        <p:spPr>
          <a:xfrm>
            <a:off x="11296611" y="6217622"/>
            <a:ext cx="731600" cy="524700"/>
          </a:xfrm>
        </p:spPr>
        <p:txBody>
          <a:bodyPr/>
          <a:lstStyle/>
          <a:p>
            <a:fld id="{00000000-1234-1234-1234-123412341234}" type="slidenum">
              <a:rPr lang="en" smtClean="0"/>
              <a:pPr/>
              <a:t>40</a:t>
            </a:fld>
            <a:endParaRPr lang="en" dirty="0"/>
          </a:p>
        </p:txBody>
      </p:sp>
      <p:sp>
        <p:nvSpPr>
          <p:cNvPr id="2" name="TextBox 1">
            <a:extLst>
              <a:ext uri="{FF2B5EF4-FFF2-40B4-BE49-F238E27FC236}">
                <a16:creationId xmlns:a16="http://schemas.microsoft.com/office/drawing/2014/main" id="{7A0DC698-8E9E-4E55-BECB-24972DB1D5C7}"/>
              </a:ext>
            </a:extLst>
          </p:cNvPr>
          <p:cNvSpPr txBox="1"/>
          <p:nvPr/>
        </p:nvSpPr>
        <p:spPr>
          <a:xfrm>
            <a:off x="480766" y="499621"/>
            <a:ext cx="11378153" cy="707886"/>
          </a:xfrm>
          <a:prstGeom prst="rect">
            <a:avLst/>
          </a:prstGeom>
          <a:noFill/>
        </p:spPr>
        <p:txBody>
          <a:bodyPr wrap="square" rtlCol="0">
            <a:spAutoFit/>
          </a:bodyPr>
          <a:lstStyle/>
          <a:p>
            <a:pPr algn="just"/>
            <a:r>
              <a:rPr lang="en-US" sz="2000" dirty="0"/>
              <a:t>5. When a LED has 2V applied to its terminals, it draws 100 mA and produces 2 </a:t>
            </a:r>
            <a:r>
              <a:rPr lang="en-US" sz="2000" dirty="0" err="1"/>
              <a:t>mW</a:t>
            </a:r>
            <a:r>
              <a:rPr lang="en-US" sz="2000" dirty="0"/>
              <a:t> of optical power. What is the LED’s conversion efficiency from electrical to optical power?</a:t>
            </a:r>
            <a:endParaRPr lang="en-IN" sz="2000" dirty="0"/>
          </a:p>
        </p:txBody>
      </p:sp>
    </p:spTree>
    <p:extLst>
      <p:ext uri="{BB962C8B-B14F-4D97-AF65-F5344CB8AC3E}">
        <p14:creationId xmlns:p14="http://schemas.microsoft.com/office/powerpoint/2010/main" val="2510050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4BB4B-1935-515A-BB57-38A2243444D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62E1643-7E95-7FD1-6F34-2E55C0B8A9F3}"/>
              </a:ext>
            </a:extLst>
          </p:cNvPr>
          <p:cNvSpPr>
            <a:spLocks noGrp="1"/>
          </p:cNvSpPr>
          <p:nvPr>
            <p:ph type="sldNum" sz="quarter" idx="12"/>
          </p:nvPr>
        </p:nvSpPr>
        <p:spPr/>
        <p:txBody>
          <a:bodyPr/>
          <a:lstStyle/>
          <a:p>
            <a:fld id="{E66A9157-7F1D-4B0D-8F15-A296E773E708}" type="slidenum">
              <a:rPr lang="en-US" altLang="en-US" smtClean="0"/>
              <a:pPr/>
              <a:t>41</a:t>
            </a:fld>
            <a:endParaRPr lang="en-US"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404B353-9BF3-A178-870B-65666EBE806F}"/>
                  </a:ext>
                </a:extLst>
              </p14:cNvPr>
              <p14:cNvContentPartPr/>
              <p14:nvPr/>
            </p14:nvContentPartPr>
            <p14:xfrm>
              <a:off x="1403280" y="871560"/>
              <a:ext cx="10637280" cy="4352040"/>
            </p14:xfrm>
          </p:contentPart>
        </mc:Choice>
        <mc:Fallback>
          <p:pic>
            <p:nvPicPr>
              <p:cNvPr id="5" name="Ink 4">
                <a:extLst>
                  <a:ext uri="{FF2B5EF4-FFF2-40B4-BE49-F238E27FC236}">
                    <a16:creationId xmlns:a16="http://schemas.microsoft.com/office/drawing/2014/main" id="{4404B353-9BF3-A178-870B-65666EBE806F}"/>
                  </a:ext>
                </a:extLst>
              </p:cNvPr>
              <p:cNvPicPr/>
              <p:nvPr/>
            </p:nvPicPr>
            <p:blipFill>
              <a:blip r:embed="rId3"/>
              <a:stretch>
                <a:fillRect/>
              </a:stretch>
            </p:blipFill>
            <p:spPr>
              <a:xfrm>
                <a:off x="1393920" y="862200"/>
                <a:ext cx="10656000" cy="4370760"/>
              </a:xfrm>
              <a:prstGeom prst="rect">
                <a:avLst/>
              </a:prstGeom>
            </p:spPr>
          </p:pic>
        </mc:Fallback>
      </mc:AlternateContent>
    </p:spTree>
    <p:extLst>
      <p:ext uri="{BB962C8B-B14F-4D97-AF65-F5344CB8AC3E}">
        <p14:creationId xmlns:p14="http://schemas.microsoft.com/office/powerpoint/2010/main" val="862811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1524000" y="2473378"/>
            <a:ext cx="9144000" cy="11242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8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(shyamalae@sies.edu.in)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idx="12"/>
          </p:nvPr>
        </p:nvSpPr>
        <p:spPr/>
        <p:txBody>
          <a:bodyPr/>
          <a:lstStyle/>
          <a:p>
            <a:fld id="{00000000-1234-1234-1234-123412341234}" type="slidenum">
              <a:rPr lang="en" smtClean="0"/>
              <a:pPr/>
              <a:t>42</a:t>
            </a:fld>
            <a:endParaRPr lang="en" dirty="0"/>
          </a:p>
        </p:txBody>
      </p:sp>
    </p:spTree>
    <p:extLst>
      <p:ext uri="{BB962C8B-B14F-4D97-AF65-F5344CB8AC3E}">
        <p14:creationId xmlns:p14="http://schemas.microsoft.com/office/powerpoint/2010/main" val="303451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5</a:t>
            </a:fld>
            <a:endParaRPr lang="e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977514E-C48D-4DCF-930D-7C519D6DE3F4}"/>
                  </a:ext>
                </a:extLst>
              </p14:cNvPr>
              <p14:cNvContentPartPr/>
              <p14:nvPr/>
            </p14:nvContentPartPr>
            <p14:xfrm>
              <a:off x="506160" y="74880"/>
              <a:ext cx="11228400" cy="2779560"/>
            </p14:xfrm>
          </p:contentPart>
        </mc:Choice>
        <mc:Fallback xmlns="">
          <p:pic>
            <p:nvPicPr>
              <p:cNvPr id="2" name="Ink 1">
                <a:extLst>
                  <a:ext uri="{FF2B5EF4-FFF2-40B4-BE49-F238E27FC236}">
                    <a16:creationId xmlns:a16="http://schemas.microsoft.com/office/drawing/2014/main" id="{B977514E-C48D-4DCF-930D-7C519D6DE3F4}"/>
                  </a:ext>
                </a:extLst>
              </p:cNvPr>
              <p:cNvPicPr/>
              <p:nvPr/>
            </p:nvPicPr>
            <p:blipFill>
              <a:blip r:embed="rId3"/>
              <a:stretch>
                <a:fillRect/>
              </a:stretch>
            </p:blipFill>
            <p:spPr>
              <a:xfrm>
                <a:off x="496800" y="65520"/>
                <a:ext cx="11247120" cy="27982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FFC1736-99BA-4CCB-BDD0-119898AC2742}"/>
              </a:ext>
            </a:extLst>
          </p:cNvPr>
          <p:cNvSpPr>
            <a:spLocks noGrp="1"/>
          </p:cNvSpPr>
          <p:nvPr>
            <p:ph type="sldNum" idx="12"/>
          </p:nvPr>
        </p:nvSpPr>
        <p:spPr>
          <a:xfrm>
            <a:off x="11296611" y="6217622"/>
            <a:ext cx="731600" cy="524700"/>
          </a:xfrm>
        </p:spPr>
        <p:txBody>
          <a:bodyPr/>
          <a:lstStyle/>
          <a:p>
            <a:fld id="{00000000-1234-1234-1234-123412341234}" type="slidenum">
              <a:rPr lang="en" smtClean="0"/>
              <a:pPr/>
              <a:t>6</a:t>
            </a:fld>
            <a:endParaRPr lang="en" dirty="0"/>
          </a:p>
        </p:txBody>
      </p:sp>
      <p:sp>
        <p:nvSpPr>
          <p:cNvPr id="7" name="TextBox 6">
            <a:extLst>
              <a:ext uri="{FF2B5EF4-FFF2-40B4-BE49-F238E27FC236}">
                <a16:creationId xmlns:a16="http://schemas.microsoft.com/office/drawing/2014/main" id="{7DC3F394-F0A0-47FC-B9D5-594C9ED1F702}"/>
              </a:ext>
            </a:extLst>
          </p:cNvPr>
          <p:cNvSpPr txBox="1"/>
          <p:nvPr/>
        </p:nvSpPr>
        <p:spPr>
          <a:xfrm>
            <a:off x="499621" y="366207"/>
            <a:ext cx="6740165" cy="523220"/>
          </a:xfrm>
          <a:prstGeom prst="rect">
            <a:avLst/>
          </a:prstGeom>
          <a:noFill/>
        </p:spPr>
        <p:txBody>
          <a:bodyPr wrap="square" rtlCol="0">
            <a:spAutoFit/>
          </a:bodyPr>
          <a:lstStyle/>
          <a:p>
            <a:r>
              <a:rPr lang="en-US" sz="2800" b="1" dirty="0"/>
              <a:t>Basic Concepts:</a:t>
            </a:r>
            <a:endParaRPr lang="en-IN" sz="2800" b="1" dirty="0"/>
          </a:p>
        </p:txBody>
      </p:sp>
      <p:sp>
        <p:nvSpPr>
          <p:cNvPr id="9" name="TextBox 8">
            <a:extLst>
              <a:ext uri="{FF2B5EF4-FFF2-40B4-BE49-F238E27FC236}">
                <a16:creationId xmlns:a16="http://schemas.microsoft.com/office/drawing/2014/main" id="{B48F0C2D-800D-4B4C-9406-C19CCB8DF4B5}"/>
              </a:ext>
            </a:extLst>
          </p:cNvPr>
          <p:cNvSpPr txBox="1"/>
          <p:nvPr/>
        </p:nvSpPr>
        <p:spPr>
          <a:xfrm>
            <a:off x="427738" y="949699"/>
            <a:ext cx="7075997" cy="584775"/>
          </a:xfrm>
          <a:prstGeom prst="rect">
            <a:avLst/>
          </a:prstGeom>
          <a:noFill/>
        </p:spPr>
        <p:txBody>
          <a:bodyPr wrap="square">
            <a:spAutoFit/>
          </a:bodyPr>
          <a:lstStyle/>
          <a:p>
            <a:r>
              <a:rPr lang="en-US" sz="3200" b="1" i="0" u="none" strike="noStrike" baseline="0" dirty="0">
                <a:solidFill>
                  <a:schemeClr val="accent5">
                    <a:lumMod val="50000"/>
                  </a:schemeClr>
                </a:solidFill>
                <a:latin typeface="OfficinaSans-Book"/>
              </a:rPr>
              <a:t>Absorption and emission of radiation</a:t>
            </a:r>
            <a:endParaRPr lang="en-IN" sz="3200" b="1" dirty="0">
              <a:solidFill>
                <a:schemeClr val="accent5">
                  <a:lumMod val="50000"/>
                </a:schemeClr>
              </a:solidFill>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833CE2D-9756-497C-B738-FA1081DB8691}"/>
                  </a:ext>
                </a:extLst>
              </p14:cNvPr>
              <p14:cNvContentPartPr/>
              <p14:nvPr/>
            </p14:nvContentPartPr>
            <p14:xfrm>
              <a:off x="116280" y="1678320"/>
              <a:ext cx="11624040" cy="2007720"/>
            </p14:xfrm>
          </p:contentPart>
        </mc:Choice>
        <mc:Fallback xmlns="">
          <p:pic>
            <p:nvPicPr>
              <p:cNvPr id="10" name="Ink 9">
                <a:extLst>
                  <a:ext uri="{FF2B5EF4-FFF2-40B4-BE49-F238E27FC236}">
                    <a16:creationId xmlns:a16="http://schemas.microsoft.com/office/drawing/2014/main" id="{0833CE2D-9756-497C-B738-FA1081DB8691}"/>
                  </a:ext>
                </a:extLst>
              </p:cNvPr>
              <p:cNvPicPr/>
              <p:nvPr/>
            </p:nvPicPr>
            <p:blipFill>
              <a:blip r:embed="rId3"/>
              <a:stretch>
                <a:fillRect/>
              </a:stretch>
            </p:blipFill>
            <p:spPr>
              <a:xfrm>
                <a:off x="106920" y="1211040"/>
                <a:ext cx="11642760" cy="2484360"/>
              </a:xfrm>
              <a:prstGeom prst="rect">
                <a:avLst/>
              </a:prstGeom>
            </p:spPr>
          </p:pic>
        </mc:Fallback>
      </mc:AlternateContent>
      <p:sp>
        <p:nvSpPr>
          <p:cNvPr id="3" name="TextBox 2">
            <a:extLst>
              <a:ext uri="{FF2B5EF4-FFF2-40B4-BE49-F238E27FC236}">
                <a16:creationId xmlns:a16="http://schemas.microsoft.com/office/drawing/2014/main" id="{092FEFC6-0D0D-9B60-3ACE-4045E8E06E1D}"/>
              </a:ext>
            </a:extLst>
          </p:cNvPr>
          <p:cNvSpPr txBox="1"/>
          <p:nvPr/>
        </p:nvSpPr>
        <p:spPr>
          <a:xfrm>
            <a:off x="427738" y="3686040"/>
            <a:ext cx="11647982" cy="2677656"/>
          </a:xfrm>
          <a:prstGeom prst="rect">
            <a:avLst/>
          </a:prstGeom>
          <a:noFill/>
        </p:spPr>
        <p:txBody>
          <a:bodyPr wrap="square">
            <a:spAutoFit/>
          </a:bodyPr>
          <a:lstStyle/>
          <a:p>
            <a:r>
              <a:rPr lang="en-IN" sz="2400" b="0" i="0" dirty="0">
                <a:solidFill>
                  <a:srgbClr val="FF0000"/>
                </a:solidFill>
                <a:effectLst/>
                <a:latin typeface="arial" panose="020B0604020202020204" pitchFamily="34" charset="0"/>
              </a:rPr>
              <a:t>We know from quantum physics that </a:t>
            </a:r>
            <a:r>
              <a:rPr lang="en-IN" sz="2400" b="1" i="0" dirty="0">
                <a:solidFill>
                  <a:srgbClr val="FF0000"/>
                </a:solidFill>
                <a:effectLst/>
                <a:latin typeface="arial" panose="020B0604020202020204" pitchFamily="34" charset="0"/>
              </a:rPr>
              <a:t>electrons in an atom can occupy only discrete energy levels</a:t>
            </a:r>
            <a:r>
              <a:rPr lang="en-IN" sz="2400" b="0" i="0" dirty="0">
                <a:solidFill>
                  <a:srgbClr val="FF0000"/>
                </a:solidFill>
                <a:effectLst/>
                <a:latin typeface="arial" panose="020B0604020202020204" pitchFamily="34" charset="0"/>
              </a:rPr>
              <a:t>.</a:t>
            </a:r>
          </a:p>
          <a:p>
            <a:endParaRPr lang="en-IN" sz="2400" b="0" i="0" dirty="0">
              <a:solidFill>
                <a:srgbClr val="FF0000"/>
              </a:solidFill>
              <a:effectLst/>
              <a:latin typeface="arial" panose="020B0604020202020204" pitchFamily="34" charset="0"/>
            </a:endParaRPr>
          </a:p>
          <a:p>
            <a:r>
              <a:rPr lang="en-IN" sz="2400" b="1" i="0" dirty="0">
                <a:solidFill>
                  <a:srgbClr val="FF0000"/>
                </a:solidFill>
                <a:effectLst/>
                <a:latin typeface="arial" panose="020B0604020202020204" pitchFamily="34" charset="0"/>
              </a:rPr>
              <a:t>Electrons are found in definite shells having definite energies</a:t>
            </a:r>
            <a:r>
              <a:rPr lang="en-IN" sz="2400" b="0" i="0" dirty="0">
                <a:solidFill>
                  <a:srgbClr val="FF0000"/>
                </a:solidFill>
                <a:effectLst/>
                <a:latin typeface="arial" panose="020B0604020202020204" pitchFamily="34" charset="0"/>
              </a:rPr>
              <a:t>. These shells are thus known to have discrete energies and are called energy levels. This allows the energy difference between two shells to be fixed i.e. the energy difference is discrete or quantized.</a:t>
            </a:r>
            <a:endParaRPr lang="en-IN" sz="1800" dirty="0">
              <a:solidFill>
                <a:srgbClr val="FF0000"/>
              </a:solidFill>
            </a:endParaRPr>
          </a:p>
        </p:txBody>
      </p:sp>
    </p:spTree>
    <p:extLst>
      <p:ext uri="{BB962C8B-B14F-4D97-AF65-F5344CB8AC3E}">
        <p14:creationId xmlns:p14="http://schemas.microsoft.com/office/powerpoint/2010/main" val="216916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36CF88-E473-4653-B9C6-07BA60AC3991}"/>
              </a:ext>
            </a:extLst>
          </p:cNvPr>
          <p:cNvPicPr>
            <a:picLocks noChangeAspect="1"/>
          </p:cNvPicPr>
          <p:nvPr/>
        </p:nvPicPr>
        <p:blipFill>
          <a:blip r:embed="rId2"/>
          <a:stretch>
            <a:fillRect/>
          </a:stretch>
        </p:blipFill>
        <p:spPr>
          <a:xfrm>
            <a:off x="4062953" y="121090"/>
            <a:ext cx="7720162" cy="6377139"/>
          </a:xfrm>
          <a:prstGeom prst="rect">
            <a:avLst/>
          </a:prstGeom>
        </p:spPr>
      </p:pic>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7</a:t>
            </a:fld>
            <a:endParaRPr lang="en" dirty="0"/>
          </a:p>
        </p:txBody>
      </p:sp>
      <p:sp>
        <p:nvSpPr>
          <p:cNvPr id="2" name="TextBox 1">
            <a:extLst>
              <a:ext uri="{FF2B5EF4-FFF2-40B4-BE49-F238E27FC236}">
                <a16:creationId xmlns:a16="http://schemas.microsoft.com/office/drawing/2014/main" id="{A14F567F-248F-406D-93F6-0EB286B609BE}"/>
              </a:ext>
            </a:extLst>
          </p:cNvPr>
          <p:cNvSpPr txBox="1"/>
          <p:nvPr/>
        </p:nvSpPr>
        <p:spPr>
          <a:xfrm>
            <a:off x="499621" y="366207"/>
            <a:ext cx="6740165" cy="523220"/>
          </a:xfrm>
          <a:prstGeom prst="rect">
            <a:avLst/>
          </a:prstGeom>
          <a:noFill/>
        </p:spPr>
        <p:txBody>
          <a:bodyPr wrap="square" rtlCol="0">
            <a:spAutoFit/>
          </a:bodyPr>
          <a:lstStyle/>
          <a:p>
            <a:r>
              <a:rPr lang="en-US" sz="2800" b="1" dirty="0"/>
              <a:t>Basic Concepts:</a:t>
            </a:r>
            <a:endParaRPr lang="en-IN" sz="2800" b="1" dirty="0"/>
          </a:p>
        </p:txBody>
      </p:sp>
      <p:sp>
        <p:nvSpPr>
          <p:cNvPr id="3" name="TextBox 2">
            <a:extLst>
              <a:ext uri="{FF2B5EF4-FFF2-40B4-BE49-F238E27FC236}">
                <a16:creationId xmlns:a16="http://schemas.microsoft.com/office/drawing/2014/main" id="{E26D9ACD-AD6C-4AB9-BEFF-16C6D9332EE4}"/>
              </a:ext>
            </a:extLst>
          </p:cNvPr>
          <p:cNvSpPr txBox="1"/>
          <p:nvPr/>
        </p:nvSpPr>
        <p:spPr>
          <a:xfrm>
            <a:off x="499621" y="889427"/>
            <a:ext cx="3289955" cy="307777"/>
          </a:xfrm>
          <a:prstGeom prst="rect">
            <a:avLst/>
          </a:prstGeom>
          <a:noFill/>
        </p:spPr>
        <p:txBody>
          <a:bodyPr wrap="square" rtlCol="0">
            <a:spAutoFit/>
          </a:bodyPr>
          <a:lstStyle/>
          <a:p>
            <a:r>
              <a:rPr lang="en-US" b="1" dirty="0">
                <a:solidFill>
                  <a:srgbClr val="FF0000"/>
                </a:solidFill>
              </a:rPr>
              <a:t>Author - John Senior</a:t>
            </a:r>
            <a:endParaRPr lang="en-IN" b="1" dirty="0">
              <a:solidFill>
                <a:srgbClr val="FF0000"/>
              </a:solidFill>
            </a:endParaRPr>
          </a:p>
        </p:txBody>
      </p:sp>
      <p:sp>
        <p:nvSpPr>
          <p:cNvPr id="6" name="TextBox 5">
            <a:extLst>
              <a:ext uri="{FF2B5EF4-FFF2-40B4-BE49-F238E27FC236}">
                <a16:creationId xmlns:a16="http://schemas.microsoft.com/office/drawing/2014/main" id="{5FA1DA57-617D-4E9B-93FA-48CEEA56D183}"/>
              </a:ext>
            </a:extLst>
          </p:cNvPr>
          <p:cNvSpPr txBox="1"/>
          <p:nvPr/>
        </p:nvSpPr>
        <p:spPr>
          <a:xfrm>
            <a:off x="408885" y="1412738"/>
            <a:ext cx="6094428" cy="1077218"/>
          </a:xfrm>
          <a:prstGeom prst="rect">
            <a:avLst/>
          </a:prstGeom>
          <a:noFill/>
        </p:spPr>
        <p:txBody>
          <a:bodyPr wrap="square">
            <a:spAutoFit/>
          </a:bodyPr>
          <a:lstStyle/>
          <a:p>
            <a:r>
              <a:rPr lang="en-US" sz="3200" b="1" i="0" u="none" strike="noStrike" baseline="0" dirty="0">
                <a:solidFill>
                  <a:schemeClr val="accent5">
                    <a:lumMod val="50000"/>
                  </a:schemeClr>
                </a:solidFill>
                <a:latin typeface="OfficinaSans-Book"/>
              </a:rPr>
              <a:t>Absorption and emission of radiation</a:t>
            </a:r>
            <a:endParaRPr lang="en-IN" sz="3200" b="1" dirty="0">
              <a:solidFill>
                <a:schemeClr val="accent5">
                  <a:lumMod val="50000"/>
                </a:schemeClr>
              </a:solidFill>
            </a:endParaRPr>
          </a:p>
        </p:txBody>
      </p:sp>
      <p:pic>
        <p:nvPicPr>
          <p:cNvPr id="8" name="Picture 7">
            <a:extLst>
              <a:ext uri="{FF2B5EF4-FFF2-40B4-BE49-F238E27FC236}">
                <a16:creationId xmlns:a16="http://schemas.microsoft.com/office/drawing/2014/main" id="{428D29D6-7FB5-46F8-990E-96F456A2C8D4}"/>
              </a:ext>
            </a:extLst>
          </p:cNvPr>
          <p:cNvPicPr>
            <a:picLocks noChangeAspect="1"/>
          </p:cNvPicPr>
          <p:nvPr/>
        </p:nvPicPr>
        <p:blipFill>
          <a:blip r:embed="rId3"/>
          <a:stretch>
            <a:fillRect/>
          </a:stretch>
        </p:blipFill>
        <p:spPr>
          <a:xfrm>
            <a:off x="704465" y="2489956"/>
            <a:ext cx="1846663" cy="461665"/>
          </a:xfrm>
          <a:prstGeom prst="rect">
            <a:avLst/>
          </a:prstGeom>
        </p:spPr>
      </p:pic>
      <p:pic>
        <p:nvPicPr>
          <p:cNvPr id="9" name="Picture 8">
            <a:extLst>
              <a:ext uri="{FF2B5EF4-FFF2-40B4-BE49-F238E27FC236}">
                <a16:creationId xmlns:a16="http://schemas.microsoft.com/office/drawing/2014/main" id="{9B985505-A9B0-4866-8878-79FEFEBCCF49}"/>
              </a:ext>
            </a:extLst>
          </p:cNvPr>
          <p:cNvPicPr>
            <a:picLocks noChangeAspect="1"/>
          </p:cNvPicPr>
          <p:nvPr/>
        </p:nvPicPr>
        <p:blipFill>
          <a:blip r:embed="rId4"/>
          <a:stretch>
            <a:fillRect/>
          </a:stretch>
        </p:blipFill>
        <p:spPr>
          <a:xfrm>
            <a:off x="499621" y="2919294"/>
            <a:ext cx="4489705" cy="309688"/>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DC94D95-C7CA-4449-BBE6-2B76F4AE18A7}"/>
                  </a:ext>
                </a:extLst>
              </p14:cNvPr>
              <p14:cNvContentPartPr/>
              <p14:nvPr/>
            </p14:nvContentPartPr>
            <p14:xfrm>
              <a:off x="2713320" y="324720"/>
              <a:ext cx="8737920" cy="3526560"/>
            </p14:xfrm>
          </p:contentPart>
        </mc:Choice>
        <mc:Fallback xmlns="">
          <p:pic>
            <p:nvPicPr>
              <p:cNvPr id="4" name="Ink 3">
                <a:extLst>
                  <a:ext uri="{FF2B5EF4-FFF2-40B4-BE49-F238E27FC236}">
                    <a16:creationId xmlns:a16="http://schemas.microsoft.com/office/drawing/2014/main" id="{8DC94D95-C7CA-4449-BBE6-2B76F4AE18A7}"/>
                  </a:ext>
                </a:extLst>
              </p:cNvPr>
              <p:cNvPicPr/>
              <p:nvPr/>
            </p:nvPicPr>
            <p:blipFill>
              <a:blip r:embed="rId6"/>
              <a:stretch>
                <a:fillRect/>
              </a:stretch>
            </p:blipFill>
            <p:spPr>
              <a:xfrm>
                <a:off x="2703960" y="315360"/>
                <a:ext cx="8756640" cy="354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8064E04-1F5A-425C-B895-7BCE93C3FD2A}"/>
                  </a:ext>
                </a:extLst>
              </p14:cNvPr>
              <p14:cNvContentPartPr/>
              <p14:nvPr/>
            </p14:nvContentPartPr>
            <p14:xfrm>
              <a:off x="4114800" y="2624760"/>
              <a:ext cx="7862400" cy="2732760"/>
            </p14:xfrm>
          </p:contentPart>
        </mc:Choice>
        <mc:Fallback xmlns="">
          <p:pic>
            <p:nvPicPr>
              <p:cNvPr id="10" name="Ink 9">
                <a:extLst>
                  <a:ext uri="{FF2B5EF4-FFF2-40B4-BE49-F238E27FC236}">
                    <a16:creationId xmlns:a16="http://schemas.microsoft.com/office/drawing/2014/main" id="{38064E04-1F5A-425C-B895-7BCE93C3FD2A}"/>
                  </a:ext>
                </a:extLst>
              </p:cNvPr>
              <p:cNvPicPr/>
              <p:nvPr/>
            </p:nvPicPr>
            <p:blipFill>
              <a:blip r:embed="rId8"/>
              <a:stretch>
                <a:fillRect/>
              </a:stretch>
            </p:blipFill>
            <p:spPr>
              <a:xfrm>
                <a:off x="3692160" y="1888200"/>
                <a:ext cx="8294400" cy="3481920"/>
              </a:xfrm>
              <a:prstGeom prst="rect">
                <a:avLst/>
              </a:prstGeom>
            </p:spPr>
          </p:pic>
        </mc:Fallback>
      </mc:AlternateContent>
    </p:spTree>
    <p:extLst>
      <p:ext uri="{BB962C8B-B14F-4D97-AF65-F5344CB8AC3E}">
        <p14:creationId xmlns:p14="http://schemas.microsoft.com/office/powerpoint/2010/main" val="28171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8</a:t>
            </a:fld>
            <a:endParaRPr lang="en" dirty="0"/>
          </a:p>
        </p:txBody>
      </p:sp>
      <p:pic>
        <p:nvPicPr>
          <p:cNvPr id="2" name="Picture 1">
            <a:extLst>
              <a:ext uri="{FF2B5EF4-FFF2-40B4-BE49-F238E27FC236}">
                <a16:creationId xmlns:a16="http://schemas.microsoft.com/office/drawing/2014/main" id="{5B3E0638-E1F9-4BEF-B92B-5C777F6AEBD4}"/>
              </a:ext>
            </a:extLst>
          </p:cNvPr>
          <p:cNvPicPr>
            <a:picLocks noChangeAspect="1"/>
          </p:cNvPicPr>
          <p:nvPr/>
        </p:nvPicPr>
        <p:blipFill>
          <a:blip r:embed="rId2"/>
          <a:stretch>
            <a:fillRect/>
          </a:stretch>
        </p:blipFill>
        <p:spPr>
          <a:xfrm>
            <a:off x="519836" y="3753893"/>
            <a:ext cx="11065705" cy="2265835"/>
          </a:xfrm>
          <a:prstGeom prst="rect">
            <a:avLst/>
          </a:prstGeom>
        </p:spPr>
      </p:pic>
      <p:sp>
        <p:nvSpPr>
          <p:cNvPr id="3" name="TextBox 2">
            <a:extLst>
              <a:ext uri="{FF2B5EF4-FFF2-40B4-BE49-F238E27FC236}">
                <a16:creationId xmlns:a16="http://schemas.microsoft.com/office/drawing/2014/main" id="{E9D77FEF-3C2F-4B63-9E4E-016AABE01159}"/>
              </a:ext>
            </a:extLst>
          </p:cNvPr>
          <p:cNvSpPr txBox="1"/>
          <p:nvPr/>
        </p:nvSpPr>
        <p:spPr>
          <a:xfrm>
            <a:off x="519836" y="3198167"/>
            <a:ext cx="4364610" cy="461665"/>
          </a:xfrm>
          <a:prstGeom prst="rect">
            <a:avLst/>
          </a:prstGeom>
          <a:noFill/>
        </p:spPr>
        <p:txBody>
          <a:bodyPr wrap="square" rtlCol="0">
            <a:spAutoFit/>
          </a:bodyPr>
          <a:lstStyle/>
          <a:p>
            <a:r>
              <a:rPr lang="en-US" sz="2400" b="1" dirty="0"/>
              <a:t>Emission Process:</a:t>
            </a:r>
            <a:endParaRPr lang="en-IN" sz="2400" b="1" dirty="0"/>
          </a:p>
        </p:txBody>
      </p:sp>
      <p:pic>
        <p:nvPicPr>
          <p:cNvPr id="5" name="Picture 4">
            <a:extLst>
              <a:ext uri="{FF2B5EF4-FFF2-40B4-BE49-F238E27FC236}">
                <a16:creationId xmlns:a16="http://schemas.microsoft.com/office/drawing/2014/main" id="{77D3EF76-70A2-4869-BAFB-3EECE5BDA7A7}"/>
              </a:ext>
            </a:extLst>
          </p:cNvPr>
          <p:cNvPicPr>
            <a:picLocks noChangeAspect="1"/>
          </p:cNvPicPr>
          <p:nvPr/>
        </p:nvPicPr>
        <p:blipFill>
          <a:blip r:embed="rId3"/>
          <a:stretch>
            <a:fillRect/>
          </a:stretch>
        </p:blipFill>
        <p:spPr>
          <a:xfrm>
            <a:off x="519836" y="1339467"/>
            <a:ext cx="11065705" cy="1590281"/>
          </a:xfrm>
          <a:prstGeom prst="rect">
            <a:avLst/>
          </a:prstGeom>
        </p:spPr>
      </p:pic>
      <p:sp>
        <p:nvSpPr>
          <p:cNvPr id="6" name="TextBox 5">
            <a:extLst>
              <a:ext uri="{FF2B5EF4-FFF2-40B4-BE49-F238E27FC236}">
                <a16:creationId xmlns:a16="http://schemas.microsoft.com/office/drawing/2014/main" id="{D41D5B42-8E62-4E36-AD49-837665175F16}"/>
              </a:ext>
            </a:extLst>
          </p:cNvPr>
          <p:cNvSpPr txBox="1"/>
          <p:nvPr/>
        </p:nvSpPr>
        <p:spPr>
          <a:xfrm>
            <a:off x="519836" y="416137"/>
            <a:ext cx="3355942" cy="461665"/>
          </a:xfrm>
          <a:prstGeom prst="rect">
            <a:avLst/>
          </a:prstGeom>
          <a:noFill/>
        </p:spPr>
        <p:txBody>
          <a:bodyPr wrap="square" rtlCol="0">
            <a:spAutoFit/>
          </a:bodyPr>
          <a:lstStyle/>
          <a:p>
            <a:r>
              <a:rPr lang="en-US" sz="2400" b="1" dirty="0"/>
              <a:t>Absorption:</a:t>
            </a:r>
            <a:endParaRPr lang="en-IN" sz="2400" b="1"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3337B80-479A-44F2-8660-91ECCEFDC74B}"/>
                  </a:ext>
                </a:extLst>
              </p14:cNvPr>
              <p14:cNvContentPartPr/>
              <p14:nvPr/>
            </p14:nvContentPartPr>
            <p14:xfrm>
              <a:off x="7305840" y="2170080"/>
              <a:ext cx="2850120" cy="3841560"/>
            </p14:xfrm>
          </p:contentPart>
        </mc:Choice>
        <mc:Fallback xmlns="">
          <p:pic>
            <p:nvPicPr>
              <p:cNvPr id="4" name="Ink 3">
                <a:extLst>
                  <a:ext uri="{FF2B5EF4-FFF2-40B4-BE49-F238E27FC236}">
                    <a16:creationId xmlns:a16="http://schemas.microsoft.com/office/drawing/2014/main" id="{C3337B80-479A-44F2-8660-91ECCEFDC74B}"/>
                  </a:ext>
                </a:extLst>
              </p:cNvPr>
              <p:cNvPicPr/>
              <p:nvPr/>
            </p:nvPicPr>
            <p:blipFill>
              <a:blip r:embed="rId5"/>
              <a:stretch>
                <a:fillRect/>
              </a:stretch>
            </p:blipFill>
            <p:spPr>
              <a:xfrm>
                <a:off x="2385360" y="2160720"/>
                <a:ext cx="8027640" cy="3910320"/>
              </a:xfrm>
              <a:prstGeom prst="rect">
                <a:avLst/>
              </a:prstGeom>
            </p:spPr>
          </p:pic>
        </mc:Fallback>
      </mc:AlternateContent>
    </p:spTree>
    <p:extLst>
      <p:ext uri="{BB962C8B-B14F-4D97-AF65-F5344CB8AC3E}">
        <p14:creationId xmlns:p14="http://schemas.microsoft.com/office/powerpoint/2010/main" val="184209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0D03051-AD12-4B1E-A7B1-F43F39EC957C}"/>
              </a:ext>
            </a:extLst>
          </p:cNvPr>
          <p:cNvSpPr>
            <a:spLocks noGrp="1"/>
          </p:cNvSpPr>
          <p:nvPr>
            <p:ph type="sldNum" idx="12"/>
          </p:nvPr>
        </p:nvSpPr>
        <p:spPr>
          <a:xfrm>
            <a:off x="11296611" y="6217622"/>
            <a:ext cx="731600" cy="524700"/>
          </a:xfrm>
        </p:spPr>
        <p:txBody>
          <a:bodyPr/>
          <a:lstStyle/>
          <a:p>
            <a:fld id="{00000000-1234-1234-1234-123412341234}" type="slidenum">
              <a:rPr lang="en" smtClean="0"/>
              <a:pPr/>
              <a:t>9</a:t>
            </a:fld>
            <a:endParaRPr lang="en" dirty="0"/>
          </a:p>
        </p:txBody>
      </p:sp>
      <p:pic>
        <p:nvPicPr>
          <p:cNvPr id="4" name="Picture 3">
            <a:extLst>
              <a:ext uri="{FF2B5EF4-FFF2-40B4-BE49-F238E27FC236}">
                <a16:creationId xmlns:a16="http://schemas.microsoft.com/office/drawing/2014/main" id="{59E7C5A9-501A-4C82-8787-28C63A5309F3}"/>
              </a:ext>
            </a:extLst>
          </p:cNvPr>
          <p:cNvPicPr>
            <a:picLocks noChangeAspect="1"/>
          </p:cNvPicPr>
          <p:nvPr/>
        </p:nvPicPr>
        <p:blipFill>
          <a:blip r:embed="rId2"/>
          <a:stretch>
            <a:fillRect/>
          </a:stretch>
        </p:blipFill>
        <p:spPr>
          <a:xfrm>
            <a:off x="320511" y="1414022"/>
            <a:ext cx="5064351" cy="2475654"/>
          </a:xfrm>
          <a:prstGeom prst="rect">
            <a:avLst/>
          </a:prstGeom>
        </p:spPr>
      </p:pic>
      <p:pic>
        <p:nvPicPr>
          <p:cNvPr id="8" name="Picture 7">
            <a:extLst>
              <a:ext uri="{FF2B5EF4-FFF2-40B4-BE49-F238E27FC236}">
                <a16:creationId xmlns:a16="http://schemas.microsoft.com/office/drawing/2014/main" id="{856957E7-FE1A-4C63-9349-5C6535C293BB}"/>
              </a:ext>
            </a:extLst>
          </p:cNvPr>
          <p:cNvPicPr>
            <a:picLocks noChangeAspect="1"/>
          </p:cNvPicPr>
          <p:nvPr/>
        </p:nvPicPr>
        <p:blipFill>
          <a:blip r:embed="rId3"/>
          <a:stretch>
            <a:fillRect/>
          </a:stretch>
        </p:blipFill>
        <p:spPr>
          <a:xfrm>
            <a:off x="878105" y="4012222"/>
            <a:ext cx="3316823" cy="1831161"/>
          </a:xfrm>
          <a:prstGeom prst="rect">
            <a:avLst/>
          </a:prstGeom>
        </p:spPr>
      </p:pic>
      <p:pic>
        <p:nvPicPr>
          <p:cNvPr id="9" name="Picture 8">
            <a:extLst>
              <a:ext uri="{FF2B5EF4-FFF2-40B4-BE49-F238E27FC236}">
                <a16:creationId xmlns:a16="http://schemas.microsoft.com/office/drawing/2014/main" id="{9860543E-D009-4ECA-9603-15A3BC33CB34}"/>
              </a:ext>
            </a:extLst>
          </p:cNvPr>
          <p:cNvPicPr>
            <a:picLocks noChangeAspect="1"/>
          </p:cNvPicPr>
          <p:nvPr/>
        </p:nvPicPr>
        <p:blipFill>
          <a:blip r:embed="rId4"/>
          <a:stretch>
            <a:fillRect/>
          </a:stretch>
        </p:blipFill>
        <p:spPr>
          <a:xfrm>
            <a:off x="6416512" y="553052"/>
            <a:ext cx="5027629" cy="3097832"/>
          </a:xfrm>
          <a:prstGeom prst="rect">
            <a:avLst/>
          </a:prstGeom>
        </p:spPr>
      </p:pic>
      <p:pic>
        <p:nvPicPr>
          <p:cNvPr id="10" name="Picture 9">
            <a:extLst>
              <a:ext uri="{FF2B5EF4-FFF2-40B4-BE49-F238E27FC236}">
                <a16:creationId xmlns:a16="http://schemas.microsoft.com/office/drawing/2014/main" id="{69D90089-10D4-4C17-8E21-410BAE611DBE}"/>
              </a:ext>
            </a:extLst>
          </p:cNvPr>
          <p:cNvPicPr>
            <a:picLocks noChangeAspect="1"/>
          </p:cNvPicPr>
          <p:nvPr/>
        </p:nvPicPr>
        <p:blipFill>
          <a:blip r:embed="rId5"/>
          <a:stretch>
            <a:fillRect/>
          </a:stretch>
        </p:blipFill>
        <p:spPr>
          <a:xfrm>
            <a:off x="6493545" y="3880247"/>
            <a:ext cx="5306205" cy="1831161"/>
          </a:xfrm>
          <a:prstGeom prst="rect">
            <a:avLst/>
          </a:prstGeom>
        </p:spPr>
      </p:pic>
      <p:pic>
        <p:nvPicPr>
          <p:cNvPr id="11" name="Picture 10">
            <a:extLst>
              <a:ext uri="{FF2B5EF4-FFF2-40B4-BE49-F238E27FC236}">
                <a16:creationId xmlns:a16="http://schemas.microsoft.com/office/drawing/2014/main" id="{8840ADAA-33DB-4882-A458-47C3581EBA15}"/>
              </a:ext>
            </a:extLst>
          </p:cNvPr>
          <p:cNvPicPr>
            <a:picLocks noChangeAspect="1"/>
          </p:cNvPicPr>
          <p:nvPr/>
        </p:nvPicPr>
        <p:blipFill>
          <a:blip r:embed="rId6"/>
          <a:stretch>
            <a:fillRect/>
          </a:stretch>
        </p:blipFill>
        <p:spPr>
          <a:xfrm>
            <a:off x="60507" y="78489"/>
            <a:ext cx="6064185" cy="1081007"/>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21630ECB-6ACC-46F4-9224-E611D8864A75}"/>
                  </a:ext>
                </a:extLst>
              </p14:cNvPr>
              <p14:cNvContentPartPr/>
              <p14:nvPr/>
            </p14:nvContentPartPr>
            <p14:xfrm>
              <a:off x="5090040" y="424800"/>
              <a:ext cx="6311160" cy="1569240"/>
            </p14:xfrm>
          </p:contentPart>
        </mc:Choice>
        <mc:Fallback xmlns="">
          <p:pic>
            <p:nvPicPr>
              <p:cNvPr id="2" name="Ink 1">
                <a:extLst>
                  <a:ext uri="{FF2B5EF4-FFF2-40B4-BE49-F238E27FC236}">
                    <a16:creationId xmlns:a16="http://schemas.microsoft.com/office/drawing/2014/main" id="{21630ECB-6ACC-46F4-9224-E611D8864A75}"/>
                  </a:ext>
                </a:extLst>
              </p:cNvPr>
              <p:cNvPicPr/>
              <p:nvPr/>
            </p:nvPicPr>
            <p:blipFill>
              <a:blip r:embed="rId8"/>
              <a:stretch>
                <a:fillRect/>
              </a:stretch>
            </p:blipFill>
            <p:spPr>
              <a:xfrm>
                <a:off x="1425240" y="415440"/>
                <a:ext cx="9985320" cy="3565800"/>
              </a:xfrm>
              <a:prstGeom prst="rect">
                <a:avLst/>
              </a:prstGeom>
            </p:spPr>
          </p:pic>
        </mc:Fallback>
      </mc:AlternateContent>
    </p:spTree>
    <p:extLst>
      <p:ext uri="{BB962C8B-B14F-4D97-AF65-F5344CB8AC3E}">
        <p14:creationId xmlns:p14="http://schemas.microsoft.com/office/powerpoint/2010/main" val="20236366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946FDEE583934492A7B65298CF0712" ma:contentTypeVersion="8" ma:contentTypeDescription="Create a new document." ma:contentTypeScope="" ma:versionID="ab775dffee6bd933bf3399091323f516">
  <xsd:schema xmlns:xsd="http://www.w3.org/2001/XMLSchema" xmlns:xs="http://www.w3.org/2001/XMLSchema" xmlns:p="http://schemas.microsoft.com/office/2006/metadata/properties" xmlns:ns2="6f0ed637-e76c-4e78-b249-7b3438727499" targetNamespace="http://schemas.microsoft.com/office/2006/metadata/properties" ma:root="true" ma:fieldsID="7b7b338e304b920dfd48a986efa4e48d" ns2:_="">
    <xsd:import namespace="6f0ed637-e76c-4e78-b249-7b343872749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0ed637-e76c-4e78-b249-7b34387274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9919E4-8703-4DC4-A6A7-C85EF6C6192C}"/>
</file>

<file path=customXml/itemProps2.xml><?xml version="1.0" encoding="utf-8"?>
<ds:datastoreItem xmlns:ds="http://schemas.openxmlformats.org/officeDocument/2006/customXml" ds:itemID="{B2D3D96A-A334-4C84-9AA4-3CC80A69CDFE}"/>
</file>

<file path=customXml/itemProps3.xml><?xml version="1.0" encoding="utf-8"?>
<ds:datastoreItem xmlns:ds="http://schemas.openxmlformats.org/officeDocument/2006/customXml" ds:itemID="{B0B76B1A-5FA0-4559-B163-A90140B0AEF3}"/>
</file>

<file path=docProps/app.xml><?xml version="1.0" encoding="utf-8"?>
<Properties xmlns="http://schemas.openxmlformats.org/officeDocument/2006/extended-properties" xmlns:vt="http://schemas.openxmlformats.org/officeDocument/2006/docPropsVTypes">
  <Template/>
  <TotalTime>6516</TotalTime>
  <Words>810</Words>
  <Application>Microsoft Office PowerPoint</Application>
  <PresentationFormat>Widescreen</PresentationFormat>
  <Paragraphs>100</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Cambria</vt:lpstr>
      <vt:lpstr>OfficinaSans-Bold</vt:lpstr>
      <vt:lpstr>OfficinaSans-Book</vt:lpstr>
      <vt:lpstr>Times New Roman</vt:lpstr>
      <vt:lpstr>Simple Light</vt:lpstr>
      <vt:lpstr>Module 3: Optical Communication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shyamala mathi</cp:lastModifiedBy>
  <cp:revision>282</cp:revision>
  <dcterms:modified xsi:type="dcterms:W3CDTF">2023-03-08T06:00:40Z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0x010100D3946FDEE583934492A7B65298CF0712</vt:lpwstr>
  </property>
</Properties>
</file>