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380" r:id="rId3"/>
    <p:sldId id="431" r:id="rId4"/>
    <p:sldId id="432" r:id="rId5"/>
    <p:sldId id="433" r:id="rId6"/>
    <p:sldId id="435" r:id="rId7"/>
    <p:sldId id="439" r:id="rId8"/>
    <p:sldId id="436" r:id="rId9"/>
    <p:sldId id="437" r:id="rId10"/>
    <p:sldId id="438" r:id="rId11"/>
    <p:sldId id="440" r:id="rId12"/>
    <p:sldId id="441" r:id="rId13"/>
    <p:sldId id="442" r:id="rId14"/>
    <p:sldId id="443" r:id="rId15"/>
    <p:sldId id="445" r:id="rId16"/>
    <p:sldId id="444" r:id="rId17"/>
    <p:sldId id="434" r:id="rId18"/>
    <p:sldId id="446" r:id="rId19"/>
    <p:sldId id="447" r:id="rId20"/>
    <p:sldId id="448" r:id="rId21"/>
    <p:sldId id="449" r:id="rId22"/>
    <p:sldId id="451" r:id="rId23"/>
    <p:sldId id="452" r:id="rId24"/>
    <p:sldId id="453" r:id="rId25"/>
    <p:sldId id="454" r:id="rId26"/>
    <p:sldId id="455" r:id="rId27"/>
    <p:sldId id="456" r:id="rId28"/>
    <p:sldId id="457" r:id="rId29"/>
    <p:sldId id="458" r:id="rId30"/>
    <p:sldId id="459" r:id="rId31"/>
    <p:sldId id="379"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E5A3F-FDA1-46C1-9C48-705AF0E73451}">
  <a:tblStyle styleId="{69CE5A3F-FDA1-46C1-9C48-705AF0E73451}"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94" autoAdjust="0"/>
    <p:restoredTop sz="93939" autoAdjust="0"/>
  </p:normalViewPr>
  <p:slideViewPr>
    <p:cSldViewPr snapToGrid="0">
      <p:cViewPr varScale="1">
        <p:scale>
          <a:sx n="85" d="100"/>
          <a:sy n="85" d="100"/>
        </p:scale>
        <p:origin x="485"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29T07:36:41.639"/>
    </inkml:context>
    <inkml:brush xml:id="br0">
      <inkml:brushProperty name="width" value="0.05292" units="cm"/>
      <inkml:brushProperty name="height" value="0.05292" units="cm"/>
      <inkml:brushProperty name="color" value="#7030A0"/>
    </inkml:brush>
  </inkml:definitions>
  <inkml:trace contextRef="#ctx0" brushRef="#br0">17226 13021 303 0,'0'0'0'0,"0"0"0"15,0 0 0-15,0 0 28 0,0 0-28 0,0 0 28 16,0 0-28-16,0 0 87 0,0 0-87 0,0 0 88 16,0 0-88-16,0 0 84 0,0 0-84 0,5 27 85 15,1 8-85-15,-6-35 67 0,0 0-67 0,5 42 68 0,0-4-68 16,-5-38 40-16,0 0-40 0,4 36 41 0,-4-1-41 16,0-35 35-16,0 0-35 0,3 24 36 15,-3-12-36-15,0-12 25 0,0 0-25 0,0 7 25 0,0-7-25 16,0 0 21-16,0 0-21 0,-3 7 21 0,3-7-21 15,0 0 19-15,0 0-19 0,0 0 19 0,0 0-19 16,0 0 24-16,0 0-24 0,-2-12 25 0,-5-2-25 0,7 14 30 16,0 0-30-16,-9-24 30 0,-1-16-30 0,10 40 44 15,0 0-44-15,-7-45 44 0,5-7-44 0,2 52 57 16,0 0-57-16,0-43 58 0,0 10-58 0,0 33 58 16,0 0-58-16,0-21 59 0,2 12-59 0,-2 9 47 15,0 0-47-15,0 0 47 0,0 0-47 0,0 0 41 16,0 0-41-16,3 14 41 0,2 19-41 0,-5-33 31 0,0 0-31 15,7 33 31-15,-5-4-31 0,-2-29 25 0,0 0-25 16,5 31 25-16,6 8-25 0,-11-39 17 0,0 0-17 16,18 36 17-16,6-8-17 0,3-1-1344 0</inkml:trace>
  <inkml:trace contextRef="#ctx0" brushRef="#br0" timeOffset="484.97">17052 13554 516 0,'0'0'0'16,"0"0"0"-16,0-5 0 0,0 5 64 0,0 0-64 16,0 0 64-16,0-9-64 0,0 9 91 0,0 0-91 15,0 0 92-15,0 0-92 0,0 0 66 0,0 0-66 0,8 5 67 16,-8 4-67-16,0-9 57 0,0 0-57 0,4 19 57 16,6 12-57-16,-10-31 46 0,0 0-46 0,11 31 47 15,-4-7-47-15,-7-24 39 0,0 0-39 0,4 18 40 16,-3-6-40-16,-1-12 33 0,0 0-33 0,4 8 33 15,-1 1-33-15,-3-9 24 0,0 0-24 0,9 7 25 16,5-2-25-16,0-3-961 0</inkml:trace>
  <inkml:trace contextRef="#ctx0" brushRef="#br0" timeOffset="809.68">17240 13609 830 0,'0'0'0'0,"0"0"0"0,0 0 0 15,0 0 12-15,0 0-12 0,-2 7 13 0,1 0-13 16,1-7 28-16,0 0-28 0,-6 10 29 0,6-3-29 16,0-7 60-16,0 0-60 0,2 7 60 0,-2-7-60 0,0 0 54 15,0 0-54-15,0 0 55 0,5 7-55 0,-5-7 48 16,0 0-48-16,0 0 48 0,8 4-48 0,-8-4 48 15,0 0-48-15,0 0 49 0,12-9-49 0,-12 9 41 0,0 0-41 16,5-7 42-16,-5 7-42 0,0 0 34 0,0 0-34 16,4-9 35-16,-4 9-35 0,0 0 36 0,0 0-36 15,0 0 36-15,0 0-36 0,0 0 37 0,0 0-37 16,0 0 37-16,-9 0-37 0,9 0 29 0,0 0-29 0,0 0 30 16,0 0-30-16,0 0 22 0,0 0-22 0,0 0 23 15,0 0-23-15,0 0-1242 0</inkml:trace>
  <inkml:trace contextRef="#ctx0" brushRef="#br0" timeOffset="1020.74">17445 13464 1188 0,'0'0'0'0,"0"0"0"0,3 7 0 16,-3-7 36-16,0 0-36 0,4 10 36 0,1 9-36 15,-5-19 105-15,0 0-105 0,2 30 106 0,3 15-106 16,-5-45 89-16,0 0-89 0,7 43 89 0,2-16-89 16,-9-27 51-16,0 0-51 0,11 26 52 0,10 9-52 15,-21-35 36-15,0 0-36 0,19 28 36 0,-10-11-36 16,0 0-1308-16</inkml:trace>
  <inkml:trace contextRef="#ctx0" brushRef="#br0" timeOffset="19149.03">11444 3690 147 0,'0'0'0'15,"0"0"0"-15,0 0 0 0,0 0 16 0,0 0-16 16,-2-18 16-16,-1 11-16 0,3 7 39 0,0 0-39 15,0 0 40-15,-14-8-40 0,14 8 65 0,0 0-65 16,-18-4 65-16,-8-1-65 0,26 5 53 0,0 0-53 0,-36-3 53 16,-6 3-53-16,42 0 37 0,0 0-37 0,-49 3 38 15,-4 2-38-15,53-5 29 0,0 0-29 0,-50 7 29 16,11-2-29-16,39-5 34 0,0 0-34 0,-29 7 34 16,14-7-34-16,15 0 25 0,0 0-25 0,-8 2 26 15,8-2-26-15,0 0 15 0,0 0-15 0,-6 7 16 0,17-2-16 16,-11-5 11-16,0 0-11 0,18 4 11 0,4-4-11 15,-22 0 8-15,0 0-8 0,30-6 8 0,11 3-8 16,-41 3 5-16,0 0-5 0,42 0 5 0,-5 0-5 16,-37 0 8-16,0 0-8 0,39 0 9 0,-4-4-9 15,-35 4 16-15,0 0-16 0,34-5 16 0,-4-2-16 16,-30 7 19-16,0 0-19 0,25-8 20 0,-2 1-20 0,-23 7 22 16,0 0-22-16,17-5 22 0,-4-2-22 15,-13 7 13-15,0 0-13 0,8-2 13 0,-8 2-13 0,0 0 14 16,0 0-14-16,0 0 15 0,0 0-15 0,0 0 14 15,0 0-14-15,0 0 15 0,-12-4-15 0,12 4 14 16,0 0-14-16,-18 9 15 0,-10 3-15 0,28-12 15 0,0 0-15 16,-32 16 16-16,4 5-16 0,28-21 4 0,0 0-4 15,-21 24 4-15,9 7-4 0,1-2-772 0</inkml:trace>
  <inkml:trace contextRef="#ctx0" brushRef="#br0" timeOffset="27798.32">11317 13235 527 0,'0'0'0'0,"0"0"0"16,0 0 0-16,0 0 50 0,0 0-50 0,0 0 50 16,4-29-50-16,-4 29 101 0,0 0-101 0,-4-21 102 15,4-3-102-15,0 24 82 0,0 0-82 0,0-24 82 16,4 1-82-16,-4 23 63 0,0 0-63 0,1-22 64 15,5-1-64-15,-6 23 41 0,0 0-41 0,7-15 41 16,-7 4-41-16,0 11 33 0,0 0-33 0,0 0 33 16,2-8-33-16,-2 8 26 0,0 0-26 0,0 0 26 0,3 8-26 15,-3-8 22-15,0 0-22 0,4 14 23 0,-4 9-23 16,0-23 19-16,0 0-19 0,0 29 20 0,-4 2-20 16,4-31 14-16,0 0-14 0,-3 30 15 0,1-8-15 15,2-22 12-15,0 0-12 0,-6 17 13 0,3-5-13 16,3-12 11-16,0 0-11 0,0 7 11 0,-4 0-11 15,4-7 10-15,0 0-10 0,0 0 10 0,-1 11-10 16,1-11 8-16,0 0-8 0,0 0 8 0,0 0-8 16,0 0 6-16,0 0-6 0,0 0 7 0,0 0-7 0,0 0 6 15,0 0-6-15,5-18 6 0,-2 1-6 0,-3 17 4 16,0 0-4-16,2-21 4 0,-2-3-4 16,0 24 5-16,0 0-5 0,0-21 6 0,4 7-6 0,-4 14 7 0,0 0-7 15,0-6 7-15,0 6-7 0,0 0 14 0,0 0-14 16,0-9 14-16,0 9-14 0,0 0 18 0,0 0-18 15,0 9 18-15,0 4-18 0,0-13 18 0,0 0-18 16,0 26 19-16,0 7-19 0,0-33 20 0,0 0-20 16,0 30 21-16,0-11-21 0,0-19 19 0,0 0-19 15,0 14 20-15,2-2-20 0,-2-12 16 0,0 0-16 16,1 10 17-16,1-5-17 0,-2-5 16 0,0 0-16 0,0 0 16 16,0 0-16-16,0 0 13 0,0 0-13 0,12-12 14 15,-6-2-14-15,-6 14 10 0,0 0-10 0,3-15 11 16,-3-6-11-16,0 21 11 0,0 0-11 0,0-23 11 15,0-3-11-15,0 26 12 0,0 0-12 0,2-27 12 16,1 3-12-16,-3 24 13 0,0 0-13 0,2-19 13 16,0 8-13-16,-2 11 10 0,0 0-10 0,0 0 11 0,14-9-11 15,-14 9 7-15,0 0-7 0,9-1 7 0,2 1-7 16,-11 0 5-16,0 0-5 0,21-5 6 0,2-11-6 16,3-1-1431-16</inkml:trace>
  <inkml:trace contextRef="#ctx0" brushRef="#br0" timeOffset="109550.25">18175 12868 180 0,'0'0'0'0,"0"0"0"0,0 0 0 0,0 0 44 0,0 0-44 15,0 0 45-15,0 0-45 0,0 0 77 0,0 0-77 16,0 0 78-16,0 0-78 0,0 0 45 0,0 0-45 15,0 0 45-15,0 0-45 0,0 0 35 0,0 0-35 16,0 0 36-16,0 0-36 0,0 0 31 0,0 0-31 16,5-20 32-16,-3 13-32 0,-2 7 39 0,0 0-39 15,4-7 39-15,-1 0-39 0,-3 7 39 0,0 0-39 16,6-7 40-16,-1-2-40 0,-5 9 37 0,0 0-37 16,3-7 38-16,-3 0-38 0,0 7 32 0,0 0-32 0,0-6 33 15,4-1-33-15,-4 7 35 0,0 0-35 0,0-7 35 16,3 0-35-16,-3 7 33 0,0 0-33 0,4-9 34 15,-1-3-34-15,-3 12 30 0,0 0-30 0,4-10 30 16,-2 3-30-16,-2 7 28 0,0 0-28 0,0-7 29 16,1-2-29-16,-1 9 21 0,0 0-21 0,2-9 22 15,2 3-22-15,-4 6 19 0,0 0-19 0,0 0 20 0,2-9-20 16,-2 9 18-16,0 0-18 0,0 0 18 0,3-10-18 16,-3 10 13-16,0 0-13 0,0 0 13 0,0 0-13 15,0 0 10-15,0 0-10 0,0 0 10 0,4-7-10 16,-4 7 7-16,0 0-7 0,0 0 8 0,0 0-8 15,0 0 6-15,0 0-6 0,0 0 6 0,0 7-6 16,0-7 6-16,0 0-6 0,0 0 6 0,0 13-6 16,0-13 4-16,0 0-4 0,0 9 4 0,0-2-4 15,0-7 3-15,0 0-3 0,0 0 3 0,0 12-3 0,0-12 0 16,0 0 0-16,0 7 1 0,0 0-1 0,0-7-4 16,0 0 4-16,0 0-3 0,0 9 3 0,1-1-998 0</inkml:trace>
</inkml:ink>
</file>

<file path=ppt/ink/ink1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3T04:57:36.455"/>
    </inkml:context>
    <inkml:brush xml:id="br0">
      <inkml:brushProperty name="width" value="0.05292" units="cm"/>
      <inkml:brushProperty name="height" value="0.05292" units="cm"/>
      <inkml:brushProperty name="color" value="#7030A0"/>
    </inkml:brush>
  </inkml:definitions>
  <inkml:trace contextRef="#ctx0" brushRef="#br0">321 1395 883 0,'14'-9'0'16,"-14"9"117"-16,0 0-117 0,55-31 118 0,3 7-118 15,-58 24 98-15,0 0-98 0,58-18 98 0,-7 15-98 16,-51 3 59-16,0 0-59 0,36 7 59 0,-13 7-59 15,-23-14 46-15,0 0-46 0,5 27 46 0,-16 13-46 16,11-40 30-16,0 0-30 0,-17 54 31 0,-12 19-31 0,29-73 22 16,0 0-22-16,-35 72 22 0,0-4-22 0,35-68 19 15,0 0-19-15,-37 50 19 0,5-19-19 0,32-31 17 0,0 0-17 16,-26 17 18-16,3-10-18 0,23-7 14 0,0 0-14 16,-18 4 15-16,6-8-4 0,5 1 0 15,0-6-3-15,7 1 1 16,12 1-4-16,11 7 1 15,12 15-3-15,2 6 1 16,7-2-4-16,-3-2 1 16,-8-5-1-16,-1-3 0 15,-11 2 0-15,-1-6 0 16,1-2-1282-16</inkml:trace>
  <inkml:trace contextRef="#ctx0" brushRef="#br0" timeOffset="431.95">584 995 1032 0,'-18'-3'0'16,"18"3"28"-16,0 0-28 0,-63 0 29 0,-18 12-29 15,81-12 44-15,0 0-44 0,-76 34 44 0,7 23-13 16,2 9 0-16,-2 14-1 15,20 10 1-15,8 22 9 16,24 6 0-16,15-6-6 16,30-11 0-16,32-23-3 15,19-11 0-15,8-1-10 16,-1-14 0-16,-10-16-3 0,2-18 1 16,-3-15-19-16,-75-3 21 0,0 0-21 15,69-16 22-15,-2-13-22 0,-67 29 22 0,0 0-22 16,60-45 23-16,-7-10-23 0,-53 55 36 0,0 0-36 15,41-70 37-15,-9-18-37 0,-32 88 42 0,0 0-42 16,17-109 43-16,-12-17-43 0,-5 126 46 0,0 0-46 0,-3-133 46 16,-11 3-46-16,14 130 41 0,0 0-41 0,-32-113 41 15,-17 32-41-15,49 81 31 0,0 0-31 0,-66-52 32 16,-18 24-32-16,84 28 23 0,0 0-23 0,-99 0 24 16,-23 25-8-16,8 23 0 15,15 25-5-15,41 11 0 16,-2 1-1581-16</inkml:trace>
  <inkml:trace contextRef="#ctx0" brushRef="#br0" timeOffset="7867.41">2251 8888 695 0,'0'0'0'0,"0"0"0"0,0 0 0 0,0 0 44 0,0 0-44 15,21 9 44-15,-11-14-44 0,-10 5 129 0,0 0-129 16,18-6 130-16,0 12-130 0,-18-6 94 0,0 0-94 16,17 12 95-16,6 5-95 0,-23-17 72 0,0 0-72 15,18 26 72-15,-4 7-72 0,-14-33 45 0,0 0-45 16,9 48 45-16,1 18-45 0,-10-66 35 0,0 0-35 16,13 69 36-16,-4-10-36 0,-9-59 30 0,0 0-30 15,5 45 30-15,-2-24-30 0,-3-21 27 0,0 0-27 16,0 10 27-16,0-10-27 0,0 0 23 0,0 0-23 0,0 0 23 15,9-22-23-15,-9 22 21 0,0 0-21 0,0-37 21 16,0-20-21-16,0 57 19 0,0 0-19 0,6-60 19 16,2-4-19-16,-8 64 18 0,0 0-18 0,14-54 18 15,1 7-18-15,-15 47 15 0,0 0-15 0,21-33 15 16,14 18-15-16,-35 15 13 0,0 0-13 0,37-2 14 16,0 18-14-16,-37-16 11 0,0 0-11 0,35 41 12 0,-3 23-12 15,-32-64 10-15,0 0-10 0,23 73 11 0,-2 1-11 16,-21-74 8-16,0 0-8 0,14 73 9 0,-3-12-9 15,-11-61 6-15,0 0-6 0,7 59 7 0,-2-8-7 16,-5-51 3-16,0 0-3 0,4 58 4 0,1-1-4 16,-5-57 1-16,0 0-1 0,9 39 2 0,5-26-2 15,4-1-1405-15</inkml:trace>
  <inkml:trace contextRef="#ctx0" brushRef="#br0" timeOffset="8243.62">3117 9082 998 0,'0'0'0'0,"0"0"0"16,9 0 0-16,-9 0 0 0,0 0 0 0,14-3 0 0,12-6 0 15,-26 9 0-15,0 0 0 0,28-9 0 0,2 1 0 16,-30 8 31-16,0 0-31 0,23-9 31 0,-3 5-31 16,-20 4 44-16,0 0-44 0,21-3 44 0,-2 6-44 15,-19-3 51-15,0 0-51 0,18 4 51 0,-9-4-51 16,0 0-878-16</inkml:trace>
  <inkml:trace contextRef="#ctx0" brushRef="#br0" timeOffset="8407.71">3140 9310 1065 0,'0'0'0'16,"0"0"0"-16,5 9 0 0,-5-9 0 0,0 0 0 15,9 4 0-15,3-6 0 0,-12 2-1 0,0 0 1 16,11-5 0-16,6-2 0 0,-17 7 0 0,0 0 0 0,22-6 0 16,11 0 0-16,-33 6-1 0,0 0 1 15,39-11-1-15,-6-4 1 0,6-4-737 0</inkml:trace>
  <inkml:trace contextRef="#ctx0" brushRef="#br0" timeOffset="9032.2">4115 8750 684 0,'0'0'0'0,"0"0"0"16,0 17 0-16,0-17 11 0,0 0-11 0,-9 19 11 15,-5 5-11-15,14-24 26 0,0 0-26 0,-17 33 27 16,-12 7-27-16,29-40 60 0,0 0-60 0,-26 61 61 16,-6 23-61-16,32-84 52 0,0 0-52 0,-23 94 52 15,14-6-52-15,9-88 44 0,0 0-44 0,0 76 44 16,18-15-44-16,-18-61 37 0,0 0-37 0,23 45 37 16,9-12-37-16,-32-33 28 0,0 0-28 0,31 19 29 15,1-11-29-15,-32-8 37 0,0 0-37 0,28-3 37 16,2-9-37-16,-30 12 35 0,0 0-35 0,23-19 35 0,-9 1-35 15,-14 18 31-15,0 0-31 0,9-24 32 0,-9 3-32 16,0 21 34-16,0 0-34 0,-5-15 35 0,-4 6-35 16,9 9 31-16,0 0-31 0,-14-3 31 0,-7 3-31 15,21 0 25-15,0 0-25 0,-27 5 26 0,5 5-26 16,22-10 18-16,0 0-18 0,-23 14 18 0,5 10-18 16,18-24 5-16,0 0-5 0,-2 23 6 0,22-8-6 0,1 3-1170 15</inkml:trace>
  <inkml:trace contextRef="#ctx0" brushRef="#br0" timeOffset="9316.14">4561 9028 1155 0,'0'0'0'0,"0"0"0"15,-8 9 0-15,8-9-3 0,0 0 3 0,-9 19-2 16,-4 19 2-16,13-38-12 0,0 0 12 0,-1 43-12 15,6-5 12-15,-5-38 8 0,0 0-8 0,18 40 8 16,5 3-8-16,-23-43 32 0,0 0-32 0,22 39 33 16,0-5-33-16,-22-34 52 0,0 0-52 0,14 28 52 15,-5-2-52-15,-9-26 61 0,0 0-61 0,5 21 62 16,-10-2-62-16,5-19 48 0,0 0-48 0,-7 15 49 16,1-3-49-16,6-12 38 0,0 0-38 0,-10 9 38 15,-3-4-38-15,13-5 24 0,0 0-24 0,-12 0 24 0,-4-5-24 16,16 5 14-16,0 0-14 0,-18-12 14 0,1-12-14 15,-1 3-1203-15</inkml:trace>
  <inkml:trace contextRef="#ctx0" brushRef="#br0" timeOffset="9443.74">4674 8964 1155 0,'0'0'0'0,"6"0"0"0,11 0 0 0,-17 0 2 15,0 0-2-15,27 0 3 0,6-8-3 0,-33 8 0 16,0 0 0-16,35-4 0 0,1 8 0 0,-36-4-1 15,0 0 1-15,32 1-1 0,-1-6 1 0,1 0-809 16</inkml:trace>
  <inkml:trace contextRef="#ctx0" brushRef="#br0" timeOffset="9894.09">5313 8840 942 0,'0'0'0'0,"3"8"0"0,1 11 0 15,-4-19 0-15,0 0 0 0,5 16 0 0,-5-7 0 16,0-9-8-16,0 0 8 0,0 0-8 0,13 8 8 16,-13-8 4-16,0 0-4 0,14 7 5 0,3-5-5 0,-17-2 19 15,0 0-19-15,14-2 20 0,4-1-20 0,-18 3 51 16,0 0-51-16,14-9 52 0,-9 2-52 0,-5 7 70 15,0 0-70-15,0-5 71 0,-5-4-71 0,5 9 65 16,0 0-65-16,-5-7 65 0,-2 4-65 0,7 3 53 0,0 0-53 16,-9-2 54-16,-7 0-54 0,16 2 44 0,0 0-44 15,-18 0 44-15,1 2-44 0,17-2 38 0,0 0-38 16,-14 5 38-16,5 4-38 0,9-9 19 0,0 0-19 16,-4 9 20-16,10-2-20 0,1 0-1184 0</inkml:trace>
  <inkml:trace contextRef="#ctx0" brushRef="#br0" timeOffset="10149">5763 8655 1110 0,'0'0'0'0,"5"10"0"16,7 14 0-16,-12-24 7 0,0 0-7 0,9 36 7 15,-9 4-7-15,0-40 8 0,0 0-8 0,-3 45 9 16,-12 5-9-16,15-50 49 0,0 0-49 0,-26 59 50 0,-9 19-50 15,35-78 70-15,0 0-70 0,-34 85 71 0,-1 3-71 16,35-88 65-16,0 0-65 0,-27 82 65 16,8-15-65-16,19-67 56 0,0 0-56 0,-18 57 57 0,4-15-57 15,14-42 49-15,0 0-49 0,-12 34 49 0,8-13-49 16,4-21 22-16,0 0-22 0,4 24 22 0,5 6-22 16,-9-30 11-16,0 0-11 0,17 15 11 0,6-29-11 15,4 1-1281-15</inkml:trace>
  <inkml:trace contextRef="#ctx0" brushRef="#br0" timeOffset="10420.06">5876 9303 998 0,'0'0'0'16,"5"13"0"-16,7 11 0 0,-12-24 0 0,0 0 0 15,11 24 1-15,-2-12-1 0,-9-12 1 0,0 0-1 16,3 5 2-16,-3-5-2 0,0 0 42 0,0 0-42 0,5 7 42 15,-5-7-42-15,0 0 69 0,0 0-69 0,0 0 70 16,9-12-70-16,-9 12 85 0,0 0-85 0,5-8 86 16,3-3-86-16,-8 11 82 0,0 0-82 0,0-9 82 15,0 9-82-15,0 0 73 0,0 0-73 0,-4-8 73 16,4 8-73-16,0 0 56 0,0 0-56 0,-9 3 56 16,4 1-56-16,5-4 45 0,0 0-45 0,-9 5 45 15,-3-2-45-15,12-3 33 0,0 0-33 0,-6 9 33 16,1 3-33-16,2 0-1421 0</inkml:trace>
  <inkml:trace contextRef="#ctx0" brushRef="#br0" timeOffset="17899.14">2604 10262 684 0,'0'0'0'15,"0"0"0"-15,0 0 0 0,0 0 31 0,0 0-31 0,0 0 31 16,0 0-31-16,0 0 71 0,0 0-71 0,0 0 71 16,0 0-71-16,0 0 80 0,0 0-80 0,0 0 81 15,15 23-81-15,-15-23 68 0,0 0-68 0,6 36 69 16,-1 25-69-16,-5-61 40 0,0 0-40 0,9 69 40 16,0 2-40-16,-9-71 39 0,0 0-39 0,5 66 40 15,4-13-40-15,-9-53 32 0,0 0-32 0,7 50 33 16,-5-3-33-16,-2-47 26 0,0 0-26 0,0 49 27 15,0 6-27-15,0-55 20 0,0 0-20 0,3 50 20 16,-3 0-20-16,0-50 18 0,0 0-18 0,0 38 19 0,0-13-19 16,0-25 15-16,0 0-15 0,0 15 16 15,0-6-16-15,0-9 15 0,0 0-15 0,0 0 15 0,9 0-15 16,-9 0 13-16,0 0-13 0,9-12 13 0,5-9-13 16,-14 21 12-16,0 0-12 0,10-33 12 0,3-15-12 15,-13 48 12-15,0 0-12 0,14-45 13 0,0 13-13 16,-14 32 10-16,0 0-10 0,18-24 10 0,-1 9-10 15,-17 15 7-15,0 0-7 0,21-5 8 0,-1 5-8 0,-20 0 6 16,0 0-6-16,17 3 6 0,6 7-6 0,-23-10 5 16,0 0-5-16,18 19 5 0,-7 13-5 0,-11-32 4 15,0 0-4-15,12 36 4 0,-3 2-4 0,-9-38 2 16,0 0-2-16,5 40 3 0,2-4-3 0,-7-36 2 0,0 0-2 16,5 36 2-16,4-8-2 0,0-2-1253 0</inkml:trace>
  <inkml:trace contextRef="#ctx0" brushRef="#br0" timeOffset="18615.91">3500 10399 897 0,'0'0'0'0,"0"0"0"16,0 0 0-16,0 0 34 0,0 0-34 0,1-26 34 15,-6 12-34-15,5 14 82 0,0 0-82 0,-5-14 82 16,-4-1-82-16,9 15 51 0,0 0-51 0,-12-18 51 15,-6 3-51-15,18 15 55 0,0 0-55 0,-14-11 56 16,0 6-56-16,14 5 40 0,0 0-40 0,-14-3 40 16,5-1-40-16,9 4 33 0,0 0-33 0,-13-1 33 15,3 1-33-15,10 0 32 0,0 0-32 0,-25 3 33 0,-8 14-33 16,33-17 29-16,0 0-29 0,-32 35 29 0,11 22-29 16,21-57 24-16,0 0-24 0,-11 69 25 0,8 4-25 15,3-73 19-15,0 0-19 0,0 69 20 0,8-12-20 16,-8-57 16-16,0 0-16 0,6 52 16 0,-3-3-16 15,-3-49 13-15,0 0-13 0,4 45 13 0,-2 7-13 16,-2-52 10-16,0 0-10 0,8 48 10 0,-2-8-10 16,-6-40 7-16,0 0-7 0,7 29 8 0,-2-8-8 0,-5-21 4 15,0 0-4-15,5 16 4 0,8-4-4 0,-5 0-1290 16</inkml:trace>
  <inkml:trace contextRef="#ctx0" brushRef="#br0" timeOffset="18856.43">3036 10754 1143 0,'0'0'0'0,"0"0"0"15,-4 7 0-15,4-7 0 0,0 0 0 0,-2 8 0 16,2-8 0-16,0 0 11 0,0 0-11 0,11 2 12 15,3-2-12-15,-14 0 23 0,0 0-23 0,30 0 23 16,7-2-23-16,-37 2 29 0,0 0-29 0,46-7 30 16,10 2-30-16,-56 5 32 0,0 0-32 0,64-8 33 15,8 1-33-15,6 0-942 0</inkml:trace>
  <inkml:trace contextRef="#ctx0" brushRef="#br0" timeOffset="20215.84">4020 10641 819 0,'0'0'0'0,"0"0"0"0,0 0 0 15,0 0 55-15,0 0-55 0,9 19 56 0,5-7-56 16,-14-12 118-16,0 0-118 0,14 12 119 0,4-10-119 0,-18-2 84 16,0 0-84-16,21 0 85 0,2 0-85 0,-23 0 58 15,0 0-58-15,24 2 59 0,1-4-59 0,-25 2 35 16,0 0-35-16,23-2 36 0,0-3-36 0,-23 5 27 0,0 0-27 15,19-3 27-15,2-1-27 0,-21 4 20 0,0 0-20 16,15 0 20-16,-3 4-20 0,-1-1-1154 0</inkml:trace>
  <inkml:trace contextRef="#ctx0" brushRef="#br0" timeOffset="20388.37">4083 10927 1087 0,'0'0'0'0,"0"0"0"16,0 0 0-16,0 0 1 0,0 0-1 0,13 8 1 16,-6-8-1-16,-7 0 1 0,0 0-1 0,16 0 2 15,3-7-2-15,-19 7 6 0,0 0-6 0,27-8 6 16,8-4-6-16,-35 12 4 0,0 0-4 0,40-12 4 16,12 3-4-16,-3-3-774 0</inkml:trace>
  <inkml:trace contextRef="#ctx0" brushRef="#br0" timeOffset="20966.07">4969 10373 975 0,'0'0'0'0,"0"0"0"0,0 0 0 16,0 0 10-16,0 0-10 0,0 0 11 0,9 48-11 16,-9-48 26-16,0 0-26 0,3 49 27 0,3 8-27 15,-6-57 55-15,0 0-55 0,8 55 56 0,1-1-56 0,-9-54 43 16,0 0-43-16,9 52 44 0,0 7-44 0,-9-59 27 15,0 0-27-15,14 62 28 0,4 9-28 0,-18-71 23 16,0 0-23-16,19 61 24 0,4-30-24 0,0-4-952 0</inkml:trace>
  <inkml:trace contextRef="#ctx0" brushRef="#br0" timeOffset="21213.16">5299 10710 1009 0,'0'0'0'0,"3"11"0"16,-3 10 0-16,0-21 29 0,0 0-29 0,6 17 29 15,-3-7-29-15,-3-10 56 0,0 0-56 0,5 2 57 16,8-4-57-16,-13 2 47 0,0 0-47 0,14-7 48 16,5-5-48-16,-19 12 32 0,0 0-32 0,18-15 33 15,-6-3-33-15,-12 18 30 0,0 0-30 0,9-15 30 16,-9 4-30-16,0 11 32 0,0 0-32 0,0 0 33 15,-3-7-33-15,3 7 27 0,0 0-27 0,-9 0 28 0,-5 0-28 16,14 0 28-16,0 0-28 0,-23 13 29 0,5 7-29 16,-3 5-1123-16</inkml:trace>
  <inkml:trace contextRef="#ctx0" brushRef="#br0" timeOffset="21733.12">5637 10435 763 0,'0'0'0'0,"4"7"0"15,1 9 0-15,-5-16 22 0,0 0-22 0,4 29 22 0,1 16-22 16,-5-45 51-16,0 0-51 0,9 45 52 15,3-10-52-15,-12-35 70 0,0 0-70 0,7 24 71 0,-3-10-71 16,-4-14 51-16,0 0-51 0,9 10 52 0,-1-3-52 16,-8-7 42-16,0 0-42 0,18 2 43 0,9-7-43 15,-27 5 38-15,0 0-38 0,31-9 38 0,1-1-38 16,-32 10 44-16,0 0-44 0,32-9 45 0,0 2-45 16,-32 7 46-16,0 0-46 0,26 0 46 0,-10 12-46 15,-16-12 43-15,0 0-43 0,12 19 44 0,-3 0-44 0,-9-19 36 16,0 0-36-16,4 26 37 0,-12 7-37 0,8-33 28 15,0 0-28-15,-10 40 29 0,-11 3-29 0,21-43 21 16,0 0-21-16,-20 45 22 0,-3-17-22 0,23-28 15 16,0 0-15-16,-24 22 15 0,4-8-15 0,-3 0-1280 0</inkml:trace>
  <inkml:trace contextRef="#ctx0" brushRef="#br0" timeOffset="21903.81">5713 10421 1177 0,'0'0'0'0,"18"-3"0"15,22-9 0-15,-40 12 12 0,0 0-12 0,50-17 12 16,1 1-12-16,-51 16 30 0,0 0-30 0,44-14 31 16,-7 4-31-16,-37 10 0 0,0 0 0 0,41-4 1 15,-4 8-1-15,2-1-888 0</inkml:trace>
  <inkml:trace contextRef="#ctx0" brushRef="#br0" timeOffset="22279.83">6160 10430 763 0,'0'0'0'0,"8"19"0"16,12 26 0-16,-20-45 44 0,0 0-44 0,28 50 45 16,11 0-45-16,-39-50 74 0,0 0-74 0,42 45 74 15,2-6-74-15,-44-39 58 0,0 0-58 0,44 34 58 16,2-1-58-16,-46-33 39 0,0 0-39 0,42 28 40 16,-8-2-40-16,-34-26 26 0,0 0-26 0,28 24 26 15,0-3-26-15,2 1-876 0</inkml:trace>
  <inkml:trace contextRef="#ctx0" brushRef="#br0" timeOffset="22458.96">6523 10378 1020 0,'0'0'0'0,"0"0"0"0,-5 7 0 16,5-7 22-16,0 0-22 0,-11 24 22 0,-7 25-22 15,18-49 45-15,0 0-45 0,-21 57 46 0,-2-5-46 16,23-52 72-16,0 0-72 0,-26 48 72 0,-6-10-72 0,32-38 42 15,0 0-42-15,-33 40 43 0,1 0-43 0,32-40 31 16,0 0-31-16,-25 41 32 0,6 4-32 0,1 2-1026 16</inkml:trace>
  <inkml:trace contextRef="#ctx0" brushRef="#br0" timeOffset="22824.99">6869 10421 886 0,'0'0'0'0,"0"9"0"0,0 7 0 15,0-16 49-15,0 0-49 0,1 22 49 0,6-3-49 16,-7-19 82-16,0 0-82 0,6 30 82 0,4 20-82 16,-10-50 79-16,0 0-79 0,16 57 79 0,4-7-79 15,-20-50 50-15,0 0-50 0,21 55 50 0,2 11-50 16,-23-66 40-16,0 0-40 0,26 64 41 0,-3-15-41 0,-23-49 30 15,0 0-30-15,23 33 31 0,0-20-31 16,0 1-1101-16</inkml:trace>
  <inkml:trace contextRef="#ctx0" brushRef="#br0" timeOffset="23133.6">7195 10575 1099 0,'0'0'0'15,"0"14"0"-15,5 21 0 0,-5-35 5 0,0 0-5 0,7 36 6 16,2 1-6-16,-9-37 11 0,0 0-11 0,11 32 11 16,1-12-11-16,-12-20 42 0,0 0-42 0,18 17 42 15,1-9-42-15,-19-8 60 0,0 0-60 0,21 4 61 16,4-11-61-16,-25 7 60 0,0 0-60 0,30-14 60 16,2-8-60-16,-32 22 50 0,0 0-50 0,28-26 50 15,-7-7-50-15,-21 33 49 0,0 0-49 0,14-35 49 16,-14-3-49-16,0 38 41 0,0 0-41 0,-14-40 42 15,-16 4-42-15,30 36 37 0,0 0-37 0,-28-29 37 16,1 15-37-16,27 14 41 0,0 0-41 0,-28 7 41 16,-12 19-41-16,40-26 13 0,0 0-13 0,-39 36 14 0,19 5-14 15,20-41 4-15,0 0-4 0,-5 35 4 0,14-12-4 16,1-1-1387-16</inkml:trace>
  <inkml:trace contextRef="#ctx0" brushRef="#br0" timeOffset="23525.79">7334 10179 841 0,'0'0'0'0,"0"0"0"16,4 12 0-16,-4-12 0 0,0 0 0 0,10 14 0 0,12 2 0 16,-22-16 14-16,0 0-14 0,37 10 14 0,8-8-14 15,-45-2 72-15,0 0-72 0,53 0 72 0,-3 0-72 16,-50 0 80-16,0 0-80 0,47-2 80 0,-8-5-80 16,-39 7 60-16,0 0-60 0,32-12 60 0,-4-4-60 15,2 1-910-15</inkml:trace>
  <inkml:trace contextRef="#ctx0" brushRef="#br0" timeOffset="23751.12">7853 9805 931 0,'0'0'0'15,"0"0"0"-15,5 19 0 0,-5-19 33 0,0 0-33 16,4 38 33-16,4 33-33 0,-8-71 31 0,0 0-31 0,16 80 32 16,11-2-32-16,-27-78 13 0,0 0-13 0,28 60 14 15,-3-11-14-15,-25-49 2 0,0 0-2 0,17 40 3 16,-1-4-3-16,0 0-759 0</inkml:trace>
  <inkml:trace contextRef="#ctx0" brushRef="#br0" timeOffset="24149.01">8318 9869 1155 0,'0'0'0'0,"0"0"0"0,-8-20 0 15,8 20 0-15,0 0 0 0,-9-19 0 0,4 8 0 16,5 11 0-16,0 0 0 0,-9-7 1 0,0 2-1 15,9 5 36-15,0 0-36 0,-14 2 36 0,-7 10-36 0,21-12 57 16,0 0-57-16,-23 21 57 0,-5 6-57 0,28-27 62 16,0 0-62-16,-23 33 62 0,7 12-62 0,16-45 56 15,0 0-56-15,-9 42 57 0,7-13-57 0,2-29 38 16,0 0-38-16,2 21 39 0,7-2-39 0,-9-19 26 16,0 0-26-16,16 9 27 0,7-13-27 0,-23 4 20 0,0 0-20 15,22-19 20-15,1-19-20 0,-23 38 13 0,0 0-13 16,27-47 14-16,1 4-14 0,-28 43 10 0,0 0-10 15,26-31 10-15,-11 8-10 0,-15 23 9 0,0 0-9 16,17-6 9-16,1 16-9 0,-18-10 8 0,0 0-8 16,19 31 8-16,-5 31-8 0,-14-62 8 0,0 0-8 0,13 73 8 15,-4 1-8-15,-9-74 5 0,0 0-5 0,8 66 6 16,-2-12-6-16,-6-54 2 0,0 0-2 0,3 48 3 16,-1-1-3-16,2 2-1337 0</inkml:trace>
  <inkml:trace contextRef="#ctx0" brushRef="#br0" timeOffset="24599.25">8797 10594 975 0,'0'0'0'0,"17"7"0"15,20 6 0-15,-37-13 55 0,0 0-55 0,41 10 56 16,13-10-56-16,-54 0 81 0,0 0-81 0,55 0 82 16,3-4-82-16,-58 4 88 0,0 0-88 0,59-3 88 15,-1 0-88-15,-58 3 51 0,0 0-51 0,63-6 52 16,1-2-52-16,-64 8 29 0,0 0-29 0,54-9 30 15,-17 6-30-15,-37 3 19 0,0 0-19 0,27-7 20 16,-15 1-20-16,-12 6 4 0,0 0-4 0,9 0 5 16,-9 0-5-16,0 0-1167 0</inkml:trace>
  <inkml:trace contextRef="#ctx0" brushRef="#br0" timeOffset="24898.96">9126 10624 1211 0,'0'0'0'0,"0"5"0"0,-3 16 0 16,3-21 8-16,0 0-8 0,-9 22 8 0,4-6-8 15,5-16 21-15,0 0-21 0,-4 21 21 0,2 17-21 0,2-38 73 16,0 0-73-16,0 50 74 0,11 16-74 0,-11-66 64 16,0 0-64-16,18 64 64 0,3-4-64 0,-21-60 58 15,0 0-58-15,23 49 58 0,-14-8-58 0,-9-41 59 0,0 0-59 16,5 31 59-16,-5-13-59 0,0-18 57 0,0 0-57 15,-5 15 57-15,-8 1-57 0,13-16 45 0,0 0-45 16,-21 14 46-16,-11-4-46 0,32-10 43 0,0 0-43 16,-42 4 43-16,-13-8-43 0,55 4 35 0,0 0-35 15,-61-9 35-15,1-4-35 0,60 13 30 0,0 0-30 16,-53-14 31-16,17 2-31 0,36 12 6 0,0 0-6 0,-23-16 7 16,8-5-7-16,-1-1-1600 0</inkml:trace>
  <inkml:trace contextRef="#ctx0" brushRef="#br0" timeOffset="30647.96">2589 12114 460 0,'0'0'0'0,"0"0"0"0,0 0 0 0,0 0 45 16,0 0-45-16,-10-24 46 0,3 13-46 15,7 11 114-15,0 0-114 0,-2-10 115 0,2 3-115 0,0 7 120 16,0 0-120-16,2-9 121 0,-2 9-121 0,0 0 89 16,0 0-89-16,21-3 89 0,7 15-89 0,-28-12 45 15,0 0-45-15,35 26 45 0,6 24-45 0,-41-50 42 0,0 0-42 16,41 64 43-16,-1 7-43 0,-40-71 36 0,0 0-36 15,46 68 37-15,3-8-37 0,-49-60 31 0,0 0-31 16,55 54 31-16,3 3-31 0,-58-57 14 0,0 0-14 16,50 55 15-16,-10-6-15 0,-40-49 5 15,0 0-5-15,28 40 5 0,-6-13-5 0,-22-27 0 0,0 0 0 16,14 18 0-16,-11-8 0 0,-3-10-6 0,0 0 6 16,0 0-6-16,2 9 6 0,2-1-1092 0</inkml:trace>
  <inkml:trace contextRef="#ctx0" brushRef="#br0" timeOffset="30822.12">2914 12453 740 0,'0'0'0'0,"0"0"0"15,-5 21 0-15,5-21 0 0,0 0 0 0,-9 12 0 0,0-3 0 16,9-9 4-16,0 0-4 0,-9 8 5 0,-5 6-5 16,14-14 34-16,0 0-34 0,-23 26 34 0,-7 14-34 15,30-40 91-15,0 0-91 0,-28 40 92 0,5-4-92 16,23-36 73-16,0 0-73 0,-16 33 73 0,6 5-73 15,10-38 56-15,0 0-56 0,-6 28 57 0,3-21-57 16,3 0-885-16</inkml:trace>
  <inkml:trace contextRef="#ctx0" brushRef="#br0" timeOffset="31227.19">3595 12432 606 0,'0'0'0'0,"0"0"0"0,0 0 0 16,0 0 7-16,0 0-7 0,14 6 8 0,9 6-8 15,-23-12 19-15,0 0-19 0,26 7 19 16,3-6-19-16,-29-1 58 0,0 0-58 0,31-1 59 0,5-5-59 15,-36 6 60-15,0 0-60 0,31-5 61 0,1 2-61 16,-32 3 49-16,0 0-49 0,27-2 49 0,1 4-49 16,-28-2 50-16,0 0-50 0,21 7 50 0,-7-2-50 15,0 2-762-15</inkml:trace>
  <inkml:trace contextRef="#ctx0" brushRef="#br0" timeOffset="31391.78">3701 12585 975 0,'0'0'0'16,"0"0"0"-16,-2 12 0 0,2-12 9 0,0 0-9 16,-4 10 9-16,4 2-9 0,0-12 19 0,0 0-19 15,0 0 20-15,18-3-20 0,-18 3 40 0,0 0-40 0,26-14 41 16,20-10-41-16,-46 24 33 0,0 0-33 0,55-19 33 16,21 1-33-16,-4 3-825 0</inkml:trace>
  <inkml:trace contextRef="#ctx0" brushRef="#br0" timeOffset="31848.69">4674 12135 729 0,'0'0'0'0,"0"0"0"0,0 0 0 0,0 0 53 15,0 0-53-15,-12-28 53 0,12 9-53 0,0 19 92 0,0 0-92 16,5-24 93-16,2-2-93 0,-7 26 90 0,0 0-90 16,11-24 91-16,5 1-91 0,-16 23 59 0,0 0-59 15,16-17 60-15,5 1-60 0,-21 16 42 0,0 0-42 0,26-5 43 16,8 10-43-16,-34-5 34 0,0 0-34 16,39 14 34-16,3 9-34 0,-42-23 27 0,0 0-27 0,39 34 27 15,-11 13-27-15,-28-47 25 0,0 0-25 0,23 67 25 16,-11 34-25-16,-12-101 26 0,0 0-26 0,6 97 27 15,-6-18-27-15,0-79 23 0,0 0-23 0,-4 75 24 16,2 1-24-16,2-76 19 0,0 0-19 0,0 60 19 16,0-30-19-16,0 1-1227 0</inkml:trace>
  <inkml:trace contextRef="#ctx0" brushRef="#br0" timeOffset="32008.74">5024 13014 1524 0,'0'0'0'0,"0"0"0"0,0-11 0 16,0 11-1-16,0 0 1 0,0-12-1 0,0-5 1 15,0 17-17-15,0 0 17 0,7-22-17 0,12-6 17 0,-19 28-35 16,0 0 35-16,21-42-35 0,4-20 35 0,1 1-1004 16</inkml:trace>
  <inkml:trace contextRef="#ctx0" brushRef="#br0" timeOffset="41848.87">1635 12398 863 0,'0'0'0'0,"0"0"0"0,0 0 0 15,0 0 79-15,0 0-79 0,-21-9 80 0,12-1-80 16,9 10 137-16,0 0-137 0,-10-11 137 0,1 1-137 15,9 10 84-15,0 0-84 0,-9-5 85 0,-3 0-85 16,12 5 59-16,0 0-59 0,-6-2 59 0,6 2-59 0,0 0 32 16,0 0-32-16,-17 8 32 0,-20 20-32 0,37-28 25 15,0 0-25-15,-32 33 25 0,9-5-25 0,23-28 21 16,0 0-21-16,-16 31 21 0,5 9-21 0,11-40 14 16,0 0-14-16,-8 48 15 0,4 6-15 0,4-54 8 0,0 0-8 15,0 52 8-15,4-14-8 0,-4-38 4 0,0 0-4 16,8 22 5-16,7-18-5 0,-15-4 2 0,0 0-2 15,17-7 3-15,-3-9-3 0,-14 16 0 0,0 0 0 16,21-27 1-16,2-18-1 0,-23 45 0 0,0 0 0 16,29-49 0-16,-3 8 0 0,-26 41 0 0,0 0 0 15,27-37 0-15,-3 8 0 0,-24 29 0 0,0 0 0 16,21-23 0-16,-8 4 0 0,-13 19 0 0,0 0 0 16,5-10 1-16,-5 10-1 0,0 0 1 0,0 0-1 0,2 17 2 15,1 14-2-15,-3-31 3 0,0 0-3 16,6 42 4-16,10 15-4 0,-16-57 7 0,0 0-7 0,22 57 7 15,7-3-7-15,-29-54 11 0,0 0-11 0,35 46 11 16,0-11-11-16,-35-35 11 0,0 0-11 0,28 19 12 16,-10-22-12-16,1-1-1342 0</inkml:trace>
  <inkml:trace contextRef="#ctx0" brushRef="#br0" timeOffset="43117.4">1744 12026 617 0,'0'0'0'0,"0"0"0"0,-26-16 0 0,26 16 36 0,0 0-36 16,-28-12 36-16,-18 7-36 0,46 5 139 0,0 0-139 16,-56 3 139-16,-4 8-139 0,60-11 96 0,0 0-96 15,-60 19 96-15,3 8-96 0,57-27 70 0,0 0-70 16,-56 40 70-16,-10 26-70 0,66-66 48 0,0 0-48 0,-54 78 48 16,8 8-48-16,46-86 28 0,0 0-28 0,-28 102 28 15,6 13-28-15,22-115 22 0,0 0-22 0,-3 116 23 16,24-18-23-16,-21-98 17 0,0 0-17 0,44 85 18 15,20-12-18-15,-64-73 12 0,0 0-12 0,74 60 13 16,7-10-13-16,-81-50 8 0,0 0-8 0,86 35 8 16,13-16-8-16,-99-19 5 0,0 0-5 0,95 2 5 15,-13-21-5-15,-82 19 4 0,0 0-4 0,75-38 5 16,-2-16-5-16,-73 54 8 0,0 0-8 0,61-67 9 16,-1-15-9-16,-60 82 14 0,0 0-14 0,41-98 14 0,-27-18-14 15,-14 116 20-15,0 0-20 0,-18-116 20 0,-31 2-20 16,49 114 25-16,0 0-25 0,-60-103 25 0,-3 15-25 15,63 88 25-15,0 0-25 0,-67-69 26 0,-11 22-26 16,78 47 16-16,0 0-16 0,-78-26 17 0,-6 25-17 16,84 1 9-16,0 0-9 0,-78 24 9 0,6 28-9 15,1 3-1311-15</inkml:trace>
  <inkml:trace contextRef="#ctx0" brushRef="#br0" timeOffset="43682.89">1483 14397 1031 0,'0'0'0'0,"0"0"0"15,-1-9 0-15,1 9 39 0,0 0-39 0,0 10 39 0,0 32-39 16,0-42 29-16,0 0-29 0,5 55 30 15,4 7-30-15,-9-62 37 0,0 0-37 0,10 63 37 0,-1-4-37 16,-9-59 31-16,0 0-31 0,7 62 32 0,-7 7-32 16,0-69 29-16,0 0-29 0,2 64 29 0,5-14-29 15,-7-50 31-15,0 0-31 0,5 38 31 0,1-13-31 16,-6-25 28-16,0 0-28 0,5 12 29 0,4-14-29 16,-9 2 30-16,0 0-30 0,17-14 30 0,13-15-30 0,-30 29 28 15,0 0-28-15,32-38 28 0,5-4-28 0,-37 42 24 16,0 0-24-16,37-34 24 0,-2 15-24 0,-35 19 19 15,0 0-19-15,36-7 19 0,-8 8-19 0,-28-1 19 0,0 0-19 16,23 14 20-16,-11 12-20 0,-12-26 18 0,0 0-18 16,6 31 19-16,-6-1-19 0,0-30 15 0,0 0-15 15,-11 27 16-15,-10-1-16 0,21-26 13 0,0 0-13 16,-44 23 14-16,-22-2-14 0,66-21 14 0,0 0-14 16,-70 12 14-16,19-7-14 0,51-5 5 0,0 0-5 0,-41-7 5 15,2-7-5-15,39 14 1 0,0 0-1 0,-19-26 1 16,14-12-1-16,1 0-1334 0</inkml:trace>
  <inkml:trace contextRef="#ctx0" brushRef="#br0" timeOffset="44099.21">1655 14244 1211 0,'0'0'0'0,"-6"-5"0"0,-17-7 0 16,23 12 28-16,0 0-28 0,-26-19 29 0,-1 3-29 15,27 16 44-15,0 0-44 0,-28-10 45 0,-4 6-45 16,32 4 33-16,0 0-33 0,-40 6 34 0,-10 13-34 16,50-19 42-16,0 0-42 0,-52 45 43 0,-3 33-43 15,55-78 42-15,0 0-42 0,-51 93 43 0,7 6-43 16,44-99 39-16,0 0-39 0,-29 102 40 0,14 5-40 0,15-107 31 16,0 0-31-16,8 106 32 0,28-4-32 0,-36-102 25 15,0 0-25-15,58 91 26 0,19-4-26 0,-77-87 19 16,0 0-19-16,99 71 20 0,23-21-20 0,-122-50 16 15,0 0-16-15,122 31 16 0,-22-15-16 0,-100-16 13 16,0 0-13-16,99-7 14 0,-6-23-14 0,-93 30 13 0,0 0-13 16,87-48 14-16,-13-14-14 0,-74 62 12 0,0 0-12 15,58-85 12-15,-17-24-12 0,-41 109 16 0,0 0-16 16,17-125 17-16,-25-4-17 0,8 129 11 0,0 0-11 16,-36-132 12-16,-33 4-12 0,69 128 10 0,0 0-10 15,-81-104 11-15,-2 38-11 0,83 66 13 0,0 0-13 0,-88-41 13 16,-3 13-13-16,91 28 13 0,0 0-13 0,-94-7 14 15,2 18-14-15,92-11 8 0,0 0-8 0,-84 29 8 16,15 19-8-16,69-48 2 0,0 0-2 0,-55 59 2 16,11 11-2-16,4-1-1505 0</inkml:trace>
  <inkml:trace contextRef="#ctx0" brushRef="#br0" timeOffset="45948.87">3773 14106 662 0,'0'0'0'0,"0"0"0"0,3 24 0 0,-3-24 51 16,0 0-51-16,4 28 52 0,1 20-52 0,-5-48 59 15,0 0-59-15,9 62 60 0,0 13-60 0,-9-75 66 0,0 0-66 16,9 78 66-16,5-4-66 0,-14-74 57 0,0 0-57 16,9 73 58-16,-4 3-58 0,-5-76 50 0,0 0-50 15,4 76 51-15,-3-3-51 0,-1-73 36 0,0 0-36 16,0 60 37-16,0-23-37 0,0-37 21 0,0 0-21 0,7 26 22 15,7-4-22-15,1 1-951 0</inkml:trace>
  <inkml:trace contextRef="#ctx0" brushRef="#br0" timeOffset="46201.14">3759 14217 953 0,'0'0'0'0,"0"0"0"15,-11-7 0-15,11 7 7 0,0 0-7 0,-9-14 7 16,9-9-7-16,0 23 12 0,0 0-12 0,6-26 13 0,11 0-13 16,-17 26 69-16,0 0-69 0,37-15 70 15,16 8-70-15,-53 7 70 0,0 0-70 0,69 7 71 0,3 14-71 16,-72-21 58-16,0 0-58 0,67 29 58 0,-21 6-58 16,-46-35 56-16,0 0-56 0,27 32 56 0,-22 8-56 15,-5-40 51-15,0 0-51 0,-18 40 51 0,-10 10-51 16,28-50 42-16,0 0-42 0,-46 47 43 0,-7-12-43 15,53-35 35-15,0 0-35 0,-45 24 35 0,18-14-35 0,-1 1-1258 16</inkml:trace>
  <inkml:trace contextRef="#ctx0" brushRef="#br0" timeOffset="46666.95">4300 14930 897 0,'0'0'0'0,"0"0"0"16,0-13 0-16,0 13 77 0,0 0-77 0,0-8 78 0,0 8-78 16,0 0 110-16,0 0-110 0,-5-7 111 0,5 7-111 15,0 0 75-15,0 0-75 0,-9 14 76 0,-3 13-76 16,12-27 57-16,0 0-57 0,-11 35 58 0,8-4-58 16,3-31 39-16,0 0-39 0,3 24 40 0,11-1-40 15,-14-23 30-15,0 0-30 0,20 15 30 0,6-6-30 16,-26-9 27-16,0 0-27 0,30 2 27 0,-7-6-27 15,-23 4 23-15,0 0-23 0,23-8 23 0,-9-4-23 16,-14 12 18-16,0 0-18 0,13-16 18 0,-5-1-18 16,-8 17 15-16,0 0-15 0,2-23 16 0,-11-10-16 0,9 33 13 15,0 0-13-15,-14-38 13 0,-9-7-13 0,23 45 11 16,0 0-11-16,-17-34 11 0,8 22-11 0,9 12 9 16,0 0-9-16,-11 1 9 0,-6 13-9 0,17-14 2 0,0 0-2 15,-13 14 3-15,4-5-3 0,4-1-1377 0</inkml:trace>
  <inkml:trace contextRef="#ctx0" brushRef="#br0" timeOffset="47006.02">4995 14582 1121 0,'0'0'0'0,"0"0"0"0,4-12 0 16,-4 12 32-16,0 0-32 0,7-9 32 0,9 4-32 15,-16 5 16-15,0 0-16 0,19-2 16 0,8 2-16 16,-27 0 75-16,0 0-75 0,31-2 76 0,10-5-76 16,-41 7 65-16,0 0-65 0,46-10 65 0,7 1-65 0,-53 9 30 15,0 0-30-15,49-5 31 0,-17 7-31 0,-32-2 22 16,0 0-22-16,18 3 23 0,-18-3-23 0,0 0-1143 16</inkml:trace>
  <inkml:trace contextRef="#ctx0" brushRef="#br0" timeOffset="47149.44">5032 14736 1211 0,'0'0'0'16,"0"0"0"-16,22 8 0 0,-22-8 23 0,0 0-23 0,19 7 24 15,7-3-24-15,-26-4 39 0,0 0-39 16,36 0 40-16,6-4-40 0,-42 4 3 0,0 0-3 0,44-7 4 16,-3-5-4-16,-1 0-948 0</inkml:trace>
  <inkml:trace contextRef="#ctx0" brushRef="#br0" timeOffset="47702.28">6047 14417 673 0,'0'0'0'16,"0"0"0"-16,0 0 0 0,0 0 115 0,0 0-115 15,0 0 115-15,0 0-115 0,0 0 148 0,0 0-148 0,-13 2 149 16,-6-14-149-16,19 12 40 0,0 0-40 0,-25-16 40 16,6-1-40-16,19 17 40 0,0 0-40 0,-18-21 41 15,4-5-41-15,14 26 30 0,0 0-30 0,-12-27 31 16,6 2-31-16,6 25 26 0,0 0-26 0,0-24 26 15,6 0-26-15,-6 24 31 0,0 0-31 0,8-24 31 16,7-1-31-16,-15 25 34 0,0 0-34 0,15-24 34 16,5 3-34-16,-20 21 31 0,0 0-31 0,23-6 31 15,9 14-31-15,-32-8 21 0,0 0-21 0,38 19 22 0,8 9-22 16,-46-28 19-16,0 0-19 0,44 38 19 16,-12 10-19-16,-32-48 15 0,0 0-15 0,16 63 16 0,-9 22-16 15,-7-85 17-15,0 0-17 0,-4 84 17 0,-1-7-17 16,5-77 8-16,0 0-8 0,-9 76 8 0,1-4-8 15,8-72 5-15,0 0-5 0,-6 64 5 0,8-8-5 16,2-1-1319-16</inkml:trace>
  <inkml:trace contextRef="#ctx0" brushRef="#br0" timeOffset="47996.18">6322 15309 1390 0,'0'0'0'0,"0"0"0"15,10-18 0-15,-10 18 18 0,0 0-18 0,6-17 18 16,1-4-18-16,-7 21 24 0,0 0-24 0,5-17 24 16,-1 6-24-16,-4 11 70 0,0 0-70 0,0 0 70 15,0 0-70-15,0 0 49 0,0 0-49 0,0 0 49 16,0 0-49-16,0 0 41 0,0 0-41 0,0 11 41 15,0 1-41-15,0-12 33 0,0 0-33 0,-4 12 33 16,0-7-33-16,4-5 24 0,0 0-24 0,0 0 24 16,-5 2-24-16,5-2 16 0,0 0-16 0,0 0 17 15,-3-16-17-15,3 16 8 0,0 0-8 0,3-19 9 0,6-3-9 16,-4-1-1409-16</inkml:trace>
  <inkml:trace contextRef="#ctx0" brushRef="#br0" timeOffset="49498.85">7601 14625 919 0,'0'0'0'0,"0"0"0"16,8-5 0-16,-8 5 30 0,0 0-30 0,0 0 30 16,9-4-30-16,-9 4 61 0,0 0-61 0,0 0 62 15,0 0-62-15,0 0 50 0,0 0-50 0,0 0 50 16,0 0-50-16,0 0 29 0,0 0-29 0,0 0 29 16,6 7-29-16,-6-7 22 0,0 0-22 0,0 0 23 0,0 0-23 15,0 0 17-15,0 0-17 0,0 0 17 0,-9 7-17 16,9-7 14-16,0 0-14 0,0 0 15 0,-9 4-15 15,9-4 7-15,0 0-7 0,-9 1 8 0,-2-1-8 16,11 0 6-16,0 0-6 0,-8 0 6 0,-1 0-6 16,9 0 4-16,0 0-4 0,0 0 5 0,0 0-5 15,0 0 3-15,0 0-3 0,17-10 4 0,6 3-4 0,-23 7 4 16,0 0-4-16,27-7 4 0,-8 4-4 0,-19 3 9 16,0 0-9-16,18-2 10 0,-9 2-10 0,-9 0 24 15,0 0-24-15,0 0 24 0,5 5-24 0,-5-5 32 16,0 0-32-16,0 0 33 0,0 0-33 0,0 0 34 15,0 0-34-15,-14 5 35 0,-27 4-35 0,41-9 29 16,0 0-29-16,-40 9 29 0,17-2-29 0,23-7 22 0,0 0-22 16,-14 1 22-16,7-1-22 0,7 0 11 0,0 0-11 15,0 0 12-15,0 0-12 0,0 0 5 0,0 0-5 16,0 0 6-16,9-17-6 0,-9 17 2 0,0 0-2 0,17-14 2 16,1 7-2-16,-18 7 0 0,0 0 0 0,23 2 0 15,-2 8 0-15,-21-10 0 0,0 0 0 0,28 16 0 16,-1 3 0-16,-27-19 0 0,0 0 0 0,26 26 1 15,-7 10-1-15,-19-36 3 0,0 0-3 0,6 45 4 16,-8 9-4-16,2-54 10 0,0 0-10 0,-12 64 11 16,-20 10-11-16,32-74 18 0,0 0-18 0,-41 70 18 15,-8-13-18-15,49-57 19 0,0 0-19 0,-46 45 20 16,9-14-20-16,-4 0-1338 0</inkml:trace>
  <inkml:trace contextRef="#ctx0" brushRef="#br0" timeOffset="50458.33">8454 14071 1009 0,'0'0'0'0,"0"0"0"0,0 0 0 16,0 0 74-16,0 0-74 0,29-2 74 0,1-1-74 15,-30 3 129-15,0 0-129 0,37-3 130 0,7 1-130 16,-44 2 94-16,0 0-94 0,49-4 94 0,8-1-94 16,-57 5 48-16,0 0-48 0,70-7 49 0,8 2-49 15,-78 5 33-15,0 0-33 0,72-5 34 0,-17 3-34 0,-55 2 21 16,0 0-21-16,38 0 22 0,-13 2-22 0,-25-2 14 15,0 0-14-15,16 3 14 0,-7 1-14 0,-9-4 1 16,0 0-1-16,0 0 1 0,0 0-1 0,0 0-1321 0</inkml:trace>
  <inkml:trace contextRef="#ctx0" brushRef="#br0" timeOffset="50640.4">8733 14210 1043 0,'0'0'0'0,"0"0"0"15,-7 19 0-15,7-19 9 0,0 0-9 0,-2 22 10 16,2 6-10-16,0-28 19 0,0 0-19 0,5 38 19 16,4 16-19-16,-9-54 29 0,0 0-29 0,14 58 29 15,-5 5-29-15,-9-63 25 0,0 0-25 0,9 53 25 16,0-9-25-16,-9-44 26 0,0 0-26 0,9 31 26 16,-4-12-26-16,0 0-885 0</inkml:trace>
  <inkml:trace contextRef="#ctx0" brushRef="#br0" timeOffset="50819.18">8594 14687 1244 0,'0'0'0'0,"0"0"0"0,5 7 0 16,-5-7-2-16,0 0 2 0,0 0-2 0,3 9 2 16,-3-9-17-16,0 0 17 0,11 3-16 0,10 2 16 15,-21-5 23-15,0 0-23 0,32 6 24 0,9-6-24 0,-41 0 70 16,0 0-70-16,49-9 70 0,14-10-70 0,-63 19 84 15,0 0-84-15,64-24 85 0,-6-2-85 0,0 0-1113 16</inkml:trace>
  <inkml:trace contextRef="#ctx0" brushRef="#br0" timeOffset="52667.06">9290 14602 975 0,'0'0'0'0,"0"0"0"16,0 0 0-16,0 0 48 0,0 0-48 0,0 0 49 0,0 0-49 15,0 0 94-15,0 0-94 0,27 18 95 0,-8 9-95 16,-19-27 93-16,0 0-93 0,25 40 93 0,-6 16-93 16,-19-56 44-16,0 0-44 0,13 64 44 0,-4 14-44 15,-9-78 10-15,0 0-10 0,1 69 10 0,3-23-10 16,-4-1-1107-16</inkml:trace>
  <inkml:trace contextRef="#ctx0" brushRef="#br0" timeOffset="52892.03">9204 14666 1132 0,'0'0'0'15,"0"0"0"-15,0-8 0 0,0 8 18 0,0 0-18 16,5-14 18-16,9-5-18 0,-14 19 31 0,0 0-31 15,25-16 32-15,16 8-32 0,-41 8 23 0,0 0-23 16,45-4 24-16,10 6-24 0,-55-2 29 0,0 0-29 0,46 9 30 16,-7 8-30-16,-39-17 40 0,0 0-40 15,28 19 40-15,-16 0-40 0,-12-19 32 0,0 0-32 0,-3 24 33 16,-17 9-33-16,20-33 21 0,0 0-21 0,-26 33 21 16,-13-10-21-16,6 1-1083 0</inkml:trace>
  <inkml:trace contextRef="#ctx0" brushRef="#br0" timeOffset="53266.77">9910 14279 1132 0,'0'0'0'16,"0"0"0"-16,7 15 0 0,-7-15 55 0,0 0-55 15,5 11 56-15,-5-11-56 0,0 0 106 0,0 0-106 16,18 3 107-16,-1-3-107 0,-17 0 89 0,0 0-89 0,27 0 89 16,1-3-89-16,-28 3 30 0,0 0-30 0,35-5 30 15,2-1-30-15,-37 6 21 0,0 0-21 0,35-1 21 16,2 4-21-16,-37-3 22 0,0 0-22 0,23 5 22 16,-14 2-22-16,2 0-1275 0</inkml:trace>
  <inkml:trace contextRef="#ctx0" brushRef="#br0" timeOffset="53401.18">10007 14528 1188 0,'0'0'0'0,"0"0"0"0,14 10 0 16,-14-10 16-16,0 0-16 0,19 6 16 0,8-10-16 16,-27 4 0-16,0 0 0 0,29-10 1 0,17-9-1 15,0 0-856-15</inkml:trace>
  <inkml:trace contextRef="#ctx0" brushRef="#br0" timeOffset="55417.98">10901 14147 763 0,'0'0'0'0,"0"0"0"15,9 25 0-15,-9-25 48 0,0 0-48 16,5 13 48-16,6-14-48 0,-11 1 120 0,0 0-120 0,15-9 121 15,3 0-121-15,-18 9 84 0,0 0-84 0,28-8 84 16,13 6-84-16,-41 2 59 0,0 0-59 0,42 3 60 16,2 10-60-16,-44-13 48 0,0 0-48 0,36 15 49 15,-17 1-49-15,-19-16 40 0,0 0-40 0,7 24 41 16,-16 16-41-16,9-40 25 0,0 0-25 0,-23 46 26 16,-10 13-26-16,33-59 13 0,0 0-13 0,-34 54 14 15,11-19-14-15,23-35 4 0,0 0-4 0,-23 24 4 16,6-9-4-16,17-15 0 0,0 0 0 0,-21 9 0 0,1-9 0 15,20 0-8-15,0 0 8 0,-23-9-8 0,2-8 8 16,21 17-14-16,0 0 14 0,-14-17-14 0,10 5 14 16,4 12-7-16,0 0 7 0,13-4-6 0,10 9 6 15,-23-5-2-15,0 0 2 0,35 14-2 0,7 12 2 16,-42-26 0-16,0 0 0 0,53 31 0 0,2-1 0 16,-55-30 0-16,0 0 0 0,53 29 0 0,-6-1 0 0,-47-28 0 15,0 0 0-15,39 31 0 0,-7 5 0 0,0 1-1133 16</inkml:trace>
  <inkml:trace contextRef="#ctx0" brushRef="#br0" timeOffset="55713.14">11508 14417 1155 0,'0'0'0'0,"0"0"0"15,-6 7 0-15,6-7 34 0,0 0-34 16,0 11 34-16,0 6-34 0,0-17 66 0,0 0-66 0,0 17 66 16,0-5-66-16,0-12 50 0,0 0-50 0,0 7 50 15,0-7-50-15,0 0 29 0,0 0-29 0,6 2 30 16,9-9-30-16,-15 7 22 0,0 0-22 0,16-12 23 16,-7-5-23-16,-9 17 19 0,0 0-19 0,-2-21 20 0,-10-3-20 15,12 24 18-15,0 0-18 0,-14-19 18 16,5 8-18-16,9 11 19 0,0 0-19 0,-5 0 20 0,-4 7-20 15,9-7 18-15,0 0-18 0,-9 7 19 0,0-2-19 16,9-5 18-16,0 0-18 0,0 0 18 0,29 12-18 16,-3 0-1250-16</inkml:trace>
  <inkml:trace contextRef="#ctx0" brushRef="#br0" timeOffset="56199.98">11822 14120 1043 0,'0'0'0'0,"1"7"0"16,3 8 0-16,-4-15 12 0,0 0-12 0,2 17 13 15,1 2-13-15,-3-19 9 0,0 0-9 0,4 18 10 16,-3-4-10-16,-1-14 55 0,0 0-55 0,4 13 56 16,0 3-56-16,-4-16 61 0,0 0-61 0,5 12 62 15,0 0-62-15,-5-12 60 0,0 0-60 0,7 9 61 16,0-2-61-16,-7-7 57 0,0 0-57 0,9 5 58 15,3-1-58-15,-12-4 46 0,0 0-46 0,20 0 46 0,6-6-46 16,-26 6 39-16,0 0-39 0,32-3 40 0,3-1-40 16,-35 4 33-16,0 0-33 0,36 0 33 0,-5 6-33 15,-31-6 26-15,0 0-26 0,27 8 27 0,-11 8-27 16,-16-16 20-16,0 0-20 0,7 27 20 0,-7 17-20 16,0-44 18-16,0 0-18 0,-9 46 19 0,-9-4-19 15,18-42 17-15,0 0-17 0,-32 36 17 0,-8-6-17 16,40-30 14-16,0 0-14 0,-41 22 15 0,6-10-15 15,35-12 1-15,0 0-1 0,-26 4 1 0,6-8-1 0,3 1-1432 16</inkml:trace>
  <inkml:trace contextRef="#ctx0" brushRef="#br0" timeOffset="56374.42">11829 14113 1244 0,'0'0'0'0,"12"5"0"15,14 7 0-15,-26-12 36 0,0 0-36 0,43 2 36 16,19-14-36-16,-62 12 36 0,0 0-36 0,63-19 36 16,-1-6-36-16,-62 25 1 0,0 0-1 0,56-19 1 15,-8 7-1-15,-48 12 0 0,0 0 0 0,39-8 0 16,-9 4 0-16,-4 1-983 0</inkml:trace>
  <inkml:trace contextRef="#ctx0" brushRef="#br0" timeOffset="57033.36">12487 14632 863 0,'0'0'0'15,"0"0"0"-15,10-17 0 0,-10 17 4 0,0 0-4 16,18-16 4-16,6-1-4 0,-24 17 10 0,0 0-10 0,29-23 10 15,6-8-10-15,-35 31 42 0,0 0-42 0,33-43 43 16,-1-16-43-16,-32 59 77 0,0 0-77 0,30-62 77 16,-5 3-77-16,-25 59 81 0,0 0-81 0,21-52 81 15,-9 3-81-15,-12 49 67 0,0 0-67 0,9-45 67 16,-7 6-67-16,-2 39 62 0,0 0-62 0,0-26 62 16,0 14-62-16,0 12 51 0,0 0-51 0,0 0 51 15,-5 19-51-15,5-19 39 0,0 0-39 0,0 24 39 16,0 7-39-16,0-31 30 0,0 0-30 0,0 31 30 15,0-7-30-15,0-24 27 0,0 0-27 0,2 23 27 16,6 1-27-16,-8-24 20 0,0 0-20 0,16 23 21 0,7-8-21 16,-23-15 14-16,0 0-14 0,25 12 15 0,8-8-15 15,-33-4 11-15,0 0-11 0,32-7 11 0,2-9-11 16,-34 16 6-16,0 0-6 0,31-22 7 0,-1-6-7 16,-30 28 5-16,0 0-5 0,29-36 5 0,-7-1-5 15,-22 37 4-15,0 0-4 0,22-39 4 0,-14 6-4 16,-8 33 4-16,0 0-4 0,6-25 4 0,-3 15-4 15,-3 10 10-15,0 0-10 0,2 10 10 0,2 22-10 0,-4-32 16 16,0 0-16-16,0 38 16 0,0-4-16 0,0-34 17 16,0 0-17-16,0 35 18 0,3 8-18 0,-3-43 18 15,0 0-18-15,7 37 18 0,9-8-18 0,-16-29 15 0,0 0-15 16,19 29 16-16,11 4-16 0,-30-33 10 0,0 0-10 16,32 24 10-16,5-17-10 0,0 0-1552 0</inkml:trace>
  <inkml:trace contextRef="#ctx0" brushRef="#br0" timeOffset="57634.84">13526 14094 684 0,'0'0'0'0,"3"5"0"0,1 10 0 0,-4-15 61 16,0 0-61-16,7 30 61 0,0 18-61 0,-7-48 61 15,0 0-61-15,5 54 62 0,-2 0-62 0,-3-54 45 0,0 0-45 16,-1 57 46-16,-5 3-46 0,6-60 33 0,0 0-33 16,-5 52 34-16,0-17-34 0,5-35 24 0,0 0-24 15,-4 22 25-15,4-10-25 0,0-12 25 0,0 0-25 16,0 9 26-16,0-9-26 0,0 0 27 0,0 0-27 0,0 0 28 15,0 0-28-15,0 0 24 0,0 0-24 0,6-28 24 16,1-24-24-16,-7 52 32 0,0 0-32 0,7-62 32 16,0-4-32-16,-7 66 48 0,0 0-48 0,3-60 48 15,4 8-48-15,-7 52 52 0,0 0-52 0,7-52 53 16,0 4-53-16,-7 48 52 0,0 0-52 0,8-42 53 16,-3 11-53-16,-5 31 47 0,0 0-47 0,5-16 47 15,2 13-47-15,-7 3 40 0,0 0-40 0,14 14 41 16,13 24-41-16,-27-38 37 0,0 0-37 0,28 48 37 15,4 4-37-15,-32-52 26 0,0 0-26 0,31 57 27 16,-1 7-27-16,-30-64 20 0,0 0-20 0,23 68 20 0,-5-8-20 16,-18-60 14-16,0 0-14 0,11 47 14 0,-6-18-14 15,-5-29 4-15,0 0-4 0,3 21 4 0,1-5-4 16,-4-16 0-16,0 0 0 0,5 10 0 0,-1-3 0 16,-2 0-1469-16</inkml:trace>
  <inkml:trace contextRef="#ctx0" brushRef="#br0" timeOffset="57815.08">13660 14390 1155 0,'0'0'0'0,"0"0"0"0,-7 15 0 0,7-15 0 16,0 0 0-16,-8 11 1 0,8-11-1 0,0 0 0 0,0 0 0 16,-7 6 0-16,7-6 0 0,0 0 40 0,0 0-40 15,15 0 40-15,9-1-40 0,-24 1 73 0,0 0-73 16,37-9 74-16,9-10-74 0,-46 19 72 0,0 0-72 15,53-28 72-15,-4-8-72 0,-1 0-1086 0</inkml:trace>
  <inkml:trace contextRef="#ctx0" brushRef="#br0" timeOffset="90602.14">14714 9219 852 0,'0'0'0'0,"7"17"0"16,4 30 0-16,-11-47 8 0,0 0-8 16,18 85 9-16,6 32-9 0,-24-117 33 0,0 0-33 0,29 142 34 15,-5 24-34-15,-24-166 38 0,0 0-38 0,30 198 38 16,2 32-38-16,-32-230 19 0,0 0-19 0,32 259 20 15,-2 20-20-15,-30-279 15 0,0 0-15 0,31 313 16 16,7 38-16-16,-38-351 10 0,0 0-10 0,31 385 11 16,-8 16-11-16,-23-401 8 0,0 0-8 0,20 434 8 15,-10 35-8-15,-10-469 9 0,0 0-9 0,5 482 9 16,-5 21-9-16,0-503 13 0,0 0-13 0,-7 519 14 16,-8 28-14-16,15-547 21 0,0 0-21 0,-25 556 21 15,-5-3-21-15,30-553 23 0,0 0-23 0,-30 563 24 16,7-8-24-16,23-555 38 0,0 0-38 0,-21 544 39 15,10-9 4-15,-3 44-43 0</inkml:trace>
  <inkml:trace contextRef="#ctx0" brushRef="#br0" timeOffset="91402.22">15997 8985 897 0,'0'0'0'0,"0"0"0"15,0 0 0-15,0 0 34 0,0 0-34 0,7 43 34 16,2 39-34-16,-9-82 96 0,0 0-96 0,12 84 97 16,4-11-97-16,-16-73 79 0,0 0-79 0,16 68 79 15,-2-3-79-15,-14-65 51 0,0 0-51 0,9 78 51 16,-4 14-51-16,-5-92 32 0,0 0-32 0,5 76 33 16,0-29-33-16,-5-47 28 0,0 0-28 0,4 31 28 15,0-15-28-15,-4-16 23 0,0 0-23 0,0 0 24 16,10 0-24-16,-10 0 18 0,0 0-18 0,18-18 18 15,10-20-18-15,-28 38 21 0,0 0-21 0,32-52 22 0,-2-15-22 16,-30 67 27-16,0 0-27 0,30-56 27 0,1 24-27 16,-31 32 19-16,0 0-19 0,38-9 20 0,2 21-20 15,-40-12 14-15,0 0-14 0,41 35 15 0,4 23-15 16,-45-58 11-16,0 0-11 0,41 64 11 0,-13-10-11 16,-28-54 3-16,0 0-3 0,18 49 4 0,-11-4-4 15,2 0-1302-15</inkml:trace>
  <inkml:trace contextRef="#ctx0" brushRef="#br0" timeOffset="92001.14">17205 8944 1177 0,'0'0'0'0,"0"0"0"0,-12-21 0 0,12 21 41 16,0 0-41-16,-11-14 41 0,-5 5-41 0,16 9 44 0,0 0-44 15,-21 0 44-15,-11 11-44 0,32-11 67 0,0 0-67 16,-30 24 67-16,7 21-67 0,23-45 42 0,0 0-42 15,-14 60 42-15,5 29-42 0,9-89 30 0,0 0-30 0,0 86 30 16,6-15-30-16,-6-71 25 0,0 0-25 0,9 62 26 16,1-4-26-16,-10-58 17 0,0 0-17 0,7 64 18 15,-5 13-18-15,-2-77 12 0,0 0-12 0,-2 71 13 16,-5-22-13-16,0 1-1242 0</inkml:trace>
  <inkml:trace contextRef="#ctx0" brushRef="#br0" timeOffset="92165.85">16840 9440 1065 0,'0'0'0'0,"0"0"0"0,7 9 0 16,-7-9 10-16,0 0-10 0,10 0 10 0,8-4-10 15,-18 4 0-15,0 0 0 0,37-1 1 0,25 1-1 16,1 0-755-16</inkml:trace>
  <inkml:trace contextRef="#ctx0" brushRef="#br0" timeOffset="92376.99">17676 9373 1244 0,'0'0'0'15,"0"0"0"-15,21 7 0 0,-21-7-5 0,0 0 5 16,21 1-4-16,0-2 4 0,-21 1 0 0,0 0 0 0,30-9 0 16,11 2 0-16,-41 7-8 0,0 0 8 0,41 0-8 15,-22 0 8-15,-19 0-34 0,0 0 34 0,14 4-33 16,-5-1 33-16,0 2-804 0</inkml:trace>
  <inkml:trace contextRef="#ctx0" brushRef="#br0" timeOffset="92510.09">17711 9599 987 0,'0'0'0'0,"0"0"0"0,21 21 0 16,-21-21 0-16,0 0 0 0,23 12 0 0,4-13 0 15,-27 1-3-15,0 0 3 0,37-6-2 0,14 3 2 16,-51 3-22-16,0 0 22 0,53-9-22 0,-7-10 22 16,0 0-644-16</inkml:trace>
  <inkml:trace contextRef="#ctx0" brushRef="#br0" timeOffset="92841">18620 8957 1143 0,'0'0'0'0,"0"0"0"16,0 16 0-16,0-16-2 0,0 0 2 0,0 35-2 15,0 30 2-15,0-65-20 0,0 0 20 0,1 73-20 16,5-6 20-16,-6-67 32 0,0 0-32 0,7 63 32 15,3-11-32-15,-10-52 65 0,0 0-65 0,14 45 65 16,4-2-65-16,-18-43 73 0,0 0-73 0,27 33 74 16,10-18-74-16,-4-2-1020 0</inkml:trace>
  <inkml:trace contextRef="#ctx0" brushRef="#br0" timeOffset="92976.2">18942 9255 830 0,'0'0'0'0,"6"9"0"0,3 10 0 0,-9-19 1 16,0 0-1-16,8 20 1 0,1-7-1 0,-9-13 0 16,0 0 0-16,20-7 0 0,18-18 0 0,1 1-564 15</inkml:trace>
  <inkml:trace contextRef="#ctx0" brushRef="#br0" timeOffset="93234.43">19318 8909 1401 0,'0'0'0'16,"0"0"0"-16,-21 7 0 0,21-7 0 0,0 0 0 0,-27 5 0 16,-11 5 0-16,38-10 11 0,0 0-11 0,-34 13 12 15,18 4-12-15,16-17 63 0,0 0-63 0,2 28 63 16,28 4-63-16,-30-32 68 0,0 0-68 0,41 47 69 16,8 15-69-16,-49-62 62 0,0 0-62 0,51 64 62 15,-10-6-62-15,-41-58 57 0,0 0-57 0,28 51 58 16,-12-14-58-16,-16-37 39 0,0 0-39 0,5 33 40 15,-5 1-40-15,0-34 22 0,0 0-22 0,-5 33 23 16,-4-17-23-16,9-16 13 0,0 0-13 0,-14 8 13 16,-13-11-13-16,27 3 6 0,0 0-6 0,-31-9 6 15,-8-1-6-15,2 0-1506 0</inkml:trace>
  <inkml:trace contextRef="#ctx0" brushRef="#br0" timeOffset="93351.09">19338 9028 1155 0,'0'0'0'0,"8"-3"0"0,14-6 0 0,-22 9 8 16,0 0-8-16,24-15 8 0,-3-3-8 0,-21 18-1 16,0 0 1-16,32-15-1 0,19-6 1 0,2 2-817 15</inkml:trace>
  <inkml:trace contextRef="#ctx0" brushRef="#br0" timeOffset="93831.62">19958 8985 1199 0,'0'0'0'0,"0"0"0"0,6 24 0 0,-6-24-15 16,0 0 15-16,9 37-14 0,5 21 14 0,-14-58-5 0,0 0 5 15,31 61-4-15,17 0 4 0,-48-61 0 0,0 0 0 16,53 53 1-16,3-1-1 0,-56-52 25 0,0 0-25 15,50 42 26-15,-13-2-26 0,-37-40 63 0,0 0-63 16,24 29 64-16,-8-10-64 0,2 0-945 0</inkml:trace>
  <inkml:trace contextRef="#ctx0" brushRef="#br0" timeOffset="93996.97">20265 9034 1143 0,'0'0'0'0,"0"0"0"15,-1 6 0-15,1-6 68 0,0 0-68 0,-13 25 68 16,-8 20-68-16,21-45 82 0,0 0-82 0,-32 52 82 16,-5 8-82-16,37-60 33 0,0 0-33 0,-39 57 34 15,-3-8-34-15,42-49 8 0,0 0-8 0,-33 48 9 16,17-8-9-16,0 0-1086 0</inkml:trace>
  <inkml:trace contextRef="#ctx0" brushRef="#br0" timeOffset="94236.83">20646 9034 1267 0,'0'0'0'16,"4"31"0"-16,6 43 0 0,-10-74 10 0,0 0-10 15,13 83 10-15,-10-10-10 0,-3-73 22 0,0 0-22 16,2 60 22-16,-2-2-22 0,0-58 14 0,0 0-14 16,0 53 14-16,4 3-14 0,-4-56 4 0,0 0-4 15,1 39 4-15,6-23-4 0,0 1-966 0</inkml:trace>
  <inkml:trace contextRef="#ctx0" brushRef="#br0" timeOffset="94500.73">20936 9271 1345 0,'0'0'0'0,"3"15"0"15,-3 18 0-15,0-33 33 0,0 0-33 0,9 36 33 0,3-10-33 16,-12-26 67-16,0 0-67 0,23 19 68 0,14-3-68 16,-37-16 71-16,0 0-71 0,41 12 71 0,-1-10-71 15,-40-2 49-15,0 0-49 0,36-2 50 0,-8-5-50 16,-28 7 46-16,0 0-46 0,18-15 47 0,-4-11-47 15,-14 26 54-15,0 0-54 0,8-35 55 0,-11-3-55 16,3 38 41-16,0 0-41 0,-12-45 42 0,-13 2-42 16,25 43 32-16,0 0-32 0,-37-31 32 0,-11 17-32 15,48 14 26-15,0 0-26 0,-47 0 26 0,8 15-26 0,-2 3-1581 16</inkml:trace>
  <inkml:trace contextRef="#ctx0" brushRef="#br0" timeOffset="94839.01">21308 8807 964 0,'0'0'0'0,"0"0"0"0,10 12 0 15,-10-12 41-15,0 0-41 0,13 12 41 0,8-3-41 16,-21-9 58-16,0 0-58 0,35 7 58 0,18-4-58 15,-53-3 25-15,0 0-25 0,53 2 25 0,-2 1-25 16,-51-3 11-16,0 0-11 0,41 0 12 0,-10-3-12 16,1-1-867-16</inkml:trace>
  <inkml:trace contextRef="#ctx0" brushRef="#br0" timeOffset="95018.16">21835 8613 1233 0,'0'0'0'16,"2"7"0"-16,0 14 0 0,-2-21 18 0,0 0-18 15,5 33 18-15,2 22-18 0,-7-55 33 0,0 0-33 16,12 57 34-16,8-15-34 0,-20-42 11 0,0 0-11 0,21 39 11 16,-2-2-11-16,1-1-959 0</inkml:trace>
  <inkml:trace contextRef="#ctx0" brushRef="#br0" timeOffset="95400.1">22303 8655 1390 0,'0'0'0'0,"-4"-9"0"0,-1-17 0 16,5 26 6-16,0 0-6 0,-7-28 6 0,0 6-6 15,7 22 14-15,0 0-14 0,-9-18 15 0,-11 6-15 16,20 12 73-16,0 0-73 0,-21 0 74 0,-2 9-74 16,23-9 63-16,0 0-63 0,-17 19 63 0,1 5-63 15,16-24 57-15,0 0-57 0,-9 30 58 0,2 9-58 0,7-39 38 16,0 0-38-16,-4 30 39 0,3-8-39 0,1-22 24 16,0 0-24-16,0 12 25 0,5-3-25 0,-5-9 18 15,0 0-18-15,0 0 18 0,9 4-18 0,-9-4 12 16,0 0-12-16,16-4 13 0,15-8-13 0,-31 12 7 15,0 0-7-15,27-12 8 0,-15 5-8 0,-12 7 6 0,0 0-6 16,13 12 6-16,6 23-6 0,-19-35 5 0,0 0-5 16,18 48 6-16,-10 13-6 0,-8-61 5 0,0 0-5 15,0 69 6-15,-3 19-6 0,3-88 7 0,0 0-7 16,5 90 8-16,13-10-8 0,-18-80 6 0,0 0-6 16,17 64 7-16,-8-26-7 0,2 2-1503 0</inkml:trace>
  <inkml:trace contextRef="#ctx0" brushRef="#br0" timeOffset="96167.13">16215 10588 147 0,'0'0'0'0,"0"0"0"0,15 36 0 16,-15-36 33-16,0 0-33 0,8 29 33 0,6 15-33 16,-14-44 140-16,0 0-140 0,13 52 141 0,-4 22-141 15,-9-74 157-15,0 0-157 0,8 76 158 0,-2-3-158 16,-6-73 117-16,0 0-117 0,5 60 118 0,-1-11-118 16,-4-49 70-16,0 0-70 0,0 36 71 0,0-10-71 15,0-26 59-15,0 0-59 0,1 17 60 0,3-10-60 16,-4-7 49-16,0 0-49 0,0 0 49 0,12-5-49 0,-12 5 37 15,0 0-37-15,14-14 38 0,4-8-38 0,-18 22 35 0,0 0-35 16,23-26 35-16,2-5-35 0,-25 31 36 0,0 0-36 16,31-25 36-16,8 10-36 0,-39 15 34 0,0 0-34 15,44-2 35-15,4 19-35 0,-48-17 30 16,0 0-30-16,44 25 31 0,-12 2-31 0,-32-27 25 0,0 0-25 16,23 25 26-16,-11 2-26 0,-12-27 7 0,0 0-7 0,5 31 8 15,-14 6-8-15,4-1-1302 0</inkml:trace>
  <inkml:trace contextRef="#ctx0" brushRef="#br0" timeOffset="96867.93">16854 9368 729 0,'0'0'0'0,"0"0"0"0,0 0 0 16,0 0 33-16,0 0-33 0,0 0 34 0,0 0-34 16,0 0 75-16,0 0-75 0,0 0 75 0,0 0-75 15,0 0 66-15,0 0-66 0,12 20 67 0,9-8-67 0,-21-12 61 16,0 0-61-16,32 13 62 0,11-1-62 0,-43-12 36 15,0 0-36-15,45 7 37 0,0-2-37 0,-45-5 31 16,0 0-31-16,37 3 31 0,1-3-31 0,-38 0 46 16,0 0-46-16,32 0 46 0,-9-3-46 0,-23 3 34 0,0 0-34 15,14 0 34-15,-3 3-34 0,-1 2-1063 16</inkml:trace>
  <inkml:trace contextRef="#ctx0" brushRef="#br0" timeOffset="97883.9">17170 10655 785 0,'0'0'0'0,"0"0"0"16,0 0 0-16,0 0 57 0,0 0-57 0,0 0 57 16,-27-7-57-16,27 7 107 0,0 0-107 0,-16 2 108 15,-7 3-108-15,23-5 86 0,0 0-86 0,-30 12 87 16,-3 12-87-16,33-24 55 0,0 0-55 0,-30 42 55 15,7 22-55-15,23-64 40 0,0 0-40 0,-12 69 40 16,15-8-40-16,-3-61 27 0,0 0-27 0,21 50 27 0,20-14-27 16,-41-36 22-16,0 0-22 0,51 23 23 0,2-11-23 15,-53-12 15-15,0 0-15 0,63 0 16 0,15-9-16 16,-78 9 11-16,0 0-11 0,76-15 11 0,-11-10-11 16,0 1-1162-16</inkml:trace>
  <inkml:trace contextRef="#ctx0" brushRef="#br0" timeOffset="98450.43">16166 11403 527 0,'0'0'0'0,"0"0"0"0,0 20 0 16,0-20 86-16,0 0-86 0,0 14 87 0,0-7-87 15,0-7 119-15,0 0-119 0,0 0 119 0,19 7-119 16,-19-7 51-16,0 0-51 0,30 2 52 0,20-6-52 0,-50 4 28 16,0 0-28-16,70-5 29 0,31-10-29 0,-101 15 26 15,0 0-26-15,111-12 26 0,9 3-26 0,-120 9 28 16,0 0-28-16,127-9 29 0,7 1-29 0,-134 8 44 0,0 0-44 16,132-11 45-16,-10 3-45 0,-122 8 58 0,0 0-58 15,118-11 59-15,-1 4-59 0,-117 7 55 0,0 0-55 16,95-7 56-16,-42 4-56 0,-53 3 33 0,0 0-33 15,30-2 34-15,-14 2-34 0,0 0-1134 0</inkml:trace>
  <inkml:trace contextRef="#ctx0" brushRef="#br0" timeOffset="98785.97">16581 11686 942 0,'0'0'0'0,"0"0"0"0,15-5 0 15,-15 5 39-15,0 0-39 0,15-1 40 0,0 2-40 0,-15-1 64 16,0 0-64-16,23 18 64 0,9 21-64 16,-32-39 44-16,0 0-44 0,37 51 45 0,2 4-45 0,-39-55 25 15,0 0-25-15,41 57 26 0,-1-3-26 0,-40-54 18 16,0 0-18-16,42 52 18 0,-3-2-18 0,-39-50 16 16,0 0-16-16,32 48 16 0,-11 2-16 0,-21-50 6 0,0 0-6 15,16 40 6-15,-7-16-6 0,0-3-967 16</inkml:trace>
  <inkml:trace contextRef="#ctx0" brushRef="#br0" timeOffset="98950.93">16820 11950 1099 0,'0'0'0'0,"-5"10"0"16,-4 16 0-16,9-26 5 0,0 0-5 0,-12 29 6 15,-6-3-6-15,18-26 4 0,0 0-4 0,-21 30 4 16,-4 9-4-16,25-39 25 0,0 0-25 0,-22 49 26 15,4 5-26-15,18-54 26 0,0 0-26 0,-18 43 26 16,1-26-26-16,3 2-856 0</inkml:trace>
  <inkml:trace contextRef="#ctx0" brushRef="#br0" timeOffset="99370.9">18304 11230 875 0,'0'0'0'0,"0"0"0"16,10 8 0-16,-10-8 63 0,0 0-63 0,16 4 63 15,14 4-63-15,-30-8 96 0,0 0-96 0,36 4 97 16,4-1-97-16,-40-3 66 0,0 0-66 0,37 2 67 16,-3 1-67-16,-34-3 13 0,0 0-13 0,30 4 13 15,-4 5-13-15,-26-9 2 0,0 0-2 0,23 12 2 0,0 3-2 16,-4 3-958-16</inkml:trace>
  <inkml:trace contextRef="#ctx0" brushRef="#br0" timeOffset="99521.14">18297 11506 1110 0,'0'0'0'0,"0"0"0"0,-9 18 0 0,9-18 21 16,0 0-21-16,-4 12 22 0,13-5-22 0,-9-7 47 15,0 0-47-15,29 0 47 0,25-2-47 0,-54 2 40 16,0 0-40-16,65-9 41 0,10-1-41 0,-75 10 11 16,0 0-11-16,84-17 11 0,15-7-11 0,2-1-953 0</inkml:trace>
  <inkml:trace contextRef="#ctx0" brushRef="#br0" timeOffset="99884.95">19584 10648 1031 0,'0'0'0'0,"0"0"0"0,4 16 0 16,-4-16 20-16,0 0-20 0,11 24 20 0,10 21-20 15,-21-45 54-15,0 0-54 0,23 61 55 0,0 23-55 16,-23-84 47-16,0 0-47 0,23 87 47 0,-4-16-47 16,-19-71 27-16,0 0-27 0,11 62 27 0,-4-3-27 0,-7-59 17 15,0 0-17-15,5 57 17 0,2-5-17 0,-4 0-962 16</inkml:trace>
  <inkml:trace contextRef="#ctx0" brushRef="#br0" timeOffset="100121.81">19937 11119 1255 0,'0'0'0'0,"0"0"0"16,0 10 0-16,0-10 5 0,0 0-5 0,4 7 6 16,-1 0-6-16,-3-7 2 0,0 0-2 0,7 5 2 15,0 0-2-15,-7-5 34 0,0 0-34 0,16-3 35 16,9-4-35-16,-25 7 48 0,0 0-48 0,23-9 48 15,-9 1-48-15,-14 8 51 0,0 0-51 0,2-7 51 16,-4-2-51-16,2 9 50 0,0 0-50 0,-16-5 50 16,-9 2-50-16,25 3 39 0,0 0-39 0,-28 3 39 15,5 2-39-15,23-5 18 0,0 0-18 0,-10 12 18 16,13 11-18-16,1-1-1254 0</inkml:trace>
  <inkml:trace contextRef="#ctx0" brushRef="#br0" timeOffset="100550.16">20583 10823 975 0,'0'0'0'16,"0"0"0"-16,0 10 0 0,0-10 12 0,0 0-12 15,-9 21 13-15,-14 19-13 0,23-40 61 0,0 0-61 0,-23 45 62 16,13-9-62-16,10-36 66 0,0 0-66 0,-2 24 67 16,7-8-67-16,-5-16 52 0,0 0-52 0,16 14 52 15,7-2-52-15,-23-12 46 0,0 0-46 0,30 7 47 16,9-14-47-16,-39 7 34 0,0 0-34 0,37-5 34 15,-7-2-34-15,-30 7 38 0,0 0-38 0,30 3 39 16,7 6-39-16,-37-9 32 0,0 0-32 0,28 16 33 16,-7 1-33-16,-21-17 24 0,0 0-24 0,16 22 25 15,-5-1-25-15,-11-21 19 0,0 0-19 0,5 28 19 16,-9 1-19-16,4-29 15 0,0 0-15 0,-8 30 16 16,-8-1-16-16,16-29 9 0,0 0-9 0,-22 29 10 0,-9 1-10 15,31-30 5-15,0 0-5 0,-39 14 5 0,-7-28-5 16,0 0-1298-16</inkml:trace>
  <inkml:trace contextRef="#ctx0" brushRef="#br0" timeOffset="100707">20555 10754 1323 0,'0'0'0'0,"17"0"0"0,29-9 0 0,-46 9 1 0,0 0-1 16,58-10 1-16,6-4-1 0,-64 14 9 0,0 0-9 15,63-12 9-15,3 3-9 0,-66 9 1 0,0 0-1 16,65-9 2-16,-2-1-2 0,1 1-950 0</inkml:trace>
  <inkml:trace contextRef="#ctx0" brushRef="#br0" timeOffset="101083.24">21428 10726 897 0,'0'0'0'0,"0"0"0"0,21 7 0 16,-21-7 50-16,0 0-50 0,23 12 50 0,5 12-50 0,-28-24 83 16,0 0-83-16,35 42 84 0,6 22-84 0,-41-64 62 15,0 0-62-15,44 66 63 0,-2-11-63 0,-42-55 65 16,0 0-65-16,37 45 65 0,-5-10-65 0,-32-35 47 0,0 0-47 15,25 29 48-15,-11-5-48 0,-14-24 37 0,0 0-37 16,10 18 38-16,-1-6-38 0,0 0-1132 0</inkml:trace>
  <inkml:trace contextRef="#ctx0" brushRef="#br0" timeOffset="101247.93">21731 10761 1155 0,'0'0'0'0,"0"0"0"16,0 0 0-16,0 0 2 0,0 0-2 0,-3 10 3 15,-6 4-3-15,9-14 3 0,0 0-3 0,-13 34 4 16,-8 25-4-16,21-59 45 0,0 0-45 0,-28 70 45 16,-13-6-45-16,41-64 56 0,0 0-56 0,-42 60 57 15,0-11-57-15,42-49 56 0,0 0-56 0,-35 46 56 16,13-6-56-16,1 0-1052 0</inkml:trace>
  <inkml:trace contextRef="#ctx0" brushRef="#br0" timeOffset="101600.34">22336 10655 819 0,'0'0'0'16,"0"0"0"-16,4 12 0 0,-4-12 35 0,0 0-35 0,7 35 36 15,7 41-36-15,-14-76 64 0,0 0-64 0,25 88 64 16,6-3-64-16,-31-85 54 0,0 0-54 0,34 85 54 15,-6-19-54-15,-28-66 13 0,0 0-13 0,23 64 13 16,-5 5-13-16,-1 0-804 0</inkml:trace>
  <inkml:trace contextRef="#ctx0" brushRef="#br0" timeOffset="101884.1">22722 10904 796 0,'0'0'0'0,"0"23"0"0,-7 22 0 16,7-45 43-16,0 0-43 0,-5 45 44 0,2-11-44 15,3-34 87-15,0 0-87 0,3 30 88 0,4-9-88 16,-7-21 63-16,0 0-63 0,18 15 64 0,15 2-64 16,-33-17 59-16,0 0-59 0,39 13 60 0,-2-12-60 0,-37-1 51 15,0 0-51-15,37-7 52 0,2-5-52 0,-39 12 39 16,0 0-39-16,33-21 40 0,-10-6-40 0,-23 27 49 15,0 0-49-15,13-37 50 0,-10-16-50 0,-3 53 52 0,0 0-52 16,-3-56 52-16,-15-4-52 16,18 60 47-16,0 0-47 0,-21-45 47 0,-4 21-47 0,25 24 38 0,0 0-38 15,-35-12 38-15,-11 15-38 0,46-3 24 0,0 0-24 16,-46 21 25-16,15 19-25 0,-1-2-1371 0</inkml:trace>
  <inkml:trace contextRef="#ctx0" brushRef="#br0" timeOffset="102208.74">22899 10399 1233 0,'0'0'0'0,"9"-2"0"0,5-5 0 16,-14 7 24-16,0 0-24 0,17-5 25 0,3 3-25 15,-20 2 38-15,0 0-38 0,26 0 38 0,15 2-38 0,-41-2 75 16,0 0-75-16,44 0 76 0,4-3-76 0,-48 3 52 15,0 0-52-15,49-4 52 0,9 4-52 0,-58 0 39 16,0 0-39-16,53-3 40 0,-19-6-40 0,1 0-1209 0</inkml:trace>
  <inkml:trace contextRef="#ctx0" brushRef="#br0" timeOffset="102403.79">23359 10103 1121 0,'0'0'0'0,"0"0"0"16,2 12 0-16,-2-12 5 0,0 0-5 0,11 17 5 15,10 18-5-15,-21-35 10 0,0 0-10 0,21 45 10 16,0 3-10-16,-21-48 13 0,0 0-13 0,16 52 14 16,-4 18-14-16,-12-70 7 0,0 0-7 0,14 65 7 15,8-9-7-15,-1-1-834 0</inkml:trace>
  <inkml:trace contextRef="#ctx0" brushRef="#br0" timeOffset="102816.99">23989 10262 1379 0,'0'0'0'0,"0"0"0"0,3-19 0 0,-3 19 10 16,0 0-10-16,-1-19 10 0,-6-2-10 0,7 21 35 16,0 0-35-16,-11-19 35 0,-1 2-35 0,12 17 55 0,0 0-55 15,-14-14 56-15,-1 9-56 0,15 5 40 0,0 0-40 16,-19 5 40-16,-2 12-40 0,21-17 33 0,0 0-33 16,-21 20 33-16,5-3-33 0,16-17 30 0,0 0-30 15,-13 14 30-15,8 1-30 0,5-15 18 0,0 0-18 16,-2 12 18-16,4-5-18 0,-2-7 13 0,0 0-13 0,5 7 13 15,6 0-13-15,-11-7 7 0,0 0-7 0,16 5 8 16,7-5-8-16,-23 0 1 0,0 0-1 0,23-1 2 16,0-8-2-16,-23 9 0 0,0 0 0 0,14-4 0 15,-2-1 0-15,-12 5-1 0,0 0 1 0,7 12 0 16,4 23 0-16,-11-35-1 0,0 0 1 0,7 55-1 16,-9 27 1-16,2-82-1 0,0 0 1 0,-5 85-1 15,-2-20 1-15,7-65 0 0,0 0 0 0,-6 54 0 16,5-6 0-16,1-48 0 0,0 0 0 0,1 42 1 15,5-9-1-15,-1-4-1337 0</inkml:trace>
  <inkml:trace contextRef="#ctx0" brushRef="#br0" timeOffset="104220.33">24968 8597 124 0,'0'0'0'0,"5"23"0"16,4 22 0-16,-9-45 7 0,0 0-7 0,12 54 7 15,1 10-7-15,-13-64 18 0,0 0-18 0,16 69 19 16,1 7-19-16,-17-76 32 0,0 0-32 0,16 90 32 0,-2 19-32 16,-14-109 44-16,0 0-44 0,16 116 44 0,5 9-44 15,-21-125 34-15,0 0-34 0,23 129 34 0,-2 11-34 16,-21-140 33-16,0 0-33 0,20 160 34 0,-4 21-34 16,-16-181 48-16,0 0-48 0,14 198 49 0,-4 8-49 15,-10-206 48-15,0 0-48 0,9 223 49 0,-4 17-49 16,-5-240 49-16,0 0-49 0,4 253 49 0,1 17-49 15,-5-270 42-15,0 0-42 0,7 291 43 0,0 15-43 16,-7-306 35-16,0 0-35 0,9 312 35 0,2 1-35 0,-11-313 30 16,0 0-30-16,12 332 31 0,2 32-31 0,-14-364 27 15,0 0-27-15,11 372 28 0,-8 12-28 0,-3-384 23 0,0 0-23 16,0 382 24-16,0 4-24 0,0-386 25 0,0 0-25 16,4 391 26-16,3 0-26 0,-7-391 27 0,0 0-27 15,9 404 28-15,7-5-28 0,-16-399 26 0,0 0-26 16,15 386 27-16,0-17-27 0,-15-369 23 0,0 0-23 15,14 342 24-15,0-16-24 0,-14-326 23 0,0 0-23 0,14 311 24 16,2-18-24-16,-16-293 28 0,0 0-28 0,32 626 0 16</inkml:trace>
  <inkml:trace contextRef="#ctx0" brushRef="#br0" timeOffset="120801.03">25926 8895 1020 0,'0'0'0'0,"0"0"0"16,-6 21 0-16,6-21 58 0,0 0-58 0,-1 24 59 16,2 9-59-16,-1-33 104 0,0 0-104 0,4 48 105 15,-4 22-105-15,0-70 70 0,0 0-70 0,0 71 70 16,2-2-70-16,-2-69 46 0,0 0-46 0,1 64 47 16,-1-7-47-16,0-57 21 0,0 0-21 0,2 48 22 15,7-3-22-15,-9-45 6 0,0 0-6 0,11 37 7 16,-3-16-7-16,1 1-1167 0</inkml:trace>
  <inkml:trace contextRef="#ctx0" brushRef="#br0" timeOffset="121151.25">25862 8916 1188 0,'0'0'0'0,"7"-7"0"0,11-14 0 16,-18 21 22-16,0 0-22 0,30-28 23 0,12-1-23 0,-42 29 29 15,0 0-29-15,50-29 30 0,1 13-30 0,-51 16 13 16,0 0-13-16,53 0 14 0,-4 21-14 0,-49-21 26 16,0 0-26-16,37 28 27 0,-14 4-27 0,-23-32 38 0,0 0-38 15,9 42 38-15,-16 13-38 0,7-55 41 0,0 0-41 16,-21 64 41-16,-11 14-41 0,32-78 37 0,0 0-37 16,-39 68 38-16,-9-20-38 0,48-48 29 0,0 0-29 15,-47 33 30-15,1-14-30 0,46-19 11 0,0 0-11 16,-37 9 12-16,14-9-12 0,23 0 2 0,0 0-2 15,-14-9 2-15,5 2-2 0,9 7 0 0,0 0 0 0,0 0 0 16,0 0 0-16,0 0-3 0,0 0 3 0,23 7-2 16,10 10 2-16,-33-17-8 0,0 0 8 0,37 18-7 15,-1 1 7-15,-36-19-14 0,0 0 14 0,33 17-14 16,11 6 14-16,-44-23-16 0,0 0 16 0,48 24-16 16,0 2 16-16,-1 1-1149 0</inkml:trace>
  <inkml:trace contextRef="#ctx0" brushRef="#br0" timeOffset="121545.89">26502 9198 1054 0,'0'0'0'0,"0"0"0"16,11 17 0-16,-11-17 13 0,0 0-13 0,7 11 13 15,-7-11-13-15,0 0 41 0,0 0-41 0,16-4 41 16,10-8-41-16,-26 12 77 0,0 0-77 0,32-16 78 16,5-1-78-16,-37 17 59 0,0 0-59 0,32-12 60 15,-14 9-60-15,-18 3 43 0,0 0-43 0,14-4 44 16,5 8-44-16,-3-4-1083 0</inkml:trace>
  <inkml:trace contextRef="#ctx0" brushRef="#br0" timeOffset="121697.4">26552 9368 1244 0,'0'0'0'0,"7"1"0"0,9 6 0 16,-16-7 39-16,0 0-39 0,14 5 39 0,-7-6-39 15,-7 1 1-15,0 0-1 0,26-4 2 0,33-1-2 16,-1 2-934-16</inkml:trace>
  <inkml:trace contextRef="#ctx0" brushRef="#br0" timeOffset="122151.68">27213 8847 1054 0,'0'0'0'0,"0"0"0"0,0 0 0 16,0 0-11-16,0 0 11 0,7 5-11 0,-7-5 11 15,0 0 22-15,0 0-22 0,30-2 23 0,21-5-23 16,-51 7 71-16,0 0-71 0,64-12 71 0,-2-4-71 0,-62 16 64 16,0 0-64-16,65-15 64 0,2-2-64 0,-67 17 58 15,0 0-58-15,69-19 59 0,0 6-59 0,-69 13 20 16,0 0-20-16,58-8 21 0,-26 3-21 0,-32 5 4 16,0 0-4-16,17 0 4 0,-6 1-4 0,-1 1-1075 0</inkml:trace>
  <inkml:trace contextRef="#ctx0" brushRef="#br0" timeOffset="122356.76">27444 8931 886 0,'0'0'0'0,"0"9"0"16,2 15 0-16,-2-24 28 0,0 0-28 0,4 42 28 15,-3 13-28-15,-1-55 32 0,0 0-32 0,0 56 32 16,0-3-32-16,0-53 33 0,0 0-33 0,-1 45 33 16,-3-12-33-16,4-33 14 0,0 0-14 0,0 24 14 15,5-5-14-15,1-3-765 0</inkml:trace>
  <inkml:trace contextRef="#ctx0" brushRef="#br0" timeOffset="122536.06">27242 9319 1065 0,'0'0'0'0,"0"0"0"0,0 14 0 16,0-14 0-16,0 0 0 0,0 10 0 0,0-10 0 15,0 0 44-15,0 0-44 0,19 5 44 0,29-8-44 0,-48 3 80 16,0 0-80-16,54-5 80 0,-3-2-80 0,-51 7 63 16,0 0-63-16,59-9 63 0,9-3-63 0,-68 12 58 0,0 0-58 15,73-15 59-15,-6-6-59 0,2 0-1107 0</inkml:trace>
  <inkml:trace contextRef="#ctx0" brushRef="#br0" timeOffset="123083.77">27995 9271 651 0,'0'0'0'0,"1"12"0"0,5 14 0 16,-6-26 78-16,0 0-78 0,5 34 79 0,2-4-79 0,-7-30 64 15,0 0-64-15,5 27 65 0,-3 5-65 0,-2-32 40 16,0 0-40-16,0 36 41 0,0 5-41 0,0-41 40 16,0 0-40-16,2 37 40 0,-2-22-40 0,0-15 30 15,0 0-30-15,0 0 31 0,-11-36-31 0,11 36 25 16,0 0-25-16,-7-40 25 0,2-5-25 0,5 45 22 0,0 0-22 15,-4-40 23-15,3 1-23 0,1 39 13 0,0 0-13 16,1-42 14-16,5-6-14 0,-6 48 8 0,0 0-8 16,10-52 9-16,3 0-9 0,-13 52 6 0,0 0-6 15,16-45 6-15,5 2-6 0,-21 43 6 0,0 0-6 0,21-35 6 16,-3 16-6-16,-18 19 7 0,0 0-7 0,26-16 7 16,18 2-7-16,-44 14 18 0,0 0-18 0,37-6 18 15,-19 6-18-15,-18 0 26 0,0 0-26 0,-7 15 27 16,-25 21-27-16,32-36 30 0,0 0-30 0,-41 42 31 15,-4 5-31-15,45-47 24 0,0 0-24 0,-39 38 24 16,10-16-24-16,1 1-1091 0</inkml:trace>
  <inkml:trace contextRef="#ctx0" brushRef="#br0" timeOffset="123485.13">27388 9764 1087 0,'0'0'0'0,"0"0"0"16,14 7 0-16,-14-7 1 0,0 0-1 0,23 5 1 16,16-2-1-16,-39-3 0 0,0 0 0 0,56-3 0 15,24-14 0-15,-80 17 62 0,0 0-62 0,97-19 62 16,26-2-62-16,-123 21 95 0,0 0-95 0,138-24 95 15,8-4-95-15,-146 28 80 0,0 0-80 0,138-24 80 16,-22 5-80-16,-116 19 61 0,0 0-61 0,97-11 62 16,-19 10-62-16,-1-1-1205 0</inkml:trace>
  <inkml:trace contextRef="#ctx0" brushRef="#br0" timeOffset="123841.74">27608 10236 964 0,'0'0'0'0,"2"14"0"16,3 22 0-16,-5-36 12 0,0 0-12 0,4 52 12 16,-4 11-12-16,0-63 90 0,0 0-90 0,2 62 91 15,1-8-91-15,-3-54 92 0,0 0-92 0,2 46 93 16,-7-9-93-16,5-37 63 0,0 0-63 0,-6 26 64 15,5-13-64-15,1-13 33 0,0 0-33 0,0 0 34 16,0 0-34-16,0 0 19 0,0 0-19 0,14-10 19 16,3-18-19-16,-1-1-1130 0</inkml:trace>
  <inkml:trace contextRef="#ctx0" brushRef="#br0" timeOffset="124052.33">27580 10110 1121 0,'0'0'0'0,"0"0"0"0,0 0 0 15,0 0 5-15,0 0-5 0,9-4 5 0,2-6-5 16,-11 10 10-16,0 0-10 0,21-14 10 0,12-1-10 16,-33 15 29-16,0 0-29 0,48-9 30 0,12 14-30 15,-60-5 53-15,0 0-53 0,56 16 54 0,-13 11-54 0,-43-27 64 16,0 0-64-16,28 33 64 0,-19-3-64 0,-9-30 55 16,0 0-55-16,-7 31 56 0,-16-5-56 0,23-26 50 15,0 0-50-15,-34 22 50 0,-6-1-50 0,40-21 41 16,0 0-41-16,-37 17 42 0,12-3-42 0,0 0-1245 0</inkml:trace>
  <inkml:trace contextRef="#ctx0" brushRef="#br0" timeOffset="124467.85">28093 10608 875 0,'0'0'0'0,"0"9"0"15,-1 13 0-15,1-22 12 0,0 0-12 0,-2 26 13 0,2-10-13 16,0-16 29-16,0 0-29 0,3 9 29 0,-3-9-29 16,0 0 31-16,0 0-31 0,20 3 32 0,17-3-32 15,-37 0 59-15,0 0-59 0,37 0 60 0,-9-5-60 16,-28 5 57-16,0 0-57 0,23-16 58 0,-3-8-58 0,-20 24 58 16,0 0-58-16,7-31 59 0,-14-2-59 0,7 33 63 15,0 0-63-15,-22-28 63 0,-11 13-63 0,33 15 70 16,0 0-70-16,-34-2 71 0,3 16-71 0,31-14 59 15,0 0-59-15,-18 24 60 0,14 11-60 0,4-35 34 16,0 0-34-16,2 26 35 0,0-12-35 0,0-1-1311 0</inkml:trace>
  <inkml:trace contextRef="#ctx0" brushRef="#br0" timeOffset="141437.14">26326 11885 841 0,'0'0'0'16,"0"0"0"-16,0 0 0 0,0 0 46 0,0 0-46 16,0 0 47-16,4 20-47 0,-4-20 111 0,0 0-111 15,-6 19 112-15,5 15-112 0,1-34 74 0,0 0-74 16,-2 47 75-16,0 13-75 0,2-60 44 0,0 0-44 16,-2 75 44-16,-1 18-44 0,3-93 28 0,0 0-28 0,-6 96 29 15,1-22-29-15,5-74 18 0,0 0-18 0,-9 66 18 16,6-13-18-16,3-53 11 0,0 0-11 0,-2 40 11 15,2-14-11-15,0 2-1072 0</inkml:trace>
  <inkml:trace contextRef="#ctx0" brushRef="#br0" timeOffset="141834.73">26347 11929 1043 0,'0'0'0'0,"6"-9"0"0,6-17 0 16,-12 26 12-16,0 0-12 0,23-31 13 0,9 3-13 16,-32 28 21-16,0 0-21 0,35-19 21 0,0 16-21 15,-35 3 20-15,0 0-20 0,35 12 21 0,4 14-21 0,-39-26 42 16,0 0-42-16,30 36 43 0,-12 6-43 0,-18-42 52 16,0 0-52-16,2 41 52 0,-15 8-52 0,13-49 49 15,0 0-49-15,-23 55 49 0,-12 11-49 0,35-66 40 16,0 0-40-16,-42 62 41 0,-8-8-41 0,50-54 25 15,0 0-25-15,-46 36 26 0,16-19-26 0,30-17 1 0,0 0-1 16,-22 7 2-16,7-17-2 0,15 10-4 0,0 0 4 16,-8-14-4-16,4 4 4 0,4 10-16 0,0 0 16 15,0-7-16-15,0 7 16 0,0 0-26 0,0 0 26 16,14 2-25-16,16 17 25 0,-30-19-23 0,0 0 23 16,32 22-22-16,-6 1 22 0,-26-23-15 0,0 0 15 0,27 24-14 15,8 12 14-15,-35-36-6 0,0 0 6 0,34 31-6 16,-10-8 6-16,-24-23-2 0,0 0 2 0,29 21-1 15,6 1 1-15,-35-22 0 0,0 0 0 0,40 17 0 16,-1-8 0-16,0 1-985 0</inkml:trace>
  <inkml:trace contextRef="#ctx0" brushRef="#br0" timeOffset="142069.07">26896 12107 1166 0,'0'0'0'0,"0"0"0"0,9 3 0 16,-9-3 1-16,0 0-1 0,7 4 1 0,-7-4-1 15,0 0 3-15,0 0-3 0,8 9 3 0,5-8-3 16,-13-1 49-16,0 0-49 0,17 4 49 0,6-1-49 16,-23-3 80-16,0 0-80 0,25 4 81 0,-2-8-81 0,-23 4 90 15,0 0-90-15,19-2 90 0,-4 1-90 0,-15 1 71 16,0 0-71-16,10-2 72 0,1 2-72 0,-11 0 46 15,0 0-46-15,9 2 46 0,-9-2-46 0,0 0-1326 0</inkml:trace>
  <inkml:trace contextRef="#ctx0" brushRef="#br0" timeOffset="142249.07">26896 12356 1323 0,'0'0'0'0,"0"0"0"15,19 21 0-15,-19-21 11 0,0 0-11 0,14 14 12 16,-5-7-12-16,-9-7 42 0,0 0-42 0,9 3 43 16,5-3-43-16,-14 0 23 0,0 0-23 0,25-3 24 15,14-6-24-15,-39 9 11 0,0 0-11 0,40-19 11 16,-5-3-11-16,-1 3-1065 0</inkml:trace>
  <inkml:trace contextRef="#ctx0" brushRef="#br0" timeOffset="142902.01">27508 12014 628 0,'0'0'0'0,"0"0"0"15,10 5 0-15,-10-5 60 0,0 0-60 0,7 3 61 16,-7-3-61-16,0 0 52 0,0 0-52 0,9 4 52 16,-7 3-52-16,-2-7 69 0,0 0-69 0,5 17 70 15,4 9-70-15,-9-26 63 0,0 0-63 0,7 38 63 16,-5 19-63-16,-2-57 60 0,0 0-60 0,0 55 61 0,-2-1-61 15,2-54 55-15,0 0-55 0,-2 38 56 0,-1-14-56 16,3-24 45-16,0 0-45 0,-2 16 46 0,2-7-46 16,0-9 39-16,0 0-39 0,0 0 40 0,0 0-40 15,0 0 33-15,0 0-33 0,11-26 33 0,-2-11-33 16,-9 37 29-16,0 0-29 0,12-48 29 0,0-20-29 16,-12 68 24-16,0 0-24 0,14-65 25 0,2 4-25 15,-16 61 24-15,0 0-24 0,20-57 24 0,1 10-24 0,-21 47 23 16,0 0-23-16,26-34 24 0,4 11-24 0,-30 23 19 15,0 0-19-15,32-9 19 0,2 15-19 0,-34-6 16 16,0 0-16-16,35 22 16 0,4 18-16 0,-39-40 11 0,0 0-11 16,31 50 12-16,-11 9-12 0,-20-59 6 0,0 0-6 15,9 71 6-15,-8 21-6 0,-1-92 2 0,0 0-2 16,-1 86 3-16,-3-18-3 0,4-68 0 0,0 0 0 16,-5 64 0-16,-2-7 0 0,-2 2-1364 0</inkml:trace>
  <inkml:trace contextRef="#ctx0" brushRef="#br0" timeOffset="143418.74">28108 12240 740 0,'0'0'0'0,"0"0"0"0,7-5 0 0,-7 5 2 0,0 0-2 15,17-10 3-15,20-15-3 0,-37 25 23 16,0 0-23-16,41-29 23 0,-4 0-23 0,-37 29 32 0,0 0-32 16,30-25 32-16,-9 6-32 0,-21 19 59 0,0 0-59 15,14-22 60-15,-10-4-60 0,-4 26 72 0,0 0-72 16,-6-30 72-16,-8 5-72 0,14 25 61 0,0 0-61 0,-19-16 61 15,-6 14-61-15,25 2 60 0,0 0-60 0,-30 12 60 16,-7 7-60-16,37-19 47 0,0 0-47 0,-33 35 47 16,3 10-47-16,30-45 40 0,0 0-40 0,-20 59 40 15,13 17-40-15,7-76 33 0,0 0-33 0,4 69 34 16,6-24-34-16,-10-45 26 0,0 0-26 0,30 35 27 16,23-6-27-16,-53-29 16 0,0 0-16 0,64 24 17 15,1-6-17-15,-65-18 13 0,0 0-13 0,64 7 14 16,-10-18-14-16,-1 1-1226 0</inkml:trace>
  <inkml:trace contextRef="#ctx0" brushRef="#br0" timeOffset="143834.94">28677 11674 852 0,'0'0'0'0,"7"2"0"15,9 8 0-15,-16-10 58 0,0 0-58 0,20 18 58 16,4 15-58-16,-24-33 73 0,0 0-73 0,30 46 74 16,6 11-74-16,-36-57 51 0,0 0-51 0,35 59 52 15,0 0-52-15,-35-59 35 0,0 0-35 0,34 62 36 16,-6 13-36-16,-28-75 23 0,0 0-23 0,25 76 23 15,-10-21-23-15,-15-55 18 0,0 0-18 0,13 42 18 16,-8-18-18-16,0 0-969 0</inkml:trace>
  <inkml:trace contextRef="#ctx0" brushRef="#br0" timeOffset="144020.17">28854 12005 1166 0,'0'0'0'0,"0"0"0"0,-11 21 0 16,11-21 11-16,0 0-11 0,-16 17 12 0,-7 7-12 0,23-24 38 15,0 0-38-15,-26 33 39 0,-2 16-39 0,28-49 23 0,0 0-23 16,-25 55 23-16,6 0-23 0,19-55 15 0,0 0-15 16,-13 45 16-16,8-19-16 0,0-2-948 0</inkml:trace>
  <inkml:trace contextRef="#ctx0" brushRef="#br0" timeOffset="144451.15">27644 12848 707 0,'0'0'0'0,"0"0"0"0,10 10 0 0,-10-10 55 16,0 0-55-16,18 7 55 0,7-2-55 0,-25-5 97 16,0 0-97-16,44 2 98 0,30-2-98 0,-74 0 70 15,0 0-70-15,88-2 70 0,9-5-70 0,-97 7 72 16,0 0-72-16,109-12 73 0,18-3-73 0,-127 15 65 0,0 0-65 16,134-19 65-16,0-7-65 0,-134 26 52 0,0 0-52 15,131-26 53-15,-16 1-53 0,-115 25 29 0,0 0-29 16,95-19 30-16,-28 9-30 0,-67 10 26 0,0 0-26 15,48-4 26-15,-20 4-26 0,2 0-1173 0</inkml:trace>
  <inkml:trace contextRef="#ctx0" brushRef="#br0" timeOffset="145201.67">28023 13055 595 0,'0'0'0'0,"0"9"0"16,0 15 0-16,0-24 74 0,0 0-74 0,0 38 74 0,0 14-74 15,0-52 105-15,0 0-105 0,0 56 106 0,0-1-106 16,0-55 76-16,0 0-76 0,2 54 76 0,-1 1-76 16,-1-55 46-16,0 0-46 0,4 59 46 0,-1 8-46 15,-3-67 32-15,0 0-32 0,6 61 32 0,-1-23-32 16,-5-38 24-16,0 0-24 0,5 26 25 0,-1-11-25 15,-4-15 19-15,0 0-19 0,3 7 19 0,6-8-19 16,-9 1 17-16,0 0-17 0,14-19 18 0,9-18-18 16,-23 37 18-16,0 0-18 0,29-46 19 0,2-6-19 0,-31 52 20 15,0 0-20-15,28-45 20 0,-5 17-20 0,-23 28 21 16,0 0-21-16,20-14 22 0,-1 12-22 0,-19 2 20 0,0 0-20 16,23 4 20-16,4 6-20 0,-27-10 19 0,0 0-19 15,26 23 20-15,1 13-20 0,-27-36 9 0,0 0-9 16,22 38 9-16,-9-8-9 0,-13-30 3 0,0 0-3 15,7 22 4-15,-2-10-4 0,0 0-1146 0</inkml:trace>
  <inkml:trace contextRef="#ctx0" brushRef="#br0" timeOffset="145451.81">28746 13152 1278 0,'0'0'0'0,"0"0"0"16,0 9 0-16,0-9 24 0,0 0-24 0,-5 5 24 15,-8 5-24-15,13-10 39 0,0 0-39 0,-21 23 39 0,-7 15-39 16,28-38 56-16,0 0-56 0,-32 45 57 0,-1 4-57 16,33-49 47-16,0 0-47 0,-23 48 47 0,16 2-47 15,7-50 36-15,0 0-36 0,16 47 36 0,24-4-36 16,-40-43 32-16,0 0-32 0,55 30 32 0,8-22-32 15,-63-8 8-15,0 0-8 0,71-7 9 0,7-22-9 16,-3-1-1263-16</inkml:trace>
  <inkml:trace contextRef="#ctx0" brushRef="#br0" timeOffset="147159.16">29782 12547 931 0,'0'0'0'0,"0"0"0"0,0 0 0 0,0 0 45 0,0 0-45 16,0 0 46-16,0 0-46 0,0 0 104 0,0 0-104 16,0 0 105-16,17 8-105 0,-17-8 86 0,0 0-86 15,20 0 87-15,20-3-87 0,-40 3 49 0,0 0-49 16,51-9 50-16,6-5-50 0,-57 14 37 0,0 0-37 0,53-14 38 16,-13 4-38-16,-40 10 7 0,0 0-7 0,30-5 7 15,-14 5-7-15,0 0-1134 0</inkml:trace>
  <inkml:trace contextRef="#ctx0" brushRef="#br0" timeOffset="147321.87">29803 12820 1087 0,'0'0'0'0,"8"3"0"0,14 6 0 15,-22-9 11-15,0 0-11 0,33 4 11 0,10-11-11 16,-43 7 29-16,0 0-29 0,56-12 30 0,15-9-30 15,-71 21 0-15,0 0 0 0,70-26 0 0,-13-5 0 16,-1-1-816-16</inkml:trace>
  <inkml:trace contextRef="#ctx0" brushRef="#br0" timeOffset="148103.04">30865 11899 751 0,'0'0'0'16,"0"0"0"-16,0 0 0 0,0 0 32 0,0 0-32 15,17 30 32-15,3 6-32 0,-20-36 54 0,0 0-54 16,17 38 55-16,-8 0-55 0,-9-38 45 0,0 0-45 16,4 38 46-16,-6-1-46 0,2-37 42 0,0 0-42 0,-4 36 43 15,1-3-43-15,3-33 28 0,0 0-28 0,0 22 28 16,2-13-28-16,-2-9 23 0,0 0-23 0,5-9 24 15,2-20-24-15,-7 29 18 0,0 0-18 0,12-40 19 16,9-3-19-16,-21 43 19 0,0 0-19 0,25-42 19 16,0 3-19-16,-25 39 24 0,0 0-24 0,23-47 25 15,-4-3-25-15,-19 50 28 0,0 0-28 0,19-54 28 16,1 11-28-16,-20 43 38 0,0 0-38 0,19-35 39 16,-3 11-39-16,-16 24 31 0,0 0-31 0,21-5 32 15,9 22-32-15,-30-17 26 0,0 0-26 0,34 36 26 0,3 18-26 16,-37-54 20-16,0 0-20 0,37 62 21 0,-5 2-21 15,-32-64 20-15,0 0-20 0,16 75 21 0,-18 20-21 16,2-95 8-16,0 0-8 0,-9 93 8 0,-2-11-8 16,11-82 3-16,0 0-3 0,-8 67 4 0,8-27-4 15,0 2-1200-15</inkml:trace>
  <inkml:trace contextRef="#ctx0" brushRef="#br0" timeOffset="148534.6">31695 11998 819 0,'0'0'0'0,"7"3"0"16,9-3 0-16,-16 0 5 0,0 0-5 0,18 0 5 16,1-5-5-16,-19 5 7 0,0 0-7 0,29-10 7 15,13-7-7-15,-42 17 41 0,0 0-41 0,42-23 42 16,-14-5-42-16,-28 28 77 0,0 0-77 0,16-34 77 16,-16-10-77-16,0 44 105 0,0 0-105 0,-12-45 105 15,-11-3-105-15,23 48 88 0,0 0-88 0,-32-33 89 16,-7 19-89-16,39 14 64 0,0 0-64 0,-38 11 64 0,2 18-64 15,36-29 42-15,0 0-42 0,-30 43 43 0,6 9-43 16,24-52 28-16,0 0-28 0,-18 54 29 0,7-2-29 16,11-52 23-16,0 0-23 0,-1 43 23 0,10-12-23 15,-9-31 15-15,0 0-15 0,28 31 16 0,26 9-16 16,-54-40 13-16,0 0-13 0,66 37 13 0,2-5-13 16,-68-32 7-16,0 0-7 0,66 25 7 0,-6-13-7 15,0 0-1331-15</inkml:trace>
  <inkml:trace contextRef="#ctx0" brushRef="#br0" timeOffset="148988.84">31182 12633 449 0,'0'0'0'0,"0"0"0"0,-2 19 0 16,2-19 124-16,0 0-124 0,-1 16 124 0,1-9-124 16,0-7 97-16,0 0-97 0,0 0 97 0,7 5-97 15,-7-5 59-15,0 0-59 0,26 0 59 0,39 0-59 16,-65 0 62-16,0 0-62 0,81-7 62 0,15-9-62 16,-96 16 47-16,0 0-47 0,114-20 47 0,22-8-47 15,-136 28 50-15,0 0-50 0,147-30 50 0,-6 6-50 16,-141 24 72-16,0 0-72 0,144-21 73 0,1 6-73 0,-145 15 68 15,0 0-68-15,136-12 69 0,-13 3-69 0,-123 9 35 16,0 0-35-16,99-9 36 0,-41 9-36 0,-58 0 23 16,0 0-23-16,37 14 24 0,-16 14-24 0,1 0-1236 0</inkml:trace>
  <inkml:trace contextRef="#ctx0" brushRef="#br0" timeOffset="149502.47">31351 12931 639 0,'0'0'0'0,"0"0"0"0,-7 10 0 15,7-10 21-15,0 0-21 0,-1 24 22 0,8 27-22 0,-7-51 37 16,0 0-37-16,8 62 38 0,5 14-38 0,-13-76 35 15,0 0-35-15,14 73 35 0,5-14-35 0,-19-59 37 16,0 0-37-16,21 50 37 0,-3 0-37 16,-18-50 53-16,0 0-53 0,12 47 54 0,-5-4-54 0,-7-43 55 0,0 0-55 15,6 36 56-15,1-17-56 0,-7-19 43 0,0 0-43 16,7 11 43-16,0-11-43 0,-7 0 30 0,0 0-30 16,12-16 30-16,11-19-30 0,-23 35 27 0,0 0-27 15,27-43 27-15,1-2-27 0,-28 45 27 0,0 0-27 0,28-40 28 16,-1 9-28-16,-27 31 23 0,0 0-23 0,23-21 24 15,-11 13-24-15,-12 8 23 0,0 0-23 0,23 5 24 16,21 18-24-16,-44-23 23 0,0 0-23 0,44 32 24 16,-14 12-24-16,-30-44 10 0,0 0-10 0,18 48 10 15,-10 4-10-15,-8-52 7 0,0 0-7 0,6 47 7 16,-3-9-7-16,1 0-1102 0</inkml:trace>
  <inkml:trace contextRef="#ctx0" brushRef="#br0" timeOffset="149868.14">32505 13062 1412 0,'0'0'0'0,"0"-8"0"0,-2-15 0 0,2 23 16 16,0 0-16-16,-5-26 17 0,-2 2-17 0,7 24 19 16,0 0-19-16,-11-21 19 0,-6 4-19 0,17 17 67 15,0 0-67-15,-22-12 67 0,-2 7-67 0,24 5 51 0,0 0-51 16,-30 1 51-16,-6 6-51 0,36-7 43 0,0 0-43 16,-40 12 43-16,-4 7-43 0,44-19 34 0,0 0-34 15,-37 37 35-15,10 22-35 0,27-59 24 0,0 0-24 16,-14 65 25-16,12 6-25 0,2-71 21 0,0 0-21 15,8 69 21-15,4-8-21 0,-12-61 14 0,0 0-14 0,19 61 15 16,8 3-15-16,-27-64 3 0,0 0-3 0,24 53 3 16,-4-9-3-16,-20-44 0 0,0 0 0 0,14 29 0 15,-3-5 0-15,-1 0-1440 0</inkml:trace>
  <inkml:trace contextRef="#ctx0" brushRef="#br0" timeOffset="150070.4">32097 13407 1334 0,'0'0'0'0,"0"0"0"0,11 0 0 16,-11 0 10-16,0 0-10 0,11-2 10 0,3-5-10 15,-14 7 21-15,0 0-21 0,30-7 22 0,28-9-22 16,-58 16 7-16,0 0-7 0,67-8 8 0,0 1-8 15,-67 7 18-15,0 0-18 0,65-5 18 0,-3-11-18 0,0 2-1026 16</inkml:trace>
  <inkml:trace contextRef="#ctx0" brushRef="#br0" timeOffset="-107774.95">16293 13379 1390 0,'0'0'0'0,"0"0"0"16,0 0 0-16,0 0 44 0,0 0-44 0,0 0 45 15,18 7-45-15,-18-7 109 0,0 0-109 0,17 10 109 16,20 14-109-16,-37-24 78 0,0 0-78 0,46 47 78 16,11 28-78-16,-57-75 46 0,0 0-46 0,56 81 46 0,-6 2-46 15,-50-83 26-15,0 0-26 0,44 90 27 0,-11 10-27 16,-33-100 13-16,0 0-13 0,30 90 14 15,-11-29-14-15,-19-61 0 0,0 0 0 0,15 41 0 0,-7-16 0 16,1-1-1459-16</inkml:trace>
  <inkml:trace contextRef="#ctx0" brushRef="#br0" timeOffset="-107588.84">16496 13748 1188 0,'0'0'0'0,"0"0"0"0,2 10 0 0,-2-10-2 0,0 0 2 16,3 9-1-16,-3-9 1 0,0 0 20 0,0 0-20 16,-5 12 20-16,-9-4-20 0,14-8 58 0,0 0-58 15,-23 21 59-15,-9 17-59 0,32-38 57 0,0 0-57 16,-30 54 58-16,4 13-58 0,26-67 77 0,0 0-77 16,-20 66 77-16,4-17-77 0,16-49 29 0,0 0-29 15,-7 36 30-15,7-12-30 0,0 2-1193 0</inkml:trace>
  <inkml:trace contextRef="#ctx0" brushRef="#br0" timeOffset="-107167.27">17177 13748 1009 0,'0'0'0'16,"0"0"0"-16,0 0 0 0,0 0 50 0,0 0-50 16,14 6 51-16,2-6-51 0,-16 0 70 0,0 0-70 15,31-3 71-15,10-4-71 0,-41 7 35 0,0 0-35 0,48-7 35 16,1 2-35-16,-49 5 33 0,0 0-33 0,42-2 34 15,-17-1-34-15,-25 3 19 0,0 0-19 0,14 0 20 16,-7 0-20-16,0 0-1011 0</inkml:trace>
  <inkml:trace contextRef="#ctx0" brushRef="#br0" timeOffset="-107001.6">17263 13836 1211 0,'0'0'0'0,"0"7"0"0,-3 14 0 15,3-21 19-15,0 0-19 0,-4 17 19 0,2-7-19 16,2-10 21-16,0 0-21 0,0 0 22 0,20 9-22 16,-20-9 3-16,0 0-3 0,30 0 4 0,17-11-4 15,-47 11 0-15,0 0 0 0,59-12 0 0,2 0 0 16,1 0-915-16</inkml:trace>
  <inkml:trace contextRef="#ctx0" brushRef="#br0" timeOffset="-106591.02">18135 13344 1043 0,'0'0'0'0,"0"0"0"0,0 0 0 16,0 0 4-16,0 0-4 0,0 18 5 0,0-10-5 16,0-8 10-16,0 0-10 0,3 25 10 15,8 25-10-15,-11-50 65 0,0 0-65 0,17 67 65 0,3 8-65 16,-20-75 68-16,0 0-68 0,21 83 68 0,2-7-68 16,-23-76 57-16,0 0-57 0,21 76 58 0,4 5-58 15,1 1-1030-15</inkml:trace>
  <inkml:trace contextRef="#ctx0" brushRef="#br0" timeOffset="-106265.02">18627 13754 785 0,'0'0'0'0,"0"0"0"16,7 13 0-16,-7-13 81 0,0 0-81 0,0 0 82 15,10 5-82-15,-10-5 128 0,0 0-128 0,7 0 129 16,0-2-129-16,-7 2 102 0,0 0-102 0,11-3 102 16,-2-8-102-16,-9 11 64 0,0 0-64 0,7-10 64 15,-2-4-64-15,-5 14 51 0,0 0-51 0,4-14 51 16,-4 4-51-16,0 10 38 0,0 0-38 0,-2-7 39 15,2 7-39-15,0 0 35 0,0 0-35 0,-14-2 35 0,-6 11-35 16,20-9 36-16,0 0-36 0,-17 10 37 0,4-1-37 16,13-9 31-16,0 0-31 0,-5 7 32 0,5-7-32 15,0 0-1382-15</inkml:trace>
  <inkml:trace contextRef="#ctx0" brushRef="#br0" timeOffset="-105590.98">19071 13358 908 0,'0'0'0'0,"9"0"0"0,9 0 0 16,-18 0 29-16,0 0-29 0,30-3 29 0,12-9-29 16,-42 12 60-16,0 0-60 0,46-11 61 0,7 6-61 15,-53 5 53-15,0 0-53 0,46-2 54 0,-15 4-54 16,-31-2 56-16,0 0-56 0,23 5 56 0,-9 2-56 0,-14-7 57 15,0 0-57-15,7 17 58 0,-7 15-58 0,0-32 57 16,0 0-57-16,-8 39 57 0,-10 3-57 0,18-42 47 16,0 0-47-16,-18 38 47 0,4-12-47 0,14-26 34 15,0 0-34-15,-12 17 35 0,0-5-35 0,12-12 20 16,0 0-20-16,-9 11 20 0,9-11-20 0,0 0 10 0,0 0-10 16,-4 12 10-16,8-7-10 0,-4-5 4 0,0 0-4 15,19 14 5-15,16 8-5 0,-35-22 2 0,0 0-2 16,48 26 2-16,3-1-2 0,-51-25 1 0,0 0-1 15,51 22 1-15,-8 2-1 0,-43-24 0 0,0 0 0 0,26 31 1 16,-24 2-1-16,-2-33 2 0,0 0-2 0,-20 35 2 16,-17 3-2-16,37-38 9 0,0 0-9 0,-45 40 9 15,-10 1-9-15,55-41 6 0,0 0-6 0,-62 35 7 16,-12-14-7-16,74-21 1 0,0 0-1 0,-70 12 2 16,13-9-2-16,57-3 0 0,0 0 0 0,-48-3 0 15,11-14 0-15,0 1-1299 0</inkml:trace>
  <inkml:trace contextRef="#ctx0" brushRef="#br0" timeOffset="-105008.73">19965 13457 1031 0,'0'0'0'0,"0"0"0"16,0-17 0-16,0 17 1 0,0 0-1 0,2-18 2 15,4 6-2-15,-6 12 2 0,0 0-2 0,8-12 3 16,6-4-3-16,-14 16 42 0,0 0-42 0,25-12 43 15,12 5-43-15,-37 7 65 0,0 0-65 0,37 4 65 16,-14 10-65-16,-23-14 69 0,0 0-69 0,18 29 69 0,-8 20-69 16,-10-49 66-16,0 0-66 0,4 58 67 0,-16 5-67 15,12-63 46-15,0 0-46 0,-18 59 47 0,-7-14-47 16,25-45 33-16,0 0-33 0,-28 34 34 0,9-6-34 16,19-28 32-16,0 0-32 0,-11 21 32 0,4-8-32 15,7-13 25-15,0 0-25 0,0 11 26 0,7-3-26 16,-7-8 18-16,0 0-18 0,18 11 18 0,17 1-18 15,-35-12 14-15,0 0-14 0,51 9 15 0,11-11-15 16,-62 2 10-16,0 0-10 0,63-9 11 0,6-5-11 16,-69 14 9-16,0 0-9 0,69-13 10 0,0-5-10 0,-2 1-1369 15</inkml:trace>
  <inkml:trace contextRef="#ctx0" brushRef="#br0" timeOffset="-104658.02">20787 13249 1435 0,'0'0'0'0,"0"9"0"16,-1 5 0-16,1-14 47 0,0 0-47 0,-6 15 48 15,-1-1-48-15,7-14 89 0,0 0-89 0,-7 17 89 16,-5 8-89-16,12-25 85 0,0 0-85 0,-14 27 86 15,9 6-86-15,5-33 43 0,0 0-43 0,0 37 44 16,8 8-44-16,-8-45 28 0,0 0-28 0,11 41 29 16,-2-17-29-16,-9-24 23 0,0 0-23 0,10 14 23 15,11-2-23-15,-21-12 20 0,0 0-20 0,25 12 20 0,2 0-20 16,-27-12 16-16,0 0-16 0,30 18 17 0,1 6-17 16,-31-24 12-16,0 0-12 0,27 24 12 0,-11-8-12 15,-16-16 9-15,0 0-9 0,7 19 9 0,-13 12-9 16,6-31 7-16,0 0-7 0,-10 35 7 0,-10-4-7 15,20-31 5-15,0 0-5 0,-24 29 6 0,-6-5-6 16,30-24 0-16,0 0 0 0,-30 18 1 0,9-10-1 0,-1 3-1598 16</inkml:trace>
  <inkml:trace contextRef="#ctx0" brushRef="#br0" timeOffset="-104474.9">20745 13310 1502 0,'0'0'0'16,"11"0"0"-16,15 1 0 0,-26-1 30 0,0 0-30 16,44-3 30-16,6-9-30 0,-50 12 44 0,0 0-44 0,63-17 44 15,15-4-44-15,-78 21 29 0,0 0-29 0,76-19 30 16,-13 3-30-16,-63 16 21 0,0 0-21 0,58-19 21 16,-12-3-21-16,0 1-1254 0</inkml:trace>
  <inkml:trace contextRef="#ctx0" brushRef="#br0" timeOffset="-103738.56">21878 13836 964 0,'0'0'0'0,"0"0"0"16,19-7 0-16,-19 7 97 0,0 0-97 0,26-14 98 16,10-17-98-16,-36 31 78 0,0 0-78 0,40-45 78 15,6-16-78-15,-46 61 51 0,0 0-51 0,48-76 52 16,3-12-52-16,-51 88 29 0,0 0-29 0,56-92 30 15,6 9-30-15,-62 83 21 0,0 0-21 0,53-69 21 16,-14 1-21-16,-39 68 36 0,0 0-36 0,24-53 36 16,-8 10-36-16,-16 43 48 0,0 0-48 0,6-23 49 15,-6 23-49-15,0 0 34 0,0 0-34 0,-22 29 34 16,-4 10-34-16,26-39 31 0,0 0-31 0,-30 46 31 0,2-2-31 16,28-44 30-16,0 0-30 0,-21 41 31 0,10-13-31 15,11-28 27-15,0 0-27 0,-5 33 28 0,7 5-28 16,-2-38 21-16,0 0-21 0,14 36 22 0,16-5-22 15,-30-31 13-15,0 0-13 0,35 23 14 0,5-15-14 16,-40-8 13-16,0 0-13 0,46-3 13 0,2-14-13 16,-48 17 13-16,0 0-13 0,46-28 13 0,-2-10-13 0,-44 38 7 15,0 0-7-15,42-45 8 0,-5-5-8 0,-37 50 4 16,0 0-4-16,30-63 5 0,-3-11-5 0,-27 74 2 16,0 0-2-16,21-68 3 0,-7 23-3 0,-14 45 2 15,0 0-2-15,9-31 3 0,-4 16-3 0,-5 15 5 16,0 0-5-16,2 10 5 0,-2 28-5 0,0-38 7 0,0 0-7 15,-2 50 7-15,-3 4-7 0,5-54 9 0,0 0-9 16,-5 55 10-16,3-17-10 0,2-38 10 0,0 0-10 16,2 35 10-16,3-2-10 0,-5-33 8 0,0 0-8 15,7 36 8-15,2 4-8 0,-9-40 4 0,0 0-4 0,12 29 5 16,4-9-5-16,2-5-1574 0</inkml:trace>
  <inkml:trace contextRef="#ctx0" brushRef="#br0" timeOffset="-103307.29">22969 13215 1222 0,'0'0'0'0,"6"10"0"15,8 16 0-15,-14-26 10 0,0 0-10 0,14 31 10 0,-4-7-10 16,-10-24 11-16,0 0-11 0,8 25 12 0,0 6-12 16,-8-31 57-16,0 0-57 0,6 31 57 0,-1-4-57 15,-5-27 68-15,0 0-68 0,3 32 69 0,-3 11-69 16,0-43 71-16,0 0-71 0,0 36 72 0,-1-17-72 15,1-19 63-15,0 0-63 0,0 0 63 0,5-26-63 16,-5 26 45-16,0 0-45 0,7-33 46 0,0-3-46 16,-7 36 36-16,0 0-36 0,9-36 37 0,1 3-37 15,-10 33 28-15,0 0-28 0,13-26 28 0,-4 12-28 16,-9 14 23-16,0 0-23 0,12-3 23 0,2-1-23 0,-14 4 16 16,0 0-16-16,14 4 16 0,0-1-16 0,-14-3 11 0,0 0-11 15,23 10 12-15,13 4-12 0,-36-14 10 16,0 0-10-16,33 12 10 0,-12-6-10 0,-21-6 8 0,0 0-8 15,23 0 8-15,12-4-8 0,-35 4 7 0,0 0-7 16,37-5 8-16,-7-7-8 0,-30 12 7 0,0 0-7 16,22-12 8-16,-3-9-8 0,-19 21 9 0,0 0-9 15,16-16 9-15,-6 6-9 0,-10 10 9 0,0 0-9 16,8-2 9-16,-1 4-9 0,-7-2 12 0,0 0-12 0,10 16 12 16,4 16-12-16,-14-32 13 0,0 0-13 0,13 47 14 15,-6 10-14-15,-7-57 14 0,0 0-14 0,5 52 15 16,0-21-15-16,-5-31 13 0,0 0-13 0,6 18 13 15,-1-10-13-15,0 3-1676 0</inkml:trace>
  <inkml:trace contextRef="#ctx0" brushRef="#br0" timeOffset="-101757.93">23379 14291 830 0,'0'0'0'16,"0"0"0"-16,26-19 0 0,-26 19 68 0,0 0-68 16,27-21 68-16,6-8-68 0,-33 29 128 0,0 0-128 15,42-37 128-15,8-6-128 0,-50 43 97 0,0 0-97 16,60-54 97-16,12-1-97 0,-72 55 79 0,0 0-79 16,72-59 79-16,-6 11-79 0,-66 48 31 0,0 0-31 0,56-42 31 15,-15 9-31-15,-41 33 36 0,0 0-36 0,28-24 36 16,-7 3-36-16,-21 21 30 0,0 0-30 0,16-12 30 15,0 0-30-15,-16 12 25 0,0 0-25 0,10-8 25 16,-3 4-25-16,-7 4 13 0,0 0-13 0,0 0 14 16,-14 16-14-16,14-16 2 0,0 0-2 0,-19 22 3 15,-6 16-3-15,2 0-1328 0</inkml:trace>
  <inkml:trace contextRef="#ctx0" brushRef="#br0" timeOffset="-101523.89">23461 14547 1412 0,'0'0'0'0,"8"-10"0"0,7-16 0 16,-15 26-1-16,0 0 1 0,29-40 0 0,16-12 0 16,-45 52-2-16,0 0 2 0,64-57-2 0,21-4 2 0,-85 61 0 15,0 0 0-15,86-60 1 0,-3-3-1 0,-83 63 38 16,0 0-38-16,76-58 38 0,-6 2-38 0,-70 56 89 15,0 0-89-15,66-52 89 0,-5 2-89 0,-61 50 72 16,0 0-72-16,45-38 73 0,-21 10-73 0,-24 28 39 0,0 0-39 16,16-13 40-16,-9 7-40 0,0 1-1355 15</inkml:trace>
  <inkml:trace contextRef="#ctx0" brushRef="#br0" timeOffset="-100621.33">26573 15682 841 0,'0'0'0'0,"2"19"0"16,5 30 0-16,-7-49 14 0,0 0-14 0,7 53 15 15,-5-6-15-15,-2-47 26 0,0 0-26 0,0 38 27 16,-2-8-27-16,2-30 15 0,0 0-15 0,-5 29 16 16,-2 7-16-16,7-36 6 0,0 0-6 0,-6 30 6 15,3-11-6-15,3-19 2 0,0 0-2 0,-6 7 3 16,-2-16-3-16,8 9 0 0,0 0 0 0,-9-19 1 16,0-9-1-16,9 28 0 0,0 0 0 0,-7-39 0 15,-4-8 0-15,11 47 0 0,0 0 0 0,-7-61 1 16,4-13-1-16,3 74 9 0,0 0-9 0,-2-76 10 15,0 13-10-15,2 63 39 0,0 0-39 0,0-58 39 0,5 1-39 16,-5 57 73-16,0 0-73 0,11-64 73 0,5-11-73 16,-16 75 77-16,0 0-77 0,21-71 77 0,2 19-77 15,-23 52 89-15,0 0-89 0,27-41 90 0,8 11-90 16,-35 30 79-16,0 0-79 0,35-17 79 0,6 10-79 16,-41 7 63-16,0 0-63 0,45 9 63 0,5 18-63 15,-50-27 52-15,0 0-52 0,39 47 53 0,-20 21-53 16,-19-68 43-16,0 0-43 0,7 74 43 0,-10-3-43 0,3-71 32 15,0 0-32-15,-16 61 32 0,-12-8-32 0,28-53 25 16,0 0-25-16,-34 47 26 0,0-7-26 0,34-40 22 16,0 0-22-16,-29 34 22 0,4-6-22 0,25-28 6 15,0 0-6-15,-21 12 6 0,1-17-6 0,20 5 0 0,0 0 0 16,-14-14 0-16,4 0 0 0,10 14-1 0,0 0 1 16,-8-17-1-16,7 7 1 0,1 10-3 0,0 0 3 15,0 0-3-15,0 0 3 0,0 0-6 0,0 0 6 16,7 5-6-16,3 17 6 0,-10-22-6 0,0 0 6 0,20 37-5 15,8 4 5-15,-28-41-3 0,0 0 3 0,30 43-3 16,-2-11 3-16,-28-32-2 0,0 0 2 0,30 26-1 16,5-2 1-16,-35-24-2 0,0 0 2 0,32 20-1 15,-7-4 1-15,-25-16-4 0,0 0 4 0,23 10-4 16,2-4 4-16,-1-1-1548 0</inkml:trace>
  <inkml:trace contextRef="#ctx0" brushRef="#br0" timeOffset="-100260.72">27458 15585 863 0,'0'0'0'16,"4"7"0"-16,3 5 0 0,-7-12 55 0,0 0-55 15,9 13 55-15,1-10-55 0,-10-3 64 0,0 0-64 16,15-3 64-16,6-3-64 0,-21 6 107 0,0 0-107 0,28-7 108 15,5-5-108-15,-33 12 65 0,0 0-65 0,36-10 65 16,-6 0-65-16,-30 10 45 0,0 0-45 0,26-11 46 16,-6-1-46-16,-20 12 40 0,0 0-40 0,14-10 40 15,-4 6-40-15,1 1-1153 0</inkml:trace>
  <inkml:trace contextRef="#ctx0" brushRef="#br0" timeOffset="-100066.29">27522 15823 1289 0,'0'0'0'0,"0"0"0"0,7 17 0 15,-7-17 10-15,0 0-10 0,7 14 11 0,-2-6-11 16,-5-8 21-16,0 0-21 0,9 4 21 0,7-4-21 16,-16 0 74-16,0 0-74 0,25-4 74 0,12-6-74 15,-37 10 56-15,0 0-56 0,40-16 56 0,8-3-56 16,-48 19 46-16,0 0-46 0,42-15 46 0,-13 6-46 15,-1 2-1218-15</inkml:trace>
  <inkml:trace contextRef="#ctx0" brushRef="#br0" timeOffset="-96392.13">28847 15115 942 0,'0'0'0'0,"0"0"0"0,-22 20 0 16,22-20 33-16,0 0-33 0,-22 25 34 0,-5 6-34 15,27-31 79-15,0 0-79 0,-26 48 79 0,3 20-79 16,23-68 69-16,0 0-69 0,-14 74 69 0,10-3-69 0,4-71 40 16,0 0-40-16,5 68 40 0,9 4-40 0,-14-72 26 15,0 0-26-15,22 78 27 0,4 5-27 0,-26-83 17 16,0 0-17-16,25 70 18 0,-6-32-18 0,-19-38 20 15,0 0-20-15,25 24 20 0,10-7-20 0,-35-17 18 0,0 0-18 16,44 4 19-16,4-17-19 0,-48 13 16 0,0 0-16 16,49-34 16-16,1-30-16 0,-50 64 16 0,0 0-16 15,47-73 16-15,-6-5-16 0,-41 78 15 0,0 0-15 16,23-88 16-16,-20-16-16 0,-3 104 19 0,0 0-19 0,-10-104 20 16,-13 16-20-16,23 88 26 0,0 0-26 0,-32-73 26 15,-7 25-26-15,39 48 21 0,0 0-21 16,-42-29 22-16,-4 18-22 0,46 11 27 0,0 0-27 0,-49 4 28 15,-10 9-28-15,59-13 15 0,0 0-15 0,-51 25 16 16,9 11-16-16,42-36 5 0,0 0-5 0,-26 54 6 16,18 15-6-16,1 2-1347 0</inkml:trace>
  <inkml:trace contextRef="#ctx0" brushRef="#br0" timeOffset="-96120.05">29438 15629 1345 0,'0'0'0'0,"1"5"0"0,6 14 0 0,-7-19 22 15,0 0-22-15,7 15 23 0,-3-1-23 0,-4-14 49 16,0 0-49-16,2 7 49 0,-2-7-49 0,0 0 60 15,0 0-60-15,0 0 61 0,7 2-61 0,-7-2 48 0,0 0-48 16,-4-7 48-16,-3-7-48 0,7 14 40 0,0 0-40 16,-9-17 40-16,1 1-40 0,8 16 31 0,0 0-31 15,-6-12 32-15,3 5-32 0,3 7 28 0,0 0-28 16,0 0 29-16,0 0-29 0,0 0-1369 0</inkml:trace>
  <inkml:trace contextRef="#ctx0" brushRef="#br0" timeOffset="-95591.59">29789 15087 1043 0,'0'0'0'0,"0"0"0"0,0 0 0 0,0 0 90 15,0 0-90-15,-4 7 90 0,4-7-90 0,0 0 102 0,0 0-102 16,2 22 102-16,-4 15-102 0,2-37 59 0,0 0-59 16,-3 55 59-16,-1 21-59 0,4-76 41 0,0 0-41 15,0 83 42-15,4-5-42 0,-4-78 31 0,0 0-31 16,7 69 31-16,3-6-31 0,-10-63 30 16,0 0-30-16,16 53 30 0,7-6-30 0,-23-47 28 0,0 0-28 15,21 36 28-15,-9-18-28 0,-12-18 21 0,0 0-21 16,25 8 22-16,21-4-22 0,-46-4 19 0,0 0-19 0,48-10 20 15,-13-16-20-15,-35 26 22 0,0 0-22 0,18-33 23 16,-13 0-23-16,-5 33 20 0,0 0-20 0,-11-35 21 16,-15 9-21-16,26 26 19 0,0 0-19 0,-35-21 20 15,-3 15-20-15,38 6 16 0,0 0-16 0,-37 3 17 16,4 4-17-16,33-7 14 0,0 0-14 0,-28 12 14 16,8 2-14-16,20-14 0 0,0 0 0 0,-10 10 0 15,10-10 0-15,0 0-1496 0</inkml:trace>
  <inkml:trace contextRef="#ctx0" brushRef="#br0" timeOffset="-95172.49">30401 15156 1401 0,'0'0'0'0,"0"0"0"0,0-21 0 0,0 21 2 16,0 0-2-16,-2-20 3 0,-5 1-3 0,7 19 46 15,0 0-46-15,-9-16 47 0,-5 6-47 0,14 10 75 16,0 0-75-16,-18-2 75 0,-1 12-75 0,19-10 67 16,0 0-67-16,-20 19 68 0,1 6-68 0,19-25 55 15,0 0-55-15,-21 27 56 0,5 3-56 0,16-30 42 0,0 0-42 16,-11 27 42-16,3-2-42 0,8-25 32 0,0 0-32 16,-6 20 32-16,6-2-32 0,0-18 20 0,0 0-20 15,4 15 21-15,-1-6-21 0,-3-9 14 0,0 0-14 0,11-2 14 16,8-13-14-16,-19 15 8 0,0 0-8 0,23-23 9 15,0-6-9-15,-23 29 6 0,0 0-6 0,25-30 6 16,0 4-6-16,-25 26 5 0,0 0-5 0,21-20 5 16,-7 6-5-16,-14 14 5 0,0 0-5 0,9-4 5 15,-9 4-5-15,0 0 4 0,0 0-4 0,10 33 4 16,-3 26-4-16,-7-59 4 0,0 0-4 0,4 71 5 16,-6 5-5-16,2-76 5 0,0 0-5 0,-3 71 5 15,-4-14-5-15,7-57 7 0,0 0-7 0,-9 49 7 16,0-6-7-16,9-43 7 0,0 0-7 0,-7 41 8 0,3 1-8 15,4-42 7-15,0 0-7 0,4 33 8 0,8-18-8 16,1 3-1614-16</inkml:trace>
  <inkml:trace contextRef="#ctx0" brushRef="#br0" timeOffset="-94457.8">30965 15080 964 0,'0'0'0'0,"0"0"0"16,19 10 0-16,-19-10 112 0,0 0-112 0,15 9 113 15,-7 3-113-15,-8-12 54 0,0 0-54 0,6 23 54 16,-3 18-54-16,-3-41 64 0,0 0-64 0,-5 52 64 15,-13 9-64-15,18-61 39 0,0 0-39 0,-28 62 40 0,-9-8-40 16,37-54 24-16,0 0-24 0,-39 48 24 0,4-8-24 16,35-40 28-16,0 0-28 0,-30 31 29 0,9-5-29 15,21-26 29-15,0 0-29 0,-18 19 30 16,8-7-30-16,10-12 30 0,0 0-30 0,-4 7 31 0,4 0-31 16,0-7 28-16,0 0-28 0,0 0 29 0,7 7-29 15,-7-7 24-15,0 0-24 0,21 3 25 0,20 4-25 16,-41-7 22-16,0 0-22 0,53 6 22 0,5-6-22 15,-58 0 19-15,0 0-19 0,58 0 20 0,-3-6-20 0,-55 6 16 16,0 0-16-16,46-5 16 0,-7-3-16 0,-39 8 12 16,0 0-12-16,30-13 12 0,-8 1-12 0,-22 12 10 15,0 0-10-15,16-8 11 0,-9 1-11 0,-7 7 5 0,0 0-5 16,0 0 6-16,-1-9-6 0,1 9 2 0,0 0-2 16,-7-3 3-16,-4 1-3 0,11 2 0 0,0 0 0 15,-12-5 1-15,-4 1-1 0,16 4-1 0,0 0 1 16,-16-3-1-16,2-1 1 0,14 4-3 0,0 0 3 15,-13-5-2-15,1-2 2 0,12 7-4 0,0 0 4 0,-12-7-4 16,-1 6 4-16,13 1-1 0,0 0 1 0,-8 0 0 16,4 5 0-16,4-5 0 0,0 0 0 0,-4 15 1 15,3 16-1-15,1-31 4 0,0 0-4 0,0 42 5 16,3 10-5-16,-3-52 11 0,0 0-11 0,2 50 12 16,-6-3-12-16,4-47 16 0,0 0-16 0,-1 33 17 15,2-16-17-15,1 0-1487 0</inkml:trace>
  <inkml:trace contextRef="#ctx0" brushRef="#br0" timeOffset="-94007.43">31584 15267 1166 0,'0'0'0'15,"0"0"0"-15,-2-10 0 0,2 10 96 0,0 0-96 16,-3-13 97-16,1 0-97 0,2 13 105 0,0 0-105 15,4-14 105-15,4 3-105 0,-8 11 82 0,0 0-82 0,13-6 82 16,-3 4-82-16,-10 2 45 0,0 0-45 0,18 12 46 16,19 19-46-16,-37-31 28 0,0 0-28 0,37 47 28 15,-12 15-28-15,-25-62 23 0,0 0-23 0,7 64 23 16,-19-7-23-16,12-57 18 0,0 0-18 0,-20 49 18 16,-1-10-18-16,21-39 12 0,0 0-12 0,-19 35 13 15,6-4-13-15,13-31 9 0,0 0-9 0,-7 24 10 16,7-8-10-16,0-16 8 0,0 0-8 0,7 9 9 15,7-6-9-15,-14-3 8 0,0 0-8 0,32-3 8 16,28-6-8-16,-60 9 6 0,0 0-6 0,69-12 7 16,-6-4-7-16,-63 16 0 0,0 0 0 0,55-8 1 0,-20 1-1 15,1 2-1480-15</inkml:trace>
  <inkml:trace contextRef="#ctx0" brushRef="#br0" timeOffset="-82290.05">31745 16373 1031 0,'0'0'0'16,"0"0"0"-16,0 0 0 0,0 0 48 0,0 0-48 15,0 0 49-15,10 24-49 0,-10-24 97 0,0 0-97 0,-1 23 98 16,-3 13-98-16,4-36 80 0,0 0-80 0,-7 48 80 16,-7 13-80-16,14-61 46 0,0 0-46 0,-16 64 47 15,-2 0-47-15,18-64 29 0,0 0-29 0,-16 57 30 16,4-12-30-16,12-45 21 0,0 0-21 0,-10 33 22 15,-1-11-22-15,11-22 13 0,0 0-13 0,-9 14 13 16,9-14-13-16,0 0 10 0,0 0-10 0,0 0 11 0,-5-12-11 16,5 12 14-16,0 0-14 0,3-21 15 0,4-8-15 15,-7 29 24-15,0 0-24 0,11-40 24 0,1-8-24 16,-12 48 36-16,0 0-36 0,14-57 37 0,1-4-37 16,-15 61 40-1,0 0-40-15,15-57 40 0,3 9-40 0,-18 48 38 0,0 0-38 16,18-39 38-16,-2 8-38 0,-16 31 36 0,0 0-36 0,15-24 36 0,5 5-36 15,-20 19 31-15,0 0-31 0,18-12 31 0,-8 3-31 0,-10 9 25 16,0 0-25-16,9-1 26 0,-2 2-26 0,-7-1 22 16,0 0-22-16,7 9 23 0,2 6-23 0,-9-15 16 15,0 0-16-15,16 30 16 0,3 20-16 0,-19-50 10 16,0 0-10-16,23 57 10 0,-5 4-10 0,-18-61 8 0,0 0-8 16,14 57 9-16,-4-14-9 0,-10-43 8 0,0 0-8 15,9 33 8-15,-2-12-8 0,-7-21 5 0,0 0-5 16,7 17 5-16,-1-1-5 0,-6-16 3 0,0 0-3 15,3 14 4-15,1-4-4 0,-4-10 0 0,0 0 0 16,0 0 0-16,14 2 0 0,0-1-1713 0</inkml:trace>
  <inkml:trace contextRef="#ctx0" brushRef="#br0" timeOffset="-82095.38">31810 16677 1289 0,'0'0'0'0,"0"0"0"15,0 0 0-15,0 0 2 0,0 0-2 0,0 0 3 16,7 7-3-16,-7-7 46 0,0 0-46 0,0 0 46 16,0 0-46-16,0 0 69 0,0 0-69 0,7 0 69 0,0 2-69 15,-7-2 51-15,0 0-51 0,7 2 52 0,2-2-52 16,-9 0 51-16,0 0-51 0,11 0 51 0,1 0-51 16,-12 0 28-16,0 0-28 0,16-5 28 0,5-9-28 15,0 0-1279-15</inkml:trace>
  <inkml:trace contextRef="#ctx0" brushRef="#br0" timeOffset="-81657.36">32344 16241 852 0,'0'0'0'0,"0"0"0"16,0 0 0-16,0 0 74 0,0 0-74 0,2 7 74 15,-2-7-74-15,0 0 111 0,0 0-111 0,2 12 112 0,-7 7-112 16,5-19 71-16,0 0-71 0,-6 26 71 0,3 7-71 16,3-33 52-16,0 0-52 0,-5 40 53 0,-4 8-53 15,9-48 40-15,0 0-40 0,-9 61 41 0,2 19-41 16,7-80 25-16,0 0-25 0,-7 83 25 0,0-9-25 15,7-74 19-15,0 0-19 0,-11 61 19 0,-5-13-19 16,16-48 7-16,0 0-7 0,-17 45 7 0,1 2-7 0,0 0-1180 16</inkml:trace>
  <inkml:trace contextRef="#ctx0" brushRef="#br0" timeOffset="-80886.42">32590 16458 915 0,'0'0'0'16,"0"0"15"-16,0 0-15 0,0 19 16 0,3 0-16 15,-3-19 0-15,0 0 0 0,4 27 1 0,-3 10-1 16,-1-37 20-16,0 0-20 0,4 38 20 0,1-2-20 0,-5-36 37 16,0 0-37-16,7 35 38 0,-1-4-38 0,-6-31 44 15,0 0-44-15,3 28 44 0,-3-6-44 0,0-22 40 16,0 0-40-16,0 21 41 0,-2-4-41 0,2-17 25 16,0 0-25-16,-1 12 26 0,1-3-26 0,0-9 17 15,0 0-17-15,0 0 17 0,0 0-17 0,0 0 12 0,0 0-12 16,8 2 12-16,-1-11-12 0,-7 9 10 0,0 0-10 15,11-14 10-15,1-3-10 0,-12 17 14 0,0 0-14 16,16-19 14-16,0 0-14 0,-16 19 19 0,0 0-19 0,16-12 19 16,-4 3-19-16,-12 9 24 0,0 0-24 0,11-5 24 15,-2 5-24-15,-9 0 25 0,0 0-25 0,7 3 25 16,-7-3-25-16,0 0 25 0,0 0-25 0,10 11 25 16,-4-4-25-16,-6-7 18 0,0 0-18 0,0 0 18 15,10 7-18-15,-10-7 13 0,0 0-13 0,0 0 13 16,11 10-13-16,-11-10 13 0,0 0-13 0,5 7 13 15,2 0-13-15,-7-7 13 0,0 0-13 0,0 0 13 16,9 8-13-16,-9-8 15 0,0 0-15 0,0 0 16 16,7 4-16-16,-7-4 20 0,0 0-20 0,7 3 20 15,4 1-20-15,-11-4 22 0,0 0-22 0,17 0 23 16,6-9-23-16,-23 9 23 0,0 0-23 0,21-17 24 16,-6-6-24-16,-15 23 31 0,0 0-31 0,5-27 32 0,-5-10-32 15,0 37 38-15,0 0-38 0,-2-40 38 0,-1-3-38 16,3 43 40-16,0 0-40 0,-7-41 40 0,-6 3-40 15,13 38 34-15,0 0-34 0,-12-30 35 0,5 4-35 16,7 26 30-16,0 0-30 0,-2-19 31 0,7 7-31 16,-5 12 16-16,0 0-16 0,14-15 17 0,11-11-17 0,0 0-1615 15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8:21.439"/>
    </inkml:context>
    <inkml:brush xml:id="br0">
      <inkml:brushProperty name="width" value="0.05" units="cm"/>
      <inkml:brushProperty name="height" value="0.05" units="cm"/>
      <inkml:brushProperty name="color" value="#E71224"/>
    </inkml:brush>
  </inkml:definitions>
  <inkml:trace contextRef="#ctx0" brushRef="#br0">2 217 6104,'0'0'440,"0"1"-387,0-1 1,0 1 0,0-1-1,0 1 1,0-1-1,1 1 1,-1-1 0,0 0-1,0 1 1,0-1-1,1 1 1,-1-1-1,0 0 1,1 1 0,-1-1-1,0 0 1,1 1-1,-1-1 1,0 0 0,1 0-1,-1 1 1,0-1-1,1 0 1,-1 0 0,2 1-1,14-4 549,32 0 1,-37 3-537,0 0 1,-1-1-1,1 0 1,-1-1-1,1 0 0,-1-1 1,0 0-1,13-6 1,1-5 203,-1-1 1,35-29 0,-57 43-255,-1 0 0,1 0 1,0 0-1,0 0 1,0 0-1,0 0 1,-1 0-1,1 0 0,0 0 1,-1 0-1,1 0 1,-1 0-1,0 0 0,1-1 1,-1 1-1,0 0 1,1 0-1,-1-1 0,0 1 1,0 0-1,0 0 1,0-1-1,0 1 0,-1 0 1,1 0-1,0 0 1,-1-1-1,1 1 1,0 0-1,-1 0 0,1 0 1,-1 0-1,0 0 1,1-1-1,-1 1 0,0 0 1,0 1-1,0-1 1,0 0-1,1 0 0,-1 0 1,-2 0-1,-3-5 70,-1 1 1,-1 0-1,1 0 0,-12-5 1,15 8-72,-77-42 626,78 43-592,0 1 1,0-1-1,-1 1 0,1-1 0,0 1 1,0 0-1,0 0 0,0 1 1,0-1-1,0 0 0,0 1 0,-6 2 1,5-2 14,-1 0 2,1 0 0,0 1 0,0-1 0,0 1 0,0 0 0,0 1 0,0-1-1,1 1 1,-1-1 0,-3 5 0,2-3-8,0-1 1,2 1 1,-1 0-1,0 0 0,1 0 1,0 0-1,0 0 1,0 1-1,-4 8 0,3-5-12,0 4 148,-2 86 76,8-73-111,31 105 56,-22-107-95,5-1-66,1 0 0,30 29 0,-45-49-45,0 0-1,0 0 0,0-1 1,0 1-1,0-1 0,1 0 1,3 2-1,22 8 23,1-1 0,42 9 0,-68-19-31,-1 1 0,1-1 0,0 0 0,0 1 0,0-2 0,0 1 0,5-1 0,140-33 11,-120 23-25,116-63-1887,-74 33-7520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8:22.015"/>
    </inkml:context>
    <inkml:brush xml:id="br0">
      <inkml:brushProperty name="width" value="0.05" units="cm"/>
      <inkml:brushProperty name="height" value="0.05" units="cm"/>
      <inkml:brushProperty name="color" value="#E71224"/>
    </inkml:brush>
  </inkml:definitions>
  <inkml:trace contextRef="#ctx0" brushRef="#br0">0 264 7984,'2'1'104,"0"1"-57,2 0-5,20-1-27,-7-2 20,34-6 1,-25 3-2,137-23 131,-123 20 110,173-33 132,-170 32-46,174-33 171,-174 33-65,177-30 173,-177 31-239,176-28 518,-78 8-159,-65 8-182,-72 19-508,5 4-1685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8:22.695"/>
    </inkml:context>
    <inkml:brush xml:id="br0">
      <inkml:brushProperty name="width" value="0.05" units="cm"/>
      <inkml:brushProperty name="height" value="0.05" units="cm"/>
      <inkml:brushProperty name="color" value="#E71224"/>
    </inkml:brush>
  </inkml:definitions>
  <inkml:trace contextRef="#ctx0" brushRef="#br0">1 1 8344,'1'0'2,"1"0"0,-1 1 0,0-1 0,1 1 0,-1-1 0,0 1 0,0-1 0,1 1 0,-1 0 0,0-1 1,0 1-1,0 0 0,0 0 0,0 0 0,0 0 0,0 0 0,0 0 0,0 0 0,0 1 0,-1-1 0,1 0 0,0 0 0,-1 1 0,1-1 1,0 2-1,12 32 35,-13-33-15,14 34 303,15 70 1,-14-40 126,-11-50-309,48 164 635,37 50 821,-62-169-1266,-26-57-145,3-5 4,-2 0-171,0 0 0,0 0 0,0 0 0,1 0 0,-1-1 0,-1 1 0,1-1 0,0 1 0,0-1 0,0 0 0,-1 0 0,1 1 0,-1-1 0,0 0 0,1-1 0,0-1 0,19-44 152,-13 26-87,13-23 33,-5-3-25,-10 27-15,2 1 0,11-25-1,8 4-32,-15 27 74,-4 7-92,1 1 0,0 1 1,1 0-1,-1 0 1,11-4-1,-7 9 106,-7 1-114,1 1 0,-1-1 1,0 2-1,0-1 1,0 1-1,0 0 1,0 0-1,-1 0 1,0 1-1,1 0 0,-1 0 1,0 0-1,-1 1 1,7 7-1,4 16 1,-8-13 12,66 142-1727,-45-96-7132</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8:23.181"/>
    </inkml:context>
    <inkml:brush xml:id="br0">
      <inkml:brushProperty name="width" value="0.05" units="cm"/>
      <inkml:brushProperty name="height" value="0.05" units="cm"/>
      <inkml:brushProperty name="color" value="#E71224"/>
    </inkml:brush>
  </inkml:definitions>
  <inkml:trace contextRef="#ctx0" brushRef="#br0">326 54 9328,'-5'-5'70,"1"0"1,-1 0-1,-1 1 1,1 0-1,0 0 1,-1 0-1,0 1 1,0 0-1,0 0 1,0 0 0,0 1-1,-1 0 1,1 0-1,-1 1 1,1-1-1,-1 2 1,0-1-1,0 1 1,1 0-1,-1 0 1,0 0-1,1 1 1,-1 0-1,0 1 1,1-1 0,-1 1-1,1 1 1,0-1-1,-8 5 1,7-3-14,-22 15 355,19-12-253,1 0-1,0 1 1,1 1 0,-1-1-1,2 1 1,-9 12 0,10-12-107,4-6-20,0-1-1,1 1 1,-1-1-1,1 1 1,0 0 0,0 0-1,0 0 1,0-1-1,0 1 1,0 4 0,-3 20 157,-2 40 0,9-43 25,36 122 75,-26-114-121,-5-16-106,12 27 45,3-1 0,28 41 0,-35-60-58,19 28 58,-1 2-1,28 61 1,-58-103-145,1 1 0,-2-1 0,0 1 1,3 22-1,-2-8-1577,3 15-7518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8:23.524"/>
    </inkml:context>
    <inkml:brush xml:id="br0">
      <inkml:brushProperty name="width" value="0.05" units="cm"/>
      <inkml:brushProperty name="height" value="0.05" units="cm"/>
      <inkml:brushProperty name="color" value="#E71224"/>
    </inkml:brush>
  </inkml:definitions>
  <inkml:trace contextRef="#ctx0" brushRef="#br0">5 123 8344,'0'0'16,"-1"2"-3,0-2-13,1 0 0,0 0 0,0 0 0,0 0 0,0 0 0,-1 0 0,1 0 0,0 1 0,0-1 0,0 0 0,0 0 0,0 0 0,-1 0 0,1 0 0,0 0 0,0 0 0,0 1 0,0-1 0,0 0 0,0 0 0,0 0 0,-1 0 0,1 0 0,0 1 0,0-1 0,0 0 0,0 0 0,0 0 0,0 0 0,0 1 0,0-1 0,0 0 0,0 0 0,0 0 0,0 0 0,0 1 0,0-1 0,0 0 0,0 0 0,0 0 0,0 0 0,0 1 0,0-1 0,0 0 0,1 0 0,-1 0 0,0 0 0,0 0 0,0 1 0,0-1 0,0 0 0,0 0 0,0 0 0,1 0 0,-1 0 0,0 0 0,0 0 0,0 1 0,1-1 0,14 0 52,-14 0-45,7 0 20,4-1 5,1 0-1,-1-1 1,0 0 0,0-1-1,14-4 1,92-38 159,-94 34-223,1 1 0,1 2 1,43-10-1,-41 12-636,50-12-4625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8:24.447"/>
    </inkml:context>
    <inkml:brush xml:id="br0">
      <inkml:brushProperty name="width" value="0.05" units="cm"/>
      <inkml:brushProperty name="height" value="0.05" units="cm"/>
      <inkml:brushProperty name="color" value="#E71224"/>
    </inkml:brush>
  </inkml:definitions>
  <inkml:trace contextRef="#ctx0" brushRef="#br0">1 306 6728,'0'0'296,"1"6"-50,9 31 13,5 60 0,-11-66-23,0 59 0,-4-27 9,2-27 35,8 42 0,-7-40 93,-4-1 543,1-35-532,5-17-5,-9-38 63,2 36-403,-1 0-5,-1-31 319,3-138 731,1 118-641,0 42-286,0 0 133,1 0-1,5-30 1,-5 48-138,0 1 0,0-1-1,0 0 1,-2-13 0,0 6 55,1 13-47,4-3 36,-4 5-191,0-1-1,0 1 1,0 0 0,0-1 0,0 1 0,0 0 0,0 0 0,0-1-1,1 1 1,-1 0 0,0-1 0,0 1 0,0 0 0,0 0 0,0-1-1,1 1 1,-1 0 0,0 0 0,0 0 0,0-1 0,1 1 0,-1 0-1,0 0 1,0 0 0,1 0 0,-1-1 0,0 1 0,0 0 0,1 0-1,-1 0 1,0 0 0,1 0 0,-1 0 0,20 9 149,-1 1 0,31 21 0,-30-18-151,13 6 139,60 40 27,59 66 95,-148-123-252,0 0 0,0 1 0,0-1 0,1 0 0,-1-1 1,0 1-1,1-1 0,7 2 0,-4-1-1,-6-2-7,-1 1 1,1-1 0,-1 0-1,1 0 1,-1 0-1,1 0 1,-1 0-1,1 0 1,-1 0 0,1 0-1,-1 0 1,1 0-1,-1-1 1,1 1 0,-1-1-1,0 1 1,3-2-1,2-1 7,2 1-3,-6 1-3,1 1-1,-1-1 0,0 0 0,0 0 0,1 0 0,-1 0 0,0 0 0,0-1 0,0 1 0,0-1 0,-1 1 0,1-1 0,1-1 0,15-19 36,-1 0 0,-1-1 0,24-48 0,26-55 136,-48 82-126,16-85 74,-31 123-98,2-2 5,-5 7-29,1 0-1,-1 1 0,0-1 1,1 0-1,-1 1 0,1-1 1,-1 1-1,1-1 1,-1 1-1,1-1 0,0 1 1,-1-1-1,1 1 1,-1-1-1,1 1 0,0 0 1,-1 0-1,1-1 1,0 1-1,0 0 0,-1 0 1,1 0-1,0-1 0,0 1 1,-1 0-1,1 0 1,0 0-1,0 0 0,-1 1 1,1-1-1,0 0 1,0 0-1,-1 0 0,1 1 1,0-1-1,-1 0 1,1 0-1,0 1 0,-1-1 1,1 1-1,-1-1 0,1 1 1,0-1-1,-1 1 1,1-1-1,-1 1 0,1 0 1,8 15 8,-1-1 0,-1 1 0,9 28 0,24 62 15,-33-81-12,24 145 6,-25-128-4,-2-14-7,33 183 24,-20-143-14,-3-8-14,10 57-1885,-24-114 1573,13 64-10638</inkml:trace>
</inkml:ink>
</file>

<file path=ppt/ink/ink10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5T06:10:00.544"/>
    </inkml:context>
    <inkml:brush xml:id="br0">
      <inkml:brushProperty name="width" value="0.05292" units="cm"/>
      <inkml:brushProperty name="height" value="0.05292" units="cm"/>
      <inkml:brushProperty name="color" value="#FF0000"/>
    </inkml:brush>
  </inkml:definitions>
  <inkml:trace contextRef="#ctx0" brushRef="#br0">13972 15599 348 0,'0'0'0'0,"0"0"0"0,0 0 0 16,0 0 20-16,0 0-20 0,0 0 20 0,0 0-20 15,0 0 111-15,0 0-111 0,0 0 112 0,0 0-112 16,0 0 119-16,0 0-119 0,0 0 120 0,14-17-120 16,-14 17 73-16,0 0-73 0,12-12 74 0,6-7-74 15,-18 19 51-15,0 0-51 0,21-26 52 0,4-4-52 16,-25 30 36-16,0 0-36 0,24-41 36 0,8-4-36 0,-32 45 27 16,0 0-27-16,34-47 27 0,-1 0-27 0,-33 47 24 15,0 0-24-15,39-38 25 0,-5 12-25 0,1-1-897 16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4:53:24.026"/>
    </inkml:context>
    <inkml:brush xml:id="br0">
      <inkml:brushProperty name="width" value="0.05" units="cm"/>
      <inkml:brushProperty name="height" value="0.05" units="cm"/>
    </inkml:brush>
  </inkml:definitions>
  <inkml:trace contextRef="#ctx0" brushRef="#br0">15 76 728,'0'-4'24,"0"-14"5,0 14 23,0-22 192,0 22-161,-4-5-2,4 7 7,-10-6 23</inkml:trace>
</inkml:ink>
</file>

<file path=ppt/ink/ink10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5T06:31:54.936"/>
    </inkml:context>
    <inkml:brush xml:id="br0">
      <inkml:brushProperty name="width" value="0.05292" units="cm"/>
      <inkml:brushProperty name="height" value="0.05292" units="cm"/>
      <inkml:brushProperty name="color" value="#FF0000"/>
    </inkml:brush>
  </inkml:definitions>
  <inkml:trace contextRef="#ctx0" brushRef="#br0">19823 5086 550 0,'0'0'0'0,"0"0"0"15,0 0 0-15,0 0 41 0,0 0-41 0,15-24 41 0,-15 24-41 16,0 0 104-16,0 0-104 0,6-10 105 0,-6 10-105 16,0 0 107-16,0 0-107 0,16 6 107 0,7 24-107 15,-23-30 84-15,0 0-84 0,21 47 84 0,-2 10-84 16,-19-57 43-16,0 0-43 0,18 60 44 0,-9 13-44 15,-9-73 38-15,0 0-38 0,5 78 38 0,-10 10-38 16,5-88 34-16,0 0-34 0,-4 83 34 0,2-17-34 0,2-66 29 16,0 0-29-16,0 48 30 0,4-15-30 15,-4-33 22-15,0 0-22 0,2 19 23 0,-1-10-23 0,-1-9 16 16,0 0-16-16,0 0 16 0,0 7-16 0,0-7 15 0,0 0-15 16,4-16 15-16,5-29-15 0,-9 45 13 0,0 0-13 15,9-60 13-15,-4-13-13 0,-5 73 9 0,0 0-9 16,9-71 10-16,3 5-10 0,-12 66 9 0,0 0-9 15,18-59 9-15,5 9-9 0,-23 50 13 0,0 0-13 16,30-45 14-16,3 5-14 0,-33 40 16 0,0 0-16 16,37-24 17-16,4 21-17 0,-41 3 19 0,0 0-19 0,40 15 20 15,-10 22-20-15,-30-37 15 0,0 0-15 0,28 48 15 16,-8 9-15-16,-20-57 15 0,0 0-15 0,7 73 15 16,-11 15-15-16,4-88 15 0,0 0-15 0,-16 99 15 15,1-2-15-15,15-97 13 0,0 0-13 0,-18 97 13 16,7 7-13-16,11-104 8 0,0 0-8 0,0 84 9 15,13-30-9-15,-1 1-1377 0</inkml:trace>
  <inkml:trace contextRef="#ctx0" brushRef="#br0" timeOffset="451.59">20803 5453 527 0,'0'0'0'0,"0"0"0"16,6 17 0-16,-6-17 101 0,0 0-101 0,7 12 101 15,3-3-101-15,-10-9 84 0,0 0-84 0,13 4 84 16,8-1-84-16,-21-3 70 0,0 0-70 0,32 0 71 16,10-3-71-16,-42 3 40 0,0 0-40 0,46 0 41 15,-4-7-41-15,-42 7 25 0,0 0-25 0,30-6 26 16,-16-1-26-16,-14 7 8 0,0 0-8 0,11-1 8 0,-4 1-8 16,2 0-830-16</inkml:trace>
  <inkml:trace contextRef="#ctx0" brushRef="#br0" timeOffset="601.42">20837 5777 695 0,'0'0'0'0,"0"0"0"0,21 12 0 0,-21-12-2 16,0 0 2-16,26 3-1 0,6-6 1 0,-32 3-7 15,0 0 7-15,46-11-7 0,14 1 7 0,-2 0-449 0</inkml:trace>
  <inkml:trace contextRef="#ctx0" brushRef="#br0" timeOffset="1350.62">22132 5370 707 0,'0'0'0'0,"0"0"0"0,8-12 0 0,-8 12-12 16,0 0 12-16,9-9-12 0,-7-3 12 0,-2 12-21 15,0 0 21-15,0-12-21 0,-2-5 21 0,2 17 15 16,0 0-15-16,-9-23 15 0,-1-1-15 0,10 24 86 0,0 0-86 15,-13-21 87-15,-4 0-87 0,17 21 121 0,0 0-121 16,-23-15 122-16,-14 3-122 0,37 12 99 0,0 0-99 16,-48-9 99-16,-7 11-99 0,55-2 79 0,0 0-79 15,-52 10 79-15,6 4-79 0,46-14 62 0,0 0-62 0,-34 19 62 16,11-2-62-16,23-17 41 0,0 0-41 0,-12 19 41 16,5-1-41-16,7-18 30 0,0 0-30 0,0 15 31 15,3-4-31-15,-3-11 22 0,0 0-22 0,13 12 23 16,4 10-23-16,-17-22 17 0,0 0-17 15,27 23 17-15,5-11-17 0,-32-12 16 0,0 0-16 0,37 17 16 16,3 11-16-16,-40-28 17 0,0 0-17 0,35 36 18 16,-1 7-18-16,-34-43 17 0,0 0-17 0,23 51 18 15,-11 4-18-15,-12-55 19 0,0 0-19 0,0 50 20 16,-12-7-20-16,12-43 20 0,0 0-20 0,-19 37 21 0,-6-13-21 16,25-24 19-16,0 0-19 0,-28 17 20 0,-4-3-20 15,32-14 16-15,0 0-16 0,-28 9 17 0,-1-7-17 16,29-2 14-16,0 0-14 0,-23-6 15 0,4-11-15 15,19 17 12-15,0 0-12 0,-16-22 13 0,6-4-13 16,10 26 9-16,0 0-9 0,0-35 10 0,10-7-10 16,-10 42 7-16,0 0-7 0,21-48 8 0,15 0-8 15,-36 48 4-15,0 0-4 0,42-44 5 0,2 15-5 16,-44 29 3-16,0 0-3 0,49-28 4 0,-1 0-4 0,-48 28 0 16,0 0 0-16,46-20 1 0,5-4-1 0,0 3-1551 15</inkml:trace>
  <inkml:trace contextRef="#ctx0" brushRef="#br0" timeOffset="1766.3">22624 5292 964 0,'0'0'0'0,"-2"9"0"15,0 11 0-15,2-20 62 0,0 0-62 0,-2 28 63 16,2 0-63-16,0-28 59 0,0 0-59 0,2 26 60 0,-2 5-60 16,0-31 40-16,0 0-40 0,7 28 40 0,7-2-40 15,-14-26 25-15,0 0-25 0,16 22 26 0,9-5-26 16,-25-17 19-16,0 0-19 0,21 13 20 0,0-7-20 15,-21-6 22-15,0 0-22 0,27-6 22 0,10-10-22 16,-37 16 36-16,0 0-36 0,35-17 36 0,-12-1-36 16,-23 18 52-16,0 0-52 0,16-19 53 0,-6-1-53 15,-10 20 56-15,0 0-56 0,4-28 56 0,-13-12-56 16,9 40 57-16,0 0-57 0,-18-40 58 0,-10 11-58 0,28 29 53 16,0 0-53-16,-32-21 53 0,1 18-53 0,31 3 47 15,0 0-47-15,-32 5 47 0,0 7-47 0,32-12 40 16,0 0-40-16,-26 19 41 0,5 5-41 0,21-24 13 0,0 0-13 15,-13 24 13-15,13 1-13 0,0-5-1540 0</inkml:trace>
  <inkml:trace contextRef="#ctx0" brushRef="#br0" timeOffset="2149.9">23257 5204 987 0,'0'0'0'0,"0"12"0"0,0 12 0 15,0-24 9-15,0 0-9 0,2 17 10 0,-1-3-10 16,-1-14 35-16,0 0-35 0,6 9 36 0,3-9-36 16,-9 0 40-16,0 0-40 0,15 0 40 0,10-4-40 15,-25 4 34-15,0 0-34 0,25-5 35 0,-6 2-35 16,-19 3 42-16,0 0-42 0,14-4 42 0,-7 1-42 16,-7 3 48-16,0 0-48 0,4-5 49 0,-2-7-49 0,-2 12 42 15,0 0-42-15,-7-16 43 0,-13-5-43 0,20 21 35 0,0 0-35 16,-30-12 36-16,-2 12-36 0,32 0 31 15,0 0-31-15,-30 5 31 0,6 11-31 0,24-16 25 16,0 0-25-16,-11 17 25 0,20 6-25 0,0-3-1197 16</inkml:trace>
  <inkml:trace contextRef="#ctx0" brushRef="#br0" timeOffset="2419.63">23793 4955 1110 0,'0'0'0'0,"2"10"0"16,0 14 0-16,-2-24 17 0,0 0-17 0,-2 45 17 16,-9 31-17-16,11-76 55 0,0 0-55 0,-19 82 56 15,-8-3-56-15,27-79 84 0,0 0-84 0,-31 85 85 0,-1 9-85 16,32-94 57-16,0 0-57 0,-32 90 58 15,7-2-58-15,25-88 42 0,0 0-42 0,-19 72 43 0,7-23-43 16,12-49 15-16,0 0-15 0,-6 40 16 0,10-11-16 16,-4-29 6-16,0 0-6 0,5 24 6 0,8-8-6 15,-1-4-1191-15</inkml:trace>
  <inkml:trace contextRef="#ctx0" brushRef="#br0" timeOffset="2882.48">23982 5725 1289 0,'0'0'0'16,"0"0"0"-16,0 15 0 0,0-15-2 0,0 0 2 16,0 12-2-16,0-3 2 0,0-9-8 0,0 0 8 15,0 0-7-15,0 0 7 0,0 0 25 0,0 0-25 0,0 0 26 16,0 0-26-16,0 0 66 0,0 0-66 0,7 0 67 15,-7 0-67-15,0 0 82 0,0 0-82 0,9 0 82 16,-9 0-82-16,0 0 71 0,0 0-71 0,10-7 72 16,-10 7-72-16,0 0 55 0,0 0-55 0,0 0 56 15,6-10-56-15,-6 10 40 0,0 0-40 0,0 0 41 16,0-7-41-16,0 7 33 0,0 0-33 0,-7 3 33 16,-4 6-33-16,11-9 26 0,0 0-26 0,-16 15 27 15,7 3-27-15,9-18 20 0,0 0-20 0,-2 15 20 16,6-3-20-16,-4-12 12 0,0 0-12 0,5 13 13 0,2-8-13 15,-7-5 4-15,0 0-4 0,7 3 4 0,-7-3-4 16,0 0 0-16,0 0 0 0,9 4 0 0,-9-4 0 16,0 0-4-16,0 0 4 0,9-9-3 0,-2 0 3 15,-7 9-5-15,0 0 5 0,5-7-5 0,-3-8 5 16,-2 15-3-16,0 0 3 0,2-14-2 0,0 4 2 16,-2 10 0-16,0 0 0 0,0-6 0 0,0 6 0 0,0 0 3 15,0 0-3-15,1-10 3 0,-1 10-3 0,0 0 8 16,0 0-8-16,8-2 8 0,-8 2-8 0,0 0-1549 15</inkml:trace>
  <inkml:trace contextRef="#ctx0" brushRef="#br0" timeOffset="7416.11">19731 6683 550 0,'0'0'0'0,"0"0"0"16,0 0 0-16,0 0 19 0,0 0-19 0,17-12 20 15,-6 11-20-15,-11 1 49 0,0 0-49 0,19 1 49 16,6 6-49-16,-25-7 67 0,0 0-67 0,30 7 68 16,2 10-68-16,-32-17 56 0,0 0-56 0,35 21 57 15,-1 14-57-15,-34-35 33 0,0 0-33 0,35 53 33 16,-3 20-33-16,-32-73 19 0,0 0-19 0,35 80 19 0,-3-6-19 16,-32-74 23-16,0 0-23 0,30 64 24 15,-9-15-24-15,-21-49 25 0,0 0-25 0,18 39 25 0,-1-13-25 16,-17-26 28-16,0 0-28 0,21 25 28 0,2-3-28 15,-23-22 24-15,0 0-24 0,18 24 25 0,-2 2-25 16,-16-26 12-16,0 0-12 0,10 23 12 0,-3-11-12 16,-7-12 2-16,0 0-2 0,6 9 2 0,-6-9-2 15,0 0-892-15</inkml:trace>
  <inkml:trace contextRef="#ctx0" brushRef="#br0" timeOffset="7649.79">20027 7133 807 0,'0'0'0'0,"0"0"0"0,-12-13 0 0,12 13 0 0,0 0 0 16,-11-13 0-16,2 8 0 0,9 5 3 0,0 0-3 16,0 0 3-16,0 0-3 0,0 0 40 0,0 0-40 15,0 0 40-15,-12-8-40 0,12 8 70 0,0 0-70 0,-9 1 71 16,-8 13-71-16,17-14 95 0,0 0-95 16,-23 24 96-16,-4 11-96 0,27-35 85 0,0 0-85 0,-24 40 85 15,6 12-85-15,18-52 70 0,0 0-70 0,-14 52 70 16,5-4-70-16,9-48 51 0,0 0-51 0,-7 45 52 15,7-3-52-15,0-42 39 0,0 0-39 0,2 27 40 16,-2-27-40-16,0 0-1228 0</inkml:trace>
  <inkml:trace contextRef="#ctx0" brushRef="#br0" timeOffset="8092.02">20646 7057 908 0,'0'0'0'0,"0"0"0"16,-5 9 0-16,5-9 58 0,0 0-58 0,-9 5 59 15,9-5-59-15,0 0 109 0,0 0-109 0,-7 10 109 16,7-10-109-16,0 0 78 0,0 0-78 0,0 0 79 16,0 0-79-16,0 0 41 0,0 0-41 0,21 0 41 15,15-3-41-15,-36 3 32 0,0 0-32 0,37-3 32 16,-2-3-32-16,-35 6 25 0,0 0-25 0,32-3 26 16,-6-1-26-16,-26 4 11 0,0 0-11 0,28 0 12 15,1 4-12-15,-1-1-1155 0</inkml:trace>
  <inkml:trace contextRef="#ctx0" brushRef="#br0" timeOffset="8258.68">20646 7208 1132 0,'0'0'0'0,"0"0"0"0,-5 21 0 16,5-21 9-16,0 0-9 0,-5 15 9 0,5-6-9 0,0-9 20 15,0 0-20-15,7 7 21 0,5 0-21 0,-12-7 18 16,0 0-18-16,23 5 19 0,14-10-19 0,-37 5 11 15,0 0-11-15,48-4 11 0,3-6-11 0,4 1-878 0</inkml:trace>
  <inkml:trace contextRef="#ctx0" brushRef="#br0" timeOffset="8817.94">21534 6730 796 0,'0'0'0'0,"0"0"0"0,-16 0 0 15,16 0 0-15,0 0 0 0,-18 4 0 0,-1 4 0 16,19-8 20-16,0 0-20 0,-22 18 21 0,5 9-21 16,17-27 40-16,0 0-40 0,-14 40 40 0,7 21-40 15,7-61 42-15,0 0-42 0,-4 64 43 0,6-7-43 0,-2-57 37 16,0 0-37-16,12 50 37 0,11-3-37 0,-23-47 35 15,0 0-35-15,28 39 35 0,2 0-35 0,-30-39 30 0,0 0-30 16,32 31 31-16,-4-11-31 0,-28-20 25 0,0 0-25 16,29 16 26-16,-10-11-26 0,-19-5 22 0,0 0-22 15,23-1 22-15,9-10-22 0,-32 11 41 0,0 0-41 16,33-17 41-16,1-11-41 0,-34 28 42 0,0 0-42 16,30-40 42-16,-4-1-42 0,-26 41 56 0,0 0-56 0,18-56 57 15,-13-9-57-15,-5 65 57 0,0 0-57 0,-2-68 58 16,-15 2-58-16,17 66 53 0,0 0-53 0,-23-57 54 15,-13 21-54-15,36 36 44 0,0 0-44 0,-37-19 44 16,-8 12-44-16,45 7 33 0,0 0-33 0,-45 7 33 16,0 12-33-16,45-19 26 0,0 0-26 0,-37 33 27 15,8 15-27-15,29-48 12 0,0 0-12 0,-16 45 12 16,16-5-12-16,0-2-1466 0</inkml:trace>
  <inkml:trace contextRef="#ctx0" brushRef="#br0" timeOffset="9148.85">22132 7049 1278 0,'0'0'0'0,"0"0"0"0,7 20 0 0,-7-20 17 16,0 0-17-16,3 14 18 0,-1-7-18 0,-2-7 24 15,0 0-24-15,0 0 24 0,0 0-24 0,0 0 46 16,0 0-46-16,9-5 47 0,-8-2-47 0,-1 7 48 16,0 0-48-16,0-9 49 0,-1-1-49 0,1 10 54 0,0 0-54 15,-4-10 55-15,-8-1-55 0,12 11 53 0,0 0-53 16,-16-5 54-16,-3 2-54 0,19 3 52 0,0 0-52 16,-16 3 52-16,3-1-52 0,13-2 46 0,0 0-46 15,-7 3 47-15,7-3-47 0,0 0 37 0,0 0-37 0,-2 7 37 16,10-3-37-16,-8-4 29 0,0 0-29 0,14 1 29 15,3-2-29-15,-17 1 21 0,0 0-21 0,29-4 22 16,2-3-22-16,1 2-1545 0</inkml:trace>
  <inkml:trace contextRef="#ctx0" brushRef="#br0" timeOffset="9816.17">22687 6758 953 0,'0'0'0'16,"0"0"0"-16,-12-14 0 0,12 14 101 0,0 0-101 15,-11-12 102-15,1 1-102 0,10 11 87 0,0 0-87 0,-13-6 88 16,-11-3-88-16,24 9 66 0,0 0-66 0,-27-12 67 16,2 5-67-16,25 7 45 0,0 0-45 0,-23-2 45 15,-1 0-45-15,24 2 30 0,0 0-30 0,-27 4 30 16,1 6-30-16,26-10 27 0,0 0-27 0,-28 18 27 16,8 9-27-16,20-27 23 0,0 0-23 0,-10 28 23 15,6 5-23-15,4-33 18 0,0 0-18 0,5 29 18 16,8 2-18-16,-13-31 15 0,0 0-15 0,16 25 16 0,3-13-16 15,-19-12 9-15,0 0-9 0,19 1 10 0,6-1-10 16,-25 0 6-16,0 0-6 0,28-5 6 0,-5-10-6 16,-23 15 4-16,0 0-4 0,23-21 5 0,-2-3-5 15,-21 24 4-15,0 0-4 0,23-25 5 0,0-2-5 16,-23 27 3-16,0 0-3 0,18-21 4 0,-7 9-4 16,-11 12 7-16,0 0-7 0,0 0 8 0,8-9-8 15,-8 9 15-15,0 0-15 0,6 14 16 0,2 21-16 0,-8-35 21 16,0 0-21-16,6 57 22 0,-10 19-22 0,4-76 21 15,0 0-21-15,-7 78 22 0,-5-9-22 0,12-69 25 16,0 0-25-16,-9 68 25 0,5-4-25 0,4-64 20 16,0 0-20-16,6 62 20 0,8-3-20 0,-14-59 17 15,0 0-17-15,16 45 17 0,-6-28-17 0,1 2-1510 16</inkml:trace>
  <inkml:trace contextRef="#ctx0" brushRef="#br0" timeOffset="10584.2">23012 7215 852 0,'0'0'0'0,"0"0"0"0,3 8 0 0,-3-8 58 0,0 0-58 16,0 0 58-16,0 0-58 0,0 0 50 0,0 0-50 15,0 0 51-15,7 0-51 0,-7 0 78 0,0 0-78 16,13-12 79-16,13-12-79 0,-26 24 56 0,0 0-56 15,28-29 57-15,2 1-57 0,-30 28 43 0,0 0-43 0,30-35 44 16,2-15-44-16,-32 50 42 0,0 0-42 0,30-60 43 16,-9-8-43-16,-21 68 34 0,0 0-34 0,16-64 35 15,-5 17-35-15,-11 47 39 0,0 0-39 0,5-34 39 16,-5 13-39-16,0 21 33 0,0 0-33 0,-2-16 34 16,-1 8-34-16,3 8 32 0,0 0-32 0,0 0 33 15,-11 3-33-15,11-3 29 0,0 0-29 0,-2 12 30 16,-3 12-30-16,5-24 25 0,0 0-25 0,0 33 25 15,7 7-25-15,-7-40 22 0,0 0-22 0,12 40 22 16,6-11-22-16,-18-29 17 0,0 0-17 0,19 21 18 16,11-2-18-16,-30-19 16 0,0 0-16 0,32 12 17 0,-5-12-17 15,-27 0 14-15,0 0-14 0,28-15 14 0,0-15-14 16,-28 30 10-16,0 0-10 0,32-36 11 0,-4-4-11 16,-28 40 8-16,0 0-8 0,23-36 9 0,-4 8-9 15,-19 28 6-15,0 0-6 0,13-24 7 0,-4 5-7 16,-9 19 6-16,0 0-6 0,5-12 6 0,-3 7-6 15,-2 5 6-15,0 0-6 0,0 0 7 0,0 0-7 16,0 0 8-16,0 0-8 0,3 24 8 0,-1 19-8 0,-2-43 8 16,0 0-8-16,3 57 8 0,4 7-8 0,-7-64 8 15,0 0-8-15,13 59 9 0,6-12-9 0,-19-47 7 0,0 0-7 16,27 40 7-16,4-8-7 0,-31-32 4 0,0 0-4 16,29 26 5-16,-8-7-5 0,2-3-1581 0</inkml:trace>
  <inkml:trace contextRef="#ctx0" brushRef="#br0" timeOffset="11066.62">23878 6843 1244 0,'0'0'0'0,"2"8"0"16,3 8 0-16,-5-16 16 0,0 0-16 0,7 33 17 15,2 12-17-15,-9-45 24 0,0 0-24 0,10 40 24 16,3-4-24-16,-13-36 91 0,0 0-91 0,8 24 92 15,-4-7-92-15,-4-17 70 0,0 0-70 0,4 13 70 16,-4-7-70-16,0-6 56 0,0 0-56 0,0 0 56 16,0 0-56-16,0 0 51 0,0 0-51 0,1-6 51 15,1-10-51-15,-2 16 39 0,0 0-39 0,2-26 39 0,3-7-39 16,-5 33 32-16,0 0-32 0,7-28 33 0,0 9-33 16,-7 19 23-16,0 0-23 0,2-13 24 0,1 6-24 15,-3 7 16-15,0 0-16 0,13 3 17 0,10 9-17 16,-23-12 13-16,0 0-13 0,23 21 14 0,-6 7-14 15,-17-28 9-15,0 0-9 0,13 26 10 0,-3-11-10 16,-10-15 7-16,0 0-7 0,9 11 8 0,-5-3-8 0,-4-8 6 16,0 0-6-16,8 4 6 0,7 1-6 0,-15-5 4 15,0 0-4-15,19 3 5 0,4-3-5 0,-23 0 4 16,0 0-4-16,26-10 4 0,6-11-4 0,-32 21 3 0,0 0-3 16,28-28 3-16,-3-1-3 0,-25 29 3 0,0 0-3 15,19-24 4-15,-6 8-4 0,-13 16 4 0,0 0-4 16,14-5 4-16,-2 5-4 0,-12 0 8 0,0 0-8 15,20 5 9-15,6 14-9 0,-26-19 13 0,0 0-13 0,25 30 13 16,-8 4-13-16,-17-34 16 0,0 0-16 0,13 33 17 16,-4-12-17-16,-9-21 11 0,0 0-11 0,8 19 12 15,5-2-12-15,-13-17 9 0,0 0-9 0,12 16 9 16,-1-7-9-16,-3-3-1675 0</inkml:trace>
  <inkml:trace contextRef="#ctx0" brushRef="#br0" timeOffset="18750.9">20027 8096 785 0,'0'0'0'16,"0"0"0"-16,0 20 0 0,0-20 49 0,0 0-49 15,-2 35 50-15,-3 24-50 0,5-59 123 0,0 0-123 0,-5 67 123 16,3-1-123-16,2-66 89 0,0 0-89 16,-5 57 90-16,1-8-90 0,4-49 61 0,0 0-61 0,-3 58 61 15,-3 8-61-15,6-66 28 0,0 0-28 0,-5 68 29 16,7-11-29-16,-2-57 14 0,0 0-14 0,3 48 14 15,-1-15-14-15,0 2-1077 0</inkml:trace>
  <inkml:trace contextRef="#ctx0" brushRef="#br0" timeOffset="19067.38">19937 8258 886 0,'0'0'0'0,"0"-8"0"0,-2-17 0 16,2 25 6-16,0 0-6 0,-1-27 7 0,1 2-7 16,0 25 16-16,0 0-16 0,7-24 17 0,7 0-17 15,-14 24 50-15,0 0-50 0,19-26 50 0,11-2-50 16,-30 28 76-16,0 0-76 0,44-22 76 0,11 11-76 0,-55 11 89 16,0 0-89-16,64-1 89 0,-1 6-89 0,-63-5 77 15,0 0-77-15,55 12 78 0,-18 5-78 0,-37-17 59 16,0 0-59-16,23 31 60 0,-14 16-60 0,-9-47 53 0,0 0-53 15,-2 56 54-15,-16 4-54 0,18-60 40 0,0 0-40 16,-30 54 41-16,-16-9-41 0,46-45 33 0,0 0-33 16,-51 36 33-16,-4-12-33 0,55-24 22 0,0 0-22 15,-44 14 22-15,13-5-22 0,31-9 1 0,0 0-1 16,-20 5 2-16,10-1-2 0,-1-1-1393 0</inkml:trace>
  <inkml:trace contextRef="#ctx0" brushRef="#br0" timeOffset="19727.42">20415 8701 729 0,'0'0'0'15,"-3"9"0"-15,-6 6 0 0,9-15 18 0,0 0-18 0,-11 21 19 16,-1-3-19-16,12-18 21 0,0 0-21 16,-5 22 21-16,-4 6-21 0,9-28 73 0,0 0-73 0,-4 34 73 15,4 1-73-15,0-35 65 0,0 0-65 0,4 28 65 16,-1-15-65-16,-3-13 50 0,0 0-50 0,6 9 50 15,-3-2-50-15,-3-7 40 0,0 0-40 0,9 4 41 16,3-3-41-16,-12-1 30 0,0 0-30 0,16-1 31 16,4-3-31-16,-20 4 29 0,0 0-29 0,21-12 30 15,0 0-30-15,-21 12 32 0,0 0-32 0,19-12 33 16,-5-6-33-16,-14 18 42 0,0 0-42 0,13-15 42 16,-4-6-42-16,-9 21 42 0,0 0-42 0,5-19 42 15,-10-5-42-15,5 24 41 0,0 0-41 0,-4-17 42 0,-3 10-42 16,7 7 38-16,0 0-38 0,0 0 38 15,-5-9-38-15,5 9 38 0,0 0-38 0,0 0 39 0,-9-4-39 16,9 4 30-16,0 0-30 0,-5 0 30 0,-4 0-30 16,9 0 14-16,0 0-14 0,-11 4 14 0,-1-4-14 15,12 0 2-15,0 0-2 0,-14-4 2 0,0 4-2 16,14 0-1-16,0 0 1 0,-13 0 0 0,1 0 0 16,12 0-7-16,0 0 7 0,-11 0-7 0,3-3 7 0,8 3-23 15,0 0 23-15,-6-2-22 0,6 2 22 0,0 0-1355 16</inkml:trace>
  <inkml:trace contextRef="#ctx0" brushRef="#br0" timeOffset="21994.62">21006 8501 796 0,'0'0'0'0,"0"0"0"0,0 0 0 16,0 0 37-16,0 0-37 0,20 6 38 0,-12-6-38 15,-8 0 86-15,0 0-86 0,22 0 86 0,15-3-86 16,-37 3 70-16,0 0-70 0,40-5 71 0,-12 3-71 16,-28 2 56-16,0 0-56 0,25-2 56 0,-6 2-56 15,-19 0 17-15,0 0-17 0,18 0 17 0,-9 0-17 16,-9 0 7-16,0 0-7 0,9 2 7 0,0 5-7 0,-1 0-948 15</inkml:trace>
  <inkml:trace contextRef="#ctx0" brushRef="#br0" timeOffset="22145.62">21082 8710 908 0,'0'0'0'16,"11"3"0"-16,10 3 0 0,-21-6 3 0,0 0-3 15,30 3 3-15,3-6-3 0,-33 3-2 0,0 0 2 0,37-6-2 16,-5-1 2-16,2 2-623 0</inkml:trace>
  <inkml:trace contextRef="#ctx0" brushRef="#br0" timeOffset="22749.7">21983 8258 942 0,'0'0'0'15,"-7"7"0"-15,-10 2 0 0,17-9-7 0,0 0 7 16,-27 15-7-16,-5 4 7 0,32-19 1 0,0 0-1 15,-33 25 2-15,6 6-2 0,27-31 10 0,0 0-10 0,-19 38 11 16,3 7-11-16,16-45 26 0,0 0-26 0,-7 57 27 16,9 10-27-16,-2-67 36 0,0 0-36 0,10 73 37 15,10-4-37-15,-20-69 34 0,0 0-34 0,33 61 34 16,10-23-34-16,-43-38 25 0,0 0-25 0,46 26 26 16,-2-12-26-16,-44-14 19 0,0 0-19 0,40 7 20 15,-3-11-20-15,-37 4 15 0,0 0-15 0,36-15 16 16,-3-15-16-16,-33 30 23 0,0 0-23 0,30-40 24 15,-11-17-24-15,-19 57 44 0,0 0-44 0,13-60 45 16,-8 3-45-16,-5 57 48 0,0 0-48 0,-3-50 49 16,-13 8-49-16,16 42 50 0,0 0-50 0,-25-40 50 15,-7 7-50-15,32 33 43 0,0 0-43 0,-35-20 43 0,-4 0-43 16,39 20 41-16,0 0-41 0,-40-8 41 0,1 3-41 16,39 5 37-16,0 0-37 0,-37 5 38 0,5 2-38 15,32-7 26-15,0 0-26 0,-19 10 27 0,13-3-27 16,6-7 6-16,0 0-6 0,11 5 7 0,10 2-7 15,0-3-1372-15</inkml:trace>
  <inkml:trace contextRef="#ctx0" brushRef="#br0" timeOffset="23105.79">22440 8613 1110 0,'0'0'0'16,"0"0"0"-16,13 0 0 0,-13 0 3 0,0 0-3 0,8 0 4 16,-8 0-4-16,0 0 0 0,0 0 0 0,7-3 0 15,-7 3 0-15,0 0 19 0,0 0-19 0,0 0 20 16,4-6-20-16,-4 6 31 0,0 0-31 0,0 0 31 16,0 0-31-16,0 0 40 0,0 0-40 0,0 0 41 15,0 0-41-15,0 0 63 0,0 0-63 0,0 0 63 16,0 0-63-16,0 0 60 0,0 0-60 0,-7 6 61 15,7 0-61-15,0-6 51 0,0 0-51 0,2 9 52 16,-1 3-52-16,-1-12 43 0,0 0-43 0,4 7 44 16,-4-7-44-16,0 0 32 0,0 0-32 0,7 9 32 15,-7-9-32-15,0 0 31 0,0 0-31 0,0 0 31 0,0 0-31 16,0 0 25-16,0 0-25 0,0-12 26 0,-5 0-26 16,5 12 17-16,0 0-17 0,-9-16 18 0,0 4-18 15,9 12 13-15,0 0-13 0,-5-9 13 0,5 9-13 16,0 0-1421-16</inkml:trace>
  <inkml:trace contextRef="#ctx0" brushRef="#br0" timeOffset="23616.99">22737 8329 1132 0,'0'0'0'0,"-2"11"0"16,-2 11 0-16,4-22 27 0,0 0-27 0,-5 24 28 16,-2-6-28-16,7-18 62 0,0 0-62 0,-5 19 62 0,1-4-62 15,4-15 48-15,0 0-48 0,-2 21 49 16,2-9-49-16,0-12 37 0,0 0-37 0,2 9 38 0,2-2-38 16,-4-7 28-16,0 0-28 0,10 8 28 0,11-2-28 15,-21-6 25-15,0 0-25 0,27 6 26 0,-4-6-26 16,-23 0 33-16,0 0-33 0,23 2 33 0,1 0-33 15,-24-2 32-15,0 0-32 0,29 2 33 0,4 1-33 16,-33-3 33-16,0 0-33 0,35 4 33 0,-10-4-33 16,-25 0 39-16,0 0-39 0,27 5 39 0,3 10-39 15,-30-15 39-15,0 0-39 0,21 19 40 0,-11 11-40 0,-10-30 31 16,0 0-31-16,-5 40 31 0,-7 1-31 0,12-41 26 16,0 0-26-16,-20 47 26 0,-4-9-26 0,24-38 20 15,0 0-20-15,-34 31 20 0,-10-10-20 0,44-21 12 0,0 0-12 16,-37 15 12-16,9-9-12 0,1 1-1532 15</inkml:trace>
  <inkml:trace contextRef="#ctx0" brushRef="#br0" timeOffset="23802.99">22687 8279 1188 0,'0'0'0'0,"0"0"0"16,18 0 0-16,-18 0 9 0,0 0-9 0,32-5 9 15,20-7-9-15,-52 12 17 0,0 0-17 0,66-18 18 16,6-4-18-16,-72 22 14 0,0 0-14 0,74-17 14 16,-3 4-14-16,-71 13 13 0,0 0-13 0,65-6 13 15,-9 0-13-15,3-1-912 0</inkml:trace>
  <inkml:trace contextRef="#ctx0" brushRef="#br0" timeOffset="24501.92">23469 8807 953 0,'0'0'0'0,"0"0"0"16,12 8 0-16,-12-8 1 0,0 0-1 0,10 4 2 15,-1-8-2-15,-9 4 7 0,0 0-7 0,13-13 8 16,6-15-8-16,-19 28 55 0,0 0-55 0,21-40 56 15,0-5-56-15,-21 45 106 0,0 0-106 0,23-45 106 16,7-2-106-16,-30 47 63 0,0 0-63 0,36-45 63 16,4 0-63-16,-40 45 60 0,0 0-60 0,42-45 61 15,-8 9-61-15,-34 36 47 0,0 0-47 0,26-38 47 16,-6-7-47-16,-20 45 36 0,0 0-36 0,12-38 36 0,-7 17-36 16,-5 21 36-16,0 0-36 0,4-7 37 0,-4 7-37 15,0 0 37-15,0 0-37 0,0 0 38 0,-16 16-38 16,16-16 32-16,0 0-32 0,-16 24 33 0,-3 11-33 15,19-35 27-15,0 0-27 0,-14 34 27 0,5-1-27 16,9-33 25-16,0 0-25 0,-2 28 26 0,7 0-26 16,-5-28 19-16,0 0-19 0,9 26 20 0,4-6-20 15,-13-20 18-15,0 0-18 0,15 19 18 0,5-10-18 16,-20-9 13-16,0 0-13 0,23 7 14 0,5-7-14 16,-28 0 10-16,0 0-10 0,28-4 10 0,6-11-10 0,-34 15 6 15,0 0-6-15,35-21 6 0,0-10-6 0,-35 31 5 16,0 0-5-16,32-29 5 0,-11 4-5 0,-21 25 5 0,0 0-5 15,18-20 5-15,-2-8-5 0,-16 28 5 0,0 0-5 16,12-21 5-16,-5 5-5 0,-7 16 4 0,0 0-4 16,5-12 5-16,-5 12-5 0,0 0 5 0,0 0-5 15,0 0 5-15,-7 25-5 0,7-25 5 0,0 0-5 0,-8 27 6 16,-1 6-6-16,9-33 4 0,0 0-4 0,-6 28 5 16,6 1-5-16,0-29 4 0,0 0-4 0,6 28 4 15,1 0-4-15,-7-28 3 0,0 0-3 0,9 26 4 16,7-4-4-16,-16-22 1 0,0 0-1 0,19 14 1 15,2-4-1-15,0-1-1624 0</inkml:trace>
  <inkml:trace contextRef="#ctx0" brushRef="#br0" timeOffset="24952.44">24419 8224 1177 0,'0'0'0'0,"0"0"0"0,0 0 0 15,0 0 15-15,0 0-15 0,7 29 16 0,-3 28-16 16,-4-57 30-16,0 0-30 0,3 61 30 0,1-21-30 16,-4-40 72-16,0 0-72 0,2 24 72 0,-2-3-72 15,0-21 55-15,0 0-55 0,0 19 55 0,1 3-55 0,-1-22 45 16,0 0-45-16,0 19 45 0,0-3-45 16,0-16 37-16,0 0-37 0,2 12 38 0,0-4-38 0,-2-8 32 15,0 0-32-15,0 0 32 0,0 0-32 0,0 0 25 16,0 0-25-16,16-5 26 0,12-17-26 0,-28 22 22 15,0 0-22-15,32-26 22 0,-2 3-22 0,-30 23 17 0,0 0-17 16,28-17 18-16,6 5-18 0,-34 12 14 0,0 0-14 16,37-7 15-16,7 14-15 0,-44-7 11 0,0 0-11 15,40 14 11-15,-13 1-11 0,-27-15 13 0,0 0-13 16,21 21 13-16,-2 5-13 0,-19-26 16 0,0 0-16 16,16 24 16-16,-5-10-16 0,-11-14 16 0,0 0-16 0,9 9 16 15,-9-9-16-15,0 0 21 0,0 0-21 0,8 7 21 16,-1-14-21-16,-7 7 20 0,0 0-20 0,9-14 20 15,2-10-20-15,-11 24 19 0,0 0-19 0,10-31 19 16,-3-2-19-16,-7 33 18 0,0 0-18 0,4-37 18 16,0-8-18-16,-4 45 17 0,0 0-17 0,1-59 18 15,-4-8-18-15,3 67 15 0,0 0-15 0,-4-64 15 16,6 12-15-16,-2 52 13 0,0 0-13 0,11-45 13 16,10 9-13-16,0-1-1642 0</inkml:trace>
  <inkml:trace contextRef="#ctx0" brushRef="#br0" timeOffset="27233.32">19816 9785 875 0,'0'0'0'0,"0"0"0"0,0 0 0 0,0 0 55 0,0 0-55 16,0 0 56-16,0 0-56 0,0 0 138 0,0 0-138 16,0 0 139-16,0 0-139 0,0 0 113 0,0 0-113 15,31-19 114-15,10 5-114 0,-41 14 70 0,0 0-70 16,55-18 71-16,10 5-71 0,-65 13 33 0,0 0-33 15,72-13 33-15,6 1-33 0,-78 12 23 0,0 0-23 0,69-10 23 16,-13 3-23-16,-56 7 26 0,0 0-26 0,42-9 26 16,-19 8-26-16,-23 1 30 0,0 0-30 0,14 0 30 15,-1 1-30-15,-13-1 26 0,0 0-26 0,5 4 26 16,-5-4-26-16,0 0 18 0,0 0-18 0,9 5 19 16,-9-5-19-16,0 0 6 0,0 0-6 0,3 7 6 15,-8 2-6-15,5-9-1 0,0 0 1 0,-11 10-1 16,-1 0 1-16,0-3-1406 0</inkml:trace>
  <inkml:trace contextRef="#ctx0" brushRef="#br0" timeOffset="27400.42">20161 9722 1009 0,'0'0'0'0,"0"0"0"0,-16 11 0 15,16-11 0-15,0 0 0 0,-14 8 0 0,0 3 0 16,14-11 15-16,0 0-15 0,-12 15 16 0,-2 11-16 16,14-26 36-16,0 0-36 0,-6 35 36 0,15 5-36 15,-9-40 44-15,0 0-44 0,11 46 44 0,5 18-44 16,-16-64 41-16,0 0-41 0,16 66 42 0,-1-7-42 0,-15-59 41 15,0 0-41-15,15 50 42 0,-12-7-42 0,-3-43 35 16,0 0-35-16,2 42 35 0,-4 0-35 0,0-1-1017 16</inkml:trace>
  <inkml:trace contextRef="#ctx0" brushRef="#br0" timeOffset="27584.46">19944 10394 1177 0,'0'0'0'15,"0"0"0"-15,0 0 0 0,0 0 22 0,0 0-22 16,0 0 22-16,-7 0-22 0,7 0 26 0,0 0-26 0,0 0 26 15,0 0-26-15,0 0 75 0,0 0-75 0,18 0 75 16,12-4-75-16,-30 4 56 0,0 0-56 0,44-5 57 16,12-2-57-16,-56 7 52 0,0 0-52 0,59-12 52 15,1-5-52-15,-60 17 42 0,0 0-42 0,58-16 42 16,0 6-42-16,-58 10 10 0,0 0-10 0,51-9 10 16,-16-1-10-16,1-1-1248 0</inkml:trace>
  <inkml:trace contextRef="#ctx0" brushRef="#br0" timeOffset="28465.27">21343 10117 1211 0,'0'0'0'0,"7"3"0"15,11 4 0-15,-18-7 26 0,0 0-26 0,26 0 26 16,17-12-26-16,-43 12 55 0,0 0-55 0,47-21 56 16,1 1-56-16,-48 20 45 0,0 0-45 0,39-19 46 0,-11 6-46 15,-28 13 42-15,0 0-42 0,21-12 42 0,-3 0-42 16,-18 12 22-16,0 0-22 0,12-10 23 0,-5 8-23 16,-7 2 15-16,0 0-15 0,0 0 16 0,0 0-16 15,0 0-1159-15</inkml:trace>
  <inkml:trace contextRef="#ctx0" brushRef="#br0" timeOffset="28615.31">21408 10165 1233 0,'0'0'0'0,"-3"7"0"0,-2 12 0 0,5-19 4 15,0 0-4-15,-9 21 4 0,5-9-4 0,4-12 35 16,0 0-35-16,4 5 36 0,1 2-36 0,-5-7 59 16,0 0-59-16,23 2 60 0,23-2-60 0,-46 0 47 0,0 0-47 15,51-2 47-15,-5-8-47 0,-46 10 32 0,0 0-32 16,40-11 33-16,-8 3-33 0,0 1-1133 0</inkml:trace>
  <inkml:trace contextRef="#ctx0" brushRef="#br0" timeOffset="29035.18">22433 9695 774 0,'0'0'0'0,"0"0"0"0,-9 12 0 0,9-12 45 16,0 0-45-16,-7 8 46 0,6 1-46 0,1-9 66 0,0 0-66 15,-4 19 67-15,4 14-67 0,0-33 51 0,0 0-51 16,4 48 52-16,-1 22-52 0,-3-70 33 0,0 0-33 15,11 79 33-15,1 3-33 0,-12-82 45 0,0 0-45 16,14 72 45-16,-9-11-45 0,-5-61 33 0,0 0-33 16,7 50 34-16,2-7-34 0,2 1-933 0</inkml:trace>
  <inkml:trace contextRef="#ctx0" brushRef="#br0" timeOffset="29284.12">22638 9703 1110 0,'0'0'0'0,"0"0"0"0,0 12 0 16,0-12 37-16,0 0-37 0,3 12 38 0,-3 1-38 16,0-13 59-16,0 0-59 0,6 15 60 0,4 22-60 15,-10-37 77-15,0 0-77 0,7 50 78 0,-5 17-78 16,-2-67 47-16,0 0-47 0,2 75 47 0,0 8-47 15,-2-83 36-15,0 0-36 0,5 67 36 0,2-13-36 16,-7-54 28-16,0 0-28 0,16 48 29 0,8-3-29 16,1 2-1202-16</inkml:trace>
  <inkml:trace contextRef="#ctx0" brushRef="#br0" timeOffset="29984.28">23364 10193 628 0,'0'0'0'0,"0"0"0"0,6 19 0 16,-6-19 64-16,0 0-64 0,3 12 65 0,-1-3-65 15,-2-9 101-15,0 0-101 0,0 0 102 0,0 0-102 16,0 0 70-16,0 0-70 0,11-2 71 0,-3-3-71 15,-8 5 54-15,0 0-54 0,16-14 54 0,6-17-54 16,-22 31 51-16,0 0-51 0,24-38 52 0,1-7-52 16,-25 45 64-16,0 0-64 0,21-56 64 15,-9-8-64-15,-12 64 60 0,0 0-60 0,7-57 61 0,-3 14-61 0,-4 43 55 16,0 0-55-16,2-29 56 0,-4 6-56 0,2 23 45 16,0 0-45-16,-2-14 45 0,2 6-45 0,0 8 36 15,0 0-36-15,0 0 37 0,0 0-37 0,0 0 28 16,0 0-28-16,0 0 28 0,-9 3-28 0,9-3 23 0,0 0-23 15,-1 17 24-15,1 8-24 0,0-25 16 0,0 0-16 16,0 26 17-16,3 0-17 0,-3-26 11 0,0 0-11 16,9 32 12-16,3 5-12 0,-12-37 7 0,0 0-7 15,16 27 7-15,0-13-7 0,-16-14 5 0,0 0-5 0,25-1 6 16,15-18-6-16,-40 19 2 0,0 0-2 0,44-25 2 16,-5-2-2-16,-39 27 2 0,0 0-2 0,37-26 3 15,-3 1-3-15,-34 25 3 0,0 0-3 0,28-24 3 16,-7 3-3-16,-21 21 3 0,0 0-3 0,18-19 4 15,-2 4-4-15,-16 15 5 0,0 0-5 0,12-14 6 16,-3 4-6-16,-9 10 7 0,0 0-7 0,0 0 8 16,0 0-8-16,0 0 8 0,0 0-8 0,2 12 8 15,-1 17-8-15,-1-29 7 0,0 0-7 0,0 40 7 16,0 10-7-16,0-50 6 0,0 0-6 0,4 54 6 0,5-11-6 16,-9-43 3-16,0 0-3 0,12 36 3 0,0-10-3 15,-12-26 1-15,0 0-1 0,15 18 1 0,16-8-1 16,1 2-1528-16</inkml:trace>
  <inkml:trace contextRef="#ctx0" brushRef="#br0" timeOffset="30401.71">24363 9752 1155 0,'0'0'0'0,"2"7"0"0,-1 12 0 0,-1-19 23 0,0 0-23 16,-1 26 24-16,-6 3-24 0,7-29 47 0,0 0-47 15,-8 40 48-15,1 8-48 0,7-48 38 0,0 0-38 16,-7 54 38-16,-1 1-38 0,8-55 23 0,0 0-23 16,-13 49 24-16,-3-4-24 0,16-45 19 0,0 0-19 15,-12 33 19-15,7-13-19 0,5-20 22 0,0 0-22 0,-4 13 22 16,4-13-22-16,0 0 27 0,0 0-27 0,0 0 28 16,0 0-28-16,0 0 27 0,0 0-27 0,7-20 28 15,6-21-28-15,-13 41 26 0,0 0-26 0,14-57 27 16,3-14-27-16,-17 71 37 0,0 0-37 0,14-73 37 15,-7 13-37-15,-7 60 45 0,0 0-45 0,8-51 45 16,2 15-45-16,-10 36 40 0,0 0-40 0,9-29 41 16,-2-4-41-16,-7 33 44 0,0 0-44 0,4-23 44 15,-3 13-44-15,-1 10 36 0,0 0-36 0,0 0 37 16,11 5-37-16,-11-5 31 0,0 0-31 0,16 14 32 0,3 14-32 16,-19-28 25-16,0 0-25 0,21 33 26 0,-5 3-26 15,-16-36 20-15,0 0-20 0,16 43 20 16,-4 13-20-16,-12-56 16 0,0 0-16 0,13 62 16 0,-4 0-16 15,-9-62 13-15,0 0-13 0,10 57 14 0,1-10-14 16,-11-47 13-16,0 0-13 0,12 35 14 0,2-11-14 16,0 0-1674-16</inkml:trace>
  <inkml:trace contextRef="#ctx0" brushRef="#br0" timeOffset="30596.29">24377 9999 1323 0,'0'0'0'16,"0"9"0"-16,0 10 0 0,0-19 44 0,0 0-44 16,0 19 44-16,0-10-44 0,0-9 85 0,0 0-85 15,0 0 86-15,0 6-86 0,0-6 62 0,0 0-62 16,0 0 62-16,18-6-62 0,-18 6 25 0,0 0-25 0,28-11 26 16,19-6-26-16,-47 17 14 0,0 0-14 0,52-30 14 15,4-15-14-15,0 2-1279 0</inkml:trace>
  <inkml:trace contextRef="#ctx0" brushRef="#br0" timeOffset="68934.05">19071 11970 975 0,'0'0'0'0,"0"0"0"0,0 0 0 15,0 0 45-15,0 0-45 0,0 0 45 0,-7 19-45 16,7-19 117-16,0 0-117 0,0 0 117 0,0 0-117 16,0 0 80-16,0 0-80 0,-9 4 81 0,9-4-81 0,0 0 51 15,0 0-51-15,-7 14 52 0,2 8-52 0,5-22 32 16,0 0-32-16,-5 38 33 0,-4 19-33 0,9-57 25 16,0 0-25-16,-5 68 26 0,1 3-26 0,4-71 17 0,0 0-17 15,0 69 17-15,0-10-17 0,0-59 12 0,0 0-12 16,0 60 12-16,0 1-12 0,0-61 10 0,0 0-10 15,0 62 11-15,-5 1-11 0,5-63 6 0,0 0-6 16,-2 55 7-16,2-17-7 0,0-38 2 0,0 0-2 0,0 29 3 16,0-10-3-16,0-19 0 0,0 0 0 0,2 13 0 15,-1-7 0-15,3 1-1272 0</inkml:trace>
  <inkml:trace contextRef="#ctx0" brushRef="#br0" timeOffset="69784.73">19071 12067 673 0,'0'0'0'15,"0"0"0"-15,7-17 0 0,-7 17 11 0,0 0-11 16,6-19 11-16,-3 2-11 0,-3 17 36 0,0 0-36 0,5-16 37 16,-1 0-37-16,-4 16 75 0,0 0-75 0,9-17 75 15,3-12-75-15,-12 29 70 0,0 0-70 0,12-25 71 16,-3 10-71-16,-9 15 64 0,0 0-64 0,16-14 65 16,12-3-65-16,-28 17 65 0,0 0-65 0,32-18 65 15,2 8-65-15,-34 10 52 0,0 0-52 0,35-9 53 16,4 4-53-16,-39 5 47 0,0 0-47 0,37-2 47 15,-16 2-47-15,-21 0 43 0,0 0-43 0,19 11 44 16,1 3-44-16,-20-14 44 0,0 0-44 0,17 22 45 16,-4 6-45-16,-13-28 39 0,0 0-39 0,7 26 40 0,-4-7-40 15,-3-19 30-15,0 0-30 0,-2 24 31 16,-1 9-31-16,3-33 28 0,0 0-28 0,-5 40 28 0,-2-4-28 16,7-36 23-16,0 0-23 0,-11 42 24 0,-1 13-24 15,12-55 23-15,0 0-23 0,-16 52 23 0,-4-4-23 16,20-48 21-16,0 0-21 0,-23 40 21 0,-7-10-21 15,30-30 19-15,0 0-19 0,-33 24 20 0,-4-5-20 16,37-19 16-16,0 0-16 0,-37 17 16 0,2-3-16 16,35-14 13-16,0 0-13 0,-29 10 14 0,8-4-14 15,21-6 12-15,0 0-12 0,-16 7 12 0,4-4-12 0,12-3 9 16,0 0-9-16,-14 0 10 0,3-3-10 0,11 3 8 16,0 0-8-16,-7-11 9 0,-2 2-9 0,9 9 7 15,0 0-7-15,-3-10 7 0,1-5-7 0,2 15 4 0,0 0-4 16,0-14 5-16,5 5-5 0,-5 9 2 0,0 0-2 15,6-5 3-15,6-6-3 0,-12 11 2 0,0 0-2 16,18-6 2-16,6 2-2 0,-24 4 1 0,0 0-1 16,32 4 2-16,7 8-2 0,-39-12 0 0,0 0 0 0,42 17 1 15,-5 2-1-15,-37-19 0 0,0 0 0 0,34 21 0 16,-2 5 0-16,-32-26 0 0,0 0 0 0,26 27 0 16,-5 1 0-16,-21-28 0 0,0 0 0 0,20 26 0 15,-5 9 0-15,-15-35-1 0,0 0 1 0,16 31 0 16,2 0 0-16,-18-31-2 0,0 0 2 0,19 24-2 15,-8-6 2-15,-11-18-4 0,0 0 4 0,12 12-3 16,-3 0 3-16,-9-12-7 0,0 0 7 0,12 12-7 16,4-2 7-16,0 1-1584 0</inkml:trace>
  <inkml:trace contextRef="#ctx0" brushRef="#br0" timeOffset="70365.57">19886 12323 908 0,'0'0'0'0,"0"0"0"16,5 14 0-16,-5-14 4 0,0 0-4 0,0 11 4 0,0-11-4 15,0 0 9-15,0 0-9 0,2 6 9 0,-2-6-9 16,0 0 65-16,0 0-65 0,0 0 65 0,7 2-65 15,-7-2 84-15,0 0-84 0,14 2 84 0,9-2-84 16,-23 0 71-16,0 0-71 0,30-2 72 0,2-1-72 16,-32 3 71-16,0 0-71 0,37-5 72 0,7-6-72 0,-44 11 59 15,0 0-59-15,42-8 59 0,-6-1-59 16,-36 9 46-16,0 0-46 0,28-7 46 0,-5 5-46 0,-23 2 37 16,0 0-37-16,21-3 37 0,-7-6-37 0,-14 9 19 0,0 0-19 15,18-7 19-15,-13 4-19 16,-5 3 11-16,0 0-11 0,0 0 11 0,0 0-11 0,0 0-1337 0</inkml:trace>
  <inkml:trace contextRef="#ctx0" brushRef="#br0" timeOffset="70652.1">19937 12481 1065 0,'0'0'0'0,"0"0"0"16,0 12 0-16,0-12-4 0,0 0 4 0,0 7-4 15,0-7 4-15,0 0-12 0,0 0 12 0,0 0-11 16,0 7 11-16,0-7 16 0,0 0-16 0,0 0 16 16,9 3-16-16,-9-3 56 0,0 0-56 0,18 2 57 0,6-2-57 15,-24 0 77-15,0 0-77 0,32 0 78 0,2 0-78 16,-34 0 74-16,0 0-74 0,31 0 74 0,-6 0-74 15,-25 0 36-15,0 0-36 0,23 2 37 0,2 6-37 16,-25-8 30-16,0 0-30 0,17 6 31 0,-6 0-31 16,1-2-1152-16</inkml:trace>
  <inkml:trace contextRef="#ctx0" brushRef="#br0" timeOffset="73653.58">20780 11872 953 0,'0'0'0'16,"0"0"0"-16,0 0 0 0,0 0 69 0,0 0-69 16,0 0 70-16,25-14-70 0,-25 14 119 0,0 0-119 15,23-19 119-15,16-11-119 0,-39 30 91 0,0 0-91 0,53-33 91 16,17-3-91-16,-70 36 66 0,0 0-66 0,80-33 67 16,-4 9-67-16,-76 24 35 0,0 0-35 0,70-19 35 15,-8 2-35-15,-62 17 33 0,0 0-33 0,44-12 33 16,-12 5-33-16,-32 7 28 0,0 0-28 0,26-2 29 15,-3 4-29-15,-23-2 24 0,0 0-24 0,18 3 24 16,-6 1-24-16,-12-4 8 0,0 0-8 0,9 5 8 0,-2 5-8 16,-4 2-1367-16</inkml:trace>
  <inkml:trace contextRef="#ctx0" brushRef="#br0" timeOffset="73884.63">21205 11763 1177 0,'0'0'0'0,"0"0"0"0,-8 20 0 0,8-20 15 16,0 0-15-16,-7 16 16 0,0-7-16 0,7-9 36 15,0 0-36-15,-8 8 36 0,7 4-36 0,1-12 73 16,0 0-73-16,3 23 74 0,6 18-74 0,-9-41 52 0,0 0-52 16,9 38 52-16,-4-15-52 0,-5-23 43 0,0 0-43 15,5 28 44-15,-3 17-44 0,-2-45 36 0,0 0-36 16,7 50 37-16,-3 5-37 0,-4-55 25 0,0 0-25 15,5 47 26-15,-5-21-26 0,0 2-1247 0</inkml:trace>
  <inkml:trace contextRef="#ctx0" brushRef="#br0" timeOffset="74088.38">20936 12268 1356 0,'0'0'0'0,"0"0"0"16,-13 14 0-16,13-14 21 0,0 0-21 0,-7 12 21 15,0-5-21-15,7-7 50 0,0 0-50 0,0 0 50 16,-2 7-50-16,2-7 29 0,0 0-29 0,16 0 29 0,21 0-29 16,-37 0 35-16,0 0-35 0,50-4 35 0,4-6-35 15,-54 10 38-15,0 0-38 0,59-14 38 0,1-7-38 16,-60 21 36-16,0 0-36 0,56-15 37 0,0 3-37 16,-56 12 22-16,0 0-22 0,37-9 23 0,-14 2-23 15,0 0-1305-15</inkml:trace>
  <inkml:trace contextRef="#ctx0" brushRef="#br0" timeOffset="74464.83">21717 12040 1110 0,'0'0'0'0,"0"0"0"16,0 6 0-16,0-6 21 0,0 0-21 0,0 0 22 15,0 9-22-15,0-9 37 0,0 0-37 0,0 12 38 16,0 19-38-16,0-31 62 0,0 0-62 0,0 38 62 16,2 11-62-16,-2-49 55 0,0 0-55 0,3 50 55 0,4 0-55 15,-7-50 47-15,0 0-47 0,9 44 48 0,0-25-48 16,-9-19 45-16,0 0-45 0,4 17 45 0,1-2-45 16,-5-15 28-16,0 0-28 0,7 14 28 0,0-5-28 15,2 1-1218-15</inkml:trace>
  <inkml:trace contextRef="#ctx0" brushRef="#br0" timeOffset="74684.1">21747 12014 1323 0,'0'0'0'0,"0"0"0"0,4-11 0 0,-4 11 10 16,0 0-10-16,7-10 10 0,1-4-10 0,-8 14 23 16,0 0-23-16,14-14 23 0,8-3-23 0,-22 17 17 0,0 0-17 15,26-11 17-15,13 8-17 0,-39 3 33 0,0 0-33 16,44 7 33-16,4 5-33 0,-48-12 41 15,0 0-41-15,37 12 41 0,-16 0-41 0,-21-12 37 0,0 0-37 0,-2 16 37 16,-21 10-37-16,23-26 43 0,0 0-43 16,-40 31 43-16,-17 5-43 0,57-36 29 0,0 0-29 0,-53 33 30 15,18 0-30-15,-2 0-1283 0</inkml:trace>
  <inkml:trace contextRef="#ctx0" brushRef="#br0" timeOffset="75201.38">20964 12820 1143 0,'0'0'0'0,"0"0"0"16,-2 12 0-16,2-12 9 0,0 0-9 0,-3 7 10 15,3-7-10-15,0 0 34 0,0 0-34 0,7 5 34 16,19-5-34-16,-26 0 56 0,0 0-56 0,41-3 57 16,12-6-57-16,-53 9 45 0,0 0-45 0,63-12 46 15,11-9-46-15,-74 21 50 0,0 0-50 0,79-24 50 16,22-7-50-16,-101 31 64 0,0 0-64 0,104-38 65 15,-7-7-65-15,-97 45 57 0,0 0-57 0,102-42 57 16,11 1-57-16,-113 41 57 0,0 0-57 0,106-31 57 16,-16 6-57-16,-90 25 49 0,0 0-49 0,65-19 50 0,-31 11-50 15,-34 8 35-15,0 0-35 0,19-2 36 0,-6 2-36 16,-13 0 11-16,0 0-11 0,8 10 11 0,3 13-11 16,0-1-1503-16</inkml:trace>
  <inkml:trace contextRef="#ctx0" brushRef="#br0" timeOffset="75650.35">21281 13242 1087 0,'0'0'0'0,"0"0"0"15,-1 16 0-15,1-16 68 0,0 0-68 0,-2 12 68 0,-2-7-68 16,4-5 75-16,0 0-75 0,0 9 75 0,4 5-75 16,-4-14 65-16,0 0-65 0,5 24 65 0,2 17-65 15,-7-41 39-15,0 0-39 0,7 56 40 0,-3 10-40 16,-4-66 25-16,0 0-25 0,5 65 25 0,7-11-25 15,-12-54 19-15,0 0-19 0,9 41 19 0,0-22-19 16,-9-19 17-16,0 0-17 0,5 13 18 0,6-5-18 0,-1 1-1219 16</inkml:trace>
  <inkml:trace contextRef="#ctx0" brushRef="#br0" timeOffset="75935.89">21260 13209 1211 0,'0'0'0'16,"0"0"0"-16,-5-8 0 0,5 8 23 0,0 0-23 16,-5-11 24-16,5-3-24 0,0 14 39 0,0 0-39 0,8-19 40 15,12-5-40-15,-20 24 81 0,0 0-81 0,30-26 81 16,14 0-81-16,-44 26 61 0,0 0-61 0,56-14 62 16,17 18-62-16,-73-4 44 0,0 0-44 0,72 15 45 15,-19 11-45-15,-53-26 40 0,0 0-40 0,40 30 41 16,-15 4-41-16,-25-34 42 0,0 0-42 0,7 40 43 15,-16 2-43-15,9-42 37 0,0 0-37 0,-23 38 38 16,-15-10-38-16,38-28 32 0,0 0-32 0,-46 20 33 16,-9-2-33-16,55-18 19 0,0 0-19 0,-48 13 20 15,17-4-20-15,31-9 1 0,0 0-1 0,-20 4 2 0,12-8-2 16,-5 1-1485-16</inkml:trace>
  <inkml:trace contextRef="#ctx0" brushRef="#br0" timeOffset="76433.98">21828 13594 1099 0,'0'0'0'0,"0"0"0"16,-12 6 0-16,12-6 0 0,0 0 0 0,-11 6 1 15,4 1-1-15,7-7-4 0,0 0 4 0,-3 8-4 16,1 1 4-16,2-9 14 0,0 0-14 0,2 15 14 16,5 6-14-16,-7-21 40 0,0 0-40 0,8 19 40 15,3-5-40-15,-11-14 51 0,0 0-51 0,18 12 51 16,17 2-51-16,-35-14 64 0,0 0-64 0,41 9 64 0,1-8-64 16,-42-1 52-16,0 0-52 0,39-3 53 0,-15-2-53 15,-24 5 43-15,0 0-43 0,20-14 44 0,-4-9-44 16,-16 23 59-16,0 0-59 0,7-32 59 0,-7-10-59 15,0 42 65-15,0 0-65 0,-7-43 65 0,-11-4-65 16,18 47 57-16,0 0-57 0,-28-36 58 0,-9 22-58 16,37 14 47-16,0 0-47 0,-48 3 47 0,1 23-47 15,47-26 31-15,0 0-31 0,-38 28 31 0,23-11-31 0,-3-1-1546 16</inkml:trace>
  <inkml:trace contextRef="#ctx0" brushRef="#br0" timeOffset="85901.02">18247 11506 572 0,'0'0'0'0,"32"-1"0"16,49-6 0-16,-81 7 23 0,0 0-23 0,106-11 23 15,23-4-23-15,-129 15 47 0,0 0-47 0,141-21 47 0,14-7-47 16,-155 28 54-16,0 0-54 0,170-32 55 0,6-3-55 16,-176 35 49-16,0 0-49 0,189-36 49 0,-2-2-49 15,-187 38 24-15,0 0-24 0,199-35 25 0,9 7-25 16,-208 28 28-16,0 0-28 0,214-26 28 0,4 2-28 16,-218 24 26-16,0 0-26 0,221-21 26 0,-10 2-26 15,-211 19 22-15,0 0-22 0,203-15 23 0,-12 3-23 16,-191 12 18-16,0 0-18 0,167-6 19 0,-18 3-19 0,-149 3 17 15,0 0-17-15,137 3 17 0,-8 3-17 0,-129-6 18 16,0 0-18-16,107 8 19 0,-20-1-19 0,-87-7 20 16,0 0-20-16,78 12 20 0,-6 4-20 0,-72-16 29 15,0 0-29-15,67 17 29 0,-4 4-29 0,-63-21 34 16,0 0-34-16,55 28 34 0,-6 11-34 0,-49-39 37 0,0 0-37 16,41 45 37-16,-7 11-37 0,-34-56 38 0,0 0-38 15,29 57 39-15,0 0-39 0,-29-57 36 0,0 0-36 16,24 57 37-16,-2 2-37 0,-22-59 32 0,0 0-32 0,19 69 32 15,6 16-32-15,-25-85 26 0,0 0-26 0,26 85 26 16,2-4-26-16,-28-81 20 0,0 0-20 0,29 88 20 16,1 16-20-16,-30-104 18 0,0 0-18 0,31 109 19 15,5 0-19-15,-36-109 17 0,0 0-17 0,37 118 17 16,-4 19-17-16,-33-137 16 0,0 0-16 0,34 140 17 16,-6-7-17-16,-28-133 28 0,0 0-28 0,28 135 28 15,0 0-28-15,-28-135 30 0,0 0-30 0,32 138 31 16,-4 3-31-16,-28-141 29 0,0 0-29 0,29 129 30 15,-5-20-30-15,-24-109 28 0,0 0-28 0,18 108 28 0,-4 1-28 16,-14-109 26-16,0 0-26 0,7 105 26 0,-2-15-26 16,-5-90 23-16,0 0-23 0,2 75 23 0,0-10-23 15,-2-65 23-15,0 0-23 0,-4 54 23 0,-4-5-23 16,8-49 23-16,0 0-23 0,-13 43 23 0,-4-5-23 16,17-38 25-16,0 0-25 0,-23 33 26 0,-7-6-26 15,30-27 21-15,0 0-21 0,-37 23 21 0,-8-6-21 16,45-17 17-16,0 0-17 0,-61 14 17 0,-24-2-17 15,85-12 18-15,0 0-18 0,-102 11 19 0,-6-3-19 0,108-8 17 16,0 0-17-16,-118 5 18 0,-28-1-18 0,146-4 11 16,0 0-11-16,-157 3 12 0,-15 3-12 0,172-6 7 0,0 0-7 15,-181 7 7-15,-8 3-7 0,189-10 4 16,0 0-4-16,-190 15 5 0,-1 6-5 0,191-21 2 0,0 0-2 16,-187 21 3-16,0-2-3 0,187-19 1 0,0 0-1 15,-196 21 1-15,-1 5-1 0,197-26 0 0,0 0 0 16,-192 27 1-16,5 3-1 0,187-30 0 0,0 0 0 15,-172 33 1-15,24 0-1 0,148-33 0 0,0 0 0 0,-128 34 0 16,13 1 0-16,115-35 0 0,0 0 0 0,-101 29 0 16,15-4 0-16,86-25-1 0,0 0 1 0,-85 22-1 15,8-3 1-15,77-19-2 0,0 0 2 0,-69 14-2 16,16-9 2-16,53-5-2 0,0 0 2 0,-41 2-2 16,10-6 2-16,31 4-2 0,0 0 2 0,-23-12-2 15,5-9 2-15,18 21-2 0,0 0 2 0,-16-32-2 16,4-17 2-16,12 49-2 0,0 0 2 0,-9-55-1 15,2-4 1-15,7 59-2 0,0 0 2 0,-7-69-1 16,0-11 1-16,7 80-2 0,0 0 2 0,-9-92-1 0,-2-22 1 16,11 114-1-16,0 0 1 0,-10-123-1 0,-3-8 1 15,13 131-1-15,0 0 1 0,-12-130-1 0,-7 4 1 16,19 126-1-16,0 0 1 0,-21-134-1 0,-11-20 1 16,32 154-2-16,0 0 2 0,-32-148-1 0,-5 14 1 15,37 134-2-15,0 0 2 0,-35-126-2 0,3 7 2 16,32 119-2-16,0 0 2 0,-32-111-2 0,2 7 2 15,30 104-2-15,0 0 2 0,-31-100-2 0,2-3 2 16,29 103-2-16,0 0 2 0,-31-100-1 0,1 19 1 0,30 81-2 16,0 0 2-16,-29-82-1 0,6 1 1 0,23 81-2 15,0 0 2-15,-24-80-2 0,1 10 2 0,23 70-3 0,0 0 3 16,-21-61-2-16,1 16 2 0,20 45-3 16,0 0 3-16,-21-40-2 0,2 6 2 0,19 34-4 0,0 0 4 15,-22-33-3-15,0 2 3 0,22 31-2 0,0 0 2 16,-20-32-2-16,10 3 2 0,10 29-2 0,0 0 2 15,-8-28-2-15,1 4 2 0,7 24-1 0,0 0 1 0,-3-24-1 16,3 0 1-16,0 24-1 0,0 0 1 0,3-21-1 16,-3 5 1-16,0 16-1 0,0 0 1 0,0-12 0 15,0 3 0-15,0 9-1 0,0 0 1 0,-3-10 0 16,3 1 0-16,0 9-1 0,0 0 1 0,0-5 0 16,0-3 0-16,0 8-1 0,0 0 1 0,0 0 0 15,0-11 0-15,0 11-1 0,0 0 1 0,0 0-1 16,0 0 1-16,0 0-2 0,0 0 2 0,0 0-2 15,5 19 2-15,-5-19-7 0,0 0 7 0,13 24-6 16,4 9 6-16,3 2-1774 0</inkml:trace>
  <inkml:trace contextRef="#ctx0" brushRef="#br0" timeOffset="132370.51">9100 14680 102 0,'0'0'0'0,"0"0"0"16,0 0 0-16,0 0 8 0,0 0-8 0,0 0 8 15,0 0-8-15,0 0 11 0,0 0-11 0,0 0 12 16,0 0-12-16,0 0 11 0,0 0-11 0,0 0 11 16,0 0-11-16,0 0 13 0,0 0-13 0,0 0 13 0,0 0-13 15,0 0 13-15,0 0-13 0,0 0 13 0,0 0-13 16,0 0 12-16,0 0-12 0,18-8 12 0,-18 8-12 16,0 0 14-16,0 0-14 0,0 0 15 0,0 0-15 15,0 0 15-15,0 0-15 0,0 0 16 0,0 0-16 16,0 0 16-16,0 0-16 0,8 3 16 0,-8-3-16 15,0 0-189-15</inkml:trace>
  <inkml:trace contextRef="#ctx0" brushRef="#br0" timeOffset="136932.25">23581 10532 158 0,'0'0'0'0,"0"0"0"0,0 0 0 15,0 0 0-15,0 0 0 0,0 0 0 0,0 0 0 16,0 0-59-16</inkml:trace>
</inkml:ink>
</file>

<file path=ppt/ink/ink1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3T05:04:19.795"/>
    </inkml:context>
    <inkml:brush xml:id="br0">
      <inkml:brushProperty name="width" value="0.05292" units="cm"/>
      <inkml:brushProperty name="height" value="0.05292" units="cm"/>
      <inkml:brushProperty name="color" value="#7030A0"/>
    </inkml:brush>
  </inkml:definitions>
  <inkml:trace contextRef="#ctx0" brushRef="#br0">3829 3793 953 0,'0'0'0'16,"0"0"0"-16,0-19 0 0,0 19 73 0,0 0-73 15,-7-12 74-15,2 4-74 0,5 8 156 0,0 0-156 0,-3-9 157 16,3 9-157-16,0 0 97 0,0 0-97 0,-9 5 97 15,2 23-97-15,7-28 66 0,0 0-66 0,-13 45 67 16,-1 19-67-16,14-64 42 0,0 0-42 0,-17 69 43 16,-1 4-43-16,18-73 30 0,0 0-30 0,-9 79 31 15,9 15-31-15,0-94 24 0,0 0-24 0,9 81 25 16,12-20-25-16,-21-61 19 0,0 0-19 0,32 43 19 16,14-14-19-16,-46-29 17 0,0 0-17 0,46 21 18 15,-2-5-18-15,-44-16 16 0,0 0-16 0,40 12 17 16,-3-5-17-16,-37-7 16 0,0 0-16 0,32 5 16 15,-6-10-16-15,-26 5 4 0,0 0-4 0,23-7 4 0,0-2-4 16,-23 9 0-16,0 0 0 0,22-15 0 0,2-18 0 16,3 0-1501-16</inkml:trace>
  <inkml:trace contextRef="#ctx0" brushRef="#br0" timeOffset="209.01">3822 4169 1334 0,'0'0'0'16,"0"0"0"-16,0 0 0 0,0 0 27 0,0 0-27 15,0 0 27-15,0 0-27 16,0 0 53-16,0 0-53 0,16 0 54 0,9-7-54 0,-25 7 48 0,0 0-48 16,39-9 49-16,3-3-49 0,-42 12 36 0,0 0-36 15,49-15 36-15,-4-1-36 0,-45 16 26 0,0 0-26 0,37-17 27 16,-11-2-27-16,1 1-1228 0</inkml:trace>
  <inkml:trace contextRef="#ctx0" brushRef="#br0" timeOffset="373.71">3898 3819 1367 0,'0'0'0'0,"0"0"0"15,0 0 0-15,0 0 31 0,0 0-31 0,13 7 32 16,-3-10-32-16,-10 3 35 0,0 0-35 0,23-12 35 15,18-9-35-15,-41 21 0 0,0 0 0 0,53-19 1 0,12 5-1 16,-65 14-4-16,0 0 4 0,76-12-4 0,-1 5 4 16,-2 2-1060-16</inkml:trace>
  <inkml:trace contextRef="#ctx0" brushRef="#br0" timeOffset="1084.8">4651 4368 987 0,'0'0'0'0,"0"0"0"16,-3-9 0-16,3 9 0 0,0 0 0 0,-5-8 0 15,1 1 0-15,4 7-7 0,0 0 7 0,0 0-7 16,-5-9 7-16,5 9 19 0,0 0-19 0,-9 9 20 15,-23 10-20-15,32-19 53 0,0 0-53 0,-32 29 53 16,-3 8-53-16,35-37 64 0,0 0-64 0,-32 39 64 0,1 1-64 16,31-40 68-16,0 0-68 0,-23 36 68 0,14 1-68 15,9-37 57-15,0 0-57 0,0 33 57 0,10 3-57 16,-10-36 45-16,0 0-45 0,16 21 45 0,7-26-45 16,-23 5 36-16,0 0-36 0,23-13 37 0,4-9-37 15,-27 22 28-15,0 0-28 0,24-26 28 0,-2-5-28 16,-22 31 21-16,0 0-21 0,17-33 21 0,-3 0-21 0,-14 33 19 15,0 0-19-15,9-28 19 0,-5 13-19 0,-4 15 19 16,0 0-19-16,0 0 20 0,5 7-20 0,-5-7 20 16,0 0-20-16,5 24 21 0,4 9-21 0,-9-33 19 0,0 0-19 15,18 57 20-15,1 23-20 0,-19-80 23 0,0 0-23 16,21 86 24-16,-3 2-24 0,-18-88 26 0,0 0-26 16,5 97 26-16,-14 12-26 0,9-109 34 0,0 0-34 15,-14 104 34-15,-12-14-34 0,26-90 37 0,0 0-37 16,-32 73 38-16,0-4-38 0,32-69 33 0,0 0-33 15,-37 59 33-15,5-14-33 0,32-45 38 0,0 0-38 0,-30 21 39 16,8-27-39-16,22 6 36 0,0 0-36 0,-29-24 36 16,-2-26-36-16,31 50 32 0,0 0-32 0,-27-57 32 15,18 3-32-15,9 54 21 0,0 0-21 0,6-55 22 16,15 1-22-16,-21 54 17 0,0 0-17 0,28-52 17 16,4 0-17-16,-32 52 9 0,0 0-9 0,39-41 9 15,3 8-9-15,-42 33 1 0,0 0-1 0,49-36 1 16,4-16-1-16,2 0-1839 0</inkml:trace>
  <inkml:trace contextRef="#ctx0" brushRef="#br0" timeOffset="1410.03">5398 4062 1479 0,'0'0'0'15,"0"0"0"-15,3 12 0 0,-3-12-1 0,0 0 1 16,5 10-1-16,-5-10 1 0,0 0-3 0,0 0 3 15,18 0-3-15,0-3 3 0,-18 3 18 0,0 0-18 0,31 0 18 16,6-4-18-16,-37 4 40 0,0 0-40 0,46-5 40 16,12-2-40-16,-58 7 51 0,0 0-51 0,53-3 51 15,-12-3-51-15,-41 6 36 0,0 0-36 0,32 0 36 16,-18 9-36-16,0-2-1261 0</inkml:trace>
  <inkml:trace contextRef="#ctx0" brushRef="#br0" timeOffset="1575.91">5406 4304 1367 0,'0'0'0'0,"0"10"0"15,0 11 0-15,0-21 17 0,0 0-17 0,4 28 17 16,6-11-17-16,-10-17 23 0,0 0-23 0,22 12 23 0,6-5-23 16,-28-7 42-16,0 0-42 0,40 2 43 0,4-2-43 15,-44 0 27-15,0 0-27 0,55-5 28 0,9-11-28 16,-1-1-1131-16</inkml:trace>
  <inkml:trace contextRef="#ctx0" brushRef="#br0" timeOffset="1966.84">6264 3662 897 0,'0'0'0'0,"0"0"0"16,5-2 0-16,-5 2 69 0,0 0-69 0,9 2 69 0,-1 8-69 16,-8-10 111-16,0 0-111 0,9 33 111 15,0 24-111-15,-9-57 51 0,0 0-51 0,9 68 52 0,2 4-52 16,-11-72 46-16,0 0-46 0,14 73 46 0,-2-7-46 16,-12-66 37-16,0 0-37 0,4 67 37 0,-3 6-37 15,-1-73 28-15,0 0-28 0,0 69 29 0,0-8-29 16,0-61 24-16,0 0-24 0,9 48 24 0,9-8-24 15,-1-4-1164-15</inkml:trace>
  <inkml:trace contextRef="#ctx0" brushRef="#br0" timeOffset="2220.5">6680 4153 1076 0,'0'0'0'15,"0"0"0"-15,9 16 0 0,-9-16 24 0,0 0-24 0,8 12 25 16,-2-7-25-16,-6-5 57 0,0 0-57 0,9 4 58 16,3-4-58-16,-12 0 52 0,0 0-52 0,11-7 53 15,1-2-53-15,-12 9 37 0,0 0-37 0,9-9 38 16,-9 9-38-16,0 0 42 0,0 0-42 0,0-8 43 16,0 8-43-16,0 0 41 0,0 0-41 0,-4-7 41 15,4 7-41-15,0 0 47 0,0 0-47 0,-14-5 48 16,-4 5-48-16,18 0 33 0,0 0-33 0,-17 5 33 15,3 2-33-15,1 1-1251 0</inkml:trace>
  <inkml:trace contextRef="#ctx0" brushRef="#br0" timeOffset="2783.16">7447 3690 875 0,'0'0'0'16,"0"0"0"-16,0 0 0 0,0 0 52 0,0 0-52 0,14 3 52 15,0 0-52-15,-14-3 88 0,0 0-88 0,14 13 89 16,-5 11-89-16,-9-24 72 0,0 0-72 0,-1 36 72 16,-17 25-72-16,18-61 55 0,0 0-55 0,-28 65 56 15,-6-4-56-15,34-61 52 0,0 0-52 0,-37 61 53 16,-3-13-53-16,40-48 69 0,0 0-69 0,-37 55 69 15,10 6-69-15,27-61 80 0,0 0-80 0,-28 57 80 16,5-8-80-16,23-49 59 0,0 0-59 0,-18 39 60 16,2-14-60-16,16-25 48 0,0 0-48 0,-7 12 48 15,4-4-48-15,3-8 41 0,0 0-41 0,0 0 41 0,10 9-41 16,-10-9 36-16,0 0-36 0,22 0 36 0,6-3-36 16,-28 3 28-16,0 0-28 0,35-2 29 0,11-2-29 15,-46 4 21-15,0 0-21 0,56-7 22 0,17-1-22 16,-73 8 17-16,0 0-17 0,72-9 17 0,-3 2-17 15,-69 7 12-15,0 0-12 0,60-5 13 0,-13-4-13 16,-47 9 9-16,0 0-9 0,34-7 9 0,-8 2-9 16,-26 5 2-16,0 0-2 0,22-10 2 0,-12 1-2 0,-10 9 0 15,0 0 0-15,12-12 0 0,-3 7 0 0,5-2-1713 16</inkml:trace>
  <inkml:trace contextRef="#ctx0" brushRef="#br0" timeOffset="2970.89">7516 4029 1379 0,'0'0'0'0,"0"7"0"15,-2 10 0-15,2-17-3 0,0 0 3 0,-3 21-3 16,-6 6 3-16,9-27 12 0,0 0-12 0,-4 37 12 16,4 15-12-16,0-52 41 0,0 0-41 0,7 57 41 15,-1 0-41-15,-6-57 40 0,0 0-40 0,8 59 41 16,1-11-41-16,-9-48 37 0,0 0-37 0,9 45 37 15,0 0-37-15,0-5-1166 0</inkml:trace>
  <inkml:trace contextRef="#ctx0" brushRef="#br0" timeOffset="3549.96">7989 3850 953 0,'0'0'0'16,"10"0"0"-16,20 0 0 0,-30 0 69 0,0 0-69 0,37 9 70 15,-7 0-70-15,-30-9 103 0,0 0-103 0,28 22 103 16,-10 11-103-16,-18-33 82 0,0 0-82 0,9 33 83 15,-9 3-83-15,0-36 44 0,0 0-44 0,-7 37 45 16,-7-1-45-16,14-36 21 0,0 0-21 0,-14 36 21 16,0-8-21-16,14-28 10 0,0 0-10 0,-13 21 11 15,8-9-11-15,5-12 2 0,0 0-2 0,-4 9 3 16,3-2-3-16,1-7 0 0,0 0 0 0,0 0 0 16,23 8 0-16,-23-8-2 0,0 0 2 0,22 4-1 0,7 1 1 15,-29-5-6-15,0 0 6 0,35 15-6 0,6 17 6 16,-41-32-10-16,0 0 10 0,40 38-10 0,-5 8 10 15,-35-46-13-15,0 0 13 0,18 49-12 0,-16-8 12 16,-2-41-5-16,0 0 5 0,-14 40-5 0,-22-3 5 16,36-37-2-16,0 0 2 0,-45 27-1 0,-10 3 1 15,55-30-2-15,0 0 2 0,-64 19-2 0,3-7 2 0,61-12-2 16,0 0 2-16,-52 5-2 0,21 2 2 16,-1-2-1095-16</inkml:trace>
  <inkml:trace contextRef="#ctx0" brushRef="#br0" timeOffset="4166.02">9290 4169 729 0,'0'0'0'0,"0"0"0"0,0 5 0 0,0-5 53 15,0 0-53-15,0 0 53 0,0 0-53 0,0 0 83 0,0 0-83 16,13 4 83-16,-3-4-83 0,-10 0 65 0,0 0-65 15,21-9 65-15,6-1-65 0,-27 10 53 16,0 0-53-16,32-14 54 0,-1-5-54 0,-31 19 52 0,0 0-52 16,32-21 52-16,-5 0-52 0,-27 21 53 0,0 0-53 15,16-12 53-15,-8 2-53 0,-8 10 47 0,0 0-47 16,-1-9 48-16,-8 0-48 0,9 9 38 0,0 0-38 16,-30-3 38-16,-21 3-38 0,51 0 30 0,0 0-30 0,-55 12 30 15,2 12-30-15,53-24 19 0,0 0-19 0,-46 43 20 16,9 23-20-16,37-66 15 0,0 0-15 0,-17 69 16 15,13-1-16-15,4-68 13 0,0 0-13 0,12 57 13 16,20-8-13-16,-32-49 11 0,0 0-11 0,46 36 11 16,21-8-11-16,-67-28 9 0,0 0-9 0,74 12 9 15,11-9-9-15,-85-3 6 0,0 0-6 0,90-7 6 16,5-10-6-16,0 1-1311 0</inkml:trace>
  <inkml:trace contextRef="#ctx0" brushRef="#br0" timeOffset="4749.85">9890 3608 572 0,'0'0'0'0,"0"0"0"15,5 12 0-15,-5-12 126 0,0 0-126 0,9 30 126 16,5 34-126-16,-14-64 123 0,0 0-123 0,22 72 123 16,6 8-123-16,-28-80 83 0,0 0-83 0,35 73 84 0,0-16-84 15,-35-57 50-15,0 0-50 0,32 48 50 0,-9 1-50 16,-23-49 30-16,0 0-30 0,19 52 31 0,3-11-31 15,-22-41 31-15,0 0-31 0,17 31 31 0,1-17-31 16,-18-14 33-16,0 0-33 0,16-2 34 0,5-13-34 16,-21 15 36-16,0 0-36 0,18-28 36 0,-3-8-36 15,-15 36 38-15,0 0-38 0,13-45 38 0,-1-4-38 16,-12 49 46-16,0 0-46 0,14-67 46 0,0-32-46 16,-14 99 44-16,0 0-44 0,13-97 44 0,-5 25-44 0,-8 72 52 15,0 0-52-15,8-56 53 0,-5 23-53 0,-3 33 51 16,0 0-51-16,4-20 51 0,1 8-51 0,-5 12 43 15,0 0-43-15,3-13 43 0,6 7-43 0,-9 6 32 0,0 0-32 16,9 0 33-16,10 8-33 0,-1 3-1600 0</inkml:trace>
  <inkml:trace contextRef="#ctx0" brushRef="#br0" timeOffset="26217.78">2611 2052 124 0,'0'0'0'0,"22"-6"0"0,42-19 0 16,-64 25 11-16,0 0-11 0,78-33 12 0,12-6-12 15,-90 39 45-15,0 0-45 0,93-37 45 0,-7 4-45 16,-86 33 70-16,0 0-70 0,83-36 70 0,-3-4-70 16,-80 40 59-16,0 0-59 0,77-48 60 0,-1-6-60 0,-76 54 38 15,0 0-38-15,74-52 38 0,-7-5-38 0,-67 57 31 16,0 0-31-16,62-52 32 0,-16 0-32 0,-46 52 30 16,0 0-30-16,42-45 30 0,-3 5-30 0,-39 40 30 15,0 0-30-15,32-41 30 0,-6 1-30 0,-26 40 28 16,0 0-28-16,20-48 29 0,-6-6-29 0,-14 54 32 0,0 0-32 15,9-61 32-15,-6 3-32 0,-3 58 35 0,0 0-35 16,-5-51 35-16,-2 8-35 0,7 43 31 0,0 0-31 0,-11-41 32 16,-10-8-32-16,21 49 29 0,0 0-29 0,-23-48 29 15,0 1-29-15,23 47 22 0,0 0-22 16,-28-45 23-16,1 3-23 0,27 42 15 0,0 0-15 0,-40-39 16 16,-9 6-16-16,49 33 13 0,0 0-13 0,-64-31 13 15,-8 3-13-15,72 28 8 0,0 0-8 0,-76-21 8 16,4 0-8-16,72 21 6 0,0 0-6 0,-82-12 6 15,-13 0-6-15,95 12 3 0,0 0-3 0,-99-7 3 16,1 7-3-16,98 0 1 0,0 0-1 0,-97 7 2 16,-6 5-2-16,103-12 1 0,0 0-1 0,-109 21 1 15,5 7-1-15,104-28 0 0,0 0 0 0,-104 29 1 16,5 11-1-16,99-40 0 0,0 0 0 0,-95 45 1 0,-4 10-1 16,99-55 0-16,0 0 0 0,-94 54 0 0,17-2 0 15,77-52 0-15,0 0 0 0,-78 55 0 0,-3 11 0 16,81-66 0-16,0 0 0 0,-76 76 0 0,4 9 0 15,72-85 0-15,0 0 0 0,-58 88 0 0,15-1 0 16,43-87-1-16,0 0 1 0,-35 88 0 0,12 9 0 16,23-97-2-16,0 0 2 0,-14 90-1 0,11-10 1 15,3-80-4-15,0 0 4 0,8 72-3 0,14-11 3 0,-22-61-6 16,0 0 6-16,42 57-6 0,21-5 6 0,-63-52-7 16,0 0 7-16,85 48-7 0,7-8 7 0,-92-40-9 0,0 0 9 15,113 30-9-15,26-11 9 0,-139-19-16 0,0 0 16 16,159 8-16-16,21-11 16 0,-4 3-783 0</inkml:trace>
  <inkml:trace contextRef="#ctx0" brushRef="#br0" timeOffset="28083.64">25559 3317 281 0,'0'0'0'15,"0"0"0"-15,0 0 0 0,0 0 8 0,0 0-8 16,0 0 9-16,0 0-9 0,0 0 43 0,0 0-43 16,0 0 44-16,0 0-44 0,0 0 70 0,0 0-70 15,0 0 70-15,0 0-70 0,0 0 61 0,0 0-61 16,26-15 62-16,-8 15-62 0,-18 0 46 0,0 0-46 15,32 0 46-15,10-2-46 0,-42 2 33 0,0 0-33 0,62-3 34 16,29-6-34-16,-91 9 21 0,0 0-21 0,113-10 22 16,16 1-22-16,-129 9 18 0,0 0-18 0,146-7 19 15,18 5-19-15,-164 2 19 0,0 0-19 16,193-3 19-16,20-2-19 0,-213 5 16 0,0 0-16 0,233-7 16 16,19-2-16-16,-252 9 18 0,0 0-18 0,274-15 18 0,17 2-18 15,-291 13 24-15,0 0-24 0,300-8 24 0,-4 1-24 16,-296 7 16-16,0 0-16 0,287-4 16 0,-6 4-16 15,-281 0 17-15,0 0-17 0,280 2 18 0,4-2-18 16,-284 0 19-16,0 0-19 0,270 2 20 0,-21 5-20 16,-249-7 18-16,0 0-18 0,208 8 18 0,-42-2-18 15,-166-6 14-15,0 0-14 0,111 0 14 0,-58-2-14 16,-53 2 12-16,0 0-12 0,32-4 12 0,-11-1-12 16,-21 5 8-16,0 0-8 0,3-12 8 0,-19-10-8 15,16 22 2-15,0 0-2 0,-33-21 2 0,-18 12-2 0,1-3-882 16</inkml:trace>
  <inkml:trace contextRef="#ctx0" brushRef="#br0" timeOffset="28568.84">25601 3414 315 0,'0'0'0'0,"16"-8"0"0,21-8 0 16,-37 16 16-16,0 0-16 0,64-21 17 0,31-3-17 16,-95 24 27-16,0 0-27 0,118-24 27 0,12 8-27 15,-130 16 54-15,0 0-54 0,147-15 55 0,15-1-55 16,-162 16 53-16,0 0-53 0,192-17 53 0,22-4-53 16,-214 21 62-16,0 0-62 0,243-22 62 0,29 1-62 0,-272 21 80 15,0 0-80-15,298-17 80 0,28 1-80 0,-326 16 72 16,0 0-72-16,343-9 72 0,-1-3-72 0,-342 12 64 15,0 0-64-15,354-3 65 0,6 3-65 0,-360 0 56 16,0 0-56-16,356 3 57 0,-8 6-57 0,-348-9 52 16,0 0-52-16,321 12 53 0,-25 9-53 0,-296-21 43 0,0 0-43 15,237 21 43-15,-66 1-43 0,-171-22 38 0,0 0-38 16,113 12 38-16,-50-7-38 0,-63-5 27 0,0 0-27 16,35 0 27-16,-21-3-27 0,-14 3 9 0,0 0-9 15,-15-2 10-15,-35 4-10 0,1 0-1161 0</inkml:trace>
  <inkml:trace contextRef="#ctx0" brushRef="#br0" timeOffset="34400.64">3637 5804 774 0,'0'0'0'0,"0"0"0"0,0 0 0 0,0 0 30 0,0 0-30 16,21-10 30-16,-3 10-30 0,-18 0 101 0,0 0-101 15,23 7 102-15,5-2-102 0,-28-5 84 0,0 0-84 16,41 16 84-16,12 4-84 0,-53-20 58 0,0 0-58 16,60 40 59-16,3 17-59 0,-63-57 30 0,0 0-30 15,62 68 30-15,-16 6-30 0,-46-74 26 0,0 0-26 0,40 76 27 16,-17-6-27-16,-23-70 35 0,0 0-35 0,21 72 35 15,-10 8-35-15,-11-80 31 0,0 0-31 0,9 69 31 16,-4-20-31-16,-5-49 26 0,0 0-26 0,7 36 27 16,2-15-27-16,-9-21 18 0,0 0-18 15,7 15 19-15,5-10-19 0,-3 2-1183 0</inkml:trace>
  <inkml:trace contextRef="#ctx0" brushRef="#br0" timeOffset="34619.11">4046 6097 1177 0,'0'0'0'0,"0"0"0"0,6 8 0 15,-6-8 22-15,0 0-22 0,3 11 22 0,-6-3-22 16,3-8 61-16,0 0-61 0,-14 18 61 0,-9 18-61 16,23-36 48-16,0 0-48 0,-36 43 49 0,-22 2-49 0,58-45 54 15,0 0-54-15,-58 61 54 0,7 27-54 0,51-88 46 16,0 0-46-16,-44 88 46 0,12-13-46 0,32-75 43 15,0 0-43-15,-14 59 44 0,17-18-44 0,-1-4-1236 16</inkml:trace>
  <inkml:trace contextRef="#ctx0" brushRef="#br0" timeOffset="35071.51">4602 6561 1031 0,'0'0'0'0,"-4"8"0"0,-10 16 0 0,14-24 99 16,0 0-99-16,-26 32 99 0,-11 0-99 0,37-32 121 16,0 0-121-16,-44 40 121 0,1 7-121 0,43-47 71 0,0 0-71 15,-30 64 71-15,11 21-71 0,19-85 41 0,0 0-41 16,0 81 41-16,19-19-41 0,-19-62 25 0,0 0-25 16,36 47 26-16,13-16-26 0,-49-31 14 0,0 0-14 15,65 16 15-15,17-23-15 0,2 2-1272 0</inkml:trace>
  <inkml:trace contextRef="#ctx0" brushRef="#br0" timeOffset="35489.48">5392 6291 1087 0,'0'0'0'0,"0"0"0"0,11 7 0 16,-11-7 18-16,0 0-18 0,16 1 19 0,-2-2-19 0,-14 1 56 0,0 0-56 16,19-4 57-16,13 1-57 0,-32 3 60 0,0 0-60 15,39-6 60-15,1-6-60 0,-40 12 54 0,0 0-54 16,46-12 55-16,4 5-55 0,-50 7 47 0,0 0-47 0,45 0 47 15,-13 0-47-15,-32 0 10 0,0 0-10 0,13 12 10 16,-17 13-10-16,-1-1-1125 0</inkml:trace>
  <inkml:trace contextRef="#ctx0" brushRef="#br0" timeOffset="35654.93">5491 6566 1244 0,'0'0'0'0,"5"8"0"0,13 15 0 16,-18-23 1-16,0 0-1 0,25 21 2 16,5-13-2-16,-30-8 1 0,0 0-1 0,40 4 1 0,10-9-1 15,-50 5-4-15,0 0 4 0,45-11-3 0,0-6 3 16,0 1-872-16</inkml:trace>
  <inkml:trace contextRef="#ctx0" brushRef="#br0" timeOffset="36134.94">6636 5874 427 0,'0'0'0'0,"0"0"0"0,16-28 0 16,-16 28 91-16,0 0-91 0,14-24 91 0,0-4-91 15,-14 28 127-15,0 0-127 0,17-24 127 0,6 3-127 16,-23 21 80-16,0 0-80 0,23-17 81 0,-1 6-81 16,-22 11 78-16,0 0-78 0,28 0 79 0,0 9-79 15,-28-9 71-15,0 0-71 0,32 19 71 0,1 17-71 16,-33-36 51-16,0 0-51 0,28 61 51 0,-5 29-51 15,-23-90 43-15,0 0-43 0,13 104 44 0,-12 1-44 0,-1-105 22 16,0 0-22-16,-1 113 22 0,-8 10-22 16,9-123 21-16,0 0-21 0,0 110 21 0,5-25-21 0,4 0-1139 15</inkml:trace>
  <inkml:trace contextRef="#ctx0" brushRef="#br0" timeOffset="36269.87">7064 7083 1401 0,'0'0'0'0,"0"0"0"16,9-8 0-16,-9 8 59 0,0 0-59 0,5-6 60 16,-5 6-60-16,0 0 11 0,0 0-11 0,-1-20 12 15,-5-17-12-15,-1 1-1098 0</inkml:trace>
  <inkml:trace contextRef="#ctx0" brushRef="#br0" timeOffset="55167.77">3835 8002 807 0,'0'0'0'15,"0"0"0"-15,0 0 0 0,0 0 51 0,0 0-51 16,0 0 51-16,0-15-51 0,0 15 109 0,0 0-109 16,5-13 110-16,16 3-110 0,-21 10 106 0,0 0-106 0,28-5 106 15,8 8-106-15,-36-3 72 0,0 0-72 0,46 7 73 16,8 12-73-16,-54-19 42 0,0 0-42 0,58 28 42 16,-5 10-42-16,-53-38 37 0,0 0-37 0,51 54 37 15,-1 24-37-15,-50-78 31 0,0 0-31 0,44 81 31 16,-2-7-31-16,-42-74 25 0,0 0-25 0,39 66 25 15,-14-17-25-15,-25-49 19 0,0 0-19 0,21 36 20 16,-3-7-20-16,-18-29 16 0,0 0-16 0,14 23 16 16,0-8-16-16,-14-15 7 0,0 0-7 0,12 9 7 15,2-6-7-15,-14-3 0 0,0 0 0 0,9 0 0 16,-9 0 0-16,0 0-1320 0</inkml:trace>
  <inkml:trace contextRef="#ctx0" brushRef="#br0" timeOffset="55337.06">4336 8321 1222 0,'0'0'0'0,"-4"8"0"0,-5 15 0 16,9-23 1-16,0 0-1 0,-14 26 1 0,0-4-1 0,14-22 30 15,0 0-30-15,-14 19 31 0,2-10-31 0,12-9 76 16,0 0-76-16,-18 19 77 0,-10 7-77 0,28-26 93 16,0 0-93-16,-30 31 94 0,7-7-94 0,23-24 97 15,0 0-97-15,-14 31 98 0,1 14-98 0,13-45 55 16,0 0-55-16,-1 42 56 0,15-11-56 0,-2 2-1389 0</inkml:trace>
  <inkml:trace contextRef="#ctx0" brushRef="#br0" timeOffset="55668.16">4927 8618 1547 0,'0'0'0'0,"0"0"0"0,14-2 0 16,-14 2 51-16,0 0-51 0,8 0 52 0,-8 0-52 16,0 0 91-16,0 0-91 0,-3 13 92 0,-15 11-92 15,18-24 62-15,0 0-62 0,-19 36 63 0,3 9-63 16,16-45 40-16,0 0-40 0,-16 52 41 0,4-10-41 15,12-42 31-15,0 0-31 0,-5 34 32 0,6-4-32 16,-1-30 23-16,0 0-23 0,13 24 23 0,4-7-23 16,-17-17 16-16,0 0-16 0,23 12 17 0,9-5-17 15,-32-7 7-15,0 0-7 0,35 0 7 0,6-5-7 0,-41 5 3 16,0 0-3-16,46-16 3 0,-2-16-3 0,-2 0-1591 16</inkml:trace>
  <inkml:trace contextRef="#ctx0" brushRef="#br0" timeOffset="56117.7">5659 8452 987 0,'0'0'0'0,"0"0"0"0,0 12 0 16,0-12 64-16,0 0-64 0,5 9 64 0,7-2-64 0,-12-7 111 16,0 0-111-16,14 3 112 0,4-6-112 0,-18 3 75 15,0 0-75-15,25-5 76 0,10 1-76 0,-35 4 46 0,0 0-46 16,40-3 46-16,-2-1-46 0,-38 4 47 15,0 0-47-15,35-3 47 0,-14 1-47 0,-21 2 16 0,0 0-16 16,19 0 17-16,-1 3-17 0,-4 3-1221 0</inkml:trace>
  <inkml:trace contextRef="#ctx0" brushRef="#br0" timeOffset="56299.81">5692 8618 1334 0,'0'0'0'0,"4"7"0"16,-1 10 0-16,-3-17 5 0,0 0-5 0,5 19 5 16,1-10-5-16,-6-9 34 0,0 0-34 0,14 7 35 15,12-5-35-15,-26-2 42 0,0 0-42 0,39-5 42 16,7-14-42-16,-46 19 23 0,0 0-23 0,55-21 23 16,5 3-23-16,1-2-1098 0</inkml:trace>
  <inkml:trace contextRef="#ctx0" brushRef="#br0" timeOffset="57018.71">6974 7833 796 0,'0'0'0'0,"0"0"0"0,0 17 0 15,0-17 57-15,0 0-57 0,4 21 58 0,-4 5-58 0,0-26 84 16,0 0-84-16,5 29 85 0,2 2-85 16,-7-31 51-16,0 0-51 0,14 35 52 0,9 1-52 0,-23-36 49 15,0 0-49-15,23 43 49 0,-2 2-49 0,-21-45 45 16,0 0-45-16,15 52 46 0,-1 9-46 0,-14-61 36 15,0 0-36-15,14 62 37 0,0-12-37 0,-14-50 37 16,0 0-37-16,12 37 38 0,-3-17-38 0,-9-20 29 0,0 0-29 16,11 13 30-16,1-8-30 0,-12-5 18 0,0 0-18 15,9-5 18-15,1-18-18 0,-10 23 18 0,0 0-18 16,13-29 19-16,-1-8-19 0,-12 37 21 0,0 0-21 16,14-43 22-16,0-5-22 0,-14 48 24 0,0 0-24 15,14-39 25-15,4 19-25 0,-18 20 30 0,0 0-30 0,21-4 31 16,2 9-31-16,-23-5 29 0,0 0-29 0,23 23 29 15,4 22-29-15,-27-45 25 0,0 0-25 0,19 50 26 16,-1-1-26-16,-18-49 22 0,0 0-22 0,14 39 22 16,-5-11-22-16,-9-28 15 0,0 0-15 0,12 19 16 15,11 2-16-15,0-4-1432 0</inkml:trace>
  <inkml:trace contextRef="#ctx0" brushRef="#br0" timeOffset="57452.51">8269 7914 841 0,'0'0'0'15,"0"0"0"-15,-14-12 0 0,14 12 61 0,0 0-61 0,-14-16 61 16,2 1-61-16,12 15 108 0,0 0-108 0,-15-14 108 15,7 5-108-15,8 9 91 0,0 0-91 0,-14 5 92 16,-18 20-92-16,32-25 52 0,0 0-52 0,-41 32 53 16,-3 15-53-16,44-47 35 0,0 0-35 0,-40 57 36 15,11 9-36-15,29-66 32 0,0 0-32 0,-12 76 33 16,17 2-33-16,-5-78 28 0,0 0-28 0,27 71 29 16,17-24-29-16,-44-47 24 0,0 0-24 0,63 24 24 15,15-17-24-15,-78-7 11 0,0 0-11 0,86-12 12 0,10-16-12 16,1 2-1239-16</inkml:trace>
  <inkml:trace contextRef="#ctx0" brushRef="#br0" timeOffset="57934.95">7071 8840 942 0,'0'0'0'0,"0"0"0"16,-15 15 0-16,15-15 0 0,0 0 0 0,-15 9 0 16,5 0 0-16,10-9 38 0,0 0-38 0,0 0 39 15,25 12-39-15,-25-12 66 0,0 0-66 0,44 3 67 16,28-6-67-16,-72 3 55 0,0 0-55 0,99-5 56 15,31-8-56-15,-130 13 97 0,0 0-97 0,156-19 98 0,20-5-98 16,-176 24 80-16,0 0-80 0,183-29 81 0,-5-4-81 16,-178 33 73-16,0 0-73 0,170-28 74 0,-8 0-74 15,-162 28 53-15,0 0-53 0,132-20 54 0,-33-1-54 16,-99 21 40-16,0 0-40 0,72-10 41 0,-26 16-41 16,-46-6 25-16,0 0-25 0,30 7 25 0,-24 2-25 15,2 0-1443-15</inkml:trace>
  <inkml:trace contextRef="#ctx0" brushRef="#br0" timeOffset="58367.58">7285 9352 1020 0,'0'0'0'0,"0"0"0"16,0 0 0-16,0 0 1 0,0 0-1 0,0 0 2 16,0 0-2-16,0 0 3 0,0 0-3 0,0 0 3 15,0 0-3-15,0 0 67 0,0 0-67 0,5 16 67 16,-1 11-67-16,-4-27 80 0,0 0-80 0,3 45 81 15,-3 19-81-15,0-64 72 0,0 0-72 0,0 75 73 16,0-3-73-16,0-72 72 0,0 0-72 0,6 73 73 16,-5-9-73-16,-1-64 55 0,0 0-55 0,7 61 56 0,7-1-56 15,-14-60 44-15,0 0-44 0,18 56 44 0,9-15-44 16,-27-41 32-16,0 0-32 0,31 38 33 0,10-1-33 16,-41-37 26-16,0 0-26 0,51 13 26 0,7-28-26 15,-58 15 22-15,0 0-22 0,55-33 22 0,-2 2-22 16,-53 31 17-16,0 0-17 0,40-33 18 0,-8-3-18 15,-32 36 2-15,0 0-2 0,28-40 3 0,2 7-3 0,-1-2-1451 16</inkml:trace>
  <inkml:trace contextRef="#ctx0" brushRef="#br0" timeOffset="58565.59">7461 9743 1345 0,'0'0'0'0,"0"0"0"16,13 10 0-16,-13-10-4 0,0 0 4 0,10 6-3 16,3-8 3-16,-13 2 9 0,0 0-9 0,14-4 9 15,5-1-9-15,-19 5 30 0,0 0-30 0,27-8 30 16,8-10-30-16,-35 18 42 0,0 0-42 0,32-24 42 16,-6-11-42-16,-26 35 25 0,0 0-25 0,23-39 25 15,-9-8-25-15,0 0-1103 0</inkml:trace>
  <inkml:trace contextRef="#ctx0" brushRef="#br0" timeOffset="58729.46">7348 9276 1065 0,'0'0'0'0,"0"0"0"0,-14 15 0 16,14-15 37-16,0 0-37 0,-9 6 38 0,9-6-38 16,0 0 75-16,0 0-75 0,4-18 75 0,5 1-75 15,-9 17 64-15,0 0-64 0,16-19 64 0,14 0-64 16,-30 19 46-16,0 0-46 0,40-14 46 0,24 2-46 15,-64 12 35-15,0 0-35 0,72-10 35 0,9-3-35 0,0 1-1125 16</inkml:trace>
  <inkml:trace contextRef="#ctx0" brushRef="#br0" timeOffset="59335.08">8184 9785 1323 0,'0'0'0'0,"0"0"0"15,13 7 0-15,-13-7-14 0,0 0 14 0,9 0-14 16,-8-9 14-16,-1 9-46 0,0 0 46 0,0-12-45 15,-1-2 45-15,1 14 31 0,0 0-31 0,-9-14 31 0,-5 0-31 16,14 14 110-16,0 0-110 0,-9-8 111 0,2 2-111 16,7 6 114-16,0 0-114 0,-14 0 114 0,-18 12-114 15,32-12 90-15,0 0-90 0,-34 16 91 0,4 8-91 16,30-24 54-16,0 0-54 0,-22 30 55 0,-1 4-55 16,23-34 28-16,0 0-28 0,-15 35 29 0,12-4-29 15,3-31 9-15,0 0-9 0,5 24 10 0,11-5-10 16,-16-19 2-16,0 0-2 0,20 11 2 0,2-11-2 15,-22 0-1-15,0 0 1 0,27-9-1 0,-4-10 1 0,-23 19-9 16,0 0 9-16,17-22-8 0,1-3 8 0,-18 25-9 16,0 0 9-16,14-24-8 0,-3 5 8 0,-11 19-5 15,0 0 5-15,12-14-4 0,-3 11 4 0,-9 3-1 16,0 0 1-16,9 14 0 0,8 17 0 0,-17-31 0 0,0 0 0 16,18 50 0-16,-2 30 0 0,-16-80 2 0,0 0-2 15,18 83 2-15,-3-14-2 0,-15-69 5 0,0 0-5 16,11 71 6-16,-6 7-6 0,-5-78 12 0,0 0-12 15,0 81 12-15,-5 0-12 0,5-81 18 0,0 0-18 0,-18 73 19 16,-5-23-19-16,23-50 21 0,0 0-21 0,-19 37 22 16,7-20-22-16,12-17 30 0,0 0-30 0,-18 5 31 15,-8-17-31-15,26 12 47 0,0 0-47 0,-20-24 48 16,8-30-48-16,12 54 49 0,0 0-49 0,0-66 49 16,12-13-49-16,-12 79 43 0,0 0-43 0,23-68 44 15,7 20-44-15,-30 48 36 0,0 0-36 0,37-37 36 16,4 3-36-16,-1 1-1869 0</inkml:trace>
  <inkml:trace contextRef="#ctx0" brushRef="#br0" timeOffset="64167.67">9922 8528 695 0,'0'0'0'0,"0"0"0"0,0 0 0 16,0 0 54-16,0 0-54 0,9 24 55 0,-9-24-55 15,0 0 122-15,0 0-122 0,5 9 123 0,-5-9-123 16,0 0 109-16,0 0-109 0,9 7 109 0,3-2-109 0,-12-5 75 15,0 0-75-15,9 7 75 0,2-5-75 0,-11-2 46 16,0 0-46-16,14 7 46 0,7 0-46 0,-21-7 33 16,0 0-33-16,17 8 34 0,1-8-34 0,-18 0 26 15,0 0-26-15,14-3 26 0,6-6-26 0,-20 9 19 0,0 0-19 16,23-3 20-16,1-2-20 0,1 1-1191 16</inkml:trace>
  <inkml:trace contextRef="#ctx0" brushRef="#br0" timeOffset="64361">9936 8770 729 0,'0'0'0'0,"0"0"0"16,7 4 0-16,-7-4 33 0,0 0-33 0,0 0 34 15,11 9-34-15,-11-9 67 0,0 0-67 0,5 3 67 16,9-1-67-16,-14-2 41 0,0 0-41 0,21 2 41 15,6-2-41-15,-27 0 21 0,0 0-21 0,31-4 22 16,6-12-22-16,2 4-732 0</inkml:trace>
  <inkml:trace contextRef="#ctx0" brushRef="#br0" timeOffset="64984.7">11372 7519 382 0,'0'0'0'0,"-4"7"0"16,-3 9 0-16,7-16 73 0,0 0-73 0,-12 14 74 0,1-4-74 16,11-10 111-16,0 0-111 0,-16 12 112 0,-10 16-112 15,26-28 80-15,0 0-80 0,-25 47 80 0,4 23-80 16,21-70 73-16,0 0-73 0,-10 85 74 0,1-3-74 16,9-82 54-16,0 0-54 0,0 79 54 0,9-1-54 15,-9-78 43-15,0 0-43 0,15 78 44 0,10 7-44 16,-25-85 35-16,0 0-35 0,28 79 35 0,1-27-35 0,-29-52 30 15,0 0-30-15,29 37 31 0,7-17-31 0,-36-20 25 16,0 0-25-16,37 9 25 0,0-14-25 0,-37 5 19 16,0 0-19-16,39-14 20 0,-2-15-20 0,-37 29 22 15,0 0-22-15,31-49 23 0,-8-8-23 0,-23 57 25 0,0 0-25 16,9-61 25-16,-23 13-25 0,14 48 20 0,0 0-20 16,-23-36 21-16,-3 18-21 0,26 18 24 0,0 0-24 15,-37 0 24-15,-4 18-24 0,41-18 19 0,0 0-19 16,-40 27 19-16,8 18-19 0,32-45 14 0,0 0-14 15,-16 44 14-15,23-10-14 0,2 1-1233 0</inkml:trace>
  <inkml:trace contextRef="#ctx0" brushRef="#br0" timeOffset="65304.16">11936 8096 1031 0,'0'0'0'0,"0"0"0"0,0 5 0 15,0-5 27-15,0 0-27 0,0 0 28 0,0 12-28 16,0-12 59-16,0 0-59 0,0 0 60 0,4 9-60 15,-4-9 64-15,0 0-64 0,0 0 64 0,0 0-64 16,0 0 53-16,0 0-53 0,0 0 54 0,0-9-54 0,0 9 49 16,0 0-49-16,0 0 49 0,0 0-49 0,0 0 49 15,0 0-49-15,0-5 49 0,0 5-49 0,0 0 52 0,0 0-52 16,0 0 52-16,0 0-52 0,0 0 43 0,0 0-43 16,0 0 44-16,0 0-44 0,0 0-1311 0</inkml:trace>
  <inkml:trace contextRef="#ctx0" brushRef="#br0" timeOffset="65870.5">12487 7433 942 0,'0'0'0'0,"0"8"0"0,-4 8 0 0,4-16 39 16,0 0-39-16,-11 28 40 0,-11 5-40 0,22-33 56 0,0 0-56 16,-27 45 57-16,4 6-57 0,23-51 40 15,0 0-40-15,-14 73 41 0,10 29-41 0,4-102 47 0,0 0-47 16,2 104 48-16,11-23-48 0,-13-81 42 15,0 0-42-15,26 75 42 0,9-1-42 0,-35-74 38 0,0 0-38 0,41 63 38 16,-2-18-38-16,-39-45 30 0,0 0-30 0,31 25 31 16,3-19-31-16,-34-6 25 0,0 0-25 0,28-14 25 15,-1-17-25-15,-27 31 34 0,0 0-34 0,24-42 35 16,-2-1-35-16,-22 43 37 0,0 0-37 0,14-36 37 16,-9 6-37-16,-5 30 36 0,0 0-36 0,-2-19 36 15,-10 0-36-15,12 19 31 0,0 0-31 0,-20-12 32 16,-20 7-32-16,40 5 26 0,0 0-26 0,-44 1 26 15,1 10-26-15,43-11 25 0,0 0-25 0,-35 17 25 16,12 6-25-16,-3-1-1411 0</inkml:trace>
  <inkml:trace contextRef="#ctx0" brushRef="#br0" timeOffset="66517.77">12984 7563 807 0,'0'0'0'0,"0"0"0"16,16 5 0-16,-16-5 75 0,0 0-75 0,14 3 75 15,2-5-75-15,-16 2 109 0,0 0-109 0,25-1 110 0,12 2-110 16,-37-1 47-16,0 0-47 0,40 6 48 0,4 6-48 16,-44-12 22-16,0 0-22 0,41 24 23 0,-9 7-23 15,-32-31 15-15,0 0-15 0,14 50 15 0,-18 26-15 16,4-76 23-16,0 0-23 0,-14 85 24 0,-14-12-24 15,28-73 32-15,0 0-32 0,-32 61 32 0,-1-16-32 16,33-45 33-16,0 0-33 0,-29 29 34 0,10-13-34 0,19-16 24 16,0 0-24-16,-12 6 24 0,-3-4-24 0,15-2 16 15,0 0-16-15,-15-5 17 0,-5-7-17 0,20 12 11 16,0 0-11-16,-14-16 12 0,5-1-12 0,9 17 13 16,0 0-13-16,4-16 14 0,6 4-14 0,-10 12 12 15,0 0-12-15,22-3 12 0,15 13-12 0,-37-10 13 0,0 0-13 16,37 18 13-16,7 2-13 0,-44-20 13 15,0 0-13-15,44 26 14 0,11 7-14 0,-55-33 14 0,0 0-14 16,49 35 14-16,-10-1-14 0,-39-34 1 0,0 0-1 16,30 32 2-16,-4-3-2 0,-3-3-1263 0</inkml:trace>
  <inkml:trace contextRef="#ctx0" brushRef="#br0" timeOffset="66836.25">13758 7374 1435 0,'0'0'0'0,"-3"10"0"0,-6 15 0 16,9-25 13-16,0 0-13 0,-14 38 14 0,-4 12-14 16,18-50 25-16,0 0-25 0,-16 59 26 0,2 8-26 15,14-67 39-15,0 0-39 0,-7 76 40 0,5 21-40 16,2-97 36-16,0 0-36 0,7 90 37 0,8-22-37 15,-15-68 33-15,0 0-33 0,21 53 34 0,9-13-34 16,-30-40 28-16,0 0-28 0,30 24 29 0,-4-15-29 0,-26-9 24 16,0 0-24-16,25-2 25 0,5-8-25 0,-30 10 21 15,0 0-21-15,23-19 22 0,-9-7-22 0,-14 26 19 16,0 0-19-16,3-35 19 0,-15-1-19 0,12 36 16 16,0 0-16-16,-26-26 16 0,-17 5-16 0,43 21 12 0,0 0-12 15,-49-3 12-15,-2 15-12 0,51-12 7 0,0 0-7 16,-41 19 8-16,20 5-8 0,0 2-1433 0</inkml:trace>
  <inkml:trace contextRef="#ctx0" brushRef="#br0" timeOffset="67212.25">14455 7396 315 0,'0'0'0'0,"9"18"0"0,9 22 0 16,-18-40 86-16,0 0-86 0,26 39 86 0,8-2-86 15,-34-37 75-15,0 0-75 0,44 33 76 0,12-6-76 0,-56-27 50 16,0 0-50-16,62 28 50 0,5 5-50 0,-67-33 56 16,0 0-56-16,56 33 57 0,-12 3-57 0,-44-36 33 15,0 0-33-15,32 33 33 0,-11-9-33 0,-21-24 19 0,0 0-19 16,14 19 19-16,-5-7-19 0,0 0-657 15</inkml:trace>
  <inkml:trace contextRef="#ctx0" brushRef="#br0" timeOffset="67393.03">14871 7466 1031 0,'0'0'0'0,"4"8"0"15,-1 20 0-15,-3-28 6 0,0 0-6 0,6 28 7 16,-10-2-7-16,4-26 31 0,0 0-31 0,-9 27 31 15,-8 6-31-15,17-33 77 0,0 0-77 0,-27 40 77 16,-6 12-77-16,33-52 72 0,0 0-72 0,-41 60 73 16,1-2-73-16,40-58 65 0,0 0-65 0,-30 55 65 15,23-17-65-15,-2 0-1092 0</inkml:trace>
  <inkml:trace contextRef="#ctx0" brushRef="#br0" timeOffset="67784.64">15349 7360 1143 0,'0'0'0'0,"0"0"0"15,4 16 0-15,-4-16 16 0,0 0-16 0,5 22 17 16,-1 16-17-16,-4-38 36 0,0 0-36 0,7 45 36 15,3 4-36-15,-10-49 64 0,0 0-64 0,16 50 65 16,5 5-65-16,-21-55 42 0,0 0-42 0,23 64 43 16,0 18-43-16,-23-82 31 0,0 0-31 0,27 76 32 15,-8-14-32-15,-19-62 24 0,0 0-24 0,23 43 24 16,7-24-24-16,-4 2-1120 0</inkml:trace>
  <inkml:trace contextRef="#ctx0" brushRef="#br0" timeOffset="68068.89">15778 7519 908 0,'0'0'0'0,"0"0"0"0,4 12 0 0,-4-12-11 16,0 0 11-16,1 26-10 0,3 28 10 0,-4-54-32 16,0 0 32-16,0 57-32 0,5-2 32 0,-5-55 5 15,0 0-5-15,9 49 6 0,5-16-6 0,-14-33 68 0,0 0-68 16,14 21 68-16,-2-11-68 0,-12-10 103 0,0 0-103 15,18-10 104-15,10-27-104 0,-28 37 96 0,0 0-96 16,30-45 96-16,-7-3-96 0,-23 48 78 0,0 0-78 16,16-49 79-16,-12 4-79 0,-4 45 73 0,0 0-73 15,-6-43 74-15,-11 2-74 0,17 41 63 0,0 0-63 16,-20-35 64-16,3 11-64 0,17 24 52 0,0 0-52 0,-21-12 52 16,1 10-52-16,20 2 28 0,0 0-28 0,-26 9 29 15,-1 15-29-15,1 0-1411 0</inkml:trace>
  <inkml:trace contextRef="#ctx0" brushRef="#br0" timeOffset="68413.64">15933 6940 1076 0,'0'0'0'0,"0"0"0"0,11 5 0 0,-11-5 1 0,0 0-1 16,23 5 2-16,23 5-2 0,-46-10 1 0,0 0-1 15,51 9 1-15,-11-16-1 0,-40 7-1 16,0 0 1-16,36-9 0 0,1-4 0 0,1-1-750 0</inkml:trace>
  <inkml:trace contextRef="#ctx0" brushRef="#br0" timeOffset="68803.48">16376 6621 1121 0,'0'0'0'0,"0"0"0"15,3-7 0-15,-3 7 5 0,0 0-5 0,4-5 5 0,-4 5-5 16,0 0 22-16,0 0-22 0,19-12 22 0,8 0-22 15,-27 12 42-15,0 0-42 0,35-9 42 0,-1 14-42 16,-34-5 45-16,0 0-45 0,30 12 45 0,-16 6-45 16,-14-18 47-16,0 0-47 0,7 22 47 0,-11 2-47 15,4-24 45-15,0 0-45 0,-9 25 45 0,-17 2-45 16,26-27 31-16,0 0-31 0,-23 25 31 0,2-5-31 16,21-20 12-16,0 0-12 0,-11 14 13 0,8 0-13 0,3-14 4 15,0 0-4-15,7 14 4 0,12 1-4 0,-19-15 0 16,0 0 0-16,23 16 0 0,0-2 0 0,-23-14-7 15,0 0 7-15,21 22-6 0,4 15 6 0,-25-37-20 16,0 0 20-16,25 45-20 0,-11-5 20 0,-14-40-26 16,0 0 26-16,5 41-25 0,-10-6 25 0,5-35-24 0,0 0 24 15,-18 29-24-15,-8-5 24 0,26-24-22 0,0 0 22 16,-34 19-22-16,-6-1 22 0,40-18-20 0,0 0 20 16,-34 8-19-16,18-1 19 0,0-3-985 0</inkml:trace>
  <inkml:trace contextRef="#ctx0" brushRef="#br0" timeOffset="69218.14">17046 6407 1076 0,'0'0'0'0,"6"8"0"0,2 13 0 16,-8-21 9-16,0 0-9 0,6 24 9 0,-8 4-9 16,2-28 8-16,0 0-8 0,-9 33 9 0,-5 3-9 15,14-36 20-15,0 0-20 0,-19 33 21 0,-4-2-21 16,23-31 44-16,0 0-44 0,-30 30 44 0,-6 1-44 16,36-31 58-16,0 0-58 0,-33 29 58 0,8-5-58 15,25-24 53-15,0 0-53 0,-18 21 54 0,13-5-54 0,5-16 45 16,0 0-45-16,-3 12 46 0,6-2-46 0,-3-10 33 15,0 0-33-15,9 5 34 0,14-5-34 0,-23 0 26 16,0 0-26-16,32-3 27 0,17-6-27 0,-49 9 20 16,0 0-20-16,55-8 20 0,-6-1-20 0,-49 9 14 0,0 0-14 15,46-4 14-15,-7 4-14 0,-39 0 17 0,0 0-17 16,33 0 18-16,-6 2-18 0,-27-2 17 0,0 0-17 16,23 4 17-16,-6-1-17 0,-17-3 17 0,0 0-17 15,11 4 17-15,-11-4-17 0,0 0 13 0,0 0-13 0,9 5 13 16,-9-5-13-16,0 0-1344 0</inkml:trace>
  <inkml:trace contextRef="#ctx0" brushRef="#br0" timeOffset="69403.7">16947 6663 1356 0,'0'0'0'0,"4"7"0"0,7 10 0 15,-11-17 16-15,0 0-16 0,19 28 17 0,11 13-17 16,-30-41 35-16,0 0-35 0,30 55 36 0,2 18-36 16,-32-73 5-16,0 0-5 0,31 73 5 0,-2-6-5 15,-29-67 2-15,0 0-2 0,17 61 3 0,-17-16-3 16,0 0-1047-16</inkml:trace>
  <inkml:trace contextRef="#ctx0" brushRef="#br0" timeOffset="69767.78">17219 7547 987 0,'0'0'0'0,"0"0"0"15,0 0 0-15,0 0 28 0,0 0-28 0,23 19 28 16,21 21-28-16,-44-40 82 0,0 0-82 0,55 53 83 15,12 8-83-15,-67-61 93 0,0 0-93 0,65 57 94 0,-7-8-94 16,-58-49 44-16,0 0-44 0,53 43 44 0,-16-10-44 16,-37-33 12-16,0 0-12 0,30 19 12 0,-12-9-12 15,0-1-1071-15</inkml:trace>
  <inkml:trace contextRef="#ctx0" brushRef="#br0" timeOffset="69951.25">17565 7466 1132 0,'0'0'0'0,"0"5"0"0,2 14 0 16,-2-19 38-16,0 0-38 0,-6 28 39 0,-10 8-39 15,16-36 58-15,0 0-58 0,-24 57 58 0,-15 24-58 0,39-81 39 0,0 0-39 16,-46 89 40-16,-5-10-40 0,51-79 16 0,0 0-16 16,-48 78 16-16,22-10-16 0,26-68 8 0,0 0-8 15,-20 58 8-15,8-14-8 0,0-1-1029 0</inkml:trace>
  <inkml:trace contextRef="#ctx0" brushRef="#br0" timeOffset="70752.27">18113 7300 908 0,'0'0'0'0,"0"0"0"15,9-20 0-15,-9 20 3 0,0 0-3 0,9-17 3 16,3-2-3-16,-12 19 0 0,0 0 0 0,18-17 0 15,10-4 0-15,-28 21 24 0,0 0-24 0,32-12 25 16,10 5-25-16,-42 7 78 0,0 0-78 0,48 3 79 16,-6 6-79-16,-42-9 85 0,0 0-85 0,36 19 86 0,-10 7-86 15,-26-26 72-15,0 0-72 0,18 40 72 0,-15 17-72 16,-3-57 50-16,0 0-50 0,-2 61 50 0,-8-13-50 16,10-48 37-16,0 0-37 0,-20 40 38 0,-4-12-38 15,24-28 26-15,0 0-26 0,-25 17 26 0,6-5-26 16,19-12 8-16,0 0-8 0,-16 9 9 0,2-2-9 15,14-7 0-15,0 0 0 0,-11 5 0 0,11-5 0 0,0 0-2 16,0 0 2-16,0 0-2 0,16 7 2 0,-16-7-10 16,0 0 10-16,32 5-10 0,5 5 10 0,-37-10-13 15,0 0 13-15,39 16-13 0,-2 6 13 0,-37-22-13 16,0 0 13-16,22 31-13 0,-7 2 13 0,-15-33-3 0,0 0 3 16,3 37-3-16,-12 6 3 0,9-43 0 0,0 0 0 15,-21 41 0-15,-12-4 0 0,33-37 3 0,0 0-3 16,-46 28 3-16,-11-13-3 0,57-15 9 0,0 0-9 15,-56 5 10-15,5-10-10 0,51 5 5 0,0 0-5 16,-39-12 6-16,21 0-6 0,-3-4-1165 0</inkml:trace>
  <inkml:trace contextRef="#ctx0" brushRef="#br0" timeOffset="71145.78">18826 7277 617 0,'0'0'0'0,"0"0"0"0,12-5 0 0,-12 5 49 0,0 0-49 16,18 5 49-16,5 26-49 0,-23-31 48 0,0 0-48 15,30 42 49-15,9 13-49 0,-39-55 38 0,0 0-38 16,46 52 39-16,8-4-39 0,-54-48 42 0,0 0-42 15,62 45 42-15,-2-5-42 0,-60-40 48 0,0 0-48 0,53 37 49 16,-13 2-49-16,-40-39 38 0,0 0-38 0,25 42 39 16,-9-2-39-16,-16-40 13 0,0 0-13 0,9 24 13 15,-9-24-13-15,0 0-820 0</inkml:trace>
  <inkml:trace contextRef="#ctx0" brushRef="#br0" timeOffset="71325.75">19156 7272 1009 0,'0'0'0'0,"-4"12"0"0,-3 17 0 16,7-29 13-16,0 0-13 0,-10 44 14 0,-1-3-14 15,11-41 26-15,0 0-26 0,-14 47 26 0,-11-2-26 16,25-45 37-16,0 0-37 0,-33 52 38 0,-8-2-38 16,41-50 52-16,0 0-52 0,-42 59 53 0,7 10-53 15,35-69 43-15,0 0-43 0,-25 68 44 0,11-11-44 16,0 0-957-16</inkml:trace>
  <inkml:trace contextRef="#ctx0" brushRef="#br0" timeOffset="71718.88">19706 7277 819 0,'0'0'0'0,"0"0"0"16,0 0 0-16,0 0 27 0,0 0-27 0,4 19 27 16,-6 17-27-16,2-36 80 0,0 0-80 0,-2 42 80 0,6 10-80 15,-4-52 77-15,0 0-77 0,5 52 77 0,9-4-77 16,-14-48 54-16,0 0-54 0,18 49 55 0,5-1-55 16,-23-48 40-16,0 0-40 0,19 54 41 0,-3 5-41 15,-16-59 33-15,0 0-33 0,14 50 33 0,-9-19-33 16,-5-31 17-16,0 0-17 0,6 16 17 0,-1-8-17 15,2-3-1048-15</inkml:trace>
  <inkml:trace contextRef="#ctx0" brushRef="#br0" timeOffset="72067.42">20098 7320 1076 0,'0'0'0'16,"0"0"0"-16,-7 4 0 0,7-4 1 0,0 0-1 15,-11 12 2-15,-3 17-2 0,14-29 43 0,0 0-43 16,-11 40 43-16,6 5-43 0,5-45 47 0,0 0-47 16,5 45 47-16,13-9-47 0,-18-36 46 0,0 0-46 0,23 37 46 15,2 3-46-15,-25-40 38 0,0 0-38 0,24 36 38 16,3-8-38-16,-27-28 35 0,0 0-35 16,26 17 35-16,-1-10-35 0,-25-7 25 0,0 0-25 0,25-4 26 15,8-8-26-15,-33 12 32 0,0 0-32 0,32-21 32 16,-9-10-32-16,-23 31 35 0,0 0-35 0,16-34 35 15,-9-6-35-15,-7 40 31 0,0 0-31 0,-4-49 32 16,-8-9-32-16,12 58 32 0,0 0-32 0,-28-61 32 16,-8-1-32-16,36 62 29 0,0 0-29 0,-40-49 29 15,-1 22-29-15,41 27 29 0,0 0-29 0,-40-16 30 0,3 11-30 16,37 5 23-16,0 0-23 0,-25 0 23 0,14 2-23 16,11-2 6-16,0 0-6 0,0 6 7 0,9 3-7 15,2 0-1429-15</inkml:trace>
  <inkml:trace contextRef="#ctx0" brushRef="#br0" timeOffset="72550.72">20816 6657 1132 0,'0'0'0'16,"0"0"0"-16,10-22 0 0,-10 22 1 0,0 0-1 16,9-17 1-16,-9-4-1 0,0 21-1 0,0 0 1 0,-9-24 0 15,-10-13 0-15,19 37 32 0,0 0-32 0,-28-27 32 16,-6 9-32-16,34 18 51 0,0 0-51 0,-40-3 51 16,-6 12-51-16,46-9 52 0,0 0-52 0,-46 12 53 15,3 12-53-15,43-24 42 0,0 0-42 0,-33 28 42 16,12 1-42-16,21-29 26 0,0 0-26 0,-11 33 26 15,13 1-26-15,-2-34 17 0,0 0-17 0,21 30 17 16,16-2-17-16,-37-28 11 0,0 0-11 0,46 31 12 16,2 7-12-16,-48-38 8 0,0 0-8 0,40 43 9 15,-6 2-9-15,-34-45 6 0,0 0-6 0,26 49 7 16,-10-8-7-16,-16-41 12 0,0 0-12 0,7 35 12 0,-12-9-12 16,5-26 15-16,0 0-15 0,-11 19 16 0,-8-7-16 15,19-12 18-15,0 0-18 0,-21 5 19 0,-2-7-19 16,23 2 19-16,0 0-19 0,-21-12 19 0,5-12-19 15,16 24 11-15,0 0-11 0,-7-36 11 0,14-16-11 16,-7 52 2-16,0 0-2 0,19-56 2 0,9 8-2 0,-28 48-1 16,0 0 1-16,32-38 0 0,-5 7 0 15,-27 31-15-15,0 0 15 0,24-25-14 0,-1 8 14 0,-23 17-54 16,0 0 54-16,25-16-53 0,7-3 53 0,-4 2-1175 16</inkml:trace>
  <inkml:trace contextRef="#ctx0" brushRef="#br0" timeOffset="73401.78">11439 9110 113 0,'0'0'0'0,"0"0"0"16,0 0 0-16,0 0 19 0,0 0-19 0,0 0 19 15,2 19-19-15,-2-19 94 0,0 0-94 0,0 0 95 16,15 8-95-16,-15-8 101 0,0 0-101 0,20 0 101 16,12 4-101-16,-32-4 98 0,0 0-98 0,38 0 98 15,8-2-98-15,-46 2 55 0,0 0-55 0,53-2 56 16,4-1-56-16,-57 3 41 0,0 0-41 0,67-5 41 16,17 1-41-16,-84 4 39 0,0 0-39 0,97-8 40 0,16 1-40 15,-113 7 32-15,0 0-32 0,138-9 32 0,29-7-32 16,-167 16 26-16,0 0-26 0,201-17 27 0,27 2-27 15,-228 15 36-15,0 0-36 0,254-16 36 0,18-5-36 16,-272 21 37-16,0 0-37 0,301-21 38 0,34 6-38 16,-335 15 30-16,0 0-30 0,355-19 31 0,3 2-31 15,-358 17 31-15,0 0-31 0,381-16 31 0,32 7-31 16,-413 9 33-16,0 0-33 0,416-7 34 0,13 2-34 16,-429 5 42-16,0 0-42 0,437-3 43 0,2 3-43 0,-439 0 38 15,0 0-38-15,432-5 39 0,-1 1-39 0,-431 4 37 16,0 0-37-16,409-3 37 0,-19 3-37 0,-390 0 29 15,0 0-29-15,356 3 29 0,-37-3-29 0,-319 0 24 0,0 0-24 16,277 0 25-16,-37-9-25 0,-240 9 13 0,0 0-13 16,201-6 13-16,-40-7-13 0,-161 13 1 0,0 0-1 15,122-17 1-15,-34-5-1 0,0 1-1317 0</inkml:trace>
  <inkml:trace contextRef="#ctx0" brushRef="#br0" timeOffset="74951.75">12970 9743 527 0,'0'0'0'0,"0"0"0"0,0 0 0 0,0 0 65 15,0 0-65-15,0 0 65 0,0 0-65 0,0 0 122 0,0 0-122 16,12 29 123-16,-6 8-123 0,-6-37 113 0,0 0-113 16,10 53 113-16,6 22-113 0,-16-75 74 15,0 0-74-15,18 81 74 0,1 1-74 0,-19-82 49 0,0 0-49 16,14 70 49-16,-2-12-49 0,-12-58 32 0,0 0-32 16,9 52 32-16,0-4-32 0,-9-48 22 0,0 0-22 15,5 43 23-15,1-8-23 0,1 1-1053 0</inkml:trace>
  <inkml:trace contextRef="#ctx0" brushRef="#br0" timeOffset="75258.78">13353 10207 740 0,'0'0'0'0,"0"0"0"0,7 17 0 15,-7-17 1-15,0 0-1 0,9 9 1 0,1-2-1 16,-10-7 6-16,0 0-6 0,14 3 6 0,2-5-6 16,-16 2 8-16,0 0-8 0,16-3 9 0,-7 1-9 15,-9 2 15-15,0 0-15 0,5-5 15 0,0-2-15 0,-5 7 49 16,0 0-49-16,4-7 49 0,-4 7-49 0,0 0 72 15,0 0-72-15,0 0 72 0,-9-8-72 0,9 8 76 16,0 0-76-16,0 0 77 0,-9-9-77 0,9 9 71 16,0 0-71-16,0 0 72 0,-9 7-72 0,1 0-945 0</inkml:trace>
  <inkml:trace contextRef="#ctx0" brushRef="#br0" timeOffset="75919.98">14055 9703 662 0,'0'0'0'15,"0"0"0"-15,0 0 0 0,0 0 80 0,0 0-80 16,7 7 80-16,-7-7-80 0,0 0 127 16,0 0-127-16,0 0 127 0,0 17-127 0,0-17 77 0,0 0-77 15,0 20 78-15,-6 14-78 0,6-34 50 0,0 0-50 0,-7 43 51 16,-5 6-51-16,12-49 37 0,0 0-37 15,-16 57 37-15,-7 23-37 0,23-80 25 0,0 0-25 0,-26 77 25 16,-2-16-25-16,28-61 21 0,0 0-21 0,-27 47 22 16,9-16-22-16,18-31 28 0,0 0-28 0,-8 22 29 15,4-6-29-15,4-16 25 0,0 0-25 0,-2 12 25 16,2-3-25-16,0-9 22 0,0 0-22 0,6 5 23 16,11-2-23-16,-17-3 18 0,0 0-18 0,23 0 18 15,9-1-18-15,-32 1 15 0,0 0-15 0,32-6 15 16,3-2-15-16,-35 8 13 0,0 0-13 0,41-9 13 15,4 0-13-15,-45 9 9 0,0 0-9 0,52-8 10 0,9 4-10 16,-61 4 7-16,0 0-7 0,59-3 8 0,-5 3-8 16,-54 0 5-16,0 0-5 0,41 3 5 0,-15 1-5 15,-26-4 3-15,0 0-3 0,14 2 3 0,0-6-3 16,-14 4 0-16,0 0 0 0,13-2 0 0,-6 2 0 16,2 0-1285-16</inkml:trace>
  <inkml:trace contextRef="#ctx0" brushRef="#br0" timeOffset="76168.19">14048 9930 863 0,'0'0'0'15,"0"0"0"-15,0 0 0 0,0 0 13 0,0 0-13 16,8 22 14-16,3 17-14 0,-11-39 26 0,0 0-26 15,18 46 26-15,1 4-26 0,-19-50 13 0,0 0-13 16,27 47 13-16,-1-4-13 0,-26-43 19 0,0 0-19 0,26 47 19 16,-8 2-19-16,-18-49 26 0,0 0-26 0,11 53 27 15,-6 11-27-15,-5-64 22 0,0 0-22 0,7 61 22 16,7-14-22-16,0-1-768 0</inkml:trace>
  <inkml:trace contextRef="#ctx0" brushRef="#br0" timeOffset="76820.14">14757 9828 684 0,'0'0'0'0,"0"0"0"15,10-4 0-15,-10 4 65 0,0 0-65 0,7-7 65 16,-7 7-65-16,0 0 71 0,0 0-71 0,16-8 72 16,7-1-72-16,-23 9 81 0,0 0-81 0,30-8 82 15,2 6-82-15,-32 2 72 0,0 0-72 0,32 2 72 16,-6 3-72-16,-26-5 61 0,0 0-61 0,18 10 61 15,-1 7-61-15,-17-17 59 0,0 0-59 0,11 25 59 16,-11 4-59-16,0-29 47 0,0 0-47 0,-5 38 47 0,-1 16-47 16,6-54 34-16,0 0-34 0,-3 52 34 15,-2-13-34-15,5-39 16 0,0 0-16 0,-4 30 16 0,0-15-16 16,4-15 1-16,0 0-1 0,-3 11 2 0,3-11-2 16,0 0-6-16,0 0 6 0,-2 7-6 0,2-7 6 15,0 0-30-15,0 0 30 0,9 7-30 0,3 1 30 16,-12-8-52-16,0 0 52 0,22 12-52 0,8 2 52 15,-30-14-51-15,0 0 51 0,28 16-51 0,3 3 51 0,-31-19-29 16,0 0 29-16,30 21-28 0,-5-1 28 0,-25-20-8 16,0 0 8-16,16 21-8 0,-12 2 8 0,-4-23-1 15,0 0 1-15,-13 24 0 0,-24 5 0 0,37-29 0 16,0 0 0-16,-44 33 1 0,-11 2-1 0,55-35 14 0,0 0-14 16,-56 31 14-16,5-14-14 0,51-17 6 15,0 0-6-15,-46 9 6 0,16-9-6 0,2 0-983 0</inkml:trace>
  <inkml:trace contextRef="#ctx0" brushRef="#br0" timeOffset="92068.65">9890 4783 236 0,'0'0'0'0,"32"-3"0"0,61-9 0 16,-93 12 6-16,0 0-6 0,119-9 6 0,4-3-6 16,-123 12 30-16,0 0-30 0,129-9 31 0,-11 6-31 15,-118 3 32-15,0 0-32 0,104 0 33 0,-19 5-33 16,-85-5 28-16,0 0-28 0,65 3 29 0,-21 1-29 0,-44-4 20 15,0 0-20-15,27 0 20 0,-19 0-20 0,-8 0 13 16,0 0-13-16,-17 0 14 0,-40 3-14 0,57-3 10 0,0 0-10 16,-74-3 10-16,-21-1-10 0,95 4 6 0,0 0-6 15,-102-8 6-15,1 4-6 0,101 4 1 0,0 0-1 16,-104 0 2-16,0 4-2 0,104-4 0 0,0 0 0 0,-97 12 0 16,14 0 0-16,83-12 0 0,0 0 0 15,-86 14 0-15,-10 8 0 0,96-22 0 0,0 0 0 0,-90 25 1 16,11-1-1-16,79-24 1 0,0 0-1 0,-65 21 1 15,21-6-1-15,44-15 2 0,0 0-2 0,-32 12 2 16,9-3-2-16,23-9 1 0,0 0-1 0,-5 12 2 16,15 0-2-16,-10-12 1 0,0 0-1 0,30 7 1 15,18-5-1-15,-48-2 0 0,0 0 0 0,67-2 1 16,23-1-1-16,-90 3 0 0,0 0 0 0,99-11 0 16,-4-3 0-16,-95 14 0 0,0 0 0 0,107-12 0 0,8-3 0 15,-115 15 0-15,0 0 0 0,113-12 0 0,-16-4 0 16,-97 16 3-16,0 0-3 0,86-12 3 0,-17 3-3 15,-69 9 15-15,0 0-15 0,53-8 15 0,-26 8-15 16,-27 0 29-16,0 0-29 0,0 0 29 0,-44-4-29 16,44 4 37-16,0 0-37 0,-67 0 37 0,-25 0-37 15,92 0 36-15,0 0-36 0,-120 4 37 0,-27-1-37 16,147-3 22-16,0 0-22 0,-162 9 22 0,-18 5-22 16,180-14 15-16,0 0-15 0,-174 19 15 0,20-2-15 15,2 2-586-15</inkml:trace>
  <inkml:trace contextRef="#ctx0" brushRef="#br0" timeOffset="101441.55">15870 9785 1009 0,'0'0'0'0,"0"0"0"0,0 0 0 0,0 0 69 0,0 0-69 16,0 0 70-16,0 0-70 0,0 0 133 0,0 0-133 15,0 0 133-15,23 17-133 0,-23-17 84 0,0 0-84 16,17 10 85-16,15 4-85 0,-32-14 46 0,0 0-46 16,39 17 47-16,7 2-47 0,-46-19 38 0,0 0-38 0,49 23 38 15,-8-4-38-15,-41-19 31 0,0 0-31 0,35 29 32 16,-5 13-32-16,-30-42 16 0,0 0-16 0,25 38 17 16,-15-14-17-16,-10-24 3 0,0 0-3 0,7 18 4 15,-1-1-4-15,-1 2-1332 0</inkml:trace>
  <inkml:trace contextRef="#ctx0" brushRef="#br0" timeOffset="101652.9">16152 9778 1379 0,'0'0'0'0,"0"0"0"0,7 3 0 15,-7-3 17-15,0 0-17 0,0 0 17 0,4 7-17 16,-4-7 57-16,0 0-57 0,-6 14 58 0,-8 21-58 15,14-35 62-15,0 0-62 0,-23 44 63 0,0 21-63 16,23-65 45-16,0 0-45 0,-26 65 46 0,-1 3-46 16,27-68 30-16,0 0-30 0,-26 55 30 0,12-1-30 15,14-54 14-15,0 0-14 0,-14 36 14 0,8-15-14 0,3 0-1314 16</inkml:trace>
  <inkml:trace contextRef="#ctx0" brushRef="#br0" timeOffset="102236.95">17134 9627 1031 0,'0'0'0'16,"0"0"0"-16,7 12 0 0,-7-12 80 0,0 0-80 15,9 16 80-15,0 8-80 0,-9-24 62 0,0 0-62 16,14 36 63-16,-5 2-63 0,-9-38 80 0,0 0-80 16,9 47 80-16,-7 7-80 0,-2-54 63 0,0 0-63 0,3 67 63 15,6 20-63-15,-9-87 48 0,0 0-48 0,9 85 49 16,5-25-49-16,-14-60 42 0,0 0-42 0,18 50 43 15,1-5-43-15,-19-45 32 0,0 0-32 0,21 30 32 16,-7-16-32-16,4-1-1326 0</inkml:trace>
  <inkml:trace contextRef="#ctx0" brushRef="#br0" timeOffset="102537.63">17480 10103 1087 0,'0'0'0'0,"4"12"0"0,3 12 0 15,-7-24 0-15,0 0 0 0,7 25 0 0,-5-17 0 16,-2-8 0-16,0 0 0 0,0 0 0 0,12 4 0 0,-12-4 15 16,0 0-15-16,12-11 16 0,4-6-16 0,-16 17 39 15,0 0-39-15,14-21 40 0,-5-3-40 0,-9 24 72 0,0 0-72 16,4-22 72-16,-6 8-72 0,2 14 101 0,0 0-101 15,-7-9 102-15,-7 6-102 0,14 3 80 0,0 0-80 16,-20 0 80-16,-4 5-80 0,24-5 68 0,0 0-68 16,-20 10 69-16,4 1-69 0,16-11 35 0,0 0-35 15,-7 10 35-15,4-5-35 0,3-5 27 0,0 0-27 16,5 7 27-16,9 2-27 0,2-1-1414 0</inkml:trace>
  <inkml:trace contextRef="#ctx0" brushRef="#br0" timeOffset="103118.82">18140 9572 1087 0,'0'0'0'16,"0"0"0"-16,0 0 0 0,0 0 2 0,0 0-2 15,-21 0 2-15,10 0-2 0,11 0-4 0,0 0 4 16,-12 10-4-16,-8 14 4 0,20-24 41 0,0 0-41 16,-21 37 42-16,2 13-42 0,19-50 82 0,0 0-82 15,-20 59 82-15,8 3-82 0,12-62 77 0,0 0-77 16,-7 74 77-16,5 15-77 0,2-89 69 0,0 0-69 0,9 84 70 15,2-18-70-15,-11-66 47 0,0 0-47 0,15 42 47 16,1-16-47-16,-16-26 33 0,0 0-33 0,22 14 33 16,4-8-33-16,-26-6 26 0,0 0-26 0,26-3 26 15,-1-7-26-15,-25 10 15 0,0 0-15 0,23-18 16 16,-7-6-16-16,-16 24 14 0,0 0-14 0,7-26 15 16,-12-5-15-16,5 31 12 0,0 0-12 0,-11-28 13 15,-10 11-13-15,21 17 13 0,0 0-13 0,-25-3 13 0,-5 9-13 16,30-6 7-16,0 0-7 0,-26 25 7 0,10 16-7 15,16-41 3-15,0 0-3 0,-7 37 4 0,5-18-4 16,0 1-1416-16</inkml:trace>
  <inkml:trace contextRef="#ctx0" brushRef="#br0" timeOffset="103587.19">18591 9646 1278 0,'0'0'0'0,"-3"9"0"16,-6 6 0-16,9-15 0 0,0 0 0 0,-11 21 1 15,-3-2-1-15,14-19 4 0,0 0-4 0,-8 24 4 16,-1 9-4-16,9-33 37 0,0 0-37 0,-4 37 37 16,8-3-37-16,-4-34 40 0,0 0-40 0,9 35 41 15,8-6-41-15,-17-29 46 0,0 0-46 0,23 37 47 0,2 2-47 16,-25-39 40-16,0 0-40 0,26 33 40 0,-5-17-40 15,-21-16 28-15,0 0-28 0,25-4 28 0,14-18-28 16,-39 22 25-16,0 0-25 0,32-31 26 0,-8-6-26 16,-24 37 29-16,0 0-29 0,20-36 29 0,-6 1-29 15,-14 35 30-15,0 0-30 0,5-36 31 0,-10-2-31 16,5 38 31-16,0 0-31 0,-18-36 32 0,-10 5-32 16,28 31 26-16,0 0-26 0,-32-21 27 0,-3 14-27 15,35 7 28-15,0 0-28 0,-39 10 28 0,6 9-28 0,33-19 21 16,0 0-21-16,-27 21 22 0,13-5-22 0,-2 1-1482 15</inkml:trace>
  <inkml:trace contextRef="#ctx0" brushRef="#br0" timeOffset="104270.88">19218 9594 1267 0,'0'0'0'0,"0"0"0"0,10-8 0 0,-10 8 47 0,0 0-47 16,9-7 47-16,3 0-47 0,-12 7 43 0,0 0-43 16,23-12 43-16,18-7-43 0,-41 19 22 0,0 0-22 15,46-7 23-15,-2 22-23 0,-44-15 24 0,0 0-24 0,39 33 25 16,-8 9-25-16,-31-42 23 0,0 0-23 0,23 46 24 15,-16 3-24-15,-7-49 24 0,0 0-24 0,-5 45 24 16,-11-4-24-16,16-41 20 0,0 0-20 0,-23 37 20 16,-3-6-20-16,26-31 13 0,0 0-13 0,-30 24 13 15,0-10-13-15,30-14 9 0,0 0-9 0,-28 7 10 16,3-9-10-16,25 2 7 0,0 0-7 0,-23-7 7 16,5-3-7-16,18 10 3 0,0 0-3 0,-12-9 4 15,5 6-4-15,7 3 2 0,0 0-2 0,0 0 3 16,18 3-3-16,-18-3 2 0,0 0-2 0,28 23 3 15,12 25-3-15,-40-48 2 0,0 0-2 0,48 59 3 0,0-4-3 16,-48-55 2-16,0 0-2 0,51 49 2 0,9-13-2 16,-60-36 2-16,0 0-2 0,60 35 2 0,-7-1-2 15,-4 1-1264-15</inkml:trace>
  <inkml:trace contextRef="#ctx0" brushRef="#br0" timeOffset="104669.8">19965 9594 998 0,'0'0'0'0,"0"0"0"16,4 18 0-16,-4-18 73 0,0 0-73 0,5 19 73 15,9-4-73-15,-14-15 107 0,0 0-107 0,27 26 107 0,13 10-107 16,-40-36 75-16,0 0-75 0,50 40 75 0,12 0-75 16,-62-40 60-16,0 0-60 0,56 42 60 0,-5 3-60 15,-51-45 26-15,0 0-26 0,46 46 27 0,-11 10-27 16,-35-56 13-16,0 0-13 0,29 46 14 0,-7-18-14 16,1 0-1221-16</inkml:trace>
  <inkml:trace contextRef="#ctx0" brushRef="#br0" timeOffset="104869.88">20322 9586 1244 0,'0'0'0'16,"0"15"0"-16,0 21 0 0,0-36 42 0,0 0-42 15,-2 45 43-15,-5 6-43 0,7-51 81 0,0 0-81 16,-14 55 81-16,-6 0-81 0,20-55 28 0,0 0-28 0,-23 66 28 15,2 16-28-15,21-82 6 0,0 0-6 0,-19 79 6 16,3-18-6-16,0-2-1110 0</inkml:trace>
  <inkml:trace contextRef="#ctx0" brushRef="#br0" timeOffset="105287.62">20844 9477 908 0,'0'0'0'16,"2"12"0"-16,-1 21 0 0,-1-33 26 0,0 0-26 15,7 45 27-15,8 19-27 0,-15-64 87 0,0 0-87 0,17 67 87 16,4-1-87-16,-21-66 90 0,0 0-90 0,16 67 90 16,0 15-90-16,-16-82 61 0,0 0-61 0,18 83 62 15,5-5-62-15,-23-78 47 0,0 0-47 0,19 60 48 16,-1-22-48-16,-2 2-1090 0</inkml:trace>
  <inkml:trace contextRef="#ctx0" brushRef="#br0" timeOffset="105603.92">21267 9819 1054 0,'0'0'0'0,"0"0"0"0,0 7 0 16,0-7 21-16,0 0-21 0,-2 31 22 0,-3 37-22 16,5-68 45-16,0 0-45 0,-2 69 46 0,8-21-46 15,-6-48 64-15,0 0-64 0,8 33 64 0,7-5-64 16,-15-28 39-16,0 0-39 0,10 19 40 0,6-10-40 15,-16-9 27-15,0 0-27 0,23-4 27 0,12-11-27 16,-35 15 30-16,0 0-30 0,39-33 31 0,0-26-31 0,-39 59 45 16,0 0-45-16,28-62 46 0,-12 6-46 0,-16 56 37 15,0 0-37-15,2-45 38 0,-16 2-38 0,14 43 33 16,0 0-33-16,-27-35 34 0,-10 11-34 0,37 24 30 0,0 0-30 16,-39-10 30-16,4 13-30 0,35-3 32 0,0 0-32 15,-30 16 33-15,5 8-33 0,25-24 29 0,0 0-29 16,-19 31 30-16,7 2-30 0,12-33 25 0,0 0-25 15,-2 28 26-15,7-14-26 0,2 1-1424 16</inkml:trace>
  <inkml:trace contextRef="#ctx0" brushRef="#br0" timeOffset="106021.06">21602 9212 1099 0,'0'0'0'16,"0"0"0"-16,11 19 0 0,-11-19 77 0,0 0-77 15,7 15 77-15,-2-6-77 0,-5-9 84 0,0 0-84 0,13 7 84 16,11 5-84-16,-24-12 73 0,0 0-73 0,32 9 74 16,5-6-74-16,-37-3 42 0,0 0-42 0,44-2 43 15,9-3-43-15,2-3-1180 0</inkml:trace>
  <inkml:trace contextRef="#ctx0" brushRef="#br0" timeOffset="106410.69">22063 9061 673 0,'0'0'0'15,"0"0"0"-15,7 0 0 0,-7 0 80 0,0 0-80 16,7 12 81-16,-5 18-81 0,-2-30 118 0,0 0-118 15,3 38 118-15,2 3-118 0,-5-41 59 0,0 0-59 16,7 45 60-16,4-1-60 0,-11-44 33 0,0 0-33 16,12 36 34-16,1-7-34 0,-13-29 13 0,0 0-13 0,10 28 14 15,-1-4-14-15,-9-24 8 0,0 0-8 0,9 25 9 16,5 2-9-16,0 3-915 0</inkml:trace>
  <inkml:trace contextRef="#ctx0" brushRef="#br0" timeOffset="107185.02">22604 9117 863 0,'0'0'0'0,"0"0"0"16,7 5 0-16,-7-5 9 0,0 0-9 0,0 0 9 16,-1-18-9-16,1 18 13 0,0 0-13 0,-9-13 14 15,-4-1-14-15,13 14 87 0,0 0-87 0,-16-12 88 16,-6-4-88-16,22 16 93 0,0 0-93 0,-22-12 93 15,1 5-93-15,21 7 75 0,0 0-75 0,-19-2 75 16,-2 2-75-16,21 0 64 0,0 0-64 0,-20 4 65 16,-3 10-65-16,23-14 45 0,0 0-45 0,-17 20 46 15,3 12-46-15,14-32 30 0,0 0-30 0,-9 31 30 0,0-2-30 16,9-29 21-16,0 0-21 0,0 28 22 0,2-11-22 16,-2-17 16-16,0 0-16 0,7 19 17 0,2-7-17 15,-9-12 13-15,0 0-13 0,12 12 14 0,2-3-14 16,-14-9 12-16,0 0-12 0,21 5 12 0,9-5-12 15,-30 0 11-15,0 0-11 0,28-2 11 0,-8-1-11 16,-20 3 8-16,0 0-8 0,19-16 9 0,4-8-9 16,-23 24 7-16,0 0-7 0,20-24 7 0,-8 8-7 15,-12 16 5-15,0 0-5 0,9-12 6 0,-8 2-6 0,-1 10 4 16,0 0-4-16,4-10 5 0,0 4-5 0,-4 6 4 16,0 0-4-16,0 0 5 0,0 0-5 0,0 0 4 15,0 0-4-15,0 0 4 0,5 12-4 0,-5-12 3 16,0 0-3-16,0 18 4 0,0 9-4 0,0-27 3 0,0 0-3 15,2 33 3-15,-1 4-3 0,-1-37 3 0,0 0-3 16,2 36 4-16,2-1-4 0,-4-35 5 0,0 0-5 16,3 36 5-16,1 6-5 0,-4-42 5 0,0 0-5 15,3 51 6-15,1 7-6 0,-4-58 6 0,0 0-6 0,3 55 7 16,-1-14-7-16,-2-41 5 0,0 0-5 0,2 25 6 16,3-17-6-16,-3 4-1426 0</inkml:trace>
  <inkml:trace contextRef="#ctx0" brushRef="#br0" timeOffset="114019.5">6061 4844 337 0,'0'0'0'0,"0"0"0"15,0 0 0-15,0 0 17 0,0 0-17 0,46 15 18 16,12-1-18-16,-58-14 65 0,0 0-65 0,76 16 65 16,10-8-65-16,-86-8 67 0,0 0-67 0,108 9 68 15,24 2-68-15,-132-11 48 0,0 0-48 0,150 8 49 16,25 1-49-16,-175-9 32 0,0 0-32 0,202 7 32 16,24-2-32-16,-226-5 30 0,0 0-30 0,237 7 30 0,6-2-30 15,-243-5 24-15,0 0-24 0,247 10 25 0,-2 4-25 16,-245-14 24-16,0 0-24 0,252 19 24 0,-8-5-24 15,-244-14 24-15,0 0-24 0,236 19 24 0,-10 5-24 16,-226-24 21-16,0 0-21 0,215 21 22 0,-19 0-22 16,-196-21 24-16,0 0-24 0,185 19 24 0,-19-10-24 15,-166-9 24-15,0 0-24 0,136 7 25 0,-27-2-25 0,-109-5 19 16,0 0-19-16,85 3 20 0,-22 1-20 0,-63-4 18 16,0 0-18-16,44 0 19 0,-24 1-19 0,-20-1 17 15,0 0-17-15,0 0 18 0,-34-12-18 0,34 12 16 16,0 0-16-16,-62-14 17 0,-38-8-17 0,100 22 13 15,0 0-13-15,-120-26 13 0,-25 2-13 0,145 24 13 0,0 0-13 16,-158-24 13-16,-42 3-13 0,200 21 13 0,0 0-13 16,-220-14 14-16,-20 2-14 0,240 12 14 0,0 0-14 15,-252-5 14-15,-9 1-14 0,261 4 13 0,0 0-13 16,-260 7 13-16,8 5-13 0,252-12 11 0,0 0-11 0,-243 18 12 16,12 4-12-16,231-22 6 0,0 0-6 0,-217 23 7 15,23-4-7-15,194-19 4 0,0 0-4 0,-177 15 4 16,25 1-4-16,152-16 2 0,0 0-2 0,-132 17 2 15,16-8-2-15,116-9 1 0,0 0-1 0,-95 7 2 16,28-2-2-16,67-5 2 0,0 0-2 0,-46 3 2 16,23 1-2-16,23-4 2 0,0 0-2 0,0 0 3 15,26-9-3-15,-26 9 3 0,0 0-3 0,55-3 3 16,35-4-3-16,-90 7 4 0,0 0-4 0,118-9 4 16,35-8-4-16,-153 17 1 0,0 0-1 0,182-19 1 0,39 0-1 15,-221 19 0-15,0 0 0 0,243-18 0 0,11-2 0 16,-254 20-1-16,0 0 1 0,265-16 0 0,6 7 0 15,-271 9-2-15,0 0 2 0,270-8-1 0,-2 6 1 16,-268 2-4-16,0 0 4 0,265-2-3 0,-2 2 3 16,-263 0-3-16,0 0 3 0,240 0-3 0,-25 0 3 15,-215 0-2-15,0 0 2 0,190 0-2 0,-27 0 2 0,-163 0-2 16,0 0 2-16,135 0-1 0,-31 0 1 16,-104 0-1-16,0 0 1 0,69 2 0 0,-34 0 0 0,-35-2 0 15,0 0 0-15,0 0 0 0,-49 14 0 0,49-14 0 16,0 0 0-16,-86 10 0 0,-54 0 0 0,140-10 0 15,0 0 0-15,-171 12 1 0,-60 7-1 0,231-19 0 0,0 0 0 16,-272 19 0-16,-34 11 0 0,306-30 0 0,0 0 0 16,-320 24 0-16,-6-8 0 0,1-2-1044 0</inkml:trace>
  <inkml:trace contextRef="#ctx0" brushRef="#br0" timeOffset="114986.09">10874 4352 135 0,'0'0'0'16,"0"0"0"-16,-17 25 0 0,17-25 9 0,0 0-9 15,-23 31 9-15,-9 10-9 0,32-41 14 0,0 0-14 16,-49 61 15-16,-24 15-15 0,73-76 18 0,0 0-18 16,-77 81 19-16,-8 2-19 0,85-83 25 0,0 0-25 15,-86 78 26-15,-1-9-26 0,87-69 25 0,0 0-25 16,-79 65 26-16,7-5-26 0,72-60 42 0,0 0-42 15,-55 45 43-15,18-17-43 0,37-28 46 0,0 0-46 16,-21 12 47-16,15-12-47 0,6 0 48 0,0 0-48 0,13-24 48 16,27-28-48-16,-40 52 59 0,0 0-59 0,55-64 60 15,10-14-60-15,-65 78 54 0,0 0-54 0,74-82 55 16,4 1-55-16,-78 81 63 0,0 0-63 0,81-64 63 16,-7 28-63-16,-74 36 64 0,0 0-64 0,62-12 64 15,-22 15-64-15,-40-3 56 0,0 0-56 0,18 30 56 16,-18 25-56-16,0-55 49 0,0 0-49 0,-21 60 49 0,-14-2-49 15,35-58 16-15,0 0-16 0,-39 57 16 0,4-9-16 16,-4 1-930-16</inkml:trace>
  <inkml:trace contextRef="#ctx0" brushRef="#br0" timeOffset="168491.04">10527 12656 1009 0,'0'0'0'0,"0"0"0"0,0 0 0 15,0 0 82-15,0 0-82 0,21 24 83 0,-2-19-83 0,-19-5 147 0,0 0-147 16,23 2 147-16,9-6-147 0,-32 4 106 16,0 0-106-16,35-3 106 0,1 3-106 0,-36 0 68 0,0 0-68 15,31-4 69-15,-8 8-69 0,-23-4 36 0,0 0-36 16,16 0 37-16,0 2-37 0,-16-2 20 0,0 0-20 15,11 0 21-15,1-2-21 0,-12 2 5 0,0 0-5 0,12 0 5 16,-1 0-5-16,1 0-1396 0</inkml:trace>
  <inkml:trace contextRef="#ctx0" brushRef="#br0" timeOffset="168725.43">10486 12862 1323 0,'0'0'0'0,"0"0"0"0,0 0 0 16,0 0 31-16,0 0-31 0,0 0 32 0,0 0-32 15,0 0 69-15,0 0-69 0,0 0 70 0,4 6-70 16,-4-6 56-16,0 0-56 0,14-1 57 0,14-6-57 16,-28 7 46-16,0 0-46 0,39-7 47 0,10 0-47 15,-49 7 24-15,0 0-24 0,55-12 25 0,-6-5-25 16,-49 17 6-16,0 0-6 0,48-25 7 0,-13-1-7 0,1 0-1285 15</inkml:trace>
  <inkml:trace contextRef="#ctx0" brushRef="#br0" timeOffset="169437.79">12310 12149 863 0,'0'0'0'0,"0"0"0"0,0 0 0 0,0 0 55 16,0 0-55-16,-28 10 55 0,7 11-55 0,21-21 33 16,0 0-33-16,-23 31 34 0,-4 3-34 0,27-34 90 0,0 0-90 15,-23 40 91-15,-3 7-91 0,26-47 64 0,0 0-64 16,-26 48 64-16,3 10-64 0,23-58 51 0,0 0-51 15,-16 60 52-15,9 13-52 0,7-73 44 0,0 0-44 0,0 74 45 16,12 8-45-16,-12-82 32 0,0 0-32 16,23 70 33-16,5-21-33 0,-28-49 26 0,0 0-26 0,35 35 26 15,-3-18-26-15,-32-17 18 0,0 0-18 0,36 7 18 16,1-12-18-16,-37 5 12 0,0 0-12 0,35-14 13 16,2-5-13-16,-37 19 9 0,0 0-9 0,37-37 9 15,3-21-9-15,-40 58 14 0,0 0-14 0,39-71 15 16,-2-6-15-16,-37 77 22 0,0 0-22 0,23-72 22 15,-10 6-22-15,-13 66 32 0,0 0-32 0,-6-68 32 16,-11 3-32-16,17 65 34 0,0 0-34 0,-36-66 34 0,-9 5-34 16,45 61 34-16,0 0-34 0,-50-43 34 0,-3 19-34 15,53 24 28-15,0 0-28 0,-42 0 28 0,7 24-28 16,35-24 13-16,0 0-13 0,-30 28 13 0,10 1-13 16,20-29 5-16,0 0-5 0,-10 28 6 0,6-11-6 15,-3 2-1518-15</inkml:trace>
  <inkml:trace contextRef="#ctx0" brushRef="#br0" timeOffset="170035.47">12871 12723 651 0,'0'0'0'0,"4"7"0"0,4 5 0 16,-8-12 12-16,0 0-12 0,9 10 12 0,5-11-12 16,-14 1 61-16,0 0-61 0,14-7 62 0,-1 0-62 15,-13 7 68-15,0 0-68 0,0 0 68 0,9-12-68 16,-9 12 90-16,0 0-90 0,0-9 90 0,1-3-90 15,-1 12 88-15,0 0-88 0,0-10 89 0,-1 3-89 16,1 7 75-16,0 0-75 0,-9-4 75 0,-7 3-75 0,16 1 70 16,0 0-70-16,-14 1 71 0,3 4-71 0,11-5 55 15,0 0-55-15,-9 9 55 0,2 1-55 0,7-10 47 16,0 0-47-16,-1 11 48 0,2-1-48 0,-1-10 37 16,0 0-37-16,7 9 38 0,4-6-38 0,-11-3 29 0,0 0-29 15,12-5 29-15,1-7-29 0,-13 12 21 0,0 0-21 16,14-22 22-16,-5-11-22 0,-9 33 19 0,0 0-19 15,5-33 20-15,-9 7-20 0,4 26 15 0,0 0-15 16,-5-21 16-16,-7 9-16 0,12 12 13 0,0 0-13 16,-11-5 14-16,2 1-14 0,9 4 10 0,0 0-10 0,-12 4 10 15,1 1-10-15,11-5 6 0,0 0-6 0,0 16 7 16,15 16-7-16,-1 1-1510 0</inkml:trace>
  <inkml:trace contextRef="#ctx0" brushRef="#br0" timeOffset="170736.5">13570 12365 830 0,'0'0'0'16,"5"-12"0"-16,4-16 0 0,-9 28 104 0,0 0-104 0,9-41 105 16,-1-8-105-16,-8 49 141 0,0 0-141 15,6-45 141-15,-1 7-141 0,-5 38 101 0,0 0-101 0,3-29 101 16,-8 6-101-16,5 23 72 0,0 0-72 0,-7-14 73 16,-2 2-73-16,9 12 47 0,0 0-47 0,-16-12 47 15,-7 3-47-15,23 9 36 0,0 0-36 0,-29-1 37 16,-12 8-37-16,41-7 31 0,0 0-31 0,-42 17 31 15,3 9-31-15,39-26 25 0,0 0-25 0,-34 40 25 16,8 17-25-16,26-57 17 0,0 0-17 0,-23 60 18 16,14-6-18-16,9-54 12 0,0 0-12 0,2 45 13 15,15-5-13-15,-17-40 9 0,0 0-9 0,30 40 9 16,13-4-9-16,-43-36 7 0,0 0-7 0,46 41 7 16,1 4-7-16,-47-45 5 0,0 0-5 0,41 44 6 0,-9-3-6 15,-32-41 3-15,0 0-3 0,17 35 4 0,-6-16-4 16,-11-19 2-16,0 0-2 0,5 28 2 0,-7 17-2 15,2-45 1-15,0 0-1 0,-5 39 1 0,-2-20-1 16,7-19 0-16,0 0 0 0,-18 11 1 0,-15-8-1 16,33-3 0-16,0 0 0 0,-35-3 0 0,6-6 0 15,29 9 0-15,0 0 0 0,-17-22 0 0,8-22 0 0,9 44 0 16,0 0 0-16,0-52 0 0,5 1 0 0,-5 51 0 16,0 0 0-16,14-52 0 0,7 0 0 0,-21 52 0 0,0 0 0 15,20-57 1-15,-2 6-1 0,-18 51 0 0,0 0 0 16,12-50 0-16,-3-2 0 0,-9 52 0 0,0 0 0 15,14-52 0-15,9-1 0 0,3-1-1489 0</inkml:trace>
  <inkml:trace contextRef="#ctx0" brushRef="#br0" timeOffset="171336.44">14153 11936 987 0,'0'0'0'15,"0"0"0"-15,-19 19 0 0,19-19 60 0,0 0-60 16,-16 14 60-16,2-4-60 0,14-10 89 16,0 0-89-16,-16 17 89 0,-5 18-89 0,21-35 65 0,0 0-65 15,-26 57 65-15,3 28-65 0,23-85 44 0,0 0-44 0,-14 97 45 16,8-7-45-16,6-90 36 0,0 0-36 0,6 91 37 16,4 6-37-16,-10-97 25 0,0 0-25 0,21 87 26 15,11-18-26-15,-32-69 17 0,0 0-17 0,32 48 18 16,3-20-18-16,-35-28 16 0,0 0-16 0,32 16 16 15,3-11-16-15,-35-5 13 0,0 0-13 0,30-4 14 16,-11-6-14-16,-19 10 19 0,0 0-19 0,11-26 20 16,-6-21-20-16,-5 47 24 0,0 0-24 0,-5-46 24 15,-14 4-24-15,19 42 25 0,0 0-25 0,-30-29 25 16,-7 8-25-16,37 21 25 0,0 0-25 0,-37-12 26 16,7 14-26-16,30-2 27 0,0 0-27 0,-23 24 28 0,5 31-28 15,18-55 11-15,0 0-11 0,-12 54 12 0,12-21-12 16,0 0-1431-16</inkml:trace>
  <inkml:trace contextRef="#ctx0" brushRef="#br0" timeOffset="172336.78">14893 12323 875 0,'0'0'0'0,"5"-10"0"15,9-18 0-15,-14 28 103 0,0 0-103 0,14-41 104 16,-2-13-104-16,-12 54 120 0,0 0-120 0,6-52 121 16,-3 12-121-16,-3 40 97 0,0 0-97 0,2-31 98 15,-4 5-98-15,2 26 61 0,0 0-61 0,-9-21 62 16,-5 6-62-16,14 15 42 0,0 0-42 0,-17-10 42 16,-3 4-42-16,20 6 34 0,0 0-34 0,-24 0 34 15,-12 2-34-15,36-2 29 0,0 0-29 0,-33 7 30 0,10 2-30 16,23-9 24-16,0 0-24 0,-23 13 25 0,2 8-25 15,21-21 17-15,0 0-17 0,-20 30 17 0,4 9-17 16,16-39 12-16,0 0-12 0,-7 44 13 0,14 6-13 16,-7-50 9-16,0 0-9 0,18 48 9 0,9-6-9 15,-27-42 7-15,0 0-7 0,30 38 7 0,1-5-7 16,-31-33 4-16,0 0-4 0,32 33 4 0,0-2-4 16,-32-31 2-16,0 0-2 0,24 33 3 0,-2 3-3 0,-22-36 2 15,0 0-2-15,17 38 2 0,-11-1-2 0,-6-37 1 16,0 0-1-16,0 29 1 0,-4 0-1 0,4-29 0 15,0 0 0-15,-11 21 1 0,-6-2-1 0,17-19 0 16,0 0 0-16,-23 14 1 0,-5-4-1 0,28-10 0 0,0 0 0 16,-27-1 0-16,3-18 0 0,24 19 0 0,0 0 0 15,-20-37 0-15,10-16 0 0,10 53 0 0,0 0 0 16,-2-57 0-16,11-1 0 0,-9 58 0 0,0 0 0 16,21-53 0-16,7 3 0 0,-28 50-2 0,0 0 2 15,39-51-1-15,8-9 1 0,-47 60-5 0,0 0 5 0,52-52-5 16,2 14 5-16,-3 0-1440 0</inkml:trace>
  <inkml:trace contextRef="#ctx0" brushRef="#br0" timeOffset="173136.2">15743 12868 919 0,'0'0'0'0,"0"0"0"16,0 0 0-16,0 0 10 0,0 0-10 0,17-29 11 15,3-6-11-15,-20 35 14 0,0 0-14 0,24-45 14 16,-1-8-14-16,-23 53 68 0,0 0-68 0,25-59 69 16,7-2-69-16,-32 61 61 0,0 0-61 0,39-58 62 15,-2 4-62-15,-37 54 53 0,0 0-53 0,40-61 54 16,1-10-54-16,-41 71 76 0,0 0-76 0,39-72 77 16,-8-3-77-16,-31 75 73 0,0 0-73 0,25-66 73 15,-9 25-73-15,-16 41 60 0,0 0-60 0,11-24 61 16,-6 12-61-16,-5 12 52 0,0 0-52 0,0 0 52 0,0 0-52 15,0 0 42-15,0 0-42 0,-7 13 43 0,-6 20-43 16,13-33 34-16,0 0-34 0,-17 52 35 0,3 17-35 16,14-69 30-16,0 0-30 0,-7 70 31 0,10-17-31 15,-3-53 25-15,0 0-25 0,12 47 25 0,6-14-25 16,-18-33 19-16,0 0-19 0,25 24 20 0,5-8-20 16,-30-16 16-16,0 0-16 0,28 3 16 0,4-6-16 0,-32 3 8 15,0 0-8-15,30-16 9 0,-6-5-9 0,-24 21 6 16,0 0-6-16,23-36 6 0,-1-18-6 0,-22 54 4 15,0 0-4-15,21-64 5 0,2-17-5 0,-23 81 3 16,0 0-3-16,23-76 4 0,-4 24-4 0,-19 52 4 16,0 0-4-16,18-42 4 0,-1 18-4 0,-17 24 3 15,0 0-3-15,14-12 4 0,-5 7-4 0,-9 5 3 0,0 0-3 16,-2 10 3-16,-10 18-3 0,12-28 2 0,0 0-2 16,-21 48 3-16,3 22-3 0,18-70 2 0,0 0-2 0,-14 78 3 15,4 1-3-15,10-79 2 0,0 0-2 0,-4 68 2 16,8-20-2-16,-4-48 2 0,0 0-2 0,14 36 3 15,14-6-3-15,-28-30 1 0,0 0-1 0,39 17 1 16,1-8-1-16,-40-9-2 0,0 0 2 0,44-2-1 16,-1-10 1-16,-1 0-1650 0</inkml:trace>
  <inkml:trace contextRef="#ctx0" brushRef="#br0" timeOffset="173870.29">17046 12149 886 0,'0'0'0'0,"0"0"0"16,2 12 0-16,-2-12 0 0,0 0 0 0,4 24 0 16,1 17 0-16,-5-41-1 0,0 0 1 0,7 47 0 15,-2-4 0-15,-5-43 25 0,0 0-25 0,5 33 26 16,-1-8-26-16,-4-25 55 0,0 0-55 0,0 22 55 16,-4-1-55-16,4-21 63 0,0 0-63 0,-3 17 64 15,3-8-64-15,0-9 61 0,0 0-61 0,0 0 62 16,0 7-62-16,0-7 47 0,0 0-47 0,0 0 48 15,0-9-48-15,0 9 37 0,0 0-37 0,3-16 37 0,8-18-37 16,-11 34 28-16,0 0-28 0,16-42 29 0,2 1-29 16,-18 41 37-16,0 0-37 0,19-47 38 0,2-3-38 15,-21 50 41-15,0 0-41 0,23-38 41 0,-5 24-41 16,-18 14 38-16,0 0-38 0,23 2 39 0,0 20-39 16,-23-22 30-16,0 0-30 0,22 24 31 0,-7-5-31 15,-15-19 23-15,0 0-23 0,12 18 23 0,-3 2-23 0,-9-20 18 16,0 0-18-16,5 20 18 0,-1-8-18 0,-4-12 14 15,0 0-14-15,1 8 15 0,-1-8-15 0,0 0 12 16,0 0-12-16,7-3 13 0,0-6-13 0,-7 9 11 16,0 0-11-16,16-24 11 0,16-23-11 0,-32 47 10 15,0 0-10-15,41-48 10 0,-4 6-10 0,-37 42 11 0,0 0-11 16,37-27 11-16,-4 14-11 0,-33 13 10 0,0 0-10 16,34 2 11-16,1 12-11 0,-35-14 8 0,0 0-8 15,23 33 9-15,-4 22-9 0,-19-55 8 0,0 0-8 0,13 57 9 16,-8-3-9-16,-5-54 5 0,0 0-5 0,7 40 6 15,2-9-6-15,-9-31 3 0,0 0-3 0,9 17 4 16,-2-8-4-16,0 1-1508 0</inkml:trace>
  <inkml:trace contextRef="#ctx0" brushRef="#br0" timeOffset="175203.86">17642 13284 1065 0,'0'0'0'0,"0"0"0"16,0 0 0-16,0 0-4 0,0 0 4 0,25-24-4 15,-2 5 4-15,-23 19 0 0,0 0 0 0,28-26 0 0,9-11 0 16,-37 37 43-16,0 0-43 0,41-41 44 0,15-13-44 16,-56 54 80-16,0 0-80 0,60-54 81 0,0-3-81 15,-60 57 82-15,0 0-82 0,58-57 82 0,-3 4-82 16,-55 53 86-16,0 0-86 0,46-51 86 0,3 1-86 16,-49 50 72-16,0 0-72 0,43-50 73 0,-1 2-73 15,-42 48 55-15,0 0-55 0,34-42 56 0,-13 16-56 16,-21 26 42-16,0 0-42 0,14-19 42 0,-5 14-42 15,-9 5 34-15,0 0-34 0,0 0 34 0,0 0-34 0,0 0 24 16,0 0-24-16,-21 14 25 0,-13 20-25 0,34-34 21 16,0 0-21-16,-39 38 21 0,0 4-21 0,39-42 16 15,0 0-16-15,-35 41 17 0,3 1-17 0,32-42 1 16,0 0-1-16,-26 40 2 0,-2 0-2 0,28-40-5 16,0 0 5-16,-30 45-4 0,-4 13 4 0,34-58-29 0,0 0 29 15,-33 59-28-15,1-10 28 0,32-49-76 0,0 0 76 16,-28 39-75-16,1-6 75 0,27-33-123 0,0 0 123 15,-23 37-123-15,-5 9 123 0,28-46-106 0,0 0 106 16,-26 38-105-16,10-17 105 0,16-21-97 0,0 0 97 0,-11 11-97 16,2-6 97-16,9-5-79 0,0 0 79 0,-5 5-78 15,5-5 78-15,0 0-33 0,0 0 33 0,0 0-32 16,9-10 32-16,-9 10-5 0,0 0 5 0,23-23-4 16,14-17 4-16,-37 40 0 0,0 0 0 0,46-45 1 15,7 4-1-15,-53 41 13 0,0 0-13 0,58-45 14 16,-2-4-14-16,-56 49 75 0,0 0-75 0,57-50 75 15,-3 3-75-15,-54 47 110 0,0 0-110 0,59-41 111 16,-8 8-111-16,-51 33 109 0,0 0-109 0,47-29 110 16,-10 3-110-16,-37 26 88 0,0 0-88 0,27-19 89 15,-8 3-89-15,-19 16 71 0,0 0-71 0,14-14 71 16,-1 0-71-16,-13 14 67 0,0 0-67 0,3-12 67 0,-3 2-67 16,0 10 53-16,0 0-53 0,-3-7 54 0,-4 2-54 15,7 5 37-15,0 0-37 0,-11-9 37 0,-3-3-37 16,0 0-1687-16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02.708"/>
    </inkml:context>
    <inkml:brush xml:id="br0">
      <inkml:brushProperty name="width" value="0.05" units="cm"/>
      <inkml:brushProperty name="height" value="0.05" units="cm"/>
      <inkml:brushProperty name="color" value="#E71224"/>
    </inkml:brush>
  </inkml:definitions>
  <inkml:trace contextRef="#ctx0" brushRef="#br0">0 1 4936,'0'0'2804,"1"6"-1999,2 10-564,-1 0-1,0 0 1,-2 19-1,1-11 109,4 122 261,11 109 77,-14-205-479,23 316 376,-12-243-457,-9-85-204,13 179-1114,-17-185-6069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03.208"/>
    </inkml:context>
    <inkml:brush xml:id="br0">
      <inkml:brushProperty name="width" value="0.05" units="cm"/>
      <inkml:brushProperty name="height" value="0.05" units="cm"/>
      <inkml:brushProperty name="color" value="#E71224"/>
    </inkml:brush>
  </inkml:definitions>
  <inkml:trace contextRef="#ctx0" brushRef="#br0">0 396 6904,'14'-28'15,"-7"11"33,1 1 0,1 0 0,0 1 0,2 0 1,18-22-1,65-79 165,-73 93 134,86-64 150,-86 76-89,-2 7-265,0 0 0,0 1 0,34-1 0,-51 4-115,-1 0-1,1 0 1,-1 1 0,1-1-1,-1 0 1,1 0-1,-1 1 1,0-1 0,1 1-1,-1-1 1,0 1-1,1 0 1,0 0 0,14 9 78,-1 1 0,-1 1 1,0 0-1,24 26 1,-36-35-65,0-1 1,0 1 0,-1-1-1,1 1 1,-1 0 0,1-1-1,1 6 1,12 35 190,13 64 1,-26-77 26,-5-4-172,-1-1 1,-2 0 0,-12 38-1,4-38 127,6-12-129,-8 11 10,-2 0 0,-1 0 1,-24 23-1,43-47-96,-71 68 256,57-56-185,0 0 0,-1-1 0,-30 18 0,41-28-59,0 1 0,0-1 0,0 0 1,1 0-1,-1 0 0,-1-1 0,1 1 1,0-1-1,0 0 0,0 0 0,0-1 1,0 1-1,0-1 0,-5-1 0,0-1-6,0 0-1,1 0 0,-14-9 1,20 11-5,-2-1 2,0 0 0,0 0 1,0-1-1,0 0 0,1 0 0,-1 0 0,1 0 0,-6-8 0,2 3 1,5 6 24,21 10-5,-11-5-21,23 17 7,49 48 0,-25-17 3,-35-34-11,57 45 1,16 0-2,15-1 0,-7-7 0,-22-8 0,-18-4 0,-11 2 0,50 50-1563,-47-44-6250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04.125"/>
    </inkml:context>
    <inkml:brush xml:id="br0">
      <inkml:brushProperty name="width" value="0.05" units="cm"/>
      <inkml:brushProperty name="height" value="0.05" units="cm"/>
      <inkml:brushProperty name="color" value="#E71224"/>
    </inkml:brush>
  </inkml:definitions>
  <inkml:trace contextRef="#ctx0" brushRef="#br0">69 20 7896,'3'21'227,"-1"-1"1,0 1 0,-2-1 0,0 1-1,-7 40 1,3-24 66,0 44 414,-6 48-323,7-100-267,-1 10 103,-1 0-1,-16 58 1,19-91-105,-4 3 1,5-6-2,1-4-110,0 1 1,0-1-1,0 1 1,0-1-1,0 1 1,0-1-1,0 0 1,0 1-1,0-1 0,0 1 1,0-1-1,0 1 1,0-1-1,0 1 1,-1-1-1,1 1 1,0-1-1,0 1 1,-1-1-1,1 1 0,-1-2 1,0 1 1,1 0 0,-1 0 0,1 0 0,-1 0 0,0 0 0,1 0 0,0 0 0,-1 0 0,1-1 0,0 1 0,0 0 0,-1 0 0,1 0 0,0-1 0,0 1 0,1-2 0,28-297 656,-24 266-612,-3 4-28,8-36 168,0 23 109,31-83 0,-37 119-140,3-3 28,-7 10-184,1 0 0,-1 0 0,0 0 0,0-1 0,0 1 0,0 0 0,0 0 1,0 0-1,0 0 0,1 0 0,-1 0 0,0-1 0,0 1 0,0 0 0,0 0 1,0 0-1,1 0 0,-1 0 0,0 0 0,0 0 0,0 0 0,0 0 0,1 0 1,-1 0-1,0 0 0,0 0 0,0 0 0,0 0 0,1 0 0,-1 0 1,0 0-1,0 0 0,0 0 0,0 0 0,1 0 0,-1 0 0,0 0 0,0 1 1,0-1-1,0 0 0,1 0 0,5 3 30,1 0 0,0 1 0,-1-1 0,0 1 0,0 1 1,0-1-1,0 1 0,-1 0 0,8 9 0,0 1 18,21 32 0,-23-25 23,46 128 33,-29-59 9,-21-63-101,2 8-6,11 37 51,-15-53-38,5 14 1,21 48 1,-24-64-152,-2-4-205,1-1 1,0 1-1,1-1 0,15 21 1,-10-21-8629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04.457"/>
    </inkml:context>
    <inkml:brush xml:id="br0">
      <inkml:brushProperty name="width" value="0.05" units="cm"/>
      <inkml:brushProperty name="height" value="0.05" units="cm"/>
      <inkml:brushProperty name="color" value="#E71224"/>
    </inkml:brush>
  </inkml:definitions>
  <inkml:trace contextRef="#ctx0" brushRef="#br0">10 44 7984,'0'0'8,"-6"1"1,3-3-25,7 0 34,0 0 1,0 0-1,0 1 0,0-1 1,1 1-1,-1 0 0,0 0 1,7 0-1,17-4 65,11-7-1020,2-1-3823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04.790"/>
    </inkml:context>
    <inkml:brush xml:id="br0">
      <inkml:brushProperty name="width" value="0.05" units="cm"/>
      <inkml:brushProperty name="height" value="0.05" units="cm"/>
      <inkml:brushProperty name="color" value="#E71224"/>
    </inkml:brush>
  </inkml:definitions>
  <inkml:trace contextRef="#ctx0" brushRef="#br0">1 0 6816,'49'64'537,"-44"-53"-170,20 90 134,-18-64-127,17 103 264,-12 35 258,-8-137-625,-2-20-1478,0 3-4906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05.119"/>
    </inkml:context>
    <inkml:brush xml:id="br0">
      <inkml:brushProperty name="width" value="0.05" units="cm"/>
      <inkml:brushProperty name="height" value="0.05" units="cm"/>
      <inkml:brushProperty name="color" value="#E71224"/>
    </inkml:brush>
  </inkml:definitions>
  <inkml:trace contextRef="#ctx0" brushRef="#br0">1 0 7088,'7'24'366,"-7"-23"-342,0-1-1,1 1 0,-1 0 0,1 0 0,-1-1 0,0 1 0,1-1 1,-1 1-1,1 0 0,-1-1 0,1 1 0,0-1 0,-1 1 0,1-1 1,-1 1-1,1-1 0,0 0 0,0 1 0,-1-1 0,1 0 0,0 0 1,-1 1-1,1-1 0,0 0 0,0 0 0,0 0 0,-1 0 0,1 0 1,0 0-1,0 0 0,1 0 0,12 1 463,22 9 147,54 21 1,-85-29-559,0 1 1,0 0 0,0-1 0,-1 2-1,1-1 1,-1 1 0,0-1 0,0 1-1,4 5 1,-3-4-15,-2-1-12,-1 0 1,1 0-1,-1 0 0,0 0 0,0 0 0,0 1 0,0-1 0,-1 1 1,0-1-1,0 1 0,0 0 0,0-1 0,-1 7 0,1-4 7,0 0 10,-1 1 0,0-1 1,0 1-1,0-1 0,-1 0 0,0 1 0,-1-1 0,-3 10 0,3-6-10,0-6 4,0 1-1,1-1 1,-1 0 0,-1 0-1,1-1 1,-1 1 0,0 0-1,-6 7 1,3-4-18,3-5-9,0 1 1,0-1 0,0 1-1,0-1 1,0 0 0,-1 0-1,0-1 1,-4 4 0,-1-1-7,8-4-23,0 0 1,0 0-1,0 0 0,0-1 0,0 1 0,0 0 0,-1-1 0,1 1 1,0-1-1,0 0 0,-1 1 0,1-1 0,0 0 0,-1 0 0,1 0 1,0 1-1,-1-2 0,1 1 0,-3 0 0,-13-1-1444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05.515"/>
    </inkml:context>
    <inkml:brush xml:id="br0">
      <inkml:brushProperty name="width" value="0.05" units="cm"/>
      <inkml:brushProperty name="height" value="0.05" units="cm"/>
      <inkml:brushProperty name="color" value="#E71224"/>
    </inkml:brush>
  </inkml:definitions>
  <inkml:trace contextRef="#ctx0" brushRef="#br0">0 0 9144,'43'258'1370,"-42"-247"-1346,9 73 359,-5-47-195,2-1 165,0 40 1,-3-40-1437,-4-26-6130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05.860"/>
    </inkml:context>
    <inkml:brush xml:id="br0">
      <inkml:brushProperty name="width" value="0.05" units="cm"/>
      <inkml:brushProperty name="height" value="0.05" units="cm"/>
      <inkml:brushProperty name="color" value="#E71224"/>
    </inkml:brush>
  </inkml:definitions>
  <inkml:trace contextRef="#ctx0" brushRef="#br0">43 0 9144,'6'2'15,"0"-1"0,0 0 0,0 0-1,1 0 1,-1-1 0,0 0 0,1 0 0,5-2 0,-1 1 21,-1 0-1,1 1 1,0 1-1,15 1 1,-3 3 83,0 0-1,-1 2 1,0 0 0,0 1 0,29 16 0,-8 8 32,-42-31-103,0 1 0,1-1 0,-1 0 0,0 0 0,1 1 0,-1-1 0,0 1 0,0-1 0,1 4 0,11 21 176,-1 0 0,9 33 0,-16-31 256,-6 8-160,-9 72 0,1-81 0,-5 0-178,-1-1 0,-28 36 0,24-44 72,15-15-179,-10 7 25,0 0 0,0-1 1,-1-1-1,0 0 0,-1-1 1,-27 9-1,-84 29-1551,56-19-6995</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0-29T07:39:36.408"/>
    </inkml:context>
    <inkml:brush xml:id="br0">
      <inkml:brushProperty name="width" value="0.05292" units="cm"/>
      <inkml:brushProperty name="height" value="0.05292" units="cm"/>
      <inkml:brushProperty name="color" value="#7030A0"/>
    </inkml:brush>
  </inkml:definitions>
  <inkml:trace contextRef="#ctx0" brushRef="#br0">18267 1026 695 0,'-14'9'0'0,"14"-9"81"0,0 0-81 0,-50 40 81 16,-3 20-81-16,53-60 68 0,0 0-68 0,-47 75 68 15,6 1-68-15,41-76 42 0,0 0-42 0,-35 76 42 0,12 2-42 16,23-78 42-16,0 0-42 0,-9 76 42 0,18-7-42 15,-9-69 34-15,0 0-34 0,26 61 34 0,15-21-34 16,-41-40 20-16,0 0-20 0,55 20 20 0,14-20-20 16,-69 0 14-16,0 0-14 0,75-20 14 0,1-20-14 15,-76 40 15-15,0 0-15 0,69-54 16 0,-11-10-16 16,-58 64 21-16,0 0-21 0,46-64 21 0,-12 3-21 0,-34 61 25 16,0 0-25-16,17-60 26 0,-15-9-26 0,-2 69 28 15,0 0-28-15,-11-70 29 0,-10 13-29 0,21 57 27 16,0 0-27-16,-30-48 28 0,-7 20-28 0,37 28 21 15,0 0-21-15,-40-21 22 0,-4 18-22 0,44 3 17 16,0 0-17-16,-41 5 18 0,4 11-18 0,37-16 11 0,0 0-11 16,-30 19 11-16,19-2-11 0,11-17 6 0,0 0-6 15,2 19 7-15,16-5-7 0,-18-14 5 0,0 0-5 16,33 12 5-16,18-2-5 0,-51-10 4 0,0 0-4 0,59 6 4 16,1 1-4-16,-60-7 3 0,0 0-3 0,68 5 3 15,12 10-3-15,-80-15 3 0,0 0-3 0,81 18 4 16,2 4-4-16,-83-22 3 0,0 0-3 0,76 30 3 15,-16 9-3-15,-60-39 2 0,0 0-2 0,49 49 2 16,-10 17-2-16,-39-66 1 0,0 0-1 0,23 79 2 16,-14 18-2-16,-9-97 1 0,0 0-1 0,0 99 1 15,-9-11-1-15,9-88 0 0,0 0 0 0,-14 85 1 16,0 0-1-16,14-85 0 0,0 0 0 0,-11 76 1 16,6-24-1-16,5-52 0 0,0 0 0 0,-2 33 0 0,2-21 0 15,0-12 0-15,0 0 0 0,5-16 0 0,4-32 0 16,-9 48-1-16,0 0 1 0,9-66-1 0,3-7 1 15,-12 73-8-15,0 0 8 0,7-85-8 0,-9-12 8 16,2 97-20-16,0 0 20 0,-7-103-20 0,-3 6 20 16,10 97-30-16,0 0 30 0,-13-90-30 0,-2 17 30 15,15 73-28-15,0 0 28 0,-16-64-27 0,2 3 27 0,14 61-18 16,0 0 18-16,-9-57-17 0,9 14 17 0,0 43-5 16,0 0 5-16,9-38-5 0,10 7 5 0,-19 31-1 15,0 0 1-15,41-24 0 0,29 12 0 0,-70 12 0 16,0 0 0-16,81 12 1 0,11 24-1 0,-92-36 5 15,0 0-5-15,85 48 5 0,-25 16-5 0,-60-64 10 0,0 0-10 16,30 77 11-16,-30 4-11 0,0-81 12 0,0 0-12 16,-32 93 12-16,-33 13-12 0,65-106 10 0,0 0-10 15,-74 92 10-15,1-27-10 0,1-1-1104 0</inkml:trace>
  <inkml:trace contextRef="#ctx0" brushRef="#br0" timeOffset="382.09">19830 737 883 0,'0'0'0'0,"0"0"97"16,0 0-97-16,-2 31 98 0,4 21-98 0,-2-52 54 15,0 0-54-15,7 63 55 0,7 16-55 0,-14-79 30 0,0 0-30 16,14 88 30-16,5 15-30 0,-19-103 22 0,0 0-22 16,20 109 23-16,1-9-23 0,-21-100 17 0,0 0-17 15,19 97 17-15,-3-4-17 0,-2-4-935 0</inkml:trace>
  <inkml:trace contextRef="#ctx0" brushRef="#br0" timeOffset="599.29">19766 1407 1043 0,'0'0'0'0,"0"0"0"16,-7-16 0-16,7 16 16 0,0 0-16 0,2-17 17 16,15-2-17-16,-17 19 36 0,0 0-36 0,32-26 36 15,18-9-36-15,-50 35 31 0,0 0-31 0,63-32 31 16,11 4-31-16,-74 28 21 0,0 0-21 0,81-21 21 16,2 4-21-16,-83 17 17 0,0 0-17 0,74-4 18 0,-15 16-18 15,-59-12 21-15,0 0-21 0,44 30 21 16,-13 10-21-16,-31-40 15 0,0 0-15 0,16 48 16 0,-14 1-16 15,-2-49 12-15,0 0-12 0,-3 48 12 0,-6-8-12 16,9-40 4-16,0 0-4 0,-7 33 4 0,5-12-4 16,0-2-984-16</inkml:trace>
  <inkml:trace contextRef="#ctx0" brushRef="#br0" timeOffset="733.3">20384 1023 1148 0,'0'0'0'0,"0"0"50"15,0 0-50-15,-13-40 50 0,3 11-50 16,10 29 30-16,0 0-30 0,-9-19 30 0,-5 13-30 0,14 6 0 0,0 0 0 16,-11 9 0-16,8 15 0 0,-1 4-921 0</inkml:trace>
  <inkml:trace contextRef="#ctx0" brushRef="#br0" timeOffset="1698.83">21038 1044 868 0,'-9'-9'0'16,"9"9"117"-16,0 0-117 0,-48-21 118 0,-10 21-118 15,58 0 71-15,0 0-71 0,-54 26 71 0,4 29-71 16,50-55 37-16,0 0-37 0,-39 61 38 0,16 5-38 15,23-66 38-15,0 0-38 0,-8 67 39 0,15-3-39 0,-7-64 40 16,0 0-40-16,19 63 40 0,18 4-40 0,-37-67 34 16,0 0-34-16,55 61 34 0,14-16-34 0,-69-45 25 0,0 0-25 15,77 33 26-15,3-18-26 0,-80-15 18 0,0 0-18 16,74-9 18-16,-7-18-18 0,-67 27 12 0,0 0-12 16,63-37 13-16,1-8-13 0,-64 45 10 0,0 0-10 15,56-45 11-15,-8-1-11 0,-48 46 12 0,0 0-12 0,39-37 13 16,-17 8-13-16,-22 29 15 0,0 0-15 0,13-36 16 15,-11-16-16-15,-2 52 16 0,0 0-16 0,-6-42 16 16,-4 18-16-16,10 24 18 0,0 0-18 16,-18-16 19-16,-7 8-19 0,25 8 16 0,0 0-16 0,-30 0 17 15,-5 12-17-15,35-12 18 0,0 0-18 0,-35 17 18 16,3 11-18-16,32-28 15 0,0 0-15 0,-28 29 16 16,5-1-16-16,23-28 13 0,0 0-13 0,-11 33 14 15,11-6-14-15,0-27 9 0,0 0-9 0,9 28 9 16,5-4-9-16,-14-24 5 0,0 0-5 0,20 16 6 0,4-7-6 15,-24-9 3-15,0 0-3 0,32 0 3 0,5-9-3 16,-37 9 2-16,0 0-2 0,32-16 3 0,-14 4-3 16,-18 12 2-16,0 0-2 0,15-15 2 0,5-18-2 15,-20 33 1-15,0 0-1 0,17-31 1 0,-9 1-1 16,-8 30 3-16,0 0-3 0,3-24 3 0,-3 8-3 16,0 16 4-16,0 0-4 0,0 0 5 0,11 7-5 15,-11-7 4-15,0 0-4 0,10 21 5 0,3 12-5 16,-13-33 5-16,0 0-5 0,19 43 6 0,4 2-6 0,-23-45 4 15,0 0-4-15,28 54 5 0,6 1-5 0,-34-55 3 16,0 0-3-16,31 49 3 0,1-28-3 0,-32-21 2 0,0 0-2 16,32 3 2-16,-2-24-2 0,-30 21 1 0,0 0-1 15,32-34 2-15,5-15-2 0,-37 49 1 0,0 0-1 16,33-53 2-16,-8-5-2 0,-25 58 3 0,0 0-3 16,18-72 3-16,-10-32-3 0,-8 104 6 0,0 0-6 15,4-106 6-15,-4 9-6 0,0 97 9 0,0 0-9 16,-2-93 9-16,-3 5-9 0,5 88 11 0,0 0-11 0,-9-73 11 15,2 21-11-15,7 52 12 0,0 0-12 0,-9-36 13 16,-5 15-13-16,14 21 12 0,0 0-12 0,-19 0 12 16,-4 28-12-16,23-28 11 0,0 0-11 0,-16 48 11 15,9 21-11-15,7-69 10 0,0 0-10 0,9 82 11 16,19-3-11-16,-28-79 9 0,0 0-9 0,40 90 10 16,13 7-10-16,-53-97 9 0,0 0-9 0,55 97 10 15,-4-12-10-15,-51-85 3 0,0 0-3 0,46 88 3 16,2 13-3-16,-48-101-1 0,0 0 1 0,42 81 0 0,-10-36 0 15,-1 3-1612-15</inkml:trace>
  <inkml:trace contextRef="#ctx0" brushRef="#br0" timeOffset="2331.94">23158 1464 1020 0,'0'0'0'0,"0"0"0"16,20 12 0-16,-20-12 1 0,0 0-1 0,37 7 1 15,26 2-1-15,-63-9-20 0,0 0 20 0,81 3-20 16,13-6 20-16,-94 3-1 0,0 0 1 0,113-9-1 0,22-10 1 16,-135 19 8-16,0 0-8 0,150-21 8 0,9-8-8 15,-159 29 39-15,0 0-39 0,161-31 40 0,-10-6-40 16,-151 37 76-16,0 0-76 0,140-36 77 0,-15-5-77 16,-125 41 71-16,0 0-71 0,97-44 71 0,-37 4-71 15,-60 40 49-15,0 0-49 0,40-38 49 0,-17 7-49 16,-23 31 51-16,0 0-51 0,11-24 52 0,-8 3-52 0,-3 21 45 15,0 0-45-15,0-15 46 0,-1 3-46 0,1 12 30 16,0 0-30-16,0-9 31 0,0 9-31 0,0 0 23 16,0 0-23-16,19 0 23 0,9 15-23 15,-28-15 20-15,0 0-20 0,34 26 20 0,10 14-20 0,-44-40 16 0,0 0-16 16,44 49 16-16,-7 3-16 0,-37-52 13 0,0 0-13 16,14 57 14-16,-33 3-14 0,19-60 10 0,0 0-10 15,-46 57 10-15,-26 2-10 0,72-59 0 0,0 0 0 16,-90 57 1-16,-20 0-1 0,110-57 0 0,0 0 0 0,-93 40 0 15,29-22 0-15,3 1-1357 0</inkml:trace>
  <inkml:trace contextRef="#ctx0" brushRef="#br0" timeOffset="5451.15">27284 877 455 0,'0'0'0'0,"0"0"44"0,0 0-44 15,0 0 45-15,0 0-45 0,0 0 60 0,0 0-60 16,0 0 60-16,0 0-60 0,0 0 59 0,0 0-59 16,0 0 59-16,0 0-59 0,0 0 44 0,0 0-44 15,0 0 44-15,0 0-44 0,0 0 32 0,0 0-32 0,0 0 33 16,0 0-33-16,0 0 26 0,0 0-26 0,0 0 26 16,0 0-26-16,0 0 27 0,0 0-27 0,-18-7 27 15,18 7-27-15,0 0 23 0,0 0-23 0,0 0 23 16,0 0-23-16,0 0 23 0,0 0-23 0,-7 0 23 15,7 0-23-15,0 0 21 0,0 0-21 0,-9 4 21 16,2-4-21-16,7 0 17 0,0 0-17 0,-7 3 17 16,7-3-17-16,0 0 11 0,0 0-11 0,-7 4 11 15,7-4-11-15,0 0 7 0,0 0-7 0,0 0 7 16,-7 5-7-16,7-5 4 0,0 0-4 0,0 12 4 16,5 4-4-16,-5-16 3 0,0 0-3 0,7 27 3 0,-1 10-3 15,-6-37 3-15,0 0-3 0,5 36 3 0,2-3-3 16,-7-33 3-16,0 0-3 0,11 29 3 0,5-4-3 15,-16-25 3-15,0 0-3 0,14 22 4 0,-7-13-4 16,-7-9 5-16,0 0-5 0,12-9 5 0,18-22-5 16,-30 31 7-16,0 0-7 0,30-36 7 0,-12 6-7 15,-18 30 14-15,0 0-14 0,10-34 14 0,-1-8-14 16,-9 42 20-16,0 0-20 0,2-48 21 0,-13-1-21 0,11 49 25 16,0 0-25-16,-16-36 26 0,1 8-26 0,15 28 21 15,0 0-21-15,-23-17 21 0,-7 17-21 0,30 0 21 16,0 0-21-16,-32 17 22 0,0 19-22 0,32-36 18 15,0 0-18-15,-28 44 18 0,1 4-18 0,27-48 15 16,0 0-15-16,-17 61 15 0,10 8-15 0,7-69 9 0,0 0-9 16,7 69 10-16,14 4-10 0,-21-73 5 0,0 0-5 15,37 67 5-15,12-16-5 0,-49-51 3 0,0 0-3 0,59 36 4 16,1-1-4-16,-60-35 2 0,0 0-2 0,58 20 3 16,-5-15-3-16,-53-5 1 0,0 0-1 0,58-8 1 15,9-16-1-15,-67 24 3 0,0 0-3 0,70-45 3 16,8-28-3-16,-78 73 3 0,0 0-3 0,74-94 3 15,-16-6-3-15,-58 100 7 0,0 0-7 0,48-109 8 16,-11-3-8-16,-37 112 12 0,0 0-12 0,28-109 12 16,-10 19-12-16,-18 90 18 0,0 0-18 0,10-77 18 15,-8 10-18-15,-2 67 18 0,0 0-18 0,-5-54 19 16,-7 14-19-16,12 40 20 0,0 0-20 0,-16-29 21 16,-2 22-21-16,18 7 21 0,0 0-21 0,-21 4 22 0,-4 16-22 15,25-20 20-15,0 0-20 0,-26 32 20 0,-1 13-20 16,27-45 17-16,0 0-17 0,-23 53 17 0,0 18-17 15,23-71 14-15,0 0-14 0,-10 78 15 0,15 10-15 16,-5-88 11-16,0 0-11 0,20 89 11 0,8-5-11 16,-28-84 9-16,0 0-9 0,37 90 10 0,3 2-10 15,-40-92 9-15,0 0-9 0,46 74 9 0,5-25-9 0,-51-49 7 16,0 0-7-16,55 28 7 0,2-13-7 0,-57-15 7 16,0 0-7-16,51 4 7 0,-16-11-7 15,-35 7 6-15,0 0-6 0,32-30 6 0,5-34-6 0,-37 64 5 16,0 0-5-16,32-69 5 0,-11 5-5 0,-21 64 9 0,0 0-9 15,12-57 9-15,-7 10-9 0,-5 47 9 16,0 0-9-16,4-33 10 0,-2 16-10 0,-2 17 9 0,0 0-9 16,0 0 10-16,-9 2-10 0,9-2 9 0,0 0-9 15,-13 24 10-15,-4 12-10 0,17-36 7 0,0 0-7 16,-16 47 8-16,9 15-8 0,7-62 5 0,0 0-5 0,0 64 5 16,9-3-5-16,-9-61 3 0,0 0-3 0,17 48 3 15,10-4-3-15,-27-44 1 0,0 0-1 0,33 32 1 16,11-7-1-16,-44-25 0 0,0 0 0 0,53 5 0 15,13-22 0-15,-1 1-1548 0</inkml:trace>
  <inkml:trace contextRef="#ctx0" brushRef="#br0" timeOffset="6182.71">28970 905 1212 0,'-12'17'0'0,"12"-17"9"0,0 0-9 0,-32 61 9 0,6 19-9 16,26-80-2-16,0 0 2 0,-11 69-2 0,16-9 2 16,-5-60 0-16,0 0 0 0,21 52 0 0,15-15 0 15,-36-37 2-15,0 0-2 0,47 20 3 0,15-11-3 16,-62-9 13-16,0 0-13 0,67-9 13 0,4-22-13 0,-71 31 24 16,0 0-24-16,60-57 24 0,-9-24-24 0,-51 81 31 15,0 0-31-15,40-85 32 0,-13-3-32 0,-27 88 33 16,0 0-33-16,14-94 33 0,-14-3-33 0,0 97 45 15,0 0-45-15,-7-91 46 0,-4 28-46 0,11 63 47 0,0 0-47 16,-10-43 47-16,4 14-47 0,6 29 51 0,0 0-51 16,-5-11 52-16,-2 18-52 0,7-7 47 0,0 0-47 15,-3 21 48-15,4 19-48 0,-1-40 41 0,0 0-41 16,7 52 41-16,7 13-41 0,-14-65 34 0,0 0-34 0,20 77 34 16,1 0-34-16,-21-77 24 0,0 0-24 0,18 84 25 15,-8 6-25-15,-10-90 21 0,0 0-21 0,11 84 22 16,-1 1-22-16,-10-85 17 0,0 0-17 0,11 64 17 15,0-22-17-15,-11-42 9 0,0 0-9 0,8 19 9 16,-8-19-9-16,0 0 1 0,0 0-1 0,7-4 1 16,-8-25-1-16,1 29-1 0,0 0 1 0,-9-40 0 15,-9-3 0-15,18 43-8 0,0 0 8 0,-19-45-8 16,-2 0 8-16,21 45-17 0,0 0 17 0,-18-33-17 16,11 14 17-16,7 19-22 0,0 0 22 0,0-12-21 15,5 3 21-15,-5 9-24 0,0 0 24 0,20-3-23 0,18-6 23 16,-38 9-19-16,0 0 19 0,48-9-19 0,9-3 19 15,-57 12-11-15,0 0 11 0,52-12-10 16,-14 2 10-16,-38 10-7 0,0 0 7 0,29-9-6 0,1 0 6 16,-30 9-3-16,0 0 3 0,29-12-2 0,-5 9 2 15,-24 3-1-15,0 0 1 0,27 3-1 0,3 15 1 16,-30-18 0-16,0 0 0 0,23 31 0 0,-11 17 0 0,-12-48 0 16,0 0 0-16,5 52 0 0,-3-3 0 0,-2-49 1 15,0 0-1-15,2 45 1 0,0-9-1 0,-2-36 2 16,0 0-2-16,1 24 3 0,1-8-3 0,-2-16 5 15,0 0-5-15,0 0 5 0,0 0-5 0,0 0 7 0,0 0-7 16,9-12 7-16,0-16-7 0,-9 28 9 0,0 0-9 16,14-40 10-16,7-20-10 0,-21 60 9 0,0 0-9 15,27-61 10-15,1 19-10 0,-28 42 11 0,0 0-11 16,28-34 11-16,-1 8-11 0,-27 26 11 0,0 0-11 16,24-19 11-16,-4 10-11 0,-20 9 6 0,0 0-6 0,14-8 6 15,-4 4-6-15,-10 4 0 0,0 0 0 0,11-7 0 16,-1 5 0-16,1-1-1454 0</inkml:trace>
  <inkml:trace contextRef="#ctx0" brushRef="#br0" timeOffset="6301.95">30247 1092 815 0,'0'0'0'0,"0"0"-552"0</inkml:trace>
  <inkml:trace contextRef="#ctx0" brushRef="#br0" timeOffset="6421.01">30260 865 799 0,'0'0'0'0,"0"0"13"16,0 0-13-16,-2-20 13 0,4 13-13 15,-2 7 0-15,0 0 0 0,8 0 1 0,14 12-1 0,-3 0-560 16</inkml:trace>
  <inkml:trace contextRef="#ctx0" brushRef="#br0" timeOffset="7015.46">30588 793 1048 0,'-11'15'0'0,"11"-15"51"0,0 0-51 0,-30 54 51 15,7 1-51-15,23-55 55 0,0 0-55 0,-5 57 55 16,17-5-55-16,-12-52 33 0,0 0-33 0,25 50 33 15,7-3-33-15,-32-47 41 0,0 0-41 0,40 33 41 16,6-12-41-16,-46-21 51 0,0 0-51 0,51 8 51 16,4-9-51-16,-55 1 47 0,0 0-47 0,49-16 48 15,-8-8-48-15,-41 24 38 0,0 0-38 0,30-36 39 16,-14-9-39-16,-16 45 33 0,0 0-33 0,1-44 33 16,-13 11-33-16,12 33 28 0,0 0-28 0,-21-19 29 15,-9 14-29-15,30 5 26 0,0 0-26 0,-30 5 27 16,5 7-27-16,25-12 21 0,0 0-21 0,-19 20 21 0,10 7-21 15,9-27 17-15,0 0-17 0,2 26 17 0,10 2-17 16,-12-28 10-16,0 0-10 0,20 19 11 0,2 2-11 16,-22-21 7-16,0 0-7 0,23 12 8 0,-8-9-8 15,-15-3 1-15,0 0-1 0,12-3 1 0,6-6-1 16,-18 9-1-16,0 0 1 0,17-12 0 0,-4 0 0 16,-13 12-6-16,0 0 6 0,10-12-5 0,-3 1 5 15,-7 11-12-15,0 0 12 0,7-8-11 0,2 3 11 0,-9 5-13 16,0 0 13-16,12-4-12 0,10 8 12 0,-22-4-13 15,0 0 13-15,26 5-12 0,4 7 12 0,-30-12-10 16,0 0 10-16,26 12-9 0,-10-5 9 0,-16-7-11 0,0 0 11 16,16-4-10-16,4-2 10 0,-20 6-10 0,0 0 10 15,26-21-10-15,13-19 10 0,-39 40-10 0,0 0 10 16,39-45-9-16,-8-7 9 0,-31 52-3 0,0 0 3 16,23-61-3-16,-7-13 3 0,-16 74 0 0,0 0 0 15,9-71 0-15,-9 26 0 0,0 45 1 0,0 0-1 16,-7-29 2-16,-11 22-2 0,18 7 6 0,0 0-6 0,-23 12 7 15,-5 28-7-15,28-40 15 0,0 0-15 0,-21 57 16 16,12 15-16-16,9-72 26 0,0 0-26 0,2 77 27 16,14 7-27-16,-16-84 28 0,0 0-28 15,23 89 29-15,1 8-29 0,-24-97 27 0,0 0-27 0,16 102 28 16,-16-14-28-16,0 5-1451 0</inkml:trace>
  <inkml:trace contextRef="#ctx0" brushRef="#br0" timeOffset="7547.98">30319 1120 683 0,'2'20'0'16,"-2"-20"80"-16,0 0-80 0,7 58 80 0,-3 0-80 16,-4-58 67-16,0 0-67 0,0 49 67 0,-2-11-67 15,2-38 10-15,0 0-10 0,4 28 11 0,6-13-11 16,1 2-689-16</inkml:trace>
  <inkml:trace contextRef="#ctx0" brushRef="#br0" timeOffset="8232.32">27312 2582 561 0,'0'0'0'0,"0"0"0"15,0 0 0-15,0 0 67 0,0 0-67 0,0 0 68 16,7 0-68-16,-7 0 95 0,0 0-95 0,23-9 95 16,32-18-95-16,-55 27 72 0,0 0-72 0,77-37 73 15,19 4-73-15,-96 33 89 0,0 0-89 0,111-27 89 16,21 6-89-16,-132 21 63 0,0 0-63 0,143-16 63 16,3 4-63-16,-146 12 56 0,0 0-56 0,131-7 56 15,-29 6-56-15,-102 1 52 0,0 0-52 0,78 0 53 16,-27 1-53-16,-51-1 43 0,0 0-43 0,35 4 43 15,-14-4-43-15,-21 0 19 0,0 0-19 0,11 3 20 16,-6 6-20-16,-5-9 6 0,0 0-6 0,-5 16 6 0,-13 20-6 16,1-3-1207-16</inkml:trace>
  <inkml:trace contextRef="#ctx0" brushRef="#br0" timeOffset="8420.44">27965 2494 763 0,'0'0'0'0,"1"15"0"0,5 22 0 0,-6-37 1 16,0 0-1-16,7 41 2 0,3 6-2 0,-10-47 3 15,0 0-3-15,13 41 4 0,-4-1-4 0,-9-40 33 16,0 0-33-16,5 42 34 0,-5 5-34 0,0-47 52 0,0 0-52 16,-2 48 53-16,-3 6-53 0,5-54 54 0,0 0-54 15,-7 55 55-15,0-10-55 0,0 0-731 0</inkml:trace>
  <inkml:trace contextRef="#ctx0" brushRef="#br0" timeOffset="8649.84">27832 3015 1211 0,'0'0'0'0,"0"0"0"16,0 12 0-16,0-12 11 0,0 0-11 0,4 12 11 15,3-3-11-15,-7-9 80 0,0 0-80 0,12 6 81 16,8 7-81-16,-20-13 86 0,0 0-86 0,23 8 87 15,3-4-87-15,-26-4 70 0,0 0-70 0,35 3 70 16,13 2-70-16,-48-5 59 0,0 0-59 0,56 0 59 0,4-5-59 16,-60 5 43-16,0 0-43 0,55-7 44 0,-7-1-44 15,-48 8 15-15,0 0-15 0,44-4 16 0,-4-5-16 16,-40 9 9-16,0 0-9 0,36-6 9 0,-8-3-9 16,0 0-1411-16</inkml:trace>
  <inkml:trace contextRef="#ctx0" brushRef="#br0" timeOffset="9148.34">28677 2909 718 0,'0'0'0'0,"0"0"0"0,4 5 0 15,-4-5 6-15,0 0-6 0,10 23 7 0,10 22-7 16,-20-45 3-16,0 0-3 0,21 57 4 0,-2-2-4 15,-19-55 35-15,0 0-35 0,15 57 35 0,-8 4-35 16,-7-61 64-16,0 0-64 0,1 62 65 0,-1 2-65 0,0-64 52 16,0 0-52-16,-5 56 53 0,-7-27-53 0,12-29 43 15,0 0-43-15,-14 16 44 0,-2-11-44 0,16-5 32 16,0 0-32-16,-11-5 33 0,8-14-33 0,-1 1-836 0</inkml:trace>
  <inkml:trace contextRef="#ctx0" brushRef="#br0" timeOffset="9386.09">28670 2900 1110 0,'0'0'0'0,"0"0"0"16,0-19 0-16,0 19-1 0,0 0 1 0,2-15 0 15,0 3 0-15,-2 12 0 0,0 0 0 0,12-12 0 16,13-6 0-16,-25 18 14 0,0 0-14 0,39-15 15 16,12 3-15-16,-51 12 48 0,0 0-48 0,51-6 49 15,-10 8-49-15,-41-2 103 0,0 0-103 0,35 11 103 16,-3 6-103-16,-32-17 85 0,0 0-85 0,14 31 86 15,-18 7-86-15,4-38 72 0,0 0-72 0,-23 43 72 16,-16-6-72-16,39-37 56 0,0 0-56 0,-51 29 57 16,-11-6-57-16,62-23 38 0,0 0-38 0,-63 17 38 0,7-10-38 15,56-7 31-15,0 0-31 0,-43 0 32 0,22-12-32 16,0 1-1446-16</inkml:trace>
  <inkml:trace contextRef="#ctx0" brushRef="#br0" timeOffset="26794.1">28986 3850 158 0,'0'0'0'0,"0"0"0"0,0 0 0 16,0 0 14-16,0 0-14 0,0 0 15 0,11-31-15 15,-11 31 44-15,0 0-44 0,21-29 44 0,19-23-44 16,-40 52 73-16,0 0-73 0,55-61 74 0,14-4-74 15,-69 65 76-15,0 0-76 0,72-73 77 0,6-12-77 16,-78 85 44-16,0 0-44 0,86-85 44 0,9 13-44 16,-95 72 36-16,0 0-36 0,94-68 36 0,-18 18-36 0,-76 50 30 15,0 0-30-15,58-36 31 0,-26 17-31 0,-32 19 24 16,0 0-24-16,26-18 25 0,-1 3-25 0,-25 15 21 16,0 0-21-16,19-16 22 0,-8 11-22 0,-11 5 17 0,0 0-17 15,0 0 17-15,0 0-17 0,0 0-632 0</inkml:trace>
  <inkml:trace contextRef="#ctx0" brushRef="#br0" timeOffset="27185.02">29014 3932 539 0,'0'0'0'0,"0"0"0"16,0 0 0-16,0 0 1 0,0 0-1 0,2-5 2 0,0-2-2 15,-2 7 5-15,0 0-5 0,10-18 6 0,11-18-6 16,-21 36 37-16,0 0-37 0,34-43 38 0,14-11-38 16,-48 54 51-16,0 0-51 0,54-52 51 0,3 0-51 15,-57 52 39-15,0 0-39 0,61-48 40 0,3-1-40 16,-64 49 41-16,0 0-41 0,76-53 41 0,16-11-41 15,-92 64 46-15,0 0-46 0,93-73 47 0,-7-3-47 16,-86 76 43-16,0 0-43 0,83-69 44 0,-1 12-44 16,-82 57 36-16,0 0-36 0,72-45 36 0,-14 10-36 15,-58 35 31-15,0 0-31 0,41-24 32 0,-20 12-32 0,-21 12 28 16,0 0-28-16,10-6 29 0,-3 3-29 0,-7 3 21 16,0 0-21-16,0 0 22 0,-7-9-22 0,7 9 15 0,0 0-15 15,-16 4 16-15,-8 4-16 0,24-8 11 0,0 0-11 16,-27 16 11-16,-4 5-11 0,-1-4-960 0</inkml:trace>
  <inkml:trace contextRef="#ctx0" brushRef="#br0" timeOffset="36267.28">19500 2558 718 0,'0'0'0'0,"0"0"0"15,-6 36 0-15,6-36 55 0,0 0-55 0,-3 30 56 16,1 4-56-16,2-34 130 0,0 0-130 0,-3 36 131 15,-3 3-131-15,6-39 111 0,0 0-111 0,-8 48 111 0,-5 11-111 16,13-59 67-16,0 0-67 0,-7 73 68 0,9 4-68 16,-2-77 40-16,0 0-40 0,3 80 41 0,1-7-41 15,-4-73 27-15,0 0-27 0,7 69 27 0,5 4-27 16,-12-73 15-16,0 0-15 0,13 57 16 0,-1-24-16 16,0 1-1150-16</inkml:trace>
  <inkml:trace contextRef="#ctx0" brushRef="#br0" timeOffset="36533.06">19463 2893 841 0,'0'0'0'0,"-2"-12"0"0,-5-24 0 0,7 36 21 15,0 0-21-15,-5-36 21 0,5 8-21 0,0 28 46 0,0 0-46 16,0-33 46-16,0-15-46 0,0 48 51 0,0 0-51 16,5-52 52-16,9 7-52 0,-14 45 49 0,0 0-49 15,26-45 49-15,17 0-49 0,-43 45 43 0,0 0-43 16,58-31 44-16,16 22-44 0,-74 9 42 0,0 0-42 0,69 9 43 15,-11 10-43-15,-58-19 38 0,0 0-38 0,42 33 38 16,-15 6-38-16,-27-39 52 0,0 0-52 0,5 45 52 16,-19 4-52-16,14-49 54 0,0 0-54 0,-35 52 54 15,-25 1-54-15,60-53 42 0,0 0-42 0,-62 49 42 16,6-1-42-16,56-48 17 0,0 0-17 0,-41 33 18 16,20-14-18-16,2-3-1257 0</inkml:trace>
  <inkml:trace contextRef="#ctx0" brushRef="#br0" timeOffset="36999.56">20048 3302 785 0,'0'0'0'15,"0"0"0"-15,-12-16 0 0,12 16-2 0,0 0 2 16,-9-12-2-16,2 4 2 0,7 8-4 0,0 0 4 0,-7-2-4 15,-2 7 4-15,9-5 28 0,0 0-28 0,-17 12 29 16,-1 18-29-16,18-30 98 0,0 0-98 0,-14 38 99 16,7 7-99-16,7-45 110 0,0 0-110 0,2 39 111 15,6 3-111-15,-8-42 80 0,0 0-80 0,18 33 80 16,10-5-80-16,-28-28 56 0,0 0-56 0,37 12 57 16,9-9-57-16,-46-3 44 0,0 0-44 0,46-7 44 15,-4-5-44-15,-42 12 37 0,0 0-37 0,34-28 38 16,-13-13-38-16,-21 41 29 0,0 0-29 0,4-54 29 15,-20-5-29-15,16 59 24 0,0 0-24 0,-37-48 25 16,-27 20-25-16,64 28 28 0,0 0-28 0,-70-12 29 0,-1 19-29 16,71-7 24-16,0 0-24 0,-60 28 25 0,12 13-25 15,1 4-1363-15</inkml:trace>
  <inkml:trace contextRef="#ctx0" brushRef="#br0" timeOffset="54184.12">10029 2246 247 0,'0'0'0'0,"0"0"0"0,0 0 0 16,0 0 27-16,0 0-27 0,0-22 28 0,0 22-28 16,0 0 72-16,0 0-72 0,0 0 72 0,6-2-72 0,-6 2 61 0,0 0-61 15,9 5 62-15,5 11-62 0,-14-16 65 16,0 0-65-16,14 15 65 0,0 6-65 0,-14-21 32 0,0 0-32 16,16 24 33-16,-2-3-33 0,-14-21 31 0,0 0-31 15,23 24 31-15,3-12-31 0,-26-12 36 0,0 0-36 16,32 4 36-16,12-8-36 0,-44 4 37 0,0 0-37 15,51-17 37-15,7-7-37 0,-58 24 39 0,0 0-39 16,64-36 39-16,-6-16-39 0,-58 52 46 0,0 0-46 16,64-57 46-16,4-11-46 0,-68 68 62 0,0 0-62 0,68-57 62 15,-10 9-62-15,-58 48 56 0,0 0-56 0,40-37 56 16,-13 13-56-16,-27 24 39 0,0 0-39 0,14-16 40 16,-4 8-40-16,-10 8 18 0,0 0-18 0,9-7 19 15,-9 7-19-15,0 0 7 0,0 0-7 0,9 10 8 16,-11 7-8-16,2 3-1072 0</inkml:trace>
  <inkml:trace contextRef="#ctx0" brushRef="#br0" timeOffset="54533">10070 2231 617 0,'0'0'0'0,"0"0"0"0,0 12 0 0,0-12-1 0,0 0 1 16,2 15 0-16,1 6 0 0,-3-21-1 0,0 0 1 16,4 21 0-16,-2-2 0 0,-2-19 9 0,0 0-9 15,12 12 9-15,7-3-9 0,-19-9 30 0,0 0-30 16,39-4 30-16,16-11-30 0,-55 15 40 0,0 0-40 15,69-26 40-15,6-11-40 0,-75 37 44 0,0 0-44 16,73-52 45-16,-4-12-45 0,-69 64 43 0,0 0-43 16,72-64 43-16,-2 7-43 0,-70 57 63 0,0 0-63 15,66-48 63-15,-17 6-63 0,-49 42 59 0,0 0-59 0,44-27 60 16,-8 6-60-16,-36 21 48 0,0 0-48 0,28-11 48 16,0 11-48-16,2 0-907 0</inkml:trace>
  <inkml:trace contextRef="#ctx0" brushRef="#br0" timeOffset="71806.69">3990 5624 91 0,'0'0'0'0,"0"0"0"15,48-41 0-15,-48 41 0 0,0 0 0 0,40-37 0 16,-8 1 0-16,5 1-9 0</inkml:trace>
  <inkml:trace contextRef="#ctx0" brushRef="#br0" timeOffset="72084.92">3574 6178 561 0,'0'0'0'0,"12"-5"0"0,20-7 0 0,-32 12 33 15,0 0-33-15,42-19 33 0,6-11-33 0,-48 30 72 0,0 0-72 16,56-39 73-16,9-10-73 0,-65 49 20 0,0 0-20 16,69-52 21-16,4 4-21 0,-73 48 23 0,0 0-23 15,67-45 24-15,-16 3-24 0,-51 42 23 0,0 0-23 16,40-36 24-16,-4 8-24 0,-36 28 12 0,0 0-12 15,28-24 13-15,2 3-13 0,-2 0-639 0</inkml:trace>
  <inkml:trace contextRef="#ctx0" brushRef="#br0" timeOffset="94969.52">2822 9572 998 0,'0'0'0'0,"0"0"0"16,-7-26 0-16,7 26 77 0,0 0-77 0,-5-21 77 0,1 9-77 16,4 12 155-16,0 0-155 0,0 0 155 0,0 12-155 15,0-12 112-15,0 0-112 0,4 24 113 0,1 9-113 16,-5-33 70-16,0 0-70 0,4 42 71 0,5 3-71 16,-9-45 37-16,0 0-37 0,5 50 38 0,-2 3-38 15,-3-53 34-15,0 0-34 0,0 66 34 0,6 17-34 16,-6-83 24-16,0 0-24 0,3 80 24 0,6-18-24 15,-9-62 14-15,0 0-14 0,7 47 15 0,5-18-15 0,-12-29 3 16,0 0-3-16,9 14 3 0,5-21-3 0,-1 0-1481 16</inkml:trace>
  <inkml:trace contextRef="#ctx0" brushRef="#br0" timeOffset="95234.05">2732 9655 1143 0,'0'0'0'15,"-3"-9"0"-15,-11-19 0 0,14 28 8 0,0 0-8 16,-9-41 8-16,4-11-8 0,5 52 15 0,0 0-15 15,1-52 15-15,12 12-15 0,-13 40 25 0,0 0-25 0,26-29 25 16,11 13-25-16,-37 16 15 0,0 0-15 0,58-8 16 16,23 9-16-16,-81-1 22 0,0 0-22 0,83 16 23 15,2 15-23-15,-85-31 38 0,0 0-38 0,76 50 38 16,-21 25-38-16,-55-75 54 0,0 0-54 0,37 90 54 16,-25 7-54-16,-12-97 61 0,0 0-61 0,-16 109 61 15,-21 3-61-15,37-112 52 0,0 0-52 0,-63 102 53 16,-22-31-53-16,85-71 50 0,0 0-50 0,-78 54 51 15,15-18-51-15,63-36 36 0,0 0-36 0,-46 24 36 16,14-17-36-16,32-7 9 0,0 0-9 0,-26-10 10 0,-1-21-10 16,1 0-1379-16</inkml:trace>
  <inkml:trace contextRef="#ctx0" brushRef="#br0" timeOffset="95870.03">3658 9897 931 0,'0'0'0'0,"0"0"0"16,0 0 0-16,0 0 48 0,0 0-48 0,-9-7 49 16,9 7-49-16,0 0 84 0,0 0-84 0,0 0 84 15,-5 7-84-15,5-7 70 0,0 0-70 0,0 7 71 16,2 0-71-16,-2-7 50 0,0 0-50 0,0 0 51 16,14 5-51-16,-14-5 46 0,0 0-46 0,16-5 47 15,3-7-47-15,-19 12 37 0,0 0-37 0,27-14 37 16,-1-10-37-16,-26 24 34 0,0 0-34 0,23-24 35 15,-9-6-35-15,-14 30 33 0,0 0-33 0,6-24 34 16,-8 12-34-16,2 12 27 0,0 0-27 0,-13-7 27 0,-15 2-27 16,28 5 23-16,0 0-23 0,-40 0 24 0,-4 10-24 15,44-10 28-15,0 0-28 0,-41 26 28 16,0 21-28-16,41-47 26 0,0 0-26 0,-22 57 27 0,9 9-27 16,13-66 23-16,0 0-23 0,4 62 24 0,13-10-24 15,-17-52 19-15,0 0-19 0,23 40 19 0,9-11-19 16,-32-29 17-16,0 0-17 0,41 17 18 0,8-13-18 15,-49-4 13-15,0 0-13 0,58-5 13 0,16-13-13 16,-74 18 9-16,0 0-9 0,80-26 10 0,-8-15-10 0,-72 41 7 16,0 0-7-16,58-56 8 0,-10-8-8 0,-48 64 4 15,0 0-4-15,39-65 5 0,-8 8-5 0,-31 57 5 16,0 0-5-16,23-54 6 0,-9 16-6 0,-14 38 6 16,0 0-6-16,9-26 6 0,-3 12-6 0,-6 14 8 0,0 0-8 15,0 0 8-15,15 19-8 0,-15-19 8 0,0 0-8 16,11 28 8-16,1 8-8 0,-12-36 10 0,0 0-10 15,20 33 10-15,15 3-10 0,-35-36 10 0,0 0-10 0,41 35 10 16,4 3-10-16,-45-38 6 0,0 0-6 16,50 35 7-16,-10-6-7 0,-40-29 3 0,0 0-3 0,36 19 4 15,-12-17-4-15,3 1-1632 0</inkml:trace>
  <inkml:trace contextRef="#ctx0" brushRef="#br0" timeOffset="96232.51">4665 9715 1110 0,'0'0'0'0,"0"0"0"0,0 12 0 0,0-12 54 16,0 0-54-16,2 18 54 0,5 6-54 0,-7-24 76 0,0 0-76 15,6 31 77-15,-1 7-77 0,-5-38 86 0,0 0-86 16,7 47 87-16,-2 7-87 0,-5-54 53 0,0 0-53 15,6 55 54-15,2-10-54 0,-8-45 39 0,0 0-39 16,6 35 40-16,1-6-40 0,-7-29 33 0,0 0-33 16,14 12 33-16,3-21-33 0,3 3-1287 0</inkml:trace>
  <inkml:trace contextRef="#ctx0" brushRef="#br0" timeOffset="96397.98">4715 9352 1311 0,'0'0'0'0,"0"0"0"16,-12 3 0-16,12-3 23 0,0 0-23 0,-11 2 24 16,2 0-24-16,9-2 49 0,0 0-49 0,0 0 49 15,0 0-49-15,0 0 2 0,0 0-2 0,0 0 3 0,23 10-3 16,-23-10-10-16,0 0 10 0,27 12-10 0,4-5 10 16,1-3-1021-16</inkml:trace>
  <inkml:trace contextRef="#ctx0" brushRef="#br0" timeOffset="97070.99">5046 9688 1121 0,'0'0'0'0,"0"0"0"15,-1 10 0-15,1-10-5 0,0 0 5 0,0 14-5 16,5 10 5-16,-5-24-18 0,0 0 18 0,9 28-18 15,-4 8 18-15,-5-36 10 0,0 0-10 0,12 38 11 16,3 5-11-16,-15-43 44 0,0 0-44 0,17 49 45 16,1 8-45-16,-18-57 66 0,0 0-66 0,18 55 66 15,-8-13-66-15,-10-42 78 0,0 0-78 0,5 31 79 16,2-15-79-16,-7-16 62 0,0 0-62 0,9 3 62 0,-3-5-62 16,-6 2 44-16,0 0-44 0,14-17 44 0,3-17-44 15,-17 34 36-15,0 0-36 0,23-49 36 0,-5-17-36 16,-18 66 30-16,0 0-30 0,23-67 30 0,-2 11-30 15,-21 56 25-15,0 0-25 0,28-46 25 0,0 9-25 16,-28 37 21-16,0 0-21 0,32-24 22 0,3 15-22 16,-35 9 17-16,0 0-17 0,37 0 18 0,8 4-18 0,-45-4 14 15,0 0-14-15,44 10 15 0,2 4-15 0,-46-14 11 16,0 0-11-16,45 12 11 0,-4-3-11 0,-41-9 9 16,0 0-9-16,35 2 10 0,-8-4-10 0,-27 2 9 0,0 0-9 15,23-10 9-15,0-4-9 0,-23 14 7 16,0 0-7-16,14-18 7 0,-6-6-7 0,-8 24 7 0,0 0-7 15,-3-28 7-15,-8-4-7 0,11 32 7 0,0 0-7 16,-14-28 7-16,2 12-7 0,12 16 7 0,0 0-7 16,-14-8 8-16,-9 9-8 0,23-1 9 0,0 0-9 15,-32 19 9-15,-3 14-9 0,35-33 10 0,0 0-10 16,-37 47 11-16,5 7-11 0,32-54 12 0,0 0-12 0,-18 57 12 16,15 12-12-16,3-69 13 0,0 0-13 0,12 68 14 15,25-11-14-15,-37-57 12 0,0 0-12 0,55 45 13 16,16-21-13-16,-71-24 7 0,0 0-7 0,81 9 7 15,-2-15-7-15,0 1-1605 0</inkml:trace>
  <inkml:trace contextRef="#ctx0" brushRef="#br0" timeOffset="97951.26">6681 9736 718 0,'0'0'0'0,"0"11"0"0,0 13 0 0,0-24 55 0,0 0-55 15,4 29 56-15,3-1-56 0,-7-28 59 0,0 0-59 16,17 28 60-16,10-4-60 0,-27-24 29 16,0 0-29-16,31 21 30 0,6-14-30 0,-37-7 26 0,0 0-26 15,39-6 27-15,-5-14-27 0,-34 20 22 0,0 0-22 0,33-30 23 16,-4-6-23-16,-29 36 44 0,0 0-44 0,19-36 45 16,-3-1-45-16,-16 37 71 0,0 0-71 0,5-34 72 15,-14 1-72-15,9 33 69 0,0 0-69 0,-14-30 70 16,-9 8-70-16,23 22 61 0,0 0-61 0,-35-11 61 15,-14 15-61-15,49-4 44 0,0 0-44 0,-50 17 45 16,4 16-45-16,46-33 38 0,0 0-38 0,-37 43 39 16,13 15-39-16,24-58 32 0,0 0-32 0,-7 60 32 15,14 4-32-15,-7-64 26 0,0 0-26 0,24 61 26 16,19-9-26-16,-43-52 22 0,0 0-22 0,58 41 23 16,4-11-23-16,-62-30 20 0,0 0-20 0,68 19 20 0,5-19-20 15,-73 0 16-15,0 0-16 0,72-9 17 0,-3-7-17 16,-69 16 0-16,0 0 0 0,62-24 1 0,-13-17-1 15,0 1-1440-15</inkml:trace>
  <inkml:trace contextRef="#ctx0" brushRef="#br0" timeOffset="98501.11">7341 9646 1031 0,'0'0'0'0,"9"4"0"0,5 4 0 0,-14-8 0 15,0 0 0-15,21 7 0 0,4 4 0 0,-25-11-1 16,0 0 1-16,29 10 0 0,0 1 0 0,-29-11 37 0,0 0-37 15,30 13 38-15,-2 8-38 0,-28-21 82 0,0 0-82 16,14 24 83-16,-10 9-83 0,-4-33 77 0,0 0-77 16,-9 40 77-16,-9 14-77 0,18-54 72 0,0 0-72 15,-19 52 72-15,-4-11-72 0,23-41 51 0,0 0-51 16,-18 28 52-16,9-16-52 0,9-12 39 0,0 0-39 16,0 0 39-16,0-21-39 0,0 21 29 0,0 0-29 0,9-33 30 15,14-15-30-15,-23 48 21 0,0 0-21 0,28-56 22 16,11 5-22-16,-39 51 17 0,0 0-17 0,49-51 17 15,8 5-17-15,-57 46 16 0,0 0-16 0,56-47 16 16,-4-2-16-16,-52 49 15 0,0 0-15 0,40-43 16 16,-13 10-16-16,-27 33 13 0,0 0-13 0,17-24 14 15,-8 15-14-15,-9 9 20 0,0 0-20 0,0 9 20 16,-4 21-20-16,4-30 22 0,0 0-22 0,-5 38 22 16,2 7-22-16,3-45 23 0,0 0-23 0,0 46 24 0,5 1-24 15,-5-47 19-15,0 0-19 0,14 49 20 0,7-5-20 16,-21-44 18-16,0 0-18 0,32 40 18 0,5-12-18 15,-37-28 15-15,0 0-15 0,48 14 15 0,1-18-15 16,-49 4 15-16,0 0-15 0,48-17 15 0,-4-12-15 16,-44 29 10-16,0 0-10 0,37-32 10 0,-7 0-10 15,-30 32 7-15,0 0-7 0,19-37 8 0,-5 1-8 16,-14 36 7-16,0 0-7 0,7-24 7 0,-5 6-7 16,-2 18 8-16,0 0-8 0,-2-10 8 0,2 10-8 0,0 0 8 15,0 0-8-15,-8-5 9 0,-1 13-9 0,9-8 10 16,0 0-10-16,-6 20 10 0,3 16-10 0,3-36 10 0,0 0-10 15,0 48 10-15,5 11-10 0,-5-59 8 0,0 0-8 16,13 61 8-16,-5-4-8 0,-8-57 5 16,0 0-5-16,9 48 6 0,-9-11-6 0,0-37 2 0,0 0-2 15,-3 34 3-15,-11-3-3 0,-1 4-1737 0</inkml:trace>
  <inkml:trace contextRef="#ctx0" brushRef="#br0" timeOffset="98707.07">8244 9605 1625 0,'0'0'0'0,"0"0"0"16,12-2 0-16,-12 2 53 0,0 0-53 0,14-2 54 15,0 6-54-15,-14-4 82 0,0 0-82 0,13 7 82 16,10 3-82-16,-23-10 68 0,0 0-68 0,26 12 68 16,8 0-68-16,-34-12 36 0,0 0-36 0,35 12 36 15,-7 2-36-15,-28-14 28 0,0 0-28 0,21 18 28 16,-19 1-28-16,-2-19 11 0,0 0-11 0,-11 29 12 0,-20 14-12 15,31-43 3-15,0 0-3 0,-36 40 4 0,5-16-4 16,-1 1-1583-16</inkml:trace>
  <inkml:trace contextRef="#ctx0" brushRef="#br0" timeOffset="99917.98">9368 9342 897 0,'0'0'0'0,"0"0"0"15,-7-20 0-15,7 20 11 0,0 0-11 0,-10-25 12 16,-13-4-12-16,23 29 26 0,0 0-26 0,-23-28 26 16,-9 8-26-16,32 20 61 0,0 0-61 0,-26-19 62 15,8 13-62-15,18 6 73 0,0 0-73 0,-14 0 74 16,0 2-74-16,14-2 96 0,0 0-96 0,-12 16 97 15,-6 15-97-15,18-31 92 0,0 0-92 0,-11 40 93 0,11 17-93 16,0-57 69-16,0 0-69 0,9 69 69 0,5 19-69 16,-14-88 52-16,0 0-52 0,14 95 52 0,4-5-52 15,-18-90 39-15,0 0-39 0,18 97 40 0,-8 11-40 16,-10-108 27-16,0 0-27 0,13 98 27 0,1-29-27 16,-14-69 16-16,0 0-16 0,12 58 16 0,2-5-16 15,-3 3-1461-15</inkml:trace>
  <inkml:trace contextRef="#ctx0" brushRef="#br0" timeOffset="100484.29">9129 9846 1076 0,'0'0'0'16,"0"0"0"-16,0-7 0 0,0 7 9 0,0 0-9 16,-4-5 9-16,8-4-9 0,-4 9 17 0,0 0-17 15,14-12 17-15,9-9-17 0,-23 21 44 0,0 0-44 0,40-22 45 16,11 1-45-16,-51 21 54 0,0 0-54 0,62-12 54 15,-2 2-54-15,-60 10 42 0,0 0-42 0,55-2 42 16,-11 7-42-16,-44-5 33 0,0 0-33 0,37 19 34 16,-7 12-34-16,-30-31 29 0,0 0-29 0,26 45 30 15,-8 16-30-15,-18-61 24 0,0 0-24 0,19 64 24 16,1-10-24-16,-20-54 21 0,0 0-21 0,21 41 21 16,0-10-21-16,-21-31 8 0,0 0-8 0,19 16 9 15,-4-8-9-15,-15-8 3 0,0 0-3 0,17 0 3 16,11-8-3-16,-28 8 2 0,0 0-2 0,27-12 3 15,-9-7-3-15,-18 19 2 0,0 0-2 0,12-33 3 16,-10-19-3-16,-2 52 4 0,0 0-4 0,-2-61 4 0,-7-1-4 16,9 62 6-16,0 0-6 0,-18-55 6 0,-8 8-6 15,26 47 13-15,0 0-13 0,-32-35 13 0,-3 11-13 16,35 24 17-16,0 0-17 0,-32-14 17 0,6 14-17 16,26 0 33-16,0 0-33 0,-23 16 33 0,0 15-33 15,23-31 37-15,0 0-37 0,-14 36 38 0,3 2-38 16,11-38 37-16,0 0-37 0,2 40 37 0,10-2-37 0,-12-38 29 15,0 0-29-15,27 33 30 0,15-12-30 0,-42-21 22 16,0 0-22-16,49 2 23 0,11-16-23 0,-60 14 8 16,0 0-8-16,66-24 9 0,-3-8-9 0,-63 32 2 15,0 0-2-15,60-34 2 0,-10-8-2 0,-50 42 1 0,0 0-1 16,40-41 1-16,-8 8-1 0,-32 33 0 0,0 0 0 16,18-28 1-16,-8 13-1 0,-10 15 0 0,0 0 0 15,9-6 0-15,0 10 0 0,-9-4 0 16,0 0 0-16,16 14 1 0,8 13-1 0,-24-27 2 0,0 0-2 0,32 35 2 15,7 7-2-15,-39-42 0 0,0 0 0 0,37 41 1 16,0 6-1-16,-37-47 0 0,0 0 0 0,35 45 0 16,-3-18 0-16,-6 3-1506 0</inkml:trace>
  <inkml:trace contextRef="#ctx0" brushRef="#br0" timeOffset="101451.06">11088 10040 998 0,'0'0'0'15,"14"-19"0"-15,13-19 0 0,-27 38 11 0,0 0-11 0,32-52 11 16,-4-17-11-16,-28 69 60 0,0 0-60 0,23-71 61 16,-9 5-61-16,-14 66 74 0,0 0-74 0,7-68 74 15,-14 3-74-15,7 65 59 0,0 0-59 0,-16-61 60 16,-9 6-60-16,25 55 47 0,0 0-47 0,-24-38 47 16,-1 15-47-16,25 23 43 0,0 0-43 0,-25-2 44 15,-1 11-44-15,26-9 35 0,0 0-35 0,-27 21 35 16,13 13-35-16,14-34 28 0,0 0-28 0,-5 42 28 15,19-4-28-15,-14-38 26 0,0 0-26 0,26 35 26 16,20-9-26-16,-46-26 20 0,0 0-20 0,50 27 20 16,8 4-20-16,-58-31 18 0,0 0-18 0,55 37 19 0,-1-1-19 15,-54-36 15-15,0 0-15 0,50 40 16 0,-1 10-16 16,-49-50 11-16,0 0-11 0,49 49 11 0,-8-6-11 16,-41-43 10-16,0 0-10 0,32 28 10 0,-9-13-10 15,-23-15 9-15,0 0-9 0,26 0 10 0,6-12-10 16,-32 12 7-16,0 0-7 0,37-28 8 0,0-17-8 15,-37 45 6-15,0 0-6 0,40-50 6 0,-4-2-6 16,-36 52 10-16,0 0-10 0,26-50 10 0,-12 2-10 0,-14 48 12 16,0 0-12-16,9-45 12 0,-7 7-12 0,-2 38 12 15,0 0-12-15,-2-25 12 0,2 13-12 0,0 12 13 16,0 0-13-16,-9 5 13 0,-14 16-13 0,23-21 15 0,0 0-15 16,-17 35 16-16,3 8-16 0,14-43 16 0,0 0-16 15,-6 47 16-15,6 3-16 0,0-50 14 0,0 0-14 16,14 52 14-16,13-7-14 0,-27-45 13 0,0 0-13 15,39 43 13-15,8-10-13 0,-47-33 11 0,0 0-11 16,55 21 12-16,5-13-12 0,-60-8 10 0,0 0-10 0,62-5 11 16,-8-19-11-16,-54 24 9 0,0 0-9 0,50-36 10 15,-10-11-10-15,-40 47 9 0,0 0-9 0,29-49 10 16,-8-4-10-16,-21 53 9 0,0 0-9 0,9-56 9 16,-9-1-9-16,0 57 7 0,0 0-7 0,-7-52 7 15,-8 7-7-15,15 45 7 0,0 0-7 0,-14-29 7 16,4 12-7-16,10 17 10 0,0 0-10 0,-13 5 10 15,-10 19-10-15,23-24 12 0,0 0-12 0,-17 36 12 16,8 1-12-16,9-37 13 0,0 0-13 0,4 38 14 16,10 0-14-16,-14-38 10 0,0 0-10 0,23 38 11 15,5 5-11-15,-28-43 8 0,0 0-8 0,32 44 9 0,-1 9-9 16,-31-53 5-16,0 0-5 0,25 56 6 0,-11-1-6 16,-14-55 3-16,0 0-3 0,-5 47 3 0,-13-8-3 15,18-39 0-15,0 0 0 0,-26 33 1 0,-6-8-1 16,32-25-1-16,0 0 1 0,-37 19-1 0,2-2 1 15,-6 0-1761-15</inkml:trace>
  <inkml:trace contextRef="#ctx0" brushRef="#br0" timeOffset="101787.79">12612 9701 1311 0,'0'0'0'0,"2"12"0"16,0 17 0-16,-2-29 7 0,0 0-7 0,3 49 7 16,6 22-7-16,-9-71 18 0,0 0-18 0,9 78 19 0,5-6-19 15,-14-72 41-15,0 0-41 0,14 68 41 16,-3-9-41-16,-11-59 30 0,0 0-30 0,7 62 31 0,-4 7-31 16,-3-69 21-16,0 0-21 0,6 64 21 0,-1-7-21 15,-2-3-1101-15</inkml:trace>
  <inkml:trace contextRef="#ctx0" brushRef="#br0" timeOffset="102001.4">12584 9872 1132 0,'0'0'0'0,"0"-12"0"0,-9-24 0 0,9 36 20 16,0 0-20-16,-5-37 20 0,5 8-20 0,0 29 69 16,0 0-69-16,3-24 69 0,8 3-69 0,-11 21 66 0,0 0-66 15,18-21 67-15,13 7-67 0,-31 14 53 0,0 0-53 16,41-5 54-16,3 10-54 0,-44-5 46 0,0 0-46 15,46 14 47-15,0 7-47 0,-46-21 37 0,0 0-37 16,30 36 37-16,-20 14-37 0,-10-50 17 0,0 0-17 0,-12 59 18 16,-20 9-18-16,32-68 5 0,0 0-5 15,-33 60 5-15,-3-16-5 0,1-1-1262 0</inkml:trace>
  <inkml:trace contextRef="#ctx0" brushRef="#br0" timeOffset="102743.9">13288 9528 1087 0,'0'0'0'0,"-9"3"0"0,-14 6 0 0,23-9 5 15,0 0-5-15,-30 17 6 0,2 12-6 0,28-29 29 16,0 0-29-16,-23 39 30 0,0 9-30 0,23-48 72 16,0 0-72-16,-9 52 73 0,9 5-73 0,0-57 54 0,0 0-54 15,9 59 54-15,5 1-54 0,-14-60 45 0,0 0-45 16,23 54 46-16,12-12-46 0,-35-42 37 0,0 0-37 15,41 31 38-15,5-10-38 0,-46-21 26 0,0 0-26 16,46 3 26-16,-1-22-26 0,-45 19 29 0,0 0-29 16,41-38 30-16,-6-19-30 0,-35 57 30 0,0 0-30 0,27-64 30 15,-15 0-30-15,-12 64 39 0,0 0-39 0,-3-64 40 16,-15 3-40-16,18 61 40 0,0 0-40 0,-37-55 41 16,-18 5-41-16,55 50 38 0,0 0-38 0,-53-40 38 15,7 19-38-15,46 21 33 0,0 0-33 0,-35-10 33 16,3 17-33-16,32-7 26 0,0 0-26 0,-23 19 27 15,6 10-27-15,17-29 20 0,0 0-20 0,-14 31 21 16,8-7-21-16,6-24 16 0,0 0-16 0,2 21 17 16,7-9-17-16,-9-12 12 0,0 0-12 0,12 12 12 15,13 0-12-15,-25-12 9 0,0 0-9 0,39 6 9 0,10-12-9 16,-49 6 5-16,0 0-5 0,60-12 6 0,7 2-6 16,-67 10 4-16,0 0-4 0,67-2 4 0,-3 6-4 15,-64-4 2-15,0 0-2 0,56 12 3 0,-3 5-3 16,-53-17 2-16,0 0-2 0,37 23 3 0,-16 1-3 15,-21-24 3-15,0 0-3 0,9 31 4 0,-16 11-4 16,7-42 4-16,0 0-4 0,-7 34 4 0,4-11-4 16,3-23 4-16,0 0-4 0,-4 13 5 0,2-6-5 15,2-7 4-15,0 0-4 0,7-8 4 0,14-18-4 16,-21 26 4-16,0 0-4 0,27-33 4 0,-1-5-4 0,-26 38 4 16,0 0-4-16,29-36 4 0,-3 4-4 0,-26 32 3 15,0 0-3-15,19-26 4 0,-1 4-4 0,-18 22 3 0,0 0-3 16,18-14 3-16,5 12-3 0,-23 2 3 0,0 0-3 15,23 11 4-15,0 9-4 0,-23-20 6 0,0 0-6 16,15 30 7-16,-8 5-7 0,-7-35 7 0,0 0-7 16,2 38 8-16,-4 5-8 0,2-43 6 0,0 0-6 15,0 43 7-15,8 2-7 0,0 0-1707 0</inkml:trace>
  <inkml:trace contextRef="#ctx0" brushRef="#br0" timeOffset="103186.14">14660 9528 1211 0,'0'0'0'0,"-9"-9"0"0,-12-20 0 15,21 29 91-15,0 0-91 0,-28-32 91 0,-7 0-91 16,35 32 110-16,0 0-110 0,-43-28 110 0,-10 9-110 16,53 19 34-16,0 0-34 0,-61-12 35 0,-13 7-35 15,74 5 36-15,0 0-36 0,-69 6 36 0,16 15-36 0,53-21 25 16,0 0-25-16,-35 33 25 0,17 10-25 0,18-43 23 16,0 0-23-16,2 51 24 0,17 0-24 0,-19-51 24 15,0 0-24-15,37 44 24 0,20-6-24 0,-57-38 21 16,0 0-21-16,61 36 22 0,6 4-22 0,-67-40 22 0,0 0-22 15,62 43 22-15,-16 7-22 0,-46-50 20 0,0 0-20 16,28 54 20-16,-15 5-20 0,-13-59 19 0,0 0-19 16,-6 55 19-16,-15-13-19 0,21-42 16 0,0 0-16 15,-32 33 16-15,-5-11-16 0,37-22 13 0,0 0-13 0,-44 17 14 16,-2-4-14-16,46-13 12 0,0 0-12 0,-37-6 12 16,11-11-12-16,26 17 3 0,0 0-3 0,-9-29 3 15,18-16-3-15,-9 45-2 0,0 0 2 0,26-57-1 16,13-6 1-16,2 3-1553 0</inkml:trace>
  <inkml:trace contextRef="#ctx0" brushRef="#br0" timeOffset="103316.9">14724 9623 1199 0,'0'0'0'0,"0"0"0"16,19 19 0-16,-19-19-2 0,0 0 2 0,16 22-1 16,0 15 1-16,-16-37-15 0,0 0 15 0,12 41-14 0,-3 9 14 15,-9-50 0-15,0 0 0 0,3 51 1 0,5 1-1 16,-8-52 6-16,0 0-6 0,7 41 6 0,0-20-6 15,0 1-825-15</inkml:trace>
  <inkml:trace contextRef="#ctx0" brushRef="#br0" timeOffset="103482.15">14759 9337 1166 0,'0'0'0'0,"0"0"0"0,-7 7 0 0,7-7 7 0,0 0-7 15,0 0 7-15,0 0-7 0,0 0 0 0,0 0 0 16,9 5 0-16,19-1 0 0,-28-4-2 0,0 0 2 16,39-4-1-16,7-8 1 0,1 0-823 15</inkml:trace>
  <inkml:trace contextRef="#ctx0" brushRef="#br0" timeOffset="103836.16">15387 9052 863 0,'0'0'0'0,"0"0"0"0,5 19 0 16,-5-19 3-16,0 0-3 0,0 27 3 0,5 18-3 15,-5-45-1-15,0 0 1 0,9 52 0 0,5 5 0 16,-14-57 44-16,0 0-44 0,16 70 44 0,0 18-44 0,-16-88 76 16,0 0-76-16,14 86 76 0,-5-6-76 0,-9-80 73 15,0 0-73-15,7 73 73 0,-7-4-73 0,0-69 47 16,0 0-47-16,0 62 48 0,2-6-48 0,-2-56 21 15,0 0-21-15,3 39 22 0,1-16-22 0,1-1-984 0</inkml:trace>
  <inkml:trace contextRef="#ctx0" brushRef="#br0" timeOffset="104052.1">15380 9720 1031 0,'0'0'0'16,"0"0"0"-16,-23-12 0 0,23 12 9 0,0 0-9 16,-14-7 9-16,1 0-9 0,13 7 18 0,0 0-18 0,0 0 19 15,0 0-19-15,0 0 40 0,0 0-40 0,13-18 40 16,15-6-40-16,-28 24 41 0,0 0-41 0,44-29 41 15,11 6-41-15,-55 23 37 0,0 0-37 0,70-12 38 16,17 5-38-16,-87 7 36 0,0 0-36 0,81 0 37 16,-16 11-37-16,-65-11 41 0,0 0-41 0,57 14 41 15,-15 8-41-15,-42-22 31 0,0 0-31 0,30 21 32 16,-20 0-32-16,-10-21 21 0,0 0-21 0,0 20 22 0,-5 3-22 16,5-23 14-16,0 0-14 0,-5 15 15 15,-4-2-15-15,9-13 9 0,0 0-9 0,-5 8 9 0,5-8-9 16,0 0-1164-16</inkml:trace>
  <inkml:trace contextRef="#ctx0" brushRef="#br0" timeOffset="104190.14">15865 9349 1020 0,'0'0'0'0,"0"0"0"0,-9-19 0 16,9 19 1-16,0 0-1 0,-9-17 1 0,0 1-1 0,9 16 0 16,0 0 0-16,-3-12 0 0,-1 7 0 0,4 5 5 15,0 0-5-15,0 0 5 0,4-12-5 0,-4 12 9 16,0 0-9-16,9-7 9 0,8 5-9 0,3 1-728 0</inkml:trace>
  <inkml:trace contextRef="#ctx0" brushRef="#br0" timeOffset="104450.55">16207 9562 1143 0,'0'0'0'0,"7"12"0"15,12 20 0-15,-19-32 14 0,0 0-14 0,22 46 15 16,-5 3-15-16,-17-49 52 0,0 0-52 0,14 45 53 15,-3-2-53-15,-11-43 97 0,0 0-97 0,7 35 97 16,-3-16-97-16,-4-19 81 0,0 0-81 0,5 8 82 16,2-11-82-16,-7 3 68 0,0 0-68 0,18-19 69 15,6-24-69-15,-24 43 56 0,0 0-56 0,32-49 56 16,0-3-56-16,-32 52 48 0,0 0-48 0,32-55 49 16,3-8-49-16,-35 63 24 0,0 0-24 0,37-65 24 15,-5 13-24-15,-32 52 10 0,0 0-10 0,26-37 11 16,-10 13-11-16,-16 24 2 0,0 0-2 0,12-12 3 0,1 5-3 15,1 2-1481-15</inkml:trace>
  <inkml:trace contextRef="#ctx0" brushRef="#br0" timeOffset="104591.06">16812 9543 1390 0,'0'0'0'0,"0"12"0"0,2 19 0 0,-2-31 14 15,0 0-14-15,2 37 14 0,-6-6-14 16,4-31 24-16,0 0-24 0,-7 24 25 0,-2-6-25 0,9-18 25 0,0 0-25 15,-9 13 25-15,9-6-25 0,0-7 11 0,0 0-11 16,0 0 12-16,4-20-12 0,1 0-1095 0</inkml:trace>
  <inkml:trace contextRef="#ctx0" brushRef="#br0" timeOffset="104711.99">16828 9183 1132 0,'0'0'0'0,"0"0"0"15,-18-10 0-15,18 10 20 0,0 0-20 0,-14-9 20 16,5 4-20-16,9 5 31 0,0 0-31 0,-8-3 31 15,2-6-31-15,6 9 0 0,0 0 0 0,6-9 1 16,4-3-1-16,2 0-867 0</inkml:trace>
  <inkml:trace contextRef="#ctx0" brushRef="#br0" timeOffset="105251.9">17151 9031 1390 0,'0'0'0'0,"1"24"0"0,5 35 0 16,-6-59 6-16,0 0-6 0,9 78 6 0,-8-2-6 16,-1-76 36-16,0 0-36 0,-1 85 37 0,-6 12-37 15,7-97 69-15,0 0-69 0,-11 90 69 0,-3-19-69 16,14-71 49-16,0 0-49 0,-14 59 49 0,5-14-49 16,9-45 30-16,0 0-30 0,-5 34 31 0,5-20-31 15,0-14 6-15,0 0-6 0,7-2 7 0,7-17-7 0,-14 19 0 16,0 0 0-16,16-22 1 0,-9 3-1 0,-7 19-1 15,0 0 1-15,7-25 0 0,-5-6 0 0,-2 31-3 16,0 0 3-16,1-27-2 0,-1 9 2 0,0 18-1 16,0 0 1-16,6-14 0 0,2-5 0 0,-8 19 1 0,0 0-1 15,16-19 1-15,5 4-1 0,-21 15 6 0,0 0-6 16,27-21 7-16,8-8-7 0,-35 29 14 0,0 0-14 16,46-30 14-16,0 11-14 0,-46 19 21 0,0 0-21 15,46-12 22-15,-9 7-22 0,-37 5 25 0,0 0-25 0,33 5 26 16,-6 2-26-16,-27-7 31 0,0 0-31 0,19 17 32 15,-5 8-32-15,-14-25 35 0,0 0-35 0,9 25 35 16,-4-2-35-16,-5-23 37 0,0 0-37 0,6 21 38 16,1 0-38-16,-7-21 36 0,0 0-36 0,9 19 36 15,3-4-36-15,-12-15 34 0,0 0-34 0,16 14 35 16,5 0-35-16,-21-14 28 0,0 0-28 0,18 12 28 16,5-2-28-16,-23-10 21 0,0 0-21 0,17 14 22 15,-1 9-22-15,-16-23 19 0,0 0-19 0,14 31 19 16,-3 9-19-16,-11-40 19 0,0 0-19 0,5 46 20 0,-10 5-20 15,5-51 16-15,0 0-16 0,-4 48 17 0,-5-13-17 16,9-35 12-16,0 0-12 0,-5 24 13 0,5-12-13 16,0-12 9-16,0 0-9 0,5 0 10 0,13-10-10 15,0-1-1829-15</inkml:trace>
  <inkml:trace contextRef="#ctx0" brushRef="#br0" timeOffset="107550.87">18828 9592 807 0,'0'0'0'0,"0"0"0"16,0 0 0-16,0 0 32 0,0 0-32 0,-19 0 32 15,-9-2-32-15,28 2 64 0,0 0-64 0,-34-2 65 16,2 7-65-16,32-5 91 0,0 0-91 0,-30 16 92 16,11 12-92-16,19-28 62 0,0 0-62 0,-12 32 63 0,10 8-63 15,2-40 32-15,0 0-32 0,7 37 32 0,9-6-32 16,-16-31 21-16,0 0-21 0,21 29 22 0,11 1-22 16,-32-30 14-16,0 0-14 0,30 22 14 0,-9-12-14 15,-21-10 4-15,0 0-4 0,18 4 5 0,-6-4-5 16,0 0-1029-16</inkml:trace>
  <inkml:trace contextRef="#ctx0" brushRef="#br0" timeOffset="107700.08">18749 9261 841 0,'0'0'0'0,"0"0"0"0,0 0 0 0,0 0 4 0,0 0-4 16,2 9 5-16,-2-9-5 0,0 0-1 0,0 0 1 15,14 0-1-15,14-6 1 0,0 3-576 0</inkml:trace>
  <inkml:trace contextRef="#ctx0" brushRef="#br0" timeOffset="108051.9">19088 9798 1334 0,'0'0'0'0,"0"8"0"15,0 16 0-15,0-24-18 0,0 0 18 0,0 25-18 0,0-13 18 16,0-12-37-16,0 0 37 0,0 0-37 0,0 8 37 16,0-8 8-16,0 0-8 0,0 0 8 0,0 0-8 15,0 0 38-15,0 0-38 0,-6-17 38 0,12-11-38 16,-6 28 64-16,0 0-64 0,8-39 64 0,5-3-64 15,-13 42 74-15,0 0-74 0,17-40 75 0,5-3-75 16,-22 43 49-16,0 0-49 0,22-29 49 0,-6 8-49 16,-16 21 38-16,0 0-38 0,23-4 38 0,16 10-38 15,-39-6 29-15,0 0-29 0,42 20 29 0,-3 15-29 0,-39-35 21 16,0 0-21-16,28 43 22 0,-15 2-22 0,-13-45 21 16,0 0-21-16,2 47 22 0,-9 1-22 0,7-48 19 0,0 0-19 15,-11 47 20-15,0 2-20 0,-3-1-1403 0</inkml:trace>
  <inkml:trace contextRef="#ctx0" brushRef="#br0" timeOffset="108518.16">18742 9213 796 0,'0'0'0'0,"0"0"0"16,5 17 0-16,-5-17 2 0,0 0-2 0,2 15 2 0,1 1-2 16,-3-16 37-16,0 0-37 0,4 16 38 0,1 4-38 0,-5-20 55 15,0 0-55-15,7 16 56 0,0-2-56 0,-7-14 61 16,0 0-61-16,9 10 61 0,4-1-61 0,-13-9 60 0,0 0-60 16,17 3 60-16,8-6-60 0,-25 3 54 15,0 0-54-15,25-12 55 0,-4-9-55 0,-21 21 59 16,0 0-59-16,17-28 59 0,-6-1-59 0,-11 29 53 0,0 0-53 15,2-28 54-15,-8 7-54 0,6 21 51 0,0 0-51 16,-8-15 51-16,-8-1-51 0,16 16 40 0,0 0-40 16,-16 0 40-16,-7 12-40 0,23-12 30 0,0 0-30 0,-21 25 31 15,5 2-31-15,16-27 25 0,0 0-25 16,-11 28 25-16,10-11-25 0,1 1-1332 0</inkml:trace>
  <inkml:trace contextRef="#ctx0" brushRef="#br0" timeOffset="108937.23">20315 9095 931 0,'0'0'0'0,"0"9"0"0,3 6 0 0,-3-15 18 0,0 0-18 16,8 30 18-16,4 13-18 0,-12-43 38 0,0 0-38 16,16 50 39-16,7 5-39 0,-23-55 61 0,0 0-61 0,17 61 62 15,3 15-62-15,-20-76 53 0,0 0-53 0,14 81 54 16,-5-1-54-16,-9-80 69 0,0 0-69 0,5 81 69 16,-3 1-69-16,-2-82 49 0,0 0-49 0,0 79 49 15,1 1-49-15,-1-80 33 0,0 0-33 16,6 67 33-16,1-27-33 0,-4 0-1122 0</inkml:trace>
  <inkml:trace contextRef="#ctx0" brushRef="#br0" timeOffset="109418.56">20154 9818 942 0,'0'0'0'0,"0"0"0"0,20 18 0 15,-20-18 2-15,0 0-2 0,28 7 2 0,14-11-2 16,-42 4 2-16,0 0-2 0,57-9 2 0,13-3-2 15,-70 12 0-15,0 0 0 0,74-20 1 0,-3-6-1 16,-71 26 2-16,0 0-2 0,71-37 3 0,3-11-3 16,-74 48 11-16,0 0-11 0,72-56 11 0,-8-8-11 15,-64 64 25-15,0 0-25 0,49-60 26 0,-24 11-26 16,-25 49 35-16,0 0-35 0,12-39 35 0,-12 21-35 0,0 18 48 16,0 0-48-16,-14-3 49 0,-25 6-49 0,39-3 46 15,0 0-46-15,-42 23 46 0,1 27-46 0,41-50 54 16,0 0-54-16,-26 66 55 0,12 3-55 0,14-69 48 15,0 0-48-15,1 64 49 0,19-14-49 0,-20-50 41 0,0 0-41 16,31 42 42-16,15-8-42 0,-46-34 34 0,0 0-34 16,43 28 35-16,-3-9-35 0,-40-19 30 0,0 0-30 15,41 9 30-15,5-9-30 0,-46 0 25 0,0 0-25 0,47-12 25 16,3-9-25-16,-50 21 21 0,0 0-21 0,47-28 22 16,6-7-22-16,-53 35 22 0,0 0-22 0,48-50 22 15,-11-22-22-15,-37 72 18 0,0 0-18 0,21-80 18 16,-7 9-18-16,-14 71 21 0,0 0-21 0,9-52 21 15,-5 24-21-15,-4 28 22 0,0 0-22 0,1-8 23 16,-1 8-23-16,0 0 16 0,0 0-16 0,7 21 17 16,4 34-17-16,-11-55 12 0,0 0-12 0,14 69 12 15,4 2-12-15,-18-71 12 0,0 0-12 0,19 62 13 16,0-17-13-16,-19-45 11 0,0 0-11 0,20 37 11 16,1-11-11-16,-21-26 10 0,0 0-10 0,23 22 10 0,2-5-10 15,-4 3-1508-15</inkml:trace>
  <inkml:trace contextRef="#ctx0" brushRef="#br0" timeOffset="110086.19">21781 9515 1076 0,'0'0'0'0,"0"0"0"15,10-6 0-15,-10 6 75 0,0 0-75 0,7 6 75 16,8 15-75-16,-15-21 117 0,0 0-117 0,10 33 118 16,1 3-118-16,-11-36 91 0,0 0-91 0,8 40 92 15,-2 0-92-15,-6-40 54 0,0 0-54 0,2 40 54 16,-8-6-54-16,6-34 39 0,0 0-39 0,-9 30 39 16,-3-1-39-16,12-29 29 0,0 0-29 0,-10 19 29 15,6-7-29-15,4-12 26 0,0 0-26 0,0 0 27 0,0 0-27 16,0 0 22-16,0 0-22 0,9-3 23 0,5-18-23 15,-14 21 18-15,0 0-18 0,21-31 18 0,0-9-18 16,-21 40 17-16,0 0-17 0,25-43 17 0,1-2-17 16,-26 45 14-16,0 0-14 0,23-35 15 0,4 16-15 15,-27 19 13-15,0 0-13 0,32 0 13 0,17 14-13 16,-49-14 8-16,0 0-8 0,49 26 8 0,-3 4-8 0,-46-30 6 16,0 0-6-16,35 29 7 0,-12-3-7 0,-23-26 5 15,0 0-5-15,16 21 5 0,-7-4-5 0,-9-17 5 16,0 0-5-16,5 12 5 0,-5-12-5 0,0 0 5 0,0 0-5 15,11 7 6-15,-11-7-6 0,0 0 4 0,0 0-4 16,11-7 5-16,4-10-5 0,-15 17 4 16,0 0-4-16,18-28 4 0,-4-10-4 0,-14 38 4 0,0 0-4 15,13-47 5-15,-3-6-5 0,-10 53 4 0,0 0-4 16,14-44 4-16,-9 24-4 0,-5 20 4 0,0 0-4 16,9-7 4-16,11 15-4 0,-20-8 4 0,0 0-4 0,23 23 4 15,-4 6-4-15,-19-29 3 0,0 0-3 0,12 35 4 16,-6 0-4-16,-6-35 3 0,0 0-3 0,1 31 3 15,1-11-3-15,-2-20 1 0,0 0-1 0,11 16 1 16,10 0-1-16,0-4-1617 0</inkml:trace>
  <inkml:trace contextRef="#ctx0" brushRef="#br0" timeOffset="110386.95">22940 9379 1591 0,'0'0'0'0,"0"0"0"15,-13-9 0-15,13 9 29 0,0 0-29 0,-16-9 30 0,-7-3-30 16,23 12 46-16,0 0-46 0,-26-3 46 0,1 8-46 16,25-5 68-16,0 0-68 0,-23 14 68 0,0 7-68 15,23-21 42-15,0 0-42 0,-17 26 42 0,8 5-42 16,9-31 36-16,0 0-36 0,0 36 37 0,12 4-37 0,-12-40 29 16,0 0-29-16,22 40 29 0,9 1-29 0,-31-41 22 15,0 0-22-15,36 37 23 0,1-1-23 0,-37-36 17 16,0 0-17-16,31 29 18 0,-6-3-18 0,-25-26 12 15,0 0-12-15,12 26 13 0,-17 4-13 0,5-30 10 16,0 0-10-16,-19 29 11 0,-15 1-11 0,34-30 9 16,0 0-9-16,-40 24 10 0,-4-10-10 0,44-14 7 0,0 0-7 15,-46 5 8-15,2-9-8 0,44 4 0 0,0 0 0 16,-39-3 0-16,5 3 0 0,1-4-1630 0</inkml:trace>
  <inkml:trace contextRef="#ctx0" brushRef="#br0" timeOffset="111652.99">23517 9544 897 0,'0'0'0'0,"0"0"0"0,0 0 0 16,0 0 57-16,0 0-57 0,-28 28 58 0,14 2-58 15,14-30 70-15,0 0-70 0,-9 43 71 0,6 14-71 16,3-57 47-16,0 0-47 0,1 60 47 0,8-9-47 16,-9-51 27-16,0 0-27 0,16 43 28 0,9-10-28 15,-25-33 18-15,0 0-18 0,35 26 19 0,11-2-19 0,-46-24 16 16,0 0-16-16,46 17 17 0,-7-5-17 0,-39-12 14 15,0 0-14-15,37 0 14 0,7-15-14 0,-44 15 18 16,0 0-18-16,42-24 18 0,-8-8-18 0,-34 32 29 16,0 0-29-16,24-41 30 0,-10-11-30 0,-14 52 38 0,0 0-38 15,2-54 38-15,-14-11-38 0,12 65 34 0,0 0-34 16,-25-59 35-16,-12 14-35 0,37 45 31 0,0 0-31 16,-44-33 31-16,-7 14-31 0,51 19 25 0,0 0-25 15,-50-5 26-15,3 13-26 0,47-8 24 0,0 0-24 16,-39 21 25-16,11 15-25 0,28-36 19 0,0 0-19 0,-16 45 20 15,14 7-20-15,2-52 14 0,0 0-14 0,12 52 14 16,17-14-14-16,-29-38 12 0,0 0-12 0,42 30 12 16,13-10-12-16,-55-20 7 0,0 0-7 0,61 11 8 15,6-11-8-15,-67 0 6 0,0 0-6 0,69-14 6 16,4-21-6-16,-73 35 4 0,0 0-4 0,70-50 5 16,2-17-5-16,-72 67 3 0,0 0-3 0,62-69 4 15,-18 8-4-15,-44 61 4 0,0 0-4 0,27-62 4 16,-17-2-4-16,-10 64 5 0,0 0-5 0,-1-73 6 15,-12 2-6-15,13 71 6 0,0 0-6 0,-17-62 7 0,-3 18-7 16,20 44 8-16,0 0-8 0,-17-24 8 0,2 16-8 16,15 8 13-16,0 0-13 0,-12 6 14 0,0 17-14 15,12-23 17-15,0 0-17 0,-6 43 17 0,5 30-17 16,1-73 20-16,0 0-20 0,5 73 20 0,7-1-20 16,-12-72 19-16,0 0-19 0,16 78 20 0,2 26-20 15,-18-104 16-15,0 0-16 0,17 114 17 0,-2-1-17 16,-15-113 16-16,0 0-16 0,8 116 16 0,-2 3-16 15,-6-119 12-15,0 0-12 0,7 111 12 0,5-25-12 0,-12-86 10 16,0 0-10-16,14 63 11 0,-3-22-11 0,-11-41 8 16,0 0-8-16,9 28 9 0,-4-14-9 0,-5-14 8 0,0 0-8 15,10-6 8-15,13-23-8 0,-23 29 5 0,0 0-5 16,20-38 5-16,-13-9-5 0,-7 47 4 0,0 0-4 16,-5-53 4-16,-13-15-4 0,18 68 5 0,0 0-5 15,-27-64 6-15,-8 14-6 0,35 50 6 0,0 0-6 16,-39-33 6-16,-5 17-6 0,44 16 5 0,0 0-5 0,-44 4 5 15,4 15-5-15,40-19 5 0,0 0-5 0,-30 24 6 16,12 7-6-16,18-31 5 0,0 0-5 0,-4 26 5 16,13-10-5-16,-9-16 3 0,0 0-3 0,34-4 3 15,31-15-3-15,-65 19 1 0,0 0-1 0,81-31 2 16,6-7-2-16,-87 38 0 0,0 0 0 0,97-48 0 16,3-11 0-16,3 0-1701 0</inkml:trace>
  <inkml:trace contextRef="#ctx0" brushRef="#br0" timeOffset="113551.4">25749 9572 337 0,'0'0'0'0,"0"0"0"0,19-22 0 0,-19 22 22 0,0 0-22 16,16-14 22-16,-2 3-22 0,-14 11 45 0,0 0-45 15,12-12 46-15,2-5-46 0,-14 17 59 0,0 0-59 16,6-24 59-16,-15-7-59 0,9 31 78 0,0 0-78 0,-16-30 79 16,-10-1-79-16,26 31 70 0,0 0-70 0,-29-29 71 15,1-1-71-15,28 30 84 0,0 0-84 0,-26-19 85 16,6 10-85-16,20 9 96 0,0 0-96 0,-17 6 97 16,-3 14-97-16,20-20 65 0,0 0-65 0,-19 32 65 15,1 0-65-15,18-32 50 0,0 0-50 0,-17 35 51 16,-1 1-51-16,18-36 36 0,0 0-36 0,-16 37 36 15,5-3-36-15,11-34 25 0,0 0-25 0,-10 38 25 16,3 11-25-16,7-49 16 0,0 0-16 0,-2 54 17 16,6-3-17-16,-4-51 13 0,0 0-13 0,12 54 14 15,6-7-14-15,-18-47 10 0,0 0-10 0,17 34 10 0,-4-13-10 16,-13-21 7-16,0 0-7 0,10 14 8 0,1-5-8 16,-11-9 4-16,0 0-4 0,17 5 5 0,10-2-5 15,-27-3 3-15,0 0-3 0,33-3 4 0,10-7-4 16,-43 10 1-16,0 0-1 0,46-20 2 0,-1-14-2 15,-45 34 2-15,0 0-2 0,45-43 3 0,-8-13-3 16,-37 56 3-16,0 0-3 0,26-60 3 0,-10-6-3 0,-16 66 6 16,0 0-6-16,3-55 6 0,-13 10-6 0,10 45 9 15,0 0-9-15,-16-44 10 0,-3-1-10 0,19 45 12 16,0 0-12-16,-20-45 12 0,3 14-12 0,17 31 15 16,0 0-15-16,-22-21 16 0,-6 13-16 0,28 8 16 15,0 0-16-15,-26 1 17 0,-1 10-17 0,27-11 16 0,0 0-16 16,-21 24 17-16,3 12-17 0,18-36 14 0,0 0-14 15,-12 40 15-15,7 5-15 0,5-45 8 0,0 0-8 16,3 45 8-16,11 4-8 0,-14-49 5 0,0 0-5 16,27 57 5-16,12 15-5 0,-39-72 2 0,0 0-2 0,44 70 3 15,5-15-3-15,-49-55 1 0,0 0-1 0,50 52 1 16,-8-4-1-16,-42-48-1 0,0 0 1 0,32 37-1 16,-15-15 1-16,-17-22-9 0,0 0 9 0,9 16-8 15,-2-4 8-15,0 0-1383 0</inkml:trace>
  <inkml:trace contextRef="#ctx0" brushRef="#br0" timeOffset="113901.32">26170 9496 1177 0,'0'0'0'0,"4"7"0"0,3 10 0 16,-7-17 10-16,0 0-10 0,10 24 11 0,4-6-11 15,-14-18 23-15,0 0-23 0,18 22 23 0,3-1-23 16,-21-21 33-16,0 0-33 0,23 19 33 0,2 2-33 16,-25-21 24-16,0 0-24 0,23 12 24 0,-4-10-24 0,-19-2 18 15,0 0-18-15,23-11 19 0,16-13-19 0,-39 24 17 16,0 0-17-16,37-31 18 0,-11 0-18 0,-26 31 21 16,0 0-21-16,18-26 22 0,-9 2-22 0,-9 24 24 0,0 0-24 15,3-21 25-15,-1 7-25 0,-2 14 25 0,0 0-25 16,-2-5 25-16,2 5-25 0,0 0 27 0,0 0-27 15,-8 15 28-15,1 10-28 0,7-25 29 0,0 0-29 16,-6 32 29-16,8 10-29 0,-2-42 30 0,0 0-30 16,7 47 31-16,4 3-31 0,-11-50 23 0,0 0-23 0,14 43 24 15,-2-19-24-15,-12-24 18 0,0 0-18 0,25 14 19 16,19-2-19-16,-44-12 13 0,0 0-13 0,42 2 14 16,-10-14-14-16,0 0-1333 0</inkml:trace>
  <inkml:trace contextRef="#ctx0" brushRef="#br0" timeOffset="114419.87">26987 9532 785 0,'0'0'0'0,"-7"-3"0"0,-7-2 0 0,14 5 7 0,0 0-7 16,-21-9 7-16,-8 2-7 0,29 7 31 15,0 0-31-15,-33-7 31 0,-2 2-31 0,35 5 71 0,0 0-71 16,-45 3 72-16,-4 10-72 0,49-13 77 0,0 0-77 15,-48 24 77-15,10 16-77 0,38-40 67 0,0 0-67 16,-27 53 68-16,15 8-68 0,12-61 55 0,0 0-55 16,0 55 56-16,9-13-56 0,-9-42 44 0,0 0-44 15,17 26 45-15,8-4-45 0,-25-22 35 0,0 0-35 0,37 7 36 16,16-12-36-16,-53 5 25 0,0 0-25 0,53-19 26 16,-7-12-26-16,-46 31 19 0,0 0-19 0,35-47 20 15,-9-7-20-15,-26 54 17 0,0 0-17 0,18-53 18 16,-9 8-18-16,-9 45 20 0,0 0-20 0,5-31 21 15,-1 11-21-15,-4 20 19 0,0 0-19 0,3-8 20 16,-3 8-20-16,0 0 17 0,0 0-17 0,0 0 17 16,13 19-17-16,-13-19 14 0,0 0-14 0,8 26 15 15,5 10-15-15,-13-36 14 0,0 0-14 0,16 40 14 16,3 0-14-16,-19-40 14 0,0 0-14 0,19 29 15 0,-3-8-15 16,-16-21 13-16,0 0-13 0,11 14 13 0,-4-9-13 15,0 0-1377-15</inkml:trace>
  <inkml:trace contextRef="#ctx0" brushRef="#br0" timeOffset="114734.88">27267 9544 1300 0,'0'0'0'0,"4"6"0"0,3 9 0 0,-7-15 18 16,0 0-18-16,9 31 19 0,3 20-19 0,-12-51 39 0,0 0-39 15,11 48 40-15,-8-15-40 0,-3-33 57 0,0 0-57 16,0 26 58-16,-2-4-58 0,2-22 40 0,0 0-40 15,-1 14 41-15,1-5-41 0,0-9 33 0,0 0-33 16,0 0 33-16,8-12-33 0,-8 12 27 0,0 0-27 16,13-25 28-16,6-11-28 0,-19 36 20 0,0 0-20 15,20-43 21-15,-4-2-21 0,-16 45 16 0,0 0-16 16,12-40 17-16,0 14-17 0,-12 26 13 0,0 0-13 0,11-19 14 16,-4 14-14-16,-7 5 12 0,0 0-12 0,7 0 12 15,3 2-12-15,-10-2 11 0,0 0-11 0,18 13 11 16,7 20-11-16,-25-33 8 0,0 0-8 0,23 40 9 15,-9 10-9-15,-14-50 8 0,0 0-8 0,9 52 8 16,-8-12-8-16,-1-40 9 0,0 0-9 0,2 35 10 16,5 1-10-16,0 0-1389 0</inkml:trace>
  <inkml:trace contextRef="#ctx0" brushRef="#br0" timeOffset="115086.48">27724 9172 1065 0,'0'0'0'15,"0"0"0"-15,0 0 0 0,0 0 70 16,0 0-70-16,9 9 70 0,3 22-70 0,-12-31 113 0,0 0-113 16,20 49 114-16,4 16-114 0,-24-65 50 0,0 0-50 0,23 70 50 15,-7-1-50-15,-16-69 24 0,0 0-24 0,14 74 24 16,-3 11-24-16,-11-85 10 0,0 0-10 0,9 90 11 15,-4-5-11-15,-5-85 4 0,0 0-4 0,4 69 5 16,-1-29-5-16,1-4-1148 0</inkml:trace>
  <inkml:trace contextRef="#ctx0" brushRef="#br0" timeOffset="115484.96">27754 9653 975 0,'0'0'0'0,"0"0"0"0,4-19 0 16,-4 19 5-16,0 0-5 0,7-17 5 0,5 2-5 15,-12 15 10-15,0 0-10 0,21-18 11 0,13-6-11 16,-34 24 34-16,0 0-34 0,44-23 34 0,7 3-34 16,-51 20 36-16,0 0-36 0,58-16 36 0,4 7-36 15,-62 9 32-15,0 0-32 0,55-3 32 0,-18 5-32 16,-37-2 36-16,0 0-36 0,33 17 37 0,1 16-37 0,-34-33 32 16,0 0-32-16,31 47 32 0,-9 13-32 15,-22-60 43-15,0 0-43 0,17 54 44 0,-3-21-44 0,-14-33 46 16,0 0-46-16,13 22 46 0,-1-4-46 0,-12-18 40 15,0 0-40-15,14 5 41 0,4-9-41 0,-18 4 32 0,0 0-32 16,25-19 32-16,8-19-32 0,-33 38 26 0,0 0-26 16,30-45 26-16,-11 4-26 0,-19 41 22 0,0 0-22 15,9-37 22-15,-7 1-22 0,-2 36 19 0,0 0-19 16,-4-24 20-16,-1 12-20 0,5 12 18 0,0 0-18 16,-7 0 18-16,0 12-18 0,7-12 17 0,0 0-17 0,-3 17 18 15,-1 14-18-15,4-31 21 0,0 0-21 0,0 37 22 16,5 8-22-16,-5-45 22 0,0 0-22 0,11 38 23 15,1-7-23-15,-12-31 20 0,0 0-20 0,16 21 21 16,0-8-21-16,-16-13 8 0,0 0-8 0,23 7 9 16,16-5-9-16,0 0-1458 0</inkml:trace>
  <inkml:trace contextRef="#ctx0" brushRef="#br0" timeOffset="115902.89">28774 9454 1267 0,'0'0'0'0,"0"0"0"0,7 21 0 15,-7-21 11-15,0 0-11 0,3 24 12 0,-4 9-12 16,1-33 7-16,0 0-7 0,-4 40 7 0,0 12-7 16,4-52 41-16,0 0-41 0,0 54 41 0,2-6-41 15,-2-48 50-15,0 0-50 0,2 36 50 0,-4-11-50 16,2-25 50-16,0 0-50 0,-2 15 51 0,1-4-51 0,1-11 46 16,0 0-46-16,0 0 46 0,9-21-46 15,-9 21 34-15,0 0-34 0,10-30 34 0,4-13-34 0,-14 43 24 16,0 0-24-16,16-45 25 0,-2 4-25 0,-14 41 12 0,0 0-12 15,13-33 13-15,-3 17-13 0,-10 16 7 0,0 0-7 16,7-8 8-16,0 8-8 16,-7 0 6-16,0 0-6 0,13 8 7 0,8 13-7 0,-21-21 5 0,0 0-5 15,24 28 5-15,6 5-5 0,-30-33 5 0,0 0-5 16,23 25 5-16,-9-11-5 0,-14-14 4 0,0 0-4 0,11 6 5 16,3-3-5-16,-14-3 4 0,0 0-4 0,27-10 4 15,17-11-4-15,-44 21 2 0,0 0-2 0,46-26 3 16,-13 2-3-16,-33 24 3 0,0 0-3 0,27-21 4 15,-5 5-4-15,-22 16 5 0,0 0-5 0,20-12 6 16,-8 0-6-16,-12 12 6 0,0 0-6 0,13-3 6 16,1 3-6-16,-14 0 7 0,0 0-7 0,17 12 7 15,3 12-7-15,-20-24 2 0,0 0-2 0,12 31 2 16,-12 11-2-16,0-42 1 0,0 0-1 0,-5 39 1 16,1-2-1-16,1-1-1396 0</inkml:trace>
  <inkml:trace contextRef="#ctx0" brushRef="#br0" timeOffset="116602.84">29891 9619 807 0,'0'0'0'0,"0"0"0"16,-7 12 0-16,7-12 75 0,0 0-75 0,-3 9 75 15,3-4-75-15,0-5 99 0,0 0-99 0,17 3 100 16,24-4-100-16,-41 1 72 0,0 0-72 0,53-4 72 16,8-8-72-16,-61 12 52 0,0 0-52 0,62-21 53 15,-11-15-53-15,-51 36 19 0,0 0-19 0,41-40 20 16,-15-3-20-16,-26 43 30 0,0 0-30 0,14-40 31 16,-14 5-31-16,0 35 33 0,0 0-33 0,-8-26 34 15,-12 9-34-15,20 17 30 0,0 0-30 0,-23-7 31 0,-3 14-31 16,26-7 32-16,0 0-32 0,-27 24 32 0,3 16-32 15,24-40 24-15,0 0-24 0,-16 57 24 0,9 16-24 16,7-73 18-16,0 0-18 0,5 69 19 0,14-12-19 16,-19-57 15-16,0 0-15 0,29 47 16 0,1-9-16 15,-30-38 13-15,0 0-13 0,37 28 13 0,9-7-13 16,-46-21 9-16,0 0-9 0,56 6 10 0,11-12-10 16,-67 6 9-16,0 0-9 0,74-18 9 0,2-6-9 15,-76 24 7-15,0 0-7 0,67-45 7 0,-11-22-7 0,-56 67 8 16,0 0-8-16,45-82 9 0,-12-11-9 0,-33 93 11 15,0 0-11-15,23-101 12 0,-11 8-12 0,-12 93 9 16,0 0-9-16,4-85 10 0,-8 0-10 0,4 85 11 0,0 0-11 16,-8-69 11-16,-5 29-11 0,13 40 18 0,0 0-18 15,-12-19 18-15,1 19-18 0,11 0 22 0,0 0-22 16,-9 28 23-16,1 27-23 0,8-55 22 0,0 0-22 16,-6 70 22-16,3-3-22 0,3-67 23 0,0 0-23 0,-2 71 23 15,2 2-23-15,0-73 21 0,0 0-21 0,2 83 21 16,0 10-21-16,-2-93 19 0,0 0-19 0,3 97 20 15,-1-16-20-15,-2-81 14 0,0 0-14 0,-2 75 14 16,-1 8-14-16,3-83 9 0,0 0-9 0,-2 67 9 16,4-29-9-16,-1 2-1642 0</inkml:trace>
  <inkml:trace contextRef="#ctx0" brushRef="#br0" timeOffset="116936.1">30644 9752 1255 0,'0'0'0'0,"0"0"0"0,11 12 0 15,-11-12 31-15,0 0-31 0,11 9 31 16,3-16-31-16,-14 7 35 0,0 0-35 0,26-14 35 0,18-8-35 16,-44 22 31-16,0 0-31 0,53-35 31 0,2-8-31 15,-55 43 15-15,0 0-15 0,58-54 15 0,-3-10-15 16,-55 64 12-16,0 0-12 0,49-64 13 0,-10 3-13 16,-39 61 12-16,0 0-12 0,26-60 13 0,-12 5-13 15,-14 55 17-15,0 0-17 0,7-56 18 0,-5 2-18 16,-2 54 24-16,0 0-24 0,-2-46 25 0,-3 11-25 0,5 35 42 15,0 0-42-15,-7-15 43 0,0 25-43 0,7-10 44 0,0 0-44 16,-5 26 44-16,0 15-44 0,5-41 40 16,0 0-40-16,-4 51 40 0,4 6-40 0,0-57 37 15,0 0-37-15,0 60 38 0,-4 10-38 0,4-70 31 0,0 0-31 16,-7 79 32-16,0 6-32 0,7-85 26 0,0 0-26 16,-7 85 26-16,0-18-26 0,7-67 20 0,0 0-20 15,-7 57 20-15,0-17-20 0,7-40 6 0,0 0-6 16,-5 31 7-16,5-12-7 0,0 0-1522 0</inkml:trace>
  <inkml:trace contextRef="#ctx0" brushRef="#br0" timeOffset="117151.67">30946 9704 1300 0,'0'0'0'0,"0"0"0"15,-16-12 0-15,16 12 6 0,0 0-6 0,-9-16 7 16,11 4-7-16,-2 12 12 0,0 0-12 0,16-16 12 16,14 1-12-16,-30 15 10 0,0 0-10 0,40-18 11 15,10-2-11-15,-50 20 16 0,0 0-16 0,47-25 17 16,-9 1-17-16,-38 24 27 0,0 0-27 0,31-15 28 15,-4 6-28-15,-27 9 34 0,0 0-34 0,35 9 35 0,20 18-35 16,-55-27 30-16,0 0-30 0,51 38 30 0,-16 11-30 16,-35-49 31-16,0 0-31 0,25 48 31 15,-11-4-31-15,-14-44 23 0,0 0-23 0,7 32 23 0,-5 0-23 16,-2-32 18-16,0 0-18 0,0 27 19 0,2-9-19 16,-1-1-1230-16</inkml:trace>
  <inkml:trace contextRef="#ctx0" brushRef="#br0" timeOffset="117294.04">31510 9342 1334 0,'0'0'0'15,"0"0"0"-15,-8-2 0 0,8 2 22 0,0 0-22 16,-13-5 22-16,-3-2-22 0,16 7 35 0,0 0-35 16,-12-5 35-16,12 5-35 0,0 0 1 0,0 0-1 15,0 0 1-15,0 0-1 0,0 0-1028 0</inkml:trace>
  <inkml:trace contextRef="#ctx0" brushRef="#br0" timeOffset="117668.77">31911 9427 931 0,'0'0'0'0,"-7"2"0"15,-16 3 0-15,23-5 33 0,0 0-33 0,-32 12 33 16,-7 9-33-16,39-21 61 0,0 0-61 0,-39 31 62 15,8 9-62-15,31-40 31 0,0 0-31 0,-23 45 31 0,12 5-31 16,11-50 34-16,0 0-34 0,2 43 35 0,14-10-35 16,-16-33 31-16,0 0-31 0,32 31 31 0,17-5-31 15,-49-26 25-15,0 0-25 0,49 22 26 0,-8-11-26 16,-41-11 21-16,0 0-21 0,44 5 21 0,18-7-21 16,-62 2 16-16,0 0-16 0,62-8 17 0,-11-6-17 15,-51 14 12-15,0 0-12 0,49-23 12 0,2-6-12 16,-51 29 9-16,0 0-9 0,46-36 9 0,-16-1-9 15,-30 37 28-15,0 0-28 0,21-33 29 0,-7 11-29 0,-14 22 40 16,0 0-40-16,7-12 41 0,-7 12-41 0,0 0 47 0,0 0-47 16,-1 15 47-16,-6 15-47 0,7-30 42 15,0 0-42-15,-7 34 43 0,3-1-43 0,4-33 35 16,0 0-35-16,0 30 35 0,4-3-35 0,-4-27 20 0,0 0-20 16,3 23 21-16,1-9-21 0,-4-14 12 0,0 0-12 15,3 17 13-15,2 9-13 0,1 0-1391 0</inkml:trace>
  <inkml:trace contextRef="#ctx0" brushRef="#br0" timeOffset="117833.92">32299 9406 1356 0,'0'0'0'0,"0"0"0"16,-21-14 0-16,21 14 28 0,0 0-28 0,-20-12 28 15,4 2-28-15,16 10 48 0,0 0-48 0,-8-6 49 16,8 6-49-16,0 0 0 0,0 0 0 0,0-8 1 0,0 8-1 15,0 0-29-15,0 0 29 0,15 10-28 16,12 8 28-16,-1-1-1030 0</inkml:trace>
  <inkml:trace contextRef="#ctx0" brushRef="#br0" timeOffset="118351.83">32578 9652 973 0,'3'-9'0'0,"-3"9"18"16,0 0-18-16,9-43 19 0,-4-9-19 0,-5 52 2 15,0 0-2-15,-3-42 2 0,-8 11-2 0,11 31 50 16,0 0-50-16,-14-17 51 0,2 10-51 0,12 7 101 0,0 0-101 16,-11 12 101-16,-1 19-101 0,12-31 95 0,0 0-95 15,-11 40 95-15,4 14-95 0,7-54 79 0,0 0-79 16,-3 55 80-16,4-10-80 0,-1-45 59 0,0 0-59 0,6 40 60 15,1-16-60-15,-7-24 33 0,0 0-33 0,8 17 33 16,3-1-33-16,-11-16 26 0,0 0-26 0,16 5 26 16,9-3-26-16,-25-2 13 0,0 0-13 0,33-4 14 15,13-8-14-15,-46 12 4 0,0 0-4 0,42-15 4 16,-12-1-4-16,-30 16 1 0,0 0-1 0,25-17 1 16,-4-11-1-16,-21 28 0 0,0 0 0 0,18-24 1 15,-6 7-1-15,-12 17 0 0,0 0 0 0,9-4 1 16,-2 8-1-16,-7-4 1 0,0 0-1 0,9 17 2 15,0 14-2-15,-9-31 4 0,0 0-4 0,9 33 5 16,-1-5-5-16,-8-28 7 0,0 0-7 0,9 22 7 0,-4-6-7 16,-5-16 7-16,0 0-7 0,4 12 7 0,-2-3-7 15,-2-9 6-15,0 0-6 0,0 0 6 0,9 6-6 16,-9-6 1-16,0 0-1 0,0 0 1 0,12-6-1 16,-12 6-3-16,0 0 3 0,9-9-3 0,3-5 3 15,-12 14-19-15,0 0 19 0,14-14-18 0,-1 2 18 16,-13 12-38-16,0 0 38 0,8-10-37 0,-2 3 37 0,-6 7-46 15,0 0 46-15,0 0-45 0,12-4 45 16,-12 4-45-16,0 0 45 0,7 4-44 0,0-4 44 0,0 3-1214 16</inkml:trace>
  <inkml:trace contextRef="#ctx0" brushRef="#br0" timeOffset="118785.75">33093 9619 947 0,'-6'14'0'0,"6"-14"17"0,0 0-17 0,-14 52 17 16,7-16-17-16,7-36 18 0,0 0-18 0,0 22 19 16,2-9-19-16,-2-13 15 0,0 0-15 0,12 5 16 15,15-5-16-15,-27 0 29 0,0 0-29 0,33-7 29 16,8-7-29-16,-41 14 38 0,0 0-38 0,40-16 38 15,-4-1-38-15,-36 17 41 0,0 0-41 0,33-15 41 16,-3-10-41-16,-30 25 42 0,0 0-42 0,23-22 42 16,-9 10-42-16,-14 12 58 0,0 0-58 0,11-2 59 0,-11 2-59 15,0 0 57-15,0 0-57 0,10 21 58 0,-6 8-58 16,-4-29 47-16,0 0-47 0,2 35 47 0,1-8-47 16,-3-27 44-16,0 0-44 0,5 23 44 0,3-7-44 15,-8-16 36-15,0 0-36 0,8 10 36 0,1 0-36 16,-9-10 28-16,0 0-28 0,9 9 28 0,-2-4-28 15,-7-5 19-15,0 0-19 0,7 5 19 0,4-5-19 16,-11 0 8-16,0 0-8 0,16 9 9 0,5 13-9 0,-21-22 4 16,0 0-4-16,16 35 5 0,-8 12-5 15,-8-47 3-15,0 0-3 0,4 50 3 0,-4-5-3 0,0-45 0 16,0 0 0-16,2 38 1 0,1-5-1 0,-3-33 0 16,0 0 0-16,4 17 0 0,-4-17 0 0,0 0-1412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06.221"/>
    </inkml:context>
    <inkml:brush xml:id="br0">
      <inkml:brushProperty name="width" value="0.05" units="cm"/>
      <inkml:brushProperty name="height" value="0.05" units="cm"/>
      <inkml:brushProperty name="color" value="#E71224"/>
    </inkml:brush>
  </inkml:definitions>
  <inkml:trace contextRef="#ctx0" brushRef="#br0">0 71 8880,'1'0'12,"0"0"1,0 0 0,-1 0 0,1 1-1,0-2 1,0 1 0,-1 0 0,1 0-1,0 0 1,0 0 0,-1 0 0,1-1-1,0 1 1,-1 0 0,1 0 0,0-1-1,-1 1 1,1-1 0,-1 1-1,1-1 1,0 0 0,30-16 516,-11 6-220,-8 6-237,1 2-1,-1 0 1,1 0-1,-1 1 1,20-1-1,-17 2-16,122-12 895,-129 12-1027,2-1 8,-1 1 0,1 0 0,0 1 0,-1 0-1,1 1 1,0 0 0,-1 0 0,18 5 0,-9 2-7144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06.560"/>
    </inkml:context>
    <inkml:brush xml:id="br0">
      <inkml:brushProperty name="width" value="0.05" units="cm"/>
      <inkml:brushProperty name="height" value="0.05" units="cm"/>
      <inkml:brushProperty name="color" value="#E71224"/>
    </inkml:brush>
  </inkml:definitions>
  <inkml:trace contextRef="#ctx0" brushRef="#br0">1 0 7896,'2'7'17,"0"-2"58,1 1-1,-1-1 1,1 0-1,6 10 1,-8-14-56,1 1 1,-1-1-1,0 0 0,1 1 1,-1-1-1,1 0 0,-1 0 1,1 0-1,0 0 1,-1 0-1,1 0 0,0 0 1,0-1-1,-1 1 0,1-1 1,0 1-1,0-1 0,0 0 1,0 0-1,0 0 0,2 0 1,107-12 445,-91 9-403,41-6 82,79 0 1,-93 4-1229,-26 0-4496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08.562"/>
    </inkml:context>
    <inkml:brush xml:id="br0">
      <inkml:brushProperty name="width" value="0.05" units="cm"/>
      <inkml:brushProperty name="height" value="0.05" units="cm"/>
      <inkml:brushProperty name="color" value="#E71224"/>
    </inkml:brush>
  </inkml:definitions>
  <inkml:trace contextRef="#ctx0" brushRef="#br0">0 1 7712,'0'0'438,"3"10"172,22 124 182,-4-7 174,-2-6-508,-18-116-437,38 267 794,-30-151-587,-8-98-156,0 16 36,12 75 1,4-34-1474,-9-49-6015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09.006"/>
    </inkml:context>
    <inkml:brush xml:id="br0">
      <inkml:brushProperty name="width" value="0.05" units="cm"/>
      <inkml:brushProperty name="height" value="0.05" units="cm"/>
      <inkml:brushProperty name="color" value="#E71224"/>
    </inkml:brush>
  </inkml:definitions>
  <inkml:trace contextRef="#ctx0" brushRef="#br0">3 230 6192,'-1'-9'23,"0"0"0,1 0 1,0-1-1,0 1 0,1 0 1,0 0-1,1 0 0,0 0 0,1 0 1,-1 1-1,2-1 0,6-14 0,13-6 75,-11 19 303,13-3-107,41-16 0,-42 23 214,126-5 191,-118 13-278,10 6-124,49 17 1,-89-25-256,0 1 0,0 0 0,0 0 0,-1 0 0,1 0 0,0 0 0,0 0 0,-1 0 0,3 2 0,10 10 98,0 1 1,-1 0 0,14 20-1,-26-33-115,-1 0-1,1 1 1,0-1 0,0 1-1,-1-1 1,1 0-1,-1 1 1,1-1-1,-1 1 1,0-1-1,1 4 1,3 36 174,-3 62 1,-6-66 0,-52 149 69,55-181-240,0 0 1,0 0-1,0 0 0,-7 8 1,-1 2 29,-1 3-20,-1 0-1,0-1 0,-2-1 1,0 0-1,0-1 0,-23 17 1,25-22 14,-14 11 18,-47 29 1,54-43-79,19-7 7,0 0 0,0 0-1,-1 0 1,1 0-1,0 0 1,0 0 0,0 0-1,-1 0 1,1 0 0,0 0-1,0 0 1,0 0-1,-1 0 1,1 0 0,0-1-1,0 1 1,0 0 0,0 0-1,-1 0 1,1 0-1,0 0 1,0 0 0,0 0-1,0-1 1,0 1 0,-1 0-1,1 0 1,0 0-1,0 0 1,0-1 0,0 1-1,0 0 1,0 0 0,0 0-1,0 0 1,0-1-1,0 0-2,0 1 0,0-1 0,0 1 0,0-1 0,0 0 0,0 1 0,0-1-1,1 0 1,-1 1 0,0-1 0,0 1 0,1-1 0,-1 1 0,0-1 0,1 1-1,-1-1 1,1 1 0,-1-1 0,1 1 0,-1-1 0,1 1 0,0-1 0,3 0-5,0 0 0,0 0 0,0 1 0,1-1 0,-1 1 0,0 0 0,1 0 0,-1 1 0,0-1 1,0 1-1,0 0 0,1 0 0,4 2 0,17 6-9,-1 1-1,0 1 1,-1 1 0,26 17-1,-35-20 15,27 23-27,81 86-39,-82-75 42,-27-29-109,11 12-308,2-1 0,30 23 0,-23-24-6769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09.357"/>
    </inkml:context>
    <inkml:brush xml:id="br0">
      <inkml:brushProperty name="width" value="0.05" units="cm"/>
      <inkml:brushProperty name="height" value="0.05" units="cm"/>
      <inkml:brushProperty name="color" value="#E71224"/>
    </inkml:brush>
  </inkml:definitions>
  <inkml:trace contextRef="#ctx0" brushRef="#br0">80 65 8880,'-2'-3'-1,"1"2"0,1 1 1,-1-1-1,0 1 0,1-1 1,-1 1-1,0-1 0,1 1 1,-1-1-1,0 1 0,0 0 1,0-1-1,1 1 0,-1 0 1,0 0-1,0 0 0,0-1 1,1 1-1,-1 0 0,0 0 1,-1 0-1,-3 4-32,0 2 50,1 1 1,0 0 0,0 0 0,1 0-1,0 0 1,0 0 0,0 1 0,-2 12-1,2-5 76,1 0 0,-1 31 0,3-39 5,0 1-1,1-1 1,0 0-1,1 1 0,0-1 1,0 0-1,0 0 0,7 13 1,-5-12-13,-2-2 10,2-1 0,-1 1 1,0-1-1,1 0 1,0 0-1,0 0 0,1 0 1,0-1-1,-1 1 0,7 3 1,-4-3-5,-4-2-30,1-1 0,0 0 1,-1 0-1,1 0 1,0 0-1,0-1 1,0 0-1,0 1 0,0-1 1,0-1-1,0 1 1,1-1-1,-1 0 1,7 0-1,-5 0 4,0 0-7,0 0-1,0-1 1,1 0 0,-1-1-1,0 1 1,0-1-1,-1 0 1,1 0-1,0-1 1,-1 0-1,8-4 1,-6 3-10,7-6 159,-6 1-150,0 0 1,0 0-1,-1-1 1,9-17 0,-11 11 142,-4 1-134,-1 0 1,0 0-1,-1 0 1,-1 0-1,0 0 1,-1 0-1,-1 1 1,-8-24-1,7 24-37,3 10-9,0 0-1,0 0 1,0 0 0,0 0-1,0 0 1,-1 1 0,0-1-1,0 1 1,-3-5 0,-5-3 51,-1 1 1,-14-12-1,23 21-57,1 0 0,-1 0 0,1 0-1,-1 1 1,0-1 0,1 1 0,-1 0-1,0-1 1,1 1 0,-1 1 0,0-1-1,1 0 1,-1 1 0,0-1 0,1 1 0,-1 0-1,-3 1 1,3-1 2,-6 5 58,3 0-47,-6 5 0,1 2 1,0-1-1,-17 28 1,-26 38-1813,28-42-7415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0.299"/>
    </inkml:context>
    <inkml:brush xml:id="br0">
      <inkml:brushProperty name="width" value="0.05" units="cm"/>
      <inkml:brushProperty name="height" value="0.05" units="cm"/>
      <inkml:brushProperty name="color" value="#E71224"/>
    </inkml:brush>
  </inkml:definitions>
  <inkml:trace contextRef="#ctx0" brushRef="#br0">1 170 4488,'5'84'160,"11"114"417,-8-123-217,-7-67-314,17 162 675,-17-84-449,10 92 1284,-10-175-512,2-9-781,1-20-166,-2 10-43,1-37 333,-17-145 700,0 120-670,-4-47-1,17 112-287,-11-175 677,10 160-634,0 5 18,1 1 1,2-35 0,6 31 238,6 41-169,14 36-156,31 59-8,29 32 14,-81-133-107,0 0 3,0 0 0,0 0-1,1-1 1,14 15 0,-5-8-1,-1 1-2,-9-10 0,0 0 0,0 0 0,1 0 0,0-1 0,11 7 0,4 3 11,1-2 1,0 0-1,42 16 0,-59-28-9,-1 0-1,1 0 1,0-1 0,-1 1-1,1-1 1,0 0-1,0-1 1,-1 0 0,1 0-1,-1 0 1,1 0-1,6-3 1,-2 0-1,-1 0 1,0-1-1,0 0 0,10-8 1,-17 12-3,1-1 1,-1 1 0,0-1-1,0 0 1,0 0 0,0 0-1,0 0 1,0 0 0,0-1-1,-1 1 1,1-1 0,1-3 0,2-5 2,3 0-1,-6 8 1,0-1 1,1 1-1,-1-1 0,-1 0 0,1 0 1,-1 0-1,1 0 0,0-8 1,0 7 2,5-21 21,-1 0 1,4-52 0,13-171 134,-21 227-156,6-26 52,2-1 12,-9 46-24,1 1 4,-1 2-49,-1 0 0,1 0 0,-1 0 0,0-1-1,1 1 1,-1 0 0,1 0 0,-1 0 0,1 0 0,-1 0 0,0 0 0,1 0 0,-1 0 0,1 0 0,-1 0 0,1 0-1,-1 0 1,0 0 0,1 1 0,-1-1 0,1 0 0,-1 0 0,1 0 0,-1 0 0,0 1 0,1-1 0,-1 0 0,0 1-1,1-1 1,11 16 37,3 22-27,-13-34-8,5 19 30,32 153 17,-31-134-24,32 292 61,-31-239-79,-5-58 10,28 161 29,-14-114-17,-18-83-59,0 0 0,0 0 0,0-1 1,0 1-1,0 0 0,1 0 0,-1 0 0,0 0 1,1-1-1,-1 1 0,1 0 0,-1 0 0,1-1 0,-1 1 1,1 0-1,-1-1 0,1 1 0,0-1 0,-1 1 1,1-1-1,0 1 0,0-1 0,-1 1 0,1-1 1,0 1-1,0-1 0,-1 0 0,1 0 0,0 1 1,0-1-1,0 0 0,0 0 0,0 0 0,-1 0 0,1 0 1,0 0-1,2 0 0,0 0-839,15 0-8674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1.841"/>
    </inkml:context>
    <inkml:brush xml:id="br0">
      <inkml:brushProperty name="width" value="0.05" units="cm"/>
      <inkml:brushProperty name="height" value="0.05" units="cm"/>
      <inkml:brushProperty name="color" value="#E71224"/>
    </inkml:brush>
  </inkml:definitions>
  <inkml:trace contextRef="#ctx0" brushRef="#br0">32 131 5024,'-4'31'141,"-2"45"-1,6-62 189,-2 0 0,0 0 0,-6 24 0,0-3 291,7-13-375,0 0 0,1 0-1,2 0 1,0 0 0,1-1 0,8 27-1,-10-43-179,0 0 0,1 1 0,0-1 0,0-1 0,0 1 0,4 7 0,-1-5-17,-4-6-30,-1 0 0,1 0 1,0 0-1,0 0 0,0 0 0,0 0 1,0-1-1,0 1 0,0 0 0,1-1 0,-1 1 1,0-1-1,0 1 0,0-1 0,1 1 1,-1-1-1,0 0 0,0 1 0,3-1 0,18 0-5,-20 0 10,1 0-6,0 0 0,0 0 0,0-1 1,0 1-1,0 0 0,0-1 0,0 0 0,-1 0 0,1 0 0,0 0 1,0 0-1,3-3 0,5-2 13,2 1-6,-7 2 3,1 0 0,-1-1 0,0 0 0,0 0 0,10-9 0,28-19 80,-7 6 140,41-39 0,-74 62-196,-1 0 0,0 0 0,0 0 0,-1-1 0,1 1 0,0-1 0,2-6 0,-4 8 117,3 2 4,6 4-84,0 1-1,0-1 1,0 2 0,0-1 0,-1 1-1,0 1 1,12 11 0,1-2 45,0 0 66,38 19 0,-56-34-181,0 1-1,0-1 0,0 0 0,0-1 0,0 1 1,1-1-1,-1 0 0,0 0 0,0 0 1,0 0-1,0-1 0,0 1 0,0-1 1,4-2-1,-3 2 0,2-1 1,-1 0 0,0 0-1,0-1 1,0 0 0,0 0 0,0-1-1,-1 0 1,0 0 0,1 0-1,-2 0 1,9-9 0,-7 6-1,4-3 19,0 0 0,-1-1 0,0 0 0,14-24 0,-13 20-15,-6 8 0,0 1 1,-1 0-1,1-1 0,-1 0 1,-1 0-1,1 0 1,-1 0-1,1-9 0,-1 8-2,-2-5 82,-2 0-57,-1 0-1,0 1 1,-1-1 0,-1 1 0,-11-21 0,2 7 26,-20-28 1,27 45-25,1 0 0,-1 0 0,0 1 0,-1 0 0,0 0 0,0 1 0,-1 0 0,0 0 0,0 1 0,-11-6 1,18 11 34,-8 2 214,19-1-2149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2.241"/>
    </inkml:context>
    <inkml:brush xml:id="br0">
      <inkml:brushProperty name="width" value="0.05" units="cm"/>
      <inkml:brushProperty name="height" value="0.05" units="cm"/>
      <inkml:brushProperty name="color" value="#E71224"/>
    </inkml:brush>
  </inkml:definitions>
  <inkml:trace contextRef="#ctx0" brushRef="#br0">1 1 10488,'0'0'1257,"0"4"-738,29 102 638,-26-95-1078,1-1-1,-2 1 1,0-1 0,2 16-1,-1 5-18,10 63 26,-8-53 115,16 193 263,-19-214-378,0 13 16,3-1-1,8 33 1,32 78 399,-45-142-490,1 0 1,-1 1 0,1-1-1,-1 0 1,1 0-1,-1 0 1,1 0 0,0 0-1,0 0 1,0 0-1,-1 0 1,1 0 0,0 0-1,0 0 1,0 0-1,0-1 1,1 1 0,-1 0-1,0-1 1,0 1-1,0-1 1,1 1 0,-1-1-1,0 1 1,0-1-1,1 0 1,-1 0 0,0 0-1,1 0 1,-1 0-1,0 0 1,0 0 0,3-1-1,2 0 9,0-1-1,0-1 1,0 1-1,0-1 1,0 0-1,6-5 1,102-80 221,-110 84-230,0 1 1,1-1-1,0 1 1,-1 0-1,1 0 1,0 1-1,0-1 1,6-1-1,-7 2-5,-2 2 0,0-1 0,0 1-1,0 0 1,0 0 0,0-1 0,1 1-1,-1 1 1,0-1 0,0 0-1,0 0 1,0 1 0,0-1 0,0 1-1,0 0 1,0 0 0,0-1 0,0 1-1,2 2 1,26 20 33,-27-20-37,7 10 32,-7-7-28,11 19 1,-12-19-5,-1 0-1,5 32 193,-1-16-2445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2.892"/>
    </inkml:context>
    <inkml:brush xml:id="br0">
      <inkml:brushProperty name="width" value="0.05" units="cm"/>
      <inkml:brushProperty name="height" value="0.05" units="cm"/>
      <inkml:brushProperty name="color" value="#E71224"/>
    </inkml:brush>
  </inkml:definitions>
  <inkml:trace contextRef="#ctx0" brushRef="#br0">56 232 7800,'10'-2'7,"1"-1"0,0 0 0,-1-1 0,0 0 0,0 0 0,18-11 0,-25 13 12,-1 1 0,1-1-1,-1 0 1,1 0 0,-1 0 0,0-1-1,0 1 1,0 0 0,0-1-1,0 1 1,0-1 0,-1 0 0,1 0-1,-1 0 1,0 1 0,0-1 0,0 0-1,0 0 1,0-1 0,-1 1 0,1 0-1,-1 0 1,0 0 0,0 0-1,0 0 1,-1-4 0,0 0 83,-1 0-1,0-1 1,0 1 0,-1 0-1,0 0 1,0 0-1,0 1 1,-1-1 0,0 1-1,-8-9 1,9 11 89,-18-20-18,20 23-131,0 0 0,-1 0 1,1 0-1,0 0 0,-1 0 1,1 1-1,-1-1 0,1 1 1,-1-1-1,1 1 0,-1-1 0,1 1 1,-1 0-1,1-1 0,-1 1 1,0 0-1,1 0 0,-1 0 0,1 1 1,-4-1-1,1 2 11,0 0 0,-1 0-1,1 0 1,0 1 0,0-1 0,1 1-1,-1 0 1,0 0 0,1 0 0,0 0-1,0 1 1,0-1 0,0 1 0,0 0 0,1 0-1,0 0 1,-3 5 0,1 1 30,0 0-1,1 0 1,0 0 0,1 0 0,0 1 0,-1 10-1,3-13-35,0-1-1,1 0 0,0 0 1,0 0-1,0 0 0,1 0 1,0 0-1,1 0 1,-1-1-1,7 11 0,-5-7-5,1-1 10,-1 0-1,1 0 1,1 0 0,0-1-1,0 0 1,1 0 0,10 10 0,-8-9-18,-3-3 4,0 0 1,0-1 0,1 0-1,0 0 1,0-1 0,0 0-1,8 3 1,-3 0-13,-7-5-7,0 1 0,1-1 0,-1 0 0,1 0 0,-1-1 0,1 1 0,0-1 0,0 0-1,-1-1 1,1 1 0,8-2 0,-7 1-3,8-2 66,5-5-35,0-1 1,-1-1 0,30-18-1,43-33 24,-77 48-45,-1 1 0,0-2 0,17-19 0,-18 18-16,-3 4 17,0-1-1,-2-1 0,1 1 1,11-24-1,7-11 96,-24 44-87,4 1-4,-1 4-3,27 26-2,-16-13-15,1-1 0,35 23 0,-10-12-9,-16-14 4,5-7-3,-23-3-3,0-1 1,28-5 2,-13-2 3,1-4-2,-23 8-2,1 1 0,-1-1 0,1 1-1,-1-1 1,0 0 0,1 0 0,-1 0 0,0 0 0,0 0 0,0 0 0,-1-1-1,1 1 1,0-1 0,-1 1 0,0-1 0,0 0 0,2-4 0,-2 1 2,0 1 1,-1 0 0,1 0-1,-1-1 1,0 1-1,-1 0 1,1 0 0,-1 0-1,-2-8 1,3 12-3,0-1 1,-1 1 0,1 0-1,0-1 1,-1 1 0,1 0-1,-1-1 1,1 1-1,-1 0 1,1 0 0,-1 0-1,0-1 1,0 1-1,0 0 1,1 0 0,-1 0-1,0 0 1,0 0-1,0 0 1,-1 1 0,1-1-1,0 0 1,0 1 0,0-1-1,-1 0 1,1 1-1,0-1 1,-2 1 0,1 1 1,0 0 1,0 0 0,0 0-1,0 1 1,1-1-1,-1 1 1,1-1 0,-1 1-1,1-1 1,0 1 0,-1 0-1,1 0 1,0 0 0,-1 2-1,2-3 0,-4 4 7,0 0 0,1 0 1,0 1-1,0-1 0,0 1 1,1 0-1,0 0 0,0 0 0,0 0 1,1 0-1,0 0 0,0 0 1,0 10-1,5-9 18,6 5-13,1 0-1,16 12 1,-12-15 12,-3-3-17,0-1 0,0 0 1,0-1-1,19 4 1,125 9 25,-133-15-1850,-4 1-7252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3.786"/>
    </inkml:context>
    <inkml:brush xml:id="br0">
      <inkml:brushProperty name="width" value="0.05" units="cm"/>
      <inkml:brushProperty name="height" value="0.05" units="cm"/>
      <inkml:brushProperty name="color" value="#E71224"/>
    </inkml:brush>
  </inkml:definitions>
  <inkml:trace contextRef="#ctx0" brushRef="#br0">54 485 3952,'5'77'-8,"16"94"192,-19-133 560,-5 60 0,-1-74-177,-1 0 0,-2 0 0,0 0-1,-12 24 1,18-45-72,-3-5 118,4 2-593,-1 0 1,0 0-1,1 0 1,-1 0-1,1 0 1,-1-1-1,1 1 1,-1 0-1,1 0 1,-1 0-1,1-1 1,-1 1-1,1 0 0,-1-1 1,1 1-1,0 0 1,-1-1-1,1 1 1,-1 0-1,1-1 1,0 1-1,-1-1 1,1 0-1,-4-8 133,0-1 0,1-1 0,0 1 1,1 0-1,0-1 0,1 1 0,0-21 0,1 2 199,6-49 0,5-4 15,10-89-8,-17 131-159,26-152 76,-21 160-95,48-98 75,-43 110-88,-9 14-121,3-4-13,1 0-1,0 1 1,0 1 0,1-1 0,0 2-1,1-1 1,0 1 0,15-7 0,-16 9 14,1-1-26,-1 1 1,1 1-1,-1-1 0,1 2 0,0 0 0,1 0 0,-1 1 0,17-2 1,-18 4 13,-4-1-24,1 0 0,0 0 0,0 1 0,0 1 0,0-1 0,-1 1 0,1 0 0,0 0 0,0 1 0,-1 0 0,1 0 0,6 4 0,55 40 85,-57-32-50,-4 2-32,0 0 1,-1 0 0,4 22-1,-9-17 20,-23 122 18,11-109-18,-71 130 17,61-135-24,-37 29 4,43-45-29,-1-1-1,-24 15 1,18-15-1,-1-1-1,-42 14 1,63-24-3,-1 0 0,0 0 1,1-1-1,-1 1 0,0 0 0,1-1 0,-1 0 0,0 1 0,0-1 0,1 0 0,-1-1 0,-4 0 1,-3 0-2,4 0-11,0 0 0,0 0 0,0 0 0,0-1 0,0 0 0,0 0 0,0-1 0,1 1 0,0-1 0,-6-4 0,8 4-92,0-4-20,6 3-15,-1 2 127,0 0 0,0 1 0,0-1 0,0 1 0,0 0 0,1 0 1,-1 0-1,1 0 0,-1 0 0,0 0 0,1 0 0,0 1 1,-1-1-1,1 1 0,2 0 0,4 0-23,0 1 0,0 0-1,0 1 1,13 4 0,-2-1 18,-5-1-20,-1 0-1,25 12 1,10 4-20,168 74-147,-204-86 189,-1 0 1,0 1-1,0 0 1,-1 0-1,0 2 1,0-1-1,16 24 1,-14-17 0,-3-4-19,1 0 1,-1 0-1,26 21 1,-25-26-518,1 0 1,20 10 0,-4-5-7423</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3-03-19T03:55:46.69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definitions>
  <inkml:trace contextRef="#ctx0" brushRef="#br0">2219 10844 875 0,'0'0'0'0,"0"0"0"0,0 0 0 16,0 0 38-16,0 0-38 0,0 0 39 0,21-6-39 15,-21 6 105-15,0 0-105 0,9 0 106 0,7 0-106 16,-16 0 111-16,0 0-111 0,26 0 111 0,6-3-111 15,-32 3 64-15,0 0-64 0,49-5 64 0,18-4-64 16,-67 9 30-16,0 0-30 0,78-7 31 0,7-1-31 16,-85 8 27-16,0 0-27 0,77-7 27 0,-13-2-27 0,-64 9 29 15,0 0-29-15,44-9 30 0,-7-1-30 0,-37 10 27 16,0 0-27-16,26-2 27 0,-8 2-27 0,-18 0 24 16,0 0-24-16,14-3 24 0,-14 3-24 0,0 0 15 15,0 0-15-15,9-5 15 0,-9 5-15 0,0 0 6 0,0 0-6 16,0 0 7-16,-5 8-7 0,-2 1-1314 0</inkml:trace>
  <inkml:trace contextRef="#ctx0" brushRef="#br0" timeOffset="1">2457 10823 1267 0,'0'0'0'0,"0"0"0"15,0 0 0-15,0 0 8 0,0 0-8 0,5 15 9 16,-5 13-9-16,0-28 22 0,0 0-22 0,4 37 22 0,5 4-22 16,-9-41 30-16,0 0-30 0,9 47 30 0,-2 0-30 15,-7-47 34-15,0 0-34 0,7 43 35 0,-2-7-35 16,-5-36 39-16,0 0-39 0,9 38 40 0,5 2-40 15,-14-40 32-15,0 0-32 0,12 43 32 0,-6 1-32 16,-6-44 22-16,0 0-22 0,3 43 23 0,2-9-23 16,1 3-1174-16</inkml:trace>
  <inkml:trace contextRef="#ctx0" brushRef="#br0" timeOffset="2">2295 11368 1244 0,'0'0'0'0,"0"0"0"15,9 7 0-15,-9-7 16 0,0 0-16 0,10 3 17 16,8-3-17-16,-18 0 24 0,0 0-24 0,23-1 24 16,12-4-24-16,-35 5 43 0,0 0-43 0,49-13 44 15,10 1-44-15,-59 12 74 0,0 0-74 0,60-17 74 16,-2-2-74-16,-58 19 52 0,0 0-52 0,55-9 53 15,-10 18-53-15,-45-9 21 0,0 0-21 0,36 14 21 16,-13-4-21-16,-2-3-1221 0</inkml:trace>
  <inkml:trace contextRef="#ctx0" brushRef="#br0" timeOffset="3">2986 11287 908 0,'0'0'0'0,"4"15"0"15,6 20 0-15,-10-35 44 0,0 0-44 0,13 40 44 16,1 6-44-16,-14-46 74 0,0 0-74 0,9 47 75 16,-4-5-75-16,-5-42 59 0,0 0-59 0,7 41 60 0,-7-3-60 15,0-38 32-15,0 0-32 0,0 35 33 16,0-6-33-16,0-29 24 0,0 0-24 0,-4 25 25 0,1-6-25 15,3-19 14-15,0 0-14 0,0 13 15 0,0-2-15 16,0 1-996-16</inkml:trace>
  <inkml:trace contextRef="#ctx0" brushRef="#br0" timeOffset="4">2928 11230 1300 0,'0'0'0'0,"0"0"0"0,9-16 0 0,-9 16 2 0,0 0-2 16,14-12 2-16,16 0-2 0,-30 12 7 0,0 0-7 16,37 0 7-16,7 5-7 0,-44-5 6 0,0 0-6 15,41 12 7-15,-4 7-7 0,-37-19 28 0,0 0-28 16,26 24 29-16,-8 16-29 0,-18-40 47 0,0 0-47 0,9 37 47 16,-8-10-47-16,-1-27 48 0,0 0-48 0,-10 21 49 15,-13-4-49-15,23-17 38 0,0 0-38 0,-41 12 38 16,-24-5-38-16,5 2-1182 0</inkml:trace>
  <inkml:trace contextRef="#ctx0" brushRef="#br0" timeOffset="5">3672 11112 1110 0,'0'0'0'0,"0"0"0"15,13 7 0-15,-13-7 37 0,0 0-37 0,10 3 38 16,3-4-38-16,-13 1 89 0,0 0-89 0,19-4 89 16,8-3-89-16,-27 7 83 0,0 0-83 0,26-2 83 15,6 2-83-15,-32 0 50 0,0 0-50 0,37 0 50 16,7 0-50-16,-44 0 15 0,0 0-15 0,42-3 16 16,-6-2-16-16,-36 5 2 0,0 0-2 0,26-2 2 15,-8 9-2-15,-3-2-1188 0</inkml:trace>
  <inkml:trace contextRef="#ctx0" brushRef="#br0" timeOffset="6">3695 11292 1211 0,'0'0'0'0,"0"7"0"0,4 10 0 0,-4-17 9 16,0 0-9-16,9 9 10 0,8-23-10 0,-17 14 20 15,0 0-20-15,23-21 21 0,14 2-21 0,-37 19 1 0,0 0-1 16,50-12 2-16,18 7-2 0,3 1-896 0</inkml:trace>
  <inkml:trace contextRef="#ctx0" brushRef="#br0" timeOffset="7">4815 11423 539 0,'0'0'0'0,"0"0"0"15,30 11 0-15,-30-11 29 0,0 0-29 0,29-2 29 16,-1-13-29-16,-28 15 109 0,0 0-109 0,30-32 109 0,-4-13-109 15,-26 45 98-15,0 0-98 0,23-50 99 0,-3 2-99 16,-20 48 87-16,0 0-87 0,17-44 88 0,-4 5-88 16,-13 39 54-16,0 0-54 0,8-38 55 0,-6 3-55 15,-2 35 47-15,0 0-47 0,-2-35 48 0,-1 8-48 16,3 27 37-16,0 0-37 0,-5-25 37 0,-4 13-37 16,9 12 34-16,0 0-34 0,-13-3 34 0,-9 3-34 0,22 0 30 15,0 0-30-15,-23 3 30 0,5-1-30 0,18-2 25 16,0 0-25-16,-14 2 25 0,5 0-25 0,9-2 22 15,0 0-22-15,-9 6 22 0,6 7-22 0,3-13 17 16,0 0-17-16,7 8 18 0,7-1-18 0,-14-7 14 16,0 0-14-16,23 5 15 0,3 4-15 0,-26-9 8 0,0 0-8 15,28 12 8-15,-5 4-8 0,-23-16 3 0,0 0-3 16,22 19 4-16,-5 1-4 0,-17-20 2 0,0 0-2 16,14 21 2-16,-8 12-2 0,-6-33 2 0,0 0-2 15,3 43 2-15,-6 14-2 0,3-57 1 0,0 0-1 0,0 56 2 16,0-13-2-16,0-43 1 0,0 0-1 0,12 35 2 15,11-11-2-15,-23-24 1 0,0 0-1 0,37 14 2 16,16-11-2-16,-53-3 0 0,0 0 0 0,60-3 1 16,-7-2-1-16,-53 5-2 0,0 0 2 0,49-9-1 15,-8-3 1-15,-4-4-1282 0</inkml:trace>
  <inkml:trace contextRef="#ctx0" brushRef="#br0" timeOffset="8">5727 11486 359 0,'0'0'0'0,"0"0"0"15,36 22 0-15,-36-22 49 0,0 0-49 0,23 12 49 16,-1-10-49-16,-22-2 124 0,0 0-124 0,18-5 125 15,-4-7-125-15,-14 12 132 0,0 0-132 0,13-19 133 16,-3-2-133-16,-10 21 114 0,0 0-114 0,7-26 114 16,-7-5-114-16,0 31 63 0,0 0-63 0,-3-40 63 0,-6 0-63 15,9 40 52-15,0 0-52 0,-9-34 53 0,4 18-53 16,5 16 46-16,0 0-46 0,-18 9 46 0,-22 29-46 16,40-38 42-16,0 0-42 0,-46 47 42 0,2 4-42 15,44-51 37-15,0 0-37 0,-32 52 38 0,14-10-38 16,18-42 35-16,0 0-35 0,0 33 36 0,18-6-36 15,-18-27 28-15,0 0-28 0,32 25 29 0,12-8-29 16,-44-17 26-16,0 0-26 0,49 10 26 0,6-8-26 16,-55-2 20-16,0 0-20 0,58-3 21 0,5-3-21 0,-63 6 14 15,0 0-14-15,64-8 15 0,-9-3-15 0,3 3-1389 16</inkml:trace>
  <inkml:trace contextRef="#ctx0" brushRef="#br0" timeOffset="9">6770 11038 1121 0,'0'0'0'0,"0"0"0"0,0 0 0 0,0 0 35 16,0 0-35-16,17 27 35 0,-2-6-35 0,-15-21 87 0,0 0-87 15,22 19 88-15,7-5-88 0,-29-14 65 0,0 0-65 16,39 17 65-16,10 4-65 0,-49-21 37 0,0 0-37 15,49 22 37-15,2 6-37 0,-51-28 30 0,0 0-30 16,50 35 30-16,-18 6-30 0,-32-41 13 0,0 0-13 16,23 37 14-16,-6-10-14 0,-17-27 2 0,0 0-2 0,9 14 3 15,-4-3-3-15,2 1-1187 0</inkml:trace>
  <inkml:trace contextRef="#ctx0" brushRef="#br0" timeOffset="10">7114 11051 1177 0,'0'0'0'0,"0"0"0"15,-6 21 0-15,6-21 10 0,0 0-10 0,-5 12 11 0,-7 0-11 16,12-12 68-16,0 0-68 0,-23 14 68 0,-23 19-68 16,46-33 76-16,0 0-76 0,-49 49 76 0,5 21-76 15,44-70 58-15,0 0-58 0,-36 73 58 0,12-5-58 16,24-68 46-16,0 0-46 0,-18 57 47 0,9-23-47 15,-3 1-1212-15</inkml:trace>
  <inkml:trace contextRef="#ctx0" brushRef="#br0" timeOffset="11">8003 11153 785 0,'0'0'0'0,"0"0"0"0,0 0 0 0,0 0 60 15,0 0-60-15,26 9 61 0,1-2-61 0,-27-7 69 16,0 0-69-16,31 5 69 0,1-8-69 0,-32 3 49 16,0 0-49-16,28-5 49 0,-1-6-49 0,-27 11 40 15,0 0-40-15,23-12 41 0,-6-2-41 0,-17 14 43 16,0 0-43-16,15-17 44 0,-7 5-44 0,-8 12 45 0,0 0-45 15,4-11 45-15,-8 3-45 0,4 8 43 0,0 0-43 16,-8-12 44-16,-7-6-44 0,15 18 42 0,0 0-42 16,-17-13 43-16,-1 7-43 0,18 6 48 0,0 0-48 15,-26 0 48-15,-11 7-48 0,37-7 44 0,0 0-44 16,-41 14 45-16,13 5-45 0,28-19 40 0,0 0-40 0,-27 26 40 16,1 14-40-16,26-40 30 0,0 0-30 0,-19 54 31 15,11 16-31-15,8-70 23 0,0 0-23 0,8 66 23 16,11-9-23-16,-19-57 15 0,0 0-15 0,28 51 16 15,11-13-16-15,-39-38 11 0,0 0-11 0,35 26 11 16,2-9-11-16,-37-17 7 0,0 0-7 0,41 7 7 16,-1-5-7-16,-40-2 5 0,0 0-5 0,46-6 5 15,-2-8-5-15,-44 14 3 0,0 0-3 0,37-13 3 16,-1 1-3-16,-36 12 0 0,0 0 0 0,28-11 1 16,-10 9-1-16,1 2-1461 0</inkml:trace>
  <inkml:trace contextRef="#ctx0" brushRef="#br0" timeOffset="12">2388 12006 942 0,'0'0'0'0,"0"0"0"15,0 0 0-15,0 0 60 0,0 0-60 0,0 0 61 16,0 0-61-16,0 0 118 0,0 0-118 0,18 19 118 16,-11 23-118-16,-7-42 99 0,0 0-99 0,9 48 100 15,3 4-100-15,-12-52 69 0,0 0-69 0,9 57 69 16,0 0-69-16,-9-57 34 0,0 0-34 0,5 71 34 15,1 19-34-15,-6-90 32 0,0 0-32 0,5 80 32 0,2-27-32 16,-7-53 25-16,0 0-25 0,2 37 26 0,-2-16-26 16,0-21 15-16,0 0-15 0,1 15 16 0,5-10-16 15,-5 2-1328-15</inkml:trace>
  <inkml:trace contextRef="#ctx0" brushRef="#br0" timeOffset="13">2353 11930 1188 0,'0'0'0'0,"0"0"0"0,14-21 0 0,-14 21 30 0,0 0-30 15,13-21 30-15,1 9-30 0,-14 12 48 0,0 0-48 16,19-3 49-16,15 8-49 0,-34-5 52 0,0 0-52 16,42 19 52-16,7 12-52 0,-49-31 35 0,0 0-35 15,44 42 36-15,-6-1-36 0,-38-41 26 0,0 0-26 16,26 44 27-16,-12 1-27 0,-14-45 33 0,0 0-33 0,4 39 34 15,-13-11-34-15,9-28 27 0,0 0-27 0,-18 24 28 16,-14 0-28-16,32-24 21 0,0 0-21 0,-26 16 22 16,12-7-22-16,-4-1-1244 0</inkml:trace>
  <inkml:trace contextRef="#ctx0" brushRef="#br0" timeOffset="14">3001 12613 886 0,'0'0'0'0,"-2"7"0"0,-2 9 0 0,4-16 81 0,0 0-81 0,-3 17 81 0,1-5-81 0,2-12 54 0,0 0-54 0,-5 16 54 16,-1 12-54-16,6-28 47 0,0 0-47 0,-3 27 47 16,6-1-47-16,-3-26 29 0,0 0-29 0,7 28 30 15,8 12-30-15,-15-40 19 0,0 0-19 0,21 33 20 16,-2-18-20-16,-19-15 13 0,0 0-13 0,30-8 14 16,4-20-14-16,-34 28 17 0,0 0-17 0,35-36 17 15,-5-1-17-15,-30 37 26 0,0 0-26 0,16-41 26 16,-9 4-26-16,-7 37 35 0,0 0-35 0,-7-39 35 15,-18-6-35-15,25 45 41 0,0 0-41 0,-32-42 42 16,1 9-42-16,31 33 39 0,0 0-39 0,-36-12 39 16,5 28-39-16,31-16 23 0,0 0-23 0,-29 34 23 0,12 20-23 15,-1-4-1244-15</inkml:trace>
  <inkml:trace contextRef="#ctx0" brushRef="#br0" timeOffset="15">3881 12215 1110 0,'0'0'0'0,"0"0"0"0,0 0 0 16,0 0 96-16,0 0-96 0,21 2 97 0,-11-2-97 15,-10 0 102-15,0 0-102 0,22-2 102 0,9-4-102 16,-31 6 33-16,0 0-33 0,37-6 33 0,4-2-33 15,-41 8 24-15,0 0-24 0,37-4 25 0,-16 4-25 0,-21 0 14 16,0 0-14-16,13 2 14 0,-13-2-14 0,0 0 4 16,0 0-4-16,1 7 5 0,-1-7-5 0,0 0-1185 15</inkml:trace>
  <inkml:trace contextRef="#ctx0" brushRef="#br0" timeOffset="16">3916 12442 942 0,'0'0'0'0,"5"7"0"16,9 7 0-16,-14-14 6 0,0 0-6 0,27 10 7 15,13-11-7-15,-40 1-2 0,0 0 2 0,46-6-2 16,2 1 2-16,1-2-654 0</inkml:trace>
  <inkml:trace contextRef="#ctx0" brushRef="#br0" timeOffset="17">5082 12600 740 0,'0'0'0'0,"0"0"0"0,7 24 0 16,-7-24 57-16,0 0-57 0,5 12 58 0,-1-5-58 15,-4-7 116-15,0 0-116 0,0 0 117 0,16-7-117 16,-16 7 102-16,0 0-102 0,16-16 103 0,6-4-103 16,-22 20 81-16,0 0-81 0,25-33 82 0,0-5-82 15,-25 38 47-15,0 0-47 0,23-50 48 0,0-15-48 0,-23 65 34 16,0 0-34-16,17-67 35 0,3 8-35 0,-20 59 24 16,0 0-24-16,16-52 25 0,-8-1-25 0,-8 53 27 15,0 0-27-15,6-52 28 0,-10 3-28 0,4 49 28 16,0 0-28-16,-5-36 29 0,1 12-29 0,4 24 25 0,0 0-25 15,-10-12 25-15,-13 8-25 0,23 4 25 0,0 0-25 16,-25 4 25-16,0 8-25 0,25-12 22 0,0 0-22 16,-17 17 22-16,-1 2-22 0,18-19 17 0,0 0-17 15,-12 16 18-15,7 1-18 0,5-17 13 0,0 0-13 16,5 17 13-16,11-1-13 0,-16-16 9 0,0 0-9 16,24 15 10-16,8-6-10 0,-32-9 7 0,0 0-7 15,34 10 8-15,-1 1-8 0,-33-11 3 0,0 0-3 0,36 12 4 16,4 2-4-16,-40-14 2 0,0 0-2 0,41 17 2 15,-10 7-2-15,-31-24 1 0,0 0-1 0,25 31 1 16,-9 13-1-16,-16-44 0 0,0 0 0 0,11 52 1 16,1 8-1-16,-12-60 0 0,0 0 0 0,18 57 1 15,6-10-1-15,-24-47 1 0,0 0-1 0,30 31 1 16,-2-14-1-16,-28-17 2 0,0 0-2 0,36 0 2 16,6-12-2-16,-42 12 2 0,0 0-2 0,41-24 2 0,-10-11-2 15,3 1-1474-15</inkml:trace>
  <inkml:trace contextRef="#ctx0" brushRef="#br0" timeOffset="18">6146 12468 1043 0,'0'0'0'0,"0"19"0"16,1 28 0-16,-1-47 14 0,0 0-14 0,4 50 15 16,1-10-15-16,-5-40 33 0,0 0-33 0,7 33 34 15,0 7-34-15,-7-40 70 0,0 0-70 0,4 43 71 0,-8 10-71 16,4-53 46-16,0 0-46 0,-2 49 46 0,2-9-46 15,0-40 33-15,0 0-33 0,4 29 34 0,1-12-34 16,1 1-1020-16</inkml:trace>
  <inkml:trace contextRef="#ctx0" brushRef="#br0" timeOffset="19">6089 12491 1076 0,'0'0'0'0,"0"0"0"0,0 0 0 0,0 0 29 0,0 0-29 15,9-16 30-15,3-20-30 0,-12 36 75 0,0 0-75 16,21-40 76-16,9 7-76 0,-30 33 37 0,0 0-37 16,48-19 37-16,12 14-37 0,-60 5 58 0,0 0-58 15,58 15 58-15,-12 18-58 0,-46-33 66 0,0 0-66 16,25 44 66-16,-25 1-66 0,0-45 54 0,0 0-54 0,-25 43 54 16,-26-2-54-16,51-41 21 0,0 0-21 0,-53 31 21 15,9-5-21-15,0 2-1259 0</inkml:trace>
  <inkml:trace contextRef="#ctx0" brushRef="#br0" timeOffset="20">7292 12131 628 0,'0'0'0'0,"0"0"0"0,23 12 0 16,-23-12 43-16,0 0-43 0,16 5 43 0,0 2-43 15,-16-7 125-15,0 0-125 0,16 12 125 0,12 9-125 16,-28-21 130-16,0 0-130 0,30 19 130 0,0 2-130 16,-30-21 85-16,0 0-85 0,32 26 86 0,8 6-86 15,-40-32 41-15,0 0-41 0,42 40 41 0,8 7-41 16,-50-47 31-16,0 0-31 0,47 47 31 0,-11-8-31 0,-36-39 19 16,0 0-19-16,24 28 20 0,-6-11-20 0,-18-17 10 15,0 0-10-15,9 11 10 0,-9-11-10 0,0 0-1139 16</inkml:trace>
  <inkml:trace contextRef="#ctx0" brushRef="#br0" timeOffset="21">7659 12087 886 0,'0'0'0'0,"0"0"0"15,11-1 0-15,-11 1 12 0,0 0-12 0,8-4 13 16,-8 4-13-16,0 0 39 0,0 0-39 0,-1 9 39 15,-15 15-39-15,16-24 41 0,0 0-41 0,-21 31 41 16,-6 14-41-16,27-45 33 0,0 0-33 0,-33 47 34 16,-6 8-34-16,39-55 40 0,0 0-40 0,-37 68 41 15,7 13-41-15,30-81 8 0,0 0-8 0,-27 76 9 16,4-15-9-16,23-61 1 0,0 0-1 0,-21 45 2 0,7-19-2 16,0 0-870-16</inkml:trace>
  <inkml:trace contextRef="#ctx0" brushRef="#br0" timeOffset="22">8283 11876 673 0,'0'0'0'0,"0"0"0"16,11 12 0-16,-11-12 0 0,0 0 0 0,9 21 0 15,1 15 0-15,-10-36-1 0,0 0 1 0,11 44 0 0,1 4 0 16,-12-48 25-16,0 0-25 0,13 54 25 0,1-2-25 15,-14-52 81-15,0 0-81 0,9 53 82 0,-2-6-82 16,-7-47 85-16,0 0-85 0,7 54 85 0,-7 12-85 16,0-66 76-16,0 0-76 0,0 62 76 0,1-14-76 15,-1-48 73-15,0 0-73 0,2 35 74 0,-2-16-74 16,0-19 59-16,0 0-59 0,2 12 60 0,-2-12-60 16,0 0 47-16,0 0-47 0,0 0 47 0,19-29-47 15,-19 29 40-15,0 0-40 0,20-40 40 0,3-16-40 0,-23 56 33 16,0 0-33-16,30-57 33 0,5 11-33 0,-35 46 26 15,0 0-26-15,41-32 27 0,-3 17-27 0,-38 15 23 16,0 0-23-16,39 0 23 0,2 15-23 0,-41-15 18 16,0 0-18-16,35 33 18 0,-9 24-18 0,-26-57 17 0,0 0-17 15,16 65 17-15,-5-7-17 0,-11-58 6 0,0 0-6 16,5 51 7-16,-1-17-7 0,-4-34 2 0,0 0-2 16,1 24 2-16,3-10-2 0,0 0-1365 0</inkml:trace>
  <inkml:trace contextRef="#ctx0" brushRef="#br0" timeOffset="23">9474 11804 1121 0,'0'0'0'0,"0"0"0"0,2-21 0 0,-2 21 24 0,0 0-24 16,-7-16 24-16,-16 4-24 0,23 12 51 0,0 0-51 15,-30-9 51-15,-5 9-51 0,35 0 43 0,0 0-43 16,-38 9 43-16,3 3-43 0,35-12 61 0,0 0-61 16,-30 24 62-16,9 13-62 0,21-37 69 0,0 0-69 15,-18 57 69-15,8 21-69 0,10-78 56 0,0 0-56 16,-4 85 56-16,4-2-56 0,0-83 40 0,0 0-40 15,9 84 41-15,0 6-41 0,-9-90 30 0,0 0-30 0,14 92 31 16,-9-14-31-16,-5-78 22 0,0 0-22 0,4 64 22 16,-4-19-22-16,0-45 8 0,0 0-8 0,-4 35 9 15,1-9-9-15,3-26 0 0,0 0 0 0,-2 20 0 16,2-1 0-16,0-3-1390 0</inkml:trace>
  <inkml:trace contextRef="#ctx0" brushRef="#br0" timeOffset="24">9040 12302 1255 0,'0'0'0'0,"0"0"0"0,12-2 0 16,-12 2-1-16,0 0 1 0,13-3 0 0,-4 3 0 15,-9 0-1-15,0 0 1 0,23 0 0 0,24 5 0 0,-47-5 6 16,0 0-6-16,55 2 7 0,3-6-7 0,-58 4 30 15,0 0-30-15,60-3 30 0,14-1-30 0,0 1-935 16</inkml:trace>
  <inkml:trace contextRef="#ctx0" brushRef="#br0" timeOffset="25">2198 13728 1020 0,'0'0'0'0,"0"0"0"0,0 15 0 15,0-15 35-15,0 0-35 0,4 17 35 0,4 6-35 16,-8-23 93-16,0 0-93 0,6 30 93 0,3 12-93 0,-9-42 93 16,0 0-93-16,8 61 93 0,-1 21-93 0,-7-82 54 15,0 0-54-15,3 85 54 0,-3-15-54 0,0-70 31 16,0 0-31-16,-3 68 31 0,0 4-31 0,3-72 25 15,0 0-25-15,-4 61 25 0,0-19-25 0,4-42 23 0,0 0-23 16,-5 27 23-16,2-10-23 0,3-17 28 0,0 0-28 16,-3 9 28-16,3-9-28 0,0 0 24 0,0 0-24 15,-4-20 24-15,0-18-24 0,4 38 22 0,0 0-22 0,0-51 22 16,-4-6-22-16,4 57 20 0,0 0-20 16,4-62 20-16,-4-12-20 0,0 74 16 0,0 0-16 0,8-83 17 15,5-5-17-15,-13 88 14 0,0 0-14 0,13-80 14 16,5 23-14-16,-18 57 12 0,0 0-12 0,19-46 12 15,7 6-12-15,-26 40 9 0,0 0-9 0,29-30 10 16,5 6-10-16,-34 24 8 0,0 0-8 0,38-14 9 16,-1 12-9-16,-37 2 7 0,0 0-7 0,36 6 7 15,-9 11-7-15,-27-17 5 0,0 0-5 0,16 24 6 16,-6 9-6-16,-10-33 4 0,0 0-4 0,0 36 5 16,-15 10-5-16,15-46 3 0,0 0-3 0,-21 54 3 0,-14 13-3 15,35-67 2-15,0 0-2 0,-44 63 3 0,-4-14-3 16,48-49 0-16,0 0 0 0,-38 35 1 0,19-19-1 15,19-16-4-15,0 0 4 0,-14 7-4 0,2-7 4 16,12 0-20-16,0 0 20 0,-7-9-20 0,4-9 20 16,3 18-38-16,0 0 38 0,10-16-38 0,13 3 38 15,-23 13-40-15,0 0 40 0,34 0-39 0,5 13 39 16,-39-13-32-16,0 0 32 0,38 22-32 0,-4 3 32 0,-34-25-21 16,0 0 21-16,38 28-21 0,-9-1 21 15,-29-27-8-15,0 0 8 0,26 28-8 0,-5 5 8 0,-21-33-4 16,0 0 4-16,19 37-3 0,5-1 3 0,-2 1-1254 0</inkml:trace>
  <inkml:trace contextRef="#ctx0" brushRef="#br0" timeOffset="26">3053 14116 1099 0,'0'0'0'0,"0"0"0"0,0 9 0 16,0-9-5-16,0 0 5 0,7 8-4 0,9 2 4 15,-16-10 12-15,0 0-12 0,25 7 13 0,1-4-13 16,-26-3 40-16,0 0-40 0,30-3 41 0,4 2-41 16,-34 1 85-16,0 0-85 0,32 0 86 0,-6 0-86 0,-26 0 66 15,0 0-66-15,16-2 67 0,-4 1-67 0,-12 1 36 16,0 0-36-16,10 0 36 0,-2 0-36 0,-1 0-1119 15</inkml:trace>
  <inkml:trace contextRef="#ctx0" brushRef="#br0" timeOffset="27">3110 14213 1222 0,'0'0'0'15,"5"6"0"-15,3 8 0 0,-8-14 21 0,0 0-21 0,14 11 22 16,-1 1-22-16,-13-12 41 0,0 0-41 0,19 7 41 15,3-10-41-15,-22 3 7 0,0 0-7 0,29-2 7 16,8-2-7-16,-37 4 1 0,0 0-1 0,38-4 1 16,-4-6-1-16,3 0-963 0</inkml:trace>
  <inkml:trace contextRef="#ctx0" brushRef="#br0" timeOffset="28">4162 14219 975 0,'0'0'0'0,"0"0"0"0,21-6 0 0,-21 6 63 16,0 0-63-16,19-10 63 0,1 0-63 0,-20 10 150 15,0 0-150-15,20-19 150 0,5-5-150 0,-25 24 105 0,0 0-105 16,23-33 106-16,-5-8-106 0,-18 41 69 0,0 0-69 16,16-49 69-16,-6-5-69 0,-10 54 47 0,0 0-47 15,9-53 47-15,-6 10-47 0,-3 43 33 0,0 0-33 16,-4-34 34-16,-4 1-34 0,8 33 26 0,0 0-26 15,-10-21 26-15,3 7-26 0,7 14 19 0,0 0-19 0,-9-9 20 16,-1 6-20-16,10 3 16 0,0 0-16 0,-16 2 16 16,-6 4-16-16,22-6 11 0,0 0-11 0,-27 8 12 15,2 6-12-15,25-14 7 0,0 0-7 0,-22 11 8 16,10-1-8-16,12-10 6 0,0 0-6 0,4 10 7 16,18 5-7-16,-22-15 5 0,0 0-5 0,33 14 6 15,5-4-6-15,-38-10 3 0,0 0-3 0,38 13 4 16,-4 4-4-16,-34-17 1 0,0 0-1 0,29 23 1 15,-7 12-1-15,-22-35 0 0,0 0 0 0,24 38 0 16,-5-4 0-16,-19-34 0 0,0 0 0 0,17 32 0 0,-1-4 0 16,-16-28 0-16,0 0 0 0,11 22 0 0,0-4 0 15,-11-18 0-15,0 0 0 0,14 13 0 0,16-2 0 16,-30-11 0-16,0 0 0 0,30 7 0 0,3-5 0 16,-33-2-1-16,0 0 1 0,29 0-1 0,2 2 1 15,-31-2-4-15,0 0 4 0,19 1-4 0,-9-2 4 16,2-1-1512-16</inkml:trace>
  <inkml:trace contextRef="#ctx0" brushRef="#br0" timeOffset="29">4901 14099 875 0,'0'0'0'0,"7"4"0"16,10 8 0-16,-17-12 38 0,0 0-38 0,21 10 39 0,0-9-39 16,-21-1 57-16,0 0-57 0,21-3 58 0,1-7-58 15,-22 10 54-15,0 0-54 0,19-10 55 0,-5-5-55 16,-14 15 56-16,0 0-56 0,12-15 57 0,-1-3-57 15,-11 18 65-15,0 0-65 0,1-18 65 0,-6 0-65 0,5 18 57 16,0 0-57-16,-8-21 58 0,-10-4-58 0,18 25 44 16,0 0-44-16,-16-22 44 0,3 14-44 0,13 8 38 15,0 0-38-15,-21 10 39 0,-15 26-39 0,36-36 27 16,0 0-27-16,-36 44 27 0,9 3-27 0,27-47 20 0,0 0-20 16,-19 43 20-16,13-10-20 0,6-33 14 0,0 0-14 15,6 27 14-15,7-4-14 0,-13-23 10 0,0 0-10 16,27 20 11-16,15-7-11 0,-42-13 9 0,0 0-9 15,51 9 9-15,-1-3-9 0,-50-6 4 0,0 0-4 16,48 0 4-16,-3 2-4 0,1 0-1341 0</inkml:trace>
  <inkml:trace contextRef="#ctx0" brushRef="#br0" timeOffset="30">5572 13813 1076 0,'0'0'0'0,"7"5"0"16,2 6 0-16,-9-11 41 0,0 0-41 0,22 16 42 15,14 2-42-15,-36-18 83 0,0 0-83 0,38 20 83 16,3 0-83-16,-41-20 64 0,0 0-64 0,38 27 64 16,-7 8-64-16,-31-35 49 0,0 0-49 0,29 33 49 15,-10 0-49-15,-19-33 25 0,0 0-25 0,14 24 26 16,-3-9-26-16,-11-15 15 0,0 0-15 0,4 13 15 0,3-3-15 16,-3 0-1164-16</inkml:trace>
  <inkml:trace contextRef="#ctx0" brushRef="#br0" timeOffset="31">5800 13763 1233 0,'0'0'0'0,"0"0"0"0,11 10 0 0,-11-10 22 16,0 0-22-16,9 7 23 0,-4-1-23 0,-5-6 71 16,0 0-71-16,-2 7 71 0,-6-1-71 0,8-6 60 15,0 0-60-15,-18 19 61 0,-13 16-61 0,31-35 50 16,0 0-50-16,-36 45 50 0,-6 12-50 0,42-57 29 0,0 0-29 15,-33 54 29-15,18-8-29 0,0-1-1215 0</inkml:trace>
  <inkml:trace contextRef="#ctx0" brushRef="#br0" timeOffset="32">6359 13865 863 0,'0'0'0'0,"0"0"0"0,11 2 0 0,-11-2 27 15,0 0-27-15,16-1 27 0,9-4-27 0,-25 5 53 16,0 0-53-16,28-8 53 0,-2 0-53 0,-26 8 42 16,0 0-42-16,28-11 43 0,-8 0-43 0,-20 11 53 15,0 0-53-15,18-10 53 0,-11 0-53 0,-7 10 59 0,0 0-59 16,4-10 60-16,-8-4-60 0,4 14 51 0,0 0-51 15,-15-13 52-15,-10 2-52 0,25 11 44 0,0 0-44 16,-33-6 44-16,-6 10-44 0,39-4 45 0,0 0-45 16,-41 14 46-16,7 8-46 0,34-22 42 0,0 0-42 0,-29 29 43 15,6 6-43-15,23-35 38 0,0 0-38 0,-14 46 38 16,10 10-38-16,4-56 25 0,0 0-25 0,13 51 25 16,12-7-25-16,-25-44 17 0,0 0-17 0,40 33 17 15,8-16-17-15,-48-17 12 0,0 0-12 0,53 9 12 16,-1-9-12-16,-52 0 1 0,0 0-1 15,47-10 1-15,-1-11-1 0,-1-1-1355 0</inkml:trace>
  <inkml:trace contextRef="#ctx0" brushRef="#br0" timeOffset="33">3935 14751 550 0,'0'0'0'0,"0"0"0"15,0 0 0-15,0 0 22 0,0 0-22 0,23-8 22 16,-11-2-22-16,-12 10 38 0,0 0-38 0,15-10 39 16,-4 3-39-16,-11 7 55 0,0 0-55 0,19-6 56 0,10 2-56 15,-29 4 44-15,0 0-44 0,42-7 44 0,17-3-44 16,-59 10 38-16,0 0-38 0,77-9 38 0,6 2-38 15,-83 7 41-15,0 0-41 0,103-4 42 0,21 0-42 16,-124 4 44-16,0 0-44 0,149-6 44 0,20-6-44 16,-169 12 49-16,0 0-49 0,191-12 49 0,13-1-49 15,-204 13 49-15,0 0-49 0,212-14 49 0,15-1-49 16,-227 15 45-16,0 0-45 0,229-17 46 0,10 4-46 0,-239 13 65 16,0 0-65-16,226-13 65 0,-21 8-65 0,-205 5 50 15,0 0-50-15,169-5 50 0,-39-1-50 0,-130 6 39 0,0 0-39 16,93-6 40-16,-30-3-40 0,-4 0-1225 0</inkml:trace>
  <inkml:trace contextRef="#ctx0" brushRef="#br0" timeOffset="34">4069 15761 975 0,'0'0'0'0,"0"0"0"16,19-19 0-16,-19 19 42 0,0 0-42 0,16-19 42 15,2-9-42-15,-18 28 93 0,0 0-93 0,26-30 93 16,4-2-93-16,-30 32 112 0,0 0-112 0,30-41 113 16,0-12-113-16,-30 53 75 0,0 0-75 0,23-60 75 0,-2-4-75 15,-21 64 34-15,0 0-34 0,13-54 34 0,-7 15-34 16,-6 39 35-16,0 0-35 0,-3-27 36 15,-5 9-36-15,8 18 30 0,0 0-30 0,-21-11 30 0,-15 7-30 16,36 4 27-16,0 0-27 0,-36 0 27 0,7 4-27 16,29-4 23-16,0 0-23 0,-27 13 24 0,-7 13-24 15,34-26 18-15,0 0-18 0,-29 34 19 0,13 9-19 16,16-43 11-16,0 0-11 0,1 43 12 0,18-6-12 16,-19-37 8-16,0 0-8 0,40 30 9 0,16-6-9 0,-56-24 3 15,0 0-3-15,60 22 4 0,-8 1-4 0,-52-23 2 16,0 0-2-16,44 23 2 0,-13-1-2 0,-31-22 0 0,0 0 0 15,22 22 1-15,-3 1-1 0,-19-23 0 0,0 0 0 16,12 20 0-16,-5-6 0 0,-7-14 0 0,0 0 0 16,2 13 0-16,0 1 0 0,-2-14 0 0,0 0 0 15,8 13 0-15,6-5 0 0,-14-8 0 0,0 0 0 16,26 0 0-16,14-8 0 0,-40 8 0 0,0 0 0 16,44-14 0-16,3-11 0 0,0 3-1447 0</inkml:trace>
  <inkml:trace contextRef="#ctx0" brushRef="#br0" timeOffset="35">4887 15652 1054 0,'0'0'0'0,"4"6"0"0,-4 7 0 0,0-13 34 15,0 0-34-15,7 30 34 0,9 27-34 0,-16-57 88 0,0 0-88 16,17 59 89-16,-5-5-89 0,-12-54 73 0,0 0-73 16,10 37 74-16,-2-11-74 0,-8-26 34 0,0 0-34 15,4 16 35-15,-4-2-35 0,0-14 21 0,0 0-21 16,2 10 22-16,3-2-22 0,0 1-1109 0</inkml:trace>
  <inkml:trace contextRef="#ctx0" brushRef="#br0" timeOffset="36">4864 15611 1166 0,'0'0'0'0,"0"0"0"15,0 0 0-15,0 0 24 0,0 0-24 0,8 0 24 16,1-6-24-16,-9 6 48 0,0 0-48 0,17-9 49 16,12 3-49-16,-29 6 44 0,0 0-44 0,35-4 45 15,6 8-45-15,-41-4 44 0,0 0-44 0,38 6 45 16,-9 6-45-16,-29-12 47 0,0 0-47 0,21 13 48 0,-9-3-48 15,-12-10 48-15,0 0-48 0,5 11 49 0,-10 0-49 16,5-11 39-16,0 0-39 0,-18 15 40 0,-20 5-40 16,38-20 30-16,0 0-30 0,-42 17 31 0,9-9-31 15,0 2-1306-15</inkml:trace>
  <inkml:trace contextRef="#ctx0" brushRef="#br0" timeOffset="37">5453 15235 1031 0,'0'0'0'0,"2"5"0"0,4 9 0 16,-6-14 1-16,0 0-1 0,11 15 2 0,3 3-2 15,-14-18 2-15,0 0-2 0,21 19 3 0,3 7-3 16,-24-26 52-16,0 0-52 0,31 35 53 0,7 8-53 16,-38-43 68-16,0 0-68 0,46 45 69 0,0 0-69 15,-46-45 44-15,0 0-44 0,45 39 45 0,-12-7-45 16,-33-32 30-16,0 0-30 0,22 21 31 0,-10-8-31 16,3-2-1014-16</inkml:trace>
  <inkml:trace contextRef="#ctx0" brushRef="#br0" timeOffset="38">5749 15197 1054 0,'0'0'0'15,"0"0"0"-15,4 9 0 0,-4-9 34 0,0 0-34 16,3 10 34-16,-3-4-34 0,0-6 55 0,0 0-55 16,-12 8 56-16,-14 7-56 0,26-15 51 0,0 0-51 15,-34 21 51-15,-4 8-51 0,38-29 46 0,0 0-46 16,-33 41 46-16,-1 19-46 0,34-60 35 0,0 0-35 0,-24 65 35 15,8 0-35-15,16-65 33 0,0 0-33 0,-12 58 34 16,9-19-34-16,-1 3-1113 0</inkml:trace>
  <inkml:trace contextRef="#ctx0" brushRef="#br0" timeOffset="39">6318 14911 998 0,'0'0'0'0,"0"0"0"16,0 0 0-16,0 0 37 0,0 0-37 0,0 0 37 15,0 0-37-15,0 0 80 0,0 0-80 0,0 0 80 16,19 35-80-16,-19-35 74 0,0 0-74 0,19 43 74 16,10 20-74-16,-29-63 44 0,0 0-44 0,33 67 44 15,-5-5-44-15,-28-62 43 0,0 0-43 0,25 51 44 16,-9-11-44-16,-16-40 35 0,0 0-35 0,13 37 35 15,-1 0-35-15,-12-37 31 0,0 0-31 0,7 31 31 16,-3-6-31-16,-4-25 31 0,0 0-31 0,3 13 31 16,6-12-31-16,-9-1 25 0,0 0-25 0,10-8 26 0,2-12-26 15,-12 20 22-15,0 0-22 0,14-25 23 0,1 0-23 16,-15 25 20-16,0 0-20 0,16-23 20 0,2 4-20 16,-18 19 16-16,0 0-16 0,19-13 17 0,-4 9-17 15,-15 4 14-15,0 0-14 0,18 4 14 0,2 8-14 16,-20-12 12-16,0 0-12 0,21 19 12 0,-2 6-12 15,-19-25 8-15,0 0-8 0,12 32 8 0,-8 3-8 16,-4-35 4-16,0 0-4 0,7 30 4 0,-3-11-4 0,2-1-1436 16</inkml:trace>
  <inkml:trace contextRef="#ctx0" brushRef="#br0" timeOffset="40">7288 14852 1087 0,'0'0'0'0,"0"0"0"0,0-7 0 16,0 7 49-16,0 0-49 0,-4-12 49 0,-10-6-49 15,14 18 85-15,0 0-85 0,-13-15 85 0,-1 9-85 16,14 6 57-16,0 0-57 0,-19 0 57 0,-15 10-57 16,34-10 53-16,0 0-53 0,-36 19 53 0,10 10-53 15,26-29 44-15,0 0-44 0,-22 37 44 0,11 6-44 16,11-43 33-16,0 0-33 0,-5 56 33 0,6 15-33 15,-1-71 29-15,0 0-29 0,11 73 30 0,6-8-30 16,-17-65 24-16,0 0-24 0,23 53 25 0,4-4-25 0,-27-49 4 16,0 0-4-16,21 49 5 0,-9 2-5 0,-12-51 1 15,0 0-1-15,7 39 2 0,-3-18-2 0,1 1-1327 16</inkml:trace>
  <inkml:trace contextRef="#ctx0" brushRef="#br0" timeOffset="41">7009 15224 1233 0,'0'0'0'0,"2"5"0"16,6 10 0-16,-8-15 4 0,0 0-4 0,19 12 4 16,7-10-4-16,-26-2 6 0,0 0-6 0,42 0 6 15,25 1-6-15,-67-1-1 0,0 0 1 0,71 0-1 16,-5-1 1-16,-5-1-879 0</inkml:trace>
  <inkml:trace contextRef="#ctx0" brushRef="#br0" timeOffset="42">4760 17145 1188 0,'0'0'0'0,"0"0"0"15,7 19 0-15,-7-19 30 0,0 0-30 0,15 12 30 16,7-9-30-16,-22-3 76 0,0 0-76 0,41-5 76 15,23-2-76-15,-64 7 61 0,0 0-61 0,67-9 62 16,1-3-62-16,-68 12 2 0,0 0-2 0,59-10 2 16,-19 1-2-16,-40 9 0 0,0 0 0 0,28-8 0 0,-10-1 0 15,0 0-1086-15</inkml:trace>
  <inkml:trace contextRef="#ctx0" brushRef="#br0" timeOffset="43">4953 17235 1222 0,'0'0'0'0,"7"5"0"0,14 9 0 0,-21-14 15 16,0 0-15-16,28 12 16 0,2-10-16 0,-30-2 39 16,0 0-39-16,28-2 40 0,8 0-40 0,-36 2 0 0,0 0 0 15,35-5 0-15,5-7 0 0,-3 0-939 0</inkml:trace>
  <inkml:trace contextRef="#ctx0" brushRef="#br0" timeOffset="44">5930 16274 942 0,'0'0'0'0,"0"0"0"0,23 35 0 15,-23-35 36-15,0 0-36 0,21 29 37 0,-2 4-37 16,-19-33 111-16,0 0-111 0,18 38 112 0,0 9-112 16,-18-47 83-16,0 0-83 0,14 54 84 0,-7 13-84 0,-7-67 56 15,0 0-56-15,5 59 57 0,0-19-57 16,-5-40 38-16,0 0-38 0,6 26 38 0,-3-13-38 0,-3-13 28 16,0 0-28-16,0 7 29 0,0-7-29 0,0 0 23 15,0 0-23-15,4-15 24 0,6-25-24 0,-10 40 20 0,0 0-20 16,14-57 21-16,4-21-21 0,-18 78 16 0,0 0-16 15,18-80 17-15,-1 4-17 0,-17 76 14 0,0 0-14 16,20-69 14-16,4-2-14 0,-24 71 12 0,0 0-12 16,32-62 13-16,2 6-13 0,-34 56 11 0,0 0-11 15,35-36 11-15,6 20-11 0,-41 16 12 0,0 0-12 0,40 18 12 16,1 35-12-16,-41-53 14 0,0 0-14 0,28 66 15 16,-10 9-15-16,-18-75 15 0,0 0-15 0,7 86 16 15,-7 28-16-15,0-114 16 0,0 0-16 0,-4 115 16 16,-5-13-16-16,9-102 18 0,0 0-18 0,-9 93 18 15,6-3-18-15,3-90 10 0,0 0-10 0,3 76 10 16,3-20-10-16,-6-56 4 0,0 0-4 0,9 33 4 16,3-16-4-16,-3-2-1461 0</inkml:trace>
  <inkml:trace contextRef="#ctx0" brushRef="#br0" timeOffset="45">7008 16454 707 0,'0'0'0'0,"0"0"0"16,8 7 0-16,-8-7 7 0,0 0-7 0,9 4 8 15,9-13-8-15,-18 9 3 0,0 0-3 0,21-12 4 16,9-4-4-16,-30 16 60 0,0 0-60 0,26-21 61 16,1 2-61-16,-27 19 89 0,0 0-89 0,23-20 89 15,-9-10-89-15,-14 30 78 0,0 0-78 0,9-31 79 16,-9-5-79-16,0 36 75 0,0 0-75 0,-7-35 76 16,-9 13-76-16,16 22 57 0,0 0-57 0,-21-14 57 0,-2 9-57 15,23 5 55-15,0 0-55 0,-28 10 56 0,-8 21-56 16,36-31 48-16,0 0-48 0,-31 43 48 0,2 11-48 15,29-54 41-15,0 0-41 0,-21 66 41 0,11 17-41 16,10-83 31-16,0 0-31 0,1 83 31 0,17-14-31 16,-18-69 23-16,0 0-23 0,26 57 23 0,15-17-23 15,-41-40 18-15,0 0-18 0,49 24 18 0,20-12-18 16,-69-12 12-16,0 0-12 0,72-3 13 0,-4-6-13 0,-5-3-1371 16</inkml:trace>
  <inkml:trace contextRef="#ctx0" brushRef="#br0" timeOffset="46">6113 17401 852 0,'0'0'0'0,"0"0"0"15,0 0 0-15,0 0 6 0,0 0-6 0,23-18 6 16,0 12-6-16,-23 6 40 0,0 0-40 0,43-6 40 16,24-1-40-16,-67 7 28 0,0 0-28 0,84-10 28 15,17-4-28-15,-101 14 39 0,0 0-39 0,118-15 40 16,25-3-40-16,-143 18 53 0,0 0-53 0,148-22 53 16,20-6-53-16,-168 28 66 0,0 0-66 0,167-24 67 15,-5 7-67-15,-162 17 55 0,0 0-55 0,150-13 56 16,-7 7-56-16,-143 6 20 0,0 0-20 0,104 0 21 0,-49 3-21 15,0 0-1043-15</inkml:trace>
  <inkml:trace contextRef="#ctx0" brushRef="#br0" timeOffset="47">6191 17863 561 0,'0'0'0'0,"0"0"0"0,3 24 0 16,-3-24 33-16,0 0-33 0,6 33 33 0,-3 19-33 16,-3-52 105-16,0 0-105 0,11 59 105 0,6-4-105 15,-17-55 70-15,0 0-70 0,18 61 71 0,0 8-71 16,-18-69 59-16,0 0-59 0,19 73 60 0,8 3-60 16,-27-76 45-16,0 0-45 0,23 65 46 0,-11-28-46 0,-12-37 36 15,0 0-36-15,10 22 36 0,-1-3-36 0,-9-19 28 16,0 0-28-16,13 9 28 0,1-4-28 0,-14-5 23 0,0 0-23 15,17-5 24-15,1-11-24 0,-18 16 20 16,0 0-20-16,23-32 20 0,0-24-20 0,-23 56 21 0,0 0-21 16,25-55 21-16,-1 11-21 0,-24 44 29 0,0 0-29 15,18-25 29-15,-4 16-29 0,-14 9 28 0,0 0-28 16,14 17 29-16,9 35-29 0,-23-52 22 0,0 0-22 16,23 55 23-16,-9-13-23 0,-14-42 18 0,0 0-18 15,9 29 18-15,-6-6-18 0,-3-23 8 0,0 0-8 16,4 22 8-16,1 4-8 0,1 2-1183 0</inkml:trace>
  <inkml:trace contextRef="#ctx0" brushRef="#br0" timeOffset="48">7350 17775 1367 0,'0'0'0'0,"0"-7"0"0,2-14 0 0,-2 21 26 0,0 0-26 16,-4-24 26-16,-10-1-26 0,14 25 73 0,0 0-73 15,-11-17 74-15,3 10-74 0,8 7 61 0,0 0-61 16,-16 2 62-16,-14 7-62 0,30-9 42 0,0 0-42 16,-36 19 43-16,-1 13-43 0,37-32 39 0,0 0-39 15,-30 56 40-15,7 30-40 0,23-86 30 0,0 0-30 0,-17 97 30 16,11-10-30-16,6-87 25 0,0 0-25 0,0 88 26 15,9 9-26-15,-9-97 17 0,0 0-17 0,18 90 18 16,1-14-18-16,-19-76 14 0,0 0-14 0,14 56 14 16,-6-27-14-16,-8-29 6 0,0 0-6 0,5 17 6 15,-5-3-6-15,2-2-1470 0</inkml:trace>
  <inkml:trace contextRef="#ctx0" brushRef="#br0" timeOffset="49">7022 18223 1132 0,'0'0'0'0,"0"0"0"0,3 17 0 15,-3-17 9-15,0 0-9 0,9 9 9 0,10-9-9 16,-19 0 12-16,0 0-12 0,32-7 13 0,18-9-13 16,-50 16 1-16,0 0-1 0,58-15 2 0,14 4-2 0,-72 11-2 15,0 0 2-15,0 0-822 0</inkml:trace>
  <inkml:trace contextRef="#ctx0" brushRef="#br0" timeOffset="50">8548 17030 785 0,'0'0'0'0,"0"0"0"0,11 12 0 0,-11-12 46 16,0 0-46-16,21 9 46 0,21-4-46 0,-42-5 85 0,0 0-85 16,50-2 85-16,1-4-85 0,-51 6 70 0,0 0-70 15,51-9 71-15,-9 0-71 0,-42 9 41 0,0 0-41 16,30-3 41-16,-14 3-41 0,-16 0 27 0,0 0-27 16,9 3 28-16,-9-3-28 0,0 0-934 0</inkml:trace>
  <inkml:trace contextRef="#ctx0" brushRef="#br0" timeOffset="51">8661 17236 1289 0,'0'0'0'0,"0"0"0"16,9 12 0-16,-9-12 12 0,0 0-12 0,11 9 12 16,1-4-12-16,-12-5 31 0,0 0-31 0,19-2 31 15,18-6-31-15,-37 8 0 0,0 0 0 0,48-9 0 16,15 0 0-16,-3 1-972 0</inkml:trace>
  <inkml:trace contextRef="#ctx0" brushRef="#br0" timeOffset="52">9822 16546 550 0,'0'0'0'0,"0"0"0"0,5 34 0 0,-5-34 10 16,0 0-10-16,2 25 10 0,1-10-10 0,-3-15 44 16,0 0-44-16,9 19 45 0,9 14-45 0,-18-33 86 0,0 0-86 15,17 35 87-15,-4-9-87 0,-13-26 81 16,0 0-81-16,5 36 82 0,-3 19-82 0,-2-55 53 0,0 0-53 16,0 54 54-16,0-19-54 0,0-35 48 0,0 0-48 15,3 22 48-15,-3-6-48 0,0-16 40 0,0 0-40 16,0 10 41-16,0-3-41 0,0-7 33 0,0 0-33 0,4-7 33 15,3-19-33-15,-7 26 29 0,0 0-29 0,9-41 30 16,5-18-30-16,-14 59 24 0,0 0-24 0,19-63 25 16,6 8-25-16,-25 55 21 0,0 0-21 0,30-55 22 15,3-2-22-15,-33 57 19 0,0 0-19 0,39-63 20 16,4-1-20-16,-43 64 16 0,0 0-16 0,44-55 16 16,-11 20-16-16,-33 35 15 0,0 0-15 0,28-21 16 15,-8 15-16-15,-20 6 13 0,0 0-13 0,17 19 14 16,10 29-14-16,-27-48 10 0,0 0-10 0,25 62 11 15,-11 14-11-15,-14-76 9 0,0 0-9 0,3 97 10 16,-8 28-10-16,5-125 10 0,0 0-10 0,-9 131 11 16,0-11-11-16,9-120 11 0,0 0-11 0,0 116 12 0,11 3-12 15,-11-119 13-15,0 0-13 0,16 101 13 0,1-41-13 16,-17-60 12-16,0 0-12 0,30 31 12 0,18-24-12 16,-4 2-1260-16</inkml:trace>
  <inkml:trace contextRef="#ctx0" brushRef="#br0" timeOffset="53">10968 16733 852 0,'0'0'0'0,"0"0"0"0,-3 12 0 15,3-12 1-15,0 0-1 0,-4 10 2 0,4-3-2 16,0-7 4-16,0 0-4 0,0 0 4 0,0 0-4 16,0 0 36-16,0 0-36 0,20 9 36 0,11-2-36 15,-31-7 56-15,0 0-56 0,37 1 57 0,-3-9-57 16,-34 8 60-16,0 0-60 0,30-16 61 0,-2-5-61 15,-28 21 50-15,0 0-50 0,23-20 51 0,-5-3-51 0,-18 23 45 16,0 0-45-16,5-21 46 0,-10 2-46 0,5 19 42 16,0 0-42-16,-16-17 43 0,-9 0-43 0,25 17 44 15,0 0-44-15,-32-9 44 0,1 11-44 0,31-2 36 16,0 0-36-16,-37 12 37 0,-6 12-37 0,43-24 34 0,0 0-34 16,-42 36 34-16,5 13-34 0,37-49 30 0,0 0-30 15,-23 62 31-15,21 25-31 0,2-87 28 0,0 0-28 16,14 83 28-16,13-24-28 0,-27-59 26 0,0 0-26 15,40 45 26-15,13-16-26 0,-53-29 16 0,0 0-16 0,62 17 17 16,10-12-17-16,-72-5 10 0,0 0-10 0,78-8 10 16,8-16-10-16,-1-1-1363 0</inkml:trace>
  <inkml:trace contextRef="#ctx0" brushRef="#br0" timeOffset="54">9843 17804 908 0,'0'0'0'0,"0"0"0"15,0 0 0-15,0 0-3 0,0 0 3 0,0 0-2 16,0 0 2-16,0 0-5 0,0 0 5 0,18-4-5 16,22-4 5-16,-40 8 18 0,0 0-18 0,60-14 19 15,19-5-19-15,-79 19 60 0,0 0-60 0,99-21 61 16,12-3-61-16,-111 24 74 0,0 0-74 0,126-23 74 0,18-1-74 16,-144 24 67-16,0 0-67 0,152-24 68 0,14 1-68 15,-166 23 50-15,0 0-50 0,174-24 50 0,5-2-50 16,-179 26 66-16,0 0-66 0,164-22 67 0,-11 1-67 15,-153 21 46-15,0 0-46 0,139-14 46 0,-12 7-46 16,-127 7 32-16,0 0-32 0,94-2 32 0,-48 2-32 16,-46 0 23-16,0 0-23 0,23 2 24 0,-23-2-24 0,0 0-1268 15</inkml:trace>
  <inkml:trace contextRef="#ctx0" brushRef="#br0" timeOffset="55">10247 17998 833 0,'5'29'0'16,"-5"-29"44"-16,0 0-44 0,12 64 44 0,6 35-44 16,-18-99 16-16,0 0-16 0,18 88 17 0,-4-27-17 15,-14-61 39-15,0 0-39 0,14 48 40 0,-2 0-40 16,-12-48 50-16,0 0-50 0,13 40 51 0,-6-9-51 15,-7-31 51-15,0 0-51 0,5 26 52 0,0-1-52 16,-5-25 45-16,0 0-45 0,4 20 46 0,-2-9-46 16,-2-11 33-16,0 0-33 0,7 0 34 0,10-7-34 15,-17 7 32-15,0 0-32 0,25-16 32 0,0-11-32 0,-25 27 34 16,0 0-34-16,24-33 34 0,3 0-34 0,-27 33 30 16,0 0-30-16,30-28 31 0,0 9-31 0,-30 19 34 15,0 0-34-15,30-16 34 0,-2 8-34 0,-28 8 39 0,0 0-39 16,27-4 40-16,-6 10-40 0,-21-6 31 0,0 0-31 15,23 12 31-15,-2 7-31 0,-21-19 26 0,0 0-26 16,21 24 26-16,-5 9-26 0,-16-33 18 0,0 0-18 16,9 34 18-16,-4 1-18 0,-5-35 9 0,0 0-9 15,3 29 10-15,8-9-10 0,0-1-1368 0</inkml:trace>
  <inkml:trace contextRef="#ctx0" brushRef="#br0" timeOffset="56">11432 17951 1143 0,'0'0'0'16,"0"0"0"-16,-24 5 0 0,24-5 64 0,0 0-64 0,-32 9 64 16,-7 6-64-16,39-15 135 0,0 0-135 0,-42 21 136 15,1 7-136-15,41-28 91 0,0 0-91 0,-32 40 91 16,4 17-91-16,28-57 47 0,0 0-47 0,-16 69 47 0,11 7-47 15,5-76 27-15,0 0-27 0,2 69 28 0,5-27-28 16,-7-42 17-16,0 0-17 0,14 29 18 0,21-3-18 16,-35-26 12-16,0 0-12 0,48 17 12 0,17-10-12 15,-65-7 3-15,0 0-3 0,67-3 4 0,11-11-4 16,-78 14 0-16,0 0 0 0,74-28 0 0,-14-20 0 16,1 0-1395-16</inkml:trace>
  <inkml:trace contextRef="#ctx0" brushRef="#br0" timeOffset="57">11533 16236 785 0,'0'0'0'15,"0"0"0"-15,0 0 0 0,0 0 53 0,0 0-53 16,19 9 53-16,-19-9-53 0,0 0 13 0,0 0-13 15,14 3 13-15,7 7-13 0,-21-10 51 0,0 0-51 0,37 19 52 16,25 14-52-16,-62-33 56 0,0 0-56 0,74 54 57 16,7 27-57-16,-81-81 48 0,0 0-48 0,75 87 48 15,-16-6-48-15,-59-81 40 0,0 0-40 0,52 78 41 16,-12-7-41-16,-40-71 37 0,0 0-37 0,30 64 37 16,-7-14-37-16,-23-50 31 0,0 0-31 0,14 35 31 15,-7-18-31-15,-7-17 31 0,0 0-31 0,6 11 31 16,1-5-31-16,0 1-1071 0</inkml:trace>
  <inkml:trace contextRef="#ctx0" brushRef="#br0" timeOffset="58">11975 16672 1143 0,'0'0'0'0,"0"0"0"0,-19 19 0 16,19-19 12-16,0 0-12 0,-21 17 13 0,-4 2-13 0,25-19 30 15,0 0-30-15,-26 23 31 0,1 6-31 0,25-29 53 16,0 0-53-16,-23 38 54 0,5 13-54 16,18-51 54-16,0 0-54 0,-15 43 54 0,8-22-54 0,-1-1-1023 0</inkml:trace>
  <inkml:trace contextRef="#ctx0" brushRef="#br1" timeOffset="59">14190 12178 1166 0,'0'0'0'0,"0"0"0"0,0 0 0 0,0 0 58 0,0 0-58 16,13 31 58-16,-6-7-58 0,-7-24 120 0,0 0-120 16,9 30 121-16,3 1-121 0,-12-31 79 0,0 0-79 15,11 42 79-15,-1 6-79 0,-10-48 49 0,0 0-49 0,7 62 49 16,-7 14-49-16,0-76 33 0,0 0-33 16,0 68 34-16,2-23-34 0,-2-45 24 0,0 0-24 0,0 29 24 15,-4-10-24-15,4-19 18 0,0 0-18 0,-1 11 18 16,1-4-18-16,0-7 16 0,0 0-16 0,0 0 17 15,-13-23-17-15,13 23 14 0,0 0-14 0,-10-36 14 16,-1-25-14-16,11 61 16 0,0 0-16 0,-7-71 16 16,2-1-16-16,5 72 16 0,0 0-16 0,-2-70 17 15,-2 13-17-15,4 57 14 0,0 0-14 0,4-60 14 16,3-13-14-16,-7 73 13 0,0 0-13 0,14-76 13 16,4 8-13-16,-18 68 11 0,0 0-11 0,28-55 12 15,14 14-12-15,-42 41 10 0,0 0-10 0,43-32 11 0,-5 13-11 16,-38 19 7-16,0 0-7 0,38-8 7 0,-1 8-7 15,-37 0 4-15,0 0-4 0,33 5 5 0,-13 2-5 16,-20-7 2-16,0 0-2 0,17 17 3 0,1 19-3 16,-18-36 1-16,0 0-1 0,9 49 1 0,-15 15-1 15,6-64 0-15,0 0 0 0,-17 61 1 0,-10-6-1 16,27-55 0-16,0 0 0 0,-33 45 1 0,-8-12-1 0,41-33 0 16,0 0 0-16,-46 19 1 0,-1-9-1 0,47-10 0 15,0 0 0-15,-44 7 1 0,12-7-1 0,32 0 0 16,0 0 0-16,-21 0 0 0,12 0 0 0,9 0 0 15,0 0 0-15,0 0 0 0,0 0 0 0,0 0-1 0,0 0 1 16,0 0-1-16,30 7 1 0,-30-7-2 0,0 0 2 16,33 10-2-16,1 3 2 0,-34-13-3 0,0 0 3 15,39 19-3-15,5 1 3 0,-44-20-4 0,0 0 4 16,39 25-4-16,-15-6 4 0,-24-19-17 0,0 0 17 16,23 27-17-16,11 23 17 0,-34-50-32 0,0 0 32 0,28 47-31 15,-12-24 31-15,-2-1-1494 0</inkml:trace>
  <inkml:trace contextRef="#ctx0" brushRef="#br1" timeOffset="60">14832 12211 908 0,'0'0'0'0,"0"7"0"15,-1 8 0-15,1-15 3 0,0 0-3 0,-2 14 3 0,2-7-3 16,0-7 7-16,0 0-7 0,0 0 8 0,9 2-8 15,-9-2 54-15,0 0-54 0,21-2 55 0,18-5-55 16,-39 7 86-16,0 0-86 0,47-8 86 0,-1-3-86 16,-46 11 60-16,0 0-60 0,44-12 61 0,0-2-61 15,-44 14 44-15,0 0-44 0,39-12 44 0,-11 7-44 16,2 0-1005-16</inkml:trace>
  <inkml:trace contextRef="#ctx0" brushRef="#br1" timeOffset="61">14944 12355 1155 0,'0'0'0'16,"0"0"0"-16,7 8 0 0,-7-8 34 0,0 0-34 15,7 9 34-15,-7-9-34 0,0 0 70 0,0 0-70 16,10 0 70-16,11-5-70 0,-21 5 41 0,0 0-41 16,32-7 42-16,10-2-42 0,-42 9 18 0,0 0-18 0,50-12 19 15,5-7-19-15,1 0-1053 0</inkml:trace>
  <inkml:trace contextRef="#ctx0" brushRef="#br1" timeOffset="62">15564 11879 707 0,'0'0'0'16,"0"0"0"-16,4 10 0 0,-4-10 58 0,0 0-58 15,3 10 59-15,1 6-59 0,-4-16 105 0,0 0-105 16,5 23 106-16,2 8-106 0,-7-31 94 0,0 0-94 0,7 39 95 15,0 10-95-15,-7-49 70 0,0 0-70 0,6 48 70 16,-3-11-70-16,-3-37 50 0,0 0-50 0,0 29 50 16,-1-10-50-16,1-19 48 0,0 0-48 0,-2 12 49 15,2-5-49-15,0-7 44 0,0 0-44 0,0 0 44 16,0-19-44-16,0 19 38 0,0 0-38 0,2-36 39 16,1-20-39-16,-3 56 33 0,0 0-33 0,9-58 33 15,9 2-33-15,-18 56 27 0,0 0-27 0,21-52 27 16,-4 9-27-16,-17 43 25 0,0 0-25 0,20-38 26 0,3 5-26 15,-23 33 22-15,0 0-22 0,21-28 22 0,-5 11-22 16,-16 17 20-16,0 0-20 0,17-3 20 0,12 11-20 16,-29-8 11-16,0 0-11 0,30 16 11 0,0 5-11 15,-30-21 6-15,0 0-6 0,22 33 7 0,-9 10-7 16,-13-43 4-16,0 0-4 0,5 60 4 0,-5 23-4 16,0-83 2-16,0 0-2 0,-2 85 2 0,2-10-2 15,0-75 1-15,0 0-1 0,0 58 2 0,4-21-2 0,-4-37 1 16,0 0-1-16,3 22 1 0,3-10-1 0,-1 1-1465 15</inkml:trace>
  <inkml:trace contextRef="#ctx0" brushRef="#br1" timeOffset="63">16217 11913 1143 0,'0'0'0'0,"0"0"0"15,16 11 0-15,-16-11 5 0,0 0-5 0,11 7 6 16,-4-2-6-16,-7-5 13 0,0 0-13 0,0 0 13 16,8 3-13-16,-8-3 39 0,0 0-39 0,9-3 40 15,9-4-40-15,-18 7 34 0,0 0-34 0,21-9 35 16,-2-3-35-16,-19 12 37 0,0 0-37 0,16-15 37 16,-2-3-37-16,-14 18 39 0,0 0-39 0,6-24 40 15,-6-7-40-15,0 31 43 0,0 0-43 0,-6-35 44 16,-2-1-44-16,8 36 45 0,0 0-45 0,-11-31 45 15,0 7-45-15,11 24 46 0,0 0-46 0,-10-4 47 0,-2 25-47 16,12-21 44-16,0 0-44 0,-15 34 44 0,0 11-44 16,15-45 39-16,0 0-39 0,-13 49 40 0,10-4-40 15,3-45 28-15,0 0-28 0,5 52 28 0,11 5-28 16,-16-57 21-16,0 0-21 0,21 55 21 0,0-15-21 16,-21-40 16-16,0 0-16 0,21 26 17 0,-1-10-17 15,-20-16 11-15,0 0-11 0,26 8 12 0,13-4-12 0,-39-4 10 16,0 0-10-16,42-16 11 0,4-17-11 0,0-1-1510 15</inkml:trace>
  <inkml:trace contextRef="#ctx0" brushRef="#br1" timeOffset="64">15499 12578 998 0,'0'0'0'0,"0"0"0"0,25 17 0 16,-25-17 43-16,0 0-43 0,40 7 43 0,31-16-43 15,-71 9 81-15,0 0-81 0,81-13 82 0,18-8-82 0,-99 21 66 16,0 0-66-16,116-24 67 0,29-6-67 0,-145 30 74 16,0 0-74-16,157-31 75 0,21 3-75 0,-178 28 58 0,0 0-58 15,161-24 59-15,-36 3-59 0,-125 21 50 0,0 0-50 16,88-17 50-16,-33 5-50 0,-55 12 40 0,0 0-40 16,35-10 40-16,-14-1-40 0,-21 11 25 0,0 0-25 15,11 4 25-15,-13 18-25 0,0 1-1347 0</inkml:trace>
  <inkml:trace contextRef="#ctx0" brushRef="#br1" timeOffset="65">15915 12645 819 0,'0'0'0'0,"2"7"0"0,0 11 0 16,-2-18 45-16,0 0-45 0,4 20 45 0,-1-4-45 15,-3-16 30-15,0 0-30 0,4 21 31 0,6 12-31 16,-10-33 57-16,0 0-57 0,12 41 57 0,3 2-57 15,-15-43 62-15,0 0-62 0,10 51 62 0,-5 7-62 0,-5-58 69 16,0 0-69-16,4 61 69 0,-4-7-69 0,0-54 60 16,0 0-60-16,0 39 61 0,0-11-61 0,0-28 63 15,0 0-63-15,2 17 63 0,0-8-63 0,-2-9 51 16,0 0-51-16,0 0 52 0,12 3-52 0,-12-3 43 0,0 0-43 16,18-12 44-16,15-17-44 0,-33 29 35 0,0 0-35 15,39-40 35-15,-2-3-35 0,-37 43 27 0,0 0-27 16,35-47 28-16,-3 4-28 0,-32 43 21 0,0 0-21 0,32-28 21 15,-4 23-21-15,-28 5 16 0,0 0-16 16,25 17 17-16,-2 27-17 0,-23-44 13 0,0 0-13 0,17 45 14 16,-6-4-14-16,-11-41 12 0,0 0-12 0,7 31 12 15,-2-6-12-15,-5-25 8 0,0 0-8 0,5 24 8 16,2 3-8-16,-7-27 1 0,0 0-1 0,6 19 1 16,-3-8-1-16,1-1-1479 0</inkml:trace>
  <inkml:trace contextRef="#ctx0" brushRef="#br1" timeOffset="66">16737 12611 1345 0,'0'0'0'0,"0"0"0"0,7 10 0 0,-7-10-14 16,0 0 14-16,4 9-13 0,-11-1 13 0,7-8-17 16,0 0 17-16,-12 9-17 0,-3 10 17 0,15-19 8 15,0 0-8-15,-17 24 8 0,-3 4-8 0,20-28 40 0,0 0-40 16,-15 33 41-16,4 5-41 0,11-38 68 16,0 0-68-16,-5 45 69 0,3 19-69 0,2-64 67 0,0 0-67 15,2 67 67-15,3-6-67 0,-5-61 51 0,0 0-51 16,7 52 51-16,0-17-51 0,-7-35 32 0,0 0-32 15,7 27 33-15,0-3-33 0,-7-24 23 16,0 0-23-16,6 25 23 0,-5 1-23 0,1 0-1339 0</inkml:trace>
  <inkml:trace contextRef="#ctx0" brushRef="#br1" timeOffset="67">16535 13035 1278 0,'0'0'0'0,"0"0"0"16,19 10 0-16,-19-10 13 0,0 0-13 0,18 5 14 16,-1-10-14-16,-17 5 10 0,0 0-10 0,28-10 11 0,15-9-11 15,-43 19 7-15,0 0-7 0,46-25 7 0,-8-4-7 16,-38 29 20-16,0 0-20 0,39-31 21 0,-2 1-21 16,0 1-976-16</inkml:trace>
  <inkml:trace contextRef="#ctx0" brushRef="#br1" timeOffset="68">13875 13644 796 0,'0'0'0'0,"0"0"0"0,0 0 0 0,0 0 43 0,0 0-43 15,25 26 44-15,-15-19-44 0,-10-7 118 0,0 0-118 16,23 0 118-16,22-6-118 0,-45 6 97 0,0 0-97 16,58-6 98-16,10-3-98 0,-68 9 63 0,0 0-63 15,80-9 63-15,1 4-63 0,-81 5 24 0,0 0-24 0,74-7 25 16,-16 0-25-16,-58 7 20 0,0 0-20 0,43-12 20 15,-20 3-20-15,-23 9 17 0,0 0-17 0,14-3 17 16,-4-2-17-16,-10 5 12 0,0 0-12 0,7-2 12 16,-7 2-12-16,0 0 9 0,0 0-9 0,0 0 10 15,0 0-10-15,0 0-1145 0</inkml:trace>
  <inkml:trace contextRef="#ctx0" brushRef="#br1" timeOffset="69">14122 13713 1121 0,'0'0'0'0,"0"7"0"0,-2 12 0 15,2-19 2-15,0 0-2 0,-1 29 2 0,4 6-2 16,-3-35 13-16,0 0-13 0,9 36 14 0,5 2-14 16,-14-38 26-16,0 0-26 0,14 37 27 0,-1 1-27 15,-13-38 32-15,0 0-32 0,7 33 32 0,-2-11-32 16,-5-22 38-16,0 0-38 0,0 16 39 0,2-2-39 0,-1 1-950 15</inkml:trace>
  <inkml:trace contextRef="#ctx0" brushRef="#br1" timeOffset="70">14009 14137 1177 0,'0'0'0'15,"0"0"0"-15,4 9 0 0,-4-9 5 0,0 0-5 16,0 0 5-16,9 7-5 0,-9-7 7 0,0 0-7 15,15-2 7-15,12-5-7 0,-27 7 53 0,0 0-53 0,39-7 54 16,12 2-54-16,-51 5 28 0,0 0-28 0,55-7 29 16,-3 0-29-16,-52 7 20 0,0 0-20 15,50-9 21-15,-11-3-21 0,1 0-995 0</inkml:trace>
  <inkml:trace contextRef="#ctx0" brushRef="#br1" timeOffset="71">14614 13997 1054 0,'0'0'0'0,"2"7"0"0,0 5 0 16,-2-12 43-16,0 0-43 0,3 14 44 0,3-4-44 15,-6-10 66-15,0 0-66 0,12 16 67 0,11 13-67 16,-23-29 49-16,0 0-49 0,19 40 50 0,-8 0-50 16,-11-40 42-16,0 0-42 0,3 45 42 0,-4 0-42 15,1-45 41-15,0 0-41 0,-4 43 41 0,1 4-41 16,3-47 37-16,0 0-37 0,-4 36 38 0,1-14-38 15,3-22 30-15,0 0-30 0,0 0 30 0,-9-20-30 16,9 20 25-16,0 0-25 0,-9-28 26 0,-3-12-26 0,12 40 19 16,0 0-19-16,-13-45 20 0,6-3-20 0,7 48 17 15,0 0-17-15,-5-52 18 0,3 9-18 0,2 43 14 0,0 0-14 16,2-42 15-16,5 0-15 0,-7 42 11 0,0 0-11 16,14-39 11-16,11 2-11 0,-25 37 10 0,0 0-10 15,31-31 10-15,5 5-10 0,-36 26 9 0,0 0-9 16,37-22 10-16,-4 4-10 0,-33 18 6 0,0 0-6 15,27-15 6-15,-11 18-6 0,-16-3 4 0,0 0-4 16,14 12 4-16,-2 6-4 0,-12-18 3 0,0 0-3 16,5 26 3-16,-12 12-3 0,7-38 2 0,0 0-2 0,-21 36 3 15,-14-8-3-15,35-28 2 0,0 0-2 0,-48 21 2 16,-10-6-2-16,58-15 0 0,0 0 0 0,-49 9 0 16,17-9 0-16,0 0-1383 0</inkml:trace>
  <inkml:trace contextRef="#ctx0" brushRef="#br1" timeOffset="72">14143 14682 740 0,'0'0'0'0,"0"0"0"16,-9 4 0-16,9-4-7 0,0 0 7 0,-7 1-6 15,7-1 6-15,0 0-17 0,0 0 17 0,7-1-17 16,11-5 17-16,-18 6 38 0,0 0-38 0,37-8 38 16,27-6-38-16,-64 14 100 0,0 0-100 0,70-17 101 15,6-2-101-15,-76 19 98 0,0 0-98 0,88-18 98 0,20-1-98 16,-108 19 83-16,0 0-83 0,109-24 83 0,-12 1-83 16,-97 23 70-16,0 0-70 0,94-17 71 0,-1 5-71 15,-93 12 61-15,0 0-61 0,76-9 62 0,-27 6-62 16,-49 3 38-16,0 0-38 0,30-2 38 0,-12 2-38 15,0 0-1194-15</inkml:trace>
  <inkml:trace contextRef="#ctx0" brushRef="#br1" timeOffset="73">14291 14909 830 0,'0'0'0'0,"2"8"0"15,5 15 0-15,-7-23 76 0,0 0-76 0,9 29 77 0,0 4-77 16,-9-33 87-16,0 0-87 0,11 40 87 0,4 10-87 16,-15-50 60-16,0 0-60 0,13 43 61 0,-6-8-61 15,-7-35 40-15,0 0-40 0,5 38 40 0,-3 12-40 16,-2-50 30-16,0 0-30 0,0 42 31 0,0-21-31 15,0-21 24-15,0 0-24 0,-2 8 25 0,2-8-25 16,0 0 26-16,0 0-26 0,-12-26 27 0,3-20-27 0,9 46 28 16,0 0-28-16,-7-57 28 0,3-4-28 15,4 61 27-15,0 0-27 0,0-55 27 0,4 4-27 0,-4 51 23 16,0 0-23-16,5-46 24 0,4 1-24 0,-9 45 23 16,0 0-23-16,12-42 24 0,4 6-24 0,-16 36 21 0,0 0-21 15,18-26 21-15,-2 7-21 0,-16 19 21 0,0 0-21 16,16-12 22-16,3 6-22 0,-19 6 22 0,0 0-22 15,18 0 23-15,-4 2-23 0,-14-2 20 0,0 0-20 16,12 11 21-16,2 9-21 0,-14-20 17 0,0 0-17 0,5 30 17 16,-12 6-17-16,7-36 9 0,0 0-9 15,-14 36 10-15,-7-6-10 0,21-30 3 0,0 0-3 0,-23 24 4 16,2-7-4-16,21-17-3 0,0 0 3 0,-19 14-3 16,-3-2 3-16,3 0-1403 0</inkml:trace>
  <inkml:trace contextRef="#ctx0" brushRef="#br1" timeOffset="74">14734 15090 1457 0,'0'0'0'0,"0"0"0"0,0 11 0 16,0-11-34-16,0 0 34 0,-2 10-34 0,-1 9 34 16,3-19-4-16,0 0 4 0,0 31-3 0,7 20 3 15,-7-51 14-15,0 0-14 0,7 43 14 0,-2-21-14 0,-5-22 44 16,0 0-44-16,11 16 44 0,8 0-44 0,-19-16 66 16,0 0-66-16,21 13 66 0,-3-7-66 0,-18-6 55 15,0 0-55-15,18-11 56 0,3-22-56 0,-21 33 44 0,0 0-44 16,19-43 45-16,-10-4-45 0,-9 47 45 0,0 0-45 15,2-45 45-15,-7 4-45 0,5 41 39 0,0 0-39 16,-13-33 39-16,-6 9-39 0,19 24 30 0,0 0-30 16,-25-14 30-16,-8 10-30 0,33 4 25 0,0 0-25 15,-36 12 26-15,-1 18-26 0,37-30 19 0,0 0-19 16,-26 38 20-16,15 5-20 0,1 1-1551 0</inkml:trace>
  <inkml:trace contextRef="#ctx0" brushRef="#br1" timeOffset="75">15424 14116 897 0,'0'0'0'16,"0"0"0"-16,3 17 0 0,-3-17 28 0,0 0-28 0,2 13 29 15,0-6-29-15,-2-7 56 0,0 0-56 0,7-2 56 16,9-3-56-16,-16 5 82 0,0 0-82 0,32-6 83 16,17 3-83-16,-49 3 78 0,0 0-78 0,55-5 79 15,-4-2-79-15,-51 7 58 0,0 0-58 0,39-7 58 16,-16 5-58-16,-23 2 44 0,0 0-44 0,14 0 44 15,-7 4-44-15,0 1-1134 0</inkml:trace>
  <inkml:trace contextRef="#ctx0" brushRef="#br1" timeOffset="76">15565 14331 1323 0,'0'0'0'0,"7"1"0"0,9 10 0 15,-16-11 24-15,0 0-24 0,16 7 24 0,-6-2-24 16,-10-5 13-16,0 0-13 0,13 2 13 0,4-2-13 16,-17 0-2-16,0 0 2 0,30-5-2 0,16-9 2 15,0 0-985-15</inkml:trace>
  <inkml:trace contextRef="#ctx0" brushRef="#br1" timeOffset="77">16015 13597 695 0,'0'0'0'0,"2"9"0"0,-1 13 0 15,-1-22 34-15,0 0-34 0,4 16 35 0,-1-8-35 16,-3-8 63-16,0 0-63 0,0 0 63 0,13 13-63 16,-13-13 49-16,0 0-49 0,12 13 49 0,6 6-49 15,-18-19 63-15,0 0-63 0,16 23 64 0,-8-2-64 16,-8-21 65-16,0 0-65 0,4 17 65 0,-4-7-65 16,0-10 69-16,0 0-69 0,0 7 69 0,0-7-69 0,0 0 56 15,0 0-56-15,0 0 57 0,0 0-57 0,0 0 45 16,0 0-45-16,9-21 46 0,0-1-46 0,-9 22 36 0,0 0-36 15,8-26 36-15,3-3-36 0,-11 29 31 0,0 0-31 16,12-33 31-16,4-4-31 0,-16 37 25 0,0 0-25 16,14-38 25-16,0 2-25 0,-14 36 17 0,0 0-17 15,15-26 18-15,-3 5-18 0,-12 21 14 0,0 0-14 16,10-7 14-16,1 11-14 0,-11-4 10 0,0 0-10 16,19 15 11-16,15 27-11 0,-34-42 9 0,0 0-9 0,35 48 10 15,-10-1-10-15,-25-47 10 0,0 0-10 0,16 47 10 16,-7 8-10-16,-9-55 13 0,0 0-13 0,5 61 14 15,0 5-14-15,-5-66 12 0,0 0-12 0,6 57 13 16,-1-21-13-16,-5-36 10 0,0 0-10 0,7 22 10 16,3-9-10-16,1-1-1415 0</inkml:trace>
  <inkml:trace contextRef="#ctx0" brushRef="#br1" timeOffset="78">16641 13685 1132 0,'0'0'0'0,"0"0"0"0,16 16 0 15,-16-16 25-15,0 0-25 0,12 8 25 0,-1-4-25 16,-11-4 51-16,0 0-51 0,9-4 52 0,-1 3-52 16,-8 1 61-16,0 0-61 0,13-5 61 0,4-6-61 0,-17 11 37 15,0 0-37-15,18-14 38 0,-2 1-38 0,-16 13 31 16,0 0-31-16,12-21 31 0,-5-2-31 0,-7 23 33 15,0 0-33-15,2-29 34 0,-5-8-34 0,3 37 30 16,0 0-30-16,-7-39 30 0,-4 6-30 0,11 33 36 0,0 0-36 16,-12-23 36-16,1 16-36 0,11 7 35 0,0 0-35 15,-9 7 35-15,-3 16-35 0,12-23 31 0,0 0-31 16,-16 31 32-16,-7 10-32 0,23-41 28 0,0 0-28 0,-23 45 29 16,2-3-29-16,21-42 24 0,0 0-24 0,-12 42 24 15,13 4-24-15,-1-46 21 0,0 0-21 0,13 50 22 16,10 4-22-16,-23-54 17 0,0 0-17 0,26 45 17 15,-3-22-17-15,-23-23 14 0,0 0-14 0,34 12 15 16,17-7-15-16,-51-5 11 0,0 0-11 0,56-7 11 16,-1-7-11-16,-1 2-1522 0</inkml:trace>
  <inkml:trace contextRef="#ctx0" brushRef="#br1" timeOffset="79">16182 14367 1110 0,'0'0'0'0,"0"0"0"15,9 7 0-15,-9-7 57 0,0 0-57 0,14 2 58 16,9-6-58-16,-23 4 97 0,0 0-97 0,41-14 98 16,24-8-98-16,-65 22 86 0,0 0-86 0,81-26 86 15,18-2-86-15,-99 28 37 0,0 0-37 0,109-24 38 16,4 0-38-16,-113 24 25 0,0 0-25 0,113-23 25 16,-5 10-25-16,-108 13 18 0,0 0-18 0,86-13 19 15,-24 3-19-15,-62 10 11 0,0 0-11 0,44-7 11 16,-12 4-11-16,-32 3 8 0,0 0-8 0,21-2 8 0,-9 2-8 15,1 0-1284-15</inkml:trace>
  <inkml:trace contextRef="#ctx0" brushRef="#br1" timeOffset="80">16283 14625 707 0,'0'0'0'0,"0"9"0"16,0 10 0-16,0-19 22 0,0 0-22 0,3 33 22 16,6 12-22-16,-9-45 53 0,0 0-53 0,13 45 54 15,-1-6-54-15,-12-39 113 0,0 0-113 0,14 38 113 16,0-1-113-16,-14-37 91 0,0 0-91 0,13 36 92 0,-8-3-92 15,-5-33 81-15,0 0-81 0,3 33 82 0,-1 0-82 16,-2-33 69-16,0 0-69 0,0 27 69 0,0-11-69 16,0-16 51-16,0 0-51 0,7 5 51 0,6-12-51 15,-13 7 39-15,0 0-39 0,19-17 40 0,7-12-40 16,-26 29 29-16,0 0-29 0,27-37 30 0,-1-1-30 16,-26 38 24-16,0 0-24 0,27-36 24 0,-1 5-24 0,-26 31 18 15,0 0-18-15,21-19 19 0,-7 10-19 0,-14 9 15 16,0 0-15-16,16 0 16 0,9 7-16 0,-25-7 13 15,0 0-13-15,27 10 13 0,-3 8-13 0,-24-18 11 16,0 0-11-16,18 17 12 0,-6-3-12 0,-12-14 9 16,0 0-9-16,7 12 9 0,0 3-9 0,-7-15 7 0,0 0-7 15,7 16 7-15,2-2-7 0,0 0-1444 0</inkml:trace>
  <inkml:trace contextRef="#ctx0" brushRef="#br1" timeOffset="81">17170 14467 1479 0,'0'0'0'0,"0"0"0"0,0 9 0 16,0-9 13-16,0 0-13 0,0 0 14 0,-14-3-14 16,14 3 34-16,0 0-34 0,-12-7 34 0,-1 8-34 15,13-1 70-15,0 0-70 0,-12 9 71 0,-4 5-71 16,16-14 51-16,0 0-51 0,-19 17 52 0,-4 4-52 16,23-21 43-16,0 0-43 0,-27 28 43 0,-1 8-43 15,28-36 33-15,0 0-33 0,-19 49 34 0,13 21-34 0,6-70 22 16,0 0-22-16,4 77 22 0,7-12-22 15,-11-65 15-15,0 0-15 0,14 54 15 0,-4-9-15 0,-10-45 10 16,0 0-10-16,11 45 11 0,1 5-11 0,-12-50 5 16,0 0-5-16,11 43 5 0,-4-11-5 0,-7-32 0 0,0 0 0 15,3 26 0-15,-1-7 0 0,0 0-1497 0</inkml:trace>
  <inkml:trace contextRef="#ctx0" brushRef="#br1" timeOffset="82">16888 14973 1468 0,'0'0'0'0,"0"0"0"15,-7-21 0-15,7 21 43 0,0 0-43 0,-4-14 44 16,4 14-44-16,0 0 77 0,0 0-77 0,18-8 77 16,23 4-77-16,-41 4 6 0,0 0-6 0,47-5 7 15,10-4-7-15,-57 9 10 0,0 0-10 0,58-19 10 16,4-14-10-16,-1-1-1247 0</inkml:trace>
  <inkml:trace contextRef="#ctx0" brushRef="#br1" timeOffset="83">13925 16314 785 0,'0'0'0'0,"0"0"0"0,0 0 0 0,0 0 60 16,0 0-60-16,8-23 61 0,-1 15-61 0,-7 8 144 16,0 0-144-16,18-9 144 0,12-6-144 0,-30 15 119 15,0 0-119-15,42-19 119 0,11-2-119 0,-53 21 69 16,0 0-69-16,69-23 69 0,14-3-69 0,-83 26 41 16,0 0-41-16,83-24 42 0,-13 10-42 0,-70 14 25 0,0 0-25 15,62-15 26-15,-18 3-26 0,-44 12 22 0,0 0-22 16,34-9 23-16,-13 5-23 0,-21 4 15 0,0 0-15 15,14 0 16-15,-14 0-16 0,0 0 10 0,0 0-10 16,9 4 10-16,-9-4-10 0,0 0-1290 0</inkml:trace>
  <inkml:trace contextRef="#ctx0" brushRef="#br1" timeOffset="84">14186 16321 1110 0,'0'0'0'0,"0"0"0"0,0 0 0 16,0 0 28-16,0 0-28 0,7-2 29 15,-2 11-29-15,-5-9 59 0,0 0-59 0,11 21 60 0,6 20-60 16,-17-41 53-16,0 0-53 0,18 43 54 0,-6-11-54 16,-12-32 29-16,0 0-29 0,11 26 29 0,-2-1-29 15,-9-25 14-15,0 0-14 0,8 25 14 0,-1-8-14 16,1-1-1050-16</inkml:trace>
  <inkml:trace contextRef="#ctx0" brushRef="#br1" timeOffset="85">14099 16714 1300 0,'0'0'0'0,"0"0"0"0,0 0 0 0,0 0 16 0,0 0-16 15,9 5 17-15,0-3-17 0,-9-2 33 0,0 0-33 16,19-4 34-16,13-4-34 0,-32 8 64 0,0 0-64 15,41-9 65-15,6 2-65 0,-47 7 61 0,0 0-61 16,50-7 62-16,-6-3-62 0,-44 10 29 0,0 0-29 0,40-19 30 16,1-11-30-16,-41 30 22 0,0 0-22 0,39-27 23 15,-4 7-23-15,0 3-1257 0</inkml:trace>
  <inkml:trace contextRef="#ctx0" brushRef="#br1" timeOffset="86">14685 16575 1491 0,'0'0'0'0,"3"7"0"0,6 9 0 15,-9-16 7-15,0 0-7 0,11 19 8 0,-2 3-8 16,-9-22 16-16,0 0-16 0,7 23 16 0,-4-1-16 15,-3-22 28-15,0 0-28 0,4 26 28 0,-1 7-28 16,-3-33 21-16,0 0-21 0,4 37 22 0,-1-3-22 0,-3-34 34 16,0 0-34-16,2 26 34 0,-4-7-34 0,2-19 35 15,0 0-35-15,-1 12 35 0,-1-5-35 0,2-7 32 16,0 0-32-16,0 0 33 0,-16-28-33 0,16 28 24 16,0 0-24-16,-11-32 25 0,2-5-25 0,9 37 23 0,0 0-23 15,-7-45 24-15,4-7-24 0,3 52 23 0,0 0-23 16,0-52 23-16,3 4-23 0,-3 48 23 0,0 0-23 15,9-43 23-15,4 1-23 0,-13 42 21 0,0 0-21 16,14-34 21-16,3 9-21 0,-17 25 19 0,0 0-19 0,13-17 20 16,-1 8-20-16,-12 9 18 0,0 0-18 0,11-3 19 15,-3 5-19-15,-8-2 15 0,0 0-15 0,7 1 16 16,-7-1-16-16,0 0 10 0,0 0-10 0,6 16 10 16,-8 19-10-16,2-35 5 0,0 0-5 0,-9 38 5 15,-14-11-5-15,0 1-1596 0</inkml:trace>
  <inkml:trace contextRef="#ctx0" brushRef="#br1" timeOffset="87">15156 16347 964 0,'0'0'0'0,"0"0"0"16,10-14 0-16,-10 14 12 15,0 0-12-15,9-9 12 0,4 2-12 0,-13 7 39 0,0 0-39 0,21-3 40 16,10-2-40-16,-31 5 42 0,0 0-42 0,36-9 42 16,-1-1-42-16,-35 10 60 0,0 0-60 0,32-9 61 15,-8 2-61-15,-24 7 53 0,0 0-53 0,16-5 54 16,-7 3-54-16,0 1-975 0</inkml:trace>
  <inkml:trace contextRef="#ctx0" brushRef="#br1" timeOffset="88">15233 16542 1356 0,'0'0'0'0,"0"0"0"0,20 7 0 16,-20-7 25-16,0 0-25 0,16 4 26 0,-4-6-26 15,-12 2 52-15,0 0-52 0,16-9 53 0,10-6-53 16,-26 15 1-16,0 0-1 0,37-19 2 0,7-4-2 16,2 1-1077-16</inkml:trace>
  <inkml:trace contextRef="#ctx0" brushRef="#br1" timeOffset="89">16092 15899 718 0,'0'0'0'0,"0"0"0"16,7 15 0-16,-7-15 52 0,0 0-52 0,6 16 52 15,1 5-52-15,-7-21 82 0,0 0-82 0,9 36 82 16,7 16-82-16,-16-52 61 0,0 0-61 0,17 60 61 16,1 13-61-16,-18-73 55 0,0 0-55 0,16 66 56 15,-9-19-56-15,-7-47 39 0,0 0-39 0,3 38 40 16,-5-4-40-16,2-34 29 0,0 0-29 0,-1 30 30 16,-3-8-30-16,4-22 20 0,0 0-20 0,-2 11 20 0,2-11-20 15,0 0-988-15</inkml:trace>
  <inkml:trace contextRef="#ctx0" brushRef="#br1" timeOffset="90">15994 15947 975 0,'0'0'0'0,"0"0"0"0,-2-12 0 16,2 12-1-16,0 0 1 0,3-12-1 0,12-2 1 0,-15 14 6 16,0 0-6-16,26-14 7 0,15 2-7 0,-41 12 20 15,0 0-20-15,45-5 21 0,-1 5-21 0,-44 0 39 16,0 0-39-16,41 5 39 0,0 9-39 0,-41-14 69 0,0 0-69 15,33 22 69-15,-10 11-69 0,-23-33 69 0,0 0-69 16,11 38 69-16,-17 7-69 0,6-45 53 0,0 0-53 16,-14 49 53-16,-5-1-53 0,19-48 32 0,0 0-32 15,-23 42 32-15,-2-18-32 0,1 0-1104 0</inkml:trace>
  <inkml:trace contextRef="#ctx0" brushRef="#br1" timeOffset="91">16699 16314 953 0,'0'0'0'0,"0"0"0"0,0-12 0 0,0 12 28 0,0 0-28 16,0 0 29-16,0 0-29 0,0 0 62 0,0 0-62 15,2 12 62-15,5 9-62 0,-7-21 54 0,0 0-54 16,11 24 54-16,-1-5-54 0,-10-19 39 0,0 0-39 16,11 14 39-16,-1-5-39 0,-10-9 28 0,0 0-28 0,18 1 29 15,10-8-29-15,-28 7 26 0,0 0-26 16,28-17 26-16,-10-9-26 0,-18 26 30 0,0 0-30 0,4-28 31 15,-15-1-31-15,11 29 33 0,0 0-33 0,-18-24 34 16,-5 3-34-16,23 21 31 0,0 0-31 0,-24-14 31 16,1 7-31-16,23 7 34 0,0 0-34 0,-20 2 34 15,1 10-34-15,19-12 31 0,0 0-31 0,-12 23 31 16,5 11-31-16,7-34 23 0,0 0-23 0,-2 30 23 16,4-13-23-16,-1 0-1287 0</inkml:trace>
  <inkml:trace contextRef="#ctx0" brushRef="#br1" timeOffset="92">17107 15842 1065 0,'0'0'0'0,"0"0"0"15,16 19 0-15,-16-19-9 0,0 0 9 0,10 13-9 16,-3-4 9-16,-7-9-29 0,0 0 29 0,13 19-28 16,9 12 28-16,-22-31 7 0,0 0-7 0,22 42 7 15,-8 1-7-15,-14-43 48 0,0 0-48 0,7 49 48 16,-7 6-48-16,0-55 75 0,0 0-75 0,0 48 75 16,2-18-75-16,-2-30 75 0,0 0-75 0,-2 19 75 15,-2-5-75-15,4-14 57 0,0 0-57 0,-2 8 58 0,2-8-58 16,0 0 45-16,0 0-45 0,0-19 45 15,2-26-45-15,-2 45 35 0,0 0-35 0,4-57 36 0,1 2-36 16,-5 55 28-16,0 0-28 0,7-54 28 0,-2 0-28 16,-5 54 21-16,0 0-21 0,9-48 21 0,4 7-21 15,-13 41 18-15,0 0-18 0,15-35 19 0,5 4-19 16,-20 31 15-16,0 0-15 0,26-24 16 0,6 11-16 16,-32 13 15-16,0 0-15 0,37 2 15 0,9 12-15 15,-46-14 13-15,0 0-13 0,42 22 14 0,-12 8-14 0,-30-30 12 16,0 0-12-16,21 38 12 0,-6 14-12 0,-15-52 12 15,0 0-12-15,10 69 13 0,-5 23-13 0,-5-92 10 16,0 0-10-16,4 79 10 0,-4-25-10 0,0-54 6 0,0 0-6 16,2 36 7-16,1-11-7 0,-3-25 5 0,0 0-5 15,4 15 5-15,-1-8-5 0,1 0-1434 0</inkml:trace>
  <inkml:trace contextRef="#ctx0" brushRef="#br1" timeOffset="93">17766 15878 1222 0,'0'0'0'0,"0"0"0"16,-16 15 0-16,16-15 26 0,0 0-26 0,-12 11 27 15,7-4-27-15,5-7 56 0,0 0-56 0,0 0 57 16,0 0-57-16,0 0 34 0,0 0-34 0,23 3 34 0,9-13-34 15,-32 10 37-15,0 0-37 0,38-11 37 16,1 3-37-16,-39 8 29 0,0 0-29 0,39-11 30 0,1-4-30 16,-40 15 25-16,0 0-25 0,34-17 25 0,-11-8-25 15,-23 25 33-15,0 0-33 0,14-24 33 0,-9-4-33 16,-5 28 35-16,0 0-35 0,-5-27 36 0,-7 1-36 16,12 26 32-16,0 0-32 0,-20-21 32 0,-4 7-32 0,24 14 27 15,0 0-27-15,-30 0 27 0,-4 21-27 0,34-21 23 16,0 0-23-16,-33 35 23 0,-1 13-23 0,34-48 20 15,0 0-20-15,-25 55 20 0,15 2-20 0,10-57 14 16,0 0-14-16,7 61 15 0,18 1-15 0,-25-62 11 0,0 0-11 16,37 63 11-16,7-6-11 0,-44-57 8 0,0 0-8 15,42 45 8-15,-12-21-8 0,-30-24 6 0,0 0-6 16,34 5 6-16,10-10-6 0,-44 5 2 0,0 0-2 16,47-16 2-16,-4-11-2 0,-1-1-1488 0</inkml:trace>
  <inkml:trace contextRef="#ctx0" brushRef="#br1" timeOffset="94">16325 16693 931 0,'0'0'0'0,"0"0"0"16,0 0 0-16,0 0 36 0,0 0-36 15,0 0 36-15,0 0-36 0,0 0 33 0,0 0-33 0,21-7 34 16,24 7-34-16,-45 0 57 0,0 0-57 0,59 0 57 16,19-2-57-16,-78 2 57 0,0 0-57 0,94-7 58 15,15-6-58-15,-109 13 32 0,0 0-32 0,130-19 32 16,20-7-32-16,-150 26 51 0,0 0-51 0,170-28 52 16,18 4-52-16,-188 24 50 0,0 0-50 0,191-26 50 15,-2 1-50-15,-189 25 46 0,0 0-46 0,150-20 46 16,-37 4-46-16,-113 16 37 0,0 0-37 0,89-12 38 15,-9 5-38-15,-80 7 15 0,0 0-15 0,62-5 16 0,-25 3-16 16,-37 2 6-16,0 0-6 0,17 0 6 16,-10 5-6-16,0 1-1272 0</inkml:trace>
  <inkml:trace contextRef="#ctx0" brushRef="#br1" timeOffset="95">16817 16778 1166 0,'0'0'0'0,"0"7"0"15,0 8 0-15,0-15 8 0,0 0-8 0,6 26 9 16,4 19-9-16,-10-45 20 0,0 0-20 0,18 59 20 15,7 15-20-15,-25-74 60 0,0 0-60 0,23 65 61 0,-6-27-61 16,-17-38 58-16,0 0-58 0,18 31 59 16,6 7-59-16,-24-38 58 0,0 0-58 0,18 31 59 0,-7-14-59 15,-11-17 48-15,0 0-48 0,7 9 48 0,-7-9-48 16,0 0 41-16,0 0-41 0,12 7 41 0,0-11-41 16,-12 4 31-16,0 0-31 0,18-10 31 0,1-9-31 15,-19 19 25-15,0 0-25 0,20-23 26 0,1 1-26 16,-21 22 19-16,0 0-19 0,19-24 20 0,-3-9-20 15,-16 33 13-15,0 0-13 0,16-19 14 0,-2 26-14 0,-14-7 7 16,0 0-7-16,11 19 7 0,-1 5-7 0,-10-24 5 16,0 0-5-16,9 24 5 0,-3-3-5 15,-6-21 3-15,0 0-3 0,5 21 3 0,2 6-3 0,-7-27 1 0,0 0-1 16,7 25 2-16,0-13-2 0,0 0-1416 0</inkml:trace>
  <inkml:trace contextRef="#ctx0" brushRef="#br1" timeOffset="96">17648 16799 1513 0,'0'0'0'0,"0"0"0"15,-7-23 0-15,7 23 6 0,0 0-6 0,-9-17 7 16,0 5-7-16,9 12 15 0,0 0-15 0,-8-7 16 15,-1 3-16-15,9 4 59 0,0 0-59 0,-9 4 60 16,0 6-60-16,9-10 51 0,0 0-51 0,-10 23 51 0,-3 13-51 16,13-36 51-16,0 0-51 0,-9 47 51 0,6 10-51 15,3-57 41-15,0 0-41 0,2 64 42 0,3 7-42 16,-5-71 31-16,0 0-31 0,7 59 32 0,0-21-32 16,-7-38 23-16,0 0-23 0,9 36 23 0,1 11-23 15,-10-47 12-15,0 0-12 0,9 45 12 0,-3-12-12 16,-6-33 4-16,0 0-4 0,3 27 5 0,-1-8-5 0,0 0-1519 15</inkml:trace>
  <inkml:trace contextRef="#ctx0" brushRef="#br1" timeOffset="97">20811 16864 683 0,'0'0'0'0,"0"0"125"0,0 0-125 15,47-46 125-15,-5-6-125 0,-42 52 119 0,0 0-119 16,50-50 119-16,10 10-119 0,-60 40 70 0,0 0-70 15,70-28 71-15,13 14-71 0,-83 14 71 0,0 0-71 16,81-7 72-16,-17 4-72 0,-64 3 41 0,0 0-41 16,44 0 41-16,-21 2-41 0,-23-2 28 0,0 0-28 15,16 3 28-15,-4 2-28 0,1 0-1135 0</inkml:trace>
  <inkml:trace contextRef="#ctx0" brushRef="#br1" timeOffset="98">21035 16873 1324 0,'0'0'0'16,"0"0"47"-16,0 0-47 0,5 24 47 0,-2-10-47 15,-3-14 58-15,0 0-58 0,6 12 59 0,4 4-59 16,-10-16 27-16,0 0-27 0,13 22 27 0,-1 8-27 16,-12-30 16-16,0 0-16 0,11 33 16 0,-4-2-16 0,1 0-1156 15</inkml:trace>
  <inkml:trace contextRef="#ctx0" brushRef="#br1" timeOffset="99">21013 17230 1197 0,'0'0'0'0,"0"0"82"0,0 0-82 16,22 17 82-16,2-10-82 0,-24-7 42 0,0 0-42 15,32-2 42-15,7-7-42 0,-39 9 17 0,0 0-17 16,46-15 17-16,3-8-17 0,-49 23 12 0,0 0-12 16,51-24 12-16,-1 3-12 0,-3-1-1068 0</inkml:trace>
  <inkml:trace contextRef="#ctx0" brushRef="#br1" timeOffset="100">21696 17079 702 0,'0'0'0'0,"0"0"107"0,0 0-107 16,12 14 107-16,6 12-107 0,-18-26 80 0,0 0-80 15,19 31 80-15,-1 0-80 0,-18-31 44 0,0 0-44 16,14 35 45-16,-3-2-45 0,-11-33 48 0,0 0-48 0,5 32 48 15,-3 3-48-15,-2-35 46 0,0 0-46 0,-2 30 46 16,-2-10-46-16,4-20 40 0,0 0-40 0,-5 12 40 16,-4-8-40-16,9-4 34 0,0 0-34 0,-8-9 35 15,-1-12-35-15,9 21 30 0,0 0-30 0,-11-29 30 16,1-9-30-16,10 38 27 0,0 0-27 0,-11-45 28 0,0-4-28 16,11 49 25-16,0 0-25 0,-8-46 26 0,2-1-26 15,6 47 22-15,0 0-22 0,2-41 23 0,9 6-23 16,-11 35 18-16,0 0-18 0,17-28 19 0,8 4-19 15,-25 24 17-15,0 0-17 0,30-17 17 0,0 8-17 16,-30 9 13-16,0 0-13 0,33-5 13 0,5 1-13 16,-38 4 9-16,0 0-9 0,28 0 10 0,-12 0-10 0,-16 0 8 15,0 0-8-15,1 9 9 0,-9 8-9 0,8-17 8 16,0 0-8-16,-16 19 8 0,-4 0-8 0,20-19 4 16,0 0-4-16,-23 16 5 0,0-6-5 0,23-10 1 0,0 0-1 15,-17 4 2-15,8-6-2 0,0 0-1346 0</inkml:trace>
  <inkml:trace contextRef="#ctx0" brushRef="#br1" timeOffset="101">22366 16814 1318 0,'0'0'0'0,"0"0"38"0,0 0-38 0,37-26 39 0,-5 2-39 15,-32 24 30-15,0 0-30 0,30-22 31 0,-5 1-31 16,-25 21 4-16,0 0-4 0,21-16 5 0,-2 8-5 16,-19 8 0-16,0 0 0 0,14-4 0 0,-3 6 0 15,0 0-1039-15</inkml:trace>
  <inkml:trace contextRef="#ctx0" brushRef="#br1" timeOffset="102">22430 16913 1315 0,'0'0'0'0,"0"0"39"0,0 0-39 16,12 14 40-16,-1-6-40 0,-11-8 16 0,0 0-16 15,16 6 17-15,14-5-17 0,-30-1 0 0,0 0 0 16,35-1 0-16,2-3 0 0,0 2-1011 0</inkml:trace>
  <inkml:trace contextRef="#ctx0" brushRef="#br1" timeOffset="103">23351 16214 191 0,'0'0'0'0,"0"0"0"0,0 0 0 16,0 0 9-16,0 0-9 0,0 0 9 0,0 0-9 16,0 0 55-16,0 0-55 0,0 0 56 0,0 0-56 15,0 0 78-15,0 0-78 0,0 0 79 0,0 0-79 0,0 0 51 16,0 0-51-16,0 0 51 0,0 0-51 0,0 0 34 15,0 0-34-15,0 0 35 0,0 0-35 0,0 0-426 16</inkml:trace>
  <inkml:trace contextRef="#ctx0" brushRef="#br1" timeOffset="104">23329 16234 427 0,'0'0'0'0,"0"0"0"0,0 21 0 16,0-21 9-16,0 0-9 0,2 18 10 0,2 1-10 15,-4-19 26-15,0 0-26 0,5 27 26 0,4 11-26 0,-9-38 22 16,0 0-22-16,9 37 22 0,-1-8-22 0,-8-29 21 15,0 0-21-15,7 31 22 0,-1 13-22 0,-6-44 24 16,0 0-24-16,7 50 24 0,0 5-24 0,-7-55 21 16,0 0-21-16,7 45 22 0,-2-21-22 0,-5-24 15 15,0 0-15-15,6 12 16 0,1-5-16 0,0-1-471 0</inkml:trace>
  <inkml:trace contextRef="#ctx0" brushRef="#br1" timeOffset="105">23308 16153 539 0,'0'0'0'0,"0"0"0"15,0 0 0-15,0 0 8 0,0 0-8 0,2-7 9 16,3 0-9-16,-5 7 17 0,0 0-17 0,9-5 17 16,5 3-17-16,-14 2 32 0,0 0-32 0,21 0 33 15,9 4-33-15,-30-4 61 0,0 0-61 0,36 5 62 16,1 5-62-16,-37-10 49 0,0 0-49 0,28 11 49 15,-10-4-49-15,-18-7 37 0,0 0-37 0,12 17 38 16,-2 19-38-16,-10-36 59 0,0 0-59 0,0 44 59 0,-15-6-59 16,15-38 60-16,0 0-60 0,-23 31 61 15,1-10-61-15,22-21 48 0,0 0-48 0,-22 15 48 0,0-6-48 16,22-9 27-16,0 0-27 0,-15 5 28 0,7-3-28 16,1 0-946-16</inkml:trace>
  <inkml:trace contextRef="#ctx0" brushRef="#br1" timeOffset="106">23751 16567 420 0,'0'0'0'0,"0"0"59"0,0 0-59 0,-7 21 60 16,2 13-60-16,5-34 39 0,0 0-39 0,-4 33 39 15,4-12-39-15,0-21 89 0,0 0-89 0,4 14 90 16,-4-14-90-16,0 0 81 0,0 0-81 0,3 7 82 16,-3-7-82-16,0 0 65 0,0 0-65 0,9 8 65 0,2-1-65 15,-11-7 66-15,0 0-66 0,17 2 67 0,6-7-67 16,-23 5 56-16,0 0-56 0,21-18 57 0,-8-16-57 16,-13 34 63-16,0 0-63 0,3-40 63 0,-12 0-63 15,9 40 59-15,0 0-59 0,-12-34 60 0,-2 6-60 16,14 28 54-16,0 0-54 0,-16-17 55 0,-2 15-55 15,18 2 48-15,0 0-48 0,-17 10 48 0,3 13-48 0,14-23 29 16,0 0-29-16,-11 29 30 0,9 4-30 0,0 0-1323 16</inkml:trace>
  <inkml:trace contextRef="#ctx0" brushRef="#br1" timeOffset="107">24227 16491 1030 0,'0'0'0'0,"0"0"74"0,0 0-74 0,27-28 75 16,-8 9-75-16,-19 19 80 0,0 0-80 0,14-17 80 15,-7-1-80-15,-7 18 53 0,0 0-53 0,-2-19 54 16,-6-3-54-16,8 22 45 0,0 0-45 0,-13-23 45 16,-4 4-45-16,17 19 49 0,0 0-49 0,-20-12 49 0,1 10-49 15,19 2 45-15,0 0-45 0,-16 9 46 0,2 8-46 16,14-17 40-16,0 0-40 0,-14 23 40 0,-2 1-40 16,16-24 33-16,0 0-33 0,-14 26 34 0,5-5-34 15,9-21 27-15,0 0-27 0,-4 17 27 0,8 4-27 16,-4-21 20-16,0 0-20 0,5 24 21 0,4 6-21 15,-9-30 16-15,0 0-16 0,12 25 17 0,1-7-17 16,-13-18 13-16,0 0-13 0,30 12 14 0,28-2-14 0,-58-10 12 16,0 0-12-16,69 5 12 0,7-6-12 0,-1-1-1479 15</inkml:trace>
  <inkml:trace contextRef="#ctx0" brushRef="#br1" timeOffset="108">23294 17065 883 0,'19'-7'0'0,"-19"7"134"0,0 0-134 0,57-15 134 16,31-4-134-16,-88 19 106 0,0 0-106 0,94-19 107 15,-1 0-107-15,-93 19 62 0,0 0-62 0,101-19 63 16,19-1-63-16,-120 20 38 0,0 0-38 0,121-15 39 15,-11-1-39-15,-110 16 26 0,0 0-26 0,107-14 26 16,1 2-26-16,-108 12 28 0,0 0-28 0,99-13 29 16,-20-3-29-16,-79 16 29 0,0 0-29 0,58-16 29 15,-19 3-29-15,-39 13 25 0,0 0-25 0,25-9 25 16,-13 9-25-16,-12 0 18 0,0 0-18 0,2 12 18 16,-9 10-18-16,0 1-1305 0</inkml:trace>
  <inkml:trace contextRef="#ctx0" brushRef="#br1" timeOffset="109">23656 17287 602 0,'0'0'0'0,"0"0"136"0,0 0-136 16,1-26 137-16,-1 12-137 0,0 14 80 0,0 0-80 0,0 0 80 15,0 0-80-15,0 0 51 0,0 0-51 16,8 2 51-16,-1 11-51 0,-7-13 41 0,0 0-41 0,10 28 41 16,2 17-41-16,-12-45 35 0,0 0-35 0,13 50 36 15,-6 1-36-15,-7-51 39 0,0 0-39 0,5 48 40 16,2-8 2-16,0-7 1 16,0-9-1-16,-3-3 0 15,-1-4-7-15,-1-5 1 0,0-2-2 16,-2-10 0-16,14-19-4 15,-5-8 0-15,1-10-5 16,1-2 0-16,1-1-1 16,4 9 0-16,0 10-3 15,4 9 1-15,-1 8-5 16,4 8 1-16,2 4-4 16,5 11 1-16,7 11-7 15,-7-1 0-15,-11-5-7 16,-7-6 0-16,1-1-1411 15</inkml:trace>
  <inkml:trace contextRef="#ctx0" brushRef="#br1" timeOffset="110">24324 17172 1128 0,'0'0'0'0,"0"0"31"0,0 0-31 0,-9-34 32 16,-5-1-32-16,14 35 52 0,0 0-52 0,-14-26 53 16,2 14-53-16,12 12 37 0,0 0-37 0,-11 2 37 15,-1 12-37-15,12-14 48 0,0 0-48 0,-11 21 49 0,1 6-49 16,10-27 56-16,0 0-56 0,-7 33 57 0,3 5-57 15,4-38 61-15,0 0-61 0,-2 43 62 0,2 4-62 16,0-47 55-16,0 0-55 0,4 49 56 0,3-1-56 16,-7-48 49-16,0 0-49 0,11 49 49 0,3 1-14 15,3 9 0-15,-1 11-7 16,0-5 0-16,-4-15-14 16,1 0-1493-16</inkml:trace>
  <inkml:trace contextRef="#ctx0" brushRef="#br1" timeOffset="111">24153 17500 1621 0,'0'0'57'0,"4"-11"0"16,13 2-37-16,15-1 0 15,17-4 0-15,6-1 1 16,3-3-1-16,-3 5 0 16,0-3-1352-16</inkml:trace>
  <inkml:trace contextRef="#ctx0" brushRef="#br1" timeOffset="112">24899 15883 516 0,'0'0'0'0,"0"0"0"16,-14 19 0-16,14-19 42 0,0 0-42 0,-18 21 43 0,-6 5-43 16,24-26 80-16,0 0-80 0,-28 31 80 0,-6 9-80 15,34-40 97-15,0 0-97 0,-35 52 98 0,1 15-98 16,34-67 68-16,0 0-68 0,-26 71 68 0,10 2-68 15,16-73 47-15,0 0-47 0,-5 64 47 0,8-17-47 16,-3-47 31-16,0 0-31 0,16 46 31 0,12 12-31 16,-28-58 22-16,0 0-22 0,39 60 23 0,10-1-23 0,3 0-910 15</inkml:trace>
  <inkml:trace contextRef="#ctx0" brushRef="#br1" timeOffset="113">24977 16139 203 0,'0'0'0'0,"0"0"0"16,3 11 0-16,-3-11 76 0,0 0-76 0,2 7 77 16,0 0-77-16,-2-7 114 0,0 0-114 0,0 8 115 15,2 3-115-15,-2-11 30 0,0 0-30 0,1 17 30 16,3 7-30-16,-4-24 24 0,0 0-24 0,3 33 25 0,3 5-25 15,-6-38 31-15,0 0-31 0,7 38 31 0,0-3-31 16,-7-35 35-16,0 0-35 0,7 29 35 0,0-8-35 16,-7-21 35-16,0 0-35 0,9 19 36 0,3-2-36 15,1 2-613-15</inkml:trace>
  <inkml:trace contextRef="#ctx0" brushRef="#br1" timeOffset="114">25201 16389 740 0,'0'0'0'15,"0"0"0"-15,0-9 0 32,0 9-4-32,0 0 4 0,0 0-4 0,10-7 4 0,-10 7 6 0,0 0-6 0,20-2 7 0,13-5-7 0,-33 7 23 0,0 0-23 0,36-7 23 15,-6 2-23-15,-30 5 70 0,0 0-70 0,23-3 71 16,-4 1-71-16,-19 2 62 0,0 0-62 0,18-2 63 16,-3 2-63-16,-15 0 43 0,0 0-43 0,22-3 44 15,8-9-44-15,0 0-798 0</inkml:trace>
  <inkml:trace contextRef="#ctx0" brushRef="#br1" timeOffset="115">25540 16132 1054 0,'0'0'0'15,"0"0"0"-15,14 16 0 0,-14-16 2 0,0 0-2 16,8 10 3-16,0-3-3 0,-8-7 22 0,0 0-22 16,8 18 22-16,12 16-22 0,-20-34 45 0,0 0-45 15,23 40 46-15,-9-11-46 0,-14-29 48 0,0 0-48 16,10 26 49-16,-3 2-49 0,-7-28 49 0,0 0-49 0,6 26 50 15,-6-7-50-15,0-19 34 0,0 0-34 0,-2 16 34 16,-2-6-34-16,4-10 24 0,0 0-24 0,0 0 25 16,-8 5-25-16,8-5 16 0,0 0-16 0,0 0 17 15,-9-12-17-15,9 12 6 0,0 0-6 0,2-14 6 16,1-3-6-16,-3 17 2 0,0 0-2 0,9-23 2 16,9-3-2-16,-18 26 0 0,0 0 0 0,22-25 0 15,3 2 0-15,-25 23-1 0,0 0 1 0,25-21 0 16,1 0 0-16,-26 21-2 0,0 0 2 0,27-19-2 0,-3 6 2 15,-24 13-11-15,0 0 11 0,27-14-11 0,1 3 11 16,2 1-1087-16</inkml:trace>
  <inkml:trace contextRef="#ctx0" brushRef="#br1" timeOffset="116">25883 15800 774 0,'0'0'0'16,"6"9"0"-16,4 12 0 0,-10-21 16 0,0 0-16 15,18 32 16-15,8 12-16 0,-26-44 51 0,0 0-51 16,29 46 51-16,1-1-51 0,-30-45 44 0,0 0-44 15,30 61 45-15,0 19-45 0,-30-80 45 0,0 0-45 0,26 86 46 16,-8 4-46-16,-18-90 42 0,0 0-42 0,7 90 42 16,-13-9-42-16,1 2-819 0</inkml:trace>
  <inkml:trace contextRef="#ctx0" brushRef="#br1" timeOffset="117">26342 15779 729 0,'0'0'0'0,"-3"21"0"15,-6 28 0-15,9-49 14 0,0 0-14 0,-7 60 15 16,5 2-15-16,2-62 31 0,0 0-31 0,3 71 32 15,8 12-32-15,-11-83 44 0,0 0-44 0,18 84 45 0,5 0-45 16,-23-84 49-16,0 0-49 0,24 78 49 0,6-15-49 16,-30-63 42-16,0 0-42 0,32 53 42 0,0-1-42 15,-32-52 44-15,0 0-44 0,26 43 45 0,-6-12-45 16,-1 1-826-16</inkml:trace>
  <inkml:trace contextRef="#ctx0" brushRef="#br1" timeOffset="118">26582 16027 1132 0,'0'0'0'0,"0"0"0"15,-14 10 0-15,14-10 16 0,0 0-16 0,-11 11 16 16,10 1-16-16,1-12 66 0,0 0-66 0,7 17 66 16,10 11-66-16,-17-28 73 0,0 0-73 0,28 40 74 15,11 17-74-15,-39-57 46 0,0 0-46 0,36 55 47 16,-8-7-47-16,-28-48 21 0,0 0-21 0,23 42 21 0,-7-7-21 15,-16-35 7-15,0 0-7 0,12 27 8 16,-2-8-8-16,1 0-1135 0</inkml:trace>
  <inkml:trace contextRef="#ctx0" brushRef="#br1" timeOffset="119">26905 16324 863 0,'0'0'0'0,"0"0"0"15,0 0 0-15,0 0 44 0,0 0-44 0,-7 6 45 16,7-6-45-16,0 0 77 0,0 0-77 0,7-2 78 16,3-2-78-16,-10 4 42 0,0 0-42 0,20-3 43 15,17-4-43-15,-37 7 57 0,0 0-57 0,40-9 58 16,-1 1-58-16,-39 8 40 0,0 0-40 0,32-5 40 15,-7 3-40-15,-25 2 18 0,0 0-18 0,21 0 19 0,-2 0-19 16,1 0-1008-16</inkml:trace>
  <inkml:trace contextRef="#ctx0" brushRef="#br1" timeOffset="120">27404 16181 689 0,'0'0'0'0,"0"0"65"0,0 0-65 0,19-5 65 0,1-4-65 15,-20 9 57-15,0 0-57 0,17-7 58 0,1 4-58 16,-18 3 34-16,0 0-34 0,18-6 34 0,1-2-34 16,-19 8 34-16,0 0-34 0,19-11 34 0,-4-1-34 15,-15 12 47-15,0 0-47 0,8-12 48 0,-2 4-48 16,-6 8 63-16,0 0-63 0,3-9 64 0,1-2-64 15,-4 11 69-15,0 0-69 0,2-12 69 0,-2 2-69 0,0 10 60 16,0 0-60-16,-2-9 60 0,-4 1-60 0,6 8 51 16,0 0-51-16,-7-9 51 0,-1-1-51 0,8 10 39 15,0 0-39-15,-11-11 40 0,0 4-40 0,11 7 30 16,0 0-30-16,-8-3 30 0,-1 1-30 0,9 2 27 0,0 0-27 16,-13 2 27-16,-4 3-27 0,17-5 20 0,0 0-20 15,-20 9 21-15,1 1-21 0,19-10 14 0,0 0-14 16,-23 12 15-16,4 6-15 0,19-18 12 0,0 0-12 15,-16 20 13-15,2 3-13 0,14-23 9 0,0 0-9 0,-9 27 9 16,4 6-9-16,5-33 6 0,0 0-6 0,0 35 6 16,7-2-6-16,-7-33 4 0,0 0-4 0,8 31 5 15,3-7-5-15,-11-24 3 16,0 0-3-16,16 23 4 0,7 3-4 0,-23-26 4 0,0 0-4 0,25 24 4 16,-4-9-4-16,-21-15 4 0,0 0-4 0,28 13 5 15,12-1-5-15,-40-12 4 0,0 0-4 0,41 10 4 16,-7-6-4-16,-34-4 5 0,0 0-5 0,28-2 6 15,-4-3-6-15,-24 5 4 0,0 0-4 0,23-12 4 0,-1-9-4 16,-3 0-1463-16</inkml:trace>
  <inkml:trace contextRef="#ctx0" brushRef="#br1" timeOffset="121">27404 15676 680 0,'0'0'0'0,"0"0"95"0,0 0-95 0,0 0 95 16,0 0-95-16,0 0 85 0,0 0-85 0,0 0 86 16,18-16-86-16,-18 16 68 0,0 0-68 0,12-2 68 15,7 0-68-15,-19 2 59 0,0 0-59 0,32-3 60 16,9-4-60-16,-41 7 34 0,0 0-34 0,37-7 34 16,-9 4-34-16,-28 3 14 0,0 0-14 0,21-2 14 15,-3 2-14-15,-1 0-984 0</inkml:trace>
  <inkml:trace contextRef="#ctx0" brushRef="#br1" timeOffset="122">27826 15309 295 0,'0'0'0'0,"0"0"58"0,0 0-58 0,-4 33 58 15,2-8-58-15,2-25 26 0,0 0-26 0,-2 21 27 16,-1-2-27-16,3-19 57 0,0 0-57 0,-4 21 58 15,-1 2-58-15,5-23 66 0,0 0-66 0,-9 20 67 16,-3 3-67-16,12-23 61 0,0 0-61 0,-14 19 62 16,0-5-62-16,14-14 57 0,0 0-57 0,-13 10 58 15,-1-3-58-15,14-7 42 0,0 0-42 0,-14 5 43 0,2-3-43 16,12-2 34-16,0 0-34 0,-14-2 35 0,0-3-35 16,14 5 18-16,0 0-18 0,-13-7 18 0,4 0-18 15,9 7 6-15,0 0-6 0,-8-7 6 0,1-1-6 16,7 8 1-16,0 0-1 0,-6-9 1 0,1 0-1 15,5 9 0-15,0 0 0 0,-4-8 0 0,4-1 0 16,0 9-1-16,0 0 1 0,4-7-1 0,-4 7 1 16,0 0-2-16,0 0 2 0,9-3-1 0,1 1 1 15,-10 2-1-15,0 0 1 0,13 0-1 0,-1 0 1 0,-12 0 0 16,0 0 0-16,12 2 0 0,-1-1 0 0,-11-1 0 16,0 0 0-16,16 9 1 0,16 8-1 0,-32-17 1 15,0 0-1-15,30 18 1 0,-16-10-1 0,-14-8 4 16,0 0-4-16,9 5 4 0,1 2-4 0,-10-7 9 0,0 0-9 15,12 9 10-15,1 1-10 0,-13-10 12 0,0 0-12 16,17 14 13-16,10 5-13 0,-1 0-842 0</inkml:trace>
  <inkml:trace contextRef="#ctx0" brushRef="#br1" timeOffset="123">28023 15613 376 0,'0'0'0'15,"0"0"31"-15,0 0-31 0,5 19 31 0,-1-1-31 16,-4-18 32-16,0 0-32 0,2 12 32 0,-1-2-32 15,-1-10 44-15,0 0-44 0,4 7 44 0,-4-7-44 16,0 0 71-16,0 0-71 0,9 5 71 0,-2-3-71 16,-7-2 81-16,0 0-81 0,10 3 82 0,6-1-82 15,-16-2 96-15,0 0-96 0,20-5 97 0,-3-9-97 0,-17 14 78 16,0 0-78-16,9-19 79 0,-9 0-79 0,0 19 63 16,0 0-63-16,-9-14 63 0,-7 4-63 0,16 10 56 15,0 0-56-15,-17-5 56 0,1 5-56 0,16 0 35 16,0 0-35-16,-14 6 35 0,3 5-35 0,1-1-1105 0</inkml:trace>
  <inkml:trace contextRef="#ctx0" brushRef="#br1" timeOffset="124">28228 15509 113 0,'-7'2'0'16,"7"-2"7"-16,0 0-7 0,-27 12 8 15,8 0-8-15,19-12 20 0,0 0-20 0,-11 12 20 0,6-1-20 0,5-11 7 0,0 0-7 16,-2 8 8-16,4 1-8 0,-2-9 2 0,0 0-2 15,2 9 3-15,1-2-3 0,-3-7 0 0,0 0 0 16,0 0 0-16,7 5 0 0,-7-5-1 0,0 0 1 16,0 0 0-16,7 3 0 0,-7-3 0 0,0 0 0 15,7 2 0-15,4-2 0 0,-11 0 1 0,0 0-1 0,12-3 2 16,2-3-2-16,-14 6 7 0,0 0-7 0,14-8 8 16,-3-4-8-16,-11 12 31 0,0 0-31 0,9-14 32 15,-7 0-32-15,-2 14 53 0,0 0-53 0,-4-17 53 16,-5-6-53-16,9 23 70 0,0 0-70 0,-9-26 70 15,-1-1-70-15,10 27 77 0,0 0-77 0,-11-33 77 16,1-5-77-16,10 38 58 0,0 0-58 0,-9-33 59 16,4 8-59-16,5 25 54 0,0 0-54 0,-6-19 55 15,1 4-55-15,5 15 50 0,0 0-50 0,-3-9 51 16,3 9-51-16,0 0 48 0,0 0-48 0,0 0 49 16,-9-2-49-16,9 2 42 0,0 0-42 0,-2 7 42 0,0 7-42 15,2-14 40-15,0 0-40 0,0 19 41 0,4 7-41 16,-4-26 37-16,0 0-37 0,9 35 37 0,5 10-37 15,-14-45 29-15,0 0-29 0,14 43 29 0,-4-15-29 16,-10-28 22-16,0 0-22 0,11 26 23 0,5 3-23 16,-16-29 21-16,0 0-21 0,16 26 22 0,-4-9-22 15,-12-17 13-15,0 0-13 0,9 14 14 0,-2-2-14 0,0 1-1068 16</inkml:trace>
  <inkml:trace contextRef="#ctx0" brushRef="#br1" timeOffset="125">28258 15110 634 0,'3'7'77'0,"22"50"1"0,17 45 40 16,1 24 1-16,-5 9-19 15,-15 23 0-15,-21 20-93 16,-21 10 1-16,-22 6 1 16,-26-19 0-16,0-2-894 15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4.124"/>
    </inkml:context>
    <inkml:brush xml:id="br0">
      <inkml:brushProperty name="width" value="0.05" units="cm"/>
      <inkml:brushProperty name="height" value="0.05" units="cm"/>
      <inkml:brushProperty name="color" value="#E71224"/>
    </inkml:brush>
  </inkml:definitions>
  <inkml:trace contextRef="#ctx0" brushRef="#br0">92 13 7896,'7'15'-3,"0"4"-5,-6-12 7,-1 0 0,0 0 0,0-1 0,-2 10 0,2-7 15,0 1 1,0-1 0,0 1 0,4 15-1,0 0 46,-4-22-10,1-1-1,-1 1 1,1-1-1,-1 1 1,1-1-1,0 1 1,0-1 0,0 1-1,1-1 1,-1 0-1,1 0 1,-1 1-1,1-1 1,-1 0-1,1 0 1,0-1 0,0 1-1,0 0 1,0-1-1,1 1 1,-1-1-1,0 0 1,3 2-1,-4-3-3,1 0-1,-1 0 0,1 0 0,-1 0 1,1 0-1,-1 0 0,0 0 0,1-1 1,-1 1-1,1 0 0,-1-1 0,0 1 1,1-1-1,-1 1 0,1-2 1,6-1 56,39-17 470,-37 15-432,0-1-1,0 0 1,16-15 0,-20 12 180,-4 3-259,-1 1 1,1-1-1,-2 0 1,1 0 0,-1 0-1,1 1 1,-2-1-1,1 0 1,-1 0-1,1 1 1,-2-1 0,1 0-1,-1 1 1,0-1-1,-4-9 1,-14-9 37,10 17 122,-62-12 92,68 19-278,1-1-1,-1 0 0,1 1 1,-1 0-1,1-1 1,-1 2-1,0-1 0,1 0 1,-1 1-1,-4 1 1,-4 0 20,5 0-17,0-1 1,0 1-1,1 0 1,-1 0-1,1 1 1,0 0-1,0 0 1,0 0-1,0 1 1,0 0-1,1 0 1,0 1-1,-1-1 1,2 1-1,-1 0 1,0 0 0,1 1-1,-4 5 1,2 4-1722,1-2-6850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4.536"/>
    </inkml:context>
    <inkml:brush xml:id="br0">
      <inkml:brushProperty name="width" value="0.05" units="cm"/>
      <inkml:brushProperty name="height" value="0.05" units="cm"/>
      <inkml:brushProperty name="color" value="#E71224"/>
    </inkml:brush>
  </inkml:definitions>
  <inkml:trace contextRef="#ctx0" brushRef="#br0">0 5 6008,'7'7'65,"1"1"-42,-4-4-14,0 0 1,0 0-1,0-1 1,0 0-1,1 1 1,-1-2-1,9 5 1,-11-6 6,0 0-1,-1-1 1,1 1 0,0-1-1,-1 0 1,1 1 0,0-1 0,0 0-1,0 0 1,-1 0 0,1 0-1,0-1 1,0 1 0,-1 0 0,3-1-1,5-1 20,45-9 379,-10 0-79,57-12 792,-89 20-2053,-2 0-3914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4.873"/>
    </inkml:context>
    <inkml:brush xml:id="br0">
      <inkml:brushProperty name="width" value="0.05" units="cm"/>
      <inkml:brushProperty name="height" value="0.05" units="cm"/>
      <inkml:brushProperty name="color" value="#E71224"/>
    </inkml:brush>
  </inkml:definitions>
  <inkml:trace contextRef="#ctx0" brushRef="#br0">0 2 7448,'28'23'1,"5"0"22,-26-22 57,72-13 144,120-15-668,-132 17-4336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5.663"/>
    </inkml:context>
    <inkml:brush xml:id="br0">
      <inkml:brushProperty name="width" value="0.05" units="cm"/>
      <inkml:brushProperty name="height" value="0.05" units="cm"/>
      <inkml:brushProperty name="color" value="#E71224"/>
    </inkml:brush>
  </inkml:definitions>
  <inkml:trace contextRef="#ctx0" brushRef="#br0">0 224 4040,'6'9'53,"-1"0"0,0 0-1,0 0 1,-1 1 0,0 0 0,3 14 0,10 56 518,-14-64-480,1 14 270,2 229 870,-6-237-1171,-6 35 416,4-40-270,1-6-78,-1-1 0,-5 20 0,0-12 543,-1 0 0,-16 29-1,19-65-35,4 1-401,0 0-1,3-28 1,1-26 164,-3-73-29,1 29 124,-1 85-454,0 15 56,0-1-1,5-27 1,19-70 221,-15 94-129,12-10-30,1 0 1,51-50 0,-58 64-141,25-20 70,28-15 9,-64 48-86,-1 0-1,1 0 1,-1 0 0,1 0 0,0 1-1,0-1 1,0 1 0,-1 0 0,1 0-1,5 0 1,0 0 0,-8 1-6,1 0-1,-1-1 0,1 1 1,-1 0-1,1 0 1,-1 1-1,1-1 1,-1 0-1,1 1 0,0-1 1,-1 0-1,0 1 1,1 0-1,-1-1 0,1 1 1,-1 0-1,0 0 1,2 1-1,3 1 6,4 2-3,-7-4-3,1 1 0,-1 0 0,0 0 1,1 1-1,-1-1 0,0 1 0,0-1 0,0 1 1,-1 0-1,3 4 0,6 6 8,-1 1-1,0 0 1,10 21 0,-16-18 10,-4 2-10,0 1 1,-4 26 0,-3-27 8,-59 88 6,-12-8 8,13-19-14,20-24-7,-1-8-10,37-40-4,-1-1 1,-15 10-1,23-16 0,0 1 1,0-1-1,0 0 0,0 0 1,-1 0-1,1-1 0,0 1 0,0 0 1,-1-1-1,1 0 0,0 1 0,-1-1 1,1 0-1,-1 0 0,1 0 0,0-1 1,-4 0-1,5 1-2,1-1 0,-1 1 0,0-1 0,1 0 0,-1 0 0,0 1 0,1-1 0,-1 0 0,1 0 0,-1 0 0,1 0 0,0 1 0,-1-1 0,1 0 0,0 0 0,0 0-1,0 0 1,-1 0 0,1 0 0,0-2 0,0-14-6,0 17 7,1-4-9,-1 0 0,1 0-1,-1 0 1,1 0-1,0-1 1,1 1 0,-1 1-1,4-8 1,-2 5 0,-2 5 6,0-1 0,0 1 0,1 0 0,-1-1 0,0 1 0,1 0 1,-1 0-1,1 0 0,-1 0 0,1 0 0,-1 0 0,1 1 0,0-1 0,0 0 0,-1 1 0,1-1 0,0 1 0,0 0 1,-1 0-1,1-1 0,0 1 0,0 0 0,0 1 0,2-1 0,-2 0-4,10 4-64,17 15 22,29 25 0,-43-32 11,11 10 2,0 1-1,-2 1 1,22 28 0,-21-22 9,-5-4-54,1-1 0,47 43 1,-57-61-362,0 0 0,1 0 0,18 7 0,-4-4-7376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5.987"/>
    </inkml:context>
    <inkml:brush xml:id="br0">
      <inkml:brushProperty name="width" value="0.05" units="cm"/>
      <inkml:brushProperty name="height" value="0.05" units="cm"/>
      <inkml:brushProperty name="color" value="#E71224"/>
    </inkml:brush>
  </inkml:definitions>
  <inkml:trace contextRef="#ctx0" brushRef="#br0">1 318 7984,'0'2'0,"0"0"-1,1 0 1,-1-1 0,1 1 0,-1-1 0,1 1-1,0 0 1,-1-1 0,1 1 0,0-1-1,0 1 1,0-1 0,0 0 0,1 0 0,-1 1-1,3 1 1,-3-3 1,-1 0-1,1 1 1,-1-1-1,1 0 1,0 0-1,-1 0 1,1 0-1,0 0 1,-1 0-1,1 0 1,0 0-1,0 0 0,-1 0 1,1 0-1,-1 0 1,1-1-1,0 1 1,0-1-1,1 1 9,0 0 3,0-1 0,0 1-1,0 0 1,1-1-1,-1 0 1,0 1-1,0-1 1,0 0 0,0 0-1,3-2 1,5-3 7,3 0-4,27-14 178,42-32 44,-79 50-202,0 0-1,1 0 0,-1-1 0,0 1 1,0-1-1,0 0 0,-1 0 0,1 0 1,4-7-1,0-1 17,16-20 53,-18 18 217,-2-3-207,-2-1 0,0 1 0,-2-18 0,1 30-73,0 0 1,-1-1-1,1 1 0,-1 0 0,0 0 1,0-1-1,-1 1 0,1 0 0,-1 0 1,0 1-1,0-1 0,0 0 0,-1 1 1,1-1-1,-1 1 0,0-1 0,0 1 1,-6-4-1,9 6-31,-1 1 0,1 0 0,0-1 0,0 1 0,0 0 0,-1 0 0,1 0-1,0-1 1,-1 1 0,1 0 0,0 0 0,0 0 0,-1 0 0,1-1 0,0 1 0,-1 0 0,1 0 0,0 0 0,-1 0 0,1 0 0,0 0-1,-1 0 1,1 0 0,-1 0 0,1 0 0,0 0 0,-1 0 0,1 1 0,-3-1 15,1 0 0,-1 1 1,1 0-1,0-1 0,-1 1 0,1 0 0,0 0 0,0 0 1,0 1-1,0-1 0,-3 3 0,-2 3 59,0 0 0,1 1 1,-6 9-1,-1 0-2,-88 133 578,92-134-626,5-9 8,0 0-1,1 1 1,0-1-1,-5 16 1,3-3 72,-6 31 1,11-51-109,0 1 0,0-1 0,0 0-1,0 1 1,0-1 0,0 1 0,0-1 0,0 1 0,0-1 0,0 0-1,0 1 1,0-1 0,0 1 0,0-1 0,0 0 0,1 1 0,-1-1 0,0 0-1,0 1 1,1-1 0,-1 1 0,0-1 0,0 0 0,1 1 0,3 5 18,1-1 0,0 0 0,0 0 0,0 0 0,0 0 0,1-1 0,0 0 0,0 0 1,0 0-1,0-1 0,1 0 0,8 3 0,21 8 65,0-2-1,1-2 1,54 9 0,-74-17-74,-8-1 0,0-1 1,0 1 0,0-2-1,11-1 1,36-6-759,87-24-1,-96 19-7522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6.545"/>
    </inkml:context>
    <inkml:brush xml:id="br0">
      <inkml:brushProperty name="width" value="0.05" units="cm"/>
      <inkml:brushProperty name="height" value="0.05" units="cm"/>
      <inkml:brushProperty name="color" value="#E71224"/>
    </inkml:brush>
  </inkml:definitions>
  <inkml:trace contextRef="#ctx0" brushRef="#br0">305 101 7712,'2'-9'80,"0"0"0,-1 0 0,0 0 0,0 0 0,-1-1 0,-1-10 0,0 18-28,0 0 0,0 1 0,0-1 1,0 1-1,0 0 0,-1-1 0,1 1 0,-1 0 1,1 0-1,-1 0 0,1 0 0,-1 0 0,0 0 1,1 0-1,-1 1 0,0-1 0,0 0 1,-2 0-1,3 1-12,0 0-5,-1-1 1,0 0-1,0 1 0,0 0 1,0-1-1,0 1 1,0 0-1,0 0 0,0 0 1,0 0-1,0 0 1,0 0-1,-3 2 1,-5 0 34,-2-2-24,6 1-4,0 0 0,0 0 0,0 0 1,1 0-1,-11 5 0,0-1 65,1 2 0,-30 15 0,37-17-72,1 0 0,-1 0 1,1 0-1,1 1 0,-1 0 1,1 0-1,0 1 0,-7 9 1,10-5 84,5-1-97,0-1 1,1 1 0,-1 0 0,2-1 0,0 0 0,5 11-1,4-1 91,8 1-65,0-2 0,46 31 1,-48-37 2,33 15 0,-24-14-36,65 34 37,-68-34-8,-1 2-1,0 0 1,43 37 0,-66-50-40,0 0 1,1 0-1,-1 0 1,0 0-1,0 0 1,0 0 0,0 0-1,-1 1 1,1-1-1,0 0 1,-1 0-1,0 1 1,1-1 0,-1 0-1,0 1 1,0-1-1,0 0 1,-1 1-1,1-1 1,0 0-1,-1 0 1,0 1 0,1-1-1,-3 4 1,2-4 1,-5 8 67,0-5-60,-1 0 1,1 0 0,-1-1 0,0 0 0,0 0 0,-15 6 0,2-7 66,-120 6 38,118-8-50,-38-3 1,32 0-49,1 1-10,-38-4 11,54 4-142,-4-1-215,-1 0-1,1-1 1,-18-5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7.038"/>
    </inkml:context>
    <inkml:brush xml:id="br0">
      <inkml:brushProperty name="width" value="0.05" units="cm"/>
      <inkml:brushProperty name="height" value="0.05" units="cm"/>
      <inkml:brushProperty name="color" value="#E71224"/>
    </inkml:brush>
  </inkml:definitions>
  <inkml:trace contextRef="#ctx0" brushRef="#br0">202 324 8344,'13'75'97,"-10"-47"15,-1 1-1,-1-1 1,-5 42 0,-10 12 80,7-36-118,-34 171 280,24-139-50,7-92-118,-1-28-40,-6-74 15,13 81 26,2-71 1,2 88-154,1-6 86,1 1-1,6-33 1,3-16 143,27-171 415,-33 216-644,-2 12 24,1 1 1,0-1-1,6-14 0,29-62 211,-38 90-258,-1 0 0,0 1 0,1-1 0,-1 0-1,1 1 1,-1-1 0,1 0 0,-1 1 0,1-1-1,-1 1 1,1-1 0,-1 1 0,1-1 0,0 1-1,-1 0 1,1-1 0,1 0 0,11-4 43,0 0 1,0 1-1,1 0 1,18-2-1,-30 6-39,0-1 0,-1 1 0,1 0 1,0 0-1,-1 0 0,1 0 0,0 0 0,-1 1 0,1-1 0,3 1 1,14 6 41,-1 0 0,1 1 1,32 21-1,-49-28-42,0 0-1,-1 0 1,1 1 0,0-1-1,-1 1 1,1-1 0,0 1-1,-1 0 1,2 2 0,9 15 35,0 1 0,-2 0 0,10 23 0,-20-42-42,1 1 1,-1-1-1,1 0 1,-1 1-1,0-1 1,1 1 0,-1-1-1,0 1 1,0-1-1,0 1 1,0-1-1,0 0 1,-1 3 0,-3 13 23,0 0 0,-1-1 0,-1 0 1,-14 29-1,19-42-22,-1-1-1,1 0 1,-1 0-1,1 0 1,-1 0 0,0 0-1,1 0 1,-5 2 0,-122 90 100,97-77-75,-136 57-4,75-33-1754,49-20-6810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7.870"/>
    </inkml:context>
    <inkml:brush xml:id="br0">
      <inkml:brushProperty name="width" value="0.05" units="cm"/>
      <inkml:brushProperty name="height" value="0.05" units="cm"/>
      <inkml:brushProperty name="color" value="#E71224"/>
    </inkml:brush>
  </inkml:definitions>
  <inkml:trace contextRef="#ctx0" brushRef="#br0">100 93 5832,'-12'7'0,"10"-6"-1,1 1 1,-1 0-1,1 0 1,0 0 0,0-1-1,0 1 1,0 0-1,0 1 1,0-1-1,0 0 1,1 0-1,-1 0 1,1 0 0,-1 0-1,1 3 1,-6 24-8,-37 124 211,28-94 169,15-59-371,-3 12 179,1 0 0,-1 23 0,3-30-63,0 0 1,0 0 0,1 0-1,0-1 1,0 1 0,0 0-1,0 0 1,1 0 0,0-1-1,0 1 1,0 0 0,3 4-1,-3-7-70,0 1-1,0-1 1,1 0 0,-1 0-1,0 0 1,1 0-1,0 0 1,-1 0-1,1 0 1,0-1-1,0 0 1,0 1-1,0-1 1,0 0 0,4 1-1,2 0-12,-3 0 7,0-1 0,0 0 0,0 0 0,0-1 0,0 1 0,0-2 0,0 1 0,0 0 0,-1-1 0,12-3 0,-10 2-8,5 0 14,0-1 0,0-1 0,0 0 1,-1 0-1,0-1 0,14-8 0,-13 6-17,4-4 117,-7 2-113,0 0 0,-1-1 0,0 0 1,-1 0-1,9-17 0,-15 26-23,-1-1 1,1 1-1,0 0 0,-1-1 0,0 1 1,1 0-1,-1-1 0,0 1 1,0 0-1,0-1 0,0 1 0,0-3 1,-2-22 39,-2-1 0,-1 1 1,-8-28-1,2 24 97,3 10-70,1 1-27,-1 0 0,0 0 0,-2 1 0,0 0 0,-14-18 0,9 17 72,-27-25 1,31 39 77,7 4-164,-1 1 1,1 0-1,-1 0 0,1 0 1,0 1-1,-1-1 0,1 1 1,-1 0-1,1 0 0,0 1 1,-1-1-1,1 1 0,0 0 1,0 0-1,0 1 0,1-1 1,-8 6-1,6-2 4,1 0-1,-1 0 1,1 0 0,0 1-1,1-1 1,-1 1 0,1 0-1,1 0 1,-1 0 0,1 0-1,1 1 1,-2 9 0,0-4-33,0-2 36,1 1 0,0 0-1,0-1 1,1 23-1,1-32-38,0-1 0,0 1 0,0-1 0,0 1 0,0-1 0,1 0 0,-1 1 0,1-1 0,-1 0-1,1 1 1,-1-1 0,1 0 0,0 0 0,0 0 0,-1 1 0,1-1 0,0 0 0,0 0 0,0 0 0,0 0 0,0 0 0,0-1 0,1 1 0,-1 0 0,0 0 0,2 0 0,2 1 1,0 0 1,0-1 0,0 0 0,1 0-1,8 1 1,-1-1-2,42-1 20,169-32 28,-201 27-51,-17 3-1,0 0 0,1 1 1,0 0-1,-1 0 0,1 1 0,7 0 1,-1 1 0,0-1 1,-1 2-1,1 0 1,-1 0-1,1 1 1,-1 1-1,0 0 1,21 10-1,4 11 4,-24-13 14,-9-7-13,1 1-1,0 1 0,0-1-1,0 1 1,-1 0 0,0 0-1,0 0 1,-1 0-1,0 1 1,3 11 0,-4-12 2,0 2 13,1-1 0,-2 1 0,1-1-1,-1 1 1,-1-1 0,1 1 0,-2-1-1,1 1 1,-1 0 0,0-1 0,-1 1-1,-3 10 1,4-15 37,-3 3-2,3-6 0,5-5-10,20-23 12,45-54 30,52-86-27,-73 105-57,-6 15 1,-40 45-5,1-1 0,-1 1 1,0 0-1,1-1 0,0 1 0,-1 0 0,1 1 0,0-1 0,4-1 1,-6 3-1,1-1 0,0 1 0,-1 0 0,1 0 0,0 0 0,-1 0 0,1 0 0,0 1 0,-1-1 0,1 0 0,0 1 0,-1-1 0,1 1 0,-1 0 0,1-1 0,-1 1 0,1 0 0,0 1 0,7 4 0,-1 0 0,0 1 0,11 12 0,-9-8 0,0 1 0,12 21 0,-14-19 0,0 0 0,6 20 0,5 26 0,-8-12 0,-10-4 0,-10 0 1,3-30-42,-1 0 0,0-1-1,0 1 1,-2-2 0,-17 23 0,6-9-1399,1 0-7106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8.227"/>
    </inkml:context>
    <inkml:brush xml:id="br0">
      <inkml:brushProperty name="width" value="0.05" units="cm"/>
      <inkml:brushProperty name="height" value="0.05" units="cm"/>
      <inkml:brushProperty name="color" value="#E71224"/>
    </inkml:brush>
  </inkml:definitions>
  <inkml:trace contextRef="#ctx0" brushRef="#br0">386 9 8880,'-16'-3'76,"5"1"106,0 0 1,0 1 0,0 0-1,-14 1 1,19 0-68,1 0-1,-1 1 1,0 0-1,1 0 1,-1 0-1,1 1 1,-1 0-1,1 0 1,-8 4-1,12-4-42,-1 1 0,1-1 0,-1 1 0,1-1 0,0 1 0,0-1 0,0 1 0,0 0 0,1 0 0,-1-1 0,1 5 0,-1-4 3,-1 5 27,0 1-1,1-1 1,0 1 0,0-1 0,1 1-1,1 10 1,-1-8-38,1 22 247,7 43 0,-5-52-256,-1 1 78,3 1-1,0-1 1,13 38 0,-16-57-113,0 4 39,1-1 0,1 0-1,0 0 1,0-1 0,1 1 0,10 14 0,2 1 85,-5-6-61,-5-11-41,-2 1 0,1 0 0,-1 0 1,0 0-1,-1 1 0,4 10 1,-8-18-39,0 0 1,0 0 0,0 0 0,0 0 0,0 0-1,-1 0 1,1 0 0,0 0 0,-1 0 0,1 0-1,-1 0 1,1 0 0,-1-1 0,0 1 0,1 0-1,-1 0 1,0 0 0,1-1 0,-1 1 0,0 0-1,0-1 1,0 1 0,-1 0 0,0 1 6,-4 3 0,5-4-6,-1 1 0,0-1 0,0 1 0,0-1-1,0 0 1,0 0 0,-1 0 0,1 0 0,0 0 0,0 0-1,-1-1 1,1 1 0,-4 0 0,-23 4 65,-1-2-1,-58-1 1,72-2-60,8 0-1,1 0 0,-1-1 0,1 0 0,-10-3 0,-2 0 15,-34-15 0,51 19-94,1-1-1,-1 0 1,0 0 0,1 0 0,-1 0-1,0 0 1,1 0 0,-1 0 0,1-1-1,0 1 1,-1-1 0,1 1 0,0-1-1,0 1 1,0-1 0,0 1 0,0-1-1,0 0 1,1 0 0,-1 1 0,0-1-1,1 0 1,0 0 0,-1 0-1,1-2 1,-3-12-9176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8.558"/>
    </inkml:context>
    <inkml:brush xml:id="br0">
      <inkml:brushProperty name="width" value="0.05" units="cm"/>
      <inkml:brushProperty name="height" value="0.05" units="cm"/>
      <inkml:brushProperty name="color" value="#E71224"/>
    </inkml:brush>
  </inkml:definitions>
  <inkml:trace contextRef="#ctx0" brushRef="#br0">1 1 8608,'6'25'-4,"3"3"56,23 120 193,-6-51 444,-25-93-681,-1-1 0,1 1 0,-1 0-1,0 0 1,0-1 0,0 1 0,-1 0-1,1-1 1,-1 1 0,0 0-1,0-1 1,0 1 0,-3 5 0,0 3-863,-6 24-5005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9T03:54:15.165"/>
    </inkml:context>
    <inkml:brush xml:id="br0">
      <inkml:brushProperty name="width" value="0.05" units="cm"/>
      <inkml:brushProperty name="height" value="0.05" units="cm"/>
      <inkml:brushProperty name="color" value="#004F8B"/>
    </inkml:brush>
  </inkml:definitions>
  <inkml:trace contextRef="#ctx0" brushRef="#br0">1 1 24575,'1'0'0,"0"1"0,0-1 0,0 0 0,0 1 0,0-1 0,0 1 0,-1-1 0,1 1 0,0 0 0,0-1 0,0 1 0,-1 0 0,1 0 0,0-1 0,-1 1 0,1 0 0,-1 0 0,1 0 0,-1 0 0,1 0 0,-1 0 0,1 0 0,-1 0 0,0 0 0,0 0 0,1 0 0,-1 0 0,0 1 0,4 36 0,-4-31 0,5 423 0,-7-236 0,2 477 0,2-631 0,2-1 0,15 65 0,-10-60 0,7 83 0,-18 49 0,4 50 0,10-156 0,-8-52 0,-1 0 0,2 29 0,-3 616 0,-4-322 0,2 586 0,2-879 0,9 52 0,2 35 0,0 3 0,-1 22 0,-13 720 0,3-835 0,9 49 0,2 37 0,-13 438 0,-1-269 0,0-274 0,-2-1 0,-5 27 0,-4 35 0,11-67 0,0 0 0,-1 0 0,-1-1 0,-11 39 0,-13 21 0,-26 135 0,50-198 0,-6 32 0,2 1 0,0 52 0,9 632 0,-2-727 0,2 1 0,-1 0 0,1 0 0,0-1 0,0 1 0,1-1 0,0 0 0,0 1 0,0-1 0,1 0 0,0-1 0,9 11 0,14 22 0,4 19-1365,-19-32-5461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8.906"/>
    </inkml:context>
    <inkml:brush xml:id="br0">
      <inkml:brushProperty name="width" value="0.05" units="cm"/>
      <inkml:brushProperty name="height" value="0.05" units="cm"/>
      <inkml:brushProperty name="color" value="#E71224"/>
    </inkml:brush>
  </inkml:definitions>
  <inkml:trace contextRef="#ctx0" brushRef="#br0">52 79 8696,'-4'-10'59,"-29"-47"1190,30 53-788,-5-3-32,8 7-407,-1 0 0,1 0 0,0 1 0,-1-1-1,1 0 1,0 1 0,0-1 0,-1 0 0,1 1 0,0-1-1,0 1 1,0-1 0,0 0 0,-1 1 0,1-1 0,0 1-1,0-1 1,0 0 0,0 1 0,0-1 0,0 1 0,0-1-1,0 1 1,5 12-1330,0-1-5458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9.242"/>
    </inkml:context>
    <inkml:brush xml:id="br0">
      <inkml:brushProperty name="width" value="0.05" units="cm"/>
      <inkml:brushProperty name="height" value="0.05" units="cm"/>
      <inkml:brushProperty name="color" value="#E71224"/>
    </inkml:brush>
  </inkml:definitions>
  <inkml:trace contextRef="#ctx0" brushRef="#br0">147 1 5472,'3'5'69,"1"1"1,-1-1 0,0 1-1,0 0 1,0 0-1,-1 0 1,0 1-1,0-1 1,0 7 0,7 59 1056,-6-46-850,1 1 60,11 36-1,4 21 41,3 77-17,-16-64-4,-5-66-304,0 92 119,-1-118-212,0 61-383,10 69 1,-5-104-5309</inkml:trace>
  <inkml:trace contextRef="#ctx0" brushRef="#br0" timeOffset="1">20 732 7448,'-1'0'1,"1"0"0,-1 1 0,1-1 0,-1 0 1,0 1-1,1-1 0,-1 0 0,1 0 0,-1 0 0,0 0 1,1 1-1,-1-1 0,1 0 0,-1 0 0,0 0 1,1 0-1,-1 0 0,0 0 0,1-1 0,-1 1 0,1 0 1,-1 0-1,0 0 0,1-1 0,-1 1 0,1 0 0,-1 0 1,1-1-1,-1 1 0,1-1 0,-1 1 0,0-1 0,1 0 2,0-1-1,0 1 1,0 0-1,1 0 1,-1 0-1,0 0 1,1 0-1,-1 0 1,0 0-1,1 0 1,-1 0-1,1 0 1,0 0-1,-1 0 1,1 0-1,0 0 1,0 0-1,-1 1 1,1-1-1,0 0 1,2-1-1,4-5 11,-5 4 12,2 1 0,-1-1 0,0 0-1,1 1 1,-1 0 0,7-4 0,87-54 192,-89 55-144,0-1 1,0 1-1,1 0 0,18-7 1,-7 5-21,-2-1-15,-13 5-3,1 0 1,0 1 0,0 0-1,0 0 1,0 1-1,0 0 1,7-1 0,100-6 286,-88 11-108,9 8-70,64 31 0,-73-25 16,83 73 62,-104-87-191,0 1-1,-1 0 0,1 0 1,-1 0-1,1 0 0,-1 0 1,0 1-1,2 5 0,2 4 11,0-3-116,0 1 0,-1 1 1,-1-1-1,0 1 0,0 0 1,-2 0-1,1 1 0,1 14 1,-5-12-6286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9.590"/>
    </inkml:context>
    <inkml:brush xml:id="br0">
      <inkml:brushProperty name="width" value="0.05" units="cm"/>
      <inkml:brushProperty name="height" value="0.05" units="cm"/>
      <inkml:brushProperty name="color" value="#E71224"/>
    </inkml:brush>
  </inkml:definitions>
  <inkml:trace contextRef="#ctx0" brushRef="#br0">22 91 7984,'0'0'0,"-11"-31"128,4 8 8,4 8 24,3 5 0,10-1-176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19.938"/>
    </inkml:context>
    <inkml:brush xml:id="br0">
      <inkml:brushProperty name="width" value="0.05" units="cm"/>
      <inkml:brushProperty name="height" value="0.05" units="cm"/>
      <inkml:brushProperty name="color" value="#E71224"/>
    </inkml:brush>
  </inkml:definitions>
  <inkml:trace contextRef="#ctx0" brushRef="#br0">1 79 7712,'12'21'283,"0"0"-1,-1 0 1,-2 1 0,0 0 0,6 25 0,-8-23 78,0-1 0,2 0 0,1-1 0,1 0 0,19 30 1,-12-23 380,-17-27-387,-1-1-326,0-1 0,0 1 1,0-1-1,0 0 0,1 1 0,-1-1 1,0 1-1,0-1 0,0 0 1,1 1-1,-1-1 0,0 0 0,0 1 1,1-1-1,-1 0 0,0 1 0,0-1 1,1 0-1,-1 0 0,0 1 0,1-1 1,-1 0-1,1 0 0,-1 0 0,0 0 1,1 1-1,-1-1 0,0 0 0,1 0 1,-1 0-1,1 0 0,-1 0 0,1 0 1,0 0-1,4-3 17,1 1 0,0-1 0,-1-1 0,1 1 1,-1-1-1,0 0 0,0 0 0,-1 0 0,1-1 0,-1 0 1,6-8-1,-6 8-39,6-11 167,-6 9-121,3-9 6,0 1 0,0-1 0,-2 0 0,0 0 0,5-27 1,0-14 367,5-107 0,-15 162-353,1 0-1,4-7-1961</inkml:trace>
  <inkml:trace contextRef="#ctx0" brushRef="#br0" timeOffset="1">683 79 6816,'2'2'111,"1"1"1,-1-1 0,1 1 0,-1-1-1,0 1 1,0 0 0,0 0-1,0 0 1,-1 0 0,1 0-1,-1 0 1,0 1 0,0-1 0,0 0-1,0 1 1,-1-1 0,1 4-1,-1 2-134,0-5 25,0 1-1,0 0 1,0-1 0,1 1-1,0-1 1,0 1-1,0-1 1,0 1 0,1-1-1,0 0 1,3 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20.292"/>
    </inkml:context>
    <inkml:brush xml:id="br0">
      <inkml:brushProperty name="width" value="0.05" units="cm"/>
      <inkml:brushProperty name="height" value="0.05" units="cm"/>
      <inkml:brushProperty name="color" value="#E71224"/>
    </inkml:brush>
  </inkml:definitions>
  <inkml:trace contextRef="#ctx0" brushRef="#br0">0 68 8072,'0'0'0,"7"-10"64,-5 0 8,-4-1 440,-5-4-400,11 5-112,-1-1-6144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20.649"/>
    </inkml:context>
    <inkml:brush xml:id="br0">
      <inkml:brushProperty name="width" value="0.05" units="cm"/>
      <inkml:brushProperty name="height" value="0.05" units="cm"/>
      <inkml:brushProperty name="color" value="#E71224"/>
    </inkml:brush>
  </inkml:definitions>
  <inkml:trace contextRef="#ctx0" brushRef="#br0">82 1 8520,'-2'3'-8,"-3"2"20,1 1 0,1-1 0,-1 1 0,1 0 1,0 1-1,1-1 0,-1 0 0,1 1 0,1-1 1,-1 1-1,1 0 0,0-1 0,0 15 0,2 6 115,0 1 0,6 29 0,-4-37-57,11 77 261,1 77-2,-13-136-121,-2 150 76,-4-155-137,2-18-92,0 1-20,-1 0-1,-1 0 0,0 0 1,-2 0-1,1-1 0,-14 25 1,15-34-122,-22 47-982,18-33-5311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20.988"/>
    </inkml:context>
    <inkml:brush xml:id="br0">
      <inkml:brushProperty name="width" value="0.05" units="cm"/>
      <inkml:brushProperty name="height" value="0.05" units="cm"/>
      <inkml:brushProperty name="color" value="#E71224"/>
    </inkml:brush>
  </inkml:definitions>
  <inkml:trace contextRef="#ctx0" brushRef="#br0">68 99 9416,'-8'-1'-10,"-24"-4"-119,31 5 118,-1 0-1,1-1 1,-1 0 0,1 1-1,-1-1 1,1 0-1,0 1 1,-1-1 0,1 0-1,0 0 1,-1 0-1,1 0 1,0-1-1,0 1 1,0 0 0,0 0-1,-1-2 1,-1-4-193,6 3 176,1 1 29,1 1-1,-1-1 1,1 1 0,9-4 0,41-5 164,89-8 56,-40 11 413,-27 2-137,-75 6-490,17-3 294,0 2 1,0 0-1,36 4 0,-51-1-270,-1-1 0,1 1 1,-1 0-1,0 0 0,1 0 0,-1 0 1,0 1-1,0-1 0,-1 1 0,1 0 0,-1 0 1,4 5-1,-2-4 0,0 1-5,0 1-1,0-1 0,-1 1 0,0 0 1,0 0-1,0 0 0,0 0 0,-1 1 1,0-1-1,-1 1 0,2 12 0,-2-12-5,16 66 232,-14-66-165,2 2 14,1-5-9,-1-2-80,0 0 0,0 0 0,0-1 0,0 0 0,0 0 0,0 0 0,0 0 0,0-1 0,0 0 0,1 0 0,-1 0 0,0 0 0,0-1 0,0 0 0,8-3 0,-4 2 18,7 0-5,-1-2 0,0 0 1,0-1-1,-1-1 0,1 0 0,13-9 1,-23 13-17,17-11 62,33-24-1,-47 32-33,-1-1 0,0-1 0,-1 1 0,1-1 0,-1 0 0,0-1 0,-1 0 0,0 0 0,6-11 0,-11 17 43,0 7-26,-4 127 381,3 138 68,2-257-460,-1-1 1,-1 1-1,0 0 1,-1-1-1,-3 14 1,2-13-21,1-2-60,-1 0 1,0-1 0,0 1-1,-2-1 1,1 0 0,-1 0-1,0-1 1,-11 15 0,2-3-1251,-22 38-7919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24.912"/>
    </inkml:context>
    <inkml:brush xml:id="br0">
      <inkml:brushProperty name="width" value="0.05" units="cm"/>
      <inkml:brushProperty name="height" value="0.05" units="cm"/>
      <inkml:brushProperty name="color" value="#E71224"/>
    </inkml:brush>
  </inkml:definitions>
  <inkml:trace contextRef="#ctx0" brushRef="#br0">24 89 4936,'0'0'1305,"-1"9"-693,0 2-513,-5 31 597,-8 63 45,13-94-620,0-1 0,1 1 0,1-1 0,1 14 0,1-2-33,-2-3-33,0-9 21,0 1 0,1-1 0,4 14 0,-3-9 19,1 0 0,1-1 1,7 16-1,-9-25-56,-1 0 0,1-1 0,0 1 0,0 0 0,1-1 0,-1 1 0,1-1-1,0 0 1,0 0 0,0-1 0,0 1 0,1-1 0,0 0 0,7 4 0,-9-6-25,0 0-1,-1-1 1,1 1-1,0-1 0,0 1 1,0-1-1,0 0 1,0 0-1,0 0 0,-1 0 1,1-1-1,0 1 1,0-1-1,0 0 0,-1 0 1,4-1-1,1-1-2,0-1 0,0 0 1,10-8-1,-10 7-2,9-8 72,4-10-17,-1-1-1,30-52 1,9-16 40,-54 87-88,0 0 0,0 0 0,1 0 0,-1 0 0,1 1 0,0 0 0,1 0 0,-1 0 0,0 0 0,8-2 0,-5 1 2,4 1 77,-1 3-57,0 1 1,-1 0-1,1 1 0,0 0 1,-1 1-1,1 0 1,-1 1-1,20 7 0,-13-3-20,-7-4 15,0 1 0,0 1 0,10 6 0,15 9 150,54 43 0,-89-63-177,1 0 0,0 0 0,0 1 0,0-1 0,0 0 0,-1 0 0,1 0 0,0-1 0,0 1 0,0 0-1,0 0 1,-1 0 0,1-1 0,0 1 0,0 0 0,-1-1 0,1 1 0,0 0 0,0-1 0,-1 1 0,2-2 0,1 0 10,6-1-4,-6 2-4,0 0 1,0-1-1,0 0 1,0 1-1,0-1 1,0 0-1,4-4 1,4-3 15,-1-1-1,0 0 1,-1 0-1,0-1 1,0 0 0,8-15-1,-14 19-11,0 0-1,0 0 0,0 0 0,-1 0 1,0 0-1,0 0 0,0 0 1,-1-1-1,-1 1 0,1 0 0,-1-1 1,-1-12-1,-1 10 4,1 2 5,0 1 1,0-1 0,-1 0-1,0 1 1,-1-1 0,0 1-1,0 0 1,0 0 0,-1 0-1,0 0 1,0 1 0,-1-1-1,-6-6 1,-9-6 88,18 17-35,0 0-1,-8-5-46,8 5 33,0 4 0,-5 7-1652,-1 1-6428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25.240"/>
    </inkml:context>
    <inkml:brush xml:id="br0">
      <inkml:brushProperty name="width" value="0.05" units="cm"/>
      <inkml:brushProperty name="height" value="0.05" units="cm"/>
      <inkml:brushProperty name="color" value="#E71224"/>
    </inkml:brush>
  </inkml:definitions>
  <inkml:trace contextRef="#ctx0" brushRef="#br0">0 1 8696,'10'48'37,"-3"-13"56,3 37 1,-7 7-1025,-3-34-4322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25.572"/>
    </inkml:context>
    <inkml:brush xml:id="br0">
      <inkml:brushProperty name="width" value="0.05" units="cm"/>
      <inkml:brushProperty name="height" value="0.05" units="cm"/>
      <inkml:brushProperty name="color" value="#E71224"/>
    </inkml:brush>
  </inkml:definitions>
  <inkml:trace contextRef="#ctx0" brushRef="#br0">0 101 7624,'0'0'0,"0"10"184,0 0-144</inkml:trace>
  <inkml:trace contextRef="#ctx0" brushRef="#br0" timeOffset="1.33">386 0 7984,'0'4'-55,"6"64"-10,28 118 143,-10-110 68,-11-34 138,14 75 0,-25-98-253,1 38 131,-5 0-66,2 97-933,2-130-4503</inkml:trace>
</inkml:ink>
</file>

<file path=ppt/ink/ink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3-03-19T03:55:24.426"/>
    </inkml:context>
    <inkml:brush xml:id="br0">
      <inkml:brushProperty name="width" value="0.05292" units="cm"/>
      <inkml:brushProperty name="height" value="0.05292" units="cm"/>
      <inkml:brushProperty name="color" value="#7030A0"/>
    </inkml:brush>
  </inkml:definitions>
  <inkml:trace contextRef="#ctx0" brushRef="#br0">17262 14103 1468 0,'0'0'0'0,"0"0"0"15,-7-21 0-15,7 21 43 0,0 0-43 0,-4-14 44 16,4 14-44-16,0 0 77 0,0 0-77 0,18-8 77 16,23 4-77-16,-41 4 6 0,0 0-6 0,47-5 7 15,10-4-7-15,-57 9 10 0,0 0-10 0,58-19 10 16,4-14-10-16,-1-1-1247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25.989"/>
    </inkml:context>
    <inkml:brush xml:id="br0">
      <inkml:brushProperty name="width" value="0.05" units="cm"/>
      <inkml:brushProperty name="height" value="0.05" units="cm"/>
      <inkml:brushProperty name="color" value="#E71224"/>
    </inkml:brush>
  </inkml:definitions>
  <inkml:trace contextRef="#ctx0" brushRef="#br0">1 522 5744,'0'1'-5,"1"1"0,-1-1 0,1 0-1,-1 1 1,1-1 0,-1 1 0,1-1 0,0 0 0,0 0 0,-1 1 0,1-1 0,0 0-1,0 0 1,1 0 0,-1 0 0,0 0 0,0 0 0,0 0 0,1 0 0,-1-1 0,2 2 0,0-2-2,0 1 0,0-1 1,0 0-1,0 0 0,0 0 1,0 0-1,1 0 0,-1-1 1,0 0-1,0 1 0,4-3 1,139-48 4,-103 30 18,-29 10 59,50-65 52,-54 55 34,18-109 99,-25 114-79,-1 1-1,-1-26 0,-1 19-101,0 4-22,-3-40 341,-1-2 51,4 56 179,0 9-329,1 85 230,22 113 164,-19-186-658,8 28 213,25 101 487,-20-99-390,-13-39-306,-3-7-16,-1 0 0,1 0 0,0 0 1,0 0-1,0 0 0,0 0 0,1 0 1,-1 0-1,0 0 0,0 0 0,1 0 1,-1-1-1,0 1 0,1-1 0,-1 1 1,0-1-1,1 1 0,-1-1 0,1 0 1,-1 0-1,1 0 0,-1 1 0,1-1 1,1-1-1,34-4 164,-32 4-199,9-1 114,-1-1-1,1-1 1,-1 0 0,24-10 0,1-2 146,-34 15-221,-1 0 0,0 0 0,0 0 1,1 0-1,-1 1 0,0-1 0,1 1 0,-1 0 0,0 0 0,1 0 1,6 2-1,-5 0 16,0-1 0,0 2 1,0-1-1,0 1 0,0-1 0,0 1 1,6 6-1,-3-2-229,0 1 1,-1 0-1,-1 0 1,1 0-1,-1 1 1,-1 0-1,9 16 1,4 14-7908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26.623"/>
    </inkml:context>
    <inkml:brush xml:id="br0">
      <inkml:brushProperty name="width" value="0.05" units="cm"/>
      <inkml:brushProperty name="height" value="0.05" units="cm"/>
      <inkml:brushProperty name="color" value="#E71224"/>
    </inkml:brush>
  </inkml:definitions>
  <inkml:trace contextRef="#ctx0" brushRef="#br0">47 1 6640,'-4'5'417,"-2"2"-152,1 2 0,0-1-1,0 0 1,-6 18 0,8-16-190,1-1-1,0 1 1,0 0 0,1 0-1,1 0 1,0 0 0,0 0-1,1 0 1,0 0 0,0-1-1,1 1 1,7 18 0,-4-10-56,-3-10 3,1 1 1,0-1-1,0 0 0,1-1 0,5 9 0,37 63 122,-37-70-63,-1-5-57,1 1-1,-1-2 0,1 1 1,18 3-1,-11-7 52,-4-3-60,0-1 1,0 0-1,-1-1 0,1 0 0,-1-1 0,11-8 1,-4-1 44,58-72 25,-66 69-18,-6 5-47,-1-1 0,-1 1 0,0-1 1,0-14-1,-1 28-13,-1-1 0,0 0-1,-1 0 1,1 0 0,0 0 0,0 1-1,0-1 1,0 0 0,-1 0 0,1 0-1,0 1 1,0-1 0,-1 0 0,1 0-1,-1 0 1,-5-7 31,-1 0 0,1 1 0,-1-1 0,0 2 1,-1-1-1,1 1 0,-1 0 0,-1 1 0,1-1 0,-1 2 0,-17-8 0,16 8-10,-37-10 182,41 13-159,0-1-26,-1 0 0,0 1 1,1 0-1,-1 0 0,0 1 1,1 0-1,-1 0 0,0 0 0,1 1 1,-8 1-1,5 0 7,0 0 1,0 1-1,1 0 0,-1 1 1,1-1-1,0 1 0,-14 10 1,21-13-65,0 1 1,0-1 0,0 1-1,1-1 1,-1 1 0,0-1 0,1 1-1,0-1 1,-1 1 0,1 0-1,0-1 1,0 1 0,-1 0-1,1 0 1,1-1 0,-1 1 0,0 0-1,0-1 1,1 3 0,0 0-685,2 17-6250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27.155"/>
    </inkml:context>
    <inkml:brush xml:id="br0">
      <inkml:brushProperty name="width" value="0.05" units="cm"/>
      <inkml:brushProperty name="height" value="0.05" units="cm"/>
      <inkml:brushProperty name="color" value="#E71224"/>
    </inkml:brush>
  </inkml:definitions>
  <inkml:trace contextRef="#ctx0" brushRef="#br0">0 527 8608,'11'32'-62,"-10"-30"76,-1-1-6,-1 0 0,1-1 0,0 1 0,0 0 0,0 0 0,0-1 0,0 1 0,0 0 0,0 0 0,1 0 0,-1-1 0,0 1 0,0 0 0,0-1 0,1 1 0,-1 0 0,1 0 0,99 50 586,-95-49-538,-1-1-1,1 0 0,0 0 0,-1-1 0,1 0 1,0 1-1,0-1 0,-1-1 0,10-1 1,-5 1-1,3 1 175,1-1 0,0 0-1,25-7 1,-32 6-158,-1 0-1,1-1 1,-1 0-1,0 0 1,0 0 0,0 0-1,0-1 1,0 0-1,6-6 1,-10 8 75,0 1-121,-1 1 1,1-1 0,-1 0-1,1 0 1,-1 1 0,1-1-1,0 0 1,-1 1 0,1-1-1,0 1 1,-1-1 0,1 1-1,0-1 1,0 1 0,0 0-1,-1-1 1,1 1 0,0 0-1,0 0 1,1-1 0,29 33 158,-25-25-150,1 0 1,0 0-1,0 0 0,0-1 1,15 10-1,-18-14-27,0 0 0,0-1 0,1 1 0,-1-1 0,0 0 0,0 0 0,1 0 0,-1-1 0,1 1 0,-1-1 0,6 0 0,39-9 14,-37 6-19,2 0 8,0-1 0,0 0 0,-1 0 0,1-2 0,-1 0 1,13-8-1,-21 11-7,10-7 36,46-57 18,-52 51-4,-6 6-33,2-2-7,-2 0-1,1-1 1,-1 1-1,-1-1 1,0 1-1,-1-1 0,0-14 1,-14-198 203,10 203-206,-6-33 81,-9-29 237,17 81-194,0 11-16,-2 0-99,2-6-8,0 1 1,0 0-1,1 0 0,-1 0 0,1 0 1,-1 0-1,1 0 0,0 0 1,0 0-1,0 0 0,1 3 1,13 107 151,-9-84-105,0 0 0,3 0 0,18 48 0,-7-25 22,67 177 146,-60-141-182,3 57-1801,-16-64-7217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27.509"/>
    </inkml:context>
    <inkml:brush xml:id="br0">
      <inkml:brushProperty name="width" value="0.05" units="cm"/>
      <inkml:brushProperty name="height" value="0.05" units="cm"/>
      <inkml:brushProperty name="color" value="#E71224"/>
    </inkml:brush>
  </inkml:definitions>
  <inkml:trace contextRef="#ctx0" brushRef="#br0">0 40 9952,'2'1'200,"4"5"-4,-5-6-181,0 1 1,0-1-1,0 0 1,0 1-1,0-1 0,0 0 1,0 0-1,0 0 1,0 0-1,0 1 1,0-1-1,0-1 1,0 1-1,0 0 1,0 0-1,0 0 1,0 0-1,0-1 0,0 1 1,0-1-1,0 1 1,1-1-1,10-3 42,105-12 27,-63 4-1356,-2-1-5108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28.560"/>
    </inkml:context>
    <inkml:brush xml:id="br0">
      <inkml:brushProperty name="width" value="0.05" units="cm"/>
      <inkml:brushProperty name="height" value="0.05" units="cm"/>
      <inkml:brushProperty name="color" value="#E71224"/>
    </inkml:brush>
  </inkml:definitions>
  <inkml:trace contextRef="#ctx0" brushRef="#br0">299 166 2696,'0'0'192,"2"-6"-32,8-16-77,-10 21-69,1 0 1,-1 1 0,0-1-1,0 1 1,1-1 0,-1 1 0,0-1-1,0 1 1,0-1 0,0 0-1,0 1 1,0-1 0,0 1 0,0-1-1,0 0 1,0 1 0,0-1-1,0 1 1,0-1 0,-1 0 0,1 1-1,0-1 1,0 1 0,-1-1 0,1 1-1,0-1 1,-1 1 0,1-1-1,0 1 1,-1-1 0,-1-1 42,-8-11 129,0 1 0,-1 0 0,-1 0 0,0 1-1,0 1 1,-1 0 0,0 1 0,-16-8 0,25 15-99,1 0-1,-1 1 1,0-1 0,0 1-1,0 0 1,0 0 0,0 1-1,0-1 1,0 1 0,-6 0-1,6 0-20,1 1 7,-1-1 1,1 1-1,-1 0 1,1 0-1,-1 0 0,1 1 1,0-1-1,0 1 1,-1 0-1,1 0 1,-5 4-1,3-3 3,1 0 0,0 1 1,-1-1-1,1 1 0,0-1 0,1 1 1,-1 0-1,1 1 0,0-1 0,-5 8 1,4-5-16,0 0-2,-1 0-1,2 1 1,-1-1-1,1 1 1,1 0-1,-1-1 1,1 1-1,0 0 1,0 9 0,0-7-14,1-4 3,0-1 1,0 1 0,0 0 0,1 0-1,0 0 1,0 0 0,2 11-1,1 3 9,-2 2-19,0-11 10,0 0 0,1 0 0,0 0 0,5 16 0,-5-20-5,6 23 84,2 0 0,18 39 0,0-9 87,-27-59-206,-1 0 0,1 1 0,0-2 0,0 1 0,0 0 0,0 0-1,0 0 1,0 0 0,0 0 0,0-1 0,0 1 0,0 0 0,0-1-1,0 1 1,0-1 0,1 0 0,-1 1 0,0-1 0,0 0 0,1 1-1,-1-1 1,0 0 0,0 0 0,1 0 0,-1 0 0,0-1 0,0 1-1,1 0 1,-1 0 0,0-1 0,0 1 0,0-1 0,1 1 0,-1-1-1,0 1 1,0-1 0,1-1 0,10-6 11,0 0 0,20-21 0,-22 15-5,11-31-1,-3-17-10,-8 12-11,-1-1 1,2-91-1,-11 119 0,0 23 8,0 0 0,0 0 0,0 0 0,0 0 0,0-1 0,0 1 0,0 0 0,1 0 0,-1 0 0,0 0 0,0 0 1,0 0-1,0 0 0,0 0 0,0 0 0,0 0 0,0 0 0,0 0 0,0 0 0,0 0 0,0 0 0,1 0 0,-1 0 0,0 0 0,0 0 0,0 0 0,0-1 0,0 1 0,0 0 0,0 0 0,0 1 0,0-1 0,0 0 0,1 0 1,-1 0-1,0 0 0,0 0 0,0 0 0,0 0 0,0 0 0,0 0 0,0 0 0,0 0 0,0 0 0,0 0 0,0 0 0,1 0 0,-1 0 0,0 0 0,0 0 0,0 0 0,0 0 0,0 1 0,0-1 0,0 0 0,0 0 0,0 0 1,0 0-1,0 0 0,0 0 0,0 0 0,0 0 0,0 0 0,0 1 0,8 9 2,4 10 1,-12-20-3,7 13 7,1 0 0,13 15 0,5 5 27,81 122 63,-103-149-202,0 1 1,1-1-1,-1 0 0,1 0 0,0-1 1,1 1-1,-1-1 0,1-1 0,0 1 1,13 7-1,4 1-6208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28.935"/>
    </inkml:context>
    <inkml:brush xml:id="br0">
      <inkml:brushProperty name="width" value="0.05" units="cm"/>
      <inkml:brushProperty name="height" value="0.05" units="cm"/>
      <inkml:brushProperty name="color" value="#E71224"/>
    </inkml:brush>
  </inkml:definitions>
  <inkml:trace contextRef="#ctx0" brushRef="#br0">0 52 6104,'24'24'54,"0"-1"135,22 29 0,49 88 629,-86-127-676,-1 2-1,-1-1 1,1 1-1,-2 0 1,0 0-1,6 29 0,-5-18 172,-3-8-79,0-2 34,0 0 0,1 0 0,13 26 1,-18-42-254,0 0-1,0 0 1,0 1 0,1-1 0,-1 0 0,0 0 0,0 0 0,0 0-1,1 1 1,-1-1 0,0 0 0,0 0 0,1 0 0,-1 0 0,0 0-1,0 0 1,1 0 0,-1 0 0,0 1 0,1-1 0,-1 0 0,0 0-1,0 0 1,1 0 0,-1 0 0,0-1 0,0 1 0,1 0 0,-1 0-1,0 0 1,1 0 0,-1 0 0,0 0 0,0 0 0,1 0 0,-1-1-1,0 1 1,9-6 78,-4-1-21,1-1-1,-2 0 1,1 0-1,-1 0 1,0-1-1,0 1 0,2-11 1,-1 4-32,11-47 208,-3-9 112,7-103 0,-20 164-299,0-1 1,-1 0-1,0 1 0,-1-1 0,-3-11 1,2 9-26,-7-17 376,7 25-694,1 0 0,0 0 0,0 0 0,-2-11-1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29.747"/>
    </inkml:context>
    <inkml:brush xml:id="br0">
      <inkml:brushProperty name="width" value="0.05" units="cm"/>
      <inkml:brushProperty name="height" value="0.05" units="cm"/>
      <inkml:brushProperty name="color" value="#E71224"/>
    </inkml:brush>
  </inkml:definitions>
  <inkml:trace contextRef="#ctx0" brushRef="#br0">314 833 4664,'-8'-9'252,"0"1"-1,-1 1 1,1-1 0,-17-9-1,21 14-129,-1 1 0,0-1 0,0 1-1,0 0 1,0 0 0,0 1-1,-1-1 1,1 1 0,0 0-1,-9 0 1,10 2-80,1-1 1,-1 1-1,1 0 0,-1 0 1,1 1-1,0-1 0,-1 1 1,1-1-1,0 1 1,0 0-1,0 0 0,0 1 1,-4 4-1,3-4 2,-4 4 23,0 0-1,1 0 0,0 1 0,1 0 0,0 0 0,-7 13 0,5-9-26,1-1 13,0 0 0,1 0 0,0 1 0,1 0 0,1 0 0,-6 19 0,6-15-23,-2 2 64,1 0 0,-3 24-1,5-24-64,2-14 6,0-1-24,1 0 0,-1-1 0,1 1 0,0-1 0,0 1-1,0-1 1,0 1 0,0 0 0,0-1 0,1 1-1,-1-1 1,1 1 0,0-1 0,-1 1 0,1-1 0,1 1-1,1 3 1,2 6 59,-5-12-68,0 1 1,0-1-1,1 0 1,-1 1-1,0-1 1,0 1-1,1-1 1,-1 0 0,0 1-1,1-1 1,-1 0-1,0 0 1,1 1-1,-1-1 1,1 0-1,-1 0 1,0 0-1,1 1 1,-1-1-1,1 0 1,-1 0 0,1 0-1,-1 0 1,0 0-1,1 0 1,-1 0-1,1 0 1,-1 0-1,1 0 1,1 0 5,5 0-3,-1-1 0,1 0 1,-1-1-1,0 1 0,1-1 0,-1-1 1,0 1-1,0-1 0,0 0 0,-1 0 1,1-1-1,-1 1 0,7-6 0,-5 4-2,6-8 18,-11 11-18,7-8 6,-1-1 1,0 0 0,0-1 0,-1 1-1,-1-2 1,8-17 0,-7 16 3,-2 3 7,0-1 0,0 1 0,-1-1 0,0 0 0,2-13 0,-6 23 7,1 21 46,2-7-50,2 8 3,1 0 1,9 21 0,-10-26 2,-3-8-17,0 0-1,0 0 0,1 0 0,0 0 1,1-1-1,-1 1 0,1-1 1,1 0-1,-1 0 0,1 0 1,7 6-1,-6-6-1,-4-4-5,-1-1 1,1 1-1,0 0 0,0-1 0,0 0 1,0 1-1,0-1 0,0 0 1,1 0-1,-1 0 0,0 0 0,0-1 1,5 2-1,17 2 42,42 4-1,-45-10 28,6-6-24,49-19 1,-57 14 17,-13 7-48,6-3-1,-1-2-1,0 0 0,0 0 0,-1-1 1,-1 0-1,0 0 0,12-23 1,37-79 78,-50 92-10,-6 15-61,2-9 6,-1 0 0,0 0-1,-1-1 1,-1 1-1,-1-1 1,-1-18 0,-11-116 141,-3 28 127,-4 5-77,13 79-151,-42-189 513,45 221-524,2 3-27,-1 0 1,1 0 0,0 0 0,0 0-1,0 0 1,0-8 0,-4 14 127,4-2-157,1 0-1,-1 0 1,1 0-1,-1 0 1,1 0-1,-1 0 1,0 0-1,1 0 1,-1 0-1,1 0 1,-1 0-1,1 1 1,-1-1-1,1 0 1,-1 0-1,1 1 1,0-1-1,-1 0 1,1 1-1,-1-1 1,1 0-1,0 1 1,-1-1-1,1 1 0,0-1 1,-1 1-1,1-1 1,-6 17 40,1-1 1,1 0-1,1 1 1,0 0-1,1 0 1,1 0-1,1 0 1,0 0-1,4 23 1,14 136 54,-13-135-39,-2-4-28,2 10 2,22 92 0,43 104 3,-64-219-37,11 56-7,3 36-1651,-8-66-6623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30.160"/>
    </inkml:context>
    <inkml:brush xml:id="br0">
      <inkml:brushProperty name="width" value="0.05" units="cm"/>
      <inkml:brushProperty name="height" value="0.05" units="cm"/>
      <inkml:brushProperty name="color" value="#E71224"/>
    </inkml:brush>
  </inkml:definitions>
  <inkml:trace contextRef="#ctx0" brushRef="#br0">279 11 8880,'-12'-3'8,"0"0"-1,-1 1 1,1 1 0,-1 0 0,1 1 0,-1 0 0,1 1 0,-1 0 0,1 1 0,-20 5-1,26-5 10,0 0 0,0 1 0,1 0 0,-1-1 0,1 2 0,0-1 0,0 1 0,0 0 0,-5 4 0,4-2 12,-3 4 159,1 7-31,0-1 0,2 1 0,0 1 0,1-1-1,-6 34 1,9-36-98,0 35 357,22 127 821,-18-170-1002,1 0 44,3-6-30,0-2-216,0 0 0,0-1-1,-1 0 1,1-1 0,-1 1 0,1-1-1,-1 0 1,0 0 0,0-1 0,0 1 0,0-1-1,-1 0 1,7-8 0,-4 4-5,-1 0 1,0-1-1,-1 1 1,0-1-1,0 0 1,-1-1-1,0 1 1,-1-1-1,3-10 1,1-13 60,3-34 0,-8 51-59,-1-1 1,-1 0-1,-1 1 1,-3-28 0,-7 10 97,5 19-106,5 12 160,1 18-117,1-13-58,-1 1 0,1-1 1,0 1-1,0-1 0,0 0 0,0 1 1,1-1-1,-1 0 0,0 0 0,1 0 1,0 0-1,-1 0 0,4 2 0,-3-2 1,9 11 18,1 0 0,0-1-1,1-1 1,19 13 0,-24-18-15,0 0-294,0 0 0,1 0 0,0-1 0,0-1 0,11 5 0,-4-4-8397</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30.494"/>
    </inkml:context>
    <inkml:brush xml:id="br0">
      <inkml:brushProperty name="width" value="0.05" units="cm"/>
      <inkml:brushProperty name="height" value="0.05" units="cm"/>
      <inkml:brushProperty name="color" value="#E71224"/>
    </inkml:brush>
  </inkml:definitions>
  <inkml:trace contextRef="#ctx0" brushRef="#br0">0 1 8072,'5'3'47,"1"1"1,-1 0 0,-1 1 0,1-1-1,0 1 1,-1 0 0,0 0 0,-1 0-1,1 1 1,-1-1 0,0 1 0,0 0-1,0 0 1,-1 0 0,0 0-1,0 0 1,-1 1 0,0-1 0,1 9-1,0-3 21,0-2 130,-1 1 0,0-1 0,-1 14 0,0-21 238,3-14-291,0 1 0,1 0 0,0 0-1,7-11 1,37-54 441,-45 71-458,2-4-4,-5 8-115,1 0 0,0 0 0,-1 0 0,1 0 0,-1 0 0,1 0 0,0 1 0,-1-1 0,1 0 0,-1 0 0,1 0 0,-1 1 0,1-1 0,0 0 0,-1 1 1,1-1-1,-1 0 0,1 1 0,-1-1 0,1 2 0,-1-2 2,9 7 36,-1 1 1,0 0-1,10 14 1,-12-15-45,-4-4 3,1 1 0,0 0-1,-1-1 1,0 1-1,0 0 1,0 1 0,-1-1-1,1 0 1,-1 0-1,0 1 1,0-1 0,-1 1-1,1-1 1,-1 8-1,2 12 25,0-12-391,0 1 1,1-1 0,5 16-1,2-1-7005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31.042"/>
    </inkml:context>
    <inkml:brush xml:id="br0">
      <inkml:brushProperty name="width" value="0.05" units="cm"/>
      <inkml:brushProperty name="height" value="0.05" units="cm"/>
      <inkml:brushProperty name="color" value="#E71224"/>
    </inkml:brush>
  </inkml:definitions>
  <inkml:trace contextRef="#ctx0" brushRef="#br0">57 422 7624,'0'3'30,"-1"0"0,0 0 0,0 0 0,0 0 1,0 0-1,0 0 0,-1 0 0,1-1 0,-1 1 0,0 0 1,1-1-1,-1 0 0,-4 4 0,-11 17 208,15-19-193,-1 0 0,1 0 0,0 0 0,1 1-1,-1-1 1,1 0 0,0 1 0,0-1 0,0 1 0,0-1 0,1 1 0,0-1 0,0 1 0,0 0 0,0-1 0,2 6 0,4 8 73,1 1 0,1-2 0,10 19 0,-15-32-90,1 1 0,0-1 0,0 1 0,0-1 0,1 0 0,0-1 0,-1 1 0,1-1 0,1 0 0,-1 0 0,0-1 0,1 1 0,-1-1 0,1-1 0,0 1 0,-1-1 0,1 1 0,0-2 0,10 1 0,-6 1-6,-7-1-9,-1-1-1,1 1 1,0-1 0,-1 0 0,1 0-1,-1 0 1,1 0 0,-1 0-1,1-1 1,0 1 0,-1-1-1,1 0 1,2-1 0,6-2 29,1-2-1,-1 1 1,0-2 0,12-7 0,-13 2 126,2-9-46,12-30 0,-21 34 66,-2-19 51,-6-64 1,-10-28-5,14 121-244,-17-104 363,0 16-134,8-3 512,18 142-615,6 71-2,-10-75-43,18 124 53,9 47 40,-30-206-156,-1-1 1,1 1-1,0 0 0,0 0 0,1-1 1,-1 1-1,1-1 0,4 8 0,-4-8-4,-1-3-2,0-1 1,0 1-1,-1 0 0,1 0 0,0 0 0,0-1 0,0 1 0,0 0 1,0-1-1,0 1 0,0-1 0,0 0 0,0 1 0,1-1 0,-1 0 1,0 1-1,0-1 0,0 0 0,0 0 0,0 0 0,1 0 1,-1 0-1,0 0 0,0 0 0,0-1 0,0 1 0,1 0 0,-1-1 1,0 1-1,0 0 0,0-1 0,0 0 0,0 1 0,0-1 0,1 0 1,34-20 63,44-33 0,-59 37-8,16-9 60,-36 26-116,0-1 1,-1 1 0,1-1 0,0 1 0,0 0 0,0-1 0,0 1-1,0 0 1,0 0 0,0 0 0,0 0 0,0-1 0,0 1 0,0 1-1,0-1 1,0 0 0,0 0 0,0 0 0,0 0 0,0 1 0,0-1-1,0 0 1,0 1 0,0-1 0,-1 1 0,1-1 0,0 1 0,1 1-1,10 4 54,48 22 124,-59-27-154,2 0-1,41 18-1768,-26-9-6998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9T03:57:38.287"/>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0,'29155'0,"-26819"0,-2309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31.397"/>
    </inkml:context>
    <inkml:brush xml:id="br0">
      <inkml:brushProperty name="width" value="0.05" units="cm"/>
      <inkml:brushProperty name="height" value="0.05" units="cm"/>
      <inkml:brushProperty name="color" value="#E71224"/>
    </inkml:brush>
  </inkml:definitions>
  <inkml:trace contextRef="#ctx0" brushRef="#br0">29 165 7984,'0'0'301,"3"-1"-161,1 0-82,1 0 0,-1 0 0,1-1 0,-1 0 0,0 0 0,1 0 0,-1 0 0,0-1 0,0 0 0,-1 0 0,1 0 0,6-7 0,-5 6-2,-1-2 0,0 1-1,1 0 1,-2-1 0,1 0 0,-1 0-1,5-12 1,-7 15-23,0 0 0,0 0 0,-1-1-1,0 1 1,0 0 0,0-1 0,0 1 0,0 0 0,0-1-1,-1 1 1,0 0 0,0 0 0,-1-5 0,1 4 4,0 3-17,1 0-1,0 0 0,0 0 0,-1 1 0,1-1 1,0 0-1,-1 0 0,1 0 0,-1 0 1,1 0-1,-1 0 0,0 1 0,1-1 0,-1 0 1,0 0-1,1 1 0,-1-1 0,0 0 0,0 1 1,0-1-1,0 1 0,0-1 0,0 1 1,-1-1-1,1 1 8,-1 0 0,1 0 0,-1 0 0,1 1 0,0-1 1,-1 0-1,1 1 0,-1-1 0,1 1 0,0-1 0,0 1 0,-1 0 1,1-1-1,0 1 0,-2 1 0,-4 4 99,0 1-1,0 0 1,-11 14 0,15-17-114,-2 2 34,1-1-1,-1 1 1,1 1 0,0-1 0,0 1 0,1-1 0,0 1 0,0 0 0,1 0 0,0 0-1,-2 10 1,4-14-22,1 0 0,-1 0 0,1 0 0,-1 1 0,1-1 0,0 0 0,0 0 0,0 0-1,1 0 1,-1-1 0,1 1 0,0 0 0,2 3 0,-1-2 0,3 4 31,1 0 0,0-1 0,0 1 0,1-2 0,0 1 0,0-1 0,9 6 0,-9-8-339,-1 1 0,1-1 1,0-1-1,11 5 0,-3-3-7462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32.591"/>
    </inkml:context>
    <inkml:brush xml:id="br0">
      <inkml:brushProperty name="width" value="0.05" units="cm"/>
      <inkml:brushProperty name="height" value="0.05" units="cm"/>
      <inkml:brushProperty name="color" value="#E71224"/>
    </inkml:brush>
  </inkml:definitions>
  <inkml:trace contextRef="#ctx0" brushRef="#br0">0 54 2160,'13'61'185,"11"100"1391,-22-106-864,-2-32-397,-1-10-47,0 1 0,1-1 0,1 0 0,1 0 0,-1 0 0,8 25 0,-8-36-19,0-27 74,7-35-1,-5 41-268,18-98 334,-16 92-348,-2 12 11,0 0 1,0 0-1,2 1 1,-1 0-1,2 0 1,6-12-1,-7 15-18,-2 4 13,-1 0 0,1 1 1,1-1-1,-1 1 0,0 0 0,1 0 0,0 0 0,0 0 1,7-4-1,-5 3 0,4 1 182,0 3-167,0 1 1,0 0-1,1 0 0,-1 1 1,0 0-1,0 0 0,0 1 1,11 4-1,-4-1 72,0 0 0,19 10 0,-28-12-61,0 1 0,0 0 1,-1 1-1,1 0 0,-1 0 0,-1 1 0,9 7 0,-8-1 216,1 9-140,0 0 0,-1 1 0,3 24 0,-8-39-114,5 25 246,5 56-1,-12-86-76,7-23-90,5-29-79,46-105 11,-52 139-43,-4 11-1,1 0 0,-1 0 1,1 0-1,-1 0 0,2 1 0,5-8 1,48-53 8,-43 54 4,8 2-7,0 1 1,30-7-1,-29 12 28,91 10 25,-94-2 7,-2 4-35,-1 1 0,28 20 0,-44-29-26,0 0 1,0 0 0,0 0 0,0 0-1,0 0 1,0 0 0,0 0 0,-1 0 0,1 0-1,0 1 1,0 1 0,6 13 16,-2 1 0,0 0 1,-1 0-1,4 28 0,-7-17 45,-2-10-37,0 14 14,-1 0 1,-13 61-1,-18 41-1580,15-65-6538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33.658"/>
    </inkml:context>
    <inkml:brush xml:id="br0">
      <inkml:brushProperty name="width" value="0.05" units="cm"/>
      <inkml:brushProperty name="height" value="0.05" units="cm"/>
      <inkml:brushProperty name="color" value="#E71224"/>
    </inkml:brush>
  </inkml:definitions>
  <inkml:trace contextRef="#ctx0" brushRef="#br0">1 502 992,'9'194'718,"-4"-155"-471,1-1 0,21 66 0,-23-88-211,-4-13-13,1 0 0,0 0-1,0 0 1,0 0 0,0 0 0,0 0-1,1 0 1,0 0 0,-1 0 0,5 4-1,7 9 81,1-1 0,17 14-1,-15-19 205,-1-4-199,1-1 0,0 0 0,18 2 0,-17-8 212,2-4-172,1-2 0,33-15 0,-35 9 153,-13 8-210,3-3-15,0-1 1,0 0-1,-1 0 1,0 0-1,-1-1 1,0 0 0,0 0-1,-1-1 1,4-11-1,-6 16-47,6-20 317,10-39-1,-17 54-200,0 0 0,-1-1 0,0 1-1,0-1 1,-1 1 0,-1-1-1,0 1 1,-3-12 0,2 15 72,0 2-52,1 0-1,0 0 0,0 0 1,0 0-1,1-1 0,0-6 1,0 11 219,-1 5-78,0 1-261,0 0 0,1-1-1,-1 1 1,1 0 0,0 0-1,0 0 1,1 0-1,-1 0 1,1 0 0,0-1-1,0 1 1,0 0 0,0-1-1,1 1 1,1 3 0,1 3-18,1 8 146,1 2-90,1-1 1,0 1 0,1-1 0,16 25 0,30 41 76,-42-73-79,8 1-44,2-1 0,32 12 0,-28-16 3,9-4-14,61 0 0,-93-4-24,-1 0 0,0-1 1,1 1-1,-1 0 0,0-1 1,0 1-1,1-1 1,3-2-1,0 1 3,4-2-2,-1 1 1,0-2-1,0 1 0,0-1 1,0-1-1,-1 0 0,0 0 1,0 0-1,-1-1 0,1 0 0,-2-1 1,9-10-1,53-91 25,-59 86 0,16-84 25,-25 85 21,-1 14-50,-1-15 13,-1 1 0,-1-1 0,-2 1 0,-8-24 0,-39-115 122,28 75 118,17 55-234,0-1-20,-12-34 187,16 51-111,2 7-43,0 0 0,-1 0 0,0 0 0,0 0 0,-1 0 1,0 1-1,0-1 0,-9-10 0,12 17 25,0 6-7,8 104 87,8 17 12,-3-38-145,-6-54 26,0-10-28,4 18 17,28 73 0,18 39 10,-24-55 7,-25-80-55,-4-10-1,0-1 1,0 1-1,10 14 1,-5-10 0,1 1 1,15 15 0,-24-29-6,0 1 1,1-1-1,-1 1 0,1-1 1,-1 1-1,1-1 0,0 0 1,-1 1-1,1-1 1,-1 0-1,1 1 0,0-1 1,-1 0-1,1 0 0,0 0 1,-1 1-1,2-1 1,34 5 5,-30-5-5,0 0-1,0 0 0,0-1 1,0 0-1,0 0 1,10-4-1,-8 2 1,-1-1-1,1 0 1,-1 0 0,0 0 0,0-1-1,7-6 1,-1-1 0,-1-1 0,19-23 0,22-38 4,-2-1-2,-43 58-2,0 0 1,0 0-1,-2 0 0,0-1 1,-1 0-1,3-19 0,-7 34 1,-1-1 0,1 1 0,-1-1 0,0 1 0,0-1 0,-1-4 0,-29-171 19,20 141 6,-42-144 62,45 157-89,-4-17 191,10 41-140,1 6-7,5 29 1,6 35-21,-4-37 36,-7-30-57,14 44 41,1-1 1,32 64 0,-32-78-23,85 189 151,-73-137-151,-19-48 33,-3-14-33,5 25 6,5 74 1,-14-9-1897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34.046"/>
    </inkml:context>
    <inkml:brush xml:id="br0">
      <inkml:brushProperty name="width" value="0.05" units="cm"/>
      <inkml:brushProperty name="height" value="0.05" units="cm"/>
      <inkml:brushProperty name="color" value="#E71224"/>
    </inkml:brush>
  </inkml:definitions>
  <inkml:trace contextRef="#ctx0" brushRef="#br0">4 94 8248,'0'0'-8,"0"0"11,0 0-1,-1 0 1,1 1 0,0-1 0,0 0-1,-1 1 1,1-1 0,0 0 0,0 1-1,0-1 1,0 0 0,-1 1 0,1-1 0,0 0-1,0 1 1,0-1 0,0 0 0,0 1-1,0-1 1,0 1 0,0-1 0,0 0-1,0 1 1,0-1 0,0 1 0,44-10 286,102-18 395,-95 22-361,-40 4-276,21-2 364,55 2 0,-84 2-384,1 0 0,-1 0 1,1 0-1,-1 1 0,1-1 0,-1 1 1,0 0-1,0 0 0,0 0 0,0 1 1,0-1-1,-1 1 0,1-1 0,3 6 0,-2-4 4,2 3 3,0 0 1,-1 1 0,0-1 0,0 1 0,0 0-1,-1 1 1,-1-1 0,5 13 0,-4-9-10,3 5 24,-2 1 0,0 0 1,0 0-1,2 27 0,-5-26-29,6 23 109,-5-29-103,-1 1 0,-1-1 0,0 20 0,-4-1-1330</inkml:trace>
  <inkml:trace contextRef="#ctx0" brushRef="#br0" timeOffset="1">463 12 7624,'-11'-1'0,"2"-1"-2,6 0-4,-5-3-2,6 3 0,1 4-31,-6 6-845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34.625"/>
    </inkml:context>
    <inkml:brush xml:id="br0">
      <inkml:brushProperty name="width" value="0.05" units="cm"/>
      <inkml:brushProperty name="height" value="0.05" units="cm"/>
      <inkml:brushProperty name="color" value="#E71224"/>
    </inkml:brush>
  </inkml:definitions>
  <inkml:trace contextRef="#ctx0" brushRef="#br0">13 136 4664,'13'42'125,"-1"0"1,6 44-1,9 58 148,-8-39 540,-14-79-750,5 34 541,-8-27-187,0 0 0,-3 0 0,-4 35 0,0-43 167,-14 36 0,17-57 157,0-8-430,-8-26-39,1 0 1,-11-58-1,14 54-258,-5-18 203,-4-65 1,12 89-180,0-10 130,2 27-156,-7-145 268,7 120-183,2 1 0,9-59 0,-8 86-71,0-1 0,0 1 1,1 0-1,1 0 0,-1 0 0,1 0 1,0 0-1,1 1 0,7-9 1,-6 7-8,-1 3 21,-1 0-1,1 0 1,0 1-1,7-7 0,-1 2-1,-11 10-35,0-1 0,1 1 0,-1 0 0,0 0 0,0 0-1,0 0 1,0 0 0,0 0 0,1-1 0,-1 1 0,0 0 0,0 0 0,0 0 0,1 0 0,-1 0 0,0 0 0,0 0-1,0 0 1,0 0 0,1 0 0,-1 0 0,0 0 0,0 0 0,0 0 0,1 0 0,-1 0 0,0 0 0,0 0 0,0 0-1,1 0 1,-1 0 0,0 0 0,0 0 0,0 1 0,0-1 0,1 0 0,0 0 8,9 3 23,-1 1-1,1-1 1,-1 1-1,0 1 1,0 0 0,-1 0-1,12 10 1,48 38 138,-60-42-65,-4 2-79,-1 0 0,0 0 0,-1 1 1,1 16-1,-3-22-11,1-1 1,-2 1-1,1 0 0,-1-1 1,0 1-1,-3 10 0,-2 5 2,-9 48 2,6-44 14,-17 36 4,-6-5-30,29-53-164,0 0 0,0-1 1,-1 1-1,0-1 0,0 0 0,0 0 0,0 0 1,0 0-1,-1-1 0,-9 6 0,-9 4-8391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34.988"/>
    </inkml:context>
    <inkml:brush xml:id="br0">
      <inkml:brushProperty name="width" value="0.05" units="cm"/>
      <inkml:brushProperty name="height" value="0.05" units="cm"/>
      <inkml:brushProperty name="color" value="#E71224"/>
    </inkml:brush>
  </inkml:definitions>
  <inkml:trace contextRef="#ctx0" brushRef="#br0">0 1 9144,'10'6'-7,"-7"-5"2,-1 1 0,1 0 0,-1-1-1,0 1 1,0 0 0,0 0 0,0 0-1,0 0 1,0 1 0,1 2 0,29 38-49,17 35 44,5 18 10,-8 0 1,-22-32 83,24 99 0,-42-141-63,7 44 286,14 186-578,-22-216-5875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35.323"/>
    </inkml:context>
    <inkml:brush xml:id="br0">
      <inkml:brushProperty name="width" value="0.05" units="cm"/>
      <inkml:brushProperty name="height" value="0.05" units="cm"/>
      <inkml:brushProperty name="color" value="#E71224"/>
    </inkml:brush>
  </inkml:definitions>
  <inkml:trace contextRef="#ctx0" brushRef="#br0">7 228 7000,'7'32'120,"-5"-24"-35,0 1-1,-1-1 1,1 13-1,-1-17 49,-1 1 0,0-1-1,1 0 1,0 0-1,0 1 1,3 7-1,-2-8-98,0 0 0,-1 0 0,0 1 0,0-1 0,0 0 0,0 9 0,2 32-956,-1-22-4124</inkml:trace>
  <inkml:trace contextRef="#ctx0" brushRef="#br0" timeOffset="1">26 0 6280,'0'0'240,"-14"0"-152,2 4-88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35.797"/>
    </inkml:context>
    <inkml:brush xml:id="br0">
      <inkml:brushProperty name="width" value="0.05" units="cm"/>
      <inkml:brushProperty name="height" value="0.05" units="cm"/>
      <inkml:brushProperty name="color" value="#E71224"/>
    </inkml:brush>
  </inkml:definitions>
  <inkml:trace contextRef="#ctx0" brushRef="#br0">227 1 6552,'-38'5'66,"31"-4"-42,-1 0 0,1 0 0,0 0 0,0 1-1,-10 4 1,9-3-4,4-1 10,0 0 0,1 0 0,-1 0 1,1 0-1,-1 0 0,-5 6 0,-45 44 244,45-38 20,0 9-153,0 0 0,-4 25 1,11-25 219,16 116 144,-5-109-170,59 108 125,-52-116-192,5-2-83,46 36 1,-46-47 35,18 0-68,62 6-1,-66-15 23,27-8-54,74-18-1,-96 13 14,131-66 47,-168 77-168,0 0 1,0 1-1,0-1 1,-1 0-1,1-1 1,-1 1-1,4-4 1,12-15 27,-1-1-1,-2 0 1,18-33 0,-25 29 100,5-89 67,-16 97-41,0 8-128,-1 0-1,-1 0 1,0 1 0,0 0 0,-9-12 0,2 12 129,-1 2-109,-1 1 1,0 1-1,-17-5 0,15 10 95,-7 4-50,-41 12 0,46-7 17,-67 54 46,71-48-87,12-13-69,-3 5 0,1 0 1,-1 0 0,1 0 0,0 1-1,1 0 1,0-1 0,0 1 0,1 0-1,0 0 1,0 1 0,-1 15 0,2-9 8,1 0 1,4 26 0,-4-40-17,0 1-1,1-1 0,-1 1 1,1-1-1,-1 0 1,1 1-1,0-1 0,-1 0 1,1 1-1,0-1 0,0 0 1,0 0-1,0 0 1,0 0-1,0 0 0,0 0 1,0 0-1,2 1 1,2 2 5,21 16 4,-12-14 14,10-2-16,1-1 1,26-2-1,-27-4 3,-17 0-11,4 1 0,-1-2 0,1 1-1,-1-1 1,-1-1-1,1 0 1,0 0-1,-1-1 1,0-1-1,-1 1 1,12-12 0,-8 6 1,8-9 8,2 0 1,35-27-1,-55 47-10,0 1-1,0-1 1,0 0 0,0 0 0,0 1 0,0-1-1,0 1 1,0-1 0,0 1 0,0 0 0,0 0-1,1 0 1,-1 0 0,0 0 0,0 0 0,0 1-1,0-1 1,0 1 0,0 0 0,0-1 0,0 1-1,0 0 1,0 0 0,-1 0 0,1 0 0,0 0-1,0 1 1,-1-1 0,1 1 0,-1-1 0,3 4-1,4 4 0,-2-1 0,1 2 0,-1-1 0,6 13 0,-6-12 2,18 31 79,16 20-1797</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36.169"/>
    </inkml:context>
    <inkml:brush xml:id="br0">
      <inkml:brushProperty name="width" value="0.05" units="cm"/>
      <inkml:brushProperty name="height" value="0.05" units="cm"/>
      <inkml:brushProperty name="color" value="#E71224"/>
    </inkml:brush>
  </inkml:definitions>
  <inkml:trace contextRef="#ctx0" brushRef="#br0">0 1 5920,'3'2'15,"0"-1"0,0 1 1,0 0-1,0 1 0,-1-1 0,1 0 1,-1 1-1,0-1 0,0 1 0,0 0 0,0 0 1,0 0-1,0 0 0,-1 0 0,1 0 1,0 4-1,2 6 122,-1 0 1,3 25-1,-3-13-55,12 60 398,29 109 669,-39-174-1097,-2-6 46,0 1 0,1 19 0,8 108 215,-4-70-19,-4-46-248,6 51 142,-8-63-511,1 0 1,8 24-1,-1-10-5310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36.511"/>
    </inkml:context>
    <inkml:brush xml:id="br0">
      <inkml:brushProperty name="width" value="0.05" units="cm"/>
      <inkml:brushProperty name="height" value="0.05" units="cm"/>
      <inkml:brushProperty name="color" value="#E71224"/>
    </inkml:brush>
  </inkml:definitions>
  <inkml:trace contextRef="#ctx0" brushRef="#br0">5 96 8520,'-1'-1'7,"1"0"1,-1 0-1,1 0 1,-1 0 0,1 0-1,-1 0 1,1 0-1,0-1 1,0 1-1,0 0 1,0 0-1,0 0 1,0-1 0,0 1-1,0 0 1,0 0-1,0 0 1,0 0-1,1 0 1,-1-1-1,1 1 1,-1 0 0,1 0-1,-1 0 1,1 0-1,-1 0 1,1 0-1,0 0 1,0 0-1,0 1 1,-1-1 0,1 0-1,0 0 1,0 0-1,0 1 1,0-1-1,0 1 1,0-1-1,0 1 1,0-1 0,2 0-1,12-5 114,1 0 0,0 1 0,24-4 0,-13 2-65,-6 1 130,-1 2-1,36-5 0,-48 8-146,-4 1 11,0-1 0,1 1 0,-1 0 1,0 0-1,0 0 0,1 0 1,-1 1-1,6 1 0,7 2 18,1-2-25,43 10 238,39 21 35,-92-29-267,0 1 0,1 0 0,-2 0 0,1 0 0,-1 1 0,0 1 0,0-1 0,0 1 0,7 10 0,-6-7-7,1 1 13,0 0 0,-1 0 0,-1 0 0,0 1 0,0 1 0,-1-1 0,4 15 0,-5-15-22,3 7 111,-1 0-1,8 35 1,-11-37-11,-4-13-229,4 4 345,5-15-1761,1-3-6134</inkml:trace>
</inkml:ink>
</file>

<file path=ppt/ink/ink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3T04:46:52.974"/>
    </inkml:context>
    <inkml:brush xml:id="br0">
      <inkml:brushProperty name="width" value="0.05292" units="cm"/>
      <inkml:brushProperty name="height" value="0.05292" units="cm"/>
      <inkml:brushProperty name="color" value="#7030A0"/>
    </inkml:brush>
  </inkml:definitions>
  <inkml:trace contextRef="#ctx0" brushRef="#br0">16722 13284 561 0,'0'0'0'0,"0"0"0"0,3 19 0 16,-3-19 55-16,0 0-55 0,2 10 56 0,-2-10-56 15,0 0 102-15,0 0-102 0,0 9 103 0,0-9-103 16,0 0 74-16,0 0-74 0,-5 9 74 0,6-3-74 16,-1-6 56-16,0 0-56 0,2 21 57 0,-2 17-57 0,0-38 34 15,0 0-34-15,-2 52 34 0,1 12-34 0,1-64 32 16,0 0-32-16,-6 61 32 0,3-11-32 0,3-50 25 15,0 0-25-15,-4 36 26 0,3-13-26 0,1-23 27 16,0 0-27-16,0 8 27 0,0-8-27 0,0 0 28 0,0 0-28 16,1 7 29-16,-1-7-29 0,0 0 27 0,0 0-27 15,4-12 27-15,-2-14-27 0,-2 26 26 0,0 0-26 16,1-38 27-16,1-19-27 0,-2 57 36 0,0 0-36 16,0-57 37-16,-2 2-37 0,2 55 41 0,0 0-41 15,-3-44 41-15,-1 18-41 0,4 26 42 0,0 0-42 0,-1-15 42 16,1 4-42-16,0 11 35 0,0 0-35 0,0 0 36 15,5 11-36-15,-5-11 28 0,0 0-28 0,5 21 29 16,2 18-29-16,-7-39 24 0,0 0-24 0,7 49 24 16,0 5-24-16,-7-54 18 0,0 0-18 0,6 51 19 15,-1-4-19-15,-5-47 15 0,0 0-15 0,5 42 15 16,-1-6-15-16,-4-36 11 0,0 0-11 0,3 31 11 16,6-8-11-16,0-1-1473 0</inkml:trace>
  <inkml:trace contextRef="#ctx0" brushRef="#br0" timeOffset="670.26">16581 12917 863 0,'0'0'0'15,"0"0"0"-15,0 0 0 0,0 0 63 0,0 0-63 16,0 0 63-16,0 0-63 0,0 0 100 0,0 0-100 16,19 3 100-16,-17-11-100 0,-2 8 64 0,0 0-64 15,7-14 64-15,-4-7-64 0,-3 21 1 0,0 0-1 16,6-22 1-16,-5-1-1 0,-1 23 2 0,0 0-2 0,0-28 3 15,0-15-3-15,0 0-933 0</inkml:trace>
  <inkml:trace contextRef="#ctx0" brushRef="#br0" timeOffset="820.14">16667 12462 1076 0,'0'0'0'0,"0"0"0"16,5-12 0-16,-5 12-1 0,0 0 1 0,6-7 0 15,-6 7 0-15,0 0-3 0,0 0 3 0,0 0-3 0,5-12 3 16,-5 12-29-16,0 0 29 0,3-14-28 0,4-12 28 16,0 0-699-16</inkml:trace>
  <inkml:trace contextRef="#ctx0" brushRef="#br0" timeOffset="967.16">16693 12142 807 0,'0'0'0'0,"0"0"0"0,6-7 0 15,-6 7 12-15,0 0-12 0,0-7 12 0,0 7-12 0,0 0 10 16,0 0-10-16,1-12 11 0,-1 0-11 0,0 12 0 16,0 0 0-16,8-18 0 0,7-9 0 0,1-1-579 15</inkml:trace>
  <inkml:trace contextRef="#ctx0" brushRef="#br0" timeOffset="1571.66">16722 10511 707 0,'0'0'0'0,"0"0"0"16,0 7 0-16,0-7 0 0,0 0 0 0,0 0 0 15,0 0 0-15,0 0 0 0,0 0 0 0,-6-8 0 16,12-11 0-16,-6 19-3 0,0 0 3 0,8-28-2 16,7-8 2-16,-1-1-467 0</inkml:trace>
  <inkml:trace contextRef="#ctx0" brushRef="#br0" timeOffset="1768.93">16623 9837 359 0,'0'0'0'0,"0"0"0"0,0 0 0 0,0 0 0 16,0 0 0-16,7-7 1 0,-7 7-1 0,0 0 3 15,0 0-3-15,11-6 3 0,3-2-3 0,-14 8 5 16,0 0-5-16,23-14 6 0,8-3-6 0,-31 17 4 16,0 0-4-16,36-21 5 0,1-3-5 0,-37 24 4 0,0 0-4 15,31-35 4-15,-1-7-4 16,-3 3-236-16</inkml:trace>
  <inkml:trace contextRef="#ctx0" brushRef="#br0" timeOffset="1885.94">16618 9468 236 0,'0'0'0'0,"0"0"0"16,8-12 0-16,-8 12 4 0,0 0-4 0,9-12 4 16,5-2-4-16,-14 14 3 0,0 0-3 0,18-17 4 15,14-4-4-15,-1-2-129 0</inkml:trace>
  <inkml:trace contextRef="#ctx0" brushRef="#br0" timeOffset="2457.75">16708 10781 875 0,'0'0'0'0,"0"0"0"0,0 0 0 16,0 0 25-16,0 0-25 0,1 42 25 0,5 10-25 15,-6-52 66-15,0 0-66 0,3 60 67 0,-3-4-67 0,0-56 2 16,0 0-2-16,4 45 3 0,-3-9-3 0,-1-36-5 16,0 0 5-16,4 28-5 0,-1-9 5 0,-3 3-730 15</inkml:trace>
  <inkml:trace contextRef="#ctx0" brushRef="#br0" timeOffset="2654.01">16700 11375 785 0,'0'0'0'16,"2"10"0"-16,4 16 0 0,-6-26-1 0,0 0 1 16,1 26-1-16,3-12 1 0,-4-14-3 0,0 0 3 0,0 14-2 15,-4 8 2-15,4-22 10 0,0 0-10 0,-1 19 10 16,2-6-10-16,-1-13 31 0,0 0-31 0,4 12 31 16,-2 3-31-16,-2-15 38 0,0 0-38 0,-2 12 39 15,2-5-39-15,0-7 26 0,0 0-26 0,0 0 27 16,2 12-27-16,1-3-683 0</inkml:trace>
  <inkml:trace contextRef="#ctx0" brushRef="#br0" timeOffset="11134.06">18549 13291 819 0,'0'0'0'16,"0"0"0"-16,0 0 0 0,0 0 35 0,0 0-35 16,0 0 36-16,0 0-36 0,0 0 89 0,0 0-89 0,-2 17 90 15,-5-1-90-15,7-16 77 0,0 0-77 0,-7 26 77 16,2 10-77-16,5-36 47 0,0 0-47 0,-9 41 47 15,4-4-47-15,5-37 33 0,0 0-33 0,-6 36 34 16,3 7-34-16,3-43 23 0,0 0-23 0,-4 35 24 16,3-16-24-16,1-19 18 0,0 0-18 0,-2 12 18 15,2-12-18-15,0 0 12 0,0 0-12 0,-5 7 13 16,5-7-13-16,0 0 12 0,0 0-12 0,0 0 13 16,-2-28-13-16,2 28 17 0,0 0-17 0,0-33 17 15,0-1-17-15,0 34 21 0,0 0-21 0,0-38 22 16,-2-2-22-16,2 40 25 0,0 0-25 0,-2-36 26 0,2 8-26 15,0 28 28-15,0 0-28 0,0-24 29 0,2 12-29 16,-2 12 27-16,0 0-27 0,2-11 28 0,-2 4-28 16,0 7 24-16,0 0-24 0,0 0 24 0,0-7-24 15,0 7 21-15,0 0-21 0,0 0 22 0,0 0-22 16,0 0 19-16,0 0-19 0,0 7 20 0,-4 11-20 16,4-18 18-16,0 0-18 0,-5 26 18 0,0 13-18 0,5-39 17 15,0 0-17-15,-4 47 17 0,4 3-17 0,0-50 15 16,0 0-15-16,0 44 15 0,0-25-15 0,0-19 13 15,0 0-13-15,0 12 13 0,0-4-13 0,0-8 13 16,0 0-13-16,0 9 14 0,0-9-14 0,0 0 12 0,0 0-12 16,0 0 12-16,4-9-12 0,-4 9 11 0,0 0-11 15,3-15 11-15,1-9-11 0,-4 24 12 0,0 0-12 16,3-37 12-16,-1-6-12 0,-2 43 13 0,0 0-13 16,0-42 13-16,0 6-13 0,0 36 12 0,0 0-12 15,4-31 12-15,-1 8-12 0,-3 23 13 0,0 0-13 0,2-13 13 16,-2 7-13-16,0 6 10 0,0 0-10 0,0 0 10 15,0 0-10-15,0 0 8 0,0 0-8 0,0 7 8 16,0 16-8-16,0-23 6 0,0 0-6 0,0 27 7 16,-2 5-7-16,2-32 6 0,0 0-6 0,-3 33 6 15,-1 5-6-15,4-38 5 0,0 0-5 0,-2 43 5 16,2 2-5-16,0-45 4 0,0 0-4 0,0 38 5 16,6-17-5-16,-6-21 3 0,0 0-3 0,14 3 4 15,16-17-4-15,-4 0-1645 0</inkml:trace>
  <inkml:trace contextRef="#ctx0" brushRef="#br0" timeOffset="19015.07">18487 13337 975 0,'0'0'0'15,"0"0"0"-15,2-19 0 0,-2 19 22 0,0 0-22 16,2-12 23-16,-2 12-23 0,0 0 55 0,0 0-55 15,0 0 55-15,5 9-55 0,-5-9 51 0,0 0-51 0,2 28 51 16,0 13-51-16,-2-41 31 0,0 0-31 0,5 45 32 16,-5-7-32-16,0-38 20 0,0 0-20 0,0 33 20 15,0-9-20-15,0-24 13 0,0 0-13 0,-4 21 14 16,3-5-14-16,1-16 13 0,0 0-13 0,0 12 13 16,0-12-13-16,0 0 13 0,0 0-13 0,0 0 14 15,0 0-14-15,0 0 16 0,0 0-16 0,-4-9 16 16,-1-10-16-16,5 19 20 0,0 0-20 0,2-36 20 15,5-14-20-15,-7 50 35 0,0 0-35 0,7-51 36 16,0 15-36-16,-7 36 42 0,0 0-42 0,3-24 42 0,-1 12-42 16,-2 12 43-16,0 0-43 0,0 0 43 0,2-5-43 15,-2 5 39-15,0 0-39 0,-2 6 39 0,0 19-39 16,2-25 33-16,0 0-33 0,-1 34 33 0,-1 10-33 16,2-44 29-16,0 0-29 0,-6 36 30 0,3-12-30 15,3-24 32-15,0 0-32 0,-4 16 33 0,1 4-33 16,3-20 29-16,0 0-29 0,-2 18 30 0,-1-11-30 15,3-7 25-15,0 0-25 0,0 0 26 0,0 0-26 16,0 0 22-16,0 0-22 0,0 0 22 0,7-21-22 0,-7 21 17 16,0 0-17-16,5-28 18 0,-3-6-18 0,-2 34 16 15,0 0-16-15,3-32 17 0,1 13-17 0,-4 19 12 0,0 0-12 16,-4-12 13-16,1 4-13 0,3 8 11 16,0 0-11-16,0 0 11 0,-2-9-11 0,2 9 8 15,0 0-8-15,0 0 9 0,0 0-9 0,0 0-1652 0</inkml:trace>
  <inkml:trace contextRef="#ctx0" brushRef="#br0" timeOffset="25450.93">18563 14355 1166 0,'0'0'0'0,"0"0"0"0,0 0 0 15,0 0 61-15,0 0-61 0,2 35 62 16,1 4-62-16,-3-39 107 0,0 0-107 0,4 51 108 0,5 6-108 16,-9-57 72-16,0 0-72 0,14 64 72 0,9 3-72 15,-23-67 46-15,0 0-46 0,19 75 46 0,2 8-46 16,-21-83 26-16,0 0-26 0,18 79 26 0,-4-18-26 15,-14-61 21-15,0 0-21 0,5 45 22 0,-1-17-22 16,-4-28 3-16,0 0-3 0,2 20 4 0,-2-6-4 16,0 0-1322-16</inkml:trace>
  <inkml:trace contextRef="#ctx0" brushRef="#br0" timeOffset="25767.51">18570 14403 1311 0,'0'0'0'0,"-7"19"0"16,-7 23 0-16,14-42 17 0,0 0-17 0,-21 45 17 15,-6-7-17-15,27-38 11 0,0 0-11 0,-24 30 12 16,4-13-12-16,20-17 61 0,0 0-61 0,-14 8 61 16,5-1-61-16,9-7 53 0,0 0-53 0,0 0 54 15,-5 7-54-15,5-7 55 0,0 0-55 0,4-8 56 16,3-15-56-16,-7 23 47 0,0 0-47 0,16-36 48 15,1-13-48-15,-17 49 38 0,0 0-38 0,16-50 38 16,0 5-38-16,-16 45 40 0,0 0-40 0,14-31 41 16,-2 21-41-16,-12 10 40 0,0 0-40 0,18 15 40 15,10 28-40-15,-28-43 34 0,0 0-34 0,34 52 34 0,1-3-34 16,-35-49 28-16,0 0-28 0,37 34 28 0,4-13-28 16,-41-21 25-16,0 0-25 0,38 2 26 0,-9-21-26 15,1 0-1602-15</inkml:trace>
  <inkml:trace contextRef="#ctx0" brushRef="#br0" timeOffset="26900.21">18493 15842 796 0,'0'0'0'0,"0"0"0"0,0 0 0 0,0 0 24 0,0 0-24 16,5 19 24-16,-3-12-24 0,-2-7 62 0,0 0-62 15,-9 20 62-15,-12 24-62 0,21-44 73 0,0 0-73 16,-23 60 73-16,-7 15-73 0,30-75 52 0,0 0-52 16,-21 81 53-16,12 2-53 0,9-83 36 0,0 0-36 15,5 73 37-15,9-18-37 0,-14-55 28 0,0 0-28 16,27 40 29-16,6-16-29 0,-33-24 23 0,0 0-23 16,41 12 23-16,3-10-23 0,-44-2 18 0,0 0-18 15,49-9 18-15,1-10-18 0,-50 19 13 0,0 0-13 16,49-26 13-16,6-7-13 0,-55 33 13 0,0 0-13 0,49-45 13 15,-8-14-13-15,-41 59 17 0,0 0-17 0,24-60 17 16,-11-1-17-16,-13 61 29 0,0 0-29 0,3-55 30 16,-3 10-30-16,0 45 34 0,0 0-34 0,-3-29 35 15,3 13-35-15,0 16 32 0,0 0-32 0,0 0 33 0,0 0-33 16,0 0 32-16,0 0-32 0,5 10 33 16,11 25-33-16,-16-35 27 0,0 0-27 0,16 43 27 0,1 4-27 15,-17-47 16-15,0 0-16 0,18 42 17 0,-6-17-17 16,-12-25 13-16,0 0-13 0,11 19 14 0,-2-1-14 15,-9-18 11-15,0 0-11 0,12 14 11 0,-1-6-11 16,-11-8 10-16,0 0-10 0,17-3 10 0,10-25-10 16,-27 28 11-16,0 0-11 0,21-40 11 0,-2-3-11 0,-19 43 12 15,0 0-12-15,18-40 13 0,-6 7-13 0,-12 33 13 16,0 0-13-16,11-24 14 0,-2 10-14 0,-9 14 14 16,0 0-14-16,5-3 14 0,6 6-14 0,-11-3 13 15,0 0-13-15,21 11 13 0,11 8-13 0,-32-19 12 0,0 0-12 16,37 22 12-16,-4-1-12 0,-33-21 9 0,0 0-9 15,30 17 9-15,-2-3-9 0,-28-14 6 0,0 0-6 16,25 9 6-16,-7-9-6 0,-18 0 4 0,0 0-4 16,17-9 5-16,1-12-5 0,-18 21 6 0,0 0-6 15,14-27 6-15,-3-8-6 0,-11 35 6 0,0 0-6 16,3-40 6-16,-3-3-6 0,0 43 8 0,0 0-8 16,0-59 8-16,-5-22-8 0,5 81 11 0,0 0-11 15,-9-80 12-15,2 16-12 0,7 64 15 0,0 0-15 16,-7-47 15-16,2 22-15 0,5 25 16 0,0 0-16 0,-2-13 16 15,2 13-16-15,0 0 14 0,0 0-14 0,2 11 15 16,8 23-15-16,-10-34 13 0,0 0-13 0,18 51 13 16,-2 14-13-16,-16-65 10 0,0 0-10 0,19 66 10 15,-1-7-10-15,-18-59 9 0,0 0-9 0,16 48 9 16,-2-11-9-16,-14-37 7 0,0 0-7 0,12 38 7 16,-3 7-7-16,-9-45 3 0,0 0-3 0,9 50 4 0,-4 0-4 15,-5-50 1-15,0 0-1 0,11 30 2 0,4-36-2 16,-2 1-1713-16</inkml:trace>
  <inkml:trace contextRef="#ctx0" brushRef="#br0" timeOffset="27063.82">19500 15883 1457 0,'0'0'0'0,"0"7"0"0,0 9 0 0,0-16 18 16,0 0-18-16,3 13 19 15,1-6-19-15,-4-7 24 0,0 0-24 0,14-1 24 0,9-8-24 0,-23 9 37 16,0 0-37-16,33-14 38 0,6-3-38 0,-39 17 6 15,0 0-6-15,44-21 6 0,6-5-6 0,-50 26 0 0,0 0 0 16,49-24 1-16,-8 5-1 0,1 0-1163 0</inkml:trace>
  <inkml:trace contextRef="#ctx0" brushRef="#br0" timeOffset="28417.56">20625 15689 628 0,'0'0'0'0,"-5"14"0"0,-11 21 0 0,16-35 57 0,0 0-57 16,-19 41 57-16,3 3-57 0,16-44 82 0,0 0-82 16,-14 36 82-16,7-8-82 0,7-28 60 0,0 0-60 15,-2 19 61-15,2-6-61 0,0-13 36 0,0 0-36 16,5 16 36-16,9 1-36 0,-14-17 15 0,0 0-15 0,23 16 15 16,9-7-15-16,-32-9 13 0,0 0-13 0,33 0 13 15,-1-11-13-15,-32 11 14 0,0 0-14 0,23-21 15 16,-9-8-15-16,-14 29 33 0,0 0-33 0,4-36 34 15,-13-8-34-15,9 44 55 0,0 0-55 0,-21-43 56 16,-16 2-56-16,37 41 55 0,0 0-55 0,-37-26 56 16,7 15-56-16,30 11 53 0,0 0-53 0,-23 7 54 15,10 14-54-15,13-21 38 0,0 0-38 0,0 31 38 16,14 5-38-16,-14-36 26 0,0 0-26 0,23 37 27 16,9-11-27-16,-32-26 22 0,0 0-22 0,37 19 22 0,6-7-22 15,-43-12 11-15,0 0-11 0,44 0 12 0,-7-14-12 16,-37 14 10-16,0 0-10 0,37-35 10 0,0-25-10 15,-37 60 7-15,0 0-7 0,35-69 8 0,-3-2-8 16,-32 71 7-16,0 0-7 0,26-71 7 0,-6 1-7 16,-20 70 7-16,0 0-7 0,8-72 7 0,-9-13-7 15,1 85 11-15,0 0-11 0,-9-74 12 0,2 25-12 16,7 49 15-16,0 0-15 0,-5-33 16 0,3 18-16 16,2 15 18-16,0 0-18 0,0 0 19 0,-13 7-19 15,13-7 18-15,0 0-18 0,-10 31 19 0,-4 26-19 0,14-57 14 16,0 0-14-16,-11 67 14 0,9 6-14 0,2-73 9 15,0 0-9-15,4 74 9 0,12 1-9 0,-16-75 5 0,0 0-5 16,24 90 6-16,10 24-6 0,-34-114 4 0,0 0-4 16,35 113 4-16,-1-11-4 0,-34-102 4 0,0 0-4 15,35 95 4-15,-3-2-4 0,-32-93 3 0,0 0-3 16,23 69 4-16,-11-32-4 0,-12-37 2 0,0 0-2 0,5 19 3 16,1-9-3-16,-6-10 1 0,0 0-1 0,8 5 2 15,8-5-2-15,-16 0 0 0,0 0 0 0,14-15 1 16,-10-21-1-16,-4 36 0 0,0 0 0 0,-4-45 1 15,-11-11-1-15,15 56 1 0,0 0-1 0,-25-52 1 16,-7 14-1-16,32 38 2 0,0 0-2 0,-40-24 2 16,-10 14-2-16,50 10 6 0,0 0-6 0,-46-2 7 15,6 9-7-15,40-7 13 0,0 0-13 0,-36 7 13 16,17-4-13-16,19-3 17 0,0 0-17 0,-10 2 18 16,10-2-18-16,0 0 16 0,0 0-16 0,0 0 17 0,24-14-17 15,-24 14 14-15,0 0-14 0,35-21 15 16,17-3-15-16,-52 24 14 0,0 0-14 0,58-33 15 0,0-17-15 15,-58 50 11-15,0 0-11 0,55-66 11 0,-6-20-11 16,-49 86 8-16,0 0-8 0,41-83 9 0,-8 13-9 16,-33 70 8-16,0 0-8 0,21-62 8 0,-15 8-8 15,-6 54 7-15,0 0-7 0,-6-50 8 0,-8 9-8 16,14 41 12-16,0 0-12 0,-14-40 13 0,-4 0-13 16,18 40 13-16,0 0-13 0,-15-33 14 0,4 11-14 0,11 22 11 15,0 0-11-15,-7-14 12 0,0 2-12 0,7 12 9 16,0 0-9-16,0 0 9 0,-9-7-9 0,9 7 6 15,0 0-6-15,0 22 6 0,0 34-6 0,0-56 4 0,0 0-4 16,5 71 5-16,6 5-5 0,-11-76 3 0,0 0-3 16,16 86 4-16,-6 20-4 0,-10-106 1 0,0 0-1 15,16 105 2-15,2-9-2 0,-18-96 0 0,0 0 0 16,21 79 0-16,0-22 0 0,-21-57 0 0,0 0 0 16,20 40 0-16,-3-9 0 0,-17-31-2 0,0 0 2 0,25 25-1 15,9-8 1-15,-34-17-4 0,0 0 4 0,35 7-4 16,-9-14 4-16,-26 7-7 0,0 0 7 0,16-17-7 15,-16-11 7-15,0 28-10 0,0 0 10 0,-14-30-9 16,-19-1 9-16,33 31-10 0,0 0 10 0,-41-26-10 16,-3 2 10-16,44 24-12 0,0 0 12 0,-37-17-11 15,16 8 11-15,21 9-11 0,0 0 11 0,-13-3-11 16,6 3 11-16,7 0-10 0,0 0 10 0,0 0-10 16,0 0 10-16,0 0-10 0,0 0 10 0,16-16-9 15,16-15 9-15,-32 31-8 0,0 0 8 0,48-43-8 16,11-11 8-16,-59 54-14 0,0 0 14 0,75-54-14 0,7 11 14 15,0 0-1613-15</inkml:trace>
  <inkml:trace contextRef="#ctx0" brushRef="#br0" timeOffset="29118.74">22578 15288 919 0,'0'0'0'0,"0"0"0"0,-4 36 0 16,4-36 35-16,0 0-35 0,-2 31 36 0,2 2-36 15,0-33 22-15,0 0-22 0,6 33 23 0,4-4-23 16,-10-29 42-16,0 0-42 0,13 28 43 0,-1-4-43 16,-12-24 36-16,0 0-36 0,12 19 36 0,4-3-36 15,-16-16 32-15,0 0-32 0,20 12 33 0,11-2-33 0,-31-10 30 16,0 0-30-16,37-1 31 0,2-13-31 0,-39 14 31 15,0 0-31-15,36-24 31 0,-14-1-31 0,-22 25 40 16,0 0-40-16,20-26 40 0,-6 2-40 0,-14 24 43 0,0 0-43 16,12-19 44-16,1 12-44 0,-13 7 46 0,0 0-46 15,26 4 46-15,16 10-46 0,-42-14 51 0,0 0-51 16,46 19 51-16,-2-4-51 0,-44-15 43 0,0 0-43 16,41 12 44-16,0-10-44 0,-41-2 38 0,0 0-38 15,40-5 39-15,-3-11-39 0,-37 16 27 0,0 0-27 0,30-26 28 16,-14-12-28-16,-16 38 28 0,0 0-28 0,0-45 28 15,-16-3-28-15,16 48 26 0,0 0-26 16,-26-43 26-16,-11 6-26 0,37 37 22 0,0 0-22 0,-36-27 23 16,5 7-23-16,31 20 14 0,0 0-14 0,-22-10 15 15,10 8-15-15,12 2 2 0,0 0-2 0,0 0 2 16,0 0-2-16,0 0-1550 0</inkml:trace>
  <inkml:trace contextRef="#ctx0" brushRef="#br0" timeOffset="29500.96">23513 15080 1468 0,'0'0'0'0,"0"0"0"0,-14 19 0 16,14-19 28-16,0 0-28 0,-16 14 29 0,-6-4-29 15,22-10 51-15,0 0-51 0,-19 11 52 0,9 6-52 16,10-17 48-16,0 0-48 0,-9 31 49 0,3 21-49 0,6-52 32 15,0 0-32-15,-1 54 32 0,4-11-32 0,-3-43 19 16,0 0-19-16,7 33 20 0,2-11-20 0,-9-22 12 16,0 0-12-16,11 18 12 0,1-6-12 0,-12-12 7 0,0 0-7 15,18 7 8-15,5-9-8 0,-23 2 6 0,0 0-6 16,21-16 7-16,-5-18-7 0,-16 34 6 0,0 0-6 16,10-45 6-16,-3-11-6 0,-7 56 8 0,0 0-8 15,2-50 8-15,-4 10-8 0,2 40 13 0,0 0-13 0,0-27 13 16,0 11-13-16,0 16 20 0,0 0-20 15,0-7 21-15,0 7-21 0,0 0 25 0,0 0-25 0,9 0 26 16,0 9-26-16,-9-9 24 0,0 0-24 0,16 16 24 16,8 8-24-16,-24-24 15 0,0 0-15 0,30 24 16 15,4-2-16-15,-34-22 7 0,0 0-7 0,35 21 7 16,8 2-7-16,-43-23 1 0,0 0-1 0,38 15 1 16,-15-22-1-16,0 0-1531 0</inkml:trace>
  <inkml:trace contextRef="#ctx0" brushRef="#br0" timeOffset="30052.84">23807 14930 1491 0,'0'0'0'0,"0"0"0"0,4 6 0 16,-4-6 19-16,0 0-19 0,12 26 20 0,16 30-20 16,-28-56 25-16,0 0-25 0,27 50 26 0,-13-22-26 15,-14-28 65-15,0 0-65 0,18 22 65 0,10 6-65 16,-28-28 45-16,0 0-45 0,26 26 46 0,-12-11-46 0,-14-15 39 15,0 0-39-15,14 11 39 0,4-3-39 0,-18-8 34 16,0 0-34-16,21 0 35 0,2-10-35 0,-23 10 27 16,0 0-27-16,18-21 28 0,-9-10-28 0,-9 31 28 15,0 0-28-15,1-34 29 0,-4-5-29 0,3 39 26 0,0 0-26 16,-2-38 27-16,-3 5-27 0,5 33 25 0,0 0-25 16,-2-24 26-16,2 12-26 0,0 12 16 0,0 0-16 15,0 0 16-15,0 0-16 0,0 0 11 0,0 0-11 16,23 5 12-16,18 14-12 0,-41-19 10 0,0 0-10 15,44 19 10-15,-14-8-10 0,-30-11 6 0,0 0-6 0,30 7 7 16,5-7-7-16,-35 0 5 0,0 0-5 0,33-5 5 16,-10-8-5-16,-23 13 4 0,0 0-4 0,18-24 4 15,-6-12-4-15,-12 36 4 0,0 0-4 0,7-47 4 16,-7-15-4-16,0 62 5 0,0 0-5 0,0-57 6 16,0 24-6-16,0 33 6 0,0 0-6 0,-3-19 7 15,-2 12-7-15,5 7 7 0,0 0-7 0,0 0 7 16,-6 10-7-16,6-10 7 0,0 0-7 0,-3 16 7 15,-3 10-7-15,6-26 5 0,0 0-5 0,-7 36 5 16,0 13-5-16,7-49 4 0,0 0-4 0,-7 46 4 16,0-13-4-16,7-33 3 0,0 0-3 0,-5 30 4 0,0-1-4 15,5-29 3-15,0 0-3 0,-2 24 3 0,2-8-3 16,0-16 1-16,0 0-1 0,10 17 1 0,12 7-1 16,-22-24 0-16,0 0 0 0,23 23 1 0,-2-9-1 15,-21-14 0-15,0 0 0 0,26 5 0 0,13-7 0 16,-39 2 0-16,0 0 0 0,39-10 0 0,-6-11 0 15,-33 21 0-15,0 0 0 0,30-35 0 0,0-11 0 16,0-3-1714-16</inkml:trace>
  <inkml:trace contextRef="#ctx0" brushRef="#br0" timeOffset="31085.98">24730 15094 908 0,'0'0'0'0,"0"0"0"0,0 0 0 0,0 0 58 15,0 0-58-15,3-21 59 0,3-12-59 0,-6 33 98 16,0 0-98-16,7-46 99 0,1-24-99 0,-8 70 80 16,0 0-80-16,6-72 81 0,1 2-81 0,-7 70 62 15,0 0-62-15,5-69 63 0,-3-9-63 0,-2 78 49 16,0 0-49-16,-2-86 50 0,-5-9-50 0,7 95 38 16,0 0-38-16,-11-87 38 0,-10 23-38 0,21 64 27 0,0 0-27 15,-26-45 27-15,-4 14-27 0,30 31 22 0,0 0-22 16,-28-21 23-16,6 18-23 0,22 3 20 0,0 0-20 15,-17 3 20-15,-4 11-20 0,21-14 16 0,0 0-16 0,-15 36 16 16,7 30-16-16,8-66 14 0,0 0-14 0,3 81 14 16,10 9-14-16,-13-90 14 0,0 0-14 0,19 85 14 15,6-9-14-15,-25-76 10 0,0 0-10 0,33 77 11 16,11 0-11-16,-44-77 8 0,0 0-8 0,48 71 9 16,1-17-9-16,-49-54 0 0,0 0 0 0,50 38 1 15,-6-15-1-15,-44-23-1 0,0 0 1 0,42 3 0 16,4-17 0-16,-46 14-3 0,0 0 3 0,42-36-3 15,1-25 3-15,-43 61-5 0,0 0 5 0,38-65-5 16,-6 7 5-16,-32 58-6 0,0 0 6 0,18-50-5 16,-18 10 5-16,0 40-2 0,0 0 2 0,-13-32-2 15,-13 7 2-15,26 25 0 0,0 0 0 0,-34-15 0 16,-3 13 0-16,37 2 0 0,0 0 0 0,-31 9 1 0,11 10-1 16,20-19 2-16,0 0-2 0,-10 27 3 0,6 6-3 15,4-33 5-15,0 0-5 0,5 44 6 0,10 11-6 16,-15-55 6-16,0 0-6 0,21 55 7 0,5-10-7 15,-26-45 7-15,0 0-7 0,32 35 8 0,-4-13-8 0,-28-22 6 16,0 0-6-16,30 12 7 0,7-10-7 16,-37-2 6-16,0 0-6 0,36-19 7 0,-5-26-7 0,-31 45 6 15,0 0-6-15,25-52 7 0,0 2-7 0,-25 50 5 16,0 0-5-16,23-40 6 0,-1 6-6 0,-22 34 6 0,0 0-6 16,20-26 6-16,-8 8-6 0,-12 18 6 0,0 0-6 15,9-10 6-15,-9 10-6 0,0 0 8 0,0 0-8 16,11 0 8-16,-3 7-8 0,-8-7 7 0,0 0-7 15,9 14 7-15,2 5-7 0,-11-19 4 0,0 0-4 0,9 19 5 16,-2-4-5-16,-7-15 3 0,0 0-3 0,2 11 4 16,-2-11-4-16,0 0 2 0,0 0-2 0,14 5 2 15,5-12-2-15,-19 7 1 0,0 0-1 0,25-14 1 16,-2-10-1-16,-23 24 0 0,0 0 0 0,17-28 0 16,1 1 0-16,-18 27 0 0,0 0 0 0,21-25 0 15,4 6 0-15,-25 19 0 0,0 0 0 0,24-10 0 16,-1 8 0-16,-23 2 0 0,0 0 0 0,25 7 0 15,9 10 0-15,-34-17 0 0,0 0 0 0,31 20 0 16,-9-8 0-16,-22-12 0 0,0 0 0 0,15 10 0 16,-2 2 0-16,-13-12 0 0,0 0 0 0,17 16 1 0,13 1-1 15,0 0-1507-15</inkml:trace>
  <inkml:trace contextRef="#ctx0" brushRef="#br0" timeOffset="31516.86">25947 14376 1401 0,'0'0'0'0,"0"0"0"0,-20-21 0 15,20 21 18-15,0 0-18 0,-17-14 19 0,-1 11-19 16,18 3 35-16,0 0-35 0,-21 20 36 0,-6 32-36 16,27-52 22-16,0 0-22 0,-22 63 22 0,7-3-22 0,15-60 21 15,0 0-21-15,-10 52 22 0,8-22-22 0,2-30 22 16,0 0-22-16,5 19 23 0,8-6-23 0,-13-13 23 0,0 0-23 16,14 11 23-16,0-4-23 0,-14-7 13 0,0 0-13 15,18 0 14-15,6-7-14 0,-24 7 5 0,0 0-5 16,25-16 5-16,-2-10-5 0,-23 26 5 0,0 0-5 15,14-31 5-15,-14-3-5 0,0 34 11 0,0 0-11 16,-3-25 12-16,3 15-12 0,0 10 24 0,0 0-24 0,7 14 25 16,8 31-25-16,-15-45 36 0,0 0-36 0,15 59 36 15,2 6-36-15,-17-65 43 0,0 0-43 0,13 77 43 16,-1 16-43-16,-12-93 39 0,0 0-39 0,9 88 40 16,-6-22-40-16,-3-66 31 0,0 0-31 0,-5 67 31 15,-11 10-31-15,16-77 23 0,0 0-23 0,-26 74 23 16,-11-10-23-16,37-64 20 0,0 0-20 0,-43 52 20 15,-1-19-20-15,44-33 14 0,0 0-14 0,-40 14 14 16,4-21-14-16,36 7 12 0,0 0-12 0,-30-35 12 16,7-31-12-16,23 66 12 0,0 0-12 0,-14-74 13 15,7-2-13-15,7 76 13 0,0 0-13 0,4-78 13 0,12-3-13 16,-16 81 9-16,0 0-9 0,24-85 9 0,8 0-9 16,-32 85 4-16,0 0-4 0,34-81 5 0,1 6-5 15,0 1-1681-15</inkml:trace>
  <inkml:trace contextRef="#ctx0" brushRef="#br0" timeOffset="31735.21">26010 13857 1143 0,'0'0'0'0,"4"8"0"0,3 15 0 0,-7-23 30 0,0 0-30 16,12 48 31-16,9 44-31 0,-21-92 62 0,0 0-62 15,23 95 63-15,-3-8-63 0,-20-87 51 0,0 0-51 16,16 84 52-16,-8 15-52 0,-8-99 30 0,0 0-30 16,7 88 31-16,1-29-31 0,-8-59 17 0,0 0-17 15,7 42 17-15,-4-18-17 0,-3-24 7 0,0 0-7 0,4 14 7 16,-1-7-7-16,2 0-1096 0</inkml:trace>
  <inkml:trace contextRef="#ctx0" brushRef="#br0" timeOffset="32137.27">26060 14334 998 0,'0'0'0'0,"0"0"0"15,0 0 0-15,0 0 0 0,0 0 0 0,0 0 1 16,0 0-1-16,0 0 0 0,0 0 0 0,0 7 0 16,0-7 0-16,0 0 13 0,0 0-13 0,3 7 14 15,11-3-14-15,-14-4 30 0,0 0-30 0,23-4 31 0,9-8-31 16,-32 12 51-16,0 0-51 0,32-23 51 0,-6-6-51 16,-26 29 51-16,0 0-51 0,18-41 52 0,-9-10-52 15,-9 51 47-15,0 0-47 0,3-62 48 0,-5-18-48 16,2 80 44-16,0 0-44 0,-1-72 44 0,-1 22-44 15,2 50 45-15,0 0-45 0,0-32 45 0,2 20-45 16,-2 12 46-16,0 0-46 0,1 11 46 0,1 27-46 16,-2-38 47-16,0 0-47 0,2 52 47 0,3 5-47 15,-5-57 41-15,0 0-41 0,9 55 41 0,2-10-41 0,-11-45 37 16,0 0-37-16,10 38 38 0,3 5-38 0,-13-43 32 16,0 0-32-16,10 45 32 0,-3-1-32 0,-7-44 23 0,0 0-23 15,11 48 24-15,3 4-24 0,-14-52 20 0,0 0-20 16,12 38 21-16,1-22-21 0,-13-16 16 0,0 0-16 15,19-5 17-15,13-20-17 0,-32 25 18 0,0 0-18 16,32-29 18-16,-6 1-18 0,-26 28 19 0,0 0-19 16,21-21 20-16,-5 8-20 0,-16 13 18 0,0 0-18 0,14-11 19 15,2 4-19-15,-16 7 16 0,0 0-16 0,18-7 16 16,-2 0-16-16,-16 7 9 0,0 0-9 16,12-6 9-16,-3-1-9 0,-9 7 2 0,0 0-2 0,0 0 3 15,0 0-3-15,0 0-1635 0</inkml:trace>
  <inkml:trace contextRef="#ctx0" brushRef="#br0" timeOffset="47684.48">14866 17562 404 0,'0'0'0'16,"0"0"0"-16,0 0 0 0,0 0 7 0,0 0-7 15,2-21 8-15,5-12-8 0,-7 33 45 0,0 0-45 0,9-43 45 16,5-7-45-16,-14 50 95 0,0 0-95 0,12-56 95 16,8-1-95-16,-20 57 96 0,0 0-96 0,19-67 97 15,0-13-97-15,-19 80 59 0,0 0-59 0,16-86 59 16,-2-6-59-16,-14 92 47 0,0 0-47 0,13-92 48 16,-3-1-48-16,-10 93 47 0,0 0-47 0,7-87 47 15,-5 6-47-15,-2 81 49 0,0 0-49 0,-7-71 49 16,-11 19-49-16,18 52 48 0,0 0-48 0,-24-36 49 15,-1 13-49-15,25 23 49 0,0 0-49 0,-23-12 49 16,-9 10-49-16,32 2 45 0,0 0-45 0,-33 11 45 0,-4 13-45 16,37-24 39-16,0 0-39 0,-28 45 40 0,10 29-40 15,18-74 39-15,0 0-39 0,3 87 40 0,20 1-40 16,-23-88 36-16,0 0-36 0,37 88 37 0,9-3-37 16,-46-85 31-16,0 0-31 0,53 83 32 0,5 4-32 15,-58-87 26-15,0 0-26 0,64 72 26 0,5-25-26 16,-69-47 18-16,0 0-18 0,68 29 18 0,-8-16-18 15,-60-13 0-15,0 0 0 0,57-4 1 0,-2-11-1 16,-1-1-1414-16</inkml:trace>
  <inkml:trace contextRef="#ctx0" brushRef="#br0" timeOffset="48300.86">15476 16795 1267 0,'0'0'0'15,"-3"7"0"-15,-4 9 0 0,7-16 3 0,0 0-3 16,-16 24 4-16,-3 10-4 0,19-34 8 0,0 0-8 15,-18 49 9-15,4 13-9 0,14-62 23 0,0 0-23 16,-7 71 23-16,14 0-23 0,-7-71 22 0,0 0-22 16,17 61 23-16,10-18-23 0,-27-43 21 0,0 0-21 15,33 33 21-15,3-14-21 0,-36-19 22 0,0 0-22 0,33 7 23 16,2-12-23-16,-35 5 25 0,0 0-25 0,36-18 26 16,-1-11-26-16,-35 29 25 0,0 0-25 0,25-49 26 15,-4-27-26-15,-21 76 22 0,0 0-22 0,5-79 23 16,-14 8-23-16,9 71 21 0,0 0-21 0,-23-63 21 15,-14 11-21-15,37 52 23 0,0 0-23 0,-40-43 24 0,1 9-24 16,39 34 24-16,0 0-24 0,-28-23 24 16,7 14-24-16,21 9 24 0,0 0-24 0,-16 2 24 0,7 9-24 15,9-11 24-15,0 0-24 0,-9 19 24 0,-5 7-24 16,14-26 17-16,0 0-17 0,-9 22 18 0,4-8-18 16,5-14 12-16,0 0-12 0,0 12 13 0,5 0-13 15,-5-12 9-15,0 0-9 0,14 12 10 0,13-3-10 16,-27-9 8-16,0 0-8 0,40 0 9 0,10-11-9 15,-50 11 6-15,0 0-6 0,54-12 7 0,1 2-7 16,-55 10 5-16,0 0-5 0,55-5 6 0,-2 5-6 0,-53 0 4 16,0 0-4-16,45 5 5 0,-7 7-5 0,-38-12 4 15,0 0-4-15,30 12 5 0,-15 0-5 0,-15-12 4 16,0 0-4-16,11 16 4 0,-4 5-4 0,-7-21 5 0,0 0-5 16,7 22 6-16,-2-1-6 0,-5-21 5 0,0 0-5 15,6 14 5-15,1-4-5 0,-7-10 5 0,0 0-5 16,14-3 6-16,3-18-6 0,-17 21 6 0,0 0-6 15,15-33 6-15,-7-2-6 0,-8 35 5 0,0 0-5 16,2-32 5-16,-4-1-5 0,2 33 5 0,0 0-5 16,-5-26 6-16,5 10-6 0,0 16 5 0,0 0-5 15,0 0 6-15,20-2-6 0,-20 2 5 0,0 0-5 16,22 14 5-16,17 10-5 0,-39-24 5 0,0 0-5 16,43 32 6-16,-1 2-6 0,-42-34 2 0,0 0-2 0,35 33 3 15,-12-5-3-15,-23-28-1 0,0 0 1 0,21 31 0 16,6 12 0-16,-27-43-8 0,0 0 8 15,33 30-7-15,6-32 7 0,-4 0-1501 0</inkml:trace>
  <inkml:trace contextRef="#ctx0" brushRef="#br0" timeOffset="49084.21">16528 16465 1334 0,'0'0'0'0,"-11"1"0"0,-10 4 0 15,21-5 27-15,0 0-27 0,-32 13 27 0,-7 7-27 16,39-20 57-16,0 0-57 0,-33 37 57 0,3 20-57 15,30-57 61-15,0 0-61 0,-23 64 62 0,12-4-62 0,11-60 30 16,0 0-30-16,0 51 30 0,6-17-30 16,-6-34 19-16,0 0-19 0,17 28 19 0,11-4-19 0,-28-24 13 15,0 0-13-15,36 16 13 0,-3-15-13 0,-33-1 12 16,0 0-12-16,34-7 13 0,-6-8-13 0,-28 15 13 16,0 0-13-16,23-28 13 0,-7-12-13 0,-16 40 12 0,0 0-12 15,14-43 12-15,-3 3-12 0,-11 40 11 0,0 0-11 16,7-31 11-16,-2 16-11 0,-5 15 12 0,0 0-12 15,9 10 12-15,10 26-12 0,-19-36 16 0,0 0-16 16,27 47 17-16,4 10-17 0,-31-57 19 0,0 0-19 16,30 69 20-16,-2 16-20 0,-28-85 19 0,0 0-19 15,27 88 19-15,-4-3-19 0,-23-85 18 0,0 0-18 16,14 83 19-16,-5-1-19 0,-9-82 15 0,0 0-15 16,0 78 16-16,-9-11-16 0,9-67 15 0,0 0-15 0,-12 52 16 15,-2-21-16-15,14-31 13 0,0 0-13 0,-25 17 14 16,-10-13-14-16,35-4 12 0,0 0-12 0,-41-16 12 15,-3-20-12-15,44 36 11 0,0 0-11 0,-37-45 11 16,5-10-11-16,32 55 13 0,0 0-13 0,-18-54 14 16,18 7-14-16,0 47 9 0,0 0-9 0,15-50 9 15,11-9-9-15,-26 59 7 0,0 0-7 0,35-67 8 0,6-11-8 16,-41 78 5-16,0 0-5 0,46-75 6 0,-6 6-6 16,-40 69 4-16,0 0-4 0,41-76 5 0,-8-12-5 15,-33 88 4-15,0 0-4 0,30-85 4 0,-12 12-4 16,-18 73 3-16,0 0-3 0,9-57 3 0,-13 23-3 15,4 34 3-15,0 0-3 0,-9-23 4 0,-3 14-4 16,12 9 4-16,0 0-4 0,-16 4 4 0,-1 8-4 0,17-12 4 16,0 0-4-16,-16 28 5 0,2 18-5 0,14-46 3 15,0 0-3-15,-7 56 4 0,12 1-4 0,-5-57 3 16,0 0-3-16,18 55 3 0,6-11-3 0,-24-44 2 16,0 0-2-16,35 38 3 0,11-7-3 0,-46-31 1 15,0 0-1-15,50 22 1 0,-1-11-1 0,-49-11 1 0,0 0-1 16,44-2 1-16,-10-12-1 0,-34 14 1 0,0 0-1 15,30-31 1-15,-11-19-1 0,-19 50 1 0,0 0-1 16,16-59 1-16,-2-10-1 0,-14 69 1 0,0 0-1 16,7-66 1-16,0 14-1 0,-7 52 1 0,0 0-1 15,6-36 1-15,-1 13-1 0,-5 23 1 0,0 0-1 16,7-10 1-16,-2 8-1 0,-5 2 2 0,0 0-2 16,9 5 2-16,5 7-2 0,-14-12 1 0,0 0-1 15,18 18 1-15,1 2-1 0,-19-20 0 0,0 0 0 0,21 23 1 16,6-4-1-16,-27-19 0 0,0 0 0 0,32 16 1 15,10-4-1-15,-42-12 0 0,0 0 0 0,47 5 0 16,8-7 0-16,-55 2-1 0,0 0 1 0,46-17 0 16,-11-20 0-16,-3 3-1672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36.907"/>
    </inkml:context>
    <inkml:brush xml:id="br0">
      <inkml:brushProperty name="width" value="0.05" units="cm"/>
      <inkml:brushProperty name="height" value="0.05" units="cm"/>
      <inkml:brushProperty name="color" value="#E71224"/>
    </inkml:brush>
  </inkml:definitions>
  <inkml:trace contextRef="#ctx0" brushRef="#br0">74 86 8432,'-26'-18'0,"5"-1"0,7 0 1,2-10 112,26 33 0,-5-2-96,20 8-1012,4 0-4038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3:37.273"/>
    </inkml:context>
    <inkml:brush xml:id="br0">
      <inkml:brushProperty name="width" value="0.05" units="cm"/>
      <inkml:brushProperty name="height" value="0.05" units="cm"/>
      <inkml:brushProperty name="color" value="#E71224"/>
    </inkml:brush>
  </inkml:definitions>
  <inkml:trace contextRef="#ctx0" brushRef="#br0">28 7 8344,'-2'7'-4,"-7"30"154,-7 58 0,19 66 617,-1-131-749,-2 16 568,0-39-459,0 0 1,0 0-1,0 1 0,1-1 1,0 0-1,1 0 1,3 9-1,-5-14-49,1 0 1,0-1-1,0 1 0,0 0 0,0-1 0,0 1 0,0-1 0,0 0 0,0 1 0,1-1 1,-1 0-1,1 0 0,1 2 0,-2-3-160,-1 1 90,0-1 0,0 0 0,1 0 0,-1 0 0,0 0 0,0 0 0,0 0 0,0 0 0,1 1 0,-1-1 0,0 0 0,0 0 0,0 0 0,0 0 0,1 0 0,-1 0 0,0 0 0,0 0 0,0 0 0,1 0 0,-1 0 0,0 0-1,0 0 1,0 0 0,1 0 0,-1 0 0,0 0 0,0-1 0,0 1 0,0 0 0,1 0 0,-1 0 0,0 0 0,0 0 0,0 0 0,1-1 0,18-8 271,-10 6-210,-1-2 1,0 1-1,0-1 1,0 0-1,10-10 1,23-21 354,62-72 0,-89 91-387,20-30 213,-25 31-159,0-2 0,12-33 0,-20 35 76,-1 13-131,-1-1-17,1-1 0,-1 1-1,0 0 1,0 0 0,0 0 0,-1-1-1,1 1 1,-1 0 0,0 1-1,0-1 1,-1 0 0,1 1-1,-1-1 1,1 1 0,-1 0-1,0 0 1,-1 0 0,-3-3 0,0 1 20,-1 0-1,0 1 1,1 0 0,-2 0 0,1 1 0,0 0 0,-1 0 0,1 1 0,-1 0 0,0 0 0,0 1 0,-14 0 0,12 2-14,7-1-10,1 1-1,-1-1 0,1 1 1,-1-1-1,0 1 0,1 1 1,0-1-1,-1 0 0,1 1 1,-5 2-1,-4 4 53,0 0-1,0 1 1,1 0 0,0 0-1,-10 14 1,13-14-46,3-5 9,1 1 0,1 0 1,-1 1-1,0-1 1,1 0-1,0 1 0,1 0 1,-1 0-1,1-1 0,0 2 1,-2 11-1,5-14 17,4 5-6,3-7-18,19-3-11,37-9 0,42-10 1,-4 0-12,-3 1-1,-18 3 0,-24 6 0,-23 7 0,-28 3 0,-4-1 0,-1 1-1,1 0 1,0 0 0,0 0-1,0 0 1,-1 0 0,1 1-1,0-1 1,-1 0-1,1 1 1,2 0 0,-1 1-1,0 0 1,-1 0 0,1 0 0,-1 1-1,0-1 1,0 1 0,0-1-1,0 1 1,0-1 0,3 6-1,-2-1 0,0-1 0,-1 1 0,0-1 0,0 1 0,0 0 0,-1 0 0,1 9 0,0-3 1,7-3 0,-7-8 0,2-1 0,19-9 0,10-6 0,19-10 0,10-1 0,-3 6 0,-8 6 0,-14 10 0,1 8 0,10 8 0,1 9 0,-42-17 1,1-1-1,-1 1 0,12 12 1,-12-9 0,-1 1 0,1-1 0,-1 1 0,-1 1 0,0-1 0,0 1 0,5 19 0,-5-6 5,-1 40 1,-5-41-6,-4 33 1,3-38 0,-2-1-1,-8 24 1,9-31-2,-1 0 1,0 0-1,0 0 0,-11 13 0,12-18-111,0 0 0,0-1 0,0 1 0,0-1 0,-1 0 0,0 0 0,0 0 0,1-1 0,-2 1-1,1-1 1,0 0 0,0 0 0,-1-1 0,1 1 0,-1-1 0,1 0 0,-9 1 0,-26 6-9889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10.951"/>
    </inkml:context>
    <inkml:brush xml:id="br0">
      <inkml:brushProperty name="width" value="0.05" units="cm"/>
      <inkml:brushProperty name="height" value="0.05" units="cm"/>
      <inkml:brushProperty name="color" value="#E71224"/>
    </inkml:brush>
  </inkml:definitions>
  <inkml:trace contextRef="#ctx0" brushRef="#br0">1106 67 8344,'0'0'201,"-6"-3"-29,-17-9-29,22 11-80,-1 0 0,0 1 0,0-1-1,1 0 1,-1 0 0,0 1 0,0-1 0,0 1 0,1 0 0,-1 0 0,0-1 0,0 1 0,0 0 0,-2 1 0,-7-1 79,-40-6 680,-226-12 828,170 6-1216,78 9-401,-38-2 203,9 4 61,0 2 1,-74 12-1,127-12-250,0 0-1,0 0 1,-1 0 0,1 1 0,0 0-1,1 0 1,-1 0 0,-5 4-1,7-4-12,0 1-1,0-1 1,1 1-1,-1 0 0,1 0 1,0 0-1,0 0 1,0 0-1,0 1 0,1-1 1,-1 0-1,-1 7 1,-4 18 32,0-1-1,-4 54 1,9-61-54,-10 91 120,-2 16-45,7-80-42,-3 1 1,-19 54 0,-21 70 31,42-137-43,5-21-24,-4 27 8,2 0 0,0 55 0,9-6 7,-4-88-24,0 0-1,1 1 1,-1-1 0,1 0 0,-1 1 0,1-1-1,0 0 1,0 0 0,0 0 0,0 1-1,0-1 1,1 0 0,-1-1 0,3 4 0,3 4 0,28 35 2,8-3 2,-37-36-4,1 0-1,0 0 1,0-1-1,12 6 1,-2-5 0,0 0 1,0-1 0,0-1-1,24 2 1,-40-5-2,23 0 7,116-14 3,-28 3 24,-12 1-30,72-14-1890,-97 12-7540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11.475"/>
    </inkml:context>
    <inkml:brush xml:id="br0">
      <inkml:brushProperty name="width" value="0.05" units="cm"/>
      <inkml:brushProperty name="height" value="0.05" units="cm"/>
      <inkml:brushProperty name="color" value="#E71224"/>
    </inkml:brush>
  </inkml:definitions>
  <inkml:trace contextRef="#ctx0" brushRef="#br0">1 1 9240,'2'8'185,"9"54"253,5 75 0,-16-116-242,-3 33-1,-1-1-6,6-41-168,-2-10 14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11.809"/>
    </inkml:context>
    <inkml:brush xml:id="br0">
      <inkml:brushProperty name="width" value="0.05" units="cm"/>
      <inkml:brushProperty name="height" value="0.05" units="cm"/>
      <inkml:brushProperty name="color" value="#E71224"/>
    </inkml:brush>
  </inkml:definitions>
  <inkml:trace contextRef="#ctx0" brushRef="#br0">4 1 9144,'0'0'0,"0"18"0,-4-9-32,9 9-640,0 0-5184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12.155"/>
    </inkml:context>
    <inkml:brush xml:id="br0">
      <inkml:brushProperty name="width" value="0.05" units="cm"/>
      <inkml:brushProperty name="height" value="0.05" units="cm"/>
      <inkml:brushProperty name="color" value="#E71224"/>
    </inkml:brush>
  </inkml:definitions>
  <inkml:trace contextRef="#ctx0" brushRef="#br0">22 76 10040,'0'0'0,"-4"-18"144,-2 2 8,-2 3-8,4 1-144,21 4-96,-3 0-7216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12.493"/>
    </inkml:context>
    <inkml:brush xml:id="br0">
      <inkml:brushProperty name="width" value="0.05" units="cm"/>
      <inkml:brushProperty name="height" value="0.05" units="cm"/>
      <inkml:brushProperty name="color" value="#E71224"/>
    </inkml:brush>
  </inkml:definitions>
  <inkml:trace contextRef="#ctx0" brushRef="#br0">35 344 9592,'5'-1'33,"1"-1"1,-1 1 0,1-1-1,-1 0 1,0-1 0,0 1-1,0-1 1,0 0 0,0 0 0,-1-1-1,1 1 1,-1-1 0,0 0-1,0 0 1,0-1 0,-1 1-1,0-1 1,6-10 0,61-104 1616,-67 114-1558,0 1-1,-1 0 1,0-1-1,0 0 0,0 1 1,0-1-1,-1 0 1,2-6-1,-2 5-19,-1 2 0,0 1-1,1-1 1,-1 0-1,-1 1 1,1-1 0,0 0-1,-1 1 1,0-1 0,0 1-1,0-1 1,0 1 0,-1-1-1,1 1 1,-1 0 0,0 0-1,0-1 1,0 1-1,0 0 1,-1 1 0,1-1-1,-1 0 1,0 1 0,1 0-1,-1-1 1,-5-2 0,5 4-41,0-1 8,1 0-1,-1 1 0,0-1 1,0 1-1,0 0 0,0 0 1,0 0-1,0 0 0,0 0 1,-1 1-1,1-1 0,0 1 1,0 0-1,0 0 1,-7 1-1,5 1-12,-1 1-1,0 0 1,1 0 0,-1 0 0,1 1 0,0 0-1,0 0 1,0 0 0,1 0 0,0 1-1,-1 0 1,2 0 0,-5 6 0,0-1-15,-1 6 77,1 7-46,1 1 0,-7 42 1,14-38 37,1-15-50,0 0-17,0 1 1,1-1 0,0 0 0,1 0 0,1 0-1,0-1 1,1 1 0,0-1 0,7 13 0,-1-8 15,1 0 0,0 0 0,1-1 0,0-1 0,26 22 0,-28-28-23,33 17 13,-9-9-5,-31-15-14,1-1 1,0 1-1,-1-1 1,1 0-1,8 1 1,-7-2-84,-1 0 1,1-1 0,0 0 0,0 0 0,0 0 0,-1-1 0,1 0 0,0 0 0,-1-1 0,6-2 0,-1 0-978,35-15-8753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13.156"/>
    </inkml:context>
    <inkml:brush xml:id="br0">
      <inkml:brushProperty name="width" value="0.05" units="cm"/>
      <inkml:brushProperty name="height" value="0.05" units="cm"/>
      <inkml:brushProperty name="color" value="#E71224"/>
    </inkml:brush>
  </inkml:definitions>
  <inkml:trace contextRef="#ctx0" brushRef="#br0">3 1 8880,'0'0'0,"5"18"152,-3-8 720,-7-1-872,0 3-6952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3.344"/>
    </inkml:context>
    <inkml:brush xml:id="br0">
      <inkml:brushProperty name="width" value="0.05" units="cm"/>
      <inkml:brushProperty name="height" value="0.05" units="cm"/>
      <inkml:brushProperty name="color" value="#E71224"/>
    </inkml:brush>
  </inkml:definitions>
  <inkml:trace contextRef="#ctx0" brushRef="#br0">86 1 5384,'1'5'873,"3"15"-250,-2-1 1,0 0-1,-2 1 1,-1 25-1,-12 93-52,8-90-391,-6 51-84,7-58 132,-1 7-77,-15 120 234,9-111-178,-12 61 294,22-116-555,1 0 1,0-1 0,0 1-1,-1 0 1,1-1-1,0 1 1,1-1-1,-1 1 1,0 0-1,0-1 1,1 1-1,-1-1 1,1 1-1,-1 0 1,1-1-1,-1 1 1,1-1-1,1 2 1,-2-2-100,6 8-6907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3.677"/>
    </inkml:context>
    <inkml:brush xml:id="br0">
      <inkml:brushProperty name="width" value="0.05" units="cm"/>
      <inkml:brushProperty name="height" value="0.05" units="cm"/>
      <inkml:brushProperty name="color" value="#E71224"/>
    </inkml:brush>
  </inkml:definitions>
  <inkml:trace contextRef="#ctx0" brushRef="#br0">0 223 8160,'61'-95'230,"-54"84"-158,0 0 0,1 0 0,1 1-1,-1 0 1,15-11 0,-14 12-37,-4 4-4,0 1 0,1 0 0,-1-1 1,1 2-1,0-1 0,0 1 0,0 0 1,0 0-1,1 1 0,-1 0 0,8-2 0,-8 2-4,-5 2-15,0 0-1,0 0 1,-1-1-1,1 1 1,0 0-1,0 0 1,0 0-1,-1 0 1,1 0 0,0 0-1,0 0 1,0 0-1,0 1 1,-1-1-1,1 0 1,0 0-1,1 1 1,26 10 139,47 27 1,-54-22 89,-11-6-189,-1 1 0,0 0 0,0 0 0,-2 1 0,1 0 0,5 14 0,-12-25-35,-1 0-1,1-1 1,-1 1-1,0 0 1,0 0-1,1 0 1,-1 0-1,0 0 1,0-1-1,0 1 1,0 0-1,0 0 1,0 0-1,0 0 1,0 0-1,0 0 1,-1 0-1,1 0 1,0-1-1,-1 2 1,-5 13 64,-1 0-1,0 0 1,-1-1 0,-1 0 0,-11 14 0,1-7 267,-92 80 137,89-81-170,-7 11-52,-49 71 1,11-15-1668,33-46-6336</inkml:trace>
</inkml:ink>
</file>

<file path=ppt/ink/ink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3T04:48:39.561"/>
    </inkml:context>
    <inkml:brush xml:id="br0">
      <inkml:brushProperty name="width" value="0.05292" units="cm"/>
      <inkml:brushProperty name="height" value="0.05292" units="cm"/>
      <inkml:brushProperty name="color" value="#7030A0"/>
    </inkml:brush>
  </inkml:definitions>
  <inkml:trace contextRef="#ctx0" brushRef="#br0">16392 8371 796 0,'0'0'0'0,"0"0"0"0,0 24 0 16,0-24 3-16,0 0-3 0,0 16 4 0,5 1-4 0,-5-17 27 16,0 0-27-16,9 22 27 0,5 11-27 0,-14-33 30 15,0 0-30-15,16 37 30 0,0 8-30 0,-16-45 23 16,0 0-23-16,16 51 23 0,-2 19-23 0,-14-70 16 0,0 0-16 16,10 72 17-16,-1-11-17 0,-9-61 13 15,0 0-13-15,9 54 14 0,-2-6-14 0,-7-48 10 0,0 0-10 16,5 55 10-16,1 6-10 0,-6-61 7 0,0 0-7 15,1 55 8-15,6-4-8 0,-7-51 11 0,0 0-11 16,4 36 12-16,-2-15-12 0,-2-21 19 0,0 0-19 16,3 10 19-16,6-7-19 0,-9-3 21 0,0 0-21 0,14-6 22 15,13-22-22-15,-27 28 26 0,0 0-26 0,28-38 26 16,-2-14-26-16,-26 52 37 0,0 0-37 0,23-52 37 16,-2 10-37-16,-21 42 52 0,0 0-52 0,23-31 53 15,0 14-53-15,-23 17 51 0,0 0-51 0,23-3 52 16,13 3-52-16,-36 0 44 0,0 0-44 0,31 12 45 15,-4 5-45-15,-27-17 28 0,0 0-28 0,19 31 28 16,-5 14-28-16,-14-45 16 0,0 0-16 0,9 49 17 16,-4-1-17-16,-5-48 11 0,0 0-11 0,7 40 11 0,8-7-11 15,-5-4-1212-15</inkml:trace>
  <inkml:trace contextRef="#ctx0" brushRef="#br0" timeOffset="418.9">17627 8350 1401 0,'0'0'0'16,"0"0"0"-16,7-16 0 0,-7 16 30 0,0 0-30 15,0-17 31-15,-6 1-31 0,6 16 48 0,0 0-48 0,-10-15 48 16,-3 6-48-16,13 9 77 0,0 0-77 0,-19-5 77 16,-15 12-77-16,34-7 47 0,0 0-47 0,-40 19 47 15,-4 17-47-15,44-36 33 0,0 0-33 0,-43 44 33 16,3 1-33-16,40-45 25 0,0 0-25 0,-32 57 25 15,15 19-25-15,17-76 19 0,0 0-19 0,-8 86 19 16,12 10-19-16,-4-96 15 0,0 0-15 0,9 93 15 16,3-8-15-16,-12-85 11 0,0 0-11 0,9 88 11 15,-4 9-11-15,-5-97 10 0,0 0-10 0,4 78 10 16,-4-26-10-16,0-52 7 0,0 0-7 0,0 33 8 16,2-13-8-16,-2-20 3 0,0 0-3 0,3 14 3 0,6-5-3 15,-4-4-1480-15</inkml:trace>
  <inkml:trace contextRef="#ctx0" brushRef="#br0" timeOffset="584.47">17184 8921 1446 0,'0'0'0'0,"0"0"0"0,9 16 0 0,-9-16 18 0,0 0-18 15,15 8 18-15,14-9-18 0,-29 1 28 16,0 0-28-16,44 0 28 0,26-4-28 0,-70 4 25 0,0 0-25 15,76 0 25-15,-3 4-25 0,-1-1-1131 0</inkml:trace>
  <inkml:trace contextRef="#ctx0" brushRef="#br0" timeOffset="5932.82">18768 8549 460 0,'0'0'0'0,"21"3"0"15,28-3 0-15,-49 0 28 0,0 0-28 0,60 0 28 16,-5-3-28-16,-55 3 71 0,0 0-71 0,63-5 72 16,13-2-72-16,-76 7 83 0,0 0-83 0,81-5 84 0,-3 6-84 15,-78-1 100-15,0 0-100 0,76 7 100 16,-16-3-100-16,-60-4 50 0,0 0-50 0,49 3 50 0,-13-3-50 16,-36 0 43-16,0 0-43 0,26 0 43 0,-3 2-43 15,-23-2 37-15,0 0-37 0,14 0 38 0,-3 0-38 16,-11 0 50-16,0 0-50 0,0 0 50 0,-2 16-50 15,2-16 56-15,0 0-56 0,-18 19 57 0,-12 10-57 16,30-29 50-16,0 0-50 0,-40 31 50 0,-6-1-50 16,46-30 50-16,0 0-50 0,-62 27 50 0,-19 3-50 15,81-30 59-15,0 0-59 0,-83 31 60 0,13-5-60 0,70-26 54 16,0 0-54-16,-60 22 54 0,17-1-54 0,43-21 41 16,0 0-41-16,-35 12 42 0,12-8-42 0,23-4 19 0,0 0-19 15,-18 0 20-15,8 3-20 0,-3 2-1477 0</inkml:trace>
  <inkml:trace contextRef="#ctx0" brushRef="#br0" timeOffset="6516.51">18655 9255 1177 0,'0'0'0'0,"0"0"0"15,0 0 0-15,0 0 8 0,0 0-8 0,46 17 9 16,8-10-9-16,-54-7 16 0,0 0-16 0,66 5 17 16,2-1-17-16,-68-4 18 0,0 0-18 0,76-2 18 15,5-5-18-15,-81 7 79 0,0 0-79 0,96-8 80 16,8-8-80-16,-104 16 90 0,0 0-90 0,102-17 91 15,-23-2-91-15,-79 19 76 0,0 0-76 0,62-18 76 16,-21 8-76-16,-41 10 65 0,0 0-65 0,32-5 65 16,-18-2-65-16,-14 7 45 0,0 0-45 0,8-2 45 15,-8 2-45-15,0 0 22 0,0 0-22 0,9-2 23 0,-9 2-23 16,0 0-1455-16</inkml:trace>
  <inkml:trace contextRef="#ctx0" brushRef="#br0" timeOffset="7100.23">20493 8424 875 0,'0'0'0'0,"0"0"0"0,0 0 0 15,0 0 80-15,0 0-80 0,0 0 80 0,0 0-80 16,0 0 57-16,0 0-57 0,-12 32 57 0,-1-1-57 15,13-31 63-15,0 0-63 0,-10 53 63 0,3 25-63 16,7-78 46-16,0 0-46 0,-4 87 47 0,6-4-47 16,-2-83 40-16,0 0-40 0,9 79 40 0,3-9-40 15,-12-70 31-15,0 0-31 0,19 76 32 0,2 9-32 0,-21-85 28 16,0 0-28-16,29 76 29 0,4-24-29 0,-33-52 21 16,0 0-21-16,43 38 22 0,6-14-22 0,-49-24 19 15,0 0-19-15,49 15 19 0,-12-15-19 0,-37 0 22 16,0 0-22-16,37-8 23 0,8-16-23 0,-45 24 16 15,0 0-16-15,38-35 16 0,-11-7-16 0,-27 42 12 0,0 0-12 16,21-48 12-16,-3 0-12 0,-1-1-1253 0</inkml:trace>
  <inkml:trace contextRef="#ctx0" brushRef="#br0" timeOffset="7311.66">20578 8874 1132 0,'0'0'0'0,"0"0"0"15,14 11 0-15,-14-11 25 0,0 0-25 0,23 3 25 16,14-8-25-16,-37 5 51 0,0 0-51 0,42-12 52 16,2-4-52-16,-44 16 23 0,0 0-23 0,41-29 24 0,-8-7-24 15,-33 36 6-15,0 0-6 0,25-44 6 0,-9-9-6 16,0 2-948-16</inkml:trace>
  <inkml:trace contextRef="#ctx0" brushRef="#br0" timeOffset="7461.34">20590 8452 975 0,'0'0'0'0,"0"0"0"0,7 0 0 0,-7 0 14 16,0 0-14-16,7-2 14 0,2-5-14 0,-9 7 34 15,0 0-34-15,23-12 34 0,23-5-34 0,-46 17 44 16,0 0-44-16,56-26 45 0,11-3-45 0,-67 29 37 0,0 0-37 15,79-32 38-15,18 3-38 0,-1 0-867 0</inkml:trace>
  <inkml:trace contextRef="#ctx0" brushRef="#br0" timeOffset="8182.77">21456 8985 707 0,'0'0'0'0,"-7"0"0"0,-14-2 0 0,21 2 55 16,0 0-55-16,-28-1 55 0,-4 1-55 0,32 0 79 0,0 0-79 15,-36 12 79-15,6 12-79 0,30-24 60 0,0 0-60 16,-24 47 60-16,1 22-60 0,23-69 41 0,0 0-41 16,-12 73 41-16,10-13-41 0,2-60 26 0,0 0-26 15,5 45 27-15,4-14-27 0,-9-31 17 0,0 0-17 16,16 25 18-16,8-12-18 0,-24-13 12 0,0 0-12 16,23 7 12-16,6-12-12 0,-29 5 10 0,0 0-10 0,33-14 11 15,8-10-11-15,-41 24 9 0,0 0-9 0,35-35 10 16,-10-11-10-16,-25 46 13 0,0 0-13 0,14-54 14 15,-11-5-14-15,-3 59 19 0,0 0-19 0,-1-47 19 16,-3 25-19-16,4 22 34 0,0 0-34 0,-5 12 35 16,-2 40-35-16,7-52 42 0,0 0-42 0,-6 64 42 15,13-2-42-15,-7-62 49 0,0 0-49 0,11 64 49 16,1 4-49-16,-12-68 46 0,0 0-46 0,16 76 47 16,0 16-47-16,-16-92 40 0,0 0-40 0,16 91 41 0,-13-7-41 15,-3-84 40-15,0 0-40 0,-8 81 40 16,-19 4-40-16,27-85 36 0,0 0-36 0,-40 81 37 0,-13-17-37 15,53-64 31-15,0 0-31 0,-53 50 32 0,5-24-32 16,48-26 29-16,0 0-29 0,-39 5 29 0,6-24-29 16,33 19 35-16,0 0-35 0,-20-48 35 0,13-30-35 15,7 78 46-15,0 0-46 0,7-80 47 0,15 15-47 16,-22 65 48-16,0 0-48 0,33-59 49 0,13 9-49 16,-46 50 42-16,0 0-42 0,55-44 42 0,6 6-42 15,-61 38 29-15,0 0-29 0,66-40 30 0,-3-8-30 0,2 0-1812 16</inkml:trace>
  <inkml:trace contextRef="#ctx0" brushRef="#br0" timeOffset="21649.58">16538 11141 729 0,'0'0'0'0,"0"0"0"15,0 0 0-15,0 0 85 0,0 0-85 0,0 0 86 16,0 0-86-16,0 0 164 0,0 0-164 0,0 0 164 16,-30 31-164-16,30-31 106 0,0 0-106 0,-16 51 106 15,11 25-106-15,5-76 77 0,0 0-77 0,0 78 77 16,9 1-77-16,-9-79 43 0,0 0-43 0,9 85 43 15,3 3-43-15,-12-88 31 0,0 0-31 0,16 94 32 16,2-9-32-16,-18-85 27 0,0 0-27 0,17 65 27 0,-6-25-27 16,-11-40 30-16,0 0-30 0,9 24 31 15,-1-11-31-15,-8-13 28 0,0 0-28 0,13 6 29 0,-4-2-29 16,-9-4 29-16,0 0-29 0,14-10 30 0,7-16-30 16,-21 26 25-16,0 0-25 0,23-44 26 0,0-21-26 15,-23 65 24-15,0 0-24 0,19-65 25 0,6 17-25 16,-25 48 21-16,0 0-21 0,25-33 22 0,-6 18-22 15,-19 15 17-15,0 0-17 0,19 1 18 0,11 18-18 0,-30-19 15 16,0 0-15-16,30 33 15 0,-10 21-15 0,-20-54 11 16,0 0-11-16,21 59 11 0,-3-11-11 0,-18-48 8 15,0 0-8-15,14 42 9 0,-2-16-9 0,-12-26 3 0,0 0-3 16,11 14 3-16,-1-9-3 0,1 0-1611 0</inkml:trace>
  <inkml:trace contextRef="#ctx0" brushRef="#br0" timeOffset="22083.87">17619 11417 1121 0,'0'0'0'0,"0"0"0"0,0-20 0 15,0 20 32-15,0 0-32 0,-3-17 32 0,-8 0-32 0,11 17 42 16,0 0-42-16,-19-9 42 0,-13 7-42 0,32 2 111 16,0 0-111-16,-42 11 112 0,-20 22-112 0,62-33 89 15,0 0-89-15,-56 40 89 0,12 6-89 0,44-46 70 0,0 0-70 16,-29 52 71-16,14 4-71 0,15-56 54 0,0 0-54 16,-2 57 55-16,12 14-55 0,-10-71 41 0,0 0-41 15,25 65 41-15,16-14-41 0,-41-51 27 0,0 0-27 16,51 34 28-16,7-17-28 0,-58-17 18 0,0 0-18 15,67 4 19-15,4-18-19 0,1 0-1511 0</inkml:trace>
  <inkml:trace contextRef="#ctx0" brushRef="#br0" timeOffset="22518.77">16342 12356 1065 0,'0'0'0'0,"0"0"0"0,6 9 0 0,-6-9 26 0,0 0-26 16,9 7 27-16,8-2-27 0,-17-5 42 0,0 0-42 15,35 0 42-15,32 2-42 0,-67-2 23 0,0 0-23 16,83 0 24-16,18-2-24 0,-101 2 58 0,0 0-58 0,116-10 59 15,24-4-59-15,-140 14 72 0,0 0-72 0,148-21 72 16,11 0-72-16,-159 21 74 0,0 0-74 0,150-24 74 16,-15 0-74-16,-135 24 64 0,0 0-64 0,127-19 64 15,0 1-64-15,-127 18 33 0,0 0-33 0,108-7 33 16,-18 7-33-16,0 0-1329 0</inkml:trace>
  <inkml:trace contextRef="#ctx0" brushRef="#br0" timeOffset="22965.91">16903 12716 606 0,'0'0'0'15,"13"9"0"-15,10 10 0 0,-23-19 51 0,0 0-51 0,35 22 52 16,16 6-52-16,-51-28 77 0,0 0-77 0,57 28 78 16,6 1-78-16,-63-29 70 0,0 0-70 0,63 31 71 15,3 4-71-15,-66-35 90 0,0 0-90 0,65 45 91 16,4 15-91-16,-69-60 68 0,0 0-68 0,54 64 68 16,-13-5-68-16,-41-59 67 0,0 0-67 0,27 44 67 15,-17-24-67-15,-10-20 44 0,0 0-44 0,7 12 44 16,0-6-44-16,-7-6 24 0,0 0-24 0,7 1 25 15,2-4-25-15,-4-1-1135 0</inkml:trace>
  <inkml:trace contextRef="#ctx0" brushRef="#br0" timeOffset="23134.08">17283 12896 1076 0,'0'0'0'0,"0"0"0"0,-16 14 0 16,16-14 9-16,0 0-9 0,-13 12 9 0,-3-2-9 15,16-10 19-15,0 0-19 0,-15 13 19 0,-8 7-19 16,23-20 58-16,0 0-58 0,-27 32 58 0,-1 12-58 15,28-44 74-15,0 0-74 0,-30 49 75 0,0 5-75 16,30-54 66-16,0 0-66 0,-28 50 66 0,-4-10-66 0,32-40 72 16,0 0-72-16,-25 27 72 0,13-13-72 0,12-14 45 15,0 0-45-15,-5 9 46 0,5-9-46 0,0 0-1263 16</inkml:trace>
  <inkml:trace contextRef="#ctx0" brushRef="#br0" timeOffset="23751.6">18662 11700 841 0,'0'0'0'0,"0"0"0"0,11 0 0 0,-11 0 0 0,0 0 0 16,21 2 0-16,19 3 0 0,-40-5-1 15,0 0 1-15,53 12-1 0,12 9 1 0,-65-21 17 0,0 0-17 16,66 21 17-16,4-6-17 0,-70-15 68 0,0 0-68 15,74 11 69-15,9-3-69 0,-83-8 85 0,0 0-85 16,80 4 85-16,-10 1-85 0,-70-5 80 0,0 0-80 16,53 4 81-16,-23-4-81 0,-30 0 60 0,0 0-60 0,18 0 60 15,-9 1-60-15,-9-1 46 0,0 0-46 0,0 0 47 16,7 11-47-16,-7-11 46 0,0 0-46 0,-4 19 46 16,-14 12-46-16,18-31 39 0,0 0-39 0,-26 38 40 15,-15-3-40-15,41-35 39 0,0 0-39 0,-53 29 40 16,-12-3-40-16,65-26 39 0,0 0-39 0,-69 28 40 15,2 5-40-15,67-33 33 0,0 0-33 0,-67 31 34 16,6-4-34-16,61-27 20 0,0 0-20 0,-52 26 20 16,12-1-20-16,40-25 4 0,0 0-4 0,-30 19 4 15,14-9-4-15,0 0-1439 0</inkml:trace>
  <inkml:trace contextRef="#ctx0" brushRef="#br0" timeOffset="23998.82">18725 12432 1379 0,'0'0'0'0,"0"0"0"0,15 12 0 0,-15-12 11 16,0 0-11-16,10 7 12 0,8-5-12 0,-18-2 38 16,0 0-38-16,32-2 38 0,17-3-38 0,-49 5 37 0,0 0-37 15,58-8 38-15,0-5-38 0,-58 13 66 0,0 0-66 16,64-17 67-16,-1 3-67 0,-63 14 73 0,0 0-73 15,62-8 73-15,-2 8-73 0,-60 0 44 0,0 0-44 16,49 5 45-16,-8 0-45 0,-41-5 31 0,0 0-31 16,32 5 32-16,-8-10-32 0,3 2-1428 0</inkml:trace>
  <inkml:trace contextRef="#ctx0" brushRef="#br0" timeOffset="24431.86">20168 11513 830 0,'0'0'0'0,"0"0"0"0,0 0 0 16,0 0 72-16,0 0-72 0,0 0 72 0,7-7-72 0,-7 7 72 16,0 0-72-16,0 0 72 0,0 0-72 0,0 0 102 15,0 0-102-15,0 23 102 0,-1 15-102 0,1-38 73 0,0 0-73 16,-4 64 73-16,1 40-73 0,3-104 54 0,0 0-54 15,3 102 55-15,8-10-55 0,-11-92 48 0,0 0-48 16,19 85 49-16,11-4-49 0,-30-81 44 0,0 0-44 16,34 76 44-16,4-19-44 0,-38-57 45 0,0 0-45 15,37 40 46-15,4-23-46 0,-41-17 36 0,0 0-36 0,46 0 37 16,7-15-37-16,-53 15 29 0,0 0-29 0,49-30 29 16,-5-11-29-16,-44 41 7 0,0 0-7 0,39-40 7 15,-7 4-7-15,0 1-1439 0</inkml:trace>
  <inkml:trace contextRef="#ctx0" brushRef="#br0" timeOffset="24621.26">20244 11929 1356 0,'0'0'0'0,"2"7"0"0,3 10 0 15,-5-17 36-15,0 0-36 0,5 16 37 0,1-8-37 16,-6-8 33-16,0 0-33 0,9-5 33 0,15-7-33 16,-24 12 0-16,0 0 0 0,36-26 0 0,8-16 0 15,0-3-1062-15</inkml:trace>
  <inkml:trace contextRef="#ctx0" brushRef="#br0" timeOffset="24771.44">20272 11481 1009 0,'0'0'0'0,"0"0"0"0,0 0 0 0,0 0 50 0,0 0-50 16,0 0 51-16,-1-16-51 0,1 16 102 0,0 0-102 16,5-17 103-16,7-6-103 0,-12 23 15 0,0 0-15 15,28-24 15-15,24 0-15 0,-52 24-6 0,0 0 6 16,65-18-5-16,12 1 5 0,3 0-941 0</inkml:trace>
  <inkml:trace contextRef="#ctx0" brushRef="#br0" timeOffset="25416.98">21153 12093 863 0,'0'0'0'0,"0"0"0"0,21-17 0 0,-21 17 0 16,0 0 0-16,10-17 1 0,-4-2-1 0,-6 19 5 15,0 0-5-15,-4-20 5 0,-8 1-5 0,12 19 90 16,0 0-90-16,-23-12 90 0,-7 4-90 0,30 8 109 0,0 0-109 15,-32 3 109-15,-1 11-109 0,33-14 97 0,0 0-97 16,-36 28 97-16,-3 8-97 0,39-36 73 0,0 0-73 16,-31 48 74-16,10 22-74 0,21-70 33 0,0 0-33 15,-9 69 34-15,10-12-34 0,-1-57 14 0,0 0-14 16,8 40 15-16,2-16-15 0,-10-24 5 0,0 0-5 16,20 14 6-16,18-9-6 0,-38-5-4 0,0 0 4 0,36-5-3 15,-8-7 3-15,-28 12-35 0,0 0 35 0,25-23-35 16,-1-15 35-16,-24 38-70 0,0 0 70 0,23-52-70 15,-10-10 70-15,-13 62-15 0,0 0 15 0,10-50-15 16,-5 22 15-16,-5 28 1 0,0 0-1 0,4-9 1 16,-4 9-1-16,0 0 18 0,0 0-18 0,18 26 18 15,1 40-18-15,-19-66 55 0,0 0-55 0,21 78 55 16,-1-5-55-16,-20-73 75 0,0 0-75 0,17 69 75 16,-5-3-75-16,-12-66 63 0,0 0-63 0,6 71 63 15,-6 7-63-15,0-78 56 0,0 0-56 0,-9 77 56 0,-9-18-56 16,18-59 48-16,0 0-48 0,-24 45 49 0,-10-10-49 15,34-35 44-15,0 0-44 0,-42 24 44 0,-11-14-44 16,53-10 38-16,0 0-38 0,-53-3 39 0,7-13-39 16,46 16 36-16,0 0-36 0,-33-34 36 0,18-18-36 15,15 52 34-15,0 0-34 0,16-68 34 0,39-15-34 16,-55 83 30-16,0 0-30 0,71-81 30 0,13 17-30 16,-84 64 20-16,0 0-20 0,94-57 21 0,6 0-21 0,3 1-1824 15</inkml:trace>
  <inkml:trace contextRef="#ctx0" brushRef="#br0" timeOffset="28416.22">16736 14445 337 0,'0'0'0'15,"0"0"0"-15,7 22 0 0,-7-22 29 0,0 0-29 16,5 30 30-16,2 17-30 0,-7-47 91 0,0 0-91 15,7 58 91-15,-7 3-91 0,0-61 111 0,0 0-111 0,0 74 111 16,0 25-111-16,0-99 83 0,0 0-83 0,4 100 84 16,1-18-84-16,-5-82 53 0,0 0-53 0,5 64 54 15,-1-19-54-15,-4-45 54 0,0 0-54 0,2 36 55 16,1-6-55-16,-3-30 43 0,0 0-43 0,4 22 44 16,1-12-44-16,-5-10 38 0,0 0-38 0,5-1 38 15,13-13-38-15,-18 14 32 0,0 0-32 0,21-24 33 16,2-11-33-16,-23 35 34 0,0 0-34 0,26-35 35 15,6 4-35-15,-32 31 30 0,0 0-30 0,34-22 31 16,1 10-31-16,-35 12 25 0,0 0-25 0,34 0 26 0,4 15-26 16,-38-15 25-16,0 0-25 0,32 21 25 0,0 5-25 15,-32-26 26-15,0 0-26 0,28 33 27 0,-7 7-27 16,-21-40 18-16,0 0-18 0,18 45 19 0,5 1-19 16,-4 3-1239-16</inkml:trace>
  <inkml:trace contextRef="#ctx0" brushRef="#br0" timeOffset="28783.97">17812 14632 1244 0,'0'0'0'0,"-11"3"0"15,-17 8 0-15,28-11 56 0,0 0-56 0,-35 15 56 16,-4 4-56-16,39-19 74 0,0 0-74 0,-37 40 75 15,5 26-75-15,32-66 65 0,0 0-65 0,-25 80 65 16,13 6-65-16,12-86 38 0,0 0-38 0,0 81 38 16,19-13-38-16,-19-68 27 0,0 0-27 0,34 62 28 0,17-1-28 15,-51-61 20-15,0 0-20 0,65 52 21 0,24-7-21 16,-89-45 14-16,0 0-14 0,91 27 15 0,-3-18-15 16,1 0-1317-16</inkml:trace>
  <inkml:trace contextRef="#ctx0" brushRef="#br0" timeOffset="29282.32">16681 15738 785 0,'0'0'0'0,"0"0"0"0,-9 7 0 15,9-7 36-15,0 0-36 0,-5 7 37 0,5-7-37 16,0 0 39-16,0 0-39 0,2 10 40 0,7 2-40 16,-9-12 68-16,0 0-68 0,26 12 69 0,23 2-69 15,-49-14 61-15,0 0-61 0,73 7 61 0,31-9-61 16,-104 2 61-16,0 0-61 0,123-10 61 0,11-6-61 15,-134 16 72-15,0 0-72 0,143-21 72 0,12-3-72 16,-155 24 63-16,0 0-63 0,164-27 64 0,6 2-64 0,-170 25 56 16,0 0-56-16,155-20 57 0,-16 2-57 0,-139 18 45 15,0 0-45-15,108-8 46 0,-27 13-46 0,-81-5 36 16,0 0-36-16,46 8 37 0,-37 11-37 0,0 2-1340 16</inkml:trace>
  <inkml:trace contextRef="#ctx0" brushRef="#br0" timeOffset="29732.22">17085 16222 539 0,'0'0'0'0,"2"9"0"0,0 10 0 16,-2-19 139-16,0 0-139 0,3 26 140 0,-6-4-140 15,3-22 147-15,0 0-147 0,-7 25 147 0,-2 8-147 16,9-33 92-16,0 0-92 0,-7 39 92 0,5 8-92 16,2-47 48-16,0 0-48 0,5 57 48 0,6 18-48 15,-11-75 22-15,0 0-22 0,21 76 22 0,7-5-22 0,-28-71 27 16,0 0-27-16,32 60 27 0,3-10-27 0,-35-50 27 16,0 0-27-16,37 40 28 0,4-12-28 0,-41-28 24 15,0 0-24-15,44 17 24 0,-4-10-24 0,-40-7 22 16,0 0-22-16,41-5 22 0,1-9-22 0,-42 14 10 0,0 0-10 15,41-19 11-15,-2-3-11 0,-39 22 3 0,0 0-3 16,31-28 3-16,-8-3-3 0,0 0-1188 0</inkml:trace>
  <inkml:trace contextRef="#ctx0" brushRef="#br0" timeOffset="29949.88">17164 16594 1009 0,'0'0'0'0,"0"0"0"15,6-1 0-15,-6 1 11 0,0 0-11 0,7-7 12 16,2-5-12-16,-9 12 10 0,0 0-10 0,14-16 10 0,9-5-10 16,-23 21 59-16,0 0-59 0,24-24 60 15,6-4-60-15,-30 28 64 0,0 0-64 0,34-27 65 0,5-5-65 16,-39 32 58-16,0 0-58 0,31-36 58 0,-13-7-58 15,-4 0-1002-15</inkml:trace>
  <inkml:trace contextRef="#ctx0" brushRef="#br0" timeOffset="30085.74">17226 16146 1009 0,'0'0'0'0,"0"0"0"0,0 0 0 0,0 0 0 16,0 0 0-16,-3-10 0 0,6 1 0 0,-3 9 0 15,0 0 0-15,12-12 0 0,13-4 0 0,-25 16-1 16,0 0 1-16,35-10-1 0,17 7 1 0,-52 3-4 0,0 0 4 15,58 5-4-15,-4 7 4 0,1 0-690 0</inkml:trace>
  <inkml:trace contextRef="#ctx0" brushRef="#br0" timeOffset="30732.64">18036 16594 1099 0,'0'0'0'0,"-7"0"0"0,-13 0 0 0,20 0 0 16,0 0 0-16,-26 11 0 0,-6 15 0 0,32-26 1 16,0 0-1-16,-26 29 1 0,10-5-1 0,16-24 22 15,0 0-22-15,-9 23 22 0,5-1-22 0,4-22 31 16,0 0-31-16,0 26 31 0,6-5-31 0,-6-21 37 15,0 0-37-15,9 19 38 0,6 0-38 0,-15-19 35 0,0 0-35 16,18 17 35-16,-4-8-35 0,-14-9 31 0,0 0-31 16,14 5 32-16,2-3-32 0,-16-2 28 0,0 0-28 15,16-3 28-15,-2-8-28 0,-14 11 26 0,0 0-26 0,11-12 26 16,-4 0-26-16,-7 12 28 0,0 0-28 0,9-9 28 16,-4 2-28-16,-5 7 35 0,0 0-35 0,12 4 35 15,2 10-35-15,-14-14 34 0,0 0-34 0,25 27 35 16,5 17-35-16,-30-44 31 0,0 0-31 0,30 58 31 15,-5 22-31-15,-25-80 34 0,0 0-34 0,17 83 34 16,-10-10-34-16,-7-73 30 0,0 0-30 0,0 59 31 16,-7-13-31-16,7-46 28 0,0 0-28 0,-14 38 29 15,-9-5-29-15,23-33 24 0,0 0-24 0,-21 25 24 16,3-12-24-16,18-13 28 0,0 0-28 0,-14-1 29 16,-3-20-29-16,17 21 27 0,0 0-27 0,-16-28 27 15,5-3-27-15,11 31 26 0,0 0-26 0,-7-36 27 0,4-9-27 16,3 45 25-16,0 0-25 0,3-49 26 0,6-13-26 15,-9 62 20-15,0 0-20 0,18-59 20 0,10 11-20 16,-28 48 16-16,0 0-16 0,33-38 17 0,15 5-17 16,1 0-1667-16</inkml:trace>
  <inkml:trace contextRef="#ctx0" brushRef="#br0" timeOffset="31232.91">19472 15122 695 0,'0'0'0'0,"0"0"0"16,-9 3 0-16,9-3 87 0,0 0-87 0,0 0 88 15,-7 4-88-15,7-4 91 0,0 0-91 0,0 0 92 16,0 0-92-16,0 0 73 0,0 0-73 0,0 0 73 16,16 3-73-16,-16-3 47 0,0 0-47 0,26 2 47 0,20-1-47 15,-46-1 28-15,0 0-28 0,58 4 29 0,20-1-29 16,-78-3 28-16,0 0-28 0,77 4 29 0,-6 1-29 15,-71-5 47-15,0 0-47 0,65 7 47 0,-3-2-47 16,-62-5 38-16,0 0-38 0,49 4 39 0,-3-1-39 16,-46-3 37-16,0 0-37 0,35 4 37 0,-19-3-37 15,-16-1 35-15,0 0-35 0,0 0 35 0,-21 11-35 16,21-11 30-16,0 0-30 0,-32 14 31 0,-10 11-31 16,42-25 28-16,0 0-28 0,-48 39 28 0,-8 11-28 0,56-50 44 15,0 0-44-15,-71 55 44 0,-19-3-44 0,90-52 56 16,0 0-56-16,-84 45 57 0,11-3-57 0,73-42 47 15,0 0-47-15,-54 27 47 0,22-6-47 0,32-21 20 0,0 0-20 16,-18 14 20-16,6-4-20 0,1 2-1571 0</inkml:trace>
  <inkml:trace contextRef="#ctx0" brushRef="#br0" timeOffset="31548.65">19387 15952 1255 0,'0'0'0'0,"0"0"0"0,12 11 0 15,-12-11 64-15,0 0-64 0,14 7 65 0,9-6-65 16,-23-1 94-16,0 0-94 0,32-3 94 0,17-8-94 16,-49 11 40-16,0 0-40 0,62-13 40 0,16-6-40 15,-78 19 44-15,0 0-44 0,77-25 45 0,-6-2-45 16,-71 27 32-16,0 0-32 0,63-26 33 0,-11 5-33 0,-52 21 29 16,0 0-29-16,49-19 29 0,-5 2-29 15,2 1-1338-15</inkml:trace>
  <inkml:trace contextRef="#ctx0" brushRef="#br0" timeOffset="32031.74">20768 14589 729 0,'0'0'0'0,"0"0"0"0,0 0 0 15,0 0 81-15,0 0-81 0,19 5 81 0,-10-9-81 16,-9 4 110-16,0 0-110 0,20 6 110 0,11 11-110 16,-31-17 37-16,0 0-37 0,46 29 38 0,18 11-38 0,-64-40 30 15,0 0-30-15,69 66 31 0,1 31-31 16,-70-97 32-16,0 0-32 0,71 104 33 0,-8-16-33 0,-63-88 33 15,0 0-33-15,57 92 34 0,-8 4-34 0,-49-96 50 16,0 0-50-16,46 84 50 0,-7-26-50 0,-39-58 50 0,0 0-50 16,31 42 51-16,-8-14-51 0,-23-28 21 0,0 0-21 15,23 19 22-15,4-6-22 0,-27-13 8 0,0 0-8 16,28 7 8-16,-10-12-8 0,5 0-1170 0</inkml:trace>
  <inkml:trace contextRef="#ctx0" brushRef="#br0" timeOffset="32217.59">21183 15267 1446 0,'0'0'0'0,"-4"9"0"16,-8 17 0-16,12-26 2 0,0 0-2 0,-20 34 3 15,-4 3-3-15,24-37 4 0,0 0-4 0,-22 34 4 16,1-3-4-16,21-31 28 0,0 0-28 0,-16 35 29 0,-1 5-29 15,17-40 32-15,0 0-32 0,-14 43 32 0,12-3-32 16,0 1-1125-16</inkml:trace>
  <inkml:trace contextRef="#ctx0" brushRef="#br0" timeOffset="34782.01">23440 8473 191 0,'0'0'0'0,"6"19"0"16,8 22 0-16,-14-41 2 0,0 0-2 0,16 68 3 16,-2 20-3-16,-14-88 13 0,0 0-13 0,14 106 14 15,2 11-14-15,-16-117 20 0,0 0-20 0,16 128 21 16,1 9-21-16,-17-137 21 0,0 0-21 0,16 159 22 0,2 21-22 16,-18-180 18-16,0 0-18 0,21 208 18 0,4 22-18 15,-25-230 17-15,0 0-17 0,26 248 17 0,2 11-17 16,-28-259 28-16,0 0-28 0,27 284 28 0,-6 28-28 15,-21-312 33-15,0 0-33 0,19 320 33 0,-3-4-33 16,-16-316 43-16,0 0-43 0,9 334 43 0,-7 32-43 16,-2-366 77-16,0 0-77 0,2 368 77 0,-2-10-77 0,0-358 84 15,0 0-84-15,0 364 84 0,1-8-84 0,-1-356 97 16,0 0-97-16,6 364 98 0,2 8-98 0,-8-372 88 16,0 0-88-16,14 361 88 0,8-23-88 0,-22-338 63 0,0 0-63 15,23 334 63-15,3-2-63 0,-26-332 56 0,0 0-56 16,21 308 56-16,0-21-56 0,-21-287 51 0,0 0-51 15,15 265 51-15,-10-16-51 0,-5-249 42 0,0 0-42 16,2 231 43-16,-6-17-43 0,4-214 32 0,0 0-32 16,-16 192 32-16,-9-26-32 0,25-166 21 0,0 0-21 0,-30 130 21 15,-3-40-21-15,33-90 9 0,0 0-9 0,-27 59 10 16,10-26-10-16,1-2-1311 0</inkml:trace>
  <inkml:trace contextRef="#ctx0" brushRef="#br0" timeOffset="35448.71">23678 8750 214 0,'0'0'0'0,"4"40"0"16,3 67 0-16,-7-107 0 0,0 0 0 0,9 140 0 16,-6 23 0-16,-3-163 4 0,0 0-4 0,2 188 4 15,2 23-4-15,-4-211 9 0,0 0-9 0,3 238 9 0,-1 19-9 16,-2-257 19-16,0 0-19 0,-2 282 20 0,-1 23-20 16,3-305 33-16,0 0-33 0,-14 312 34 0,-8 9-34 15,22-321 55-15,0 0-55 0,-26 338 55 0,-1 29-55 16,27-367 78-16,0 0-78 0,-21 377 78 0,9 18-78 15,12-395 89-15,0 0-89 0,-5 387 90 0,15-4-90 16,-10-383 104-16,0 0-104 0,21 379 105 0,11 3-105 16,-32-382 80-16,0 0-80 0,39 402 80 0,10 8-80 15,-49-410 64-15,0 0-64 0,50 415 65 0,-6 7-65 16,-44-422 60-16,0 0-60 0,35 421 61 0,-12-6-61 0,-23-415 46 16,0 0-46-16,16 402 47 0,-2-20-47 0,-14-382 37 0,0 0-37 15,19 360 37-15,6-29-37 0,-25-331 28 16,0 0-28-16,192 766 0 0</inkml:trace>
  <inkml:trace contextRef="#ctx0" brushRef="#br0" timeOffset="39982.61">25208 9643 740 0,'0'0'0'0,"0"0"0"16,14-23 0-16,-14 23 57 0,0 0-57 0,14-19 58 15,-2 4-58-15,-12 15 127 0,0 0-127 0,18-11 128 0,8 3-128 16,-26 8 81-16,0 0-81 0,39 3 82 0,12 13-82 16,-51-16 54-16,0 0-54 0,60 32 55 0,11 13-55 15,-71-45 50-15,0 0-50 0,67 52 50 0,-5 2-50 16,-62-54 44-16,0 0-44 0,56 68 44 0,-12 8-44 16,-44-76 27-16,0 0-27 0,44 83 28 0,-1-5-28 15,-43-78 28-15,0 0-28 0,44 60 28 0,-5-18-28 16,-39-42 25-16,0 0-25 0,31 29 26 0,-10-10-26 15,-21-19 9-15,0 0-9 0,11 9 9 0,-2-2-9 0,-9-7 0 16,0 0 0-16,7 5 1 0,-7-5-1 0,0 0-1254 16</inkml:trace>
  <inkml:trace contextRef="#ctx0" brushRef="#br0" timeOffset="40165.55">25679 9958 1099 0,'0'0'0'15,"-4"8"0"-15,-8 13 0 0,12-21 14 0,0 0-14 16,-21 26 15-16,-8 0-15 0,29-26 32 0,0 0-32 0,-37 29 33 16,-8 9-33-16,45-38 50 0,0 0-50 0,-46 39 51 15,5-1-51-15,41-38 56 0,0 0-56 0,-35 32 57 16,8 1-57-16,27-33 33 0,0 0-33 16,-14 28 33-16,16 1-33 0,0 1-1045 0</inkml:trace>
  <inkml:trace contextRef="#ctx0" brushRef="#br0" timeOffset="46150.68">27312 9530 942 0,'0'0'0'0,"0"0"0"16,0 0 0-16,0 0 60 0,0 0-60 0,0 0 61 15,4 19-61-15,-4-19 134 0,0 0-134 0,-16 21 134 16,-20 5-134-16,36-26 119 0,0 0-119 0,-47 31 120 15,-13 2-120-15,60-33 62 0,0 0-62 0,-69 33 63 16,-14-2-63-16,83-31 41 0,0 0-41 0,-86 28 42 16,3-11-42-16,83-17 31 0,0 0-31 0,-71 19 31 0,20-2-31 15,51-17 22-15,0 0-22 0,-39 19 22 0,15-1-22 16,24-18 15-16,0 0-15 0,-15 12 15 0,10-2-15 16,5-10 11-16,0 0-11 0,0 0 11 0,0 9-11 15,0-9 6-15,0 0-6 0,21 2 7 0,32-1-7 16,-53-1 5-16,0 0-5 0,71 2 5 0,12 0-5 15,-83-2 5-15,0 0-5 0,88 0 5 0,0-4-5 16,-88 4 6-16,0 0-6 0,90-3 7 0,9-4-7 0,-99 7 7 16,0 0-7-16,95-4 7 0,-17-1-7 0,-78 5 3 15,0 0-3-15,61-7 3 0,-18 2-3 0,-43 5 0 16,0 0 0-16,37 0 0 0,2 4 0 0,-1-1-1442 0</inkml:trace>
  <inkml:trace contextRef="#ctx0" brushRef="#br0" timeOffset="46649.8">26587 10228 1087 0,'0'0'0'0,"0"0"0"0,7 8 0 0,-7-8 30 16,0 0-30-16,7 2 31 0,-7-2-31 0,0 0 64 0,0 0-64 15,27 0 64-15,22 2-64 0,-49-2 25 0,0 0-25 16,69 0 25-16,17-2-25 0,-86 2 57 0,0 0-57 15,92-2 57-15,0-3-57 0,-92 5 65 0,0 0-65 16,91-5 66-16,8-2-66 0,-99 7 47 0,0 0-47 16,83-7 48-16,-25 4-48 0,-58 3 28 0,0 0-28 15,37-2 29-15,-17 2-29 0,-20 0 16 0,0 0-16 0,0 0 17 16,-9 19-17-16,0 0-1257 0</inkml:trace>
  <inkml:trace contextRef="#ctx0" brushRef="#br0" timeOffset="47485.15">28353 9419 1031 0,'0'0'0'0,"0"0"0"0,0 0 0 15,0 0 63-15,0 0-63 0,5-19 64 0,-5 19-64 0,0 0 84 16,0 0-84-16,4 13 84 0,3 23-84 0,-7-36 64 16,0 0-64-16,8 55 64 0,1 23-64 0,-9-78 49 15,0 0-49-15,7 76 50 0,-5-7-50 0,-2-69 42 16,0 0-42-16,4 68 42 0,1-2-42 0,-5-66 41 0,0 0-41 15,5 65 41-15,-1 17-41 0,-4-82 34 0,0 0-34 16,5 73 35-16,6-25-35 0,-11-48 30 0,0 0-30 16,10 29 31-16,-5-11-31 0,-5-18 27 0,0 0-27 15,8-4 28-15,4-15-28 0,-12 19 26 0,0 0-26 16,16-26 26-16,1-15-26 0,-17 41 22 0,0 0-22 0,20-44 23 16,1-2-23-16,-21 46 23 0,0 0-23 0,19-35 23 15,-6 20-23-15,-13 15 18 0,0 0-18 0,23 6 19 16,23 26-19-16,-46-32 11 0,0 0-11 0,47 38 12 15,-13-5-12-15,-34-33 4 0,0 0-4 0,24 20 4 16,-6-4-4-16,-18-16 3 0,0 0-3 0,11 12 4 16,-4-10-4-16,0 1-1532 0</inkml:trace>
  <inkml:trace contextRef="#ctx0" brushRef="#br0" timeOffset="47800.02">29219 9606 1491 0,'0'0'0'0,"0"0"0"0,0-19 0 0,0 19-3 16,0 0 3-16,-7-22-3 0,-11-8 3 0,18 30-4 16,0 0 4-16,-26-17-3 0,-8 26 3 0,34-9 13 0,0 0-13 15,-33 27 13-15,-1 20-13 0,34-47 33 16,0 0-33-16,-28 54 33 0,5 1-33 0,23-55 57 0,0 0-57 15,-14 57 58-15,12 0-58 0,2-57 52 0,0 0-52 16,18 56 53-16,22-1-53 0,-40-55 44 0,0 0-44 16,59 49 44-16,15-18-44 0,-74-31 35 0,0 0-35 15,72 17 36-15,-10-13-36 0,-62-4 20 0,0 0-20 16,68-13 21-16,21-14-21 0,-89 27 6 0,0 0-6 0,79-26 7 16,-24 2-7-16,-1 1-1443 0</inkml:trace>
  <inkml:trace contextRef="#ctx0" brushRef="#br0" timeOffset="48232.54">28508 10359 953 0,'0'0'0'16,"0"0"0"-16,11 11 0 0,-11-11 0 0,0 0 0 16,15 6 1-16,12 0-1 0,-27-6 2 0,0 0-2 15,53 0 2-15,35 0-2 0,-88 0 62 0,0 0-62 16,104-4 63-16,18-3-63 0,-122 7 98 0,0 0-98 0,127-10 99 16,9-2-99-16,-136 12 84 0,0 0-84 0,139-16 84 15,13-3-84-15,-152 19 70 0,0 0-70 16,130-15 70-16,-26 4-70 0,-104 11 51 0,0 0-51 0,78-3 51 15,-25 3-51-15,-53 0 14 0,0 0-14 0,35 1 14 16,-14 6-14-16,0 0-1229 0</inkml:trace>
  <inkml:trace contextRef="#ctx0" brushRef="#br0" timeOffset="48632.92">28938 10754 886 0,'0'0'0'0,"0"0"0"0,-5 12 0 0,5-12-5 16,0 0 5-16,-5 12-4 0,-2 12 4 0,7-24-13 0,0 0 13 15,-6 40-13-15,1 21 13 0,5-61 44 0,0 0-44 16,-5 69 44-16,1-5-44 0,4-64 129 0,0 0-129 0,0 66 130 16,4-1-130-16,-4-65 111 0,0 0-111 0,7 71 111 15,7 9-111-15,-14-80 92 0,0 0-92 0,21 69 92 16,4-19-92-16,-25-50 63 0,0 0-63 0,39 35 63 15,17-13-63-15,-56-22 51 0,0 0-51 0,57 11 51 16,-8-11-51-16,-49 0 35 0,0 0-35 0,44-12 36 16,-7-13-36-16,-37 25 27 0,0 0-27 0,34-41 28 15,-10-11-28-15,1 2-1409 0</inkml:trace>
  <inkml:trace contextRef="#ctx0" brushRef="#br0" timeOffset="48841.67">28938 11126 1278 0,'0'0'0'0,"9"-2"0"0,11-1 0 16,-20 3 24-16,0 0-24 0,33-7 24 0,16-5-24 0,-49 12 45 15,0 0-45-15,53-18 46 0,-1-6-46 0,-52 24 17 16,0 0-17-16,42-28 17 0,-12-5-17 0,-30 33 0 15,0 0 0-15,12-36 0 0,-15 0 0 0,-3-1-1029 0</inkml:trace>
  <inkml:trace contextRef="#ctx0" brushRef="#br0" timeOffset="48982.58">28967 10769 1087 0,'0'0'0'16,"0"0"0"-16,-2-8 0 0,2 8-1 0,0 0 1 0,-2-7-1 15,2 7 1-15,0 0-4 0,0 0 4 0,5-9-3 16,4 6 3-16,-9 3-1 0,0 0 1 0,27-4 0 15,22-1 0-15,-49 5 0 0,0 0 0 0,56 0 0 16,1 14 0-16,-1 0-748 0</inkml:trace>
  <inkml:trace contextRef="#ctx0" brushRef="#br0" timeOffset="49500.68">29734 11195 1569 0,'0'0'0'0,"0"0"0"0,7-12 0 0,-7 12 3 15,0 0-3-15,0-14 4 0,-9-2-4 16,9 16 6-16,0 0-6 0,-16-12 7 0,-7 7-7 0,23 5 30 15,0 0-30-15,-26 5 31 0,-1 7-31 0,27-12 44 16,0 0-44-16,-23 21 44 0,8 7-44 0,15-28 50 16,0 0-50-16,-7 36 51 0,8 13-51 0,-1-49 39 0,0 0-39 15,7 45 40-15,2-18-40 0,-9-27 26 0,0 0-26 16,11 19 26-16,-1-8-26 0,-10-11 13 0,0 0-13 16,13 7 14-16,-1-7-14 0,-12 0 1 0,0 0-1 15,19-16 2-15,10-20-2 0,-29 36 0 0,0 0 0 0,28-40 0 16,-10 11 0-16,-18 29 0 0,0 0 0 0,8-19 0 15,-4 13 0-15,-4 6 0 0,0 0 0 0,0 18 1 16,0 32-1-16,0-50 5 0,0 0-5 0,2 66 6 16,3 1-6-16,-5-67 12 0,0 0-12 0,7 73 13 15,0 1-13-15,-7-74 24 0,0 0-24 0,5 76 24 16,-1 9-24-16,-4-85 29 0,0 0-29 0,-4 85 30 16,-10-18-30-16,14-67 28 0,0 0-28 0,-24 58 29 15,-15-19-29-15,39-39 27 0,0 0-27 0,-51 25 28 16,-9-17-28-16,60-8 26 0,0 0-26 0,-52-8 26 0,19-17-26 15,33 25 22-15,0 0-22 0,-12-39 23 0,19-17-23 16,-7 56 23-16,0 0-23 0,30-69 23 0,24-11-23 16,-54 80 18-16,0 0-18 0,69-81 19 0,7 8-19 15,-2 4-1767-15</inkml:trace>
  <inkml:trace contextRef="#ctx0" brushRef="#br0" timeOffset="68050.53">25587 13048 539 0,'0'0'0'0,"0"0"0"0,2-26 0 16,-2 26 34-16,0 0-34 0,3-17 35 0,1 9-35 15,-4 8 91-15,0 0-91 0,17 3 92 0,22 9-92 16,-39-12 88-16,0 0-88 0,46 28 88 0,7 18-88 15,-53-46 57-15,0 0-57 0,62 59 58 0,21 9-58 0,-83-68 42 16,0 0-42-16,86 73 43 0,-8 1-43 0,-78-74 25 16,0 0-25-16,65 88 26 0,-17 18-26 0,-48-106 21 15,0 0-21-15,38 97 22 0,-8-23-22 0,-30-74 21 0,0 0-21 16,23 61 21-16,-9-15-21 0,-14-46 15 0,0 0-15 16,11 44 15-16,-2-5-15 0,0 1-940 0</inkml:trace>
  <inkml:trace contextRef="#ctx0" brushRef="#br0" timeOffset="68219.23">26003 13519 897 0,'0'0'0'0,"-7"-3"0"16,-14-6 0-16,21 9 8 0,0 0-8 0,-26 0 8 16,-4 19-8-16,30-19 29 0,0 0-29 0,-29 29 29 15,5 16-29-15,24-45 28 0,0 0-28 0,-23 49 29 16,3-2-29-16,20-47 65 0,0 0-65 0,-17 41 65 15,4-4-65-15,13-37 60 0,0 0-60 0,-5 31 61 0,10 3-61 16,-1-3-900-16</inkml:trace>
  <inkml:trace contextRef="#ctx0" brushRef="#br0" timeOffset="71483.05">26728 13344 987 0,'0'0'0'0,"0"0"0"0,0 0 0 16,0 0 68-16,0 0-68 0,0 0 68 0,0 0-68 15,0 0 135-15,0 0-135 0,23-1 136 0,21-5-136 16,-44 6 110-16,0 0-110 0,60-6 110 0,16-1-110 0,-76 7 68 16,0 0-68-16,81-6 68 0,2-4-68 0,-83 10 46 15,0 0-46-15,81-7 47 0,2 0-47 0,-83 7 33 16,0 0-33-16,71-5 34 0,-31 5-34 0,-40 0 17 0,0 0-17 15,21 2 17-15,-8-2-17 0,-13 0 7 0,0 0-7 16,0 0 7-16,5 20-7 0,0 3-1409 0</inkml:trace>
  <inkml:trace contextRef="#ctx0" brushRef="#br0" timeOffset="71686">26778 13628 1233 0,'0'0'0'0,"0"0"0"16,8 19 0-16,-8-19 18 0,0 0-18 0,13 12 18 15,6-7-18-15,-19-5 60 0,0 0-60 0,35 0 61 16,22-3-61-16,-57 3 59 0,0 0-59 0,63-3 60 16,-1-8-60-16,-62 11 68 0,0 0-68 0,62-8 68 15,1 2-68-15,-63 6 61 0,0 0-61 0,67-5 61 0,-1 5-61 16,-1 0-1266-16</inkml:trace>
  <inkml:trace contextRef="#ctx0" brushRef="#br0" timeOffset="72517.89">28226 12834 606 0,'0'0'0'16,"0"0"0"-16,7 41 0 0,-7-41 41 0,0 0-41 0,7 40 42 15,3 14-42-15,-10-54 111 0,0 0-111 0,9 66 112 16,-3 11-112-16,-6-77 95 0,0 0-95 0,5 78 96 15,2-10-96-15,-7-68 64 0,0 0-64 0,7 53 64 16,-2-1-64-16,-5-52 41 0,0 0-41 0,4 40 42 16,-1-14-42-16,-3-26 30 0,0 0-30 0,4 16 31 15,-2-8-31-15,-2-8 32 0,0 0-32 0,8-1 33 16,15-11-33-16,-23 12 21 0,0 0-21 0,29-23 22 16,1-3-22-16,-30 26 24 0,0 0-24 0,28-31 24 15,-4 2-24-15,-24 29 21 0,0 0-21 0,25-21 22 16,-7 14-22-16,-18 7 19 0,0 0-19 0,19-2 20 0,8 7-20 15,-27-5 16-15,0 0-16 0,30 5 17 0,0 9-17 16,-30-14 10-16,0 0-10 0,26 18 11 0,-6-3-11 16,-20-15 2-16,0 0-2 0,19 21 3 0,4 8-3 15,-23-29 1-15,0 0-1 0,19 26 1 0,-12-12-1 16,2 2-1196-16</inkml:trace>
  <inkml:trace contextRef="#ctx0" brushRef="#br0" timeOffset="72866.45">29127 12868 1222 0,'0'0'0'0,"0"0"0"15,0 0 0-15,0 0 0 0,0 0 0 0,-10 6 0 16,-17 7 0-16,27-13 0 0,0 0 0 0,-35 32 0 16,-9 20 0-16,44-52 21 0,0 0-21 0,-41 70 21 15,15 20-21-15,26-90 81 0,0 0-81 0,-11 90 82 16,18-25-82-16,-7-65 89 0,0 0-89 0,39 45 89 0,42-21-89 15,-81-24 57-15,0 0-57 0,95 8 58 0,6-4-58 16,-101-4 24-16,0 0-24 0,111 0 24 0,5-5-24 16,-1 1-1266-16</inkml:trace>
  <inkml:trace contextRef="#ctx0" brushRef="#br0" timeOffset="73250.6">28086 13877 1311 0,'0'0'0'0,"0"0"0"15,20 0 0-15,-20 0 57 0,0 0-57 0,44-1 58 16,41-10-58-16,-85 11 105 0,0 0-105 0,107-14 106 16,15-3-106-16,-122 17 68 0,0 0-68 0,137-19 68 15,17 2-68-15,-154 17 57 0,0 0-57 0,169-19 57 16,11-2-57-16,-180 21 43 0,0 0-43 0,184-16 43 15,-1 4-43-15,-183 12 26 0,0 0-26 0,152-5 27 0,-43 5-27 16,-109 0 14-16,0 0-14 0,72 2 15 16,-31-2-15-16,-41 0 1 0,0 0-1 0,23 3 1 0,-9 2-1 15,0 2-1483-15</inkml:trace>
  <inkml:trace contextRef="#ctx0" brushRef="#br0" timeOffset="73649.48">28494 14085 1031 0,'0'0'0'0,"2"9"0"16,-1 11 0-16,-1-20-10 0,0 0 10 0,0 28-10 15,-5 0 10-15,5-28-23 0,0 0 23 0,-7 36-23 16,0 14 23-16,7-50 5 0,0 0-5 0,-4 64 6 16,1 18-6-16,3-82 57 0,0 0-57 0,2 79 58 15,5-18-58-15,-7-61 91 0,0 0-91 0,10 45 91 16,3-17-91-16,-13-28 91 0,0 0-91 0,28 24 91 15,21 5-91-15,-49-29 72 0,0 0-72 0,59 23 72 16,-1-16-72-16,-58-7 55 0,0 0-55 0,53-6 55 16,-2-9-55-16,-51 15 26 0,0 0-26 0,54-24 27 0,5-8-27 15,-59 32 22-15,0 0-22 0,49-39 22 0,-21-11-22 16,2 1-1295-16</inkml:trace>
  <inkml:trace contextRef="#ctx0" brushRef="#br0" timeOffset="73802.57">28529 14417 1233 0,'0'0'0'0,"0"0"0"0,12-17 0 0,-12 17 5 0,0 0-5 16,18-17 5-16,14-8-5 0,-32 25 16 0,0 0-16 16,44-26 16-16,11 1-16 0,-55 25 3 0,0 0-3 15,53-19 3-15,-6 1-3 0,1 3-901 0</inkml:trace>
  <inkml:trace contextRef="#ctx0" brushRef="#br0" timeOffset="73950.22">28628 14106 863 0,'0'0'0'0,"0"0"0"15,-16 8 0-15,16-8 35 0,0 0-35 0,-12 4 35 16,6-11-35-16,6 7 82 0,0 0-82 0,9-12 82 16,16-2-82-16,-25 14 62 0,0 0-62 0,39-10 62 15,14 4-62-15,-53 6 34 0,0 0-34 0,61 4 35 16,5 11-35-16,-1 3-908 0</inkml:trace>
  <inkml:trace contextRef="#ctx0" brushRef="#br0" timeOffset="74417.3">29416 14540 1334 0,'0'0'0'0,"-12"-8"0"0,-18-13 0 0,30 21 10 16,0 0-10-16,-32-21 10 0,4 9-10 0,28 12 15 15,0 0-15-15,-25-2 16 0,2 14-16 0,23-12 26 0,0 0-26 16,-19 23 26-16,5 6-26 0,14-29 28 0,0 0-28 16,-12 30 29-16,8-13-29 0,4-17 26 0,0 0-26 15,2 10 26-15,-2-10-26 0,0 0 24 0,0 0-24 16,9 11 24-16,5-3-24 0,-14-8 22 0,0 0-22 0,24 5 22 15,6-5-22-15,-30 0 12 0,0 0-12 0,29-5 12 16,-3-7-12-16,-26 12 7 0,0 0-7 0,21-12 7 16,-5 5-7-16,-16 7 4 0,0 0-4 0,18 2 4 15,3 8-4-15,-21-10 2 0,0 0-2 0,21 38 2 16,2 42-2-16,-23-80 2 0,0 0-2 0,18 95 3 16,-11 0-3-16,-7-95 3 0,0 0-3 0,0 99 3 15,-9 12-3-15,9-111 3 0,0 0-3 0,-16 109 4 16,-5-19-4-16,21-90 3 0,0 0-3 0,-25 69 4 15,1-24-4-15,24-45 13 0,0 0-13 0,-22 21 14 0,6-26-14 16,16 5 30-16,0 0-30 0,-7-42 31 0,6-39-31 16,1 81 43-16,0 0-43 0,12-90 44 0,18 3-44 15,-30 87 42-15,0 0-42 0,44-79 42 0,14 9-42 16,-58 70 38-16,0 0-38 0,57-65 39 0,-11 1-39 16,-1-1-1477-16</inkml:trace>
  <inkml:trace contextRef="#ctx0" brushRef="#br0" timeOffset="84627.62">26573 14057 942 0,'0'0'0'16,"0"0"0"-16,0 0 0 0,0 0 56 0,0 0-56 15,-35 31 57-15,-4-10-57 0,39-21 120 0,0 0-120 0,-46 26 121 16,0 5-121-16,46-31 95 0,0 0-95 0,-32 30 96 15,18-3-96-15,14-27 52 0,0 0-52 0,14 28 53 16,32-4-53-16,-46-24 39 0,0 0-39 0,59 18 40 16,6-13-40-16,-65-5 13 0,0 0-13 0,69-7 14 15,6-7-14-15,1 0-1214 0</inkml:trace>
  <inkml:trace contextRef="#ctx0" brushRef="#br0" timeOffset="87001.7">24412 12772 505 0,'0'0'0'0,"0"0"0"16,-26 1 0-16,26-1 7 0,0 0-7 0,-21 4 8 0,3-1-8 15,18-3 17-15,0 0-17 0,-14 4 18 0,3-1-18 16,11-3 32-16,0 0-32 0,0 0 33 0,-5 7-33 16,5-7 22-16,0 0-22 0,14 5 22 0,18 4-22 15,-32-9 13-15,0 0-13 0,53 5 14 0,19-5-14 16,-72 0 11-16,0 0-11 0,94-7 12 0,24-7-12 15,-118 14 10-15,0 0-10 0,137-19 10 0,34-7-10 0,-171 26 14 16,0 0-14-16,216-34 14 0,34-10-14 0,-250 44 21 16,0 0-21-16,281-45 22 0,20 6-22 15,-301 39 31-15,0 0-31 0,307-32 32 0,-4 5-32 0,-303 27 36 16,0 0-36-16,295-23 37 0,-7 3-37 0,-288 20 45 16,0 0-45-16,296-18 45 0,-3 3-45 0,-293 15 40 0,0 0-40 15,294-19 41-15,3 3-41 0,-297 16 34 0,0 0-34 16,285-12 35-16,-9 3-35 0,-276 9 30 0,0 0-30 15,255-8 31-15,-11-1-31 0,-244 9 22 0,0 0-22 0,225-9 23 16,-20 9-23-16,-205 0 20 0,0 0-20 0,168 6 20 16,-40 2-20-16,-128-8 18 0,0 0-18 0,104 14 18 15,-15 0-18-15,-89-14 17 0,0 0-17 0,72 19 17 16,-12 3-17-16,-60-22 17 0,0 0-17 0,53 32 17 16,-2 7-17-16,-51-39 14 0,0 0-14 0,48 52 15 15,-2 14-15-15,-46-66 16 0,0 0-16 0,44 73 17 16,-6-1-17-16,-38-72 16 0,0 0-16 0,32 77 17 15,-7 9-17-15,-25-86 18 0,0 0-18 0,18 95 19 16,-10 11-19-16,-8-106 18 0,0 0-18 0,0 109 19 16,-7 2-19-16,7-111 18 0,0 0-18 0,-9 116 18 15,2-1-18-15,7-115 17 0,0 0-17 0,-5 125 17 0,2 14-17 16,3-139 14-16,0 0-14 0,-4 140 15 0,1-9-15 16,3-131 17-16,0 0-17 0,-6 140 17 0,1 2-17 15,5-142 16-15,0 0-16 0,-2 146 17 0,0-3-17 16,2-143 14-16,0 0-14 0,2 130 15 0,5-14-15 15,-7-116 15-15,0 0-15 0,11 106 15 0,-1 3-15 16,-10-109 15-16,0 0-15 0,11 102 15 0,-2-14-15 16,-9-88 15-16,0 0-15 0,5 69 15 0,-1-24-15 0,-4-45 17 15,0 0-17-15,-6 37 18 0,-8-10-18 0,14-27 17 16,0 0-17-16,-21 26 18 0,-9-7-18 0,30-19 15 16,0 0-15-16,-37 14 15 0,-12-4-15 0,49-10 17 15,0 0-17-15,-67 7 17 0,-20-5-17 0,87-2 23 0,0 0-23 16,-100 4 24-16,-26 2-24 0,126-6 22 0,0 0-22 15,-142 11 22-15,-26-1-22 0,168-10 18 0,0 0-18 0,-203 14 19 16,-30 5-19-16,233-19 16 0,0 0-16 16,-255 21 16-16,-22 7-16 0,277-28 11 0,0 0-11 0,-304 32 12 15,-27 8-12-15,331-40 8 0,0 0-8 0,-343 42 9 16,1-1-9-16,342-41 6 0,0 0-6 0,-358 45 7 16,-11 0-7-16,369-45 6 0,0 0-6 0,-366 45 7 15,0 7-7-15,366-52 5 0,0 0-5 0,-345 57 6 16,20 6-6-16,325-63 4 0,0 0-4 0,-289 53 5 15,31-8-5-15,258-45 4 0,0 0-4 0,-227 31 5 16,26-17-5-16,201-14 2 0,0 0-2 0,-170 0 3 16,42-12-3-16,128 12-1 0,0 0 1 0,-101-26-1 15,20-15 1-15,-4 1-1648 0</inkml:trace>
  <inkml:trace contextRef="#ctx0" brushRef="#br0" timeOffset="87416.59">24398 12778 1166 0,'0'0'0'16,"0"0"0"-16,-21 7 0 0,21-7 21 0,0 0-21 0,-21 16 22 16,1 12-22-16,20-28 52 0,0 0-52 15,-17 45 53-15,1 17-53 0,16-62 34 0,0 0-34 0,-14 81 35 16,3 27-35-16,11-108 16 0,0 0-16 0,-7 121 16 16,-2 15-16-16,9-136 8 0,0 0-8 0,-5 146 8 15,1 10-8-15,4-156 4 0,0 0-4 0,-3 173 5 16,-1 22-5-16,4-195 5 0,0 0-5 0,-1 213 6 15,-1 10-6-15,2-223 5 0,0 0-5 0,0 223 6 16,3 8-6-16,-3-231 9 0,0 0-9 0,6 223 9 16,4-9-9-16,-10-214 14 0,0 0-14 0,16 206 15 15,5-5-15-15,-21-201 25 0,0 0-25 0,21 194 25 16,2-4-25-16,-23-190 24 0,0 0-24 0,29 163 24 0,9-30-24 16,1-1-1146-16</inkml:trace>
  <inkml:trace contextRef="#ctx0" brushRef="#br0" timeOffset="87983.96">31702 15066 337 0,'0'0'0'0,"-10"26"0"0,-15 30 0 0,25-56 29 16,0 0-29-16,-35 81 30 0,-11 28-30 0,46-109 57 16,0 0-57-16,-65 131 58 0,-25 18-58 0,90-149 54 15,0 0-54-15,-103 156 55 0,-6-7-55 0,109-149 45 16,0 0-45-16,-118 142 46 0,-7-4-46 0,125-138 32 0,0 0-32 15,-111 114 33-15,21-22-33 0,90-92 7 0,0 0-7 16,-69 73 7-16,21-16-7 0,1 2-533 0</inkml:trace>
  <inkml:trace contextRef="#ctx0" brushRef="#br0" timeOffset="88266.74">31695 15364 886 0,'0'0'0'0,"0"0"0"16,2-9 0-16,-2 9 0 0,0 0 0 0,2-7 1 16,-2 7-1-16,0 0 32 0,0 0-32 0,-7 11 32 0,-2 11-32 15,9-22 98-15,0 0-98 0,-14 40 99 0,-9 19-99 16,23-59 103-16,0 0-103 0,-32 79 104 0,-15 30-104 15,47-109 84-15,0 0-84 0,-69 127 84 0,-25 13-84 16,94-140 66-16,0 0-66 0,-97 152 67 0,6 6-67 16,91-158 49-16,0 0-49 0,-85 156 50 0,9-13-50 15,76-143 12-15,0 0-12 0,-67 120 12 0,14-39-12 0,0 2-1275 16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4.176"/>
    </inkml:context>
    <inkml:brush xml:id="br0">
      <inkml:brushProperty name="width" value="0.05" units="cm"/>
      <inkml:brushProperty name="height" value="0.05" units="cm"/>
      <inkml:brushProperty name="color" value="#E71224"/>
    </inkml:brush>
  </inkml:definitions>
  <inkml:trace contextRef="#ctx0" brushRef="#br0">33 1 3768,'0'204'784,"0"88"376,0-263-1102,-5 48 356,-12 96 32,13-135-212,3-17-126,-3 35 134,3 67 1,1-107-107,-1-6-50,1 1 1,0-1 0,1 1 0,1-1-1,3 16 1,-2-15 249,-3-11-331,0 0-1,0 0 1,0 0 0,0 0 0,0 0-1,0 0 1,0 0 0,0 0-1,0 0 1,1 0 0,-1 0 0,0 0-1,0-1 1,0 1 0,0 0-1,0 0 1,0 0 0,0 0 0,0 0-1,0 0 1,0 0 0,0 0-1,0 0 1,0 0 0,1 0-1,-1 0 1,0 0 0,0 0 0,0 0-1,0 0 1,0 0 0,0 0-1,0 0 1,0 0 0,0 0 0,0 0-1,0 0 1,1 0 0,-1 0-1,0 0 1,0 0 0,0 0-1,0 0 1,0 0 0,0 0 0,0 0-1,0 1 1,0-1 0,0 0-1,0 0 1,0 0 0,0 0 0,0 0-1,0 0 1,0 0 0,1 0-1,-1 0 1,0 0 0,0 0-1,0 0 1,0 1 0,0-1 0,0 0-1,0 0 1,0 0 0,5-6 75,1-1 1,-1 1 0,0-1 0,0 0-1,-1-1 1,0 1 0,4-12 0,23-58 292,-26 61-404,0 2 147,0 0 0,1 1 0,9-14 0,-6 10-54,0 0-15,-6 11-7,0 1 0,0 0 0,0 0 0,0 0 0,1 0 0,0 0 0,9-7 0,-4 3 84,0 1 0,16-12-1,-22 18-90,0 0 0,-1 1 0,1-1 0,0 1 0,0-1 0,0 1 0,-1 0-1,1 0 1,1 0 0,-1 0 0,0 1 0,0-1 0,0 1 0,0 0-1,0 0 1,1 0 0,-1 0 0,3 1 0,0 6 194,40 83 89,-40-78-219,0 0 0,-1 0 1,5 20-1,-5-15-46,-1-1-15,-2-11-8,0 1 0,-1 0 0,0 0 0,0 0 0,0 0 0,-1 0 0,-1 8 0,1 1-88,-1-2-110,1 0-1,0 0 1,1 0-1,0-1 1,5 20-1,0-17-7802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4.523"/>
    </inkml:context>
    <inkml:brush xml:id="br0">
      <inkml:brushProperty name="width" value="0.05" units="cm"/>
      <inkml:brushProperty name="height" value="0.05" units="cm"/>
      <inkml:brushProperty name="color" value="#E71224"/>
    </inkml:brush>
  </inkml:definitions>
  <inkml:trace contextRef="#ctx0" brushRef="#br0">139 80 7984,'6'19'85,"-1"0"1,-1 0-1,3 28 1,-4-25 72,8 30 0,-10-47-68,0-1 0,1 0 0,0 0-1,0 0 1,0 0 0,0 0 0,6 7 0,5 7 366,-12-16-416,1 1 0,-1-1 0,1 0 1,-1 1-1,1-1 0,0 0 0,0 0 0,0 0 0,0-1 1,1 1-1,-1 0 0,0-1 0,1 0 0,-1 1 0,1-1 0,0 0 1,-1 0-1,1 0 0,0-1 0,-1 1 0,1-1 0,0 1 0,0-1 1,-1 0-1,1 0 0,3-1 0,32-7 72,-22 0 156,-4-2-194,0-1 1,0 0-1,-1-1 1,13-18-1,-14 10 153,-2-4-64,8-46 0,-17 54 112,-3 4-196,-1 1-1,-1-1 1,0 1 0,-11-16-1,4 15 216,-5 1-158,-1 1 0,-22-9 1,23 15 150,1 3-186,-1 1 1,1 1-1,0 1 1,-1 0-1,1 1 1,-30 10-1,7 5-47,26-8 47,5 1-337,1 1 0,0 0 0,1 0 1,1 0-1,0 1 0,-5 13 0,-13 39-8650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4.840"/>
    </inkml:context>
    <inkml:brush xml:id="br0">
      <inkml:brushProperty name="width" value="0.05" units="cm"/>
      <inkml:brushProperty name="height" value="0.05" units="cm"/>
      <inkml:brushProperty name="color" value="#E71224"/>
    </inkml:brush>
  </inkml:definitions>
  <inkml:trace contextRef="#ctx0" brushRef="#br0">0 20 4400,'29'-17'1174,"-29"17"-1139,0 0 0,0 0 0,1 0-1,-1-1 1,0 1 0,0 0 0,0 0-1,1 0 1,-1 0 0,0-1 0,1 1-1,-1 0 1,0 0 0,0 0 0,1 0-1,-1 0 1,0 0 0,0 0-1,1 0 1,-1 0 0,0 0 0,1 0-1,-1 0 1,0 0 0,0 0 0,1 0-1,-1 0 1,0 0 0,1 0 0,-1 0-1,0 1 1,0-1 0,1 0-1,-1 0 1,0 0 0,0 0 0,1 1-1,-1-1 1,0 0 0,0 0 0,0 0-1,0 1 1,1-1 0,-1 0 0,2 21 444,-2 94-38,0 11 66,0-4-240,-19 87 177,14-162-350,2-17-70,0-4 56,1 37-1,3 2-469,14 90 0,-10-126-5423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5.204"/>
    </inkml:context>
    <inkml:brush xml:id="br0">
      <inkml:brushProperty name="width" value="0.05" units="cm"/>
      <inkml:brushProperty name="height" value="0.05" units="cm"/>
      <inkml:brushProperty name="color" value="#E71224"/>
    </inkml:brush>
  </inkml:definitions>
  <inkml:trace contextRef="#ctx0" brushRef="#br0">0 65 6816,'16'0'0,"16"-2"1,11-7 4,6-9-2,-33 13 3,2 1 0,-1 0 0,0 1 0,1 1 0,35 0 0,3 4 53,-44-1-55,42 6 115,-49-6-87,-1 0 1,1 0-1,0 1 1,0-1-1,-1 1 1,1 1-1,-1-1 1,0 0-1,8 7 1,-4 0 75,0 0 1,0 1-1,-2-1 1,12 22-1,19 47 701,-32-68-735,-4-9-40,0 0 0,0 1 0,0-1 0,0 0 0,1 1 0,-1-1 0,0 0 0,1 0 0,-1 0 0,1 0 0,-1 0 0,1-1 0,0 1 0,-1 0 0,1-1 0,0 1 0,-1-1 0,1 0 0,0 1 0,0-1 0,-1 0 1,1 0-1,0 0 0,0 0 0,-1 0 0,4-1 0,4-1 56,1 1 0,18-7-1,-23 7-93,-1-1 44,0 1 1,0 0-1,0-1 1,0 1-1,0-1 0,-1 0 1,1-1-1,0 1 1,-1 0-1,0-1 0,0 0 1,0 0-1,0 0 0,0 0 1,0 0-1,3-6 1,-6 8-30,0 1 0,0 0 0,1-1 0,-1 1 1,0 0-1,0-1 0,1 1 0,-1 0 0,0-1 1,0 1-1,0 0 0,0-1 0,0 1 0,0-1 1,0 1-1,0 0 0,0-1 0,0 1 0,0 0 1,0-1-1,0 1 0,0-1 0,0 1 0,0-1 1,-2-4 35,1-1 0,-1 1 0,-1 0 0,1 0 0,-1 0 0,0 0 0,0 0 0,0 1 0,0 0 0,-1-1 0,0 1 0,0 0 0,0 1 0,-5-4 0,-6-5 70,-1 1-1,-23-12 0,-29-10 548,65 32-626,0 0 0,0 0 1,0 0-1,0 1 0,0 0 0,0-1 0,0 1 0,0 0 0,0 0 0,0 1 0,0-1 0,0 0 0,0 1 1,0 0-1,0 0 0,0 0 0,-2 1 0,1 0-2,1-1-11,-1 1 0,1-1 0,0 1 1,0 0-1,0 0 0,0 1 0,0-1 1,1 0-1,-1 1 0,1 0 0,-1-1 1,1 1-1,-4 6 0,4-6-6,1-1-60,0-1 0,1 1 0,-1-1 0,0 1 0,0-1 0,1 1 0,-1 0 0,1-1 0,0 1 0,-1 0 1,1-1-1,0 1 0,0 0 0,0-1 0,0 1 0,0 0 0,0-1 0,1 1 0,-1 0 0,1 1 0,0-1-547,1 8-7752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5.864"/>
    </inkml:context>
    <inkml:brush xml:id="br0">
      <inkml:brushProperty name="width" value="0.05" units="cm"/>
      <inkml:brushProperty name="height" value="0.05" units="cm"/>
      <inkml:brushProperty name="color" value="#E71224"/>
    </inkml:brush>
  </inkml:definitions>
  <inkml:trace contextRef="#ctx0" brushRef="#br0">285 747 7352,'-22'-21'0,"17"16"16,-1 2 0,0-1 1,0 1-1,0 0 0,0 0 0,0 0 1,-1 1-1,1 0 0,-1 1 1,0-1-1,1 1 0,-1 0 0,0 1 1,0 0-1,1 0 0,-1 0 1,0 1-1,0 0 0,1 0 0,-1 1 1,0-1-1,1 2 0,0-1 1,-1 1-1,1 0 0,0 0 0,-7 5 1,-32 35 368,39-32 22,-1 10-141,2 0 0,0 1 0,1 0 0,0 26 0,3-38-130,2-1 0,-1 0 0,1 0 0,0 0 0,5 18 0,-5-25 78,13 6 68,-8-8-147,49-31 48,-41 18-102,8-15-25,24-41 0,-36 45-8,4-19-8,-3-2 1,11-79-1,-21 104-34,-2-51 51,-10-97 20,3 41 70,5 20 53,3 89-97,0 3 24,-1 0-1,0 0 1,-1 0-1,-6-25 1,8 39-119,0 1-1,0 0 1,0 0 0,0 0-1,0 0 1,0 0 0,0 0-1,0-1 1,0 1 0,-1 0-1,1 0 1,0 0 0,0 0-1,0 0 1,0 0 0,0 0-1,0 0 1,0-1 0,0 1-1,-1 0 1,1 0 0,0 0-1,0 0 1,0 0 0,0 0-1,0 0 1,0 0 0,-1 0-1,1 0 1,0 0 0,0 0-1,0 0 1,0 0 0,0 0-1,-1 0 1,1 0 0,0 0-1,0 0 1,0 0 0,0 0-1,0 0 1,0 0 0,-1 0-1,1 0 1,0 0 0,0 1-1,0-1 1,0 0 0,0 0-1,0 0 1,0 0 0,-1 0-1,1 0 1,0 0 0,0 0-1,0 1 1,-5 4 67,2 5 2,1 0-1,1 0 1,-1 0 0,2 0-1,-1 0 1,2 11-1,-1-17-89,-1 20 49,5 60 181,18 100 24,-15-148-107,60 246 238,-46-155-271,20 84-1722,-36-191-7679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6.192"/>
    </inkml:context>
    <inkml:brush xml:id="br0">
      <inkml:brushProperty name="width" value="0.05" units="cm"/>
      <inkml:brushProperty name="height" value="0.05" units="cm"/>
      <inkml:brushProperty name="color" value="#E71224"/>
    </inkml:brush>
  </inkml:definitions>
  <inkml:trace contextRef="#ctx0" brushRef="#br0">12 115 7536,'4'3'62,"-1"-1"-1,1 1 1,-1 0 0,0 1 0,1-1 0,-1 0 0,-1 1 0,1 0-1,0-1 1,-1 1 0,0 0 0,0 1 0,0-1 0,-1 0 0,1 0-1,-1 1 1,0-1 0,0 1 0,0-1 0,-1 1 0,0-1 0,0 8-1,0-8-39,1 2 34,-1-1 0,1 1 0,0-1 0,1 1 0,2 8 0,-3-12 21,0-7-65,4-19-9,-5 3-21,-1 0 0,-6-38 0,5 46 8,0 4 1,0 1 1,-1-1-1,0 1 0,0-1 1,-1 1-1,0 0 0,0 0 1,-1 1-1,0-1 1,-9-10-1,11 16 17,-10-11-953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6.521"/>
    </inkml:context>
    <inkml:brush xml:id="br0">
      <inkml:brushProperty name="width" value="0.05" units="cm"/>
      <inkml:brushProperty name="height" value="0.05" units="cm"/>
      <inkml:brushProperty name="color" value="#E71224"/>
    </inkml:brush>
  </inkml:definitions>
  <inkml:trace contextRef="#ctx0" brushRef="#br0">35 53 7896,'1'98'1897,"3"-96"-1705,-1 0-159,1-1 1,0 0-1,0 0 0,0 0 1,0-1-1,0 1 0,0-1 0,0 0 1,0 0-1,1 0 0,-1-1 1,0 1-1,0-1 0,4-2 1,-1 1 1,0 0 1,0-1 0,-1 0-1,1 0 1,-1-1 0,0 0 0,7-6-1,-7 2 100,-5 4-114,-1 1-1,1 0 1,-1-1-1,0 1 1,0-1-1,0 1 1,0-1-1,-1 1 1,1-1-1,-1 1 1,0 0 0,0-1-1,0 1 1,-1 0-1,1 0 1,-1 0-1,1 0 1,-1 0-1,0 0 1,0 0-1,-4-3 1,1 1 18,1 1 0,-1 0 0,0 0 1,-1 0-1,1 1 0,-1 0 0,1 0 0,-9-3 0,12 5-18,-1 0 0,0 0 0,0 1-1,0-1 1,0 1 0,0-1-1,0 1 1,0 0 0,0 0 0,0 1-1,0-1 1,0 0 0,1 1-1,-1 0 1,0 0 0,0 0 0,-3 2-1,3-2-37,1 1 0,0-1 0,0 1 0,0 0-1,1-1 1,-1 1 0,0 0 0,1 0 0,-1 1 0,1-1-1,0 0 1,0 0 0,-2 5 0,0-1-917,-7 15-6406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7.096"/>
    </inkml:context>
    <inkml:brush xml:id="br0">
      <inkml:brushProperty name="width" value="0.05" units="cm"/>
      <inkml:brushProperty name="height" value="0.05" units="cm"/>
      <inkml:brushProperty name="color" value="#E71224"/>
    </inkml:brush>
  </inkml:definitions>
  <inkml:trace contextRef="#ctx0" brushRef="#br0">214 513 10136,'-4'-2'16,"0"-1"1,0 1 0,0 0 0,-1 0-1,1 0 1,-1 1 0,1-1-1,-1 1 1,1 0 0,-1 1-1,0-1 1,1 1 0,-1 0 0,0 0-1,1 0 1,-1 0 0,0 1-1,1 0 1,-1 0 0,0 1-1,1-1 1,-8 4 0,1-1-24,5-2 66,1 0-1,-1 1 1,1-1 0,-1 1 0,1 0-1,0 0 1,0 1 0,1-1-1,-1 1 1,1 0 0,-1 0-1,1 1 1,-4 5 0,6-6-2,-1 0 0,1 1-1,0-1 1,0 1 0,1-1 0,-1 1 0,1 0 0,0-1 0,0 1-1,0 0 1,1 0 0,0 0 0,0 0 0,1 5 0,-1-5 0,0 0 0,1-1 0,0 1 0,0-1 1,0 1-1,1-1 0,-1 1 0,1-1 0,0 0 0,0 0 1,1 0-1,-1 0 0,1 0 0,0 0 0,0-1 0,6 6 1,-8-9-46,0 1 0,0 0 1,1-1-1,-1 1 1,0-1-1,0 1 0,1-1 1,-1 0-1,1 1 1,-1-1-1,0 0 0,1 0 1,-1 0-1,0 0 1,1 0-1,1-1 0,5 1 18,3 0-12,-7 1-7,0-1-1,0 0 0,0 0 0,-1 0 1,1-1-1,0 1 0,0-1 0,-1 0 1,7-2-1,5-3 17,1 0 1,-1-1-1,18-11 0,-21 7 7,-11 8-28,3 0-2,-1-1 1,0-1-1,-1 1 1,1 0-1,-1-1 0,1 1 1,-2-1-1,1 0 1,0 0-1,-1 0 0,0 0 1,0 0-1,0 0 1,-1 0-1,0 0 1,0-6-1,0 8 2,-1-23 26,-1 1 0,-11-49 1,-14-79 33,9 44 48,3 21-30,13 73-52,1 6-14,0 0 1,-1 0 0,1 0 0,-2 0 0,-5-14 0,3 11 58,2 9-3,-5 3-5,5 4-10,0 4-37,1-1-11,0 1-1,0-1 1,1 1-1,0-1 1,0 1-1,1 15 1,4 106 34,-1-72-4,18 103 1,-18-143-38,16 80 27,-15-79-22,1 0 0,1 0-1,13 28 1,-17-42-8,0-1 0,1 0 1,-1 0-1,0 0 0,1-1 0,0 1 0,0 0 0,0-1 0,0 0 0,0 0 1,0 0-1,1 0 0,-1 0 0,1 0 0,5 1 0,-1 0 0,6 0 6,-8-2-4,-1 0-1,0 0 0,0-1 0,0 0 0,0 1 0,0-2 0,0 1-1,0-1 1,0 1 0,0-2 0,0 1 0,0 0 0,0-1 0,0 0 0,8-4 0,-9 3 6,-1 1-4,1 0-1,-1 0 1,0 0-1,0-1 1,0 1-1,0-1 1,0 1-1,-1-1 0,1 0 1,-1 0-1,0-1 1,0 1-1,0 0 1,0-1-1,1-4 1,-1 3 15,-1 3-12,0-1-1,0 1 0,0 0 0,0-1 1,-1 1-1,1 0 0,-1-1 0,0 1 1,1-1-1,-1 1 0,0-1 0,-1 1 1,1-1-1,0 1 0,-1-1 0,1 1 1,-1 0-1,-2-5 0,3 6-2,-1 1 0,1 0 0,0-1 0,-1 1 0,1-1 0,-1 1 0,1 0 0,-1-1 0,1 1 0,-1 0 0,1 0 0,-1-1 0,1 1 0,-1 0-1,1 0 1,-1 0 0,1 0 0,-1 0 0,1 0 0,-1 0 0,1 0 0,-1 0 0,1 0 0,-1 0 0,0 0 0,1 0 0,-1 0 0,0 1 0,1-1 3,-1 1 1,0 0 1,0 1-1,0-1 1,0 0-1,1 1 1,-1-1-1,0 1 1,1-1-1,-1 1 1,1 0 0,0-1-1,0 1 1,-1-1-1,1 1 1,0 0-1,0-1 1,0 1-1,1 1 1,-1 1-13,0 4 27,0 0 0,1 0 0,0 0 0,0-1-1,1 1 1,4 13 0,-2-11-12,16 28 57,-5-13-32,7 15 21,32 39 1,-31-56-45,-13-20 15,-4-3-214,0-2 0,0 1-1,0 0 1,0-1 0,0 0 0,-1-1 0,1 1 0,-1-1 0,10-7 0,27-16-9314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7.442"/>
    </inkml:context>
    <inkml:brush xml:id="br0">
      <inkml:brushProperty name="width" value="0.05" units="cm"/>
      <inkml:brushProperty name="height" value="0.05" units="cm"/>
      <inkml:brushProperty name="color" value="#E71224"/>
    </inkml:brush>
  </inkml:definitions>
  <inkml:trace contextRef="#ctx0" brushRef="#br0">14 12 10040,'0'0'2,"-1"-1"1,1 1-1,0 0 1,0-1-1,0 1 1,0 0 0,0-1-1,0 1 1,0 0-1,0-1 1,0 1-1,0 0 1,0-1-1,0 1 1,0 0 0,0-1-1,0 1 1,0 0-1,0-1 1,0 1-1,0 0 1,1-1-1,-1 1 1,0 0 0,0 0-1,0-1 1,1 1-1,-1 0 1,0-1-1,0 1 1,1 0-1,-1 0 1,0 0 0,0-1-1,1 1 1,-1 0-1,0 0 1,1 0-1,-1 0 1,0 0-1,1-1 1,-1 1 0,0 0-1,1 0 1,-1 0-1,0 0 1,1 0-1,-1 0 1,0 0-1,1 0 1,-1 0 0,0 0-1,1 0 1,-1 1-1,0-1 1,1 0-1,-1 0 1,0 0-1,1 1 1,22 17 233,-18-13-201,39 35 33,-24-17 112,87 150 72,-87-131-71,53 168 118,-71-206-252,-1 1 1,0-1-1,0 0 1,-1 0-1,1 1 1,-1-1-1,0 7 1,0 21 142,-7 44 0,-20 44-32,27-120-158,-2 7 69,0 0 1,0 0-1,-1 0 0,0 0 0,-4 6 0,-59 104 350,-23-4-1463,78-100 592,-92 113-7448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7.887"/>
    </inkml:context>
    <inkml:brush xml:id="br0">
      <inkml:brushProperty name="width" value="0.05" units="cm"/>
      <inkml:brushProperty name="height" value="0.05" units="cm"/>
      <inkml:brushProperty name="color" value="#E71224"/>
    </inkml:brush>
  </inkml:definitions>
  <inkml:trace contextRef="#ctx0" brushRef="#br0">23 1 5296,'2'1'441,"5"7"52,-3-4 190,3 6 4,-6-7-191,7 1 41,-7-3-495,0 0 1,0 0-1,0-1 0,0 1 0,0 0 0,0-1 0,0 1 0,0-1 1,0 1-1,1-1 0,-1 1 0,1-1 0,8 1 134,-1-1-1,0-1 1,1 1 0,-1-2 0,0 1-1,0-1 1,0 0 0,16-7-1,-23 8 1293,-5 0-1403,1 1-1,-1 0 0,1 0 0,-1-1 0,1 2 1,-1-1-1,1 0 0,-1 0 0,1 1 1,-1 0-1,1-1 0,-1 1 0,1 0 0,0 0 1,-1 0-1,1 0 0,-3 3 0,-21 15-652,-38 37 0,33-25-7678</inkml:trace>
</inkml:ink>
</file>

<file path=ppt/ink/ink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03T04:51:05.983"/>
    </inkml:context>
    <inkml:brush xml:id="br0">
      <inkml:brushProperty name="width" value="0.05292" units="cm"/>
      <inkml:brushProperty name="height" value="0.05292" units="cm"/>
      <inkml:brushProperty name="color" value="#7030A0"/>
    </inkml:brush>
  </inkml:definitions>
  <inkml:trace contextRef="#ctx0" brushRef="#br0">873 554 583 0,'0'0'0'0,"0"0"103"0,0 0-103 0,0 0 104 16,-9 36-104-16,9-36 97 0,0 0-97 0,0 33 97 16,6 15-97-16,-6-48 69 0,0 0-69 0,12 58 69 15,0 6-69-15,-12-64 47 0,0 0-47 0,11 64 48 16,-8-7-48-16,-3-57 34 0,0 0-34 0,2 45 34 16,-4-14-34-16,2-31 21 0,0 0-21 0,-8 21 22 0,-7-6-22 15,3-3-936-15</inkml:trace>
  <inkml:trace contextRef="#ctx0" brushRef="#br0" timeOffset="413.57">515 514 461 0,'-39'66'0'0,"39"-66"55"0,0 0-55 16,-40 91 56-16,17 27-56 15,23-118 63-15,0 0-63 0,0 121 63 0,21 7-63 0,-21-128 45 0,0 0-45 16,37 111 46-16,16-19-46 0,-53-92 42 0,0 0-42 0,65 66 42 16,11-23-42-16,-76-43 47 0,0 0-47 0,81 24 47 15,0-15-47-15,-81-9 47 0,0 0-47 0,73-5 47 16,-6-18-47-16,-67 23 48 0,0 0-48 0,63-38 48 15,1-30-48-15,-64 68 66 0,0 0-66 0,60-84 67 16,-20-13-67-16,-40 97 74 0,0 0-74 0,27-114 74 16,-19-15-74-16,-8 129 58 0,0 0-58 0,-8-133 58 15,-24 12-58-15,32 121 50 0,0 0-50 0,-41-118 50 16,-5 21-5-16,-12 16 1 16,-5 33-7-16,-13 32 0 15,-23 40-27-15,-10 28 1 16,-9 21-10-16,6 1 1 0,3 6-1336 15</inkml:trace>
  <inkml:trace contextRef="#ctx0" brushRef="#br0" timeOffset="10814.39">2111 4553 908 0,'0'0'0'15,"0"0"0"-15,0 0 0 0,0 0 26 0,0 0-26 16,0 0 27-16,22 12-27 0,-22-12 74 0,0 0-74 16,17 30 74-16,6 22-74 0,-23-52 79 0,0 0-79 0,27 55 80 15,-5 5-80-15,-22-60 54 0,0 0-54 0,18 58 54 16,-7-8-54-16,-11-50 40 0,0 0-40 0,9 47 40 16,-6-15-40-16,-3-32 30 0,0 0-30 0,5 28 31 15,-5-12-31-15,0-16 27 0,0 0-27 0,0 8 28 16,0-8-28-16,0 0 23 0,0 0-23 0,0-10 23 15,0-4-23-15,0 14 25 0,0 0-25 0,4-24 25 16,1-12-25-16,-5 36 22 0,0 0-22 0,9-47 23 16,5-14-23-16,-14 61 20 0,0 0-20 0,18-66 21 15,-1 1-21-15,-17 65 19 0,0 0-19 0,23-52 19 16,9 21-19-16,-32 31 16 0,0 0-16 0,35-9 16 0,2 16-16 16,-37-7 13-16,0 0-13 0,37 29 14 0,2 23-14 15,-39-52 12-15,0 0-12 0,37 61 12 0,-8-1-12 16,-29-60 12-16,0 0-12 0,21 61 13 0,-7-11-13 15,-14-50 8-15,0 0-8 0,9 47 9 0,3-2-9 16,-12-45 5-16,0 0-5 0,19 33 6 0,4-9-6 16,4 0-1386-16</inkml:trace>
  <inkml:trace contextRef="#ctx0" brushRef="#br0" timeOffset="11130.26">2914 4525 1244 0,'0'0'0'15,"0"0"0"-15,-9 16 0 0,9-16 45 0,0 0-45 16,-14 29 46-16,-9 27-46 0,23-56 55 0,0 0-55 16,-21 66 56-16,7 1-56 0,14-67 59 0,0 0-59 15,-5 57 60-15,10-5-60 0,-5-52 35 0,0 0-35 16,21 38 36-16,11-7-36 0,-32-31 23 0,0 0-23 0,40 25 24 16,6-10-24-16,-46-15 25 0,0 0-25 0,46 5 26 15,-9-8-26-15,-37 3 22 0,0 0-22 0,35-12 22 16,-3-9-22-16,-32 21 20 0,0 0-20 0,21-33 20 15,-10-22-20-15,-11 55 23 0,0 0-23 0,3-71 24 16,-15-18-24-16,12 89 24 0,0 0-24 0,-33-84 24 16,-26 23-24-16,59 61 21 0,0 0-21 0,-58-43 22 15,9 22-22-15,49 21 22 0,0 0-22 0,-46-5 23 16,2 14-23-16,44-9 18 0,0 0-18 0,-37 20 18 16,16 11-18-16,21-31 10 0,0 0-10 0,0 45 10 0,26 16-10 15,-3 0-1483-15</inkml:trace>
  <inkml:trace contextRef="#ctx0" brushRef="#br0" timeOffset="11320.84">3542 4823 1715 0,'0'0'0'0,"0"0"0"0,9 17 0 0,-9-17 48 0,0 0-48 16,3 9 49-16,-3-9-49 0,0 0 101 0,0 0-101 15,-9 7 102-15,9-7-102 0,0 0 15 0,0 0-15 16,0 0 16-16,9 3-16 0,-9-3 0 0,0 0 0 16,18-3 0-16,5-21 0 0,0 1-1475 0</inkml:trace>
  <inkml:trace contextRef="#ctx0" brushRef="#br0" timeOffset="12280.58">4440 4513 662 0,'0'0'0'0,"-6"9"0"0,-15 22 0 0,21-31 45 0,0 0-45 16,-23 52 45-16,0 29-45 0,23-81 62 0,0 0-62 16,-8 76 63-16,13-6-63 0,-5-70 48 0,0 0-48 15,14 57 49-15,16-16-49 0,-30-41 25 0,0 0-25 0,37 35 25 16,4-9-25-16,-41-26 26 0,0 0-26 16,40 14 27-16,-3-14-27 0,-37 0 32 0,0 0-32 0,35-7 33 15,-3-12-33-15,-32 19 30 0,0 0-30 0,27-26 30 16,-1-10-30-16,-26 36 26 0,0 0-26 0,11-56 26 15,-13-25-26-15,2 81 30 0,0 0-30 0,-18-78 31 16,-8 10-31-16,26 68 28 0,0 0-28 0,-28-45 28 16,1 21-28-16,27 24 32 0,0 0-32 0,-32-7 32 15,-22 14-32-15,54-7 32 0,0 0-32 0,-53 24 33 16,18 16-33-16,35-40 29 0,0 0-29 0,-20 42 30 16,11-6-30-16,9-36 25 0,0 0-25 0,9 33 26 15,14 0-26-15,-23-33 19 0,0 0-19 0,35 31 20 0,8-7-20 16,-43-24 16-16,0 0-16 0,49 12 16 0,4-17-16 15,-53 5 13-15,0 0-13 0,51-19 14 0,11-21-14 16,-62 40 11-16,0 0-11 0,58-53 12 0,-7-17-12 16,-51 70 9-16,0 0-9 0,44-76 9 0,-19 7-9 15,-25 69 8-15,0 0-8 0,16-71 9 0,-20-3-9 16,4 74 9-16,0 0-9 0,-8-71 10 0,-7 17-10 0,15 54 9 16,0 0-9-16,-17-40 10 0,8 20-10 0,9 20 9 15,0 0-9-15,-11-4 10 0,-10 23-10 0,21-19 10 16,0 0-10-16,-23 36 11 0,0 25-11 0,23-61 12 0,0 0-12 15,-17 73 12-15,4 1-12 0,13-74 13 16,0 0-13-16,-5 92 13 0,9 29-13 0,-4-121 12 0,0 0-12 16,8 123 12-16,10-14-12 0,-18-109 9 0,0 0-9 15,19 111 10-15,-1 6-10 0,-18-117 9 0,0 0-9 16,23 111 9-16,-2-24-9 0,-21-87 10 0,0 0-10 16,20 72 10-16,-1-13-10 0,-19-59 13 0,0 0-13 0,21 43 13 15,-1-22-13-15,-20-21 12 0,0 0-12 0,17 4 13 16,1-25-13-16,-18 21 17 0,0 0-17 0,18-33 18 15,-10-7-18-15,-8 40 20 0,0 0-20 0,4-48 20 16,-13-8-20-16,9 56 21 0,0 0-21 0,-18-48 22 16,-5 12-22-16,23 36 18 0,0 0-18 15,-30-26 18-15,-7 15-18 0,37 11 15 0,0 0-15 0,-40 4 16 16,-1 11-16-16,41-15 11 0,0 0-11 0,-28 24 12 16,12-3-12-16,16-21 8 0,0 0-8 0,4 21 9 15,19-5-9-15,-23-16 3 0,0 0-3 0,35 5 4 16,20-7-4-16,-55 2 0 0,0 0 0 0,60-16 0 0,10-16 0 15,2-5-1634-15</inkml:trace>
  <inkml:trace contextRef="#ctx0" brushRef="#br0" timeOffset="12713.81">5974 4581 539 0,'0'0'0'0,"0"17"0"15,0 26 0-15,0-43 15 0,0 0-15 0,6 57 15 0,-1 7-15 16,-5-64 0-16,0 0 0 0,9 66 0 0,0-5 0 15,-9-61 49-15,0 0-49 0,8 60 49 0,-4 6-49 16,-4-66 89-16,0 0-89 0,0 71 89 0,5 2-89 16,-5-73 78-16,0 0-78 0,11 62 79 0,5-12-79 15,-2 4-692-15</inkml:trace>
  <inkml:trace contextRef="#ctx0" brushRef="#br0" timeOffset="12927.37">5983 4493 1020 0,'0'0'0'15,"5"0"0"-15,15-9 0 0,-20 9 0 0,0 0 0 16,35-7 0-16,11 3 0 0,-46 4 2 0,0 0-2 16,49 7 3-16,-5 14-3 0,-44-21 3 0,0 0-3 15,27 31 3-15,-13 14-3 0,-14-45 9 0,0 0-9 0,-4 61 9 16,-15 17-9-16,19-78 15 0,0 0-15 0,-32 72 16 15,-6-16-16-15,38-56 19 0,0 0-19 0,-34 36 20 16,16-12-20-16,-3-3-780 0</inkml:trace>
  <inkml:trace contextRef="#ctx0" brushRef="#br0" timeOffset="13297.27">6391 4133 740 0,'0'0'0'0,"3"20"0"0,2 29 0 15,-5-49 10-15,0 0-10 0,6 60 10 0,-3 6-10 16,-3-66 11-16,0 0-11 0,6 71 11 0,-3-10-11 16,-3-61 68-16,0 0-68 0,0 65 68 0,5 12-68 15,-5-77 64-15,0 0-64 0,9 72 64 0,-5-11-64 16,-4-61 62-16,0 0-62 0,5 45 62 0,4-16-62 0,-9-29 62 15,0 0-62-15,9 16 62 0,-1-18-62 0,-8 2 54 16,0 0-54-16,15-16 55 0,2-11-55 0,-17 27 41 16,0 0-41-16,28-42 41 0,4-6-41 0,-32 48 34 0,0 0-34 15,35-40 34-15,2 21-34 0,-37 19 29 0,0 0-29 16,36 7 30-16,-5 26-30 0,-31-33 22 16,0 0-22-16,27 43 22 0,-8-1-22 0,-19-42 17 0,0 0-17 15,13 39 18-15,-3-6-18 0,-10-33 11 0,0 0-11 16,13 28 11-16,1-4-11 0,-14-24 6 0,0 0-6 0,17 16 7 15,6-15-7-15,-3 3-1235 0</inkml:trace>
  <inkml:trace contextRef="#ctx0" brushRef="#br0" timeOffset="13596.63">6892 4589 1244 0,'0'0'0'0,"0"21"0"0,1 22 0 15,-1-43 5-15,0 0-5 0,7 51 6 0,7 1-6 16,-14-52 39-16,0 0-39 0,27 41 40 0,13-5-40 16,-40-36 55-16,0 0-55 0,46 28 55 0,-2-9-55 15,-44-19 38-15,0 0-38 0,46 12 38 0,-5-12-38 16,-41 0 42-16,0 0-42 0,33-8 42 0,-3-11-42 16,-30 19 34-16,0 0-34 0,18-37 35 0,-7-8-35 15,-11 45 33-15,0 0-33 0,3-55 34 0,-15-7-34 16,12 62 27-16,0 0-27 0,-25-59 28 0,-19 17-28 0,44 42 21 15,0 0-21-15,-60-21 21 0,-11 18-21 0,71 3 14 16,0 0-14-16,-60 9 15 0,11 6-15 0,49-15 12 16,0 0-12-16,-32 21 13 0,11 0-13 0,21-21 8 15,0 0-8-15,0 24 8 0,23 7-8 0,0-3-1371 0</inkml:trace>
  <inkml:trace contextRef="#ctx0" brushRef="#br0" timeOffset="13814.44">7340 4084 1211 0,'0'0'0'0,"0"0"0"15,-6-10 0-15,6 10 43 0,0 0-43 0,-9-2 44 16,9 2-44-16,0 0 68 0,0 0-68 0,-3 29 68 16,12 23-68-16,-9-52 70 0,0 0-70 0,17 70 71 15,5 9-71-15,-22-79 37 0,0 0-37 0,22 85 37 16,1-4-37-16,-23-81 27 0,0 0-27 0,15 85 27 15,-7 21-27-15,-8-106 22 0,0 0-22 0,9 97 23 16,-5-28-23-16,-4-69 20 0,0 0-20 0,10 55 20 0,3-18-20 16,-3-1-1281-16</inkml:trace>
  <inkml:trace contextRef="#ctx0" brushRef="#br0" timeOffset="14497.27">7325 4595 1155 0,'0'0'0'0,"0"0"0"0,0 0 0 0,0 0 25 16,0 0-25-16,13 3 26 0,1-15-26 0,-14 12 47 16,0 0-47-16,26-12 47 0,22 0-47 0,-48 12 31 15,0 0-31-15,53-9 32 0,2 0-32 0,-55 9 14 16,0 0-14-16,45-3 14 0,-6 8-14 0,-39-5 5 0,0 0-5 16,28 19 5-16,-10 11-5 0,-18-30 1 0,0 0-1 15,12 46 2-15,-6 15-2 0,-6-61 2 0,0 0-2 16,9 60 2-16,5-6-2 0,-14-54 11 0,0 0-11 15,12 36 11-15,4-15-11 0,-16-21 20 0,0 0-20 0,21 12 21 16,2-5-21-16,-23-7 24 0,0 0-24 0,26-8 25 16,1-8-25-16,-27 16 25 0,0 0-25 0,25-28 26 15,-4-13-26-15,-21 41 25 0,0 0-25 0,9-49 26 16,-9-15-26-16,0 64 27 0,0 0-27 0,-4-52 28 16,-7 23-28-16,11 29 24 0,0 0-24 0,-21-16 24 15,-23 8-24-15,44 8 26 0,0 0-26 0,-46 2 26 16,0 13-26-16,46-15 16 0,0 0-16 0,-40 28 17 15,-1 8-17-15,41-36 12 0,0 0-12 0,-31 33 12 16,9-9-12-16,22-24 7 0,0 0-7 0,-5 16 8 16,14-8-8-16,-9-8 5 0,0 0-5 0,18 0 6 0,13-8-6 15,-31 8 4-15,0 0-4 0,32-28 4 0,0-13-4 16,-32 41 4-16,0 0-4 0,32-40 5 0,-1 7-5 16,-31 33 5-16,0 0-5 0,36-24 5 0,-3 8-5 15,-33 16 4-15,0 0-4 0,42-9 4 0,10 11-4 16,-52-2 7-16,0 0-7 0,49 12 7 0,-5 11-7 15,-44-23 9-15,0 0-9 0,32 29 10 0,-9 14-10 0,-23-43 11 16,0 0-11-16,9 49 11 0,-9-4-11 0,0-45 16 16,0 0-16-16,-7 40 17 0,-4-6-17 0,11-34 21 15,0 0-21-15,-14 25 22 0,5-10-22 0,9-15 23 16,0 0-23-16,0 9 23 0,16-6-23 0,-16-3 21 0,0 0-21 16,21-5 22-16,0-16-22 0,-21 21 18 0,0 0-18 15,23-27 18-15,-9-8-18 0,-14 35 13 0,0 0-13 16,14-26 13-16,-1 5-13 0,-13 21 8 0,0 0-8 15,7-15 9-15,2 6-9 0,-9 9 5 0,0 0-5 16,12-3 5-16,6 6-5 0,-18-3 2 0,0 0-2 0,14 14 2 16,-2 10-2-16,-12-24 1 0,0 0-1 0,9 28 1 15,-7 3-1-15,-2-31 0 0,0 0 0 0,3 33 0 16,2-9 0-16,-5-24 0 0,0 0 0 0,13 17 0 16,6-6 0-16,2-1-1598 0</inkml:trace>
  <inkml:trace contextRef="#ctx0" brushRef="#br0" timeOffset="18130.59">8684 4486 1054 0,'0'0'0'0,"0"0"0"16,0 0 0-16,0 0 86 0,0 0-86 0,0 0 87 16,-18-9-87-16,18 9 127 0,0 0-127 0,-12 3 128 15,-11 1-128-15,23-4 94 0,0 0-94 0,-23 9 95 16,0-1-95-16,23-8 48 0,0 0-48 0,-21 12 49 16,10 7-49-16,11-19 27 0,0 0-27 0,2 21 28 15,14 7-28-15,-16-28 20 0,0 0-20 0,19 33 20 0,-1 8-20 16,-18-41 15-16,0 0-15 0,12 49 16 0,-1-1-16 15,-11-48 12-15,0 0-12 0,3 47 13 0,-6-2-13 16,3-45 9-16,0 0-9 0,-9 33 10 0,-5-14-10 16,14-19 9-16,0 0-9 0,-28 17 9 0,-17-1-9 15,45-16 8-15,0 0-8 0,-54 5 9 0,-4-5-9 16,58 0 7-16,0 0-7 0,-46-2 7 0,23 2-7 16,23 0 0-16,0 0 0 0,-4-7 0 0,22-14 0 15,-4 1-1431-15</inkml:trace>
  <inkml:trace contextRef="#ctx0" brushRef="#br0" timeOffset="18436.21">9190 4743 1547 0,'0'0'0'0,"0"0"0"15,10 4 0-15,-10-4 3 0,0 0-3 0,22 3 3 16,27 3-3-16,-49-6 6 0,0 0-6 0,58 0 6 0,-3 0-6 15,-55 0 43-15,0 0-43 0,49-6 44 0,-15 6-44 16,-34 0 7-16,0 0-7 0,24 0 7 0,-4 2-7 16,-2 2-1190-16</inkml:trace>
  <inkml:trace contextRef="#ctx0" brushRef="#br0" timeOffset="18601.06">9095 4962 1188 0,'0'0'0'0,"0"0"0"0,5 15 0 0,-5-15 56 16,0 0-56-16,9 12 56 0,5-7-56 0,-14-5 68 0,0 0-68 16,26 4 68-16,11-11-68 0,-37 7 24 0,0 0-24 15,53-5 24-15,11-4-24 0,-64 9 6 0,0 0-6 16,63-7 6-16,-8-1-6 0,3-1-1062 0</inkml:trace>
  <inkml:trace contextRef="#ctx0" brushRef="#br0" timeOffset="19264.34">10289 4480 931 0,'0'0'0'0,"0"0"0"0,40-7 0 0,-40 7 20 0,0 0-20 15,39-1 20-15,-2 2-20 0,-37-1 44 0,0 0-44 0,37 7 45 16,-5 2-45-16,-32-9 74 0,0 0-74 15,26 12 75-15,-8 7-75 0,-18-19 59 0,0 0-59 0,9 24 59 16,-13 13-59-16,4-37 43 0,0 0-43 0,-10 45 43 16,-11 7-43-16,21-52 33 0,0 0-33 0,-20 48 33 15,6-15-33-15,14-33 19 0,0 0-19 0,-9 21 19 16,6-4-19-16,3-17 11 0,0 0-11 0,3 16 11 16,3 3-11-16,-6-19 8 0,0 0-8 0,8 20 8 15,10 0-8-15,-18-20 6 0,0 0-6 0,18 20 6 16,-4 1-6-16,-14-21 5 0,0 0-5 0,10 16 6 15,-6 4-6-15,-4-20 8 0,0 0-8 0,-5 25 9 0,-4-1-9 16,9-24 12-16,0 0-12 0,-13 24 12 0,-1 4-12 16,14-28 16-16,0 0-16 0,-14 29 16 0,2 2-16 15,12-31 25-15,0 0-25 0,-14 26 26 0,-4-12-26 16,18-14 32-16,0 0-32 0,-23 5 32 0,-5-5-32 16,28 0 33-16,0 0-33 0,-32-8 33 0,2-11-33 15,30 19 30-15,0 0-30 0,-19-18 31 0,5 11-31 0,1 2-1360 16</inkml:trace>
  <inkml:trace contextRef="#ctx0" brushRef="#br0" timeOffset="19651.41">10929 4493 1043 0,'0'0'0'0,"0"0"0"0,12 15 0 15,-12-15 46-15,0 0-46 0,23 21 46 0,9 19-46 16,-32-40 46-16,0 0-46 0,41 50 46 0,13 21-46 16,-54-71 30-16,0 0-30 0,51 69 31 0,-3-12-31 15,-48-57 27-15,0 0-27 0,41 49 27 0,-13-13-27 16,-28-36 20-16,0 0-20 0,26 28 21 0,-8-15-21 15,0 3-978-15</inkml:trace>
  <inkml:trace contextRef="#ctx0" brushRef="#br0" timeOffset="19831.39">11294 4508 1009 0,'0'0'0'15,"0"0"0"-15,0 14 0 0,0-14 50 0,0 0-50 16,-12 22 51-16,-8 3-51 0,20-25 93 0,0 0-93 0,-26 38 93 15,-15 21-93-15,41-59 51 0,0 0-51 0,-51 60 51 16,-10 1-51-16,61-61 54 0,0 0-54 0,-60 60 55 16,10-10-55-16,50-50 42 0,0 0-42 0,-35 49 42 15,21 3-42-15,0-4-1134 0</inkml:trace>
  <inkml:trace contextRef="#ctx0" brushRef="#br0" timeOffset="20263.71">11633 4465 830 0,'0'0'0'0,"0"0"0"16,0 7 0-16,0-7 36 0,0 0-36 0,5 33 37 16,9 39-37-16,-14-72 73 0,0 0-73 0,14 85 73 15,2 0-73-15,-16-85 58 0,0 0-58 0,14 73 58 16,-3-11-58-16,-11-62 30 0,0 0-30 0,11 55 31 16,-1-10-31-16,-10-45 21 0,0 0-21 0,9 40 21 15,9 0-21-15,-1 0-891 0</inkml:trace>
  <inkml:trace contextRef="#ctx0" brushRef="#br0" timeOffset="20580.8">11986 4541 942 0,'0'0'0'0,"0"0"0"0,-9 9 0 16,9-9 3-16,0 0-3 0,-11 24 4 0,-6 28-4 15,17-52 13-15,0 0-13 0,-18 64 14 0,6 2-14 16,12-66 37-16,0 0-37 0,-6 57 37 0,6-11-37 15,0-46 44-15,0 0-44 0,13 38 44 0,1-5-44 0,-14-33 44 16,0 0-44-16,23 25 44 0,12-10-44 0,-35-15 43 16,0 0-43-16,37 7 44 0,-2-7-44 0,-35 0 36 15,0 0-36-15,34-10 36 0,-2-8-36 0,-32 18 40 0,0 0-40 16,30-24 40-16,-4-16-40 0,-26 40 46 0,0 0-46 16,14-53 46-16,-9-23-46 0,-5 76 47 0,0 0-47 15,-3-78 48-15,-11 14-48 0,14 64 41 0,0 0-41 16,-28-45 42-16,-22 17-42 0,50 28 35 0,0 0-35 15,-55-12 35-15,-3 12-35 0,58 0 20 0,0 0-20 0,-54 12 21 16,18 9-21-16,36-21 4 0,0 0-4 0,-17 31 4 16,25 14-4-16,1-4-1331 0</inkml:trace>
  <inkml:trace contextRef="#ctx0" brushRef="#br0" timeOffset="20810.04">12360 4041 595 0,'0'0'0'0,"0"0"0"0,5 9 0 16,-5-9 17-16,0 0-17 0,3 15 17 0,-3 13-17 15,0-28 34-15,0 0-34 0,0 36 35 0,2 16-35 16,-2-52 33-16,0 0-33 0,4 54 34 0,-4-2-34 15,0-52 28-15,0 0-28 0,0 45 28 0,3-14-28 0,-3-31 23 16,0 0-23-16,11 21 23 0,19-9-23 0,-2 0-591 16</inkml:trace>
  <inkml:trace contextRef="#ctx0" brushRef="#br0" timeOffset="20989.9">12631 4029 953 0,'0'0'0'16,"4"7"0"-16,5 13 0 0,-9-20 10 0,0 0-10 0,7 33 10 16,-6 12-10-16,-1-45 25 0,0 0-25 0,0 56 25 15,0 8-25-15,0-64 86 0,0 0-86 16,0 57 86-16,0-5-86 0,0-52 60 0,0 0-60 0,-1 45 61 16,-5 3-61-16,1 1-927 0</inkml:trace>
  <inkml:trace contextRef="#ctx0" brushRef="#br0" timeOffset="22503.72">14563 5320 1099 0,'0'0'0'0,"0"0"0"15,-4 38 0-15,4-38 53 0,0 0-53 0,-9 34 53 16,-5 4-53-16,14-38 98 0,0 0-98 0,-17 52 99 16,-10 16-99-16,27-68 1 0,0 0-1 0,-28 69 1 15,-9-8-1-15,3-4-993 0</inkml:trace>
  <inkml:trace contextRef="#ctx0" brushRef="#br0" timeOffset="22998.84">15552 4387 673 0,'0'0'0'16,"0"0"0"-16,0 0 0 0,0 0-2 0,0 0 2 0,14-19-2 16,4 15 2-16,-18 4 1 0,0 0-1 0,23 7 2 15,14 11-2-15,-37-18 6 0,0 0-6 0,44 31 6 16,5 9-6-16,-49-40 18 0,0 0-18 0,46 57 18 15,2 19-18-15,-48-76 53 0,0 0-53 0,51 81 54 16,0-3-54-16,-51-78 59 0,0 0-59 0,57 68 60 16,-3-15-60-16,-54-53 64 0,0 0-64 0,53 44 65 15,-10-12-65-15,-43-32 50 0,0 0-50 0,35 25 50 16,-9-10-50-16,-26-15 27 0,0 0-27 0,20 12 28 16,-8-8-28-16,2 1-863 0</inkml:trace>
  <inkml:trace contextRef="#ctx0" brushRef="#br0" timeOffset="23163.37">15900 4768 964 0,'0'0'0'0,"-4"12"0"0,-1 12 0 16,5-24 22-16,0 0-22 0,-9 36 22 0,-5 4-22 15,14-40 43-15,0 0-43 0,-18 49 44 0,-5 1-44 0,23-50 58 16,0 0-58-16,-28 60 59 0,-2 20-59 0,30-80 41 0,0 0-41 15,-23 80 41-15,14-15-41 0,-5-1-911 0</inkml:trace>
  <inkml:trace contextRef="#ctx0" brushRef="#br0" timeOffset="23434.65">16785 4719 1031 0,'0'0'0'0,"0"0"0"0,13 12 0 16,-13-12 59-16,0 0-59 0,15 7 60 0,12-10-60 15,-27 3 57-15,0 0-57 0,40-12 57 0,19 0-57 16,-59 12 33-16,0 0-33 0,61-19 33 0,-4-2-33 15,-57 21 28-15,0 0-28 0,44-21 29 0,-19 9-29 16,-25 12 21-16,0 0-21 0,24-4 22 0,8 4-22 16,-4 0-1013-16</inkml:trace>
  <inkml:trace contextRef="#ctx0" brushRef="#br0" timeOffset="23599.4">16981 4920 1255 0,'0'0'0'16,"12"2"0"-16,17 5 0 0,-29-7 21 0,0 0-21 16,35 1 21-16,-3-1-21 0,-32 0 10 0,0 0-10 15,37-1 10-15,10-6-10 0,-47 7-4 0,0 0 4 16,50-16-3-16,-1-10 3 0,2-2-923 0</inkml:trace>
  <inkml:trace contextRef="#ctx0" brushRef="#br0" timeOffset="24131.38">17995 4326 763 0,'0'0'0'0,"0"0"0"0,-14 13 0 0,14-13 18 15,0 0-18-15,-16 20 18 0,-7 13-18 0,23-33 68 0,0 0-68 16,-24 40 68-16,1 0-68 0,23-40 89 15,0 0-89-15,-13 45 90 0,8 3-90 0,5-48 63 0,0 0-63 16,9 64 64-16,14 11-64 0,-23-75 49 16,0 0-49-16,33 71 49 0,8-14-49 0,-41-57 41 0,0 0-41 15,39 41 41-15,-4-13-41 0,-35-28 33 0,0 0-33 16,32 16 34-16,-4-11-34 0,-28-5 27 0,0 0-27 16,23-5 27-16,7-11-27 0,-30 16 20 0,0 0-20 0,37-31 21 15,3-19-21-15,-40 50 28 0,0 0-28 0,36-70 28 16,-15-14-28-16,-21 84 35 0,0 0-35 0,2-89 35 15,-25 13-35-15,23 76 38 0,0 0-38 0,-36-66 38 16,-8 11-38-16,44 55 36 0,0 0-36 0,-46-40 37 16,6 23-37-16,40 17 35 0,0 0-35 0,-41 3 35 15,1 18-35-15,40-21 31 0,0 0-31 0,-32 28 31 16,4-2-31-16,28-26 14 0,0 0-14 0,-16 28 15 16,14-1-15-16,2-27 2 0,0 0-2 0,14 33 2 15,14 3-2-15,1 1-1458 0</inkml:trace>
  <inkml:trace contextRef="#ctx0" brushRef="#br0" timeOffset="24304.79">18577 4714 1591 0,'0'0'0'0,"0"0"0"0,0 5 0 0,0-5-1 16,0 0 1-16,0 0 0 0,0 0 0 0,0 0-7 15,0 0 7-15,0 0-7 0,0 0 7 0,0 0-46 16,0 0 46-16,0-15-46 0,18-6 46 0,0-3-1053 0</inkml:trace>
  <inkml:trace contextRef="#ctx0" brushRef="#br0" timeOffset="24914.65">19323 4480 1020 0,'0'0'0'0,"7"-12"0"0,11-15 0 16,-18 27 75-16,0 0-75 0,16-45 75 0,-9-7-75 0,-7 52 109 15,0 0-109-15,0-54 109 0,-9 6-109 0,9 48 60 16,0 0-60-16,-21-44 60 0,-12 15-60 0,33 29 49 15,0 0-49-15,-43-16 49 0,-8 13-49 0,51 3 38 16,0 0-38-16,-56 12 39 0,3 12-39 0,53-24 32 0,0 0-32 16,-44 37 32-16,8 11-32 0,36-48 26 0,0 0-26 15,-23 52 26-15,15 9-26 0,8-61 14 0,0 0-14 16,7 53 14-16,12-6-14 0,-19-47 8 0,0 0-8 16,32 48 9-16,12 9-9 0,-44-57 4 0,0 0-4 15,51 64 4-15,2-3-4 0,-53-61 2 0,0 0-2 0,49 57 3 16,-15-7-3-16,-34-50 2 0,0 0-2 0,17 44 2 15,-17-15-2-15,0-29 1 0,0 0-1 0,-12 24 2 16,-13-8-2-16,25-16 2 0,0 0-2 0,-33 7 2 16,-6-7-2-16,39 0 1 0,0 0-1 0,-35-11 1 15,12-2-1-15,23 13 0 0,0 0 0 0,-12-28 0 16,5-21 0-16,7 49 0 0,0 0 0 0,1-64 0 16,12-14 0-16,-13 78 0 0,0 0 0 0,26-76 0 15,13 16 0-15,-39 60-1 0,0 0 1 0,39-42 0 16,-16 18 0-16,-23 24-4 0,0 0 4 0,24-19-3 0,10-2 3 15,-1 0-1337-15</inkml:trace>
  <inkml:trace contextRef="#ctx0" brushRef="#br0" timeOffset="25280.76">19773 4352 1222 0,'0'0'0'0,"0"0"0"0,5 19 0 0,-5-19 6 0,0 0-6 15,-3 21 6-15,-2 3-6 0,5-24 26 0,0 0-26 16,-11 25 27-16,2 2-27 0,9-27 57 0,0 0-57 16,-3 28 58-16,4-2-58 0,-1-26 42 0,0 0-42 15,8 24 43-15,-3-5-43 0,-5-19 36 0,0 0-36 0,10 12 36 16,3-3-36-16,-13-9 40 0,0 0-40 0,16 7 41 15,5-7-41-15,-21 0 37 0,0 0-37 0,23 2 37 16,1 1-37-16,-24-3 32 0,0 0-32 0,23 7 32 16,4 5-32-16,-27-12 26 0,0 0-26 0,25 21 27 15,-4 15-27-15,-21-36 22 0,0 0-22 0,10 42 23 16,-3 1-23-16,-7-43 16 0,0 0-16 0,0 38 16 16,-8 0-16-16,8-38 17 0,0 0-17 0,-16 33 17 15,-4-9-17-15,20-24 13 0,0 0-13 0,-23 16 13 16,-3-4-13-16,26-12 8 0,0 0-8 0,-28 9 8 15,1-8-8-15,1 3-1428 0</inkml:trace>
  <inkml:trace contextRef="#ctx0" brushRef="#br0" timeOffset="25447.36">19837 4368 1188 0,'0'0'0'0,"14"-5"0"0,19-14 0 0,-33 19 22 15,0 0-22-15,57-25 23 0,6-2-23 0,-63 27 47 16,0 0-47-16,66-26 48 0,-1-2-48 0,-65 28 4 0,0 0-4 16,63-21 4-16,-8 6-4 0,3-1-942 0</inkml:trace>
  <inkml:trace contextRef="#ctx0" brushRef="#br0" timeOffset="36664.35">2191 6635 662 0,'0'0'0'0,"0"0"0"0,0 0 0 15,0 0 42-15,0 0-42 0,0 0 42 0,19 48-42 16,-19-48 109-16,0 0-109 0,12 38 109 0,-3 1-109 16,-9-39 95-16,0 0-95 0,6 43 95 0,-10 2-95 15,4-45 55-15,0 0-55 0,0 45 56 0,7-5-56 16,-7-40 44-16,0 0-44 0,2 27 45 0,-4-15-45 16,2-12 32-16,0 0-32 0,0 0 32 0,0-8-32 15,0 8 23-15,0 0-23 0,5-24 23 0,1-20-23 0,-6 44 24 16,0 0-24-16,9-48 25 0,5-1-25 15,-14 49 24-15,0 0-24 0,17-45 24 0,-3 6-24 0,-14 39 24 16,0 0-24-16,22-37 24 0,1 8-24 0,-23 29 21 16,0 0-21-16,26-16 22 0,-3 13-22 0,-23 3 22 15,0 0-22-15,23 7 23 0,9 10-23 0,-32-17 20 0,0 0-20 16,26 24 20-16,0 7-20 0,-26-31 19 0,0 0-19 16,20 35 19-16,-8 8-19 0,-12-43 18 0,0 0-18 15,11 54 18-15,-4 13-18 0,-7-67 15 0,0 0-15 16,14 64 16-16,9-15-16 0,-23-49 8 0,0 0-8 0,32 29 9 15,-1-17-9-15,5 1-1335 0</inkml:trace>
  <inkml:trace contextRef="#ctx0" brushRef="#br0" timeOffset="36965.43">2806 6614 1255 0,'0'0'0'0,"-1"11"0"16,-3 13 0-16,4-24 1 0,0 0-1 0,-5 38 1 0,-4 14-1 15,9-52 0-15,0 0 0 0,-4 55 0 0,10 6 0 16,-6-61 36-16,0 0-36 0,12 53 36 0,2-13-36 16,-14-40 51-16,0 0-51 0,21 28 52 0,2-6-52 15,-23-22 55-15,0 0-55 0,23 12 56 0,0-13-56 16,-23 1 53-16,0 0-53 0,23-16 53 0,4-15-53 16,-27 31 40-16,0 0-40 0,22-41 40 0,-13-17-40 15,-9 58 30-15,0 0-30 0,-3-55 31 0,-17 10-31 0,20 45 24 16,0 0-24-16,-31-42 25 0,-10 6-25 15,41 36 21-15,0 0-21 0,-32-28 21 0,15 13-21 0,17 15 24 16,0 0-24-16,-13-5 24 0,6 3-24 0,7 2 11 16,0 0-11-16,-12 7 12 0,-2 10-12 0,14-17 4 0,0 0-4 15,5 23 5-15,30 3-5 0,-1-2-1411 0</inkml:trace>
  <inkml:trace contextRef="#ctx0" brushRef="#br0" timeOffset="37127.39">3230 6856 1535 0,'0'0'0'0,"0"0"0"15,5-8 0-15,-5 8 17 0,0 0-17 0,0-9 18 16,0 9-18-16,0 0 22 0,0 0-22 0,0 0 22 16,12-3-22-16,-12 3-3 0,0 0 3 0,14-5-2 15,4-11 2-15,1 0-1147 0</inkml:trace>
  <inkml:trace contextRef="#ctx0" brushRef="#br0" timeOffset="38049.44">4265 6455 427 0,'0'0'0'16,"-5"9"0"-16,-18 11 0 0,23-20 111 0,0 0-111 0,-23 28 111 15,-4 5-111-15,27-33 102 0,0 0-102 0,-22 36 102 16,7 1-102-16,15-37 80 0,0 0-80 0,-8 39 81 16,4 0-81-16,4-39 60 0,0 0-60 0,4 34 61 15,4-6-61-15,-8-28 41 0,0 0-41 0,18 29 41 16,7-5-41-16,-25-24 33 0,0 0-33 0,30 16 33 16,-2-11-33-16,-28-5 26 0,0 0-26 0,30-5 27 15,3-11-27-15,-33 16 25 0,0 0-25 0,36-24 25 16,-1-7-25-16,-35 31 21 0,0 0-21 0,32-38 22 15,-13-2-22-15,-19 40 17 0,0 0-17 0,4-45 18 16,-18-7-18-16,14 52 21 0,0 0-21 0,-23-43 21 0,-7 19-21 16,30 24 24-16,0 0-24 0,-37-5 25 0,-7 12-25 15,44-7 24-15,0 0-24 0,-38 20 25 0,9 8-25 16,29-28 25-16,0 0-25 0,-15 29 25 0,10-4-25 16,5-25 18-16,0 0-18 0,9 17 18 0,14-5-18 15,-23-12 13-15,0 0-13 0,32 10 13 0,17-4-13 16,-49-6 9-16,0 0-9 0,49 3 10 0,6-10-10 15,-55 7 7-15,0 0-7 0,55-14 7 0,-1-13-7 0,-54 27 4 16,0 0-4-16,53-49 5 0,-7-20-5 0,-46 69 4 16,0 0-4-16,44-71 5 0,-7 2-5 0,-37 69 3 15,0 0-3-15,23-62 4 0,-16 6-4 0,-7 56 12 16,0 0-12-16,-7-54 13 0,-7 6-13 0,14 48 23 0,0 0-23 16,-17-40 24-16,8 16-24 0,9 24 31 0,0 0-31 15,-6-9 31-15,6 9-31 0,0 0 33 0,0 0-33 16,-12 12 34-16,7 27-34 0,5-39 28 0,0 0-28 15,-9 58 29-15,7 15-29 0,2-73 24 0,0 0-24 16,0 94 24-16,0 27-24 0,0-121 16 0,0 0-16 0,5 123 17 16,1-14-17-16,-6-109 12 0,0 0-12 0,5 103 12 15,7 6-12-15,-12-109 10 0,0 0-10 0,13 104 11 16,-3-10-11-16,-10-94 9 0,0 0-9 0,18 81 10 16,1-8-10-16,-19-73 10 0,0 0-10 0,25 55 11 15,-2-22-11-15,-23-33 10 0,0 0-10 0,23 9 10 16,3-30-10-16,-26 21 9 0,0 0-9 0,23-36 10 15,2-11-10-15,-25 47 11 0,0 0-11 0,21-50 11 16,-7 3-11-16,-14 47 16 0,0 0-16 0,9-42 16 16,-12 6-16-16,3 36 16 0,0 0-16 0,-6-29 17 0,-8 10-17 15,14 19 17-15,0 0-17 0,-26-18 17 0,-25 6-17 16,51 12 16-16,0 0-16 0,-53-3 17 0,16 4-17 16,37-1 13-16,0 0-13 0,-30 7 13 0,10 0-13 15,20-7 7-15,0 0-7 0,-9 9 7 0,4-4-7 16,5-5 2-16,0 0-2 0,11 4 2 0,28-4-2 15,-39 0 0-15,0 0 0 0,56-13 0 0,16-14 0 16,-1 1-1767-16</inkml:trace>
  <inkml:trace contextRef="#ctx0" brushRef="#br0" timeOffset="39281.18">5692 6630 483 0,'0'0'0'0,"0"0"0"0,0 0 0 0,0 0 26 0,0 0-26 16,21 24 26-16,-1-7-26 0,-20-17 55 0,0 0-55 15,30 14 55-15,1-9-55 0,-31-5 47 0,0 0-47 16,32-3 48-16,-5 1-48 0,-27 2 31 0,0 0-31 15,28-7 31-15,-7-5-31 0,-21 12 17 0,0 0-17 16,14-17 18-16,-12-2-18 0,-2 19 19 0,0 0-19 16,-2-19 20-16,-7-4-20 0,9 23 25 0,0 0-25 0,-17-19 25 15,-3 4-25-15,20 15 25 0,0 0-25 0,-33-6 26 16,-13 8-26-16,46-2 25 0,0 0-25 16,-50 16 26-16,8 15-26 0,42-31 39 0,0 0-39 0,-32 33 39 15,15 0-39-15,17-33 34 0,0 0-34 0,-9 31 34 16,14-7-34-16,-5-24 31 0,0 0-31 0,21 26 31 15,11 0-31-15,-32-26 28 0,0 0-28 0,46 22 29 16,12-3-29-16,-58-19 24 0,0 0-24 0,58 13 24 16,-3-19-24-16,-55 6 31 0,0 0-31 0,55-15 32 15,3-13-32-15,-58 28 32 0,0 0-32 0,58-33 32 0,-3-3-32 16,-55 36 35-16,0 0-35 0,49-52 35 0,-17-15-35 16,-32 67 37-16,0 0-37 0,25-82 38 0,-16-11-38 15,-9 93 36-15,0 0-36 0,0-94 36 0,-11 6-36 16,11 88 34-16,0 0-34 0,-14-81 35 0,-4 8-35 15,18 73 28-15,0 0-28 0,-17-57 28 0,8 26-28 16,9 31 26-16,0 0-26 0,-14-16 26 0,-13 16-26 16,27 0 22-16,0 0-22 0,-32 24 23 0,4 35-23 15,28-59 20-15,0 0-20 0,-26 69 20 0,8 4-20 0,18-73 16 16,0 0-16-16,-9 88 17 0,9 18-17 0,0-106 14 16,0 0-14-16,18 100 14 0,10-13-14 0,-28-87 12 15,0 0-12-15,44 79 13 0,6-15-13 0,-50-64 4 0,0 0-4 16,51 59 5-16,7-3-5 0,0-1-1472 0</inkml:trace>
  <inkml:trace contextRef="#ctx0" brushRef="#br0" timeOffset="39580.83">6518 6609 1132 0,'0'0'0'0,"0"9"0"15,5 15 0-15,-5-24 18 0,0 0-18 0,9 28 18 16,7-8-18-16,-16-20 37 0,0 0-37 0,15 12 38 15,7-8-38-15,-22-4 29 0,0 0-29 0,23 0 29 16,-6-4-29-16,-17 4 15 0,0 0-15 0,9-6 16 16,-4-3-16-16,-5 9 15 0,0 0-15 0,-3-16 15 15,-6-8-15-15,9 24 20 0,0 0-20 0,-19-26 21 16,-13-7-21-16,32 33 22 0,0 0-22 0,-32-19 23 0,2 14-23 16,30 5 21-16,0 0-21 0,-25 17 22 0,-1 14-22 15,26-31 38-15,0 0-38 0,-23 42 39 0,9 1-39 16,14-43 43-16,0 0-43 0,-4 38 44 0,18-5-44 15,-14-33 37-15,0 0-37 0,32 24 37 0,18-5-37 16,-50-19 30-16,0 0-30 0,58 13 30 0,5-10-30 16,-63-3 12-16,0 0-12 0,67 0 12 0,6-3-12 0,-1-1-1300 15</inkml:trace>
  <inkml:trace contextRef="#ctx0" brushRef="#br0" timeOffset="40015.06">7086 6464 774 0,'0'0'0'0,"0"0"0"0,0 8 0 16,0-8 45-16,0 0-45 0,-4 9 46 0,-7 10-46 15,11-19 51-15,0 0-51 0,-17 33 52 0,-6 8-52 16,23-41 58-16,0 0-58 0,-21 47 58 0,-6-2-58 15,27-45 52-15,0 0-52 0,-14 40 52 0,14-2-52 16,0-38 51-16,0 0-51 0,12 36 52 0,13-5-52 16,-25-31 47-16,0 0-47 0,39 25 47 0,16-10-47 0,-55-15 41 15,0 0-41-15,58 2 41 0,-3-16-41 16,-55 14 40-16,0 0-40 0,52-24 40 0,0-11-40 0,-52 35 33 16,0 0-33-16,49-38 34 0,6-5-34 0,-55 43 24 15,0 0-24-15,40-62 25 0,-13-25-25 0,-1 2-1188 16</inkml:trace>
  <inkml:trace contextRef="#ctx0" brushRef="#br0" timeOffset="40680.41">7461 6137 1065 0,'0'0'0'16,"-3"-7"0"-16,-4-11 0 0,7 18 0 0,0 0 0 16,-9-19 0-16,2 11 0 0,7 8-1 0,0 0 1 15,-2 12 0-15,2 19 0 0,0-31 11 0,0 0-11 16,0 41 12-16,5 15-12 0,-5-56 38 0,0 0-38 16,13 69 38-16,3 33-38 0,-16-102 59 0,0 0-59 0,17 104 60 15,-4-14-60-15,-13-90 72 0,0 0-72 0,5 88 73 16,-9 0-73-16,4-88 61 0,0 0-61 0,-5 85 62 15,-4-12-62-15,9-73 47 0,0 0-47 0,-5 54 48 16,1-23-48-16,4-31 31 0,0 0-31 0,-1 12 32 16,1-12-32-16,0 0 23 0,0 0-23 0,-9-12 23 15,0-28-23-15,9 40 15 0,0 0-15 0,-9-57 16 16,9-11-16-16,0 68 8 0,0 0-8 0,11-62 8 16,10 14-8-16,-21 48 3 0,0 0-3 0,26-38 4 0,-3 3-4 15,-23 35 0-15,0 0 0 0,27-28 1 0,4 6-1 16,-31 22 0-16,0 0 0 0,32-11 0 0,5 11 0 15,-37 0-1-15,0 0 1 0,32 11 0 0,-2 8 0 16,-30-19 0-16,0 0 0 0,28 24 0 0,-5 4 0 16,-23-28 1-16,0 0-1 0,14 27 2 0,-7 3-2 15,-7-30 4-15,0 0-4 0,-3 27 4 0,-2-1-4 0,5-26 8 16,0 0-8-16,-9 23 8 0,0-11-8 0,9-12 12 16,0 0-12-16,-7 9 12 0,7-9-12 0,0 0 14 15,0 0-14-15,0-12 14 0,3-16-14 0,-3 28 13 16,0 0-13-16,9-36 13 0,0-3-13 0,-9 39 10 15,0 0-10-15,9-36 11 0,0-2-11 0,-9 38 7 0,0 0-7 16,8-33 7-16,3 7-7 0,-11 26 4 0,0 0-4 16,18-14 4-16,5 18-4 0,-23-4 1 0,0 0-1 15,30 15 2-15,1 13-2 0,-31-28 1 0,0 0-1 16,32 28 1-16,-13 5-1 0,-19-33 2 0,0 0-2 0,16 29 2 16,-5 2-2-16,-11-31 2 0,0 0-2 0,12 30 3 15,2 1-3-15,-14-31 4 0,0 0-4 0,15 21 5 16,-3-9-5-16,-12-12 5 0,0 0-5 0,16 0 6 15,1-9-6-15,-17 9 4 0,0 0-4 0,18-21 4 16,-6-6-4-16,-12 27 2 0,0 0-2 0,9-32 2 16,-7 0-2-16,-2 32 1 0,0 0-1 0,-5-33 1 15,-13-14-1-15,18 47 0 0,0 0 0 0,-19-38 0 16,-8 14 0-16,27 24 0 0,0 0 0 0,-37-12 1 16,-12 13-1-16,49-1 2 0,0 0-2 0,-50 12 3 15,6 11-3-15,44-23 6 0,0 0-6 0,-28 21 6 0,19 3-6 16,9-24 7-16,0 0-7 0,11 15 8 0,28-2-8 15,-39-13 1-15,0 0-1 0,45 8 2 0,-4-4-2 16,0-3-1470-16</inkml:trace>
  <inkml:trace contextRef="#ctx0" brushRef="#br0" timeOffset="41130.48">8142 6441 1446 0,'0'0'0'0,"9"11"0"0,5 13 0 0,-14-24 5 15,0 0-5-15,18 36 5 0,-4 2-5 0,-14-38 6 16,0 0-6-16,9 38 6 0,-4-3-6 0,-5-35 65 15,0 0-65-15,5 31 65 0,2-7-65 0,-7-24 68 0,0 0-68 16,9 24 68-16,-4-8-68 0,-5-16 53 0,0 0-53 16,9 14 54-16,2-7-54 0,-11-7 51 0,0 0-51 15,12-4 51-15,2-8-51 0,-14 12 27 0,0 0-27 16,18-17 28-16,-4-11-28 0,-14 28 5 0,0 0-5 0,18-33 5 16,-10-6-5-16,-8 39 0 0,0 0 0 0,15-40 0 15,2 10 0-15,-17 30 0 0,0 0 0 0,20-15 0 16,-5 18 0-16,-15-3 0 0,0 0 0 0,18 12 0 15,-2 13 0-15,-16-25 0 0,0 0 0 0,21 24 0 16,-3 3 0-16,-18-27 3 0,0 0-3 0,19 25 4 16,2-8-4-16,-21-17 11 0,0 0-11 0,18 16 11 15,-4-8-11-15,-14-8 19 0,0 0-19 0,14 5 19 16,-1-1-19-16,-13-4 22 0,0 0-22 0,19-5 23 16,-1-7-23-16,-18 12 19 0,0 0-19 0,23-19 20 15,-6 1-20-15,-17 18 16 0,0 0-16 0,14-22 17 16,4-1-17-16,-18 23 13 0,0 0-13 0,19-15 14 0,-1 11-14 15,-18 4 10-15,0 0-10 0,18 9 10 0,-1 10-10 16,-17-19 9-16,0 0-9 0,23 24 10 0,-2 0-10 16,-21-24 10-16,0 0-10 0,14 30 10 0,-22 1-10 15,8-31 10-15,0 0-10 0,-18 28 10 0,-10 4-10 16,28-32 9-16,0 0-9 0,-32 37 10 0,6 4-10 16,26-41 2-16,0 0-2 0,-23 32 2 0,7-36-2 0,0 4-1681 15</inkml:trace>
  <inkml:trace contextRef="#ctx0" brushRef="#br0" timeOffset="41631.92">9444 6630 1110 0,'0'0'0'0,"0"0"0"0,39 17 0 0,-39-17 139 0,0 0-139 16,37 10 139-16,5-10-139 0,-42 0 113 0,0 0-113 15,42-3 113-15,-1-2-113 0,-41 5 46 0,0 0-46 16,33-4 47-16,-1 1-47 0,-32 3 16 0,0 0-16 16,27 0 16-16,-15 3-16 0,-12-3 4 0,0 0-4 0,0 0 5 15,0 0-5-15,0 0-1251 0</inkml:trace>
  <inkml:trace contextRef="#ctx0" brushRef="#br0" timeOffset="41781.47">9479 6905 1311 0,'0'0'0'0,"0"0"0"16,5 10 0-16,-5-10 17 0,0 0-17 0,9 9 17 15,9 0-17-15,-18-9 15 0,0 0-15 0,28-7 16 0,20-14-16 16,-48 21-17-16,0 0 17 0,69-24-17 0,22-1 17 15,3 1-947-15</inkml:trace>
  <inkml:trace contextRef="#ctx0" brushRef="#br0" timeOffset="46264.65">10486 6372 1199 0,'0'0'0'16,"0"28"0"-16,4 17 0 0,-4-45 53 0,0 0-53 16,9 64 53-16,-1 0-53 0,-8-64 107 0,0 0-107 15,11 64 108-15,-2-11-108 0,-9-53 85 0,0 0-85 0,9 52 86 16,3 9-86-16,-12-61 2 0,0 0-2 0,16 60 2 16,5 1-2-16,-21-61 5 0,0 0-5 0,27 45 6 15,-3-14-6-15,3 2-1220 0</inkml:trace>
  <inkml:trace contextRef="#ctx0" brushRef="#br0" timeOffset="46555.68">10894 6779 1222 0,'0'0'0'0,"0"0"0"0,0 12 0 16,0-12 1-16,0 0-1 0,0 12 2 0,0 0-2 16,0-12 0-16,0 0 0 0,3 5 0 0,-3-5 0 15,0 0 42-15,0 0-42 0,9 7 42 0,2-16-42 16,-11 9 60-16,0 0-60 0,12-12 61 0,2-3-61 0,-14 15 60 16,0 0-60-16,13-19 60 0,-12 3-60 0,-1 16 55 15,0 0-55-15,0-14 56 0,-1 6-56 0,1 8 48 16,0 0-48-16,-4-7 48 0,4 7-48 0,0 0 37 0,0 0-37 15,-11 0 37-15,-13 12-37 0,24-12 26 0,0 0-26 16,-23 24 26-16,12 4-26 0,2 1-1353 0</inkml:trace>
  <inkml:trace contextRef="#ctx0" brushRef="#br0" timeOffset="47215.74">11358 6448 964 0,'0'0'0'16,"0"0"0"-16,19-19 0 0,-19 19 70 0,0 0-70 16,25-17 71-16,7 1-71 0,-32 16 36 0,0 0-36 0,42-9 36 15,14 9-36-15,-56 0 16 0,0 0-16 0,60 20 17 16,-7 21-17-16,-53-41 36 0,0 0-36 0,39 52 37 15,-16 2-37-15,-23-54 51 0,0 0-51 0,7 55 51 16,-14-7-51-16,7-48 55 0,0 0-55 0,-23 45 56 16,-14-5-56-16,37-40 52 0,0 0-52 0,-46 38 52 15,-3-1-52-15,49-37 23 0,0 0-23 0,-46 31 24 16,14-7-24-16,32-24 3 0,0 0-3 0,-25 12 3 16,10-20-3-16,15 8-5 0,0 0 5 0,-15-16-4 0,5-5 4 15,10 21-25-15,0 0 25 0,-2-15-24 16,4 2 24-16,-2 13-27 0,0 0 27 0,12-3-26 0,15 10 26 15,-27-7-17-15,0 0 17 0,33 21-16 0,11 19 16 16,-44-40-5-16,0 0 5 0,53 48-4 0,-2-8 4 16,-51-40-2-16,0 0 2 0,55 36-1 0,3-6 1 15,-58-30-2-15,0 0 2 0,58 17-2 0,-5-14 2 16,2 1-1060-16</inkml:trace>
  <inkml:trace contextRef="#ctx0" brushRef="#br0" timeOffset="47785.56">12203 6524 1065 0,'0'0'0'15,"0"0"0"-15,17 33 0 0,-17-33-9 0,0 0 9 16,23 33-9-16,18 15 9 0,-41-48-1 0,0 0 1 16,53 47 0-16,15-5 0 0,-68-42 19 0,0 0-19 15,69 52 20-15,-11 8-20 0,-58-60 45 0,0 0-45 16,45 64 46-16,-14-7-46 0,-31-57 48 0,0 0-48 0,23 38 49 15,-5-15-49-15,1 1-895 0</inkml:trace>
  <inkml:trace contextRef="#ctx0" brushRef="#br0" timeOffset="47980.55">12555 6476 1009 0,'0'0'0'0,"4"8"0"0,-1 13 0 15,-3-21 34-15,0 0-34 0,-3 35 35 0,-15 12-35 16,18-47 40-16,0 0-40 0,-31 46 41 16,-15-4-41-16,46-42 30 0,0 0-30 0,-53 43 30 0,7 5-30 15,46-48 22-15,0 0-22 0,-32 65 23 0,13 16-23 16,19-81 20-16,0 0-20 0,-9 64 20 0,5-30-20 16,1 1-918-16</inkml:trace>
  <inkml:trace contextRef="#ctx0" brushRef="#br0" timeOffset="50365.43">13040 6448 1065 0,'0'0'0'0,"0"0"0"0,7 31 0 16,-7-31 54-16,0 0-54 0,8 37 55 0,-3 16-55 15,-5-53 118-15,0 0-118 0,5 56 119 0,2-3-119 16,-7-53 96-16,0 0-96 0,7 57 96 0,0 23-96 16,-7-80 59-16,0 0-59 0,9 78 59 0,-4-5-59 0,-5-73 25 15,0 0-25-15,13 64 25 0,1-19-25 0,-14-45 14 16,0 0-14-16,19 32 15 0,8-7-15 0,-4-1-1290 16</inkml:trace>
  <inkml:trace contextRef="#ctx0" brushRef="#br0" timeOffset="50664.55">13309 6827 1289 0,'0'0'0'0,"-2"17"0"16,-2 15 0-16,4-32 5 0,0 0-5 0,4 36 5 15,12 2-5-15,-16-38 31 0,0 0-31 0,26 31 32 16,9-10-32-16,-35-21 36 0,0 0-36 0,37 15 36 15,4-6-36-15,-41-9 30 0,0 0-30 0,37 0 30 16,-3-12-30-16,-34 12 36 0,0 0-36 0,28-28 36 16,-11-17-36-16,-17 45 38 0,0 0-38 0,15-52 38 15,-12 4-38-15,-3 48 39 0,0 0-39 0,-2-42 40 0,-12-1-40 16,14 43 34-16,0 0-34 0,-23-35 34 0,-5 11-34 16,28 24 36-16,0 0-36 0,-39-14 36 0,-3 14-36 15,42 0 37-15,0 0-37 0,-46 13 37 0,5 6-37 16,41-19 16-16,0 0-16 0,-26 29 16 0,12 7-16 15,-2 1-1416-15</inkml:trace>
  <inkml:trace contextRef="#ctx0" brushRef="#br0" timeOffset="50924.68">13457 6130 830 0,'0'0'0'0,"0"0"0"16,5-2 0-16,-5 2 52 0,0 0-52 0,9 2 53 16,-6 8-53-16,-3-10 37 0,0 0-37 0,9 21 38 15,5 6-38-15,-14-27 56 0,0 0-56 0,16 33 56 16,0-3-56-16,-16-30 47 0,0 0-47 0,14 31 47 15,-3 2-47-15,-11-33 35 0,0 0-35 0,16 28 35 16,-1-1-35-16,3 3-905 0</inkml:trace>
  <inkml:trace contextRef="#ctx0" brushRef="#br0" timeOffset="51119.3">13697 5984 1222 0,'0'0'0'0,"0"0"0"0,1 12 0 16,-1-12 15-16,0 0-15 0,4 25 16 0,1 23-16 0,-5-48 33 15,0 0-33-15,9 55 34 0,3-6-34 0,-12-49 36 16,0 0-36-16,11 45 36 0,5-2-36 0,-16-43 20 16,0 0-20-16,17 50 20 0,1 14-20 0,1-3-1014 15</inkml:trace>
  <inkml:trace contextRef="#ctx0" brushRef="#br0" timeOffset="56631.67">2828 8649 583 0,'0'0'0'0,"0"0"0"16,0 0 0-16,0 0 43 0,0 0-43 0,8 25 44 16,1 4-44-16,-9-29 129 0,0 0-129 0,11 43 129 15,10 13-129-15,-21-56 114 0,0 0-114 0,23 65 114 0,-4-1-114 16,-19-64 78-16,0 0-78 0,18 85 79 0,-9 24-79 16,-9-109 59-16,0 0-59 0,9 99 60 15,-6-23-60-15,-3-76 46 0,0 0-46 0,5 59 46 0,4-14-46 16,-9-45 42-16,0 0-42 0,5 29 42 0,1-13-42 15,-6-16 40-15,0 0-40 0,0 0 41 0,12-9-41 16,-12 9 37-16,0 0-37 0,4-21 37 0,6-1-37 16,-10 22 29-16,0 0-29 0,13-33 29 0,1-12-29 15,-14 45 24-15,0 0-24 0,17-67 25 0,6-27-25 0,-23 94 21 16,0 0-21-16,28-100 22 0,4 18-22 0,-32 82 19 16,0 0-19-16,32-64 19 0,-6 16-19 0,-26 48 16 0,0 0-16 15,23-33 16-15,-2 9-16 0,-21 24 10 16,0 0-10-16,20-12 10 0,6 12-10 0,-26 0 7 0,0 0-7 15,23 15 8-15,-5 15-8 0,-18-30 5 0,0 0-5 16,18 45 5-16,-1 15-5 0,-17-60 2 0,0 0-2 16,9 87 3-16,-4 39-3 0,-5-126 3 0,0 0-3 0,0 137 3 15,-3 1-3-15,3-138 3 0,0 0-3 0,-5 137 4 16,-4-14-4-16,9-123 3 0,0 0-3 0,-6 119 3 16,15-10-3-16,-9-109 2 0,0 0-2 0,20 85 2 15,6-35-2-15,1 0-1482 0</inkml:trace>
  <inkml:trace contextRef="#ctx0" brushRef="#br0" timeOffset="57244.47">3985 9352 695 0,'0'0'0'0,"0"0"0"0,0 0 0 16,0 0 3-16,0 0-3 0,26 12 3 0,1-8-3 15,-27-4-9-15,0 0 9 0,33 0-8 0,8 0 8 0,-41 0 13 16,0 0-13-16,40-4 13 0,-5-5-13 0,-35 9 41 16,0 0-41-16,27-7 41 0,-1 7-41 0,-3 0-534 15</inkml:trace>
  <inkml:trace contextRef="#ctx0" brushRef="#br0" timeOffset="57410.74">4060 9643 998 0,'0'0'0'0,"0"0"0"16,23 8 0-16,-23-8 28 0,0 0-28 0,23 6 29 15,9-8-29-15,-32 2 29 0,0 0-29 0,41-4 30 16,12 1-30-16,-53 3 0 0,0 0 0 0,51 0 1 15,-7 2-1-15,-2-1-777 0</inkml:trace>
  <inkml:trace contextRef="#ctx0" brushRef="#br0" timeOffset="58081.07">4897 8931 539 0,'0'0'0'0,"0"0"0"0,8-22 0 16,-8 22 69-16,0 0-69 0,6-23 70 0,2-1-70 15,-8 24 144-15,0 0-144 0,13-26 144 0,-3-3-144 16,-10 29 101-16,0 0-101 0,16-28 102 0,0 7-102 0,-16 21 72 16,0 0-72-16,21-15 73 0,-3 15-73 0,-18 0 51 15,0 0-51-15,23 19 52 0,0 17-52 0,-23-36 38 16,0 0-38-16,23 61 39 0,-6 17-39 0,-17-78 29 15,0 0-29-15,13 100 29 0,-6 25-29 0,-7-125 24 0,0 0-24 16,3 133 24-16,1 2-24 0,-4-135 16 0,0 0-16 16,5 128 17-16,4-26-17 0,3 2-1165 0</inkml:trace>
  <inkml:trace contextRef="#ctx0" brushRef="#br0" timeOffset="58204.77">5244 10103 1345 0,'0'0'0'0,"0"0"0"15,0 0 0-15,0 0 7 0,0 0-7 0,5 0 8 16,-1-9-8-16,-4 9 1 0,0 0-1 0,9-12 2 16,1-9-2-16,-10 21 0 0,0 0 0 0,9-19 0 15,-11 0 0-15,-1 2-963 0</inkml:trace>
  <inkml:trace contextRef="#ctx0" brushRef="#br0" timeOffset="60063.89">3224 11024 807 0,'0'0'0'0,"0"0"0"0,0 0 0 0,0 0 62 15,0 0-62-15,9 36 63 0,-4 9-63 0,-5-45 140 16,0 0-140-16,9 61 141 0,-3 16-141 0,-6-77 108 16,0 0-108-16,8 84 108 0,-2-3-108 0,-6-81 75 0,0 0-75 15,7 79 75-15,-5-8-75 0,-2-71 46 0,0 0-46 16,0 70 46-16,0 8-46 0,0-78 30 0,0 0-30 15,5 70 30-15,2-12-30 0,-7-58 19 0,0 0-19 0,10 38 20 16,5-14-20-16,0 0-1268 0</inkml:trace>
  <inkml:trace contextRef="#ctx0" brushRef="#br0" timeOffset="60431.27">3216 11126 1054 0,'0'0'0'0,"0"0"0"0,14-18 0 16,-14 18 0-16,0 0 0 0,17-27 0 0,10-10 0 16,-27 37 2-16,0 0-2 0,33-32 3 0,22 7-3 15,-55 25 17-15,0 0-17 0,62-8 17 0,1 16-17 16,-63-8 24-16,0 0-24 0,55 21 24 0,-18 15-24 16,-37-36 31-16,0 0-31 0,25 42 32 0,-20 6-32 15,-5-48 31-15,0 0-31 0,-9 63 31 0,-19 15-31 16,28-78 26-16,0 0-26 0,-41 79 27 0,-17-11-27 15,58-68 22-15,0 0-22 0,-55 52 23 0,20-21-23 0,35-31 10 16,0 0-10-16,-26 15 11 0,3-4-11 0,23-11 4 16,0 0-4-16,-18 3 4 0,4-6-4 0,14 3 0 15,0 0 0-15,-9-12 1 0,0-13-1 0,9 25 0 0,0 0 0 16,6-22 1-16,11 13-1 0,-17 9 0 0,0 0 0 16,32 5 1-16,12 13-1 0,-44-18 1 0,0 0-1 15,50 31 1-15,1 2-1 0,-51-33 5 0,0 0-5 16,49 40 6-16,-8-4-6 0,-41-36 16 0,0 0-16 15,40 45 16-15,-8 9-16 0,-32-54 9 0,0 0-9 0,39 50 10 16,3-17-10-16,2-1-1035 0</inkml:trace>
  <inkml:trace contextRef="#ctx0" brushRef="#br0" timeOffset="60772.74">4196 11513 1076 0,'0'0'0'0,"0"0"0"0,0 0 0 0,0 0 29 15,0 0-29-15,23 23 30 0,-2-28-30 0,-21 5 27 16,0 0-27-16,34-11 28 0,19-3-28 0,-53 14 14 0,0 0-14 16,58-13 14-16,-3 6-14 0,-55 7 14 0,0 0-14 15,46-2 14-15,-15 4-14 0,-31-2 9 0,0 0-9 16,18 8 10-16,-9 8-10 0,-4 0-889 0</inkml:trace>
  <inkml:trace contextRef="#ctx0" brushRef="#br0" timeOffset="60907.66">4246 11763 1110 0,'0'0'0'0,"0"8"0"16,5 10 0-16,-5-18 11 0,0 0-11 0,9 20 12 16,3-4-12-16,-12-16 49 0,0 0-49 0,25 9 50 15,19-8-50-15,-44-1 56 0,0 0-56 0,49-3 57 16,10-13-57-16,-59 16 49 0,0 0-49 0,58-26 50 15,7-14-50-15,-1 1-1023 0</inkml:trace>
  <inkml:trace contextRef="#ctx0" brushRef="#br0" timeOffset="64714.6">5524 11065 908 0,'0'0'0'0,"0"0"0"0,0 0 0 0,0 0 51 0,0 0-51 15,0 0 51-15,9-41-51 0,-9 41 103 0,0 0-103 16,9-45 104-16,9-7-104 0,-18 52 81 0,0 0-81 16,23-47 82-16,5 21-82 0,-28 26 48 0,0 0-48 0,39 0 49 15,3 40-49-15,-42-40 39 0,0 0-39 0,44 60 40 16,-3 13-40-16,-41-73 29 0,0 0-29 0,23 83 30 15,-15 18-30-15,-8-101 22 0,0 0-22 0,0 103 22 16,-12-4-22-16,12-99 13 0,0 0-13 16,-14 97 14-16,0-5-14 0,14-92 9 0,0 0-9 0,-9 84 10 15,9-6-10-15,0 2-1219 0</inkml:trace>
  <inkml:trace contextRef="#ctx0" brushRef="#br0" timeOffset="64841.12">5849 12040 1435 0,'0'0'0'0,"0"0"0"0,4 10 0 15,-4-10 7-15,0 0-7 0,0 0 7 0,1 9-7 16,-1-9 10-16,0 0-10 0,0 0 10 0,0 0-10 16,0 0 9-16,0 0-9 0,-8-16 9 0,2-12-9 15,6 28 1-15,0 0-1 0,-5-43 2 0,5-19-2 16,0-1-1058-16</inkml:trace>
  <inkml:trace contextRef="#ctx0" brushRef="#br0" timeOffset="65865.48">11213 8452 303 0,'0'0'0'0,"0"0"0"0,18 0 0 16,-18 0 12-16,0 0-12 0,14 4 13 0,3 4-13 16,-17-8 67-16,0 0-67 0,20 19 67 0,3 11-67 15,-23-30 85-15,0 0-85 0,21 55 86 0,-3 26-86 16,-18-81 76-16,0 0-76 0,14 89 76 0,-6-5-76 16,-8-84 48-16,0 0-48 0,0 82 48 0,-5-6-48 15,5-76 43-15,0 0-43 0,-3 69 44 0,3-5-44 0,0-64 34 16,0 0-34-16,0 49 35 0,-4-25-35 0,4-24 33 15,0 0-33-15,0 0 33 0,0-37-33 0,0 37 27 16,0 0-27-16,7-48 27 0,-2-9-27 0,-5 57 23 16,0 0-23-16,13-62 23 0,6-8-23 0,-19 70 22 15,0 0-22-15,21-81 23 0,9-28-23 0,-30 109 28 0,0 0-28 16,36-104 28-16,4 30-28 0,-40 74 27 0,0 0-27 16,44-52 27-16,-7 22-27 0,-37 30 26 0,0 0-26 15,36-6 26-15,-5 18-26 0,-31-12 23 0,0 0-23 16,29 39 23-16,-3 38-23 0,-26-77 16 0,0 0-16 15,18 93 17-15,-6 20-17 0,-12-113 10 0,0 0-10 0,11 122 11 16,-11 22-11-16,0-144 14 0,0 0-14 0,0 142 14 16,-6-5-14-16,6-137 16 0,0 0-16 0,-7 126 16 15,6-12-16-15,1-114 14 0,0 0-14 0,0 101 15 16,5-11-15-16,-5-90 8 0,0 0-8 0,21 83 9 16,21-14-9-16,2 4-1152 0</inkml:trace>
  <inkml:trace contextRef="#ctx0" brushRef="#br0" timeOffset="66193.73">12568 9137 1143 0,'0'0'0'16,"0"0"0"-16,0 0 0 0,0 0 0 0,0 0 0 15,9-7 1-15,8 11-1 0,-17-4 1 0,0 0-1 16,23 3 2-16,4-3-2 0,-27 0 26 0,0 0-26 15,28 0 26-15,-2-7-26 0,-26 7 33 0,0 0-33 0,25-5 34 16,5 5-34-16,-30 0 38 0,0 0-38 0,21 0 39 16,-7 2-39-16,0 1-948 0</inkml:trace>
  <inkml:trace contextRef="#ctx0" brushRef="#br0" timeOffset="66326.78">12712 9428 1222 0,'0'0'0'0,"0"0"0"15,6 12 0-15,-6-12 5 0,0 0-5 0,8 12 5 0,5 0-5 16,-13-12 13-16,0 0-13 0,14 9 14 0,5-2-14 16,-19-7 0-16,0 0 0 0,25 5 1 0,3-13-1 15,-5-3-885-15</inkml:trace>
  <inkml:trace contextRef="#ctx0" brushRef="#br0" timeOffset="67693.84">12659 9103 1020 0,'0'0'0'0,"0"0"0"0,0 0 0 0,0 0 58 15,0 0-58-15,0 0 59 0,16 22-59 0,-16-22 143 16,0 0-143-16,6 12 143 0,8-3-143 0,-14-9 105 0,0 0-105 16,21 9 105-16,7-6-105 0,-28-3 63 0,0 0-63 15,37 4 64-15,11-4-64 0,-48 0 38 0,0 0-38 16,46 5 38-16,3 2-38 0,-49-7 37 0,0 0-37 15,49 12 38-15,-12 0-38 0,-37-12 15 0,0 0-15 16,30 14 15-16,-10-2-15 0,-20-12 6 0,0 0-6 0,9 10 6 16,-1-5-6-16,1 2-1405 0</inkml:trace>
  <inkml:trace contextRef="#ctx0" brushRef="#br0" timeOffset="67918.92">12739 9440 1323 0,'0'0'0'0,"0"0"0"0,19 0 0 16,-19 0 34-16,0 0-34 0,21 0 35 0,2-8-35 15,-23 8 23-15,0 0-23 0,34-7 23 0,15-5-23 16,-49 12 1-16,0 0-1 0,57-9 1 0,-3 5-1 15,-54 4 0-15,0 0 0 0,59-7 1 0,-5-1-1 16,4-1-1021-16</inkml:trace>
  <inkml:trace contextRef="#ctx0" brushRef="#br0" timeOffset="71748.63">14250 9110 527 0,'0'0'0'0,"0"0"0"0,0 0 0 0,0 0 40 16,0 0-40-16,43-21 40 0,1-7-40 0,-44 28 82 15,0 0-82-15,51-31 83 0,-5-4-83 0,-46 35 76 16,0 0-76-16,48-38 76 0,-3-3-76 0,-45 41 53 16,0 0-53-16,53-56 54 0,2-13-54 0,-55 69 36 0,0 0-36 15,48-76 36-15,-18 2-36 0,-30 74 42 0,0 0-42 16,19-64 43-16,-10 27-43 0,-9 37 40 0,0 0-40 16,-7-27 41-16,-14 6-41 0,21 21 37 0,0 0-37 15,-30-17 38-15,-4 10-38 0,34 7 32 0,0 0-32 16,-37-4 33-16,2 11-33 0,35-7 29 0,0 0-29 15,-32 9 30-15,-3 3-30 0,35-12 35 0,0 0-35 0,-27 9 35 16,11-3-35-16,16-6 28 0,0 0-28 0,-7 4 29 16,7 5-29-16,0-9 24 0,0 0-24 0,9 8 25 15,11 1-25-15,-20-9 19 0,0 0-19 0,30 10 20 16,10-1-20-16,-40-9 16 0,0 0-16 0,42 2 16 16,11 1-16-16,-53-3 8 0,0 0-8 0,50 7 9 15,-1 2-9-15,-49-9 5 0,0 0-5 0,41 20 5 16,-10 24-5-16,-31-44 2 0,0 0-2 0,27 48 3 15,-8 13-3-15,-19-61 3 0,0 0-3 0,16 60 4 0,-5-8-4 16,-11-52 5-16,0 0-5 0,9 45 6 16,-8-12-6-16,-1-33 5 0,0 0-5 0,4 31 5 0,1 2-5 15,-5-33 4-15,0 0-4 0,13 33 5 0,6-4-5 16,-19-29 7-16,0 0-7 0,32 16 7 0,12-18-7 16,-44 2 7-16,0 0-7 0,54-10 8 0,14-6-8 15,-1 2-1300-15</inkml:trace>
  <inkml:trace contextRef="#ctx0" brushRef="#br0" timeOffset="72398.33">15471 8971 1020 0,'0'0'0'0,"0"0"0"0,0 12 0 0,0-12 58 16,0 0-58-16,0 9 59 0,0-9-59 0,0 0 94 16,0 0-94-16,2 9 95 0,5-9-95 0,-7 0 71 15,0 0-71-15,10 3 72 0,8-3-72 0,-18 0 43 16,0 0-43-16,30-3 44 0,11-4-44 0,-41 7 36 0,0 0-36 16,42-12 36-16,2-6-36 0,-44 18 30 0,0 0-30 15,41-20 30-15,-10 0-30 0,-31 20 25 0,0 0-25 16,18-17 25-16,-9 2-25 0,-9 15 29 0,0 0-29 15,0-19 30-15,-5 1-30 0,5 18 27 0,0 0-27 0,-18-12 28 16,-12 9-28-16,30 3 24 0,0 0-24 0,-42 7 24 16,-10 13-24-16,52-20 17 0,0 0-17 0,-47 30 17 15,6 13-17-15,41-43 14 0,0 0-14 0,-26 54 14 16,13 13-14-16,13-67 10 0,0 0-10 0,8 64 11 16,14-7-11-16,-22-57 6 0,0 0-6 0,45 42 7 15,27-18-7-15,-72-24 3 0,0 0-3 0,81 7 3 16,2-14-3-16,2 2-1442 0</inkml:trace>
  <inkml:trace contextRef="#ctx0" brushRef="#br0" timeOffset="72914.92">14139 9620 975 0,'0'0'0'0,"0"0"0"16,51 11 0-16,-51-11 52 0,0 0-52 0,53 5 52 0,18-2-52 16,-71-3 44-16,0 0-44 0,83 0 44 0,16-5-44 15,-99 5 24-15,0 0-24 0,113-7 25 0,17-2-25 16,-130 9 12-16,0 0-12 0,154-12 13 0,18 0-13 16,-172 12 10-16,0 0-10 0,189-12 10 0,5 0-10 15,-194 12 16-15,0 0-16 0,171-5 16 0,-26 5-16 16,-145 0 15-16,0 0-15 0,127 5 15 0,-14 4-15 15,-6-1-933-15</inkml:trace>
  <inkml:trace contextRef="#ctx0" brushRef="#br0" timeOffset="73849.33">14208 10823 606 0,'0'0'0'0,"0"0"0"15,0 0 0-15,0 0 59 0,0 0-59 0,0 0 59 16,30-12-59-16,-30 12 145 0,0 0-145 0,27-16 145 15,10-6-145-15,-37 22 122 0,0 0-122 0,40-28 123 16,4-3-123-16,-44 31 81 0,0 0-81 0,43-40 81 16,1-7-81-16,-44 47 53 0,0 0-53 0,42-60 53 0,-3-22-53 15,-39 82 39-15,0 0-39 0,32-77 40 16,-13 18-40-16,-19 59 27 0,0 0-27 0,12-47 27 0,-8 18-27 16,-4 29 27-16,0 0-27 0,-7-21 27 0,-7 7-27 15,14 14 23-15,0 0-23 0,-29-2 23 0,-9 14-23 16,38-12 20-16,0 0-20 0,-44 19 21 0,-4 11-21 15,48-30 15-15,0 0-15 0,-39 38 15 0,13 9-15 16,26-47 11-16,0 0-11 0,-7 50 11 0,23-9-11 16,-16-41 11-16,0 0-11 0,33 30 12 0,22-11-12 15,-55-19 9-15,0 0-9 0,69 10 9 0,20-8-9 0,-89-2 4 16,0 0-4-16,90 2 5 0,-8 5-5 0,-82-7 2 16,0 0-2-16,67 15 2 0,-13 8-2 0,-54-23 0 15,0 0 0-15,41 27 1 0,-9 8-1 0,-32-35 0 16,0 0 0-16,19 38 0 0,-14 2 0 0,-5-40 0 0,0 0 0 15,-1 38 0-15,-5 9 0 0,6-47 1 0,0 0-1 16,-3 36 1-16,3-12-1 0,0-24 1 0,0 0-1 16,14 21 1-16,14-4-1 0,-28-17 1 0,0 0-1 0,42 11 2 15,13-10-2-15,-55-1 0 0,0 0 0 0,55-1 1 16,-1-10-1-16,5 3-1377 0</inkml:trace>
  <inkml:trace contextRef="#ctx0" brushRef="#br0" timeOffset="74033.45">15427 10648 1211 0,'0'0'0'0,"0"9"0"15,0 12 0-15,0-21 11 0,0 0-11 0,0 32 11 0,0 15-11 16,0-47 3-16,0 0-3 0,0 61 4 0,-2 8-4 16,2-69 33-16,0 0-33 0,-3 73 33 0,-1-6-33 15,4-67 49-15,0 0-49 0,-5 62 49 0,-4-4-49 16,9-58 47-16,0 0-47 0,-5 57 47 0,7-2-47 15,-1 0-1064-15</inkml:trace>
  <inkml:trace contextRef="#ctx0" brushRef="#br0" timeOffset="74247.83">15349 10733 1278 0,'0'0'0'0,"0"0"0"0,9-7 0 0,-9 7 58 0,0 0-58 16,9-9 59-16,3-8-59 0,-12 17 105 0,0 0-105 15,16-16 105-15,5-4-105 0,-21 20 72 0,0 0-72 16,27-16 72-16,5 11-72 0,-32 5 44 0,0 0-44 16,37 5 45-16,3 11-45 0,-40-16 34 0,0 0-34 15,28 24 34-15,-29 11-34 0,1-35 19 0,0 0-19 0,-25 43 20 16,-16 5-20-16,41-48 3 0,0 0-3 0,-40 45 3 16,6-12-3-16,3 2-1404 0</inkml:trace>
  <inkml:trace contextRef="#ctx0" brushRef="#br0" timeOffset="93748.59">17951 7687 315 0,'0'0'0'15,"0"0"0"-15,0 0 0 0,0 0 8 0,0 0-8 16,0 0 8-16,12 26-8 0,-12-26 25 0,0 0-25 15,2 26 26-15,2 16-26 0,-4-42 26 0,0 0-26 0,3 48 27 16,6 1-27-16,-9-49 15 0,0 0-15 0,9 48 15 16,5 4-15-16,-14-52 12 0,0 0-12 15,18 69 12-15,-2 19-12 0,-16-88 12 0,0 0-12 0,15 101 12 16,0 9-12-16,-15-110 10 0,0 0-10 0,12 125 11 16,-3 17-11-16,-9-142 12 0,0 0-12 0,9 157 12 15,1 25-12-15,-10-182 13 0,0 0-13 0,11 199 13 0,-4 14-13 16,-7-213 17-16,0 0-17 0,12 225 18 15,7 23-18-15,-19-248 24 0,0 0-24 0,18 250 25 0,2 12-25 16,-20-262 28-16,0 0-28 0,17 275 29 0,-3 16-29 16,-14-291 33-16,0 0-33 0,13 306 33 0,-5 21-33 15,-8-327 36-15,0 0-36 0,6 322 37 0,4-9-37 16,-10-313 41-16,0 0-41 0,16 329 41 0,9 10-41 16,-25-339 41-16,0 0-41 0,30 334 41 0,2-19-41 15,-32-315 38-15,0 0-38 0,35 315 38 0,0 12-38 0,-35-327 36 16,0 0-36-16,37 317 36 0,-9-11-36 0,-28-306 43 15,0 0-43-15,29 293 43 0,-3-10-43 0,-26-283 42 16,0 0-42-16,21 269 42 0,-1-8-42 0,-20-261 38 0,0 0-38 16,17 232 39-16,1-21-39 0,-18-211 33 0,0 0-33 15,19 183 33-15,8-22-33 0,-27-161 24 0,0 0-24 16,35 134 24-16,6-27-24 0,-41-107 14 0,0 0-14 16,46 83 15-16,1-19-15 0,1 0-1115 0</inkml:trace>
  <inkml:trace contextRef="#ctx0" brushRef="#br0" timeOffset="94648.75">18045 8386 225 0,'0'0'0'0,"0"25"0"0,0 37 0 16,0-62 1-16,0 0-1 0,0 92 2 0,5 17-2 15,-5-109 10-15,0 0-10 0,5 117 10 0,2 8-10 16,-7-125 23-16,0 0-23 0,7 130 24 0,4 6-24 0,-11-136 31 15,0 0-31-15,14 153 31 0,-5 16-31 0,-9-169 20 16,0 0-20-16,10 182 21 0,-1 19-21 16,-9-201 26-16,0 0-26 0,13 216 26 0,-6 7-26 0,-7-223 30 15,0 0-30-15,7 232 31 0,-2 5-31 0,-5-237 31 0,0 0-31 16,3 249 31-16,1 2-31 0,-4-251 29 0,0 0-29 16,11 258 30-16,8 4-30 0,-19-262 30 0,0 0-30 15,30 273 31-15,11 9-31 0,-41-282 33 0,0 0-33 16,45 282 34-16,12 5-34 0,-57-287 33 0,0 0-33 0,51 286 33 15,-7-2-33-15,-44-284 30 0,0 0-30 0,42 290 30 16,-1 17-30-16,-41-307 33 0,0 0-33 0,44 303 34 16,4-2-34-16,-48-301 36 0,0 0-36 0,51 292 36 15,5-6-36-15,-56-286 29 0,0 0-29 0,62 287 29 16,2 4-29-16,-64-291 27 0,0 0-27 0,61 280 28 16,-1-15-28-16,-60-265 21 0,0 0-21 0,66 244 21 15,8-26-21-15,-74-218 7 0,0 0-7 0,77 197 7 16,6-22-7-16,0 2-836 0</inkml:trace>
  <inkml:trace contextRef="#ctx0" brushRef="#br0" timeOffset="128752.85">10802 13836 505 0,'0'0'0'0,"0"0"0"16,0 0 0-16,0 0 55 0,0 0-55 16,35 10 56-16,-10-12-56 0,-25 2 99 0,0 0-99 0,30-1 100 15,4 1-100-15,-34 0 69 0,0 0-69 0,38 0 69 16,-1 0-69-16,-37 0 47 0,0 0-47 0,44 1 48 16,-1 1-48-16,-43-2 33 0,0 0-33 0,35 5 33 15,-21 2-33-15,2 0-776 0</inkml:trace>
  <inkml:trace contextRef="#ctx0" brushRef="#br0" timeOffset="128915.86">10910 14142 1110 0,'0'0'0'0,"0"0"0"0,14 12 0 15,-14-12 3-15,0 0-3 0,17 12 4 0,6-8-4 0,-23-4 17 16,0 0-17-16,23 0 17 0,9-4-17 0,-32 4 2 15,0 0-2-15,35-7 3 0,11 2-3 0,0-3-807 16</inkml:trace>
  <inkml:trace contextRef="#ctx0" brushRef="#br0" timeOffset="-182742.22">12360 13422 785 0,'0'0'0'0,"0"0"0"0,-27-5 0 16,27 5 53-16,0 0-53 0,-23 10 53 0,-5 18-53 16,28-28 121-16,0 0-121 0,-30 38 121 0,-2 5-121 15,32-43 84-15,0 0-84 0,-32 42 85 0,10 5-85 16,22-47 41-16,0 0-41 0,-15 57 42 0,12 15-42 15,3-72 22-15,0 0-22 0,9 82 23 0,8 18-23 16,-17-100 14-16,0 0-14 0,25 97 15 0,2-24-15 0,-27-73 7 16,0 0-7-16,30 55 7 0,3-17-7 0,-33-38 3 15,0 0-3-15,34 23 3 0,3-15-3 0,-37-8 0 16,0 0 0-16,40 0 0 0,1-3 0 0,-41 3 0 16,0 0 0-16,40-16 0 0,-8-4 0 0,-32 20 0 0,0 0 0 15,26-32 0-15,-3-14 0 0,-23 46 1 0,0 0-1 16,11-66 2-16,-2-24-2 0,-9 90 16 0,0 0-16 15,-4-92 17-15,-12 21-17 0,16 71 36 0,0 0-36 16,-35-60 37-16,-11 10-37 0,46 50 49 0,0 0-49 16,-49-44 49-16,-4 10-49 0,53 34 51 0,0 0-51 15,-42-25 52-15,10 17-52 0,32 8 43 0,0 0-43 16,-32 7 44-16,-3 22-44 0,35-29 20 0,0 0-20 16,-32 33 20-16,14-5-20 0,18-28 8 0,0 0-8 0,-12 20 9 15,3-1-9-15,0 2-1390 0</inkml:trace>
  <inkml:trace contextRef="#ctx0" brushRef="#br0" timeOffset="-182216.47">13092 14050 763 0,'0'0'0'0,"0"0"0"15,0 0 0-15,0 0 22 0,0 0-22 0,0 0 22 16,8-8-22-16,-8 8 30 0,0 0-30 0,11-9 30 15,-4-6-30-15,-7 15 68 0,0 0-68 0,5-20 68 16,-5 7-68-16,0 13 87 0,0 0-87 0,-3-12 87 16,3 12-87-16,0 0 86 0,0 0-86 0,-11-6 87 0,-6 15-87 15,17-9 81-15,0 0-81 0,-20 12 82 0,4 4-82 16,16-16 72-16,0 0-72 0,-10 17 73 16,4-5-73-16,6-12 49 0,0 0-49 0,0 9 49 0,6-1-49 15,-6-8 35-15,0 0-35 0,0 0 35 0,14 7-35 16,-14-7 22-16,0 0-22 0,14-5 23 0,9-10-23 15,3-1-1344-15</inkml:trace>
  <inkml:trace contextRef="#ctx0" brushRef="#br0" timeOffset="-181577.97">14085 13505 628 0,'0'0'0'0,"0"0"0"0,0-17 0 15,0 17 121-15,0 0-121 0,3-16 122 0,-1 8-122 16,-2 8 135-16,0 0-135 0,0 0 136 0,0-7-136 15,0 7 77-15,0 0-77 0,-4 12 77 0,-3 21-77 16,7-33 62-16,0 0-62 0,-12 43 63 0,-7 6-63 16,19-49 48-16,0 0-48 0,-30 48 48 0,-14-3-48 0,44-45 43 15,0 0-43-15,-52 45 44 0,-8 2-44 0,60-47 44 16,0 0-44-16,-53 50 45 0,9 9-45 0,44-59 42 16,0 0-42-16,-31 48 43 0,11-18-43 0,20-30 35 15,0 0-35-15,-14 20 36 0,7-2-36 0,7-18 31 16,0 0-31-16,-2 12 31 0,-1-2-31 0,3-10 25 15,0 0-25-15,9 9 26 0,14-2-26 0,-23-7 19 0,0 0-19 16,37 5 20-16,19-7-20 0,-56 2 16 0,0 0-16 16,64-7 16-16,1-1-16 0,-65 8 11 0,0 0-11 0,67-9 12 15,0-3-12-15,-67 12 10 0,0 0-10 0,72-12 11 16,0-7-11-16,-72 19 8 0,0 0-8 0,73-18 8 16,-13-6-8-16,-60 24 6 0,0 0-6 0,47-21 7 15,-15 9-7-15,-32 12 3 0,0 0-3 0,23-7 3 16,-9 7-3-16,-14 0-1 0,0 0 1 0,9 4-1 15,-9-4 1-15,0 0-1523 0</inkml:trace>
  <inkml:trace contextRef="#ctx0" brushRef="#br0" timeOffset="-181376.56">14035 13649 1188 0,'0'0'0'0,"0"9"0"0,4 6 0 16,-4-15 5-16,0 0-5 0,7 24 5 0,2 6-5 16,-9-30 13-16,0 0-13 0,12 45 14 0,-1 22-14 15,-11-67 61-15,0 0-61 0,12 78 62 0,0 3-62 0,-12-81 68 16,0 0-68-16,14 85 69 0,1 10-69 0,-15-95 68 16,0 0-68-16,12 94 68 0,-2-2-68 0,3 1-1156 15</inkml:trace>
  <inkml:trace contextRef="#ctx0" brushRef="#br0" timeOffset="-133329.92">18817 7203 751 0,'0'0'0'16,"0"0"0"-16,0 0 0 0,0 0 41 0,0 0-41 16,9 36 41-16,-5 4-41 0,-4-40 112 0,0 0-112 15,5 53 113-15,-2 13-113 0,-3-66 87 0,0 0-87 16,2 64 87-16,-4-5-87 0,2-59 56 0,0 0-56 15,-1 59 56-15,-1 1-56 0,2-60 38 0,0 0-38 0,-4 56 38 16,1-4-38-16,3-52 31 0,0 0-31 0,-2 41 31 16,2-17-31-16,0-24 27 0,0 0-27 0,-4 16 28 15,4-16-28-15,0 0 25 0,0 0-25 0,-10-7 26 16,1-22-26-16,9 29 30 0,0 0-30 0,-12-44 31 16,1-9-31-16,11 53 37 0,0 0-37 0,-7-61 37 15,5-17-37-15,2 78 45 0,0 0-45 0,2-91 45 16,10-22-45-16,-12 113 44 0,0 0-44 0,18-111 44 0,5 20-44 15,-23 91 40-15,0 0-40 0,28-90 40 0,4 5-40 16,-32 85 36-16,0 0-36 0,32-68 37 0,-2 20-37 16,-30 48 26-16,0 0-26 0,31-33 26 0,1 11-26 15,-32 22 20-15,0 0-20 0,34-9 20 0,6 12-20 16,-40-3 16-16,0 0-16 0,39 18 16 0,-4 21-16 16,-35-39 11-16,0 0-11 0,20 56 12 0,-26 8-12 0,6-64 10 15,0 0-10-15,-22 69 10 0,-14 4-10 16,36-73 9-16,0 0-9 0,-42 76 10 0,-2 7-10 0,44-83 7 15,0 0-7-15,-41 80 8 0,10-28-8 0,31-52 1 16,0 0-1-16,-27 36 1 0,8-15-1 0,19-21-1 16,0 0 1-16,-18 7 0 0,2-2 0 0,16-5-4 0,0 0 4 15,-10-4-4-15,10 4 4 0,0 0-8 0,0 0 8 16,0 0-8-16,17 0 8 0,-17 0-11 0,0 0 11 16,23 9-11-16,9 13 11 0,-32-22-10 0,0 0 10 15,40 25-9-15,6-1 9 0,-46-24-8 0,0 0 8 0,53 29-7 16,2 2 7-16,-55-31-8 0,0 0 8 0,49 40-7 15,-8 5 7-15,-1 4-1561 0</inkml:trace>
  <inkml:trace contextRef="#ctx0" brushRef="#br0" timeOffset="-132990.31">19556 7182 987 0,'0'0'0'0,"0"0"0"0,7 10 0 0,-7-10 39 0,0 0-39 16,0 0 40-16,13 4-40 0,-13-4 100 0,0 0-100 15,21-4 101-15,19-1-101 0,-40 5 49 0,0 0-49 16,52-5 50-16,2 3-50 0,-54 2 32 0,0 0-32 16,51 0 32-16,-15 2-32 0,-36-2 21 0,0 0-21 15,26 8 22-15,-6 6-22 0,-1 5-1045 0</inkml:trace>
  <inkml:trace contextRef="#ctx0" brushRef="#br0" timeOffset="-132855.18">19627 7409 1132 0,'0'0'0'0,"0"0"0"16,19 12 0-16,-19-12 27 0,0 0-27 0,20 5 28 15,4 2-28-15,-24-7 15 0,0 0-15 0,27 0 16 16,6-4-16-16,1-3-854 0</inkml:trace>
  <inkml:trace contextRef="#ctx0" brushRef="#br0" timeOffset="-132276.66">20279 6723 785 0,'0'0'0'0,"0"0"0"16,9 4 0-16,-9-4 7 0,0 0-7 0,9 3 7 16,2 2-7-16,-11-5 11 0,0 0-11 0,16 16 11 15,8 8-11-15,-24-24 38 0,0 0-38 0,27 36 38 16,-10 20-38-16,-17-56 53 0,0 0-53 0,13 60 53 16,-6-2-53-16,-7-58 52 0,0 0-52 0,3 50 53 15,-6-14-53-15,3-36 56 0,0 0-56 0,-4 26 56 16,4-14-56-16,0-12 56 0,0 0-56 0,0 0 57 15,0 9-57-15,0-9 52 0,0 0-52 0,4-12 52 16,1-25-52-16,-5 37 43 0,0 0-43 0,11-48 44 16,3-25-44-16,-14 73 36 0,0 0-36 0,17-76 36 0,1 7-36 15,-18 69 28-15,0 0-28 0,25-61 28 0,5 15-28 16,-30 46 23-16,0 0-23 0,31-37 24 0,-6 11-24 16,-25 26 20-16,0 0-20 0,23-12 20 0,7 9-20 15,-30 3 16-15,0 0-16 0,32 12 17 0,3 17-17 16,-35-29 14-16,0 0-14 0,28 50 14 0,-14 28-14 0,-14-78 14 15,0 0-14-15,6 92 14 0,-6 7-14 0,0-99 16 16,0 0-16-16,-2 103 17 0,-5-2-17 0,7-101 11 16,0 0-11-16,-4 97 11 0,4-4-11 0,0-93 8 15,0 0-8-15,4 75 9 0,3-25-9 0,2 3-1365 0</inkml:trace>
  <inkml:trace contextRef="#ctx0" brushRef="#br0" timeOffset="-131827.95">21070 6953 807 0,'0'0'0'0,"0"0"0"0,0 0 0 16,0 0 29-16,0 0-29 0,17-3 30 0,22-7-30 15,-39 10 19-15,0 0-19 0,41-23 19 0,-10-15-19 16,-31 38 47-16,0 0-47 0,25-36 48 0,-13 11-48 0,-12 25 54 15,0 0-54-15,11-19 54 0,-11-1-54 0,0 20 50 16,0 0-50-16,-11-23 51 0,-15 2-51 0,26 21 48 16,0 0-48-16,-35-8 48 0,-6 11-48 0,41-3 44 15,0 0-44-15,-40 21 45 0,-1 19-45 0,41-40 39 0,0 0-39 16,-32 57 39-16,13 19-39 0,19-76 33 0,0 0-33 16,0 73 33-16,28-21-33 0,-28-52 26 0,0 0-26 15,41 41 27-15,19-13-27 0,-60-28 23 0,0 0-23 16,67 17 23-16,1-8-23 0,-68-9 16 0,0 0-16 15,71 3 16-15,1 1-16 0,1-4-1191 0</inkml:trace>
  <inkml:trace contextRef="#ctx0" brushRef="#br0" timeOffset="-131477.56">21710 6358 919 0,'0'0'0'0,"0"0"0"0,-2-7 0 16,2 7 89-16,0 0-89 0,0 0 89 0,-5-5-89 15,5 5 127-15,0 0-127 0,0 12 127 0,3 24-127 0,-3-36 59 16,0 0-59-16,11 51 60 0,12 9-60 0,-23-60 29 16,0 0-29-16,33 68 29 0,8-6-29 0,-41-62 17 15,0 0-17-15,46 62 17 0,3-3-17 0,-49-59 18 16,0 0-18-16,48 64 19 0,-9 4-19 0,-39-68 7 16,0 0-7-16,30 60 7 0,-9-22-7 0,-21-38 6 0,0 0-6 15,14 31 7-15,-9-18-7 0,1 2-1160 0</inkml:trace>
  <inkml:trace contextRef="#ctx0" brushRef="#br0" timeOffset="-131337.35">21842 6690 1121 0,'0'0'0'0,"0"0"0"16,-16 6 0-16,16-6 15 0,0 0-15 0,-16 10 16 16,-3 11-16-16,19-21 34 0,0 0-34 0,-21 27 34 15,0 6-34-15,21-33 36 0,0 0-36 0,-20 45 36 16,1 23-36-16,19-68 8 0,0 0-8 0,-16 62 8 15,7-3-8-15,0-2-921 0</inkml:trace>
  <inkml:trace contextRef="#ctx0" brushRef="#br0" timeOffset="-130922.99">20519 7725 953 0,'0'0'0'0,"9"0"0"15,9 0 0-15,-18 0 43 0,0 0-43 0,46-2 44 16,44-10-44-16,-90 12 6 0,0 0-6 0,112-15 7 16,28-3-7-16,-140 18 5 0,0 0-5 0,150-19 6 15,12-5-6-15,-162 24 28 0,0 0-28 0,171-24 29 16,2 3-29-16,-173 21 51 0,0 0-51 0,180-15 52 15,7 8-52-15,-187 7 52 0,0 0-52 0,183 0 53 16,-12 7-53-16,-171-7 43 0,0 0-43 0,140 12 44 16,-34 5-44-16,-2 2-1002 0</inkml:trace>
  <inkml:trace contextRef="#ctx0" brushRef="#br0" timeOffset="-130460.16">20971 7921 964 0,'0'0'0'0,"3"17"0"16,4 11 0-16,-7-28 27 0,0 0-27 0,9 52 27 15,5 31-27-15,-14-83 59 0,0 0-59 0,16 88 60 16,-2 0-60-16,-14-88 53 0,0 0-53 0,18 78 53 16,0-17-53-16,-18-61 48 0,0 0-48 0,16 46 49 15,-4-9-49-15,-12-37 46 0,0 0-46 0,12 29 46 16,-5-10-46-16,-7-19 47 0,0 0-47 0,11 11 47 15,3-8-47-15,-14-3 41 0,0 0-41 0,16-12 41 16,9-17-41-16,-25 29 37 0,0 0-37 0,24-37 38 16,-3-6-38-16,-21 43 32 0,0 0-32 0,22-36 32 0,0 8-32 15,-22 28 24-15,0 0-24 0,25-17 24 0,2 10-24 16,-27 7 20-16,0 0-20 0,35 7 21 0,6 13-21 16,-41-20 13-16,0 0-13 0,40 28 13 0,-8 0-13 15,-32-28 5-15,0 0-5 0,23 24 6 0,-9 0-6 16,-14-24 2-16,0 0-2 0,9 26 3 0,-6 9-3 15,1 1-1349-15</inkml:trace>
  <inkml:trace contextRef="#ctx0" brushRef="#br0" timeOffset="-130241.89">22049 7907 1491 0,'0'0'0'15,"0"0"0"-15,-20 7 0 0,20-7 32 0,0 0-32 16,-24 15 32-16,-12 10-32 0,36-25 76 0,0 0-76 16,-37 34 77-16,-3 13-77 0,40-47 64 0,0 0-64 0,-36 66 64 15,13 25-64-15,23-91 52 0,0 0-52 0,-7 94 52 16,18-18-52-16,-11-76 44 0,0 0-44 0,33 61 45 16,26-20-45-16,-59-41 25 0,0 0-25 0,68 35 26 15,8-6-26-15,0-1-1500 0</inkml:trace>
  <inkml:trace contextRef="#ctx0" brushRef="#br0" timeOffset="-129911.95">19456 9971 1031 0,'0'0'0'15,"0"0"0"-15,17-12 0 0,-17 12 89 0,0 0-89 16,30-12 89-16,16-7-89 0,-46 19 65 0,0 0-65 16,57-15 66-16,-3 8-66 0,-54 7 6 0,0 0-6 0,46 0 6 15,-23 3-6-15,4 1-954 0</inkml:trace>
  <inkml:trace contextRef="#ctx0" brushRef="#br0" timeOffset="-129761.38">19544 10200 1031 0,'0'0'0'0,"0"0"0"16,18 9 0-16,-18-9 6 0,0 0-6 0,22 5 7 15,14-5-7-15,-36 0 16 0,0 0-16 0,39-2 17 0,-1-5-17 16,-38 7 4-16,0 0-4 0,34-9 4 16,5-4-4-16,1-1-754 0</inkml:trace>
  <inkml:trace contextRef="#ctx0" brushRef="#br0" timeOffset="-129274.2">20879 9572 975 0,'0'0'0'0,"-7"5"0"16,-11 9 0-16,18-14 5 0,0 0-5 0,-22 22 5 16,-7 11-5-16,29-33 48 0,0 0-48 0,-31 38 48 15,-3 9-48-15,34-47 93 0,0 0-93 0,-28 54 94 16,5 6-94-16,23-60 63 0,0 0-63 0,-11 69 63 15,13 14-63-15,-2-83 54 0,0 0-54 0,12 78 54 16,6-19-54-16,-18-59 41 0,0 0-41 0,27 45 41 16,6-12-41-16,-33-33 33 0,0 0-33 0,44 16 34 15,7-15-34-15,-51-1 24 0,0 0-24 0,58-10 24 16,10-9-24-16,-68 19 20 0,0 0-20 0,59-36 21 0,0-22-21 16,-59 58 18-16,0 0-18 0,44-70 19 0,-18-12-19 15,-26 82 20-15,0 0-20 0,7-81 20 0,-17-2-20 16,10 83 23-16,0 0-23 0,-32-71 23 0,-12 10-23 15,44 61 24-15,0 0-24 0,-51-36 24 0,7 26-24 16,44 10 24-16,0 0-24 0,-39 10 25 0,9 16-25 16,30-26 15-16,0 0-15 0,-18 31 16 0,11-3-16 15,7-28 4-15,0 0-4 0,7 26 5 0,13 5-5 0,1-3-1440 16</inkml:trace>
  <inkml:trace contextRef="#ctx0" brushRef="#br0" timeOffset="-129008.39">21463 9885 1457 0,'0'0'0'15,"0"0"0"-15,9 5 0 0,-9-5 14 0,0 0-14 0,2 7 15 16,-2-7-15-16,0 0 51 0,0 0-51 0,0 0 52 16,0 0-52-16,0 0 67 0,0 0-67 0,0 0 68 15,0 0-68-15,0 0 51 0,0 0-51 0,10-5 51 16,-1-2-51-16,-9 7 42 0,0 0-42 0,11-9 42 15,-3 1-42-15,-8 8 35 0,0 0-35 0,4-7 35 16,-6-4-35-16,2 11 28 0,0 0-28 0,-10-5 28 16,-13 3-28-16,23 2 25 0,0 0-25 0,-29 6 26 15,8-1-26-15,21-5 12 0,0 0-12 0,-14 8 12 16,7 3-12-16,7-11 10 0,0 0-10 0,0 0 10 16,7 3-10-16,0 2-1539 0</inkml:trace>
  <inkml:trace contextRef="#ctx0" brushRef="#br0" timeOffset="-127943.36">21976 9551 830 0,'0'0'0'0,"0"0"0"0,2-29 0 16,-2 29 56-16,0 0-56 0,7-30 57 0,4 2-57 16,-11 28 142-16,0 0-142 0,14-22 142 0,3 1-142 15,-17 21 94-15,0 0-94 0,22-14 94 0,-1 11-94 16,-21 3 66-16,0 0-66 0,28 9 67 0,13 6-67 0,-41-15 39 16,0 0-39-16,38 33 39 0,-9 19-39 0,-29-52 26 15,0 0-26-15,17 69 27 0,-13 0-27 0,-4-69 19 16,0 0-19-16,-9 70 20 0,-16-6-20 0,25-64 13 15,0 0-13-15,-30 57 14 0,-1-7-14 0,31-50 8 0,0 0-8 16,-29 43 9-16,8-8-9 0,21-35 0 0,0 0 0 16,-19 19 0-16,1-12 0 0,18-7-16 0,0 0 16 15,-16-7-16-15,2-12 16 0,14 19-51 0,0 0 51 16,-10-24-50-16,4 8 50 0,6 16-62 0,0 0 62 0,0-9-62 16,0 9 62-16,0 0-45 0,0 0 45 0,18-3-44 15,14 10 44-15,-32-7-23 0,0 0 23 0,37 14-22 16,-11 8 22-16,-26-22-4 0,0 0 4 0,28 23-3 15,1-10 3-15,-29-13 0 0,0 0 0 0,38 9 0 16,26-9 0-16,-4 2-963 0</inkml:trace>
  <inkml:trace contextRef="#ctx0" brushRef="#br0" timeOffset="-127577.34">22513 9428 1255 0,'0'0'0'0,"0"0"0"0,10 2 0 15,-10-2 34-15,0 0-34 0,0 0 34 0,9 3-34 16,-9-3 65-16,0 0-65 0,7-1 65 0,14-3-65 16,-21 4 73-16,0 0-73 0,27-3 74 0,10-9-74 0,-37 12 41 15,0 0-41-15,46-13 41 0,10 5-41 0,-56 8 32 16,0 0-32-16,56-12 33 0,-3 0-33 0,-53 12 26 0,0 0-26 15,36-11 27-15,-15 2-27 0,-21 9 22 0,0 0-22 16,12-5 23-16,-5 2-23 0,-7 3 20 0,0 0-20 16,0 0 20-16,5 7-20 0,-5-7 18 0,0 0-18 15,-7 21 19-15,-8 15-19 0,15-36 15 0,0 0-15 16,-18 57 16-16,-9 24-16 0,27-81 17 0,0 0-17 16,-26 85 17-16,-2-12-17 0,28-73 19 0,0 0-19 0,-28 64 19 15,8-11-19-15,20-53 18 0,0 0-18 0,-18 51 19 16,4 2-19-16,14-53 16 0,0 0-16 0,-10 44 16 15,8-18-16-15,0 1-1511 0</inkml:trace>
  <inkml:trace contextRef="#ctx0" brushRef="#br0" timeOffset="-126443.77">23483 9340 1132 0,'0'0'0'0,"0"0"0"0,7 0 0 16,-7 0 38-16,0 0-38 0,7 3 39 0,-7-3-39 15,0 0 65-15,0 0-65 0,2 14 66 0,-10 5-66 16,8-19 73-16,0 0-73 0,-14 37 73 0,-12 20-73 16,26-57 45-16,0 0-45 0,-37 67 45 0,-18 6-45 15,55-73 31-15,0 0-31 0,-63 66 32 0,-4-9-32 0,67-57 40 16,0 0-40-16,-59 48 40 0,22-10-40 0,37-38 40 15,0 0-40-15,-30 30 40 0,15-15-40 0,15-15 34 16,0 0-34-16,-8 12 34 0,8-3-34 0,0-9 30 0,0 0-30 16,6 5 31-16,3 2-31 0,-9-7 25 0,0 0-25 15,30 0 26-15,28-5-26 0,-58 5 19 0,0 0-19 16,72-4 20-16,4-4-20 0,-76 8 16 0,0 0-16 16,72-7 16-16,-10-4-16 0,-62 11 11 0,0 0-11 15,60-8 12-15,0 3-12 0,-60 5 8 0,0 0-8 16,56-7 9-16,4 5-9 0,-60 2 3 0,0 0-3 0,50 0 4 15,-22 2-4-15,-28-2 0 0,0 0 0 0,12 1 0 16,-5 1 0-16,0 2-1513 0</inkml:trace>
  <inkml:trace contextRef="#ctx0" brushRef="#br0" timeOffset="-126243.59">23414 9546 1289 0,'0'0'0'0,"0"8"0"0,5 22 0 16,-5-30 18-16,0 0-18 0,5 43 18 0,3 9-18 15,-8-52 32-15,0 0-32 0,8 55 33 0,5 4-33 16,-13-59 44-16,0 0-44 0,12 63 45 0,-3 4-45 16,-9-67 29-16,0 0-29 0,2 71 29 0,-6-9-29 15,1 2-1093-15</inkml:trace>
  <inkml:trace contextRef="#ctx0" brushRef="#br0" timeOffset="-121926.03">24716 9227 819 0,'0'0'0'0,"0"0"0"16,0 0 0-16,0 0 51 0,0 0-51 0,12 19 52 15,-10 6-52-15,-2-25 116 0,0 0-116 0,-4 32 116 16,-5 13-116-16,9-45 103 0,0 0-103 0,-12 58 103 16,-6 21-103-16,18-79 59 0,0 0-59 0,-19 85 60 15,0-9-60-15,19-76 40 0,0 0-40 0,-18 69 40 16,0-18-40-16,18-51 32 0,0 0-32 0,-12 36 33 16,0-14-33-16,12-22 25 0,0 0-25 0,-7 14 26 15,5-7-26-15,2-7 22 0,0 0-22 0,5-7 22 0,11-14-22 16,-16 21 17-16,0 0-17 0,14-36 18 0,-2-16-18 15,-12 52 16-15,0 0-16 0,11-69 17 0,1-21-17 16,-12 90 18-16,0 0-18 0,16-93 18 0,4 20-18 16,-20 73 19-16,0 0-19 0,23-61 20 0,-1 4-20 15,-22 57 19-15,0 0-19 0,20-43 19 0,-6 15-19 16,-14 28 18-16,0 0-18 0,14-14 19 0,2 13-19 16,-16 1 13-16,0 0-13 0,19 13 14 0,11 20-14 0,-30-33 10 15,0 0-10-15,30 40 11 0,-5 2-11 0,-25-42 8 16,0 0-8-16,19 45 8 0,-3 7-8 0,-16-52 5 15,0 0-5-15,14 67 5 0,1 18-5 0,-15-85 4 16,0 0-4-16,14 83 5 0,-6-14-5 0,-8-69 5 16,0 0-5-16,6 59 5 0,-1-16-5 0,0 2-1463 0</inkml:trace>
  <inkml:trace contextRef="#ctx0" brushRef="#br0" timeOffset="-121744.98">24777 9586 1233 0,'0'0'0'0,"0"8"0"16,0 6 0-16,0-14 29 0,0 0-29 0,2 14 30 15,0-5-30-15,-2-9 64 0,0 0-64 0,0 0 65 16,14-6-65-16,-14 6 57 0,0 0-57 0,12-7 57 16,11 1-57-16,-23 6 27 0,0 0-27 0,34-4 27 15,10 2-27-15,-4-3-1132 0</inkml:trace>
  <inkml:trace contextRef="#ctx0" brushRef="#br0" timeOffset="-121343.73">25333 9034 931 0,'0'0'0'0,"0"0"0"16,0-9 0-16,0 9 39 0,0 0-39 0,0 0 39 15,0 9-39-15,0-9 71 0,0 0-71 0,0 36 71 16,0 37-71-16,0-73 78 0,0 0-78 0,0 83 78 16,2 10-78-16,-2-93 52 0,0 0-52 0,0 102 53 15,-2 28-53-15,2-130 45 0,0 0-45 16,-4 123 46-16,-1-18-46 0,5-105 36 0,0 0-36 0,-3 94 37 16,1-9-37-16,2-85 28 0,0 0-28 0,-5 74 29 15,1-15-29-15,4-59 21 0,0 0-21 0,-2 38 22 16,2-19-22-16,0 2-1197 0</inkml:trace>
  <inkml:trace contextRef="#ctx0" brushRef="#br0" timeOffset="-120910.16">25538 9440 1121 0,'0'0'0'0,"0"0"0"0,0 12 0 0,0-12 17 15,0 0-17-15,7 30 18 0,10 37-18 0,-17-67 39 16,0 0-39-16,23 75 40 0,-5-13-40 0,-18-62 52 16,0 0-52-16,16 54 53 0,-6-16-53 0,-10-38 47 0,0 0-47 15,7 31 47-15,-1-10-47 0,-6-21 36 0,0 0-36 16,5 15 37-16,0-6-37 0,-5-9 35 0,0 0-35 16,0 0 35-16,6 7-35 0,-6-7 31 0,0 0-31 15,5-5 31-15,12-9-31 0,-17 14 28 0,0 0-28 0,22-18 28 16,-1 1-28-16,-21 17 24 0,0 0-24 15,21-15 24-15,0-1-24 0,-21 16 23 0,0 0-23 0,23-10 24 16,5 8-24-16,-28 2 18 0,0 0-18 0,30 3 19 16,-7 6-19-16,-23-9 13 0,0 0-13 0,23 9 14 15,5 6-14-15,-28-15 10 0,0 0-10 0,23 12 10 16,-10-8-10-16,-13-4 9 0,0 0-9 0,8 0 9 16,-8 0-9-16,0 0 8 0,0 0-8 0,13-9 9 15,6-5-9-15,-19 14 13 0,0 0-13 0,16-27 13 16,-2-18-13-16,-14 45 18 0,0 0-18 0,7-58 19 15,-7-11-19-15,0 69 19 0,0 0-19 0,-3-72 19 0,-3 14-19 16,6 58 16-16,0 0-16 0,-7-45 17 0,-3 14-17 16,10 31 12-16,0 0-12 0,-9-24 13 0,4 7-13 15,-1 1-1491-15</inkml:trace>
  <inkml:trace contextRef="#ctx0" brushRef="#br0" timeOffset="-99877.21">26467 5562 561 0,'0'0'0'0,"0"0"0"0,-19-28 0 16,19 28 9-16,0 0-9 0,-14-20 9 0,5 4-9 15,9 16 36-15,0 0-36 0,-5-10 37 0,1 4-37 16,4 6 44-16,0 0-44 0,0 0 44 0,-5 6-44 15,5-6 22-15,0 0-22 0,5 19 23 0,2 20-23 16,-7-39 15-16,0 0-15 0,14 51 15 0,6 9-15 16,-20-60 9-16,0 0-9 0,21 71 9 0,0 4-9 15,-21-75 7-15,0 0-7 0,19 91 8 0,-5 18-8 0,-14-109 4 16,0 0-4-16,15 125 4 0,-1 13-4 0,-14-138 4 16,0 0-4-16,16 149 5 0,1 14-5 0,-17-163 9 15,0 0-9-15,20 188 9 0,-6 20-9 16,-14-208 13-16,0 0-13 0,14 232 13 0,0 24-13 0,-14-256 19 0,0 0-19 15,19 277 19-15,4 9-19 0,-23-286 19 0,0 0-19 16,23 297 20-16,-3 1-20 0,-20-298 25 0,0 0-25 16,17 324 26-16,-1 27-26 0,-16-351 25 0,0 0-25 0,9 365 26 15,-7 5-26-15,-2-370 31 0,0 0-31 0,-7 378 31 32,-8 4-31-17,15-382 32-15,0 0-32 0,-15 389 32 0,-3 22-32 0,18-411 29 0,0 0-29 0,-16 424 29 0,2 8-29 0,14-432 39 0,0 0-39 0,-12 441 39 16,3 15-39-16,9-456 43 0,0 0-43 0,-14 450 43 15,-9-4-43-15,23-446 49 0,0 0-49 0,-27 438 49 16,-4-4-49-16,31-434 46 0,0 0-46 0,-39 423 46 16,-11-12-46-16,50-411 40 0,0 0-40 0,-45 379 41 15,4-19-41-15,41-360 34 0,0 0-34 0,-28 346 34 16,14-13-34-16,14-333 14 0,0 0-14 0,-11 297 14 16,0-47-14-16,1-1-1293 0</inkml:trace>
  <inkml:trace contextRef="#ctx0" brushRef="#br0" timeOffset="-90376.97">27171 5931 931 0,'0'0'0'15,"0"0"0"-15,0 0 0 0,0 0 27 0,0 0-27 16,0 0 28-16,0 0-28 0,0 0 76 0,0 0-76 15,-5 36 76-15,12 6-76 0,-7-42 80 0,0 0-80 0,7 55 81 16,0 9-81-16,-7-64 58 0,0 0-58 0,9 66 58 16,1-6-58-16,-10-60 39 0,0 0-39 0,4 68 39 15,-4 15-39-15,0-83 32 0,0 0-32 0,0 79 33 16,2-15-33-16,-2-64 28 0,0 0-28 0,0 49 29 16,-4-16-29-16,4-33 24 0,0 0-24 0,-2 21 24 15,-3-9-24-15,5-12 23 0,0 0-23 0,0 0 24 16,-14 0-24-16,14 0 21 0,0 0-21 0,-11-21 21 15,-3-24-21-15,14 45 24 0,0 0-24 0,-12-61 24 16,5-20-24-16,7 81 26 0,0 0-26 0,-4-85 27 16,2 13-27-16,2 72 23 0,0 0-23 0,2-71 24 0,5-2-24 15,-7 73 19-15,0 0-19 0,11-75 20 0,5-1-20 16,-16 76 18-16,0 0-18 0,21-69 18 0,5 14-18 16,-26 55 14-16,0 0-14 0,36-45 15 0,9 8-15 15,-45 37 11-15,0 0-11 0,48-27 11 0,-4 9-11 16,-44 18 8-16,0 0-8 0,44-7 9 0,-3 11-9 15,-41-4 5-15,0 0-5 0,35 15 6 0,-7 15-6 16,-28-30 3-16,0 0-3 0,16 47 3 0,-12 18-3 0,-4-65 1 16,0 0-1-16,-11 77 1 0,-14 4-1 0,25-81 0 15,0 0 0-15,-33 76 1 0,-6-19-1 0,39-57 0 16,0 0 0-16,-39 42 0 0,8-11 0 0,31-31 0 16,0 0 0-16,-32 15 0 0,2-6 0 0,30-9-2 0,0 0 2 15,-25-3-1-15,8-3 1 0,17 6-3 0,0 0 3 16,-11-7-3-16,7-1 3 0,4 8-4 0,0 0 4 15,0 0-4-15,13-7 4 0,-13 7-4 0,0 0 4 16,23 10-4-16,14 15 4 0,-37-25-5 0,0 0 5 16,42 36-4-16,0 17 4 0,-42-53-8 0,0 0 8 0,45 61-7 15,-5-9 7-15,-40-52-10 0,0 0 10 0,35 45-9 16,-8-12 9-16,-27-33-12 0,0 0 12 0,23 22-11 16,1-11 11-16,1-1-1419 0</inkml:trace>
  <inkml:trace contextRef="#ctx0" brushRef="#br0" timeOffset="-90127.99">27889 6137 1211 0,'0'0'0'0,"0"0"0"0,0 0 0 16,0 0 43-16,0 0-43 0,16 12 44 0,7 0-44 0,-23-12 76 16,0 0-76-16,26 12 77 0,-8-9-77 0,-18-3 61 15,0 0-61-15,19-3 62 0,13-6-62 0,-32 9 31 16,0 0-31-16,28-7 32 0,-14 2-32 0,-14 5 19 16,0 0-19-16,11-3 19 0,3-4-19 15,0 2-1197-15</inkml:trace>
  <inkml:trace contextRef="#ctx0" brushRef="#br0" timeOffset="-89933.08">27889 6372 1222 0,'0'0'0'0,"0"0"0"16,16 7 0-16,-16-7 17 0,0 0-17 0,9 3 18 15,-2-3-18-15,-7 0 33 0,0 0-33 0,10-1 33 16,11-5-33-16,-21 6-1 0,0 0 1 0,37-8-1 16,18-4 1-16,0 3-931 0</inkml:trace>
  <inkml:trace contextRef="#ctx0" brushRef="#br0" timeOffset="-85943.58">28593 5647 539 0,'0'0'0'0,"0"0"0"0,0 0 0 0,0 0 26 15,0 0-26-15,10 21 26 0,3 6-26 0,-13-27 53 0,0 0-53 16,14 33 54-16,-2-3-54 0,-12-30 61 0,0 0-61 16,5 27 62-16,-8 1-62 0,3-28 57 0,0 0-57 15,-7 26 57-15,0 9-57 0,7-35 32 0,0 0-32 16,-6 38 33-16,1 5-33 0,5-43 31 0,0 0-31 0,-3 36 32 15,1-12-32-15,2-24 28 0,0 0-28 0,0 16 28 16,0-16-28-16,0 0 31 0,0 0-31 0,0 0 32 16,5-28-32-16,-5 28 26 0,0 0-26 0,2-27 27 15,5-10-27-15,-7 37 25 0,0 0-25 0,12-38 26 16,6-5-26-16,-18 43 30 0,0 0-30 0,18-49 30 16,-3 4-30-16,-15 45 33 0,0 0-33 0,15-43 34 15,7-7-34-15,-22 50 33 0,0 0-33 0,27-50 34 16,-1 1-34-16,-26 49 36 0,0 0-36 0,25-38 37 15,-6 11-37-15,-19 27 32 0,0 0-32 0,18-18 32 0,-2 6-32 16,-16 12 24-16,0 0-24 0,16-7 24 16,2 2-24-16,-18 5 21 0,0 0-21 0,21 12 21 15,7 21-21-15,-28-33 17 0,0 0-17 0,26 49 17 0,-8 16-17 16,-18-65 12-16,0 0-12 0,12 76 12 0,-8-3-12 16,-4-73 14-16,0 0-14 0,0 81 14 0,0 25-14 15,0-106 13-15,0 0-13 0,2 104 13 0,-1-23-13 16,-1-81 6-16,0 0-6 0,6 68 6 0,3-15-6 15,-9-53 2-15,0 0-2 0,8 40 2 0,1-19-2 0,0 3-1317 16</inkml:trace>
  <inkml:trace contextRef="#ctx0" brushRef="#br0" timeOffset="-85343.61">29367 5398 606 0,'0'0'0'16,"0"0"0"-16,0 0 0 0,0 0 0 0,0 0 0 15,0 0 0-15,0 0 0 0,0 0-5 0,0 0 5 16,21 3-4-16,-8 6 4 0,-13-9 21 0,0 0-21 15,22 17 21-15,12 9-21 0,-34-26 62 0,0 0-62 0,35 38 63 16,2 14-63-16,-37-52 78 0,0 0-78 16,39 64 79-16,-2 0-79 0,-37-64 69 0,0 0-69 0,35 61 69 15,-3-11-69-15,-32-50 51 0,0 0-51 0,28 47 51 16,-5-2-51-16,-23-45 48 0,0 0-48 0,20 45 49 16,-6 3-49-16,-14-48 40 0,0 0-40 0,10 36 41 15,-1-11-41-15,-9-25 25 0,0 0-25 0,7 12 26 16,0-7-26-16,0 2-983 0</inkml:trace>
  <inkml:trace contextRef="#ctx0" brushRef="#br0" timeOffset="-85143.89">29605 5655 1009 0,'0'0'0'0,"0"0"0"0,-9 16 0 15,9-16-1-15,0 0 1 0,-14 23 0 0,-9 8 0 0,23-31 11 16,0 0-11-16,-26 31 11 0,-1 5-11 0,27-36 25 16,0 0-25-16,-23 42 25 0,-1 6-25 0,24-48 39 15,0 0-39-15,-21 54 40 0,3 13-40 0,18-67 25 16,0 0-25-16,-9 64 26 0,9-13-26 0,0 0-848 16</inkml:trace>
  <inkml:trace contextRef="#ctx0" brushRef="#br0" timeOffset="-84576.95">28557 6545 729 0,'0'0'0'15,"0"0"0"-15,0 0 0 0,0 0 64 0,0 0-64 16,-3 19 64-16,3-19-64 0,0 0 69 0,0 0-69 15,14 5 69-15,18-1-69 0,-32-4 63 0,0 0-63 16,53 0 64-16,22-4-64 0,-75 4 55 0,0 0-55 0,96-8 56 16,15-13-56-16,-111 21 42 0,0 0-42 0,122-23 43 15,15 3-43-15,-137 20 47 0,0 0-47 0,143-25 48 16,5-2-48-16,-148 27 58 0,0 0-58 0,141-25 59 16,-17 8-59-16,-124 17 50 0,0 0-50 0,107-9 51 15,-8 9-51-15,-99 0 11 0,0 0-11 0,80 11 11 16,-22 11-11-16,-58-22 12 0,0 0-12 0,28 25 12 15,-32-5-12-15,1-2-1198 0</inkml:trace>
  <inkml:trace contextRef="#ctx0" brushRef="#br0" timeOffset="-84181.35">28732 6884 819 0,'0'0'0'0,"4"17"0"16,3 23 0-16,-7-40 24 0,0 0-24 0,7 47 25 16,-2 1-25-16,-5-48 23 0,0 0-23 0,5 45 23 15,4-8-23-15,-9-37 77 0,0 0-77 0,9 36 77 16,0 0-77-16,-9-36 68 0,0 0-68 0,7 40 69 15,0 17-69-15,-7-57 55 0,0 0-55 0,12 52 55 16,6-10-55-16,-18-42 40 0,0 0-40 0,16 28 41 16,-9-16-41-16,0 1-987 0</inkml:trace>
  <inkml:trace contextRef="#ctx0" brushRef="#br0" timeOffset="-83880.19">29148 7126 1087 0,'0'0'0'0,"0"0"0"0,4 13 0 0,-4-13 0 16,0 0 0-16,2 8 0 0,-1 1 0 0,-1-9 0 16,0 0 0-16,2 7 0 0,3 0 0 0,-5-7 10 0,0 0-10 15,6 8 10-15,1-4-10 0,-7-4 26 0,0 0-26 16,0 0 27-16,9 2-27 0,-9-2 42 0,0 0-42 15,0 0 42-15,0 0-42 0,0 0 60 0,0 0-60 16,8-2 60-16,-8 2-60 0,0 0 64 0,0 0-64 16,9-16 64-16,-12 1-64 0,3 15 56 0,0 0-56 0,-9-19 57 15,-5 10-57-15,14 9 52 0,0 0-52 0,-13-3 53 16,6 3-53-16,7 0 47 0,0 0-47 0,0 0 47 16,4 13-47-16,-1 1-1293 0</inkml:trace>
  <inkml:trace contextRef="#ctx0" brushRef="#br0" timeOffset="-83358.34">29520 6891 1110 0,'0'0'0'16,"9"-3"0"-16,11-13 0 0,-20 16 78 0,0 0-78 16,23-16 78-16,-2 4-78 0,-21 12 120 0,0 0-120 15,30-5 121-15,21-3-121 0,-51 8 55 0,0 0-55 0,48 8 55 16,-13 18-55-16,-35-26 43 0,0 0-43 0,17 43 43 16,-13 9-43-16,-4-52 32 0,0 0-32 0,-11 57 32 15,-8 1-32-15,19-58 25 0,0 0-25 0,-28 48 26 16,-6-12-26-16,34-36 22 0,0 0-22 0,-31 31 22 15,6-5-22-15,25-26 19 0,0 0-19 0,-18 26 20 16,9-5-20-16,9-21 14 0,0 0-14 0,0 24 15 16,11 2-15-16,-11-26 10 0,0 0-10 0,16 23 11 15,5-11-11-15,-21-12 8 0,0 0-8 0,32 0 8 16,10-19-8-16,-42 19 7 0,0 0-7 0,39-17 8 16,-16 8-8-16,-23 9 7 0,0 0-7 0,28-12 7 0,20-12-7 15,-48 24 7-15,0 0-7 0,54-23 8 0,3 9-8 16,-3 0-1449-16</inkml:trace>
  <inkml:trace contextRef="#ctx0" brushRef="#br0" timeOffset="-82959.61">30372 6779 1580 0,'0'0'0'16,"0"0"0"-16,0 0 0 0,0 0 43 0,0 0-43 16,-1 12 44-16,-6 5-44 0,7-17 86 0,0 0-86 15,-11 28 87-15,-7 12-87 0,18-40 73 0,0 0-73 0,-23 48 73 16,-1 0-73-16,24-48 38 0,0 0-38 0,-27 52 38 16,3-10-38-16,24-42 27 0,0 0-27 0,-22 33 28 15,7-2-28-15,15-31 18 0,0 0-18 0,-11 24 19 16,4-7-19-16,7-17 11 0,0 0-11 0,-2 16 12 15,6-9-12-15,-4-7 8 0,0 0-8 0,0 0 8 16,8 5-8-16,-8-5 5 0,0 0-5 0,16 0 5 16,14 0-5-16,-30 0 3 0,0 0-3 0,37 0 3 15,2-7-3-15,-39 7 1 0,0 0-1 0,50-5 2 0,13-2-2 16,-63 7 2-16,0 0-2 0,60-2 3 16,-16-1-3-16,-44 3 3 0,0 0-3 0,30-5 3 0,-7 3-3 15,-23 2 2-15,0 0-2 0,18 0 2 0,-4 0-2 16,-14 0-1-16,0 0 1 0,10 0 0 0,-1 0 0 15,0 0-1610-15</inkml:trace>
  <inkml:trace contextRef="#ctx0" brushRef="#br0" timeOffset="-82759.3">30302 6856 1166 0,'0'0'0'15,"3"20"0"-15,4 19 0 0,-7-39 26 0,0 0-26 16,13 54 27-16,8 7-27 0,-21-61 32 0,0 0-32 16,30 60 32-16,7 4-32 0,-37-64 46 0,0 0-46 15,32 73 47-15,-13 24-47 0,-19-97 42 0,0 0-42 0,9 97 43 16,-11-9-43-16,0 2-1036 0</inkml:trace>
  <inkml:trace contextRef="#ctx0" brushRef="#br0" timeOffset="-81576.81">29570 8495 942 0,'0'0'0'0,"0"0"0"16,-27 2 0-16,27-2 46 0,0 0-46 0,-21 2 46 16,0-4-46-16,21 2 96 0,0 0-96 0,-18 0 96 15,-5 4-96-15,23-4 66 0,0 0-66 0,-28 6 67 16,-5 3-67-16,33-9 46 0,0 0-46 0,-39 7 46 16,-7 2-46-16,46-9 29 0,0 0-29 0,-49 3 29 15,1 6-29-15,48-9 21 0,0 0-21 0,-48 8 21 0,6-1-21 16,42-7 16-16,0 0-16 0,-35 9 17 0,12-7-17 15,23-2 13-15,0 0-13 0,-16 3 14 0,4 1-14 16,12-4 12-16,0 0-12 0,-11 7 12 0,4 5-12 16,7-12 10-16,0 0-10 0,-5 20 11 0,-1 13-11 15,6-33 10-15,0 0-10 0,-5 37 10 0,0 15-10 16,5-52 9-16,0 0-9 0,-5 53 10 0,-1 3-10 16,6-56 7-16,0 0-7 0,-7 57 8 0,-7 7-8 15,14-64 7-15,0 0-7 0,-10 74 8 0,2 18-8 0,8-92 6 16,0 0-6-16,-5 88 6 0,2-15-6 0,3-73 6 15,0 0-6-15,-2 62 6 0,2-10-6 0,0-52 6 0,0 0-6 16,7 52 7-16,5 0-7 0,-12-52 6 0,0 0-6 16,13 40 7-16,3-14-7 0,-16-26 7 0,0 0-7 15,28 20 7-15,16 1-7 0,-44-21 10 0,0 0-10 16,51 17 10-16,2-10-10 0,-53-7 12 0,0 0-12 16,46 2 12-16,-13-2-12 0,-33 0 11 0,0 0-11 0,34 0 12 15,1-2-12-15,-35 2 6 0,0 0-6 0,41-1 7 16,1-6-7-16,-42 7 3 0,0 0-3 0,37-9 3 15,-14 0-3-15,0-3-1347 0</inkml:trace>
  <inkml:trace contextRef="#ctx0" brushRef="#br0" timeOffset="-80659.36">29796 8738 841 0,'0'0'0'0,"0"0"0"16,0 0 0-16,0 0 37 0,0 0-37 0,1-19 37 16,1 13-37-16,-2 6 82 0,0 0-82 0,0 0 83 15,7 0-83-15,-7 0 78 0,0 0-78 0,14 12 79 16,18 18-79-16,-32-30 51 0,0 0-51 0,42 40 51 16,10 12-51-16,-52-52 38 0,0 0-38 0,47 65 38 15,-12 24-38-15,-35-89 37 0,0 0-37 0,32 93 38 16,-4-5-38-16,-28-88 32 0,0 0-32 0,25 73 32 0,-4-25-32 15,-21-48 29-15,0 0-29 0,16 30 29 0,-5-11-29 16,-11-19 20-16,0 0-20 0,9 12 20 0,-9-12-20 16,0 0 12-16,0 0-12 0,10 5 12 0,-10-5-12 15,0 0-1197-15</inkml:trace>
  <inkml:trace contextRef="#ctx0" brushRef="#br0" timeOffset="-80489.97">30028 9068 1132 0,'0'0'0'0,"-7"-2"0"0,-12-3 0 0,19 5 18 16,0 0-18-16,-25 5 18 0,-1 18-18 0,26-23 34 0,0 0-34 15,-30 36 35-15,-4 4-35 0,34-40 33 0,0 0-33 16,-30 47 33-16,4 1-33 0,26-48 40 0,0 0-40 16,-25 47 41-16,4-14-41 0,21-33 42 0,0 0-42 15,-14 31 42-15,7-2-42 0,2-1-1041 0</inkml:trace>
  <inkml:trace contextRef="#ctx0" brushRef="#br0" timeOffset="-74859.38">30725 8964 998 0,'0'0'0'0,"0"0"0"0,0 0 0 16,0 0 65-16,0 0-65 0,7 19 65 0,-3-8-65 16,-4-11 112-16,0 0-112 0,2 22 112 0,-2 15-112 15,0-37 80-15,0 0-80 0,1 45 81 0,3-6-81 16,-4-39 47-16,0 0-47 0,3 33 48 0,1 7-48 16,-4-40 27-16,0 0-27 0,3 28 28 0,1-11-28 15,-4-17 17-15,0 0-17 0,3 5 18 0,-3-5-18 16,0 0-1214-16</inkml:trace>
  <inkml:trace contextRef="#ctx0" brushRef="#br0" timeOffset="-74722.4">30739 8855 1143 0,'0'0'0'16,"0"0"0"-16,-12-8 0 0,12 8 0 0,0 0 0 16,-12-7 0-16,-3 2 0 0,15 5-1 0,0 0 1 15,-10 0 0-15,10 0 0 0,0 0-20 0,0 0 20 16,0 0-20-16,0 0 20 0,0 0-767 0</inkml:trace>
  <inkml:trace contextRef="#ctx0" brushRef="#br0" timeOffset="-74241.98">30965 9028 807 0,'0'0'0'0,"0"0"0"0,16 9 0 0,-16-9 41 15,0 0-41-15,14 16 41 0,0 13-41 0,-14-29 77 16,0 0-77-16,13 31 77 0,-5-5-77 0,-8-26 63 16,0 0-63-16,7 23 63 0,0 1-63 0,-7-24 51 0,0 0-51 15,6 24 52-15,-3-7-52 0,-3-17 41 16,0 0-41-16,0 19 41 0,-1-10-41 0,1-9 40 0,0 0-40 16,0 0 40-16,0 0-40 0,0 0 34 0,0 0-34 15,5-7 34-15,5-10-34 0,-10 17 30 0,0 0-30 16,13-37 30-16,-1-14-30 0,-12 51 27 0,0 0-27 15,16-58 28-15,2 10-28 0,-18 48 31 0,0 0-31 16,17-42 31-16,-4 16-31 0,-13 26 29 0,0 0-29 0,8-13 29 16,-2 4-29-16,-6 9 25 0,0 0-25 0,9 0 25 15,6 5-25-15,-15-5 19 0,0 0-19 0,20 12 20 16,3 16-20-16,-23-28 18 0,0 0-18 0,17 36 18 16,-10 13-18-16,-7-49 11 0,0 0-11 0,6 48 12 15,3 1-12-15,-1 1-1354 0</inkml:trace>
  <inkml:trace contextRef="#ctx0" brushRef="#br0" timeOffset="-73458.27">31695 9310 1099 0,'0'0'0'0,"0"0"0"16,0 0 0-16,0 0 72 0,0 0-72 0,0 0 73 15,0 0-73-15,0 0 111 0,0 0-111 0,0 0 112 16,20-19-112-16,-20 19 46 0,0 0-46 0,21-27 46 15,18-15-46-15,-39 42 38 0,0 0-38 0,44-59 39 16,2-6-39-16,-46 65 32 0,0 0-32 0,38-70 32 0,-8 6-32 16,-30 64 30-16,0 0-30 0,23-60 31 0,-9-1-31 15,-14 61 34-15,0 0-34 0,13-64 35 0,-4 4-35 16,-9 60 33-16,0 0-33 0,5-49 34 0,-2 20-34 16,-3 29 30-16,0 0-30 0,0-19 31 0,-1 13-31 15,1 6 23-15,0 0-23 0,-4 6 23 0,-1 14-23 16,5-20 16-16,0 0-16 0,-5 32 17 0,3 9-17 15,2-41 15-15,0 0-15 0,0 47 15 0,2-2-15 0,-2-45 9 16,0 0-9-16,5 40 10 0,4-7-10 0,-9-33 7 16,0 0-7-16,12 27 7 0,0-6-7 0,-12-21 4 15,0 0-4-15,13 17 5 0,-1-5-5 0,-12-12 3 16,0 0-3-16,11 7 4 0,-4-3-4 0,-7-4 3 0,0 0-3 16,19-9 3-16,20-10-3 0,-39 19 2 0,0 0-2 15,42-24 3-15,1-7-3 0,-43 31 2 0,0 0-2 16,35-42 2-16,-10-6-2 0,-25 48 4 0,0 0-4 15,17-56 5-15,-4 3-5 0,-13 53 6 0,0 0-6 0,7-45 7 16,-4 20-7-16,-3 25 7 0,0 0-7 0,0-12 7 16,0 12-7-16,0 0 8 0,0 0-8 0,-9 28 8 15,2 10-8-15,7-38 8 0,0 0-8 0,-5 52 8 16,3 2-8-16,2-54 6 0,0 0-6 0,0 55 7 16,2-3-7-16,-2-52 5 0,0 0-5 0,4 50 6 15,-1 6-6-15,-3-56 2 0,0 0-2 0,4 57 2 16,-1 7-2-16,-3-64 1 0,0 0-1 0,4 48 1 15,-1-20-1-15,1-4-1612 0</inkml:trace>
  <inkml:trace contextRef="#ctx0" brushRef="#br0" timeOffset="-72907.88">32477 8944 1278 0,'0'0'0'0,"-4"8"0"0,-5 8 0 0,9-16 41 0,0 0-41 16,-3 24 41-16,8 5-41 0,-5-29 40 0,0 0-40 16,5 37 40-16,-3 6-40 0,-2-43 69 0,0 0-69 15,2 45 69-15,1-9-69 0,-3-36 41 0,0 0-41 16,2 28 42-16,-4-12-42 0,2-16 32 0,0 0-32 15,0 0 33-15,0 0-33 0,0 0 30 0,0 0-30 16,8-28 30-16,4-8-30 0,-12 36 27 0,0 0-27 0,12-44 28 16,-3-9-28-16,-9 53 23 0,0 0-23 0,9-52 24 15,1 15-24-15,-10 37 21 0,0 0-21 0,11-24 21 16,-2 12-21-16,-9 12 19 0,0 0-19 0,9-3 19 16,1 3-19-16,-10 0 16 0,0 0-16 0,18 7 16 15,12 5-16-15,-30-12 11 0,0 0-11 0,32 20 12 16,-8 5-12-16,-24-25 10 0,0 0-10 0,18 31 11 15,-9 2-11-15,-9-33 11 0,0 0-11 0,3 29 11 16,-4-8-11-16,1-21 10 0,0 0-10 0,0 14 11 16,0-14-11-16,0 0 8 0,0 0-8 0,0 0 9 0,7 1-9 15,-7-1 7-15,0 0-7 0,17-15 7 16,15-15-7-16,-32 30 4 0,0 0-4 0,35-36 5 0,-3-4-5 16,-32 40 1-16,0 0-1 0,25-29 1 0,-9 8-1 15,-16 21 0-15,0 0 0 0,10-10 1 0,-3 6-1 16,-7 4 0-16,0 0 0 0,11 7 0 0,6 9 0 15,-17-16 0-15,0 0 0 0,18 27 0 0,-7 15 0 16,-11-42 0-16,0 0 0 0,5 42 0 0,-7-3 0 16,2-39 0-16,0 0 0 0,-5 35 0 0,-2-11 0 0,7-24 0 15,0 0 0-15,-9 17 0 0,4-10 0 0,-1 2-1538 16</inkml:trace>
  <inkml:trace contextRef="#ctx0" brushRef="#br0" timeOffset="-72443.3">32847 8424 1235 0,'0'0'0'0,"0"0"98"0,0 0-98 0,21 4 99 16,6-1-99-16,-27-3 57 0,0 0-57 0,30-3 58 15,9-1-58-15,-39 4 14 0,0 0-14 0,42 0 15 16,-3 0-15-16,-39 0 24 0,0 0-24 0,31 0 25 16,-9 0-25-16,-22 0 30 0,0 0-30 0,15 0 31 15,1 4-31-15,-16-4 32 0,0 0-32 0,16 3 32 0,-5-3-32 16,-11 0 34-16,0 0-34 0,9 0 34 16,1 4-34-16,-10-4 33 0,0 0-33 0,14 12 33 0,4 5-33 15,-18-17 36-15,0 0-36 0,19 33 36 0,-1 19-36 16,-18-52 31-16,0 0-31 0,14 67 32 0,-2 18-32 15,-12-85 28-15,0 0-28 0,13 90 29 0,1 5-29 16,-14-95 27-16,0 0-27 0,16 103 27 0,1 9-27 0,-17-112 25 16,0 0-25-16,16 109 26 0,-9-12-26 0,-7-97 25 15,0 0-25-15,0 93 25 0,-8 4-25 0,8-97 22 16,0 0-22-16,-22 87 22 0,-11-16-22 0,33-71 20 16,0 0-20-16,-46 57 20 0,-10-12-20 0,56-45 31 15,0 0-31-15,-69 36 31 0,-9-5-31 0,78-31 35 0,0 0-35 16,-76 25 35-16,11-17-35 0,65-8 35 0,0 0-35 15,-60-3 35-15,5-14-35 0,55 17 15 0,0 0-15 16,-45-37 15-16,8-10-15 0,1 1-1851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1.609"/>
    </inkml:context>
    <inkml:brush xml:id="br0">
      <inkml:brushProperty name="width" value="0.05" units="cm"/>
      <inkml:brushProperty name="height" value="0.05" units="cm"/>
      <inkml:brushProperty name="color" value="#E71224"/>
    </inkml:brush>
  </inkml:definitions>
  <inkml:trace contextRef="#ctx0" brushRef="#br0">48 1 9416,'0'4'304,"-4"91"672,-2 76 641,6-91-1242,-8 169 227,2-157-459,-17 107 158,23-182-1937,0-1-6550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1.968"/>
    </inkml:context>
    <inkml:brush xml:id="br0">
      <inkml:brushProperty name="width" value="0.05" units="cm"/>
      <inkml:brushProperty name="height" value="0.05" units="cm"/>
      <inkml:brushProperty name="color" value="#E71224"/>
    </inkml:brush>
  </inkml:definitions>
  <inkml:trace contextRef="#ctx0" brushRef="#br0">1 290 8968,'1'-1'56,"14"-40"48,-11 29-60,1 0 0,-1 0 0,2 0 1,0 1-1,10-16 0,-8 16 46,-1 1-30,0 0 0,1 1 1,0 0-1,0 0 0,1 1 0,12-10 0,65-47 345,-85 64-383,0 0 0,0 0-1,0 1 1,0-1 0,0 0 0,0 1-1,0-1 1,0 0 0,1 1 0,-1 0-1,0-1 1,0 1 0,1 0 0,-1-1-1,1 1 1,5-1 28,-1 0 1,1 0-1,0 1 0,-1 0 0,1 0 1,10 2-1,-7 1-16,1 0 1,-1 1-1,20 10 0,-30-14-34,3 2 42,0-1 0,0 1 0,0 0 0,0-1-1,-1 2 1,1-1 0,2 2 0,19 22 114,0 1 1,25 38-1,-47-63-124,-1 0-1,0 0 0,0 0 1,0 0-1,0 0 0,0 0 1,0 0-1,0 1 0,0 3 1,1 5 46,0 0 0,0 0 1,-1 19-1,-2-21-55,0 0 0,-1 0 1,0 0-1,-4 12 0,6-21-23,-1 2 27,0 0 0,0 0-1,0 1 1,0-1 0,0 0 0,0-1 0,0 1-1,0 0 1,-3 2 0,-14 20 121,-2-2 0,-1 0 0,-41 34 0,-143 113 571,196-162-1133,-1 0 0,0-1 0,-20 10 0,-1-3-8146</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2.327"/>
    </inkml:context>
    <inkml:brush xml:id="br0">
      <inkml:brushProperty name="width" value="0.05" units="cm"/>
      <inkml:brushProperty name="height" value="0.05" units="cm"/>
      <inkml:brushProperty name="color" value="#E71224"/>
    </inkml:brush>
  </inkml:definitions>
  <inkml:trace contextRef="#ctx0" brushRef="#br0">32 1 8432,'0'1'0,"2"7"10,-1 0 1,0 1 0,0 0-1,-1 10 1,0-2 9,-1 12 142,-1 0 0,-2 1 0,-12 49 0,13-70-80,1-4-232,0 1 0,0-1 0,1 1 0,-2 11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2.657"/>
    </inkml:context>
    <inkml:brush xml:id="br0">
      <inkml:brushProperty name="width" value="0.05" units="cm"/>
      <inkml:brushProperty name="height" value="0.05" units="cm"/>
      <inkml:brushProperty name="color" value="#E71224"/>
    </inkml:brush>
  </inkml:definitions>
  <inkml:trace contextRef="#ctx0" brushRef="#br0">22 29 8160,'-1'0'7,"0"0"12,0 1 1,0-1 0,1 0-1,-1 0 1,0 0-1,0 0 1,1-1 0,-1 1-1,0 0 1,0 0-1,1 0 1,-1-1 0,0 1-1,1 0 1,-1-1-1,0 1 1,1 0 0,-1-1-1,0 1 1,1-1-1,-1 1 1,1-1 0,-1 1-1,1-1 1,-1 1 0,1-1-1,0 0 1,-1 1-1,1-1 1,-1 0 0,1 1-1,0-1 1,0 0-1,0 0 1,-1 1 0,1-1-1,0 0 1,0 0-1,0 1 1,0-1 0,0 0-1,0 0 1,0 1-1,1-2 1,-1-1 107,5-1-54,11 7-1137,2-1-4329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3.020"/>
    </inkml:context>
    <inkml:brush xml:id="br0">
      <inkml:brushProperty name="width" value="0.05" units="cm"/>
      <inkml:brushProperty name="height" value="0.05" units="cm"/>
      <inkml:brushProperty name="color" value="#E71224"/>
    </inkml:brush>
  </inkml:definitions>
  <inkml:trace contextRef="#ctx0" brushRef="#br0">31 270 9328,'0'59'33,"-5"-30"433,0 0 0,-13 34 1,17-58-66,0 4 74,0-7-47,2-9-276,0-1 0,1 1 0,-1 0 0,2-1 0,-1 1 0,5-11 0,-4 13-134,20-52 357,17-63-10,-18 53 45,-14 49-353,-2-2-20,-3 13 2,-1 1 0,0 0 0,1-1 1,1 1-1,6-10 0,29-40 224,-38 55-248,0 0 0,-1 0 0,1 0 0,0 0 1,0 1-1,-1-1 0,1 0 0,0 0 1,0 1-1,0-1 0,0 1 0,0-1 0,0 1 1,0-1-1,0 1 0,0 0 0,0-1 1,0 1-1,0 0 0,0 0 0,0 0 0,1 0 1,-1 0-1,0 0 0,0 0 0,0 0 1,0 0-1,0 0 0,0 1 0,0-1 0,0 0 1,0 1-1,2 0 0,0 1 8,1 1-1,-1-1 1,0 1 0,0 0-1,0-1 1,3 6-1,-1-3-27,3 7 119,1 9-62,-2 0 0,10 41 1,-14-43-13,0 0 1,-2 0 0,0 1-1,-1-1 1,-3 27-1,1-31-22,1 2 24,-1 1 0,0 0 0,-1-1 0,-1 0-1,-1 1 1,-7 16 0,12-34-41,-19 60-1893,14-34-8008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8.877"/>
    </inkml:context>
    <inkml:brush xml:id="br0">
      <inkml:brushProperty name="width" value="0.05" units="cm"/>
      <inkml:brushProperty name="height" value="0.05" units="cm"/>
      <inkml:brushProperty name="color" value="#E71224"/>
    </inkml:brush>
  </inkml:definitions>
  <inkml:trace contextRef="#ctx0" brushRef="#br0">6 36 4576,'2'6'313,"6"18"47,-6-18 167,10-3 1023,-10-5-1450,1 1-1,-1-1 0,1 1 0,-1-1 0,0 0 1,0 0-1,0 0 0,0 0 0,0-1 0,0 1 0,0 0 1,-1-1-1,1 1 0,-1-1 0,0 1 0,0-1 1,0 0-1,0 0 0,0 0 0,-1 1 0,1-1 1,0-4-1,-2 7-68,1-1 1,0 0-1,0 1 1,0-1 0,-1 0-1,1 1 1,0-1-1,0 1 1,-1-1 0,1 0-1,-1 1 1,1-1-1,-1 1 1,1-1 0,-1 1-1,1-1 1,-1 1-1,1 0 1,-1-1 0,1 1-1,-1 0 1,0-1-1,1 1 1,-2-1 0,-1 0 119,0 0 0,0 1 1,0-1-1,0 0 1,0 1-1,0 0 1,-3-1-1,4 2-98,1 0 0,-1-1-1,1 1 1,-1 0 0,1 0 0,0 0 0,-1 0-1,1 0 1,0 0 0,0 0 0,0 0 0,0 0-1,0 1 1,0-1 0,0 0 0,0 1 0,1-1-1,-1 1 1,-1 2 0,1-2 14,1 0 1,-1 0-1,1 0 1,-1 0-1,1 0 1,0 1-1,0-1 1,-1 0-1,1 0 1,1 0-1,-1 0 1,0 0-1,1 1 1,-1-1-1,1 0 1,-1 0-1,3 3 1,-3-3 53,13 5 220,7-17-1906,-10 3-7108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4:29.377"/>
    </inkml:context>
    <inkml:brush xml:id="br0">
      <inkml:brushProperty name="width" value="0.05" units="cm"/>
      <inkml:brushProperty name="height" value="0.05" units="cm"/>
      <inkml:brushProperty name="color" value="#E71224"/>
    </inkml:brush>
  </inkml:definitions>
  <inkml:trace contextRef="#ctx0" brushRef="#br0">1 0 7088,'0'0'64,"11"8"289,-7-7-277,0-1 0,0 1-1,0 0 1,0 0 0,0 0-1,-1 1 1,1-1 0,-1 1-1,1 0 1,-1 0 0,1 0 0,-1 0-1,0 0 1,0 1 0,0 0-1,0-1 1,2 5 0,5 5 27,-2-1 0,15 25 0,-19-29-74,1 2 49,-1 0-1,0 0 1,0 0-1,-1 0 0,0 1 1,0 0-1,-1 0 1,1 13-1,-2-14-30,1 4 39,-2 1-1,1-1 1,-1 0-1,-1 1 1,-1-1-1,-2 15 1,1-15-38,3-9-11,0 0-1,-1 0 1,0-1-1,0 1 1,0 0-1,0 0 1,-1-1 0,1 1-1,-1-1 1,-3 5-1,-1 3 22,-17 23-1319,-1-3-5279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8:19.753"/>
    </inkml:context>
    <inkml:brush xml:id="br0">
      <inkml:brushProperty name="width" value="0.05" units="cm"/>
      <inkml:brushProperty name="height" value="0.05" units="cm"/>
      <inkml:brushProperty name="color" value="#E71224"/>
    </inkml:brush>
  </inkml:definitions>
  <inkml:trace contextRef="#ctx0" brushRef="#br0">1 46 5296,'0'0'718,"7"3"109,-3-1-628,0-1-89,0 1 0,0-1 1,0 1-1,0-1 1,0 0-1,0-1 0,0 1 1,1-1-1,-1 0 1,0 0-1,0 0 0,0 0 1,6-2-1,132-14 1682,-84 10-1254,-39 4-678,1 0 0,-1 0 0,0-2 1,0-1-1,26-9 0,-28 7-6600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8:20.087"/>
    </inkml:context>
    <inkml:brush xml:id="br0">
      <inkml:brushProperty name="width" value="0.05" units="cm"/>
      <inkml:brushProperty name="height" value="0.05" units="cm"/>
      <inkml:brushProperty name="color" value="#E71224"/>
    </inkml:brush>
  </inkml:definitions>
  <inkml:trace contextRef="#ctx0" brushRef="#br0">1 42 8160,'14'1'9,"-1"0"0,1 0 0,0-1 0,0-1 0,0 0 0,20-5 0,14 0 13,16 1 29,-57 4-112,163-18-612,-142 14-4273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5T00:38:20.776"/>
    </inkml:context>
    <inkml:brush xml:id="br0">
      <inkml:brushProperty name="width" value="0.05" units="cm"/>
      <inkml:brushProperty name="height" value="0.05" units="cm"/>
      <inkml:brushProperty name="color" value="#E71224"/>
    </inkml:brush>
  </inkml:definitions>
  <inkml:trace contextRef="#ctx0" brushRef="#br0">1 83 8432,'9'-6'1,"-5"4"4,-3 2-4,0 0-1,0 0 0,-1 0 0,1 0 1,0 0-1,0 0 0,0 0 0,-1 0 0,1 0 1,0 1-1,0-1 0,-1 0 0,1 0 0,0 1 1,0-1-1,-1 0 0,1 1 0,0-1 1,-1 1-1,1-1 0,-1 1 0,1-1 0,-1 1 1,1 0-1,-1-1 0,1 1 0,-1-1 1,1 1-1,-1 0 0,1 1 0,1 1 1,11 15 155,-1 1-1,0 0 0,-1 0 0,-2 1 0,0 0 0,-1 0 1,8 33-1,-13-41-83,7 60 505,2 128 1175,-11-194-1384,1 1 67,-1-3-46,1 4-21,-1-7 235,4-17-166,4-34-229,13-157 311,-21 183-494,0 12 23,0 0 0,0 1 0,5-15 0,3-9 120,2 1 1,18-40-1,-24 66-131,0 0 0,0 0 0,1 1 0,0 0 1,0 0-1,1 1 0,0 0 0,0 0 0,10-6 0,-15 11-25,0 0 0,-1 0 0,1 0 0,0 0 0,-1 0 0,1 0 0,0 1 0,0-1 0,0 1 0,0-1 0,0 1 0,-1 0 0,1 0 0,0 0 0,3 0 0,4 0 16,1-1-9,-8 0-10,1 1 1,0 0 0,-1 0-1,1 0 1,0 0 0,-1 0-1,1 0 1,0 1 0,-1-1-1,1 1 1,4 1-1,71 28 117,-62-19-58,-11-7-48,0 1-13,0 0 1,0-1 0,-1 2 0,1-1-1,-1 0 1,0 1 0,-1 0 0,1 0-1,-1 0 1,0 0 0,-1 1 0,1-1-1,-1 1 1,1 10 0,22 143 49,-13-36-30,-1-37-25,7 15-2081,-10-66-8321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2c9a838b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2c9a838b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534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1" name="Google Shape;11;p2"/>
          <p:cNvSpPr txBox="1">
            <a:spLocks noGrp="1"/>
          </p:cNvSpPr>
          <p:nvPr>
            <p:ph type="subTitle" idx="1"/>
          </p:nvPr>
        </p:nvSpPr>
        <p:spPr>
          <a:xfrm>
            <a:off x="415600" y="3778833"/>
            <a:ext cx="11360800" cy="1056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2" name="Google Shape;12;p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CE694-A546-4637-AA42-1A064D86958A}"/>
              </a:ext>
            </a:extLst>
          </p:cNvPr>
          <p:cNvSpPr>
            <a:spLocks noGrp="1"/>
          </p:cNvSpPr>
          <p:nvPr>
            <p:ph type="dt" sz="half" idx="10"/>
          </p:nvPr>
        </p:nvSpPr>
        <p:spPr/>
        <p:txBody>
          <a:bodyPr/>
          <a:lstStyle>
            <a:lvl1pPr>
              <a:defRPr/>
            </a:lvl1pPr>
          </a:lstStyle>
          <a:p>
            <a:pPr>
              <a:defRPr/>
            </a:pPr>
            <a:fld id="{C305F0E9-007C-4013-B7AE-16DE3F391F19}" type="datetimeFigureOut">
              <a:rPr lang="en-US"/>
              <a:pPr>
                <a:defRPr/>
              </a:pPr>
              <a:t>3/20/2023</a:t>
            </a:fld>
            <a:endParaRPr lang="en-US"/>
          </a:p>
        </p:txBody>
      </p:sp>
      <p:sp>
        <p:nvSpPr>
          <p:cNvPr id="5" name="Footer Placeholder 4">
            <a:extLst>
              <a:ext uri="{FF2B5EF4-FFF2-40B4-BE49-F238E27FC236}">
                <a16:creationId xmlns:a16="http://schemas.microsoft.com/office/drawing/2014/main" id="{5F79A492-018E-422B-A32A-38015BFE7AC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327A1EB-0A97-4381-9A82-8E029C9F5CBF}"/>
              </a:ext>
            </a:extLst>
          </p:cNvPr>
          <p:cNvSpPr>
            <a:spLocks noGrp="1"/>
          </p:cNvSpPr>
          <p:nvPr>
            <p:ph type="sldNum" sz="quarter" idx="12"/>
          </p:nvPr>
        </p:nvSpPr>
        <p:spPr/>
        <p:txBody>
          <a:bodyPr/>
          <a:lstStyle>
            <a:lvl1pPr>
              <a:defRPr/>
            </a:lvl1pPr>
          </a:lstStyle>
          <a:p>
            <a:fld id="{E66A9157-7F1D-4B0D-8F15-A296E773E708}" type="slidenum">
              <a:rPr lang="en-US" altLang="en-US"/>
              <a:pPr/>
              <a:t>‹#›</a:t>
            </a:fld>
            <a:endParaRPr lang="en-US" altLang="en-US"/>
          </a:p>
        </p:txBody>
      </p:sp>
    </p:spTree>
    <p:extLst>
      <p:ext uri="{BB962C8B-B14F-4D97-AF65-F5344CB8AC3E}">
        <p14:creationId xmlns:p14="http://schemas.microsoft.com/office/powerpoint/2010/main" val="1410121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15600" y="740800"/>
            <a:ext cx="3744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415600" y="1852800"/>
            <a:ext cx="3744000" cy="42393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53667" y="600200"/>
            <a:ext cx="84904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6096000" y="-167"/>
            <a:ext cx="6096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354000" y="3737433"/>
            <a:ext cx="5393600" cy="164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6586000" y="965433"/>
            <a:ext cx="5116000" cy="49269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41" name="Google Shape;41;p9"/>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415600" y="5640767"/>
            <a:ext cx="7998400" cy="8067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
        <p:nvSpPr>
          <p:cNvPr id="44" name="Google Shape;44;p10"/>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415600" y="1474833"/>
            <a:ext cx="113608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415600" y="4202967"/>
            <a:ext cx="11360800" cy="17343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pic>
        <p:nvPicPr>
          <p:cNvPr id="5" name="Picture 4" descr="A picture containing food&#10;&#10;Description automatically generated">
            <a:extLst>
              <a:ext uri="{FF2B5EF4-FFF2-40B4-BE49-F238E27FC236}">
                <a16:creationId xmlns:a16="http://schemas.microsoft.com/office/drawing/2014/main" id="{914E3FB3-7D52-4D52-90AA-69F5CF6DAD29}"/>
              </a:ext>
            </a:extLst>
          </p:cNvPr>
          <p:cNvPicPr>
            <a:picLocks noChangeAspect="1"/>
          </p:cNvPicPr>
          <p:nvPr userDrawn="1"/>
        </p:nvPicPr>
        <p:blipFill>
          <a:blip r:embed="rId12"/>
          <a:stretch>
            <a:fillRect/>
          </a:stretch>
        </p:blipFill>
        <p:spPr>
          <a:xfrm>
            <a:off x="163789" y="6088378"/>
            <a:ext cx="1360211" cy="653944"/>
          </a:xfrm>
          <a:prstGeom prst="rect">
            <a:avLst/>
          </a:prstGeom>
        </p:spPr>
      </p:pic>
      <p:sp>
        <p:nvSpPr>
          <p:cNvPr id="8" name="TextBox 7">
            <a:extLst>
              <a:ext uri="{FF2B5EF4-FFF2-40B4-BE49-F238E27FC236}">
                <a16:creationId xmlns:a16="http://schemas.microsoft.com/office/drawing/2014/main" id="{D7FB37A1-29FF-4425-8393-79A9BBB15B85}"/>
              </a:ext>
            </a:extLst>
          </p:cNvPr>
          <p:cNvSpPr txBox="1"/>
          <p:nvPr userDrawn="1"/>
        </p:nvSpPr>
        <p:spPr>
          <a:xfrm>
            <a:off x="5447105" y="6496102"/>
            <a:ext cx="1099981" cy="246221"/>
          </a:xfrm>
          <a:prstGeom prst="rect">
            <a:avLst/>
          </a:prstGeom>
          <a:noFill/>
        </p:spPr>
        <p:txBody>
          <a:bodyPr wrap="none" rtlCol="0">
            <a:spAutoFit/>
          </a:bodyPr>
          <a:lstStyle/>
          <a:p>
            <a:r>
              <a:rPr lang="en-IN" sz="1000" dirty="0">
                <a:solidFill>
                  <a:schemeClr val="bg1">
                    <a:lumMod val="50000"/>
                  </a:schemeClr>
                </a:solidFill>
              </a:rPr>
              <a:t>Shyamala Mathi</a:t>
            </a: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0.xml"/><Relationship Id="rId5" Type="http://schemas.openxmlformats.org/officeDocument/2006/relationships/image" Target="../media/image24.png"/><Relationship Id="rId4" Type="http://schemas.openxmlformats.org/officeDocument/2006/relationships/customXml" Target="../ink/ink8.xml"/></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1.emf"/><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2.emf"/><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3.emf"/><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10.xml"/><Relationship Id="rId5" Type="http://schemas.openxmlformats.org/officeDocument/2006/relationships/image" Target="../media/image27.emf"/><Relationship Id="rId4" Type="http://schemas.openxmlformats.org/officeDocument/2006/relationships/image" Target="../media/image26.emf"/></Relationships>
</file>

<file path=ppt/slides/_rels/slide15.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image" Target="../media/image39.emf"/><Relationship Id="rId3" Type="http://schemas.openxmlformats.org/officeDocument/2006/relationships/image" Target="../media/image29.emf"/><Relationship Id="rId7" Type="http://schemas.openxmlformats.org/officeDocument/2006/relationships/image" Target="../media/image33.emf"/><Relationship Id="rId12" Type="http://schemas.openxmlformats.org/officeDocument/2006/relationships/image" Target="../media/image38.emf"/><Relationship Id="rId2" Type="http://schemas.openxmlformats.org/officeDocument/2006/relationships/image" Target="../media/image28.emf"/><Relationship Id="rId1" Type="http://schemas.openxmlformats.org/officeDocument/2006/relationships/slideLayout" Target="../slideLayouts/slideLayout10.xml"/><Relationship Id="rId6" Type="http://schemas.openxmlformats.org/officeDocument/2006/relationships/image" Target="../media/image32.emf"/><Relationship Id="rId11" Type="http://schemas.openxmlformats.org/officeDocument/2006/relationships/image" Target="../media/image37.emf"/><Relationship Id="rId5" Type="http://schemas.openxmlformats.org/officeDocument/2006/relationships/image" Target="../media/image31.emf"/><Relationship Id="rId10" Type="http://schemas.openxmlformats.org/officeDocument/2006/relationships/image" Target="../media/image36.emf"/><Relationship Id="rId4" Type="http://schemas.openxmlformats.org/officeDocument/2006/relationships/image" Target="../media/image30.emf"/><Relationship Id="rId9" Type="http://schemas.openxmlformats.org/officeDocument/2006/relationships/image" Target="../media/image35.emf"/></Relationships>
</file>

<file path=ppt/slides/_rels/slide1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10.xml"/><Relationship Id="rId4" Type="http://schemas.openxmlformats.org/officeDocument/2006/relationships/image" Target="../media/image42.emf"/></Relationships>
</file>

<file path=ppt/slides/_rels/slide1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10.xml"/><Relationship Id="rId4" Type="http://schemas.openxmlformats.org/officeDocument/2006/relationships/image" Target="../media/image45.emf"/></Relationships>
</file>

<file path=ppt/slides/_rels/slide1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10.xml"/><Relationship Id="rId5" Type="http://schemas.openxmlformats.org/officeDocument/2006/relationships/image" Target="../media/image49.emf"/><Relationship Id="rId4" Type="http://schemas.openxmlformats.org/officeDocument/2006/relationships/image" Target="../media/image48.emf"/></Relationships>
</file>

<file path=ppt/slides/_rels/slide19.xml.rels><?xml version="1.0" encoding="UTF-8" standalone="yes"?>
<Relationships xmlns="http://schemas.openxmlformats.org/package/2006/relationships"><Relationship Id="rId117" Type="http://schemas.openxmlformats.org/officeDocument/2006/relationships/image" Target="../media/image86.png"/><Relationship Id="rId21" Type="http://schemas.openxmlformats.org/officeDocument/2006/relationships/image" Target="../media/image38.png"/><Relationship Id="rId42" Type="http://schemas.openxmlformats.org/officeDocument/2006/relationships/customXml" Target="../ink/ink31.xml"/><Relationship Id="rId63" Type="http://schemas.openxmlformats.org/officeDocument/2006/relationships/image" Target="../media/image59.png"/><Relationship Id="rId84" Type="http://schemas.openxmlformats.org/officeDocument/2006/relationships/customXml" Target="../ink/ink52.xml"/><Relationship Id="rId138" Type="http://schemas.openxmlformats.org/officeDocument/2006/relationships/customXml" Target="../ink/ink79.xml"/><Relationship Id="rId159" Type="http://schemas.openxmlformats.org/officeDocument/2006/relationships/image" Target="../media/image107.png"/><Relationship Id="rId170" Type="http://schemas.openxmlformats.org/officeDocument/2006/relationships/customXml" Target="../ink/ink95.xml"/><Relationship Id="rId191" Type="http://schemas.openxmlformats.org/officeDocument/2006/relationships/image" Target="../media/image123.png"/><Relationship Id="rId107" Type="http://schemas.openxmlformats.org/officeDocument/2006/relationships/image" Target="../media/image81.png"/><Relationship Id="rId11" Type="http://schemas.openxmlformats.org/officeDocument/2006/relationships/image" Target="../media/image33.png"/><Relationship Id="rId32" Type="http://schemas.openxmlformats.org/officeDocument/2006/relationships/customXml" Target="../ink/ink26.xml"/><Relationship Id="rId53" Type="http://schemas.openxmlformats.org/officeDocument/2006/relationships/image" Target="../media/image54.png"/><Relationship Id="rId74" Type="http://schemas.openxmlformats.org/officeDocument/2006/relationships/customXml" Target="../ink/ink47.xml"/><Relationship Id="rId128" Type="http://schemas.openxmlformats.org/officeDocument/2006/relationships/customXml" Target="../ink/ink74.xml"/><Relationship Id="rId149" Type="http://schemas.openxmlformats.org/officeDocument/2006/relationships/image" Target="../media/image102.png"/><Relationship Id="rId5" Type="http://schemas.openxmlformats.org/officeDocument/2006/relationships/image" Target="../media/image300.png"/><Relationship Id="rId95" Type="http://schemas.openxmlformats.org/officeDocument/2006/relationships/image" Target="../media/image75.png"/><Relationship Id="rId160" Type="http://schemas.openxmlformats.org/officeDocument/2006/relationships/customXml" Target="../ink/ink90.xml"/><Relationship Id="rId181" Type="http://schemas.openxmlformats.org/officeDocument/2006/relationships/image" Target="../media/image118.png"/><Relationship Id="rId22" Type="http://schemas.openxmlformats.org/officeDocument/2006/relationships/customXml" Target="../ink/ink21.xml"/><Relationship Id="rId43" Type="http://schemas.openxmlformats.org/officeDocument/2006/relationships/image" Target="../media/image49.png"/><Relationship Id="rId64" Type="http://schemas.openxmlformats.org/officeDocument/2006/relationships/customXml" Target="../ink/ink42.xml"/><Relationship Id="rId118" Type="http://schemas.openxmlformats.org/officeDocument/2006/relationships/customXml" Target="../ink/ink69.xml"/><Relationship Id="rId139" Type="http://schemas.openxmlformats.org/officeDocument/2006/relationships/image" Target="../media/image97.png"/><Relationship Id="rId85" Type="http://schemas.openxmlformats.org/officeDocument/2006/relationships/image" Target="../media/image70.png"/><Relationship Id="rId150" Type="http://schemas.openxmlformats.org/officeDocument/2006/relationships/customXml" Target="../ink/ink85.xml"/><Relationship Id="rId171" Type="http://schemas.openxmlformats.org/officeDocument/2006/relationships/image" Target="../media/image113.png"/><Relationship Id="rId192" Type="http://schemas.openxmlformats.org/officeDocument/2006/relationships/customXml" Target="../ink/ink106.xml"/><Relationship Id="rId12" Type="http://schemas.openxmlformats.org/officeDocument/2006/relationships/customXml" Target="../ink/ink16.xml"/><Relationship Id="rId33" Type="http://schemas.openxmlformats.org/officeDocument/2006/relationships/image" Target="../media/image44.png"/><Relationship Id="rId108" Type="http://schemas.openxmlformats.org/officeDocument/2006/relationships/customXml" Target="../ink/ink64.xml"/><Relationship Id="rId129" Type="http://schemas.openxmlformats.org/officeDocument/2006/relationships/image" Target="../media/image92.png"/><Relationship Id="rId54" Type="http://schemas.openxmlformats.org/officeDocument/2006/relationships/customXml" Target="../ink/ink37.xml"/><Relationship Id="rId75" Type="http://schemas.openxmlformats.org/officeDocument/2006/relationships/image" Target="../media/image65.png"/><Relationship Id="rId96" Type="http://schemas.openxmlformats.org/officeDocument/2006/relationships/customXml" Target="../ink/ink58.xml"/><Relationship Id="rId140" Type="http://schemas.openxmlformats.org/officeDocument/2006/relationships/customXml" Target="../ink/ink80.xml"/><Relationship Id="rId161" Type="http://schemas.openxmlformats.org/officeDocument/2006/relationships/image" Target="../media/image108.png"/><Relationship Id="rId182" Type="http://schemas.openxmlformats.org/officeDocument/2006/relationships/customXml" Target="../ink/ink101.xml"/><Relationship Id="rId6" Type="http://schemas.openxmlformats.org/officeDocument/2006/relationships/customXml" Target="../ink/ink13.xml"/><Relationship Id="rId23" Type="http://schemas.openxmlformats.org/officeDocument/2006/relationships/image" Target="../media/image39.png"/><Relationship Id="rId119" Type="http://schemas.openxmlformats.org/officeDocument/2006/relationships/image" Target="../media/image87.png"/><Relationship Id="rId44" Type="http://schemas.openxmlformats.org/officeDocument/2006/relationships/customXml" Target="../ink/ink32.xml"/><Relationship Id="rId65" Type="http://schemas.openxmlformats.org/officeDocument/2006/relationships/image" Target="../media/image60.png"/><Relationship Id="rId86" Type="http://schemas.openxmlformats.org/officeDocument/2006/relationships/customXml" Target="../ink/ink53.xml"/><Relationship Id="rId130" Type="http://schemas.openxmlformats.org/officeDocument/2006/relationships/customXml" Target="../ink/ink75.xml"/><Relationship Id="rId151" Type="http://schemas.openxmlformats.org/officeDocument/2006/relationships/image" Target="../media/image103.png"/><Relationship Id="rId172" Type="http://schemas.openxmlformats.org/officeDocument/2006/relationships/customXml" Target="../ink/ink96.xml"/><Relationship Id="rId193" Type="http://schemas.openxmlformats.org/officeDocument/2006/relationships/image" Target="../media/image124.png"/><Relationship Id="rId13" Type="http://schemas.openxmlformats.org/officeDocument/2006/relationships/image" Target="../media/image34.png"/><Relationship Id="rId109" Type="http://schemas.openxmlformats.org/officeDocument/2006/relationships/image" Target="../media/image82.png"/><Relationship Id="rId34" Type="http://schemas.openxmlformats.org/officeDocument/2006/relationships/customXml" Target="../ink/ink27.xml"/><Relationship Id="rId50" Type="http://schemas.openxmlformats.org/officeDocument/2006/relationships/customXml" Target="../ink/ink35.xml"/><Relationship Id="rId55" Type="http://schemas.openxmlformats.org/officeDocument/2006/relationships/image" Target="../media/image55.png"/><Relationship Id="rId76" Type="http://schemas.openxmlformats.org/officeDocument/2006/relationships/customXml" Target="../ink/ink48.xml"/><Relationship Id="rId97" Type="http://schemas.openxmlformats.org/officeDocument/2006/relationships/image" Target="../media/image76.png"/><Relationship Id="rId104" Type="http://schemas.openxmlformats.org/officeDocument/2006/relationships/customXml" Target="../ink/ink62.xml"/><Relationship Id="rId120" Type="http://schemas.openxmlformats.org/officeDocument/2006/relationships/customXml" Target="../ink/ink70.xml"/><Relationship Id="rId125" Type="http://schemas.openxmlformats.org/officeDocument/2006/relationships/image" Target="../media/image90.png"/><Relationship Id="rId141" Type="http://schemas.openxmlformats.org/officeDocument/2006/relationships/image" Target="../media/image98.png"/><Relationship Id="rId146" Type="http://schemas.openxmlformats.org/officeDocument/2006/relationships/customXml" Target="../ink/ink83.xml"/><Relationship Id="rId167" Type="http://schemas.openxmlformats.org/officeDocument/2006/relationships/image" Target="../media/image111.png"/><Relationship Id="rId188" Type="http://schemas.openxmlformats.org/officeDocument/2006/relationships/customXml" Target="../ink/ink104.xml"/><Relationship Id="rId7" Type="http://schemas.openxmlformats.org/officeDocument/2006/relationships/image" Target="../media/image31.png"/><Relationship Id="rId71" Type="http://schemas.openxmlformats.org/officeDocument/2006/relationships/image" Target="../media/image63.png"/><Relationship Id="rId92" Type="http://schemas.openxmlformats.org/officeDocument/2006/relationships/customXml" Target="../ink/ink56.xml"/><Relationship Id="rId162" Type="http://schemas.openxmlformats.org/officeDocument/2006/relationships/customXml" Target="../ink/ink91.xml"/><Relationship Id="rId183" Type="http://schemas.openxmlformats.org/officeDocument/2006/relationships/image" Target="../media/image119.png"/><Relationship Id="rId2" Type="http://schemas.openxmlformats.org/officeDocument/2006/relationships/image" Target="../media/image50.emf"/><Relationship Id="rId29" Type="http://schemas.openxmlformats.org/officeDocument/2006/relationships/image" Target="../media/image42.png"/><Relationship Id="rId24" Type="http://schemas.openxmlformats.org/officeDocument/2006/relationships/customXml" Target="../ink/ink22.xml"/><Relationship Id="rId40" Type="http://schemas.openxmlformats.org/officeDocument/2006/relationships/customXml" Target="../ink/ink30.xml"/><Relationship Id="rId45" Type="http://schemas.openxmlformats.org/officeDocument/2006/relationships/image" Target="../media/image50.png"/><Relationship Id="rId66" Type="http://schemas.openxmlformats.org/officeDocument/2006/relationships/customXml" Target="../ink/ink43.xml"/><Relationship Id="rId87" Type="http://schemas.openxmlformats.org/officeDocument/2006/relationships/image" Target="../media/image71.png"/><Relationship Id="rId110" Type="http://schemas.openxmlformats.org/officeDocument/2006/relationships/customXml" Target="../ink/ink65.xml"/><Relationship Id="rId115" Type="http://schemas.openxmlformats.org/officeDocument/2006/relationships/image" Target="../media/image85.png"/><Relationship Id="rId131" Type="http://schemas.openxmlformats.org/officeDocument/2006/relationships/image" Target="../media/image93.png"/><Relationship Id="rId136" Type="http://schemas.openxmlformats.org/officeDocument/2006/relationships/customXml" Target="../ink/ink78.xml"/><Relationship Id="rId157" Type="http://schemas.openxmlformats.org/officeDocument/2006/relationships/image" Target="../media/image106.png"/><Relationship Id="rId178" Type="http://schemas.openxmlformats.org/officeDocument/2006/relationships/customXml" Target="../ink/ink99.xml"/><Relationship Id="rId61" Type="http://schemas.openxmlformats.org/officeDocument/2006/relationships/image" Target="../media/image58.png"/><Relationship Id="rId82" Type="http://schemas.openxmlformats.org/officeDocument/2006/relationships/customXml" Target="../ink/ink51.xml"/><Relationship Id="rId152" Type="http://schemas.openxmlformats.org/officeDocument/2006/relationships/customXml" Target="../ink/ink86.xml"/><Relationship Id="rId173" Type="http://schemas.openxmlformats.org/officeDocument/2006/relationships/image" Target="../media/image114.png"/><Relationship Id="rId19" Type="http://schemas.openxmlformats.org/officeDocument/2006/relationships/image" Target="../media/image37.png"/><Relationship Id="rId14" Type="http://schemas.openxmlformats.org/officeDocument/2006/relationships/customXml" Target="../ink/ink17.xml"/><Relationship Id="rId30" Type="http://schemas.openxmlformats.org/officeDocument/2006/relationships/customXml" Target="../ink/ink25.xml"/><Relationship Id="rId35" Type="http://schemas.openxmlformats.org/officeDocument/2006/relationships/image" Target="../media/image45.png"/><Relationship Id="rId56" Type="http://schemas.openxmlformats.org/officeDocument/2006/relationships/customXml" Target="../ink/ink38.xml"/><Relationship Id="rId77" Type="http://schemas.openxmlformats.org/officeDocument/2006/relationships/image" Target="../media/image66.png"/><Relationship Id="rId100" Type="http://schemas.openxmlformats.org/officeDocument/2006/relationships/customXml" Target="../ink/ink60.xml"/><Relationship Id="rId105" Type="http://schemas.openxmlformats.org/officeDocument/2006/relationships/image" Target="../media/image80.png"/><Relationship Id="rId126" Type="http://schemas.openxmlformats.org/officeDocument/2006/relationships/customXml" Target="../ink/ink73.xml"/><Relationship Id="rId147" Type="http://schemas.openxmlformats.org/officeDocument/2006/relationships/image" Target="../media/image101.png"/><Relationship Id="rId168" Type="http://schemas.openxmlformats.org/officeDocument/2006/relationships/customXml" Target="../ink/ink94.xml"/><Relationship Id="rId8" Type="http://schemas.openxmlformats.org/officeDocument/2006/relationships/customXml" Target="../ink/ink14.xml"/><Relationship Id="rId51" Type="http://schemas.openxmlformats.org/officeDocument/2006/relationships/image" Target="../media/image53.png"/><Relationship Id="rId72" Type="http://schemas.openxmlformats.org/officeDocument/2006/relationships/customXml" Target="../ink/ink46.xml"/><Relationship Id="rId93" Type="http://schemas.openxmlformats.org/officeDocument/2006/relationships/image" Target="../media/image74.png"/><Relationship Id="rId98" Type="http://schemas.openxmlformats.org/officeDocument/2006/relationships/customXml" Target="../ink/ink59.xml"/><Relationship Id="rId121" Type="http://schemas.openxmlformats.org/officeDocument/2006/relationships/image" Target="../media/image88.png"/><Relationship Id="rId142" Type="http://schemas.openxmlformats.org/officeDocument/2006/relationships/customXml" Target="../ink/ink81.xml"/><Relationship Id="rId163" Type="http://schemas.openxmlformats.org/officeDocument/2006/relationships/image" Target="../media/image109.png"/><Relationship Id="rId184" Type="http://schemas.openxmlformats.org/officeDocument/2006/relationships/customXml" Target="../ink/ink102.xml"/><Relationship Id="rId189" Type="http://schemas.openxmlformats.org/officeDocument/2006/relationships/image" Target="../media/image122.png"/><Relationship Id="rId3" Type="http://schemas.openxmlformats.org/officeDocument/2006/relationships/image" Target="../media/image51.emf"/><Relationship Id="rId25" Type="http://schemas.openxmlformats.org/officeDocument/2006/relationships/image" Target="../media/image40.png"/><Relationship Id="rId46" Type="http://schemas.openxmlformats.org/officeDocument/2006/relationships/customXml" Target="../ink/ink33.xml"/><Relationship Id="rId67" Type="http://schemas.openxmlformats.org/officeDocument/2006/relationships/image" Target="../media/image61.png"/><Relationship Id="rId116" Type="http://schemas.openxmlformats.org/officeDocument/2006/relationships/customXml" Target="../ink/ink68.xml"/><Relationship Id="rId137" Type="http://schemas.openxmlformats.org/officeDocument/2006/relationships/image" Target="../media/image96.png"/><Relationship Id="rId158" Type="http://schemas.openxmlformats.org/officeDocument/2006/relationships/customXml" Target="../ink/ink89.xml"/><Relationship Id="rId20" Type="http://schemas.openxmlformats.org/officeDocument/2006/relationships/customXml" Target="../ink/ink20.xml"/><Relationship Id="rId41" Type="http://schemas.openxmlformats.org/officeDocument/2006/relationships/image" Target="../media/image48.png"/><Relationship Id="rId62" Type="http://schemas.openxmlformats.org/officeDocument/2006/relationships/customXml" Target="../ink/ink41.xml"/><Relationship Id="rId83" Type="http://schemas.openxmlformats.org/officeDocument/2006/relationships/image" Target="../media/image69.png"/><Relationship Id="rId88" Type="http://schemas.openxmlformats.org/officeDocument/2006/relationships/customXml" Target="../ink/ink54.xml"/><Relationship Id="rId111" Type="http://schemas.openxmlformats.org/officeDocument/2006/relationships/image" Target="../media/image83.png"/><Relationship Id="rId132" Type="http://schemas.openxmlformats.org/officeDocument/2006/relationships/customXml" Target="../ink/ink76.xml"/><Relationship Id="rId153" Type="http://schemas.openxmlformats.org/officeDocument/2006/relationships/image" Target="../media/image104.png"/><Relationship Id="rId174" Type="http://schemas.openxmlformats.org/officeDocument/2006/relationships/customXml" Target="../ink/ink97.xml"/><Relationship Id="rId179" Type="http://schemas.openxmlformats.org/officeDocument/2006/relationships/image" Target="../media/image117.png"/><Relationship Id="rId190" Type="http://schemas.openxmlformats.org/officeDocument/2006/relationships/customXml" Target="../ink/ink105.xml"/><Relationship Id="rId15" Type="http://schemas.openxmlformats.org/officeDocument/2006/relationships/image" Target="../media/image35.png"/><Relationship Id="rId36" Type="http://schemas.openxmlformats.org/officeDocument/2006/relationships/customXml" Target="../ink/ink28.xml"/><Relationship Id="rId57" Type="http://schemas.openxmlformats.org/officeDocument/2006/relationships/image" Target="../media/image56.png"/><Relationship Id="rId106" Type="http://schemas.openxmlformats.org/officeDocument/2006/relationships/customXml" Target="../ink/ink63.xml"/><Relationship Id="rId127" Type="http://schemas.openxmlformats.org/officeDocument/2006/relationships/image" Target="../media/image91.png"/><Relationship Id="rId10" Type="http://schemas.openxmlformats.org/officeDocument/2006/relationships/customXml" Target="../ink/ink15.xml"/><Relationship Id="rId31" Type="http://schemas.openxmlformats.org/officeDocument/2006/relationships/image" Target="../media/image43.png"/><Relationship Id="rId52" Type="http://schemas.openxmlformats.org/officeDocument/2006/relationships/customXml" Target="../ink/ink36.xml"/><Relationship Id="rId73" Type="http://schemas.openxmlformats.org/officeDocument/2006/relationships/image" Target="../media/image64.png"/><Relationship Id="rId78" Type="http://schemas.openxmlformats.org/officeDocument/2006/relationships/customXml" Target="../ink/ink49.xml"/><Relationship Id="rId94" Type="http://schemas.openxmlformats.org/officeDocument/2006/relationships/customXml" Target="../ink/ink57.xml"/><Relationship Id="rId99" Type="http://schemas.openxmlformats.org/officeDocument/2006/relationships/image" Target="../media/image77.png"/><Relationship Id="rId101" Type="http://schemas.openxmlformats.org/officeDocument/2006/relationships/image" Target="../media/image78.png"/><Relationship Id="rId122" Type="http://schemas.openxmlformats.org/officeDocument/2006/relationships/customXml" Target="../ink/ink71.xml"/><Relationship Id="rId143" Type="http://schemas.openxmlformats.org/officeDocument/2006/relationships/image" Target="../media/image99.png"/><Relationship Id="rId148" Type="http://schemas.openxmlformats.org/officeDocument/2006/relationships/customXml" Target="../ink/ink84.xml"/><Relationship Id="rId164" Type="http://schemas.openxmlformats.org/officeDocument/2006/relationships/customXml" Target="../ink/ink92.xml"/><Relationship Id="rId169" Type="http://schemas.openxmlformats.org/officeDocument/2006/relationships/image" Target="../media/image112.png"/><Relationship Id="rId185" Type="http://schemas.openxmlformats.org/officeDocument/2006/relationships/image" Target="../media/image120.png"/><Relationship Id="rId4" Type="http://schemas.openxmlformats.org/officeDocument/2006/relationships/customXml" Target="../ink/ink12.xml"/><Relationship Id="rId9" Type="http://schemas.openxmlformats.org/officeDocument/2006/relationships/image" Target="../media/image320.png"/><Relationship Id="rId180" Type="http://schemas.openxmlformats.org/officeDocument/2006/relationships/customXml" Target="../ink/ink100.xml"/><Relationship Id="rId26" Type="http://schemas.openxmlformats.org/officeDocument/2006/relationships/customXml" Target="../ink/ink23.xml"/><Relationship Id="rId47" Type="http://schemas.openxmlformats.org/officeDocument/2006/relationships/image" Target="../media/image51.png"/><Relationship Id="rId68" Type="http://schemas.openxmlformats.org/officeDocument/2006/relationships/customXml" Target="../ink/ink44.xml"/><Relationship Id="rId89" Type="http://schemas.openxmlformats.org/officeDocument/2006/relationships/image" Target="../media/image72.png"/><Relationship Id="rId112" Type="http://schemas.openxmlformats.org/officeDocument/2006/relationships/customXml" Target="../ink/ink66.xml"/><Relationship Id="rId133" Type="http://schemas.openxmlformats.org/officeDocument/2006/relationships/image" Target="../media/image94.png"/><Relationship Id="rId154" Type="http://schemas.openxmlformats.org/officeDocument/2006/relationships/customXml" Target="../ink/ink87.xml"/><Relationship Id="rId175" Type="http://schemas.openxmlformats.org/officeDocument/2006/relationships/image" Target="../media/image115.png"/><Relationship Id="rId16" Type="http://schemas.openxmlformats.org/officeDocument/2006/relationships/customXml" Target="../ink/ink18.xml"/><Relationship Id="rId37" Type="http://schemas.openxmlformats.org/officeDocument/2006/relationships/image" Target="../media/image46.png"/><Relationship Id="rId58" Type="http://schemas.openxmlformats.org/officeDocument/2006/relationships/customXml" Target="../ink/ink39.xml"/><Relationship Id="rId79" Type="http://schemas.openxmlformats.org/officeDocument/2006/relationships/image" Target="../media/image67.png"/><Relationship Id="rId102" Type="http://schemas.openxmlformats.org/officeDocument/2006/relationships/customXml" Target="../ink/ink61.xml"/><Relationship Id="rId123" Type="http://schemas.openxmlformats.org/officeDocument/2006/relationships/image" Target="../media/image89.png"/><Relationship Id="rId144" Type="http://schemas.openxmlformats.org/officeDocument/2006/relationships/customXml" Target="../ink/ink82.xml"/><Relationship Id="rId90" Type="http://schemas.openxmlformats.org/officeDocument/2006/relationships/customXml" Target="../ink/ink55.xml"/><Relationship Id="rId165" Type="http://schemas.openxmlformats.org/officeDocument/2006/relationships/image" Target="../media/image110.png"/><Relationship Id="rId186" Type="http://schemas.openxmlformats.org/officeDocument/2006/relationships/customXml" Target="../ink/ink103.xml"/><Relationship Id="rId27" Type="http://schemas.openxmlformats.org/officeDocument/2006/relationships/image" Target="../media/image41.png"/><Relationship Id="rId48" Type="http://schemas.openxmlformats.org/officeDocument/2006/relationships/customXml" Target="../ink/ink34.xml"/><Relationship Id="rId69" Type="http://schemas.openxmlformats.org/officeDocument/2006/relationships/image" Target="../media/image62.png"/><Relationship Id="rId113" Type="http://schemas.openxmlformats.org/officeDocument/2006/relationships/image" Target="../media/image84.png"/><Relationship Id="rId134" Type="http://schemas.openxmlformats.org/officeDocument/2006/relationships/customXml" Target="../ink/ink77.xml"/><Relationship Id="rId80" Type="http://schemas.openxmlformats.org/officeDocument/2006/relationships/customXml" Target="../ink/ink50.xml"/><Relationship Id="rId155" Type="http://schemas.openxmlformats.org/officeDocument/2006/relationships/image" Target="../media/image105.png"/><Relationship Id="rId176" Type="http://schemas.openxmlformats.org/officeDocument/2006/relationships/customXml" Target="../ink/ink98.xml"/><Relationship Id="rId17" Type="http://schemas.openxmlformats.org/officeDocument/2006/relationships/image" Target="../media/image36.png"/><Relationship Id="rId38" Type="http://schemas.openxmlformats.org/officeDocument/2006/relationships/customXml" Target="../ink/ink29.xml"/><Relationship Id="rId59" Type="http://schemas.openxmlformats.org/officeDocument/2006/relationships/image" Target="../media/image57.png"/><Relationship Id="rId103" Type="http://schemas.openxmlformats.org/officeDocument/2006/relationships/image" Target="../media/image79.png"/><Relationship Id="rId124" Type="http://schemas.openxmlformats.org/officeDocument/2006/relationships/customXml" Target="../ink/ink72.xml"/><Relationship Id="rId70" Type="http://schemas.openxmlformats.org/officeDocument/2006/relationships/customXml" Target="../ink/ink45.xml"/><Relationship Id="rId91" Type="http://schemas.openxmlformats.org/officeDocument/2006/relationships/image" Target="../media/image73.png"/><Relationship Id="rId145" Type="http://schemas.openxmlformats.org/officeDocument/2006/relationships/image" Target="../media/image100.png"/><Relationship Id="rId166" Type="http://schemas.openxmlformats.org/officeDocument/2006/relationships/customXml" Target="../ink/ink93.xml"/><Relationship Id="rId187" Type="http://schemas.openxmlformats.org/officeDocument/2006/relationships/image" Target="../media/image121.png"/><Relationship Id="rId1" Type="http://schemas.openxmlformats.org/officeDocument/2006/relationships/slideLayout" Target="../slideLayouts/slideLayout10.xml"/><Relationship Id="rId28" Type="http://schemas.openxmlformats.org/officeDocument/2006/relationships/customXml" Target="../ink/ink24.xml"/><Relationship Id="rId49" Type="http://schemas.openxmlformats.org/officeDocument/2006/relationships/image" Target="../media/image52.png"/><Relationship Id="rId114" Type="http://schemas.openxmlformats.org/officeDocument/2006/relationships/customXml" Target="../ink/ink67.xml"/><Relationship Id="rId60" Type="http://schemas.openxmlformats.org/officeDocument/2006/relationships/customXml" Target="../ink/ink40.xml"/><Relationship Id="rId81" Type="http://schemas.openxmlformats.org/officeDocument/2006/relationships/image" Target="../media/image68.png"/><Relationship Id="rId135" Type="http://schemas.openxmlformats.org/officeDocument/2006/relationships/image" Target="../media/image95.png"/><Relationship Id="rId156" Type="http://schemas.openxmlformats.org/officeDocument/2006/relationships/customXml" Target="../ink/ink88.xml"/><Relationship Id="rId177" Type="http://schemas.openxmlformats.org/officeDocument/2006/relationships/image" Target="../media/image116.png"/><Relationship Id="rId18" Type="http://schemas.openxmlformats.org/officeDocument/2006/relationships/customXml" Target="../ink/ink19.xml"/><Relationship Id="rId39"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55.emf"/><Relationship Id="rId12" Type="http://schemas.openxmlformats.org/officeDocument/2006/relationships/image" Target="../media/image134.png"/><Relationship Id="rId2" Type="http://schemas.openxmlformats.org/officeDocument/2006/relationships/image" Target="../media/image54.emf"/><Relationship Id="rId1" Type="http://schemas.openxmlformats.org/officeDocument/2006/relationships/slideLayout" Target="../slideLayouts/slideLayout10.xml"/><Relationship Id="rId5" Type="http://schemas.openxmlformats.org/officeDocument/2006/relationships/customXml" Target="../ink/ink107.xml"/><Relationship Id="rId4" Type="http://schemas.openxmlformats.org/officeDocument/2006/relationships/image" Target="../media/image56.emf"/></Relationships>
</file>

<file path=ppt/slides/_rels/slide22.xml.rels><?xml version="1.0" encoding="UTF-8" standalone="yes"?>
<Relationships xmlns="http://schemas.openxmlformats.org/package/2006/relationships"><Relationship Id="rId3" Type="http://schemas.openxmlformats.org/officeDocument/2006/relationships/customXml" Target="../ink/ink108.xml"/><Relationship Id="rId2" Type="http://schemas.openxmlformats.org/officeDocument/2006/relationships/image" Target="../media/image57.emf"/><Relationship Id="rId1" Type="http://schemas.openxmlformats.org/officeDocument/2006/relationships/slideLayout" Target="../slideLayouts/slideLayout10.xml"/><Relationship Id="rId4" Type="http://schemas.openxmlformats.org/officeDocument/2006/relationships/image" Target="../media/image1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27.emf"/><Relationship Id="rId1" Type="http://schemas.openxmlformats.org/officeDocument/2006/relationships/slideLayout" Target="../slideLayouts/slideLayout10.xml"/><Relationship Id="rId4" Type="http://schemas.openxmlformats.org/officeDocument/2006/relationships/image" Target="../media/image4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63.emf"/><Relationship Id="rId7" Type="http://schemas.openxmlformats.org/officeDocument/2006/relationships/image" Target="../media/image127.png"/><Relationship Id="rId2" Type="http://schemas.openxmlformats.org/officeDocument/2006/relationships/image" Target="../media/image62.emf"/><Relationship Id="rId1" Type="http://schemas.openxmlformats.org/officeDocument/2006/relationships/slideLayout" Target="../slideLayouts/slideLayout10.xml"/><Relationship Id="rId6" Type="http://schemas.openxmlformats.org/officeDocument/2006/relationships/image" Target="../media/image126.emf"/><Relationship Id="rId5" Type="http://schemas.openxmlformats.org/officeDocument/2006/relationships/image" Target="../media/image125.png"/><Relationship Id="rId4" Type="http://schemas.openxmlformats.org/officeDocument/2006/relationships/image" Target="../media/image64.emf"/></Relationships>
</file>

<file path=ppt/slides/_rels/slide29.x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image" Target="../media/image128.emf"/><Relationship Id="rId1" Type="http://schemas.openxmlformats.org/officeDocument/2006/relationships/slideLayout" Target="../slideLayouts/slideLayout10.xml"/><Relationship Id="rId5" Type="http://schemas.openxmlformats.org/officeDocument/2006/relationships/image" Target="../media/image131.emf"/><Relationship Id="rId4" Type="http://schemas.openxmlformats.org/officeDocument/2006/relationships/image" Target="../media/image13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Layout" Target="../slideLayouts/slideLayout10.xml"/><Relationship Id="rId6" Type="http://schemas.openxmlformats.org/officeDocument/2006/relationships/image" Target="../media/image8.emf"/><Relationship Id="rId5" Type="http://schemas.openxmlformats.org/officeDocument/2006/relationships/image" Target="../media/image7.emf"/><Relationship Id="rId10" Type="http://schemas.openxmlformats.org/officeDocument/2006/relationships/image" Target="../media/image12.png"/><Relationship Id="rId4" Type="http://schemas.openxmlformats.org/officeDocument/2006/relationships/image" Target="../media/image6.emf"/><Relationship Id="rId9"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emf"/><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2.png"/><Relationship Id="rId3" Type="http://schemas.openxmlformats.org/officeDocument/2006/relationships/image" Target="../media/image15.emf"/><Relationship Id="rId7" Type="http://schemas.openxmlformats.org/officeDocument/2006/relationships/image" Target="../media/image19.png"/><Relationship Id="rId12" Type="http://schemas.openxmlformats.org/officeDocument/2006/relationships/customXml" Target="../ink/ink5.xml"/><Relationship Id="rId2" Type="http://schemas.openxmlformats.org/officeDocument/2006/relationships/image" Target="../media/image14.emf"/><Relationship Id="rId1" Type="http://schemas.openxmlformats.org/officeDocument/2006/relationships/slideLayout" Target="../slideLayouts/slideLayout10.xml"/><Relationship Id="rId6" Type="http://schemas.openxmlformats.org/officeDocument/2006/relationships/customXml" Target="../ink/ink2.xml"/><Relationship Id="rId11" Type="http://schemas.openxmlformats.org/officeDocument/2006/relationships/image" Target="../media/image21.png"/><Relationship Id="rId5" Type="http://schemas.openxmlformats.org/officeDocument/2006/relationships/image" Target="../media/image17.emf"/><Relationship Id="rId15" Type="http://schemas.openxmlformats.org/officeDocument/2006/relationships/image" Target="../media/image23.png"/><Relationship Id="rId10" Type="http://schemas.openxmlformats.org/officeDocument/2006/relationships/customXml" Target="../ink/ink4.xml"/><Relationship Id="rId4" Type="http://schemas.openxmlformats.org/officeDocument/2006/relationships/image" Target="../media/image16.emf"/><Relationship Id="rId9" Type="http://schemas.openxmlformats.org/officeDocument/2006/relationships/image" Target="../media/image20.png"/><Relationship Id="rId14" Type="http://schemas.openxmlformats.org/officeDocument/2006/relationships/customXml" Target="../ink/ink6.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8.emf"/><Relationship Id="rId1" Type="http://schemas.openxmlformats.org/officeDocument/2006/relationships/slideLayout" Target="../slideLayouts/slideLayout10.xml"/><Relationship Id="rId5" Type="http://schemas.openxmlformats.org/officeDocument/2006/relationships/image" Target="../media/image210.png"/><Relationship Id="rId4" Type="http://schemas.openxmlformats.org/officeDocument/2006/relationships/customXml" Target="../ink/ink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105150" y="2152265"/>
            <a:ext cx="11980013" cy="2086401"/>
          </a:xfrm>
          <a:prstGeom prst="rect">
            <a:avLst/>
          </a:prstGeom>
        </p:spPr>
        <p:txBody>
          <a:bodyPr spcFirstLastPara="1" wrap="square" lIns="91425" tIns="91425" rIns="91425" bIns="91425" anchor="b" anchorCtr="0">
            <a:noAutofit/>
          </a:bodyPr>
          <a:lstStyle/>
          <a:p>
            <a:r>
              <a:rPr lang="en-US" sz="3600" dirty="0"/>
              <a:t>Module 4: </a:t>
            </a:r>
            <a:r>
              <a:rPr lang="en-IN" sz="3600" dirty="0"/>
              <a:t>Optical Detectors </a:t>
            </a:r>
            <a:br>
              <a:rPr lang="en-US" sz="3600" dirty="0"/>
            </a:br>
            <a:r>
              <a:rPr lang="en-US" sz="3600" b="1" dirty="0">
                <a:solidFill>
                  <a:srgbClr val="FF0000"/>
                </a:solidFill>
              </a:rPr>
              <a:t>Basics of photodetectors</a:t>
            </a:r>
            <a:br>
              <a:rPr lang="en-US" sz="3600" dirty="0"/>
            </a:br>
            <a:endParaRPr sz="3600" dirty="0"/>
          </a:p>
        </p:txBody>
      </p:sp>
      <p:sp>
        <p:nvSpPr>
          <p:cNvPr id="3" name="Slide Number Placeholder 2">
            <a:extLst>
              <a:ext uri="{FF2B5EF4-FFF2-40B4-BE49-F238E27FC236}">
                <a16:creationId xmlns:a16="http://schemas.microsoft.com/office/drawing/2014/main" id="{0CEDE995-1943-4164-B1BE-C25A240B359E}"/>
              </a:ext>
            </a:extLst>
          </p:cNvPr>
          <p:cNvSpPr>
            <a:spLocks noGrp="1"/>
          </p:cNvSpPr>
          <p:nvPr>
            <p:ph type="sldNum" idx="12"/>
          </p:nvPr>
        </p:nvSpPr>
        <p:spPr/>
        <p:txBody>
          <a:bodyPr/>
          <a:lstStyle/>
          <a:p>
            <a:fld id="{00000000-1234-1234-1234-123412341234}" type="slidenum">
              <a:rPr lang="en" smtClean="0"/>
              <a:pPr/>
              <a:t>1</a:t>
            </a:fld>
            <a:endParaRPr lang="en" dirty="0"/>
          </a:p>
        </p:txBody>
      </p:sp>
      <p:sp>
        <p:nvSpPr>
          <p:cNvPr id="10" name="Google Shape;56;p13">
            <a:extLst>
              <a:ext uri="{FF2B5EF4-FFF2-40B4-BE49-F238E27FC236}">
                <a16:creationId xmlns:a16="http://schemas.microsoft.com/office/drawing/2014/main" id="{9A7D2B0B-C263-4B7E-A6D3-A3E2672B0EB5}"/>
              </a:ext>
            </a:extLst>
          </p:cNvPr>
          <p:cNvSpPr txBox="1">
            <a:spLocks noGrp="1"/>
          </p:cNvSpPr>
          <p:nvPr>
            <p:ph type="subTitle" idx="1"/>
          </p:nvPr>
        </p:nvSpPr>
        <p:spPr>
          <a:xfrm>
            <a:off x="718008" y="3866449"/>
            <a:ext cx="10755983" cy="1904515"/>
          </a:xfrm>
          <a:prstGeom prst="rect">
            <a:avLst/>
          </a:prstGeom>
        </p:spPr>
        <p:txBody>
          <a:bodyPr spcFirstLastPara="1" wrap="square" lIns="91425" tIns="91425" rIns="91425" bIns="91425" anchor="ctr" anchorCtr="0">
            <a:noAutofit/>
          </a:bodyPr>
          <a:lstStyle/>
          <a:p>
            <a:r>
              <a:rPr lang="en-IN" dirty="0"/>
              <a:t>EXTC – BE – Optical Communication (ECC703)</a:t>
            </a:r>
          </a:p>
          <a:p>
            <a:pPr lvl="0"/>
            <a:endParaRPr lang="en-IN" sz="2000" dirty="0"/>
          </a:p>
          <a:p>
            <a:pPr lvl="0"/>
            <a:r>
              <a:rPr lang="en-IN" sz="2000" b="1" dirty="0"/>
              <a:t>Prof. Shyamala Mathi</a:t>
            </a:r>
          </a:p>
          <a:p>
            <a:pPr lvl="0"/>
            <a:r>
              <a:rPr lang="en-IN" sz="1400" dirty="0"/>
              <a:t>Assistant Professor</a:t>
            </a:r>
          </a:p>
          <a:p>
            <a:pPr lvl="0"/>
            <a:r>
              <a:rPr lang="en-IN" sz="1400" dirty="0"/>
              <a:t>Dept. of Electronics and Telecommunication, </a:t>
            </a:r>
          </a:p>
          <a:p>
            <a:pPr lvl="0"/>
            <a:r>
              <a:rPr lang="en-IN" sz="1400" dirty="0"/>
              <a:t>SIES Graduate School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10</a:t>
            </a:fld>
            <a:endParaRPr lang="en" dirty="0"/>
          </a:p>
        </p:txBody>
      </p:sp>
      <p:pic>
        <p:nvPicPr>
          <p:cNvPr id="2" name="Picture 1">
            <a:extLst>
              <a:ext uri="{FF2B5EF4-FFF2-40B4-BE49-F238E27FC236}">
                <a16:creationId xmlns:a16="http://schemas.microsoft.com/office/drawing/2014/main" id="{6BFF2049-8350-4287-95AB-A17B37DA8321}"/>
              </a:ext>
            </a:extLst>
          </p:cNvPr>
          <p:cNvPicPr>
            <a:picLocks noChangeAspect="1"/>
          </p:cNvPicPr>
          <p:nvPr/>
        </p:nvPicPr>
        <p:blipFill>
          <a:blip r:embed="rId2"/>
          <a:stretch>
            <a:fillRect/>
          </a:stretch>
        </p:blipFill>
        <p:spPr>
          <a:xfrm>
            <a:off x="1395842" y="867266"/>
            <a:ext cx="4542257" cy="528170"/>
          </a:xfrm>
          <a:prstGeom prst="rect">
            <a:avLst/>
          </a:prstGeom>
        </p:spPr>
      </p:pic>
      <p:pic>
        <p:nvPicPr>
          <p:cNvPr id="3" name="Picture 2">
            <a:extLst>
              <a:ext uri="{FF2B5EF4-FFF2-40B4-BE49-F238E27FC236}">
                <a16:creationId xmlns:a16="http://schemas.microsoft.com/office/drawing/2014/main" id="{A0EB42FC-F6FD-42CA-9042-710F66F395A9}"/>
              </a:ext>
            </a:extLst>
          </p:cNvPr>
          <p:cNvPicPr>
            <a:picLocks noChangeAspect="1"/>
          </p:cNvPicPr>
          <p:nvPr/>
        </p:nvPicPr>
        <p:blipFill>
          <a:blip r:embed="rId3"/>
          <a:stretch>
            <a:fillRect/>
          </a:stretch>
        </p:blipFill>
        <p:spPr>
          <a:xfrm>
            <a:off x="1115305" y="1771791"/>
            <a:ext cx="9914056" cy="1551139"/>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0A675FB-99BA-42E5-ADA3-5C39909F7D5B}"/>
                  </a:ext>
                </a:extLst>
              </p14:cNvPr>
              <p14:cNvContentPartPr/>
              <p14:nvPr/>
            </p14:nvContentPartPr>
            <p14:xfrm>
              <a:off x="5883120" y="2976840"/>
              <a:ext cx="5529960" cy="3880800"/>
            </p14:xfrm>
          </p:contentPart>
        </mc:Choice>
        <mc:Fallback xmlns="">
          <p:pic>
            <p:nvPicPr>
              <p:cNvPr id="4" name="Ink 3">
                <a:extLst>
                  <a:ext uri="{FF2B5EF4-FFF2-40B4-BE49-F238E27FC236}">
                    <a16:creationId xmlns:a16="http://schemas.microsoft.com/office/drawing/2014/main" id="{B0A675FB-99BA-42E5-ADA3-5C39909F7D5B}"/>
                  </a:ext>
                </a:extLst>
              </p:cNvPr>
              <p:cNvPicPr/>
              <p:nvPr/>
            </p:nvPicPr>
            <p:blipFill>
              <a:blip r:embed="rId5"/>
              <a:stretch>
                <a:fillRect/>
              </a:stretch>
            </p:blipFill>
            <p:spPr>
              <a:xfrm>
                <a:off x="5873760" y="2967480"/>
                <a:ext cx="5548680" cy="3899520"/>
              </a:xfrm>
              <a:prstGeom prst="rect">
                <a:avLst/>
              </a:prstGeom>
            </p:spPr>
          </p:pic>
        </mc:Fallback>
      </mc:AlternateContent>
    </p:spTree>
    <p:extLst>
      <p:ext uri="{BB962C8B-B14F-4D97-AF65-F5344CB8AC3E}">
        <p14:creationId xmlns:p14="http://schemas.microsoft.com/office/powerpoint/2010/main" val="3025104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11</a:t>
            </a:fld>
            <a:endParaRPr lang="en" dirty="0"/>
          </a:p>
        </p:txBody>
      </p:sp>
      <p:pic>
        <p:nvPicPr>
          <p:cNvPr id="2" name="Picture 1">
            <a:extLst>
              <a:ext uri="{FF2B5EF4-FFF2-40B4-BE49-F238E27FC236}">
                <a16:creationId xmlns:a16="http://schemas.microsoft.com/office/drawing/2014/main" id="{A310DC1A-AF7B-481D-8FC1-6C4237C460F4}"/>
              </a:ext>
            </a:extLst>
          </p:cNvPr>
          <p:cNvPicPr>
            <a:picLocks noChangeAspect="1"/>
          </p:cNvPicPr>
          <p:nvPr/>
        </p:nvPicPr>
        <p:blipFill>
          <a:blip r:embed="rId2"/>
          <a:stretch>
            <a:fillRect/>
          </a:stretch>
        </p:blipFill>
        <p:spPr>
          <a:xfrm>
            <a:off x="470113" y="115678"/>
            <a:ext cx="11251774" cy="122978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0F9B9E0-13E3-468D-AD4B-393722AF3E8C}"/>
                  </a:ext>
                </a:extLst>
              </p14:cNvPr>
              <p14:cNvContentPartPr/>
              <p14:nvPr/>
            </p14:nvContentPartPr>
            <p14:xfrm>
              <a:off x="128880" y="75960"/>
              <a:ext cx="11878560" cy="6461640"/>
            </p14:xfrm>
          </p:contentPart>
        </mc:Choice>
        <mc:Fallback xmlns="">
          <p:pic>
            <p:nvPicPr>
              <p:cNvPr id="3" name="Ink 2">
                <a:extLst>
                  <a:ext uri="{FF2B5EF4-FFF2-40B4-BE49-F238E27FC236}">
                    <a16:creationId xmlns:a16="http://schemas.microsoft.com/office/drawing/2014/main" id="{70F9B9E0-13E3-468D-AD4B-393722AF3E8C}"/>
                  </a:ext>
                </a:extLst>
              </p:cNvPr>
              <p:cNvPicPr/>
              <p:nvPr/>
            </p:nvPicPr>
            <p:blipFill>
              <a:blip r:embed="rId4"/>
              <a:stretch>
                <a:fillRect/>
              </a:stretch>
            </p:blipFill>
            <p:spPr>
              <a:xfrm>
                <a:off x="119520" y="66600"/>
                <a:ext cx="11897280" cy="6480360"/>
              </a:xfrm>
              <a:prstGeom prst="rect">
                <a:avLst/>
              </a:prstGeom>
            </p:spPr>
          </p:pic>
        </mc:Fallback>
      </mc:AlternateContent>
    </p:spTree>
    <p:extLst>
      <p:ext uri="{BB962C8B-B14F-4D97-AF65-F5344CB8AC3E}">
        <p14:creationId xmlns:p14="http://schemas.microsoft.com/office/powerpoint/2010/main" val="90260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12</a:t>
            </a:fld>
            <a:endParaRPr lang="en" dirty="0"/>
          </a:p>
        </p:txBody>
      </p:sp>
      <p:pic>
        <p:nvPicPr>
          <p:cNvPr id="2" name="Picture 1">
            <a:extLst>
              <a:ext uri="{FF2B5EF4-FFF2-40B4-BE49-F238E27FC236}">
                <a16:creationId xmlns:a16="http://schemas.microsoft.com/office/drawing/2014/main" id="{CD311822-6FB9-4FC2-9070-46915888E568}"/>
              </a:ext>
            </a:extLst>
          </p:cNvPr>
          <p:cNvPicPr>
            <a:picLocks noChangeAspect="1"/>
          </p:cNvPicPr>
          <p:nvPr/>
        </p:nvPicPr>
        <p:blipFill>
          <a:blip r:embed="rId2"/>
          <a:stretch>
            <a:fillRect/>
          </a:stretch>
        </p:blipFill>
        <p:spPr>
          <a:xfrm>
            <a:off x="390396" y="320242"/>
            <a:ext cx="11213999" cy="2734449"/>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1286101-A8E3-495A-B188-A35EFD97B4A4}"/>
                  </a:ext>
                </a:extLst>
              </p14:cNvPr>
              <p14:cNvContentPartPr/>
              <p14:nvPr/>
            </p14:nvContentPartPr>
            <p14:xfrm>
              <a:off x="11520" y="357120"/>
              <a:ext cx="11844360" cy="6500520"/>
            </p14:xfrm>
          </p:contentPart>
        </mc:Choice>
        <mc:Fallback xmlns="">
          <p:pic>
            <p:nvPicPr>
              <p:cNvPr id="3" name="Ink 2">
                <a:extLst>
                  <a:ext uri="{FF2B5EF4-FFF2-40B4-BE49-F238E27FC236}">
                    <a16:creationId xmlns:a16="http://schemas.microsoft.com/office/drawing/2014/main" id="{A1286101-A8E3-495A-B188-A35EFD97B4A4}"/>
                  </a:ext>
                </a:extLst>
              </p:cNvPr>
              <p:cNvPicPr/>
              <p:nvPr/>
            </p:nvPicPr>
            <p:blipFill>
              <a:blip r:embed="rId4"/>
              <a:stretch>
                <a:fillRect/>
              </a:stretch>
            </p:blipFill>
            <p:spPr>
              <a:xfrm>
                <a:off x="2160" y="347760"/>
                <a:ext cx="11863080" cy="6519240"/>
              </a:xfrm>
              <a:prstGeom prst="rect">
                <a:avLst/>
              </a:prstGeom>
            </p:spPr>
          </p:pic>
        </mc:Fallback>
      </mc:AlternateContent>
    </p:spTree>
    <p:extLst>
      <p:ext uri="{BB962C8B-B14F-4D97-AF65-F5344CB8AC3E}">
        <p14:creationId xmlns:p14="http://schemas.microsoft.com/office/powerpoint/2010/main" val="3762364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13</a:t>
            </a:fld>
            <a:endParaRPr lang="en" dirty="0"/>
          </a:p>
        </p:txBody>
      </p:sp>
      <p:pic>
        <p:nvPicPr>
          <p:cNvPr id="2" name="Picture 1">
            <a:extLst>
              <a:ext uri="{FF2B5EF4-FFF2-40B4-BE49-F238E27FC236}">
                <a16:creationId xmlns:a16="http://schemas.microsoft.com/office/drawing/2014/main" id="{CA1BB348-4F20-4468-AED9-C9943D9CDEF0}"/>
              </a:ext>
            </a:extLst>
          </p:cNvPr>
          <p:cNvPicPr>
            <a:picLocks noChangeAspect="1"/>
          </p:cNvPicPr>
          <p:nvPr/>
        </p:nvPicPr>
        <p:blipFill>
          <a:blip r:embed="rId2"/>
          <a:stretch>
            <a:fillRect/>
          </a:stretch>
        </p:blipFill>
        <p:spPr>
          <a:xfrm>
            <a:off x="439314" y="282805"/>
            <a:ext cx="10857297" cy="840477"/>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FA24EE0-29D1-4733-8E76-58207650F335}"/>
                  </a:ext>
                </a:extLst>
              </p14:cNvPr>
              <p14:cNvContentPartPr/>
              <p14:nvPr/>
            </p14:nvContentPartPr>
            <p14:xfrm>
              <a:off x="517680" y="191160"/>
              <a:ext cx="10739160" cy="4600080"/>
            </p14:xfrm>
          </p:contentPart>
        </mc:Choice>
        <mc:Fallback xmlns="">
          <p:pic>
            <p:nvPicPr>
              <p:cNvPr id="3" name="Ink 2">
                <a:extLst>
                  <a:ext uri="{FF2B5EF4-FFF2-40B4-BE49-F238E27FC236}">
                    <a16:creationId xmlns:a16="http://schemas.microsoft.com/office/drawing/2014/main" id="{7FA24EE0-29D1-4733-8E76-58207650F335}"/>
                  </a:ext>
                </a:extLst>
              </p:cNvPr>
              <p:cNvPicPr/>
              <p:nvPr/>
            </p:nvPicPr>
            <p:blipFill>
              <a:blip r:embed="rId4"/>
              <a:stretch>
                <a:fillRect/>
              </a:stretch>
            </p:blipFill>
            <p:spPr>
              <a:xfrm>
                <a:off x="508320" y="181800"/>
                <a:ext cx="10757880" cy="4618800"/>
              </a:xfrm>
              <a:prstGeom prst="rect">
                <a:avLst/>
              </a:prstGeom>
            </p:spPr>
          </p:pic>
        </mc:Fallback>
      </mc:AlternateContent>
    </p:spTree>
    <p:extLst>
      <p:ext uri="{BB962C8B-B14F-4D97-AF65-F5344CB8AC3E}">
        <p14:creationId xmlns:p14="http://schemas.microsoft.com/office/powerpoint/2010/main" val="3612228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14</a:t>
            </a:fld>
            <a:endParaRPr lang="en" dirty="0"/>
          </a:p>
        </p:txBody>
      </p:sp>
      <p:pic>
        <p:nvPicPr>
          <p:cNvPr id="3" name="Picture 2">
            <a:extLst>
              <a:ext uri="{FF2B5EF4-FFF2-40B4-BE49-F238E27FC236}">
                <a16:creationId xmlns:a16="http://schemas.microsoft.com/office/drawing/2014/main" id="{732B5454-567E-4530-A669-766FD3AA6F5D}"/>
              </a:ext>
            </a:extLst>
          </p:cNvPr>
          <p:cNvPicPr>
            <a:picLocks noChangeAspect="1"/>
          </p:cNvPicPr>
          <p:nvPr/>
        </p:nvPicPr>
        <p:blipFill>
          <a:blip r:embed="rId2"/>
          <a:stretch>
            <a:fillRect/>
          </a:stretch>
        </p:blipFill>
        <p:spPr>
          <a:xfrm>
            <a:off x="561511" y="487449"/>
            <a:ext cx="5592399" cy="389244"/>
          </a:xfrm>
          <a:prstGeom prst="rect">
            <a:avLst/>
          </a:prstGeom>
        </p:spPr>
      </p:pic>
      <p:pic>
        <p:nvPicPr>
          <p:cNvPr id="4" name="Picture 3">
            <a:extLst>
              <a:ext uri="{FF2B5EF4-FFF2-40B4-BE49-F238E27FC236}">
                <a16:creationId xmlns:a16="http://schemas.microsoft.com/office/drawing/2014/main" id="{D598F5F8-512C-4681-9AF5-DA8770499694}"/>
              </a:ext>
            </a:extLst>
          </p:cNvPr>
          <p:cNvPicPr>
            <a:picLocks noChangeAspect="1"/>
          </p:cNvPicPr>
          <p:nvPr/>
        </p:nvPicPr>
        <p:blipFill>
          <a:blip r:embed="rId3"/>
          <a:stretch>
            <a:fillRect/>
          </a:stretch>
        </p:blipFill>
        <p:spPr>
          <a:xfrm>
            <a:off x="561510" y="1049418"/>
            <a:ext cx="2418283" cy="389244"/>
          </a:xfrm>
          <a:prstGeom prst="rect">
            <a:avLst/>
          </a:prstGeom>
        </p:spPr>
      </p:pic>
      <p:pic>
        <p:nvPicPr>
          <p:cNvPr id="6" name="Picture 5">
            <a:extLst>
              <a:ext uri="{FF2B5EF4-FFF2-40B4-BE49-F238E27FC236}">
                <a16:creationId xmlns:a16="http://schemas.microsoft.com/office/drawing/2014/main" id="{84DD8230-7CAD-464A-9223-57EF0FA73389}"/>
              </a:ext>
            </a:extLst>
          </p:cNvPr>
          <p:cNvPicPr>
            <a:picLocks noChangeAspect="1"/>
          </p:cNvPicPr>
          <p:nvPr/>
        </p:nvPicPr>
        <p:blipFill>
          <a:blip r:embed="rId4"/>
          <a:stretch>
            <a:fillRect/>
          </a:stretch>
        </p:blipFill>
        <p:spPr>
          <a:xfrm>
            <a:off x="6208245" y="2079742"/>
            <a:ext cx="5983755" cy="3387356"/>
          </a:xfrm>
          <a:prstGeom prst="rect">
            <a:avLst/>
          </a:prstGeom>
        </p:spPr>
      </p:pic>
      <p:pic>
        <p:nvPicPr>
          <p:cNvPr id="5" name="Picture 4">
            <a:extLst>
              <a:ext uri="{FF2B5EF4-FFF2-40B4-BE49-F238E27FC236}">
                <a16:creationId xmlns:a16="http://schemas.microsoft.com/office/drawing/2014/main" id="{C53FE81F-7A4B-43AA-8AB2-E54939F12E8F}"/>
              </a:ext>
            </a:extLst>
          </p:cNvPr>
          <p:cNvPicPr>
            <a:picLocks noChangeAspect="1"/>
          </p:cNvPicPr>
          <p:nvPr/>
        </p:nvPicPr>
        <p:blipFill>
          <a:blip r:embed="rId5"/>
          <a:stretch>
            <a:fillRect/>
          </a:stretch>
        </p:blipFill>
        <p:spPr>
          <a:xfrm>
            <a:off x="104000" y="1684265"/>
            <a:ext cx="6507420" cy="3782833"/>
          </a:xfrm>
          <a:prstGeom prst="rect">
            <a:avLst/>
          </a:prstGeom>
        </p:spPr>
      </p:pic>
    </p:spTree>
    <p:extLst>
      <p:ext uri="{BB962C8B-B14F-4D97-AF65-F5344CB8AC3E}">
        <p14:creationId xmlns:p14="http://schemas.microsoft.com/office/powerpoint/2010/main" val="3897066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BE30AA-14DA-496D-B657-FB855DF4C78C}"/>
              </a:ext>
            </a:extLst>
          </p:cNvPr>
          <p:cNvPicPr>
            <a:picLocks noChangeAspect="1"/>
          </p:cNvPicPr>
          <p:nvPr/>
        </p:nvPicPr>
        <p:blipFill>
          <a:blip r:embed="rId2"/>
          <a:stretch>
            <a:fillRect/>
          </a:stretch>
        </p:blipFill>
        <p:spPr>
          <a:xfrm>
            <a:off x="622368" y="174962"/>
            <a:ext cx="7936032" cy="638531"/>
          </a:xfrm>
          <a:prstGeom prst="rect">
            <a:avLst/>
          </a:prstGeom>
        </p:spPr>
      </p:pic>
      <p:pic>
        <p:nvPicPr>
          <p:cNvPr id="3" name="Picture 2">
            <a:extLst>
              <a:ext uri="{FF2B5EF4-FFF2-40B4-BE49-F238E27FC236}">
                <a16:creationId xmlns:a16="http://schemas.microsoft.com/office/drawing/2014/main" id="{F6ADBD3E-7989-4537-844F-683AD15C9DDE}"/>
              </a:ext>
            </a:extLst>
          </p:cNvPr>
          <p:cNvPicPr>
            <a:picLocks noChangeAspect="1"/>
          </p:cNvPicPr>
          <p:nvPr/>
        </p:nvPicPr>
        <p:blipFill>
          <a:blip r:embed="rId3"/>
          <a:stretch>
            <a:fillRect/>
          </a:stretch>
        </p:blipFill>
        <p:spPr>
          <a:xfrm>
            <a:off x="622368" y="707815"/>
            <a:ext cx="6841405" cy="433289"/>
          </a:xfrm>
          <a:prstGeom prst="rect">
            <a:avLst/>
          </a:prstGeom>
        </p:spPr>
      </p:pic>
      <p:pic>
        <p:nvPicPr>
          <p:cNvPr id="4" name="Picture 3">
            <a:extLst>
              <a:ext uri="{FF2B5EF4-FFF2-40B4-BE49-F238E27FC236}">
                <a16:creationId xmlns:a16="http://schemas.microsoft.com/office/drawing/2014/main" id="{5BBDAA58-41F1-4AC4-AAE9-8304B23E47AD}"/>
              </a:ext>
            </a:extLst>
          </p:cNvPr>
          <p:cNvPicPr>
            <a:picLocks noChangeAspect="1"/>
          </p:cNvPicPr>
          <p:nvPr/>
        </p:nvPicPr>
        <p:blipFill>
          <a:blip r:embed="rId4"/>
          <a:stretch>
            <a:fillRect/>
          </a:stretch>
        </p:blipFill>
        <p:spPr>
          <a:xfrm>
            <a:off x="622368" y="1375627"/>
            <a:ext cx="6248482" cy="364875"/>
          </a:xfrm>
          <a:prstGeom prst="rect">
            <a:avLst/>
          </a:prstGeom>
        </p:spPr>
      </p:pic>
      <p:pic>
        <p:nvPicPr>
          <p:cNvPr id="5" name="Picture 4">
            <a:extLst>
              <a:ext uri="{FF2B5EF4-FFF2-40B4-BE49-F238E27FC236}">
                <a16:creationId xmlns:a16="http://schemas.microsoft.com/office/drawing/2014/main" id="{2F13ED11-CD5E-4984-9C48-598FD8864056}"/>
              </a:ext>
            </a:extLst>
          </p:cNvPr>
          <p:cNvPicPr>
            <a:picLocks noChangeAspect="1"/>
          </p:cNvPicPr>
          <p:nvPr/>
        </p:nvPicPr>
        <p:blipFill>
          <a:blip r:embed="rId5"/>
          <a:stretch>
            <a:fillRect/>
          </a:stretch>
        </p:blipFill>
        <p:spPr>
          <a:xfrm>
            <a:off x="972830" y="1977716"/>
            <a:ext cx="1641937" cy="741152"/>
          </a:xfrm>
          <a:prstGeom prst="rect">
            <a:avLst/>
          </a:prstGeom>
        </p:spPr>
      </p:pic>
      <p:pic>
        <p:nvPicPr>
          <p:cNvPr id="6" name="Picture 5">
            <a:extLst>
              <a:ext uri="{FF2B5EF4-FFF2-40B4-BE49-F238E27FC236}">
                <a16:creationId xmlns:a16="http://schemas.microsoft.com/office/drawing/2014/main" id="{4A6FA6DB-B9A4-4B96-8237-FEE61F3BD1F3}"/>
              </a:ext>
            </a:extLst>
          </p:cNvPr>
          <p:cNvPicPr>
            <a:picLocks noChangeAspect="1"/>
          </p:cNvPicPr>
          <p:nvPr/>
        </p:nvPicPr>
        <p:blipFill>
          <a:blip r:embed="rId6"/>
          <a:stretch>
            <a:fillRect/>
          </a:stretch>
        </p:blipFill>
        <p:spPr>
          <a:xfrm>
            <a:off x="622367" y="2688190"/>
            <a:ext cx="7525547" cy="467496"/>
          </a:xfrm>
          <a:prstGeom prst="rect">
            <a:avLst/>
          </a:prstGeom>
        </p:spPr>
      </p:pic>
      <p:pic>
        <p:nvPicPr>
          <p:cNvPr id="8" name="Picture 7">
            <a:extLst>
              <a:ext uri="{FF2B5EF4-FFF2-40B4-BE49-F238E27FC236}">
                <a16:creationId xmlns:a16="http://schemas.microsoft.com/office/drawing/2014/main" id="{FFF31248-64B7-45EC-9FBC-BB062467429B}"/>
              </a:ext>
            </a:extLst>
          </p:cNvPr>
          <p:cNvPicPr>
            <a:picLocks noChangeAspect="1"/>
          </p:cNvPicPr>
          <p:nvPr/>
        </p:nvPicPr>
        <p:blipFill>
          <a:blip r:embed="rId7"/>
          <a:stretch>
            <a:fillRect/>
          </a:stretch>
        </p:blipFill>
        <p:spPr>
          <a:xfrm>
            <a:off x="1043952" y="3524252"/>
            <a:ext cx="1185845" cy="889384"/>
          </a:xfrm>
          <a:prstGeom prst="rect">
            <a:avLst/>
          </a:prstGeom>
        </p:spPr>
      </p:pic>
      <p:pic>
        <p:nvPicPr>
          <p:cNvPr id="9" name="Picture 8">
            <a:extLst>
              <a:ext uri="{FF2B5EF4-FFF2-40B4-BE49-F238E27FC236}">
                <a16:creationId xmlns:a16="http://schemas.microsoft.com/office/drawing/2014/main" id="{36525E05-BB74-4916-8B6E-AA45D73BEF95}"/>
              </a:ext>
            </a:extLst>
          </p:cNvPr>
          <p:cNvPicPr>
            <a:picLocks noChangeAspect="1"/>
          </p:cNvPicPr>
          <p:nvPr/>
        </p:nvPicPr>
        <p:blipFill>
          <a:blip r:embed="rId8"/>
          <a:stretch>
            <a:fillRect/>
          </a:stretch>
        </p:blipFill>
        <p:spPr>
          <a:xfrm>
            <a:off x="3218955" y="1860563"/>
            <a:ext cx="8939443" cy="1026212"/>
          </a:xfrm>
          <a:prstGeom prst="rect">
            <a:avLst/>
          </a:prstGeom>
        </p:spPr>
      </p:pic>
      <p:pic>
        <p:nvPicPr>
          <p:cNvPr id="10" name="Picture 9">
            <a:extLst>
              <a:ext uri="{FF2B5EF4-FFF2-40B4-BE49-F238E27FC236}">
                <a16:creationId xmlns:a16="http://schemas.microsoft.com/office/drawing/2014/main" id="{C9D1CB4E-8BDB-46DA-9A50-DE4ED5DB002D}"/>
              </a:ext>
            </a:extLst>
          </p:cNvPr>
          <p:cNvPicPr>
            <a:picLocks noChangeAspect="1"/>
          </p:cNvPicPr>
          <p:nvPr/>
        </p:nvPicPr>
        <p:blipFill>
          <a:blip r:embed="rId9"/>
          <a:stretch>
            <a:fillRect/>
          </a:stretch>
        </p:blipFill>
        <p:spPr>
          <a:xfrm>
            <a:off x="3150546" y="3359591"/>
            <a:ext cx="8985048" cy="980601"/>
          </a:xfrm>
          <a:prstGeom prst="rect">
            <a:avLst/>
          </a:prstGeom>
        </p:spPr>
      </p:pic>
      <p:pic>
        <p:nvPicPr>
          <p:cNvPr id="11" name="Picture 10">
            <a:extLst>
              <a:ext uri="{FF2B5EF4-FFF2-40B4-BE49-F238E27FC236}">
                <a16:creationId xmlns:a16="http://schemas.microsoft.com/office/drawing/2014/main" id="{A472ED01-FED3-451E-9590-A68DAAC58576}"/>
              </a:ext>
            </a:extLst>
          </p:cNvPr>
          <p:cNvPicPr>
            <a:picLocks noChangeAspect="1"/>
          </p:cNvPicPr>
          <p:nvPr/>
        </p:nvPicPr>
        <p:blipFill>
          <a:blip r:embed="rId10"/>
          <a:stretch>
            <a:fillRect/>
          </a:stretch>
        </p:blipFill>
        <p:spPr>
          <a:xfrm>
            <a:off x="622368" y="4574445"/>
            <a:ext cx="8118472" cy="376277"/>
          </a:xfrm>
          <a:prstGeom prst="rect">
            <a:avLst/>
          </a:prstGeom>
        </p:spPr>
      </p:pic>
      <p:pic>
        <p:nvPicPr>
          <p:cNvPr id="15" name="Picture 14">
            <a:extLst>
              <a:ext uri="{FF2B5EF4-FFF2-40B4-BE49-F238E27FC236}">
                <a16:creationId xmlns:a16="http://schemas.microsoft.com/office/drawing/2014/main" id="{04A8B22B-D8DB-4A9D-8B8E-1C1AD0CB1C93}"/>
              </a:ext>
            </a:extLst>
          </p:cNvPr>
          <p:cNvPicPr>
            <a:picLocks noChangeAspect="1"/>
          </p:cNvPicPr>
          <p:nvPr/>
        </p:nvPicPr>
        <p:blipFill>
          <a:blip r:embed="rId11"/>
          <a:stretch>
            <a:fillRect/>
          </a:stretch>
        </p:blipFill>
        <p:spPr>
          <a:xfrm>
            <a:off x="743956" y="5114608"/>
            <a:ext cx="1550719" cy="969200"/>
          </a:xfrm>
          <a:prstGeom prst="rect">
            <a:avLst/>
          </a:prstGeom>
        </p:spPr>
      </p:pic>
      <p:pic>
        <p:nvPicPr>
          <p:cNvPr id="16" name="Picture 15">
            <a:extLst>
              <a:ext uri="{FF2B5EF4-FFF2-40B4-BE49-F238E27FC236}">
                <a16:creationId xmlns:a16="http://schemas.microsoft.com/office/drawing/2014/main" id="{633941BB-A1C2-48E0-8D26-517870A15386}"/>
              </a:ext>
            </a:extLst>
          </p:cNvPr>
          <p:cNvPicPr>
            <a:picLocks noChangeAspect="1"/>
          </p:cNvPicPr>
          <p:nvPr/>
        </p:nvPicPr>
        <p:blipFill>
          <a:blip r:embed="rId12"/>
          <a:stretch>
            <a:fillRect/>
          </a:stretch>
        </p:blipFill>
        <p:spPr>
          <a:xfrm>
            <a:off x="3024884" y="4980902"/>
            <a:ext cx="4560937" cy="399082"/>
          </a:xfrm>
          <a:prstGeom prst="rect">
            <a:avLst/>
          </a:prstGeom>
        </p:spPr>
      </p:pic>
      <p:pic>
        <p:nvPicPr>
          <p:cNvPr id="17" name="Picture 16">
            <a:extLst>
              <a:ext uri="{FF2B5EF4-FFF2-40B4-BE49-F238E27FC236}">
                <a16:creationId xmlns:a16="http://schemas.microsoft.com/office/drawing/2014/main" id="{EAD0B27E-6053-4C53-A9F6-C70C44F00EB0}"/>
              </a:ext>
            </a:extLst>
          </p:cNvPr>
          <p:cNvPicPr>
            <a:picLocks noChangeAspect="1"/>
          </p:cNvPicPr>
          <p:nvPr/>
        </p:nvPicPr>
        <p:blipFill>
          <a:blip r:embed="rId13"/>
          <a:stretch>
            <a:fillRect/>
          </a:stretch>
        </p:blipFill>
        <p:spPr>
          <a:xfrm>
            <a:off x="2925638" y="5482373"/>
            <a:ext cx="9076270" cy="307863"/>
          </a:xfrm>
          <a:prstGeom prst="rect">
            <a:avLst/>
          </a:prstGeom>
        </p:spPr>
      </p:pic>
    </p:spTree>
    <p:extLst>
      <p:ext uri="{BB962C8B-B14F-4D97-AF65-F5344CB8AC3E}">
        <p14:creationId xmlns:p14="http://schemas.microsoft.com/office/powerpoint/2010/main" val="3557483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1D59C7-22DD-4EEA-AA18-D4C4B2E079F2}"/>
              </a:ext>
            </a:extLst>
          </p:cNvPr>
          <p:cNvPicPr>
            <a:picLocks noChangeAspect="1"/>
          </p:cNvPicPr>
          <p:nvPr/>
        </p:nvPicPr>
        <p:blipFill>
          <a:blip r:embed="rId2"/>
          <a:stretch>
            <a:fillRect/>
          </a:stretch>
        </p:blipFill>
        <p:spPr>
          <a:xfrm>
            <a:off x="5112343" y="2042988"/>
            <a:ext cx="7078961" cy="4315631"/>
          </a:xfrm>
          <a:prstGeom prst="rect">
            <a:avLst/>
          </a:prstGeom>
        </p:spPr>
      </p:pic>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16</a:t>
            </a:fld>
            <a:endParaRPr lang="en" dirty="0"/>
          </a:p>
        </p:txBody>
      </p:sp>
      <p:pic>
        <p:nvPicPr>
          <p:cNvPr id="2" name="Picture 1">
            <a:extLst>
              <a:ext uri="{FF2B5EF4-FFF2-40B4-BE49-F238E27FC236}">
                <a16:creationId xmlns:a16="http://schemas.microsoft.com/office/drawing/2014/main" id="{27371653-4B35-4718-98F9-8F70CCD8A4FE}"/>
              </a:ext>
            </a:extLst>
          </p:cNvPr>
          <p:cNvPicPr>
            <a:picLocks noChangeAspect="1"/>
          </p:cNvPicPr>
          <p:nvPr/>
        </p:nvPicPr>
        <p:blipFill>
          <a:blip r:embed="rId3"/>
          <a:stretch>
            <a:fillRect/>
          </a:stretch>
        </p:blipFill>
        <p:spPr>
          <a:xfrm>
            <a:off x="424046" y="522919"/>
            <a:ext cx="3902899" cy="475964"/>
          </a:xfrm>
          <a:prstGeom prst="rect">
            <a:avLst/>
          </a:prstGeom>
        </p:spPr>
      </p:pic>
      <p:pic>
        <p:nvPicPr>
          <p:cNvPr id="3" name="Picture 2">
            <a:extLst>
              <a:ext uri="{FF2B5EF4-FFF2-40B4-BE49-F238E27FC236}">
                <a16:creationId xmlns:a16="http://schemas.microsoft.com/office/drawing/2014/main" id="{FDA70CF2-272E-4BF8-9324-10E3208A1DA8}"/>
              </a:ext>
            </a:extLst>
          </p:cNvPr>
          <p:cNvPicPr>
            <a:picLocks noChangeAspect="1"/>
          </p:cNvPicPr>
          <p:nvPr/>
        </p:nvPicPr>
        <p:blipFill>
          <a:blip r:embed="rId4"/>
          <a:stretch>
            <a:fillRect/>
          </a:stretch>
        </p:blipFill>
        <p:spPr>
          <a:xfrm>
            <a:off x="0" y="998883"/>
            <a:ext cx="6330020" cy="3620251"/>
          </a:xfrm>
          <a:prstGeom prst="rect">
            <a:avLst/>
          </a:prstGeom>
        </p:spPr>
      </p:pic>
    </p:spTree>
    <p:extLst>
      <p:ext uri="{BB962C8B-B14F-4D97-AF65-F5344CB8AC3E}">
        <p14:creationId xmlns:p14="http://schemas.microsoft.com/office/powerpoint/2010/main" val="3101873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17</a:t>
            </a:fld>
            <a:endParaRPr lang="en" dirty="0"/>
          </a:p>
        </p:txBody>
      </p:sp>
      <p:pic>
        <p:nvPicPr>
          <p:cNvPr id="2" name="Picture 1">
            <a:extLst>
              <a:ext uri="{FF2B5EF4-FFF2-40B4-BE49-F238E27FC236}">
                <a16:creationId xmlns:a16="http://schemas.microsoft.com/office/drawing/2014/main" id="{D76DE4D0-FE63-45D1-AEF3-1EF51D9686B5}"/>
              </a:ext>
            </a:extLst>
          </p:cNvPr>
          <p:cNvPicPr>
            <a:picLocks noChangeAspect="1"/>
          </p:cNvPicPr>
          <p:nvPr/>
        </p:nvPicPr>
        <p:blipFill>
          <a:blip r:embed="rId2"/>
          <a:stretch>
            <a:fillRect/>
          </a:stretch>
        </p:blipFill>
        <p:spPr>
          <a:xfrm>
            <a:off x="355754" y="157091"/>
            <a:ext cx="5330933" cy="321141"/>
          </a:xfrm>
          <a:prstGeom prst="rect">
            <a:avLst/>
          </a:prstGeom>
        </p:spPr>
      </p:pic>
      <p:pic>
        <p:nvPicPr>
          <p:cNvPr id="3" name="Picture 2">
            <a:extLst>
              <a:ext uri="{FF2B5EF4-FFF2-40B4-BE49-F238E27FC236}">
                <a16:creationId xmlns:a16="http://schemas.microsoft.com/office/drawing/2014/main" id="{27BDF877-855C-4284-9022-E68973E49D90}"/>
              </a:ext>
            </a:extLst>
          </p:cNvPr>
          <p:cNvPicPr>
            <a:picLocks noChangeAspect="1"/>
          </p:cNvPicPr>
          <p:nvPr/>
        </p:nvPicPr>
        <p:blipFill>
          <a:blip r:embed="rId3"/>
          <a:stretch>
            <a:fillRect/>
          </a:stretch>
        </p:blipFill>
        <p:spPr>
          <a:xfrm>
            <a:off x="6096000" y="157091"/>
            <a:ext cx="2601238" cy="377340"/>
          </a:xfrm>
          <a:prstGeom prst="rect">
            <a:avLst/>
          </a:prstGeom>
        </p:spPr>
      </p:pic>
      <p:pic>
        <p:nvPicPr>
          <p:cNvPr id="4" name="Picture 3">
            <a:extLst>
              <a:ext uri="{FF2B5EF4-FFF2-40B4-BE49-F238E27FC236}">
                <a16:creationId xmlns:a16="http://schemas.microsoft.com/office/drawing/2014/main" id="{64D606AD-8C04-44F7-B3E0-6F9613958994}"/>
              </a:ext>
            </a:extLst>
          </p:cNvPr>
          <p:cNvPicPr>
            <a:picLocks noChangeAspect="1"/>
          </p:cNvPicPr>
          <p:nvPr/>
        </p:nvPicPr>
        <p:blipFill>
          <a:blip r:embed="rId4"/>
          <a:stretch>
            <a:fillRect/>
          </a:stretch>
        </p:blipFill>
        <p:spPr>
          <a:xfrm>
            <a:off x="500555" y="584730"/>
            <a:ext cx="8351213" cy="4369822"/>
          </a:xfrm>
          <a:prstGeom prst="rect">
            <a:avLst/>
          </a:prstGeom>
        </p:spPr>
      </p:pic>
    </p:spTree>
    <p:extLst>
      <p:ext uri="{BB962C8B-B14F-4D97-AF65-F5344CB8AC3E}">
        <p14:creationId xmlns:p14="http://schemas.microsoft.com/office/powerpoint/2010/main" val="182690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87FBF-4872-44E1-92CA-8E2721699BD0}"/>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F79105D5-9AB9-4EC0-B2F1-2EE18DA63767}"/>
              </a:ext>
            </a:extLst>
          </p:cNvPr>
          <p:cNvSpPr>
            <a:spLocks noGrp="1"/>
          </p:cNvSpPr>
          <p:nvPr>
            <p:ph type="sldNum" sz="quarter" idx="12"/>
          </p:nvPr>
        </p:nvSpPr>
        <p:spPr/>
        <p:txBody>
          <a:bodyPr/>
          <a:lstStyle/>
          <a:p>
            <a:fld id="{E66A9157-7F1D-4B0D-8F15-A296E773E708}" type="slidenum">
              <a:rPr lang="en-US" altLang="en-US" smtClean="0"/>
              <a:pPr/>
              <a:t>18</a:t>
            </a:fld>
            <a:endParaRPr lang="en-US" altLang="en-US"/>
          </a:p>
        </p:txBody>
      </p:sp>
      <p:pic>
        <p:nvPicPr>
          <p:cNvPr id="6" name="Picture 5">
            <a:extLst>
              <a:ext uri="{FF2B5EF4-FFF2-40B4-BE49-F238E27FC236}">
                <a16:creationId xmlns:a16="http://schemas.microsoft.com/office/drawing/2014/main" id="{3B560703-1C88-442A-BC84-93FD3F2586CA}"/>
              </a:ext>
            </a:extLst>
          </p:cNvPr>
          <p:cNvPicPr>
            <a:picLocks noChangeAspect="1"/>
          </p:cNvPicPr>
          <p:nvPr/>
        </p:nvPicPr>
        <p:blipFill>
          <a:blip r:embed="rId2"/>
          <a:stretch>
            <a:fillRect/>
          </a:stretch>
        </p:blipFill>
        <p:spPr>
          <a:xfrm>
            <a:off x="164110" y="0"/>
            <a:ext cx="4493050" cy="3287598"/>
          </a:xfrm>
          <a:prstGeom prst="rect">
            <a:avLst/>
          </a:prstGeom>
        </p:spPr>
      </p:pic>
      <p:pic>
        <p:nvPicPr>
          <p:cNvPr id="7" name="Picture 6">
            <a:extLst>
              <a:ext uri="{FF2B5EF4-FFF2-40B4-BE49-F238E27FC236}">
                <a16:creationId xmlns:a16="http://schemas.microsoft.com/office/drawing/2014/main" id="{52C866F6-E1B0-4711-B2E2-38BE478E05D9}"/>
              </a:ext>
            </a:extLst>
          </p:cNvPr>
          <p:cNvPicPr>
            <a:picLocks noChangeAspect="1"/>
          </p:cNvPicPr>
          <p:nvPr/>
        </p:nvPicPr>
        <p:blipFill>
          <a:blip r:embed="rId3"/>
          <a:stretch>
            <a:fillRect/>
          </a:stretch>
        </p:blipFill>
        <p:spPr>
          <a:xfrm>
            <a:off x="996338" y="3429000"/>
            <a:ext cx="2639028" cy="544010"/>
          </a:xfrm>
          <a:prstGeom prst="rect">
            <a:avLst/>
          </a:prstGeom>
        </p:spPr>
      </p:pic>
      <p:pic>
        <p:nvPicPr>
          <p:cNvPr id="9" name="Picture 8">
            <a:extLst>
              <a:ext uri="{FF2B5EF4-FFF2-40B4-BE49-F238E27FC236}">
                <a16:creationId xmlns:a16="http://schemas.microsoft.com/office/drawing/2014/main" id="{198F2D38-FBC5-43B3-BCD9-F4C68C1E9D5C}"/>
              </a:ext>
            </a:extLst>
          </p:cNvPr>
          <p:cNvPicPr>
            <a:picLocks noChangeAspect="1"/>
          </p:cNvPicPr>
          <p:nvPr/>
        </p:nvPicPr>
        <p:blipFill>
          <a:blip r:embed="rId4"/>
          <a:stretch>
            <a:fillRect/>
          </a:stretch>
        </p:blipFill>
        <p:spPr>
          <a:xfrm>
            <a:off x="3635366" y="4237061"/>
            <a:ext cx="5536724" cy="408962"/>
          </a:xfrm>
          <a:prstGeom prst="rect">
            <a:avLst/>
          </a:prstGeom>
        </p:spPr>
      </p:pic>
      <p:pic>
        <p:nvPicPr>
          <p:cNvPr id="11" name="Picture 10">
            <a:extLst>
              <a:ext uri="{FF2B5EF4-FFF2-40B4-BE49-F238E27FC236}">
                <a16:creationId xmlns:a16="http://schemas.microsoft.com/office/drawing/2014/main" id="{CDBB3936-3C09-4249-B0E5-C9E4308CE179}"/>
              </a:ext>
            </a:extLst>
          </p:cNvPr>
          <p:cNvPicPr>
            <a:picLocks noChangeAspect="1"/>
          </p:cNvPicPr>
          <p:nvPr/>
        </p:nvPicPr>
        <p:blipFill>
          <a:blip r:embed="rId5"/>
          <a:stretch>
            <a:fillRect/>
          </a:stretch>
        </p:blipFill>
        <p:spPr>
          <a:xfrm>
            <a:off x="3413142" y="4892511"/>
            <a:ext cx="8778858" cy="1325111"/>
          </a:xfrm>
          <a:prstGeom prst="rect">
            <a:avLst/>
          </a:prstGeom>
        </p:spPr>
      </p:pic>
    </p:spTree>
    <p:extLst>
      <p:ext uri="{BB962C8B-B14F-4D97-AF65-F5344CB8AC3E}">
        <p14:creationId xmlns:p14="http://schemas.microsoft.com/office/powerpoint/2010/main" val="2030075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19</a:t>
            </a:fld>
            <a:endParaRPr lang="en" dirty="0"/>
          </a:p>
        </p:txBody>
      </p:sp>
      <p:pic>
        <p:nvPicPr>
          <p:cNvPr id="2" name="Picture 1">
            <a:extLst>
              <a:ext uri="{FF2B5EF4-FFF2-40B4-BE49-F238E27FC236}">
                <a16:creationId xmlns:a16="http://schemas.microsoft.com/office/drawing/2014/main" id="{040C4E05-FD85-4023-A77C-0E5FAE552E61}"/>
              </a:ext>
            </a:extLst>
          </p:cNvPr>
          <p:cNvPicPr>
            <a:picLocks noChangeAspect="1"/>
          </p:cNvPicPr>
          <p:nvPr/>
        </p:nvPicPr>
        <p:blipFill>
          <a:blip r:embed="rId2"/>
          <a:stretch>
            <a:fillRect/>
          </a:stretch>
        </p:blipFill>
        <p:spPr>
          <a:xfrm>
            <a:off x="733461" y="478768"/>
            <a:ext cx="2372427" cy="416778"/>
          </a:xfrm>
          <a:prstGeom prst="rect">
            <a:avLst/>
          </a:prstGeom>
        </p:spPr>
      </p:pic>
      <p:pic>
        <p:nvPicPr>
          <p:cNvPr id="3" name="Picture 2">
            <a:extLst>
              <a:ext uri="{FF2B5EF4-FFF2-40B4-BE49-F238E27FC236}">
                <a16:creationId xmlns:a16="http://schemas.microsoft.com/office/drawing/2014/main" id="{83058483-6CD9-4518-B4F8-1A789AD8C158}"/>
              </a:ext>
            </a:extLst>
          </p:cNvPr>
          <p:cNvPicPr>
            <a:picLocks noChangeAspect="1"/>
          </p:cNvPicPr>
          <p:nvPr/>
        </p:nvPicPr>
        <p:blipFill>
          <a:blip r:embed="rId3"/>
          <a:stretch>
            <a:fillRect/>
          </a:stretch>
        </p:blipFill>
        <p:spPr>
          <a:xfrm>
            <a:off x="865078" y="1384338"/>
            <a:ext cx="9345917" cy="2603200"/>
          </a:xfrm>
          <a:prstGeom prst="rect">
            <a:avLst/>
          </a:prstGeom>
        </p:spPr>
      </p:pic>
      <p:grpSp>
        <p:nvGrpSpPr>
          <p:cNvPr id="17" name="Group 16">
            <a:extLst>
              <a:ext uri="{FF2B5EF4-FFF2-40B4-BE49-F238E27FC236}">
                <a16:creationId xmlns:a16="http://schemas.microsoft.com/office/drawing/2014/main" id="{E8EA51CA-CF00-4F4E-8A1D-F1A52A25F684}"/>
              </a:ext>
            </a:extLst>
          </p:cNvPr>
          <p:cNvGrpSpPr/>
          <p:nvPr/>
        </p:nvGrpSpPr>
        <p:grpSpPr>
          <a:xfrm>
            <a:off x="2014022" y="4111931"/>
            <a:ext cx="1100520" cy="681480"/>
            <a:chOff x="2014022" y="4111931"/>
            <a:chExt cx="1100520" cy="68148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40575D0-FE5E-4EE4-B192-B823FAAE2BF3}"/>
                    </a:ext>
                  </a:extLst>
                </p14:cNvPr>
                <p14:cNvContentPartPr/>
                <p14:nvPr/>
              </p14:nvContentPartPr>
              <p14:xfrm>
                <a:off x="2063342" y="4165571"/>
                <a:ext cx="33120" cy="482760"/>
              </p14:xfrm>
            </p:contentPart>
          </mc:Choice>
          <mc:Fallback xmlns="">
            <p:pic>
              <p:nvPicPr>
                <p:cNvPr id="5" name="Ink 4">
                  <a:extLst>
                    <a:ext uri="{FF2B5EF4-FFF2-40B4-BE49-F238E27FC236}">
                      <a16:creationId xmlns:a16="http://schemas.microsoft.com/office/drawing/2014/main" id="{140575D0-FE5E-4EE4-B192-B823FAAE2BF3}"/>
                    </a:ext>
                  </a:extLst>
                </p:cNvPr>
                <p:cNvPicPr/>
                <p:nvPr/>
              </p:nvPicPr>
              <p:blipFill>
                <a:blip r:embed="rId5"/>
                <a:stretch>
                  <a:fillRect/>
                </a:stretch>
              </p:blipFill>
              <p:spPr>
                <a:xfrm>
                  <a:off x="2054342" y="4156931"/>
                  <a:ext cx="50760" cy="500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F2B95AB-A679-45BB-AFB3-C44424EF19DC}"/>
                    </a:ext>
                  </a:extLst>
                </p14:cNvPr>
                <p14:cNvContentPartPr/>
                <p14:nvPr/>
              </p14:nvContentPartPr>
              <p14:xfrm>
                <a:off x="2014022" y="4111931"/>
                <a:ext cx="389880" cy="484200"/>
              </p14:xfrm>
            </p:contentPart>
          </mc:Choice>
          <mc:Fallback xmlns="">
            <p:pic>
              <p:nvPicPr>
                <p:cNvPr id="6" name="Ink 5">
                  <a:extLst>
                    <a:ext uri="{FF2B5EF4-FFF2-40B4-BE49-F238E27FC236}">
                      <a16:creationId xmlns:a16="http://schemas.microsoft.com/office/drawing/2014/main" id="{1F2B95AB-A679-45BB-AFB3-C44424EF19DC}"/>
                    </a:ext>
                  </a:extLst>
                </p:cNvPr>
                <p:cNvPicPr/>
                <p:nvPr/>
              </p:nvPicPr>
              <p:blipFill>
                <a:blip r:embed="rId7"/>
                <a:stretch>
                  <a:fillRect/>
                </a:stretch>
              </p:blipFill>
              <p:spPr>
                <a:xfrm>
                  <a:off x="2005022" y="4102931"/>
                  <a:ext cx="40752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9AA7939-29B1-4108-ABA7-24E887108485}"/>
                    </a:ext>
                  </a:extLst>
                </p14:cNvPr>
                <p14:cNvContentPartPr/>
                <p14:nvPr/>
              </p14:nvContentPartPr>
              <p14:xfrm>
                <a:off x="2556902" y="4513331"/>
                <a:ext cx="171000" cy="276840"/>
              </p14:xfrm>
            </p:contentPart>
          </mc:Choice>
          <mc:Fallback xmlns="">
            <p:pic>
              <p:nvPicPr>
                <p:cNvPr id="8" name="Ink 7">
                  <a:extLst>
                    <a:ext uri="{FF2B5EF4-FFF2-40B4-BE49-F238E27FC236}">
                      <a16:creationId xmlns:a16="http://schemas.microsoft.com/office/drawing/2014/main" id="{39AA7939-29B1-4108-ABA7-24E887108485}"/>
                    </a:ext>
                  </a:extLst>
                </p:cNvPr>
                <p:cNvPicPr/>
                <p:nvPr/>
              </p:nvPicPr>
              <p:blipFill>
                <a:blip r:embed="rId9"/>
                <a:stretch>
                  <a:fillRect/>
                </a:stretch>
              </p:blipFill>
              <p:spPr>
                <a:xfrm>
                  <a:off x="2547902" y="4504691"/>
                  <a:ext cx="18864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96B1D3CD-5D64-4ADB-9EDF-3D3181540190}"/>
                    </a:ext>
                  </a:extLst>
                </p14:cNvPr>
                <p14:cNvContentPartPr/>
                <p14:nvPr/>
              </p14:nvContentPartPr>
              <p14:xfrm>
                <a:off x="2609102" y="4675331"/>
                <a:ext cx="55440" cy="16200"/>
              </p14:xfrm>
            </p:contentPart>
          </mc:Choice>
          <mc:Fallback xmlns="">
            <p:pic>
              <p:nvPicPr>
                <p:cNvPr id="9" name="Ink 8">
                  <a:extLst>
                    <a:ext uri="{FF2B5EF4-FFF2-40B4-BE49-F238E27FC236}">
                      <a16:creationId xmlns:a16="http://schemas.microsoft.com/office/drawing/2014/main" id="{96B1D3CD-5D64-4ADB-9EDF-3D3181540190}"/>
                    </a:ext>
                  </a:extLst>
                </p:cNvPr>
                <p:cNvPicPr/>
                <p:nvPr/>
              </p:nvPicPr>
              <p:blipFill>
                <a:blip r:embed="rId11"/>
                <a:stretch>
                  <a:fillRect/>
                </a:stretch>
              </p:blipFill>
              <p:spPr>
                <a:xfrm>
                  <a:off x="2600462" y="4666331"/>
                  <a:ext cx="7308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D86C110F-E04A-4CEA-B9B9-4114BB71E6B7}"/>
                    </a:ext>
                  </a:extLst>
                </p14:cNvPr>
                <p14:cNvContentPartPr/>
                <p14:nvPr/>
              </p14:nvContentPartPr>
              <p14:xfrm>
                <a:off x="2770022" y="4542851"/>
                <a:ext cx="47160" cy="218160"/>
              </p14:xfrm>
            </p:contentPart>
          </mc:Choice>
          <mc:Fallback xmlns="">
            <p:pic>
              <p:nvPicPr>
                <p:cNvPr id="10" name="Ink 9">
                  <a:extLst>
                    <a:ext uri="{FF2B5EF4-FFF2-40B4-BE49-F238E27FC236}">
                      <a16:creationId xmlns:a16="http://schemas.microsoft.com/office/drawing/2014/main" id="{D86C110F-E04A-4CEA-B9B9-4114BB71E6B7}"/>
                    </a:ext>
                  </a:extLst>
                </p:cNvPr>
                <p:cNvPicPr/>
                <p:nvPr/>
              </p:nvPicPr>
              <p:blipFill>
                <a:blip r:embed="rId13"/>
                <a:stretch>
                  <a:fillRect/>
                </a:stretch>
              </p:blipFill>
              <p:spPr>
                <a:xfrm>
                  <a:off x="2761382" y="4533851"/>
                  <a:ext cx="6480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F08BDF83-33D4-4164-B16F-B1CB616D671F}"/>
                    </a:ext>
                  </a:extLst>
                </p14:cNvPr>
                <p14:cNvContentPartPr/>
                <p14:nvPr/>
              </p14:nvContentPartPr>
              <p14:xfrm>
                <a:off x="2784782" y="4520531"/>
                <a:ext cx="89640" cy="138960"/>
              </p14:xfrm>
            </p:contentPart>
          </mc:Choice>
          <mc:Fallback xmlns="">
            <p:pic>
              <p:nvPicPr>
                <p:cNvPr id="11" name="Ink 10">
                  <a:extLst>
                    <a:ext uri="{FF2B5EF4-FFF2-40B4-BE49-F238E27FC236}">
                      <a16:creationId xmlns:a16="http://schemas.microsoft.com/office/drawing/2014/main" id="{F08BDF83-33D4-4164-B16F-B1CB616D671F}"/>
                    </a:ext>
                  </a:extLst>
                </p:cNvPr>
                <p:cNvPicPr/>
                <p:nvPr/>
              </p:nvPicPr>
              <p:blipFill>
                <a:blip r:embed="rId15"/>
                <a:stretch>
                  <a:fillRect/>
                </a:stretch>
              </p:blipFill>
              <p:spPr>
                <a:xfrm>
                  <a:off x="2776142" y="4511531"/>
                  <a:ext cx="1072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4673CCB1-467E-4F5C-9194-65BE1847EC2E}"/>
                    </a:ext>
                  </a:extLst>
                </p14:cNvPr>
                <p14:cNvContentPartPr/>
                <p14:nvPr/>
              </p14:nvContentPartPr>
              <p14:xfrm>
                <a:off x="3018062" y="4531691"/>
                <a:ext cx="27720" cy="197640"/>
              </p14:xfrm>
            </p:contentPart>
          </mc:Choice>
          <mc:Fallback xmlns="">
            <p:pic>
              <p:nvPicPr>
                <p:cNvPr id="12" name="Ink 11">
                  <a:extLst>
                    <a:ext uri="{FF2B5EF4-FFF2-40B4-BE49-F238E27FC236}">
                      <a16:creationId xmlns:a16="http://schemas.microsoft.com/office/drawing/2014/main" id="{4673CCB1-467E-4F5C-9194-65BE1847EC2E}"/>
                    </a:ext>
                  </a:extLst>
                </p:cNvPr>
                <p:cNvPicPr/>
                <p:nvPr/>
              </p:nvPicPr>
              <p:blipFill>
                <a:blip r:embed="rId17"/>
                <a:stretch>
                  <a:fillRect/>
                </a:stretch>
              </p:blipFill>
              <p:spPr>
                <a:xfrm>
                  <a:off x="3009062" y="4522691"/>
                  <a:ext cx="4536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5BBA482C-3406-482C-91AF-499EB986F3E5}"/>
                    </a:ext>
                  </a:extLst>
                </p14:cNvPr>
                <p14:cNvContentPartPr/>
                <p14:nvPr/>
              </p14:nvContentPartPr>
              <p14:xfrm>
                <a:off x="2954702" y="4542851"/>
                <a:ext cx="159840" cy="250560"/>
              </p14:xfrm>
            </p:contentPart>
          </mc:Choice>
          <mc:Fallback xmlns="">
            <p:pic>
              <p:nvPicPr>
                <p:cNvPr id="13" name="Ink 12">
                  <a:extLst>
                    <a:ext uri="{FF2B5EF4-FFF2-40B4-BE49-F238E27FC236}">
                      <a16:creationId xmlns:a16="http://schemas.microsoft.com/office/drawing/2014/main" id="{5BBA482C-3406-482C-91AF-499EB986F3E5}"/>
                    </a:ext>
                  </a:extLst>
                </p:cNvPr>
                <p:cNvPicPr/>
                <p:nvPr/>
              </p:nvPicPr>
              <p:blipFill>
                <a:blip r:embed="rId19"/>
                <a:stretch>
                  <a:fillRect/>
                </a:stretch>
              </p:blipFill>
              <p:spPr>
                <a:xfrm>
                  <a:off x="2945702" y="4533851"/>
                  <a:ext cx="177480" cy="268200"/>
                </a:xfrm>
                <a:prstGeom prst="rect">
                  <a:avLst/>
                </a:prstGeom>
              </p:spPr>
            </p:pic>
          </mc:Fallback>
        </mc:AlternateContent>
      </p:grpSp>
      <p:grpSp>
        <p:nvGrpSpPr>
          <p:cNvPr id="16" name="Group 15">
            <a:extLst>
              <a:ext uri="{FF2B5EF4-FFF2-40B4-BE49-F238E27FC236}">
                <a16:creationId xmlns:a16="http://schemas.microsoft.com/office/drawing/2014/main" id="{5FC72CA9-4326-423F-8D32-196C8735CF36}"/>
              </a:ext>
            </a:extLst>
          </p:cNvPr>
          <p:cNvGrpSpPr/>
          <p:nvPr/>
        </p:nvGrpSpPr>
        <p:grpSpPr>
          <a:xfrm>
            <a:off x="3353582" y="4369691"/>
            <a:ext cx="181080" cy="146880"/>
            <a:chOff x="3353582" y="4369691"/>
            <a:chExt cx="181080" cy="146880"/>
          </a:xfrm>
        </p:grpSpPr>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49AA48BC-67FA-439C-95E6-F10D25ECFB7A}"/>
                    </a:ext>
                  </a:extLst>
                </p14:cNvPr>
                <p14:cNvContentPartPr/>
                <p14:nvPr/>
              </p14:nvContentPartPr>
              <p14:xfrm>
                <a:off x="3353582" y="4369691"/>
                <a:ext cx="159840" cy="25920"/>
              </p14:xfrm>
            </p:contentPart>
          </mc:Choice>
          <mc:Fallback xmlns="">
            <p:pic>
              <p:nvPicPr>
                <p:cNvPr id="14" name="Ink 13">
                  <a:extLst>
                    <a:ext uri="{FF2B5EF4-FFF2-40B4-BE49-F238E27FC236}">
                      <a16:creationId xmlns:a16="http://schemas.microsoft.com/office/drawing/2014/main" id="{49AA48BC-67FA-439C-95E6-F10D25ECFB7A}"/>
                    </a:ext>
                  </a:extLst>
                </p:cNvPr>
                <p:cNvPicPr/>
                <p:nvPr/>
              </p:nvPicPr>
              <p:blipFill>
                <a:blip r:embed="rId21"/>
                <a:stretch>
                  <a:fillRect/>
                </a:stretch>
              </p:blipFill>
              <p:spPr>
                <a:xfrm>
                  <a:off x="3344582" y="4360691"/>
                  <a:ext cx="1774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60B4F55-F895-43E9-A763-D28CD94F2913}"/>
                    </a:ext>
                  </a:extLst>
                </p14:cNvPr>
                <p14:cNvContentPartPr/>
                <p14:nvPr/>
              </p14:nvContentPartPr>
              <p14:xfrm>
                <a:off x="3368702" y="4494611"/>
                <a:ext cx="165960" cy="21960"/>
              </p14:xfrm>
            </p:contentPart>
          </mc:Choice>
          <mc:Fallback xmlns="">
            <p:pic>
              <p:nvPicPr>
                <p:cNvPr id="15" name="Ink 14">
                  <a:extLst>
                    <a:ext uri="{FF2B5EF4-FFF2-40B4-BE49-F238E27FC236}">
                      <a16:creationId xmlns:a16="http://schemas.microsoft.com/office/drawing/2014/main" id="{260B4F55-F895-43E9-A763-D28CD94F2913}"/>
                    </a:ext>
                  </a:extLst>
                </p:cNvPr>
                <p:cNvPicPr/>
                <p:nvPr/>
              </p:nvPicPr>
              <p:blipFill>
                <a:blip r:embed="rId23"/>
                <a:stretch>
                  <a:fillRect/>
                </a:stretch>
              </p:blipFill>
              <p:spPr>
                <a:xfrm>
                  <a:off x="3360062" y="4485611"/>
                  <a:ext cx="183600" cy="39600"/>
                </a:xfrm>
                <a:prstGeom prst="rect">
                  <a:avLst/>
                </a:prstGeom>
              </p:spPr>
            </p:pic>
          </mc:Fallback>
        </mc:AlternateContent>
      </p:grpSp>
      <p:grpSp>
        <p:nvGrpSpPr>
          <p:cNvPr id="22" name="Group 21">
            <a:extLst>
              <a:ext uri="{FF2B5EF4-FFF2-40B4-BE49-F238E27FC236}">
                <a16:creationId xmlns:a16="http://schemas.microsoft.com/office/drawing/2014/main" id="{9564060B-439E-40D4-90F1-6612D02182FA}"/>
              </a:ext>
            </a:extLst>
          </p:cNvPr>
          <p:cNvGrpSpPr/>
          <p:nvPr/>
        </p:nvGrpSpPr>
        <p:grpSpPr>
          <a:xfrm>
            <a:off x="3841742" y="4042451"/>
            <a:ext cx="1022040" cy="445320"/>
            <a:chOff x="3841742" y="4042451"/>
            <a:chExt cx="1022040" cy="445320"/>
          </a:xfrm>
        </p:grpSpPr>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F24A1DDB-B5FE-4B18-B38A-A192598B3D4E}"/>
                    </a:ext>
                  </a:extLst>
                </p14:cNvPr>
                <p14:cNvContentPartPr/>
                <p14:nvPr/>
              </p14:nvContentPartPr>
              <p14:xfrm>
                <a:off x="3860822" y="4099691"/>
                <a:ext cx="56520" cy="388080"/>
              </p14:xfrm>
            </p:contentPart>
          </mc:Choice>
          <mc:Fallback xmlns="">
            <p:pic>
              <p:nvPicPr>
                <p:cNvPr id="18" name="Ink 17">
                  <a:extLst>
                    <a:ext uri="{FF2B5EF4-FFF2-40B4-BE49-F238E27FC236}">
                      <a16:creationId xmlns:a16="http://schemas.microsoft.com/office/drawing/2014/main" id="{F24A1DDB-B5FE-4B18-B38A-A192598B3D4E}"/>
                    </a:ext>
                  </a:extLst>
                </p:cNvPr>
                <p:cNvPicPr/>
                <p:nvPr/>
              </p:nvPicPr>
              <p:blipFill>
                <a:blip r:embed="rId25"/>
                <a:stretch>
                  <a:fillRect/>
                </a:stretch>
              </p:blipFill>
              <p:spPr>
                <a:xfrm>
                  <a:off x="3851822" y="4091051"/>
                  <a:ext cx="7416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A9A7AF91-315A-4792-912F-B15263FA5816}"/>
                    </a:ext>
                  </a:extLst>
                </p14:cNvPr>
                <p14:cNvContentPartPr/>
                <p14:nvPr/>
              </p14:nvContentPartPr>
              <p14:xfrm>
                <a:off x="3841742" y="4042451"/>
                <a:ext cx="306720" cy="422280"/>
              </p14:xfrm>
            </p:contentPart>
          </mc:Choice>
          <mc:Fallback xmlns="">
            <p:pic>
              <p:nvPicPr>
                <p:cNvPr id="19" name="Ink 18">
                  <a:extLst>
                    <a:ext uri="{FF2B5EF4-FFF2-40B4-BE49-F238E27FC236}">
                      <a16:creationId xmlns:a16="http://schemas.microsoft.com/office/drawing/2014/main" id="{A9A7AF91-315A-4792-912F-B15263FA5816}"/>
                    </a:ext>
                  </a:extLst>
                </p:cNvPr>
                <p:cNvPicPr/>
                <p:nvPr/>
              </p:nvPicPr>
              <p:blipFill>
                <a:blip r:embed="rId27"/>
                <a:stretch>
                  <a:fillRect/>
                </a:stretch>
              </p:blipFill>
              <p:spPr>
                <a:xfrm>
                  <a:off x="3833102" y="4033811"/>
                  <a:ext cx="32436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BC97FD1A-375C-49B5-9C9F-AEACA20536E1}"/>
                    </a:ext>
                  </a:extLst>
                </p14:cNvPr>
                <p14:cNvContentPartPr/>
                <p14:nvPr/>
              </p14:nvContentPartPr>
              <p14:xfrm>
                <a:off x="4228022" y="4349531"/>
                <a:ext cx="114120" cy="137160"/>
              </p14:xfrm>
            </p:contentPart>
          </mc:Choice>
          <mc:Fallback xmlns="">
            <p:pic>
              <p:nvPicPr>
                <p:cNvPr id="20" name="Ink 19">
                  <a:extLst>
                    <a:ext uri="{FF2B5EF4-FFF2-40B4-BE49-F238E27FC236}">
                      <a16:creationId xmlns:a16="http://schemas.microsoft.com/office/drawing/2014/main" id="{BC97FD1A-375C-49B5-9C9F-AEACA20536E1}"/>
                    </a:ext>
                  </a:extLst>
                </p:cNvPr>
                <p:cNvPicPr/>
                <p:nvPr/>
              </p:nvPicPr>
              <p:blipFill>
                <a:blip r:embed="rId29"/>
                <a:stretch>
                  <a:fillRect/>
                </a:stretch>
              </p:blipFill>
              <p:spPr>
                <a:xfrm>
                  <a:off x="4219382" y="4340531"/>
                  <a:ext cx="1317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07B98176-9364-4303-B302-4C42BAD8EF9E}"/>
                    </a:ext>
                  </a:extLst>
                </p14:cNvPr>
                <p14:cNvContentPartPr/>
                <p14:nvPr/>
              </p14:nvContentPartPr>
              <p14:xfrm>
                <a:off x="4512062" y="4082051"/>
                <a:ext cx="351720" cy="385200"/>
              </p14:xfrm>
            </p:contentPart>
          </mc:Choice>
          <mc:Fallback xmlns="">
            <p:pic>
              <p:nvPicPr>
                <p:cNvPr id="21" name="Ink 20">
                  <a:extLst>
                    <a:ext uri="{FF2B5EF4-FFF2-40B4-BE49-F238E27FC236}">
                      <a16:creationId xmlns:a16="http://schemas.microsoft.com/office/drawing/2014/main" id="{07B98176-9364-4303-B302-4C42BAD8EF9E}"/>
                    </a:ext>
                  </a:extLst>
                </p:cNvPr>
                <p:cNvPicPr/>
                <p:nvPr/>
              </p:nvPicPr>
              <p:blipFill>
                <a:blip r:embed="rId31"/>
                <a:stretch>
                  <a:fillRect/>
                </a:stretch>
              </p:blipFill>
              <p:spPr>
                <a:xfrm>
                  <a:off x="4503422" y="4073411"/>
                  <a:ext cx="369360" cy="402840"/>
                </a:xfrm>
                <a:prstGeom prst="rect">
                  <a:avLst/>
                </a:prstGeom>
              </p:spPr>
            </p:pic>
          </mc:Fallback>
        </mc:AlternateContent>
      </p:grpSp>
      <p:grpSp>
        <p:nvGrpSpPr>
          <p:cNvPr id="46" name="Group 45">
            <a:extLst>
              <a:ext uri="{FF2B5EF4-FFF2-40B4-BE49-F238E27FC236}">
                <a16:creationId xmlns:a16="http://schemas.microsoft.com/office/drawing/2014/main" id="{60929089-25BA-421B-A04C-4E54266F5D66}"/>
              </a:ext>
            </a:extLst>
          </p:cNvPr>
          <p:cNvGrpSpPr/>
          <p:nvPr/>
        </p:nvGrpSpPr>
        <p:grpSpPr>
          <a:xfrm>
            <a:off x="5732462" y="4033091"/>
            <a:ext cx="1090080" cy="369720"/>
            <a:chOff x="5732462" y="4033091"/>
            <a:chExt cx="1090080" cy="369720"/>
          </a:xfrm>
        </p:grpSpPr>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E32935FC-102A-42F7-AFE0-CE5B6373B58D}"/>
                    </a:ext>
                  </a:extLst>
                </p14:cNvPr>
                <p14:cNvContentPartPr/>
                <p14:nvPr/>
              </p14:nvContentPartPr>
              <p14:xfrm>
                <a:off x="5732462" y="4188611"/>
                <a:ext cx="300960" cy="214200"/>
              </p14:xfrm>
            </p:contentPart>
          </mc:Choice>
          <mc:Fallback xmlns="">
            <p:pic>
              <p:nvPicPr>
                <p:cNvPr id="23" name="Ink 22">
                  <a:extLst>
                    <a:ext uri="{FF2B5EF4-FFF2-40B4-BE49-F238E27FC236}">
                      <a16:creationId xmlns:a16="http://schemas.microsoft.com/office/drawing/2014/main" id="{E32935FC-102A-42F7-AFE0-CE5B6373B58D}"/>
                    </a:ext>
                  </a:extLst>
                </p:cNvPr>
                <p:cNvPicPr/>
                <p:nvPr/>
              </p:nvPicPr>
              <p:blipFill>
                <a:blip r:embed="rId33"/>
                <a:stretch>
                  <a:fillRect/>
                </a:stretch>
              </p:blipFill>
              <p:spPr>
                <a:xfrm>
                  <a:off x="5723462" y="4179611"/>
                  <a:ext cx="31860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BCA9EA52-3C3A-4AF0-AB17-84E013DCAA73}"/>
                    </a:ext>
                  </a:extLst>
                </p14:cNvPr>
                <p14:cNvContentPartPr/>
                <p14:nvPr/>
              </p14:nvContentPartPr>
              <p14:xfrm>
                <a:off x="6098222" y="4033091"/>
                <a:ext cx="186840" cy="324720"/>
              </p14:xfrm>
            </p:contentPart>
          </mc:Choice>
          <mc:Fallback xmlns="">
            <p:pic>
              <p:nvPicPr>
                <p:cNvPr id="24" name="Ink 23">
                  <a:extLst>
                    <a:ext uri="{FF2B5EF4-FFF2-40B4-BE49-F238E27FC236}">
                      <a16:creationId xmlns:a16="http://schemas.microsoft.com/office/drawing/2014/main" id="{BCA9EA52-3C3A-4AF0-AB17-84E013DCAA73}"/>
                    </a:ext>
                  </a:extLst>
                </p:cNvPr>
                <p:cNvPicPr/>
                <p:nvPr/>
              </p:nvPicPr>
              <p:blipFill>
                <a:blip r:embed="rId35"/>
                <a:stretch>
                  <a:fillRect/>
                </a:stretch>
              </p:blipFill>
              <p:spPr>
                <a:xfrm>
                  <a:off x="6089582" y="4024451"/>
                  <a:ext cx="20448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4B93D44D-C021-496D-B7B7-52BD4359F50D}"/>
                    </a:ext>
                  </a:extLst>
                </p14:cNvPr>
                <p14:cNvContentPartPr/>
                <p14:nvPr/>
              </p14:nvContentPartPr>
              <p14:xfrm>
                <a:off x="6364262" y="4241171"/>
                <a:ext cx="458280" cy="141480"/>
              </p14:xfrm>
            </p:contentPart>
          </mc:Choice>
          <mc:Fallback xmlns="">
            <p:pic>
              <p:nvPicPr>
                <p:cNvPr id="25" name="Ink 24">
                  <a:extLst>
                    <a:ext uri="{FF2B5EF4-FFF2-40B4-BE49-F238E27FC236}">
                      <a16:creationId xmlns:a16="http://schemas.microsoft.com/office/drawing/2014/main" id="{4B93D44D-C021-496D-B7B7-52BD4359F50D}"/>
                    </a:ext>
                  </a:extLst>
                </p:cNvPr>
                <p:cNvPicPr/>
                <p:nvPr/>
              </p:nvPicPr>
              <p:blipFill>
                <a:blip r:embed="rId37"/>
                <a:stretch>
                  <a:fillRect/>
                </a:stretch>
              </p:blipFill>
              <p:spPr>
                <a:xfrm>
                  <a:off x="6355622" y="4232171"/>
                  <a:ext cx="475920" cy="159120"/>
                </a:xfrm>
                <a:prstGeom prst="rect">
                  <a:avLst/>
                </a:prstGeom>
              </p:spPr>
            </p:pic>
          </mc:Fallback>
        </mc:AlternateContent>
      </p:grpSp>
      <p:grpSp>
        <p:nvGrpSpPr>
          <p:cNvPr id="45" name="Group 44">
            <a:extLst>
              <a:ext uri="{FF2B5EF4-FFF2-40B4-BE49-F238E27FC236}">
                <a16:creationId xmlns:a16="http://schemas.microsoft.com/office/drawing/2014/main" id="{EE61A826-4144-4B1B-A7D8-9353724709B4}"/>
              </a:ext>
            </a:extLst>
          </p:cNvPr>
          <p:cNvGrpSpPr/>
          <p:nvPr/>
        </p:nvGrpSpPr>
        <p:grpSpPr>
          <a:xfrm>
            <a:off x="7421582" y="4021931"/>
            <a:ext cx="747000" cy="377280"/>
            <a:chOff x="7421582" y="4021931"/>
            <a:chExt cx="747000" cy="377280"/>
          </a:xfrm>
        </p:grpSpPr>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E8F0D207-5E68-4495-BFB9-FFE9AD7C1BDC}"/>
                    </a:ext>
                  </a:extLst>
                </p14:cNvPr>
                <p14:cNvContentPartPr/>
                <p14:nvPr/>
              </p14:nvContentPartPr>
              <p14:xfrm>
                <a:off x="7421582" y="4021931"/>
                <a:ext cx="298440" cy="377280"/>
              </p14:xfrm>
            </p:contentPart>
          </mc:Choice>
          <mc:Fallback xmlns="">
            <p:pic>
              <p:nvPicPr>
                <p:cNvPr id="26" name="Ink 25">
                  <a:extLst>
                    <a:ext uri="{FF2B5EF4-FFF2-40B4-BE49-F238E27FC236}">
                      <a16:creationId xmlns:a16="http://schemas.microsoft.com/office/drawing/2014/main" id="{E8F0D207-5E68-4495-BFB9-FFE9AD7C1BDC}"/>
                    </a:ext>
                  </a:extLst>
                </p:cNvPr>
                <p:cNvPicPr/>
                <p:nvPr/>
              </p:nvPicPr>
              <p:blipFill>
                <a:blip r:embed="rId39"/>
                <a:stretch>
                  <a:fillRect/>
                </a:stretch>
              </p:blipFill>
              <p:spPr>
                <a:xfrm>
                  <a:off x="7412942" y="4012931"/>
                  <a:ext cx="31608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1347B535-A46C-4B36-8F96-3FF156A1AFC0}"/>
                    </a:ext>
                  </a:extLst>
                </p14:cNvPr>
                <p14:cNvContentPartPr/>
                <p14:nvPr/>
              </p14:nvContentPartPr>
              <p14:xfrm>
                <a:off x="7768622" y="4298051"/>
                <a:ext cx="106920" cy="82800"/>
              </p14:xfrm>
            </p:contentPart>
          </mc:Choice>
          <mc:Fallback xmlns="">
            <p:pic>
              <p:nvPicPr>
                <p:cNvPr id="27" name="Ink 26">
                  <a:extLst>
                    <a:ext uri="{FF2B5EF4-FFF2-40B4-BE49-F238E27FC236}">
                      <a16:creationId xmlns:a16="http://schemas.microsoft.com/office/drawing/2014/main" id="{1347B535-A46C-4B36-8F96-3FF156A1AFC0}"/>
                    </a:ext>
                  </a:extLst>
                </p:cNvPr>
                <p:cNvPicPr/>
                <p:nvPr/>
              </p:nvPicPr>
              <p:blipFill>
                <a:blip r:embed="rId41"/>
                <a:stretch>
                  <a:fillRect/>
                </a:stretch>
              </p:blipFill>
              <p:spPr>
                <a:xfrm>
                  <a:off x="7759982" y="4289051"/>
                  <a:ext cx="12456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14DDF93A-73A1-4BFB-A783-9E9FE5BD6A86}"/>
                    </a:ext>
                  </a:extLst>
                </p14:cNvPr>
                <p14:cNvContentPartPr/>
                <p14:nvPr/>
              </p14:nvContentPartPr>
              <p14:xfrm>
                <a:off x="8035382" y="4186811"/>
                <a:ext cx="114480" cy="19800"/>
              </p14:xfrm>
            </p:contentPart>
          </mc:Choice>
          <mc:Fallback xmlns="">
            <p:pic>
              <p:nvPicPr>
                <p:cNvPr id="28" name="Ink 27">
                  <a:extLst>
                    <a:ext uri="{FF2B5EF4-FFF2-40B4-BE49-F238E27FC236}">
                      <a16:creationId xmlns:a16="http://schemas.microsoft.com/office/drawing/2014/main" id="{14DDF93A-73A1-4BFB-A783-9E9FE5BD6A86}"/>
                    </a:ext>
                  </a:extLst>
                </p:cNvPr>
                <p:cNvPicPr/>
                <p:nvPr/>
              </p:nvPicPr>
              <p:blipFill>
                <a:blip r:embed="rId43"/>
                <a:stretch>
                  <a:fillRect/>
                </a:stretch>
              </p:blipFill>
              <p:spPr>
                <a:xfrm>
                  <a:off x="8026382" y="4177811"/>
                  <a:ext cx="13212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E37188D2-D169-491A-9082-8D4222F07403}"/>
                    </a:ext>
                  </a:extLst>
                </p14:cNvPr>
                <p14:cNvContentPartPr/>
                <p14:nvPr/>
              </p14:nvContentPartPr>
              <p14:xfrm>
                <a:off x="8019542" y="4286891"/>
                <a:ext cx="149040" cy="17640"/>
              </p14:xfrm>
            </p:contentPart>
          </mc:Choice>
          <mc:Fallback xmlns="">
            <p:pic>
              <p:nvPicPr>
                <p:cNvPr id="29" name="Ink 28">
                  <a:extLst>
                    <a:ext uri="{FF2B5EF4-FFF2-40B4-BE49-F238E27FC236}">
                      <a16:creationId xmlns:a16="http://schemas.microsoft.com/office/drawing/2014/main" id="{E37188D2-D169-491A-9082-8D4222F07403}"/>
                    </a:ext>
                  </a:extLst>
                </p:cNvPr>
                <p:cNvPicPr/>
                <p:nvPr/>
              </p:nvPicPr>
              <p:blipFill>
                <a:blip r:embed="rId45"/>
                <a:stretch>
                  <a:fillRect/>
                </a:stretch>
              </p:blipFill>
              <p:spPr>
                <a:xfrm>
                  <a:off x="8010542" y="4277891"/>
                  <a:ext cx="166680" cy="35280"/>
                </a:xfrm>
                <a:prstGeom prst="rect">
                  <a:avLst/>
                </a:prstGeom>
              </p:spPr>
            </p:pic>
          </mc:Fallback>
        </mc:AlternateContent>
      </p:grpSp>
      <p:grpSp>
        <p:nvGrpSpPr>
          <p:cNvPr id="44" name="Group 43">
            <a:extLst>
              <a:ext uri="{FF2B5EF4-FFF2-40B4-BE49-F238E27FC236}">
                <a16:creationId xmlns:a16="http://schemas.microsoft.com/office/drawing/2014/main" id="{550C30A1-BDA0-41C4-BD51-13756BBB7632}"/>
              </a:ext>
            </a:extLst>
          </p:cNvPr>
          <p:cNvGrpSpPr/>
          <p:nvPr/>
        </p:nvGrpSpPr>
        <p:grpSpPr>
          <a:xfrm>
            <a:off x="8440742" y="3933731"/>
            <a:ext cx="2720880" cy="537480"/>
            <a:chOff x="8440742" y="3933731"/>
            <a:chExt cx="2720880" cy="537480"/>
          </a:xfrm>
        </p:grpSpPr>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C0CCFD9C-1D6B-4F9B-AE19-C9F43122F266}"/>
                    </a:ext>
                  </a:extLst>
                </p14:cNvPr>
                <p14:cNvContentPartPr/>
                <p14:nvPr/>
              </p14:nvContentPartPr>
              <p14:xfrm>
                <a:off x="8440742" y="3971531"/>
                <a:ext cx="211680" cy="348120"/>
              </p14:xfrm>
            </p:contentPart>
          </mc:Choice>
          <mc:Fallback xmlns="">
            <p:pic>
              <p:nvPicPr>
                <p:cNvPr id="30" name="Ink 29">
                  <a:extLst>
                    <a:ext uri="{FF2B5EF4-FFF2-40B4-BE49-F238E27FC236}">
                      <a16:creationId xmlns:a16="http://schemas.microsoft.com/office/drawing/2014/main" id="{C0CCFD9C-1D6B-4F9B-AE19-C9F43122F266}"/>
                    </a:ext>
                  </a:extLst>
                </p:cNvPr>
                <p:cNvPicPr/>
                <p:nvPr/>
              </p:nvPicPr>
              <p:blipFill>
                <a:blip r:embed="rId47"/>
                <a:stretch>
                  <a:fillRect/>
                </a:stretch>
              </p:blipFill>
              <p:spPr>
                <a:xfrm>
                  <a:off x="8431742" y="3962531"/>
                  <a:ext cx="2293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421D55DE-F9F8-451D-9174-D5945051AA79}"/>
                    </a:ext>
                  </a:extLst>
                </p14:cNvPr>
                <p14:cNvContentPartPr/>
                <p14:nvPr/>
              </p14:nvContentPartPr>
              <p14:xfrm>
                <a:off x="8692382" y="4140011"/>
                <a:ext cx="219600" cy="175680"/>
              </p14:xfrm>
            </p:contentPart>
          </mc:Choice>
          <mc:Fallback xmlns="">
            <p:pic>
              <p:nvPicPr>
                <p:cNvPr id="31" name="Ink 30">
                  <a:extLst>
                    <a:ext uri="{FF2B5EF4-FFF2-40B4-BE49-F238E27FC236}">
                      <a16:creationId xmlns:a16="http://schemas.microsoft.com/office/drawing/2014/main" id="{421D55DE-F9F8-451D-9174-D5945051AA79}"/>
                    </a:ext>
                  </a:extLst>
                </p:cNvPr>
                <p:cNvPicPr/>
                <p:nvPr/>
              </p:nvPicPr>
              <p:blipFill>
                <a:blip r:embed="rId49"/>
                <a:stretch>
                  <a:fillRect/>
                </a:stretch>
              </p:blipFill>
              <p:spPr>
                <a:xfrm>
                  <a:off x="8683742" y="4131011"/>
                  <a:ext cx="23724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311648B4-7302-4CD7-911D-7213BD4560A2}"/>
                    </a:ext>
                  </a:extLst>
                </p14:cNvPr>
                <p14:cNvContentPartPr/>
                <p14:nvPr/>
              </p14:nvContentPartPr>
              <p14:xfrm>
                <a:off x="8903342" y="4085291"/>
                <a:ext cx="190080" cy="223200"/>
              </p14:xfrm>
            </p:contentPart>
          </mc:Choice>
          <mc:Fallback xmlns="">
            <p:pic>
              <p:nvPicPr>
                <p:cNvPr id="32" name="Ink 31">
                  <a:extLst>
                    <a:ext uri="{FF2B5EF4-FFF2-40B4-BE49-F238E27FC236}">
                      <a16:creationId xmlns:a16="http://schemas.microsoft.com/office/drawing/2014/main" id="{311648B4-7302-4CD7-911D-7213BD4560A2}"/>
                    </a:ext>
                  </a:extLst>
                </p:cNvPr>
                <p:cNvPicPr/>
                <p:nvPr/>
              </p:nvPicPr>
              <p:blipFill>
                <a:blip r:embed="rId51"/>
                <a:stretch>
                  <a:fillRect/>
                </a:stretch>
              </p:blipFill>
              <p:spPr>
                <a:xfrm>
                  <a:off x="8894702" y="4076651"/>
                  <a:ext cx="20772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24BF8133-2D73-4A83-A02F-53538031E7C6}"/>
                    </a:ext>
                  </a:extLst>
                </p14:cNvPr>
                <p14:cNvContentPartPr/>
                <p14:nvPr/>
              </p14:nvContentPartPr>
              <p14:xfrm>
                <a:off x="9090182" y="4119131"/>
                <a:ext cx="187200" cy="352080"/>
              </p14:xfrm>
            </p:contentPart>
          </mc:Choice>
          <mc:Fallback xmlns="">
            <p:pic>
              <p:nvPicPr>
                <p:cNvPr id="33" name="Ink 32">
                  <a:extLst>
                    <a:ext uri="{FF2B5EF4-FFF2-40B4-BE49-F238E27FC236}">
                      <a16:creationId xmlns:a16="http://schemas.microsoft.com/office/drawing/2014/main" id="{24BF8133-2D73-4A83-A02F-53538031E7C6}"/>
                    </a:ext>
                  </a:extLst>
                </p:cNvPr>
                <p:cNvPicPr/>
                <p:nvPr/>
              </p:nvPicPr>
              <p:blipFill>
                <a:blip r:embed="rId53"/>
                <a:stretch>
                  <a:fillRect/>
                </a:stretch>
              </p:blipFill>
              <p:spPr>
                <a:xfrm>
                  <a:off x="9081182" y="4110491"/>
                  <a:ext cx="20484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2316EB68-8693-4842-AD65-CC43659879B4}"/>
                    </a:ext>
                  </a:extLst>
                </p14:cNvPr>
                <p14:cNvContentPartPr/>
                <p14:nvPr/>
              </p14:nvContentPartPr>
              <p14:xfrm>
                <a:off x="9337142" y="4106531"/>
                <a:ext cx="430200" cy="221040"/>
              </p14:xfrm>
            </p:contentPart>
          </mc:Choice>
          <mc:Fallback xmlns="">
            <p:pic>
              <p:nvPicPr>
                <p:cNvPr id="34" name="Ink 33">
                  <a:extLst>
                    <a:ext uri="{FF2B5EF4-FFF2-40B4-BE49-F238E27FC236}">
                      <a16:creationId xmlns:a16="http://schemas.microsoft.com/office/drawing/2014/main" id="{2316EB68-8693-4842-AD65-CC43659879B4}"/>
                    </a:ext>
                  </a:extLst>
                </p:cNvPr>
                <p:cNvPicPr/>
                <p:nvPr/>
              </p:nvPicPr>
              <p:blipFill>
                <a:blip r:embed="rId55"/>
                <a:stretch>
                  <a:fillRect/>
                </a:stretch>
              </p:blipFill>
              <p:spPr>
                <a:xfrm>
                  <a:off x="9328502" y="4097891"/>
                  <a:ext cx="44784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 name="Ink 34">
                  <a:extLst>
                    <a:ext uri="{FF2B5EF4-FFF2-40B4-BE49-F238E27FC236}">
                      <a16:creationId xmlns:a16="http://schemas.microsoft.com/office/drawing/2014/main" id="{57EC0A89-787D-40B5-8C87-BBF74A6A23FD}"/>
                    </a:ext>
                  </a:extLst>
                </p14:cNvPr>
                <p14:cNvContentPartPr/>
                <p14:nvPr/>
              </p14:nvContentPartPr>
              <p14:xfrm>
                <a:off x="9747182" y="4063691"/>
                <a:ext cx="139320" cy="235080"/>
              </p14:xfrm>
            </p:contentPart>
          </mc:Choice>
          <mc:Fallback xmlns="">
            <p:pic>
              <p:nvPicPr>
                <p:cNvPr id="35" name="Ink 34">
                  <a:extLst>
                    <a:ext uri="{FF2B5EF4-FFF2-40B4-BE49-F238E27FC236}">
                      <a16:creationId xmlns:a16="http://schemas.microsoft.com/office/drawing/2014/main" id="{57EC0A89-787D-40B5-8C87-BBF74A6A23FD}"/>
                    </a:ext>
                  </a:extLst>
                </p:cNvPr>
                <p:cNvPicPr/>
                <p:nvPr/>
              </p:nvPicPr>
              <p:blipFill>
                <a:blip r:embed="rId57"/>
                <a:stretch>
                  <a:fillRect/>
                </a:stretch>
              </p:blipFill>
              <p:spPr>
                <a:xfrm>
                  <a:off x="9738542" y="4054691"/>
                  <a:ext cx="15696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5C0E3311-B60B-4DC7-9D6E-F4A1D9101326}"/>
                    </a:ext>
                  </a:extLst>
                </p14:cNvPr>
                <p14:cNvContentPartPr/>
                <p14:nvPr/>
              </p14:nvContentPartPr>
              <p14:xfrm>
                <a:off x="10002062" y="4165571"/>
                <a:ext cx="27720" cy="145800"/>
              </p14:xfrm>
            </p:contentPart>
          </mc:Choice>
          <mc:Fallback xmlns="">
            <p:pic>
              <p:nvPicPr>
                <p:cNvPr id="36" name="Ink 35">
                  <a:extLst>
                    <a:ext uri="{FF2B5EF4-FFF2-40B4-BE49-F238E27FC236}">
                      <a16:creationId xmlns:a16="http://schemas.microsoft.com/office/drawing/2014/main" id="{5C0E3311-B60B-4DC7-9D6E-F4A1D9101326}"/>
                    </a:ext>
                  </a:extLst>
                </p:cNvPr>
                <p:cNvPicPr/>
                <p:nvPr/>
              </p:nvPicPr>
              <p:blipFill>
                <a:blip r:embed="rId59"/>
                <a:stretch>
                  <a:fillRect/>
                </a:stretch>
              </p:blipFill>
              <p:spPr>
                <a:xfrm>
                  <a:off x="9993422" y="4156931"/>
                  <a:ext cx="453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828D19E4-2C28-414F-A19A-B21209F45FCA}"/>
                    </a:ext>
                  </a:extLst>
                </p14:cNvPr>
                <p14:cNvContentPartPr/>
                <p14:nvPr/>
              </p14:nvContentPartPr>
              <p14:xfrm>
                <a:off x="9975782" y="4068011"/>
                <a:ext cx="19080" cy="28440"/>
              </p14:xfrm>
            </p:contentPart>
          </mc:Choice>
          <mc:Fallback xmlns="">
            <p:pic>
              <p:nvPicPr>
                <p:cNvPr id="37" name="Ink 36">
                  <a:extLst>
                    <a:ext uri="{FF2B5EF4-FFF2-40B4-BE49-F238E27FC236}">
                      <a16:creationId xmlns:a16="http://schemas.microsoft.com/office/drawing/2014/main" id="{828D19E4-2C28-414F-A19A-B21209F45FCA}"/>
                    </a:ext>
                  </a:extLst>
                </p:cNvPr>
                <p:cNvPicPr/>
                <p:nvPr/>
              </p:nvPicPr>
              <p:blipFill>
                <a:blip r:embed="rId61"/>
                <a:stretch>
                  <a:fillRect/>
                </a:stretch>
              </p:blipFill>
              <p:spPr>
                <a:xfrm>
                  <a:off x="9966782" y="4059371"/>
                  <a:ext cx="367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4F38D262-DEF9-415B-B7AD-AA3BEE188ACB}"/>
                    </a:ext>
                  </a:extLst>
                </p14:cNvPr>
                <p14:cNvContentPartPr/>
                <p14:nvPr/>
              </p14:nvContentPartPr>
              <p14:xfrm>
                <a:off x="10156862" y="3944171"/>
                <a:ext cx="284040" cy="355680"/>
              </p14:xfrm>
            </p:contentPart>
          </mc:Choice>
          <mc:Fallback xmlns="">
            <p:pic>
              <p:nvPicPr>
                <p:cNvPr id="38" name="Ink 37">
                  <a:extLst>
                    <a:ext uri="{FF2B5EF4-FFF2-40B4-BE49-F238E27FC236}">
                      <a16:creationId xmlns:a16="http://schemas.microsoft.com/office/drawing/2014/main" id="{4F38D262-DEF9-415B-B7AD-AA3BEE188ACB}"/>
                    </a:ext>
                  </a:extLst>
                </p:cNvPr>
                <p:cNvPicPr/>
                <p:nvPr/>
              </p:nvPicPr>
              <p:blipFill>
                <a:blip r:embed="rId63"/>
                <a:stretch>
                  <a:fillRect/>
                </a:stretch>
              </p:blipFill>
              <p:spPr>
                <a:xfrm>
                  <a:off x="10147862" y="3935531"/>
                  <a:ext cx="30168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Ink 38">
                  <a:extLst>
                    <a:ext uri="{FF2B5EF4-FFF2-40B4-BE49-F238E27FC236}">
                      <a16:creationId xmlns:a16="http://schemas.microsoft.com/office/drawing/2014/main" id="{0DEE47E6-F5EB-4258-A19B-98B6A34ACDB1}"/>
                    </a:ext>
                  </a:extLst>
                </p14:cNvPr>
                <p14:cNvContentPartPr/>
                <p14:nvPr/>
              </p14:nvContentPartPr>
              <p14:xfrm>
                <a:off x="10362782" y="4084931"/>
                <a:ext cx="7920" cy="32760"/>
              </p14:xfrm>
            </p:contentPart>
          </mc:Choice>
          <mc:Fallback xmlns="">
            <p:pic>
              <p:nvPicPr>
                <p:cNvPr id="39" name="Ink 38">
                  <a:extLst>
                    <a:ext uri="{FF2B5EF4-FFF2-40B4-BE49-F238E27FC236}">
                      <a16:creationId xmlns:a16="http://schemas.microsoft.com/office/drawing/2014/main" id="{0DEE47E6-F5EB-4258-A19B-98B6A34ACDB1}"/>
                    </a:ext>
                  </a:extLst>
                </p:cNvPr>
                <p:cNvPicPr/>
                <p:nvPr/>
              </p:nvPicPr>
              <p:blipFill>
                <a:blip r:embed="rId65"/>
                <a:stretch>
                  <a:fillRect/>
                </a:stretch>
              </p:blipFill>
              <p:spPr>
                <a:xfrm>
                  <a:off x="10354142" y="4076291"/>
                  <a:ext cx="2556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 name="Ink 39">
                  <a:extLst>
                    <a:ext uri="{FF2B5EF4-FFF2-40B4-BE49-F238E27FC236}">
                      <a16:creationId xmlns:a16="http://schemas.microsoft.com/office/drawing/2014/main" id="{6035235D-8EDD-44E6-8C70-353138046535}"/>
                    </a:ext>
                  </a:extLst>
                </p14:cNvPr>
                <p14:cNvContentPartPr/>
                <p14:nvPr/>
              </p14:nvContentPartPr>
              <p14:xfrm>
                <a:off x="10508582" y="4093211"/>
                <a:ext cx="261360" cy="158040"/>
              </p14:xfrm>
            </p:contentPart>
          </mc:Choice>
          <mc:Fallback xmlns="">
            <p:pic>
              <p:nvPicPr>
                <p:cNvPr id="40" name="Ink 39">
                  <a:extLst>
                    <a:ext uri="{FF2B5EF4-FFF2-40B4-BE49-F238E27FC236}">
                      <a16:creationId xmlns:a16="http://schemas.microsoft.com/office/drawing/2014/main" id="{6035235D-8EDD-44E6-8C70-353138046535}"/>
                    </a:ext>
                  </a:extLst>
                </p:cNvPr>
                <p:cNvPicPr/>
                <p:nvPr/>
              </p:nvPicPr>
              <p:blipFill>
                <a:blip r:embed="rId67"/>
                <a:stretch>
                  <a:fillRect/>
                </a:stretch>
              </p:blipFill>
              <p:spPr>
                <a:xfrm>
                  <a:off x="10499942" y="4084571"/>
                  <a:ext cx="27900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0F381E63-F4A7-4214-99A7-FEC438B28132}"/>
                    </a:ext>
                  </a:extLst>
                </p14:cNvPr>
                <p14:cNvContentPartPr/>
                <p14:nvPr/>
              </p14:nvContentPartPr>
              <p14:xfrm>
                <a:off x="10762382" y="4034891"/>
                <a:ext cx="3240" cy="24480"/>
              </p14:xfrm>
            </p:contentPart>
          </mc:Choice>
          <mc:Fallback xmlns="">
            <p:pic>
              <p:nvPicPr>
                <p:cNvPr id="41" name="Ink 40">
                  <a:extLst>
                    <a:ext uri="{FF2B5EF4-FFF2-40B4-BE49-F238E27FC236}">
                      <a16:creationId xmlns:a16="http://schemas.microsoft.com/office/drawing/2014/main" id="{0F381E63-F4A7-4214-99A7-FEC438B28132}"/>
                    </a:ext>
                  </a:extLst>
                </p:cNvPr>
                <p:cNvPicPr/>
                <p:nvPr/>
              </p:nvPicPr>
              <p:blipFill>
                <a:blip r:embed="rId69"/>
                <a:stretch>
                  <a:fillRect/>
                </a:stretch>
              </p:blipFill>
              <p:spPr>
                <a:xfrm>
                  <a:off x="10753382" y="4026251"/>
                  <a:ext cx="2088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Ink 41">
                  <a:extLst>
                    <a:ext uri="{FF2B5EF4-FFF2-40B4-BE49-F238E27FC236}">
                      <a16:creationId xmlns:a16="http://schemas.microsoft.com/office/drawing/2014/main" id="{0FCF14B7-ABE1-4467-9116-13C970CB79EB}"/>
                    </a:ext>
                  </a:extLst>
                </p14:cNvPr>
                <p14:cNvContentPartPr/>
                <p14:nvPr/>
              </p14:nvContentPartPr>
              <p14:xfrm>
                <a:off x="10879382" y="3933731"/>
                <a:ext cx="31680" cy="358560"/>
              </p14:xfrm>
            </p:contentPart>
          </mc:Choice>
          <mc:Fallback xmlns="">
            <p:pic>
              <p:nvPicPr>
                <p:cNvPr id="42" name="Ink 41">
                  <a:extLst>
                    <a:ext uri="{FF2B5EF4-FFF2-40B4-BE49-F238E27FC236}">
                      <a16:creationId xmlns:a16="http://schemas.microsoft.com/office/drawing/2014/main" id="{0FCF14B7-ABE1-4467-9116-13C970CB79EB}"/>
                    </a:ext>
                  </a:extLst>
                </p:cNvPr>
                <p:cNvPicPr/>
                <p:nvPr/>
              </p:nvPicPr>
              <p:blipFill>
                <a:blip r:embed="rId71"/>
                <a:stretch>
                  <a:fillRect/>
                </a:stretch>
              </p:blipFill>
              <p:spPr>
                <a:xfrm>
                  <a:off x="10870742" y="3925091"/>
                  <a:ext cx="4932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Ink 42">
                  <a:extLst>
                    <a:ext uri="{FF2B5EF4-FFF2-40B4-BE49-F238E27FC236}">
                      <a16:creationId xmlns:a16="http://schemas.microsoft.com/office/drawing/2014/main" id="{3C5B9589-B41D-46FF-B652-3032CFA6B5E6}"/>
                    </a:ext>
                  </a:extLst>
                </p14:cNvPr>
                <p14:cNvContentPartPr/>
                <p14:nvPr/>
              </p14:nvContentPartPr>
              <p14:xfrm>
                <a:off x="10797662" y="4089611"/>
                <a:ext cx="363960" cy="269280"/>
              </p14:xfrm>
            </p:contentPart>
          </mc:Choice>
          <mc:Fallback xmlns="">
            <p:pic>
              <p:nvPicPr>
                <p:cNvPr id="43" name="Ink 42">
                  <a:extLst>
                    <a:ext uri="{FF2B5EF4-FFF2-40B4-BE49-F238E27FC236}">
                      <a16:creationId xmlns:a16="http://schemas.microsoft.com/office/drawing/2014/main" id="{3C5B9589-B41D-46FF-B652-3032CFA6B5E6}"/>
                    </a:ext>
                  </a:extLst>
                </p:cNvPr>
                <p:cNvPicPr/>
                <p:nvPr/>
              </p:nvPicPr>
              <p:blipFill>
                <a:blip r:embed="rId73"/>
                <a:stretch>
                  <a:fillRect/>
                </a:stretch>
              </p:blipFill>
              <p:spPr>
                <a:xfrm>
                  <a:off x="10789022" y="4080611"/>
                  <a:ext cx="381600" cy="286920"/>
                </a:xfrm>
                <a:prstGeom prst="rect">
                  <a:avLst/>
                </a:prstGeom>
              </p:spPr>
            </p:pic>
          </mc:Fallback>
        </mc:AlternateContent>
      </p:grpSp>
      <p:grpSp>
        <p:nvGrpSpPr>
          <p:cNvPr id="62" name="Group 61">
            <a:extLst>
              <a:ext uri="{FF2B5EF4-FFF2-40B4-BE49-F238E27FC236}">
                <a16:creationId xmlns:a16="http://schemas.microsoft.com/office/drawing/2014/main" id="{B61581DF-B4F0-4A80-B40F-E5EEA6ADBAC8}"/>
              </a:ext>
            </a:extLst>
          </p:cNvPr>
          <p:cNvGrpSpPr/>
          <p:nvPr/>
        </p:nvGrpSpPr>
        <p:grpSpPr>
          <a:xfrm>
            <a:off x="8552702" y="4560491"/>
            <a:ext cx="1530720" cy="384840"/>
            <a:chOff x="8552702" y="4560491"/>
            <a:chExt cx="1530720" cy="384840"/>
          </a:xfrm>
        </p:grpSpPr>
        <mc:AlternateContent xmlns:mc="http://schemas.openxmlformats.org/markup-compatibility/2006" xmlns:p14="http://schemas.microsoft.com/office/powerpoint/2010/main">
          <mc:Choice Requires="p14">
            <p:contentPart p14:bwMode="auto" r:id="rId74">
              <p14:nvContentPartPr>
                <p14:cNvPr id="47" name="Ink 46">
                  <a:extLst>
                    <a:ext uri="{FF2B5EF4-FFF2-40B4-BE49-F238E27FC236}">
                      <a16:creationId xmlns:a16="http://schemas.microsoft.com/office/drawing/2014/main" id="{F18C1FCF-0EB8-4425-8047-533375705156}"/>
                    </a:ext>
                  </a:extLst>
                </p14:cNvPr>
                <p14:cNvContentPartPr/>
                <p14:nvPr/>
              </p14:nvContentPartPr>
              <p14:xfrm>
                <a:off x="8552702" y="4743371"/>
                <a:ext cx="325440" cy="201960"/>
              </p14:xfrm>
            </p:contentPart>
          </mc:Choice>
          <mc:Fallback xmlns="">
            <p:pic>
              <p:nvPicPr>
                <p:cNvPr id="47" name="Ink 46">
                  <a:extLst>
                    <a:ext uri="{FF2B5EF4-FFF2-40B4-BE49-F238E27FC236}">
                      <a16:creationId xmlns:a16="http://schemas.microsoft.com/office/drawing/2014/main" id="{F18C1FCF-0EB8-4425-8047-533375705156}"/>
                    </a:ext>
                  </a:extLst>
                </p:cNvPr>
                <p:cNvPicPr/>
                <p:nvPr/>
              </p:nvPicPr>
              <p:blipFill>
                <a:blip r:embed="rId75"/>
                <a:stretch>
                  <a:fillRect/>
                </a:stretch>
              </p:blipFill>
              <p:spPr>
                <a:xfrm>
                  <a:off x="8543702" y="4734731"/>
                  <a:ext cx="34308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8" name="Ink 47">
                  <a:extLst>
                    <a:ext uri="{FF2B5EF4-FFF2-40B4-BE49-F238E27FC236}">
                      <a16:creationId xmlns:a16="http://schemas.microsoft.com/office/drawing/2014/main" id="{91733E11-C3E0-4D14-AED8-6B1C98A05039}"/>
                    </a:ext>
                  </a:extLst>
                </p14:cNvPr>
                <p14:cNvContentPartPr/>
                <p14:nvPr/>
              </p14:nvContentPartPr>
              <p14:xfrm>
                <a:off x="8975342" y="4735091"/>
                <a:ext cx="10800" cy="101160"/>
              </p14:xfrm>
            </p:contentPart>
          </mc:Choice>
          <mc:Fallback xmlns="">
            <p:pic>
              <p:nvPicPr>
                <p:cNvPr id="48" name="Ink 47">
                  <a:extLst>
                    <a:ext uri="{FF2B5EF4-FFF2-40B4-BE49-F238E27FC236}">
                      <a16:creationId xmlns:a16="http://schemas.microsoft.com/office/drawing/2014/main" id="{91733E11-C3E0-4D14-AED8-6B1C98A05039}"/>
                    </a:ext>
                  </a:extLst>
                </p:cNvPr>
                <p:cNvPicPr/>
                <p:nvPr/>
              </p:nvPicPr>
              <p:blipFill>
                <a:blip r:embed="rId77"/>
                <a:stretch>
                  <a:fillRect/>
                </a:stretch>
              </p:blipFill>
              <p:spPr>
                <a:xfrm>
                  <a:off x="8966342" y="4726451"/>
                  <a:ext cx="284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9" name="Ink 48">
                  <a:extLst>
                    <a:ext uri="{FF2B5EF4-FFF2-40B4-BE49-F238E27FC236}">
                      <a16:creationId xmlns:a16="http://schemas.microsoft.com/office/drawing/2014/main" id="{71FD9CA1-3B64-4732-9DC9-D70837F1717F}"/>
                    </a:ext>
                  </a:extLst>
                </p14:cNvPr>
                <p14:cNvContentPartPr/>
                <p14:nvPr/>
              </p14:nvContentPartPr>
              <p14:xfrm>
                <a:off x="8975342" y="4609451"/>
                <a:ext cx="178560" cy="289800"/>
              </p14:xfrm>
            </p:contentPart>
          </mc:Choice>
          <mc:Fallback xmlns="">
            <p:pic>
              <p:nvPicPr>
                <p:cNvPr id="49" name="Ink 48">
                  <a:extLst>
                    <a:ext uri="{FF2B5EF4-FFF2-40B4-BE49-F238E27FC236}">
                      <a16:creationId xmlns:a16="http://schemas.microsoft.com/office/drawing/2014/main" id="{71FD9CA1-3B64-4732-9DC9-D70837F1717F}"/>
                    </a:ext>
                  </a:extLst>
                </p:cNvPr>
                <p:cNvPicPr/>
                <p:nvPr/>
              </p:nvPicPr>
              <p:blipFill>
                <a:blip r:embed="rId79"/>
                <a:stretch>
                  <a:fillRect/>
                </a:stretch>
              </p:blipFill>
              <p:spPr>
                <a:xfrm>
                  <a:off x="8966342" y="4600451"/>
                  <a:ext cx="19620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0" name="Ink 49">
                  <a:extLst>
                    <a:ext uri="{FF2B5EF4-FFF2-40B4-BE49-F238E27FC236}">
                      <a16:creationId xmlns:a16="http://schemas.microsoft.com/office/drawing/2014/main" id="{2B93AC3D-8959-4A47-835F-347F63E00C17}"/>
                    </a:ext>
                  </a:extLst>
                </p14:cNvPr>
                <p14:cNvContentPartPr/>
                <p14:nvPr/>
              </p14:nvContentPartPr>
              <p14:xfrm>
                <a:off x="9125102" y="4583531"/>
                <a:ext cx="302760" cy="241200"/>
              </p14:xfrm>
            </p:contentPart>
          </mc:Choice>
          <mc:Fallback xmlns="">
            <p:pic>
              <p:nvPicPr>
                <p:cNvPr id="50" name="Ink 49">
                  <a:extLst>
                    <a:ext uri="{FF2B5EF4-FFF2-40B4-BE49-F238E27FC236}">
                      <a16:creationId xmlns:a16="http://schemas.microsoft.com/office/drawing/2014/main" id="{2B93AC3D-8959-4A47-835F-347F63E00C17}"/>
                    </a:ext>
                  </a:extLst>
                </p:cNvPr>
                <p:cNvPicPr/>
                <p:nvPr/>
              </p:nvPicPr>
              <p:blipFill>
                <a:blip r:embed="rId81"/>
                <a:stretch>
                  <a:fillRect/>
                </a:stretch>
              </p:blipFill>
              <p:spPr>
                <a:xfrm>
                  <a:off x="9116462" y="4574531"/>
                  <a:ext cx="32040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1" name="Ink 50">
                  <a:extLst>
                    <a:ext uri="{FF2B5EF4-FFF2-40B4-BE49-F238E27FC236}">
                      <a16:creationId xmlns:a16="http://schemas.microsoft.com/office/drawing/2014/main" id="{59E814DD-C89C-42F9-9089-1A6DE5FFC692}"/>
                    </a:ext>
                  </a:extLst>
                </p14:cNvPr>
                <p14:cNvContentPartPr/>
                <p14:nvPr/>
              </p14:nvContentPartPr>
              <p14:xfrm>
                <a:off x="9511022" y="4746251"/>
                <a:ext cx="138960" cy="142200"/>
              </p14:xfrm>
            </p:contentPart>
          </mc:Choice>
          <mc:Fallback xmlns="">
            <p:pic>
              <p:nvPicPr>
                <p:cNvPr id="51" name="Ink 50">
                  <a:extLst>
                    <a:ext uri="{FF2B5EF4-FFF2-40B4-BE49-F238E27FC236}">
                      <a16:creationId xmlns:a16="http://schemas.microsoft.com/office/drawing/2014/main" id="{59E814DD-C89C-42F9-9089-1A6DE5FFC692}"/>
                    </a:ext>
                  </a:extLst>
                </p:cNvPr>
                <p:cNvPicPr/>
                <p:nvPr/>
              </p:nvPicPr>
              <p:blipFill>
                <a:blip r:embed="rId83"/>
                <a:stretch>
                  <a:fillRect/>
                </a:stretch>
              </p:blipFill>
              <p:spPr>
                <a:xfrm>
                  <a:off x="9502382" y="4737611"/>
                  <a:ext cx="1566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89007A6E-9ABD-4B27-B569-9397A25F5259}"/>
                    </a:ext>
                  </a:extLst>
                </p14:cNvPr>
                <p14:cNvContentPartPr/>
                <p14:nvPr/>
              </p14:nvContentPartPr>
              <p14:xfrm>
                <a:off x="9701102" y="4560491"/>
                <a:ext cx="337320" cy="333360"/>
              </p14:xfrm>
            </p:contentPart>
          </mc:Choice>
          <mc:Fallback xmlns="">
            <p:pic>
              <p:nvPicPr>
                <p:cNvPr id="52" name="Ink 51">
                  <a:extLst>
                    <a:ext uri="{FF2B5EF4-FFF2-40B4-BE49-F238E27FC236}">
                      <a16:creationId xmlns:a16="http://schemas.microsoft.com/office/drawing/2014/main" id="{89007A6E-9ABD-4B27-B569-9397A25F5259}"/>
                    </a:ext>
                  </a:extLst>
                </p:cNvPr>
                <p:cNvPicPr/>
                <p:nvPr/>
              </p:nvPicPr>
              <p:blipFill>
                <a:blip r:embed="rId85"/>
                <a:stretch>
                  <a:fillRect/>
                </a:stretch>
              </p:blipFill>
              <p:spPr>
                <a:xfrm>
                  <a:off x="9692102" y="4551491"/>
                  <a:ext cx="35496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4B5E3FCA-0C3E-4C39-AD39-C3E967CF1E1B}"/>
                    </a:ext>
                  </a:extLst>
                </p14:cNvPr>
                <p14:cNvContentPartPr/>
                <p14:nvPr/>
              </p14:nvContentPartPr>
              <p14:xfrm>
                <a:off x="9986942" y="4732211"/>
                <a:ext cx="96480" cy="18000"/>
              </p14:xfrm>
            </p:contentPart>
          </mc:Choice>
          <mc:Fallback xmlns="">
            <p:pic>
              <p:nvPicPr>
                <p:cNvPr id="53" name="Ink 52">
                  <a:extLst>
                    <a:ext uri="{FF2B5EF4-FFF2-40B4-BE49-F238E27FC236}">
                      <a16:creationId xmlns:a16="http://schemas.microsoft.com/office/drawing/2014/main" id="{4B5E3FCA-0C3E-4C39-AD39-C3E967CF1E1B}"/>
                    </a:ext>
                  </a:extLst>
                </p:cNvPr>
                <p:cNvPicPr/>
                <p:nvPr/>
              </p:nvPicPr>
              <p:blipFill>
                <a:blip r:embed="rId87"/>
                <a:stretch>
                  <a:fillRect/>
                </a:stretch>
              </p:blipFill>
              <p:spPr>
                <a:xfrm>
                  <a:off x="9977942" y="4723571"/>
                  <a:ext cx="114120" cy="35640"/>
                </a:xfrm>
                <a:prstGeom prst="rect">
                  <a:avLst/>
                </a:prstGeom>
              </p:spPr>
            </p:pic>
          </mc:Fallback>
        </mc:AlternateContent>
      </p:grpSp>
      <p:grpSp>
        <p:nvGrpSpPr>
          <p:cNvPr id="61" name="Group 60">
            <a:extLst>
              <a:ext uri="{FF2B5EF4-FFF2-40B4-BE49-F238E27FC236}">
                <a16:creationId xmlns:a16="http://schemas.microsoft.com/office/drawing/2014/main" id="{5C5F53D0-37AA-4322-8C65-AB587CB1F713}"/>
              </a:ext>
            </a:extLst>
          </p:cNvPr>
          <p:cNvGrpSpPr/>
          <p:nvPr/>
        </p:nvGrpSpPr>
        <p:grpSpPr>
          <a:xfrm>
            <a:off x="10451702" y="4505051"/>
            <a:ext cx="1514160" cy="421200"/>
            <a:chOff x="10451702" y="4505051"/>
            <a:chExt cx="1514160" cy="421200"/>
          </a:xfrm>
        </p:grpSpPr>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33B9102E-690E-419E-A723-FC27DE1B4E61}"/>
                    </a:ext>
                  </a:extLst>
                </p14:cNvPr>
                <p14:cNvContentPartPr/>
                <p14:nvPr/>
              </p14:nvContentPartPr>
              <p14:xfrm>
                <a:off x="10451702" y="4726811"/>
                <a:ext cx="201240" cy="199440"/>
              </p14:xfrm>
            </p:contentPart>
          </mc:Choice>
          <mc:Fallback xmlns="">
            <p:pic>
              <p:nvPicPr>
                <p:cNvPr id="54" name="Ink 53">
                  <a:extLst>
                    <a:ext uri="{FF2B5EF4-FFF2-40B4-BE49-F238E27FC236}">
                      <a16:creationId xmlns:a16="http://schemas.microsoft.com/office/drawing/2014/main" id="{33B9102E-690E-419E-A723-FC27DE1B4E61}"/>
                    </a:ext>
                  </a:extLst>
                </p:cNvPr>
                <p:cNvPicPr/>
                <p:nvPr/>
              </p:nvPicPr>
              <p:blipFill>
                <a:blip r:embed="rId89"/>
                <a:stretch>
                  <a:fillRect/>
                </a:stretch>
              </p:blipFill>
              <p:spPr>
                <a:xfrm>
                  <a:off x="10442702" y="4718171"/>
                  <a:ext cx="2188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Ink 54">
                  <a:extLst>
                    <a:ext uri="{FF2B5EF4-FFF2-40B4-BE49-F238E27FC236}">
                      <a16:creationId xmlns:a16="http://schemas.microsoft.com/office/drawing/2014/main" id="{9294E4EE-49DB-4A13-BEE4-ECC4A4C65960}"/>
                    </a:ext>
                  </a:extLst>
                </p14:cNvPr>
                <p14:cNvContentPartPr/>
                <p14:nvPr/>
              </p14:nvContentPartPr>
              <p14:xfrm>
                <a:off x="10693982" y="4716731"/>
                <a:ext cx="143280" cy="201240"/>
              </p14:xfrm>
            </p:contentPart>
          </mc:Choice>
          <mc:Fallback xmlns="">
            <p:pic>
              <p:nvPicPr>
                <p:cNvPr id="55" name="Ink 54">
                  <a:extLst>
                    <a:ext uri="{FF2B5EF4-FFF2-40B4-BE49-F238E27FC236}">
                      <a16:creationId xmlns:a16="http://schemas.microsoft.com/office/drawing/2014/main" id="{9294E4EE-49DB-4A13-BEE4-ECC4A4C65960}"/>
                    </a:ext>
                  </a:extLst>
                </p:cNvPr>
                <p:cNvPicPr/>
                <p:nvPr/>
              </p:nvPicPr>
              <p:blipFill>
                <a:blip r:embed="rId91"/>
                <a:stretch>
                  <a:fillRect/>
                </a:stretch>
              </p:blipFill>
              <p:spPr>
                <a:xfrm>
                  <a:off x="10684982" y="4707731"/>
                  <a:ext cx="1609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Ink 55">
                  <a:extLst>
                    <a:ext uri="{FF2B5EF4-FFF2-40B4-BE49-F238E27FC236}">
                      <a16:creationId xmlns:a16="http://schemas.microsoft.com/office/drawing/2014/main" id="{DF4BB0F9-6940-4AF8-BD05-F7F8BC52EB06}"/>
                    </a:ext>
                  </a:extLst>
                </p14:cNvPr>
                <p14:cNvContentPartPr/>
                <p14:nvPr/>
              </p14:nvContentPartPr>
              <p14:xfrm>
                <a:off x="10949582" y="4505051"/>
                <a:ext cx="290520" cy="415800"/>
              </p14:xfrm>
            </p:contentPart>
          </mc:Choice>
          <mc:Fallback xmlns="">
            <p:pic>
              <p:nvPicPr>
                <p:cNvPr id="56" name="Ink 55">
                  <a:extLst>
                    <a:ext uri="{FF2B5EF4-FFF2-40B4-BE49-F238E27FC236}">
                      <a16:creationId xmlns:a16="http://schemas.microsoft.com/office/drawing/2014/main" id="{DF4BB0F9-6940-4AF8-BD05-F7F8BC52EB06}"/>
                    </a:ext>
                  </a:extLst>
                </p:cNvPr>
                <p:cNvPicPr/>
                <p:nvPr/>
              </p:nvPicPr>
              <p:blipFill>
                <a:blip r:embed="rId93"/>
                <a:stretch>
                  <a:fillRect/>
                </a:stretch>
              </p:blipFill>
              <p:spPr>
                <a:xfrm>
                  <a:off x="10940942" y="4496411"/>
                  <a:ext cx="30816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7" name="Ink 56">
                  <a:extLst>
                    <a:ext uri="{FF2B5EF4-FFF2-40B4-BE49-F238E27FC236}">
                      <a16:creationId xmlns:a16="http://schemas.microsoft.com/office/drawing/2014/main" id="{FDAD2C07-B0E3-434A-8C72-03D3FACD9806}"/>
                    </a:ext>
                  </a:extLst>
                </p14:cNvPr>
                <p14:cNvContentPartPr/>
                <p14:nvPr/>
              </p14:nvContentPartPr>
              <p14:xfrm>
                <a:off x="11289422" y="4742651"/>
                <a:ext cx="125640" cy="164520"/>
              </p14:xfrm>
            </p:contentPart>
          </mc:Choice>
          <mc:Fallback xmlns="">
            <p:pic>
              <p:nvPicPr>
                <p:cNvPr id="57" name="Ink 56">
                  <a:extLst>
                    <a:ext uri="{FF2B5EF4-FFF2-40B4-BE49-F238E27FC236}">
                      <a16:creationId xmlns:a16="http://schemas.microsoft.com/office/drawing/2014/main" id="{FDAD2C07-B0E3-434A-8C72-03D3FACD9806}"/>
                    </a:ext>
                  </a:extLst>
                </p:cNvPr>
                <p:cNvPicPr/>
                <p:nvPr/>
              </p:nvPicPr>
              <p:blipFill>
                <a:blip r:embed="rId95"/>
                <a:stretch>
                  <a:fillRect/>
                </a:stretch>
              </p:blipFill>
              <p:spPr>
                <a:xfrm>
                  <a:off x="11280782" y="4734011"/>
                  <a:ext cx="14328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8" name="Ink 57">
                  <a:extLst>
                    <a:ext uri="{FF2B5EF4-FFF2-40B4-BE49-F238E27FC236}">
                      <a16:creationId xmlns:a16="http://schemas.microsoft.com/office/drawing/2014/main" id="{5952A94C-283B-4779-BBF5-0E60A56B4FAC}"/>
                    </a:ext>
                  </a:extLst>
                </p14:cNvPr>
                <p14:cNvContentPartPr/>
                <p14:nvPr/>
              </p14:nvContentPartPr>
              <p14:xfrm>
                <a:off x="11461862" y="4767491"/>
                <a:ext cx="95760" cy="101160"/>
              </p14:xfrm>
            </p:contentPart>
          </mc:Choice>
          <mc:Fallback xmlns="">
            <p:pic>
              <p:nvPicPr>
                <p:cNvPr id="58" name="Ink 57">
                  <a:extLst>
                    <a:ext uri="{FF2B5EF4-FFF2-40B4-BE49-F238E27FC236}">
                      <a16:creationId xmlns:a16="http://schemas.microsoft.com/office/drawing/2014/main" id="{5952A94C-283B-4779-BBF5-0E60A56B4FAC}"/>
                    </a:ext>
                  </a:extLst>
                </p:cNvPr>
                <p:cNvPicPr/>
                <p:nvPr/>
              </p:nvPicPr>
              <p:blipFill>
                <a:blip r:embed="rId97"/>
                <a:stretch>
                  <a:fillRect/>
                </a:stretch>
              </p:blipFill>
              <p:spPr>
                <a:xfrm>
                  <a:off x="11452862" y="4758851"/>
                  <a:ext cx="11340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9" name="Ink 58">
                  <a:extLst>
                    <a:ext uri="{FF2B5EF4-FFF2-40B4-BE49-F238E27FC236}">
                      <a16:creationId xmlns:a16="http://schemas.microsoft.com/office/drawing/2014/main" id="{DF798952-B526-4874-AE3C-462686271377}"/>
                    </a:ext>
                  </a:extLst>
                </p14:cNvPr>
                <p14:cNvContentPartPr/>
                <p14:nvPr/>
              </p14:nvContentPartPr>
              <p14:xfrm>
                <a:off x="11620622" y="4568771"/>
                <a:ext cx="262080" cy="258480"/>
              </p14:xfrm>
            </p:contentPart>
          </mc:Choice>
          <mc:Fallback xmlns="">
            <p:pic>
              <p:nvPicPr>
                <p:cNvPr id="59" name="Ink 58">
                  <a:extLst>
                    <a:ext uri="{FF2B5EF4-FFF2-40B4-BE49-F238E27FC236}">
                      <a16:creationId xmlns:a16="http://schemas.microsoft.com/office/drawing/2014/main" id="{DF798952-B526-4874-AE3C-462686271377}"/>
                    </a:ext>
                  </a:extLst>
                </p:cNvPr>
                <p:cNvPicPr/>
                <p:nvPr/>
              </p:nvPicPr>
              <p:blipFill>
                <a:blip r:embed="rId99"/>
                <a:stretch>
                  <a:fillRect/>
                </a:stretch>
              </p:blipFill>
              <p:spPr>
                <a:xfrm>
                  <a:off x="11611982" y="4559771"/>
                  <a:ext cx="27972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0" name="Ink 59">
                  <a:extLst>
                    <a:ext uri="{FF2B5EF4-FFF2-40B4-BE49-F238E27FC236}">
                      <a16:creationId xmlns:a16="http://schemas.microsoft.com/office/drawing/2014/main" id="{9D07D3B8-C4AD-42EC-82F0-9E1F692C9CED}"/>
                    </a:ext>
                  </a:extLst>
                </p14:cNvPr>
                <p14:cNvContentPartPr/>
                <p14:nvPr/>
              </p14:nvContentPartPr>
              <p14:xfrm>
                <a:off x="11910062" y="4712051"/>
                <a:ext cx="55800" cy="101520"/>
              </p14:xfrm>
            </p:contentPart>
          </mc:Choice>
          <mc:Fallback xmlns="">
            <p:pic>
              <p:nvPicPr>
                <p:cNvPr id="60" name="Ink 59">
                  <a:extLst>
                    <a:ext uri="{FF2B5EF4-FFF2-40B4-BE49-F238E27FC236}">
                      <a16:creationId xmlns:a16="http://schemas.microsoft.com/office/drawing/2014/main" id="{9D07D3B8-C4AD-42EC-82F0-9E1F692C9CED}"/>
                    </a:ext>
                  </a:extLst>
                </p:cNvPr>
                <p:cNvPicPr/>
                <p:nvPr/>
              </p:nvPicPr>
              <p:blipFill>
                <a:blip r:embed="rId101"/>
                <a:stretch>
                  <a:fillRect/>
                </a:stretch>
              </p:blipFill>
              <p:spPr>
                <a:xfrm>
                  <a:off x="11901062" y="4703051"/>
                  <a:ext cx="73440" cy="119160"/>
                </a:xfrm>
                <a:prstGeom prst="rect">
                  <a:avLst/>
                </a:prstGeom>
              </p:spPr>
            </p:pic>
          </mc:Fallback>
        </mc:AlternateContent>
      </p:grpSp>
      <p:grpSp>
        <p:nvGrpSpPr>
          <p:cNvPr id="74" name="Group 73">
            <a:extLst>
              <a:ext uri="{FF2B5EF4-FFF2-40B4-BE49-F238E27FC236}">
                <a16:creationId xmlns:a16="http://schemas.microsoft.com/office/drawing/2014/main" id="{149DCC2E-413C-46D3-8857-C3552D9F19D5}"/>
              </a:ext>
            </a:extLst>
          </p:cNvPr>
          <p:cNvGrpSpPr/>
          <p:nvPr/>
        </p:nvGrpSpPr>
        <p:grpSpPr>
          <a:xfrm>
            <a:off x="8666102" y="5041091"/>
            <a:ext cx="3027240" cy="470520"/>
            <a:chOff x="8666102" y="5041091"/>
            <a:chExt cx="3027240" cy="470520"/>
          </a:xfrm>
        </p:grpSpPr>
        <mc:AlternateContent xmlns:mc="http://schemas.openxmlformats.org/markup-compatibility/2006" xmlns:p14="http://schemas.microsoft.com/office/powerpoint/2010/main">
          <mc:Choice Requires="p14">
            <p:contentPart p14:bwMode="auto" r:id="rId102">
              <p14:nvContentPartPr>
                <p14:cNvPr id="63" name="Ink 62">
                  <a:extLst>
                    <a:ext uri="{FF2B5EF4-FFF2-40B4-BE49-F238E27FC236}">
                      <a16:creationId xmlns:a16="http://schemas.microsoft.com/office/drawing/2014/main" id="{9D7DE2FF-C90B-4DE3-BBDD-F1A6E7383B87}"/>
                    </a:ext>
                  </a:extLst>
                </p14:cNvPr>
                <p14:cNvContentPartPr/>
                <p14:nvPr/>
              </p14:nvContentPartPr>
              <p14:xfrm>
                <a:off x="8666102" y="5240171"/>
                <a:ext cx="374400" cy="214200"/>
              </p14:xfrm>
            </p:contentPart>
          </mc:Choice>
          <mc:Fallback xmlns="">
            <p:pic>
              <p:nvPicPr>
                <p:cNvPr id="63" name="Ink 62">
                  <a:extLst>
                    <a:ext uri="{FF2B5EF4-FFF2-40B4-BE49-F238E27FC236}">
                      <a16:creationId xmlns:a16="http://schemas.microsoft.com/office/drawing/2014/main" id="{9D7DE2FF-C90B-4DE3-BBDD-F1A6E7383B87}"/>
                    </a:ext>
                  </a:extLst>
                </p:cNvPr>
                <p:cNvPicPr/>
                <p:nvPr/>
              </p:nvPicPr>
              <p:blipFill>
                <a:blip r:embed="rId103"/>
                <a:stretch>
                  <a:fillRect/>
                </a:stretch>
              </p:blipFill>
              <p:spPr>
                <a:xfrm>
                  <a:off x="8657102" y="5231171"/>
                  <a:ext cx="3920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4" name="Ink 63">
                  <a:extLst>
                    <a:ext uri="{FF2B5EF4-FFF2-40B4-BE49-F238E27FC236}">
                      <a16:creationId xmlns:a16="http://schemas.microsoft.com/office/drawing/2014/main" id="{9CFDE4A6-99B8-4374-968A-284B5D7362A5}"/>
                    </a:ext>
                  </a:extLst>
                </p14:cNvPr>
                <p14:cNvContentPartPr/>
                <p14:nvPr/>
              </p14:nvContentPartPr>
              <p14:xfrm>
                <a:off x="9154982" y="5041811"/>
                <a:ext cx="606600" cy="378360"/>
              </p14:xfrm>
            </p:contentPart>
          </mc:Choice>
          <mc:Fallback xmlns="">
            <p:pic>
              <p:nvPicPr>
                <p:cNvPr id="64" name="Ink 63">
                  <a:extLst>
                    <a:ext uri="{FF2B5EF4-FFF2-40B4-BE49-F238E27FC236}">
                      <a16:creationId xmlns:a16="http://schemas.microsoft.com/office/drawing/2014/main" id="{9CFDE4A6-99B8-4374-968A-284B5D7362A5}"/>
                    </a:ext>
                  </a:extLst>
                </p:cNvPr>
                <p:cNvPicPr/>
                <p:nvPr/>
              </p:nvPicPr>
              <p:blipFill>
                <a:blip r:embed="rId105"/>
                <a:stretch>
                  <a:fillRect/>
                </a:stretch>
              </p:blipFill>
              <p:spPr>
                <a:xfrm>
                  <a:off x="9146342" y="5032811"/>
                  <a:ext cx="62424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5" name="Ink 64">
                  <a:extLst>
                    <a:ext uri="{FF2B5EF4-FFF2-40B4-BE49-F238E27FC236}">
                      <a16:creationId xmlns:a16="http://schemas.microsoft.com/office/drawing/2014/main" id="{50942B09-992B-4C46-AE63-2AA8B06553B5}"/>
                    </a:ext>
                  </a:extLst>
                </p14:cNvPr>
                <p14:cNvContentPartPr/>
                <p14:nvPr/>
              </p14:nvContentPartPr>
              <p14:xfrm>
                <a:off x="9673382" y="5222531"/>
                <a:ext cx="188280" cy="169920"/>
              </p14:xfrm>
            </p:contentPart>
          </mc:Choice>
          <mc:Fallback xmlns="">
            <p:pic>
              <p:nvPicPr>
                <p:cNvPr id="65" name="Ink 64">
                  <a:extLst>
                    <a:ext uri="{FF2B5EF4-FFF2-40B4-BE49-F238E27FC236}">
                      <a16:creationId xmlns:a16="http://schemas.microsoft.com/office/drawing/2014/main" id="{50942B09-992B-4C46-AE63-2AA8B06553B5}"/>
                    </a:ext>
                  </a:extLst>
                </p:cNvPr>
                <p:cNvPicPr/>
                <p:nvPr/>
              </p:nvPicPr>
              <p:blipFill>
                <a:blip r:embed="rId107"/>
                <a:stretch>
                  <a:fillRect/>
                </a:stretch>
              </p:blipFill>
              <p:spPr>
                <a:xfrm>
                  <a:off x="9664742" y="5213531"/>
                  <a:ext cx="2059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6" name="Ink 65">
                  <a:extLst>
                    <a:ext uri="{FF2B5EF4-FFF2-40B4-BE49-F238E27FC236}">
                      <a16:creationId xmlns:a16="http://schemas.microsoft.com/office/drawing/2014/main" id="{21783942-5B59-4B71-A8C8-2E5E81540AB3}"/>
                    </a:ext>
                  </a:extLst>
                </p14:cNvPr>
                <p14:cNvContentPartPr/>
                <p14:nvPr/>
              </p14:nvContentPartPr>
              <p14:xfrm>
                <a:off x="9978302" y="5188331"/>
                <a:ext cx="102240" cy="323280"/>
              </p14:xfrm>
            </p:contentPart>
          </mc:Choice>
          <mc:Fallback xmlns="">
            <p:pic>
              <p:nvPicPr>
                <p:cNvPr id="66" name="Ink 65">
                  <a:extLst>
                    <a:ext uri="{FF2B5EF4-FFF2-40B4-BE49-F238E27FC236}">
                      <a16:creationId xmlns:a16="http://schemas.microsoft.com/office/drawing/2014/main" id="{21783942-5B59-4B71-A8C8-2E5E81540AB3}"/>
                    </a:ext>
                  </a:extLst>
                </p:cNvPr>
                <p:cNvPicPr/>
                <p:nvPr/>
              </p:nvPicPr>
              <p:blipFill>
                <a:blip r:embed="rId109"/>
                <a:stretch>
                  <a:fillRect/>
                </a:stretch>
              </p:blipFill>
              <p:spPr>
                <a:xfrm>
                  <a:off x="9969302" y="5179691"/>
                  <a:ext cx="11988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7" name="Ink 66">
                  <a:extLst>
                    <a:ext uri="{FF2B5EF4-FFF2-40B4-BE49-F238E27FC236}">
                      <a16:creationId xmlns:a16="http://schemas.microsoft.com/office/drawing/2014/main" id="{C0F85CDA-D0CD-42E1-B68C-D61C086AD2FC}"/>
                    </a:ext>
                  </a:extLst>
                </p14:cNvPr>
                <p14:cNvContentPartPr/>
                <p14:nvPr/>
              </p14:nvContentPartPr>
              <p14:xfrm>
                <a:off x="10118702" y="5041091"/>
                <a:ext cx="122040" cy="340920"/>
              </p14:xfrm>
            </p:contentPart>
          </mc:Choice>
          <mc:Fallback xmlns="">
            <p:pic>
              <p:nvPicPr>
                <p:cNvPr id="67" name="Ink 66">
                  <a:extLst>
                    <a:ext uri="{FF2B5EF4-FFF2-40B4-BE49-F238E27FC236}">
                      <a16:creationId xmlns:a16="http://schemas.microsoft.com/office/drawing/2014/main" id="{C0F85CDA-D0CD-42E1-B68C-D61C086AD2FC}"/>
                    </a:ext>
                  </a:extLst>
                </p:cNvPr>
                <p:cNvPicPr/>
                <p:nvPr/>
              </p:nvPicPr>
              <p:blipFill>
                <a:blip r:embed="rId111"/>
                <a:stretch>
                  <a:fillRect/>
                </a:stretch>
              </p:blipFill>
              <p:spPr>
                <a:xfrm>
                  <a:off x="10109702" y="5032451"/>
                  <a:ext cx="13968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8" name="Ink 67">
                  <a:extLst>
                    <a:ext uri="{FF2B5EF4-FFF2-40B4-BE49-F238E27FC236}">
                      <a16:creationId xmlns:a16="http://schemas.microsoft.com/office/drawing/2014/main" id="{36EB09D2-A6C6-4A1C-A888-70B09C02CA81}"/>
                    </a:ext>
                  </a:extLst>
                </p14:cNvPr>
                <p14:cNvContentPartPr/>
                <p14:nvPr/>
              </p14:nvContentPartPr>
              <p14:xfrm>
                <a:off x="10327862" y="5185451"/>
                <a:ext cx="15480" cy="162360"/>
              </p14:xfrm>
            </p:contentPart>
          </mc:Choice>
          <mc:Fallback xmlns="">
            <p:pic>
              <p:nvPicPr>
                <p:cNvPr id="68" name="Ink 67">
                  <a:extLst>
                    <a:ext uri="{FF2B5EF4-FFF2-40B4-BE49-F238E27FC236}">
                      <a16:creationId xmlns:a16="http://schemas.microsoft.com/office/drawing/2014/main" id="{36EB09D2-A6C6-4A1C-A888-70B09C02CA81}"/>
                    </a:ext>
                  </a:extLst>
                </p:cNvPr>
                <p:cNvPicPr/>
                <p:nvPr/>
              </p:nvPicPr>
              <p:blipFill>
                <a:blip r:embed="rId113"/>
                <a:stretch>
                  <a:fillRect/>
                </a:stretch>
              </p:blipFill>
              <p:spPr>
                <a:xfrm>
                  <a:off x="10318862" y="5176451"/>
                  <a:ext cx="3312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9" name="Ink 68">
                  <a:extLst>
                    <a:ext uri="{FF2B5EF4-FFF2-40B4-BE49-F238E27FC236}">
                      <a16:creationId xmlns:a16="http://schemas.microsoft.com/office/drawing/2014/main" id="{264BA913-96A8-480C-B4A1-5E60748C1B55}"/>
                    </a:ext>
                  </a:extLst>
                </p14:cNvPr>
                <p14:cNvContentPartPr/>
                <p14:nvPr/>
              </p14:nvContentPartPr>
              <p14:xfrm>
                <a:off x="10446662" y="5193011"/>
                <a:ext cx="410760" cy="238320"/>
              </p14:xfrm>
            </p:contentPart>
          </mc:Choice>
          <mc:Fallback xmlns="">
            <p:pic>
              <p:nvPicPr>
                <p:cNvPr id="69" name="Ink 68">
                  <a:extLst>
                    <a:ext uri="{FF2B5EF4-FFF2-40B4-BE49-F238E27FC236}">
                      <a16:creationId xmlns:a16="http://schemas.microsoft.com/office/drawing/2014/main" id="{264BA913-96A8-480C-B4A1-5E60748C1B55}"/>
                    </a:ext>
                  </a:extLst>
                </p:cNvPr>
                <p:cNvPicPr/>
                <p:nvPr/>
              </p:nvPicPr>
              <p:blipFill>
                <a:blip r:embed="rId115"/>
                <a:stretch>
                  <a:fillRect/>
                </a:stretch>
              </p:blipFill>
              <p:spPr>
                <a:xfrm>
                  <a:off x="10438022" y="5184371"/>
                  <a:ext cx="42840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0" name="Ink 69">
                  <a:extLst>
                    <a:ext uri="{FF2B5EF4-FFF2-40B4-BE49-F238E27FC236}">
                      <a16:creationId xmlns:a16="http://schemas.microsoft.com/office/drawing/2014/main" id="{D25BCE94-B4F0-4323-9611-B14141403D47}"/>
                    </a:ext>
                  </a:extLst>
                </p14:cNvPr>
                <p14:cNvContentPartPr/>
                <p14:nvPr/>
              </p14:nvContentPartPr>
              <p14:xfrm>
                <a:off x="10979102" y="5078171"/>
                <a:ext cx="68400" cy="327600"/>
              </p14:xfrm>
            </p:contentPart>
          </mc:Choice>
          <mc:Fallback xmlns="">
            <p:pic>
              <p:nvPicPr>
                <p:cNvPr id="70" name="Ink 69">
                  <a:extLst>
                    <a:ext uri="{FF2B5EF4-FFF2-40B4-BE49-F238E27FC236}">
                      <a16:creationId xmlns:a16="http://schemas.microsoft.com/office/drawing/2014/main" id="{D25BCE94-B4F0-4323-9611-B14141403D47}"/>
                    </a:ext>
                  </a:extLst>
                </p:cNvPr>
                <p:cNvPicPr/>
                <p:nvPr/>
              </p:nvPicPr>
              <p:blipFill>
                <a:blip r:embed="rId117"/>
                <a:stretch>
                  <a:fillRect/>
                </a:stretch>
              </p:blipFill>
              <p:spPr>
                <a:xfrm>
                  <a:off x="10970102" y="5069531"/>
                  <a:ext cx="8604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1" name="Ink 70">
                  <a:extLst>
                    <a:ext uri="{FF2B5EF4-FFF2-40B4-BE49-F238E27FC236}">
                      <a16:creationId xmlns:a16="http://schemas.microsoft.com/office/drawing/2014/main" id="{850B4248-E3D7-4C54-AF1D-2DD4AE397B81}"/>
                    </a:ext>
                  </a:extLst>
                </p14:cNvPr>
                <p14:cNvContentPartPr/>
                <p14:nvPr/>
              </p14:nvContentPartPr>
              <p14:xfrm>
                <a:off x="10944182" y="5239811"/>
                <a:ext cx="250200" cy="134640"/>
              </p14:xfrm>
            </p:contentPart>
          </mc:Choice>
          <mc:Fallback xmlns="">
            <p:pic>
              <p:nvPicPr>
                <p:cNvPr id="71" name="Ink 70">
                  <a:extLst>
                    <a:ext uri="{FF2B5EF4-FFF2-40B4-BE49-F238E27FC236}">
                      <a16:creationId xmlns:a16="http://schemas.microsoft.com/office/drawing/2014/main" id="{850B4248-E3D7-4C54-AF1D-2DD4AE397B81}"/>
                    </a:ext>
                  </a:extLst>
                </p:cNvPr>
                <p:cNvPicPr/>
                <p:nvPr/>
              </p:nvPicPr>
              <p:blipFill>
                <a:blip r:embed="rId119"/>
                <a:stretch>
                  <a:fillRect/>
                </a:stretch>
              </p:blipFill>
              <p:spPr>
                <a:xfrm>
                  <a:off x="10935542" y="5231171"/>
                  <a:ext cx="2678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2" name="Ink 71">
                  <a:extLst>
                    <a:ext uri="{FF2B5EF4-FFF2-40B4-BE49-F238E27FC236}">
                      <a16:creationId xmlns:a16="http://schemas.microsoft.com/office/drawing/2014/main" id="{7A1F0804-5D15-47D2-BD91-ED512106B0D9}"/>
                    </a:ext>
                  </a:extLst>
                </p14:cNvPr>
                <p14:cNvContentPartPr/>
                <p14:nvPr/>
              </p14:nvContentPartPr>
              <p14:xfrm>
                <a:off x="11114822" y="5151251"/>
                <a:ext cx="30960" cy="30960"/>
              </p14:xfrm>
            </p:contentPart>
          </mc:Choice>
          <mc:Fallback xmlns="">
            <p:pic>
              <p:nvPicPr>
                <p:cNvPr id="72" name="Ink 71">
                  <a:extLst>
                    <a:ext uri="{FF2B5EF4-FFF2-40B4-BE49-F238E27FC236}">
                      <a16:creationId xmlns:a16="http://schemas.microsoft.com/office/drawing/2014/main" id="{7A1F0804-5D15-47D2-BD91-ED512106B0D9}"/>
                    </a:ext>
                  </a:extLst>
                </p:cNvPr>
                <p:cNvPicPr/>
                <p:nvPr/>
              </p:nvPicPr>
              <p:blipFill>
                <a:blip r:embed="rId121"/>
                <a:stretch>
                  <a:fillRect/>
                </a:stretch>
              </p:blipFill>
              <p:spPr>
                <a:xfrm>
                  <a:off x="11106182" y="5142611"/>
                  <a:ext cx="4860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3" name="Ink 72">
                  <a:extLst>
                    <a:ext uri="{FF2B5EF4-FFF2-40B4-BE49-F238E27FC236}">
                      <a16:creationId xmlns:a16="http://schemas.microsoft.com/office/drawing/2014/main" id="{A010EC82-3D5D-4F28-B793-2F88636593B0}"/>
                    </a:ext>
                  </a:extLst>
                </p14:cNvPr>
                <p14:cNvContentPartPr/>
                <p14:nvPr/>
              </p14:nvContentPartPr>
              <p14:xfrm>
                <a:off x="11248742" y="5194091"/>
                <a:ext cx="444600" cy="219600"/>
              </p14:xfrm>
            </p:contentPart>
          </mc:Choice>
          <mc:Fallback xmlns="">
            <p:pic>
              <p:nvPicPr>
                <p:cNvPr id="73" name="Ink 72">
                  <a:extLst>
                    <a:ext uri="{FF2B5EF4-FFF2-40B4-BE49-F238E27FC236}">
                      <a16:creationId xmlns:a16="http://schemas.microsoft.com/office/drawing/2014/main" id="{A010EC82-3D5D-4F28-B793-2F88636593B0}"/>
                    </a:ext>
                  </a:extLst>
                </p:cNvPr>
                <p:cNvPicPr/>
                <p:nvPr/>
              </p:nvPicPr>
              <p:blipFill>
                <a:blip r:embed="rId123"/>
                <a:stretch>
                  <a:fillRect/>
                </a:stretch>
              </p:blipFill>
              <p:spPr>
                <a:xfrm>
                  <a:off x="11240102" y="5185091"/>
                  <a:ext cx="462240" cy="237240"/>
                </a:xfrm>
                <a:prstGeom prst="rect">
                  <a:avLst/>
                </a:prstGeom>
              </p:spPr>
            </p:pic>
          </mc:Fallback>
        </mc:AlternateContent>
      </p:grpSp>
      <p:grpSp>
        <p:nvGrpSpPr>
          <p:cNvPr id="84" name="Group 83">
            <a:extLst>
              <a:ext uri="{FF2B5EF4-FFF2-40B4-BE49-F238E27FC236}">
                <a16:creationId xmlns:a16="http://schemas.microsoft.com/office/drawing/2014/main" id="{E8A60A0D-5E33-456D-A19B-ECBBCC123EF6}"/>
              </a:ext>
            </a:extLst>
          </p:cNvPr>
          <p:cNvGrpSpPr/>
          <p:nvPr/>
        </p:nvGrpSpPr>
        <p:grpSpPr>
          <a:xfrm>
            <a:off x="8264702" y="5700971"/>
            <a:ext cx="876240" cy="481680"/>
            <a:chOff x="8264702" y="5700971"/>
            <a:chExt cx="876240" cy="481680"/>
          </a:xfrm>
        </p:grpSpPr>
        <mc:AlternateContent xmlns:mc="http://schemas.openxmlformats.org/markup-compatibility/2006" xmlns:p14="http://schemas.microsoft.com/office/powerpoint/2010/main">
          <mc:Choice Requires="p14">
            <p:contentPart p14:bwMode="auto" r:id="rId124">
              <p14:nvContentPartPr>
                <p14:cNvPr id="75" name="Ink 74">
                  <a:extLst>
                    <a:ext uri="{FF2B5EF4-FFF2-40B4-BE49-F238E27FC236}">
                      <a16:creationId xmlns:a16="http://schemas.microsoft.com/office/drawing/2014/main" id="{26FFA518-52E3-4AF1-9806-47849E666515}"/>
                    </a:ext>
                  </a:extLst>
                </p14:cNvPr>
                <p14:cNvContentPartPr/>
                <p14:nvPr/>
              </p14:nvContentPartPr>
              <p14:xfrm>
                <a:off x="8264702" y="5700971"/>
                <a:ext cx="398160" cy="481680"/>
              </p14:xfrm>
            </p:contentPart>
          </mc:Choice>
          <mc:Fallback xmlns="">
            <p:pic>
              <p:nvPicPr>
                <p:cNvPr id="75" name="Ink 74">
                  <a:extLst>
                    <a:ext uri="{FF2B5EF4-FFF2-40B4-BE49-F238E27FC236}">
                      <a16:creationId xmlns:a16="http://schemas.microsoft.com/office/drawing/2014/main" id="{26FFA518-52E3-4AF1-9806-47849E666515}"/>
                    </a:ext>
                  </a:extLst>
                </p:cNvPr>
                <p:cNvPicPr/>
                <p:nvPr/>
              </p:nvPicPr>
              <p:blipFill>
                <a:blip r:embed="rId125"/>
                <a:stretch>
                  <a:fillRect/>
                </a:stretch>
              </p:blipFill>
              <p:spPr>
                <a:xfrm>
                  <a:off x="8256062" y="5692331"/>
                  <a:ext cx="415800"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6" name="Ink 75">
                  <a:extLst>
                    <a:ext uri="{FF2B5EF4-FFF2-40B4-BE49-F238E27FC236}">
                      <a16:creationId xmlns:a16="http://schemas.microsoft.com/office/drawing/2014/main" id="{2DAB84E0-E44F-42ED-B4E4-468538FA6A40}"/>
                    </a:ext>
                  </a:extLst>
                </p14:cNvPr>
                <p14:cNvContentPartPr/>
                <p14:nvPr/>
              </p14:nvContentPartPr>
              <p14:xfrm>
                <a:off x="8742062" y="5935691"/>
                <a:ext cx="10800" cy="126360"/>
              </p14:xfrm>
            </p:contentPart>
          </mc:Choice>
          <mc:Fallback xmlns="">
            <p:pic>
              <p:nvPicPr>
                <p:cNvPr id="76" name="Ink 75">
                  <a:extLst>
                    <a:ext uri="{FF2B5EF4-FFF2-40B4-BE49-F238E27FC236}">
                      <a16:creationId xmlns:a16="http://schemas.microsoft.com/office/drawing/2014/main" id="{2DAB84E0-E44F-42ED-B4E4-468538FA6A40}"/>
                    </a:ext>
                  </a:extLst>
                </p:cNvPr>
                <p:cNvPicPr/>
                <p:nvPr/>
              </p:nvPicPr>
              <p:blipFill>
                <a:blip r:embed="rId127"/>
                <a:stretch>
                  <a:fillRect/>
                </a:stretch>
              </p:blipFill>
              <p:spPr>
                <a:xfrm>
                  <a:off x="8733422" y="5927051"/>
                  <a:ext cx="284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7" name="Ink 76">
                  <a:extLst>
                    <a:ext uri="{FF2B5EF4-FFF2-40B4-BE49-F238E27FC236}">
                      <a16:creationId xmlns:a16="http://schemas.microsoft.com/office/drawing/2014/main" id="{467EEE27-8CB6-4F09-8DE2-C91E0A3798D7}"/>
                    </a:ext>
                  </a:extLst>
                </p14:cNvPr>
                <p14:cNvContentPartPr/>
                <p14:nvPr/>
              </p14:nvContentPartPr>
              <p14:xfrm>
                <a:off x="8760422" y="5835611"/>
                <a:ext cx="3960" cy="23400"/>
              </p14:xfrm>
            </p:contentPart>
          </mc:Choice>
          <mc:Fallback xmlns="">
            <p:pic>
              <p:nvPicPr>
                <p:cNvPr id="77" name="Ink 76">
                  <a:extLst>
                    <a:ext uri="{FF2B5EF4-FFF2-40B4-BE49-F238E27FC236}">
                      <a16:creationId xmlns:a16="http://schemas.microsoft.com/office/drawing/2014/main" id="{467EEE27-8CB6-4F09-8DE2-C91E0A3798D7}"/>
                    </a:ext>
                  </a:extLst>
                </p:cNvPr>
                <p:cNvPicPr/>
                <p:nvPr/>
              </p:nvPicPr>
              <p:blipFill>
                <a:blip r:embed="rId129"/>
                <a:stretch>
                  <a:fillRect/>
                </a:stretch>
              </p:blipFill>
              <p:spPr>
                <a:xfrm>
                  <a:off x="8751422" y="5826971"/>
                  <a:ext cx="216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8" name="Ink 77">
                  <a:extLst>
                    <a:ext uri="{FF2B5EF4-FFF2-40B4-BE49-F238E27FC236}">
                      <a16:creationId xmlns:a16="http://schemas.microsoft.com/office/drawing/2014/main" id="{D98FBE9F-4D6F-45C4-AF49-FAD873AFAA93}"/>
                    </a:ext>
                  </a:extLst>
                </p14:cNvPr>
                <p14:cNvContentPartPr/>
                <p14:nvPr/>
              </p14:nvContentPartPr>
              <p14:xfrm>
                <a:off x="8873462" y="6112091"/>
                <a:ext cx="11520" cy="27360"/>
              </p14:xfrm>
            </p:contentPart>
          </mc:Choice>
          <mc:Fallback xmlns="">
            <p:pic>
              <p:nvPicPr>
                <p:cNvPr id="78" name="Ink 77">
                  <a:extLst>
                    <a:ext uri="{FF2B5EF4-FFF2-40B4-BE49-F238E27FC236}">
                      <a16:creationId xmlns:a16="http://schemas.microsoft.com/office/drawing/2014/main" id="{D98FBE9F-4D6F-45C4-AF49-FAD873AFAA93}"/>
                    </a:ext>
                  </a:extLst>
                </p:cNvPr>
                <p:cNvPicPr/>
                <p:nvPr/>
              </p:nvPicPr>
              <p:blipFill>
                <a:blip r:embed="rId131"/>
                <a:stretch>
                  <a:fillRect/>
                </a:stretch>
              </p:blipFill>
              <p:spPr>
                <a:xfrm>
                  <a:off x="8864462" y="6103451"/>
                  <a:ext cx="291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9" name="Ink 78">
                  <a:extLst>
                    <a:ext uri="{FF2B5EF4-FFF2-40B4-BE49-F238E27FC236}">
                      <a16:creationId xmlns:a16="http://schemas.microsoft.com/office/drawing/2014/main" id="{87E3D4E0-19C7-411B-AFDA-B92E507DE3EC}"/>
                    </a:ext>
                  </a:extLst>
                </p14:cNvPr>
                <p14:cNvContentPartPr/>
                <p14:nvPr/>
              </p14:nvContentPartPr>
              <p14:xfrm>
                <a:off x="9000542" y="5947931"/>
                <a:ext cx="140400" cy="202680"/>
              </p14:xfrm>
            </p:contentPart>
          </mc:Choice>
          <mc:Fallback xmlns="">
            <p:pic>
              <p:nvPicPr>
                <p:cNvPr id="79" name="Ink 78">
                  <a:extLst>
                    <a:ext uri="{FF2B5EF4-FFF2-40B4-BE49-F238E27FC236}">
                      <a16:creationId xmlns:a16="http://schemas.microsoft.com/office/drawing/2014/main" id="{87E3D4E0-19C7-411B-AFDA-B92E507DE3EC}"/>
                    </a:ext>
                  </a:extLst>
                </p:cNvPr>
                <p:cNvPicPr/>
                <p:nvPr/>
              </p:nvPicPr>
              <p:blipFill>
                <a:blip r:embed="rId133"/>
                <a:stretch>
                  <a:fillRect/>
                </a:stretch>
              </p:blipFill>
              <p:spPr>
                <a:xfrm>
                  <a:off x="8991542" y="5938931"/>
                  <a:ext cx="158040" cy="220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4">
            <p14:nvContentPartPr>
              <p14:cNvPr id="81" name="Ink 80">
                <a:extLst>
                  <a:ext uri="{FF2B5EF4-FFF2-40B4-BE49-F238E27FC236}">
                    <a16:creationId xmlns:a16="http://schemas.microsoft.com/office/drawing/2014/main" id="{A640C0F4-C45A-4DC2-90FC-E401E40CEDC2}"/>
                  </a:ext>
                </a:extLst>
              </p14:cNvPr>
              <p14:cNvContentPartPr/>
              <p14:nvPr/>
            </p14:nvContentPartPr>
            <p14:xfrm>
              <a:off x="9557102" y="5843171"/>
              <a:ext cx="3960" cy="18000"/>
            </p14:xfrm>
          </p:contentPart>
        </mc:Choice>
        <mc:Fallback xmlns="">
          <p:pic>
            <p:nvPicPr>
              <p:cNvPr id="81" name="Ink 80">
                <a:extLst>
                  <a:ext uri="{FF2B5EF4-FFF2-40B4-BE49-F238E27FC236}">
                    <a16:creationId xmlns:a16="http://schemas.microsoft.com/office/drawing/2014/main" id="{A640C0F4-C45A-4DC2-90FC-E401E40CEDC2}"/>
                  </a:ext>
                </a:extLst>
              </p:cNvPr>
              <p:cNvPicPr/>
              <p:nvPr/>
            </p:nvPicPr>
            <p:blipFill>
              <a:blip r:embed="rId135"/>
              <a:stretch>
                <a:fillRect/>
              </a:stretch>
            </p:blipFill>
            <p:spPr>
              <a:xfrm>
                <a:off x="9548102" y="5834531"/>
                <a:ext cx="21600" cy="35640"/>
              </a:xfrm>
              <a:prstGeom prst="rect">
                <a:avLst/>
              </a:prstGeom>
            </p:spPr>
          </p:pic>
        </mc:Fallback>
      </mc:AlternateContent>
      <p:grpSp>
        <p:nvGrpSpPr>
          <p:cNvPr id="102" name="Group 101">
            <a:extLst>
              <a:ext uri="{FF2B5EF4-FFF2-40B4-BE49-F238E27FC236}">
                <a16:creationId xmlns:a16="http://schemas.microsoft.com/office/drawing/2014/main" id="{A16B681F-AC27-4264-9071-8A0ECCE732B1}"/>
              </a:ext>
            </a:extLst>
          </p:cNvPr>
          <p:cNvGrpSpPr/>
          <p:nvPr/>
        </p:nvGrpSpPr>
        <p:grpSpPr>
          <a:xfrm>
            <a:off x="10524062" y="5716811"/>
            <a:ext cx="1635480" cy="509400"/>
            <a:chOff x="10524062" y="5716811"/>
            <a:chExt cx="1635480" cy="509400"/>
          </a:xfrm>
        </p:grpSpPr>
        <mc:AlternateContent xmlns:mc="http://schemas.openxmlformats.org/markup-compatibility/2006" xmlns:p14="http://schemas.microsoft.com/office/powerpoint/2010/main">
          <mc:Choice Requires="p14">
            <p:contentPart p14:bwMode="auto" r:id="rId136">
              <p14:nvContentPartPr>
                <p14:cNvPr id="90" name="Ink 89">
                  <a:extLst>
                    <a:ext uri="{FF2B5EF4-FFF2-40B4-BE49-F238E27FC236}">
                      <a16:creationId xmlns:a16="http://schemas.microsoft.com/office/drawing/2014/main" id="{B1EE9BBF-17C7-4FD4-9083-608B71E11BCD}"/>
                    </a:ext>
                  </a:extLst>
                </p14:cNvPr>
                <p14:cNvContentPartPr/>
                <p14:nvPr/>
              </p14:nvContentPartPr>
              <p14:xfrm>
                <a:off x="10539542" y="5906171"/>
                <a:ext cx="34560" cy="320040"/>
              </p14:xfrm>
            </p:contentPart>
          </mc:Choice>
          <mc:Fallback xmlns="">
            <p:pic>
              <p:nvPicPr>
                <p:cNvPr id="90" name="Ink 89">
                  <a:extLst>
                    <a:ext uri="{FF2B5EF4-FFF2-40B4-BE49-F238E27FC236}">
                      <a16:creationId xmlns:a16="http://schemas.microsoft.com/office/drawing/2014/main" id="{B1EE9BBF-17C7-4FD4-9083-608B71E11BCD}"/>
                    </a:ext>
                  </a:extLst>
                </p:cNvPr>
                <p:cNvPicPr/>
                <p:nvPr/>
              </p:nvPicPr>
              <p:blipFill>
                <a:blip r:embed="rId137"/>
                <a:stretch>
                  <a:fillRect/>
                </a:stretch>
              </p:blipFill>
              <p:spPr>
                <a:xfrm>
                  <a:off x="10530542" y="5897531"/>
                  <a:ext cx="5220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1" name="Ink 90">
                  <a:extLst>
                    <a:ext uri="{FF2B5EF4-FFF2-40B4-BE49-F238E27FC236}">
                      <a16:creationId xmlns:a16="http://schemas.microsoft.com/office/drawing/2014/main" id="{0C6ECC36-458F-45AF-945C-6DECFE757532}"/>
                    </a:ext>
                  </a:extLst>
                </p14:cNvPr>
                <p14:cNvContentPartPr/>
                <p14:nvPr/>
              </p14:nvContentPartPr>
              <p14:xfrm>
                <a:off x="10524062" y="5850731"/>
                <a:ext cx="153000" cy="246240"/>
              </p14:xfrm>
            </p:contentPart>
          </mc:Choice>
          <mc:Fallback xmlns="">
            <p:pic>
              <p:nvPicPr>
                <p:cNvPr id="91" name="Ink 90">
                  <a:extLst>
                    <a:ext uri="{FF2B5EF4-FFF2-40B4-BE49-F238E27FC236}">
                      <a16:creationId xmlns:a16="http://schemas.microsoft.com/office/drawing/2014/main" id="{0C6ECC36-458F-45AF-945C-6DECFE757532}"/>
                    </a:ext>
                  </a:extLst>
                </p:cNvPr>
                <p:cNvPicPr/>
                <p:nvPr/>
              </p:nvPicPr>
              <p:blipFill>
                <a:blip r:embed="rId139"/>
                <a:stretch>
                  <a:fillRect/>
                </a:stretch>
              </p:blipFill>
              <p:spPr>
                <a:xfrm>
                  <a:off x="10515062" y="5841731"/>
                  <a:ext cx="1706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2" name="Ink 91">
                  <a:extLst>
                    <a:ext uri="{FF2B5EF4-FFF2-40B4-BE49-F238E27FC236}">
                      <a16:creationId xmlns:a16="http://schemas.microsoft.com/office/drawing/2014/main" id="{F31A459A-4CA5-419F-8665-448135DBA7E0}"/>
                    </a:ext>
                  </a:extLst>
                </p14:cNvPr>
                <p14:cNvContentPartPr/>
                <p14:nvPr/>
              </p14:nvContentPartPr>
              <p14:xfrm>
                <a:off x="10776422" y="5735531"/>
                <a:ext cx="140400" cy="409320"/>
              </p14:xfrm>
            </p:contentPart>
          </mc:Choice>
          <mc:Fallback xmlns="">
            <p:pic>
              <p:nvPicPr>
                <p:cNvPr id="92" name="Ink 91">
                  <a:extLst>
                    <a:ext uri="{FF2B5EF4-FFF2-40B4-BE49-F238E27FC236}">
                      <a16:creationId xmlns:a16="http://schemas.microsoft.com/office/drawing/2014/main" id="{F31A459A-4CA5-419F-8665-448135DBA7E0}"/>
                    </a:ext>
                  </a:extLst>
                </p:cNvPr>
                <p:cNvPicPr/>
                <p:nvPr/>
              </p:nvPicPr>
              <p:blipFill>
                <a:blip r:embed="rId141"/>
                <a:stretch>
                  <a:fillRect/>
                </a:stretch>
              </p:blipFill>
              <p:spPr>
                <a:xfrm>
                  <a:off x="10767422" y="5726891"/>
                  <a:ext cx="15804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3" name="Ink 92">
                  <a:extLst>
                    <a:ext uri="{FF2B5EF4-FFF2-40B4-BE49-F238E27FC236}">
                      <a16:creationId xmlns:a16="http://schemas.microsoft.com/office/drawing/2014/main" id="{65555F58-84B9-40A6-90E9-DEC98DADE56E}"/>
                    </a:ext>
                  </a:extLst>
                </p14:cNvPr>
                <p14:cNvContentPartPr/>
                <p14:nvPr/>
              </p14:nvContentPartPr>
              <p14:xfrm>
                <a:off x="10941662" y="5977091"/>
                <a:ext cx="155880" cy="126720"/>
              </p14:xfrm>
            </p:contentPart>
          </mc:Choice>
          <mc:Fallback xmlns="">
            <p:pic>
              <p:nvPicPr>
                <p:cNvPr id="93" name="Ink 92">
                  <a:extLst>
                    <a:ext uri="{FF2B5EF4-FFF2-40B4-BE49-F238E27FC236}">
                      <a16:creationId xmlns:a16="http://schemas.microsoft.com/office/drawing/2014/main" id="{65555F58-84B9-40A6-90E9-DEC98DADE56E}"/>
                    </a:ext>
                  </a:extLst>
                </p:cNvPr>
                <p:cNvPicPr/>
                <p:nvPr/>
              </p:nvPicPr>
              <p:blipFill>
                <a:blip r:embed="rId143"/>
                <a:stretch>
                  <a:fillRect/>
                </a:stretch>
              </p:blipFill>
              <p:spPr>
                <a:xfrm>
                  <a:off x="10932662" y="5968091"/>
                  <a:ext cx="1735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4" name="Ink 93">
                  <a:extLst>
                    <a:ext uri="{FF2B5EF4-FFF2-40B4-BE49-F238E27FC236}">
                      <a16:creationId xmlns:a16="http://schemas.microsoft.com/office/drawing/2014/main" id="{95ACA36E-BB6B-46AF-B68D-AE818C29E191}"/>
                    </a:ext>
                  </a:extLst>
                </p14:cNvPr>
                <p14:cNvContentPartPr/>
                <p14:nvPr/>
              </p14:nvContentPartPr>
              <p14:xfrm>
                <a:off x="11212382" y="5747411"/>
                <a:ext cx="15480" cy="364320"/>
              </p14:xfrm>
            </p:contentPart>
          </mc:Choice>
          <mc:Fallback xmlns="">
            <p:pic>
              <p:nvPicPr>
                <p:cNvPr id="94" name="Ink 93">
                  <a:extLst>
                    <a:ext uri="{FF2B5EF4-FFF2-40B4-BE49-F238E27FC236}">
                      <a16:creationId xmlns:a16="http://schemas.microsoft.com/office/drawing/2014/main" id="{95ACA36E-BB6B-46AF-B68D-AE818C29E191}"/>
                    </a:ext>
                  </a:extLst>
                </p:cNvPr>
                <p:cNvPicPr/>
                <p:nvPr/>
              </p:nvPicPr>
              <p:blipFill>
                <a:blip r:embed="rId145"/>
                <a:stretch>
                  <a:fillRect/>
                </a:stretch>
              </p:blipFill>
              <p:spPr>
                <a:xfrm>
                  <a:off x="11203382" y="5738771"/>
                  <a:ext cx="3312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5" name="Ink 94">
                  <a:extLst>
                    <a:ext uri="{FF2B5EF4-FFF2-40B4-BE49-F238E27FC236}">
                      <a16:creationId xmlns:a16="http://schemas.microsoft.com/office/drawing/2014/main" id="{094DEE02-C664-449B-BC8A-1E55EB240F7D}"/>
                    </a:ext>
                  </a:extLst>
                </p14:cNvPr>
                <p14:cNvContentPartPr/>
                <p14:nvPr/>
              </p14:nvContentPartPr>
              <p14:xfrm>
                <a:off x="11141462" y="5920211"/>
                <a:ext cx="253800" cy="81000"/>
              </p14:xfrm>
            </p:contentPart>
          </mc:Choice>
          <mc:Fallback xmlns="">
            <p:pic>
              <p:nvPicPr>
                <p:cNvPr id="95" name="Ink 94">
                  <a:extLst>
                    <a:ext uri="{FF2B5EF4-FFF2-40B4-BE49-F238E27FC236}">
                      <a16:creationId xmlns:a16="http://schemas.microsoft.com/office/drawing/2014/main" id="{094DEE02-C664-449B-BC8A-1E55EB240F7D}"/>
                    </a:ext>
                  </a:extLst>
                </p:cNvPr>
                <p:cNvPicPr/>
                <p:nvPr/>
              </p:nvPicPr>
              <p:blipFill>
                <a:blip r:embed="rId147"/>
                <a:stretch>
                  <a:fillRect/>
                </a:stretch>
              </p:blipFill>
              <p:spPr>
                <a:xfrm>
                  <a:off x="11132462" y="5911211"/>
                  <a:ext cx="27144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6" name="Ink 95">
                  <a:extLst>
                    <a:ext uri="{FF2B5EF4-FFF2-40B4-BE49-F238E27FC236}">
                      <a16:creationId xmlns:a16="http://schemas.microsoft.com/office/drawing/2014/main" id="{46390D05-8EE1-4673-9040-292004426348}"/>
                    </a:ext>
                  </a:extLst>
                </p14:cNvPr>
                <p14:cNvContentPartPr/>
                <p14:nvPr/>
              </p14:nvContentPartPr>
              <p14:xfrm>
                <a:off x="11456462" y="5736971"/>
                <a:ext cx="121680" cy="381960"/>
              </p14:xfrm>
            </p:contentPart>
          </mc:Choice>
          <mc:Fallback xmlns="">
            <p:pic>
              <p:nvPicPr>
                <p:cNvPr id="96" name="Ink 95">
                  <a:extLst>
                    <a:ext uri="{FF2B5EF4-FFF2-40B4-BE49-F238E27FC236}">
                      <a16:creationId xmlns:a16="http://schemas.microsoft.com/office/drawing/2014/main" id="{46390D05-8EE1-4673-9040-292004426348}"/>
                    </a:ext>
                  </a:extLst>
                </p:cNvPr>
                <p:cNvPicPr/>
                <p:nvPr/>
              </p:nvPicPr>
              <p:blipFill>
                <a:blip r:embed="rId149"/>
                <a:stretch>
                  <a:fillRect/>
                </a:stretch>
              </p:blipFill>
              <p:spPr>
                <a:xfrm>
                  <a:off x="11447462" y="5728331"/>
                  <a:ext cx="13932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7" name="Ink 96">
                  <a:extLst>
                    <a:ext uri="{FF2B5EF4-FFF2-40B4-BE49-F238E27FC236}">
                      <a16:creationId xmlns:a16="http://schemas.microsoft.com/office/drawing/2014/main" id="{DF9EF5DE-B054-4315-B43F-B0991EACDC79}"/>
                    </a:ext>
                  </a:extLst>
                </p14:cNvPr>
                <p14:cNvContentPartPr/>
                <p14:nvPr/>
              </p14:nvContentPartPr>
              <p14:xfrm>
                <a:off x="11679662" y="5912651"/>
                <a:ext cx="27360" cy="93240"/>
              </p14:xfrm>
            </p:contentPart>
          </mc:Choice>
          <mc:Fallback xmlns="">
            <p:pic>
              <p:nvPicPr>
                <p:cNvPr id="97" name="Ink 96">
                  <a:extLst>
                    <a:ext uri="{FF2B5EF4-FFF2-40B4-BE49-F238E27FC236}">
                      <a16:creationId xmlns:a16="http://schemas.microsoft.com/office/drawing/2014/main" id="{DF9EF5DE-B054-4315-B43F-B0991EACDC79}"/>
                    </a:ext>
                  </a:extLst>
                </p:cNvPr>
                <p:cNvPicPr/>
                <p:nvPr/>
              </p:nvPicPr>
              <p:blipFill>
                <a:blip r:embed="rId151"/>
                <a:stretch>
                  <a:fillRect/>
                </a:stretch>
              </p:blipFill>
              <p:spPr>
                <a:xfrm>
                  <a:off x="11670662" y="5904011"/>
                  <a:ext cx="450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8" name="Ink 97">
                  <a:extLst>
                    <a:ext uri="{FF2B5EF4-FFF2-40B4-BE49-F238E27FC236}">
                      <a16:creationId xmlns:a16="http://schemas.microsoft.com/office/drawing/2014/main" id="{5DA3846E-1068-4BC1-91E4-863653695385}"/>
                    </a:ext>
                  </a:extLst>
                </p14:cNvPr>
                <p14:cNvContentPartPr/>
                <p14:nvPr/>
              </p14:nvContentPartPr>
              <p14:xfrm>
                <a:off x="11739422" y="5931371"/>
                <a:ext cx="61920" cy="57960"/>
              </p14:xfrm>
            </p:contentPart>
          </mc:Choice>
          <mc:Fallback xmlns="">
            <p:pic>
              <p:nvPicPr>
                <p:cNvPr id="98" name="Ink 97">
                  <a:extLst>
                    <a:ext uri="{FF2B5EF4-FFF2-40B4-BE49-F238E27FC236}">
                      <a16:creationId xmlns:a16="http://schemas.microsoft.com/office/drawing/2014/main" id="{5DA3846E-1068-4BC1-91E4-863653695385}"/>
                    </a:ext>
                  </a:extLst>
                </p:cNvPr>
                <p:cNvPicPr/>
                <p:nvPr/>
              </p:nvPicPr>
              <p:blipFill>
                <a:blip r:embed="rId153"/>
                <a:stretch>
                  <a:fillRect/>
                </a:stretch>
              </p:blipFill>
              <p:spPr>
                <a:xfrm>
                  <a:off x="11730422" y="5922371"/>
                  <a:ext cx="7956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9" name="Ink 98">
                  <a:extLst>
                    <a:ext uri="{FF2B5EF4-FFF2-40B4-BE49-F238E27FC236}">
                      <a16:creationId xmlns:a16="http://schemas.microsoft.com/office/drawing/2014/main" id="{F255B43D-5B11-4D48-A21C-996B74C16514}"/>
                    </a:ext>
                  </a:extLst>
                </p14:cNvPr>
                <p14:cNvContentPartPr/>
                <p14:nvPr/>
              </p14:nvContentPartPr>
              <p14:xfrm>
                <a:off x="11821862" y="5743451"/>
                <a:ext cx="238680" cy="318600"/>
              </p14:xfrm>
            </p:contentPart>
          </mc:Choice>
          <mc:Fallback xmlns="">
            <p:pic>
              <p:nvPicPr>
                <p:cNvPr id="99" name="Ink 98">
                  <a:extLst>
                    <a:ext uri="{FF2B5EF4-FFF2-40B4-BE49-F238E27FC236}">
                      <a16:creationId xmlns:a16="http://schemas.microsoft.com/office/drawing/2014/main" id="{F255B43D-5B11-4D48-A21C-996B74C16514}"/>
                    </a:ext>
                  </a:extLst>
                </p:cNvPr>
                <p:cNvPicPr/>
                <p:nvPr/>
              </p:nvPicPr>
              <p:blipFill>
                <a:blip r:embed="rId155"/>
                <a:stretch>
                  <a:fillRect/>
                </a:stretch>
              </p:blipFill>
              <p:spPr>
                <a:xfrm>
                  <a:off x="11813222" y="5734451"/>
                  <a:ext cx="25632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0" name="Ink 99">
                  <a:extLst>
                    <a:ext uri="{FF2B5EF4-FFF2-40B4-BE49-F238E27FC236}">
                      <a16:creationId xmlns:a16="http://schemas.microsoft.com/office/drawing/2014/main" id="{F13FB3F5-258E-4CFA-84A1-DCAE31D2E908}"/>
                    </a:ext>
                  </a:extLst>
                </p14:cNvPr>
                <p14:cNvContentPartPr/>
                <p14:nvPr/>
              </p14:nvContentPartPr>
              <p14:xfrm>
                <a:off x="12043262" y="5716811"/>
                <a:ext cx="116280" cy="431640"/>
              </p14:xfrm>
            </p:contentPart>
          </mc:Choice>
          <mc:Fallback xmlns="">
            <p:pic>
              <p:nvPicPr>
                <p:cNvPr id="100" name="Ink 99">
                  <a:extLst>
                    <a:ext uri="{FF2B5EF4-FFF2-40B4-BE49-F238E27FC236}">
                      <a16:creationId xmlns:a16="http://schemas.microsoft.com/office/drawing/2014/main" id="{F13FB3F5-258E-4CFA-84A1-DCAE31D2E908}"/>
                    </a:ext>
                  </a:extLst>
                </p:cNvPr>
                <p:cNvPicPr/>
                <p:nvPr/>
              </p:nvPicPr>
              <p:blipFill>
                <a:blip r:embed="rId157"/>
                <a:stretch>
                  <a:fillRect/>
                </a:stretch>
              </p:blipFill>
              <p:spPr>
                <a:xfrm>
                  <a:off x="12034622" y="5707811"/>
                  <a:ext cx="13392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1" name="Ink 100">
                  <a:extLst>
                    <a:ext uri="{FF2B5EF4-FFF2-40B4-BE49-F238E27FC236}">
                      <a16:creationId xmlns:a16="http://schemas.microsoft.com/office/drawing/2014/main" id="{FDD1C791-ED1D-410B-9408-F0184706E299}"/>
                    </a:ext>
                  </a:extLst>
                </p14:cNvPr>
                <p14:cNvContentPartPr/>
                <p14:nvPr/>
              </p14:nvContentPartPr>
              <p14:xfrm>
                <a:off x="11632862" y="5824451"/>
                <a:ext cx="60840" cy="49680"/>
              </p14:xfrm>
            </p:contentPart>
          </mc:Choice>
          <mc:Fallback xmlns="">
            <p:pic>
              <p:nvPicPr>
                <p:cNvPr id="101" name="Ink 100">
                  <a:extLst>
                    <a:ext uri="{FF2B5EF4-FFF2-40B4-BE49-F238E27FC236}">
                      <a16:creationId xmlns:a16="http://schemas.microsoft.com/office/drawing/2014/main" id="{FDD1C791-ED1D-410B-9408-F0184706E299}"/>
                    </a:ext>
                  </a:extLst>
                </p:cNvPr>
                <p:cNvPicPr/>
                <p:nvPr/>
              </p:nvPicPr>
              <p:blipFill>
                <a:blip r:embed="rId159"/>
                <a:stretch>
                  <a:fillRect/>
                </a:stretch>
              </p:blipFill>
              <p:spPr>
                <a:xfrm>
                  <a:off x="11623862" y="5815811"/>
                  <a:ext cx="78480" cy="67320"/>
                </a:xfrm>
                <a:prstGeom prst="rect">
                  <a:avLst/>
                </a:prstGeom>
              </p:spPr>
            </p:pic>
          </mc:Fallback>
        </mc:AlternateContent>
      </p:grpSp>
      <p:grpSp>
        <p:nvGrpSpPr>
          <p:cNvPr id="106" name="Group 105">
            <a:extLst>
              <a:ext uri="{FF2B5EF4-FFF2-40B4-BE49-F238E27FC236}">
                <a16:creationId xmlns:a16="http://schemas.microsoft.com/office/drawing/2014/main" id="{C0B8B9D8-2FAF-468A-A55E-EA0F768DF1AF}"/>
              </a:ext>
            </a:extLst>
          </p:cNvPr>
          <p:cNvGrpSpPr/>
          <p:nvPr/>
        </p:nvGrpSpPr>
        <p:grpSpPr>
          <a:xfrm>
            <a:off x="9527582" y="5820131"/>
            <a:ext cx="573840" cy="368280"/>
            <a:chOff x="9527582" y="5820131"/>
            <a:chExt cx="573840" cy="368280"/>
          </a:xfrm>
        </p:grpSpPr>
        <mc:AlternateContent xmlns:mc="http://schemas.openxmlformats.org/markup-compatibility/2006" xmlns:p14="http://schemas.microsoft.com/office/powerpoint/2010/main">
          <mc:Choice Requires="p14">
            <p:contentPart p14:bwMode="auto" r:id="rId160">
              <p14:nvContentPartPr>
                <p14:cNvPr id="85" name="Ink 84">
                  <a:extLst>
                    <a:ext uri="{FF2B5EF4-FFF2-40B4-BE49-F238E27FC236}">
                      <a16:creationId xmlns:a16="http://schemas.microsoft.com/office/drawing/2014/main" id="{B240605C-9EA6-4A8C-AB5A-CA98F14704A9}"/>
                    </a:ext>
                  </a:extLst>
                </p14:cNvPr>
                <p14:cNvContentPartPr/>
                <p14:nvPr/>
              </p14:nvContentPartPr>
              <p14:xfrm>
                <a:off x="9544502" y="5850371"/>
                <a:ext cx="17280" cy="333000"/>
              </p14:xfrm>
            </p:contentPart>
          </mc:Choice>
          <mc:Fallback xmlns="">
            <p:pic>
              <p:nvPicPr>
                <p:cNvPr id="85" name="Ink 84">
                  <a:extLst>
                    <a:ext uri="{FF2B5EF4-FFF2-40B4-BE49-F238E27FC236}">
                      <a16:creationId xmlns:a16="http://schemas.microsoft.com/office/drawing/2014/main" id="{B240605C-9EA6-4A8C-AB5A-CA98F14704A9}"/>
                    </a:ext>
                  </a:extLst>
                </p:cNvPr>
                <p:cNvPicPr/>
                <p:nvPr/>
              </p:nvPicPr>
              <p:blipFill>
                <a:blip r:embed="rId161"/>
                <a:stretch>
                  <a:fillRect/>
                </a:stretch>
              </p:blipFill>
              <p:spPr>
                <a:xfrm>
                  <a:off x="9535862" y="5841731"/>
                  <a:ext cx="3492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86" name="Ink 85">
                  <a:extLst>
                    <a:ext uri="{FF2B5EF4-FFF2-40B4-BE49-F238E27FC236}">
                      <a16:creationId xmlns:a16="http://schemas.microsoft.com/office/drawing/2014/main" id="{17ABCAF2-DCE7-4F66-8610-53297E10A693}"/>
                    </a:ext>
                  </a:extLst>
                </p14:cNvPr>
                <p14:cNvContentPartPr/>
                <p14:nvPr/>
              </p14:nvContentPartPr>
              <p14:xfrm>
                <a:off x="9527582" y="5820131"/>
                <a:ext cx="178920" cy="241560"/>
              </p14:xfrm>
            </p:contentPart>
          </mc:Choice>
          <mc:Fallback xmlns="">
            <p:pic>
              <p:nvPicPr>
                <p:cNvPr id="86" name="Ink 85">
                  <a:extLst>
                    <a:ext uri="{FF2B5EF4-FFF2-40B4-BE49-F238E27FC236}">
                      <a16:creationId xmlns:a16="http://schemas.microsoft.com/office/drawing/2014/main" id="{17ABCAF2-DCE7-4F66-8610-53297E10A693}"/>
                    </a:ext>
                  </a:extLst>
                </p:cNvPr>
                <p:cNvPicPr/>
                <p:nvPr/>
              </p:nvPicPr>
              <p:blipFill>
                <a:blip r:embed="rId163"/>
                <a:stretch>
                  <a:fillRect/>
                </a:stretch>
              </p:blipFill>
              <p:spPr>
                <a:xfrm>
                  <a:off x="9518942" y="5811491"/>
                  <a:ext cx="1965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87" name="Ink 86">
                  <a:extLst>
                    <a:ext uri="{FF2B5EF4-FFF2-40B4-BE49-F238E27FC236}">
                      <a16:creationId xmlns:a16="http://schemas.microsoft.com/office/drawing/2014/main" id="{3DA1CB3D-67B2-4888-950E-3F94C115ED04}"/>
                    </a:ext>
                  </a:extLst>
                </p14:cNvPr>
                <p14:cNvContentPartPr/>
                <p14:nvPr/>
              </p14:nvContentPartPr>
              <p14:xfrm>
                <a:off x="9813422" y="6057371"/>
                <a:ext cx="13320" cy="103320"/>
              </p14:xfrm>
            </p:contentPart>
          </mc:Choice>
          <mc:Fallback xmlns="">
            <p:pic>
              <p:nvPicPr>
                <p:cNvPr id="87" name="Ink 86">
                  <a:extLst>
                    <a:ext uri="{FF2B5EF4-FFF2-40B4-BE49-F238E27FC236}">
                      <a16:creationId xmlns:a16="http://schemas.microsoft.com/office/drawing/2014/main" id="{3DA1CB3D-67B2-4888-950E-3F94C115ED04}"/>
                    </a:ext>
                  </a:extLst>
                </p:cNvPr>
                <p:cNvPicPr/>
                <p:nvPr/>
              </p:nvPicPr>
              <p:blipFill>
                <a:blip r:embed="rId165"/>
                <a:stretch>
                  <a:fillRect/>
                </a:stretch>
              </p:blipFill>
              <p:spPr>
                <a:xfrm>
                  <a:off x="9804782" y="6048731"/>
                  <a:ext cx="3096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88" name="Ink 87">
                  <a:extLst>
                    <a:ext uri="{FF2B5EF4-FFF2-40B4-BE49-F238E27FC236}">
                      <a16:creationId xmlns:a16="http://schemas.microsoft.com/office/drawing/2014/main" id="{795C0B19-2336-4C35-8E6A-D7DDF08AC247}"/>
                    </a:ext>
                  </a:extLst>
                </p14:cNvPr>
                <p14:cNvContentPartPr/>
                <p14:nvPr/>
              </p14:nvContentPartPr>
              <p14:xfrm>
                <a:off x="9824582" y="5928851"/>
                <a:ext cx="14760" cy="10800"/>
              </p14:xfrm>
            </p:contentPart>
          </mc:Choice>
          <mc:Fallback xmlns="">
            <p:pic>
              <p:nvPicPr>
                <p:cNvPr id="88" name="Ink 87">
                  <a:extLst>
                    <a:ext uri="{FF2B5EF4-FFF2-40B4-BE49-F238E27FC236}">
                      <a16:creationId xmlns:a16="http://schemas.microsoft.com/office/drawing/2014/main" id="{795C0B19-2336-4C35-8E6A-D7DDF08AC247}"/>
                    </a:ext>
                  </a:extLst>
                </p:cNvPr>
                <p:cNvPicPr/>
                <p:nvPr/>
              </p:nvPicPr>
              <p:blipFill>
                <a:blip r:embed="rId167"/>
                <a:stretch>
                  <a:fillRect/>
                </a:stretch>
              </p:blipFill>
              <p:spPr>
                <a:xfrm>
                  <a:off x="9815582" y="5920211"/>
                  <a:ext cx="324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89" name="Ink 88">
                  <a:extLst>
                    <a:ext uri="{FF2B5EF4-FFF2-40B4-BE49-F238E27FC236}">
                      <a16:creationId xmlns:a16="http://schemas.microsoft.com/office/drawing/2014/main" id="{5E08272A-CB23-4F38-9DAE-47A6B2CE1899}"/>
                    </a:ext>
                  </a:extLst>
                </p14:cNvPr>
                <p14:cNvContentPartPr/>
                <p14:nvPr/>
              </p14:nvContentPartPr>
              <p14:xfrm>
                <a:off x="9994502" y="5997611"/>
                <a:ext cx="106920" cy="190800"/>
              </p14:xfrm>
            </p:contentPart>
          </mc:Choice>
          <mc:Fallback xmlns="">
            <p:pic>
              <p:nvPicPr>
                <p:cNvPr id="89" name="Ink 88">
                  <a:extLst>
                    <a:ext uri="{FF2B5EF4-FFF2-40B4-BE49-F238E27FC236}">
                      <a16:creationId xmlns:a16="http://schemas.microsoft.com/office/drawing/2014/main" id="{5E08272A-CB23-4F38-9DAE-47A6B2CE1899}"/>
                    </a:ext>
                  </a:extLst>
                </p:cNvPr>
                <p:cNvPicPr/>
                <p:nvPr/>
              </p:nvPicPr>
              <p:blipFill>
                <a:blip r:embed="rId169"/>
                <a:stretch>
                  <a:fillRect/>
                </a:stretch>
              </p:blipFill>
              <p:spPr>
                <a:xfrm>
                  <a:off x="9985502" y="5988971"/>
                  <a:ext cx="12456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4" name="Ink 103">
                  <a:extLst>
                    <a:ext uri="{FF2B5EF4-FFF2-40B4-BE49-F238E27FC236}">
                      <a16:creationId xmlns:a16="http://schemas.microsoft.com/office/drawing/2014/main" id="{7D325DC2-BEBA-450F-BA1F-3889AA2F5802}"/>
                    </a:ext>
                  </a:extLst>
                </p14:cNvPr>
                <p14:cNvContentPartPr/>
                <p14:nvPr/>
              </p14:nvContentPartPr>
              <p14:xfrm>
                <a:off x="9826022" y="5948651"/>
                <a:ext cx="24120" cy="27360"/>
              </p14:xfrm>
            </p:contentPart>
          </mc:Choice>
          <mc:Fallback xmlns="">
            <p:pic>
              <p:nvPicPr>
                <p:cNvPr id="104" name="Ink 103">
                  <a:extLst>
                    <a:ext uri="{FF2B5EF4-FFF2-40B4-BE49-F238E27FC236}">
                      <a16:creationId xmlns:a16="http://schemas.microsoft.com/office/drawing/2014/main" id="{7D325DC2-BEBA-450F-BA1F-3889AA2F5802}"/>
                    </a:ext>
                  </a:extLst>
                </p:cNvPr>
                <p:cNvPicPr/>
                <p:nvPr/>
              </p:nvPicPr>
              <p:blipFill>
                <a:blip r:embed="rId171"/>
                <a:stretch>
                  <a:fillRect/>
                </a:stretch>
              </p:blipFill>
              <p:spPr>
                <a:xfrm>
                  <a:off x="9817022" y="5939651"/>
                  <a:ext cx="417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5" name="Ink 104">
                  <a:extLst>
                    <a:ext uri="{FF2B5EF4-FFF2-40B4-BE49-F238E27FC236}">
                      <a16:creationId xmlns:a16="http://schemas.microsoft.com/office/drawing/2014/main" id="{D5F4B2C6-1328-4EBE-BF88-BF78988957BD}"/>
                    </a:ext>
                  </a:extLst>
                </p14:cNvPr>
                <p14:cNvContentPartPr/>
                <p14:nvPr/>
              </p14:nvContentPartPr>
              <p14:xfrm>
                <a:off x="9945182" y="6013451"/>
                <a:ext cx="56520" cy="165240"/>
              </p14:xfrm>
            </p:contentPart>
          </mc:Choice>
          <mc:Fallback xmlns="">
            <p:pic>
              <p:nvPicPr>
                <p:cNvPr id="105" name="Ink 104">
                  <a:extLst>
                    <a:ext uri="{FF2B5EF4-FFF2-40B4-BE49-F238E27FC236}">
                      <a16:creationId xmlns:a16="http://schemas.microsoft.com/office/drawing/2014/main" id="{D5F4B2C6-1328-4EBE-BF88-BF78988957BD}"/>
                    </a:ext>
                  </a:extLst>
                </p:cNvPr>
                <p:cNvPicPr/>
                <p:nvPr/>
              </p:nvPicPr>
              <p:blipFill>
                <a:blip r:embed="rId173"/>
                <a:stretch>
                  <a:fillRect/>
                </a:stretch>
              </p:blipFill>
              <p:spPr>
                <a:xfrm>
                  <a:off x="9936542" y="6004451"/>
                  <a:ext cx="74160" cy="182880"/>
                </a:xfrm>
                <a:prstGeom prst="rect">
                  <a:avLst/>
                </a:prstGeom>
              </p:spPr>
            </p:pic>
          </mc:Fallback>
        </mc:AlternateContent>
      </p:grpSp>
      <p:grpSp>
        <p:nvGrpSpPr>
          <p:cNvPr id="120" name="Group 119">
            <a:extLst>
              <a:ext uri="{FF2B5EF4-FFF2-40B4-BE49-F238E27FC236}">
                <a16:creationId xmlns:a16="http://schemas.microsoft.com/office/drawing/2014/main" id="{090A6904-12A8-4B30-9466-07F9CC781DA8}"/>
              </a:ext>
            </a:extLst>
          </p:cNvPr>
          <p:cNvGrpSpPr/>
          <p:nvPr/>
        </p:nvGrpSpPr>
        <p:grpSpPr>
          <a:xfrm>
            <a:off x="3311822" y="5099051"/>
            <a:ext cx="159840" cy="110160"/>
            <a:chOff x="3311822" y="5099051"/>
            <a:chExt cx="159840" cy="110160"/>
          </a:xfrm>
        </p:grpSpPr>
        <mc:AlternateContent xmlns:mc="http://schemas.openxmlformats.org/markup-compatibility/2006" xmlns:p14="http://schemas.microsoft.com/office/powerpoint/2010/main">
          <mc:Choice Requires="p14">
            <p:contentPart p14:bwMode="auto" r:id="rId174">
              <p14:nvContentPartPr>
                <p14:cNvPr id="110" name="Ink 109">
                  <a:extLst>
                    <a:ext uri="{FF2B5EF4-FFF2-40B4-BE49-F238E27FC236}">
                      <a16:creationId xmlns:a16="http://schemas.microsoft.com/office/drawing/2014/main" id="{212F8C7E-AECE-4F3D-A71F-82F14A238BF7}"/>
                    </a:ext>
                  </a:extLst>
                </p14:cNvPr>
                <p14:cNvContentPartPr/>
                <p14:nvPr/>
              </p14:nvContentPartPr>
              <p14:xfrm>
                <a:off x="3315422" y="5099051"/>
                <a:ext cx="156240" cy="21960"/>
              </p14:xfrm>
            </p:contentPart>
          </mc:Choice>
          <mc:Fallback xmlns="">
            <p:pic>
              <p:nvPicPr>
                <p:cNvPr id="110" name="Ink 109">
                  <a:extLst>
                    <a:ext uri="{FF2B5EF4-FFF2-40B4-BE49-F238E27FC236}">
                      <a16:creationId xmlns:a16="http://schemas.microsoft.com/office/drawing/2014/main" id="{212F8C7E-AECE-4F3D-A71F-82F14A238BF7}"/>
                    </a:ext>
                  </a:extLst>
                </p:cNvPr>
                <p:cNvPicPr/>
                <p:nvPr/>
              </p:nvPicPr>
              <p:blipFill>
                <a:blip r:embed="rId175"/>
                <a:stretch>
                  <a:fillRect/>
                </a:stretch>
              </p:blipFill>
              <p:spPr>
                <a:xfrm>
                  <a:off x="3306782" y="5090051"/>
                  <a:ext cx="17388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1" name="Ink 110">
                  <a:extLst>
                    <a:ext uri="{FF2B5EF4-FFF2-40B4-BE49-F238E27FC236}">
                      <a16:creationId xmlns:a16="http://schemas.microsoft.com/office/drawing/2014/main" id="{DF5833F2-501A-4C2C-898E-B305F7EE92B1}"/>
                    </a:ext>
                  </a:extLst>
                </p14:cNvPr>
                <p14:cNvContentPartPr/>
                <p14:nvPr/>
              </p14:nvContentPartPr>
              <p14:xfrm>
                <a:off x="3311822" y="5193011"/>
                <a:ext cx="156600" cy="16200"/>
              </p14:xfrm>
            </p:contentPart>
          </mc:Choice>
          <mc:Fallback xmlns="">
            <p:pic>
              <p:nvPicPr>
                <p:cNvPr id="111" name="Ink 110">
                  <a:extLst>
                    <a:ext uri="{FF2B5EF4-FFF2-40B4-BE49-F238E27FC236}">
                      <a16:creationId xmlns:a16="http://schemas.microsoft.com/office/drawing/2014/main" id="{DF5833F2-501A-4C2C-898E-B305F7EE92B1}"/>
                    </a:ext>
                  </a:extLst>
                </p:cNvPr>
                <p:cNvPicPr/>
                <p:nvPr/>
              </p:nvPicPr>
              <p:blipFill>
                <a:blip r:embed="rId177"/>
                <a:stretch>
                  <a:fillRect/>
                </a:stretch>
              </p:blipFill>
              <p:spPr>
                <a:xfrm>
                  <a:off x="3303182" y="5184371"/>
                  <a:ext cx="174240" cy="33840"/>
                </a:xfrm>
                <a:prstGeom prst="rect">
                  <a:avLst/>
                </a:prstGeom>
              </p:spPr>
            </p:pic>
          </mc:Fallback>
        </mc:AlternateContent>
      </p:grpSp>
      <p:grpSp>
        <p:nvGrpSpPr>
          <p:cNvPr id="119" name="Group 118">
            <a:extLst>
              <a:ext uri="{FF2B5EF4-FFF2-40B4-BE49-F238E27FC236}">
                <a16:creationId xmlns:a16="http://schemas.microsoft.com/office/drawing/2014/main" id="{9CCF528F-3CAD-4E5D-B0B1-A04EAB5704DB}"/>
              </a:ext>
            </a:extLst>
          </p:cNvPr>
          <p:cNvGrpSpPr/>
          <p:nvPr/>
        </p:nvGrpSpPr>
        <p:grpSpPr>
          <a:xfrm>
            <a:off x="3721862" y="4887731"/>
            <a:ext cx="1169640" cy="865440"/>
            <a:chOff x="3721862" y="4887731"/>
            <a:chExt cx="1169640" cy="865440"/>
          </a:xfrm>
        </p:grpSpPr>
        <mc:AlternateContent xmlns:mc="http://schemas.openxmlformats.org/markup-compatibility/2006" xmlns:p14="http://schemas.microsoft.com/office/powerpoint/2010/main">
          <mc:Choice Requires="p14">
            <p:contentPart p14:bwMode="auto" r:id="rId178">
              <p14:nvContentPartPr>
                <p14:cNvPr id="112" name="Ink 111">
                  <a:extLst>
                    <a:ext uri="{FF2B5EF4-FFF2-40B4-BE49-F238E27FC236}">
                      <a16:creationId xmlns:a16="http://schemas.microsoft.com/office/drawing/2014/main" id="{EE69B451-6586-4BEB-856D-54D68550F07A}"/>
                    </a:ext>
                  </a:extLst>
                </p14:cNvPr>
                <p14:cNvContentPartPr/>
                <p14:nvPr/>
              </p14:nvContentPartPr>
              <p14:xfrm>
                <a:off x="3721862" y="4941371"/>
                <a:ext cx="230400" cy="236160"/>
              </p14:xfrm>
            </p:contentPart>
          </mc:Choice>
          <mc:Fallback xmlns="">
            <p:pic>
              <p:nvPicPr>
                <p:cNvPr id="112" name="Ink 111">
                  <a:extLst>
                    <a:ext uri="{FF2B5EF4-FFF2-40B4-BE49-F238E27FC236}">
                      <a16:creationId xmlns:a16="http://schemas.microsoft.com/office/drawing/2014/main" id="{EE69B451-6586-4BEB-856D-54D68550F07A}"/>
                    </a:ext>
                  </a:extLst>
                </p:cNvPr>
                <p:cNvPicPr/>
                <p:nvPr/>
              </p:nvPicPr>
              <p:blipFill>
                <a:blip r:embed="rId179"/>
                <a:stretch>
                  <a:fillRect/>
                </a:stretch>
              </p:blipFill>
              <p:spPr>
                <a:xfrm>
                  <a:off x="3713222" y="4932731"/>
                  <a:ext cx="24804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3" name="Ink 112">
                  <a:extLst>
                    <a:ext uri="{FF2B5EF4-FFF2-40B4-BE49-F238E27FC236}">
                      <a16:creationId xmlns:a16="http://schemas.microsoft.com/office/drawing/2014/main" id="{61AD794B-FE27-4906-AC65-7F9276088516}"/>
                    </a:ext>
                  </a:extLst>
                </p14:cNvPr>
                <p14:cNvContentPartPr/>
                <p14:nvPr/>
              </p14:nvContentPartPr>
              <p14:xfrm>
                <a:off x="4044782" y="4941371"/>
                <a:ext cx="249840" cy="190080"/>
              </p14:xfrm>
            </p:contentPart>
          </mc:Choice>
          <mc:Fallback xmlns="">
            <p:pic>
              <p:nvPicPr>
                <p:cNvPr id="113" name="Ink 112">
                  <a:extLst>
                    <a:ext uri="{FF2B5EF4-FFF2-40B4-BE49-F238E27FC236}">
                      <a16:creationId xmlns:a16="http://schemas.microsoft.com/office/drawing/2014/main" id="{61AD794B-FE27-4906-AC65-7F9276088516}"/>
                    </a:ext>
                  </a:extLst>
                </p:cNvPr>
                <p:cNvPicPr/>
                <p:nvPr/>
              </p:nvPicPr>
              <p:blipFill>
                <a:blip r:embed="rId181"/>
                <a:stretch>
                  <a:fillRect/>
                </a:stretch>
              </p:blipFill>
              <p:spPr>
                <a:xfrm>
                  <a:off x="4035782" y="4932371"/>
                  <a:ext cx="2674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4" name="Ink 113">
                  <a:extLst>
                    <a:ext uri="{FF2B5EF4-FFF2-40B4-BE49-F238E27FC236}">
                      <a16:creationId xmlns:a16="http://schemas.microsoft.com/office/drawing/2014/main" id="{57AF794B-2D83-4D91-9172-74A99AD34792}"/>
                    </a:ext>
                  </a:extLst>
                </p14:cNvPr>
                <p14:cNvContentPartPr/>
                <p14:nvPr/>
              </p14:nvContentPartPr>
              <p14:xfrm>
                <a:off x="3774782" y="5209571"/>
                <a:ext cx="560880" cy="97200"/>
              </p14:xfrm>
            </p:contentPart>
          </mc:Choice>
          <mc:Fallback xmlns="">
            <p:pic>
              <p:nvPicPr>
                <p:cNvPr id="114" name="Ink 113">
                  <a:extLst>
                    <a:ext uri="{FF2B5EF4-FFF2-40B4-BE49-F238E27FC236}">
                      <a16:creationId xmlns:a16="http://schemas.microsoft.com/office/drawing/2014/main" id="{57AF794B-2D83-4D91-9172-74A99AD34792}"/>
                    </a:ext>
                  </a:extLst>
                </p:cNvPr>
                <p:cNvPicPr/>
                <p:nvPr/>
              </p:nvPicPr>
              <p:blipFill>
                <a:blip r:embed="rId183"/>
                <a:stretch>
                  <a:fillRect/>
                </a:stretch>
              </p:blipFill>
              <p:spPr>
                <a:xfrm>
                  <a:off x="3765782" y="5200931"/>
                  <a:ext cx="57852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5" name="Ink 114">
                  <a:extLst>
                    <a:ext uri="{FF2B5EF4-FFF2-40B4-BE49-F238E27FC236}">
                      <a16:creationId xmlns:a16="http://schemas.microsoft.com/office/drawing/2014/main" id="{10022099-FD64-4A52-9ADE-E9C15695A920}"/>
                    </a:ext>
                  </a:extLst>
                </p14:cNvPr>
                <p14:cNvContentPartPr/>
                <p14:nvPr/>
              </p14:nvContentPartPr>
              <p14:xfrm>
                <a:off x="3816182" y="5447171"/>
                <a:ext cx="264960" cy="273960"/>
              </p14:xfrm>
            </p:contentPart>
          </mc:Choice>
          <mc:Fallback xmlns="">
            <p:pic>
              <p:nvPicPr>
                <p:cNvPr id="115" name="Ink 114">
                  <a:extLst>
                    <a:ext uri="{FF2B5EF4-FFF2-40B4-BE49-F238E27FC236}">
                      <a16:creationId xmlns:a16="http://schemas.microsoft.com/office/drawing/2014/main" id="{10022099-FD64-4A52-9ADE-E9C15695A920}"/>
                    </a:ext>
                  </a:extLst>
                </p:cNvPr>
                <p:cNvPicPr/>
                <p:nvPr/>
              </p:nvPicPr>
              <p:blipFill>
                <a:blip r:embed="rId185"/>
                <a:stretch>
                  <a:fillRect/>
                </a:stretch>
              </p:blipFill>
              <p:spPr>
                <a:xfrm>
                  <a:off x="3807542" y="5438531"/>
                  <a:ext cx="28260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6" name="Ink 115">
                  <a:extLst>
                    <a:ext uri="{FF2B5EF4-FFF2-40B4-BE49-F238E27FC236}">
                      <a16:creationId xmlns:a16="http://schemas.microsoft.com/office/drawing/2014/main" id="{04FBB239-D267-4EE0-968B-C51BDDCEBB7E}"/>
                    </a:ext>
                  </a:extLst>
                </p14:cNvPr>
                <p14:cNvContentPartPr/>
                <p14:nvPr/>
              </p14:nvContentPartPr>
              <p14:xfrm>
                <a:off x="4116782" y="5384531"/>
                <a:ext cx="120960" cy="368640"/>
              </p14:xfrm>
            </p:contentPart>
          </mc:Choice>
          <mc:Fallback xmlns="">
            <p:pic>
              <p:nvPicPr>
                <p:cNvPr id="116" name="Ink 115">
                  <a:extLst>
                    <a:ext uri="{FF2B5EF4-FFF2-40B4-BE49-F238E27FC236}">
                      <a16:creationId xmlns:a16="http://schemas.microsoft.com/office/drawing/2014/main" id="{04FBB239-D267-4EE0-968B-C51BDDCEBB7E}"/>
                    </a:ext>
                  </a:extLst>
                </p:cNvPr>
                <p:cNvPicPr/>
                <p:nvPr/>
              </p:nvPicPr>
              <p:blipFill>
                <a:blip r:embed="rId187"/>
                <a:stretch>
                  <a:fillRect/>
                </a:stretch>
              </p:blipFill>
              <p:spPr>
                <a:xfrm>
                  <a:off x="4107782" y="5375891"/>
                  <a:ext cx="13860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7" name="Ink 116">
                  <a:extLst>
                    <a:ext uri="{FF2B5EF4-FFF2-40B4-BE49-F238E27FC236}">
                      <a16:creationId xmlns:a16="http://schemas.microsoft.com/office/drawing/2014/main" id="{44BFF57D-E13F-4DBC-ABB4-47A7423FB36D}"/>
                    </a:ext>
                  </a:extLst>
                </p14:cNvPr>
                <p14:cNvContentPartPr/>
                <p14:nvPr/>
              </p14:nvContentPartPr>
              <p14:xfrm>
                <a:off x="4088702" y="5543651"/>
                <a:ext cx="173880" cy="47880"/>
              </p14:xfrm>
            </p:contentPart>
          </mc:Choice>
          <mc:Fallback xmlns="">
            <p:pic>
              <p:nvPicPr>
                <p:cNvPr id="117" name="Ink 116">
                  <a:extLst>
                    <a:ext uri="{FF2B5EF4-FFF2-40B4-BE49-F238E27FC236}">
                      <a16:creationId xmlns:a16="http://schemas.microsoft.com/office/drawing/2014/main" id="{44BFF57D-E13F-4DBC-ABB4-47A7423FB36D}"/>
                    </a:ext>
                  </a:extLst>
                </p:cNvPr>
                <p:cNvPicPr/>
                <p:nvPr/>
              </p:nvPicPr>
              <p:blipFill>
                <a:blip r:embed="rId189"/>
                <a:stretch>
                  <a:fillRect/>
                </a:stretch>
              </p:blipFill>
              <p:spPr>
                <a:xfrm>
                  <a:off x="4079702" y="5535011"/>
                  <a:ext cx="19152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8" name="Ink 117">
                  <a:extLst>
                    <a:ext uri="{FF2B5EF4-FFF2-40B4-BE49-F238E27FC236}">
                      <a16:creationId xmlns:a16="http://schemas.microsoft.com/office/drawing/2014/main" id="{BAFE75CF-2F9D-432A-9D99-2EC7AB545D07}"/>
                    </a:ext>
                  </a:extLst>
                </p14:cNvPr>
                <p14:cNvContentPartPr/>
                <p14:nvPr/>
              </p14:nvContentPartPr>
              <p14:xfrm>
                <a:off x="4512062" y="4887731"/>
                <a:ext cx="379440" cy="358560"/>
              </p14:xfrm>
            </p:contentPart>
          </mc:Choice>
          <mc:Fallback xmlns="">
            <p:pic>
              <p:nvPicPr>
                <p:cNvPr id="118" name="Ink 117">
                  <a:extLst>
                    <a:ext uri="{FF2B5EF4-FFF2-40B4-BE49-F238E27FC236}">
                      <a16:creationId xmlns:a16="http://schemas.microsoft.com/office/drawing/2014/main" id="{BAFE75CF-2F9D-432A-9D99-2EC7AB545D07}"/>
                    </a:ext>
                  </a:extLst>
                </p:cNvPr>
                <p:cNvPicPr/>
                <p:nvPr/>
              </p:nvPicPr>
              <p:blipFill>
                <a:blip r:embed="rId191"/>
                <a:stretch>
                  <a:fillRect/>
                </a:stretch>
              </p:blipFill>
              <p:spPr>
                <a:xfrm>
                  <a:off x="4503422" y="4878731"/>
                  <a:ext cx="397080" cy="37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2">
            <p14:nvContentPartPr>
              <p14:cNvPr id="4" name="Ink 3">
                <a:extLst>
                  <a:ext uri="{FF2B5EF4-FFF2-40B4-BE49-F238E27FC236}">
                    <a16:creationId xmlns:a16="http://schemas.microsoft.com/office/drawing/2014/main" id="{A4DCA1F4-0AA8-4532-9C0B-FF72998950AF}"/>
                  </a:ext>
                </a:extLst>
              </p14:cNvPr>
              <p14:cNvContentPartPr/>
              <p14:nvPr/>
            </p14:nvContentPartPr>
            <p14:xfrm>
              <a:off x="5029920" y="5480640"/>
              <a:ext cx="115920" cy="135360"/>
            </p14:xfrm>
          </p:contentPart>
        </mc:Choice>
        <mc:Fallback xmlns="">
          <p:pic>
            <p:nvPicPr>
              <p:cNvPr id="4" name="Ink 3">
                <a:extLst>
                  <a:ext uri="{FF2B5EF4-FFF2-40B4-BE49-F238E27FC236}">
                    <a16:creationId xmlns:a16="http://schemas.microsoft.com/office/drawing/2014/main" id="{A4DCA1F4-0AA8-4532-9C0B-FF72998950AF}"/>
                  </a:ext>
                </a:extLst>
              </p:cNvPr>
              <p:cNvPicPr/>
              <p:nvPr/>
            </p:nvPicPr>
            <p:blipFill>
              <a:blip r:embed="rId193"/>
              <a:stretch>
                <a:fillRect/>
              </a:stretch>
            </p:blipFill>
            <p:spPr>
              <a:xfrm>
                <a:off x="995760" y="459000"/>
                <a:ext cx="6012360" cy="5166360"/>
              </a:xfrm>
              <a:prstGeom prst="rect">
                <a:avLst/>
              </a:prstGeom>
            </p:spPr>
          </p:pic>
        </mc:Fallback>
      </mc:AlternateContent>
    </p:spTree>
    <p:extLst>
      <p:ext uri="{BB962C8B-B14F-4D97-AF65-F5344CB8AC3E}">
        <p14:creationId xmlns:p14="http://schemas.microsoft.com/office/powerpoint/2010/main" val="191991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653CA2-85D1-4FD7-8C17-6A100F3506A6}"/>
              </a:ext>
            </a:extLst>
          </p:cNvPr>
          <p:cNvSpPr>
            <a:spLocks noGrp="1"/>
          </p:cNvSpPr>
          <p:nvPr>
            <p:ph type="sldNum" idx="12"/>
          </p:nvPr>
        </p:nvSpPr>
        <p:spPr/>
        <p:txBody>
          <a:bodyPr/>
          <a:lstStyle/>
          <a:p>
            <a:fld id="{00000000-1234-1234-1234-123412341234}" type="slidenum">
              <a:rPr lang="en" smtClean="0"/>
              <a:pPr/>
              <a:t>2</a:t>
            </a:fld>
            <a:endParaRPr lang="en" dirty="0"/>
          </a:p>
        </p:txBody>
      </p:sp>
      <p:pic>
        <p:nvPicPr>
          <p:cNvPr id="9" name="Picture 8">
            <a:extLst>
              <a:ext uri="{FF2B5EF4-FFF2-40B4-BE49-F238E27FC236}">
                <a16:creationId xmlns:a16="http://schemas.microsoft.com/office/drawing/2014/main" id="{2B54D5A8-C31B-75AC-ABF9-E878B6CBA804}"/>
              </a:ext>
            </a:extLst>
          </p:cNvPr>
          <p:cNvPicPr>
            <a:picLocks noChangeAspect="1"/>
          </p:cNvPicPr>
          <p:nvPr/>
        </p:nvPicPr>
        <p:blipFill>
          <a:blip r:embed="rId2"/>
          <a:stretch>
            <a:fillRect/>
          </a:stretch>
        </p:blipFill>
        <p:spPr>
          <a:xfrm>
            <a:off x="620230" y="372569"/>
            <a:ext cx="11327646" cy="4486302"/>
          </a:xfrm>
          <a:prstGeom prst="rect">
            <a:avLst/>
          </a:prstGeom>
        </p:spPr>
      </p:pic>
    </p:spTree>
    <p:extLst>
      <p:ext uri="{BB962C8B-B14F-4D97-AF65-F5344CB8AC3E}">
        <p14:creationId xmlns:p14="http://schemas.microsoft.com/office/powerpoint/2010/main" val="3639439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20</a:t>
            </a:fld>
            <a:endParaRPr lang="en" dirty="0"/>
          </a:p>
        </p:txBody>
      </p:sp>
      <p:pic>
        <p:nvPicPr>
          <p:cNvPr id="2" name="Picture 1">
            <a:extLst>
              <a:ext uri="{FF2B5EF4-FFF2-40B4-BE49-F238E27FC236}">
                <a16:creationId xmlns:a16="http://schemas.microsoft.com/office/drawing/2014/main" id="{FA0CC510-F4B3-4B48-BB5D-60DAFC7B8C20}"/>
              </a:ext>
            </a:extLst>
          </p:cNvPr>
          <p:cNvPicPr>
            <a:picLocks noChangeAspect="1"/>
          </p:cNvPicPr>
          <p:nvPr/>
        </p:nvPicPr>
        <p:blipFill>
          <a:blip r:embed="rId2"/>
          <a:stretch>
            <a:fillRect/>
          </a:stretch>
        </p:blipFill>
        <p:spPr>
          <a:xfrm>
            <a:off x="110217" y="126247"/>
            <a:ext cx="6111894" cy="495922"/>
          </a:xfrm>
          <a:prstGeom prst="rect">
            <a:avLst/>
          </a:prstGeom>
        </p:spPr>
      </p:pic>
      <p:pic>
        <p:nvPicPr>
          <p:cNvPr id="3" name="Picture 2">
            <a:extLst>
              <a:ext uri="{FF2B5EF4-FFF2-40B4-BE49-F238E27FC236}">
                <a16:creationId xmlns:a16="http://schemas.microsoft.com/office/drawing/2014/main" id="{D899F780-CEAB-437F-BECB-85F5E563567C}"/>
              </a:ext>
            </a:extLst>
          </p:cNvPr>
          <p:cNvPicPr>
            <a:picLocks noChangeAspect="1"/>
          </p:cNvPicPr>
          <p:nvPr/>
        </p:nvPicPr>
        <p:blipFill>
          <a:blip r:embed="rId3"/>
          <a:stretch>
            <a:fillRect/>
          </a:stretch>
        </p:blipFill>
        <p:spPr>
          <a:xfrm>
            <a:off x="0" y="716438"/>
            <a:ext cx="7701699" cy="3331102"/>
          </a:xfrm>
          <a:prstGeom prst="rect">
            <a:avLst/>
          </a:prstGeom>
        </p:spPr>
      </p:pic>
      <p:sp>
        <p:nvSpPr>
          <p:cNvPr id="6" name="TextBox 5">
            <a:extLst>
              <a:ext uri="{FF2B5EF4-FFF2-40B4-BE49-F238E27FC236}">
                <a16:creationId xmlns:a16="http://schemas.microsoft.com/office/drawing/2014/main" id="{1E6AF4D8-A180-41FA-8927-3772F7607789}"/>
              </a:ext>
            </a:extLst>
          </p:cNvPr>
          <p:cNvSpPr txBox="1"/>
          <p:nvPr/>
        </p:nvSpPr>
        <p:spPr>
          <a:xfrm>
            <a:off x="8012784" y="622169"/>
            <a:ext cx="3777791" cy="4524315"/>
          </a:xfrm>
          <a:prstGeom prst="rect">
            <a:avLst/>
          </a:prstGeom>
          <a:noFill/>
        </p:spPr>
        <p:txBody>
          <a:bodyPr wrap="square">
            <a:spAutoFit/>
          </a:bodyPr>
          <a:lstStyle/>
          <a:p>
            <a:pPr algn="just"/>
            <a:r>
              <a:rPr lang="en-IN" sz="2400" dirty="0">
                <a:latin typeface="Times New Roman" panose="02020603050405020304" pitchFamily="18" charset="0"/>
              </a:rPr>
              <a:t>Fo</a:t>
            </a:r>
            <a:r>
              <a:rPr lang="en-IN" sz="2400" b="0" i="0" u="none" strike="noStrike" baseline="0" dirty="0">
                <a:latin typeface="Times New Roman" panose="02020603050405020304" pitchFamily="18" charset="0"/>
              </a:rPr>
              <a:t>r </a:t>
            </a:r>
            <a:r>
              <a:rPr lang="en-US" sz="2400" b="0" i="0" u="none" strike="noStrike" baseline="0" dirty="0">
                <a:latin typeface="Times New Roman" panose="02020603050405020304" pitchFamily="18" charset="0"/>
              </a:rPr>
              <a:t>minimum noise, </a:t>
            </a:r>
          </a:p>
          <a:p>
            <a:pPr marL="342900" indent="-342900" algn="just">
              <a:buFontTx/>
              <a:buChar char="-"/>
            </a:pPr>
            <a:r>
              <a:rPr lang="en-US" sz="2400" b="0" i="0" u="none" strike="noStrike" baseline="0" dirty="0">
                <a:latin typeface="Times New Roman" panose="02020603050405020304" pitchFamily="18" charset="0"/>
              </a:rPr>
              <a:t>the electric field at avalanche breakdown must be as low as possible </a:t>
            </a:r>
          </a:p>
          <a:p>
            <a:pPr marL="342900" indent="-342900" algn="just">
              <a:buFontTx/>
              <a:buChar char="-"/>
            </a:pPr>
            <a:r>
              <a:rPr lang="en-US" sz="2400" b="0" i="0" u="none" strike="noStrike" baseline="0" dirty="0">
                <a:latin typeface="Times New Roman" panose="02020603050405020304" pitchFamily="18" charset="0"/>
              </a:rPr>
              <a:t>and the impact ionization should be initiated by electrons. </a:t>
            </a:r>
          </a:p>
          <a:p>
            <a:pPr marL="342900" indent="-342900" algn="just">
              <a:buFontTx/>
              <a:buChar char="-"/>
            </a:pPr>
            <a:endParaRPr lang="en-US" sz="2400" dirty="0">
              <a:latin typeface="Times New Roman" panose="02020603050405020304" pitchFamily="18" charset="0"/>
            </a:endParaRPr>
          </a:p>
          <a:p>
            <a:pPr marL="342900" indent="-342900" algn="just">
              <a:buFontTx/>
              <a:buChar char="-"/>
            </a:pPr>
            <a:r>
              <a:rPr lang="en-US" sz="2400" b="0" i="0" u="none" strike="noStrike" baseline="0" dirty="0">
                <a:latin typeface="Times New Roman" panose="02020603050405020304" pitchFamily="18" charset="0"/>
              </a:rPr>
              <a:t>To this end a ‘reach through’ structure has been implemented with the silicon APD.</a:t>
            </a:r>
            <a:endParaRPr lang="en-IN" sz="2400" dirty="0"/>
          </a:p>
        </p:txBody>
      </p:sp>
      <p:cxnSp>
        <p:nvCxnSpPr>
          <p:cNvPr id="5" name="Straight Connector 4">
            <a:extLst>
              <a:ext uri="{FF2B5EF4-FFF2-40B4-BE49-F238E27FC236}">
                <a16:creationId xmlns:a16="http://schemas.microsoft.com/office/drawing/2014/main" id="{FEE2A49B-ACFB-0DE5-EC5D-71463D2A0838}"/>
              </a:ext>
            </a:extLst>
          </p:cNvPr>
          <p:cNvCxnSpPr/>
          <p:nvPr/>
        </p:nvCxnSpPr>
        <p:spPr>
          <a:xfrm>
            <a:off x="8471647" y="1362635"/>
            <a:ext cx="32362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4877438-9C00-2276-AFC7-B8E41FD51FDA}"/>
              </a:ext>
            </a:extLst>
          </p:cNvPr>
          <p:cNvCxnSpPr/>
          <p:nvPr/>
        </p:nvCxnSpPr>
        <p:spPr>
          <a:xfrm>
            <a:off x="8471647" y="2151529"/>
            <a:ext cx="32362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800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21</a:t>
            </a:fld>
            <a:endParaRPr lang="en" dirty="0"/>
          </a:p>
        </p:txBody>
      </p:sp>
      <p:pic>
        <p:nvPicPr>
          <p:cNvPr id="2" name="Picture 1">
            <a:extLst>
              <a:ext uri="{FF2B5EF4-FFF2-40B4-BE49-F238E27FC236}">
                <a16:creationId xmlns:a16="http://schemas.microsoft.com/office/drawing/2014/main" id="{88833355-E70B-4336-8731-4899B6274E81}"/>
              </a:ext>
            </a:extLst>
          </p:cNvPr>
          <p:cNvPicPr>
            <a:picLocks noChangeAspect="1"/>
          </p:cNvPicPr>
          <p:nvPr/>
        </p:nvPicPr>
        <p:blipFill>
          <a:blip r:embed="rId2"/>
          <a:stretch>
            <a:fillRect/>
          </a:stretch>
        </p:blipFill>
        <p:spPr>
          <a:xfrm>
            <a:off x="467161" y="46392"/>
            <a:ext cx="7792472" cy="359979"/>
          </a:xfrm>
          <a:prstGeom prst="rect">
            <a:avLst/>
          </a:prstGeom>
        </p:spPr>
      </p:pic>
      <p:pic>
        <p:nvPicPr>
          <p:cNvPr id="3" name="Picture 2">
            <a:extLst>
              <a:ext uri="{FF2B5EF4-FFF2-40B4-BE49-F238E27FC236}">
                <a16:creationId xmlns:a16="http://schemas.microsoft.com/office/drawing/2014/main" id="{44BF58D7-5DBB-4806-B59B-245B385273C3}"/>
              </a:ext>
            </a:extLst>
          </p:cNvPr>
          <p:cNvPicPr>
            <a:picLocks noChangeAspect="1"/>
          </p:cNvPicPr>
          <p:nvPr/>
        </p:nvPicPr>
        <p:blipFill>
          <a:blip r:embed="rId3"/>
          <a:stretch>
            <a:fillRect/>
          </a:stretch>
        </p:blipFill>
        <p:spPr>
          <a:xfrm>
            <a:off x="866590" y="571736"/>
            <a:ext cx="9487469" cy="1602906"/>
          </a:xfrm>
          <a:prstGeom prst="rect">
            <a:avLst/>
          </a:prstGeom>
        </p:spPr>
      </p:pic>
      <p:pic>
        <p:nvPicPr>
          <p:cNvPr id="4" name="Picture 3">
            <a:extLst>
              <a:ext uri="{FF2B5EF4-FFF2-40B4-BE49-F238E27FC236}">
                <a16:creationId xmlns:a16="http://schemas.microsoft.com/office/drawing/2014/main" id="{87626052-8D4C-4F29-99B4-047FDCB34D3A}"/>
              </a:ext>
            </a:extLst>
          </p:cNvPr>
          <p:cNvPicPr>
            <a:picLocks noChangeAspect="1"/>
          </p:cNvPicPr>
          <p:nvPr/>
        </p:nvPicPr>
        <p:blipFill>
          <a:blip r:embed="rId4"/>
          <a:stretch>
            <a:fillRect/>
          </a:stretch>
        </p:blipFill>
        <p:spPr>
          <a:xfrm>
            <a:off x="2552236" y="2658359"/>
            <a:ext cx="8165206" cy="3627906"/>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EC70418B-1C00-4932-B93D-9D94DD052FB7}"/>
                  </a:ext>
                </a:extLst>
              </p14:cNvPr>
              <p14:cNvContentPartPr/>
              <p14:nvPr/>
            </p14:nvContentPartPr>
            <p14:xfrm>
              <a:off x="4510262" y="5742011"/>
              <a:ext cx="5760" cy="27360"/>
            </p14:xfrm>
          </p:contentPart>
        </mc:Choice>
        <mc:Fallback xmlns="">
          <p:pic>
            <p:nvPicPr>
              <p:cNvPr id="9" name="Ink 8">
                <a:extLst>
                  <a:ext uri="{FF2B5EF4-FFF2-40B4-BE49-F238E27FC236}">
                    <a16:creationId xmlns:a16="http://schemas.microsoft.com/office/drawing/2014/main" id="{EC70418B-1C00-4932-B93D-9D94DD052FB7}"/>
                  </a:ext>
                </a:extLst>
              </p:cNvPr>
              <p:cNvPicPr/>
              <p:nvPr/>
            </p:nvPicPr>
            <p:blipFill>
              <a:blip r:embed="rId12"/>
              <a:stretch>
                <a:fillRect/>
              </a:stretch>
            </p:blipFill>
            <p:spPr>
              <a:xfrm>
                <a:off x="4501622" y="5733371"/>
                <a:ext cx="23400" cy="45000"/>
              </a:xfrm>
              <a:prstGeom prst="rect">
                <a:avLst/>
              </a:prstGeom>
            </p:spPr>
          </p:pic>
        </mc:Fallback>
      </mc:AlternateContent>
      <p:cxnSp>
        <p:nvCxnSpPr>
          <p:cNvPr id="6" name="Straight Connector 5">
            <a:extLst>
              <a:ext uri="{FF2B5EF4-FFF2-40B4-BE49-F238E27FC236}">
                <a16:creationId xmlns:a16="http://schemas.microsoft.com/office/drawing/2014/main" id="{29156850-B69C-66F8-F502-92922891F527}"/>
              </a:ext>
            </a:extLst>
          </p:cNvPr>
          <p:cNvCxnSpPr/>
          <p:nvPr/>
        </p:nvCxnSpPr>
        <p:spPr>
          <a:xfrm>
            <a:off x="6096000" y="1568824"/>
            <a:ext cx="14791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849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22</a:t>
            </a:fld>
            <a:endParaRPr lang="en" dirty="0"/>
          </a:p>
        </p:txBody>
      </p:sp>
      <p:pic>
        <p:nvPicPr>
          <p:cNvPr id="2" name="Picture 1">
            <a:extLst>
              <a:ext uri="{FF2B5EF4-FFF2-40B4-BE49-F238E27FC236}">
                <a16:creationId xmlns:a16="http://schemas.microsoft.com/office/drawing/2014/main" id="{A0387653-E2E2-46B9-B3C0-A500EB5A2405}"/>
              </a:ext>
            </a:extLst>
          </p:cNvPr>
          <p:cNvPicPr>
            <a:picLocks noChangeAspect="1"/>
          </p:cNvPicPr>
          <p:nvPr/>
        </p:nvPicPr>
        <p:blipFill>
          <a:blip r:embed="rId2"/>
          <a:stretch>
            <a:fillRect/>
          </a:stretch>
        </p:blipFill>
        <p:spPr>
          <a:xfrm>
            <a:off x="2138751" y="0"/>
            <a:ext cx="7325759" cy="665868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2680CD0-CAE7-43D0-AF94-8DBAFFCB0050}"/>
                  </a:ext>
                </a:extLst>
              </p14:cNvPr>
              <p14:cNvContentPartPr/>
              <p14:nvPr/>
            </p14:nvContentPartPr>
            <p14:xfrm>
              <a:off x="3276000" y="1783800"/>
              <a:ext cx="5704560" cy="3606840"/>
            </p14:xfrm>
          </p:contentPart>
        </mc:Choice>
        <mc:Fallback xmlns="">
          <p:pic>
            <p:nvPicPr>
              <p:cNvPr id="3" name="Ink 2">
                <a:extLst>
                  <a:ext uri="{FF2B5EF4-FFF2-40B4-BE49-F238E27FC236}">
                    <a16:creationId xmlns:a16="http://schemas.microsoft.com/office/drawing/2014/main" id="{32680CD0-CAE7-43D0-AF94-8DBAFFCB0050}"/>
                  </a:ext>
                </a:extLst>
              </p:cNvPr>
              <p:cNvPicPr/>
              <p:nvPr/>
            </p:nvPicPr>
            <p:blipFill>
              <a:blip r:embed="rId4"/>
              <a:stretch>
                <a:fillRect/>
              </a:stretch>
            </p:blipFill>
            <p:spPr>
              <a:xfrm>
                <a:off x="3266640" y="695160"/>
                <a:ext cx="5723280" cy="5410080"/>
              </a:xfrm>
              <a:prstGeom prst="rect">
                <a:avLst/>
              </a:prstGeom>
            </p:spPr>
          </p:pic>
        </mc:Fallback>
      </mc:AlternateContent>
    </p:spTree>
    <p:extLst>
      <p:ext uri="{BB962C8B-B14F-4D97-AF65-F5344CB8AC3E}">
        <p14:creationId xmlns:p14="http://schemas.microsoft.com/office/powerpoint/2010/main" val="1817224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79E9-BBCF-46DB-A96B-14D3D4387E0B}"/>
              </a:ext>
            </a:extLst>
          </p:cNvPr>
          <p:cNvSpPr>
            <a:spLocks noGrp="1"/>
          </p:cNvSpPr>
          <p:nvPr>
            <p:ph type="title"/>
          </p:nvPr>
        </p:nvSpPr>
        <p:spPr>
          <a:xfrm>
            <a:off x="415600" y="593366"/>
            <a:ext cx="11360800" cy="5411507"/>
          </a:xfrm>
        </p:spPr>
        <p:txBody>
          <a:bodyPr/>
          <a:lstStyle/>
          <a:p>
            <a:r>
              <a:rPr lang="en-US" dirty="0"/>
              <a:t>There is tradeoff between quantum efficiency (sensitivity) and speed of operation.</a:t>
            </a:r>
            <a:br>
              <a:rPr lang="en-US" dirty="0"/>
            </a:br>
            <a:br>
              <a:rPr lang="en-US" dirty="0"/>
            </a:br>
            <a:r>
              <a:rPr lang="en-US" dirty="0" err="1"/>
              <a:t>pn</a:t>
            </a:r>
            <a:r>
              <a:rPr lang="en-US" dirty="0"/>
              <a:t> photodiode – drift and diffusion process reduces the speed of operation.</a:t>
            </a:r>
            <a:br>
              <a:rPr lang="en-US" dirty="0"/>
            </a:br>
            <a:br>
              <a:rPr lang="en-US" dirty="0"/>
            </a:br>
            <a:r>
              <a:rPr lang="en-US" dirty="0"/>
              <a:t>pin photodiode – diffusion process is reduced here by increasing the width of depletion region.</a:t>
            </a:r>
            <a:br>
              <a:rPr lang="en-US" dirty="0"/>
            </a:br>
            <a:br>
              <a:rPr lang="en-US" dirty="0"/>
            </a:br>
            <a:r>
              <a:rPr lang="en-US" dirty="0"/>
              <a:t>Avalanche photodiode – No diffusion process. Also has internal gain. Drift time is reduced by having less electric field in pi-region.</a:t>
            </a:r>
            <a:endParaRPr lang="en-IN" dirty="0"/>
          </a:p>
        </p:txBody>
      </p:sp>
      <p:sp>
        <p:nvSpPr>
          <p:cNvPr id="3" name="Content Placeholder 2">
            <a:extLst>
              <a:ext uri="{FF2B5EF4-FFF2-40B4-BE49-F238E27FC236}">
                <a16:creationId xmlns:a16="http://schemas.microsoft.com/office/drawing/2014/main" id="{8E92FABD-1F32-465A-8100-E77E043279B6}"/>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081C5047-00AA-472C-B4F4-DDEAF6BDF20D}"/>
              </a:ext>
            </a:extLst>
          </p:cNvPr>
          <p:cNvSpPr>
            <a:spLocks noGrp="1"/>
          </p:cNvSpPr>
          <p:nvPr>
            <p:ph type="sldNum" sz="quarter" idx="12"/>
          </p:nvPr>
        </p:nvSpPr>
        <p:spPr/>
        <p:txBody>
          <a:bodyPr/>
          <a:lstStyle/>
          <a:p>
            <a:fld id="{E66A9157-7F1D-4B0D-8F15-A296E773E708}" type="slidenum">
              <a:rPr lang="en-US" altLang="en-US" smtClean="0"/>
              <a:pPr/>
              <a:t>23</a:t>
            </a:fld>
            <a:endParaRPr lang="en-US" altLang="en-US"/>
          </a:p>
        </p:txBody>
      </p:sp>
    </p:spTree>
    <p:extLst>
      <p:ext uri="{BB962C8B-B14F-4D97-AF65-F5344CB8AC3E}">
        <p14:creationId xmlns:p14="http://schemas.microsoft.com/office/powerpoint/2010/main" val="2128331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610C4-0635-41D5-979B-9BF4FB8F6AB6}"/>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6D9B9A95-0029-4EAA-ADC0-8C120C3D1A50}"/>
              </a:ext>
            </a:extLst>
          </p:cNvPr>
          <p:cNvSpPr>
            <a:spLocks noGrp="1"/>
          </p:cNvSpPr>
          <p:nvPr>
            <p:ph type="sldNum" sz="quarter" idx="12"/>
          </p:nvPr>
        </p:nvSpPr>
        <p:spPr/>
        <p:txBody>
          <a:bodyPr/>
          <a:lstStyle/>
          <a:p>
            <a:fld id="{E66A9157-7F1D-4B0D-8F15-A296E773E708}" type="slidenum">
              <a:rPr lang="en-US" altLang="en-US" smtClean="0"/>
              <a:pPr/>
              <a:t>24</a:t>
            </a:fld>
            <a:endParaRPr lang="en-US" altLang="en-US"/>
          </a:p>
        </p:txBody>
      </p:sp>
      <p:pic>
        <p:nvPicPr>
          <p:cNvPr id="6" name="Picture 5">
            <a:extLst>
              <a:ext uri="{FF2B5EF4-FFF2-40B4-BE49-F238E27FC236}">
                <a16:creationId xmlns:a16="http://schemas.microsoft.com/office/drawing/2014/main" id="{0049A5B4-D7DA-42B9-8C85-02F2ECEB7422}"/>
              </a:ext>
            </a:extLst>
          </p:cNvPr>
          <p:cNvPicPr>
            <a:picLocks noChangeAspect="1"/>
          </p:cNvPicPr>
          <p:nvPr/>
        </p:nvPicPr>
        <p:blipFill>
          <a:blip r:embed="rId2"/>
          <a:stretch>
            <a:fillRect/>
          </a:stretch>
        </p:blipFill>
        <p:spPr>
          <a:xfrm>
            <a:off x="94573" y="0"/>
            <a:ext cx="4675390" cy="2717854"/>
          </a:xfrm>
          <a:prstGeom prst="rect">
            <a:avLst/>
          </a:prstGeom>
        </p:spPr>
      </p:pic>
      <p:pic>
        <p:nvPicPr>
          <p:cNvPr id="8" name="Picture 7">
            <a:extLst>
              <a:ext uri="{FF2B5EF4-FFF2-40B4-BE49-F238E27FC236}">
                <a16:creationId xmlns:a16="http://schemas.microsoft.com/office/drawing/2014/main" id="{8F1DF8A6-0717-4650-8F73-2DCB68E60EFF}"/>
              </a:ext>
            </a:extLst>
          </p:cNvPr>
          <p:cNvPicPr>
            <a:picLocks noChangeAspect="1"/>
          </p:cNvPicPr>
          <p:nvPr/>
        </p:nvPicPr>
        <p:blipFill>
          <a:blip r:embed="rId3"/>
          <a:stretch>
            <a:fillRect/>
          </a:stretch>
        </p:blipFill>
        <p:spPr>
          <a:xfrm>
            <a:off x="236568" y="2950231"/>
            <a:ext cx="4533395" cy="2592729"/>
          </a:xfrm>
          <a:prstGeom prst="rect">
            <a:avLst/>
          </a:prstGeom>
        </p:spPr>
      </p:pic>
      <p:pic>
        <p:nvPicPr>
          <p:cNvPr id="10" name="Picture 9">
            <a:extLst>
              <a:ext uri="{FF2B5EF4-FFF2-40B4-BE49-F238E27FC236}">
                <a16:creationId xmlns:a16="http://schemas.microsoft.com/office/drawing/2014/main" id="{528A42E9-6D77-45E7-9BF0-2AF44CF52DF9}"/>
              </a:ext>
            </a:extLst>
          </p:cNvPr>
          <p:cNvPicPr>
            <a:picLocks noChangeAspect="1"/>
          </p:cNvPicPr>
          <p:nvPr/>
        </p:nvPicPr>
        <p:blipFill>
          <a:blip r:embed="rId4"/>
          <a:stretch>
            <a:fillRect/>
          </a:stretch>
        </p:blipFill>
        <p:spPr>
          <a:xfrm>
            <a:off x="5421348" y="254792"/>
            <a:ext cx="5435714" cy="2844270"/>
          </a:xfrm>
          <a:prstGeom prst="rect">
            <a:avLst/>
          </a:prstGeom>
        </p:spPr>
      </p:pic>
    </p:spTree>
    <p:extLst>
      <p:ext uri="{BB962C8B-B14F-4D97-AF65-F5344CB8AC3E}">
        <p14:creationId xmlns:p14="http://schemas.microsoft.com/office/powerpoint/2010/main" val="17644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25</a:t>
            </a:fld>
            <a:endParaRPr lang="en" dirty="0"/>
          </a:p>
        </p:txBody>
      </p:sp>
      <p:sp>
        <p:nvSpPr>
          <p:cNvPr id="4" name="TextBox 3">
            <a:extLst>
              <a:ext uri="{FF2B5EF4-FFF2-40B4-BE49-F238E27FC236}">
                <a16:creationId xmlns:a16="http://schemas.microsoft.com/office/drawing/2014/main" id="{A8C04BEF-D19C-483D-8245-BF238C0930FB}"/>
              </a:ext>
            </a:extLst>
          </p:cNvPr>
          <p:cNvSpPr txBox="1"/>
          <p:nvPr/>
        </p:nvSpPr>
        <p:spPr>
          <a:xfrm>
            <a:off x="204248" y="752456"/>
            <a:ext cx="11783504" cy="3728649"/>
          </a:xfrm>
          <a:prstGeom prst="rect">
            <a:avLst/>
          </a:prstGeom>
          <a:noFill/>
        </p:spPr>
        <p:txBody>
          <a:bodyPr wrap="square">
            <a:spAutoFit/>
          </a:bodyPr>
          <a:lstStyle/>
          <a:p>
            <a:pPr algn="just">
              <a:lnSpc>
                <a:spcPct val="150000"/>
              </a:lnSpc>
            </a:pPr>
            <a:r>
              <a:rPr lang="en-US" sz="2000" b="0" i="0" u="none" strike="noStrike" baseline="0" dirty="0">
                <a:latin typeface="+mn-lt"/>
              </a:rPr>
              <a:t>Noise is a term generally used to refer to any spurious or undesired disturbances that mask the received signal in a communication system.</a:t>
            </a:r>
          </a:p>
          <a:p>
            <a:pPr algn="just">
              <a:lnSpc>
                <a:spcPct val="150000"/>
              </a:lnSpc>
            </a:pPr>
            <a:r>
              <a:rPr lang="en-US" sz="2000" dirty="0">
                <a:latin typeface="+mn-lt"/>
              </a:rPr>
              <a:t>In copper wired communication – electromagnetic interference</a:t>
            </a:r>
          </a:p>
          <a:p>
            <a:pPr algn="just">
              <a:lnSpc>
                <a:spcPct val="150000"/>
              </a:lnSpc>
            </a:pPr>
            <a:r>
              <a:rPr lang="en-US" sz="2000" dirty="0">
                <a:latin typeface="+mn-lt"/>
              </a:rPr>
              <a:t>In Optical Communication – spontaneous fluctuations</a:t>
            </a:r>
          </a:p>
          <a:p>
            <a:pPr algn="just">
              <a:lnSpc>
                <a:spcPct val="150000"/>
              </a:lnSpc>
            </a:pPr>
            <a:r>
              <a:rPr lang="en-US" sz="2000" dirty="0">
                <a:latin typeface="+mn-lt"/>
              </a:rPr>
              <a:t>They are – </a:t>
            </a:r>
          </a:p>
          <a:p>
            <a:pPr algn="just">
              <a:lnSpc>
                <a:spcPct val="150000"/>
              </a:lnSpc>
            </a:pPr>
            <a:r>
              <a:rPr lang="en-IN" sz="2000" dirty="0">
                <a:latin typeface="+mn-lt"/>
              </a:rPr>
              <a:t>Thermal Noise</a:t>
            </a:r>
          </a:p>
          <a:p>
            <a:pPr algn="just">
              <a:lnSpc>
                <a:spcPct val="150000"/>
              </a:lnSpc>
            </a:pPr>
            <a:r>
              <a:rPr lang="en-IN" sz="2000" dirty="0">
                <a:latin typeface="+mn-lt"/>
              </a:rPr>
              <a:t>Dark Current Noise</a:t>
            </a:r>
          </a:p>
          <a:p>
            <a:pPr algn="just">
              <a:lnSpc>
                <a:spcPct val="150000"/>
              </a:lnSpc>
            </a:pPr>
            <a:r>
              <a:rPr lang="en-IN" sz="2000" dirty="0">
                <a:latin typeface="+mn-lt"/>
              </a:rPr>
              <a:t>Quantum Noise</a:t>
            </a:r>
          </a:p>
        </p:txBody>
      </p:sp>
      <p:sp>
        <p:nvSpPr>
          <p:cNvPr id="3" name="TextBox 2">
            <a:extLst>
              <a:ext uri="{FF2B5EF4-FFF2-40B4-BE49-F238E27FC236}">
                <a16:creationId xmlns:a16="http://schemas.microsoft.com/office/drawing/2014/main" id="{E54BB8BE-3305-49EA-B133-865F17F7DF4A}"/>
              </a:ext>
            </a:extLst>
          </p:cNvPr>
          <p:cNvSpPr txBox="1"/>
          <p:nvPr/>
        </p:nvSpPr>
        <p:spPr>
          <a:xfrm>
            <a:off x="204248" y="9427"/>
            <a:ext cx="4383464" cy="523220"/>
          </a:xfrm>
          <a:prstGeom prst="rect">
            <a:avLst/>
          </a:prstGeom>
          <a:noFill/>
        </p:spPr>
        <p:txBody>
          <a:bodyPr wrap="square" rtlCol="0">
            <a:spAutoFit/>
          </a:bodyPr>
          <a:lstStyle/>
          <a:p>
            <a:r>
              <a:rPr lang="en-IN" sz="2800" b="1" dirty="0">
                <a:solidFill>
                  <a:srgbClr val="FF0000"/>
                </a:solidFill>
              </a:rPr>
              <a:t>Noise in photodetectors:</a:t>
            </a:r>
          </a:p>
        </p:txBody>
      </p:sp>
    </p:spTree>
    <p:extLst>
      <p:ext uri="{BB962C8B-B14F-4D97-AF65-F5344CB8AC3E}">
        <p14:creationId xmlns:p14="http://schemas.microsoft.com/office/powerpoint/2010/main" val="3042363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713265-EE5B-4571-AC11-80AE609819E7}"/>
              </a:ext>
            </a:extLst>
          </p:cNvPr>
          <p:cNvPicPr>
            <a:picLocks noChangeAspect="1"/>
          </p:cNvPicPr>
          <p:nvPr/>
        </p:nvPicPr>
        <p:blipFill>
          <a:blip r:embed="rId2"/>
          <a:stretch>
            <a:fillRect/>
          </a:stretch>
        </p:blipFill>
        <p:spPr>
          <a:xfrm>
            <a:off x="970293" y="1876122"/>
            <a:ext cx="8083179" cy="1984493"/>
          </a:xfrm>
          <a:prstGeom prst="rect">
            <a:avLst/>
          </a:prstGeom>
        </p:spPr>
      </p:pic>
      <p:pic>
        <p:nvPicPr>
          <p:cNvPr id="10" name="Picture 9">
            <a:extLst>
              <a:ext uri="{FF2B5EF4-FFF2-40B4-BE49-F238E27FC236}">
                <a16:creationId xmlns:a16="http://schemas.microsoft.com/office/drawing/2014/main" id="{9666E5AD-ADEC-4F58-84A6-3540093B0FA1}"/>
              </a:ext>
            </a:extLst>
          </p:cNvPr>
          <p:cNvPicPr>
            <a:picLocks noChangeAspect="1"/>
          </p:cNvPicPr>
          <p:nvPr/>
        </p:nvPicPr>
        <p:blipFill>
          <a:blip r:embed="rId3"/>
          <a:stretch>
            <a:fillRect/>
          </a:stretch>
        </p:blipFill>
        <p:spPr>
          <a:xfrm>
            <a:off x="730239" y="385812"/>
            <a:ext cx="1869596" cy="415466"/>
          </a:xfrm>
          <a:prstGeom prst="rect">
            <a:avLst/>
          </a:prstGeom>
        </p:spPr>
      </p:pic>
      <p:sp>
        <p:nvSpPr>
          <p:cNvPr id="11" name="TextBox 10">
            <a:extLst>
              <a:ext uri="{FF2B5EF4-FFF2-40B4-BE49-F238E27FC236}">
                <a16:creationId xmlns:a16="http://schemas.microsoft.com/office/drawing/2014/main" id="{1D62E994-2071-48F6-B6E7-7692490F7D1A}"/>
              </a:ext>
            </a:extLst>
          </p:cNvPr>
          <p:cNvSpPr txBox="1"/>
          <p:nvPr/>
        </p:nvSpPr>
        <p:spPr>
          <a:xfrm>
            <a:off x="617146" y="1056004"/>
            <a:ext cx="11574854" cy="369332"/>
          </a:xfrm>
          <a:prstGeom prst="rect">
            <a:avLst/>
          </a:prstGeom>
          <a:noFill/>
        </p:spPr>
        <p:txBody>
          <a:bodyPr wrap="square" rtlCol="0">
            <a:spAutoFit/>
          </a:bodyPr>
          <a:lstStyle/>
          <a:p>
            <a:r>
              <a:rPr lang="en-IN" sz="1800" b="1" dirty="0"/>
              <a:t> - Due to thermal interaction between free electrons and the vibrating ions in a conducting medium</a:t>
            </a:r>
          </a:p>
        </p:txBody>
      </p:sp>
    </p:spTree>
    <p:extLst>
      <p:ext uri="{BB962C8B-B14F-4D97-AF65-F5344CB8AC3E}">
        <p14:creationId xmlns:p14="http://schemas.microsoft.com/office/powerpoint/2010/main" val="2767667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27</a:t>
            </a:fld>
            <a:endParaRPr lang="en" dirty="0"/>
          </a:p>
        </p:txBody>
      </p:sp>
      <p:pic>
        <p:nvPicPr>
          <p:cNvPr id="2" name="Picture 1">
            <a:extLst>
              <a:ext uri="{FF2B5EF4-FFF2-40B4-BE49-F238E27FC236}">
                <a16:creationId xmlns:a16="http://schemas.microsoft.com/office/drawing/2014/main" id="{9B13B103-35E5-4269-819B-948E73B5313B}"/>
              </a:ext>
            </a:extLst>
          </p:cNvPr>
          <p:cNvPicPr>
            <a:picLocks noChangeAspect="1"/>
          </p:cNvPicPr>
          <p:nvPr/>
        </p:nvPicPr>
        <p:blipFill>
          <a:blip r:embed="rId2"/>
          <a:stretch>
            <a:fillRect/>
          </a:stretch>
        </p:blipFill>
        <p:spPr>
          <a:xfrm>
            <a:off x="688591" y="3617146"/>
            <a:ext cx="10446101" cy="1970660"/>
          </a:xfrm>
          <a:prstGeom prst="rect">
            <a:avLst/>
          </a:prstGeom>
        </p:spPr>
      </p:pic>
      <p:pic>
        <p:nvPicPr>
          <p:cNvPr id="4" name="Picture 3">
            <a:extLst>
              <a:ext uri="{FF2B5EF4-FFF2-40B4-BE49-F238E27FC236}">
                <a16:creationId xmlns:a16="http://schemas.microsoft.com/office/drawing/2014/main" id="{9A76F1D9-878C-486B-91C8-F5AEC7F9E336}"/>
              </a:ext>
            </a:extLst>
          </p:cNvPr>
          <p:cNvPicPr>
            <a:picLocks noChangeAspect="1"/>
          </p:cNvPicPr>
          <p:nvPr/>
        </p:nvPicPr>
        <p:blipFill>
          <a:blip r:embed="rId3"/>
          <a:stretch>
            <a:fillRect/>
          </a:stretch>
        </p:blipFill>
        <p:spPr>
          <a:xfrm>
            <a:off x="914836" y="603374"/>
            <a:ext cx="2472177" cy="424148"/>
          </a:xfrm>
          <a:prstGeom prst="rect">
            <a:avLst/>
          </a:prstGeom>
        </p:spPr>
      </p:pic>
      <p:sp>
        <p:nvSpPr>
          <p:cNvPr id="8" name="TextBox 7">
            <a:extLst>
              <a:ext uri="{FF2B5EF4-FFF2-40B4-BE49-F238E27FC236}">
                <a16:creationId xmlns:a16="http://schemas.microsoft.com/office/drawing/2014/main" id="{7E2A44C0-41F6-4330-9E80-E52E49BB6385}"/>
              </a:ext>
            </a:extLst>
          </p:cNvPr>
          <p:cNvSpPr txBox="1"/>
          <p:nvPr/>
        </p:nvSpPr>
        <p:spPr>
          <a:xfrm>
            <a:off x="914835" y="1103995"/>
            <a:ext cx="10962937" cy="1883336"/>
          </a:xfrm>
          <a:prstGeom prst="rect">
            <a:avLst/>
          </a:prstGeom>
          <a:noFill/>
        </p:spPr>
        <p:txBody>
          <a:bodyPr wrap="square">
            <a:spAutoFit/>
          </a:bodyPr>
          <a:lstStyle/>
          <a:p>
            <a:pPr marL="342900" indent="-342900" algn="just">
              <a:lnSpc>
                <a:spcPct val="150000"/>
              </a:lnSpc>
              <a:buFontTx/>
              <a:buChar char="-"/>
            </a:pPr>
            <a:r>
              <a:rPr lang="en-US" sz="2000" b="0" i="0" u="none" strike="noStrike" baseline="0" dirty="0">
                <a:latin typeface="Times New Roman" panose="02020603050405020304" pitchFamily="18" charset="0"/>
              </a:rPr>
              <a:t>When there is no optical power incident on the photodetector a small reverse leakage current still flows from the device terminals. </a:t>
            </a:r>
          </a:p>
          <a:p>
            <a:pPr marL="342900" indent="-342900" algn="just">
              <a:lnSpc>
                <a:spcPct val="150000"/>
              </a:lnSpc>
              <a:buFontTx/>
              <a:buChar char="-"/>
            </a:pPr>
            <a:r>
              <a:rPr lang="en-US" sz="2000" b="0" i="0" u="none" strike="noStrike" baseline="0" dirty="0">
                <a:latin typeface="Times New Roman" panose="02020603050405020304" pitchFamily="18" charset="0"/>
              </a:rPr>
              <a:t>This dark current contributes to the total system noise and gives random fluctuations about the average particle flow of </a:t>
            </a:r>
            <a:r>
              <a:rPr lang="en-IN" sz="2000" b="0" i="0" u="none" strike="noStrike" baseline="0" dirty="0">
                <a:latin typeface="Times New Roman" panose="02020603050405020304" pitchFamily="18" charset="0"/>
              </a:rPr>
              <a:t>the photocurrent.</a:t>
            </a:r>
            <a:endParaRPr lang="en-IN" sz="2000" dirty="0"/>
          </a:p>
        </p:txBody>
      </p:sp>
    </p:spTree>
    <p:extLst>
      <p:ext uri="{BB962C8B-B14F-4D97-AF65-F5344CB8AC3E}">
        <p14:creationId xmlns:p14="http://schemas.microsoft.com/office/powerpoint/2010/main" val="2289362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28</a:t>
            </a:fld>
            <a:endParaRPr lang="en" dirty="0"/>
          </a:p>
        </p:txBody>
      </p:sp>
      <p:pic>
        <p:nvPicPr>
          <p:cNvPr id="2" name="Picture 1">
            <a:extLst>
              <a:ext uri="{FF2B5EF4-FFF2-40B4-BE49-F238E27FC236}">
                <a16:creationId xmlns:a16="http://schemas.microsoft.com/office/drawing/2014/main" id="{F2C5B5AA-B50B-4272-98A4-317975F418D8}"/>
              </a:ext>
            </a:extLst>
          </p:cNvPr>
          <p:cNvPicPr>
            <a:picLocks noChangeAspect="1"/>
          </p:cNvPicPr>
          <p:nvPr/>
        </p:nvPicPr>
        <p:blipFill>
          <a:blip r:embed="rId2"/>
          <a:stretch>
            <a:fillRect/>
          </a:stretch>
        </p:blipFill>
        <p:spPr>
          <a:xfrm>
            <a:off x="354919" y="2134238"/>
            <a:ext cx="9985845" cy="1628790"/>
          </a:xfrm>
          <a:prstGeom prst="rect">
            <a:avLst/>
          </a:prstGeom>
        </p:spPr>
      </p:pic>
      <p:pic>
        <p:nvPicPr>
          <p:cNvPr id="4" name="Picture 3">
            <a:extLst>
              <a:ext uri="{FF2B5EF4-FFF2-40B4-BE49-F238E27FC236}">
                <a16:creationId xmlns:a16="http://schemas.microsoft.com/office/drawing/2014/main" id="{EDDAC8C3-151A-4411-8498-BF20A20B434D}"/>
              </a:ext>
            </a:extLst>
          </p:cNvPr>
          <p:cNvPicPr>
            <a:picLocks noChangeAspect="1"/>
          </p:cNvPicPr>
          <p:nvPr/>
        </p:nvPicPr>
        <p:blipFill>
          <a:blip r:embed="rId3"/>
          <a:stretch>
            <a:fillRect/>
          </a:stretch>
        </p:blipFill>
        <p:spPr>
          <a:xfrm>
            <a:off x="1009650" y="3833629"/>
            <a:ext cx="5469462" cy="242012"/>
          </a:xfrm>
          <a:prstGeom prst="rect">
            <a:avLst/>
          </a:prstGeom>
        </p:spPr>
      </p:pic>
      <p:pic>
        <p:nvPicPr>
          <p:cNvPr id="11" name="Picture 10">
            <a:extLst>
              <a:ext uri="{FF2B5EF4-FFF2-40B4-BE49-F238E27FC236}">
                <a16:creationId xmlns:a16="http://schemas.microsoft.com/office/drawing/2014/main" id="{382790AA-5A87-40B1-8EBA-191D952F49BB}"/>
              </a:ext>
            </a:extLst>
          </p:cNvPr>
          <p:cNvPicPr>
            <a:picLocks noChangeAspect="1"/>
          </p:cNvPicPr>
          <p:nvPr/>
        </p:nvPicPr>
        <p:blipFill>
          <a:blip r:embed="rId4"/>
          <a:stretch>
            <a:fillRect/>
          </a:stretch>
        </p:blipFill>
        <p:spPr>
          <a:xfrm>
            <a:off x="393857" y="156375"/>
            <a:ext cx="2329383" cy="552483"/>
          </a:xfrm>
          <a:prstGeom prst="rect">
            <a:avLst/>
          </a:prstGeom>
        </p:spPr>
      </p:pic>
      <p:sp>
        <p:nvSpPr>
          <p:cNvPr id="12" name="TextBox 11">
            <a:extLst>
              <a:ext uri="{FF2B5EF4-FFF2-40B4-BE49-F238E27FC236}">
                <a16:creationId xmlns:a16="http://schemas.microsoft.com/office/drawing/2014/main" id="{20219C4E-4A9A-4ECE-8807-089E3E8E38A8}"/>
              </a:ext>
            </a:extLst>
          </p:cNvPr>
          <p:cNvSpPr txBox="1"/>
          <p:nvPr/>
        </p:nvSpPr>
        <p:spPr>
          <a:xfrm>
            <a:off x="393857" y="930660"/>
            <a:ext cx="11634354" cy="1015663"/>
          </a:xfrm>
          <a:prstGeom prst="rect">
            <a:avLst/>
          </a:prstGeom>
          <a:noFill/>
        </p:spPr>
        <p:txBody>
          <a:bodyPr wrap="square" rtlCol="0">
            <a:spAutoFit/>
          </a:bodyPr>
          <a:lstStyle/>
          <a:p>
            <a:pPr algn="just"/>
            <a:r>
              <a:rPr lang="en-IN" sz="2000" dirty="0"/>
              <a:t>The photons incident on the photodiode does not have the same arrival rate. There are random fluctuations in the arrival rate. This causes the random fluctuation in the electrical signal. The noise current produced due to these fluctuations is called as photon (quantum) noise current.</a:t>
            </a:r>
          </a:p>
        </p:txBody>
      </p:sp>
      <p:pic>
        <p:nvPicPr>
          <p:cNvPr id="14" name="Picture 13">
            <a:extLst>
              <a:ext uri="{FF2B5EF4-FFF2-40B4-BE49-F238E27FC236}">
                <a16:creationId xmlns:a16="http://schemas.microsoft.com/office/drawing/2014/main" id="{DD79FAD1-4BAA-44B1-9D4B-67DC2056946E}"/>
              </a:ext>
            </a:extLst>
          </p:cNvPr>
          <p:cNvPicPr>
            <a:picLocks noChangeAspect="1"/>
          </p:cNvPicPr>
          <p:nvPr/>
        </p:nvPicPr>
        <p:blipFill>
          <a:blip r:embed="rId5"/>
          <a:stretch>
            <a:fillRect/>
          </a:stretch>
        </p:blipFill>
        <p:spPr>
          <a:xfrm>
            <a:off x="261491" y="4664437"/>
            <a:ext cx="7270460" cy="435683"/>
          </a:xfrm>
          <a:prstGeom prst="rect">
            <a:avLst/>
          </a:prstGeom>
        </p:spPr>
      </p:pic>
      <p:pic>
        <p:nvPicPr>
          <p:cNvPr id="15" name="Picture 14">
            <a:extLst>
              <a:ext uri="{FF2B5EF4-FFF2-40B4-BE49-F238E27FC236}">
                <a16:creationId xmlns:a16="http://schemas.microsoft.com/office/drawing/2014/main" id="{372E044E-4FED-4F59-8070-F53024003660}"/>
              </a:ext>
            </a:extLst>
          </p:cNvPr>
          <p:cNvPicPr>
            <a:picLocks noChangeAspect="1"/>
          </p:cNvPicPr>
          <p:nvPr/>
        </p:nvPicPr>
        <p:blipFill>
          <a:blip r:embed="rId6"/>
          <a:stretch>
            <a:fillRect/>
          </a:stretch>
        </p:blipFill>
        <p:spPr>
          <a:xfrm>
            <a:off x="2723240" y="5638624"/>
            <a:ext cx="1386847" cy="919541"/>
          </a:xfrm>
          <a:prstGeom prst="rect">
            <a:avLst/>
          </a:prstGeom>
        </p:spPr>
      </p:pic>
      <p:pic>
        <p:nvPicPr>
          <p:cNvPr id="16" name="Picture 15">
            <a:extLst>
              <a:ext uri="{FF2B5EF4-FFF2-40B4-BE49-F238E27FC236}">
                <a16:creationId xmlns:a16="http://schemas.microsoft.com/office/drawing/2014/main" id="{D0996A4A-B2B4-4AB7-AD6F-54F952DDD01B}"/>
              </a:ext>
            </a:extLst>
          </p:cNvPr>
          <p:cNvPicPr>
            <a:picLocks noChangeAspect="1"/>
          </p:cNvPicPr>
          <p:nvPr/>
        </p:nvPicPr>
        <p:blipFill>
          <a:blip r:embed="rId7"/>
          <a:stretch>
            <a:fillRect/>
          </a:stretch>
        </p:blipFill>
        <p:spPr>
          <a:xfrm>
            <a:off x="245096" y="5297669"/>
            <a:ext cx="11887796" cy="417604"/>
          </a:xfrm>
          <a:prstGeom prst="rect">
            <a:avLst/>
          </a:prstGeom>
        </p:spPr>
      </p:pic>
    </p:spTree>
    <p:extLst>
      <p:ext uri="{BB962C8B-B14F-4D97-AF65-F5344CB8AC3E}">
        <p14:creationId xmlns:p14="http://schemas.microsoft.com/office/powerpoint/2010/main" val="4208785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C3F8B1-C8AC-4482-8CC4-21EAA6FE158F}"/>
              </a:ext>
            </a:extLst>
          </p:cNvPr>
          <p:cNvPicPr>
            <a:picLocks noChangeAspect="1"/>
          </p:cNvPicPr>
          <p:nvPr/>
        </p:nvPicPr>
        <p:blipFill>
          <a:blip r:embed="rId2"/>
          <a:stretch>
            <a:fillRect/>
          </a:stretch>
        </p:blipFill>
        <p:spPr>
          <a:xfrm>
            <a:off x="292864" y="93646"/>
            <a:ext cx="5483881" cy="446362"/>
          </a:xfrm>
          <a:prstGeom prst="rect">
            <a:avLst/>
          </a:prstGeom>
        </p:spPr>
      </p:pic>
      <p:pic>
        <p:nvPicPr>
          <p:cNvPr id="4" name="Picture 3">
            <a:extLst>
              <a:ext uri="{FF2B5EF4-FFF2-40B4-BE49-F238E27FC236}">
                <a16:creationId xmlns:a16="http://schemas.microsoft.com/office/drawing/2014/main" id="{6DCFEA1F-99D1-4024-9C3B-481C50B42272}"/>
              </a:ext>
            </a:extLst>
          </p:cNvPr>
          <p:cNvPicPr>
            <a:picLocks noChangeAspect="1"/>
          </p:cNvPicPr>
          <p:nvPr/>
        </p:nvPicPr>
        <p:blipFill>
          <a:blip r:embed="rId3"/>
          <a:stretch>
            <a:fillRect/>
          </a:stretch>
        </p:blipFill>
        <p:spPr>
          <a:xfrm>
            <a:off x="1683740" y="704844"/>
            <a:ext cx="8959121" cy="2000658"/>
          </a:xfrm>
          <a:prstGeom prst="rect">
            <a:avLst/>
          </a:prstGeom>
          <a:ln>
            <a:solidFill>
              <a:schemeClr val="tx1"/>
            </a:solidFill>
          </a:ln>
        </p:spPr>
      </p:pic>
      <p:pic>
        <p:nvPicPr>
          <p:cNvPr id="5" name="Picture 4">
            <a:extLst>
              <a:ext uri="{FF2B5EF4-FFF2-40B4-BE49-F238E27FC236}">
                <a16:creationId xmlns:a16="http://schemas.microsoft.com/office/drawing/2014/main" id="{6DF14C66-DFBF-47C0-95F1-393FE66D89FB}"/>
              </a:ext>
            </a:extLst>
          </p:cNvPr>
          <p:cNvPicPr>
            <a:picLocks noChangeAspect="1"/>
          </p:cNvPicPr>
          <p:nvPr/>
        </p:nvPicPr>
        <p:blipFill>
          <a:blip r:embed="rId4"/>
          <a:stretch>
            <a:fillRect/>
          </a:stretch>
        </p:blipFill>
        <p:spPr>
          <a:xfrm>
            <a:off x="1683740" y="2858302"/>
            <a:ext cx="8959121" cy="1598712"/>
          </a:xfrm>
          <a:prstGeom prst="rect">
            <a:avLst/>
          </a:prstGeom>
          <a:ln>
            <a:solidFill>
              <a:schemeClr val="tx1"/>
            </a:solidFill>
          </a:ln>
        </p:spPr>
      </p:pic>
      <p:pic>
        <p:nvPicPr>
          <p:cNvPr id="6" name="Picture 5">
            <a:extLst>
              <a:ext uri="{FF2B5EF4-FFF2-40B4-BE49-F238E27FC236}">
                <a16:creationId xmlns:a16="http://schemas.microsoft.com/office/drawing/2014/main" id="{A5325191-F1C9-4C70-BC63-707CE3259FDD}"/>
              </a:ext>
            </a:extLst>
          </p:cNvPr>
          <p:cNvPicPr>
            <a:picLocks noChangeAspect="1"/>
          </p:cNvPicPr>
          <p:nvPr/>
        </p:nvPicPr>
        <p:blipFill>
          <a:blip r:embed="rId5"/>
          <a:stretch>
            <a:fillRect/>
          </a:stretch>
        </p:blipFill>
        <p:spPr>
          <a:xfrm>
            <a:off x="1763445" y="4642193"/>
            <a:ext cx="8879416" cy="1782364"/>
          </a:xfrm>
          <a:prstGeom prst="rect">
            <a:avLst/>
          </a:prstGeom>
          <a:ln>
            <a:solidFill>
              <a:schemeClr val="tx1"/>
            </a:solidFill>
          </a:ln>
        </p:spPr>
      </p:pic>
      <p:sp>
        <p:nvSpPr>
          <p:cNvPr id="8" name="Slide Number Placeholder 3">
            <a:extLst>
              <a:ext uri="{FF2B5EF4-FFF2-40B4-BE49-F238E27FC236}">
                <a16:creationId xmlns:a16="http://schemas.microsoft.com/office/drawing/2014/main" id="{AA28FCB5-6120-4837-A482-73CCAF7D03A3}"/>
              </a:ext>
            </a:extLst>
          </p:cNvPr>
          <p:cNvSpPr>
            <a:spLocks noGrp="1"/>
          </p:cNvSpPr>
          <p:nvPr>
            <p:ph type="sldNum" idx="12"/>
          </p:nvPr>
        </p:nvSpPr>
        <p:spPr>
          <a:xfrm>
            <a:off x="11296611" y="6217622"/>
            <a:ext cx="731600" cy="524700"/>
          </a:xfrm>
        </p:spPr>
        <p:txBody>
          <a:bodyPr/>
          <a:lstStyle/>
          <a:p>
            <a:fld id="{00000000-1234-1234-1234-123412341234}" type="slidenum">
              <a:rPr lang="en" smtClean="0"/>
              <a:pPr/>
              <a:t>29</a:t>
            </a:fld>
            <a:endParaRPr lang="en" dirty="0"/>
          </a:p>
        </p:txBody>
      </p:sp>
    </p:spTree>
    <p:extLst>
      <p:ext uri="{BB962C8B-B14F-4D97-AF65-F5344CB8AC3E}">
        <p14:creationId xmlns:p14="http://schemas.microsoft.com/office/powerpoint/2010/main" val="239545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3</a:t>
            </a:fld>
            <a:endParaRPr lang="en" dirty="0"/>
          </a:p>
        </p:txBody>
      </p:sp>
      <p:sp>
        <p:nvSpPr>
          <p:cNvPr id="9" name="TextBox 8">
            <a:extLst>
              <a:ext uri="{FF2B5EF4-FFF2-40B4-BE49-F238E27FC236}">
                <a16:creationId xmlns:a16="http://schemas.microsoft.com/office/drawing/2014/main" id="{C20624AA-AC72-4EDB-BB59-5B0F4998113F}"/>
              </a:ext>
            </a:extLst>
          </p:cNvPr>
          <p:cNvSpPr txBox="1"/>
          <p:nvPr/>
        </p:nvSpPr>
        <p:spPr>
          <a:xfrm>
            <a:off x="454844" y="308025"/>
            <a:ext cx="6094428" cy="461665"/>
          </a:xfrm>
          <a:prstGeom prst="rect">
            <a:avLst/>
          </a:prstGeom>
          <a:noFill/>
        </p:spPr>
        <p:txBody>
          <a:bodyPr wrap="square">
            <a:spAutoFit/>
          </a:bodyPr>
          <a:lstStyle/>
          <a:p>
            <a:r>
              <a:rPr lang="en-IN" sz="2400" b="1" i="0" u="none" strike="noStrike" baseline="0" dirty="0">
                <a:solidFill>
                  <a:schemeClr val="accent5">
                    <a:lumMod val="50000"/>
                  </a:schemeClr>
                </a:solidFill>
                <a:latin typeface="+mj-lt"/>
              </a:rPr>
              <a:t>Optical detectors</a:t>
            </a:r>
            <a:endParaRPr lang="en-IN" sz="2400" dirty="0">
              <a:solidFill>
                <a:schemeClr val="accent5">
                  <a:lumMod val="50000"/>
                </a:schemeClr>
              </a:solidFill>
              <a:latin typeface="+mj-lt"/>
            </a:endParaRPr>
          </a:p>
        </p:txBody>
      </p:sp>
      <p:sp>
        <p:nvSpPr>
          <p:cNvPr id="11" name="TextBox 10">
            <a:extLst>
              <a:ext uri="{FF2B5EF4-FFF2-40B4-BE49-F238E27FC236}">
                <a16:creationId xmlns:a16="http://schemas.microsoft.com/office/drawing/2014/main" id="{DCC8DBD8-4B5E-47E8-9FA6-25E4B8419BB4}"/>
              </a:ext>
            </a:extLst>
          </p:cNvPr>
          <p:cNvSpPr txBox="1"/>
          <p:nvPr/>
        </p:nvSpPr>
        <p:spPr>
          <a:xfrm>
            <a:off x="454843" y="936967"/>
            <a:ext cx="11328662" cy="400110"/>
          </a:xfrm>
          <a:prstGeom prst="rect">
            <a:avLst/>
          </a:prstGeom>
          <a:noFill/>
        </p:spPr>
        <p:txBody>
          <a:bodyPr wrap="square">
            <a:spAutoFit/>
          </a:bodyPr>
          <a:lstStyle/>
          <a:p>
            <a:pPr algn="just"/>
            <a:r>
              <a:rPr lang="en-US" sz="2000" b="0" i="0" u="none" strike="noStrike" baseline="0" dirty="0">
                <a:latin typeface="+mj-lt"/>
              </a:rPr>
              <a:t>The following criteria are the important performance and compatibility requirements for detectors:</a:t>
            </a:r>
            <a:endParaRPr lang="en-IN" sz="2000" dirty="0">
              <a:latin typeface="+mj-lt"/>
            </a:endParaRPr>
          </a:p>
        </p:txBody>
      </p:sp>
      <p:sp>
        <p:nvSpPr>
          <p:cNvPr id="13" name="TextBox 12">
            <a:extLst>
              <a:ext uri="{FF2B5EF4-FFF2-40B4-BE49-F238E27FC236}">
                <a16:creationId xmlns:a16="http://schemas.microsoft.com/office/drawing/2014/main" id="{F237D17B-2526-43FF-850F-012B9C5D4940}"/>
              </a:ext>
            </a:extLst>
          </p:cNvPr>
          <p:cNvSpPr txBox="1"/>
          <p:nvPr/>
        </p:nvSpPr>
        <p:spPr>
          <a:xfrm>
            <a:off x="454843" y="1356584"/>
            <a:ext cx="11140126" cy="372864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u="none" strike="noStrike" baseline="0" dirty="0">
                <a:solidFill>
                  <a:srgbClr val="C00000"/>
                </a:solidFill>
                <a:latin typeface="+mj-lt"/>
              </a:rPr>
              <a:t>High sensitivity at the operating wavelengths.</a:t>
            </a:r>
          </a:p>
          <a:p>
            <a:pPr marL="342900" indent="-342900" algn="just">
              <a:lnSpc>
                <a:spcPct val="150000"/>
              </a:lnSpc>
              <a:buFont typeface="Arial" panose="020B0604020202020204" pitchFamily="34" charset="0"/>
              <a:buChar char="•"/>
            </a:pPr>
            <a:r>
              <a:rPr lang="en-IN" sz="2000" b="0" u="none" strike="noStrike" baseline="0" dirty="0">
                <a:solidFill>
                  <a:srgbClr val="C00000"/>
                </a:solidFill>
                <a:latin typeface="+mj-lt"/>
              </a:rPr>
              <a:t>High fidelity.</a:t>
            </a:r>
            <a:endParaRPr lang="en-US" sz="2000" dirty="0">
              <a:solidFill>
                <a:srgbClr val="C00000"/>
              </a:solidFill>
              <a:latin typeface="+mj-lt"/>
            </a:endParaRPr>
          </a:p>
          <a:p>
            <a:pPr marL="342900" indent="-342900" algn="just">
              <a:lnSpc>
                <a:spcPct val="150000"/>
              </a:lnSpc>
              <a:buFont typeface="Arial" panose="020B0604020202020204" pitchFamily="34" charset="0"/>
              <a:buChar char="•"/>
            </a:pPr>
            <a:r>
              <a:rPr lang="en-US" sz="2000" b="0" u="none" strike="noStrike" baseline="0" dirty="0">
                <a:solidFill>
                  <a:srgbClr val="C00000"/>
                </a:solidFill>
                <a:latin typeface="+mj-lt"/>
              </a:rPr>
              <a:t>Large electrical response to the received optical signal.</a:t>
            </a:r>
          </a:p>
          <a:p>
            <a:pPr marL="342900" indent="-342900" algn="just">
              <a:lnSpc>
                <a:spcPct val="150000"/>
              </a:lnSpc>
              <a:buFont typeface="Arial" panose="020B0604020202020204" pitchFamily="34" charset="0"/>
              <a:buChar char="•"/>
            </a:pPr>
            <a:r>
              <a:rPr lang="en-US" sz="2000" b="0" u="none" strike="noStrike" baseline="0" dirty="0">
                <a:solidFill>
                  <a:srgbClr val="C00000"/>
                </a:solidFill>
                <a:latin typeface="+mj-lt"/>
              </a:rPr>
              <a:t>Short response time to obtain a suitable bandwidth.</a:t>
            </a:r>
            <a:endParaRPr lang="en-US" sz="2000" dirty="0">
              <a:solidFill>
                <a:srgbClr val="C00000"/>
              </a:solidFill>
              <a:latin typeface="+mj-lt"/>
            </a:endParaRPr>
          </a:p>
          <a:p>
            <a:pPr marL="342900" indent="-342900" algn="just">
              <a:lnSpc>
                <a:spcPct val="150000"/>
              </a:lnSpc>
              <a:buFont typeface="Arial" panose="020B0604020202020204" pitchFamily="34" charset="0"/>
              <a:buChar char="•"/>
            </a:pPr>
            <a:r>
              <a:rPr lang="en-US" sz="2000" b="0" u="none" strike="noStrike" baseline="0" dirty="0">
                <a:solidFill>
                  <a:srgbClr val="C00000"/>
                </a:solidFill>
                <a:latin typeface="+mj-lt"/>
              </a:rPr>
              <a:t>A minimum noise introduced by the detector.</a:t>
            </a:r>
          </a:p>
          <a:p>
            <a:pPr marL="342900" indent="-342900" algn="just">
              <a:lnSpc>
                <a:spcPct val="150000"/>
              </a:lnSpc>
              <a:buFont typeface="Arial" panose="020B0604020202020204" pitchFamily="34" charset="0"/>
              <a:buChar char="•"/>
            </a:pPr>
            <a:r>
              <a:rPr lang="en-IN" sz="2000" b="0" u="none" strike="noStrike" baseline="0" dirty="0">
                <a:solidFill>
                  <a:srgbClr val="C00000"/>
                </a:solidFill>
                <a:latin typeface="+mj-lt"/>
              </a:rPr>
              <a:t>Stability of performance characteristics.</a:t>
            </a:r>
            <a:endParaRPr lang="en-US" sz="2000" dirty="0">
              <a:solidFill>
                <a:srgbClr val="C00000"/>
              </a:solidFill>
              <a:latin typeface="+mj-lt"/>
            </a:endParaRPr>
          </a:p>
          <a:p>
            <a:pPr marL="342900" indent="-342900" algn="just">
              <a:lnSpc>
                <a:spcPct val="150000"/>
              </a:lnSpc>
              <a:buFont typeface="Arial" panose="020B0604020202020204" pitchFamily="34" charset="0"/>
              <a:buChar char="•"/>
            </a:pPr>
            <a:r>
              <a:rPr lang="en-IN" sz="2000" b="0" u="none" strike="noStrike" baseline="0" dirty="0">
                <a:solidFill>
                  <a:srgbClr val="C00000"/>
                </a:solidFill>
                <a:latin typeface="+mj-lt"/>
              </a:rPr>
              <a:t>Small size.</a:t>
            </a:r>
            <a:endParaRPr lang="en-US" sz="2000" b="0" u="none" strike="noStrike" baseline="0" dirty="0">
              <a:solidFill>
                <a:srgbClr val="C00000"/>
              </a:solidFill>
              <a:latin typeface="+mj-lt"/>
            </a:endParaRPr>
          </a:p>
          <a:p>
            <a:pPr marL="342900" indent="-342900" algn="just">
              <a:lnSpc>
                <a:spcPct val="150000"/>
              </a:lnSpc>
              <a:buFont typeface="Arial" panose="020B0604020202020204" pitchFamily="34" charset="0"/>
              <a:buChar char="•"/>
            </a:pPr>
            <a:r>
              <a:rPr lang="en-IN" sz="2000" b="0" u="none" strike="noStrike" baseline="0" dirty="0">
                <a:solidFill>
                  <a:srgbClr val="C00000"/>
                </a:solidFill>
                <a:latin typeface="+mj-lt"/>
              </a:rPr>
              <a:t>Low cost and Long operating life.</a:t>
            </a:r>
            <a:endParaRPr lang="en-IN" sz="2000" dirty="0">
              <a:solidFill>
                <a:srgbClr val="C00000"/>
              </a:solidFill>
              <a:latin typeface="+mj-lt"/>
            </a:endParaRPr>
          </a:p>
        </p:txBody>
      </p:sp>
    </p:spTree>
    <p:extLst>
      <p:ext uri="{BB962C8B-B14F-4D97-AF65-F5344CB8AC3E}">
        <p14:creationId xmlns:p14="http://schemas.microsoft.com/office/powerpoint/2010/main" val="746471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30</a:t>
            </a:fld>
            <a:endParaRPr lang="en" dirty="0"/>
          </a:p>
        </p:txBody>
      </p:sp>
      <p:sp>
        <p:nvSpPr>
          <p:cNvPr id="2" name="TextBox 1">
            <a:extLst>
              <a:ext uri="{FF2B5EF4-FFF2-40B4-BE49-F238E27FC236}">
                <a16:creationId xmlns:a16="http://schemas.microsoft.com/office/drawing/2014/main" id="{D2459E6D-FC88-4C34-B712-D8B6B3226182}"/>
              </a:ext>
            </a:extLst>
          </p:cNvPr>
          <p:cNvSpPr txBox="1"/>
          <p:nvPr/>
        </p:nvSpPr>
        <p:spPr>
          <a:xfrm>
            <a:off x="593889" y="1219938"/>
            <a:ext cx="1097280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noise related to amplifier can be reduced </a:t>
            </a:r>
            <a:r>
              <a:rPr lang="en-US" sz="2000" b="1" dirty="0">
                <a:solidFill>
                  <a:srgbClr val="FF0000"/>
                </a:solidFill>
              </a:rPr>
              <a:t>with low values of detector and amplifier capacitance.</a:t>
            </a:r>
          </a:p>
          <a:p>
            <a:endParaRPr lang="en-US" sz="2000" dirty="0"/>
          </a:p>
          <a:p>
            <a:pPr marL="342900" indent="-342900">
              <a:buFont typeface="Arial" panose="020B0604020202020204" pitchFamily="34" charset="0"/>
              <a:buChar char="•"/>
            </a:pPr>
            <a:r>
              <a:rPr lang="en-US" sz="2000" dirty="0"/>
              <a:t>The thermal noise can be </a:t>
            </a:r>
            <a:r>
              <a:rPr lang="en-US" sz="2000" b="1" dirty="0">
                <a:solidFill>
                  <a:srgbClr val="FF0000"/>
                </a:solidFill>
              </a:rPr>
              <a:t>reduced by increasing the value of load resistor RL</a:t>
            </a:r>
            <a:r>
              <a:rPr lang="en-US" sz="2000" dirty="0"/>
              <a:t>. But reduction of RL tends to </a:t>
            </a:r>
            <a:r>
              <a:rPr lang="en-US" sz="2000" b="1" dirty="0">
                <a:solidFill>
                  <a:srgbClr val="FF0000"/>
                </a:solidFill>
              </a:rPr>
              <a:t>reduce B.W of the receiver</a:t>
            </a:r>
            <a:r>
              <a:rPr lang="en-US" sz="2000" dirty="0"/>
              <a:t>.</a:t>
            </a:r>
          </a:p>
          <a:p>
            <a:pPr marL="285750" indent="-285750">
              <a:buFontTx/>
              <a:buChar char="-"/>
            </a:pPr>
            <a:endParaRPr lang="en-US" sz="2000" dirty="0"/>
          </a:p>
          <a:p>
            <a:pPr marL="285750" indent="-285750">
              <a:buFontTx/>
              <a:buChar char="-"/>
            </a:pPr>
            <a:endParaRPr lang="en-IN" sz="2000" dirty="0"/>
          </a:p>
        </p:txBody>
      </p:sp>
      <p:sp>
        <p:nvSpPr>
          <p:cNvPr id="3" name="TextBox 2">
            <a:extLst>
              <a:ext uri="{FF2B5EF4-FFF2-40B4-BE49-F238E27FC236}">
                <a16:creationId xmlns:a16="http://schemas.microsoft.com/office/drawing/2014/main" id="{6BA71F6A-F193-4890-BEAA-920BC5738AA1}"/>
              </a:ext>
            </a:extLst>
          </p:cNvPr>
          <p:cNvSpPr txBox="1"/>
          <p:nvPr/>
        </p:nvSpPr>
        <p:spPr>
          <a:xfrm>
            <a:off x="593889" y="461913"/>
            <a:ext cx="4760536" cy="461665"/>
          </a:xfrm>
          <a:prstGeom prst="rect">
            <a:avLst/>
          </a:prstGeom>
          <a:noFill/>
        </p:spPr>
        <p:txBody>
          <a:bodyPr wrap="square" rtlCol="0">
            <a:spAutoFit/>
          </a:bodyPr>
          <a:lstStyle/>
          <a:p>
            <a:r>
              <a:rPr lang="en-US" sz="2400" b="1" dirty="0"/>
              <a:t>Important Points:</a:t>
            </a:r>
            <a:endParaRPr lang="en-IN" sz="2400" b="1" dirty="0"/>
          </a:p>
        </p:txBody>
      </p:sp>
    </p:spTree>
    <p:extLst>
      <p:ext uri="{BB962C8B-B14F-4D97-AF65-F5344CB8AC3E}">
        <p14:creationId xmlns:p14="http://schemas.microsoft.com/office/powerpoint/2010/main" val="2315498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itle 1">
            <a:extLst>
              <a:ext uri="{FF2B5EF4-FFF2-40B4-BE49-F238E27FC236}">
                <a16:creationId xmlns:a16="http://schemas.microsoft.com/office/drawing/2014/main" id="{73EBC242-5D90-45BC-B81E-C86D1BB7722A}"/>
              </a:ext>
            </a:extLst>
          </p:cNvPr>
          <p:cNvSpPr txBox="1">
            <a:spLocks/>
          </p:cNvSpPr>
          <p:nvPr/>
        </p:nvSpPr>
        <p:spPr>
          <a:xfrm>
            <a:off x="1524000" y="2473378"/>
            <a:ext cx="9144000" cy="11242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800" b="1" dirty="0">
                <a:solidFill>
                  <a:schemeClr val="tx1"/>
                </a:solidFill>
                <a:latin typeface="Cambria"/>
                <a:cs typeface="Calibri Light"/>
              </a:rPr>
              <a:t>Thank You!</a:t>
            </a:r>
          </a:p>
          <a:p>
            <a:endParaRPr lang="en-US" sz="1200" b="1" i="1" dirty="0">
              <a:solidFill>
                <a:schemeClr val="tx1"/>
              </a:solidFill>
              <a:latin typeface="Cambria"/>
              <a:cs typeface="Calibri Light"/>
            </a:endParaRPr>
          </a:p>
          <a:p>
            <a:r>
              <a:rPr lang="en-US" sz="1200" b="1" i="1" dirty="0">
                <a:solidFill>
                  <a:schemeClr val="tx1"/>
                </a:solidFill>
                <a:latin typeface="Cambria"/>
                <a:cs typeface="Calibri Light"/>
              </a:rPr>
              <a:t>(shyamalae@sies.edu.in)</a:t>
            </a:r>
            <a:endParaRPr lang="en-US" sz="1200" b="1" i="1" dirty="0">
              <a:solidFill>
                <a:schemeClr val="tx1"/>
              </a:solidFill>
              <a:latin typeface="Cambria"/>
            </a:endParaRPr>
          </a:p>
        </p:txBody>
      </p:sp>
      <p:sp>
        <p:nvSpPr>
          <p:cNvPr id="4" name="Slide Number Placeholder 3">
            <a:extLst>
              <a:ext uri="{FF2B5EF4-FFF2-40B4-BE49-F238E27FC236}">
                <a16:creationId xmlns:a16="http://schemas.microsoft.com/office/drawing/2014/main" id="{C43E15FA-7CC5-42AD-A402-008D33E3C8FC}"/>
              </a:ext>
            </a:extLst>
          </p:cNvPr>
          <p:cNvSpPr>
            <a:spLocks noGrp="1"/>
          </p:cNvSpPr>
          <p:nvPr>
            <p:ph type="sldNum" idx="12"/>
          </p:nvPr>
        </p:nvSpPr>
        <p:spPr/>
        <p:txBody>
          <a:bodyPr/>
          <a:lstStyle/>
          <a:p>
            <a:fld id="{00000000-1234-1234-1234-123412341234}" type="slidenum">
              <a:rPr lang="en" smtClean="0"/>
              <a:pPr/>
              <a:t>31</a:t>
            </a:fld>
            <a:endParaRPr lang="en" dirty="0"/>
          </a:p>
        </p:txBody>
      </p:sp>
    </p:spTree>
    <p:extLst>
      <p:ext uri="{BB962C8B-B14F-4D97-AF65-F5344CB8AC3E}">
        <p14:creationId xmlns:p14="http://schemas.microsoft.com/office/powerpoint/2010/main" val="3034510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z="2000" smtClean="0">
                <a:latin typeface="+mj-lt"/>
                <a:cs typeface="Times New Roman" panose="02020603050405020304" pitchFamily="18" charset="0"/>
              </a:rPr>
              <a:pPr/>
              <a:t>4</a:t>
            </a:fld>
            <a:endParaRPr lang="en" sz="2000" dirty="0">
              <a:latin typeface="+mj-lt"/>
              <a:cs typeface="Times New Roman" panose="02020603050405020304" pitchFamily="18" charset="0"/>
            </a:endParaRPr>
          </a:p>
        </p:txBody>
      </p:sp>
      <p:sp>
        <p:nvSpPr>
          <p:cNvPr id="4" name="TextBox 3">
            <a:extLst>
              <a:ext uri="{FF2B5EF4-FFF2-40B4-BE49-F238E27FC236}">
                <a16:creationId xmlns:a16="http://schemas.microsoft.com/office/drawing/2014/main" id="{1D3B32BE-9FE2-49AC-98A1-046980DF137E}"/>
              </a:ext>
            </a:extLst>
          </p:cNvPr>
          <p:cNvSpPr txBox="1"/>
          <p:nvPr/>
        </p:nvSpPr>
        <p:spPr>
          <a:xfrm>
            <a:off x="577391" y="124347"/>
            <a:ext cx="6094428" cy="523220"/>
          </a:xfrm>
          <a:prstGeom prst="rect">
            <a:avLst/>
          </a:prstGeom>
          <a:noFill/>
        </p:spPr>
        <p:txBody>
          <a:bodyPr wrap="square">
            <a:spAutoFit/>
          </a:bodyPr>
          <a:lstStyle/>
          <a:p>
            <a:r>
              <a:rPr lang="en-IN" sz="2800" b="1" i="0" u="none" strike="noStrike" baseline="0" dirty="0">
                <a:solidFill>
                  <a:srgbClr val="C00000"/>
                </a:solidFill>
                <a:latin typeface="+mj-lt"/>
                <a:cs typeface="Times New Roman" panose="02020603050405020304" pitchFamily="18" charset="0"/>
              </a:rPr>
              <a:t>Device types</a:t>
            </a:r>
            <a:endParaRPr lang="en-IN" sz="2800" dirty="0">
              <a:solidFill>
                <a:srgbClr val="C00000"/>
              </a:solidFill>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9456274D-B800-4C43-A9EB-CC4AD52FB55F}"/>
              </a:ext>
            </a:extLst>
          </p:cNvPr>
          <p:cNvSpPr txBox="1"/>
          <p:nvPr/>
        </p:nvSpPr>
        <p:spPr>
          <a:xfrm>
            <a:off x="577391" y="755830"/>
            <a:ext cx="10847895" cy="1631216"/>
          </a:xfrm>
          <a:prstGeom prst="rect">
            <a:avLst/>
          </a:prstGeom>
          <a:noFill/>
        </p:spPr>
        <p:txBody>
          <a:bodyPr wrap="square">
            <a:spAutoFit/>
          </a:bodyPr>
          <a:lstStyle/>
          <a:p>
            <a:pPr algn="l"/>
            <a:r>
              <a:rPr lang="en-US" sz="2000" b="0" i="0" u="none" strike="noStrike" baseline="0" dirty="0">
                <a:latin typeface="+mj-lt"/>
                <a:cs typeface="Times New Roman" panose="02020603050405020304" pitchFamily="18" charset="0"/>
              </a:rPr>
              <a:t>To detect optical radiation, both </a:t>
            </a:r>
            <a:r>
              <a:rPr lang="en-US" sz="2000" dirty="0">
                <a:latin typeface="+mj-lt"/>
                <a:cs typeface="Times New Roman" panose="02020603050405020304" pitchFamily="18" charset="0"/>
              </a:rPr>
              <a:t>Internal and External photoemission of electrons may be utilized. Hence,</a:t>
            </a:r>
          </a:p>
          <a:p>
            <a:pPr algn="l"/>
            <a:endParaRPr lang="en-US" sz="2000" b="0" i="0" u="none" strike="noStrike" baseline="0" dirty="0">
              <a:latin typeface="+mj-lt"/>
              <a:cs typeface="Times New Roman" panose="02020603050405020304" pitchFamily="18" charset="0"/>
            </a:endParaRPr>
          </a:p>
          <a:p>
            <a:pPr marL="342900" indent="-342900">
              <a:buFont typeface="Arial" panose="020B0604020202020204" pitchFamily="34" charset="0"/>
              <a:buChar char="•"/>
            </a:pPr>
            <a:r>
              <a:rPr lang="en-US" sz="2000" b="0" i="0" u="none" strike="noStrike" baseline="0" dirty="0">
                <a:latin typeface="+mj-lt"/>
                <a:cs typeface="Times New Roman" panose="02020603050405020304" pitchFamily="18" charset="0"/>
              </a:rPr>
              <a:t>External </a:t>
            </a:r>
            <a:r>
              <a:rPr lang="en-US" sz="2000" dirty="0" err="1">
                <a:latin typeface="+mj-lt"/>
                <a:cs typeface="Times New Roman" panose="02020603050405020304" pitchFamily="18" charset="0"/>
              </a:rPr>
              <a:t>Photoemissive</a:t>
            </a:r>
            <a:r>
              <a:rPr lang="en-US" sz="2000" dirty="0">
                <a:latin typeface="+mj-lt"/>
                <a:cs typeface="Times New Roman" panose="02020603050405020304" pitchFamily="18" charset="0"/>
              </a:rPr>
              <a:t> devices </a:t>
            </a:r>
          </a:p>
          <a:p>
            <a:pPr marL="342900" indent="-342900" algn="l">
              <a:buFont typeface="Arial" panose="020B0604020202020204" pitchFamily="34" charset="0"/>
              <a:buChar char="•"/>
            </a:pPr>
            <a:r>
              <a:rPr lang="en-US" sz="2000" dirty="0">
                <a:latin typeface="+mj-lt"/>
                <a:cs typeface="Times New Roman" panose="02020603050405020304" pitchFamily="18" charset="0"/>
              </a:rPr>
              <a:t>Internal </a:t>
            </a:r>
            <a:r>
              <a:rPr lang="en-US" sz="2000" dirty="0" err="1">
                <a:latin typeface="+mj-lt"/>
                <a:cs typeface="Times New Roman" panose="02020603050405020304" pitchFamily="18" charset="0"/>
              </a:rPr>
              <a:t>Photoemissive</a:t>
            </a:r>
            <a:r>
              <a:rPr lang="en-US" sz="2000" dirty="0">
                <a:latin typeface="+mj-lt"/>
                <a:cs typeface="Times New Roman" panose="02020603050405020304" pitchFamily="18" charset="0"/>
              </a:rPr>
              <a:t> devices</a:t>
            </a:r>
            <a:endParaRPr lang="en-US" sz="2000" b="0" i="0" u="none" strike="noStrike" baseline="0" dirty="0">
              <a:latin typeface="+mj-lt"/>
              <a:cs typeface="Times New Roman" panose="02020603050405020304" pitchFamily="18" charset="0"/>
            </a:endParaRPr>
          </a:p>
        </p:txBody>
      </p:sp>
      <p:sp>
        <p:nvSpPr>
          <p:cNvPr id="8" name="TextBox 7">
            <a:extLst>
              <a:ext uri="{FF2B5EF4-FFF2-40B4-BE49-F238E27FC236}">
                <a16:creationId xmlns:a16="http://schemas.microsoft.com/office/drawing/2014/main" id="{B1BD04A6-FAD7-472C-ACB9-B829E642EB5C}"/>
              </a:ext>
            </a:extLst>
          </p:cNvPr>
          <p:cNvSpPr txBox="1"/>
          <p:nvPr/>
        </p:nvSpPr>
        <p:spPr>
          <a:xfrm>
            <a:off x="577391" y="2792399"/>
            <a:ext cx="8462913" cy="3170099"/>
          </a:xfrm>
          <a:prstGeom prst="rect">
            <a:avLst/>
          </a:prstGeom>
          <a:noFill/>
        </p:spPr>
        <p:txBody>
          <a:bodyPr wrap="square">
            <a:spAutoFit/>
          </a:bodyPr>
          <a:lstStyle/>
          <a:p>
            <a:pPr marL="342900" indent="-342900" algn="just">
              <a:buFont typeface="Wingdings" panose="05000000000000000000" pitchFamily="2" charset="2"/>
              <a:buChar char="Ø"/>
            </a:pPr>
            <a:r>
              <a:rPr lang="en-US" sz="2000" b="0" i="0" u="none" strike="noStrike" baseline="0" dirty="0">
                <a:latin typeface="+mj-lt"/>
                <a:cs typeface="Times New Roman" panose="02020603050405020304" pitchFamily="18" charset="0"/>
              </a:rPr>
              <a:t>Photomultiplier tubes and vacuum photodiodes are ex</a:t>
            </a:r>
            <a:r>
              <a:rPr lang="en-IN" sz="2000" b="0" i="0" u="none" strike="noStrike" baseline="0" dirty="0">
                <a:latin typeface="+mj-lt"/>
                <a:cs typeface="Times New Roman" panose="02020603050405020304" pitchFamily="18" charset="0"/>
              </a:rPr>
              <a:t>ternal photoemission </a:t>
            </a:r>
            <a:r>
              <a:rPr lang="en-US" sz="2000" b="0" i="0" u="none" strike="noStrike" baseline="0" dirty="0">
                <a:latin typeface="+mj-lt"/>
                <a:cs typeface="Times New Roman" panose="02020603050405020304" pitchFamily="18" charset="0"/>
              </a:rPr>
              <a:t>devices which meet some of the performance criteria but they are too bulky, and require high voltages for operation. </a:t>
            </a:r>
          </a:p>
          <a:p>
            <a:pPr marL="342900" indent="-342900" algn="just">
              <a:buFont typeface="Wingdings" panose="05000000000000000000" pitchFamily="2" charset="2"/>
              <a:buChar char="Ø"/>
            </a:pPr>
            <a:endParaRPr lang="en-US" sz="2000" dirty="0">
              <a:latin typeface="+mj-lt"/>
              <a:cs typeface="Times New Roman" panose="02020603050405020304" pitchFamily="18" charset="0"/>
            </a:endParaRPr>
          </a:p>
          <a:p>
            <a:pPr marL="342900" indent="-342900" algn="just">
              <a:buFont typeface="Wingdings" panose="05000000000000000000" pitchFamily="2" charset="2"/>
              <a:buChar char="Ø"/>
            </a:pPr>
            <a:r>
              <a:rPr lang="en-US" sz="2000" b="0" i="0" u="none" strike="noStrike" baseline="0" dirty="0">
                <a:latin typeface="+mj-lt"/>
                <a:cs typeface="Times New Roman" panose="02020603050405020304" pitchFamily="18" charset="0"/>
              </a:rPr>
              <a:t>Internal photoemission devices, especially semiconductor photodiodes with or without internal (avalanche) gain, provide good performance and compatibility with relatively low cost. </a:t>
            </a:r>
          </a:p>
          <a:p>
            <a:pPr marL="342900" indent="-342900" algn="just">
              <a:buFont typeface="Wingdings" panose="05000000000000000000" pitchFamily="2" charset="2"/>
              <a:buChar char="Ø"/>
            </a:pPr>
            <a:endParaRPr lang="en-US" sz="2000" dirty="0">
              <a:latin typeface="+mj-lt"/>
              <a:cs typeface="Times New Roman" panose="02020603050405020304" pitchFamily="18" charset="0"/>
            </a:endParaRPr>
          </a:p>
          <a:p>
            <a:pPr marL="342900" indent="-342900" algn="just">
              <a:buFont typeface="Wingdings" panose="05000000000000000000" pitchFamily="2" charset="2"/>
              <a:buChar char="Ø"/>
            </a:pPr>
            <a:r>
              <a:rPr lang="en-US" sz="2000" b="0" i="0" u="none" strike="noStrike" baseline="0" dirty="0">
                <a:latin typeface="+mj-lt"/>
                <a:cs typeface="Times New Roman" panose="02020603050405020304" pitchFamily="18" charset="0"/>
              </a:rPr>
              <a:t>Semiconductors such as silicon, germanium and III–V alloys (</a:t>
            </a:r>
            <a:r>
              <a:rPr lang="en-US" sz="2000" b="0" i="0" u="none" strike="noStrike" baseline="0" dirty="0" err="1">
                <a:latin typeface="+mj-lt"/>
                <a:cs typeface="Times New Roman" panose="02020603050405020304" pitchFamily="18" charset="0"/>
              </a:rPr>
              <a:t>eg</a:t>
            </a:r>
            <a:r>
              <a:rPr lang="en-US" sz="2000" b="0" i="0" u="none" strike="noStrike" baseline="0" dirty="0">
                <a:latin typeface="+mj-lt"/>
                <a:cs typeface="Times New Roman" panose="02020603050405020304" pitchFamily="18" charset="0"/>
              </a:rPr>
              <a:t>- GaAs)</a:t>
            </a:r>
            <a:endParaRPr lang="en-IN" sz="2000" dirty="0">
              <a:latin typeface="+mj-lt"/>
              <a:cs typeface="Times New Roman" panose="02020603050405020304" pitchFamily="18" charset="0"/>
            </a:endParaRPr>
          </a:p>
        </p:txBody>
      </p:sp>
      <p:graphicFrame>
        <p:nvGraphicFramePr>
          <p:cNvPr id="9" name="Table 8">
            <a:extLst>
              <a:ext uri="{FF2B5EF4-FFF2-40B4-BE49-F238E27FC236}">
                <a16:creationId xmlns:a16="http://schemas.microsoft.com/office/drawing/2014/main" id="{8DC4459F-1CF2-41A8-B897-6F1CEF762984}"/>
              </a:ext>
            </a:extLst>
          </p:cNvPr>
          <p:cNvGraphicFramePr>
            <a:graphicFrameLocks noGrp="1"/>
          </p:cNvGraphicFramePr>
          <p:nvPr>
            <p:extLst>
              <p:ext uri="{D42A27DB-BD31-4B8C-83A1-F6EECF244321}">
                <p14:modId xmlns:p14="http://schemas.microsoft.com/office/powerpoint/2010/main" val="2909152531"/>
              </p:ext>
            </p:extLst>
          </p:nvPr>
        </p:nvGraphicFramePr>
        <p:xfrm>
          <a:off x="9409367" y="4079921"/>
          <a:ext cx="2366436" cy="1574800"/>
        </p:xfrm>
        <a:graphic>
          <a:graphicData uri="http://schemas.openxmlformats.org/drawingml/2006/table">
            <a:tbl>
              <a:tblPr/>
              <a:tblGrid>
                <a:gridCol w="1183218">
                  <a:extLst>
                    <a:ext uri="{9D8B030D-6E8A-4147-A177-3AD203B41FA5}">
                      <a16:colId xmlns:a16="http://schemas.microsoft.com/office/drawing/2014/main" val="4137614119"/>
                    </a:ext>
                  </a:extLst>
                </a:gridCol>
                <a:gridCol w="1183218">
                  <a:extLst>
                    <a:ext uri="{9D8B030D-6E8A-4147-A177-3AD203B41FA5}">
                      <a16:colId xmlns:a16="http://schemas.microsoft.com/office/drawing/2014/main" val="4046583686"/>
                    </a:ext>
                  </a:extLst>
                </a:gridCol>
              </a:tblGrid>
              <a:tr h="0">
                <a:tc>
                  <a:txBody>
                    <a:bodyPr/>
                    <a:lstStyle/>
                    <a:p>
                      <a:pPr algn="ctr" fontAlgn="t"/>
                      <a:r>
                        <a:rPr lang="en-IN">
                          <a:effectLst/>
                        </a:rPr>
                        <a:t>Group III</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a:effectLst/>
                        </a:rPr>
                        <a:t>Group V</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84875620"/>
                  </a:ext>
                </a:extLst>
              </a:tr>
              <a:tr h="0">
                <a:tc>
                  <a:txBody>
                    <a:bodyPr/>
                    <a:lstStyle/>
                    <a:p>
                      <a:pPr algn="ctr" fontAlgn="t"/>
                      <a:r>
                        <a:rPr lang="en-IN">
                          <a:effectLst/>
                        </a:rPr>
                        <a:t>B</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dirty="0">
                          <a:effectLst/>
                        </a:rPr>
                        <a:t>N</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62599330"/>
                  </a:ext>
                </a:extLst>
              </a:tr>
              <a:tr h="0">
                <a:tc>
                  <a:txBody>
                    <a:bodyPr/>
                    <a:lstStyle/>
                    <a:p>
                      <a:pPr algn="ctr" fontAlgn="t"/>
                      <a:r>
                        <a:rPr lang="en-IN">
                          <a:effectLst/>
                        </a:rPr>
                        <a:t>Al</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a:effectLst/>
                        </a:rPr>
                        <a:t>P</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6376728"/>
                  </a:ext>
                </a:extLst>
              </a:tr>
              <a:tr h="0">
                <a:tc>
                  <a:txBody>
                    <a:bodyPr/>
                    <a:lstStyle/>
                    <a:p>
                      <a:pPr algn="ctr" fontAlgn="t"/>
                      <a:r>
                        <a:rPr lang="en-IN">
                          <a:effectLst/>
                        </a:rPr>
                        <a:t>Ga</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a:effectLst/>
                        </a:rPr>
                        <a:t>As</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67965881"/>
                  </a:ext>
                </a:extLst>
              </a:tr>
              <a:tr h="0">
                <a:tc>
                  <a:txBody>
                    <a:bodyPr/>
                    <a:lstStyle/>
                    <a:p>
                      <a:pPr algn="ctr" fontAlgn="t"/>
                      <a:r>
                        <a:rPr lang="en-IN">
                          <a:effectLst/>
                        </a:rPr>
                        <a:t>In</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algn="ctr" fontAlgn="t"/>
                      <a:r>
                        <a:rPr lang="en-IN" dirty="0">
                          <a:effectLst/>
                        </a:rPr>
                        <a:t>Sb</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856979011"/>
                  </a:ext>
                </a:extLst>
              </a:tr>
            </a:tbl>
          </a:graphicData>
        </a:graphic>
      </p:graphicFrame>
    </p:spTree>
    <p:extLst>
      <p:ext uri="{BB962C8B-B14F-4D97-AF65-F5344CB8AC3E}">
        <p14:creationId xmlns:p14="http://schemas.microsoft.com/office/powerpoint/2010/main" val="139032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5</a:t>
            </a:fld>
            <a:endParaRPr lang="en" dirty="0"/>
          </a:p>
        </p:txBody>
      </p:sp>
      <p:sp>
        <p:nvSpPr>
          <p:cNvPr id="4" name="TextBox 3">
            <a:extLst>
              <a:ext uri="{FF2B5EF4-FFF2-40B4-BE49-F238E27FC236}">
                <a16:creationId xmlns:a16="http://schemas.microsoft.com/office/drawing/2014/main" id="{BEA806CA-0DCE-48E3-B4FD-BC450792BA4B}"/>
              </a:ext>
            </a:extLst>
          </p:cNvPr>
          <p:cNvSpPr txBox="1"/>
          <p:nvPr/>
        </p:nvSpPr>
        <p:spPr>
          <a:xfrm>
            <a:off x="1572" y="0"/>
            <a:ext cx="6094428" cy="461665"/>
          </a:xfrm>
          <a:prstGeom prst="rect">
            <a:avLst/>
          </a:prstGeom>
          <a:noFill/>
        </p:spPr>
        <p:txBody>
          <a:bodyPr wrap="square">
            <a:spAutoFit/>
          </a:bodyPr>
          <a:lstStyle/>
          <a:p>
            <a:r>
              <a:rPr lang="en-IN" sz="2400" b="1" i="0" u="none" strike="noStrike" baseline="0" dirty="0">
                <a:solidFill>
                  <a:srgbClr val="C00000"/>
                </a:solidFill>
                <a:latin typeface="+mj-lt"/>
              </a:rPr>
              <a:t>Optical detection principles</a:t>
            </a:r>
            <a:endParaRPr lang="en-IN" sz="2400" b="1" dirty="0">
              <a:solidFill>
                <a:srgbClr val="C00000"/>
              </a:solidFill>
              <a:latin typeface="+mj-lt"/>
            </a:endParaRPr>
          </a:p>
        </p:txBody>
      </p:sp>
      <p:pic>
        <p:nvPicPr>
          <p:cNvPr id="3" name="Picture 2">
            <a:extLst>
              <a:ext uri="{FF2B5EF4-FFF2-40B4-BE49-F238E27FC236}">
                <a16:creationId xmlns:a16="http://schemas.microsoft.com/office/drawing/2014/main" id="{A3F8385F-41D6-4C32-AACB-F510393E5E90}"/>
              </a:ext>
            </a:extLst>
          </p:cNvPr>
          <p:cNvPicPr>
            <a:picLocks noChangeAspect="1"/>
          </p:cNvPicPr>
          <p:nvPr/>
        </p:nvPicPr>
        <p:blipFill>
          <a:blip r:embed="rId2"/>
          <a:stretch>
            <a:fillRect/>
          </a:stretch>
        </p:blipFill>
        <p:spPr>
          <a:xfrm>
            <a:off x="-1353" y="445078"/>
            <a:ext cx="8871976" cy="5629527"/>
          </a:xfrm>
          <a:prstGeom prst="rect">
            <a:avLst/>
          </a:prstGeom>
        </p:spPr>
      </p:pic>
    </p:spTree>
    <p:extLst>
      <p:ext uri="{BB962C8B-B14F-4D97-AF65-F5344CB8AC3E}">
        <p14:creationId xmlns:p14="http://schemas.microsoft.com/office/powerpoint/2010/main" val="2198244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6</a:t>
            </a:fld>
            <a:endParaRPr lang="en" dirty="0"/>
          </a:p>
        </p:txBody>
      </p:sp>
      <p:pic>
        <p:nvPicPr>
          <p:cNvPr id="2" name="Picture 1">
            <a:extLst>
              <a:ext uri="{FF2B5EF4-FFF2-40B4-BE49-F238E27FC236}">
                <a16:creationId xmlns:a16="http://schemas.microsoft.com/office/drawing/2014/main" id="{948B0319-CB4C-43B1-B555-15D72F230AA9}"/>
              </a:ext>
            </a:extLst>
          </p:cNvPr>
          <p:cNvPicPr>
            <a:picLocks noChangeAspect="1"/>
          </p:cNvPicPr>
          <p:nvPr/>
        </p:nvPicPr>
        <p:blipFill>
          <a:blip r:embed="rId2"/>
          <a:stretch>
            <a:fillRect/>
          </a:stretch>
        </p:blipFill>
        <p:spPr>
          <a:xfrm>
            <a:off x="421181" y="124027"/>
            <a:ext cx="3417556" cy="444750"/>
          </a:xfrm>
          <a:prstGeom prst="rect">
            <a:avLst/>
          </a:prstGeom>
        </p:spPr>
      </p:pic>
      <p:pic>
        <p:nvPicPr>
          <p:cNvPr id="3" name="Picture 2">
            <a:extLst>
              <a:ext uri="{FF2B5EF4-FFF2-40B4-BE49-F238E27FC236}">
                <a16:creationId xmlns:a16="http://schemas.microsoft.com/office/drawing/2014/main" id="{BFD6DCC5-2E0E-4D84-8A14-E9E047044D66}"/>
              </a:ext>
            </a:extLst>
          </p:cNvPr>
          <p:cNvPicPr>
            <a:picLocks noChangeAspect="1"/>
          </p:cNvPicPr>
          <p:nvPr/>
        </p:nvPicPr>
        <p:blipFill>
          <a:blip r:embed="rId3"/>
          <a:stretch>
            <a:fillRect/>
          </a:stretch>
        </p:blipFill>
        <p:spPr>
          <a:xfrm>
            <a:off x="487168" y="2086375"/>
            <a:ext cx="4400695" cy="877799"/>
          </a:xfrm>
          <a:prstGeom prst="rect">
            <a:avLst/>
          </a:prstGeom>
        </p:spPr>
      </p:pic>
      <p:pic>
        <p:nvPicPr>
          <p:cNvPr id="4" name="Picture 3">
            <a:extLst>
              <a:ext uri="{FF2B5EF4-FFF2-40B4-BE49-F238E27FC236}">
                <a16:creationId xmlns:a16="http://schemas.microsoft.com/office/drawing/2014/main" id="{6198AEC1-6DC5-4683-B663-9422AEFE7CAC}"/>
              </a:ext>
            </a:extLst>
          </p:cNvPr>
          <p:cNvPicPr>
            <a:picLocks noChangeAspect="1"/>
          </p:cNvPicPr>
          <p:nvPr/>
        </p:nvPicPr>
        <p:blipFill>
          <a:blip r:embed="rId4"/>
          <a:stretch>
            <a:fillRect/>
          </a:stretch>
        </p:blipFill>
        <p:spPr>
          <a:xfrm>
            <a:off x="5519876" y="2039561"/>
            <a:ext cx="1544923" cy="924613"/>
          </a:xfrm>
          <a:prstGeom prst="rect">
            <a:avLst/>
          </a:prstGeom>
        </p:spPr>
      </p:pic>
      <p:pic>
        <p:nvPicPr>
          <p:cNvPr id="5" name="Picture 4">
            <a:extLst>
              <a:ext uri="{FF2B5EF4-FFF2-40B4-BE49-F238E27FC236}">
                <a16:creationId xmlns:a16="http://schemas.microsoft.com/office/drawing/2014/main" id="{172A870D-7378-4354-9F4F-78650D1DC891}"/>
              </a:ext>
            </a:extLst>
          </p:cNvPr>
          <p:cNvPicPr>
            <a:picLocks noChangeAspect="1"/>
          </p:cNvPicPr>
          <p:nvPr/>
        </p:nvPicPr>
        <p:blipFill>
          <a:blip r:embed="rId5"/>
          <a:stretch>
            <a:fillRect/>
          </a:stretch>
        </p:blipFill>
        <p:spPr>
          <a:xfrm>
            <a:off x="487168" y="3092918"/>
            <a:ext cx="10065417" cy="667126"/>
          </a:xfrm>
          <a:prstGeom prst="rect">
            <a:avLst/>
          </a:prstGeom>
        </p:spPr>
      </p:pic>
      <p:pic>
        <p:nvPicPr>
          <p:cNvPr id="6" name="Picture 5">
            <a:extLst>
              <a:ext uri="{FF2B5EF4-FFF2-40B4-BE49-F238E27FC236}">
                <a16:creationId xmlns:a16="http://schemas.microsoft.com/office/drawing/2014/main" id="{1DB7B270-359A-4AD8-8C77-54EE76594659}"/>
              </a:ext>
            </a:extLst>
          </p:cNvPr>
          <p:cNvPicPr>
            <a:picLocks noChangeAspect="1"/>
          </p:cNvPicPr>
          <p:nvPr/>
        </p:nvPicPr>
        <p:blipFill>
          <a:blip r:embed="rId6"/>
          <a:stretch>
            <a:fillRect/>
          </a:stretch>
        </p:blipFill>
        <p:spPr>
          <a:xfrm>
            <a:off x="421181" y="1065469"/>
            <a:ext cx="9620040" cy="661093"/>
          </a:xfrm>
          <a:prstGeom prst="rect">
            <a:avLst/>
          </a:prstGeom>
        </p:spPr>
      </p:pic>
      <p:pic>
        <p:nvPicPr>
          <p:cNvPr id="11" name="Picture 10">
            <a:extLst>
              <a:ext uri="{FF2B5EF4-FFF2-40B4-BE49-F238E27FC236}">
                <a16:creationId xmlns:a16="http://schemas.microsoft.com/office/drawing/2014/main" id="{7B562AE1-A7FB-428E-9D7E-4735A69027B3}"/>
              </a:ext>
            </a:extLst>
          </p:cNvPr>
          <p:cNvPicPr>
            <a:picLocks noChangeAspect="1"/>
          </p:cNvPicPr>
          <p:nvPr/>
        </p:nvPicPr>
        <p:blipFill>
          <a:blip r:embed="rId7"/>
          <a:stretch>
            <a:fillRect/>
          </a:stretch>
        </p:blipFill>
        <p:spPr>
          <a:xfrm>
            <a:off x="1144465" y="3968537"/>
            <a:ext cx="3086100" cy="485775"/>
          </a:xfrm>
          <a:prstGeom prst="rect">
            <a:avLst/>
          </a:prstGeom>
        </p:spPr>
      </p:pic>
      <p:pic>
        <p:nvPicPr>
          <p:cNvPr id="12" name="Picture 11">
            <a:extLst>
              <a:ext uri="{FF2B5EF4-FFF2-40B4-BE49-F238E27FC236}">
                <a16:creationId xmlns:a16="http://schemas.microsoft.com/office/drawing/2014/main" id="{582813DB-4C4A-4141-912D-F8221741FE6B}"/>
              </a:ext>
            </a:extLst>
          </p:cNvPr>
          <p:cNvPicPr>
            <a:picLocks noChangeAspect="1"/>
          </p:cNvPicPr>
          <p:nvPr/>
        </p:nvPicPr>
        <p:blipFill>
          <a:blip r:embed="rId8"/>
          <a:stretch>
            <a:fillRect/>
          </a:stretch>
        </p:blipFill>
        <p:spPr>
          <a:xfrm>
            <a:off x="105450" y="4662806"/>
            <a:ext cx="5011512" cy="341694"/>
          </a:xfrm>
          <a:prstGeom prst="rect">
            <a:avLst/>
          </a:prstGeom>
        </p:spPr>
      </p:pic>
      <p:pic>
        <p:nvPicPr>
          <p:cNvPr id="13" name="Picture 12">
            <a:extLst>
              <a:ext uri="{FF2B5EF4-FFF2-40B4-BE49-F238E27FC236}">
                <a16:creationId xmlns:a16="http://schemas.microsoft.com/office/drawing/2014/main" id="{B090D71E-BFD1-48C3-99D9-E5DE9D3B04CE}"/>
              </a:ext>
            </a:extLst>
          </p:cNvPr>
          <p:cNvPicPr>
            <a:picLocks noChangeAspect="1"/>
          </p:cNvPicPr>
          <p:nvPr/>
        </p:nvPicPr>
        <p:blipFill>
          <a:blip r:embed="rId9"/>
          <a:stretch>
            <a:fillRect/>
          </a:stretch>
        </p:blipFill>
        <p:spPr>
          <a:xfrm>
            <a:off x="5104393" y="4699142"/>
            <a:ext cx="6097840" cy="269022"/>
          </a:xfrm>
          <a:prstGeom prst="rect">
            <a:avLst/>
          </a:prstGeom>
        </p:spPr>
      </p:pic>
      <p:pic>
        <p:nvPicPr>
          <p:cNvPr id="17" name="Picture 16">
            <a:extLst>
              <a:ext uri="{FF2B5EF4-FFF2-40B4-BE49-F238E27FC236}">
                <a16:creationId xmlns:a16="http://schemas.microsoft.com/office/drawing/2014/main" id="{A64C90CE-E5B2-4C4B-AC0D-B5A822724202}"/>
              </a:ext>
            </a:extLst>
          </p:cNvPr>
          <p:cNvPicPr>
            <a:picLocks noChangeAspect="1"/>
          </p:cNvPicPr>
          <p:nvPr/>
        </p:nvPicPr>
        <p:blipFill>
          <a:blip r:embed="rId10"/>
          <a:stretch>
            <a:fillRect/>
          </a:stretch>
        </p:blipFill>
        <p:spPr>
          <a:xfrm>
            <a:off x="105450" y="5212994"/>
            <a:ext cx="2352675" cy="361950"/>
          </a:xfrm>
          <a:prstGeom prst="rect">
            <a:avLst/>
          </a:prstGeom>
        </p:spPr>
      </p:pic>
    </p:spTree>
    <p:extLst>
      <p:ext uri="{BB962C8B-B14F-4D97-AF65-F5344CB8AC3E}">
        <p14:creationId xmlns:p14="http://schemas.microsoft.com/office/powerpoint/2010/main" val="93437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7</a:t>
            </a:fld>
            <a:endParaRPr lang="en" dirty="0"/>
          </a:p>
        </p:txBody>
      </p:sp>
      <p:pic>
        <p:nvPicPr>
          <p:cNvPr id="2" name="Picture 1">
            <a:extLst>
              <a:ext uri="{FF2B5EF4-FFF2-40B4-BE49-F238E27FC236}">
                <a16:creationId xmlns:a16="http://schemas.microsoft.com/office/drawing/2014/main" id="{30D424E6-344F-41D5-890F-528A1E371C48}"/>
              </a:ext>
            </a:extLst>
          </p:cNvPr>
          <p:cNvPicPr>
            <a:picLocks noChangeAspect="1"/>
          </p:cNvPicPr>
          <p:nvPr/>
        </p:nvPicPr>
        <p:blipFill>
          <a:blip r:embed="rId2"/>
          <a:stretch>
            <a:fillRect/>
          </a:stretch>
        </p:blipFill>
        <p:spPr>
          <a:xfrm>
            <a:off x="1455627" y="798920"/>
            <a:ext cx="9280748" cy="5158819"/>
          </a:xfrm>
          <a:prstGeom prst="rect">
            <a:avLst/>
          </a:prstGeom>
        </p:spPr>
      </p:pic>
      <p:sp>
        <p:nvSpPr>
          <p:cNvPr id="4" name="TextBox 3">
            <a:extLst>
              <a:ext uri="{FF2B5EF4-FFF2-40B4-BE49-F238E27FC236}">
                <a16:creationId xmlns:a16="http://schemas.microsoft.com/office/drawing/2014/main" id="{1C698172-053B-4B18-BB39-C0E30ECC89C5}"/>
              </a:ext>
            </a:extLst>
          </p:cNvPr>
          <p:cNvSpPr txBox="1"/>
          <p:nvPr/>
        </p:nvSpPr>
        <p:spPr>
          <a:xfrm>
            <a:off x="725864" y="443060"/>
            <a:ext cx="4543720" cy="400110"/>
          </a:xfrm>
          <a:prstGeom prst="rect">
            <a:avLst/>
          </a:prstGeom>
          <a:noFill/>
        </p:spPr>
        <p:txBody>
          <a:bodyPr wrap="square" rtlCol="0">
            <a:spAutoFit/>
          </a:bodyPr>
          <a:lstStyle/>
          <a:p>
            <a:r>
              <a:rPr lang="en-IN" sz="2000" b="1" dirty="0"/>
              <a:t>Optical Absorption Coefficient: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7FF0C8A-7F1E-4441-8626-03C829A3C61D}"/>
                  </a:ext>
                </a:extLst>
              </p14:cNvPr>
              <p14:cNvContentPartPr/>
              <p14:nvPr/>
            </p14:nvContentPartPr>
            <p14:xfrm>
              <a:off x="3979440" y="1307520"/>
              <a:ext cx="2587320" cy="3649320"/>
            </p14:xfrm>
          </p:contentPart>
        </mc:Choice>
        <mc:Fallback xmlns="">
          <p:pic>
            <p:nvPicPr>
              <p:cNvPr id="3" name="Ink 2">
                <a:extLst>
                  <a:ext uri="{FF2B5EF4-FFF2-40B4-BE49-F238E27FC236}">
                    <a16:creationId xmlns:a16="http://schemas.microsoft.com/office/drawing/2014/main" id="{97FF0C8A-7F1E-4441-8626-03C829A3C61D}"/>
                  </a:ext>
                </a:extLst>
              </p:cNvPr>
              <p:cNvPicPr/>
              <p:nvPr/>
            </p:nvPicPr>
            <p:blipFill>
              <a:blip r:embed="rId4"/>
              <a:stretch>
                <a:fillRect/>
              </a:stretch>
            </p:blipFill>
            <p:spPr>
              <a:xfrm>
                <a:off x="3970080" y="1298160"/>
                <a:ext cx="2606040" cy="3668040"/>
              </a:xfrm>
              <a:prstGeom prst="rect">
                <a:avLst/>
              </a:prstGeom>
            </p:spPr>
          </p:pic>
        </mc:Fallback>
      </mc:AlternateContent>
    </p:spTree>
    <p:extLst>
      <p:ext uri="{BB962C8B-B14F-4D97-AF65-F5344CB8AC3E}">
        <p14:creationId xmlns:p14="http://schemas.microsoft.com/office/powerpoint/2010/main" val="126797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8</a:t>
            </a:fld>
            <a:endParaRPr lang="en" dirty="0"/>
          </a:p>
        </p:txBody>
      </p:sp>
      <p:pic>
        <p:nvPicPr>
          <p:cNvPr id="2" name="Picture 1">
            <a:extLst>
              <a:ext uri="{FF2B5EF4-FFF2-40B4-BE49-F238E27FC236}">
                <a16:creationId xmlns:a16="http://schemas.microsoft.com/office/drawing/2014/main" id="{69D7CA63-6145-4F1D-B5DF-8D69FB1ABDC2}"/>
              </a:ext>
            </a:extLst>
          </p:cNvPr>
          <p:cNvPicPr>
            <a:picLocks noChangeAspect="1"/>
          </p:cNvPicPr>
          <p:nvPr/>
        </p:nvPicPr>
        <p:blipFill>
          <a:blip r:embed="rId2"/>
          <a:stretch>
            <a:fillRect/>
          </a:stretch>
        </p:blipFill>
        <p:spPr>
          <a:xfrm>
            <a:off x="1188214" y="674492"/>
            <a:ext cx="2280742" cy="480745"/>
          </a:xfrm>
          <a:prstGeom prst="rect">
            <a:avLst/>
          </a:prstGeom>
        </p:spPr>
      </p:pic>
      <p:pic>
        <p:nvPicPr>
          <p:cNvPr id="3" name="Picture 2">
            <a:extLst>
              <a:ext uri="{FF2B5EF4-FFF2-40B4-BE49-F238E27FC236}">
                <a16:creationId xmlns:a16="http://schemas.microsoft.com/office/drawing/2014/main" id="{080825E9-AB5A-4602-8B8B-A7FB955A9392}"/>
              </a:ext>
            </a:extLst>
          </p:cNvPr>
          <p:cNvPicPr>
            <a:picLocks noChangeAspect="1"/>
          </p:cNvPicPr>
          <p:nvPr/>
        </p:nvPicPr>
        <p:blipFill>
          <a:blip r:embed="rId3"/>
          <a:stretch>
            <a:fillRect/>
          </a:stretch>
        </p:blipFill>
        <p:spPr>
          <a:xfrm>
            <a:off x="1123063" y="1419259"/>
            <a:ext cx="2012423" cy="793788"/>
          </a:xfrm>
          <a:prstGeom prst="rect">
            <a:avLst/>
          </a:prstGeom>
        </p:spPr>
      </p:pic>
      <p:pic>
        <p:nvPicPr>
          <p:cNvPr id="4" name="Picture 3">
            <a:extLst>
              <a:ext uri="{FF2B5EF4-FFF2-40B4-BE49-F238E27FC236}">
                <a16:creationId xmlns:a16="http://schemas.microsoft.com/office/drawing/2014/main" id="{34AAB750-3BA4-4EE5-A24C-382BC3BD1AE8}"/>
              </a:ext>
            </a:extLst>
          </p:cNvPr>
          <p:cNvPicPr>
            <a:picLocks noChangeAspect="1"/>
          </p:cNvPicPr>
          <p:nvPr/>
        </p:nvPicPr>
        <p:blipFill>
          <a:blip r:embed="rId4"/>
          <a:stretch>
            <a:fillRect/>
          </a:stretch>
        </p:blipFill>
        <p:spPr>
          <a:xfrm>
            <a:off x="1123063" y="2477069"/>
            <a:ext cx="9525517" cy="290685"/>
          </a:xfrm>
          <a:prstGeom prst="rect">
            <a:avLst/>
          </a:prstGeom>
        </p:spPr>
      </p:pic>
      <p:pic>
        <p:nvPicPr>
          <p:cNvPr id="5" name="Picture 4">
            <a:extLst>
              <a:ext uri="{FF2B5EF4-FFF2-40B4-BE49-F238E27FC236}">
                <a16:creationId xmlns:a16="http://schemas.microsoft.com/office/drawing/2014/main" id="{E88CD7CA-7C81-4119-B9B8-77166D61934C}"/>
              </a:ext>
            </a:extLst>
          </p:cNvPr>
          <p:cNvPicPr>
            <a:picLocks noChangeAspect="1"/>
          </p:cNvPicPr>
          <p:nvPr/>
        </p:nvPicPr>
        <p:blipFill>
          <a:blip r:embed="rId5"/>
          <a:stretch>
            <a:fillRect/>
          </a:stretch>
        </p:blipFill>
        <p:spPr>
          <a:xfrm>
            <a:off x="1123063" y="2858483"/>
            <a:ext cx="4293172" cy="346585"/>
          </a:xfrm>
          <a:prstGeom prst="rect">
            <a:avLst/>
          </a:prstGeom>
        </p:spPr>
      </p:pic>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A3DF7E6-7B06-4C2C-A9E7-A16594CC30A5}"/>
                  </a:ext>
                </a:extLst>
              </p14:cNvPr>
              <p14:cNvContentPartPr/>
              <p14:nvPr/>
            </p14:nvContentPartPr>
            <p14:xfrm>
              <a:off x="972360" y="131400"/>
              <a:ext cx="11097000" cy="3629160"/>
            </p14:xfrm>
          </p:contentPart>
        </mc:Choice>
        <mc:Fallback xmlns="">
          <p:pic>
            <p:nvPicPr>
              <p:cNvPr id="6" name="Ink 5">
                <a:extLst>
                  <a:ext uri="{FF2B5EF4-FFF2-40B4-BE49-F238E27FC236}">
                    <a16:creationId xmlns:a16="http://schemas.microsoft.com/office/drawing/2014/main" id="{CA3DF7E6-7B06-4C2C-A9E7-A16594CC30A5}"/>
                  </a:ext>
                </a:extLst>
              </p:cNvPr>
              <p:cNvPicPr/>
              <p:nvPr/>
            </p:nvPicPr>
            <p:blipFill>
              <a:blip r:embed="rId7"/>
              <a:stretch>
                <a:fillRect/>
              </a:stretch>
            </p:blipFill>
            <p:spPr>
              <a:xfrm>
                <a:off x="963000" y="122040"/>
                <a:ext cx="11115720" cy="3647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42AC7B8-1996-41BB-BDCB-A7C80D38AFA0}"/>
                  </a:ext>
                </a:extLst>
              </p14:cNvPr>
              <p14:cNvContentPartPr/>
              <p14:nvPr/>
            </p14:nvContentPartPr>
            <p14:xfrm>
              <a:off x="790920" y="3873960"/>
              <a:ext cx="9445320" cy="2832480"/>
            </p14:xfrm>
          </p:contentPart>
        </mc:Choice>
        <mc:Fallback xmlns="">
          <p:pic>
            <p:nvPicPr>
              <p:cNvPr id="8" name="Ink 7">
                <a:extLst>
                  <a:ext uri="{FF2B5EF4-FFF2-40B4-BE49-F238E27FC236}">
                    <a16:creationId xmlns:a16="http://schemas.microsoft.com/office/drawing/2014/main" id="{342AC7B8-1996-41BB-BDCB-A7C80D38AFA0}"/>
                  </a:ext>
                </a:extLst>
              </p:cNvPr>
              <p:cNvPicPr/>
              <p:nvPr/>
            </p:nvPicPr>
            <p:blipFill>
              <a:blip r:embed="rId9"/>
              <a:stretch>
                <a:fillRect/>
              </a:stretch>
            </p:blipFill>
            <p:spPr>
              <a:xfrm>
                <a:off x="781560" y="3864600"/>
                <a:ext cx="9464040" cy="2851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CADCBEF4-39DF-2885-06BA-D4A5E242D260}"/>
                  </a:ext>
                </a:extLst>
              </p14:cNvPr>
              <p14:cNvContentPartPr/>
              <p14:nvPr/>
            </p14:nvContentPartPr>
            <p14:xfrm>
              <a:off x="4446325" y="3746908"/>
              <a:ext cx="63720" cy="3089880"/>
            </p14:xfrm>
          </p:contentPart>
        </mc:Choice>
        <mc:Fallback xmlns="">
          <p:pic>
            <p:nvPicPr>
              <p:cNvPr id="12" name="Ink 11">
                <a:extLst>
                  <a:ext uri="{FF2B5EF4-FFF2-40B4-BE49-F238E27FC236}">
                    <a16:creationId xmlns:a16="http://schemas.microsoft.com/office/drawing/2014/main" id="{CADCBEF4-39DF-2885-06BA-D4A5E242D260}"/>
                  </a:ext>
                </a:extLst>
              </p:cNvPr>
              <p:cNvPicPr/>
              <p:nvPr/>
            </p:nvPicPr>
            <p:blipFill>
              <a:blip r:embed="rId11"/>
              <a:stretch>
                <a:fillRect/>
              </a:stretch>
            </p:blipFill>
            <p:spPr>
              <a:xfrm>
                <a:off x="4437685" y="3738268"/>
                <a:ext cx="81360" cy="3107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9AA5361B-1A25-4279-A5AA-9BB79291BB22}"/>
                  </a:ext>
                </a:extLst>
              </p14:cNvPr>
              <p14:cNvContentPartPr/>
              <p14:nvPr/>
            </p14:nvContentPartPr>
            <p14:xfrm>
              <a:off x="6245857" y="6117442"/>
              <a:ext cx="124200" cy="53280"/>
            </p14:xfrm>
          </p:contentPart>
        </mc:Choice>
        <mc:Fallback xmlns="">
          <p:pic>
            <p:nvPicPr>
              <p:cNvPr id="17" name="Ink 16">
                <a:extLst>
                  <a:ext uri="{FF2B5EF4-FFF2-40B4-BE49-F238E27FC236}">
                    <a16:creationId xmlns:a16="http://schemas.microsoft.com/office/drawing/2014/main" id="{9AA5361B-1A25-4279-A5AA-9BB79291BB22}"/>
                  </a:ext>
                </a:extLst>
              </p:cNvPr>
              <p:cNvPicPr/>
              <p:nvPr/>
            </p:nvPicPr>
            <p:blipFill>
              <a:blip r:embed="rId13"/>
              <a:stretch>
                <a:fillRect/>
              </a:stretch>
            </p:blipFill>
            <p:spPr>
              <a:xfrm>
                <a:off x="6236497" y="6108082"/>
                <a:ext cx="1429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830C7C14-AF02-D123-15EA-8E44351ED407}"/>
                  </a:ext>
                </a:extLst>
              </p14:cNvPr>
              <p14:cNvContentPartPr/>
              <p14:nvPr/>
            </p14:nvContentPartPr>
            <p14:xfrm>
              <a:off x="806725" y="3773944"/>
              <a:ext cx="11346480" cy="360"/>
            </p14:xfrm>
          </p:contentPart>
        </mc:Choice>
        <mc:Fallback xmlns="">
          <p:pic>
            <p:nvPicPr>
              <p:cNvPr id="19" name="Ink 18">
                <a:extLst>
                  <a:ext uri="{FF2B5EF4-FFF2-40B4-BE49-F238E27FC236}">
                    <a16:creationId xmlns:a16="http://schemas.microsoft.com/office/drawing/2014/main" id="{830C7C14-AF02-D123-15EA-8E44351ED407}"/>
                  </a:ext>
                </a:extLst>
              </p:cNvPr>
              <p:cNvPicPr/>
              <p:nvPr/>
            </p:nvPicPr>
            <p:blipFill>
              <a:blip r:embed="rId15"/>
              <a:stretch>
                <a:fillRect/>
              </a:stretch>
            </p:blipFill>
            <p:spPr>
              <a:xfrm>
                <a:off x="797725" y="3764944"/>
                <a:ext cx="11364120" cy="18000"/>
              </a:xfrm>
              <a:prstGeom prst="rect">
                <a:avLst/>
              </a:prstGeom>
            </p:spPr>
          </p:pic>
        </mc:Fallback>
      </mc:AlternateContent>
    </p:spTree>
    <p:extLst>
      <p:ext uri="{BB962C8B-B14F-4D97-AF65-F5344CB8AC3E}">
        <p14:creationId xmlns:p14="http://schemas.microsoft.com/office/powerpoint/2010/main" val="198358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359E96A7-CCC3-4609-B594-759E08983CD8}"/>
              </a:ext>
            </a:extLst>
          </p:cNvPr>
          <p:cNvSpPr>
            <a:spLocks noGrp="1"/>
          </p:cNvSpPr>
          <p:nvPr>
            <p:ph type="sldNum" idx="12"/>
          </p:nvPr>
        </p:nvSpPr>
        <p:spPr>
          <a:xfrm>
            <a:off x="11296611" y="6217622"/>
            <a:ext cx="731600" cy="524700"/>
          </a:xfrm>
        </p:spPr>
        <p:txBody>
          <a:bodyPr/>
          <a:lstStyle/>
          <a:p>
            <a:fld id="{00000000-1234-1234-1234-123412341234}" type="slidenum">
              <a:rPr lang="en" smtClean="0"/>
              <a:pPr/>
              <a:t>9</a:t>
            </a:fld>
            <a:endParaRPr lang="en" dirty="0"/>
          </a:p>
        </p:txBody>
      </p:sp>
      <p:pic>
        <p:nvPicPr>
          <p:cNvPr id="2" name="Picture 1">
            <a:extLst>
              <a:ext uri="{FF2B5EF4-FFF2-40B4-BE49-F238E27FC236}">
                <a16:creationId xmlns:a16="http://schemas.microsoft.com/office/drawing/2014/main" id="{970C14C2-3B19-489E-8822-3FCC2C93C3EC}"/>
              </a:ext>
            </a:extLst>
          </p:cNvPr>
          <p:cNvPicPr>
            <a:picLocks noChangeAspect="1"/>
          </p:cNvPicPr>
          <p:nvPr/>
        </p:nvPicPr>
        <p:blipFill>
          <a:blip r:embed="rId2"/>
          <a:stretch>
            <a:fillRect/>
          </a:stretch>
        </p:blipFill>
        <p:spPr>
          <a:xfrm>
            <a:off x="1764681" y="1484768"/>
            <a:ext cx="7671550" cy="3888464"/>
          </a:xfrm>
          <a:prstGeom prst="rect">
            <a:avLst/>
          </a:prstGeom>
        </p:spPr>
      </p:pic>
      <p:pic>
        <p:nvPicPr>
          <p:cNvPr id="3" name="Picture 2">
            <a:extLst>
              <a:ext uri="{FF2B5EF4-FFF2-40B4-BE49-F238E27FC236}">
                <a16:creationId xmlns:a16="http://schemas.microsoft.com/office/drawing/2014/main" id="{5190589B-3647-44B8-8F7C-0EE82D8DD2C2}"/>
              </a:ext>
            </a:extLst>
          </p:cNvPr>
          <p:cNvPicPr>
            <a:picLocks noChangeAspect="1"/>
          </p:cNvPicPr>
          <p:nvPr/>
        </p:nvPicPr>
        <p:blipFill>
          <a:blip r:embed="rId3"/>
          <a:stretch>
            <a:fillRect/>
          </a:stretch>
        </p:blipFill>
        <p:spPr>
          <a:xfrm>
            <a:off x="1188214" y="674492"/>
            <a:ext cx="2280742" cy="480745"/>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C2C517D-06FA-41D4-8E0A-EB8D1CB1B9F4}"/>
                  </a:ext>
                </a:extLst>
              </p14:cNvPr>
              <p14:cNvContentPartPr/>
              <p14:nvPr/>
            </p14:nvContentPartPr>
            <p14:xfrm>
              <a:off x="5322600" y="3372840"/>
              <a:ext cx="4242240" cy="2949840"/>
            </p14:xfrm>
          </p:contentPart>
        </mc:Choice>
        <mc:Fallback xmlns="">
          <p:pic>
            <p:nvPicPr>
              <p:cNvPr id="4" name="Ink 3">
                <a:extLst>
                  <a:ext uri="{FF2B5EF4-FFF2-40B4-BE49-F238E27FC236}">
                    <a16:creationId xmlns:a16="http://schemas.microsoft.com/office/drawing/2014/main" id="{4C2C517D-06FA-41D4-8E0A-EB8D1CB1B9F4}"/>
                  </a:ext>
                </a:extLst>
              </p:cNvPr>
              <p:cNvPicPr/>
              <p:nvPr/>
            </p:nvPicPr>
            <p:blipFill>
              <a:blip r:embed="rId5"/>
              <a:stretch>
                <a:fillRect/>
              </a:stretch>
            </p:blipFill>
            <p:spPr>
              <a:xfrm>
                <a:off x="4330080" y="2708640"/>
                <a:ext cx="5244120" cy="3623400"/>
              </a:xfrm>
              <a:prstGeom prst="rect">
                <a:avLst/>
              </a:prstGeom>
            </p:spPr>
          </p:pic>
        </mc:Fallback>
      </mc:AlternateContent>
    </p:spTree>
    <p:extLst>
      <p:ext uri="{BB962C8B-B14F-4D97-AF65-F5344CB8AC3E}">
        <p14:creationId xmlns:p14="http://schemas.microsoft.com/office/powerpoint/2010/main" val="143719489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946FDEE583934492A7B65298CF0712" ma:contentTypeVersion="8" ma:contentTypeDescription="Create a new document." ma:contentTypeScope="" ma:versionID="ab775dffee6bd933bf3399091323f516">
  <xsd:schema xmlns:xsd="http://www.w3.org/2001/XMLSchema" xmlns:xs="http://www.w3.org/2001/XMLSchema" xmlns:p="http://schemas.microsoft.com/office/2006/metadata/properties" xmlns:ns2="6f0ed637-e76c-4e78-b249-7b3438727499" targetNamespace="http://schemas.microsoft.com/office/2006/metadata/properties" ma:root="true" ma:fieldsID="7b7b338e304b920dfd48a986efa4e48d" ns2:_="">
    <xsd:import namespace="6f0ed637-e76c-4e78-b249-7b343872749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0ed637-e76c-4e78-b249-7b34387274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581AC8-25D8-484E-BB72-9D7BFC9A0406}"/>
</file>

<file path=customXml/itemProps2.xml><?xml version="1.0" encoding="utf-8"?>
<ds:datastoreItem xmlns:ds="http://schemas.openxmlformats.org/officeDocument/2006/customXml" ds:itemID="{45B04019-83FE-455F-9A52-427B7857CB72}"/>
</file>

<file path=customXml/itemProps3.xml><?xml version="1.0" encoding="utf-8"?>
<ds:datastoreItem xmlns:ds="http://schemas.openxmlformats.org/officeDocument/2006/customXml" ds:itemID="{5B6BADA6-F266-4775-82CE-61E0E0BE9341}"/>
</file>

<file path=docProps/app.xml><?xml version="1.0" encoding="utf-8"?>
<Properties xmlns="http://schemas.openxmlformats.org/officeDocument/2006/extended-properties" xmlns:vt="http://schemas.openxmlformats.org/officeDocument/2006/docPropsVTypes">
  <Template/>
  <TotalTime>13442</TotalTime>
  <Words>588</Words>
  <Application>Microsoft Office PowerPoint</Application>
  <PresentationFormat>Widescreen</PresentationFormat>
  <Paragraphs>93</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Cambria</vt:lpstr>
      <vt:lpstr>Times New Roman</vt:lpstr>
      <vt:lpstr>Wingdings</vt:lpstr>
      <vt:lpstr>Simple Light</vt:lpstr>
      <vt:lpstr>Module 4: Optical Detectors  Basics of photodetectors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is tradeoff between quantum efficiency (sensitivity) and speed of operation.  pn photodiode – drift and diffusion process reduces the speed of operation.  pin photodiode – diffusion process is reduced here by increasing the width of depletion region.  Avalanche photodiode – No diffusion process. Also has internal gain. Drift time is reduced by having less electric field in pi-region.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Budgeting - Part III (NPV)</dc:title>
  <dc:creator>Prasad Balan Iyer</dc:creator>
  <cp:lastModifiedBy>shyamala mathi</cp:lastModifiedBy>
  <cp:revision>412</cp:revision>
  <dcterms:modified xsi:type="dcterms:W3CDTF">2023-03-20T06:24:54Z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0x010100D3946FDEE583934492A7B65298CF0712</vt:lpwstr>
  </property>
</Properties>
</file>