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Lst>
  <p:notesMasterIdLst>
    <p:notesMasterId r:id="rId55"/>
  </p:notesMasterIdLst>
  <p:handoutMasterIdLst>
    <p:handoutMasterId r:id="rId56"/>
  </p:handoutMasterIdLst>
  <p:sldIdLst>
    <p:sldId id="256" r:id="rId2"/>
    <p:sldId id="299" r:id="rId3"/>
    <p:sldId id="300" r:id="rId4"/>
    <p:sldId id="301" r:id="rId5"/>
    <p:sldId id="302" r:id="rId6"/>
    <p:sldId id="303" r:id="rId7"/>
    <p:sldId id="308" r:id="rId8"/>
    <p:sldId id="309" r:id="rId9"/>
    <p:sldId id="310" r:id="rId10"/>
    <p:sldId id="323" r:id="rId11"/>
    <p:sldId id="321" r:id="rId12"/>
    <p:sldId id="322" r:id="rId13"/>
    <p:sldId id="311" r:id="rId14"/>
    <p:sldId id="304" r:id="rId15"/>
    <p:sldId id="305" r:id="rId16"/>
    <p:sldId id="306" r:id="rId17"/>
    <p:sldId id="324" r:id="rId18"/>
    <p:sldId id="316" r:id="rId19"/>
    <p:sldId id="307" r:id="rId20"/>
    <p:sldId id="312" r:id="rId21"/>
    <p:sldId id="313" r:id="rId22"/>
    <p:sldId id="314" r:id="rId23"/>
    <p:sldId id="315" r:id="rId24"/>
    <p:sldId id="317" r:id="rId25"/>
    <p:sldId id="318" r:id="rId26"/>
    <p:sldId id="319" r:id="rId27"/>
    <p:sldId id="320" r:id="rId28"/>
    <p:sldId id="336" r:id="rId29"/>
    <p:sldId id="337" r:id="rId30"/>
    <p:sldId id="338" r:id="rId31"/>
    <p:sldId id="325" r:id="rId32"/>
    <p:sldId id="326" r:id="rId33"/>
    <p:sldId id="327" r:id="rId34"/>
    <p:sldId id="328" r:id="rId35"/>
    <p:sldId id="329" r:id="rId36"/>
    <p:sldId id="330" r:id="rId37"/>
    <p:sldId id="331" r:id="rId38"/>
    <p:sldId id="332" r:id="rId39"/>
    <p:sldId id="333" r:id="rId40"/>
    <p:sldId id="334" r:id="rId41"/>
    <p:sldId id="335" r:id="rId42"/>
    <p:sldId id="339" r:id="rId43"/>
    <p:sldId id="340" r:id="rId44"/>
    <p:sldId id="341" r:id="rId45"/>
    <p:sldId id="342" r:id="rId46"/>
    <p:sldId id="345" r:id="rId47"/>
    <p:sldId id="343" r:id="rId48"/>
    <p:sldId id="347" r:id="rId49"/>
    <p:sldId id="348" r:id="rId50"/>
    <p:sldId id="344" r:id="rId51"/>
    <p:sldId id="346" r:id="rId52"/>
    <p:sldId id="349" r:id="rId53"/>
    <p:sldId id="350" r:id="rId54"/>
  </p:sldIdLst>
  <p:sldSz cx="12801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14A3A0"/>
    <a:srgbClr val="FF9900"/>
    <a:srgbClr val="61C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543" autoAdjust="0"/>
  </p:normalViewPr>
  <p:slideViewPr>
    <p:cSldViewPr>
      <p:cViewPr varScale="1">
        <p:scale>
          <a:sx n="94" d="100"/>
          <a:sy n="94" d="100"/>
        </p:scale>
        <p:origin x="82" y="168"/>
      </p:cViewPr>
      <p:guideLst>
        <p:guide orient="horz" pos="2160"/>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EF1EF2-0C9B-4D9B-9EF4-67A9A7930438}" type="datetimeFigureOut">
              <a:rPr lang="en-US" smtClean="0"/>
              <a:pPr/>
              <a:t>10/4/2022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10C5B4-0934-41DA-9189-96509418B324}"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9-02T03:36:22.369"/>
    </inkml:context>
    <inkml:brush xml:id="br0">
      <inkml:brushProperty name="width" value="0.05292" units="cm"/>
      <inkml:brushProperty name="height" value="0.05292" units="cm"/>
      <inkml:brushProperty name="color" value="#FF0000"/>
    </inkml:brush>
  </inkml:definitions>
  <inkml:trace contextRef="#ctx0" brushRef="#br0">7171 6898 113 0,'0'0'159'16,"0"0"-159"-16,0 0 0 15,0 0-10-15,0 0-20 16,0 0-46-16</inkml:trace>
  <inkml:trace contextRef="#ctx0" brushRef="#br0" timeOffset="119.41">7171 6898 2 0,'-9'21'0'0</inkml:trace>
  <inkml:trace contextRef="#ctx0" brushRef="#br0" timeOffset="3040.64">9114 2380 796 0,'0'0'84'0,"0"0"-74"16,0 0 8-16,0 0 24 16,0 0 17-16,0 0-12 15,0-8-11-15,0 6-15 16,0 1 1-16,0 0 2 15,0-2-1-15,0-1-4 16,3 3-5-16,-3 1 11 16,3-3-6-16,0 3-7 15,1-1-5-15,2-2-3 0,7 0-2 16,2 2 2-16,8-1 0 16,2 0 1-16,4 2 11 15,6 0-7-15,-8 0-2 16,4 0-3-16,-3 7-1 15,-5 2 2-15,-2 5-2 16,2 0 0-16,-1 2-2 16,-3 0 1-16,-2 2-2 15,-2 3 2-15,-2-1-2 16,-3 4 1-16,-4 0-1 16,1 7 1-16,-4 0 3 0,-3 2-2 15,0 3 3-15,0 3 0 16,0 0 0-16,0 1 1 15,0 4-4-15,0 0 2 16,-3-1 1-16,-1 1-2 16,1 1 0-16,3 1 1 15,0-3 1-15,0 2-5 16,0 0 5-16,3 2-3 16,7 5-2-16,-1 3 3 15,1-1 2-15,-1-2-4 16,1-4 1-16,5-5-1 15,2-2 1-15,5-1 0 16,7-4-1-16,5 2 1 16,-1-3 0-16,2-2-1 15,3-4 2-15,-8-8-1 0,4 0-2 16,-6-3 0-16,-5-7-1 16,2-1 1-16,-3-4 2 15,0-3-2-15,1-3 1 16,2 0 1-16,1 0 1 15,-1 0-1-15,-2 0 0 16,-5-1-2-16,-8-2 2 16,0 2 1-16,-10-1-2 15,0 2 3-15,0 0 9 16,0 0 1-16,0 0-6 16,0 0-7-16,0 0-1 15,0 0-2-15,0 0-5 0,0 2 1 16,-4 9 6-16,-5 5 11 15,-3 7-11-15,-1 1 0 16,0 2 3-16,6 1 2 16,1 1-3-16,2 1-2 15,4 0 0-15,0 4 0 16,0 0 0-16,0 3 4 16,7 1-4-16,3 3 0 15,-1 4 3-15,-2-2-2 16,3 2 2-16,-2 2-1 15,2 6-2-15,0 2 3 16,0 2 3-16,-1-2-3 16,0 0 0-16,1-5-3 0,0 0 4 15,-1 2-1 1,4-2-3-16,3 5 4 0,-3-5-4 16,0 0 1-16,2 2-1 15,-2-2 0-15,-3-3 1 16,3-1 0-16,-5 0-2 15,2-1 1-15,-3 1 0 16,-1 1 0-16,1-1 4 16,-1 1-4-16,-3 1 0 15,6-4 0-15,-6 4 0 16,4-5 0-16,-4 7 0 16,0-1 0-16,4-3 0 0,-7 3 1 15,3-3-1-15,-3-1 0 16,0-2 0-16,3 2 0 15,-3-3 0-15,0 0-1 16,0-4 2-16,0-1 0 16,0 0-1-16,-6-2 0 15,-4-1-1-15,0 2 3 16,-2-2-3-16,-1-3 1 16,0 2 0-16,-4-4 1 15,3 1-1-15,-2-4 0 16,-2-2 1-16,4-3-1 15,-2-3 1-15,-6-3-1 16,-1 2 0-16,-2 0 1 0,-4-4-1 16,1 3 2-16,-5-2-2 15,2 0 1-15,-4-1 0 16,-2 1 1-16,-3 1 0 16,-4 0 4-16,-4 6-6 15,-3-1 8-15,-3 2-2 16,-3-1-3-16,9 0 0 15,1-2-1-15,2-3 2 16,6-5-4-16,1 1 9 16,3-3-7-16,1-4 3 15,1-2 2-15,5-2-1 16,2 0-5-16,1 0 0 16,5-6-1-16,-1-1-9 15,-5 7-42-15,-9 0-115 0,-10-5-423 16</inkml:trace>
  <inkml:trace contextRef="#ctx0" brushRef="#br0" timeOffset="200515.03">6962 16079 967 0,'0'0'11'0,"0"0"17"16,0 0 22-16,0 0 46 0,0 0-11 15,0 0-30-15,0 0-7 16,0 0-7 0,-68-19-7-16,68 19-6 0,0 0-2 15,0-3-12-15,0 3-8 16,0 0-2-16,0 0 3 16,0-2-4-16,0 2 10 15,7-1-8-15,6 1 1 16,9 0-4-16,4 0 4 15,5 0-1-15,10 0 1 16,14 3 1-16,9 0-4 16,8-3-1-16,15 0 1 15,9 0 2-15,11 0-3 0,8 0-1 16,0 0-1 0,2-3 1-16,-5 1-1 0,-10 1 1 15,-3-3 0-15,-4 1 2 16,-2 0-3-16,-4 2 0 15,-7 1 0-15,-11-3 1 16,-14-1-1-16,-12 3 0 16,-14 0 0-16,-11-1-1 15,-8 2 1-15,-9 0 0 16,-3-2 2-16,0 2 1 16,0 0-3-16,0 0 0 15,0 0-2-15,0 0 2 0,0 0 0 16,-6-6 0-1,-7 4-1-15,0-5-1 0,-6 4-1 16,-6 0-6-16,-7-1 4 16,-3-6-7-16,-7 2 8 15,-2 2-3-15,-1-2 2 16,-6-3 3-16,0 2-2 16,4-2 1-16,-1 1 3 15,7 4-2-15,6 1 2 16,9 0 0-16,7 1 4 15,10 4-1-15,2 0 2 16,7 0-5-16,0 0 0 16,0 0-6-16,0 0 1 0,13 10 4 15,9 4 2 1,4-1 6-16,5-2-7 0,4 2 3 16,10-2 0-16,-3-1-2 15,2-3 0-15,1 1 0 16,-4-2 2-16,-6 1-2 15,-6-6-1-15,-10 2 1 16,-10 1-1-16,-5-4 0 16,-4 0 0-16,0 0 1 15,0 0-1-15,0 2-4 16,0 0-5-16,-4 0 9 16,-12 6 12-16,-6 2-10 15,0 4 0-15,-7 2-2 16,-3 1 0-16,0 5 4 0,-2 1-4 15,2 3-3-15,3-3 3 16,4 2 0-16,5-3 1 16,4-2-1-16,4-4 0 15,2-6 0-15,7-2 0 16,0-5-1-16,3-3 1 16,0 0 0-16,0 0 1 15,0-13 14-15,-3-11-14 16,-1-7 6-16,-2-13-7 15,3 1 7-15,-1-6-7 16,-2 1 1-16,0 10 1 16,3 7-2-16,0 10 2 15,0 10 0-15,3 1-2 0,0 6-2 16,0 1-15 0,0 3-122-16,0-3-798 0</inkml:trace>
  <inkml:trace contextRef="#ctx0" brushRef="#br0" timeOffset="-104957.71">355 9670 711 0,'0'0'275'16,"0"0"-272"-16,0 0 15 15,0 0 54-15,0 0 7 0,0 0-25 16,0 0-11 0,-11 0-1-16,11 0-6 0,0 0-4 15,0 0 2-15,0 0-6 16,0 0 0-16,0 0 0 16,0 0-3-16,0 0-8 15,0 0-3-15,0 0-4 16,0 0-5-16,13 0-4 15,16 0 14-15,13 0 4 16,17 0-9-16,10 0-1 16,9 0-5-16,5-5 2 15,10-1-5-15,5-2 0 16,11 2 0-16,-1-8 0 16,-7 4 1-16,-15-1-1 15,-15 3 0-15,-17 6-1 0,-10-5 0 16,-9 3 2-16,-9 3-2 15,-3-2 1-15,-5 0 0 16,-5 1-1-16,-4-2 0 16,-2 0 0-16,-6 4 0 15,1 0 2-15,-2 0-2 16,0 0 0-16,0 0-1 16,0 0 0-16,0 0-1 15,0-3 4-15,-2 0-4 16,-15-5-1-16,-2 2-1 15,-7-2-1-15,-8-3 1 16,-5 1-3-16,1-1 2 0,-3 1 5 16,5 0-3-1,-1 4 6-15,5 4-3 0,2 1 0 16,9 0 0-16,5-3 1 16,7 4 0-16,4 0 1 15,3 0-2-15,2 0 0 16,0 0-2-16,0 0 2 15,0 0-7-15,6 0 2 16,13 5 4-16,14 4 1 16,8 1 2-16,6 1 3 15,4 0 3-15,-3-2-5 16,2-1-1-16,1-4-1 16,-3-1-1-16,0 1 2 15,-9-4 0-15,-1 0 0 16,-10 0-2-16,-12 0 0 0,-3 0 0 15,-3 0 0-15,-7 0 0 16,0 0 0-16,-3 0 0 16,0 0 0-16,0 0 2 15,0 0-2-15,0 0 0 16,0 0-1-16,0 5 0 16,-9 2 1-16,-11 5 0 15,-5 5 0-15,-4 6 0 16,-2-1 0-16,1 10 0 15,-1-2 0-15,5 8 0 16,-2-3 0-16,8-4 0 16,2-2-2-16,8-7 2 0,7-6 0 15,-1-5 0-15,2-6-2 16,2-2 2-16,0-3 1 16,0 0 2-16,0 0-3 15,0 0 9-15,-3-13 3 16,-1-9-9-16,-3-4-1 15,-2-13 3-15,3-2-3 16,-1-4 3-16,-1 3-4 16,1 5 2-16,1 5-2 15,-1 5 0-15,4 6-1 16,0 3 0-16,-1 11-16 16,4 4-56-16,-3 3-231 15</inkml:trace>
  <inkml:trace contextRef="#ctx0" brushRef="#br0" timeOffset="-96939.54">12897 9626 995 0,'0'0'16'16,"0"0"14"-16,0 0 105 15,0 0-19-15,0 0-73 16,0 0-10-16,0 0 14 16,-7-5 8-16,7 5-17 15,0 0-2-15,0 0-5 0,0-3-9 16,0 3-5-16,0 0-6 16,0 0-11-16,0-4 1 15,23 0-1-15,25-4 6 16,20 2-2-16,20-5 6 15,11 2-8-15,4 2 3 16,6-1-1-16,10 5 0 16,8-3-4-16,9 1 3 15,11-5-2-15,-1 0-2 16,-6-4 1-16,-8 0-1 16,-22 3 1-16,-26 1 0 15,-25-1 0-15,-21 7 0 0,-18 2 1 16,-13-1-2-16,-7 3 1 15,0 0 0 1,-10 0 4-16,-15 0-4 0,-13 0-6 16,-7-3 1-16,-6 3-2 15,-3-3-2-15,-7-5 2 16,-3 0 1-16,5-6 5 16,8-2 1-16,15-2 2 15,14 4-2-15,16 8 2 16,6 2-2-16,9 0-12 15,23 1 12-15,9 3 1 16,10 0-1-16,0 7 0 16,-10 14 0-16,-7 7-1 0,-13 3 2 15,-15 3 3-15,-6 4-4 16,-24-2 1-16,-19 1 1 16,-22 5-2-16,-4-1-47 15,-7-5-159-15,6-12-695 16</inkml:trace>
  <inkml:trace contextRef="#ctx0" brushRef="#br0" timeOffset="-78939.97">18693 6740 583 0,'0'0'36'16,"0"0"17"-16,0 0 137 16,0 0-66-16,0 0-64 15,0 0-17-15,-17-4-13 16,17 4-3-16,0 0-9 16,0 0-2-16,7 0 29 15,6 0 1-15,5 0 0 16,3 1 5-16,9 2-11 15,2 2-12-15,7-2 6 16,7-1-11-16,8-1-7 16,11-1 2-16,0 0-10 15,7 0 0-15,-8 0-4 0,-6 0-3 16,-7 0 0-16,-6 0 2 16,-5 0 1-16,-9 0-2 15,-1 0 3-15,-2 0-1 16,-2 0-2-16,2 0 2 15,-8 0-3-15,1 0 1 16,-4 0-2-16,-4 0 2 16,-1 0-2-16,-6 0 0 15,-3 0 0-15,1 0 1 16,-4 0-2-16,0 0 1 16,0 0 0-16,0 0 1 15,0 0 2-15,0 0-2 0,0 0 0 16,0 0 0-16,0 0 1 15,0 0 2-15,0 0-3 16,0 0 4-16,0 0 0 16,0 0-2-16,0 0 3 15,0 0-2-15,0 0 2 16,0 0-1-16,0 0-1 16,0 0 4-16,0 0 0 15,0-8-5-15,0 1-3 16,-4-3 2-16,1-2-2 15,-3-1 4-15,1-3-4 16,1-3 5-16,1-1-4 16,-1-8 0-16,2 2 1 15,-1-9-2-15,0 1 1 16,0-2-1-16,-1-1-2 0,3 1 2 16,-2-2 0-16,3 6 2 15,0-1-2-15,0 5 1 16,0 10-1-16,0 4 0 15,0 4 0-15,0 2 0 16,0 2-2-16,0 3 2 16,0 1 1-16,0 0-1 15,0 0 0-15,0-3 1 16,0 2-1-16,0-5 0 16,0 3 0-16,0-1 0 0,0-3 1 15,0 3-1 1,0 1 0-16,0 0 2 0,0 0-4 15,0 2 2-15,0 0 0 16,0-2 0-16,0-4-1 16,0 4 1-16,0-4 0 15,0 2 2-15,0 0-2 16,3 4-1-16,-3-1 0 16,0 2 2-16,0 0-1 15,1 2 0-15,-1 0 0 16,0-3 0-16,0 3 0 15,0 0 0-15,0-1 0 16,0-1 0-16,0-3 0 16,0 0 0-16,0 2 0 15,0 1 0-15,0 0 0 0,0 2 0 16,0-2 0-16,0 2 0 16,0 0 0-16,0 0 0 15,0 0 0-15,0 0 0 16,0 0 0-16,0 0 0 15,2 0 0-15,-2 0 0 16,0 0 0-16,0 0 0 16,0 0-1-16,0 0 1 15,0 0-1-15,0 0 0 16,0 0 0-16,0 0-1 16,0 0 2-16,0 0-1 15,2 0 0-15,3 0 1 0,3 0-1 16,1 0 0-1,5 0 1-15,-1 0 0 0,4 2 2 16,4 1-4-16,5-1 4 16,7 1-3-16,7-2 1 15,5 2-1-15,6-1 1 16,4 0 1-16,5 1 0 16,0 1 1-16,-3 0-2 15,-6 0 0-15,0 3 0 16,-7-4 1-16,4 4-1 15,3-3 0-15,0-2 2 16,-3 1-2-16,3-3-3 16,0 1 3-16,0-1 0 0,-2 0 0 15,2 0 0 1,-3 0 0-16,-2 0 0 0,-5 0-1 16,-4 0 2-16,-3 0-1 15,-3 0 0-15,-1 0 0 16,-5 0 1-16,-6 0-1 15,-4 0 0-15,-5 0 1 16,-7 0-1-16,-1 0 0 16,-2 0 0-16,0 0 4 15,0 0-1-15,0 0-2 16,0 0-1-16,0 0 0 16,0 0 0-16,0 0 0 0,0 0 0 15,0 0 0 1,0 0 0-16,0 0 2 0,0 0-3 15,0 0 2-15,0 0-1 16,0 0 0-16,0 0 0 16,0 0 0-16,0 0 0 15,0 0 0-15,0 0 0 16,0 0 0-16,0 0-8 16,-5 0 0-16,2 0 0 15,-4 0 0-15,4 0 3 16,-4-1-2-16,0 0 1 15,1-1-6-15,-2 2-29 16,-2 0-36-16,-3 0-37 0,1 0-44 16,0 0-61-1,1 0-134-15,2 0 132 0,1 2 75 16,4-2 96-16,0 0 50 16,2 0 35-16,1 0 84 15,-1 0-16-15,2 0 1 16,0 0 47-16,-1 0-25 15,1 0-12-15,-3 0-44 16,-1 0-22-16,-1 0-21 16,2 0 19-16,2 0 13 15,1 0 0-15,0 0-16 16,0 0-8-16,0 0-9 16,0 0 4-16,0 0-4 15,0 0-2-15,0 0-4 0,0 0-5 16,0 0 4-16,0 0-10 15,0 0 0-15,0 0-5 16,0 0-4-16,0 0 3 16,0 6-2-16,0 10 2 15,0 7 1-15,0 6 0 16,0 9 8-16,0 9 1 16,0 3 1-16,0 4 0 15,0 1 0-15,-4-4-2 16,1-4-6-16,0-6 0 15,-5-4-2-15,5-5 2 16,-1-3-1-16,0-4-2 16,2-1-1-16,2-3 0 0,0-6-2 15,0-5 0-15,0-3 1 16,0-7-1-16,0 5-1 16,0-3-1-16,0-2-19 15,0 0-28-15,0 0-82 16,0 0-216-16</inkml:trace>
  <inkml:trace contextRef="#ctx0" brushRef="#br0" timeOffset="-78060.14">20867 6732 438 0,'0'0'44'0,"0"0"64"16,0 0 55-16,0 0-61 16,0 0 6-16,0 0-30 15,-9 0-14-15,9 0-7 16,-2 0-7-16,2 0 2 16,0 0-8-16,0 0-9 15,0 0-5-15,0 3-1 16,0-3 10-16,13 0-7 15,4 0-6-15,9 0-6 16,7 0 0-16,7 0-10 16,7 0 4-16,8 0 1 0,0 0-8 15,11 0 2 1,7 0 2-16,5 0 0 0,10 4-3 16,5-3-4-16,9 6 2 15,4-6 1-15,0 1-4 16,-1-1-2-16,-8-1 3 15,-3 0 0-15,-12 0-4 16,-10 0 3-16,-11 0 0 16,-16 0 1-16,-14 0 2 15,-15 0-2-15,-9 0-2 16,-5 0 1-16,-2 0 3 16,0 0-5-16,0 0-1 15,0 0-3-15,0 0-18 16,-3 0-46-16,-10-6-326 0</inkml:trace>
  <inkml:trace contextRef="#ctx0" brushRef="#br0" timeOffset="-77049.3">19753 5668 667 0,'0'0'169'16,"0"0"-141"-16,0 0 172 15,0 0-64-15,0 0-45 0,0 0-55 16,-54-21-1-16,50 21-9 15,2 0 2-15,2 0-7 16,0 0 1-16,0 0-3 16,0 0-6-16,0 0-3 15,0 0-6-15,0 0-4 16,7 0 4-16,23 0 4 16,15 0 14-16,17 4-3 15,19 0-1-15,6-1 0 16,8 1-5-16,9 2-1 15,8-2-2-15,-2 4-2 16,2-2-4-16,-3-1-3 16,-17-3 6-16,-10-2-5 15,-11 0 2-15,-23 0 1 0,-17 0-5 16,-11 0 0-16,-17 0-1 16,-3 0-1-16,0 0-1 15,-9 0-19-15,-26 3-47 16,-13 4-84-16,-9-7-408 15</inkml:trace>
  <inkml:trace contextRef="#ctx0" brushRef="#br0" timeOffset="-76202.21">20214 5505 984 0,'0'0'62'0,"0"0"82"16,0 0 15-16,0 0-63 15,0 0-59-15,0 0 0 16,10-46-15-16,-2 22 6 15,1-2-9-15,2-9 0 16,-1-9-3-16,0-5-3 16,-1-6-3-16,1-6 1 15,-1-1-1-15,-3 0-2 0,-2 3-3 16,-1-2 7-16,0 5 0 16,-2 1-3-16,1-5-4 15,3 2 0-15,1-6-1 16,4 3 0-16,1 2 0 15,-1 5-2-15,-4 10 1 16,-1 7-1-16,0 7 3 16,-2 4-4-16,-2 6 0 15,3 5 0-15,-2 2-1 16,-2 6-3-16,1 5-2 16,-1 2-18-16,0 0-31 15,0 0-111-15,0 0-792 0</inkml:trace>
  <inkml:trace contextRef="#ctx0" brushRef="#br0" timeOffset="-75157.48">20235 5572 965 0,'0'0'42'0,"0"0"-22"16,0 0 97-16,0 0 1 15,0 0-45-15,0 0-35 16,6-35-10-16,-6 31-19 15,-7 2-9-15,-3-1-52 16,0-5-222-16</inkml:trace>
  <inkml:trace contextRef="#ctx0" brushRef="#br0" timeOffset="-74348.61">20835 3409 1156 0,'0'0'134'0,"0"0"-109"16,0 0 14-16,0 0 40 16,0 0-28-16,-51 119-10 15,29-60-11-15,3 1-7 0,-2 0-9 16,5-1-2-1,2-8-4-15,-5-6-2 0,6-8-5 16,0-7 1-16,1-6-1 16,4-9 0-16,1-5 0 15,6-6-1-15,1-2 2 16,0-2-2-16,0 0 4 16,0-17-4-16,13-12 0 15,5-16 0-15,6-9 2 16,5-14 0-16,0-6-1 15,6-1 0-15,1 2-1 16,-1 14 0-16,-6 13 1 0,0 19-1 16,-10 15-1-1,0 8 1-15,-5 4-1 0,1 19-4 16,0 20 5-16,-1 11 3 16,-2 10 2-16,-5 8-1 15,-4 0 2-15,-3 2-3 16,0-5 1-16,0-8-3 15,0-6 0-15,0-11-1 16,0-5 0-16,0-10 0 16,0-5-6-16,0-11-15 15,1-2-40-15,-1-7-78 16,0 0-136-16,0-17-538 16</inkml:trace>
  <inkml:trace contextRef="#ctx0" brushRef="#br0" timeOffset="-74131.69">20736 3813 1391 0,'0'0'54'0,"0"0"-47"15,0 0 8-15,0 0 35 16,0 0-18-16,0 0-23 15,105 0-7-15,-63 0 1 16,-5 0-3-16,-3-2-8 16,-3 1-43-16,-9-2-111 0,-11-1-384 15</inkml:trace>
  <inkml:trace contextRef="#ctx0" brushRef="#br0" timeOffset="-72195.72">16291 6291 1178 0,'0'0'18'16,"0"0"16"-16,0 0 52 16,0 0-3-16,0 0-30 15,0 0-28-15,0 0-14 16,99-12-4-16,-78 57 14 16,2 19 9-16,-2 7 1 15,3 2-5-15,-5-1-8 16,3-6-1-16,1-10-4 15,-4-10-3-15,0-9-2 16,-3-9-2-16,-3-7-2 16,-4-6-1-16,1-10-1 0,-4-5 0 15,1 0-1-15,4-9 5 16,9-16 10-16,1-6-5 16,6-10-6-16,-4-7-3 15,2-11 0-15,-6-9 0 16,-3-11-1-16,3 0-1 15,-3 5 0-15,-3 13 0 16,-1 19 0-16,-2 15 0 16,-4 13 0-16,-2 5 0 15,-1 6-2-15,-2 3-8 16,2 0-16-16,3 1-24 16,0 16-10-16,0 7-98 15,-3 7-158-15,-3 0-452 0</inkml:trace>
  <inkml:trace contextRef="#ctx0" brushRef="#br0" timeOffset="-71976.3">17007 6715 1326 0,'0'0'17'0,"0"0"21"16,0 0 51-16,0 0-25 15,0 91-11-15,-5-63-32 16,0 3-10-16,0 2-6 0,2-3-3 16,1-3-2-1,1-2 0-15,1-5-13 0,0-6-54 16,0-4-66-16,-2-10-285 16</inkml:trace>
  <inkml:trace contextRef="#ctx0" brushRef="#br0" timeOffset="-71781.08">17065 6511 1538 0,'0'0'0'0,"0"0"4"15,0 0-3-15,0 0 11 16,0 0-12-16,0 0-11 15,-27-37-145-15,32 38-34 16,3 10-214-16</inkml:trace>
  <inkml:trace contextRef="#ctx0" brushRef="#br0" timeOffset="-71378.04">17208 6636 1305 0,'0'0'1'16,"0"0"7"-16,0 0 59 16,0 0 0-16,26 99-26 15,-19-70-21-15,-3-1-10 0,0 4 5 16,-4-6-12-16,0-3 2 16,0-1-4-16,0-4 2 15,0-8-3-15,0 0 2 16,0-5-2-16,0-5 0 15,0 0 1-15,0-4 10 16,0-16-10-16,0-11-1 16,0-8-6-16,4-5-3 15,15-2 7-15,1 2 2 16,5 8 0-16,3 11 0 16,-2 12 0-16,-1 9 6 0,-1 4 4 15,3 8 2-15,-4 17 3 16,-2 8-2-1,-1 4-1-15,-10 0-7 0,-4 4-4 16,-5-1-1-16,-1 1-18 16,0-4-95-16,0-4-335 15</inkml:trace>
  <inkml:trace contextRef="#ctx0" brushRef="#br0" timeOffset="-70311.13">18492 6779 372 0,'0'0'49'0,"0"0"7"16,0 0 132-16,0 0-116 0,0 0 9 16,0 0-25-1,-23-18 18-15,13 18 1 0,5 0 18 16,0-1-22-16,1 1-3 16,3 0-11-16,-1-1-20 15,1-2-2-15,-1 2-4 16,2-3-1-16,0 3-1 15,0-2-13-15,0 1 2 16,0-3-7-16,0 5 3 16,0 0-1-16,0-1-12 15,3-1-1-15,18 2 9 16,8 0-5-16,10 0-2 0,6 0-2 16,6 0-1-1,-2 0-17-15,-1 0-44 0,-7 0-83 16,-15 0-211-16</inkml:trace>
  <inkml:trace contextRef="#ctx0" brushRef="#br0" timeOffset="-64893.44">23396 6394 1377 0,'0'0'1'15,"0"0"9"-15,0 0 46 16,0 0 5-16,0 0-32 0,0 0-29 15,0 0-1 1,0 0 1-16,22 73 5 0,-2-12 1 16,4 3 7-16,-4 5 9 15,-2-4-4-15,-2-3-6 16,1-6-2-16,-2-6-4 16,-5-13-1-16,-3-9-1 15,0-11-2-15,-1-6 0 16,-2-5 0-16,-1-6-1 15,-1 0 3-15,7 0 9 16,0-20 13-16,8-13-20 16,4-9-4-16,0-12 0 0,6-2-1 15,-6-6-1 1,6-4 0-16,-10-6 1 0,2 7-1 16,-4 7-4-16,-9 17 2 15,1 14 1-15,-4 10-4 16,-2 10-6-16,1 4-8 15,2 3-21-15,2 0-92 16,1 15-18-16,-3 9-134 16,-2 2-714-16</inkml:trace>
  <inkml:trace contextRef="#ctx0" brushRef="#br0" timeOffset="-64545.82">23902 6830 1273 0,'0'0'12'16,"0"0"16"-16,-82 100 77 15,63-68-47-15,8-2-9 16,2-2-28-16,9 2-16 16,0-3 1-16,19-3-5 15,7-7-1-15,5-3 1 16,4-7 0-16,1-4 1 15,-4-3-1-15,-3-3 0 16,-7-14-1-16,-6-11 4 16,-7-4-2-16,-2-10-1 15,-5-3 0-15,-2 0 0 0,0 5 0 16,-5 11 0 0,-14 12 2-16,0 6-3 0,-6 8-7 15,-1 3-21-15,1 0-28 16,4 0-81-16,5 7-157 15</inkml:trace>
  <inkml:trace contextRef="#ctx0" brushRef="#br0" timeOffset="-63877.86">24208 6865 1517 0,'0'0'0'16,"0"0"0"-16,0 0 0 0,0 0 8 16,0 0 7-16,-9 79-6 15,9-44-3-15,0-5-2 16,0 2-1-16,5-4-2 16,3-6 0-16,3-6 0 15,2-1 1-15,1-9-2 16,2-2 0-16,3-4 1 15,-3 0-1-15,0-4 0 16,3-13 7-16,-3-7-7 16,1-2 3-16,-4-4 1 0,-2-1-3 15,-4 6 0 1,-2 5 2-16,-4 13 9 0,1 3 5 16,-2 4-1-16,0 0-8 15,0 7-8-15,0 15-2 16,0 8 2-16,0 3 2 15,2-3-1-15,10 1-1 16,6-3 0-16,3-7-1 16,4-3 1-16,5-6-2 15,-1-8 0-15,3-4-5 16,2 0 0-16,-3-16 2 16,2-9-3-16,-3-7-1 15,-2-9-3-15,-3-5 2 16,-4-12 4-16,-3-12 6 15,-5-6 0-15,-4-3 0 0,-3 8 0 16,-1 14 1-16,-2 19 2 16,0 15 13-16,-1 14-3 15,-2 9 15-15,0 14-22 16,-2 21-5-16,-11 15 0 16,0 14 4-16,4 4 0 15,6 2 3-15,3-7-4 16,0-4-1-16,0-13-3 15,11-10-1-15,5-8 0 16,0-9-8-16,3-8-16 16,0-11-35-16,3 0-92 15,-8-15-205-15</inkml:trace>
  <inkml:trace contextRef="#ctx0" brushRef="#br0" timeOffset="-63713.45">24706 6732 1537 0,'0'0'0'15,"0"0"3"-15,0 0 1 16,95-30 1-16,-15 24-5 16,4-4-7-16,-6-2-238 15</inkml:trace>
  <inkml:trace contextRef="#ctx0" brushRef="#br0" timeOffset="-58626.36">17399 7417 37 0,'0'0'134'15,"0"0"-73"-15,0 0 46 0,0 0-47 16,0 0-18-16,0 0-30 15,0 0 10-15,0 0 5 16,0 0 7-16,0 0 4 16,0 0 9-16,0 0 17 15,0 0-3-15,0 0 4 16,0 0-19-16,0 0-11 16,0 0-13-16,0 0 7 15,0 0-9-15,0 0 5 16,0 0 0-16,0 0-3 15,0 0-3-15,0 0-7 16,0 0-7-16,0 0 0 16,0 0 16-16,0 0 14 0,0 0 1 15,0 0-7 1,0 0-6-16,0 0 0 0,0 0-2 16,0 0-5-16,0 0-6 15,0 0-4-15,0 0 2 16,0 0-4-16,0 0 1 15,0 0-2-15,0 0 2 16,0 0-1-16,0 0 6 16,0 0 5-16,0 0 0 15,0 0 1-15,0 0-1 16,0 0 6-16,7 0 3 16,-7 0-8-16,3 0 0 15,0 0-4-15,-3 0 1 16,0 0-5-16,3 0 0 0,-3 0-1 15,2 0 1-15,1 0-6 16,0 0-2-16,2 0 4 16,2 0-2-16,2 0 1 15,-3 2 0-15,1-1-3 16,2 1 3-16,-1-1 0 16,2-1-1-16,4 5 5 15,-4-5-2-15,4 0 4 16,6 0 2-16,-3 0-3 15,3 0-2-15,4 0 1 16,-3 0-5-16,3 0 2 16,-2 0-1-16,3 0 0 15,-2 0 0-15,2 0-1 0,4 0 0 16,3 0-1-16,-1 0 1 16,2 0 0-16,5-1-2 15,3-3 1-15,4 1 0 16,2-1-1-16,4 1 1 15,0-1-1-15,-3 2 2 16,0 0-2-16,0 2 1 16,-4 0 0-16,-3 0-1 15,7-2 1-15,-3 2-1 16,2 0 2-16,4 0-4 16,-3 0 4-16,0 0-1 15,0 0 0-15,-8 0-1 0,0 0 0 16,-1 0 0-1,1 0 0-15,5 0 0 0,-1 0 2 16,1 0-2-16,6 0 0 16,-4 0 0-16,1 0-1 15,0 2 0-15,0 1 0 16,-4-2 1-16,-2 2 0 16,3-3 1-16,-3 0-1 15,3 0 0-15,-1 0 2 16,0 0-2-16,1 0 2 15,-1 0-2-15,3 0 0 16,-2 0 5-16,-1 0-5 16,-3 0 2-16,-1 0 0 15,-4 0-1-15,0 0-1 16,-3 0 1-16,0 1 0 0,0-1 0 16,2 0-1-16,-1 3 2 15,0-2 0-15,6 1 0 16,2-1-2-16,-3 1 3 15,5-1-2-15,-1 4 0 16,0-4-1-16,-2 2 2 16,-3-2-4-16,-5 3 3 15,1-3-2-15,1-1 2 16,0 2 0-16,-1-2-1 16,4 0 0-16,2 0 1 15,1 0-1-15,0 0 0 0,-4 0 2 16,3 0-2-16,-2 0 0 15,0 0 0-15,-4 0 0 16,3 0 1-16,-1 1-1 16,0 1 1-16,6-1 0 15,-7 3 1-15,3-3-2 16,0 3 1-16,-3 0 0 16,-2 1-1-16,-2-2 1 15,-4 1-1-15,2 0 1 16,1-3-1-16,-6-1 1 15,6 0 0-15,-6 0 1 16,4 4-2-16,0-4 2 16,1 1-2-16,2 1 0 15,0-1 0-15,0-1 3 0,3 3-2 16,-5 0-1-16,0-1-3 16,1 0 3-16,0-1 2 15,-2 2-2-15,-2-3 0 16,0 0 0-16,0 0 0 15,1 0 1-15,3 0-1 16,-1 0 0-16,5 0 0 16,-2 0 1-16,3 0-1 15,0 0 0-15,-1 0 0 16,-1 0 0-16,0 0-1 16,-3 0 3-16,-3 0-2 15,0 0 0-15,-1 0 0 0,0 0 0 16,0 0 0-1,1 0 0-15,-3 0 1 0,1 0-1 16,-2 0 0-16,4 2 0 16,-3 2 0-16,4-4 0 15,3 7 0-15,-7-6 0 16,3 2 0-16,-11-3 1 16,-3 4-1-16,-5-3 0 15,-1 0 0-15,1-1 0 16,-2 0 0-16,1 0 0 15,-1 0-1-15,1 0 1 16,-2 0 1-16,-4 0-1 16,1 0 0-16,0 0 1 15,-2 0-1-15,0 0 0 16,0 0 2-16,0 0-2 0,0 0 0 16,0 0 1-16,0 0 0 15,0 0-1-15,0 0 0 16,0 0-1-16,0 0 1 15,0 0 0-15,0 0 0 16,0 0-1-16,0 0 1 16,0 0-2-16,-7-2 1 15,-1-5 0-15,2-1 1 16,-3 4 1-16,2-1-1 16,0-3 0-16,-4-3 2 15,2 2-2-15,-2-2-1 0,-2 1 0 16,-5-5 1-16,-1 2-2 15,-3-2 2-15,-1-1-1 16,3 2 0-16,-4-1-3 16,6 2 4-16,-3 0-4 15,4 1 4-15,1 0 0 16,1 3 0-16,2 1-2 16,1 4-3-16,4 0 3 15,-2 3 0-15,5-1 0 16,0 2 2-16,4-1 0 15,-1 1 1-15,2-2-1 16,0 2 0-16,0 0 0 16,0 0 0-16,0 0 0 15,0 0-1-15,0 0-1 0,0 0 0 16,0 0 0-16,0 0-1 16,0 0 1-16,0 0 1 15,2 0-1-15,5 3 2 16,7 5 0-16,-3 1 0 15,8 2 0-15,2 1 0 16,-1 0 0-16,5 4 2 16,1-2-2-16,-1 2 0 15,1-3 0-15,2-1 0 16,-5-1 0-16,-1-4 0 16,-3-3 2-16,-5 3-2 15,0-4 0-15,-7 4 0 0,-3-3 0 16,2 0 0-16,-5-4 0 15,1 0 0-15,-1 1 0 16,-1-1-1-16,0 0 1 16,0 3 0-16,0-3 1 15,0 0-1-15,0 0 0 16,0 0 0-16,0 0 0 16,0 2 0-16,0 2 0 15,-8 3 1-15,-8 6-1 16,-8 2 1-16,0 5-2 15,-9 1 2-15,-2 8-1 16,5 1 0-16,-7 1 3 16,7-3-2-16,4-4 1 0,3-3 0 15,6-1 2 1,6-8 2-16,1-2-1 0,5 0-3 16,2-5 0-16,1-3 0 15,2-2-2-15,0 0 1 16,0 0 0-16,0 0 1 15,0 0 0-15,0 0-2 16,0 0-1-16,0-2-10 16,0-7-47-16,0-4-177 15</inkml:trace>
  <inkml:trace contextRef="#ctx0" brushRef="#br0" timeOffset="-41010.68">21414 3800 416 0,'0'0'557'16,"0"0"-546"-16,0 0 56 15,0 0 49-15,0 0-16 16,0 0-54-16,0 0-26 16,0 0 1-16,-27 11 1 0,27-7-9 15,2-2 4-15,9 2 12 16,7 0 3-16,-1-3-10 16,5 1-9-16,3-1-5 15,-1-1 3-15,1 0-6 16,-1 0-5-16,-2 0 0 15,-2 0-3-15,-2 0-45 16,-8 0-39-16,-4 0-76 16,-4 0-116-16,-2 0-388 15</inkml:trace>
  <inkml:trace contextRef="#ctx0" brushRef="#br0" timeOffset="-40791.78">21343 3988 1180 0,'0'0'3'0,"0"0"10"16,0 0 38-16,0 0-13 15,104 8-26-15,-66-5-10 16,4-3-2-16,3 0-69 15,6 0-124-15,-3 0-525 16</inkml:trace>
  <inkml:trace contextRef="#ctx0" brushRef="#br0" timeOffset="-40059.75">22246 3797 1197 0,'0'0'48'0,"0"0"-34"16,0 0 54-16,0 0 2 0,0 0-42 15,0 0-18 1,37-39-4-16,-30 31-2 0,0-1-1 15,-1-4 6-15,-1-1 4 16,1-3-1-16,-3-2-4 16,-1-2 0-16,0 0-2 15,0 1-1-15,-1 5 3 16,-1 5 5-16,0 4-3 16,0 4-1-16,0 2-4 15,0 0-4-15,0 0-1 16,0 0 0-16,0 8-3 15,0 14 3-15,0 11 1 16,-5 4 0-16,0 7 0 16,1 4-1-16,-2 1 0 0,3-5 0 15,2-2 0-15,1-7 2 16,0-6-1-16,0-4-1 16,0-1 0-16,0-7-1 15,4-4 0-15,0-4 1 16,-2-4-1-16,-1-3 1 15,-1 0-2-15,0-2-7 16,0 0 6-16,0 0 1 16,0 0-10-16,-7 0-18 15,-7 0 6-15,-6-2 9 16,-1 0-4-16,-7 0-5 16,2 2 6-16,-3 0 13 15,7 0 5-15,1 0 1 0,11 0-1 16,7 0 3-1,3 0 5-15,0 0-8 0,7 0 0 16,20 0 9-16,5-2 2 16,7 1-8-16,-1-1 1 15,2 2-2-15,-6 0-1 16,0 0 0-16,-3 0 0 16,-8 0-1-16,-5 0 0 15,-10 0-13-15,-5 0-34 16,-3 0-81-16,0 0-175 15</inkml:trace>
  <inkml:trace contextRef="#ctx0" brushRef="#br0" timeOffset="-39000.92">25634 6820 1190 0,'0'0'148'15,"0"0"-139"-15,0 0 66 16,0 0 8-16,0 0-51 16,0 0-12-16,3-8-9 15,16 6-1-15,4 2-8 16,2 0 4-16,0 0-3 16,1 0 3-16,-1 0-5 15,-1 0 2-15,-2 3-3 16,-4 1 1-16,-5-1-1 0,-5-3 0 15,-1 0-8-15,-5 0-14 16,-2 0 1-16,2 0-13 16,-2 2-34-16,0 0-75 15,-4-2-253-15</inkml:trace>
  <inkml:trace contextRef="#ctx0" brushRef="#br0" timeOffset="-38678.63">25551 7033 600 0,'0'0'618'0,"0"0"-618"15,0 0 97-15,0 0 14 16,0 0-61-16,0 0-21 16,58 0-5-16,-29 0-4 15,3 0-2-15,5 0-5 16,-1 0-3-16,-1 0-5 16,-2 0-3-16,-6 0-2 15,-7 0 0-15,-1 0-34 0,-4 0-51 16,-5 0-108-16,-4-5-598 15</inkml:trace>
  <inkml:trace contextRef="#ctx0" brushRef="#br0" timeOffset="-37766.97">26431 6653 419 0,'0'0'32'16,"0"0"55"-16,0 0 165 0,0 0-75 15,0 0-39-15,0-86-34 16,0 72 15-16,0 8-45 16,0 1-9-16,0 2-15 15,0 3-16-15,0 0-16 16,2 0-15-16,3 14-2 15,5 15-1-15,4 12 12 16,5 10-2-16,4 10 7 16,0 7 0-16,1 4-4 15,-5-3-2-15,-2-5-7 16,-2-14 0-16,-2-7-2 16,-2-13 2-16,1-8-2 15,-6-8 0-15,1-9-2 0,-4-2 2 16,2-3 5-16,3-3 8 15,2-16-1-15,3-7-11 16,2-11-2-16,-2-8 0 16,2-11-1-16,1-10 0 15,1-4 0-15,2-4-2 16,0 2-2-16,-4 11-6 16,-2 13 8-16,-3 17 1 15,-5 13-1-15,-4 8 1 16,-1 9 1-16,0 1 0 15,2 0-20-15,1 0-24 16,1 15-22-16,2 4-69 0,-3 5-269 16</inkml:trace>
  <inkml:trace contextRef="#ctx0" brushRef="#br0" timeOffset="-37524.01">26993 6995 1084 0,'0'0'363'0,"0"0"-357"15,0 0-6-15,0 0 28 16,-24 88 31-16,14-64-23 16,1 1-17-16,3 1-11 15,1-4-1-15,2 5-7 0,-1-6 2 16,0-5-2-16,4-3-5 15,0-5-42-15,0-7-41 16,0-1-144-16,0 0-190 16</inkml:trace>
  <inkml:trace contextRef="#ctx0" brushRef="#br0" timeOffset="-37366.53">27024 6767 739 0,'0'0'541'16,"0"0"-539"-16,0 0-4 0,0 0-2 15,0 0-93-15,0 0-316 16</inkml:trace>
  <inkml:trace contextRef="#ctx0" brushRef="#br0" timeOffset="-36982.21">27237 6890 1402 0,'0'0'3'15,"0"0"4"-15,0 0 26 16,9 79 17-16,-5-55-5 16,-2 3-25-16,-1-2-6 15,-1-1-11-15,0-3-2 0,0-4 1 16,0-6 0-16,0-1-1 15,0-3 0-15,0-6 0 16,0-1 1-16,0 0 4 16,0 0 4-16,0-10 3 15,0-11-13-15,2-7 0 16,15-8 0-16,10-2 0 16,5 0 0-16,4 7 0 15,2 11 0-15,-4 9 0 16,-2 11 1-16,-2 0 8 15,-1 28-3-15,-7 9 3 16,-3 7 4-16,-7 0-9 0,-9-3-3 16,-3 1-1-1,0-4-26-15,0-2-60 0,1-10-260 16</inkml:trace>
  <inkml:trace contextRef="#ctx0" brushRef="#br0" timeOffset="-35247.71">16731 7928 1237 0,'0'0'10'0,"0"0"13"16,0 0 98-16,0 0-47 16,0 0-50-16,0 0-16 15,44-38 0-15,-31 26 3 16,1-6-2-16,4-3 0 16,-9 1 4-16,1-1 0 15,0-1-1-15,-4 0-3 0,0 3-1 16,-3 6-2-1,-3 8 5-15,0 3-1 0,0 2-2 16,0 0-8-16,0 14-1 16,0 16 1-16,0 15 3 15,0 5 0-15,-7 5 1 16,2-1 1-16,2 6-2 16,3-2-1-16,0-5 0 15,0-6-2-15,0-12 1 16,0-3-1-16,1-11 1 15,2-4-1-15,-1-3 0 16,0-6 0-16,-2-6-1 0,0 1-5 16,0-3 0-16,0 0 2 15,0 0 1-15,-8 0-10 16,-5 0 1-16,-3 0 2 16,-8 0 1-16,3 0 1 15,-4 0-2-15,2 0 4 16,5 1 5-16,5 2-2 15,6 1 3-15,4-3 0 16,3 1-3-16,0 0-7 16,0 0 6-16,16-2-1 15,9 0 5-15,6 0 0 16,7 0 0-16,2 0 0 16,1-4 1-16,-3-3 2 15,-7 0 4-15,-4 5-2 16,-11-3 3-16,-6 2-6 0,-2 3 1 15,-8 0-2-15,4 0-1 16,-4 0 0-16,0 0-24 16,0 0-46-16,3-3-170 15,-3-5-767-15</inkml:trace>
  <inkml:trace contextRef="#ctx0" brushRef="#br0" timeOffset="-33984.86">23960 7869 969 0,'0'0'15'0,"0"0"-15"16,0 0 48-16,0 0 73 15,0 0-37-15,0 0-29 16,31-5-30-16,-22-2 1 15,1-4-3-15,-2 0-10 16,2-3 3-16,0 0-1 16,0-6 0-16,-2 3 3 0,0-6-4 15,-3 2-3 1,-2 5 0-16,-3 3 3 0,2 10-4 16,-2 2 0-16,0 1-1 15,0 0-9-15,0 14 0 16,-3 13 0-16,-6 8 0 15,2 4 0-15,0 9 0 16,4 0 0-16,0 1 2 16,3 4-2-16,0-7 0 15,0-2-1-15,0-7-1 16,0-6 0-16,0-6-5 16,0-8-9-16,0-7-2 15,-2 0 9-15,-3-9-4 0,-2-1 3 16,-3 0 3-1,-3 0-4-15,-3 0 2 0,-3-1-5 16,0-5-3-16,-3 2 3 16,4 0 13-16,2 3 0 15,6 0 1-15,5 1 3 16,5 0-3-16,0 0-2 16,13 0 2-16,15 0 16 15,7 0-7-15,1 0-2 16,0 0-7-16,0 0 3 15,-1 0-1-15,-2 0 1 16,-4 0 2-16,-5 0-4 0,-7-7-1 16,-4-1-29-16,-5 4-111 15,-8-4-382-15</inkml:trace>
  <inkml:trace contextRef="#ctx0" brushRef="#br0" timeOffset="-32483.99">16785 9091 1259 0,'0'0'6'16,"0"0"3"-16,0 0 2 0,0 0 52 15,0 0-1-15,0 0-36 16,-32-64-14-16,32 48 13 16,2-1-7-16,12 1-4 15,-1 0-5-15,3 2 4 16,6 4-5-16,-2 3-4 15,4 7-3-15,-3 0 1 16,-2 0-2-16,-1 2 0 16,-4 17 0-16,-1 5 0 15,-6 1 1-15,-3 2 0 16,-4 3 0-16,0-5 1 16,-21 3-2-16,4-7 2 15,-8 3-2-15,2-4 1 16,-2-2 0-16,-1 3 0 0,4-3 0 15,6-1-1-15,6-3-1 16,10 0 1-16,0-8 0 16,0 1 0-16,14-6-6 15,10-1 3-15,-1 0 3 16,2 0 2-16,-2-8-1 16,-4 2-1-16,3-2 2 15,-5 2-2-15,1-2 1 16,-2 2-1-16,-5-1 4 15,-6 4 1-15,-2-2 1 16,-3 5 4-16,0 0 1 16,0 0-7-16,0 0-4 0,2 0-9 15,1 0-37-15,0-2-150 16,1-6-535-16</inkml:trace>
  <inkml:trace contextRef="#ctx0" brushRef="#br0" timeOffset="-30883.03">17011 9072 619 0,'0'0'7'16,"0"0"4"-16,0 0 47 0,0 0 58 15,0 0-35-15,0 0-51 16,-18-20 19-16,17 16-13 16,-2-2 20-16,0 1 4 15,-4-1-8-15,1 2-6 16,-4-2-18-16,-5 2 1 16,2-2-12-16,-4 2 2 15,-1 4-4-15,-2 0 4 16,1 0-5-16,-5 4-3 15,0 11-3-15,-1 1 2 16,-5 4 0-16,6 1-3 16,-1 3 6-16,9 0-6 0,3 4 1 15,3 3 3-15,7 1-6 16,3 2 5-16,0 2 3 16,0-5 0-16,13-1 0 15,7-9-6-15,7 3 1 16,-1-8 7-16,6-3-8 15,-1-2 3-15,2-5-6 16,2-4 1-16,-4-2 0 16,2 0 0-16,-2-7-1 15,-3-5 0-15,-8-2-1 16,-4-4 0-16,-1 1-1 16,-2-8 0-16,-6-3 1 0,-3-5-1 15,0-3 0-15,-4-2-2 16,0 1 0-16,0 2 0 15,0 6-5-15,0 5 3 16,0 10 2-16,-2 2 1 16,-3 1 0-16,1 3 1 15,-3 5-1-15,-3 0 1 16,-5 0 1-16,-4 0-3 16,-3-2 0-16,-1 5 1 15,0-3-1-15,-2 2 1 16,-2 1-1-16,3 0 0 15,-3 0 0-15,0 0 0 16,-3 0 0-16,3 0 0 0,-2 4 2 16,3 1 0-1,5-2-1-15,4 3-1 0,3-3-2 16,3 4 2-16,5-3 0 16,-1 5 0-16,4-1 0 15,-7 3-4-15,4 2 4 16,-2-2 0-16,4 6 0 15,4-3-1-15,0 3-4 16,6-6-16-16,19 0-52 16,10-6-145-16,-2-5-768 15</inkml:trace>
  <inkml:trace contextRef="#ctx0" brushRef="#br0" timeOffset="-30509.19">17406 8654 1216 0,'0'0'166'0,"0"0"-165"15,0 0 7-15,0 0 63 16,0 0-55-16,0 0-10 15,3 48 1-15,-10-24-6 16,1 0-1-16,-9 0-57 16,-2-3-143-16,-8-1-324 15</inkml:trace>
  <inkml:trace contextRef="#ctx0" brushRef="#br0" timeOffset="-30254.24">16591 8809 1310 0,'0'0'5'15,"0"0"-2"-15,0 0-3 16,0 0 3-16,-25 96-3 0,33-73-13 16,12-7-208-1,5-8-389-15</inkml:trace>
  <inkml:trace contextRef="#ctx0" brushRef="#br0" timeOffset="-29925.26">17336 7563 1290 0,'0'0'24'0,"0"0"-24"16,0 0 1-16,0 0 46 16,0 0-24-16,0 0-5 15,-3 68-14-15,3-43-4 16,0 0-14-16,0-5-115 15,-2-4-217-15</inkml:trace>
  <inkml:trace contextRef="#ctx0" brushRef="#br0" timeOffset="-29685.49">16451 7585 1213 0,'0'0'195'16,"0"0"-195"-16,0 0-30 15,0 0 27-15,0 0-14 16,0 0-65-16,28 81-304 0</inkml:trace>
  <inkml:trace contextRef="#ctx0" brushRef="#br0" timeOffset="-27715.63">23922 9003 1097 0,'0'0'58'16,"0"0"-17"-16,0 0-19 16,0 0 15-16,0 0-6 15,0 0-1-15,-81 39 2 16,60-11-6-16,7 3 7 16,4 5-4-16,7 3-6 15,3 0 5-15,0 0-11 16,0-2-9-16,16-8-1 15,4-5-2-15,5-11-2 16,2-6 3-16,7-7-3 0,0 0 1 16,4-11-4-16,-7-12-1 15,-3-4-2-15,-3-9 1 16,-5 2 4-16,-5-9 0 16,-6 6-1-16,-2-5 0 15,-7 3 0-15,0 6 1 16,0-2 0-16,-13 8-1 15,-5 4 5-15,-4 7 0 16,-1 6-4-16,-6 5 3 16,-1 5-4-16,-1 0-1 0,1 0 0 15,6 1-12 1,7 6-44-16,9 0-82 0,6-4-206 16</inkml:trace>
  <inkml:trace contextRef="#ctx0" brushRef="#br0" timeOffset="-27502.07">24274 8681 1449 0,'0'0'0'0,"0"0"0"15,0 0 5-15,0 0 11 0,0 0 0 16,-28 84-13-16,26-54-3 16,2 2-27-16,0-4-139 15,-4-7-399-15</inkml:trace>
  <inkml:trace contextRef="#ctx0" brushRef="#br0" timeOffset="-27289.13">23520 8652 1553 0,'0'0'0'15,"0"0"-80"-15,0 0 68 16,0 0 11-16,0 0-8 15,95 37-118-15,-43-34-532 16</inkml:trace>
  <inkml:trace contextRef="#ctx0" brushRef="#br0" timeOffset="-26785.32">24607 7419 1193 0,'0'0'0'16,"0"0"-7"-16,0 0 0 15,-36 77-28-15,24-50-184 0,3 5-628 16</inkml:trace>
  <inkml:trace contextRef="#ctx0" brushRef="#br0" timeOffset="-26571.59">23756 7544 1504 0,'0'0'0'16,"0"0"-20"-16,0 0 14 16,0 0 1-1,0 0-11-15,0 0-63 0,74 63-197 16</inkml:trace>
  <inkml:trace contextRef="#ctx0" brushRef="#br0" timeOffset="-4756.96">21946 3316 1102 0,'0'0'0'0,"0"0"-109"15,0 0 109-15,0 0 4 16,0 0-4-16,0 0-4 16,10 79-232-16,-2-71-137 15</inkml:trace>
  <inkml:trace contextRef="#ctx0" brushRef="#br0" timeOffset="-4503.67">22917 3348 1400 0,'0'0'0'0,"0"0"-3"16,0 0 3-16,0 0 31 16,0 0-31-16,0 0-51 15,0 51-272-15</inkml:trace>
  <inkml:trace contextRef="#ctx0" brushRef="#br0" timeOffset="24618.66">17664 9884 943 0,'0'0'37'16,"0"0"-10"-16,0 0 20 16,0 0 22-16,0 0-5 15,0 0-35-15,0 0-16 16,-20 6 3-16,20-5 8 16,4 1 8-16,10-1 9 15,5-1-2-15,10 4-2 16,4-4-13-16,5 4-13 15,10-2-1-15,6 6 0 16,7-5 1-16,9 4-1 16,16-3 4-16,11-2 0 0,10 2 1 15,7-3 4-15,6 2-4 16,2 1-2-16,1 3-1 16,6-3 0-16,1 2-8 15,1-2 6-15,4-1-6 16,1 4-1-16,0-6 1 15,-1-1 0-15,3 0 1 16,-5 0-1-16,0 0 10 16,-4 0-7-16,-2 0-4 15,2 0 7-15,-1 0-9 16,-1 0 3-16,3-1-3 16,-4 1 1-16,-2 0 1 15,-9 0-2-15,-8 0 1 0,-10 0-2 16,-5 1 4-16,-3 1 3 15,2 6-7-15,-2-2 2 16,-3 2 4-16,1-2-5 16,-5 1 0-16,-1-4 2 15,-8 0 0-15,-8-1-3 16,-10-2 0-16,-10 0 0 16,-5 0 1-16,-6 0-1 15,-2 0 1-15,-6 0-1 16,-6 0 0-16,-4 0 1 15,-5 0-1-15,-3 0 0 16,-2 0 0-16,-6 0 1 16,0 0 1-16,0 0-2 0,0 0 0 15,0 0 0-15,0 0 0 16,0-8 0-16,0 1-2 16,-3 1-2-16,-8-2-3 15,-2-3 1-15,-4 1 1 16,-8 0-2-16,-4-4 5 15,-8-1-1-15,-2-1 0 16,-5-5-1-16,0-4 2 16,-5 2-2-16,-2 2 3 15,0 7-1-15,3 0 2 16,7 4 2-16,8 2-2 16,10 1 0-16,12 7 2 15,7 0-2-15,4 0 0 16,0 0-2-16,8 4 1 0,26 13 1 15,10 3 1-15,17 0 0 16,7 4 2-16,1-4 0 16,-2 0-3-16,-5-2 2 15,0-2 0-15,-10-1 2 16,-6 2-4-16,-8-6 2 16,-8-1-2-16,-5-3 1 15,-8-3 0-15,-5 0-1 16,-6-2 0-16,-4-2 0 15,0 3 2-15,-2-3-2 16,0 1 0-16,0 1 0 16,0 3-5-16,-13 4 4 0,-9 5 1 15,-4 0 0-15,0 3 2 16,-9 5-2-16,2-1 0 16,-1 4 1-16,-3 0-1 15,2-2 0-15,1 1 1 16,3-3-1-16,0-4 0 15,5-1 0-15,5-4 0 16,7-3 0-16,4-4 1 16,1-2 0-16,6-3-1 15,3 0 0-15,0 0 4 16,0-8 5-16,0-15-4 16,-2-8-3-16,2-14 0 15,0-7 0-15,0-8-2 16,0-3 1-16,-3 2-1 0,-2 12 0 15,-1 10 1-15,1 13-1 16,0 5-8-16,3 7-27 16,2 4-103-16,-1-5-575 15</inkml:trace>
  <inkml:trace contextRef="#ctx0" brushRef="#br0" timeOffset="29271.64">24664 3285 1076 0,'0'0'3'15,"0"0"8"-15,0 0 137 16,0 0-52-16,0 0-46 15,0 0-46-15,0 0 8 16,-49 90 3-16,27-31-7 16,-1-1-2-16,-1-6 7 0,5-3-6 15,-1-5-3-15,5-7-1 16,4-8-2-16,5-6-1 16,2-10 2-16,4-6-1 15,0-7 0-15,0 0 0 16,0-7 10-16,0-17-5 15,11-9-2-15,8-7-3 16,0-6 1-16,4-11 0 16,4-9-1-16,0-12-1 15,0-3 1-15,1 9 0 16,-5 22 1-16,-5 21 5 16,-5 22 11-16,-2 7-8 15,-2 20-10-15,2 29 5 16,-1 20 5-16,-3 9-1 15,-3 1-2-15,-4-6 0 0,0-9-5 16,3-10-1-16,-3-6-1 16,3-10-11-16,1-11-45 15,-3-11-49-15,-1-12-152 16,0-4-594-16</inkml:trace>
  <inkml:trace contextRef="#ctx0" brushRef="#br0" timeOffset="29436.47">24596 3481 1381 0,'0'0'41'16,"0"0"-41"-16,0 0 0 16,0 0 2-16,0 0 8 15,137 0-10-15,-64 0-31 16,-6 0-261-16</inkml:trace>
  <inkml:trace contextRef="#ctx0" brushRef="#br0" timeOffset="29621.21">25110 3438 1273 0,'0'0'0'0,"0"0"-79"16,0 0 79-16,102 18 0 0,-66-10-83 16,-6-3-784-16</inkml:trace>
  <inkml:trace contextRef="#ctx0" brushRef="#br0" timeOffset="29766.55">25095 3569 1364 0,'0'0'0'0,"0"0"-19"16,0 0 19-16,0 0 11 15,0 0-11-15,130 14-11 16,-74-14-217-16,-5 0-404 0</inkml:trace>
  <inkml:trace contextRef="#ctx0" brushRef="#br0" timeOffset="30119.72">25683 3380 406 0,'0'0'852'0,"0"0"-850"16,0 0 24-16,-87 54 41 16,62-14 14-16,5 5-27 15,12 5-15-15,8 2-14 16,0-7 2-16,19-4-15 15,13-5-3-15,6-8-2 0,3-11-5 16,3-9 1 0,1-8-2-16,-4 0 2 0,-3-17-3 15,-5-9 3-15,-5-6 1 16,-7-12 1-16,-6-6 7 16,-9-8 1-16,-6-3-3 15,0 2 6-15,-17 5-5 16,-10 11 6-16,-5 14-10 15,-4 8-7-15,-6 8-1 16,1 9-5-16,1 4-34 16,5 0-69-16,6 0-610 15</inkml:trace>
  <inkml:trace contextRef="#ctx0" brushRef="#br0" timeOffset="31506.43">21151 10660 1240 0,'0'0'50'0,"0"0"-42"16,-111 31 24-16,59 5 26 15,-10 5-10-15,0 10-12 16,3-1-21-16,3 2-9 15,8-7-2-15,5-4-2 0,7-3-2 16,4-3 0-16,1-8-21 16,6-5-60-16,1-2-57 15,-1-10-215-15,-1-10-529 16</inkml:trace>
  <inkml:trace contextRef="#ctx0" brushRef="#br0" timeOffset="31765.35">20321 10678 1225 0,'0'0'38'16,"0"0"-28"-16,111 11 44 0,-49 19 43 15,9 15-32-15,8 10-19 16,-5 5-15-16,-2 5-7 15,-11-2-5-15,-10-8-7 16,-8-4-8-16,-7-8-2 16,-10-4-2-16,-1-5-1 15,-8-7-30-15,0-7-59 16,-3-7-192-16</inkml:trace>
  <inkml:trace contextRef="#ctx0" brushRef="#br0" timeOffset="38826.21">20380 2474 1114 0,'0'0'24'16,"0"0"-13"-16,0 0 61 15,0 0 35-15,0 0-42 16,0 0-48-16,0 0 1 15,0-39 23-15,-6 31-14 16,-3 1-3-16,-5 1 3 16,-11 0-12-16,-5 6-2 15,-4 0-1-15,-14 0-3 16,-3 12-6-16,-3 13 0 16,-8 9 0-16,8 6-1 15,9 4 1-15,15-1-3 16,9-3 0-16,15-1-1 15,6-2 1-15,5-3 2 0,23-4-2 16,6-3 1-16,9-7 1 16,5-6-2-16,4-6-3 15,7-6-6-15,-8-2-12 16,0 0 3-16,-13-3 4 16,-11-7-3-16,-6 0-6 15,-12 2-2-15,-5 0-10 16,-4 0-28-16,0-1-147 15,0-1-369-15</inkml:trace>
  <inkml:trace contextRef="#ctx0" brushRef="#br0" timeOffset="39439.85">20650 2439 1113 0,'0'0'33'16,"0"0"86"-16,0 0 17 0,0 0-42 16,0 0-40-16,0 0-27 15,4-29-12-15,-4 34-7 16,0 19-5-16,0 16-1 15,0 9 10-15,-4 4-5 16,1 0 5-16,-3 0-2 16,-2-9-2-16,4-4-4 15,0-10-1-15,2-5-2 16,1-7-1-16,1-8-2 16,0-5-13-16,0-5-22 15,0 0-68-15,0-2-64 0,0-19-422 16</inkml:trace>
  <inkml:trace contextRef="#ctx0" brushRef="#br0" timeOffset="39806.24">20978 2394 1424 0,'0'0'8'0,"0"0"2"15,0 0-10-15,0 0 33 16,0 0-14-16,-89 61-14 16,61-38-3-16,-6 2-2 15,1 0 4-15,-4 0-3 0,2-4 3 16,8-2 4-16,6-4 5 16,10-5-1-16,6 1-2 15,5-2-10-15,0 0 0 16,7 3 1-16,20 2 0 15,5 1-1-15,11 4 0 16,1 0 0-16,3-1 0 16,-5-1 0-16,-2-1 1 15,-6 0-1-15,-4-4 1 16,-5-4-1-16,-11-1 0 16,-4-3-32-16,-5-2-75 15,-5-2-298-15</inkml:trace>
  <inkml:trace contextRef="#ctx0" brushRef="#br0" timeOffset="44827.01">18132 4223 22 0,'0'0'20'0,"0"0"-17"16,0 0 93-16,0 0-20 15,0 0-61-15,0 0-3 16,0 0 36-16,-25 3 12 0,25-3-13 16,-2 0 5-1,0 2 37-15,0-2-36 0,-1 2-9 16,-1-2 23-16,0 0-21 16,1 0-8-16,0 0 4 15,0 0 16-15,-1 0-9 16,1 0-19-16,3 0-2 15,-3 0 2-15,-3 1-14 16,3-1 4-16,-2 0 19 16,2 0-11-16,-4 0 26 15,3 1-24-15,0-1 6 16,1 0-2-16,0 0-4 0,0 0-9 16,3 0-5-16,-4 0 3 15,4 0-2-15,0 0 5 16,0 0 0-16,0 0 6 15,0 0-8-15,0 0-4 16,0 0-3-16,0 0 0 16,0 0-4-16,0 0 0 15,0 0 4-15,0 0-3 16,0 0 5-16,0 0-7 16,0 0 0-16,0 0-4 15,0 0 1-15,0 0-2 16,0 0-2-16,0 0-1 15,0 0 0-15,0 0 0 16,4 0 1-16,9 0-1 16,7 0 1-16,11 0-1 0,7 0 1 15,3 0-1-15,7 1 1 16,-1 2 0-16,4 1-1 16,0-2 0-16,4 0 1 15,-4-2 0-15,0 0 0 16,-7 0-1-16,-6 0 0 15,-11 0 0-15,-6 0 2 16,-15 0 0-16,-2 0-1 16,-1 0 1-16,-3 0-1 15,0 0 2-15,0 0-3 16,0 0 2-16,0 0-2 16,0 0 0-16,0 0 1 0,0 0-1 15,0 0 2-15,0 0-2 16,0 0 0-16,0 0 1 15,0 0-1-15,0 0 1 16,0 0 1-16,0 0-2 16,0 0 0-16,0 0 0 15,0 0 1-15,0 0-1 16,0 0 0-16,0 0 0 16,0 0 1-16,0 0-1 15,0 0 0-15,0 0 0 16,0 0 0-16,0 0 0 15,0 0 0-15,0 0 0 16,0 0 0-16,0 0 2 0,0 0-2 16,0 0 0-1,0 0 0-15,0 0-1 0,0 0 1 16,0 0 1-16,0 0 1 16,0 0-1-16,0 0 0 15,0 0 1-15,0-2 4 16,0-3 1-16,0-2 2 15,0-6-6-15,0-6-3 16,0-5 2-16,0-8-2 16,0-8 0-16,0-6 2 15,0-1-2-15,-3-2 2 16,-1 4 0-16,4 0 2 0,0 3-1 16,0-1 0-1,0 1 0-15,0 1 3 0,4-4-2 16,2 1-2-16,-1-3 0 15,0-4 0-15,-2 1-2 16,0-2 0-16,-3 8 0 16,0 5 0-16,0 7 1 15,0 7-1-15,0 5 2 16,0 1 2-16,0 2-2 16,0 1 0-16,0 2 0 15,0-2-2-15,0 2 1 16,0-1-1-16,-3-1 0 15,0 4 0-15,1 2 0 16,-1 5 0-16,3 3 0 16,-2 2 0-16,0-2 0 0,2 2 2 15,-1 0-3-15,1 0 2 16,0 0-1-16,0 0 0 16,0 0 0-16,0 0 0 15,0 0-1-15,0 0 0 16,0 0 1-16,0 0-2 15,0 0 1-15,0 0 1 16,0 0-2-16,0 0 0 16,0 0 2-16,0 0-2 15,0 0 2-15,0 0-1 16,0 0-1-16,0 0 1 16,0 0 1-16,0 0-1 0,0 0 1 15,-3 0-1-15,3 0 1 16,0 0-3-16,0 2-1 15,0-1-2-15,0-1-3 16,0 0-1-16,0 1-4 16,0-1 0-16,0 2-1 15,0 0 1-15,0-2-7 16,0 0 8-16,0 1 5 16,0-1 1-16,0 0 5 15,0 0 2-15,0 0 0 16,0 0 1-16,0 0-1 15,0 0 2-15,0 0 4 16,0 0 0-16,0 0-3 0,0 0 1 16,0 0 1-1,0 0 0-15,0 0 2 0,0 0-2 16,0 0 2-16,0 0-2 16,0 0-2-16,0 0 1 15,0 0 0-15,0 3-2 16,0-3-1-16,0 0 0 15,0 0-1-15,0 0 1 16,0 0 0-16,0 3 0 16,0-1 1-16,0 1 1 15,6 0 1-15,7 0-1 16,9-1 0-16,4 1 0 0,9-1 1 16,9 2-2-1,9 0-1-15,9 2 3 0,14-5-4 16,1 2 3-16,7-2-3 15,4-1-1-15,-2 0 1 16,-11 0 1-16,-7 0 0 16,-14 0 1-16,-16 0-1 15,-15 0 0-15,-12 0-1 16,-6-1 1-16,-4-2 1 16,4 2-1-16,-5-2-1 15,0 3-4-15,0 0-22 16,-24 0-81-16,-11 0-323 15</inkml:trace>
  <inkml:trace contextRef="#ctx0" brushRef="#br0" timeOffset="45858.89">17934 4204 88 0,'0'0'667'0,"0"0"-643"16,0 0 59-16,0 0 71 16,0 0-85-16,0 0-37 15,-33 0 6-15,33 0 38 16,0 0-12-16,0 0-27 16,0 0-10-16,0 0-11 0,0 0-9 15,0 0 2-15,11 0 1 16,5 0-3-16,6 0-7 15,7 0 0-15,10 0-2 16,3 0-101-16,3 0-318 16</inkml:trace>
  <inkml:trace contextRef="#ctx0" brushRef="#br0" timeOffset="47126.16">17794 3856 1007 0,'0'0'11'16,"0"0"-8"-16,0 0 86 15,0 0 41-15,0 0-53 16,0 0-56-16,-51-16-7 0,34 22 1 16,1 10 5-1,5 2 3-15,-2 1-15 0,7 1 6 16,4 6 0-16,2-3-4 15,0 1-1-15,14-3-2 16,9-5-3-16,5-4-3 16,5-4-1-16,1-4 0 15,4-4-3-15,-6 0 1 16,-3-5-4-16,-4-11 2 16,-7-3 4-16,-5-3 0 15,-7-5 0-15,-2 1 1 16,-4-4 3-16,0 0 0 15,-8 5 1-15,-7 3 2 0,-3 6-1 16,-2 5-1 0,-4 4-5-16,-3 4-39 0,3-3-95 15,2-3-305-15</inkml:trace>
  <inkml:trace contextRef="#ctx0" brushRef="#br0" timeOffset="47992.89">19117 2568 1100 0,'0'0'16'16,"0"0"2"-16,0 0 130 15,0 0-63-15,0 0-64 16,0 0-17-16,10-21-2 16,1 10 0-16,-2-1 3 15,-2-2-2-15,-1-2 1 16,1-4 6-16,-3-4 8 0,2-5 0 16,-6-7-4-1,0 3-9-15,0 6-2 0,0 10 15 16,0 13 18-16,0 4-16 15,0 0-17-15,0 7-3 16,0 18 0-16,-2 8 2 16,-2 8-2-16,4-2 0 15,0 0 0-15,0-2 0 16,0-2 0-16,0-2 1 16,2-5 0-16,2-5-1 15,-1 0 0-15,-2-5-1 16,-1-1 0-16,0-7-1 15,0 0-1-15,0-5-4 16,0-2 4-16,0-2-1 16,-6 0 3-16,-5 0 1 0,-6-1 2 15,-3 0-2-15,2 0 0 16,-1 0 0-16,4 0 0 16,3 0 0-16,7 0 2 15,5 0 0-15,0 0 0 16,0 0-2-16,18 0-1 15,20-2-8-15,15-2-19 16,9 0-60-16,9 1-113 16,-7 2-267-16</inkml:trace>
  <inkml:trace contextRef="#ctx0" brushRef="#br0" timeOffset="49309.74">18680 3575 381 0,'0'0'418'0,"0"0"-378"15,0 0 52-15,0 0 46 16,0 0-46-16,0 0-15 16,25-32-27-16,-25 32 11 0,0 0-15 15,-4 4-11-15,-14 15-22 16,-8 7 6-16,-9 6 9 15,-8 2 1-15,-3 5-1 16,2-4-5-16,6 0-3 16,8-6-11-16,5-1-2 15,9-7-5-15,3-2-1 16,4-3-1-16,6-6-28 16,3-1-49-16,0-6-47 15,0-3-166-15,12 0-340 16</inkml:trace>
  <inkml:trace contextRef="#ctx0" brushRef="#br0" timeOffset="49510.34">18606 3578 1414 0,'0'0'31'0,"0"0"-28"16,0 0 15-16,0 0 34 15,0 0-3-15,87 73-17 16,-53-38-15-16,8 0-9 16,-1-1-3-16,0-3-5 15,7-1-4-15,-11-5-84 16,-7-9-234-16</inkml:trace>
  <inkml:trace contextRef="#ctx0" brushRef="#br0" timeOffset="52414.16">19720 3628 401 0,'0'0'54'0,"0"0"-17"0,0 0 122 16,0 0 29-16,0 0-54 15,0 0-33-15,-18-32 3 16,18 29-17-16,0 2-16 16,0 1-23-16,0 0-12 15,0 0-6-15,0 0-19 16,0 0-10-16,10 11-1 16,15 14 9-16,9 12 7 15,5 9-2-15,10 12 0 16,3 4 10-16,3 0 2 15,-1-2-11-15,-6-9-5 16,-7-7-4-16,-12-8 0 16,-7-8-5-16,-9-3 0 0,-9-11 0 15,0-3-1-15,-2-3-1 16,-2-4-39-16,0-4-56 16,0 0-38-16,0-3-294 15</inkml:trace>
  <inkml:trace contextRef="#ctx0" brushRef="#br0" timeOffset="52877.83">20106 3743 1276 0,'0'0'153'0,"0"0"-153"16,0 0-3-16,0 0 3 15,0 0 11-15,0 0 10 16,-11 99-6-16,11-56-2 16,11 1 10-16,-2-3-7 15,2-2 0-15,-1-5-7 16,0-4-4-16,1-7 1 16,-8-3-1-16,3-6-5 15,-2-3 3-15,-4-8-1 16,0-1-1-16,0-2 0 15,0 0 3-15,0 0 6 16,0 0 7-16,0 0 2 0,0 0-12 16,-10-3-5-16,-11-3-1 15,1 0 0-15,-12-2-1 16,-6 1 0-16,-6-3 1 16,-4 2-1-16,2 6 0 15,2 0 1-15,3 2-1 16,7 0 1-16,10 0 1 15,4 4-1-15,5 3-1 16,9-2-2-16,-1 2-2 16,7 2-21-16,0-2-38 15,0-2-75-15,10-2-233 16</inkml:trace>
  <inkml:trace contextRef="#ctx0" brushRef="#br0" timeOffset="68198.95">17539 7939 692 0,'0'0'19'0,"0"0"-2"16,0 0-17-16,0 0 40 15,0 0-22-15,0 0-12 0,0 0 47 16,0 0 47 0,0-2-15-16,0 2-9 0,0-2 19 15,3 2-12-15,-3 0-26 16,0 0-15-16,0 0-6 15,-3 0-8-15,-17 8-13 16,-4 12-8-16,-14 12 9 16,-7 15 4-16,-9 13 1 15,-16 13-1-15,-7 7-3 16,-15 7 2-16,-7 3-8 16,-9-1-3-16,-2-8-5 15,8-8 3-15,12-8 0 0,13-14 0 16,11-4 2-1,13-11-1-15,10-7-5 0,14-9 2 16,7-6 1-16,11-7-4 16,6-3 1-16,5-4-1 15,0 0 0-15,0 0 0 16,0 0 4-16,0 0-3 16,0 0-2-16,-3-4-3 15,-4-6-17-15,4 3-52 16,-10 0-134-16,-2 1-910 15</inkml:trace>
  <inkml:trace contextRef="#ctx0" brushRef="#br0" timeOffset="75123.14">23238 4278 133 0,'0'0'38'16,"0"0"28"-16,0 0 74 16,0 0 23-16,0 0-13 0,0 0-35 15,0 0-18 1,-4-2-21-16,1-1-36 0,-1 2 3 15,-3-2-33-15,2 3 6 16,0 0 23-16,-5 0 15 16,3 0-6-16,-1 0-6 15,-3 0 1-15,3 0-12 16,-6 0 6-16,6 0-8 16,2 0-6-16,0 0 2 15,3 0-6-15,3 0-7 16,0 0-1-16,0 0-6 15,0 0-4-15,0 0 3 16,3 0-2-16,17 0-1 16,10 0 6-16,9 0-2 15,9 0-2-15,5 0 1 0,5 0-2 16,-3-1 2-16,-1-1 1 16,-3 2 0-16,-7 0-1 15,-10 0 1-15,-9 0 3 16,-8 0-4-16,-10 0-4 15,-1 0 4-15,-6 0-2 16,1 0 1-16,-1 0 0 16,0 0-1-16,0 0 0 15,0 0 2-15,0 0-1 16,0 0 0-16,0 0-1 16,0 0 0-16,0 0 1 15,0 0-2-15,0 0 1 0,0 0 0 16,0 0 0-1,0 0-2-15,0 0 0 0,0 0 3 16,0 0-1-16,0 0-2 16,0 0 2-16,0 0 0 15,0 0 0-15,0 0 1 16,0 0 0-16,0 0-1 16,0 0 0-16,0 0 0 15,0 0 0-15,0 0 0 16,0 0-1-16,0 0 2 15,0 0-3-15,0 0 0 16,0 0 1-16,0 2 0 16,0 8-1-16,0 2 2 0,-5 5-1 15,0 5 1 1,-1 0 0-16,-2 6 0 0,1 7 0 16,-3 0 0-16,0 6 0 15,0 3-1-15,0 0 2 16,3-2 0-16,-5-2 0 15,2-4 3-15,1-1-2 16,3-2 0-16,-1-2-3 16,3 1 1-16,-5 0 1 15,4-2 0-15,-2 2-1 16,1 1 1-16,-1-4-2 16,3 2 1-16,-3-2-1 0,4-4 1 15,0-4 0 1,-1-2-1-16,0 1 0 0,3-4-1 15,-1-3 0-15,2-4 1 16,0-1 0-16,0-4-1 16,0 0 0-16,0 1 0 15,0-1 0-15,-1 3 1 16,1-2-1-16,0-1 0 16,0 3 0-16,-2-3 0 15,2-1 1-15,0-1-1 16,-1-2 0-16,1 0 0 15,0 2 0-15,0-2 0 16,0 0 0-16,0 0 0 16,0 1 0-16,0-1 0 15,0 3 1-15,0-1-1 0,-2 2 0 16,2-3 0-16,0 3 0 16,0-2 0-16,0-1 0 15,0-1 0-15,0 0 1 16,0 0-1-16,0 0 1 15,0 0-1-15,0 0 0 16,0 3 1-16,0 2-1 16,0-2 0-16,0-1 1 15,0 2 0-15,0-4-1 16,0 0 1-16,0 0-1 16,0 0 0-16,0 0 2 15,0 0 2-15,0 0-1 0,0 0 0 16,0 0-1-16,0 0-2 15,0 0 0-15,0 0 2 16,0 0-2-16,0 0 0 16,0 0 1-16,0 0-1 15,0 0 1-15,5 0 0 16,1 0-1-16,3 0 0 16,-4 0 0-16,3-3 0 15,5 0 2-15,1 0-2 16,7-2 0-16,5 1 0 15,3 1 0-15,9-1 0 16,7 1 0-16,6 2 0 16,5 1 0-16,3 0 0 0,-2 0 1 15,-7 0-1 1,-7 0-1-16,-12 0 1 0,-8 1 2 16,-9 2-2-16,-6-3 0 15,-6 1 0-15,-2-1-1 16,0 0-1-16,0 0-2 15,0 0-5-15,0 0-5 16,0 0-7-16,-7 0-16 16,-11 0-54-16,-7-7-108 15,-5-7-328-15</inkml:trace>
  <inkml:trace contextRef="#ctx0" brushRef="#br0" timeOffset="75685.95">23274 4549 892 0,'0'0'107'15,"0"0"-99"-15,0 0 36 16,0 0 15-16,0 0-26 16,0 0 71-16,13 24-44 15,3-5-19-15,3 2 11 16,1 1-10-16,-1 1-12 0,3 3-1 15,0 0 1-15,-8 1 0 16,4 3-8-16,1 1-3 16,-6-3-9-16,3-2-6 15,2 0-1-15,-1-5-3 16,-1-4 0-16,0-3-9 16,-1-4-32-16,2-6-35 15,-2-4-55-15,-4 0-152 16,-3-9-772-16</inkml:trace>
  <inkml:trace contextRef="#ctx0" brushRef="#br0" timeOffset="75955.45">23885 4617 1397 0,'0'0'0'15,"0"0"0"-15,0 0 49 16,0 0-16-16,-85 60 0 16,47-25-14-16,-2 0-7 15,0 4 0-15,5-4-8 16,8-1-4-16,10-4-21 0,13-6-135 15,-5-14-894-15</inkml:trace>
  <inkml:trace contextRef="#ctx0" brushRef="#br0" timeOffset="80154.89">19669 8532 123 0,'0'0'221'0,"0"0"-68"15,0 0 100-15,0 0-85 16,0 0-58-16,87-56-33 15,-75 48 3-15,-2 0 0 16,-7 3-10-16,0 2-18 16,-3 3 6-16,0 0-12 0,0 0-3 15,-13 0-12-15,-18 8-17 16,-17 9-13-16,-9 6 2 16,-4-1-1-16,4 2 0 15,15-3 3-15,11-5-5 16,9 3 0-16,15-2-3 15,7 0 2-15,4 1-2 16,24 3-2-16,16-4-1 16,7 4-2-16,4 0-1 15,0-1-3-15,-5 0-1 16,-11 1-2-16,-9 0 6 16,-17-6 6-16,-8-2 1 15,-5 2 2-15,-8-6 4 0,-20 2 24 16,-10-2-10-1,-8-2-8-15,-1-3 0 0,-5 0-4 16,4-3-3-16,4-1-3 16,3 0-6-16,8-8-15 15,12-9-18-15,13-7-41 16,8-1-127-16,14-10-192 16</inkml:trace>
  <inkml:trace contextRef="#ctx0" brushRef="#br0" timeOffset="80371.8">19966 8400 991 0,'0'0'435'15,"0"0"-435"1,0 0-6-16,0 0 6 0,0 0 30 16,0 0 25-16,17 136-25 15,-31-67-7-15,-1 5-10 16,-2 1-1-16,4-2-3 15,4-5-6-15,5-5-3 16,4-6-15-16,0-13-57 16,4-10-53-16,5-12-177 15,-4-17-684-15</inkml:trace>
  <inkml:trace contextRef="#ctx0" brushRef="#br0" timeOffset="80854.25">19911 8764 1388 0,'0'0'0'15,"0"0"-40"-15,0 0 40 16,0 0 1-16,88-40-1 16,-40 36-5-16,2 0-99 15,-8 4-49-15,0-3 70 16,-9 3 10-16,-12 0 73 15,-8 0 0-15,-6 0 73 16,-7 0 52-16,-3 13 52 16,-14 11-86-16,-1 0-26 15,-3 8-15-15,1 2-15 0,7 0-8 16,3-1-9-16,10-6-6 16,0-3-5-16,0-3-6 15,18-7-1-15,5-6 3 16,4-8-2-16,7 0-1 15,-3-4 0-15,2-14-3 16,-4-5-1-16,-9-5-1 16,-7-8 2-16,-7-1 2 15,-6-2 1-15,0 8-3 16,0 8 6-16,-17 6 0 16,-2 6 3-16,-5 3-6 15,-3 6 1-15,-3 2-2 0,0 0-2 16,7 0-9-16,6 10-14 15,9 2-38-15,8 4-75 16,0-4-133-16,12-2-228 16</inkml:trace>
  <inkml:trace contextRef="#ctx0" brushRef="#br0" timeOffset="81069.78">20630 8732 1334 0,'0'0'2'0,"0"0"10"16,0 0 14-16,0 0 70 0,2 111-27 16,-2-49-23-1,-9 10-19-15,0 3-11 0,1 4-6 16,1-5-4-16,4-4-5 16,3-9-1-16,0-9-3 15,3-10-20-15,4-17-47 16,-3-9-84-16,0-15-165 15</inkml:trace>
  <inkml:trace contextRef="#ctx0" brushRef="#br0" timeOffset="81286.78">20729 8838 937 0,'0'0'51'0,"25"-85"-44"16,-19 66 160-16,-1 11-8 0,0 8-97 15,1 0-44-15,5 19-6 16,-1 10 19-16,-4 6-10 16,-4 0-13-16,-2 5-3 15,-8-7-3-15,-20-2-2 16,-9-2-34-16,-3-5-24 16,-11-4-178-16,-6-10-458 15</inkml:trace>
  <inkml:trace contextRef="#ctx0" brushRef="#br0" timeOffset="106046.66">19771 3000 409 0,'0'0'122'0,"0"0"-120"16,0 0 67-16,0 0 73 16,0 0-50-16,0 0-62 15,0 0 24-15,0 0 21 16,0-25-38-16,0 23-5 0,0-2 27 16,-7-1-20-16,0 1-7 15,1-4 12-15,-4 1-8 16,2 0-12-16,-1-2-5 15,-5 0 13-15,3 2-17 16,-2-2-3-16,0 1-4 16,-5 0 4-16,4-1-7 15,-2-1 1-15,1-1 1 16,0 0 1-16,0 2-3 16,-5-2 2-16,2 4-2 15,-7-3 0-15,-1 2-1 16,-2 2-3-16,-1-2 6 0,-3 1-1 15,1 2-3-15,5-3 3 16,-1 0 0-16,3 3 3 16,-3-2-2-16,3 3 3 15,-1 0-4-15,5-1 0 16,-3 3-1-16,2 1-3 16,0 1 1-16,-1 0-3 15,1 0 1-15,-6 0 0 16,1-1-1-16,0 1 1 15,-1-1-1-15,3-2 0 16,-1 3 1-16,2 0 1 16,-2 0 1-16,2 0-3 15,-1 0 1-15,0 0 2 0,-3 0-2 16,3 0 0-16,-4 0-1 16,2 4 0-16,-2 6 0 15,-1 0 0-15,0 2 0 16,-1-1 0-16,6-1 0 15,-4 1 0-15,2-1 1 16,-2 1-2-16,5 0 1 16,-4 2 0-16,6-2 0 15,-6 4 0-15,3-1 0 16,-3 1 0-16,0 3-2 16,-1 0 0-16,-7 0-1 15,2 3 1-15,-1-1 1 16,-3 4-3-16,2-4 4 0,5-1 1 15,-2 2-1-15,2-3 0 16,6 1 0-16,-4-2 0 16,2 2-2-16,-1-3 2 15,6 2 0-15,-3-2 0 16,3 2-1-16,-2 1 0 16,2 3 1-16,-2 5 0 15,-4 2 0-15,1 4 0 16,0 0 0-16,-4 1 0 15,2-1 0-15,1-1-4 16,3 0 4-16,3-1-1 16,1-2 1-16,2 2 0 15,1 1-1-15,4-1 0 16,4 3 1-16,-3 4 0 0,0-1 0 16,1 2-1-16,1 2 2 15,-1-4-2-15,5-2 1 16,5 0-1-16,1-6 1 15,0 2-1-15,0-2 1 16,6 2 0-16,9-1 0 16,-4-1-1-16,4 4 1 15,4-1 0-15,0-3 0 16,-1 0 0-16,6-1 0 16,-5 0 0-16,6-3 0 0,-2-2 0 15,8 1 0 1,1-3 3-16,0-2-3 0,6-1 0 15,-3-1 0-15,3 0-2 16,-5-1 3-16,1-1-1 16,-2-3 0-16,0-3 1 15,4-3-1-15,8 1 0 16,-3-4 0-16,7 1 0 16,-1-4 1-16,4 0-1 15,-3 0 0-15,3-6 0 16,-3 1 0-16,-7-3 0 15,-4 2 0-15,-2-3 2 16,-2-4-4-16,-1 1 4 16,-3-4-2-16,3 0 0 15,0-1-1-15,1-3 1 0,0-1 2 16,5-1-2-16,-2-4 0 16,2-4 0-16,3 1-3 15,1 1-5-15,-4 0-3 16,-5 4 6-16,-1 2 3 15,-7 1 1-15,-2 2 1 16,-1-3 0-16,2-1 0 16,-1-2 0-16,3-2 0 15,4-3 0-15,-2-3 0 16,8-2 0-16,-1 2 0 16,1 0 0-16,-1 1 0 15,-4 1 1-15,-7 0-1 0,-3 2 2 16,-5 0 2-1,-5 1 10-15,1-3 3 0,3 1-7 16,-4-4-2-16,2-6-1 16,0-6-2-16,1-8 0 15,-1-2-2-15,-2 0-2 16,-5 8 0-16,2 10 3 16,-5 4 8-16,-3 4-1 15,0 1-1-15,0 0 2 16,0-2-5-16,-3-2 0 15,-9-4-3-15,-1 0 1 16,-3 0-4-16,-3 0-1 16,1 5 2-16,4-1-2 15,-4 1-2-15,5 6-14 16,-1 3-8-16,-3 8-26 0,-3 11-23 16,-8 4-90-16,-6 0-814 15</inkml:trace>
  <inkml:trace contextRef="#ctx0" brushRef="#br0" timeOffset="118451.62">1093 3046 646 0,'0'0'3'0,"0"0"8"16,0 0 84-16,0 0 18 15,0 0 3-15,0 0-63 16,0 0-41-16,-83-3 21 15,67 3-7-15,3 0 12 16,-5 0 10-16,-2 0-8 16,2 3 1-16,-8 0 8 15,1 2-32-15,-4 0 20 16,-3 3-13-16,6-1 2 0,-2 1 10 16,8-4-7-16,5 0-3 15,8-2-13-15,7-2-5 16,0 0-8-16,0 0-2 15,0 0 1-15,0 0-11 16,20 0 5-16,15 0 7 16,21 0 6-16,15-3-5 15,9-7 4-15,8 1-1 16,-5-1-1-16,3 0-1 16,-7-1-1-16,-11-3 1 15,-1-1-2-15,-13 2 4 16,-9 0-3-16,-14 1-1 0,-8 1 3 15,-11 4-2-15,-9 0 1 16,-3 0 3-16,0-1 2 16,-9 0-7-16,-17-1-2 15,-12 4-18-15,-9-3 3 16,-11 2-13-16,1-2 25 16,0 0-1-16,9 0 12 15,13 5 3-15,13-1-4 16,12 1 1-16,10 2 0 15,0-2-6-15,0 2-13 16,20-2 3-16,10 0 10 16,6 2 2-16,5 1-2 15,-3 0 1-15,-9 0-1 0,-7 9 1 16,-12 9 1-16,-10 7 2 16,0 8 8-16,-28 5-8 15,-21 9 3-15,-17 1-7 16,-10 2-75-16,-5-4-120 15,9-6-863-15</inkml:trace>
  <inkml:trace contextRef="#ctx0" brushRef="#br0" timeOffset="119633.59">653 4789 1103 0,'0'0'22'0,"0"0"-22"16,0 0 95-16,0 0-12 15,0 0-57-15,0 0-26 16,-44 18 0-16,44-16 0 16,0-2 0-16,0 0 0 15,0 0 0-15,13 0 20 0,18 0 25 16,20-7-9-16,23-12-9 15,21-6-8-15,11-3-6 16,8 0-8-16,-2 3 6 16,-8 0-8-16,-11 4-2 15,-14-1 4-15,-11 8-3 16,-24 2-2-16,-19 3 0 16,-15 2 1-16,-10 2 1 15,0 1 13-15,-20-1-5 16,-14 5-10-16,-14-3-1 15,-12 3-2-15,-7 0 3 16,3 0 0-16,10-3 0 16,12-5 11-16,21 1-9 0,11-6 3 15,10 0-5 1,9 2-12-16,17 3 4 0,15 5 6 16,3 3 2-16,4 0-1 15,-6 11 1-15,-5 12 0 16,-11 4 0-16,-9 6 1 15,-5-2 3-15,-12 4-1 16,0 2-3-16,-32 4 0 16,-12 3-18-16,-17 2-76 15,-9-1-117-15,-6-3-610 16</inkml:trace>
  <inkml:trace contextRef="#ctx0" brushRef="#br0" timeOffset="120785.79">714 6524 1119 0,'0'0'42'0,"0"0"2"16,0 0-44-16,0 0 75 0,0 0-42 15,0 0-33-15,-19 4-22 16,45-4 22-16,18 0 13 16,10-13-5-16,17-4 2 15,5 1 1-15,10-7 2 16,-3-1 1-16,3 1-2 16,-7-1-2-16,-3 0-2 15,-12 1-7-15,-13 5 3 16,-13-1-3-16,-13 5-1 15,-15 0-2-15,-10 0 1 16,0-1 1-16,-9-2 5 16,-17 0-4-16,-5 3 1 15,-8-3-2-15,-6 6-13 0,4-2 3 16,6 7 10-16,13 2 13 16,16 3 2-16,6 1-15 15,0 0-1-15,13 1-3 16,15 12 4-16,7 7 0 15,6 1 5-15,-2 10-3 16,-4-2 4-16,-10 0-3 16,-9-1 5-16,-7-3-5 15,-9 7 0-15,-6-4-2 16,-25 9-1-16,-14-1-16 16,-10 5-58-16,-8-6-176 15</inkml:trace>
  <inkml:trace contextRef="#ctx0" brushRef="#br0" timeOffset="122920.4">752 16321 803 0,'0'0'0'16,"0"0"-115"-16,0 0 115 16,0 0 84-16,127-22-3 15,-68 11-5-15,7 1-34 16,7 0 0-16,-3 0-28 16,3-1-2-16,-3-5-7 0,-2 2 4 15,-4-8-8 1,-8 6 5-16,-8 1-5 0,-12 1 1 15,-15 4-2-15,-11 3 3 16,-7 2-3-16,-3 2 23 16,-3-2 8-16,-13 0 5 15,-3-1-24-15,-10 1-10 16,-2 1 4-16,-4-7-6 16,2 3-5-16,8-2 5 15,6 3 9-15,12 3 24 16,7 1 29-16,0 1-61 15,13 1-1-15,16 1 0 16,9 0 0-16,4 0 0 16,2 1 1-16,-6 12 2 15,-5 0-3-15,-8 2 0 0,-13 4 0 16,-12 6-3-16,-2 9-10 16,-33 2-28-16,-20 5-161 15</inkml:trace>
  <inkml:trace contextRef="#ctx0" brushRef="#br0" timeOffset="134608.78">3551 3537 961 0,'0'0'0'16,"0"0"0"-16,0 0 17 16,-86-2 86-16,74 2-9 15,8 0-51-15,1 0 4 0,0 0 3 16,3 0-25-16,-1 0-4 16,1 0-2-16,0 0-4 15,0 0-13-15,0 0-1 16,17 4 13-16,25-1-2 15,24-3 7-15,33 0-2 16,34-18-4-16,24-3-2 16,21-1 4-16,19 2 2 15,10 3 3-15,7 3-10 16,-4 4-2-16,-19 5-2 16,-22 3 1-16,-29 2-4 15,-25 0-1-15,-29 0-2 0,-27 0-9 16,-23 0-28-16,-21 0-33 15,-15 0-51-15,-12 0 23 16,-20 3-55-16,-19 0-327 16</inkml:trace>
  <inkml:trace contextRef="#ctx0" brushRef="#br0" timeOffset="134972.21">3959 3674 770 0,'-86'17'188'16,"9"2"-183"-16,4-2 41 0,9-2 74 16,13-2 21-16,13-4-80 15,19-4-15-15,19-3-28 16,3-2-17-16,39 0-1 15,31-5 4-15,36-14 7 16,27-1 0-16,29-4 2 16,26-1 7-16,20-2 14 15,15-2 18-15,10 0-21 16,-7 3-11-16,-16 2 4 16,-31 5-8-16,-32 4-7 15,-43 6-8-15,-36 3 0 16,-33 2-1-16,-32 3-1 0,-6 0-9 15,-34 1-18-15,-14 0-97 16,-10 0-244-16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8-30T05:13:57.56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FFC000"/>
    </inkml:brush>
    <inkml:brush xml:id="br3">
      <inkml:brushProperty name="width" value="0.05292" units="cm"/>
      <inkml:brushProperty name="height" value="0.05292" units="cm"/>
      <inkml:brushProperty name="color" value="#00B0F0"/>
    </inkml:brush>
  </inkml:definitions>
  <inkml:trace contextRef="#ctx0" brushRef="#br0">1669 726 965 0,'0'0'51'0,"0"0"-42"16,0 0 0-16,0 0 88 15,0 0 21-15,0 0-31 16,0 0-30-16,23-48-6 0,-23 48 3 15,0 0-12-15,0 0-12 16,0 0-12-16,0 0-1 16,0 4-17-16,0 20 2 15,0 13 4-15,-10 10-2 16,-5 0-2-16,1 2 2 16,-1-4-1-16,2-5-3 15,3-5 0-15,1-4 2 16,3-6-1-16,-1-6-1 15,7-4-1-15,0-4 0 16,0-8-3-16,3 1-2 16,17-1 1-16,8-3 3 0,13 0 0 15,10 0-9-15,10-3-7 16,2-8-17-16,-2-4-6 16,-10 0-18-16,-10 0-10 15,-12-2-1-15,-10 3 27 16,-13-5 43-16,-6 2 1 15,0-4 31-15,-3 1 8 16,-12 1 10-16,-1 3 12 16,-1 6-13-16,4 5-2 15,5 1-13-15,1 4-2 16,1 0-5-16,2 0-27 16,1 11 2-16,-3 19-4 15,-1 8 4-15,7 8-2 16,0 3 3-16,0 0-2 15,3-2 1-15,4-7-2 0,3-8-2 16,-1-7-7-16,0-7-43 16,-2-8-58-16,-1-10-93 15,-3 0-456-15</inkml:trace>
  <inkml:trace contextRef="#ctx0" brushRef="#br0" timeOffset="482.66">2084 517 1324 0,'0'0'0'16,"0"0"-27"-16,0 0 27 15,0 0 15-15,104-21-4 16,-63 18-7-16,-2-1-3 15,2 3-1-15,-9-2 0 16,-6 2-1-16,-7-2 0 16,-7 3 1-16,-5 0-3 15,-7 0 3-15,0 0 2 16,0 4 7-16,0 20 9 16,3 9 46-16,-3 13-19 15,0 12-14-15,3 10-11 16,1 5 10-16,2 5-12 0,1 5-3 15,-1-2 1-15,0 0 0 16,0-7-8-16,4-8-3 16,0-15-4-16,2-9-1 15,-3-11 4-15,-2-7-4 16,-4-9 1-16,0-6-1 16,-3-7 0-16,0 1 1 15,0 0 10-15,-21 1 10 16,-15 2-17-16,-12 5-1 15,-15 1-3-15,-7 4-11 16,-3-2-28-16,6-3-130 16,9-7-657-16</inkml:trace>
  <inkml:trace contextRef="#ctx0" brushRef="#br0" timeOffset="2417.55">3549 509 1364 0,'0'0'4'0,"0"0"4"15,0 0 49-15,0 0 20 0,0 0-41 16,0 0-36-16,0 0 0 15,-8 81 12-15,8-25 7 16,0 4 8-16,0 2-12 16,0-4-6-16,0-2-7 15,0-5 0-15,4-2-2 16,5-7-26-16,-2-2-56 16,-7-11-117-16,0-15-290 15</inkml:trace>
  <inkml:trace contextRef="#ctx0" brushRef="#br0" timeOffset="2766.03">3192 656 1488 0,'0'0'0'15,"0"0"-31"-15,9-101 31 16,26 74 31-16,16 3-23 15,19 4-3-15,10 6-2 16,9 8 5-16,0 6 5 16,-7 0-7-16,-11 21-3 15,-11 13-3-15,-15 7-3 16,-7 11 3-16,-13 3 0 16,-18 5 0-16,-7 0 0 0,-7 0 0 15,-28-3 5 1,-9-5-2-16,-7-1-3 0,-10-3 3 15,-5-6 0-15,2-5-1 16,0-8 0-16,4-10-2 16,12-12-5-16,13-7-38 15,19 0-54-15,16-19-122 16,0-13-585-16</inkml:trace>
  <inkml:trace contextRef="#ctx0" brushRef="#br0" timeOffset="3332.3">4150 730 1472 0,'0'0'0'0,"0"0"-4"15,0 0 4-15,0 0 6 16,0 0 2-16,3 106-7 15,23-77 1-15,-1-4-2 16,0-3 0-16,1-4-7 16,-7-4-15-16,-3-8-17 15,-3-6-2-15,-1 0 24 16,1-2 1-16,0-16 2 16,-3-8 14-16,-4-7 4 15,1-7-1-15,-4 2 1 16,-1 7-1-16,-2 14 16 0,0 9 34 15,0 8-10-15,3 14-43 16,10 22 4-16,0 17 16 16,4 16-4-16,-2 18-12 15,-2 17 3-15,-3 8 4 16,-10 9-3-16,-4-9-8 16,-22-8-1-16,-5-15-3 15,-7-20-20-15,3-13 24 16,-4-13 2-16,-2-11 1 15,-4-11 5-15,1-14 3 16,-4-7-4-16,0 0 9 16,4-17-10-16,6-11 5 0,9-7 8 15,12-6-9 1,15-7 0-16,2-6-5 0,19-2-5 16,20-2-3-16,8-2-23 15,10 1-41-15,0 3-20 16,1 0-129-16,-7 5-248 15</inkml:trace>
  <inkml:trace contextRef="#ctx0" brushRef="#br0" timeOffset="3751.77">4573 783 1235 0,'0'0'57'15,"0"0"11"1,0 0 24-16,0 0-36 0,0 0-42 15,0 0-14-15,26 45 6 16,-17-9 3-16,-3 0-6 16,1 1 1-16,-4 1-4 15,-3 1 5-15,3-5-2 16,-3-2-1-16,0-4-2 16,0-8 0-16,0-10-2 15,0-5 3-15,0-5-1 16,0 0 7-16,0-18 5 15,0-18-1-15,0-9-11 16,10-10-3-16,6 5 1 16,3 6-7-16,4 8 9 15,-2 14-1-15,2 11 1 0,2 10 3 16,-2 1 1-16,-1 5 4 16,0 13 1-16,0 9 1 15,-6 2-9-15,-3 7 5 16,-3 3-4-16,-3 2-1 15,-5 3 1-15,-1-6-2 16,1-2-30-16,1-8-38 16,1-10-79-16,2-8-266 15</inkml:trace>
  <inkml:trace contextRef="#ctx0" brushRef="#br0" timeOffset="4184.41">5386 832 1382 0,'0'0'35'0,"0"0"38"15,0 0 0-15,0 0-32 16,-90-34-20-16,58 36-14 16,-6 17-3-16,4 9 0 15,1 6-1-15,5 6-2 16,8 4-1-16,11 5 0 15,9-1 0-15,0-3 0 16,19-9-3-16,4-8-17 0,2-8-9 16,0-13 12-16,-2-7-1 15,-1 0 7 1,0-20-14-16,1-12 25 0,-5-12-1 16,-1-9 3-16,1-2-2 15,-8 5 0-15,0 6 0 16,-4 13 15-16,-3 13 5 15,1 10 10-15,-4 8 0 16,0 0-17-16,6 14-13 16,3 15 0-16,1 6 4 15,-1 3 1-15,1 2-4 16,-3 2-1-16,2-3 0 16,0-2-18-16,1-8-44 0,-4-6-63 15,1-11-205 1,-4-12-441-16</inkml:trace>
  <inkml:trace contextRef="#ctx0" brushRef="#br0" timeOffset="4952.18">5538 790 1474 0,'0'0'74'16,"0"0"-72"-16,0 0 5 15,0 0 21-15,0 0 13 16,61 103-23-16,-48-62-7 15,-1 0-7-15,-6 0-2 16,1-2 0-16,-7-6-1 16,0-3 0-16,0-10-2 15,0-9 1-15,0-5 0 0,0-6-1 16,0 0 2-16,0-16 0 16,0-18-1-16,6-15-5 15,4-9 1-15,3 4 2 16,5 6-2-16,2 13 3 15,2 15 1-15,0 9 0 16,0 6 0-16,1 5 0 16,5 3 1-16,-5 16 0 15,0 6-1-15,-8 3 0 16,-5 2 0-16,-4-1 0 16,1-1 0-16,-4-1 0 15,2-9 0-15,-1-5-1 0,-3-3 1 16,1-7-9-16,4-3-13 15,1 0 7-15,6-5 0 16,5-20-14-16,2-10 12 16,5-8-22-16,-2-1 8 15,2 3-73-15,-6 8 104 16,1 12 15-16,-4 7 5 16,-4 12 37-16,-2 2-16 15,-4 9-19-15,1 15 19 16,2 4-5-16,0 2-21 15,1 2-10-15,0 0-4 16,-1 0-1-16,0 0 1 16,-2-2 2-16,6-6-6 0,-4-8-2 15,10-6-13 1,-3-8-27-16,10-2 13 0,-1-12 8 16,7-16 4-16,-3-10-38 15,-1-5 52-15,-5-7-34 16,-1 6 40-16,-9 8 0 15,-4 13 57-15,-2 12 42 16,-4 11-38-16,-3 0-32 16,7 19-16-16,1 12 10 15,2 8-5-15,0 5-6 16,0-2-5-16,-1 0-4 16,-3-6-3-16,-3-4-1 0,0-9 1 15,1-6-24 1,-4-11-48-16,0-6-126 0,0-9-493 15</inkml:trace>
  <inkml:trace contextRef="#ctx0" brushRef="#br0" timeOffset="5110.56">6532 671 1597 0,'0'0'29'0,"0"0"-25"15,0 0-4-15,0 0-1 16,0 0-9-16,0 0-28 16,0 0-120-16,28 66-298 0</inkml:trace>
  <inkml:trace contextRef="#ctx0" brushRef="#br0" timeOffset="5400.73">7051 851 1197 0,'0'0'111'0,"0"0"-16"15,0 0 31-15,0 0-50 16,-99-25-43-16,54 52-24 16,1 9-2-16,6 8-2 15,12 6 0-15,14 4-1 0,12-3-2 16,0-3 0-16,18-11-1 15,14-8-1-15,12-14 0 16,7-7-1-16,0-8-12 16,4-3-34-16,-4-16-34 15,-13-3-3-15,-19-2-15 16,-16-1-339-16,-3 0-372 16</inkml:trace>
  <inkml:trace contextRef="#ctx0" brushRef="#br0" timeOffset="10868.67">7977 501 744 0,'0'0'22'16,"0"0"126"-16,0 0-4 16,0 0-46-16,0 0 3 15,0 0-20-15,0 0-29 16,0-17-16-16,0 17-8 15,-3 4-24-15,0 22 8 16,3 19-12-16,-7 16 22 16,4 8-6-16,3 0 5 0,0-2-7 15,0-6 4-15,0-8-11 16,7-9 8-16,2-6-11 16,-2-7-1-16,3-8-3 15,-2-6 0-15,-1-6-3 16,3-5 3-16,6-2-9 15,2-4-10-15,8 0-3 16,9-6-45-16,3-13 44 16,7-3-62-16,-4-5-15 15,-5 2-30-15,-2-6 28 16,-2-2 17-16,-3 1 30 16,-7 0 27-16,-6 2 28 15,-6 6 71-15,-7 7 50 0,-3 5 60 16,0 7-41-16,0 4-33 15,0 1-46-15,-13 0-37 16,-3 15-15-16,-3 13-5 16,3 3 16-16,0 3-8 15,10 3-1-15,3-3-4 16,3 4-5-16,0-4-2 16,19-5 0-16,7-8 0 15,5-2 0-15,4-12-2 16,3-7 2-16,-6 0-11 15,0-15-3-15,-6-11-4 16,-4-8 3-16,-9-1 5 0,-7-4 6 16,-6-2-5-16,0-1 2 15,-10 1 7-15,-9 5 1 16,-3 7 11-16,-1 5 12 16,-5 12-3-16,-1 4-18 15,-3 7-2-15,4 1-1 16,5 0 0-16,10 6-21 15,13 4-31-15,0 1-90 16,26 0-110-16,19 0-89 16,12-4-312-16</inkml:trace>
  <inkml:trace contextRef="#ctx0" brushRef="#br0" timeOffset="11519.67">9003 779 733 0,'0'0'153'0,"0"0"148"15,0 0-98-15,0 0-134 16,-92 24-50-16,41 5 6 16,0 3 11-16,6-1-9 15,16-1-7-15,16-4-16 16,13-1-4-16,0-2-2 16,13-6-1-16,16-9 0 15,6-4-9-15,6-4-12 16,0-4 5-16,1-13 9 15,-10-5-5-15,-4-5 14 16,-8-2-3-16,-5 0 4 0,-5 10 0 16,-4 9 0-16,-6 10 2 15,0 4 13-15,0 30-13 16,4 22 4-16,5 22 11 16,3 17 4-16,1 11-9 15,-6 7-7-15,-7-5-5 16,0-11-6-16,-3-14-46 15,-10-19 37-15,-9-16 12 16,-1-10-12-16,-5-12 11 16,-4-16-35-16,3-10 39 15,1-4 1-15,2-23 2 16,-6-12-3-16,10-11-6 16,6-7-7-16,10-7-2 15,6 1 11-15,18 1 4 0,18 6 0 16,9 1-3-16,6 1 1 15,6 0-2-15,0-4 2 16,-3-2 2-16,-6-4-2 16,-9 6 2-16,-8 3 0 15,-9 14 2-15,-6 10 17 16,-6 3 22-16,-7 13 15 16,-3 4-12-16,0 6 1 15,0 5-7-15,0 5-35 16,0 21 3-16,0 15-6 15,0 11 3-15,0 4-1 16,7 4 1-16,5-2-3 0,1-9 0 16,-4-9 0-16,1-12-24 15,0-13-61-15,-9-12-88 16,-1-3-641-16</inkml:trace>
  <inkml:trace contextRef="#ctx0" brushRef="#br0" timeOffset="11668.58">9385 743 1375 0,'0'0'103'16,"0"0"-103"-16,0 0-47 16,0 0-17-16,0 0-157 0,0 0-80 15</inkml:trace>
  <inkml:trace contextRef="#ctx0" brushRef="#br0" timeOffset="11918.83">9754 826 1465 0,'0'0'36'15,"0"0"-16"-15,0 0 26 16,-83 4-9-16,54 22-18 15,1 10 1-15,3 6-11 0,12 7-6 16,6 3 2 0,7-3 2-16,4-3-7 0,24-9-1 15,13-13-7-15,17-9-16 16,15-15-68-16,16 0-176 16,7-22-820-16</inkml:trace>
  <inkml:trace contextRef="#ctx0" brushRef="#br0" timeOffset="12372.06">11127 698 1356 0,'0'0'33'0,"0"0"-14"16,0 0 52-16,0 0 1 16,0 0-45-16,-122-16-13 15,81 21-10-15,0 10 0 16,12 1-2-16,16 3-2 15,10 6-6-15,3 3 0 16,28-1 4-16,11 3-3 0,15 2 1 16,-3-4-2-16,-7 2-13 15,-11-2-4-15,-15-6 11 16,-15-2 12-16,-3-3-4 16,-12 0 4-16,-20-2 14 15,-9-5 8-15,-4-1-15 16,-3-4 0-16,1-2-6 15,-1-3-1-15,7 0-2 16,3 0-17-16,12-11-45 16,16-6-49-16,10-7-153 15,6-9-836-15</inkml:trace>
  <inkml:trace contextRef="#ctx0" brushRef="#br0" timeOffset="12670.52">11331 407 1306 0,'0'0'88'15,"0"0"-57"-15,0 0 17 16,0 0 3-16,0 0-32 16,0 0-13-16,15 42-5 15,-2 18 12-15,3 9-3 16,-4 10 2-16,1 5 10 15,-3-2-2-15,0-1 2 0,-1-10-10 16,3-7-2-16,1-7-7 16,0-14-2-16,3-11-1 15,-3-9 0-15,6-15 0 16,3-8-10-16,4 0-32 16,2-18-88-16,-8-21-487 15</inkml:trace>
  <inkml:trace contextRef="#ctx0" brushRef="#br0" timeOffset="13536.02">11346 747 1493 0,'0'0'0'15,"0"0"-91"-15,0 0 91 0,0 0 4 16,118 45 2-16,-48-34-6 15,0-8-66-15,-9-3-73 16,-13 0-8-16,-14 0 1 16,-16-8 100-16,-4 1 46 15,-11-1 93-15,-3 4 159 16,0 4-85-16,0 0-79 16,0 0-42-16,0 2-46 15,0 15 2-15,0 8-2 16,7 5 1-16,2-1 6 15,4-1-5-15,3-5-2 16,-3-6 0-16,3-5-1 0,2-5-3 16,-1-7-8-1,0 0 0-15,7-4 7 0,-1-13-3 16,-2-5 5-16,2-4 3 16,-1-3-1-16,-3-1 1 15,-6 6-8-15,-5 10 8 16,0 11 8-16,-8 3 21 15,6 25-29-15,7 22 9 16,1 21 13-16,7 20 6 16,-5 12-19-16,-9 13 18 15,-7 1-10-15,0-4-8 16,-13-11-3-16,-12-6 0 16,-1-12-2-16,-6-13-1 0,-6-14 15 15,2-22-17 1,-5-15 10-16,0-14-3 0,0-3-7 15,0-21 3-15,1-11-1 16,-1-10-2-16,3-5-1 16,13-8-2-16,19-6-4 15,6-4-17-15,21-3-2 16,21 4-15-16,9 2-32 16,6 1-22-16,1 4-17 15,-1-6-89-15,1-1-35 16,-10 2-181-16,-1 3 115 15,-9 5 301-15,-6 2 38 0,-2 1-23 16,0-4-15 0,-1-1 0-16,-7-7 83 0,-2 5 302 15,-5 2-11-15,-8 11-202 16,-4 12-31-16,-3 12-16 16,0 13-30-16,0 7-55 15,0 1-17-15,-3 9-23 16,-7 23 0-16,-1 17 0 15,4 13 6-15,7 11 0 16,0 5-1-16,0-1 0 16,6 0 0-16,6-10-4 15,1-1-1-15,0-10-2 16,2-9-12-16,5-17-65 16,-7-15-212-16</inkml:trace>
  <inkml:trace contextRef="#ctx0" brushRef="#br0" timeOffset="13938.94">12712 1056 1396 0,'0'0'0'0,"0"0"-47"16,0 0 47-16,0 0 59 0,0 0-24 15,0 0-23 1,109-21-7-16,-84 0-3 0,-9-8 3 16,-6-8-1-16,-10-5 3 15,0 4-3-15,-10 6 1 16,-10 12 16-16,-5 15 14 16,-8 5-23-16,-7 5-12 15,-2 23 0-15,8 9 10 16,11 11 18-16,19 5-8 15,4 2-3-15,23-4-1 16,15-5-7-16,20-11-5 16,9-12-4-16,9-13 0 15,1-10 0-15,-4 0 0 16,-12-21-3-16,-14-5-11 16,-12-1-2-16,-14-3 6 0,-10 4-21 15,-11 3-37-15,-6 6-115 16,-23 3-542-16</inkml:trace>
  <inkml:trace contextRef="#ctx0" brushRef="#br0" timeOffset="15688">13591 896 396 0,'0'0'64'15,"0"0"166"-15,0 0-79 16,0 0-74-16,0 0 9 16,0 0-3-16,-6 0-2 15,2 0-26-15,4 0 10 16,-3-1-27-16,3 1-4 16,-3-2 10-16,0 1-28 15,-1 1 0-15,4-2 3 0,0 2 4 16,0 0-9-1,0 0-9-15,0 0 3 0,0-1 1 16,17-2 3-16,10 1-2 16,16-1 2-16,14 1-1 15,10-1 5-15,12-2-4 16,5 2-2-16,9 0 0 16,14-1-10-16,7 2 5 15,5 0 0-15,-2 1-3 16,-9 1 1-16,-15 0-1 15,-13 0 2-15,-17 0 2 16,-19 0 0-16,-18 0-1 0,-7 0-1 16,-13 0-3-1,-6 0 2-15,0 0-1 0,0 0 0 16,0 0 1-16,0 0-1 16,0 0-1-16,0 0-1 15,0 0 0-15,0 0 0 16,0 0 0-16,0 0-2 15,0 0 1-15,-3-1-3 16,-12-3 1-16,-5-3-8 16,-8 0-1-16,-1 0 3 15,-9-4-1-15,-7-4 2 16,-2-2 0-16,-1-2-1 16,3-2 3-16,5 1 6 0,13-1 3 15,3 6-3-15,10 1 2 16,4 5-2-16,7 3 0 15,3 6 0-15,0 0 0 16,0 0-6-16,16 0 5 16,13 7 1-16,3 8 3 15,9 2-3-15,1 0 2 16,-4 2-2-16,0-3 1 16,-1-2 1-16,-1-3-1 15,-4-3 1-15,-3-4 3 16,-1-3 1-16,-10 0-2 15,-4-1-3-15,-8 0 3 16,-2 0-1-16,-4 0 9 16,0 0 3-16,0 0-8 0,-18 1-4 15,-6 13-3-15,-14 9 0 16,-6 8 2-16,-4 8-2 16,-3 7 0-16,1 6-2 15,5 2-28-15,5-6-106 16,6-10-473-16</inkml:trace>
  <inkml:trace contextRef="#ctx0" brushRef="#br0" timeOffset="24272.93">5688 7554 1048 0,'0'0'71'0,"0"0"4"16,0 0 73-16,0 0-42 16,0 0-46-16,0 0-23 15,0 0-12-15,0 0-9 0,-4-7-9 16,4 22-7-16,0 16 0 16,0 13 15-16,0 12-1 15,7 6 1-15,3 2 3 16,-7-2-4-16,0-6-4 15,-3-6-4-15,0-6-6 16,0-4 1-16,0-9 0 16,0-7-1-16,0-8-1 15,0-8-25-15,0-8-46 16,0 0-99-16,-3-16-141 16</inkml:trace>
  <inkml:trace contextRef="#ctx0" brushRef="#br0" timeOffset="24591.39">5595 7645 1301 0,'0'0'16'0,"0"0"-9"15,0 0 36-15,51-90-13 16,-16 68-4-16,10 2-7 15,2 6-6-15,1 8 1 16,-6 6-3-16,-7 0-11 16,-7 9-2-16,-5 16-3 15,-7 3 2-15,-7 4 3 16,-6-3 8-16,-3 3-2 0,-6 1-3 16,-16-4 0-16,-7 0 2 15,-6-6 2-15,-3-5-4 16,0 0-2-16,2-12-1 15,5-2-19-15,12-4-106 16,10 0-200-16</inkml:trace>
  <inkml:trace contextRef="#ctx0" brushRef="#br0" timeOffset="25159.98">6410 7568 790 0,'0'0'108'0,"0"0"22"15,0 0 49-15,0 0-39 16,0 0-66-16,0 0-27 16,-15-17-23-16,15 17-14 15,0 15-6-15,0 12 23 0,0 13 10 16,0 9-7-16,0 6-6 15,0 4-5-15,0 1-5 16,0-4-7-16,3-5-3 16,3-2-2-16,0-10-1 15,1-9-2-15,3-5-7 16,-7-11-33-16,0-11-85 16,-3-3-213-16,0 0-817 15</inkml:trace>
  <inkml:trace contextRef="#ctx0" brushRef="#br0" timeOffset="25524.48">6159 7724 1235 0,'0'0'0'0,"0"0"-14"15,0 0 14-15,77-83 28 16,-30 69 6-16,4 3 1 16,4 11 4-16,2 0-8 15,-4 0-4-15,-2 7-6 16,-9 15-14-16,-10 13-5 16,-7 3 0-16,-9 6 8 0,-9 2-3 15,-7 0 6-15,0-3 7 16,-23-3 0-16,-5-6-3 15,-1 1-5-15,-9-8-5 16,0-7-5-16,-4 0 0 16,4-8-2-16,3-5-19 15,6-7-32-15,13 0-64 16,13-7-129-16,3-14-748 16</inkml:trace>
  <inkml:trace contextRef="#ctx0" brushRef="#br0" timeOffset="25830">6942 7623 1351 0,'0'0'52'15,"0"0"-45"-15,0 0 22 16,0 0 19-16,0 0-30 16,0 0 1-16,10 68 15 15,-7-20-5-15,0 3 3 16,1 3-12-16,-1-3-9 0,-3-3-7 16,0-7-4-1,0-6 1-15,0-7-2 0,0-11-21 16,0-4-57-16,3-13-130 15,0 0-114-15</inkml:trace>
  <inkml:trace contextRef="#ctx0" brushRef="#br0" timeOffset="26077.16">6914 7648 1496 0,'0'0'0'16,"0"0"2"-16,0 0 9 16,0 0 23-16,115 55-3 15,-67-21-1-15,-1 4-18 0,3-5-6 16,-5 4-4-16,-6-8-1 16,-1-5-1-16,-3-4-2 15,-6-9-30-15,-1-3-43 16,-8-6-36-16,-2-2-168 15,-5 0-38-15</inkml:trace>
  <inkml:trace contextRef="#ctx0" brushRef="#br0" timeOffset="26309.33">7378 7368 1561 0,'0'0'1'16,"0"0"1"-16,0 0 20 16,-34 97 14-16,34-39-12 15,9 6-2-15,16 0-11 16,-2 2-7-16,-1-7-2 16,-9 0-2-16,-3-7-3 15,-7-6-60-15,-3-8-78 16,0-6-357-16</inkml:trace>
  <inkml:trace contextRef="#ctx0" brushRef="#br0" timeOffset="28191.24">5054 6934 581 0,'0'0'120'15,"0"0"53"-15,0 0-31 16,0 0-60-16,0 0-27 16,0 0 39-16,-19-58-50 15,19 58-15-15,0 0-11 16,0 5-12-16,0 20 2 16,0 13 12-16,6 24 8 15,1 18 3-15,2 17 3 0,4 22-6 16,0 12-11-16,2 12-8 15,-5 5 3-15,-3-4 8 16,-4-4 12-16,0-11-5 16,0-14-4-16,1-13-10 15,-4-17-4-15,0-12-7 16,0-11 1-16,0-14 0 16,3-7-3-16,0-15-2 15,6-13-21-15,1-13-70 16,3-2-75-16,0-27-172 15</inkml:trace>
  <inkml:trace contextRef="#ctx0" brushRef="#br0" timeOffset="29607.85">4981 6894 862 0,'0'0'113'16,"0"0"5"-16,0 0 19 15,0 0-46-15,0 0-53 16,0 0-22-16,-3-2-2 16,3 2 0-16,13 0 13 15,5 0-7-15,5 0-6 16,9 2 5-16,6 4-1 16,6-3-2-16,10 0 4 15,10-3-3-15,7 0-3 16,5 0 1-16,3-3-2 0,8-5 2 15,11 2-8-15,7-7-3 16,10 2 0-16,9 1-4 16,0-4 2-16,3 3-3 15,-5 3 2-15,-5-1-1 16,-8 5 0-16,-11-2 1 16,-9-2-1-16,-6 1 2 15,-3-2-1-15,-4 0 1 16,4 0-2-16,-4-1-1 15,0 2 1-15,-8 1 0 16,-11 2 0-16,-3 3-1 0,-9-1 1 16,-1 1 0-1,-9 1 0-15,-7 1 0 0,-8-3 0 16,3 3 0-16,-5 0 1 16,2-4-1-16,-2 3 1 15,-4 1-1-15,-2 0 0 16,-2 0 0-16,5 0 0 15,5 0 0-15,-1 0 0 16,9 0 0-16,1 0 0 16,3 0 0-16,0 0 0 15,-10 0-1-15,-3 0 1 16,-6 0 0-16,-7 0 1 16,1 0-1-16,-7 0 0 0,3 0 1 15,-3 0-1 1,0 0 1-16,0 0-2 0,0 0 1 15,0 0-1-15,3 0-3 16,1 0-4-16,-4 0-4 16,0 0-8-16,0 0 8 15,0 0 3-15,0 0 5 16,0 0 3-16,0 0 0 16,0 0 1-16,0 0 0 15,-4 0 1-15,1 0-1 16,3 1 0-16,-3 3 1 15,0 3-1-15,-1 5 1 16,-2 5-1-16,-1 8 0 16,1 14 0-16,-1 6 2 15,-1 9 3-15,1 6 2 0,4 6-1 16,3 3 5-16,0 5 4 16,0 3 0-16,10 1-6 15,-2 2 4-15,-1-1-6 16,-4-2 0-16,-3-5 1 15,0 1 0-15,0-3-5 16,-6-4-1-16,-3 3 8 16,-1-3-6-16,4-3 2 15,2 0 6-15,4-6-6 16,0-1 1-16,0-9-4 16,0-4 4-16,0-8-5 15,4 0 1-15,2-7-2 0,-3-1-1 16,6-8 0-16,-2-4-1 15,-4-5-12-15,3 1-29 16,-6-1-62-16,0-2-201 16</inkml:trace>
  <inkml:trace contextRef="#ctx0" brushRef="#br0" timeOffset="31228.3">5185 8705 409 0,'0'0'68'0,"0"0"92"16,0 0 14-16,0 0-25 15,0 0-58-15,0 0-44 16,0 0-22-16,0-3-2 0,0 6-10 16,0 12 66-1,0 5-9-15,0 0-32 0,0 1-16 16,0 0-11-16,0 0-1 16,0-6-3-16,3 1-5 15,1-7 1-15,-2-4-1 16,-2 1-1-16,0-6 0 15,0 0-1-15,0 0 6 16,3 0 8-16,0 0 4 16,1 0-16-16,5-3 3 15,1 0-3-15,5 0 4 16,5 1-1-16,5 2 2 16,4-4 3-16,9 0-4 15,13 1 12-15,7-1-4 0,14-1-3 16,12 0-3-16,15-2-3 15,8 3 1-15,8 1-4 16,0-1-1-16,-1 0-1 16,-2-2 1-16,0-1 1 15,-8-1-2-15,-8 2 3 16,-3-5-2-16,-14 1 4 16,-5 4 6-16,-5-2 5 15,-5 0-4-15,6 2 11 16,-3-4-16-16,6 1-3 15,-9 1-3-15,0-3-1 16,-1 4-1-16,-6-3 1 16,1 4 2-16,-4 0-2 0,-6 0 0 15,-10 3-1-15,-12 0 1 16,-8 2 1-16,-8 1-1 16,0 0 0-16,-4 0 0 15,4 0 0-15,-1 0 1 16,0-3 0-16,1 2-1 15,3 1 0-15,-1 0 1 16,-2 0-1-16,0 0 0 16,-1 0 0-16,-2 0 0 15,3 0 0-15,-2 0 0 16,-1 0 0-16,-1 0 0 16,1 0 0-16,3 0-1 15,-1 0 1-15,3 0 2 0,1 0-2 16,-3-2 0-16,0 2 0 15,-5 0 0-15,-1 0-1 16,-4 0 1-16,0 0-3 16,0 0-2-16,0 0-5 15,0 0-3-15,3 0-5 16,3 0 6-16,1 0 7 16,3 0-11-16,-4 0 2 15,1 0 6-15,-2 0-2 16,2 0 6-16,-4 0-4 15,0 0-10-15,0 0-18 16,-3 0-40-16,0 0-123 0,0-4-806 16</inkml:trace>
  <inkml:trace contextRef="#ctx0" brushRef="#br0" timeOffset="37895.58">6541 2820 683 0,'0'0'85'0,"0"0"49"0,0 0 24 15,0 0-39-15,0 0-15 16,0 0-69-16,0 0 9 16,0 0-15-16,-6-35 3 15,3 32-8-15,3 1-4 16,-3-1 7-16,3 2-1 16,0 1-14-16,-4 0-1 15,4 0-11-15,0 0-1 16,0 12-2-16,0 12 3 15,0 10 7-15,0 8 2 16,0 5 0-16,0 8 9 16,4 8-7-16,5 2 5 15,3 4-2-15,-2 0-4 16,-3 5 0-16,2-4-4 16,-2 0 0-16,-1-2 3 0,0-9-7 15,-3-5 2-15,4-8-3 16,-4-4 3-16,0-5-3 15,0-5 1-15,1-5 1 16,-4-5-2-16,0-4 1 16,0-2-2-16,3-1 0 15,-3-2 0-15,0 1 1 16,0-2 1-16,0 2-2 16,0-3 0-16,0 1 1 15,0-2 0-15,0-3 3 0,0-1-4 16,0-2 2-1,0 0-2-15,0-1 0 0,0 0 0 16,0-2 0-16,0 2 1 16,0-2-1-16,0 3 0 15,0-3 0-15,0 2 0 16,0-2 0-16,0-1 0 16,0 0 1-16,0 0 0 15,0 0-1-15,0 0 1 16,0 0 1-16,0 0-1 15,3 0 0-15,-3 0 2 16,0 0-1-16,0 0-1 16,0 0 1-16,0 0-2 15,0 0 1-15,0 0 1 16,0 0-2-16,0 0 0 0,-3 0 0 16,-13 0 0-1,-6 0-1-15,-4 0 1 0,-6 0 0 16,-6 0 0-16,-9 0-1 15,-8 0 0-15,-9 0-2 16,-3 0 2-16,-6 2-1 16,3 0 2-16,0 1-2 15,3 1 2-15,4 1 0 16,2 2-1-16,10 0 0 16,10 1 0-16,12-5-2 15,14 0 2-15,11-1 1 16,1-2 0-16,3 0-3 15,0 0 1-15,0 0-4 0,0 0 5 16,0 0-1-16,0 0 2 16,0 0-2-16,0 0 2 15,0 0 0-15,0 0 1 16,0 0 0-16,0 0 0 16,0 0-1-16,0 0 1 15,0 0-1-15,0 0 1 16,0 0-1-16,0 0 1 15,0 0-2-15,0 0 1 16,0 0-3-16,0 0 3 16,0 0 2-16,0 0-2 15,0 2 0-15,0-1-1 16,0 5 2-16,0 4 0 16,0 0-1-16,0 3 4 0,0 4-2 15,0 3-1-15,0 5 2 16,7 4 0-16,1 6-3 15,-1 4 3-15,-1 1 0 16,1 3 0-16,-1-2 2 16,-2 2-4-16,2 1 0 15,-3 5 0-15,3 0 0 16,-5 4 1-16,1-4-2 16,-2-9 1-16,1-3-1 15,1-11 0-15,2-6 1 16,-4-5-2-16,3-3 1 15,-3-4 0-15,3 1 0 0,-3 0 0 16,0-2 0-16,0 1 2 16,0-2-3-16,0-1 1 15,0-4 0-15,3-1 0 16,-3 0 0-16,0 0 1 16,0 0 0-16,0 0-1 15,0 0 1-15,0 0-1 16,0 0 0-16,0 0 2 15,0 0-2-15,0 0 0 16,0 0-1-16,0 0-1 16,0 0 2-16,0 0-1 15,0 0 0-15,7 0-1 16,-1 0 1-16,10 0 1 0,0 0 4 16,7 0-2-16,2 0 1 15,4 0 2-15,6 0-3 16,3-1-1-16,3-4-1 15,3 0 2-15,11 1-1 16,2-1 1-16,7-3-1 16,6-1 0-16,-3 1-1 15,-6-2 1-15,-4 4-1 16,-9 2 0-16,-7 1 1 16,-9 1-1-16,-4 2 0 15,-12 0 0-15,-6 0 1 16,-7 0-1-16,0 0 0 0,-3 0 0 15,0 0 2 1,0 0-1-16,0 0 0 0,0 0-1 16,0 0-1-16,0 0-8 15,0 0-20-15,0-3-24 16,4-3-133-16,3-4-816 16</inkml:trace>
  <inkml:trace contextRef="#ctx0" brushRef="#br0" timeOffset="39420.65">6550 4830 509 0,'0'0'330'0,"0"0"-318"15,0 0 35-15,0 0 43 16,0 0-29-16,0 0 7 15,10-3-15-15,-7 3 5 16,-3 0 9-16,0 0-27 16,0 0-2-16,0 0-12 15,4 0-9-15,-1 3 21 16,0 3-22-16,4 3 3 16,-4 1-7-16,0 3-1 0,0-1-2 15,0 4 4-15,-2 2 1 16,1 5-2-16,1 5 1 15,-3 1 1-15,0 7-1 16,0 3 0-16,0 8-3 16,0 4 10-16,0 3-6 15,0 2-2-15,0 4-3 16,0-3-3-16,3 3-2 16,1-5 2-16,-1 4-1 15,0-4-1-15,4 2 3 0,-1-1-4 16,1 1 0-1,-4 0-1-15,3-8-2 0,0-1 0 16,-6-1 2 0,0-3-1-16,0 2 0 0,0 1 2 15,0-6-1-15,0 0 0 16,-3-5 4-16,0-9-4 16,2-1 0-16,1-4-1 15,0-2 5-15,0-1-6 16,0-2 0-16,0-3 4 15,0 0-2-15,0-3 0 16,0 1 1-16,0 0 2 16,0-1-4-16,4 2 1 15,-4-3-1-15,3 0 3 16,-3 1-4-16,3-1 0 0,-3 0 1 16,3 4-1-1,-3 1 0-15,4 1 2 0,-1 2 3 16,-3-1-2-16,3 2 0 15,0-4 1-15,-3-1-3 16,0-3 0-16,4-3-1 16,-4-2 0-16,0-2 0 15,3 2 1-15,-3-1-1 16,0 0 0-16,0 2 0 16,0-3 0-16,0 1 1 15,0-2-1-15,0-1 0 16,0 1 0-16,0-3 0 0,0 3-1 15,0-1 1 1,0 4 0-16,3-1 0 0,-3-1 0 16,0-3 1-16,0 0-1 15,0-1-1-15,0 0-2 16,0 0-11-16,0 0-7 16,0 2-12-16,0-2-18 15,0 0-116-15</inkml:trace>
  <inkml:trace contextRef="#ctx0" brushRef="#br0" timeOffset="41354.49">5417 4053 451 0,'0'0'321'0,"0"0"-263"16,0 0 118-16,0 0-80 16,0 0 59-16,0 0-101 15,0 0-7-15,0 0-29 16,-22-7-4-16,18 19 12 16,1 7 8-16,0 2-15 15,0 8 3-15,3 7-4 16,0 12-3-16,0 10 7 0,-3 8 1 15,2 9 14-15,-7 8-16 16,1-5-12-16,1 3 6 16,-1-11 2-16,4-15-12 15,3-8 3-15,0-10-5 16,0-4-1-16,0-3-1 16,0-5-1-16,0-5 1 15,0-3-1-15,3-5 0 16,-3-3-2-16,0-3-15 15,0-1-7-15,0-1-25 16,0-3-44-16,-10-1-37 16,-5 0-504-16</inkml:trace>
  <inkml:trace contextRef="#ctx0" brushRef="#br0" timeOffset="42080.28">5207 4367 845 0,'0'0'51'16,"0"0"71"-16,0 0-24 15,0 0-29-15,0 0 22 16,0 0-46-16,-92 23-21 15,79-5-11-15,-6 2 9 16,6 3-6-16,3 4 4 16,4 5 0-16,0 5-1 15,6 0 2-15,0 3-4 16,0-6-9-16,12-4-7 16,8-8 1-16,2-2 5 0,0-9-6 15,7-7-1 1,2-4 3-16,-2 0 0 0,0-19-2 15,-7-1 0-15,-2-8 0 16,-8 0 2-16,-6-6 0 16,-6-4-3-16,0-2 0 15,0 2 0-15,-12 2 1 16,-4 4 0-16,0 11-1 16,-3 5 0-16,0 5-1 15,-4 6-7-15,1 5-55 16,-4 0-71-16,-2 0-244 15</inkml:trace>
  <inkml:trace contextRef="#ctx0" brushRef="#br0" timeOffset="43063.77">5089 4543 249 0,'0'0'423'15,"0"0"-351"-15,0 0 88 16,0 0 15-16,0 0-43 16,0 0-37-16,1-4-15 15,-2 4-13-15,-11 0-42 16,-8 0-15-16,2 0 5 15,-8 0 8-15,-9 0 5 16,-6 3-16-16,-10 0 3 16,-7-1 0-16,-6 1-5 15,-2 0-4-15,-1-1 10 16,-3 2 1-16,3 3-1 0,3-3-6 16,4 0-6-16,6 2-1 15,6-3 2-15,6-2 0 16,1-1-4-16,6 0 3 15,0 0 1-15,6 0-3 16,4 3 2-16,-1-3 0 16,4 1-1-16,-1 2-1 15,5 0-1-15,-5-2 1 16,5 6-1-16,-5-3-1 16,4-2 1-16,0-1 1 0,3 1-1 15,3 0 1 1,-3-2 0-16,0 0 2 0,0 0-3 15,-3 0-1-15,-3 1 1 16,-3-1 0-16,-1 5-1 16,-6-2 0-16,1-1 0 15,-5 2 2-15,-2 0-2 16,3-3 2-16,4 1-1 16,1-2-1-16,8 1-2 15,-3 0 2-15,3 1 1 16,2 1-1-16,1-1 0 15,3 0 0-15,0 0-1 16,7-2 3-16,-1 4-2 16,4-4 0-16,0 0-2 15,-1 4 2-15,4-4 0 0,-3 1 0 16,-1-1 0-16,1 1 0 16,-1-1 0-16,1 2 1 15,0-1 2-15,0-1 0 16,-1 0-1-16,1 0 1 15,-4 0 3-15,3 2-6 16,1-1 0-16,0-1 1 16,5 0 1-16,-4 0-2 15,5 0-2-15,0 0 2 16,0 0-2-16,0 0 1 16,-3 3 1-16,-1 2-14 15,-9 4-33-15,-5-1-91 0,-15 0-742 16</inkml:trace>
  <inkml:trace contextRef="#ctx0" brushRef="#br0" timeOffset="45188.99">7920 8605 252 0,'0'0'0'16,"0"0"-41"-16</inkml:trace>
  <inkml:trace contextRef="#ctx0" brushRef="#br0" timeOffset="46888.6">6685 8793 65 0,'0'0'217'15,"0"0"-205"-15,0 0 28 16,0 0-17-16,0 0-1 15,0 0 3-15,50 2-5 16,-47 2-8-16,-2-1 5 16,-1-2 7-16,2 2-2 15,-2-3 10-15,0 0 11 16,0 0 52-16,0 0 45 0,0 0-16 16,0 0-29-16,0 0-26 15,0 0-14 1,0 0-17-16,0 0-4 0,0 0-18 15,0 0 1-15,0 0-6 16,0 8-1-16,0-2 0 16,0 8 40-16,0 0-11 15,0 6-10-15,0 5 5 16,-2 2-15-16,1 7-1 16,-1 2-6-16,2 2 2 15,0 4-3-15,0-1 2 16,0 1 2-16,0-1-2 15,3 5-4-15,3-2 4 0,0 1-3 16,1-2-5 0,-1-2-1-16,-3-4 2 0,1 1-4 15,-1 1-2-15,-3-5 6 16,0 5-2-16,0-4 2 16,0-1-2-16,0-3 1 15,0 1-4-15,-3-1 1 16,-1 0 0-16,1-3 0 15,0-1-1-15,3 1-1 16,0-1 1-16,0 2-1 16,0-5 2-16,0 0 0 15,0-3 3-15,0-1 1 16,0-5-1-16,0 1-1 16,0-4-3-16,0-2 2 15,0-4 0-15,0-1-2 0,0-5 0 16,0 2-1-16,0-2 1 15,0 0 1-15,0 0 1 16,0 0 1-16,0 0-3 16,0 0-1-16,0 0-2 15,0 0-36-15,0 0-145 16,3 0-740-16</inkml:trace>
  <inkml:trace contextRef="#ctx0" brushRef="#br0" timeOffset="48649.93">6771 10057 409 0,'0'0'299'16,"0"0"-252"-16,0 0 68 15,0 0-31-15,0 0-6 16,0 0-4-16,-77 4-24 16,58-4 36-16,3 0-16 15,-6 0-23-15,-1 0-9 16,1 0-18-16,-3 0 14 15,0 0-21-15,-5 0 1 16,2 4-1-16,2 2-5 0,1-2 4 16,2-1 3-16,2 0-7 15,-2 2 3-15,1-5-4 16,-1 0 4-16,-2 2-4 16,3-2-2-16,3 0-2 15,-4 3-2-15,4-2 0 16,0 2-1-16,0-2 0 15,4-1 0-15,2 3 0 16,0-3 1-16,0 3-1 16,1-2 0-16,-1-1 0 15,0 0 2-15,3 3 0 16,3-3-2-16,-2 0-1 0,-3 0 1 16,5 0 0-1,1 0 1-15,-1 0-1 16,4 0 1-16,0 0-1 0,-1 0 0 15,1 0-2-15,-6 0 3 16,3 0-2-16,3 0 2 16,-4 0-1-16,4 0 0 15,0 0 2-15,3 0-2 16,0 0-2-16,0 0 2 16,0 0 0-16,0 0 2 15,0 0-2-15,0 0 2 16,-4 0 1-16,1 0-2 15,3 0 1-15,-3 0-2 0,3 0 2 16,0 0-2 0,0 0 0-16,0 0-5 0,0 0 5 15,0 0 1-15,0 0 2 16,0 0 0-16,0 0-1 16,-3 0 1-16,-1 0-2 15,1 0-1-15,-6 0 0 16,6 0 0-16,3 0 0 15,-3 0 0-15,3 0 0 16,0 0-1-16,0 0 0 16,0 0 1-16,0 0-2 15,0 0 1-15,0 0 0 16,0 0-2-16,0 0 2 16,0 0 1-16,0 0-2 15,0 8 2-15,0 4 0 0,0 2 1 16,0 2 0-16,10 4-1 15,-1 0 0-15,0 4 2 16,1 1-2-16,-4-1 4 16,4 2-4-16,-1-1 8 15,-3 7-4-15,-2 3 1 16,2 0 0-16,1 5 12 16,-1 0-15-16,-3 0 0 15,4 1 1-15,-1-2-3 16,0-1 6-16,0-3-6 15,1 0 3-15,-1-5-2 16,1 2 1-16,-4 0-2 0,4-2 2 16,1-2-1-1,-3 0 2-15,0 3-3 0,-2-4 1 16,1-2 0-16,-4-2-1 16,3 2 1-16,0-4 0 15,0-1-1-15,1-5 2 16,-1-2-2-16,0 1 2 15,0-6-2-15,1 3 0 16,-1 0 0-16,-3-3 0 16,0 0 2-16,0-4-4 15,0 2 2-15,0-3 0 16,0-3-27-16,0 0-106 16,0-3-420-16</inkml:trace>
  <inkml:trace contextRef="#ctx0" brushRef="#br0" timeOffset="49648.87">6089 11105 567 0,'0'0'86'0,"0"0"-86"16,0 0 30-16,0 0 29 15,0 0 48-15,0 0 9 16,0 0-12-16,-29-32-38 16,29 32-30-16,0 0-20 15,0 0-7-15,0 0-4 16,0 0 39-16,0 0-6 16,0 0-7-16,6 3 3 0,4 1 4 15,3-2-5-15,6 0-3 16,3 0-1-16,13-2 1 15,3 0-8-15,4 0-4 16,9 0-3-16,-3 0-2 16,0 0 1-16,-4 4-2 15,-2-3-4-15,-1 2 1 16,-10 0-3-16,-1 1-3 16,-5 0-1-16,-3-4 0 15,3 0-2-15,-5 0 3 16,5 0-3-16,-2 0 0 15,2 0 1-15,-3 0-1 16,0 0 0-16,-6 0 0 16,-6 0 0-16,-3 0 0 0,-4 0 0 15,-3 0-14-15,3 0-53 16,-3 0-92-16,0-4-513 16</inkml:trace>
  <inkml:trace contextRef="#ctx0" brushRef="#br0" timeOffset="51151.89">6837 11124 436 0,'0'0'39'15,"0"0"119"-15,0 0-14 16,0 0-68-16,0 0-5 16,0 0-39-16,0 0 0 0,0-9-14 15,-2 9 24-15,2-2-1 16,0 0-7-16,-1-2-8 16,-2 2 5-16,0 2-15 15,3-3 19-15,0 3 12 16,0 0-1-16,0 0-16 15,0 0-9-15,0 0-7 16,0 0 2-16,-3 0-3 16,3 0-7-16,-3 0-3 15,3 9 9-15,0 6 9 16,0-3-1-16,0 9-3 16,0 0 2-16,0 7-2 15,0 0 5-15,0 6-2 0,0 5 0 16,0 5 3-16,0-1-9 15,0 1-1-15,0 1-4 16,0-4-4-16,3 4 1 16,0-2-1-16,3 2 0 15,0 1-1-15,1-6-1 16,-1 2 1-16,4-4-1 16,-4-3-1-16,1-1 0 15,-1 1 0-15,0 3 0 16,-3 0 3-16,0 0-1 15,1-2 1-15,-4 1-3 16,3-2-1-16,-3-4 3 0,3 1-3 16,0-5 1-16,1 0 0 15,-1 1-1-15,-3-1 0 16,3-5 0-16,0 2 0 16,-3 1 1-16,0-1 0 15,0 0 1-15,0-4 2 16,0 1 1-16,0-3-3 15,0-3-1-15,0-2-1 16,0-2-1-16,0-5 0 16,0-6 0-16,0 4 0 15,0-4-2-15,0 0-18 16,0-10-16-16,0-9-152 16,0-1-703-16</inkml:trace>
  <inkml:trace contextRef="#ctx0" brushRef="#br0" timeOffset="53633.25">5710 10245 1079 0,'0'0'43'16,"0"0"13"-16,0 0 98 16,0 0-73-16,0 0-36 15,0 0-12-15,0 0-13 16,0 0-8-16,-22-25-3 16,22 25-5-16,0 0 0 15,0 0 2-15,0 0-3 16,0 6 3-16,0 9 14 15,0 9 2-15,0 6 0 16,0 9-9-16,6 10 3 16,7 13-7-16,3 11-2 0,0 10 8 15,-3 1-2 1,-7-1-4-16,-3-3 3 0,-3-1-7 16,0-13-1-16,-3-3-1 15,-3-14-1-15,2-8-1 16,4-11-1-16,0-8 0 15,0-9 2-15,0-9-2 16,-3-4-4-16,3 0-1 16,-3 0-7-16,0-15-28 15,-1-5-44-15,-2-4-241 16</inkml:trace>
  <inkml:trace contextRef="#ctx0" brushRef="#br0" timeOffset="54844.94">5752 10664 455 0,'0'0'203'0,"0"0"-97"16,0 0 10-16,0 0-21 0,0 0-42 16,0 0-5-16,0 0 25 15,0 0 11-15,0 0-20 16,-10 0-29-16,-3 0-2 15,3 0-2-15,-8 0-3 16,1 2-4-16,-1-1-8 16,-2 2-2-16,-1 1-3 15,-2-3 5-15,1-1-5 16,-4 0 0-16,-2 0 9 16,-5 0-12-16,-1 3-4 15,1 4 1-15,-5-1 0 16,0 2 1-16,7-5-1 0,1 1 0 15,2-4 6-15,3 0 0 16,-1 0 0-16,3 0-6 16,-5 0 1-16,0 0 0 15,-7 0-5-15,-4 0-1 16,-5 0 0-16,-4 5 0 16,-3 6 2-16,0-3-2 15,0-3 0-15,6 3 1 16,1-4 1-16,3-1-1 15,3 5 3-15,2-6-1 16,-2 6-3-16,3-2 2 16,-3-1 0-16,-1 1-2 15,-1 1 0-15,1 0 3 0,-2-3-4 16,6 1 3-16,3-4-2 16,3-1 3-16,4 0-1 15,-1 0 5-15,3 0-2 16,-2-1-4-16,3-4 1 15,-3 1 3-15,5 4-2 16,-2-3 0-16,3 2-3 16,-3-2 1-16,9 0 1 15,0 3-2-15,4-1 2 16,3-2 1-16,-1 2-1 16,1-2-2-16,-1 3 1 15,4 0-1-15,0-2 0 0,0 1-1 16,-1-2-2-16,2 3-17 15,2 0-26-15,0 0-90 16,0 0-322-16</inkml:trace>
  <inkml:trace contextRef="#ctx0" brushRef="#br0" timeOffset="60235.8">3096 4658 103 0,'0'0'121'16,"0"0"-68"-16,0 0 42 15,0 0 59-15,0 0 19 16,0 0-33-16,0 0 9 16,0 0-48-16,0 0-43 0,0 0-1 15,0 0-9-15,0 0-4 16,0 0-13-16,0 0-12 15,0 0-9-15,0 0-10 16,0 0 0-16,0 5-4 16,0-1 4-16,0 4 24 15,0 4-5-15,0 3 14 16,-3 4-6-16,0 5-5 16,-4 2-2-16,4 3 2 15,0 1-4-15,-1 0 1 16,1 3-8-16,3-1 5 15,-2 1-7-15,2 2 0 0,0-3-1 16,0 1-3-16,0 1 1 16,0 0 3-16,0-1-4 15,0-2-2-15,0 0 1 16,-1-1-2-16,-1 3-1 16,2-4 4-16,0 3-3 15,0-3 4-15,0 0-5 16,0 2 0-16,0-6 1 15,5 4 2-15,2-1-2 16,-1 0-2-16,-3 0 2 16,1 1 1-16,-1 0 0 15,-3-1-1-15,0 1 2 16,0 1-3-16,0-1 1 0,0 3-1 16,3 0-1-16,0 0 0 15,0 0 1-15,-2-2 0 16,1 2-1-16,-2 0 1 15,1 2 0-15,-1-3 0 16,0-1 1-16,0 2 0 16,0 0-2-16,0-2 2 15,0 3-2-15,0-1 0 16,0-3 0-16,0 2 0 16,0-2 0-16,0 0 2 15,0 0-2-15,0 0 0 16,0-2 1-16,0 5 0 0,0-5-1 15,0 1 0-15,0-2 1 16,0-1 0-16,0 0 0 16,0-4-2-16,0 2 2 15,0-1-1-15,0 2 0 16,0-1 0-16,0 0 0 16,0 0 0-16,0-3 0 15,0 2 2-15,0 2-2 16,0 0 0-16,0 1 1 15,0 0-1-15,0 1-1 16,0-1 1-16,0 2 2 16,0-1-2-16,0 0 0 15,2 2 0-15,-1-4 0 0,1 0 0 16,-1 0 1 0,-1-2-1-16,0 3 0 0,0-1 0 15,0 3 0-15,0-3 1 16,0 1-1-16,0 0-1 15,0-3 1-15,0 6 0 16,0-3 0-16,0 0 0 16,0-1 1-16,0 3-1 15,0-2 0-15,3 0 0 16,-3-2 0-16,0 6 0 16,0-5 0-16,0 1 0 15,1 0 0-15,-1 3 0 16,0-3 0-16,0-3 0 15,0 0 0-15,0 0 1 0,0-1-1 16,0-1-1-16,0 2 1 16,0-1 0-16,0-1 0 15,0 1 0-15,0-2 1 16,0 2-3-16,0-3 3 16,0 2-1-16,0 0 0 15,0-4 1-15,0 2-1 16,0 1 0-16,0-2 0 15,2 3 0-15,-2-4 0 16,0 1 0-16,0 2 0 16,0 1 0-16,0-3-1 15,3 4 1-15,-3-1 0 16,0-3 0-16,0 4 0 0,3-2 1 16,-3-2-1-16,4 0 0 15,-4 0 0-15,0 2 0 16,0 1 0-16,0-1 0 15,3-1 0-15,-3 3-1 16,0-4 1-16,0 5 0 16,0-1 1-16,0-1-1 15,0 4-1-15,0 1 1 16,0 0 1-16,0 1 0 16,0-1-1-16,0 2 0 15,0 1 0-15,0 0 0 16,0 0-1-16,-3-1 1 0,-1 7 0 15,1-3 0-15,-2 2 0 16,1-2-1-16,1 1 1 16,0 1 0-16,0-1 0 15,-1-2 0-15,1 2 0 16,3 0 0-16,-3 2 0 16,3-3 0-16,0 0 0 15,0 3 0-15,-3-1 0 16,3 1 0-16,0 3 0 15,0-1 1-15,0-3-2 16,0 3 2-16,0-2-1 16,0 0 0-16,0-3-1 15,0-3 1-15,0 1 0 0,0-1 1 16,0 0 1 0,0 0-2-16,0-2 0 0,3 2-1 15,-3-3 0-15,0 3 0 16,0 0 2-16,3 1-1 15,-3-4 1-15,3 4-1 16,0-6 1-16,-2 4-1 16,1-5 1-16,-2 3-1 15,0-1 0-15,1-3 0 16,-1 3-1-16,2 1 1 16,-1-3 0-16,-1 0-2 15,2-1 2-15,-1 0 1 16,-1 2-1-16,3-2 0 15,-2 1 1-15,-1-2-1 0,2 2 0 16,-2-1-1-16,3 3 1 16,-3-4 0-16,3 1 0 15,1-1 0-15,-4-2 0 16,3 3 0-16,0-4 1 16,-3 5-1-16,0 0 1 15,3 5-1-15,-3-6 0 16,0 2 0-16,0-2 0 15,0 0 0-15,0-1 0 16,0 1-1-16,0-4 0 16,0-1 1-16,0-1 0 15,0 3 2-15,0-5-2 16,0 1 0-16,0-1 0 0,0-1 0 16,0-2 0-1,0-1 0-15,0-1 0 0,0-2 0 16,0 1 1-16,0-6-1 15,0 6 0-15,0-5 0 16,0 0 0-16,0 0 0 16,0 2 0-16,0 0 0 15,0-1-1-15,0 4 1 16,0-4 0-16,0 5 0 16,4-1 0-16,-4 2 0 15,0-1 0-15,3-1 2 16,-3 1-1-16,3-6-1 0,-1 1 0 15,-2 0 0 1,0-1-2-16,0 1 2 0,0 0-1 16,0 1 1-16,0 0 0 15,0 1 0-15,0-4 0 16,1 2 0-16,2-3 0 16,-3 0 0-16,0 0 0 15,0 0 0-15,0 0 1 16,0 0-1-16,0 0 1 15,0 0-2-15,0 0-5 16,6 0-12-16,7-13-38 16,7-15-305-16</inkml:trace>
  <inkml:trace contextRef="#ctx0" brushRef="#br0" timeOffset="61579.78">3141 10799 264 0,'0'0'15'0,"0"0"40"16,0 0-12-16,0 0 6 16,0 0 24-16,0 0 91 15,-55-18-41-15,46 18-25 16,-1 0 6-16,3 0-26 15,1 0-19-15,0 0 1 16,0 0-38-16,-1 0 19 16,1 0 3-16,3 4-8 15,-4-4 0-15,5 3-4 16,2-3 1-16,0 0-16 0,0 1-1 16,0-1 4-16,0 0-13 15,5 0 9-15,5 0 7 16,10 3-10-16,1-3-4 15,9 0 4-15,1 0-6 16,1 3 3-16,0-2 0 16,-7 2-3-16,3 1 3 15,-5-2-3-15,2 2-2 16,-2 0 1-16,0 0-2 16,-2-1-1-16,-1-3 3 15,2 0-2-15,0 0 4 16,7 0-3-16,-3 0-1 15,2-4-2-15,-5 1 1 0,-2-1-2 16,-4 4 1-16,-4-1-2 16,2 1 3-16,-2 0-2 15,3-1 1-15,3-3-1 16,0 0 0-16,6 4-1 16,-2 0 2-16,-1-3-2 15,0 2 1-15,0 1 0 16,-2-3-1-16,-4 3 0 15,2 0 0-15,-5 0 0 16,4 0 0-16,-2 0 1 16,-2 0 0-16,3 0-1 15,3 0 0-15,0 0 1 16,1 0-1-16,1 0 0 0,-1 0 2 16,-4 0-2-1,-4 0-2-15,1 0 2 0,-3 0-1 16,0 0 1-16,-2 0 0 15,-1 0 2-15,-1 0 1 16,4 0-3-16,-3 0 2 16,2 0 0-16,0 0 0 15,-2 0-2-15,2 0 0 16,-2 0 0-16,-1 0 0 16,-2 0 0-16,4 0 1 15,-4 0-1-15,0 0-1 16,-2 0-12-16,1-3-33 0,-3-5-111 15,-2-9-933 1</inkml:trace>
  <inkml:trace contextRef="#ctx0" brushRef="#br0" timeOffset="69964.08">2035 10670 733 0,'0'0'55'0,"0"0"71"16,0 0-8-16,0 0-37 15,0 0 3-15,0 0-31 16,0 0-19-16,-28-28 7 16,25 28-3-16,0 0-23 15,-3 0-7-15,-1 0-1 16,-3 4-6-16,4 0 0 16,-1 0-1-16,1-1-3 15,4-3-39-15,-2 3-30 16,4-3-9-16,0 0-26 15,0 0-29-15,0 0-144 16,3 0-357-16</inkml:trace>
  <inkml:trace contextRef="#ctx0" brushRef="#br0" timeOffset="70099.73">2035 10670 616 0</inkml:trace>
  <inkml:trace contextRef="#ctx0" brushRef="#br0" timeOffset="70755.75">2035 10670 616 0,'-89'63'26'0,"77"-63"124"0,2 0-22 16,-3 0-34-16,4 0-24 16,0 0 21-16,-1 0-22 15,3 0 16-15,4 0-53 16,0 0 5-16,0 0-2 0,3 0-22 15,0 0-7-15,0 0 1 16,0 0-1-16,0 0-2 16,0 0 2-16,0 0 3 15,0 3 15-15,6 5-1 16,4-2-5-16,0 0-6 16,2-2 2-16,1 4-3 15,3-5-3-15,7 5 10 16,2-6-7-16,3 5 1 15,4-6-4-15,3 5-1 0,-3-2-4 16,3 0-1 0,3 1 0-16,-3 0 4 0,3-2-3 15,3 0 0-15,-2-2-1 16,-1-1-1-16,0 0 0 16,0 0-1-16,-3 0 3 15,-6 0-3-15,-4 0 1 16,-5 0-1-16,-2 0 0 15,-5 4 0-15,4-3 1 16,1 2 0-16,-2-1-1 16,1 1 0-16,2-3 0 15,0 3 1-15,3-1-1 16,0-2 0-16,-2 0 1 16,-2 0-1-16,-2 0 1 15,-3 0-1-15,3 0 0 0,-7 0 0 16,-2 0 0-16,3 0 0 15,2 0 0-15,-5-5 0 16,5 2 0-16,-2 1 0 16,-4-2 1-16,1 4-1 15,-1 0 0-15,-2 0 0 16,1 0-1-16,2 0 1 16,-4 0 0-16,7 0 1 15,-4 0-1-15,7-4 0 16,-1 3 1-16,-2-2-1 15,-4 3 0-15,4-3 0 16,-3-1-5-16,8 2-27 0,1-2-75 16,7 0-37-1,-1 4-26-15,-9 0-303 0</inkml:trace>
  <inkml:trace contextRef="#ctx0" brushRef="#br0" timeOffset="71772.57">1488 11135 788 0,'0'0'118'15,"0"0"52"-15,0 0-25 16,0 0-32-16,0 0-48 15,0 0-15-15,-76-20-21 16,53 20-8-16,1 17 5 0,-4 5-4 16,4 4-8-16,0 2 0 15,6 7-7-15,6-4-2 16,7 4-2-16,3-1-2 16,0-3-1-16,19 2 0 15,9-8-1-15,8 0 1 16,5-7 0-16,1-4 0 15,5-7 0-15,4-7 0 16,-3 0-4-16,0-18 1 16,-4-7 3-16,-1-5-1 15,-3-5 1-15,-1-3 0 16,-11 0 1-16,-6-4 3 0,-15 5-2 16,-7 2-1-16,-7 10 1 15,-15 6 14 1,-7 3-8-16,-9 9-6 0,-7 2-2 15,-8 3 0-15,-1 2-1 16,-4 0-13-16,11 5 1 16,2 9-22-16,7 2-30 15,9-1-73-15,10-2-137 16,10-2-334-16</inkml:trace>
  <inkml:trace contextRef="#ctx0" brushRef="#br0" timeOffset="72122.23">1523 10913 1189 0,'0'0'89'16,"0"0"-77"-16,0 0 58 15,0 0 28-15,0 0-85 16,0 0-1-16,-12 63 10 16,7 13 8-16,0 23 13 15,-5 10-7-15,-6 9-20 16,0 2-4-16,-3-2-9 16,1-9 3-16,4-16-1 0,-2-18 2 15,7-15 5-15,0-11-3 16,6-12-3-16,2-15-5 15,-2-8-1-15,3-10-2 16,0-4-18-16,0 0-15 16,0-15-79-16,0-13-534 15</inkml:trace>
  <inkml:trace contextRef="#ctx0" brushRef="#br0" timeOffset="73440.48">4143 7302 888 0,'0'0'461'16,"0"0"-456"-16,0 0-1 0,0 0 32 16,0 0-28-16,0 0-2 15,0 0 15-15,48 14 12 16,-3-11-11-16,12 3-5 16,20-4 3-16,12-2-10 15,10 0-4-15,0 0 3 16,-4 0-3-16,-9 0 6 15,-10 0-6-15,-12 0 4 16,-16-5-3-16,-14 2 3 16,-8 0 7-16,-7-2-5 15,-9 2-6-15,-1 0-1 16,1 0-2-16,-3 0-1 16,-4 1-2-16,-3 2 0 0,0 0-4 15,0 0-49 1,0 0-96-16,-13 3-397 0</inkml:trace>
  <inkml:trace contextRef="#ctx0" brushRef="#br0" timeOffset="74056.06">4096 7807 971 0,'0'0'50'16,"0"0"8"-16,0 0 121 15,0 0-104-15,0 0-70 16,0 0-2-16,6-3 32 16,29 3 2-16,9 0 7 15,11 0-12-15,9 4-12 16,12-4-8-16,9 0 13 15,2 0-6-15,5 0-1 16,1 0-1-16,-4 0-5 16,-4-4-5-16,-8-2-3 0,-10 3-3 15,-20-2 0 1,-14 2 0-16,-18 3-1 0,-8-1 0 16,-7 1-14-16,0 0-31 15,-9 0-49-15,-17 0-232 16</inkml:trace>
  <inkml:trace contextRef="#ctx0" brushRef="#br0" timeOffset="74713.53">4173 8334 1257 0,'0'0'26'0,"0"0"-13"16,0 0-13-16,0 0 44 15,0 0 10-15,0 0-6 16,133-21-16-16,-67 18-5 16,18 1-15-16,2-1 9 15,3-2 0-15,0 1-7 16,-4-3-1-16,-8 2-9 16,-9-3 0-16,-15 5-2 15,-21-1-2-15,-10 4-22 16,-12 0-17-16,-10 0-27 15,0 0-67-15,0 0-123 16,-3 0-609-16</inkml:trace>
  <inkml:trace contextRef="#ctx0" brushRef="#br0" timeOffset="77676.17">6229 2771 169 0,'0'0'879'0,"0"0"-863"16,0 0 54-16,0 0 88 15,0 0-83-15,0 0-20 16,0 0-25-16,0 0-14 16,-38-10-6-16,41 10-9 15,19 0 10-15,14 0 17 0,15 0-3 16,12 0-5-16,7 0-1 15,10 0-4-15,-3 0-7 16,-5 0-1-16,-4 0-1 16,-12 0-2-16,-8 0-3 15,-16 4-1-15,-10-1 0 16,-15-2 0-16,-4 1-5 16,-3 1-25-16,0-1-21 15,0-1-60-15,-7-1-166 16</inkml:trace>
  <inkml:trace contextRef="#ctx0" brushRef="#br0" timeOffset="78109.37">7347 2158 1171 0,'0'0'12'0,"0"0"44"16,0 0 100-16,0 0-66 16,0 0-65-16,0 0-21 15,0 28 1-15,3 13 15 16,4 11-1-16,2 0 12 16,0 2-6-16,1-1-13 15,-4-5 0-15,1-3-10 16,-1-6 1-16,-2-3-3 15,2-6-7-15,-4-7-27 16,-2-5-41-16,0-8-98 16,0-10-291-16</inkml:trace>
  <inkml:trace contextRef="#ctx0" brushRef="#br0" timeOffset="82593.88">7923 2104 912 0,'0'0'104'16,"0"0"-44"-16,0 0 44 15,0 0 14-15,0 0-39 16,0 0-32-16,0 0-7 15,-13-6-10-15,3 8-12 16,-5 15-9-16,-4 11 7 16,-10 6 3-16,0 9 5 15,-6 3-4-15,-6 5-7 16,-10-1-2-16,0 2-3 16,-10 1-2-16,5-3-5 15,2 0 2-15,3-5-2 0,8-3-1 16,9-8-17-16,9-9-40 15,12-5-52-15,13-13-179 16,0-7-520-16</inkml:trace>
  <inkml:trace contextRef="#ctx0" brushRef="#br0" timeOffset="82894.03">7987 2410 1333 0,'0'0'62'0,"0"0"-49"15,0 0 61-15,0 0-7 16,0 0-43-16,0 0-24 15,0 15 2-15,0 13 8 16,-6 2-4-16,-1 3-2 16,4 0-4-16,0 2 0 15,-1-2-8-15,1-3-60 16,0-6-104-16,-4-8-343 16</inkml:trace>
  <inkml:trace contextRef="#ctx0" brushRef="#br0" timeOffset="83210.7">7850 2450 1504 0,'0'0'3'0,"0"0"-3"15,0 0 7-15,0 0-2 16,0 0 1-16,118-61-5 15,-64 61 1-15,3 0-2 16,-9 15 0-16,-7 6 0 16,-12 0-9-16,-16 4-7 0,-10 3 6 15,-3-3-1-15,-3 4 11 16,-19-2 1-16,-7-1 1 16,-9 0 7-16,0-4-6 15,-7-3 0-15,6-5-3 16,4-6-33-16,10-7-89 15,16-1-154-15,9-2-556 16</inkml:trace>
  <inkml:trace contextRef="#ctx0" brushRef="#br0" timeOffset="83451.13">8458 2352 1408 0,'0'0'4'0,"0"0"4"16,0 0 4-16,0 0 5 15,0 0 27-15,3 77-8 16,-3-40-7-16,0 1-12 16,0 2-6-16,0 0-11 15,0-2-1-15,0-5-21 16,0-3-72-16,0-3-137 15,0-9-571-15</inkml:trace>
  <inkml:trace contextRef="#ctx0" brushRef="#br0" timeOffset="83711.52">8359 2433 971 0,'0'0'552'15,"0"0"-552"-15,0 0 4 16,68-83 11-16,-27 73 7 16,3 6-7-16,7 4-7 15,0 8-6-15,-9 16 0 16,-14 8-2-16,-12 3-2 16,-16 5-2-16,0 4 3 0,-23 0 1 15,-18 2 1 1,-16 2-1-16,-10-1-7 0,-10-3-103 15,-2-8-162-15</inkml:trace>
  <inkml:trace contextRef="#ctx0" brushRef="#br0" timeOffset="85009.88">6570 12587 1360 0,'0'0'141'16,"0"0"-139"-16,0 0-2 16,0 0 9-16,0 0-2 15,0 0-2-15,124-42 3 16,-54 32-1-16,6 1 8 16,11 4 2-16,2 2-1 15,0 1-3-15,-7-3-3 16,-14 5-7-16,-21 0-2 15,-18 0-1-15,-16 0-1 16,-10 0-12-16,-3 0-9 0,-7 4 8 16,-21 6-28-16,-8 1-98 15,-11-1-163-15,-4 1-605 16</inkml:trace>
  <inkml:trace contextRef="#ctx0" brushRef="#br0" timeOffset="85211.69">6777 12761 1276 0,'0'0'165'0,"0"0"-162"15,0 0-3-15,0 0 41 16,83 21-15-16,-42-21 0 16,10 0-16-16,0 0 1 0,0 0-7 15,-7-4-3 1,-12 4-1-16,-6-4-36 0,-8 4-71 15,-1 0-111-15,-8 0-192 16</inkml:trace>
  <inkml:trace contextRef="#ctx0" brushRef="#br0" timeOffset="85331.26">6863 12981 1159 0,'0'0'0'16,"0"0"-150"-16,0 0 114 15,0 0-302-15,0 0-204 0</inkml:trace>
  <inkml:trace contextRef="#ctx0" brushRef="#br0" timeOffset="85445.96">6968 13075 1292 0,'0'0'23'16,"0"0"79"-16,0 0-56 15,0 0-43-15,0 0-3 16,130 71-14-16,-47-103-213 15</inkml:trace>
  <inkml:trace contextRef="#ctx0" brushRef="#br0" timeOffset="87377.97">6672 5647 735 0,'0'0'51'0,"0"0"111"15,0 0-49-15,0 0-3 16,0 0-10-16,0 0-35 16,0 0-21-16,-10 0-2 15,7 0 3-15,3 0-22 16,0 0-10-16,0 0-12 16,0 0-1-16,0 0 0 15,0 0 0-15,10 4 1 16,-4 12 0-16,1 0 1 0,-2 5-2 15,-5 3 0-15,0 0 0 16,-2 2 1-16,-14 0 1 16,-4-5-1-16,-2 0 3 15,3-7-1-15,4-4-1 16,2-6-1-16,0-4 0 16,6 0 5-16,-3-7 1 15,2-7 1-15,-2-10 5 16,3-3-7-16,4-5-3 15,3-1-2-15,0 7 2 16,0-2-1-16,7 7 1 16,11 6 0-16,8-1-3 0,2 7 0 15,2 2 0-15,1 6 1 16,-5 1-1-16,-4 0-1 16,-6 13-2-16,-1 2 2 15,-8 5 0-15,-7 4 0 16,0 1 1-16,-7 1-1 15,-11 3 2-15,-5-1-1 16,-2-4 3-16,-4-3-2 16,4-5-1-16,2-8 0 15,5-5 0-15,1-3 0 16,4 0 0-16,1-16-1 16,3-4 1-16,-1-5 1 15,7 4 0-15,-1-2-2 16,4 7 1-16,0 0-1 15,10 2 1-15,9 3-1 0,0 0 1 16,4 4-1-16,-1 4-2 16,0 3 2-16,-3 0 1 15,-6 10-2-15,0 8-2 16,-3-1 3-16,-7 5-3 16,-3 0 2-16,0 3 1 15,-10 0 1-15,-9-1 5 16,-3 0-5-16,-4-6 2 15,-2-6-1-15,-5-1 0 16,5-4-1-16,-4-6 0 16,6-1-1-16,5 0 1 15,4-16 0-15,4-9 0 0,10-7 1 16,3 1-1-16,0 0-2 16,16 3 0-16,9 8 0 15,1-1 2-15,9 3-1 16,1 7 1-16,-5 1 0 15,4 10 0-15,-9 0-2 16,-4 0 2-16,-6 7-2 16,-4 10 2-16,-5-2 0 15,-7 4-3-15,0 0 3 16,0 1 2-16,-9 1 2 16,-14 0 0-16,-2-3 5 15,-7-1-4-15,3-8-1 16,3-8-1-16,1-1 4 0,9 0-2 15,6-14 1 1,8-7-6-16,2-7-8 0,9 0-51 16,23 0-81-16,10 2-232 15</inkml:trace>
  <inkml:trace contextRef="#ctx0" brushRef="#br0" timeOffset="88795.25">6729 5666 424 0,'0'0'12'0,"0"0"80"15,0 0 38-15,0 0-60 16,0 0 15-16,0 0-62 0,-41 0-12 16,38 0 73-1,-4 0-8-15,4 0-23 0,-3 0 0 16,-1 0 5-16,1 0 11 16,-1 0-24-16,4 0 5 15,0 0-15-15,3 0-18 16,-3 0 11-16,3 0 0 15,0 0-11-15,0 0-8 16,0 0 0-16,0 0-5 16,0 0-3-16,0 0-2 15,0 0 0-15,0 0 1 16,6 0 13-16,7 0 1 16,6 0 6-16,3 0-7 15,7 0 5-15,3 0 1 16,-1 0-10-16,8 0-1 15,3 0 1-15,2 0-1 0,4 0 0 16,0 0-2-16,3 0-4 16,0 0 2-16,0 0-1 15,2 0 1-15,-1 1 3 16,8-1 5-16,4 0-1 16,8 0-7-16,9 0-1 15,-2 0 5-15,3 0-4 16,-5 0-2-16,3 0 2 15,-7 0-1-15,0 0 1 16,-6 0 0-16,3 0-2 16,0 0 2-16,3 0-4 0,4-5 6 15,-1 4-3-15,7-2-3 16,-6 0 2-16,-1-1-1 16,-3 1-1-16,0 2 0 15,-2 1 1-15,-2 0-1 16,-2 0 0-16,-3-2 1 15,-1-1-1-15,1 2 2 16,4-3-2-16,1 0 1 16,-2-1 0-16,0 3-1 15,-7-1 1-15,-2 2 1 16,6 1-2-16,-1 0 0 16,1 0 0-16,0-2 0 15,-1-1-1-15,1-2 0 0,0 0 1 16,-3 1-1-1,2-1 2-15,-6 4-2 0,-6-3 2 16,-6 4-1-16,-7-1 0 16,-3-1 0-16,0 1 1 15,-3-2-1-15,-3 0 0 16,6-2 1-16,-4 3-1 16,-2-2 0-16,-4 4 0 15,-5 0 0-15,-5-3 0 16,-5 3 1-16,-4 0-1 15,1 0 0-15,3 0 0 16,-4 0 0-16,-3 0 0 16,3 0 0-16,0 0 1 15,-2 0 0-15,2 0 2 0,-3 0 1 16,1 0-3-16,-4 0 2 16,0 0-1-16,3 0 0 15,-3 0 1-15,0 0-2 16,3 0 1-16,0 0 2 15,5 0-3-15,3 0 4 16,-5 0-3-16,1-1 0 16,-7 1-1-16,3 0-1 15,-3 0-1-15,0 0 1 16,0 0 0-16,0-2-20 16,-13-2-38-16,-18-2-278 15</inkml:trace>
  <inkml:trace contextRef="#ctx0" brushRef="#br0" timeOffset="89963.48">11015 5235 1023 0,'0'0'118'16,"0"0"-107"-16,0 0-5 15,-45-93 176-15,42 80-85 16,3 6-59-16,0 2-6 16,0 5-11-16,0 0-18 15,16 12 0-15,9 16 9 16,5 13 3-16,4 7 2 15,1 13 1-15,3 6 2 16,-2 2-7-16,-1-3-9 16,-4-3-1-16,-2-9-1 0,0-10 0 15,-7-10 0 1,-3-4-1-16,-6-14 0 0,-3-7 1 16,-4-4-2-16,-5-5 1 15,6-3 4-15,4-22 14 16,5-8-9-16,0-9-7 15,-1-5 0-15,-5-9 0 16,0-7-1-16,-4-9-2 16,1-6 1-16,2 1 0 15,-3 7-1-15,1 13 0 16,-1 19 0-16,-3 17 0 16,1 11 0-16,-4 10 0 15,0 0-10-15,0 7-28 16,3 12-24-16,0 7-2 15,0 3-76-15,-3 0-180 0,0 4-614 16</inkml:trace>
  <inkml:trace contextRef="#ctx0" brushRef="#br0" timeOffset="90346.23">11779 5473 1418 0,'0'0'4'15,"0"0"-3"-15,0 0 28 0,-66 79 8 16,49-48-11-16,4 1-6 16,13 4-14-16,0-1-1 15,0 0-4-15,17-3-1 16,2-4-1-16,6-12 0 15,3-5 0-15,5-11 0 16,-1 0-1-16,-2-6-8 16,0-15-2-16,-8-4 7 15,-9-6 5-15,-10-3 2 16,-3-6-1-16,0 4 1 16,-10 2 1-16,-11 3 12 15,-2 4 3-15,-2 4-7 16,-4 6-5-16,0 5-6 0,-2 8-1 15,2 4-5-15,-3 0-73 16,3 0-242-16</inkml:trace>
  <inkml:trace contextRef="#ctx0" brushRef="#br0" timeOffset="92238.25">10082 5659 409 0,'0'0'155'16,"0"0"-43"-16,0 0 69 0,0 0-34 16,0 0-66-16,0 0 1 15,0 0 11-15,-35 0-27 16,32 0-11-16,3 0-12 15,0 0-3-15,0 0-7 16,-4 0-4-16,4 0-9 16,0 0 1-16,0 0-4 15,0 0-2-15,0 0-10 16,0 0 2-16,0 3-7 16,-3 7 1-16,0 10 1 0,0 7 3 15,3 7-1 1,-6 4 4-16,6 5-4 0,-3 7 3 15,3 5 0-15,-3 9-1 16,3 7 2-16,0 5 0 16,0 1 0-16,0 3-3 15,7-3 0-15,7-1 0 16,-4 2 1-16,-3 1-2 16,-1 3 3-16,-6 0-4 15,0 7 2-15,0 0-2 16,0 1 2-16,0-4-2 15,0-6-1-15,0-4-1 16,0 3 3-16,0-5 1 0,-3-1-3 16,0-5 2-16,-1-8-3 15,1 2 1-15,-3-5-1 16,2-2 0-16,-2-4-1 16,3 1 0-16,-3-4 0 15,3-3 0-15,3-3 0 16,0-3 0-16,0-4 0 15,0-11 0-15,0-5-4 16,0-8-22-16,0-10-17 16,0-1-2-16,-7-19-78 15</inkml:trace>
  <inkml:trace contextRef="#ctx0" brushRef="#br0" timeOffset="93080">9391 8211 880 0,'0'0'36'0,"0"0"45"16,0 0 32-16,0 0 0 15,0 0-30-15,0 0-19 16,-70 15-33-16,70-14-12 16,0 2-14-16,13 1 5 0,9-3 18 15,13 1-4-15,10-2-8 16,15 0-2-16,13 0-6 16,7 0-2-16,12 0 6 15,10-7-2-15,6 0 5 16,14 0 7-16,5 2-9 15,-3 0-2-15,-16 4-6 16,-19-2-1-16,-18 3 9 16,-24 0-3-16,-12 0-5 15,-19 0-3-15,-6 0-2 16,-6 0 0-16,1 0 1 16,-2 0-1-16,4 0 0 15,-4 0-3-15,7 0-13 0,-4 1-16 16,1 2-48-16,-7 5-146 15,0-2-714-15</inkml:trace>
  <inkml:trace contextRef="#ctx0" brushRef="#br0" timeOffset="93781.7">9407 8612 991 0,'0'0'60'16,"0"0"-57"-16,0 0 6 15,0 0 21-15,0 0 23 16,0 0-10-16,9 14-1 16,-5-12-13-16,-4 1 28 15,3-2-21-15,0 3 30 16,0-4-27-16,4 3 5 15,5-2-6-15,7 1-12 16,10-2 5-16,6 0-9 16,13 0-9-16,11 0 2 0,22 0-1 15,11-2-3-15,17-6-2 16,15-3-8-16,6 0 5 16,4-2-5-16,0 4 0 15,-18 4-1-15,-13 4 2 16,-23-1-2-16,-22 2 1 15,-14 0-1-15,-15 0 1 16,-13 0 0-16,-9 0-1 16,1 0 0-16,-8 0 2 15,0 0-1-15,0 0-2 16,0 0-6-16,0 0-10 16,0 0-39-16,-9 0-176 15</inkml:trace>
  <inkml:trace contextRef="#ctx0" brushRef="#br0" timeOffset="94668.24">10019 8730 17 0,'0'0'875'15,"0"0"-875"-15,0 0 90 16,0 0 0-16,0 0 16 15,0 0-10-15,-4-17-29 0,4 16-13 16,0 1-4 0,0 0-8-16,0 0-15 15,0 0-14-15,0 0-3 0,0 0-7 16,0 4-3-16,0 10 19 16,0 9 4-16,0 6-8 15,0 9 4-15,0 5-7 16,0 10-1-16,0 4 1 15,0 7-5-15,7 3 5 16,2 2-7-16,-6 12 0 16,-3 4-3-16,0 6 0 15,0 3 7-15,-3 3 2 16,-9 3-6-16,-1 4 9 0,3-1-9 16,0-2-2-1,2-3 0-15,7-8-2 0,1 1 3 16,0-2-3-16,0 1 0 15,0-7-2-15,0-3 2 16,6-14 0-16,4-8-1 16,-1-8 0-16,-5-9-1 15,-1-10-7-15,0-10-9 16,-3-11-10-16,0-3-8 16,0-7-34-16,0 0-65 15,-13 0-502-15</inkml:trace>
  <inkml:trace contextRef="#ctx0" brushRef="#br0" timeOffset="94996.62">9509 10937 1572 0,'0'0'0'16,"0"0"-17"-16,0 0 17 15,0 0 11-15,95 5 7 16,-21-5-2-16,15-5-12 16,6-5 0-16,4 1-2 0,0-2 0 15,-7 2-1-15,-9 1-1 16,-23 3 0-16,-18 2-31 15,-16 3-52-15,-18 0-46 16,-8 0-74-16,-3 0-140 16,-25 8-481-16</inkml:trace>
  <inkml:trace contextRef="#ctx0" brushRef="#br0" timeOffset="95132.43">9910 11051 1244 0,'0'0'41'16,"0"0"69"-16,0 0-18 15,0 0-85-15,0 0-2 0,0 0 3 16,61 25 0 0,5-35-8-16,1 0-29 15,-2-5-85-15,-9 9-144 0,-16-2-682 16</inkml:trace>
  <inkml:trace contextRef="#ctx0" brushRef="#br0" timeOffset="95367.67">9910 11232 1500 0,'0'0'0'0,"0"0"-10"15,0 0-6-15,0 0-43 16,0 0-30-16,0 0 6 16,115 28-26-16,-80-24-96 15,-7 2 60-15,-18 5 145 0,-10-2 61 16,-7 7 238-16,-11-4-90 15,-2-1-65-15,4-3-75 16,13 2-56-16,3-7-13 16,10-3-88-16,28-4-180 15</inkml:trace>
  <inkml:trace contextRef="#ctx0" brushRef="#br0" timeOffset="95998.23">11123 8917 1183 0,'0'0'4'0,"0"0"11"16,0 0 78-16,0 0 3 15,-51-75-22-15,35 73-19 16,-12 2-16-16,-10 11-28 16,-7 17 3-16,-2 20-2 15,4 4 4-15,9 15-7 0,13 7-7 16,13 6 0-16,8-2 5 16,0-9-4-16,15-10-2 15,12-12 3-15,7-12-4 16,8-11-1-16,2-12 1 15,7-9 0-15,0-3-10 16,-3 0-34-16,-12-15-30 16,-5-2-67-16,-17-3-168 15,-3 6-571-15</inkml:trace>
  <inkml:trace contextRef="#ctx0" brushRef="#br0" timeOffset="96364.9">11343 9300 1427 0,'0'0'7'16,"0"0"29"-16,0 0-11 16,0 0-5-16,0 0 12 15,-9 74 1-15,6-35 0 16,-1 1-14-16,1 2-5 15,0-1-9-15,3-2 0 16,0-4 0-16,0-7-4 0,0-1 0 16,0-9-1-16,0-4 1 15,3-7 2-15,0-1-1 16,5-5-1-16,6-1 2 16,6 0 1-16,1-4-2 15,5-9 0-15,-1-1-1 16,1 0 0-16,-1-1-1 15,-5 2-1-15,-2 2-16 16,-5 8-31-16,0-3-68 16,-3 1-161-16,-7-1-947 15</inkml:trace>
  <inkml:trace contextRef="#ctx0" brushRef="#br0" timeOffset="102584.62">3557 7070 1300 0,'0'0'54'0,"0"0"-44"15,0 0 77-15,0 0-11 16,0 0-45-16,0 0-26 16,0 0-2-16,-18 52 2 15,-2-8-4-15,-1 1 2 16,-5 4 0-16,4-7 0 15,-1-1 2-15,7-5-4 16,3-10 2-16,4-8-3 0,3-8-2 16,6-5 1-16,0-5-20 15,0 0 3-15,0-5 17 16,15-15 1-16,4-11 1 16,6-5 0-16,-2-8-1 15,0-2 0-15,-5-5 0 16,-1 1 3-16,-4 2-3 15,-4 10 0-15,0 14 2 16,-6 15 3-16,4 9-1 16,-1 16 2-16,11 22-6 15,1 11 23-15,2 9-6 16,-1 1-8-16,-4-5 3 16,-2-4-4-16,0-5-5 0,-1-9-3 15,-2-9-1-15,0-10-19 16,-7-6-40-16,-3-5-69 15,0-6-173-15,-6 0-739 16</inkml:trace>
  <inkml:trace contextRef="#ctx0" brushRef="#br0" timeOffset="102734.9">3443 7286 1134 0,'0'0'299'0,"0"0"-296"15,0 0-4 1,102-22 2-16,-39 14-2 0,8 2-64 16,-8 5-316-16</inkml:trace>
  <inkml:trace contextRef="#ctx0" brushRef="#br0" timeOffset="103133.14">3510 7869 1315 0,'0'0'103'0,"0"0"-80"15,0 0-23-15,0 0 27 16,0 0-5-16,0 0 4 15,-7 77-8-15,7-49-5 0,0 4-4 16,0-7-7 0,0-3-2-16,3-4-25 0,10-11-100 15,4-7-196-15,-5 0-696 16</inkml:trace>
  <inkml:trace contextRef="#ctx0" brushRef="#br0" timeOffset="103583.32">3526 7769 1426 0,'0'0'29'15,"0"0"-11"-15,0 0 2 16,0 0-4-16,-3-76 3 16,31 63-10-16,8-1-6 0,5 6-1 15,-3 8-2-15,-7 0-1 16,-8 0-10-16,-10 18-25 15,-10 3-1-15,-3 4 13 16,-9 2 24-16,-14 0 0 16,-9 1 4-16,1-4-1 15,-2-6 2-15,5-4-3 16,9-5 3-16,6-8 1 16,7 2 1-16,6-3 5 15,0 0-10-15,6 0-2 16,16-4-6-16,10-5 4 15,3 6 1-15,0 3 0 16,-3 0-1-16,-3 0 3 0,-7 8-4 16,-6 11 4-1,-3-2-2-15,-7 4 2 0,-6 0 6 16,0-1 4-16,-6 1 4 16,-13 2-6-16,-6-2-3 15,-8 3-6-15,-5 2-6 16,-3 2-49-16,-4-1-93 15,4-2-269-15</inkml:trace>
  <inkml:trace contextRef="#ctx0" brushRef="#br0" timeOffset="103935.5">3650 8408 1028 0,'0'0'0'15,"0"0"0"-15,0 0 92 16,-58-82 83-16,33 82-61 15,-3 0-57-15,-5 18-36 0,-1 11 16 16,8 2 2 0,7 8-19-16,9 5-3 0,7 1-12 15,3-6 2-15,10 0-7 16,21-10 0-16,11-12 2 16,9-9-2-16,6-8-18 15,1 0-53-15,-11-7-88 16,-5-14-339-16</inkml:trace>
  <inkml:trace contextRef="#ctx0" brushRef="#br0" timeOffset="121128.26">7302 4117 1072 0,'0'0'28'16,"0"0"-20"-16,0 0 6 15,0 0 35-15,0 0 57 16,0 91-26-16,0-38-41 16,0 4 4-16,0 0 5 15,0-4-1-15,0-7-20 16,0-3-9-16,0-7-9 15,0-6-7-15,0-7 1 16,0-5-3-16,0-7-9 16,0-7-44-16,0-4-81 15,0 0-137-15,-3-20-397 0</inkml:trace>
  <inkml:trace contextRef="#ctx0" brushRef="#br0" timeOffset="121756.57">7273 4260 1226 0,'0'0'0'16,"0"0"5"-16,0 0-5 15,0 0 64-15,0 0-25 16,0 0-19-16,54-30-6 0,-28 30 3 15,-1 14 8 1,5 7 1-16,-5 4 7 0,3 7-1 16,-5-3-14-16,-7 3 4 15,2-1-7-15,-5-6-3 16,-3-4-8-16,-3-1 2 16,-1-7-1-16,0-5-4 15,-3-4 0-15,0-3-1 16,-3-1 3-16,0 0-1 15,3-1 3-15,1-19 4 16,2-8-9-16,7-5 0 16,2-2-3-16,5-4-13 0,-1 4 6 15,3 0 4 1,-2 6 1-16,1 1 3 0,-4 4 1 16,-8 3 1-16,4 0 0 15,-4 2 0-15,-2 3 0 16,-4 2 1-16,0 2 0 15,0 4 2-15,-3 5 6 16,0 3 6-16,0 0-4 16,0 0-6-16,0 9-5 15,0 20 1-15,0 15 12 16,0 8 1-16,0 5 3 16,0-3-2-16,-3-1 0 15,3-4-5-15,-3-1 1 0,3-4-5 16,0-1-2-1,0-7-3-15,0-3-1 0,0-8 0 16,0-5-18-16,0-4-28 16,6-11-111-16,7-5-340 15</inkml:trace>
  <inkml:trace contextRef="#ctx0" brushRef="#br0" timeOffset="122689.88">8057 4414 78 0,'0'0'921'16,"0"0"-874"-16,0 0-4 16,0 0 93-16,0 0-32 15,0 0-77-15,3 10-1 16,-3 15 35-16,0 11-17 15,0 9 3-15,0 5-6 16,0 3-4-16,0-1-18 16,0-6-10-16,0-5-4 15,-3-4-4-15,-1-8 0 0,1-6-1 16,0-8-7-16,3-5-31 16,-3-7-38-16,-3-3-45 15,-4 0-120-15,1-16-586 16</inkml:trace>
  <inkml:trace contextRef="#ctx0" brushRef="#br0" timeOffset="122973.32">8022 4443 1358 0,'0'0'83'16,"0"0"-83"-16,0 0 36 0,0 0 8 15,0 0-19 1,0 0-22-16,25-64-1 0,4 64-1 16,3 0 0-16,-3 0 0 15,-7 5-2-15,-6 7 1 16,-6 2-1-16,-7 0 1 16,-3 2-3-16,0 1 3 15,-13 0 3-15,-10-1-2 16,-5 3 6-16,-7-3-4 15,-1 2-3-15,-2-3-25 16,7-6-84-16,11-8-272 16</inkml:trace>
  <inkml:trace contextRef="#ctx0" brushRef="#br0" timeOffset="125290.43">5981 10103 133 0,'0'0'184'0,"0"0"-26"16,0 0-71-16,0 0 84 16,0 0-95-16,0 0 19 15,0-25 12-15,0 21-77 16,0-3 40-16,-4 5-52 16,1-6 21-16,0 5 1 15,0-1 27-15,-1 0-37 16,1-2 8-16,-2 2-6 15,-2-6-21-15,4 6 1 16,-4-1-1-16,4 3-6 16,3 0 29-16,0 2-24 0,0 0-10 15,0 0-4 1,0 0-42-16,0 5-37 0,0 6 1 16,13 0-201-16,2 2-420 15</inkml:trace>
  <inkml:trace contextRef="#ctx0" brushRef="#br0" timeOffset="125964.22">7296 10290 731 0,'0'0'524'15,"0"0"-495"-15,0 0-9 16,0 0 88-16,0 0-58 0,0 0-41 15,-7 3 0-15,7 24 31 16,0 8 10-16,4 10-21 16,2 0-5-16,1 7-3 15,-1-2-8-15,0-6-5 16,-3-6-6-16,0-2 1 16,4-10-3-16,-1-3 0 15,-3-7-12-15,4-10-23 16,-4 2-45-16,-3-8-21 15,0 0-45-15,0 0-28 16,0-11-704-16</inkml:trace>
  <inkml:trace contextRef="#ctx0" brushRef="#br0" timeOffset="126557.66">7318 10425 1079 0,'0'0'125'0,"0"0"-121"16,0 0 58-16,0 0 31 16,0 0-64-16,0 0-14 15,22-60-5-15,-9 60 0 16,6 0-1-16,4 0 5 16,2 0 5-16,4 18 0 15,2 3-4-15,-1 8 0 0,-2 0-1 16,-3 6 5-1,-2-1-7-15,-2-6-7 16,-4 1-1-16,-1-9 2 0,-1-3-3 16,-5-6 0-16,-4-1-2 15,1-6 0-15,-4-4 1 16,4 0-1-16,6-4 0 16,2-17 0-16,1-10 0 15,0-10-1-15,3 3-6 16,-3 0 4-16,-3 2-3 15,2 4 1-15,-2 6 3 16,-3 1 0-16,0 5 1 16,-5 0 1-16,2 2-1 15,-4 4 1-15,-3 1-1 0,3 2 1 16,-3 4 2-16,0 6 6 16,0 1-2-16,0 0 3 15,0 0-5-15,4 5-5 16,-1 15 2-16,3 12 9 15,-2 8 4-15,-1 6-1 16,0 2 1-16,-3 4-3 16,0 1-5-16,0-6-5 15,0-4 0-15,0-9-2 16,0-6 0-16,0-3-8 16,3-8-23-16,-3-3-48 15,0-4-104-15,0-4-263 16</inkml:trace>
  <inkml:trace contextRef="#ctx0" brushRef="#br0" timeOffset="128642.85">8137 10646 621 0,'0'0'275'15,"0"0"-271"-15,0 0 107 16,0 0 43-16,0 0-55 16,0 0-79-16,5-1-6 15,2 16 51-15,-4 6-19 16,4 9 8-16,-4 3-15 15,-3 2-7-15,0 6-8 16,0-3-15-16,0 0 2 16,0-3-11-16,0-4 0 15,-3-2-14-15,-1-8-45 0,1-9-97 16,0-4-287-16</inkml:trace>
  <inkml:trace contextRef="#ctx0" brushRef="#br0" timeOffset="129025.42">8117 10781 1354 0,'0'0'16'16,"0"0"-8"-16,0 0-8 15,0 0 43-15,0 0-21 16,89-21-4-16,-57 36-3 0,-3 5-4 15,3 4 3 1,-6 4 13-16,2-1-4 0,-5-2-4 16,-5-1-8-16,2-5-5 15,-7-6 1-15,-1-6-2 16,-6-7-4-16,-3 0 0 16,1 0 7-16,-1-10 23 15,0-15-15-15,4-6-9 16,-7-7 4-16,0-7-3 15,0-4-6-15,0 1-2 16,-13 2 1-16,3 8-1 16,-2 8 2-16,-1 11-2 0,3 8-6 15,-3 11-22 1,-2 0-94-16,-1 5-409 0</inkml:trace>
  <inkml:trace contextRef="#ctx0" brushRef="#br1" timeOffset="147329.67">20441 485 1211 0,'0'0'62'0,"0"0"-18"16,0 0 8-16,0 0-40 15,0 0-10-15,0 0 26 16,92 0 6-16,-22 3-9 16,8-1 0-16,8 3-1 15,1-1-4-15,-4 1-15 16,-15 0 1-16,-10-5-4 16,-17 1-1-16,-14-1-1 15,-14 0-4-15,-12 0-40 16,-1 0 12-16,-4 3-14 0,-21-3-235 15,-8 0-342 1</inkml:trace>
  <inkml:trace contextRef="#ctx0" brushRef="#br1" timeOffset="147799.23">20878 528 841 0,'0'0'346'16,"0"0"-307"-16,0 0-11 15,0 0 30-15,0 0 29 16,0 92-30-16,0-45-20 16,0 5-18-16,0 7 8 0,0-1 3 15,8-1-3 1,-2-5-19-16,-2-3-1 0,-1-4-5 16,-2-4 0-16,1-4-1 15,-2-6-1-15,0-9 0 16,0-9-4-16,0-7-5 15,0-6-9-15,0 0 18 16,-16 0-2-16,-6-6-6 16,-4-8-9-16,-5 2 11 15,-3 1 4-15,0 3 1 16,-2 8 1-16,3-2 3 16,7-1-3-16,2 3 7 15,11 0 1-15,9 0-3 16,4 0 5-16,0 0-10 15,3 0 0-15,23 0 0 0,18-1 0 16,16-7 6-16,9 1 0 16,3-3-5-16,-1-1-1 15,-5 0 1-15,-9 3-1 16,-11-1-5-16,-12 3-28 16,-13 2-57-16,-14-1-111 15,-7-4-287-15</inkml:trace>
  <inkml:trace contextRef="#ctx0" brushRef="#br1" timeOffset="148264.43">21329 783 1370 0,'0'0'123'16,"0"0"-107"-16,0 0 33 15,0 0-15-15,0 0-27 16,0 0-6-16,16 42-1 16,-6-3 4-16,-3 1-1 15,1 0-1-15,-5-1-1 16,0-3 2-16,-3-6-3 16,2-6 0-16,-2-8-1 15,2-3-12-15,-2-7-11 16,0-5-5-16,0-1 29 0,0-7 3 15,0-15-3 1,-2-10-7-16,0-5 3 0,2-7-12 16,0-3-9-16,2 2 14 15,17 2 9-15,8 11 2 16,4 10 0-16,5 10 3 16,4 8-1-16,3 4 15 15,1 8-1-15,-6 17-2 16,-10 8-4-16,-5 0-3 15,-13 3-1-15,-7-2-4 16,-3 2-1-16,0-4-2 16,-13-2-18-16,-2 0-19 0,-1-9-138 15,3-9-262 1</inkml:trace>
  <inkml:trace contextRef="#ctx0" brushRef="#br1" timeOffset="148649.15">21877 771 1178 0,'0'0'352'16,"0"0"-348"-16,0 0-4 16,0 0 0-16,0 0 3 15,0 0 12-15,111 85-1 0,-78-48-3 16,1 1-6-1,-10 0-2-15,-4-4 2 0,-4-5-1 16,-1-5-2-16,-9-8-1 16,2-5-1-16,-2-6 2 15,-6-5 0-15,1 0 3 16,3-5 14-16,4-16 11 16,3-12-24-16,6-5-3 15,-2-9-3-15,0-4 1 16,-1-2 1-16,0 5-1 15,-6 10 2-15,0 11-3 16,2 9 1-16,-2 7-1 16,6 5-7-16,-5 3-24 15,4 3-74-15,3 0-190 0,-5 0-533 16</inkml:trace>
  <inkml:trace contextRef="#ctx0" brushRef="#br1" timeOffset="148998.31">22368 876 1427 0,'0'0'9'0,"0"0"-6"15,0 0 4-15,0 0 26 16,0 0 18-16,108 19-26 16,-77-19-18-16,1 0-2 15,-10-6-2-15,0-8 5 16,-11-6 5-16,-1-4-3 0,-5-6-2 15,-5-1-3 1,0 2-1-16,-3 6-1 0,-9 10 2 16,1 9 9-16,-7 4-8 15,-4 1-6-15,-3 23 3 16,-1 11 1-16,0 7 2 16,4 6 1-16,4 1 2 15,7-5-1-15,4-2-4 16,5 0-4-16,2-6-1 15,4-3-2-15,14-8-21 16,7-9-8-16,6-8-103 16,0-8-69-16,-1-12-670 0</inkml:trace>
  <inkml:trace contextRef="#ctx0" brushRef="#br1" timeOffset="149331.37">22639 811 1079 0,'0'0'408'16,"0"0"-401"-16,0 0 6 16,0 0 22-16,0 0-8 15,95-5-13-15,-66 30-4 16,0 5-6-16,-10 5-4 16,-2 0 2-16,-10-1-2 15,-3-4 1-15,-2-5 0 0,-2-2-2 16,0-6-8-16,0-4-4 15,-8-3 11-15,0-5-10 16,-3-5 12-16,4 0 8 16,0-11 0-16,-1-10-7 15,4-7 5-15,4-5-6 16,0 0 1-16,9-3 1 16,19 0-2-16,3 1-5 15,7 3-16-15,3 7-7 16,2 8-71-16,-2 0-7 15,-5 4-799-15</inkml:trace>
  <inkml:trace contextRef="#ctx0" brushRef="#br1" timeOffset="149649.04">23126 504 1497 0,'0'0'0'0,"0"0"3"16,0 0-3-16,0 0 12 15,0 0 22-15,57 100 9 16,-44-44-14-16,1 7-1 16,-9 4-13-16,-5-1-3 15,0-1-1-15,0-1-3 16,-8-6 0-16,-1-4-2 0,3-6 1 15,4-11-6 1,2-9-1-16,0-13 0 0,0-9-8 16,17-6-26-16,6-6-1 15,13-17-90-15,7-16-247 16,-6-11-382-16</inkml:trace>
  <inkml:trace contextRef="#ctx0" brushRef="#br1" timeOffset="150067.49">23196 793 1541 0,'0'0'0'0,"0"0"-153"15,0 0 153-15,89 19 14 16,-29-6 13-16,6-2-20 15,3-2-7-15,-9-1-10 16,-9-4 1-16,-7-4 9 16,-10 0 0-16,-5 0 11 15,-10-6 13-15,-5-9-1 16,-3 1 4-16,-6-7-8 16,-3-2-6-16,-2-1-9 15,0 3 12-15,-18 4 4 16,-4 4 1-16,-8 11-19 15,-2 2 9-15,-10 4-7 0,4 20 6 16,4 9 1-16,8 12 1 16,8 5 0-16,17 3 2 15,1 2-8-15,19-2-6 16,22-3 0-16,7-5 0 16,7-8-4-16,1-10-28 15,-5-16-80-15,-9-11-232 16</inkml:trace>
  <inkml:trace contextRef="#ctx0" brushRef="#br1" timeOffset="150417.9">23929 793 1162 0,'0'0'401'16,"0"0"-399"-16,0 0 6 15,0 0 18-15,95-12 4 16,-57 29-13-16,0 7-11 15,-1 5-4-15,-6 4 1 16,-4 3-3-16,-10-1 0 16,-6 3 0-16,-8-2-17 15,-3-1 11-15,-11-6-18 16,-9-4-3-16,-4-7 18 16,4-8-5-16,3-7 14 15,3-3 8-15,4-10 4 16,6-15 7-16,4-8 5 0,0-9-9 15,7-3-7-15,20-5-6 16,11 1-1-16,3 2 1 16,5 10-2-16,-1 12 1 15,-9 6-1-15,-8 9-1 16,-12 4-2-16,-11 5-20 16,-5-2-50-16,0 1-104 15,-22-2-755-15</inkml:trace>
  <inkml:trace contextRef="#ctx0" brushRef="#br1" timeOffset="153668.31">25348 354 1265 0,'0'0'15'16,"0"0"0"-16,0 0 33 15,0 0 3-15,-114 56-13 16,77 2-13-16,-4 16 7 15,1 12-9-15,2 9-1 16,3 4 0-16,8-3 10 16,11-3-15-16,11-10-14 15,5-10-3-15,28-13-2 16,17-15-35-16,12-17-34 16,1-12-47-16,1-16-22 15,-8 0-623-15</inkml:trace>
  <inkml:trace contextRef="#ctx0" brushRef="#br1" timeOffset="153893.47">25587 703 1540 0,'0'0'16'15,"0"0"-14"-15,0 0-2 16,0 0-4-16,0 0 4 15,0 92 21-15,3-36-14 16,3-2-4-16,-2 2-1 16,1-3-2-16,2-5-6 15,0-3-48-15,-3-9-44 0,-2-10-78 16,-2-9-175-16</inkml:trace>
  <inkml:trace contextRef="#ctx0" brushRef="#br1" timeOffset="154095.99">25640 741 1209 0,'0'0'195'0,"0"0"-189"16,0 0 0-16,0 0 13 16,107 25 12-16,-71 10-12 15,0 1-14-15,3 3-5 16,3-6-22-16,-1-3-15 0,-1-8-49 15,-5-7-91-15,-11-6-117 16,-8-9-485-16</inkml:trace>
  <inkml:trace contextRef="#ctx0" brushRef="#br1" timeOffset="154298.47">26016 546 1397 0,'0'0'87'15,"0"0"-57"-15,0 0-24 16,0 0-3-16,-34 100 42 16,23-41-12-16,4 2-20 0,2-4-8 15,3-1-5 1,2-4-1-16,0-4-15 0,0-6-73 16,7-7-27-16,1-14-297 15,4-14-190-15</inkml:trace>
  <inkml:trace contextRef="#ctx0" brushRef="#br1" timeOffset="154684.84">26389 719 1501 0,'0'0'4'0,"0"0"-3"16,0 0 5-1,0 0 22-15,-95 79-2 0,78-37-17 16,11 4-4-16,6 3-1 16,0 1 1-16,7-1 1 15,13-3-4-15,5-7-2 16,1-5 0-16,2-13 0 16,0-9 0-16,2-12-3 15,0 0-2-15,-3-15 2 16,0-14 0-16,-7-10 2 15,-4-6 1-15,-6-7 1 16,-7-6 1-16,-3-4-2 16,-3 4-2-16,-19 6-3 15,-4 13 5-15,-2 14 4 0,-3 7-4 16,-2 11-3-16,4 4-2 16,6 3-17-16,6 0-33 15,9 0-67-15,8 3-202 16</inkml:trace>
  <inkml:trace contextRef="#ctx0" brushRef="#br1" timeOffset="155002.07">26702 746 1074 0,'0'0'51'16,"85"0"32"-16,-30 0 65 15,2 0-74-15,-1 0-19 16,-13 0-37-16,-8 0-18 0,-16 0-3 15,-9 0-50-15,-10 0-48 16,0 0-83-16,-8 0-18 16,-19 0-242-16,-3 0 104 15,-4-3 340-15,3 2 101 16,11 1 181-16,7-1 107 16,7 1-155-16,2 0-113 15,1 12-98-15,-2 16 33 16,0 10 34-16,3 8-37 15,2 12-18-15,0 2-17 16,-1 5-3-16,-4 0-14 16,0-5-1-16,5-6-39 0,0-10-150 15,5-19-618-15</inkml:trace>
  <inkml:trace contextRef="#ctx0" brushRef="#br1" timeOffset="155617.94">27951 750 1325 0,'0'0'10'0,"0"0"-10"16,0 0 47-16,0 0 11 15,0 0-26-15,-125-28-26 16,67 40-4-16,1 12 7 16,4 5 4-16,14 3-1 15,16 2-8-15,16-1-4 16,7 1-2-16,11-6 2 15,26-5 0-15,11-5-14 16,4-11-15-16,1-7 1 16,-7 0-2-16,-6-5 10 15,-11-16 9-15,-6-7 11 0,-5-8 5 16,-6-5 6-16,-5 6 7 16,-6 3-5-16,-1 13 18 15,0 12 23-15,0 7-8 16,0 19-46-16,0 20-1 15,0 17 1-15,0 12 1 16,0 10 6-16,0 7-7 16,0-4 1-16,3-6-1 15,-1-14-48-15,-2-13 6 16,0-14 19-16,-2-7 19 16,-16-11-3-16,-3-10 7 15,-7-6 3-15,-5 0-1 16,-4 0-2-16,2-14 0 0,3 1 1 15,6-3-2-15,6-1 1 16,12-2-20-16,8-1-43 16,3-5-118-16,26-7-231 15</inkml:trace>
  <inkml:trace contextRef="#ctx0" brushRef="#br1" timeOffset="156317.94">28422 830 1450 0,'0'0'2'16,"0"0"14"-16,0 0 28 16,0 0-8-16,-84-39-9 15,53 39-22-15,2 2-5 16,3 16 0-16,5 7-2 15,6 4-1-15,10 6-1 16,5 2 4-16,0 1 0 16,9-6-4-16,5-5-14 15,3-6-2-15,1-8 0 16,-3-9 5-16,1-4 9 16,3 0 6-16,-6-17 0 15,0-7 3-15,-2-7-1 16,-4-4 1-16,0-1 0 15,-6 2-2-15,-1 8 16 0,0 10 21 16,0 7-7-16,0 8 1 16,-4 1-13-16,-2 8-19 15,1 20-1-15,0 10 1 16,5 6 2-16,0 2-2 16,7 2 0-16,14-7 0 15,5-1 0-15,6-9 0 16,3-10-7-16,-1-12-16 15,4-9-4-15,1 0-6 16,-4-26-22-16,-2-9-12 0,-7-9 11 16,-5-9 31-1,-2-7 11-15,-6-5 4 0,-5-13 10 16,-6-3 0 0,-2 3 14-16,0 9 20 0,-7 20 23 15,-5 24 36-15,2 12-28 16,1 13-17-16,-1 11-36 15,-3 26-12-15,0 13 5 16,3 9 3-16,8 6 4 16,2 4-1-16,0 3-5 15,0-2-1-15,2-5-4 16,6-4 1-16,4-8-2 16,3-12-1-16,2-12-15 15,7-13-38-15,2-16-111 16,-1-3-317-16</inkml:trace>
  <inkml:trace contextRef="#ctx0" brushRef="#br1" timeOffset="156700.79">28692 853 1290 0,'0'0'0'0,"0"0"-8"16,0 0 8-16,114 51 34 16,-62-45-22-16,5-1-10 15,-1-3-2-15,-5-2-3 16,-11 0 3-16,-9-5 7 0,-9-10 32 16,-7-3 6-16,-5-8-7 15,-6-2 5-15,-4 0-20 16,0 3-7-16,0 11 7 15,-11 7 23-15,-5 7-27 16,-11 0-15-16,-2 16-2 16,-7 14 0-16,5 9 13 15,9 5 1-15,10 2-14 16,12 3 1-16,0-4-1 16,11-1-2-16,15-8-1 15,8-8-7-15,6-11-32 16,6-12-78-16,-3-5-302 15</inkml:trace>
  <inkml:trace contextRef="#ctx0" brushRef="#br1" timeOffset="156967.62">29351 407 1619 0,'0'0'3'16,"0"0"1"-16,0 0-2 16,0 0 7-16,0 0-8 15,0 0 1-15,130 139 2 0,-81-56 5 16,-9 7-7-16,-16 6 8 16,-21 1 0-16,-3-2-3 15,-31-5-7-15,-18-9 0 16,-7-7 0-16,-6-17-21 15,1-14-119-15,3-18-155 16</inkml:trace>
  <inkml:trace contextRef="#ctx0" brushRef="#br1" timeOffset="157734.17">30309 890 1204 0,'0'0'214'16,"0"0"-209"-16,0 0 24 15,0 0 45-15,0 0-15 16,0 0-35-16,-17-4-21 16,37-2 1-16,9 1-4 15,15-5-4-15,11 4-5 16,9 2 8-16,9 0 1 16,4 4 1-16,5 0 1 15,4 0 2-15,5 0 6 16,-6 0-2-16,-9 0-6 15,-19 0 5-15,-20 0 3 0,-17 0-8 16,-13 0 3-16,-2-6 13 16,-5-2-8-1,0 3-9-15,0-1-1 0,0 2-1 16,-2-1-4-16,-11-1-4 16,-4 1 5-16,-4-3-12 15,-4 2-3-15,-4-4 5 16,-1-1-20-16,0-3 7 15,2-2-7-15,7-4 21 16,8 2 13-16,6 0-1 16,7 6 2-16,0 3 1 15,0 5 10-15,11 4-11 0,8 0-1 16,3 21 4-16,3 10 5 16,1 10 6-16,-6 7 10 15,-10 4 0-15,-10 1-7 16,0-3 1-16,-26-2-14 15,-20 1-5-15,-18-6 0 16,-21-6-55-16,-13-11-353 16</inkml:trace>
  <inkml:trace contextRef="#ctx0" brushRef="#br1" timeOffset="164271.65">26247 7070 733 0,'0'0'137'0,"0"0"-10"16,0 0-52-16,0 0-19 15,0 0 13-15,0 0-32 0,0 0-3 16,0 0 4-16,6-5 18 15,-6 5 4-15,0 0-8 16,0 0-12-16,0 0 2 16,0 0-9-16,-11 0-10 15,-7 0-19-15,-5 0-1 16,-2 0-1-16,-3 0 3 16,-1 0-3-16,-6 1 2 15,-4-1 1-15,-4 3-3 16,-2 0-1-16,3 1 3 15,3-3-4-15,2 4 1 16,1 0 2-16,1 2-2 16,1 0 1-16,1-2-2 0,-1 0 0 15,2 2 0-15,0 0 1 16,3-4 0-16,0 1-1 16,4 0-1-16,3-1 1 15,8 1 1-15,-1-1-1 16,5-2-2-16,3 2 2 15,4-3 2-15,-2 0-2 16,-2 0 2-16,1 0 1 16,-3 2-2-16,1-2-1 15,2 0 1-15,-3 0 1 16,3 0 3-16,3 0-1 16,1 0-2-16,2 0-2 15,0 0 4-15,0 0-3 16,0 0 0-16,0 0 0 0,0 0-1 15,0 0 0-15,0 0-1 16,0 0 1-16,0 0 2 16,0 0-1-16,0 0 2 15,0 0 2-15,0 0-3 16,0 0-2-16,0 0 0 16,0 0 0-16,0 0 0 15,0 0-2-15,0 4 2 16,0 4 1-16,0 3-1 15,0 2 0-15,5 6 1 16,-2 3 1-16,2 9 2 0,2 0-1 16,-3 11-2-16,3 1 4 15,-2 4 0-15,3 3 0 16,1 4-2-16,0 1-2 16,0-2 4-16,-1-2 1 15,-2 2-4-15,0-5 0 16,-1-3 2-16,-1-1-2 15,0-6-1-15,1-5 0 16,-4-2-1-16,2-6 1 16,1-5 0-16,1 1-1 15,-1-5 3-15,2-1-3 16,-3-2-1-16,-2-1 1 16,-1-2 2-16,2-4-1 0,-2 0 1 15,0-5-2-15,0-1 0 16,0 0 1-16,0 0-1 15,0 0 0-15,1 0 0 16,4 0 0-16,-5 0 1 16,0 0-1-16,0 0 0 15,0 0 1-15,0 3-1 16,0-3-1-16,0 0 1 16,0 0 0-16,0 0 0 15,0 0 1-15,0 0-1 16,0 0 0-16,0 0 0 15,0 0 2-15,0 0-2 0,0 0 0 16,0 0 0 0,0 0 0-16,0 0-2 0,0 0 2 15,0 0 0-15,0 0 0 16,0 0 0-16,0 0 0 16,0 0 0-16,0 0 0 15,0 0 0-15,0 0 0 16,9 0 0-16,6 0 0 15,3 0 0-15,4-3 2 16,2 2-3-16,4-1 1 16,3-5 0-16,7 6 0 15,7-5-1-15,7 2 1 16,11 0 0-16,6-2 0 16,4 6-1-16,-5 0 1 15,-10 0 0-15,-14 0 0 0,-10 0 0 16,-10 0-1-16,-9 4 1 15,0 1 0-15,-2-4 0 16,-2 3 0-16,0-1 0 16,-3-2 0-16,-2 1 1 15,1-1-1-15,-4-1 0 16,2 3 0-16,0-3 0 16,0 4 0-16,0-3 0 15,2-1 1-15,-3 1-1 16,0-1 0-16,-1 1 0 15,0-1 0-15,2 0-3 16,6 0-1-16,5 0-3 0,3 0-4 16,6 0-1-16,-2-1-6 15,-7 1-10-15,-16 0-82 16,-8 4-700-16</inkml:trace>
  <inkml:trace contextRef="#ctx0" brushRef="#br1" timeOffset="165220.56">26356 8130 711 0,'0'0'77'0,"0"0"-26"15,0 0 96-15,0 0-52 16,0 0-44-16,0 0 6 0,8-49 1 16,-5 45-1-16,-1 2-1 15,-2 2-6-15,0 0-3 16,0-2-2-16,0 2-6 16,0 0-9-16,0 0-7 15,0 0-13-15,0 19-5 16,2 15 5-16,1 18 4 15,2 10-3-15,0 14 0 16,-2 15 6-16,-1 7 1 16,-1 4-4-16,-1-4-1 15,0-4 1-15,0-11-3 16,0-8-3-16,0-11-5 16,2-9 0-16,3-13-2 0,2-10-1 15,0-13-1 1,0-8-14-16,2-11-31 0,-1 0 0 15,-5-21-53-15,-3-13-335 16</inkml:trace>
  <inkml:trace contextRef="#ctx0" brushRef="#br1" timeOffset="166087.74">26282 7087 334 0,'0'0'92'0,"0"0"-48"15,0 0 97 1,0 0 38-16,0 0-63 0,0 0-31 15,22-21-13-15,-22 20-18 16,3 1 14-16,-3 0 1 16,0 0-7-16,0 0-13 15,0 0-19-15,-3 0-2 16,-10 0-8-16,-4 1-5 16,-4 2 3-16,-1 0-9 15,-3-1-6-15,-1-2-3 16,3 0 0-16,-2 0-67 15,-1 3-184-15,-4 3-587 16</inkml:trace>
  <inkml:trace contextRef="#ctx0" brushRef="#br1" timeOffset="166724.5">26310 7103 289 0,'0'0'444'16,"0"0"-326"-16,0 0 45 0,0 0-40 16,0 0 3-1,0 0-41-15,3 0-3 0,-3-2-34 16,0-8-12-16,0-4-7 16,0-7-9-16,0-4 1 15,-4-14-4-15,-7-9-4 16,-2-6-4-16,0-6 0 15,0 0-1-15,3 0 0 16,1 6-1-16,3 7 1 16,-1 10 4-16,1 11 7 15,3 3-12-15,-1 4-3 16,3 8 0-16,-1 4 0 0,2 0-3 16,0 3 1-16,0 2-2 15,0-1 0-15,0 0 0 16,0-2-3-16,0 0-8 15,0-2-10-15,0 0-11 16,-1-1-96-16,-10 4-329 16</inkml:trace>
  <inkml:trace contextRef="#ctx0" brushRef="#br1" timeOffset="167722.29">25135 7221 735 0,'0'0'68'15,"0"0"111"-15,0 0-68 16,0 0 17-16,0 0-35 16,0 0-35-16,-20-50-15 15,20 46-1-15,0 3-6 16,0 1-3-16,0 0-14 15,0 0-6-15,0 14-7 0,0 21 8 16,0 16 10 0,1 16-5-16,9 16 0 0,-1 7-3 15,-2 8-1-15,2-1-5 16,-3-8 11-16,-2-6-6 16,-2-9-7-16,-2-13-3 15,0-9 1-15,0-10-6 16,0-10 0-16,0-8-2 15,0-16-31-15,0-8-54 16,0-11-246-16</inkml:trace>
  <inkml:trace contextRef="#ctx0" brushRef="#br1" timeOffset="168438.53">25172 7658 746 0,'0'0'20'16,"0"0"104"-1,0 0 16-15,0 0-27 0,0 0 4 16,0 0-43-16,2 0-9 15,-6 0-11-15,-9 0-14 16,-5 0-12-16,-8 3 0 16,-7-2-7-16,-10 3 0 15,-9-4 1-15,-12 3-2 16,-12 1-4-16,-11-1-7 16,-9-3-3-16,1 0 6 15,3 0-7-15,4 0 1 16,7 0-3-16,8 0 7 15,10 0-3-15,10 0-4 0,10 0 2 16,9 0 0-16,9-3-3 16,8 2-2-16,8 1 0 15,1-3 0-15,0 3 3 16,1 0-3-16,-3 0 0 16,-3 0-3-16,-2 0-18 15,3 0-28-15,1 0-112 16,1 0-573-16</inkml:trace>
  <inkml:trace contextRef="#ctx0" brushRef="#br1" timeOffset="169290.73">23032 7347 1069 0,'0'0'41'16,"0"0"91"-16,0 0-60 15,0 0-4-15,0 0 21 16,-6 105-28-16,-4-48-21 15,-4 10-6-15,1 2-9 16,-1 1-4-16,-1-9-11 16,3-1-5-16,2-11-2 15,2-12-3-15,5-6 0 0,3-13-17 16,0-7-34 0,0-9-74-16,0-2-129 0,0-10-130 15</inkml:trace>
  <inkml:trace contextRef="#ctx0" brushRef="#br1" timeOffset="169540.03">22961 7399 830 0,'0'0'276'0,"0"0"-253"16,0 0 132-16,109-69-38 15,-79 69-41-15,4 10-37 16,6 20-12-16,0 9 8 15,1 10-16-15,-4 6 1 16,-6 8-3-16,-6-4-5 0,-8 2 0 16,-11-8-10-1,-4-4 3-15,-2-4-3 0,0-12-2 16,0-8-13-16,-5-8-49 16,-3-10-78-16,-3-7-246 15</inkml:trace>
  <inkml:trace contextRef="#ctx0" brushRef="#br1" timeOffset="169750.6">22932 7703 1354 0,'0'0'119'15,"0"0"-118"-15,0 0 18 16,0 0 10-16,0 0-24 15,0 0-1-15,118-30 0 16,-56 26-4-16,-8 1 0 16,-6 3-30-16,-18 0-99 15,-13 0-463-15</inkml:trace>
  <inkml:trace contextRef="#ctx0" brushRef="#br1" timeOffset="177891.55">26414 9161 604 0,'0'0'65'16,"0"0"96"-16,0 0-50 0,0 0-17 15,0 0-16-15,0 0-19 16,0 0-15-16,0 0-8 16,-5-20-10-16,5 20 3 15,0-4-8-15,0 3-3 16,5 1-4-16,-2 0 4 16,0 0 7-16,-1 0-10 15,1 0-4-15,2 6 10 16,2 19 4-16,-1 13 1 15,3 11 0-15,-8 9-3 16,-1 4-5-16,0-2-1 0,0-6-1 16,0-1-3-1,0-6-3-15,0 0-2 0,0-3-1 16,0-7-1-16,0-2 4 16,0-9-8-16,0-5-1 15,0-8 2-15,0-3-3 16,0-6 0-16,0 0 0 15,0-4 1-15,0 1 0 16,0 2 3-16,0-3-1 16,0 2 2-16,0-2-2 15,0 0-2-15,0 3 1 16,0-2-1-16,0-1-1 0,0 2 0 16,0-2-1-1,0 0 1-15,0 0-1 0,-1 0 0 16,1 0 1-16,0 0 0 15,0 0-1-15,0 0 1 16,0 0-1-16,0 0 1 16,0 0 0-16,0 0-1 15,0 0 0-15,0 0 1 16,0 0 0-16,0 0 1 16,0 0 0-16,0 2-2 15,0-2 1-15,0 0 0 16,0 0 1-16,0 0-1 15,0 0 0-15,-4 0 0 16,0 0 0-16,-2 3 0 16,-4 1 0-16,-3 0 0 15,-2-3 2-15,-1 3-1 16,-1-1 0-16,-2-2-1 0,-1-1 1 16,-4 0 0-16,-3 3-1 15,-3-3 0-15,-3 0-1 16,-5 3 3-16,-4-1-4 15,-6 1 4-15,-6 0-3 16,-2-3 1-16,0 2 0 16,3-2 0-16,6 0 2 15,8 0-2-15,7 0-1 16,5 0 1-16,7 0 3 16,6 0-3-16,0 0 0 0,4 0 0 15,0 0 0 1,-3 0 0-16,-3 0 0 0,0 0 0 15,-4 0 0-15,0 0 0 16,2 0-1-16,0 4 1 16,5-4-1-16,3 1 1 15,1-1 0-15,3 0 0 16,5 0-1-16,-1 0 1 16,2 0 0-16,0 0-2 15,0 0 1-15,0 0 1 16,0 0 0-16,0 0 0 15,0 0 1-15,0 0-1 16,0 0 0-16,0 0 0 0,0 0 1 16,0 0-1-1,0 0 0-15,0 0 0 0,0 0 0 16,0 0 2 0,0 0-2-16,0 0 1 0,0 0-3 15,0 0 3-15,0 0-1 16,0 0 1-16,0 0-1 15,-2 0 0-15,2 0 0 16,0 0 0-16,0 0 0 16,0 0 0-16,0 0 0 15,0 0 0-15,0 0 0 16,0 0 0-16,0 0 0 16,0 0 2-16,0 0-4 15,0 0 1-15,0 0 1 0,0 0 0 16,0 3 0-16,0-3 0 15,0 3 0-15,0-3 1 16,0 1-1-16,2 2 0 16,0 1 1-16,1 1 0 15,1 4-1-15,0 2 5 16,1 5-5-16,-1-2 5 16,3 7-5-16,4 1 2 15,-8 0-1-15,5 10 2 16,-3 4 2-16,-4 5-1 15,2 8 5-15,-1-1-6 16,-2 1 3-16,0-3-3 16,0 0 0-16,0 1-3 15,0 3 2-15,0 2-1 16,0-7-1-16,0 1 0 0,0-7 1 16,2-8-1-16,1 0 0 15,2-7 1-15,0 0-1 16,-2-4 0-16,0-2-1 15,1-1 2-15,-4-1-1 16,4 0 0-16,-1-3 0 16,0-6 1-16,-2 1-1 15,1-3-1-15,0-1 1 16,-2-3 0-16,2-1 0 16,-1 0 0-16,-1 0 0 0,0 0 1 15,0 0 0 1,0 0-1-16,2 0 0 0,-2 0 0 15,0 0-1-15,0 0 1 16,0 0 0-16,0 0 0 16,0 0 1-16,0 0-1 15,0 0 0-15,0 0-1 16,0 0 1-16,3 0 0 16,5 3 0-16,4-3 0 15,3 3 0-15,4 0 0 16,8-1 0-16,5-2 0 15,9 0 0-15,6 0 0 16,5 0-1-16,5 0 1 16,-1 3 0-16,-1 0 0 15,-2-3 0-15,-5 2 0 0,-5-1 1 16,0-1-1-16,-9 0 0 16,-1 0 0-16,0 0 1 15,-4 0-1-15,-1-1 0 16,1-7 0-16,-7 3 0 15,1-1 0-15,-1 1 0 16,-3 3 0-16,-3-1-1 16,-5 3 0-16,-3-1 1 15,-5 1 0-15,-1 0-2 16,0 0 2-16,0 0 0 16,-2 0-1-16,1 0 1 15,-1 0-1-15,2 0 1 0,-1 0 0 16,2 0 0-16,0 0 0 15,-3 0 0-15,1 0 1 16,-1 0-1-16,0 0-2 16,0 0 2-16,0 0 1 15,0 0 0-15,0 0-1 16,0 0 0-16,0 0 1 16,0 0-1-16,0 0 0 15,0 0 0-15,0 0 0 16,0 0-1-16,0 0 2 15,0 14-1-15,0 7 5 16,0 7-1-16,0 9-1 16,0 7 3-16,-7 6-3 0,-3 6 1 15,3 0-1 1,0 5-1-16,2-2 1 0,2-3-3 16,-1 1 1-16,1-3 0 15,-2-2 0-15,-2-6 1 16,3-10-1-16,-2-4-1 15,3-14 1-15,2-8-1 16,1-6-1-16,0-4-5 16,0 0-7-16,0 0-8 15,0-24-43-15,0-19-95 16</inkml:trace>
  <inkml:trace contextRef="#ctx0" brushRef="#br1" timeOffset="178890.02">27097 10071 1247 0,'0'0'5'0,"0"0"2"15,0 0 26-15,0 0 42 0,0 0 3 16,-5 108-32-16,5-59-6 15,0 1-12-15,0 0 3 16,0-2-11-16,0-2-5 16,0-6-5-16,0-8-5 15,0-4-3-15,0-14-2 16,0-3 0-16,0-11 1 16,0 0-1-16,0-5 1 15,0-22-1-15,0-9-10 16,0-10 1-16,0-7 0 15,0-4-8-15,0 2 2 16,1 0 12-16,6 10 2 16,3 14 1-16,-4 10 3 0,1 11 5 15,-4 3 16-15,2 7-8 16,4 0-12-16,5 0-3 16,8 0 3-16,4 16-3 15,5 9 0-15,1 10 1 16,-3 3 3-16,-1 0 0 15,-3 4-2-15,-5-4 2 16,-2-4-4-16,-5 2 1 16,-3-6-1-16,0-8-1 15,0-6 1-15,-1-8-1 16,4-8 0-16,4 0-1 16,1-16 1-16,5-12-2 0,-1-12 1 15,-1-1-7 1,-2-8-3-16,-3 5 6 0,-2 2 2 15,0 6 2-15,-3 11 1 16,-1 1 0-16,-1 7 5 16,-2 5 1-16,2 4-1 15,-4 1 0-15,2 7-1 16,-3 0-3-16,5 8 0 16,1 16 2-16,-3 15 2 15,-1 7 2-15,-5 4 4 16,-1 6 2-16,0-2-1 15,0 3-5-15,0 0-6 16,-4-8-1-16,0-2 0 16,-5-17 0-16,5-6-10 15,1-7-20-15,3-9-61 0,0-8-150 16,0 0-734-16</inkml:trace>
  <inkml:trace contextRef="#ctx0" brushRef="#br1" timeOffset="179478.8">27915 10425 105 0,'0'0'1438'0,"0"0"-1438"16,0 0 0-16,0 0 17 15,0 0 28-15,0 107-21 0,0-64-9 16,0-3-1-16,0-2-7 15,0-6-6-15,0-6 1 16,0-4 1-16,0-9-3 16,0-5 0-16,0-4-1 15,0-4-3-15,0 0 4 16,0 0-1-16,0-22-1 16,-7-3-3-16,-2-5 1 15,-1-7-4-15,-2-3-3 16,4 0 3-16,2 2 7 15,0 6 2-15,3 4 0 16,3 12 0-16,0 3 2 16,0 5 0-16,0 1-2 15,0 5 1-15,13-1-2 0,7 3 0 16,5 0 0-16,0 1 0 16,-1 18-1-16,-1 6 1 15,-1 10 0-15,-1 0 5 16,-2 0-1-16,3-7 4 15,1-4-5-15,0-7 0 16,1-9-1-16,0-6 1 16,-1-2 3-16,2 0-2 15,-1-13 2-15,3-7-2 16,-3-9-3-16,-2-2 1 16,-6-4 1-16,-6-6 0 15,-8-3 1-15,-2 0-1 16,0-1-3-16,-15 12 0 0,-5 5 3 15,-3 7-3-15,-3 8-15 16,-7 5-23-16,-9 1-205 16</inkml:trace>
  <inkml:trace contextRef="#ctx0" brushRef="#br1" timeOffset="180260.18">25194 9998 359 0,'0'0'461'0,"0"0"-417"15,0 0 98-15,0 0-22 16,0 0-4-16,0 0-47 15,11-55-22-15,-8 55 3 16,-3 0-7-16,2 0-13 16,2 0-12-16,3 24 8 15,5 11 15-15,0 17-3 16,-2 14-10-16,0 10-3 16,-4 11-7-16,-3 9-8 15,-3-2 6-15,0 0-4 0,0-7-5 16,0-14-4-16,-3-11 0 15,-5-10-3-15,3-11 1 16,2-13-3-16,3-15-15 16,0-9-36-16,0-4-92 15,0-9-12-15,3-19-575 16</inkml:trace>
  <inkml:trace contextRef="#ctx0" brushRef="#br1" timeOffset="181261.16">25218 10439 206 0,'0'0'288'16,"0"0"-220"-16,0 0 94 16,0 0-50-16,0 0-5 15,0 0-37-15,0 3-23 16,-4-3-5-16,-2 3-13 15,0 2 1-15,-2-2 22 16,-4 0 9-16,-1 3-20 16,0-6 9-16,-4 4-15 0,-4-1 12 15,-2 0-12 1,-7-2-9-16,-1-1 4 0,0 0-6 16,-7 0-3-16,-2 0 0 15,-4 0-6-15,-5 0-8 16,-6 0 1-16,-4 0-5 15,0 0 0-15,-7-4 6 16,-1 1 1-16,-2-1-4 16,-2 4-4-16,-5 0 4 15,5-4 3-15,3 2-7 16,9-2 4-16,8-6-4 16,1 2 2-16,6 2 3 0,-2-2-3 15,-2 2-1 1,-1 4-2-16,-4-2-1 0,-3 4 0 15,-8 0 0-15,-7 0 0 16,-6 0 0-16,-8 6 0 16,-3 0 1-16,5-1 0 15,3-5-1-15,3 0 3 16,-9 0-2-16,-1 0 0 16,-2 0-1-16,4 0 7 15,7-3-4-15,3 3 1 16,2 0-4-16,4 0 1 15,7 6 0-15,6-1 1 16,13-5-1-16,6 0-1 16,4 0 1-16,4 0 2 15,-4 0 0-15,-2 0-1 0,-3 0-1 16,1-2 0-16,-1 0 0 16,0 2 1-16,3 0-1 15,3 0 0-15,0 0-2 16,5 4 1-16,6 2 0 15,5-3 0-15,-1 0 0 16,6 2 0-16,-2-2-2 16,3 0-6-16,3-3-21 15,5 5-11-15,2 0-92 16,0-2-278-16</inkml:trace>
  <inkml:trace contextRef="#ctx0" brushRef="#br1" timeOffset="184411.79">25938 3481 401 0,'0'0'8'15,"0"0"7"-15,0 0 33 16,0 0 54-16,0 0 16 16,0 0-38-16,-2-81-20 15,2 70 12-15,0 2 26 16,0-1-21-16,0 0-6 16,0 1 38-16,0-3-20 15,0 3-40-15,-2-2-9 16,-2 2-4-16,1 4-7 15,1 1 0-15,2 4-6 16,-2 0-8-16,2 1-15 16,0 27 2-16,0 18-1 15,0 15 13-15,0 10-5 0,4 4 5 16,0 3 0-16,-1-1-1 16,-1-5-6-16,-2-4-4 15,0-7 2-15,2-8-1 16,0-7 2-16,-1-3-5 15,1-7 4-15,1-5-5 16,0-5 1-16,-1-7 1 16,0-4-2-16,-2-4 1 15,0-6-1-15,1 1 0 16,-1-4 0-16,0-2 2 16,0 0-3-16,0 0 2 15,0 0 0-15,0 0-1 16,0 0 1-16,0 0-2 0,0 0 2 15,0 0-1-15,0 0 1 16,0 0-1-16,0 0 1 16,0 0-1-16,0 0-2 15,0 0 2-15,0 0 0 16,0 0 0-16,0 0 0 16,0 0 0-16,0 0 2 15,0 0-2-15,2 0-2 16,-2 1 2-16,0 2 0 15,3 1-2-15,-2 0 2 0,7 0 0 16,-8 1 2 0,3-1-2-16,0-1 0 15,1 3 0-15,-3-3 0 0,2 6 0 16,0-1-1-16,1 2 1 16,-1-1 0-16,2 0 0 15,-2-3 0-15,1-1 0 16,-1 0 0-16,-2-3 0 15,1 3 0-15,4-2 2 16,-6 3-4-16,0-2 3 16,3 2-1-16,-3-1 0 15,3 1 0-15,-2-3 0 16,-1 0 0-16,2-3 2 16,-2 0-2-16,0 0-2 15,0 0 2-15,0 0 0 0,0 2 1 16,0-2-1-16,0 0 0 15,0 0 2-15,0 0-2 16,0 0 1-16,0 0-1 16,0 0 0-16,-14 0 2 15,-6 0-1-15,-3 0-1 16,-5 0 0-16,-4 0-1 16,-2 0 1-16,-6 0-1 15,-4 0 1-15,-3 0-3 16,-4 0 3-16,0 0-2 15,-3 0 2-15,3 0-1 16,2 0 0-16,6 4 1 16,7-1-2-16,6-1 2 0,6 3 0 15,7 0 0-15,3-1-2 16,3-2 2-16,3 2 0 16,1-1 0-16,3 1-1 15,-5-1 1-15,4-2 0 16,4 3 0-16,-3-4 0 15,4 0 0-15,0 0 0 16,0 0 0-16,0 1 0 16,0-1 0-16,0 0 0 15,0 0 0-15,0 0 0 16,0 0 0-16,0 0 1 16,0 0-1-16,0 0 0 15,0 0 0-15,0 0 1 16,0 0-2-16,0 0 1 0,0 4 0 15,0 4 0-15,0 3 2 16,0 6 0-16,2 6 0 16,4 2 0-16,2 2 0 15,-4 6-1-15,3 1 0 16,-1 0 3-16,3 3 1 16,0 0-2-16,-1 0 2 15,4 5-2-15,0 1 1 16,-2 5 1-16,-3 2-2 15,-1 2-1-15,-5-2-1 0,1-2 0 16,-1-4 0 0,3-9-1-16,-2-4 0 15,1-6 1-15,-1-4-1 0,-1-3 0 16,2-5 0-16,-1-3 1 16,2-2-1-16,-3-5 0 15,1 1 0-15,-1-4 1 16,-1 3-1-16,0-3-1 15,0 0 1-15,0 0 0 16,0 0 0-16,0 0 0 16,0 0 0-16,0 0 0 15,2 0 0-15,-2 1 1 16,1-1-1-16,1 3 0 16,2-2 2-16,-3-1-2 15,2 1 0-15,3-1 0 0,2 1 0 16,2-1 0-16,6 0 0 15,9 0 1-15,4 0 0 16,7-3 1-16,4-1-2 16,2 0 0-16,-2 2-2 15,-2 1 1-15,2-2-23 16,4-5-18-16,9-5-114 16,3-5-491-16</inkml:trace>
  <inkml:trace contextRef="#ctx0" brushRef="#br1" timeOffset="185348.58">25868 5307 595 0,'0'0'127'16,"0"0"-116"-16,0 0 130 15,0 0 3-15,0 0-59 16,0 0-63-16,0 0-16 16,8-22 0-16,5 18 7 15,0-1 1-15,0 4-10 16,0 0 0-16,0-2 15 16,2 3 15-16,3 0 6 15,6 0-14-15,5 0-5 16,3 0-15-16,0 0 0 15,-4 0-4-15,-9 0-1 16,-7 0-1-16,-7 0 0 16,-5 0 0-16,0 0 2 0,0 0 3 15,0 0 15-15,0 0 0 16,-1 0-10-16,-5 0 10 16,0 0-11-16,-1 0-9 15,1 0-11-15,-4 0-25 16,0 0-45-16,-3 0-66 15,1 6-2-15,1 1-90 16,0-4-102-16,7-2-44 16</inkml:trace>
  <inkml:trace contextRef="#ctx0" brushRef="#br1" timeOffset="186178.91">25985 5256 980 0,'0'0'0'0,"0"0"-24"16,0 0 24-16,0 0 26 15,0 0 38-15,86-5 1 16,-54 5-17-16,-3 1-14 15,1 3-3-15,-7-3 7 0,-6 2 7 16,-5-3-11 0,-3 0-18-16,-8 0 3 15,-1 3 16-15,0-3 11 0,0 0-10 16,0 0-5-16,0 0 2 16,0 1-6-16,0-1-8 15,0 0-10-15,0 2-5 16,0 3-4-16,0 3 1 15,0 4-1-15,0 1 5 16,0 4 0-16,0 5 0 16,0 1 1-16,0 5-1 15,0 5 3-15,0 1 0 16,0 0-3-16,2 2 0 16,1 1-1-16,-1-2 0 15,0-1-2-15,-1 1 0 0,1-3-1 16,-1 4 1-16,1-3 0 15,-1-1 1-15,1 2-3 16,0-6 1-16,-2 4 0 16,0-7 0-16,0 0 0 15,0 0 0-15,0-1-1 16,0 3 1-16,0-2 7 16,0-1-5-16,3 0-2 15,-1-5 2-15,1-1-2 16,3-1-1-16,-6-1 1 15,1-2 0-15,-1 5-1 16,0-2 1-16,2 0 4 0,-2 3-4 16,0-3 0-16,0 2 3 15,0 0 1-15,0-5-3 16,0 3-2-16,0-3 1 16,0 4 0-16,0-3-1 15,0 1 1-15,0 1 1 16,0 0-1-16,0 2 0 15,-2 1 2-15,2 1-1 16,0-1-2-16,0-3 0 16,0 1 2-16,0 3-1 15,0 1-1-15,0-1 0 16,-1 0 0-16,-4-2 1 16,1-2-2-16,2-10-14 15,-3-7-35-15,0-10-148 0</inkml:trace>
  <inkml:trace contextRef="#ctx0" brushRef="#br1" timeOffset="187148.59">26755 4429 1358 0,'0'0'24'0,"0"0"1"15,0 0-12-15,0 0 36 16,0 0 8-16,0 121-23 16,6-58-9-16,-5 2-7 15,1 2-5-15,0-5 3 16,-2-6-9-16,0-5-4 16,0-4 1-16,0-10-3 15,-5-8 2-15,0-12-2 16,2-9-1-16,1-2 0 15,0-6 1-15,-1-6 3 16,-2-19-2-16,-2-15 0 16,3-10-4-16,-2-7 3 0,3-8-1 15,-1 0 0-15,4 3 0 16,0 7 0-16,0 9 5 16,10 16-5-16,4 7 3 15,3 8-2-15,4 8 2 16,2 4-2-16,5 3-2 15,2 3 1-15,1 20 0 16,-3 15-1-16,-1 6 1 16,-8 3 0-16,1 1 0 15,-7-5 2-15,0-7-2 16,-1-4 0-16,-5-10 0 16,1-7-1-16,-4-7 1 0,0-5 0 15,-4-3-4 1,3 0 4-16,2-6 0 0,3-18 1 15,4-8-1-15,1-13-1 16,0-11-1-16,2-8 0 16,1 0-1-16,4 8 3 15,2 16-1-15,2 18 0 16,3 14 2-16,1 8-1 16,4 8 0-16,3 20 1 15,-2 15 1-15,-3 8 1 16,-9 7 0-16,-6 2 2 15,-5 0 0-15,-5-3-1 16,-4-3-4-16,-1-6 1 16,0-3-1-16,0-7 0 0,-1-7-8 15,-2-9-21-15,1-7-68 16,2-11-136-16,0-4-669 16</inkml:trace>
  <inkml:trace contextRef="#ctx0" brushRef="#br1" timeOffset="187381.14">27600 4841 1497 0,'0'0'15'16,"0"0"-4"-16,0 0-5 16,0 0 35-16,0 93 12 15,0-38-26-15,-1 5-6 0,-1 2-4 16,-1-6-2-16,-1 0-7 15,0-8-6-15,-1-7-2 16,-3-7-1-16,1-6-8 16,-1-3-21-16,-1-10-41 15,1-6-135-15,-3-9-316 16</inkml:trace>
  <inkml:trace contextRef="#ctx0" brushRef="#br1" timeOffset="187613">27541 4893 1252 0,'0'0'163'16,"0"0"-162"-16,56-94 51 15,-34 73 20-15,0 7-21 16,5 6-21-16,0 8-19 16,1 0-9-16,-1 21 0 15,-3 7-1-15,-10 5-1 16,-5 2 0-16,-9 1-1 15,-3-1-7-15,-26 0-6 16,-15-3-15-16,-14-8-75 16,-15-10-324-16</inkml:trace>
  <inkml:trace contextRef="#ctx0" brushRef="#br1" timeOffset="188413.72">25083 4358 1128 0,'0'0'30'15,"0"0"1"-15,0 0 87 16,0 0-47-16,0 0-31 16,0 0-27-16,-19 56 29 15,19-1-3-15,0 14-4 16,0 15 8-16,4 7-13 15,8 6-12-15,-2 2-1 16,-1-6-5-16,-6-8-1 16,0-13-3-16,-2-13-4 15,1-11-4-15,-2-13 0 16,0-7-9-16,0-11-23 16,0-9-90-16,-6-8-229 0</inkml:trace>
  <inkml:trace contextRef="#ctx0" brushRef="#br1" timeOffset="188962.95">24952 4731 997 0,'0'0'218'0,"0"0"-208"16,0 0-2-16,0 0 55 16,0 0 19-16,0 0-35 15,-69-1-22-15,43 24-2 16,-3 7-7-16,7 7 6 16,0 4-1-16,12 2-12 15,8 2-4-15,2-4-2 0,12-4 2 16,14-9-2-16,5-7-3 15,4-9 1-15,1-9-1 16,0-3-3-16,-1-3-2 16,-4-17-5-16,-5-5-2 15,-7-7 7-15,-11-6-2 16,-8-5 7-16,0-2 3 16,-15 0-2-16,-10 5 4 15,-2 7 4-15,-8 12-6 16,-3 8-3-16,-3 6-22 15,-6 7-101-15,0 0-397 16</inkml:trace>
  <inkml:trace contextRef="#ctx0" brushRef="#br1" timeOffset="190245.62">24863 4889 509 0,'0'0'309'15,"0"0"-276"-15,0 0 53 16,0 0 69-16,0 0-9 16,0 0-77-16,0 0-23 15,0 0-3-15,0 0 4 0,-5 0-22 16,-10 0-4-16,-3 0-2 15,-6 0-2-15,-5 0-2 16,-4 0-1-16,-8-3 1 16,2-3-6-16,-5-3 6 15,-1-1-1-15,4 1-4 16,1 1-4-16,-1-1-1 16,-2 1 1-16,-3 1-1 15,-3 2-4-15,-4 4 1 16,-3 1 1-16,0 0-2 15,0 0 1-15,-5 0 0 16,0 0-1-16,-1 0-1 0,-2 2 0 16,1 1 6-16,0-3-2 15,2 1 2-15,-2 0 0 16,1 1-3-16,2-1 2 16,0 1-2-16,5-1-2 15,4 2 0-15,3-3 1 16,3 2-2-16,7-2 1 15,4 2 0-15,0-2-1 16,0 0 0-16,-6 0 1 16,-7 1 0-16,-6-1 0 15,-4 3-2-15,-3-1-1 16,3 3 2-16,-1 1-1 16,2 0 3-16,4-2-2 15,-3 3 0-15,4-2 1 0,0 2 1 16,4-2-2-16,2-1 1 15,2 4 0-15,2-1 0 16,-1-3-1-16,3 1 1 16,3 1-1-16,0-1 1 15,3 0 1-15,7-4 0 16,1 3 2-16,9-3 0 16,-2-1 3-16,7 0-3 15,-2 0-3-15,4 0 1 16,-5 0 0-16,6 0 2 15,3 0-4-15,1 0 1 0,1 0 1 16,2 0 3 0,-1 0-5-16,2 0 1 0,0 0 1 15,0 0-2-15,0 0 1 16,0 0 1-16,0 0-2 16,0 0 4-16,0 0-2 15,0 0 3-15,0 0-1 16,0 0-4-16,0 0 0 15,0 0 0-15,0 0-2 16,0 0-24-16,0 6-27 16,0 3-142-16,0 2-360 15</inkml:trace>
  <inkml:trace contextRef="#ctx0" brushRef="#br1" timeOffset="193381.98">21929 4952 790 0,'0'0'67'15,"0"0"-12"-15,0 0 44 16,0 0 33-16,0 0-11 15,0 0-61-15,-8-15-14 16,-2 15-19-16,1 0 0 16,-7 0-3-16,3 0-7 15,0 0 2-15,-2 0-8 16,5 0 6-16,1 0-7 16,2 0 1-16,1 0-5 15,-1 0-1-15,-4 0-1 0,2 0-2 16,-2 0 0-16,1 0-1 15,0 0 2-15,1-2 6 16,3 1 3-16,1 1 3 16,3-4 0-16,0 4-2 15,2 0-2-15,-1-1-6 16,-2 1-1-16,0-2-2 16,-1 0-2-16,1 1 0 15,0 1 1-15,-4-3-1 16,0 3 1-16,0-2 0 15,1 1 3-15,1-1-4 16,0 0 1-16,1 2-1 0,2 0 0 16,0 0 1-16,2 0-1 15,0 0 1-15,0-1-1 16,-3 1 1-16,0 0 0 16,0 0-1-16,-1 0 1 15,4 0 1-15,0 0 1 16,0 0-2-16,0-3-1 15,0 3 2-15,0 0 0 16,0 0 2-16,0 0 0 16,0 0-2-16,0 0 1 15,0 0-2-15,0 0 1 16,0 0-2-16,0 0 0 16,0 11 0-16,0-2 1 0,0 7 3 15,0-4 0 1,0 3-1-16,0 1 2 0,0 2-2 15,4 0 0-15,-1 4 2 16,-3-1-3-16,3 4 1 16,0 0 1-16,-3 1 0 15,0 1-1-15,2 0-1 16,0-2-1-16,-1 2 0 16,4-2 0-16,-2 0-1 15,1 0 2-15,-1 1 0 16,-2 0 0-16,-1 0-1 15,0 2 2-15,2 2-2 0,-2 1 0 16,0 0 2 0,0 0-2-16,0 2 0 0,0 2-1 15,0-1 0 1,0 3 1-16,0 6 0 0,-3 2-1 16,0-1 0-16,-1 2 0 15,1-4 0-15,1-6 1 16,1 0-1-16,1-2 0 15,0-3 0-15,0 3 0 16,0 1 1-16,0 1-1 16,0 0 0-16,1 0 2 15,4-1-2-15,0 2 1 16,-2-4 0-16,0-1 0 16,-1 1 1-16,3-1-2 15,-1-4 0-15,3 1 0 0,-1-1 0 16,-1 1 0-16,3 1 0 15,-1 1 2-15,-3-1-1 16,3 1-1-16,0 2 0 16,-4 0 1-16,1-3-1 15,-1 1 0-15,-3 5 0 16,1-2 1-16,2 4 0 16,1 1-1-16,-1 2 1 15,-1 1-1-15,1-1 1 16,0 1 1-16,1-1-2 15,-3 1 2-15,2 2-1 16,-1 2 1-16,1 3-2 16,-1 3 2-16,2-1-2 0,-1 0 1 15,-3-5 0-15,3 1 0 16,1-5-1-16,-1 4 0 16,0-1 0-16,0-3 0 15,-1 4 1-15,0-2-1 16,-2 2 2-16,1-2-1 15,-1 5-1-15,0 0 0 16,2 1 1-16,-1 3-1 16,2-2 1-16,-1-1-1 15,2-1-1-15,0-7 1 16,-1-1 1-16,2 0-1 16,-2-1 0-16,0 3 0 0,0-2 0 15,-1 0 0 1,0 1 0-16,-1-2 0 0,1 0 0 15,-2-5 0-15,1 4 0 16,2-1 0-16,-1-1 1 16,2-1-1-16,-4-3 1 15,3 6-2-15,-2-8 1 16,1 7-1-16,-1-3 1 16,-1 0 1-16,2-1-1 15,-2 1 0-15,2-1 0 16,0-2 0-16,-2 5 1 15,1-1-1-15,1 2 0 16,-2-1-1-16,1-1 1 16,-1-4 1-16,4 1-1 0,-4-1 0 15,0 1-1-15,0 0 1 16,0 0 0-16,0 0 0 16,0 1 1-16,0-3-1 15,0 4 0-15,0-1 0 16,0-2 0-16,0 0 0 15,0-2 0-15,0 1 0 16,0-2 0-16,0-3 2 16,0 2-2-16,0-1-1 15,0 3 0-15,0-3 2 16,4 0-1-16,-4 0 1 16,3-5-1-16,-3 1 0 15,3-4 0-15,-3 1 0 0,0-6 0 16,0 1 0-16,1-2 0 15,1 1 0-15,0 0 0 16,0 0 0-16,-1-2 0 16,1 2 1-16,-1-3-1 15,1 0 0-15,1 0 0 16,-1-1 0-16,1 0 0 16,-1-4-1-16,-1 2 1 15,2-1 1-15,-1 0-1 16,2 3 0-16,-3-1 0 15,3 0-1-15,-1 4 1 16,-3-2 0-16,0 0 1 0,4-2-1 16,-4 2 0-1,0-5-1-15,3-3 1 0,-3-3 1 16,0 0-1-16,0 0 0 16,0 0 1-16,0 0 0 15,0 0-1-15,0 0 1 16,0 0-2-16,0 0 1 15,0 0 0-15,0 0 1 16,0 0-1-16,0 0 1 16,0 0 0-16,0 0-1 15,0 0 1-15,0 0 0 16,0 0-1-16,0 0 0 16,0-3-1-16,0 1 1 15,0-5 1-15,0 3-1 0,0-1-1 16,-3-3 0-16,-1 3 1 15,-4-1-1-15,1 1-1 16,1 1 0-16,-1-1 2 16,1 2-3-16,-1 0 2 15,-3-1 1-15,0 3 0 16,-1-2-1-16,-4 1 1 16,-2 2-1-16,-2 0 1 15,-1 0 0-15,-7 0 0 16,-1 0 0-16,1 2 0 15,-5 2 0-15,-4 0 0 16,-2-1 0-16,-6 1 0 16,-6 0 1-16,-2-3-1 0,-2 7 0 15,-8-2 0-15,0 2 0 16,-2-2 2-16,-2 4-1 16,3-5 1-16,2 1 0 15,9-2-2-15,-2-1 1 16,6-3 2-16,7 0-3 15,-1 0 5-15,6 0-3 16,0 0 0-16,3 0 0 16,-4 0-2-16,3 0 1 15,3 0-1-15,-4 0 1 16,5 0 0-16,3 0-1 16,-3 0 4-16,6 0-3 15,-5 0-1-15,7 0 2 0,-2 0 0 16,6 0-2-16,3 1 0 15,9-1 0-15,2 0 0 16,4 0-1-16,0 0-17 16,0-9-16-16,11-7-49 15,13 2-147-15,-1-1-750 16</inkml:trace>
  <inkml:trace contextRef="#ctx0" brushRef="#br1" timeOffset="194281.89">19641 10148 995 0,'0'0'89'0,"0"0"56"16,0 0-33-16,0 0-47 15,-112 16-26-15,82 8-5 16,1 5-14-16,-1 13-8 0,5 5 3 16,6 5 7-1,9 4-2-15,10 3-8 0,3 0 5 16,21-7-7-1,13-11-3-15,8-9-2 0,2-11-5 16,2-10 2-16,4-11 0 16,2 0-1-16,-1-19 1 15,-2-9-2-15,-5-6 1 16,-8-4-1-16,-12-6 1 16,-13 0 0-16,-12-1 0 15,-2 1-1-15,-10 3 1 16,-17 3-1-16,-3 7 1 15,-4 5 3-15,-2 7 0 16,-4 9-4-16,-4 8 0 0,0 2-5 16,3 0-9-16,3 2-7 15,11 4-30-15,14-3-53 16,12-3-111-16,1 0-258 16</inkml:trace>
  <inkml:trace contextRef="#ctx0" brushRef="#br1" timeOffset="194581.29">19720 9957 1048 0,'0'0'287'0,"0"0"-281"0,0 0 36 15,0 0 46 1,0 0-47-16,0 0-34 0,-7 68 23 15,7 6 11-15,-1 16-2 16,-5 14-13-16,-3 11-8 16,-2 5-4-16,-6-3-2 15,2-12-6-15,2-11-3 16,7-20-2-16,-4-12-1 16,7-15 0-16,3-13 0 15,0-14-24-15,0-17-26 16,13-3-80-16,6-11-21 15,3-17-490-15</inkml:trace>
  <inkml:trace contextRef="#ctx0" brushRef="#br1" timeOffset="197049.92">26328 6107 860 0,'0'0'146'0,"0"0"-35"0,0 0 27 15,0 0-32 1,0 0-49-16,0 0-35 0,0 0-7 16,35-16-6-16,-27 27 0 15,-3 10 4-15,-2 1-3 16,-3 4-1-16,0-4-6 15,0 3-1-15,-10-6 0 16,-7-1 2-16,-2-3 0 16,-1-6-1-16,1-5 0 15,-1-4-2-15,4 0 0 16,-3 0 2-16,4-14 0 16,4-6 2-16,4-7-2 0,6-4 2 15,1-3-1 1,0 0-2-16,11 6 0 0,9 5 1 15,6 8-1-15,2 4-2 16,2 4 2-16,-5 7-1 16,-4 0 0-16,-7 4 0 15,-5 14-2-15,-5 3 0 16,-4 3 1-16,0-3 0 16,-1 2 1-16,-17-1 0 15,-4-4 0-15,-4-1 2 16,-3-3-3-16,-1-5 2 15,0-1-2-15,4-8-1 16,3 0 0-16,7-3 1 0,6-19 0 16,3-5 3-1,7-7-3-15,0-5 1 0,8 7-1 16,12 1 0-16,7 14-1 16,-1 7 1-16,3 10-1 15,0 0 1-15,-1 5 0 16,-9 13 0-16,-4 2 0 15,-8 0-2-15,-7 0 2 16,0-3-2-16,-2 0 1 16,-17-5 1-16,-5 1 5 15,-4-2-3-15,0-6 0 16,3-5-1-16,6 0-2 0,7-9-12 16,8-8-41-1,4-3-100-15,8 2-533 0</inkml:trace>
  <inkml:trace contextRef="#ctx0" brushRef="#br1" timeOffset="197865.43">26418 6110 446 0,'0'0'90'16,"0"0"-19"-16,0 0 23 16,0 0 18-16,0 0-11 15,0 0-15-15,-60-6-9 16,53 6 8-16,1-2 26 16,0-1-40-16,2 3-18 0,0 0 1 15,2 0-4-15,1 0-14 16,1 0-4-16,0 0-11 15,0 0-10-15,0 0-8 16,0 0-2-16,1 0 0 16,15 9 8-16,5 0-1 15,5-3-1-15,10-2 1 16,11-4 3-16,8 0 3 16,11 0-10-16,11 0 0 15,11-7 7-15,9 4-7 16,8-4-4-16,6 3 2 15,4-7-1-15,6-1-1 16,3-1 6-16,4-2-2 16,-1-2 1-16,2 1-1 15,-1 0 1-15,9 2-2 0,3-1-1 16,4 2 0-16,6 2-2 16,-7 2 0-16,0 0 0 15,-7-1 1-15,-8 1 0 16,-9-2 2-16,-2 0-1 15,-3 0-2-15,-2-1 3 16,-1 1-3-16,-2 1 0 16,-5-1 0-16,-7 3-2 15,-6 2 2-15,-11 0 0 16,-14 2 1-16,-17 3 0 16,-14 1-1-16,-16 0 1 15,-9 0-1-15,-7 0 0 0,-3 0 1 16,0 0-1-16,0 0 0 15,0 0-3-15,0 0-13 16,0 4-25-16,-6 8-43 16,-7 0-260-16</inkml:trace>
  <inkml:trace contextRef="#ctx0" brushRef="#br1" timeOffset="201600.37">29413 5960 463 0,'0'0'238'15,"0"0"-173"-15,0 0 39 16,0 0 40-16,0 0-48 0,0 0-9 15,4-10-15-15,-4 9-16 16,0-1-20-16,0 0 16 16,0 0-8-16,0-2-13 15,0 1-7-15,0 2 1 16,0 1 4-16,0 0-2 16,0 0-11-16,0 0-11 15,0 0-5-15,0 15 0 16,0 13 3-16,0 8 0 15,0 11 3-15,0 8 4 16,1 9-4-16,4 5 3 16,0 5 1-16,0 3 0 15,-1 0-2-15,2 6-1 0,-3 2 2 16,-3 1-1-16,0 3-4 16,0 5 1-16,-6 6-3 15,-6 4 4-15,-1-3-1 16,1-5 1-16,2-3-2 15,3-3 0-15,4-3-2 16,2-6 1-16,1-1 0 16,0-5 1-16,0-3 3 15,0-2-3-15,0-2 0 16,0-3 0-16,0-6-3 16,0-3-1-16,4-12 0 15,5-14 1-15,-5-15-1 0,5-10-12 16,0-5-20-16,2-20 2 15,2-17-52-15,-5-9-397 16</inkml:trace>
  <inkml:trace contextRef="#ctx0" brushRef="#br1" timeOffset="202299.61">28740 8292 1103 0,'0'0'132'0,"0"0"-130"16,0 0-2-16,0 0 32 16,0 0-13-16,0 0 28 15,80 0 12-15,-18 2-12 0,12-2-6 16,11 0-7-16,7 0-2 16,8 0-5-16,8 0-5 15,5 0 4-15,4 0-5 16,-3 0-8-16,-6 0-9 15,-9 0-2-15,-12 0 0 16,-12 0 1-16,-24-8 0 16,-20 6-2-16,-17-2-1 15,-10 0-1-15,-4 4-1 16,-7 0-8-16,-24 0-49 16,-14 0-91-16,-12 10-33 15,-5 4-227-15</inkml:trace>
  <inkml:trace contextRef="#ctx0" brushRef="#br1" timeOffset="202734.68">28827 8685 950 0,'0'0'36'16,"0"0"-27"-16,0 0 17 15,0 0 63-15,0 0 40 16,0 0-45-16,-30 20-50 15,33-15 0-15,19-2 24 16,11 0 3-16,13-3-7 16,13 0-23-16,12 0-12 15,11 0-9-15,7-6 2 16,5-2-4-16,8 6 3 16,6-3-3-16,1 5 2 15,-1 0-1-15,-8-3-5 16,-11 3-4-16,-11 0 1 0,-20 0-1 15,-16 0-4-15,-21 0-28 16,-13 0-82-16,-8 0-152 16,-4 7-912-16</inkml:trace>
  <inkml:trace contextRef="#ctx0" brushRef="#br1" timeOffset="204044.96">29500 8712 1189 0,'0'0'22'0,"0"0"-22"15,0 0 60-15,0 0-25 16,0 0-26-16,0 0 22 16,-16 34 22-16,16-6-8 15,0 11-6-15,0 3-7 0,0 10-8 16,0 7-3-16,0 11 9 16,0 9-6-16,-10 11 5 15,-10 13-9-15,-3 6-10 16,-3 5-1-16,1 4 0 15,2-2-3-15,0 3 2 32,5-1-2-32,3-5-1 15,4-8 2-15,4-2-5 0,4-1 1 16,3-9-3-16,0-6 0 0,0-7 3 31,0-18-2-31,1-6-2 0,1-15-7 16,-2-6-10-16,0-11-18 15,-6-6-50-15,-16-12-107 16,-7-6-943-16</inkml:trace>
  <inkml:trace contextRef="#ctx0" brushRef="#br1" timeOffset="205062.84">28868 10854 1512 0,'0'0'0'0,"0"0"-47"0,0 0 47 0,119-2 20 0,-55-3-14 0,13-1-4 0,8 1 2 0,2-1 4 0,3 1-2 0,-1 4-2 0,-8-4-4 0,-17 3-3 0,-22 2-90 47,-20 0-189-47,-21 0-258 0</inkml:trace>
  <inkml:trace contextRef="#ctx0" brushRef="#br1" timeOffset="205097.87">28985 11073 1493 0,'0'0'41'0,"0"0"-41"0,0 0-1 0,0 0 1 0,0 0 7 0,125 21-2 0,-41-29-5 0,3-5-3 0,-4 2-14 0,-11 5 0 0,-13-2-14 0,-18 1-51 0,-19 7-39 0,-17 0 2 0,-5 0-32 0,-24 0 37 0,-15 10 42 0,-11 1-51 0,-4 3-3 0,2 1 114 0,5-4 12 0,6 0 133 0,12-2 123 0,10-2-148 0,15-4-49 0,4 0-44 0,20-3-14 0,20 0-1 0,7 0-85 0,1 0-274 0</inkml:trace>
  <inkml:trace contextRef="#ctx0" brushRef="#br1" timeOffset="205120.87">29342 11208 1171 0,'0'0'246'0,"0"0"-223"0,0 0 61 0,0 0-28 0,-52 82-39 0,100-77-14 0,24-5-3 0,16-5-54 0,0-17-124 0</inkml:trace>
  <inkml:trace contextRef="#ctx0" brushRef="#br1" timeOffset="205357.12">25826 11706 1092 0,'0'0'90'16,"0"0"-89"-16,0 0 39 15,0 0 63-15,0 0-53 16,0 0-40-16,10 5 38 31,46-5-5-31,16-2-14 0,17-10-13 0,6-5-4 16,4-1-6-16,-1 4-4 15,-13 1 4-15,-16 5-2 32,-19 5-4-32,-26 3-9 0,-17 0-41 15,-7 0-31 1,-28 13 63-16,-17 2-163 0,-15 6-162 0,-8 0-79 15,-7 7 233-15</inkml:trace>
  <inkml:trace contextRef="#ctx0" brushRef="#br1" timeOffset="205511.28">25862 11877 711 0,'0'0'302'0,"0"0"-205"16,0 0-81 0,0 0 84-16,119 16-56 0,-30-29 11 15,6 0-36-15,2-2-14 16,-3 2 0-16,-6-2-2 15,-12-1 1-15,-15 6-3 16,-20 2-1-16,-19 5-54 31,-22 3-120-31,0 0-86 0,-35 7-183 16</inkml:trace>
  <inkml:trace contextRef="#ctx0" brushRef="#br1" timeOffset="205666.5">26155 12011 1367 0,'0'0'51'0,"0"0"-51"16,155 11 17-16,-68-11 18 0,4-3-23 16,1-11-12-16,0-5-26 15,-11-6-83-15,-15-4-505 16</inkml:trace>
  <inkml:trace contextRef="#ctx0" brushRef="#br1" timeOffset="206735.84">25373 3403 1494 0,'0'0'0'0,"0"0"0"15,0 0 14-15,0 0 9 16,0 0-18-16,0 0-1 16,165-23 11-16,-56 12 2 15,13 1-2-15,11 1 6 0,-2 0 1 16,-6-1-10-16,-19 5 0 16,-28-1-3-16,-24 1-7 15,-26 4-2-15,-19-3 0 16,-9 0-12-16,0-1 11 15,-15-1-67-15,-7-2-96 16,-5 2-167-16,6-10-526 16</inkml:trace>
  <inkml:trace contextRef="#ctx0" brushRef="#br1" timeOffset="207151.92">26519 2516 1569 0,'0'0'6'15,"0"0"-6"-15,0 0 20 16,0 0-13-16,0 0-7 16,0 0 9-16,90 102 8 15,-32-43-9-15,5 7 0 16,0 0-6-16,-6-4 1 15,-8-6-3-15,-11-8 2 16,-10-11-3-16,-6-10 1 16,-8-13 0-16,-4-7 1 0,-4-7-1 15,0 0 0 1,1-17 8-16,5-16-2 0,-2-8 0 16,0-9-2-16,-1-11 0 15,-2-11-2-15,2-12 4 16,-1-5-3-16,2 4 1 15,-3 17-3-15,-3 23 0 16,-1 23-1-16,0 14 0 16,-2 8-2-16,1 1-30 15,3 23-59-15,0 11 28 16,0 6-93-16,-4 1-517 16</inkml:trace>
  <inkml:trace contextRef="#ctx0" brushRef="#br1" timeOffset="207357.34">27421 2791 1559 0,'0'0'43'0,"0"0"-41"16,0 0 0-16,0 0 11 15,0 0 4-15,7 100-6 16,-2-68-8-16,-1-1-3 15,0-1 0-15,-4-2-23 0,0-5-69 16,0-5-123 0,-2-11-574-16</inkml:trace>
  <inkml:trace contextRef="#ctx0" brushRef="#br1" timeOffset="207603.04">27348 2730 1179 0,'0'0'318'16,"0"0"-317"-16,0 0 12 16,86-64 16-16,-45 64-9 15,7 2-4-15,3 22-1 16,-3 7-10-16,-12 7-4 16,-11 3-1-16,-13 3-7 15,-12-2-6-15,-6-4-3 0,-25-5-1 16,-13-4 10-1,-11-3-9-15,-3-6-31 0,4-5-47 16,10-11-197-16,16-4-798 16</inkml:trace>
  <inkml:trace contextRef="#ctx0" brushRef="#br1" timeOffset="207818.51">27861 2710 1634 0,'0'0'0'0,"0"0"0"0,0 0 4 15,0 75 18-15,0-34-3 16,0-1-10-16,0 2-3 16,2-2-5-16,1-1-2 15,-3-4-22-15,0-3-39 16,0-7-92-16,-3-7-290 15</inkml:trace>
  <inkml:trace contextRef="#ctx0" brushRef="#br1" timeOffset="208084.81">27774 2737 832 0,'0'0'768'0,"0"0"-765"0,0 0 17 15,0 0 0-15,0 0-2 16,95-64-8-16,-52 78-2 16,6 15-5-16,-1 7-1 15,-11 9 1-15,-7 3-3 16,-15-3 0-16,-13 0-2 16,-2-5-1-16,-22-5 0 15,-16 0-1-15,-14-4-1 16,-14-4-10-16,-10-2-49 15,-7-10-193-15</inkml:trace>
  <inkml:trace contextRef="#ctx0" brushRef="#br1" timeOffset="213457.49">30663 7403 1180 0,'0'0'161'0,"0"0"-157"15,0 0 9-15,0 0 40 0,0 0 9 16,0 0-7-16,0 0-27 16,-3-39 1-16,-7 35-1 15,-6 3-11-15,-5 0-7 16,-9 1-8-16,-4 0 2 16,-9 6-1-16,-4 15-1 15,-1 10-2-15,-2 7 0 16,5 6-2-16,8 2 2 15,13 5 0-15,10-4 0 16,14-4 0-16,0-2 0 16,17-8 0-16,15-5 1 15,10-4-1-15,7-10 1 0,7-10-1 16,5-1 0-16,-5-3-13 16,-10 0-6-16,-9 0 1 15,-17-3 4-15,-5-1-9 16,-5-2-13-16,-4 2-48 15,-2 0-80-15,-1 4-328 16</inkml:trace>
  <inkml:trace contextRef="#ctx0" brushRef="#br1" timeOffset="213834.65">30997 7735 1412 0,'0'0'56'16,"0"0"-51"-16,0 0 5 15,0 0-9-15,0 0 7 16,0 0 15-16,55 55 8 16,-55-13-1-16,0 0-16 15,-14 6-5-15,-2-2-8 16,3-2 1-16,2-6 0 15,10-10-1-15,1-8 0 16,0-8-1-16,0-6 2 16,10-6-2-16,3 0 3 0,5 0 2 15,7-3-2 1,4-9-1-16,6-1-2 0,3 0 0 16,4 2 0-16,2 5 0 15,-7 1 1-15,-7 3-1 16,-13 1-10-16,-6-1-56 15,-11 1-60-15,0-2-217 16</inkml:trace>
  <inkml:trace contextRef="#ctx0" brushRef="#br2" timeOffset="-198286.19">17245 12725 299 0,'0'0'500'16,"0"0"-479"-16,0 0 107 15,0 0-2-15,0 0-38 0,0 0 2 16,0 0-1-16,0-22-27 16,-4 22-7-1,-6 0-8-15,-3 0-20 0,-7 5-14 16,-8 16-2-16,-3 4-1 15,-2 14 0-15,2 10 2 16,2 8-3-16,10 5-1 16,9 2-1-16,10-6 0 15,0-2-5-15,13-5 0 16,19-3-2-16,1-12 3 16,9-8-3-16,1-12 0 15,1-11 0-15,1-5 2 16,-4-8-1-16,-3-19-2 0,-2-6 0 15,-5-8-7 1,-8-4 6-16,-4-5 1 0,-16-3 1 16,-3-3 0-16,-7 7 1 15,-14 8-1-15,-9 7 4 16,-3 10 0-16,-5 12-2 16,-7 6-2-16,1 4 0 15,4 2 0-15,5 0-5 16,10 0-41-16,10 2-71 15,10 4-111-15,5-1-237 16</inkml:trace>
  <inkml:trace contextRef="#ctx0" brushRef="#br2" timeOffset="-197950.37">17266 12553 1191 0,'0'0'17'0,"0"0"53"16,0 0 91-16,0 0-135 16,-22 79-15-16,22-12 22 15,5 23 11-15,5 7-5 16,0 11-8-16,-6 9-12 15,-4-3-8-15,0 0-7 16,0-13-1-16,-7-14-1 0,0-21 1 16,7-18-3-16,0-16 1 15,0-15-1-15,10-12-1 16,0-5-22-16,4-13-16 16,6-24-30-16,-3-8-96 15,4-7-184-15</inkml:trace>
  <inkml:trace contextRef="#ctx0" brushRef="#br2" timeOffset="-197682.26">17845 12937 1473 0,'0'0'0'0,"0"0"-3"15,0 0 3-15,89-28 12 16,-48 21-4-16,7-3-4 16,-8 1-2-16,-2 1-2 15,-4 5-2-15,-17 2-75 16,-4-3-69-16,-5 1-237 0</inkml:trace>
  <inkml:trace contextRef="#ctx0" brushRef="#br2" timeOffset="-197515.51">17917 13100 832 0,'0'0'538'0,"0"0"-506"16,0 0-32-16,0 0 43 15,122-6-29-15,-71-16-14 16,4 1-2-16,3-3-152 16,-1 3-201-16</inkml:trace>
  <inkml:trace contextRef="#ctx0" brushRef="#br2" timeOffset="-196819.44">18899 12689 1134 0,'0'0'33'15,"0"0"12"-15,0 0 57 16,0 0-24-16,-110 68-20 15,86-16-19-15,-3 11-4 16,10 13-1-16,4 3 2 16,6 1-11-16,7-14-8 15,7-6-3-15,17-10-8 16,9-10-3-16,12-10 1 16,3-12-2-16,6-15 0 15,-2-3 0-15,-2-17-2 16,-6-17-8-16,-6-10 5 0,-8-6 2 15,-9-3 1 1,-10-8 1-16,-11-5 0 0,0-6-1 16,-20-2 0-16,-18 8 2 15,-7 14 0-15,-6 14-2 16,-6 16 0-16,-3 17 0 16,-1 5-10-16,4 9-131 15,2 12-473-15</inkml:trace>
  <inkml:trace contextRef="#ctx0" brushRef="#br2" timeOffset="-169426.63">26848 7228 219 0,'0'0'30'0,"0"0"8"16,0 0 32-16,0 0 33 0,0 0 32 15,0 0 25-15,0 0-17 16,0-6-18-16,0 6-35 15,0 0-18-15,0 0-8 16,0 0-25-16,0 0-16 16,0 0-5-16,0 0-11 15,0 0-1-15,0 24 2 16,3 15 26-16,1 9 1 16,2 11 3-16,-3 3-10 15,1 1-5-15,2-6-5 0,0-7 9 16,0-2-10-1,3-9-4-15,-5-5-2 0,1-9-5 16,-1-1 0-16,-1-10-4 16,-3-4 1-16,1-7-2 15,1-3 1-15,-2 0 2 16,1 0 0-16,-1-14 6 16,0-10-7-16,0-10-2 15,0-4 0-15,0-4-2 16,0-6 1-16,0-1-5 15,0 0 3-15,0 5-4 16,0 3-1-16,0 6 7 16,0 12 0-16,0 7 0 15,0 8 0-15,0 6-1 16,0-1 0-16,0 3-1 0,10 0 1 16,2 0-2-16,1 13 1 15,3 8 0-15,3 10 2 16,-1 2 0-16,-1 3 0 15,1 2 0-15,-2-3 3 16,1-2-1-16,-2-8 4 16,-2 1-2-16,-2-10 0 15,-2-1-3-15,0-6 0 16,-4-6 0-16,0-2 0 16,0-1 0-16,3 0-1 15,4-14 5-15,4-13-5 16,4-5 2-16,1-5-2 0,-2-5 0 15,0 1-1 1,0 5-3-16,-3 2-1 0,0 6 3 16,-5 0 2-16,1 1-2 15,0 3 2-15,-4 3 0 16,0 4 0-16,-1 5 0 16,-2 6 0-16,-4 0 0 15,1 6 0-15,-2 0 0 16,0 0-2-16,0 0-5 15,5 13 4-15,1 11 3 16,1 10 0-16,3 9 1 16,-2 6 7-16,0 5 4 15,1-2-2-15,-4-4 0 16,1-6-3-16,1-3-2 0,-3-7-4 16,5-6-1-16,-2-4 0 15,4-7-40-15,0-11-141 16,-2-4-747-16</inkml:trace>
  <inkml:trace contextRef="#ctx0" brushRef="#br2" timeOffset="-168158.73">27798 7676 1164 0,'0'0'59'15,"0"0"-54"-15,0 0-5 0,0 0 46 16,0 0 24-1,0 0-42-15,2 5-9 0,1-5 9 16,2 0 11-16,0 0-10 16,0-8-12-16,0-7-8 15,0-1-2-15,-2-5-2 16,0-4-3-16,-1 5 1 16,0 3-2-16,-2 5 0 15,0 8 2-15,0 3 18 16,0 1-2-16,0 0-19 15,0 20 0-15,0 11 0 16,-2 8 1-16,-2 5 1 16,3 9 3-16,1-2-2 15,0-2 1-15,0 0-2 16,0-6-2-16,0-5 1 0,0-5-1 16,0-6 0-16,0-9 3 15,0-5-3-15,1-10-1 16,1-3-14-16,-2 0-13 15,0 0 23-15,0 0-2 16,-3-9-41-16,-12-2 29 16,-1 1 17-16,-6 4 1 15,0 0 1-15,0 4 0 16,-1 1 4-16,3 1 19 16,7 0 0-16,10 0 6 15,3 0-21-15,13 0-3 16,25 0-5-16,21-1 3 0,13-11-3 15,11-1-79-15,-6-2-227 16</inkml:trace>
  <inkml:trace contextRef="#ctx0" brushRef="#br2" timeOffset="-148820.95">20296 13108 746 0,'0'0'26'0,"0"0"20"15,0 0 50-15,0 0 13 16,0 0-60-16,0 0-8 16,0 0 17-16,0 0 9 15,-41 28-13-15,34-23-8 16,4 0-10-16,-1-2-12 16,1 3-1-16,2-4-2 15,-1-2-9-15,1 0-1 16,1 3-2-16,0-3 0 15,0 0-5-15,7 0-2 16,18 3 19-16,15-3 1 16,8 0-11-16,13 0 2 0,14 0-3 15,9 0-1-15,7 0-4 16,4 0 1-16,-3 0-2 16,-4 0-2-16,-10 0 1 15,-3 0-3-15,-8 0 1 16,-4 0 0-16,-12 0 2 15,-10 0-1-15,-7 0-2 16,-10 0 1-16,-8 0-1 16,-6 0 1-16,-3 0-1 15,-4 0 0-15,-2 0 0 16,-1 0 1-16,0 0 1 16,0 0 4-16,0 0 6 15,-13-6-12-15,-8-2 0 0,-6-5 0 16,-7 1 3-1,0-4-3-15,-6-2 0 0,5 0 0 16,8 5-2-16,2 0 2 16,9 1 0-16,6 3 2 15,7 1 0-15,3 5 0 16,0-1-2-16,3 4-3 16,16-4 3-16,13 4 0 15,5 0 0-15,4 0 0 16,-1 0 1-16,-4 4-2 15,-2 11 0-15,-14 1 1 16,-5 5 0-16,-10 3-5 16,-5 4 1-16,-5 7 4 15,-24 6 0-15,-12 8-2 0,-10 3 2 16,-7 4-39-16,7-11-42 16,13-8-110-16,17-20-699 15</inkml:trace>
  <inkml:trace contextRef="#ctx0" brushRef="#br2" timeOffset="-147537.18">22297 12798 976 0,'0'0'42'0,"0"0"95"16,0 0 8-16,0 0-63 15,0 0-25-15,0 0-33 16,6-9-23-16,7 40 18 15,9 20 10-15,-3 5-5 16,10 3-7-16,-5 1-2 16,3-3 0-16,-7-3-6 15,0-2 1-15,-5-6-5 0,-2-3 0 16,-4-12-1-16,-3-7-1 16,-1-5-1-16,-1-11-2 15,-1-6 3-15,-3-2-3 16,0-5 8-16,3-21 10 15,1-17-13-15,2-11-3 16,1-14-1-16,0-7 0 16,3-1-1-16,1 3 0 15,0 13 1-15,-1 13 0 16,-2 15-1-16,-7 18 0 16,1 6 0-16,-2 8 0 15,2 0-1-15,-2 0-11 16,2 0-41-16,2 2-71 15,4 8-40-15,-5 7-300 0</inkml:trace>
  <inkml:trace contextRef="#ctx0" brushRef="#br2" timeOffset="-147168.65">22947 13197 1357 0,'0'0'8'16,"0"0"-8"-16,-53 86 10 15,35-50 42-15,0-2-9 0,9-2-24 16,9-4-9-16,0-7-3 16,17-5-7-16,7-5 0 15,10-7 2-15,3-4-2 16,6-3 2-16,-4-18-1 15,-1-7-1-15,-1-8-6 16,-14-2 0-16,-5-3-2 16,-11-2 8-16,-7 13 0 15,0 3 4-15,-12 6 21 16,-14 9-2-16,-11 4-8 16,-9 6-15-16,-5 2 0 15,4 0 0-15,5 0-14 16,16 0-37-16,17 0-36 0,9 0-141 15,6 0-524 1</inkml:trace>
  <inkml:trace contextRef="#ctx0" brushRef="#br2" timeOffset="-146934.68">23521 13005 1468 0,'0'0'0'0,"0"0"-16"0,0 0 16 15,0 0 10-15,99-28-6 16,-72 28-3-16,-1 0 0 16,-1 0-1-16,-5 0-18 15,1 0-100-15,-10 0-92 16,-5 0-213-16</inkml:trace>
  <inkml:trace contextRef="#ctx0" brushRef="#br2" timeOffset="-146753.15">23559 13128 1393 0,'0'0'0'16,"0"0"-13"-16,0 0 13 15,0 0 8-15,92 4-4 0,-45-4-3 16,0 0-1-16,1-8-101 16,0-2-145-16</inkml:trace>
  <inkml:trace contextRef="#ctx0" brushRef="#br2" timeOffset="-146000.56">24308 12903 1380 0,'0'0'0'16,"0"0"-49"-16,0 0 49 15,0 0 4-15,0 0 8 16,0 0 0-16,56-4 5 16,-41-9-6-16,-2-6 4 15,-3-1 0-15,-4-8 2 16,-1-2-10-16,-1-5-3 16,-1 1-2-16,-3-2 8 15,0 10 11-15,0 3 7 16,0 10 8-16,0 6-6 0,0 1-1 15,0 6-2 1,-3 0-20-16,-8 16-6 0,4 13-1 16,1 6 1-16,6 12-1 15,0 10 1-15,0 8-1 16,9 1 1-16,-1-1 0 16,-1-3-1-16,-2-6 0 15,0-11 0-15,-1-7 0 16,3-3 0-16,-2-5 0 15,0-3 0-15,1-7 0 16,0-7 0-16,-2-2-1 16,0-8-12-16,-1 1-3 0,-1-4-1 15,0 0 6 1,-2 0 5-16,0 0 4 0,0-7-13 16,0-1-13-16,-12-2 4 15,-3 6 3-15,-2 2 18 16,-1 2 2-16,-3 0-3 15,-6 0 4-15,-3 0 0 16,-7 13 0-16,-4 1 5 16,2 0-2-16,4 0 13 15,12-3 6-15,14-5-7 16,9-3-15-16,19-3 3 16,26 0-2-16,17-5 3 15,9-14-2-15,1-1-2 16,-8-1 0-16,-8 3 2 15,-8 1 0-15,-10 3 3 0,-14 5-2 16,-10 1-3-16,-12 5-3 16,-2-1-125-16,-22 3-921 15</inkml:trace>
  <inkml:trace contextRef="#ctx0" brushRef="#br2" timeOffset="-138765.18">25099 12924 324 0,'0'0'30'16,"0"0"30"-16,0 0 100 16,0 0-23-16,0 0-33 15,0 0-3-15,0 0 1 16,0 0-10-16,0 0-20 15,0 0-7-15,0 0-27 16,0 0-13-16,0 0 1 16,0 0 2-16,0 0-4 0,0 0-6 15,0 0 1 1,0 0-2-16,0 0-2 0,0 0-1 16,0 0 1-16,0 0-9 15,1 7-2-15,9-7 1 16,8 2 6-16,10-1 3 15,13-1-1-15,15 0-5 16,16 0 3-16,19 0 0 16,6 0-7-16,2-1-2 15,1-5 0-15,-2 2-1 16,-3-2 4-16,-5-2-3 16,-4 6-2-16,-9-2 1 0,-12 4 0 15,-11 0-1 1,-13 0 0-16,-10 0 1 0,-6 0 1 15,-6 0-3-15,-1 0 2 16,-4 0-1-16,-4 0 1 16,-2 0-1-16,1 0 0 15,-5 0 1-15,0 0-1 16,-1 0 0-16,-3 0 0 16,0 0 0-16,0 0 3 15,0 0-1-15,0 0-2 16,-11 0-2-16,-8-7 2 15,0-3 0-15,-5-5-3 16,-2-4 3-16,-2-2-5 16,-1-1 1-16,-1-2 1 15,0 3 3-15,1 1 0 0,0 5 0 16,7 1 1 0,0 3 0-16,4 6 1 0,5 1 1 15,3 4-3-15,5 0 3 16,3 0-2-16,2 0-1 15,0 0-4-15,0 0 3 16,6 8 2-16,12 4-1 16,6 2 1-16,7 1 0 15,4 2 0-15,1 3-1 16,4-3 0-16,-1 4 0 16,-2-3 1-16,-3 0 0 15,-1-6-1-15,-3 3 0 0,-6-9 1 16,-2 2-1-16,-9-5-1 15,-3-3 1-15,-7 3 1 16,-2-3 0-16,-1 0 0 16,0 1 0-16,0-1 8 15,0 6-5-15,-16 2-1 16,-7 6 1-16,-6 3-3 16,-3-4-1-16,3 3 2 15,-1-4-2-15,5 1 4 16,1-1-1-16,3-1 1 15,4 2-2-15,4-2-2 16,3-4-2-16,4-4-68 16,0-3-362-16</inkml:trace>
  <inkml:trace contextRef="#ctx0" brushRef="#br2" timeOffset="-137383.68">27765 12668 890 0,'0'0'94'0,"0"0"-60"15,0 0 103-15,0 0-30 16,0 0-86-16,0 0 13 16,0 79 16-16,0-31-23 15,-3 4 12-15,-3 4-6 16,2-3-13-16,-1-9-9 16,0-3-3-16,2-6-5 15,0-8 0-15,1-6-1 16,2-9-1-16,0-3 0 15,0-9 0-15,0 0-1 16,0 0 11-16,-4-17-8 0,3-14 0 16,1-10-2-1,0-10-1-15,0-10-1 0,0-8-3 16,7 4 4-16,0 9 0 16,3 6 1-16,1 13 1 15,-1 2 0-15,3 10 1 16,0 4 7-16,0 5-1 15,2 7-2-15,-1 5-2 16,3 4-4-16,1 4 0 16,4 19 0-16,0 11 2 15,1 12 3-15,1 10 6 16,-4 6 2-16,-5 8 1 16,-4 2-4-16,-2-7-3 15,-3-5-3-15,-3-9-4 0,-3-10 1 16,0-2-1-16,0-10-1 15,0-9-3-15,0-11-27 16,0-9-52-16,0 0-42 16,0-27-225-16</inkml:trace>
  <inkml:trace contextRef="#ctx0" brushRef="#br2" timeOffset="-137147.5">27886 12858 1260 0,'0'0'0'16,"0"0"0"-16,0 0 0 16,0 0 24-16,0 0 3 15,0 0-6-15,96 0-12 16,-53 0-5-16,5 0-2 15,3-3-2-15,-5-5-31 16,-3-2-169-16,-11-4-451 16</inkml:trace>
  <inkml:trace contextRef="#ctx0" brushRef="#br2" timeOffset="-136480.03">28475 12803 317 0,'0'0'839'0,"0"0"-828"15,0 0-11-15,95 0 23 16,-56-5-15-16,3 0-8 16,-1-3-4-16,-6 4-77 15,-9 1-191-15,-8 3-207 16</inkml:trace>
  <inkml:trace contextRef="#ctx0" brushRef="#br2" timeOffset="-135500.16">28622 12934 1064 0,'0'0'7'0,"0"0"-7"0,96-10 3 0,-52-1-3 0,4-3-49 0,0-2-165 0,-4-3-181 0</inkml:trace>
  <inkml:trace contextRef="#ctx0" brushRef="#br2" timeOffset="-135467.12">29226 12764 1237 0,'0'0'0'0,"0"0"-19"0,0 0 19 0,0 0 25 0,0 0-6 0,0 0-5 0,57-20-1 0,-43 9 2 0,-2-2 4 0,-2-4 5 0,-3-2-9 0,1-5-10 0,-3-4 0 0,0 1 0 0,-1 3-2 0,0 4 20 0,-1 5 18 0,-3 9-4 0,0 6-8 0,0 0-10 0,0 0-8 0,0 0-8 0,0 17-3 0,0 7 6 0,-1 10-2 0,-1 7 4 0,2 6 2 0,0 0-5 0,0 12 4 0,0-1-3 0,0-1 6 0,0-4-8 0,0-5 5 0,0-3-5 0,0-4-1 0,0-6-2 0,2-1 1 0,3-5-2 0,-2-5 0 0,4-7 0 0,-4-4 0 0,0-2-3 0,2-8-13 0,-3 2-6 0,-2-5 6 0,0 0 10 0,0 0 4 0,0-5-11 0,-10-6-4 0,-7-1 1 0,-4 1-11 0,-4 3 14 0,-3 6 11 0,-1 2 0 0,-1 0 2 0,0 0 12 0,9 5 16 0,7 3 4 0,14 0-10 0,0-2-22 0,29-3 0 0,18-3 6 0,21 0 1 0,17-24-7 0,10-1-41 0,-5-5-79 0,-14-2-107 0,-22 1-837 0</inkml:trace>
  <inkml:trace contextRef="#ctx0" brushRef="#br2" timeOffset="-120442.73">26740 13698 1277 0,'0'0'0'0,"0"0"-59"0,0 0 59 15,0 0 50-15,0 0-6 16,0 82-7-16,0-48-4 16,0 2 0-16,5 1-7 15,-1-5-7-15,-2 0-6 16,2-2 2-16,-4-10-3 16,0 0-1-16,0-8 2 15,0-9-6-15,0 1-1 16,0-4-1-16,0 0 20 15,0-18 22-15,0-9-35 16,0-12-9-16,0-2-2 16,0-4-1-16,0 4 1 15,0 0 0-15,6 5 0 0,4 4 0 16,0 10-1-16,2 3 1 16,-6 10-1-16,1 5 0 15,-1 4-1-15,2 0-7 16,7 7 8-16,3 10 0 15,5 0 2-15,2 7-2 16,-2 4-1-16,-1 0 0 16,-5 2 1-16,-2-5 1 15,-3 3-1-15,-1-4 1 16,-4 0 0-16,1-6 0 16,-1-3-1-16,-3-5 0 15,2-4 0-15,-4-6 1 0,2 0 0 16,5-11 1-1,4-17-2-15,3-9 0 0,6-4-4 16,-2-1-4-16,4 3 2 16,-3 4 2-16,1 4 4 15,-4 10 1-15,-2 4-1 16,-3 6 0-16,-4 6 0 16,-1 5 0-16,-2 0-4 15,3 10 4-15,1 13 0 16,1 2 4-16,2 10 1 15,-3-4 0-15,0 4 0 16,2-1 1-16,-2 1-4 16,1-5-2-16,-2 2 0 15,2-1 0-15,-1-6 0 0,-4-4 0 16,1-7-10-16,-4-3-36 16,-2-8-50-16,-1-3-76 15,3 0-101-15</inkml:trace>
  <inkml:trace contextRef="#ctx0" brushRef="#br2" timeOffset="-120186.56">27561 13887 1429 0,'0'0'1'16,"0"0"-1"-16,0 0 30 0,0 0 16 15,0 97-9-15,0-59-14 16,0 5 1-16,0 1 1 16,0 1-11-16,0-7-5 15,0-2-5-15,0-9-2 16,0-4-2-16,0-8 0 16,3-5-40-16,1-10-56 15,-1 0-37-15,3-17-90 16,4-14-677-16</inkml:trace>
  <inkml:trace contextRef="#ctx0" brushRef="#br2" timeOffset="-119901.7">27841 13883 1009 0,'0'0'427'15,"0"0"-422"-15,0 0-5 16,0 0 34-16,0 0-19 0,93 0-7 16,-62 0-1-1,-4 0-4-15,0 0-3 0,-6 0-3 16,-6 0-40-16,-5-2-60 15,-5-1-78-15,-5 2-85 16,0 1-369-16</inkml:trace>
  <inkml:trace contextRef="#ctx0" brushRef="#br2" timeOffset="-119743.46">27914 13976 1095 0,'0'0'99'0,"0"0"-85"16,0 0 71-16,0 0-30 15,0 0-8-15,0 0-28 16,68 46-12-16,-28-47-7 16,6-19-10-16,5 0-67 0,3-2-44 15,4-1-409 1</inkml:trace>
  <inkml:trace contextRef="#ctx0" brushRef="#br2" timeOffset="-118967.79">28608 13651 1374 0,'0'0'38'16,"0"0"-5"-16,0 0 30 0,0 0-22 0,-92 52 1 0,80-21-19 0,8 8-11 0,4 0 0 0,0-1-6 0,0-1 1 0,4-5-5 0,11-3-2 0,7-10 0 0,2-10-2 0,3-9 1 0,3 0-10 0,4-17 1 0,-3-12-1 0,-3-3 5 0,-3-4-4 0,-9-8 4 0,-4-1-8 0,-9-4-3 0,-3 1 4 0,0 7 13 15,-9 10 1-15,-7 8 20 0,2 10 6 0,-3 2-9 0,-3 11-8 0,-5 0-10 16,2 0-3 15,5 16-19-31,10 3-37 16,8-1-78-16,5-4-243 0</inkml:trace>
  <inkml:trace contextRef="#ctx0" brushRef="#br2" timeOffset="-118622.45">28971 13635 1428 0,'0'0'32'0,"0"0"-24"0,0 0-8 0,0 0 48 0,13 83-1 0,-13-46-19 0,0 5-8 0,0-5-7 0,0 2-7 0,0-8-1 0,0-7-4 0,0-5 0 0,0-7 0 0,0-7-1 0,0-5 0 0,0 0-2 0,0-8 2 0,-6-12 0 0,2-9-4 0,-1-8-2 0,-1-4-16 0,2-8-1 0,2 0 0 0,2 8 23 0,0 6 0 0,0 15 6 0,0 10 17 0,0 9-3 0,0 1-11 0,6 4-9 0,6 13 0 0,7 14 1 0,0 0 4 0,3 4-3 0,-2-1 0 0,2-9 1 0,-2-4-2 0,-2-10 0 47,-2-5-1-47,-3-6 3 0,-1 0 2 0,3-6 13 0,0-15-2 0,0-4-11 16,-3-7 1-1,-6-3 3 1,-5-6 0-16,-1-4-2 0,0-4-5 16,-16 4-2-16,-7 4-9 15,-7 13-9-15,-4 11-24 0,-9 4-194 16</inkml:trace>
  <inkml:trace contextRef="#ctx0" brushRef="#br2" timeOffset="-85781.07">14836 13190 262 0,'0'0'171'0,"0"0"-78"15,0 0 60-15,0 0-36 16,0 0-43-16,0 0 4 0,0 0-26 15,-32-6-18-15,29 2-5 16,-3 1 0-16,-1 3-10 16,1-1 14-16,-6 1-22 15,2 0-8-15,-6 0 3 16,-5 0-2-16,0 0 32 16,-1 4-16-16,0 0 15 15,-1-2 7-15,-2 0 1 16,6 0-6-16,0-2 0 15,6 4-5-15,0 0-16 16,7-4-2-16,-2 3-3 16,5-3-4-16,3 0 1 0,-1 0 2 15,1 0-7-15,0 0-2 16,0 0-1-16,0 0 1 16,0 0 0-16,0 0-1 15,4 0 10-15,13 0 9 16,1 0-5-16,9 0-2 15,11 0-4-15,10-3 3 16,9-5 0-16,18 2-2 16,19-5 0-16,20 3-2 15,8 0-3-15,5 0-4 16,-1 4 0-16,-4-2 1 16,-10 3 1-16,-12 2 0 15,-9-6-1-15,-5 0 3 0,-14 0-1 16,-4 0-1-1,-4-3-1-15,-5 0-1 0,-2 3 3 16,-9 2-2-16,-7 0 0 16,-11 5 2-16,-7 0-2 15,-4 0-1-15,-10 0 1 16,-1 0-1-16,-3 0 0 16,-1 0 0-16,-3 0 1 15,-1 0-1-15,0 0-1 16,0 0 0-16,0 0 1 15,0 0 0-15,-7 0 0 16,-13 0 3-16,-18-4-1 16,-7-3 1-16,-3-1-3 15,-3-2 1-15,4 0-2 0,-1-4 2 16,5 3-1-16,0 2 0 16,7-7-1-16,3 4 1 15,0-1 2-15,10 2-2 16,2 0 0-16,8 4 0 15,0 3 2-15,6 1-2 16,0 0 0-16,5-1 0 16,2 4 0-16,0 0 0 15,0 0-2-15,0 0-2 16,16 7 4-16,8 7 0 16,9 0 0-16,5 4 0 15,7-6 2-15,-1 7-3 16,-2-6 1-16,3-2 0 0,-1-1 0 15,-2-3 3-15,-4 1-3 16,-11-5 0-16,-3-1 1 16,-11 2-1-16,-4-4 0 15,-5 1 0-15,-4-1 0 16,0 0 0-16,0 3-4 16,0-3 4-16,-10 7-3 15,-6-1 3-15,-8 5 2 16,0 3-2-16,-1 3 0 15,2 4 0-15,-2 4 0 16,6 5 0-16,-4 5 0 16,1 3 0-16,6 7 0 0,-1 0 0 15,6 4 0-15,1-5-1 16,3 1 2-16,1-9-1 16,3-6 0-16,-1-6 0 15,4-5 0-15,0-13 0 16,0-2 0-16,0-4 0 15,0 0 0-15,0-4 3 16,0-18 9-16,0-11-8 16,0-8-1-16,0-12 2 15,0-6-3-15,0-3-2 16,0 3 2-16,-3 7-1 16,-6 7 1-16,6 10-2 15,0 11 0-15,-3 6 0 16,2 5-5-16,-12 9-24 0,-12 4-62 15,-6 0-300-15</inkml:trace>
  <inkml:trace contextRef="#ctx0" brushRef="#br2" timeOffset="-84698.02">15499 11575 499 0,'0'0'84'16,"0"0"-23"-16,0 0-29 15,0 0 86-15,0 0 13 0,0 0-10 16,0 0-41-16,-13-73-1 16,13 67 8-16,0-1-26 15,0 6 4-15,0 1-30 16,0 0-10-16,0 8-14 15,6 22 12-15,10 14 8 16,0 13-10-16,1 8-2 16,4 2 0-16,-5-2-5 15,-2-9-8-15,0-10-3 16,-4-6-1-16,0-12-2 16,-4-7-1-16,-2-9-50 15,-4-11-93-15,0-1-195 0</inkml:trace>
  <inkml:trace contextRef="#ctx0" brushRef="#br2" timeOffset="-84349.1">15340 11641 1512 0,'0'0'0'16,"0"0"-60"-16,0 0 60 15,-7-76 26-15,35 56-17 16,16 1-7-16,17 6-1 16,8 2 1-16,6 11-1 0,-8 0-1 15,-8 8-1-15,-10 19-1 16,-7 7 0-16,-11 5 2 16,-15 3-3-16,-8-444 3 15,-8 901 0-15,-3-450 12 16,-24-3 13-16,-11 1 14 15,-13-2-17-15,-7-7-8 16,-2-1-5-16,7-8-5 16,13-8-4-16,15-11-6 15,22-10-56-15,3-10-74 16,17-24-535-16</inkml:trace>
  <inkml:trace contextRef="#ctx0" brushRef="#br2" timeOffset="-83965.81">16070 11753 1221 0,'0'0'0'15,"0"0"-24"-15,0 0 24 16,95-28 15-16,-61 9-7 15,1-1-7-15,-2-4 2 16,-2 2-3-16,-11-4 5 16,-9 2-1-16,-8-4-3 15,-3 6 8-15,-8 2 11 0,-9 2 61 16,-2 12 0-16,-6 2-13 16,-1 4-34-16,-2 0-2 15,-4 21-8-15,3 7 0 16,4 14 1-16,5 10-12 15,4-1-5-15,7 4-2 16,9-6 0-16,0-8-6 16,22-9 0-16,16-12 0 15,10-12-23-15,16-8-43 16,6-4-50-16,0-23-221 0,-5-8-610 16</inkml:trace>
  <inkml:trace contextRef="#ctx0" brushRef="#br2" timeOffset="-83580.49">16673 11500 1313 0,'0'0'62'16,"0"0"-17"-16,0 0 62 15,0 0-54-15,-99-11-21 16,71 32-7-16,5 3-10 16,3 12 3-16,9 4-6 15,8 2-6-15,3 6-2 16,6-6-4-16,15-1 0 15,12-13 0-15,12-11-11 16,9-9-21-16,12-8-38 16,2 0 60-16,-6-14-106 15,-9-10 76-15,-18-8-120 16,-7-6 50-16,-15-1 110 0,-7 1 1 16,-1 3 68-16,-5 11 84 15,0 7-16-15,0 12-25 16,-8 0-54-16,1 5-34 15,1 7-12-15,-1 21-10 16,2 9 3-16,3 12 3 16,2-1-4-16,0-3-2 15,7-6-2-15,10-8-14 16,-1-6-29-16,6-14-68 16,-6-11-272-16</inkml:trace>
  <inkml:trace contextRef="#ctx0" brushRef="#br2" timeOffset="-83438.33">17030 11404 1509 0,'0'0'99'16,"0"0"-99"-16,0 0-1 16,0 0-9-16,0 0-57 15,0 0-58-15,25 53-106 16,17-35-461-16</inkml:trace>
  <inkml:trace contextRef="#ctx0" brushRef="#br2" timeOffset="-82798.39">17399 11572 1366 0,'0'0'89'0,"0"0"-11"0,-95-7-6 15,53 7-41-15,-2 7-11 16,6 10 2-16,12 4-4 15,5 4-11-15,14 2-7 16,7 5 1-16,0-1-1 16,19-3 0-16,9-7-1 15,7-5 1-15,-1-8-10 16,1-8 0-16,1 0-9 0,-10-14 0 16,3-17 9-1,-13-8 1-15,-1-13 7 16,-8-10 1-16,-4-4-6 0,-3-10-8 15,0 5 6-15,0 6 9 16,-13 16 7-16,-4 19 17 16,-1 16 10-16,-2 14-12 15,-1 6-11-15,-2 27-9 16,1 11 0-16,9 15 3 16,10 6 4-16,3 1-2 15,0 4-1-15,16-5-2 16,9-2-3-16,5-12-1 15,4-8 0-15,4-19-2 16,7-7-9-16,6-16-12 16,6-1 20-16,-2-12-31 0,-3-18 16 15,-6-11-22 1,-8-12-7-16,-10-7 41 0,-8 3-20 16,-9 5 12-16,-9 17 14 15,-2 11 28-15,-3 10 48 16,-25 14-25-16,-8 0-28 15,-9 27-15-15,-2 8 0 16,9 7 9-16,15 2 1 16,15 2-5-16,8-1-10 15,35-8-2-15,15-8-1 16,19-15 0-16,3-14-7 16,13 0-13-16,4-22-7 0,-12 0 5 15,-14-2-29 1,-33 9-179-16,-28 2-990 0</inkml:trace>
  <inkml:trace contextRef="#ctx0" brushRef="#br2" timeOffset="-80146.58">14731 10613 536 0,'0'0'374'15,"0"0"-359"-15,0 0 36 16,0 0 42-16,0 0-34 15,0 0-49-15,0 0 50 16,3 8 12-16,3 3-19 16,-2 1-8-16,2 4-19 15,-6 5 1-15,3 9 14 16,1 14-10-16,-4 8-10 16,3 6-4-16,-2-2-4 15,4-5-8-15,3-10-3 16,3-9 1-16,-1-8-2 0,-4-11-1 15,1-9 2-15,-4 0-1 16,-2-4 1-16,1 0 1 16,1-17 14-16,-3-8-14 15,2-7-1-15,-2-5-1 16,0-11 1-16,0-4-1 16,-2-3-1-16,-3-9 1 15,4 6-1-15,1 9 0 16,0 12 0-16,6 18 0 15,13 17-1-15,5 2 0 16,6 21 0-16,5 9-3 16,-1 13 4-16,6 4-1 15,-2 6 2-15,0 2-2 0,-3-6 2 16,0-5 0-16,0-9 1 16,0-11-2-16,-6-8-1 15,-1-8 1-15,-4-8 2 16,0-4-1-16,-5-16 1 15,-4-10-2-15,-1-9 0 16,-14-9 0-16,0-7 2 16,-7-11-2-16,-18-3 1 15,-6-4 0-15,5 13-1 16,2 19 1-16,10 20-1 16,7 14 0-16,1 7-2 15,2 4-36-15,4 16-20 0,0 5-10 16,10 3-88-16,10-1-51 15,8-5-169-15,7-10-314 16</inkml:trace>
  <inkml:trace contextRef="#ctx0" brushRef="#br2" timeOffset="-79813.58">15588 10646 1348 0,'0'0'17'16,"0"0"12"-16,0 0 44 15,0 0-21-15,-89 81-18 16,80-58-4-16,8 6-14 16,1 1-9-16,3-1 1 0,19 2 0 15,5-7-5 1,10-4-2-16,1-12 1 0,3-6-2 16,1-2 0-16,-9-10 0 15,1-10-6-15,-15-5 1 16,-7-7 5-16,-12-5 1 15,0-6 0-15,-20-7-1 16,-11 1 1-16,-7 8 0 16,0 6 0-16,-2 13-1 15,4 13 0-15,4 9-1 16,4 0-1-16,8 6-15 16,10 13-33-16,10 3-43 0,0 2-143 15,17-1-322-15</inkml:trace>
  <inkml:trace contextRef="#ctx0" brushRef="#br2" timeOffset="-79214.23">15899 10320 1002 0,'0'0'28'0,"0"0"40"0,0 0 82 16,0 0-67-16,0 0-38 16,0 0-40-16,-3-17 6 15,16 45 45-15,-3 14-8 16,4 16-7-16,0 8 6 16,-1 9-13-16,-3-1-10 15,0-6-7-15,-6-8-6 16,4-10-3-16,1-5-5 15,1-7 0-15,3-8-1 16,6-12-2-16,3-7 1 16,7-11-1-16,-3 0-16 0,8-15-18 15,-2-13-27 1,-3-5-31-16,-1-3-95 0,-11 1-208 16</inkml:trace>
  <inkml:trace contextRef="#ctx0" brushRef="#br2" timeOffset="-79035.71">15763 10518 1450 0,'0'0'113'0,"0"0"-113"0,0 0-21 15,0 0 20-15,0 0-6 16,162-35 7-16,-66 18-107 15,-1 4-210-15,-12 5-695 16</inkml:trace>
  <inkml:trace contextRef="#ctx0" brushRef="#br3" timeOffset="-37116.26">16230 14829 164 0,'0'0'27'0,"0"0"9"15,0 0-4-15,0 0-22 16,0 0-2-16,0 0 4 15,-4 22 13-15,0-20 30 16,0-2 87-16,1 3-39 16,3-3-6-16,0 0-49 15,0 1-17-15,0-1-10 16,0 0 34-16,0 0-21 16,0 0-7-16,0 0 35 0,0 0 12 15,0 0-9-15,0 0 23 16,0 0-9-16,0 0-13 15,-6 0-11-15,-7 0-41 16,-9 4 13-16,-1 7-1 16,-10 2-12-16,-2 8-6 15,1 10 3-15,-1 4 1 16,5 7-6-16,6 3 3 16,11 1-2-16,7-2 1 15,6-2-4-15,0 0 2 16,26-6-6-16,8-7-1 15,11-14 1-15,6-6 1 16,6-9-1-16,2-6-10 0,2-19-6 16,-6-5-5-16,-7-3 5 15,-12-5 6-15,-11-3 8 16,-12-2 1-16,-13-1-2 16,0-1 0-16,-17 14-3 15,-14 7 6-15,-10 10 2 16,-9 11-2-16,-6 3-12 15,2 0-13-15,6 0-14 16,10 3 2-16,16 0-42 16,11 0-98-16,11-1-106 15,0-2-351-15</inkml:trace>
  <inkml:trace contextRef="#ctx0" brushRef="#br3" timeOffset="-36862.89">16247 14695 1215 0,'0'0'27'0,"0"0"62"16,0 0 14-16,0 0-91 16,-17 122 15-16,30-39 4 15,2 9 3-15,-2 6 0 16,1 3-7-16,-5 0-15 15,1-10-11-15,-5-10-1 16,3-18 1-16,-1-15-1 16,1-16-26-16,-1-12-24 0,7-20-56 15,2 0-121-15,5-28-340 16</inkml:trace>
  <inkml:trace contextRef="#ctx0" brushRef="#br3" timeOffset="-36666.12">16778 15076 1034 0,'0'0'342'16,"0"0"-322"-16,0 0-11 16,106-17 13-16,-87 17-19 0,3 0-3 15,-1 0-32-15,-1 0-63 16,-2 0-106-16,-3 0-65 15,-7 0-193-15</inkml:trace>
  <inkml:trace contextRef="#ctx0" brushRef="#br3" timeOffset="-36481.94">16849 15250 1394 0,'0'0'0'0,"0"0"0"16,0 0 16-16,0 0-2 15,0 0 1-15,99 9-7 16,-55-26-8-16,2 0-20 0,0-4-48 16,-1 4-89-16,-4 0-145 15,-6 2-326-15</inkml:trace>
  <inkml:trace contextRef="#ctx0" brushRef="#br3" timeOffset="-32746.55">17600 14857 715 0,'0'0'233'0,"0"0"-158"16,0 0 60-16,0 0 11 15,0 0-64-15,0 0-29 16,0 0-3-16,-41-54-6 16,37 54 2-16,4 0-20 15,0 6-24-15,-3 25 0 16,0 18 6-16,-4 16 8 16,-3 9-3-16,3 4-2 15,4-5-4-15,2-4-4 16,1-5-1-16,0-13-2 15,0-8 0-15,0-9 0 16,0-6-2-16,0-11-16 0,-7-2-82 16,-9-13-132-1,-5-2-990-15</inkml:trace>
  <inkml:trace contextRef="#ctx0" brushRef="#br3" timeOffset="-21744.99">18980 15041 720 0,'0'0'87'0,"0"0"-64"0,0 0 144 16,0 0-59-16,0 0-48 16,0 0-14-16,0 0-8 15,-62 0 17-15,56 4-13 16,-1-1 2-16,4-3-15 16,0 1-5-16,3 2-7 15,0 0-13-15,0 1 4 16,0 2 1-16,17-1-1 15,14 1 11-15,13-3-6 16,14-3 0-16,10 0 5 16,13 0-7-16,12 0-5 15,2 0 0-15,1 0 0 16,-4 0 0-16,-4 1-1 0,-2-1-4 16,-1 0 2-16,-3-4-2 15,-15-7 2-15,-13 5-3 16,-16-4 0-16,-20 6 4 15,-10 0-4-15,-7 4 3 16,-1 0 11-16,0-2-3 16,-1 0-7-16,-12 0-4 15,-4-5 0-15,-4 3 0 16,-2-3-1-16,-5 1-5 16,-1-2-2-16,1-3-1 15,2 5 7-15,-1-1-2 16,6 3 0-16,-1 1 2 15,9-3 2-15,0 2 0 16,10 4 1-16,-3-3-1 0,4 0 0 16,2 3 0-16,0 0-4 15,0-2-3-15,24 2 5 16,2 0 2-16,9 0 1 16,3 0-1-16,0 11 1 15,-9 6-1-15,-4 4 0 16,-7 0 2-16,-10 7-2 15,-8 0 0-15,-2 6 1 16,-32 11-1-16,-17 11-1 16,-17 9-47-16,-10 2-181 15,-8-6-712-15</inkml:trace>
  <inkml:trace contextRef="#ctx0" brushRef="#br3" timeOffset="-11474.47">21189 14896 194 0,'0'0'751'0,"0"0"-738"15,0 0 78-15,0 0 13 16,0 0-20-16,0 0-21 16,0 0-38-16,0-7 3 15,0 7-9-15,0 13-5 16,0 16 31-16,0 10 3 15,0 7-21-15,0 7-6 0,0 0 3 16,0-1-11-16,-4-6-8 16,4-2 1-16,0-14-6 15,0-6 1-15,0-9 0 16,0-6-1-16,0-8 0 16,0-1 0-16,0 0 3 15,0-21 7-15,0-10-4 16,7-12-2-16,-3-5-4 15,2-7 0-15,-2-4 0 16,1-3 0-16,7 0-3 16,-2 6 2-16,1 7 1 15,2 15 0-15,4 10 1 0,-6 13-1 16,4 11 0-16,4 19 0 16,-2 25 2-16,3 15 1 15,0 10 8-15,0 0 0 16,2 0-3-16,-6-6-3 15,1 0-4-15,1-8 0 16,-5-10-1-16,0-7 0 16,-2-16-2-16,-1-6-33 15,-6-11-36-15,-4-5-122 16,0-11-89-16</inkml:trace>
  <inkml:trace contextRef="#ctx0" brushRef="#br3" timeOffset="-11260.15">21220 15084 1084 0,'0'0'197'0,"0"0"-192"16,0 0 2-16,0 0 26 15,0 0-8-15,0 0-3 16,87-14-16-16,-48 13-2 15,8 1-4-15,2 0-1 16,0 0-58-16,-1 0-103 16,-7 0-127-16,-6 0-334 0</inkml:trace>
  <inkml:trace contextRef="#ctx0" brushRef="#br3" timeOffset="-11086.59">21789 15065 1126 0,'0'0'0'0,"0"0"8"16,0 0 4-16,101-13 7 15,-62 2-16-15,4 5-3 16,-5-2-31-16,-3 1-148 16,-14 3-220-16,-8 2 39 15</inkml:trace>
  <inkml:trace contextRef="#ctx0" brushRef="#br3" timeOffset="-10919.88">21857 15190 206 0,'0'0'1093'0,"0"0"-1081"16,0 0-12-16,0 0 34 15,96 21-3-15,-45-21-28 16,9 0-3-16,1-17-144 15,-5-3-568-15</inkml:trace>
  <inkml:trace contextRef="#ctx0" brushRef="#br3" timeOffset="-8922.89">22693 15014 600 0,'0'0'46'15,"0"0"36"-15,0 0 94 16,0 0-57-16,0 0-49 15,0 0-17-15,16-24-6 16,-9 13-2-16,0-3 0 16,-4-3-8-16,-3 0-4 15,4-4-13-15,-1 0 4 0,-2 0-7 16,2 6 9-16,-1 7 7 16,-2 6 4-16,0 2 0 15,0 0-15-15,0 0-19 16,0 5-3-16,0 15 0 15,5 14 3-15,-2 9-2 16,2 8 1-16,2 5 2 16,-3 3 1-16,0 0 0 15,0 2-5-15,2-4 0 16,-2-6 0-16,-1-9 0 16,3-10 1-16,1-5-1 15,1-10 0-15,0-3-1 16,-2-6-2-16,-3-6-10 0,0-2-5 15,-3 0 15 1,0 0 3-16,0-2 0 0,0-9 0 16,0 0-1-16,-11-2-10 15,2 4-7-15,-4-2 5 16,2 3 4-16,-7 0 7 16,1 4 2-16,2 4 1 15,0 0 1-15,2 0-2 16,3 0 1-16,2 0-1 15,5 0 6-15,3 0-1 16,0 2-5-16,0 3 0 16,10 3 1-16,7-5 9 15,8 2 1-15,4-2-3 16,6-3-5-16,3 0 0 0,2 0 0 16,-6 0-3-16,-3 0 0 15,-4 0-12-15,-4 0-44 16,-10 0-130-16,-8-3-537 15</inkml:trace>
  <inkml:trace contextRef="#ctx0" brushRef="#br3" timeOffset="-7121.13">23360 15117 359 0,'0'0'89'16,"0"0"-1"-16,0 0 89 15,0 0-64-15,0 0-27 16,0 0-10-16,-20 0-41 16,20 0 13-16,0 0-3 15,0 0-11-15,0 0 12 16,0 0-3-16,5 0 21 16,10 0-16-16,3 0-8 15,9 0-15-15,2 2 3 16,10 1-10-16,8-3 1 15,5 0 5-15,5 0-10 0,0 0-2 16,-1 3-7-16,-5 3 1 16,-2 1-4-16,-2 0 0 15,-3-2 1-15,-4 0-2 16,4-5 1-16,-2 0-2 16,-2 0 2-16,-8 0-2 15,-8 0 1-15,-9 0-1 16,-7 0 2-16,-4-2-1 15,-4 2 6-15,0 0-2 16,0 0-3-16,0 0-2 16,0 0 0-16,0 0 0 15,0-4 1-15,0 0 2 16,0-2-1-16,0 1-2 0,-14 1 0 16,1-1-6-16,-5-3 3 15,-2 0-4-15,-1-3 2 16,-4 2 1-16,0-1-1 15,-1-4 3-15,1 4 2 16,5 3 0-16,2 0 0 16,5 3 1-16,2 2 0 15,2-2-1-15,4 4 0 16,2 0 1-16,3 0-1 16,0 0 0-16,0 0-2 15,0 0-1-15,6 4 0 0,12 2 3 16,-1 5 0-1,7-1 2-15,-3 4 0 0,5-1 0 16,-1-1 1-16,2 4-1 16,-8-5 2-16,-3 0-2 15,0 0 0-15,-9-2 1 16,-3 1 0-16,1 0 0 16,-5-2 4-16,0 5 1 15,-3 2 5-15,-14 6 3 16,-10-1-3-16,-1 5-5 15,-1 6-4-15,-3-1-4 16,2 2 0-16,-2-4-14 16,7-3-82-16,9-9-239 15</inkml:trace>
  <inkml:trace contextRef="#ctx0" brushRef="#br3" timeOffset="-5709.65">24619 14785 792 0,'0'0'102'0,"0"0"-92"16,0 0 99-16,0 0 0 15,0 0-53-15,2 104-1 16,1-66 3-16,1 7-13 15,-1-6 1-15,0-1-13 16,0-3-19-16,-1-8-3 16,0-4-3-16,-1-8-2 15,-1-9-5-15,0-2 1 16,2 0 3-16,-2-4-4 16,0 0 32-16,0-10 4 15,0-12-35-15,-7-3 0 16,1-5-2-16,-1-9 1 0,2-2-2 15,2-1 1 1,3 1 0-16,0 0-2 0,3 9 1 16,12 4 1-16,1 9-2 15,3 8 2-15,0 3 0 16,3 2 0-16,1 6 0 16,5 0-4-16,-2 0 3 15,4 14-1-15,1 7 2 16,2 4 1-16,-3 4 0 15,-6 6-1-15,-2-1 2 16,-4-1 0-16,-4-5-2 16,0-4 0-16,-6-4 0 0,-2-6 0 15,0-4 0 1,-3-5 0-16,-2-3 0 0,1-2-4 16,1 0 4-16,2-10 3 15,0-11-3-15,4-7-3 16,-5-3-8-16,6-4-9 15,0-2-8-15,3 1 15 16,1 9 10-16,0 7 1 16,-1 2 2-16,4 11 2 15,-7 0-2-15,3 6-3 16,0 1 2-16,0 0-2 16,4 9 3-16,1 10 0 15,-2 9 1-15,1 6 5 16,-6 2 5-16,-4 2-1 15,-3 0 7-15,1 0-5 0,-5-3-1 16,0 0-4-16,0-4-6 16,0-1-1-16,0-5 1 15,0-3-2-15,0-5-25 16,0-8-58-16,0-9-96 16,0 0-221-16,0 0-369 15</inkml:trace>
  <inkml:trace contextRef="#ctx0" brushRef="#br3" timeOffset="-5416.34">25476 15101 1200 0,'0'0'98'0,"0"0"-79"15,0 0-9-15,0 0 84 16,-3 93-25-16,2-56-27 16,1 1-16-16,0 5-1 15,0-8-4-15,-2 1-13 16,1-6-4-16,1-7-1 16,0-4-3-16,0-10-1 15,0-5-15-15,0-4-40 16,0-3-1-16,3-15-46 0,5-7-186 15,0-6-407-15</inkml:trace>
  <inkml:trace contextRef="#ctx0" brushRef="#br3" timeOffset="-5071.74">25780 14992 1259 0,'0'0'39'0,"0"0"-31"15,0 0 63-15,0 0 2 16,94 5-38-16,-59-2-4 15,5-3-5-15,3 0-5 16,0 0-6-16,-5 0-3 16,-5 0-2-16,-8 0-1 15,-11 0-5-15,-4 0-2 16,-7 0-1-16,1 0-1 16,-4 0 0-16,0 0-12 15,-5 0-52-15,-12 0-238 0</inkml:trace>
  <inkml:trace contextRef="#ctx0" brushRef="#br3" timeOffset="-3988.15">26555 14851 711 0,'0'0'102'15,"0"0"127"-15,0 0-137 0,0 0-22 16,0 0-4-16,0 0-2 16,-71 21-5-16,49 3-9 15,0 11-17-15,0 0-4 16,8 5-8-16,0 3-6 16,8-2-4-16,6-1-8 15,0-4 0-15,13-4 0 16,10-10-2-16,5-3-2 15,3-11 0-15,7-8 1 16,2 0 0-16,1-11-1 16,-4-14-7-16,-3-6 7 15,-9 0 1-15,-9-9 2 0,-6 0-1 16,-6-12 1-16,-4 1 1 16,0 2-3-16,-14-3 1 15,-7 16 0-15,-4 10-1 16,0 11 4-16,1 12-3 15,0 3 0-15,4 0-2 16,9 3-2-16,5 12-33 16,6 5-33-16,0-6-99 15,6 5-154-15,15-7-590 16</inkml:trace>
  <inkml:trace contextRef="#ctx0" brushRef="#br3" timeOffset="-3750.96">27057 14864 523 0,'0'0'746'16,"0"0"-729"-16,0 0 20 16,0 0 26-16,-15 81 1 15,2-36-24-15,4 2-9 16,-1 5-3-16,3-7-19 15,7 5-4-15,0-9-5 16,0-5-7-16,1-9-53 16,8-10-41-16,-2-9-147 0,-4-8-299 15</inkml:trace>
  <inkml:trace contextRef="#ctx0" brushRef="#br3" timeOffset="-3338.14">27004 14896 720 0,'0'0'611'0,"0"0"-602"15,0 0-9-15,0 0 34 16,85 41 14-16,-56-8-18 16,1 3-20-16,0-5-2 15,0 1-5-15,4-7-3 16,-1-5 0-16,-2-4-2 15,-3-12-43-15,-2-4-11 0,-4 0-16 16,-1-6-24-16,-5-11-11 16,-2-4 51-16,-4-7-91 15,-7-6 21-15,-3-4 43 16,0-7-101-16,0-4 184 16,-5 1 96-16,-5 3 141 15,2 13 12-15,1 11-57 16,0 10-48-16,4 11-50 15,0 4-43-15,-1 27-44 16,3 18-2-16,-1 6 18 16,-1 12-8-16,3-4-8 15,0-1-7-15,0-4 0 0,0-2-32 16,0-12-104-16,0-8-311 16</inkml:trace>
  <inkml:trace contextRef="#ctx0" brushRef="#br3" timeOffset="-2304.46">26045 14913 352 0,'0'0'62'16,"0"0"1"-16,0 0 191 16,0 0-105-16,0 0-60 15,0 0-7-15,0 0-2 16,4 0-6-16,5 0-17 0,1 4-11 15,3 5-23 1,-1 3-10-16,1-2-4 0,2 4-5 16,-1-4-2-16,-1-3-2 15,1 1 0-15,-6-3 0 16,-5 6 1-16,-3 2 1 16,-1 8 0-16,-29 11 9 15,-21 13-11-15,-17 7-74 16,-9 1-247-16</inkml:trace>
  <inkml:trace contextRef="#ctx0" brushRef="#br3" timeOffset="1739.58">27895 15318 1176 0,'0'0'48'0,"0"0"-47"15,0 0 8-15,-51 78 9 0,35-55-16 16,-4 9-2-16,-5-2-23 16,-5-1-248-16</inkml:trace>
  <inkml:trace contextRef="#ctx0" brushRef="#br3" timeOffset="4740.35">28333 14758 279 0,'0'0'240'0,"0"0"-238"0,0 0 273 0,0 0-55 0,0 0-139 0,0 0 15 0,-51-60 14 0,50 55-36 0,-2 2-21 0,2 3-5 0,1 0-29 0,0 0-15 0,0 11-2 0,1 11 12 0,11 13 10 0,5 3-2 0,2 9-6 15,3 6 4-15,1-1-2 0,2 0-2 0,-3-3-6 0,0-1-5 0,1-6 4 0,-4 3-4 0,2-9-3 0,-1-6-1 0,-2-7-1 0,-1-8 0 0,-4-9 0 0,-4-6 0 0,1 0 0 0,-2-21 12 0,3-13-1 0,1-11-7 0,-2-4-2 0,0-6-2 0,0-7 2 0,-2 0 0 0,3 2-2 0,3-3 0 0,-1 12 1 0,1 2-1 0,-2 12 0 0,-2 2 0 0,-3 13 0 0,-4 5 0 16,-1 4 0 15,-1 6 0-31,-1 7 0 0,0-1 0 16,0 1-7-16,0 0-11 15,0 0-20-15,0 8-72 16,0 6-41-16,-1 2-218 0</inkml:trace>
  <inkml:trace contextRef="#ctx0" brushRef="#br3" timeOffset="6933.16">28990 15117 1023 0,'0'0'90'0,"0"0"-68"0,0 0 82 0,0 0-30 0,-69 83-12 0,59-44-16 0,5 2-15 0,5 1-5 0,0-1-2 0,2-5-10 0,13-3 3 0,2-8-11 0,3-3-1 0,0-9-1 0,-3-5-3 0,-3-6 2 0,1-2-3 0,-2 0 9 0,2-13 8 0,-2-8-5 0,-3-11 1 0,-3-8-5 0,-2-3-2 0,-5-2-4 0,0 1 2 0,0 8-3 0,-13 8 7 0,-5 4-4 0,-4 11-4 0,-1 3-1 0,-3 6-18 0,-2 0-51 0,2 4-159 15,1-3-1013-15</inkml:trace>
  <inkml:trace contextRef="#ctx0" brushRef="#br3" timeOffset="6971.19">29536 14896 1285 0,'0'0'183'0,"0"0"-180"0,0 0 44 0,0 0-15 0,113 0-11 0,-71 0-16 0,4 0 4 0,5 0-6 0,0 0-3 0,-7 0 0 0,-6 0-12 0,-13 0-32 0,-12 0-43 0,-9 0-83 0,-4 0-56 0,-5 0-235 0</inkml:trace>
  <inkml:trace contextRef="#ctx0" brushRef="#br3" timeOffset="7003.24">29617 15035 1048 0,'0'0'127'0,"0"0"-31"0,0 0 24 0,0 0-54 0,0 0-22 0,107 51-8 0,-53-51-14 0,3 0-11 0,-5 0-5 0,-2-7-2 0,-9-7-4 0,-13 4-2 0,-12 0-87 0,-16 0-141 0,0 2-605 0</inkml:trace>
  <inkml:trace contextRef="#ctx0" brushRef="#br3" timeOffset="10779.47">30446 14559 1049 0,'0'0'54'0,"0"0"83"0,0 0-53 0,-92 70-23 0,76-31-19 0,8 6 2 0,8 5-12 0,0-4-8 0,8 1-7 0,18-3-3 0,9-6-4 0,9-6-2 0,14-6-1 0,10-8-6 0,4-12-1 0,1-6 5 0,0 0-2 0,-6-12 0 0,-5-14-3 0,-6-8 2 0,-12-7 3 0,-11-5-4 16,-11-3 13-16,-17 0 1 0,-5 1-5 0,-13 7 3 0,-24 7-1 0,-8 5-3 0,-16 8-3 0,-4 11-4 0,1 6-2 0,5 4-2 0,11 8 0 0,8 20 1 0,9 9 0 0,5 9 1 0,4 9-14 0,6-2-31 0,5-5-59 0,4-13-429 0</inkml:trace>
  <inkml:trace contextRef="#ctx0" brushRef="#br3" timeOffset="14535.57">19957 16136 830 0,'0'0'64'15,"0"0"24"-15,0 0 50 16,0 0-29-16,0 0-16 16,0 0-27-16,0 0-7 15,-12-21-22-15,9 21-13 16,-4 8-11-16,0 19-6 0,-6 16 11 16,2 8-2-1,4 12 1-15,1 3-6 0,3 2-5 16,-1-9 0-16,3-7 0 15,1-14-2-15,0-6-4 16,0-12 1-16,0-7 0 16,0-5-1-16,0-8 0 15,0 0 2-15,0 0 5 16,0-13 10-16,0-11-13 16,-3-8-4-16,0-13 0 15,-1-7-1-15,4-14-4 16,0-7-6-16,0 3-1 0,0 5 3 15,7 10 4-15,9 12 4 16,6 10 1-16,-1 12-1 16,2 10-2-16,0 8 3 15,2 3-1-15,-1 18 0 16,10 8 1-16,-2 17 0 16,6 6 1-16,1 2 1 15,-2 12 0-15,-3 0 2 16,-6 2 2-16,-10-3 2 15,-2-7-3-15,-10-13 0 16,-5-3-4-16,-1-14 0 16,0-7-2-16,0-7 1 15,0-7-12-15,0-4-29 16,-11 0-7-16,-7-20-155 16,-2-9-237-16</inkml:trace>
  <inkml:trace contextRef="#ctx0" brushRef="#br3" timeOffset="14820.42">19998 16286 748 0,'0'0'456'16,"0"0"-442"-16,0 0 48 15,0 0-6-15,0 0-27 0,0 0 8 16,25 13-10-16,4-9-4 16,13-4-10-16,7 4-5 15,12-4 0-15,0 0-4 16,-7 0-3-16,-9 0-1 16,-18 0-17-16,-10 0-28 15,-6 2-9-15,-5 2-68 16,-3 0-52-16,0-4-274 15</inkml:trace>
  <inkml:trace contextRef="#ctx0" brushRef="#br3" timeOffset="15098.22">20756 16356 1237 0,'0'0'15'15,"0"0"28"-15,89 0 32 16,-51 0-51-16,-1 2-3 16,-4-2-17-16,-5 3-4 15,-10-2-2-15,-6 3-5 16,-6-4-19-16,-1 0-29 15,-5 0-36-15,0 0 0 16,0 0-115-16,0 0-589 0</inkml:trace>
  <inkml:trace contextRef="#ctx0" brushRef="#br3" timeOffset="15318.62">20784 16549 1125 0,'0'0'28'0,"0"0"107"16,0 0-52-16,0 0-25 15,113 35-28-15,-65-34-14 0,1-1-13 16,0 0-3 0,-5 0 3-16,-12 0-3 0,-7 0-14 15,-7 0-70-15,-4 0-97 16,-5-5-286-16</inkml:trace>
  <inkml:trace contextRef="#ctx0" brushRef="#br3" timeOffset="15851.51">21493 16345 1377 0,'0'0'2'16,"0"0"48"-16,0 0-9 16,0 0-13-16,0 0 5 15,-79 101 1-15,64-60-7 16,9 3-12-16,4 2-4 15,2-1 1-15,0 1-4 16,0-6 0-16,11-1-5 16,5-9 0-16,1-5-2 15,3-9-1-15,1-8 0 16,5-8 0-16,3 0-2 0,1-13 2 16,-1-14 5-1,3-2-3-15,-5-3-1 0,0 1 0 16,-6 0 3-16,-4 1 4 15,-9-2-3-15,-3 1 1 16,-5-3-4-16,0 0 1 16,0 2 1-16,-7-3-3 15,-2-3 2-15,-5 3-3 16,1 3 0-16,-2 5 2 16,-6 2 2-16,-1 9-1 15,-4 2-3-15,-3 13-2 16,-15 1 1-16,-5 1-9 15,-5 20-28-15,-9 2-74 0,7-4-566 16</inkml:trace>
  <inkml:trace contextRef="#ctx0" brushRef="#br3" timeOffset="17035.59">22136 16584 222 0,'0'0'524'0,"0"0"-495"16,0 0 146-16,0 0-46 16,117 10-47-16,-69-3-14 15,12-4 30-15,8 4-46 16,11-3 16-16,6 5-34 0,1 1-13 15,2 0-1 1,3-1 3-16,1-2-13 0,-5-2 0 16,-6 1-6-16,-19-3 2 15,-14-3-6 1,-11 0 4-16,-17 0 0 0,-7 0 0 16,-5 0 6-16,-8 0 9 15,0 0 7-15,0 0-10 16,0-3-10-16,-14-5-5 15,-4-2 1-15,-1 1-2 16,-9-2 0-16,-9-3-4 16,-6-4-3-16,-6-3 0 15,-9-6-4-15,1 2 4 16,-2-3-1-16,5 2 7 16,6 4 0-16,13 5 1 0,10 7 0 15,12 6 5-15,7 0-3 16,6 4-2-16,0 0 0 15,0 0-7-15,14 0 7 16,11 10 0-16,12 4 0 16,-2 7 1-16,10-2 0 15,4 8 0-15,4-4-1 16,-1 2 0-16,-2-1 0 16,-11-6-1-16,-4-1 1 15,-9 1 0-15,-8-9 0 0,-6 2 0 16,-7-1 2-1,-5-2 5-15,0 1 1 0,-5 7 0 16,-18 4 5-16,-10 7-2 16,-12 4-9-16,-9 8-1 15,-8 2-1-15,-3 4 0 16,4-7-71-16,14-10-220 16</inkml:trace>
  <inkml:trace contextRef="#ctx0" brushRef="#br3" timeOffset="18376.97">23664 16217 419 0,'0'0'114'15,"0"0"141"-15,0 0-55 16,0 0-75-16,0 0-49 15,0 0-23-15,7-11-5 0,-5 13-31 16,-1 24 41-16,1 8-5 16,1 11-6-16,-2 11-14 15,1 6-12-15,0-1 3 16,1-1 1-16,4-8-10 16,0-12-3-16,1-4-5 15,-2-12-2-15,1-9-3 16,-4-5-2-16,0-3 0 15,-1-7 1-15,-1 0 1 16,1-7 3-16,-2-14 7 16,0-4-6-16,0-5-6 15,0-12 1-15,0-6-1 16,-3-10 0-16,0-6 0 0,3 4 0 16,0 6-2-16,0 15 2 15,1 15 0-15,6 11 2 16,3 6-2-16,-3 5 1 15,4 2-1-15,5 0-1 16,6 0-2-16,4 5 5 16,2 12-2-16,2 7 0 15,0 5 0-15,-2 10 0 16,-4-1-2-16,-2-1 3 16,-6 4-2-16,-3-5 2 15,-7-5 1-15,2-7-2 16,-8-3 0-16,0-11-1 0,0-3 1 15,0-4 0 1,0-3 1-16,0 0 0 0,0-6 0 16,0-18 0-16,0-9-2 15,3-8-1-15,-2 0 1 16,6-4-3-16,1 2 3 16,5 6 0-16,6 10 0 15,-2 6-2-15,6 7-2 16,2 6 3-16,2 3 0 15,0 0-1-15,4 2-2 16,-1 3 0-16,0 0-1 16,-1 0 3-16,-7 17-1 15,-4 11 4-15,-3 10 0 16,-6 14 2-16,-5 3 3 16,-4 4 14-16,0-3-3 0,0-7-9 15,-3-1 0-15,-2-10-5 16,2-2-1-16,3-10-1 15,0-3 0-15,0-12 0 16,0-2-23-16,0-9-39 16,0 0-32-16,1-11-19 15,11-10-281-15</inkml:trace>
  <inkml:trace contextRef="#ctx0" brushRef="#br3" timeOffset="18648.24">24597 16566 219 0,'0'0'1012'0,"0"0"-951"16,0 0 28-16,0 0-44 15,0 0 33-15,0 0-37 16,0 108-5-16,2-70 9 15,2 3-26-15,-1-1-4 16,2-7-4-16,-1-2-8 16,-3-6 0-16,5-7-3 15,1-5-2-15,1-5-39 16,2-8-103-16,2-2-318 0</inkml:trace>
  <inkml:trace contextRef="#ctx0" brushRef="#br3" timeOffset="19719.8">25011 16438 304 0,'0'0'785'16,"0"0"-745"-16,0 0 111 16,0 0-63-16,0 0-37 15,0 0-29-15,-20 0-15 16,20 0-4-16,1 0-2 15,23 0 27-15,11 0-3 16,13 3-2-16,6-3-11 16,11 5 2-16,2-2 7 15,3 0-5-15,-1 4-7 16,-1-3 3-16,-9 3-5 0,-11-1-7 16,-13-2 1-16,-18-4 0 15,-8 0-1-15,-9 0 0 16,0 0 2-16,-2 0 3 15,-19 0 1-15,-13-4-6 16,-7-6 0-16,-7-4-1 16,-1-3-6-16,2-1 1 15,3-2 2-15,7 1 4 16,7 3 2-16,8 3 2 16,9 5 4-16,9 4 0 15,2 1-3-15,2 1-5 16,0 2-3-16,18 0 3 0,7 0 2 15,7 0-2-15,-5 5 0 16,1 6 1-16,-2-1-1 16,-4 3 0-16,-6 5 1 15,-3-1 0-15,-1 8-2 16,-3 0 2-16,-6 0 1 16,-3 6-1-16,0 2 0 15,-22 2 5-15,-10-1-1 16,-6 2-4-16,-6-6-1 15,0-6-66-15,-1-13-743 16</inkml:trace>
  <inkml:trace contextRef="#ctx0" brushRef="#br3" timeOffset="25005.6">26173 16300 1116 0,'0'0'25'0,"0"0"-10"16,-93 24 62-16,62 8 0 15,5 12-29-15,8 7-19 16,4 9 4-16,7-1 9 16,7-3-2-16,0-2-15 15,1-5-10-15,21-10-8 16,6-10-5-16,4-9-2 0,-2-11-2 15,0-9 2 1,0 0 1-16,-2-10 2 0,-2-19 3 16,-3-1 0-16,-4-8-3 15,-5-5 4-15,-4 0-4 16,-5-10 1-16,-5-5-2 16,0-2-2-16,-8 4 2 15,-13 11-2-15,-1 14 0 16,-4 14 4-16,-1 11-3 15,3 6-1-15,1 2-13 16,1 13-21-16,9 3-25 16,8 2-69-16,5-4-158 15,5-3-526-15</inkml:trace>
  <inkml:trace contextRef="#ctx0" brushRef="#br3" timeOffset="25406.85">26473 16311 1326 0,'0'0'87'16,"0"0"-87"-16,0 0 0 15,0 0 39-15,2 89 12 16,-2-38-20-16,0 6 0 16,0-2-6-16,0-7-7 15,0-1-10-15,0-9-4 16,1-7-3-16,2-7-1 15,-1-11 2-15,1-5 1 0,-3-8-3 16,2 0 1-16,-2-4 3 16,0-16 3-16,0-9-5 15,0-10 0-15,0-7-1 16,0-8-1-16,-4-7 0 16,0-7-1-16,2 6-2 15,2 7 3-15,0 17 3 16,0 17-3-16,0 10 0 15,8 6 0-15,6 5-3 16,2 0 2-16,6 0-2 16,0 10-4-16,3 1-35 15,-2 1-32-15,-1-1-28 16,-3 3-100-16,-4 1-159 0,-10 3-207 16</inkml:trace>
  <inkml:trace contextRef="#ctx0" brushRef="#br3" timeOffset="25855.23">26542 16508 1054 0,'0'0'144'16,"0"0"-38"-16,0 0-30 16,0 0-34-16,0 0 0 15,0 0-26-15,58 33-10 16,-23-33-6-16,3 0-18 16,-4-5-62-16,-7-6-26 15,-3-1-32-15,-8-1 0 16,-5 4 138-16,-2-2 21 0,-6 7 68 15,0 4-4 1,-3 0-24-16,0 11-39 0,0 10 45 16,4 5-19-16,-2 6-14 15,2 0-10-15,1 3 6 16,2-5-19-16,1-5-4 16,-3-1-4-16,-4-3-3 15,-1-11 4-15,0-2-2 16,0-8 2-16,0 0 4 15,0 0 22-15,0-8 13 16,0-10-36-16,0-8-2 16,-1-5-4-16,-4-8 1 0,1-6-2 15,3-8 2 1,1-6-1-16,0 8-1 16,13 7 1-16,4 12-1 0,2 17 2 15,3 9-2-15,-3 6-3 16,2 0-18-16,-4 0-55 15,-4 0-56-15,-4 0-85 16,-6 6-168-16,-3 9-240 16</inkml:trace>
  <inkml:trace contextRef="#ctx0" brushRef="#br3" timeOffset="26027.64">26830 16513 1334 0,'0'0'34'0,"0"0"31"16,0 0-5-16,0 0-21 15,0 0-13-15,85 39-17 0,-35-39-9 16,1 0-3-16,-5-13-51 16,-8-2-39-16,-10 3-4 15,-12 8-40-15,-7 1 12 16,-5 3-111-16,0 0-390 16</inkml:trace>
  <inkml:trace contextRef="#ctx0" brushRef="#br3" timeOffset="26147.85">27402 16683 176 0,'0'0'1144'0,"0"0"-1091"15,-27 78 26-15,-16-42-69 16,-14 0-10-16,-11-4-219 0</inkml:trace>
  <inkml:trace contextRef="#ctx0" brushRef="#br3" timeOffset="28256.86">27815 16377 443 0,'0'0'76'0,"0"0"77"0,0 0 28 16,0 0-69-16,0 0 2 15,0 0-44-15,0 0 9 16,-9-36 3-16,9 32-31 16,0-3-4-16,0 4 2 15,-2 3-23-15,2-3-4 16,0 3-12-16,0 0-6 15,0 3-4-15,12 18 4 16,8 14 4-16,1 13 2 16,4 12 1-16,0 9-1 15,-1 0 0-15,3 4-3 16,-3-7 2-16,1-8-2 0,-3-6-1 16,-5-11-5-16,2-11 2 15,-4-8 2-15,-4-8 5 16,-1-6-3-16,-5-8-6 15,0 0 1-15,2-8 8 16,0-15 19-16,3-11-18 16,0-6-8-16,-1-15 2 15,2-4-4-15,3-11 1 16,2-1-1-16,0 1-1 16,3 7 0-16,-3 12 0 15,-3 8 1-15,0 15-2 16,-4 11-1-16,-5 12 0 15,1-1-8-15,-5 6-16 0,0 0-39 16,0 2-22-16,2 15-9 16,-2 3-103-16,0 5-302 15</inkml:trace>
  <inkml:trace contextRef="#ctx0" brushRef="#br3" timeOffset="30622.22">28561 16818 585 0,'0'0'388'0,"0"0"-305"0,0 0 59 0,0 0-54 0,-89 95-17 0,77-67-20 0,5 2-16 0,6 1-11 0,1 2 7 0,0-2-14 0,6-6-2 0,12-1-8 0,2-7-1 0,0-5-3 0,0-4-1 0,1-8-2 0,0 0 1 0,1 0 1 0,-3-17 5 0,0-3-3 0,-6-4 8 0,-1-5-3 0,-6-6-2 0,-3-1 0 0,-3 5-7 0,0 6 4 0,0 3 2 0,-3 5 8 0,-10 7-5 0,-2-1-7 0,-4 3-2 0,-1 6-4 0,-2 2-15 0,3 0-7 0,2 0-26 0,5 0-38 0,6 0-131 0,3 0-371 0</inkml:trace>
  <inkml:trace contextRef="#ctx0" brushRef="#br3" timeOffset="30771.34">28991 16642 391 0,'0'0'825'0,"0"0"-812"0,0 0 63 0,0 0-24 0,0 0-32 0,99 0-3 0,-62 0-1 0,2 0-4 0,-3 0-5 0,-2 0-6 0,-14 0-1 0,-5-3-2 0,-9 3-62 0,-5 0-48 0,-1 0-30 0,0 0-182 0</inkml:trace>
  <inkml:trace contextRef="#ctx0" brushRef="#br3" timeOffset="30808.41">29090 16758 989 0,'0'0'226'0,"0"0"-151"0,0 0 66 0,0 0-67 0,0 0-31 0,0 0-25 0,115 49-7 0,-78-49-7 0,-4 0-4 0,-7 0-3 0,-9-8-42 0,-7-4-38 0,-9 1-89 0,-1-1-375 0</inkml:trace>
  <inkml:trace contextRef="#ctx0" brushRef="#br3" timeOffset="60852.89">30004 16311 17 0,'0'0'68'0,"0"0"11"0,0 0 66 0,0 0-60 0,0 0 52 0,0 0 49 0,0 0-64 0,0 0 2 0,0-4-53 0,0 0-39 0,0 4 2 0,0 0-6 0,0 0 2 0,0 0-8 0,0-3 5 0,0 3-4 0,0 0 10 0,0-1-1 0,0 1-4 0,0-3-9 0,0 3 0 15,0 0 16-15,0 0 0 0,0 0-5 0,0 0-10 0,0 0-8 0,0 0-5 0,0 0-7 0,0 0 3 0,0 0-3 0,0 0-2 0,0 0-1 0,0 0-2 0,0 0 5 0,0 0 0 0,0 0-4 0,0 0 4 0,0 0 1 0,0 0 0 0,0 0-1 0,0 0-2 0,0 0 2 0,0 0-15 0,0-4-3 0,0 1-9 0,9 0-36 0,0-5-117 0,-2 2-267 16</inkml:trace>
  <inkml:trace contextRef="#ctx0" brushRef="#br3" timeOffset="61109.07">30599 16472 995 0,'0'0'368'0,"0"0"-341"0,0-2-1 0,0 2-5 0,0 0 2 0,0 0-1 0,0 0-2 0,0 0-1 0,0 0-2 0,0 0 0 0,0 0-1 0,0 0-6 0,0 0 3 0,0 0 0 0,0 0-4 0,0 0-2 0,0 0-4 0,0 0-3 0,0 22-4 0,0 14 4 0,0 10 7 0,0 6-2 0,0-3 1 0,0-1-1 0,0-3 0 0,0-8 0 0,0 1-1 0,0-3 0 0,0-7 3 0,0-5-6 0,0-4 1 0,0-7-2 0,0-7 1 0,0-2-1 0,0-3-5 16,1 0-9-16,5-11 2 0,0-9-5 0,-2-7-40 0,0-8-38 0,-4-3-96 0,0-2-222 0,0 0-397 0</inkml:trace>
  <inkml:trace contextRef="#ctx0" brushRef="#br3" timeOffset="61143.09">30593 16515 1216 0,'0'0'12'0,"0"0"15"16,0 0 54-16,0 0-9 0,88 79-22 0,-59-38-30 0,6-2-1 0,3-6-11 0,1-4-1 0,2-7-2 0,-2-6-3 0,-4-8-2 0,-5-4-1 0,-9-4-29 0,-4 0-4 0,-4-9-3 0,-3-7-8 0,-3-8-31 0,-6-5-42 0,-1-5 32 0,0-6-92 0,0-4 75 0,-3-5 67 0,-7-1 36 47,2 1 15-47,0 9 63 0,-1 9 79 0,2 16-11 0,3 8 33 0,1 7-83 0,0 20-74 0,0 17-21 0,0 19 32 0,3 2-6 0,0 6-10 0,0-9-3 0,0 0-10 0,0-9-4 0,0-9 0 0,3-9-1 0,6-7-20 0,1-10-32 0,0-9-26 15,6-2-62-15,2-2-46 0,4-22-432 0</inkml:trace>
  <inkml:trace contextRef="#ctx0" brushRef="#br3" timeOffset="61176.12">31298 16633 1120 0,'0'0'186'0,"0"0"-166"0,-24 86 81 0,10-52-41 0,1-2-28 0,5-7-20 0,5-7-7 0,3-5-5 0,0-7-4 0,7-6 1 0,15 0 3 0,6-6 11 0,5-17-8 0,0-2 7 0,-6-7 6 0,-6-2 15 0,-13 3 6 0,-8 6-15 0,-1 4 0 0,-28 5-14 0,-12 4-8 0,-12 4-4 16,-11-2-41 15,-8 0-198-31</inkml:trace>
  <inkml:trace contextRef="#ctx0" brushRef="#br3" timeOffset="70352.98">14702 2879 1391 0,'0'0'0'0,"0"0"0"15,0 0 7-15,-102 25 12 16,71 0 6-16,2 6-5 16,4 6-4-16,5 5 1 15,6 5 0-15,6 2-4 16,5-3-4-16,3-2-4 16,3-7-2-16,19-5-1 15,7-7-2-15,6-8-1 16,10-9 1-16,-1-8 3 15,7-3-3-15,-3-22-12 16,0-5 4-16,-7-3 8 16,-7-7 2-16,-4-5-1 0,-8-1 2 15,-13 0 0 1,-5 4-1-16,-4 12 2 0,-13 7 13 16,-12 10 2-16,-12 4-16 15,-4 6-3-15,-7 3 0 16,-1 0-10-16,-1 4-17 15,10 6-43-15,5-1-69 16,15-5-271-16</inkml:trace>
  <inkml:trace contextRef="#ctx0" brushRef="#br3" timeOffset="70638.63">14715 2706 1120 0,'0'0'378'0,"0"0"-378"15,0 0 0-15,0 0-4 16,0 0 4-16,-3 110 18 16,3-38 8-16,0 8 1 15,0 10-5-15,-3 0-5 16,0 2-9-16,-1-5 3 15,1-9-6-15,-3-6-1 16,2-12-4-16,4-14 0 16,0-12 0-16,0-14-48 15,0-13-30-15,7-7-103 0,6-7-718 16</inkml:trace>
  <inkml:trace contextRef="#ctx0" brushRef="#br3" timeOffset="70907.64">15299 3079 1533 0,'0'0'0'0,"0"0"-3"0,0 0 3 15,102-1 9-15,-62-3 3 16,2 0 0-16,-1-1-6 16,-3 0-3-16,-6 4-3 15,-7 1-4-15,-8 0-43 16,-10 0-61-16,-7 0-144 16,-1 0-283-16</inkml:trace>
  <inkml:trace contextRef="#ctx0" brushRef="#br3" timeOffset="71058.87">15403 3208 1239 0,'0'0'204'0,"0"0"-193"15,0 0-2 1,0 0 33-16,87 13-20 0,-47-13-9 16,8 0-13-16,3 0-11 15,-2-9-153-15,-2-2-444 16</inkml:trace>
  <inkml:trace contextRef="#ctx0" brushRef="#br3" timeOffset="71921.66">16314 3004 796 0,'0'0'118'15,"0"0"5"1,0 0 64-16,0 0-67 0,0 0-66 16,0 0-9-16,-36-25-14 15,18 25 2-15,-2 4-13 16,-5 12 0-16,2 7-9 16,-2 8-5-16,6 6-1 15,-2 9-5-15,7 5 12 16,4-1 2-16,7-2 1 15,3-7-3-15,0-6-6 16,21-5-4-16,9-12-1 16,5-7 0-16,4-11 1 15,7 0-2-15,5-17 5 16,-2-10-5-16,-1-5 0 0,-9-6-1 16,-5-7 1-16,-10-7-2 15,-4-8 2-15,-10 3 2 16,-9 4-2-16,-1 11 1 15,0 13 0-15,-11 9 4 16,-9 8 3-16,-1 8-4 16,-9 4-3-16,-1 0 2 15,-3 4-3-15,0 11-2 16,10-1-17-16,7 5-42 16,7-3-92-16,9 2-276 15</inkml:trace>
  <inkml:trace contextRef="#ctx0" brushRef="#br3" timeOffset="72109.16">17071 3426 1505 0,'0'0'11'0,"0"0"-7"15,-57 88 3-15,16-55-3 16,-10 3-4-16,-10 2-114 16,-7-2-524-16</inkml:trace>
  <inkml:trace contextRef="#ctx0" brushRef="#br3" timeOffset="74838.97">17825 2766 536 0,'0'0'97'16,"0"0"36"-16,0 0-46 15,0 0 29-15,0 0-4 16,0 0-44-16,-7-56 4 16,6 48-17-16,1 0 14 15,0 2-19-15,0 5 2 16,0 1-14-16,0 0-13 16,0 0-17-16,0 12-7 15,1 16 1-15,20 13 8 0,-1 9 2 16,11 7-2-16,-4 4 0 15,8 2 0-15,1-5 0 16,-5-4 4-16,-1-9-3 16,2-9-7-16,-10-7 0 15,3-10-1-15,-8-7-3 16,-4-10 2-16,-1-2-1 16,-3 0 0-16,2-14 6 15,2-13 6-15,1-7-7 16,-4-7-1-16,0-8 0 15,-6-5 1-15,2-2-1 16,-2 0-2-16,3 3-1 16,0 5 0-16,-4 12 0 0,4 10 1 15,-4 7 1 1,-3 8 0-16,3 4 0 0,1 3-4 16,-4 1 0-16,1 3 0 15,-1 0-6-15,2 0-17 16,-1 0-25-16,1 0-91 15,-1 7-217-15,-1 10-439 16</inkml:trace>
  <inkml:trace contextRef="#ctx0" brushRef="#br3" timeOffset="75305.42">18636 3084 1240 0,'0'0'22'0,"0"0"16"16,0 0 9-16,0 0 1 15,0 0 13-15,-78 78-22 16,66-50-18-16,7-1-8 16,5-3-7-16,0 0 2 15,8-2-2-15,11-3-2 0,4-5-3 16,5-8 3-16,-2-6-3 16,3 0 2-16,2-1-2 15,-9-14 0-15,-4-5 1 16,-1-4-1-16,-9-1 0 15,-6-5 0-15,-2-4 1 16,0 3-1-16,-10 0 2 16,-7 11-1-16,-3 4 10 15,-4 10 4-15,-3 3-13 16,1 3-3-16,0 0 0 16,10 0-9-16,2 0-47 15,9 0-56-15,5-3-277 16</inkml:trace>
  <inkml:trace contextRef="#ctx0" brushRef="#br3" timeOffset="75534.13">19189 2959 1561 0,'0'0'6'15,"0"0"-5"-15,0 0 1 16,0 0 8-16,102-8 1 16,-61 4-7-16,7 1-2 15,-6-1-2-15,-6 4-5 16,-9 0-49-16,-13 0-45 0,-11 0-125 16,-3 0-157-16</inkml:trace>
  <inkml:trace contextRef="#ctx0" brushRef="#br3" timeOffset="75685.7">19272 3086 1425 0,'0'0'1'0,"0"0"2"16,0 0 28-16,0 0 4 16,99 17-18-16,-47-17-15 0,10-11-2 15,-1-5-149 1,3-3-714-16</inkml:trace>
  <inkml:trace contextRef="#ctx0" brushRef="#br3" timeOffset="76340.66">20294 2872 1117 0,'0'0'0'16,"0"0"-184"-16,0 0 184 16,0 0 36-16,0 0 41 15,0 0-10-15,54-7-9 16,-48-1-9-16,4-5 1 15,-6-5-12-15,0-3-2 16,-4-8-23-16,0-2 0 16,0 2 2-16,0 9 18 15,-2 9 12-15,0 7-4 16,2 4-18-16,-1 0-13 16,-1 6-10-16,2 17 0 15,-1 12 3-15,1 8-3 0,0 7 1 16,1 2 0-16,9 1-1 15,3-2 0-15,1-2 1 16,-8-5-1-16,2-5 0 16,-3-6 2-16,2-7-1 15,-1-5-1-15,-1-9-2 16,2-2-15-16,-3-7-21 16,-4-1-19-16,0-2 16 15,0 0 20-15,0 0 19 16,0 0-13-16,-19 0-22 15,-4 0 21-15,-5 0 15 16,-4 0 0-16,-10 0 1 16,1 7 10-16,1 2 6 0,12-2 36 15,14-2 17 1,10-1-29-16,4-2-39 0,20-2-1 16,21 0 12-16,15 0 1 15,9-5-6-15,0-5-7 16,-1-2-1-16,-9 3-56 15,-10-4-71-15,-19 7-237 16</inkml:trace>
  <inkml:trace contextRef="#ctx0" brushRef="#br3" timeOffset="78039.72">14808 4322 1037 0,'0'0'14'0,"0"0"1"16,0 0 83-16,0 0 24 15,0 0-33-15,0 0-46 16,0 0-1-16,-38-11-36 0,18 30 2 16,-4 9 1-16,-3 8-8 15,0 6 4-15,3 6 3 16,8 6-7-16,2 7 3 15,10-3 2-15,4-3-3 16,0-12 1-16,24-11-3 16,7-8 1-16,9-11 3 15,8-10-1-15,3-3 0 16,4-8-1-16,-2-17-3 16,-4-5 0-16,-9-8-2 15,-12 0 1-15,-15-4 1 0,-9-9 0 16,-4 1 1-1,-10 2-1-15,-17 5 1 0,-4 10 0 16,-7 12 0-16,0 11-1 16,-5 9-6-16,-1 1-23 15,3 5-36-15,3 8-40 16,7-1-78-16,8-3-88 16,6-5-543-16</inkml:trace>
  <inkml:trace contextRef="#ctx0" brushRef="#br3" timeOffset="78306.69">14849 4155 1262 0,'0'0'13'15,"0"0"18"-15,0 0 4 16,0 0-12-16,-3 96 39 15,16-26-22-15,2 12-8 16,-9 10-9-16,-2 8 8 16,-4-3-13-16,0-3-14 15,0-15-1-15,0-10-2 16,0-13 1-16,6-11-2 16,7-17-25-16,6-14-62 15,3-14-116-15,2-5-519 16</inkml:trace>
  <inkml:trace contextRef="#ctx0" brushRef="#br3" timeOffset="78484.09">15445 4546 1479 0,'0'0'0'0,"0"0"-1"16,110-43 1-16,-73 30 0 15,0 6 3-15,1-3-3 16,-3 5-44-16,-6 1-164 16,-10 4-333-16</inkml:trace>
  <inkml:trace contextRef="#ctx0" brushRef="#br3" timeOffset="78627.75">15572 4677 1451 0,'0'0'0'0,"0"0"-38"16,0 0 38-16,108-35 2 16,-57 7-2-16,5-3-100 15,2-3-208-15</inkml:trace>
  <inkml:trace contextRef="#ctx0" brushRef="#br3" timeOffset="79172.53">16250 4418 1165 0,'0'0'194'0,"0"0"-193"15,0 0-1-15,0 0 28 16,0 0 14-16,0 0-20 16,0 0-1-16,13-11-16 15,5-2 0-15,2-6-4 16,-4-2 2-16,-1-7-2 15,-8 2 0-15,-4-2 3 16,-3 7-2-16,0 7 8 16,0 9 18-16,0 4 12 15,-6 1-6-15,-6 10-33 0,-3 15 4 16,4 13-1-16,7 4-4 16,4 10 2-16,0 6-2 15,10 3 0-15,4 4 2 16,4-3 0-16,-5-8-2 15,-2-6 0-15,0-9-2 16,1-10 3-16,-2-7-2 16,-3-6 1-16,-4-5-29 15,-3-5-11-15,0-3-29 16,-3-2 57-16,-17 1-16 16,-5-2 9-16,-1 0 19 15,-2 1 5-15,5 1 16 16,1 0 12-16,9 1 11 0,7-2 7 15,3-1-19 1,3 0-26-16,9 0-3 0,19 0-3 16,16-4 4-16,10-7 0 15,8-7-4-15,-4 1-42 16,-4-1-35-16,0 2-56 16,-5 2-264-16,-2 2-491 15</inkml:trace>
  <inkml:trace contextRef="#ctx0" brushRef="#br3" timeOffset="79280.78">16922 4787 965 0,'0'0'352'0,"0"0"-336"0,0 81 26 15,-19-45-13 1,-10 8-21-16,-16 1-8 0,-2-2-373 16</inkml:trace>
  <inkml:trace contextRef="#ctx0" brushRef="#br3" timeOffset="80545.73">18094 4265 229 0,'0'0'167'0,"0"0"11"16,0 0-21-16,0 0-33 16,0 0-14-16,0 0-36 15,4-20-37-15,-2 19-5 16,-2-1 27-16,0 2 36 16,0 0-40-16,0 0 7 15,0 0-33-15,0 14-14 16,0 10 21-16,0 13-8 15,0 5-3-15,0 7 3 0,0 0-12 16,0 2-11-16,0-6 3 16,0-3-5-16,0-5-3 15,-2-12 3-15,-1-5-3 16,3-12 0-16,0-5 0 16,0-3-2-16,0 0 2 15,0-21 5-15,0-9-5 16,0-5-11-16,0-9 0 15,0-5-5-15,-1-4-6 16,1-7 5-16,0 3 0 16,0 0 6-16,7 10 11 15,14 10 0-15,-5 9 0 0,5 9 0 16,-1 9 0-16,0 3 1 16,2 7 3-16,-3 3-4 15,1 22 10-15,1 14-2 16,-1 11 8-16,-2 4 1 15,-1 2 0-15,-3-3 1 16,0-3-4-16,-4-4 0 16,-1-3-4-16,-1-8-3 15,-3-4-6-15,0-13 0 16,-3-3-2-16,1-11-26 16,-2-4-53-16,-1 0-85 15,0-14-240-15</inkml:trace>
  <inkml:trace contextRef="#ctx0" brushRef="#br3" timeOffset="80792.14">18176 4410 1224 0,'0'0'220'0,"0"0"-220"16,0 0-18-16,0 0 18 16,0 0 9-16,0 0 5 0,82 0-7 15,-38 0-5 1,3 0-2-16,-2-3-3 0,2-1-44 16,-5-1-98-16,-5-3-252 15</inkml:trace>
  <inkml:trace contextRef="#ctx0" brushRef="#br3" timeOffset="81040.36">18865 4364 1394 0,'0'0'14'0,"0"0"-10"0,91 0 38 16,-49-5-7-16,2-4-5 16,-7 4-11-16,1 0-15 15,-4 2-4-15,-12 1-5 16,-3 2-59-16,-6 0-60 16,-10 0-143-16,-3 0-414 15</inkml:trace>
  <inkml:trace contextRef="#ctx0" brushRef="#br3" timeOffset="81205.59">19031 4476 1051 0,'0'0'339'0,"0"0"-337"16,0 0-1-16,0 0 12 15,0 0 8-15,107 19-12 16,-60-29-9-16,4-6-161 15,4-5-723-15</inkml:trace>
  <inkml:trace contextRef="#ctx0" brushRef="#br3" timeOffset="82041.65">19679 4326 1009 0,'0'0'7'0,"0"0"-3"15,0 0 40-15,0 0 5 16,0 0-6-16,0 0 9 16,82-65-10-16,-75 48-17 15,0-4 10-15,-7-4 9 0,0-3-15 16,0-1-4-1,0 4 8-15,-7 5-10 0,2 9 10 16,1 5-4-16,2 6-6 16,1 0-10-16,-1 14-11 15,1 16-2-15,1 13 2 16,0 6 0-16,0 5-1 16,8 7 0-16,9-2 1 15,-3-1-2-15,4-4 3 16,1-2-3-16,-3-7 0 15,-2-8 0-15,0-11 0 16,-6-10-1-16,1-5-14 16,-5-7-14-16,-1 0-8 15,-3-3-3-15,0-1 4 0,0 0 23 16,-6 0-34-16,-15 0-39 16,-6 0 20-16,-4 0 48 15,0 0 17-15,0 0 1 16,5 0 25-16,1 0 64 15,12 0 12-15,6 0-30 16,7 0-34-16,0 0-19 16,7 0-17-16,22 0 5 15,13 0 1-15,17-9-6 16,5-4-1-16,4-2-34 16,4-6-123-16,-7-4-455 15</inkml:trace>
  <inkml:trace contextRef="#ctx0" brushRef="#br3" timeOffset="83126.69">20317 4265 576 0,'0'0'45'0,"0"0"82"16,0 0 33-16,0 0-24 15,0 0-43-15,0 0 12 0,-39 0-50 16,39 0-11-16,0 0-10 16,0 0-13-16,0 0-9 15,13 0 2-15,13 0 32 16,11 0-9-16,11 0-11 15,9-4 0-15,11 0-12 16,11 0 6-16,10-2-7 16,6 0-2-16,4 0-4 15,-10 1-3-15,-5 1 2 16,-12 2 1-16,-14 1-4 16,-14 1-3-16,-12 0 4 15,-13 0-3-15,-8 0-1 16,-7 0 1-16,-2 0-1 0,-2 0 3 15,0-2-2 1,0 0-1-16,-13-1 0 0,-7-2-1 16,-7 0 0-16,-2-3-3 15,-4-3-2-15,-5-2 2 16,1 1 2-16,3-3 0 16,3 2 2-16,6 2 0 15,7 1 1-15,7 5-1 16,4-1 1-16,4 2-1 15,3 4-1-15,0 0-2 16,3-2-1-16,17 2 3 16,8 0 1-16,1 0 0 0,6 0 1 15,0 0-2 1,-3 6 1-16,-2 8-1 0,-7 3 1 16,-3 2 0-16,-7 7 0 15,-6 0 4-15,-7 2 3 16,0 1 2-16,-7 0 0 15,-9 2 2-15,-9-2-4 16,2-6-5-16,-5-1-2 16,2-3-8-16,-4-5-91 15,1-7-416-15</inkml:trace>
  <inkml:trace contextRef="#ctx0" brushRef="#br3" timeOffset="-156070.42">7926 8789 297 0,'0'0'102'0,"0"0"-21"16,0 0-21-16,0 0 81 16,0 0-23-16,0 0-78 15,0 0-3-15,0-69-23 16,0 58-14-16,4-3-4 15,-1 4 4-15,0 0 0 16,0 2 8-16,-3-2-6 16,0 4-2-16,0 1 6 15,0 2 2-15,0 3 21 0,0 0 10 16,0 0-39-16,0 0-3 16,0 0-62-16,0 0-130 15,0 7-283-15</inkml:trace>
  <inkml:trace contextRef="#ctx0" brushRef="#br3" timeOffset="-152160.29">7716 11440 960 0,'0'0'332'0,"0"0"-332"16,0 0-19-16,0 0 19 0,0 0 16 15,0 0 7-15,0 0 6 16,87-8 5-16,-49-1 2 16,9-5-3-16,8 3-9 15,-2-5-9-15,1 2-3 16,-6 3-5-16,-12 1-5 16,-11 6-1-16,-12 0-1 15,-10 4-22-15,-3 0-46 16,0 0-4-16,-13 14-36 15,-19 11-247-15,-6 4-238 16</inkml:trace>
  <inkml:trace contextRef="#ctx0" brushRef="#br3" timeOffset="-152017.94">7752 11614 1196 0,'0'0'28'0,"0"0"-15"15,0 0 33-15,0 0 6 16,114-11-12-16,-70-2-29 15,-3 3-11-15,-2 1 0 16,-14 0-123-16,-15 5-387 16</inkml:trace>
  <inkml:trace contextRef="#ctx0" brushRef="#br3" timeOffset="-149986.08">7646 5111 1220 0,'0'0'11'0,"0"0"-8"16,0 0-3-16,0 0 50 15,0 0-8-15,0 0-14 16,89-29-5-16,-51 13-7 15,0-3-11-15,1 7 7 16,-7 0 0-16,-7 4-9 16,-12 6-3-16,-10 2 0 15,-3 0-14-15,0 0 4 16,-19 15 6-16,-13 9-22 16,-12 6-29-16,-11 2 9 0,2 0 9 15,-2-5 37-15,14-9 2 16,16-7 71-16,12-6-15 15,13-2-23-15,0-3-35 16,21 0 2-16,15-5 5 16,12-9-7-16,6-1-56 15,-3-2-164-15,-13 4-793 16</inkml:trace>
  <inkml:trace contextRef="#ctx0" brushRef="#br3" timeOffset="-143086.49">1195 12561 1064 0,'0'0'50'0,"0"0"-35"0,0 0 65 16,0 0 43-16,0 0-35 15,0 0-36-15,0 0-13 16,-32-40-23-16,10 61-12 15,-3 18 0-15,-5 10 0 16,-1 2-3-16,9 8 5 16,8-1-3-16,5-1 1 15,9 0-2-15,7 0-2 16,18-12 1-16,7-4-1 16,10-20-7-16,11-10 7 15,4-11-4-15,4-1-34 0,3-29-5 16,-3-5-25-16,-8-9-54 15,-8-6-38-15,-13 1-30 16,-7 1-33-16,-15-4 138 16,-7-3 50-16,-3-1 35 15,-6-6 30-15,-16 2 96 16,-1 11 13-16,4 15 51 16,3 14-28-16,7 12-21 15,2 8-53-15,2 11-52 16,4 20-32-16,1 22-3 15,0 8 9-15,0 7 8 16,13-1-4-16,3 0-8 16,-1-4-2-16,1-1-3 15,-3-2-2-15,0-12-7 0,-1-11-40 16,1-13-52-16,-3-16-145 16,2-8-196-16</inkml:trace>
  <inkml:trace contextRef="#ctx0" brushRef="#br3" timeOffset="-142703.68">1800 12720 1111 0,'0'0'18'0,"0"0"-3"16,0 0 52-16,0 0-23 15,0 0-31-15,0 0 18 0,-32 86 29 16,25-48-35-16,7 1-2 15,0 1-2-15,7-7-9 16,12-8-5-16,6-9-7 16,1-7-4-16,-1-9 0 15,7-4 1-15,-6-20-1 16,2-10-7-16,-8-7-11 16,-7 0-1-16,-10-1-3 15,-3 0 25-15,-10 0-2 16,-12 5-8-16,-7 13 11 15,-2 5 10-15,-2 13 14 16,-2 6-6-16,-3 6-5 16,3 14-11-16,6 2-2 0,13-1-1 15,14-4 1 1,2-3-20-16,25-3-92 0,23-4-155 16,9-7-195-16</inkml:trace>
  <inkml:trace contextRef="#ctx0" brushRef="#br3" timeOffset="-142286.72">2309 12618 628 0,'0'0'688'0,"0"0"-664"16,0 0 42-16,0 0-15 16,-105 38-11-16,70-5-1 15,7 3-9-15,9 3-5 0,6 0-8 16,13-3-12-16,0 0-3 15,19-8-2-15,13-4 0 16,9-7-1-16,7-13-12 16,3-4-22-16,0-15-26 15,3-15-13-15,-6-6-57 16,-10-4-67-16,-12-2-158 16,-10-4 11-16,-13-4 203 15,-3-4 54-15,-4 5 88 16,-15 5 218-16,0 10 248 15,6 13-162-15,1 10-78 16,2 11-111-16,7 0-41 16,0 25-58-16,-4 19-14 15,7 12 5-15,0 3 8 0,0 0-2 16,7-6-9-16,12-6-4 16,0-8-1-16,0-5-1 15,3-13-24-15,-3-11-27 16,1-10-39-16,2-6-75 15,-6-23-217-15</inkml:trace>
  <inkml:trace contextRef="#ctx0" brushRef="#br3" timeOffset="-142019.86">2647 12491 1402 0,'0'0'1'15,"0"0"19"-15,0 0-15 0,0 0 2 16,-45 99 24-1,29-60-14-15,0-8-7 0,1 1-3 16,2-1-5-16,1-5 1 16,2-7-3-16,7-5 0 15,3-7-2-15,0-3-7 16,21 1 9-16,11-5 3 16,0 0 5-16,10 0-4 15,-4 0-3-15,-3 0-1 16,0 5-1-16,-7 1-3 15,-2-2-30-15,-4 2-69 16,-2-6-170-16,-1 0-478 16</inkml:trace>
  <inkml:trace contextRef="#ctx0" brushRef="#br3" timeOffset="-141502.57">3226 12462 1580 0,'0'0'7'0,"0"0"42"16,0 0-11-16,0 0-26 15,-98 21-7-15,66 4-3 16,4 7 0-16,8-2-2 16,14 5 0-16,6 0-1 0,13 0-1 15,22-6-8 1,12 0-19-16,8-5-7 0,-1 1-16 15,-10-4-3-15,-9 3 29 16,-13 1-1-16,-16-2 22 16,-6 5 5-16,-6 2 4 15,-22-7 24-15,-10-1 4 16,-7-3 1-16,-3-6-16 16,7-6-4-16,9-7-9 15,16-3-1-15,16-28-3 16,9-7-17-16,27-15-2 15,8-5 9-15,11-2-11 16,-4-2 5-16,-4 6 4 16,-5 9 9-16,-11 8 3 15,-8 14 12-15,-7 12 28 0,-7 7 4 16,-6 6-11-16,4 3-18 16,-1 18-1-16,1 13 12 15,-4 4-12-15,-3 4-4 16,2-3-1-16,1-2-7 15,2-5-2-15,0-6 0 16,5-7-26-16,0-13-32 16,-1-6-113-16,-3-4-424 15</inkml:trace>
  <inkml:trace contextRef="#ctx0" brushRef="#br3" timeOffset="-141352.97">3519 12448 1631 0,'0'0'0'0,"0"0"0"16,0 0 0-16,0 0 0 16,0 0-8-16,0 0-46 15,-41 78-86-15,66-59-111 16,4-3-469-16</inkml:trace>
  <inkml:trace contextRef="#ctx0" brushRef="#br3" timeOffset="-140685.58">3720 12594 24 0,'0'0'1314'16,"0"0"-1246"-16,0 0 38 16,0 0-68-16,-89 49-10 15,66-34-6-15,5 2 1 16,8-5-13-16,7-1-9 0,3-5-1 16,3-1-1-16,22-2-9 15,7-3-4-15,-3-3-10 16,2-11-3-16,-1 0 15 15,-9 8 11-15,-4-1-2 16,-4 7 6-16,-7 3-3 16,1 21 18-16,1 6-2 15,-1 19 9-15,6 19 3 16,0 13-9-16,-1 9-16 16,1 0-2-16,-10-9 1 15,-3-16-2-15,0-10 0 16,-3-10 0-16,-16-12 0 0,-3-13 4 15,2-13-2-15,-2-7-1 16,3-8 0-16,4-29-1 16,2-15-2-16,3-17 2 15,10-25-2-15,0-14-10 16,6-6-16-16,19 6 2 16,11 14 15-16,5 25 10 15,1 22 1-15,-4 19 0 16,-6 17-1-16,-7 11 0 15,-3 3 1-15,-3 22 3 16,0 6 0-16,-3 0-2 16,-3-2-1-16,-6-3 0 15,-4-2-1-15,-3-9-1 0,0-5 1 16,0-10-8-16,0 0 0 16,0 0 5-16,0-24 0 15,3-7-2-15,3-3 4 16,1-1 1-16,5 2 1 15,-2 10 3-15,3 6 5 16,0 11 1-16,2 6-6 16,1 0-3-16,3 12 1 15,-3 13 1-15,-3 6 0 16,0-2-1-16,-3-3-1 16,-1-2 0-16,0-9-24 15,10-13-47-15,0-2-181 0,11-13-368 16</inkml:trace>
  <inkml:trace contextRef="#ctx0" brushRef="#br3" timeOffset="-140184.42">4494 12493 458 0,'0'0'909'15,"0"0"-839"-15,0 0 63 16,0 0-82-16,0 0-33 16,-102 18-11-16,74 11-4 15,5-2 1-15,10 3-3 16,10-2 1-16,3 1-2 15,3-2-1-15,16-5-1 16,3-13-2-16,1-1-10 16,-1-8-17-16,-3 0 2 0,1-8 14 15,-4-12-11 1,-1-8 12-16,-2-1 14 0,0 5 2 16,-6 7 3-16,-5 4 22 15,-2 10 7-15,0 3 4 16,0 0-15-16,0 0-15 15,0 9-6-15,3 13 0 16,7 1 7-16,0-1-1 16,3-5-8-16,-1-1 2 15,1-8-2-15,0-4 0 16,-1-4-2-16,1 0-3 16,0-18-4-16,3-13-1 15,-1-10-12-15,-8-11 2 16,-4-8 1-16,-3-6 15 0,0-9 2 15,-15-2 2-15,2 8 8 16,0 24 25-16,3 20 4 16,7 25 3-16,-1 17-3 15,4 40-37-15,0 22 7 16,4 18 7-16,12 4-14 16,-6-5 0-16,-4 4-30 15,-6-9-72-15,0-14-506 16</inkml:trace>
  <inkml:trace contextRef="#ctx0" brushRef="#br3" timeOffset="-137602.33">11738 6182 1370 0,'0'0'23'0,"0"0"-23"16,0 0-8-16,0 0 8 15,0 0 41-15,0 0-6 16,99-11-1-16,-52 0-16 15,7 1-9-15,-3 1-4 16,-3 1-2-16,-3 4-3 16,-18 2-2-16,-7-1-30 15,-13 3-40-15,-7 0-59 0,-7 7 6 16,-24 14 98 0,-17 4-73-16,-13 8 17 0,-3 1 83 15,-1-6 17-15,16-6 97 16,14-8 28-16,19-7 3 15,16-7-43-15,0 0-72 16,38 0-25-16,23-13 13 16,25-2-2-16,3 0-16 15,-7 4-118-15,-24 1-594 16</inkml:trace>
  <inkml:trace contextRef="#ctx0" brushRef="#br3" timeOffset="-135817.78">13312 5480 866 0,'0'0'0'16,"0"0"-89"-16,0 0 89 16,0 0 95-16,0 0 2 15,0 0 21-15,0 0-47 16,0 2-25-16,0-2 40 15,0 0-10-15,0 0-22 16,0 0-7-16,0 0-9 16,0-3-19-16,0-6-16 0,0-4-1 15,0-4-1 1,0-3-1-16,0-5 1 0,0-4 0 16,2 0 1-1,0 5-1-15,-2 7 1 0,2 10 0 16,-2 6 14-16,0 1-16 15,0 0-2-15,5 22-8 16,2 14 10-16,2 21 7 16,1 7-4-16,0 0 1 15,1 2 1-15,3-4-4 16,-4-6-1-16,-1-4 3 16,-1-9-3-16,3-7 0 15,-5-11-3-15,-2-8 6 16,-1-6-6-16,0-7 2 15,-3-4 1-15,0 0-2 0,0 0 2 16,-3-11-17-16,-10-1-29 16,-6-1 15-16,3 1 25 15,-4 3-5-15,2 5 7 16,2 1 2-16,-3 3 1 16,3 0 1-16,3 0 4 15,3 0-3-15,5 0 8 16,5 0-1-16,0 0-8 15,9 0 0-15,13 0 14 16,13-4 5-16,6-1-4 16,7-6-7-16,3 1-5 15,-6-1-1-15,-5 4-1 0,-3 1-1 16,-16 6-1-16,-8 0-20 16,-9 0-44-16,-4 5-74 15,-17 5-103-15</inkml:trace>
  <inkml:trace contextRef="#ctx0" brushRef="#br3" timeOffset="-133166.69">1965 13625 866 0,'0'0'26'16,"0"0"-20"-16,0 0 67 15,0 0 111-15,0 0-56 16,0 0-50-16,-8-25-27 15,-3 31-18-15,-8 22-17 16,0 11 12-16,-3 8-7 0,6 16-11 16,4 4 0-16,12 5-1 15,0-2-4-15,15-5-2 16,14-6 1-16,3-11-4 16,6-9-1-16,6-18 0 15,4-17-1-15,3-4 1 16,-3-14 1-16,-4-21-1 15,-2-10 4-15,-13-7-3 16,-11-4 2-16,-11 1 2 16,-7-4-2-16,-7 0 2 0,-27 3-3 15,-8 1 2 1,-9 16-2-16,4 10-2 0,-1 14 0 16,3 11 1-16,6 4-6 15,5 4-28-15,9 10-48 16,5 0-91-16,17-6-187 15</inkml:trace>
  <inkml:trace contextRef="#ctx0" brushRef="#br3" timeOffset="-132985.35">2418 13401 1548 0,'0'0'19'0,"0"0"-19"15,0 0 16-15,0 0-2 0,-58 111-12 16,30-66-2-16,-1 0-30 16,6-2-47-16,1-1-66 15,3-9-150-15,-6-1-622 16</inkml:trace>
  <inkml:trace contextRef="#ctx0" brushRef="#br3" timeOffset="-132817.8">1290 13748 1549 0,'0'0'0'0,"0"0"-112"16,55 86 100-16,-21-47-103 15,4-8-283-15</inkml:trace>
  <inkml:trace contextRef="#ctx0" brushRef="#br3" timeOffset="-129432.03">3672 6601 133 0,'0'0'89'16,"0"0"78"-16,0 0-6 15,0 0-46-15,0 0-97 16,0 0-9-16,0 0-9 15,-60 5-7-15,43 2-43 0,-4 3-23 16,-2-1 73-16,1-1 0 16,-1-2 68-16,7-2-17 15,-2 3 43-15,-2 3-49 16,-2 4-14-16,0 1-12 16,-3 4 3-16,2 3-6 15,-2 2-14-15,-1 4-2 16,4 3 0-16,-4-1 0 15,4 3-2-15,3 3 4 16,-1 4-8-16,2 5 6 16,-1 4-2-16,0 3-2 15,3 1 0-15,-1 5 2 16,-4 3 2-16,1 0-41 0,5 0-120 16,-1-6 145-16,9-3 9 15,1 0 7-15,2 0 7 16,1-1 4-16,3 1 15 15,0 2-9-15,0 0-10 16,0 6 0-16,0-2 12 16,7 9-16-16,-1-1 3 15,1 3-10-15,2 0 8 16,4-6-4-16,3-6 0 16,0-4 0-16,3-4 0 15,-3 4 2-15,0-1 5 16,-1 1 2-16,-5 0-1 15,3-4 16-15,-3 0-1 0,5-6 2 16,1-1 1-16,0-5-18 16,6-4-8-16,1-1 2 15,0-2 2-15,2 2-2 16,0-4 8-16,1 0 35 16,-1-4-34-16,4-3 24 15,-1-4 5-15,4 0-15 16,-3-6-3-16,2-2-12 15,1-1-10-15,-3-4 0 16,3-2 3-16,-3-2-3 16,-1 0-6-16,4 0 4 15,-6-2 1-15,0-7-3 16,-1-2-4-16,0 0 8 16,4-4 0-16,-1-3 2 0,0 1-2 15,2 0 5-15,-2 0 1 16,-5 1-6-16,3-3 0 15,-5 5 0-15,1-6-1 16,-2 1-3-16,-1-2-12 16,0-5-8-16,-3 1 1 15,3-6 18-15,0-4 5 16,4 0-2-16,-5-3-10 16,2-3-52-16,-5 3-89 15,-8-4-2-15,-1 3-19 0,-6-2 110 16,0 0 64-1,0 3 30-15,0-7 48 0,0 4 66 16,0-6-43-16,0-2-51 16,0 2 9-16,0-4-41 15,0-1-14-15,-10 2-2 16,-2-3-2-16,2 3-4 16,1 0 4-16,-1 0 34 15,1 1-21-15,-1 4 0 16,1 0 36-16,-4 2-42 15,1-5-2-15,-5-1-3 16,-2 1 0-16,-3-5 1 16,-1-1 4-16,-5-2-5 15,2-3 0-15,1 0-2 16,-1 8 0-16,4 7 3 0,3 4-3 16,0 2 16-16,0 7 1 15,-4 1 1-15,-2 3 9 16,2 1-6-16,-2 2 20 15,-1-4-18-15,-5-3-22 16,-1-4 3-16,0-2-4 16,-3 1 0-16,4 8-1 15,1 4 1-15,5 10 3 16,0 3-1-16,-1 3-2 16,-3 2 0-16,-2 1-8 15,-4 0-66-15,2 0-83 16,-5 0-385-16</inkml:trace>
  <inkml:trace contextRef="#ctx0" brushRef="#br3" timeOffset="-127963">12801 6422 1308 0,'0'0'12'16,"0"0"-6"-16,0 0 31 15,0 0 16-15,0 0-26 16,0 0-17-16,0 0-7 16,65 0 0-16,-18-8 3 15,7-2-2-15,4 3 3 0,-2-2-4 16,-5 1 7-16,-9 1-2 15,-7 3 0-15,-16 0-5 16,-10 4-3-16,-5 0 2 16,-4 0-2-16,0 0-2 15,-22 0 2-15,-7 11-42 16,-9 3-1-16,-10 6 6 16,-6 1-14-16,-7 1-46 15,-4 2-1-15,7-4 98 16,3-3 3-16,17-3 18 15,18-6 13-15,14-5 21 16,6-3-38-16,23 0-2 16,18 0 26-16,14 0 11 0,8-7-22 15,7-2-14 1,-10 0-15-16,-12 3-1 0,-16 5-32 16,-19-2-261-16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9-02T03:39:11.897"/>
    </inkml:context>
    <inkml:brush xml:id="br0">
      <inkml:brushProperty name="width" value="0.05292" units="cm"/>
      <inkml:brushProperty name="height" value="0.05292" units="cm"/>
      <inkml:brushProperty name="color" value="#FF0000"/>
    </inkml:brush>
  </inkml:definitions>
  <inkml:trace contextRef="#ctx0" brushRef="#br0">3137 1564 906 0,'0'0'0'16,"0"0"0"-16,0 0 14 0,0 0 26 16,0 0-5-16,0 0-31 15,0 0-3-15,-9 0 12 16,9 0-5-16,-4 0 19 16,4 0 1-16,0 0 4 15,0 0 4-15,0 0-13 16,0 0-12-16,0 0-3 15,7 1 26-15,6 0 4 16,2 2-8-16,1 1-2 16,4-3 0-16,5-1-12 15,6 0 5-15,5 0-5 16,5 0-8-16,1 0 4 0,5 0-2 16,4 0-5-16,7 0 5 15,9 0-5-15,3-5 4 16,7 1-2-16,-1-3-2 15,6 3 3-15,2-6-3 16,-2 4 0-16,4-3-2 16,3-1 1-16,6 0-3 15,4 0 2-15,10-3 1 16,5 6-1-16,4 2-2 16,2 0 2-16,2 4-3 15,2 1 1-15,-6 0 1 16,0 0-1-16,-7 0 3 15,-3 0-3-15,4 0 0 0,2-3 1 16,4-1-2 0,1 3 1-16,-2 0-1 0,-2 1 0 15,-8 0 0-15,-7 0 0 16,-11 0-1-16,-6 0 1 16,-7 0 0-16,-16-4 0 15,-5 3 0-15,-11-5 2 16,-9 5 1-16,-9-1-3 15,-8 2 1-15,-8 0-1 16,-7 0 0-16,-3 0 1 16,0 0-1-16,0 0 10 15,0 0-10-15,0 0-8 0,0 0-2 16,0 0-44 0,0 5-94-16,-15 6-63 0,-8-1-739 15</inkml:trace>
  <inkml:trace contextRef="#ctx0" brushRef="#br0" timeOffset="7121.7">390 8418 1150 0,'0'0'54'0,"0"0"-53"16,0 0 19-16,0 0 59 16,0 0-33-16,0 0-36 15,0 0-5-15,-13 0 5 16,13 0 0-16,0 0 6 15,0 0-2-15,0 0 4 16,0 0-4-16,9-3 2 16,8 2-6-16,4-2-1 15,2 3-4-15,12-3 2 0,9 2 3 16,4-3-3-16,3 1-2 16,-3 3-3-16,-4-2 2 15,-6 2 3-15,-2 0-2 16,-8 0-2-16,-9 0-1 15,-6 0-1-15,-7 0 0 16,1 0 1-16,-4 0 0 16,-3 0 8-16,0 0 3 15,0 0 4-15,3-4 1 16,-3-3 4-16,3-7-8 16,0-6-9-16,-3-7-5 15,0-10 4-15,0-4-4 16,0-12 1-16,0-5 0 0,0-4-1 15,-6-2 1-15,-3 3-1 16,-1 4 1-16,0 3-1 16,-2-1 0-16,-1 5 2 15,3 2-1-15,1 6-1 16,2 2 0-16,1 7 1 16,2 6 0-16,1 6 1 15,1 0 0-15,-1 4-1 16,-1 1 0-16,4-4-1 15,-6 3 0-15,3-2 2 16,-1 5-2-16,1 4 3 16,3 3-2-16,-3 3-1 15,3 0 1-15,-2 1-1 16,1 3 1-16,1-1-1 0,-3-1 0 16,3-1 0-16,0-2 0 15,-1 4 0-15,-1-3-1 16,1-2 1-16,-2-3 1 15,0-1 1-15,-1-1-2 16,-1 2 0-16,5 1 0 16,-3 3 0-16,3 2 1 15,0 0-1-15,-4 3 0 16,4-2-1-16,0 2 1 16,0 0 0-16,0 0 0 15,0 0 0-15,0 0 0 16,0-4 0-16,0 0 0 15,0 4 1-15,0-3-1 0,0 0 0 16,0-2 0 0,0 4 0-16,0-2 0 0,0 2 0 15,0-4 0-15,0 5 1 16,0 0-1-16,0 0 0 16,0 0-1-16,0 0 1 15,0 0-1-15,0-3 1 16,0 2 0-16,0 1 0 15,0-2 0-15,4 1-1 16,8-2 1-16,2 3-1 16,4 0 1-16,10-1 0 15,4-4-1-15,7 1-1 0,12-1 2 16,9-1 3 0,4-1-3-16,6 2 0 0,6 1-1 15,-2-1 1-15,-5 1 1 16,-1-3 0-16,-4 2 0 15,-10-2-1-15,-7-1-2 16,-12 2 2-16,-13 2 2 16,-6 1-2-16,-9 3 0 15,-7 0-1-15,0 0-3 16,0 0-7-16,0 0-28 16,0 0-56-16,0 12-102 15,-13 0-320-15</inkml:trace>
  <inkml:trace contextRef="#ctx0" brushRef="#br0" timeOffset="8106.73">227 8463 406 0,'0'0'273'0,"0"0"-219"16,0 0 125-16,0 0-47 15,0 0-65-15,0 0-20 16,-10-8 0-16,10 8 1 15,0 0-15-15,0-3 3 16,0 3-13-16,0-3-11 16,3 2-9-16,17-4 4 15,11-2-3-15,5-2-4 16,2 6-30-16,-3 3-147 0,-6 0-203 16</inkml:trace>
  <inkml:trace contextRef="#ctx0" brushRef="#br0" timeOffset="9170.19">443 8048 642 0,'0'0'59'0,"0"0"45"16,0 0 43-16,0 0-45 15,0 0-25-15,0 0-29 16,-28-20 12-16,19 20-41 16,2 0 20-16,0 8-29 15,-2 4-4-15,6 4-2 16,3 5 6-16,0 0-5 16,0 3-1-16,6-3-5 15,10-2 2-15,0-3 10 16,2-7-4-16,0 1-7 15,-3-9 4-15,-2-1-2 16,6 0 0-16,-3-6 8 16,-3-8-5-16,2-6 0 0,-9-1-3 15,1-2 0-15,-7-1 1 16,0 3-2-16,0 5 0 16,0 5 1-16,-13 1-2 15,-9 3-7-15,-1 2-1 16,-5 0 3-16,3 2-67 15,2-5-51-15,10 2-80 16,1-8-302-16</inkml:trace>
  <inkml:trace contextRef="#ctx0" brushRef="#br0" timeOffset="9804.39">925 6803 715 0,'0'0'75'0,"0"0"-75"16,0 0 32-16,0 0 71 16,0 0-50-16,0 0-47 15,18-42-6-15,-11 32 2 16,-4-5-2-16,0-1 2 15,0 2 21-15,-3-1 30 16,0 9 9-16,0 2 8 16,0 1-35-16,0 3 10 0,0 0-30 15,0 0-14 1,0 3-1-16,0 12 12 0,0 4-10 16,0 2-2-16,10 2 1 15,0-3-2-15,2 1 2 16,-2-1 0-16,-4-3-1 15,1-3 2-15,-4 0-1 16,-1-4-1-16,-2-4-5 16,0-1 0-16,0-4-5 15,0-1 10-15,-5 0 20 16,-12 0-14-16,2 0-6 16,-1 0-2-16,3 0 2 15,1-1 0-15,8-2-3 16,0 1 3-16,4-1-7 0,0-2-18 15,10 1-85 1,16 0-42-16,9-2-403 0</inkml:trace>
  <inkml:trace contextRef="#ctx0" brushRef="#br0" timeOffset="11221.17">1708 7242 779 0,'0'0'117'0,"0"0"-101"15,0 0 100-15,0 0 0 16,0 0-74-16,0 0-42 15,3 4 4-15,3 30-1 16,0 13 47-16,1 15-10 16,-4 11 13-16,4 9-10 15,-4 11-7-15,0 4-2 16,4-3-11-16,-2-10-11 16,5-4 1-16,0-11 0 15,3-7-6-15,0-4 3 16,-1-13-6-16,-3-8-1 15,1-11-2-15,-3-5 2 0,-2-5-1 16,-1-4-2-16,-1-2 0 16,-2-5 1-16,1-3-1 15,-2-2-4-15,3 0-37 16,-3 0 23-16,0 0 16 16,3 0 2-16,-3 0 4 15,0 0 0-15,0 0-1 16,0 0-2-16,0 0 0 15,0 0-1-15,0 0 1 16,0 0 0-16,0 0-1 16,0 0 0-16,0 0 1 15,0 0 0-15,0 0-1 16,4 0 0-16,5 0 0 0,4 0 0 16,9-6 0-16,13-2-3 15,4-5 3-15,9 1 3 16,6-1-3-16,2-1 0 15,2 5-1-15,-7-2 1 16,-12 5 1-16,-11-2-1 16,-9 8-12-16,-18-7-78 15,-1 4 24-15,-13-1-174 16</inkml:trace>
  <inkml:trace contextRef="#ctx0" brushRef="#br0" timeOffset="12023.63">825 7849 164 0,'0'0'188'0,"0"0"-124"16,0 0 5-16,0 0 48 15,0 0-31-15,0 0-73 16,-9-14 30-16,9 8 1 16,-3 2 30-16,3 0-3 15,0 1 9-15,0-4-19 16,0 0-24-16,0 1-8 15,0-2 3-15,0 1 21 16,-3-1-10-16,3 3-6 16,0 4 20-16,0-1-14 15,0 2-6-15,0 0-9 16,-4 0-17-16,1 0-11 0,-3 8 0 16,-1 12 3-1,-5 10 16-15,-7 5-9 0,2 0-2 16,-1-2 5-16,5 0-1 15,3-6-9-15,4-3 1 16,2-4-3-16,2-5-1 16,2-9-3-16,0 2 1 15,0-5-11-15,0-3-35 16,0 0-8-16,0 0 24 16,2-11 28-16,8-11-59 15,3-8-85-15,0-3 12 16,-1-2-209-16,-4 2-163 15</inkml:trace>
  <inkml:trace contextRef="#ctx0" brushRef="#br0" timeOffset="12038.78">825 7849 62 0</inkml:trace>
  <inkml:trace contextRef="#ctx0" brushRef="#br0" timeOffset="12205.32">825 7849 62 0,'-47'-24'379'0,"49"18"-146"0,-1 2 24 0,2 3-65 15,-3-2-80-15,1 3-36 16,1 0-35-16,5 0-26 16,5 0 3-16,8 0 15 15,8 10 9-15,10 8-1 16,3 0-8-16,2 3-4 15,-2-2-15-15,-6-2-10 16,-4-2-2-16,-5-1-2 16,-7 1-7-16,-6-3-64 15,-10-4-174-15</inkml:trace>
  <inkml:trace contextRef="#ctx0" brushRef="#br0" timeOffset="12919.22">1455 7658 438 0,'0'0'102'16,"0"0"41"-16,0 0 66 16,0 0-48-16,0 0-82 15,0 0-6-15,7-34 0 16,-4 33-8-16,0-1-10 0,2 2-7 15,3 0-24-15,5 2-5 16,10 12 11-16,2 7-6 16,7 6 2-16,-3-1-12 15,-1 5-2-15,-2-4-2 16,-4-2-6-16,-4-5-1 16,-4-2-1-16,-5-5-1 15,-2-2-1-15,-1-3-1 16,-3-3-1-16,1-4-34 15,-1-1-41-15,-3 0-44 16,0-14-129-16</inkml:trace>
  <inkml:trace contextRef="#ctx0" brushRef="#br0" timeOffset="13230.46">1937 7478 1191 0,'0'0'35'16,"0"0"27"-16,0 0 30 15,0 0-57-15,0 0-28 16,0 0 22-16,-74 110 5 15,46-56 7-15,2 1-1 0,1 3-23 16,6-5-3-16,6-8-14 16,1-8 0-16,8-2 0 15,-2-10-8-15,3-1-65 16,-1-6-89-16,-2-7-497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8-30T05:26:38.766"/>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FF0000"/>
    </inkml:brush>
  </inkml:definitions>
  <inkml:trace contextRef="#ctx0" brushRef="#br0">1835 787 1156 0,'0'0'70'0,"0"0"-13"16,0 0 30-16,0 0-9 16,0 0-28-16,0 0-29 15,0 0-21-15,0-5-5 16,0 16 5-16,0 12 28 16,7 5-13-16,-5 3-9 15,-2-1 0-15,0 0-1 16,0-3-2-16,0-6-1 15,0-5-2-15,0-8 0 16,0-4-1-16,0-4 1 0,1 0-1 16,2 0-1-1,7-13 2-15,2-9 8 0,4 0-6 16,9-2-1-16,3 3-1 16,5 2 0-16,2 5 0 15,0 3 0-15,-3 7-1 16,-1 4 0-16,-8 0-5 15,-1 4-1-15,-6 15 0 16,-6 3 7-16,-7 5 4 16,-3 5-3-16,0 2 1 15,-16-1 1-15,0 4 0 16,-6-4-2-16,-1-1-1 0,-5 1 1 16,-1-5 2-1,-9-4-3-15,3-5-30 0,0-5-32 16,4-6-55-16,1-8-140 15,2 0-411-15</inkml:trace>
  <inkml:trace contextRef="#ctx0" brushRef="#br0" timeOffset="215.77">1778 766 1225 0,'0'0'30'16,"0"0"7"-16,0 0 43 0,105-49-40 15,-74 41-20-15,5 2-16 16,-4 1-4-16,2 1-3 16,1-1-32-16,-2-4-130 15,-5-4-276-15</inkml:trace>
  <inkml:trace contextRef="#ctx0" brushRef="#br0" timeOffset="682.88">2150 437 1132 0,'0'0'0'16,"0"0"11"-16,0 0-11 15,105-30 15-15,-57 22 14 16,0-1 9-16,3-1-16 16,-7 3-17-16,-8 1-5 15,-8 2 2-15,-6 3-2 16,-9 1-1-16,-7 0-3 16,1 1-11-16,-4 15 15 15,0 9 31-15,1 10 22 16,-1 6-20-16,2 8 30 15,2 4-2-15,3 8-36 16,3 4-9-16,6 3-4 0,0 3-4 16,0 2 1-1,0 0-3-15,-3-2 6 0,0-10-6 16,-1-5 0-16,-2-14-6 16,-3-5 1-16,-3-6 0 15,-2-9 0-15,-5 1 0 16,0-5 0-16,-9-1 4 15,-10 1-3-15,-16-3-1 16,-9-4 0-16,-11-2-1 16,-5-3-4-16,2-6-30 15,7 0-56-15,10-10-281 16</inkml:trace>
  <inkml:trace contextRef="#ctx0" brushRef="#br0" timeOffset="1265.74">4048 559 1066 0,'0'0'21'15,"0"0"44"-15,0 0 79 16,0 0-45-16,0 0-18 15,0 0-45-15,-66-44-8 16,40 67-25-16,-3 9 6 16,-3 11-3-16,4 11 0 15,2 8 0-15,4 4-2 16,12 4-3-16,10 2 1 16,0-2-2-16,13-4-1 15,15-7-2-15,14-14-1 16,9-12-25-16,3-15-27 15,7-13-35-15,3-5-117 16,-5-17-287-16</inkml:trace>
  <inkml:trace contextRef="#ctx0" brushRef="#br0" timeOffset="1500.33">4405 635 1296 0,'0'0'17'0,"0"0"29"16,0 0 35-16,0 0-2 15,0 0-22-15,0 0-26 16,-36-58-30-16,33 85 0 16,0 13 1-16,0 12 1 15,3 5-1-15,0 1-2 16,0 0 1-16,4-2-1 0,4 2 0 16,2-2-7-16,6-7-54 15,1-3-6-15,4-13-51 16,8-14-126-16,-3-14-154 15</inkml:trace>
  <inkml:trace contextRef="#ctx0" brushRef="#br0" timeOffset="1835.41">4703 861 1295 0,'0'0'84'15,"0"0"-78"-15,0 0 69 16,0 0-24-16,0 0-45 15,0 0 4-15,-31 70 2 0,31-34-2 16,0 4-4 0,0-3-1-16,16 0-3 0,6-5-2 15,1-7 0-15,2-8-1 16,1-11-2-16,5-6 1 16,-5 0-14-16,2-23 10 15,-3-13-1-15,-12-6-9 16,-6-10 10-16,-7-2 3 15,-7 1 4-15,-11 7-3 16,-8 13 4-16,4 12 1 16,-1 12 2-16,-2 9-1 15,3 0-4-15,3 11-3 16,3 8-41-16,13 0-83 16,3-4-119-16,6-3-367 0</inkml:trace>
  <inkml:trace contextRef="#ctx0" brushRef="#br0" timeOffset="2100.35">5312 806 1350 0,'0'0'18'0,"0"0"62"15,0 0-36-15,-115 0-19 16,77 24 7-16,0 5-12 15,12 8-12-15,8 1-3 16,14 4-2-16,4 0-3 0,7-4 0 16,21-2-2-16,10-7-1 15,10-8-2-15,6-10-25 16,0-11-38-16,4 0-57 16,-7-15-74-16,-3-18-217 15,-14-12-321-15</inkml:trace>
  <inkml:trace contextRef="#ctx0" brushRef="#br0" timeOffset="2285.05">5528 692 1046 0,'0'0'115'16,"-25"-85"83"-16,15 69-66 15,7 12-38-15,0 4-33 16,3 11-54-16,0 20-5 0,0 13-2 16,10 6 4-1,-4 8 2-15,4 2-2 0,0 3-1 16,2 0-2-16,-3 2-1 15,-2-5 0-15,3-6-5 16,-4-12-67-16,0-16-31 16,-2-13-34-16,1-13-556 15</inkml:trace>
  <inkml:trace contextRef="#ctx0" brushRef="#br0" timeOffset="2569.25">5780 768 1509 0,'0'0'0'0,"0"0"-1"16,0 0 1-16,0 0 32 0,0 0-9 15,0 0-15-15,-79 88-7 16,53-64 3-16,-6 5-3 16,1 2-1-16,1 0 0 15,5 1 0-15,9-1 0 16,10-3-1-16,6-2-2 15,6-5-4-15,23-2-2 16,9-4 8-16,10-3 1 16,0-1-2-16,3-6-26 15,-7 1-43-15,1-1-64 16,-7-4-146-16,-6-1-431 16</inkml:trace>
  <inkml:trace contextRef="#ctx0" brushRef="#br0" timeOffset="3318.6">6032 1153 1460 0,'0'0'0'0,"0"0"-25"16,0 0 25-16,0 0 19 16,0 0 7-16,89 0-19 15,-51-17-5-15,-3-1-2 16,-3-7 7-16,-3-8 3 15,-7-6 11-15,-9-6-14 16,-7 4-5-16,-6 6 7 0,0 7-3 16,-3 9 15-16,-10 9-5 15,0 7 8-15,-9 3-4 16,-4 1-14-16,-5 19-5 16,-7 12 1-16,0 6 1 15,5 6-2-15,12 5-1 16,8 4 0-16,13-6 0 15,0-1-1-15,16-8 1 16,19-8-2-16,9-12-5 16,19-4-21-16,8-12-28 15,8-2 7-15,1-5-20 16,-4-18-106-16,-9-7 20 0,-9-6 98 16,-10-3-85-16,-17-3 142 15,-11 3 93-15,-15 2 12 16,-5 7 32-16,0 9-7 15,-12 2-9-15,-7 10-52 16,-6 6-36-16,-8 3-16 16,-8 0-5-16,-4 11-10 15,4 12 3-15,13 4-1 16,8 7-3-16,17 4 0 16,3 0 1-16,7-2-2 15,14-5 0-15,9-6 0 16,1-5-1-16,2-10 1 15,-5-6 0-15,0-4-3 0,-5-4 1 16,-1-18 2 0,-6-14 0-16,-6-10-4 0,-4-18 0 15,-6-11-13-15,0-9-3 16,-13-10 11-16,-9 5 9 16,0 13 0-16,2 18 1 15,5 25 35-15,5 23 2 16,7 10-3-16,3 22-27 15,0 29-8-15,0 18 0 16,16 11 5-16,9 4 5 16,2-1-6-16,0 1-4 15,-7-4 0-15,-5-1-13 0,-8-12-52 16,-7-16-125 0</inkml:trace>
  <inkml:trace contextRef="#ctx0" brushRef="#br0" timeOffset="5001.64">8047 722 1213 0,'0'0'18'16,"0"0"-7"-16,0 0 42 0,0 0 26 15,-114-21-26-15,81 21-19 16,-1 0-17-16,2 13 4 15,3 10 0-15,1 6-10 16,8 8-8-16,5 7-1 16,8 5 2-16,7 1-2 15,10 3-1-15,18-5-1 16,14-7-3-16,5-10 1 16,8-12-6-16,5-14-19 15,7-5-20-15,0-5-45 16,0-23-65-16,-4-5-81 15,-9-7-237-15,-6-4 71 16</inkml:trace>
  <inkml:trace contextRef="#ctx0" brushRef="#br0" timeOffset="5602.28">8420 848 151 0,'0'0'277'15,"7"-90"72"-15,-7 59-66 0,0 12-101 16,-4 9-23-16,-2 10-48 16,3 0-63-16,-4 18-39 15,1 13-8-15,-4 9 1 16,3 4 1-16,5 0 1 15,2-4-2-15,0 4 0 16,0-3 0-16,0-2-2 16,0-6 0-16,0-8-2 15,0-9-1-15,0-8-13 16,0-8-11-16,-3 0 27 0,0-12 3 16,-4-22 0-1,-3-13-3-15,1-8 4 0,-1-4-3 16,3 4-1-16,5 8 2 15,2 13 6-15,0 9 3 16,12 9-8-16,1 6 10 16,7 9-13-16,1 1-2 15,9 7 0-15,4 18 2 16,4 7 2-16,0 1-2 16,-2 5 1-16,-8-3 0 15,-3-1 2-15,-5-2-2 16,-7-3 0-16,0-6-1 15,-4-9 0-15,-6-7 0 16,3-3 0-16,-6-4-4 16,4-7 3-16,2-18 0 0,4-13 2 15,0-11-2-15,-2-6-3 16,2-3-7-16,6 2 2 16,3 7-1-16,7 14 7 15,2 12 3-15,-2 14-3 16,-1 9 0-16,-5 0 3 15,5 18 0-15,-6 14 1 16,3 5 12-16,-6 5-1 16,-3 0-3-16,-3-3-7 15,-1 2 1-15,0-2-3 16,-2-2 0-16,-1-4 0 16,4-5-29-16,3-8-55 0,2-10-88 15,5-10-191-15,5-9-570 16</inkml:trace>
  <inkml:trace contextRef="#ctx0" brushRef="#br0" timeOffset="5970.22">9299 644 1185 0,'0'0'157'16,"0"0"-114"-16,0 0 24 15,0 0-35-15,0 0-18 16,0 0-1-16,-19 89 11 15,12-44-5-15,4 3-6 16,3 1-1-16,0-4-6 0,0-4 0 16,19-3-4-1,3-5-2-15,4-10 1 0,2-9-1 16,3-10-8-16,2-4-16 16,-1-9 7-16,-9-18 3 15,-5-11-16-15,-8-5 18 16,-10-6 12-16,0-7 0 15,-13-4 2-15,-9 2-1 16,-4 10 1-16,1 15 6 16,2 13 14-16,-5 12-3 15,0 8-18-15,-1 0-1 16,-3 6-7-16,9 12-12 0,5 1-41 16,18-4-91-16,0-1-195 15,15-7-545-15</inkml:trace>
  <inkml:trace contextRef="#ctx0" brushRef="#br0" timeOffset="6271.28">9869 643 1451 0,'0'0'30'0,"0"0"27"15,0 0-8-15,0 0-23 16,-92-5-16-16,44 21-10 15,0 3 1-15,9 6-1 16,14 0 0-16,12 6-4 0,13 2-6 16,0 2-16-16,23 0-6 15,18-2 3-15,7 2-8 16,0-5-14-16,-7 0-16 16,-15-4 5-16,-17 2 11 15,-9-3 51-15,-12 3 10 16,-24-1 17-16,-12-1-3 15,-6 0-24-15,2-3-26 16,12-9-166-16,5-5-856 16</inkml:trace>
  <inkml:trace contextRef="#ctx0" brushRef="#br0" timeOffset="6703.92">11056 646 1557 0,'0'0'2'0,"0"0"-2"16,0 0 13-16,0 0-1 15,0 0-1-15,-105-22-11 16,77 36 0-16,-1 4 1 0,13 0-1 16,3 6-2-16,13 0 2 15,0 4-6-15,7-2-12 16,20-1 8-16,13 2 4 16,1 0 2-16,-3-1-5 15,-10 0-13-15,-8-3 13 16,-10-3 6-16,-10-1 3 15,0-3 3-15,-20-3 1 16,-8-3 7-16,-10-4-2 16,-1-1-4-16,-6-5-5 15,1 0-2-15,6-3 1 16,6-14-24-16,16-6-55 0,13 1-158 16,3-6-500-16</inkml:trace>
  <inkml:trace contextRef="#ctx0" brushRef="#br0" timeOffset="6988.08">11301 431 1149 0,'0'0'210'16,"0"0"-190"-16,0 0 55 15,0 0 3-15,0 0-21 16,0 0-57-16,10 6 4 15,3 38 7-15,2 13 4 16,2 4-10-16,-1 7 3 16,2-1 4-16,-5-3-4 0,-3-3 0 15,0-8-4-15,-3-6-3 16,4-8 1-16,-1-9-2 16,-3-10-1-16,-1-10-10 15,5-10-32-15,6 0-61 16,3-26-39-16,-2-15-611 15</inkml:trace>
  <inkml:trace contextRef="#ctx0" brushRef="#br0" timeOffset="7770.68">11273 730 1387 0,'0'0'8'0,"0"0"-7"16,0 0-1-16,0 0 0 15,0 0 5-15,99 0 4 16,-30-1-7-16,-1-2-2 16,-8-1-11-16,-12 0 0 15,-10 3-4-15,-13 1 12 16,-5 0 3-16,-11 0 0 16,-2 6 1-16,-4 10 5 15,3 2 11-15,-3 4 3 16,0-3 6-16,4 2-4 15,2-4-7-15,8-2-10 16,1-2-2-16,2-6-3 0,5-6 0 16,1-1 3-1,2 0 2-15,-2-16 0 0,-4-6-5 16,-6-6-6-16,-3-7 6 16,-4 1 4-16,-6 3-1 15,-3 10 4-15,0 9 19 16,0 12 20-16,0 1-19 15,0 31-25-15,0 19-2 16,0 14 0-16,6 17 5 16,1 12 10-16,-4 13-11 15,-3 2-3-15,0-2-1 16,-10-8 0-16,-11-11-11 0,-2-13-3 16,-5-13 13-1,-2-18-5-15,-1-11 6 0,-4-13 0 16,-1-13 1-16,2-7 0 15,-1-7-1-15,0-19 2 16,3-14-2-16,7-17 0 16,12-13-2-16,13-18-5 15,0-4-9-15,31-5-13 16,11 2 13-16,12 1-30 16,3 5-7-16,1 10-7 15,-1 5-4-15,-6 5 28 16,-6 0 36-16,-11-2 53 15,-8 2-1-15,-7 5-2 16,-6 14-25-16,-10 13 30 16,-3 19 7-16,0 12-9 0,0 6-21 15,0 18-30-15,0 24 0 16,-3 19-2-16,3 12 5 16,0 9 0-16,0-1-1 15,16-3 1-15,3-4-3 16,0-6 0-16,-2-6-2 15,4-11-9-15,-8-10-38 16,1-21-80-16,0-16-284 16</inkml:trace>
  <inkml:trace contextRef="#ctx0" brushRef="#br0" timeOffset="8169.68">12406 979 1208 0,'0'0'0'0,"0"0"-6"16,0 0 6-16,0 0 40 15,102-4 14-15,-73-6-27 16,0-5-9-16,-9-5-11 16,1-6 7-16,-15-9-3 15,-2-3-9-15,-4-3-2 16,-7 5 0-16,-11 11 0 15,-2 12 5-15,-8 13 30 16,-1 0-10-16,-13 21-24 0,1 14 3 16,8 10 40-1,15 3 13-15,18 8-14 0,0 2-18 16,25-5-10-16,11-4-2 16,9-11-11-16,9-11-1 15,-2-10-1-15,0-13-1 16,-12-4 1-16,-3 0 0 15,-15-14-8-15,-6-5-9 16,-13 2 2-16,-3-2-26 16,-3 2-92-16,-21 0-395 15</inkml:trace>
  <inkml:trace contextRef="#ctx0" brushRef="#br0" timeOffset="9852.61">14393 392 1132 0,'0'0'9'16,"0"0"-4"-16,0 0 14 16,-18-75 44-16,5 65-9 15,0 6 9-15,-8 4-36 16,-3 12-23-16,-14 23 1 16,-6 11 3-16,-14 18 12 15,-6 10 10-15,-1 15 4 16,6 5-12-16,15 0-4 15,10 0 6-15,23-8-5 0,11-5-3 16,19-11-6-16,20-13 1 16,21-10-4-16,13-13-1 15,20-12-4-15,5-8-1 16,-2-9-1-16,-14-5-19 16,-21 0-44-16,-16 0-75 15,-29-9-200-15</inkml:trace>
  <inkml:trace contextRef="#ctx0" brushRef="#br0" timeOffset="10953.71">15145 722 748 0,'0'0'84'16,"0"0"51"-16,0 0-2 16,0 0-7-16,0 0 4 15,0 0-44-15,0 0-53 16,25-21-4-16,-25 16-6 15,0-2-8-15,-3 0-9 16,-19-1-6-16,-1 5-1 16,-5 3 1-16,-9 0 0 15,-4 2 0-15,-2 18 6 16,-2 6-4-16,7 12-2 16,8 8 0-16,12 7-1 15,12 6 1-15,6 6 4 16,0 0 7-16,24-5-2 0,13-7 3 15,4-12-9-15,13-13 1 16,5-9-1-16,6-13-3 16,-4-6-1-16,-7 0-17 15,-6-19-34-15,-14-4-32 16,-11-6-76-16,-12-6-276 16</inkml:trace>
  <inkml:trace contextRef="#ctx0" brushRef="#br0" timeOffset="11352.84">15487 420 1463 0,'0'0'3'0,"0"0"0"15,0 0 2-15,0 0 0 16,102-45-5-16,-72 45-1 16,-4 0-4-16,-7 10-12 15,-13 12-54-15,-6 6 17 16,-3 7 29-16,-19-1 9 15,-4 0-10-15,-4-3 26 0,6-5 17 16,0-8 49-16,10-2-2 16,1-5-9-16,10-3-24 15,3 1-19-15,0-2-9 16,24-2-3-16,19-1 7 16,11-4-7-16,16 0-51 15,1 0-125-15,-2-9-505 16</inkml:trace>
  <inkml:trace contextRef="#ctx0" brushRef="#br0" timeOffset="11670.22">16202 652 1481 0,'0'0'0'0,"0"0"-31"15,0 0 31-15,-24 102 3 16,20-58 17-16,1 2-7 0,-1 0 1 15,4-1-6-15,-2 0-8 16,2-1 0-16,-1-4-3 16,-1-6-103-16,1-11-146 15,-6-16-701-15</inkml:trace>
  <inkml:trace contextRef="#ctx0" brushRef="#br0" timeOffset="12136.84">16148 701 1066 0,'0'0'330'0,"0"0"-304"15,0 0 30-15,0 0-19 0,0 0-19 16,0 0-7-16,92-27-6 16,-61 55 1-16,7 7-3 15,2 0-3-15,-6 4 0 16,-3-3 0-16,-7-2 0 15,-11-5-2-15,-6-6 1 16,-3-6-4-16,-2-6-11 16,-2-7-1-16,0-4 12 15,0 0 5-15,0-10 20 16,0-19-16-16,4-7-4 16,4-10-1-16,5-6 0 15,0 1 1-15,8-1 0 16,2 9 4-16,5 9 0 15,-4 13 0-15,0 9 4 0,-8 10 5 16,-3 2-7-16,-2 5-6 16,3 22 0-16,-4 12 11 15,-2 11 14-15,-2 3-8 16,0 2-3-16,-3 0-5 16,2 1-2-16,-1-4-2 15,2-3-2-15,1-5-3 16,-1-8-5-16,5-9-27 15,6-14-76-15,0-9-228 16</inkml:trace>
  <inkml:trace contextRef="#ctx0" brushRef="#br0" timeOffset="12520.42">17051 712 1455 0,'0'0'12'0,"0"0"14"16,0 0 13-16,0 0 10 16,0 0-40-16,0 0-8 15,-27 58 8-15,14-8 3 16,9 5 0-16,0-1-2 16,4 3 0-16,0-2-3 15,14-7-6-15,2-5 0 16,6-14-1-16,2-9-1 0,3-15-4 15,2-5-8-15,0 0-2 16,-3-23 0 0,-1-8-2-16,-8-13 17 0,4-13 4 15,-12-9-3-15,-2 1 2 16,-4 1 2-16,-3 10 4 16,0 14 1-16,-10 14 7 15,-7 12 0-15,-7 8-17 16,-6 4 0-16,-7 2-2 15,2 2 2-15,2 14-56 16,12-6-151-16,7-2-1035 16</inkml:trace>
  <inkml:trace contextRef="#ctx0" brushRef="#br0" timeOffset="12923.59">17692 687 1552 0,'0'0'34'16,"0"0"-20"-16,0 0 2 16,0 0 0-16,0 0-16 15,0 0 10-15,-63 31-9 16,34-3-1-16,5 2 0 15,11 0-2-15,9 0-12 0,4-1-9 16,3 2 0-16,22-2 4 16,5 0 3-16,7-4-6 15,1 0 11-15,-12-1-5 16,-4-7 8-16,-16 0 4 16,-6-7 3-16,0 2 1 15,-3-3 9-15,-21 1 34 16,-6 0-13-16,-5-5-19 15,-6 2-3-15,3 0-8 16,5-3-10-16,-1-1-69 16,7-3-109-16,10 0-460 15</inkml:trace>
  <inkml:trace contextRef="#ctx0" brushRef="#br0" timeOffset="13289.44">17804 143 1578 0,'0'0'24'15,"0"0"-24"-15,0 0 0 16,95 36 0-16,-39 18 12 16,15 20 14-16,8 13-17 15,-1 9-1-15,-11 6 1 16,-18 4-4-16,-22 0 4 15,-27-3 0-15,-19 0-2 16,-34-5-7-16,-22-4-3 16,-17-9-1-16,-13-8-47 15,-16-18-212-15</inkml:trace>
  <inkml:trace contextRef="#ctx0" brushRef="#br0" timeOffset="20373.08">3895 1480 849 0,'0'0'131'16,"0"0"-21"-16,0 0-26 0,0 0 4 15,0 0-28 1,0 0-21-16,0 0-15 0,0 0-15 16,29-25-8-16,-4 25-1 15,7 0 1-15,0 0 0 16,3 0-1-16,0 6 1 16,-9-2 0-16,-8 2 0 15,-8-3 0-15,-4-2-1 16,-6-1 0-16,0 0 1 15,0 0 1-15,0 0 16 16,-6 0 7-16,-16 0-11 16,-4-6-7-16,-5 0-4 15,-7 2-3-15,-4 0 2 16,3 4 0-16,5 0-2 16,12 0 2-16,9 0-2 0,13 0-5 15,0 0-11-15,22 10-36 16,22 1 50-16,17-4-65 15,18-7-364-15</inkml:trace>
  <inkml:trace contextRef="#ctx0" brushRef="#br0" timeOffset="21223.86">8019 1366 1170 0,'0'0'51'0,"0"0"-46"15,0 0 7-15,0 0 66 16,0 0-40-16,0 0-33 16,0-9-5-16,25 6 4 0,4 1-1 15,2-1-3-15,-1 1 5 16,-12 2-3-16,-8 0-1 15,-10 0-1-15,0 0 17 16,-13 0 32-16,-12 0-42 16,-13 0-3-16,-7 0-3 15,-9 0 0-15,3 3-1 16,3 4-1-16,10 0 0 16,12-1-10-16,17 1-84 15,9-2-145-15,6-5-704 16</inkml:trace>
  <inkml:trace contextRef="#ctx0" brushRef="#br0" timeOffset="30796.41">6621 3788 1282 0,'0'0'17'0,"0"0"-17"0,0 0 16 15,0 0-6-15,0 0 0 16,0 0 22-16,13 114-12 16,-1-57 16-16,-2 7 5 15,-4-2-4-15,-3 1-11 16,1-3-6-16,-1-8-5 15,-3-8-9-15,3-8-3 16,0-9-3-16,4-10 0 0,-3-5-31 16,-2-8-73-16,1-4-146 15,-3 0-301-15</inkml:trace>
  <inkml:trace contextRef="#ctx0" brushRef="#br0" timeOffset="31144.49">6608 3927 377 0,'0'0'733'16,"0"0"-726"-16,-10-81 66 0,10 64 49 15,7 1-47-15,12 3-55 16,9 7-7-16,7 0-1 15,4 3 0-15,6 1-6 16,-4 2-3-16,0 0-1 16,-9 7-2-16,-13 11-1 15,-9 5-1-15,-7 6 0 16,-3-2 2-16,0 2 3 16,-19 0 4-16,-6-3-2 15,-8-1-5-15,-5 2 2 16,-3-2-4-16,-4 0-26 15,4-6-5-15,12-6-66 16,14-10-160-16,11-3-503 16</inkml:trace>
  <inkml:trace contextRef="#ctx0" brushRef="#br0" timeOffset="31743.28">7166 3828 545 0,'0'0'401'0,"0"0"-345"16,0 0 91-16,0 0 19 15,0 0-101-15,0 0-64 16,3 46 22-16,-3-2 9 15,-3 9 0-15,3 6-3 16,0 3-9-16,8-2 2 0,12-2-5 16,3-3-5-16,-2-9-4 15,2-6 0-15,-1-8-7 16,1-11 0-16,2-6 0 16,-3-10 0-16,0-5 0 15,1-5 0-15,-1-18 0 16,0-9 0-16,0-7 0 15,1-6-1-15,-10-7-1 16,-1-8 0-16,-11-2 0 16,-1-3-2-16,0 3 0 15,-10 10 0-15,-3 10 3 16,7 17 2-16,-1 9-2 16,4 12 0-16,0 4 0 15,3 0-10-15,0 10-81 0,-4 9 18 16,4-3-238-16</inkml:trace>
  <inkml:trace contextRef="#ctx0" brushRef="#br0" timeOffset="32035">7841 3841 1280 0,'0'0'41'0,"0"0"-4"15,0 0 31-15,0 0-41 16,0 0-6-16,0 0 24 16,0 118-17-16,0-68-11 15,0 4 4-15,0-1-9 16,0-6-5-16,0-3-3 15,3-6-4-15,3-7 0 16,0-7-15-16,-3-6-44 16,-3-10-83-16,0-5-222 15</inkml:trace>
  <inkml:trace contextRef="#ctx0" brushRef="#br0" timeOffset="32273.49">7777 3870 870 0,'0'0'556'16,"0"0"-554"-16,0 0-2 15,0 0 14-15,0 0 49 16,111 76-39-16,-73-43-15 16,4 1-1-16,-1-3-5 15,3-1-3-15,-2-2 1 16,-10-4-1-16,0-8-11 15,-6-4-39-15,-8-7-16 16,-2-5-109-16,-3 0-113 0,-4-12-333 16</inkml:trace>
  <inkml:trace contextRef="#ctx0" brushRef="#br0" timeOffset="32439.1">8162 3755 1330 0,'0'0'60'16,"0"0"24"-16,0 0 32 15,0 0-71-15,0 0-40 16,0 0-3-16,-32 98 7 16,32-35 2-16,0 6-6 15,0 3-4-15,4-2-1 16,-4-4-62-16,0-8-244 0</inkml:trace>
  <inkml:trace contextRef="#ctx0" brushRef="#br0" timeOffset="33911.54">5981 3335 724 0,'0'0'236'0,"0"0"-218"16,0 0 67-16,0 0 97 15,0 0-91-15,0 0-76 16,0 0-7-16,3 46 2 0,3 22 23 16,7 22-16-16,3 22 21 15,3 19-2-15,-3 13-9 16,0 3-7-16,0-3-10 16,-6-7-2-16,-7-10 0 15,-3-13 14-15,0-17-10 16,0-18-7-16,0-20-3 15,0-17 0-15,0-15-2 16,0-17-16-16,0-10-70 16,0-20-42-16,5-18-324 15</inkml:trace>
  <inkml:trace contextRef="#ctx0" brushRef="#br0" timeOffset="35527.94">5920 3352 282 0,'0'0'329'0,"0"0"-289"16,0 0 154-16,0 0-35 16,0 0-92-16,0 0-67 15,6-15 8-15,20 15 11 16,9 0 24-16,6 0-8 16,10 0 7-16,7 0 7 15,12 5-19-15,10 4-7 0,15-1-1 16,10-2 20-16,9-1-13 15,8-3-6-15,5-2-7 16,13 0-6-16,3-8 0 16,7-1-1-16,3 1 1 15,-7 0-3-15,-12 3 2 16,-16 1-6-16,-16-1-1 16,-13 2 0-16,-13-4-1 15,-12 3 0-15,-10-1 0 16,-3 0-1-16,-6 2 2 15,-4 1-2-15,-3 2 1 16,0 0-1-16,-2 0 1 0,2 0-1 16,-7 0-1-1,-5 0 1-15,-4 0 0 0,-6 0 0 16,-3 0-1-16,-6 3 1 16,-2-1 4-16,2 2-1 15,-4-3-2-15,4 4 6 16,-4-2-3-16,0 2-2 15,0-2 2-15,1 0-3 16,-1-1 3-16,-3 1 0 16,3 1 1-16,-3-1 3 15,0 2-2-15,0 5 5 16,0 3-2-16,0 3-4 0,0 8 6 16,0 1-5-16,0 3-1 15,0 6-3-15,0 4 0 16,0 7-2-16,0 7 3 15,0 10-3-15,3 9 4 16,4 8-2-16,2 5 2 16,0 2 11-16,4 1-6 15,-3 0-5-15,2-5-1 16,-5-2 0-16,2-5 6 16,-2-2-5-16,3-4-2 15,-4-7 2-15,0-5-3 16,-6-12 3-16,0-4 0 15,0-6 1-15,0-5 1 16,0-7 3-16,0-2-4 16,0-1-5-16,0-6 2 0,0-3-2 15,0 2 1-15,0-6-1 16,0-2-1-16,0-2 1 16,0 0 0-16,0-1 0 15,0-2 0-15,0 1 0 16,0 2 1-16,0-3-1 15,0 0-1-15,0 0 1 16,0 0 0-16,0 0 0 16,0 0 2-16,0 3-2 15,0-3 1-15,-16 0 0 16,-3 0 0-16,-13 0-1 16,-2 0-2-16,-11 0 0 0,-4 0-4 15,-10 0 2 1,-5 0-1-16,-9 0-1 0,-1 0 4 15,-5 0 1-15,-5 0-1 16,-5 2 1-16,-3 0 1 16,-7 2 0-16,1-4 2 15,-4 3-1-15,3 0-1 16,0 1 0-16,0 0 0 16,-2 0 1-16,3 2-1 15,-1-2 0-15,10 2 2 16,2 1-2-16,5 1 0 15,6-3 0-15,-1 0 0 16,7 2 0-16,6-3 1 0,7 0-1 16,6-4 1-1,9 1-1-15,8-1 0 0,8 3 0 16,7-3 0-16,6 0 1 16,0 0-1-16,3 0 0 15,-5 0 1-15,-1 0-1 16,-3 0 0-16,0 0 1 15,-1 0-2-15,-1 0 1 16,4 0 0-16,-2 0 0 16,0 0 0-16,3 2 1 15,3 0 0-15,1-1-1 16,9-1 0-16,0 0-1 16,3 0 0-16,0 0-1 15,0 0-2-15,0 0-22 16,0 0 5-16,0 0 1 0,-4 0-9 15,-2 0-33-15,-4 0-41 16,0 0-59-16,2 0-44 16,-2 0-287-16</inkml:trace>
  <inkml:trace contextRef="#ctx0" brushRef="#br0" timeOffset="37145.17">6672 10143 937 0,'0'0'224'15,"0"0"-211"-15,0 0 31 16,0 0 39-16,0 0-38 16,0 0 32-16,0 125-29 15,3-59-5-15,0 18 0 16,-3 5-3-16,0 6-9 16,0-8-16-16,0-9-9 0,-3-12-2 15,0-6-2-15,0-11-1 16,3-15-1-16,0-11 0 15,0-12-42-15,0-11-108 16,6 0-149-16,1-23-542 16</inkml:trace>
  <inkml:trace contextRef="#ctx0" brushRef="#br0" timeOffset="37480.28">6576 10363 1347 0,'0'0'0'0,"0"0"1"15,0 0 1-15,70-95 11 16,-22 76 1-16,6 0-2 16,0 9 0-16,-3 7-1 15,-3 3-5-15,-4 0-6 16,-6 17 2-16,-5 8-2 15,-8 2 1-15,-9 4-1 16,-13 0 0-16,-3 1-1 16,-6 2 1-16,-19 5 16 15,-11 2-7-15,-5-3 0 16,-4 2-1-16,1-7-6 0,3-6-2 16,8-9-2-16,15-11-36 15,8-7-90-15,10 0-166 16</inkml:trace>
  <inkml:trace contextRef="#ctx0" brushRef="#br0" timeOffset="37811.44">7369 10348 1342 0,'0'0'17'16,"0"0"11"-16,0 0 55 16,0 0-24-16,0 0-49 15,0 0-10-15,0 0 21 16,16 105 9-16,-13-46-6 15,-3 1-5-15,0 4-10 16,0-11-7-16,0-6-2 16,0-4 0-16,0-9-2 15,0-6-45-15,0-11-57 16,0-10-212-16,0-7-675 16</inkml:trace>
  <inkml:trace contextRef="#ctx0" brushRef="#br0" timeOffset="38135.4">7213 10383 1471 0,'0'0'2'0,"0"0"1"16,19-77-3-16,13 54 19 15,13 6-9-15,6 2-2 16,5 13 3-16,5 2-8 15,-3 5-3-15,-4 20 0 0,-10 10 0 16,-9 10 1-16,-9 5 1 16,-11 10-4-16,-11 2 5 15,-4 1 2-15,-7-1-1 16,-21-7 2-16,-7-2-6 16,-6-1 6-16,-7-10-6 15,-3-2 3-15,9-8-6 16,1-14-10-16,12-7-55 15,10-8-58-15,13-3-119 16,6-15-493-16</inkml:trace>
  <inkml:trace contextRef="#ctx0" brushRef="#br0" timeOffset="38435.68">8015 10408 1489 0,'0'0'13'16,"0"0"-10"-16,0 0 40 16,0 0-20-16,0 0-20 15,0 0 10-15,-3 124 11 16,3-61-7-16,3-1-3 15,1 0-5-15,-4-3-5 0,0-7-4 16,0-3 1-16,0-7-1 16,0-11-21-16,0-11-39 15,0-9-68-15,0-7-205 16,0-4-564-16</inkml:trace>
  <inkml:trace contextRef="#ctx0" brushRef="#br0" timeOffset="38667.48">7974 10511 1487 0,'0'0'40'0,"0"0"-34"16,0 0-6-16,0 0 29 16,89 53 14-16,-57-20-16 0,3 3-14 15,0-2-5-15,0-2-4 16,-3-1-3-16,3-3-1 15,-3-5-1-15,-6-5-4 16,-1-4-27-16,1-7-38 16,-5-7-71-16,2 0-170 15,-1-13-508-15</inkml:trace>
  <inkml:trace contextRef="#ctx0" brushRef="#br0" timeOffset="38870.25">8442 10259 1341 0,'0'0'132'0,"0"0"-97"16,0 0 60-16,0 0-53 15,0 0-32-15,0 0-3 16,-32 104 10-16,32-36-6 16,0 6-3-16,4-2-7 15,5-3-1-15,3-5-8 16,-5-7-34-16,-4-7-112 15,-3-9-410-15</inkml:trace>
  <inkml:trace contextRef="#ctx0" brushRef="#br0" timeOffset="40235.28">6249 9912 1000 0,'0'0'28'0,"0"0"66"16,0 0 68-16,0 0-80 15,0 0-19-15,0 0-37 0,0-28-19 16,0 28 4-16,0 16-6 16,6 12 38-16,9 18-8 15,2 14-11-15,-1 12 2 16,2 14-6-16,2 15-6 16,2 10-1-16,0 3-3 15,-3 0-3-15,-3-7-2 16,-9-8-3-16,2-6 1 15,-5-11-1-15,1-9 7 16,-4-10-6-16,-1-12-3 16,0-5 3-16,0-7-2 15,0-9 0-15,0-8-1 16,0-6 0-16,0-9-1 0,0-4 1 16,0 1 0-1,0-4 0-15,0 0 0 0,0 0 2 16,0 0-1-16,0 0-1 15,0 0 1-15,0 0-1 16,0 0 0-16,0 0 0 16,0 0-1-16,2 0 2 15,-2 0-2-15,1 0 1 16,5 0-1-16,0 1 0 16,4-1 1-16,3 0 1 15,2 3-1-15,2 0 0 16,8 1 1-16,4 0-1 0,6-2 0 15,3 0 0 1,4-1 1-16,2 0-1 0,1-1 0 16,9 0 0-16,3 0 0 15,7 4 2-15,9-1-1 16,3 1-1-16,7 1 0 16,-6 0-2-16,2-2 2 15,4-3 0-15,3 3-2 16,3-1 4-16,0 1-3 15,-3 0 1-15,-6 2 0 16,-7-1 0-16,-6 1 0 16,-7-2 1-16,-2-3-1 15,-4 0 1-15,0 0-2 16,0-3 2-16,1-3 0 16,-8 3-1-16,4 3 0 0,-9 0 0 15,-4 0-1-15,-4 0 1 16,-4 0 0-16,1 0-1 15,1 0 1-15,3 0 0 16,3-5 0-16,7 0 0 16,-1 2 0-16,4 0-2 15,-7 0 2-15,-11 3 0 16,-9-2 0-16,-8 2 0 16,-6 0-7-16,-4-3-5 15,-3 2-5-15,0-6-45 16,0-2-197-16,0-7-402 15</inkml:trace>
  <inkml:trace contextRef="#ctx0" brushRef="#br0" timeOffset="40930.91">8856 9804 796 0,'0'0'104'16,"0"0"-92"-16,0 0 78 16,0 0 83-16,0 0-91 15,0 0-17-15,0 0-19 16,0-27-15-16,0 27-9 15,0 0-15-15,-3 11-5 16,0 15 9-16,0 15 23 16,-1 16-3-16,4 15-3 15,0 11 10-15,0 10-10 16,0 16-6-16,7 12-6 16,-4 4-5-16,0-4 1 0,5-7 0 15,0-10-1-15,-2-11-4 16,-3-8 2-16,-3-12-2 15,0-15-2-15,0-13-3 16,0-8 0-16,0-14-2 16,-3-6-2-16,0-8-22 15,-8-8-20-15,3-1-136 16,-8-6-994-16</inkml:trace>
  <inkml:trace contextRef="#ctx0" brushRef="#br0" timeOffset="42113.39">6264 9811 910 0,'0'0'23'0,"0"0"41"0,0 0 34 15,0 0-50-15,0 0-33 16,0 0 52-16,26 0-3 15,-1 0-11-15,4 0-12 16,6 0 3-16,3 3-13 16,6 1 12-16,7-1-9 15,10-2-1-15,5-1-12 16,8 0-3-16,9 0-4 16,12 0-2-16,14 0-7 15,2-4-1-15,3-3-3 16,-2 7 1-16,-7-1-2 15,-3 1 1-15,-9 0 3 0,-4 0-3 16,-12 0 2-16,-8 4-2 16,-5 3-1-16,-6-3 0 15,-2 0 2-15,-5-4-2 16,3 0 1-16,1 0 0 16,-8 0-1-16,4-7 0 15,0-1 2-15,-3 5-2 16,-3 1 0-16,-7 2 0 15,-9 0 0-15,-1 0-2 16,0 0 1-16,-5 0 1 16,5 0 0-16,-2-1 1 15,-1-3-1-15,1 1 0 16,-4 3-1-16,1-1 0 0,-7-1 1 16,-1 1 0-16,-5 1 1 15,0 0 0-15,0 0-1 16,-2 0 0-16,2 0 0 15,0 0 0-15,3 0 0 16,-3 0 0-16,5 0 0 16,-5 0 0-16,3 0 0 15,-4 0 0-15,0 0 0 16,-2 0 0-16,-7 0 0 16,3 0 0-16,-3 0-2 15,0 0 2-15,0 0-21 16,-3 0-97-16,-26-8-504 0</inkml:trace>
  <inkml:trace contextRef="#ctx0" brushRef="#br0" timeOffset="45748.75">7350 5035 307 0,'0'0'178'16,"0"0"-85"-16,0 0 95 0,0 0-46 15,0 0-39 1,0 0-37-16,0 0 24 0,0-17-18 16,0 17-4-16,0 0-37 15,0 0-10-15,0 0-8 16,0 0-5-16,0 0-1 16,0 0-3-16,0 14 18 15,3 6-5-15,4 5 22 16,-4 6-9-16,3 7-10 15,-3 3 7-15,3 4-2 16,4 4-7-16,0 4-6 16,0 1 7-16,2-2 3 15,-3-3-6-15,1-7-4 0,0-1-5 16,-4-7 3 0,3-3-8-16,-6 0 0 0,-3-6 1 15,0-3-3-15,0-1 1 16,0-9 0-16,0 1 1 15,0-2-2-15,0-5 0 16,0 1 0-16,0-1 1 16,0-3-1-16,0 3 0 15,0-2-1-15,0-3 2 16,0-1-2-16,0 3 2 16,0-3-2-16,0 0 1 15,0 0 0-15,0 0 0 16,0 0 1-16,0 0 0 15,0 0-2-15,0 0-2 0,0 3 3 16,0 1 0 0,0 2-2-16,0-2 2 0,0 1 0 15,0-4 0-15,0 1 0 16,0-2 0-16,0 0 0 16,0 0 1-16,0 1-1 15,0-1 1-15,0 0 1 16,0 0-1-16,0 0-1 15,-3 0 1-15,-2 0 1 16,-5 0-4-16,3 0 3 16,-2 0-1-16,-4 0 0 15,-3 0 0-15,0-3-1 16,-7 1 1-16,-5-2 2 0,-3 4-2 16,-5-4 1-1,-5 4-1-15,-1-2 0 0,4 2 0 16,0 0 1-16,4 0-1 15,4 0 0-15,5 0-3 16,6 0 6-16,3 0-6 16,4 0 3-16,-1 0 0 15,0 0 0-15,0 0 0 16,-3 0 0-16,3 0 0 16,-3 3 0-16,-2 0 0 15,-2 1 0-15,4-2 0 16,1 0 0-16,2-2 2 15,6 1-4-15,4-1 2 16,0 0 0-16,3 0 1 0,-4 0 0 16,1 0 1-16,0 0-2 15,-6 0 0-15,3 0 0 16,-4 0 0-16,3 0 0 16,1 0-1-16,3 0 1 15,-1 1 0-15,4-1 0 16,0 0-1-16,0 0 1 15,0 4-1-15,0 2-2 16,0 4 3-16,0 1 0 16,0 3 0-16,0 3 0 15,0 4 0-15,0 4 0 16,0 2 0-16,0 5 0 16,0 2 0-16,7 0 0 0,-4 2 0 15,0 2 1-15,1 0-1 16,-4 1 1-16,3-5 1 15,-3 1-1-15,3-6 0 16,-3-4-1-16,3 0 0 16,1-6 0-16,-4 1 0 15,3-4 0-15,-3-2 0 16,0 1 0-16,0-5 0 16,0 0 1-16,0-1-1 15,0-1 0-15,0 0 0 16,3 2 0-16,0 0 0 15,0-2 0-15,-2-2 0 0,2 0 0 16,-1-5 0-16,-2 2-1 16,0-2 1-16,0-1 0 15,3 0 0-15,-3 3 0 16,0-2 0-16,0 3 0 16,0 1 1-16,0-4-1 15,4 5 0-15,-4-5 0 16,0 2-1-16,0-3 1 15,3 0 0-15,-3 0 0 16,3 0 0-16,0 0 0 16,1 0 0-16,5 0 0 15,-2 0 0-15,5 0 0 16,4 0 0-16,0 0 0 0,9 0 0 16,1 0 1-16,6-4 0 15,-1-2-1-15,5 2 0 16,2 0 0-16,3 2 1 15,-6-3-1-15,3 2-1 16,-9 3 0-16,0 0 1 16,-3 0-1-16,-5 0 0 15,2 0 1-15,2 0-1 16,-5 0 2-16,2 0-1 16,0 0 0-16,-2 0 0 15,5 0 0-15,-6 0 0 16,3 0 0-16,-9 0-1 15,-3 0 2-15,-1 3-1 0,-3-3 0 16,-3 1-1-16,-3-1 1 16,0 3 0-16,0-3 0 15,0 0 0-15,3 0 0 16,1 0 0-16,2 2 0 16,1-1 0-16,2-1 0 15,1 0 0-15,2 0-7 16,-2 0-22-16,0-7-122 15,-4-13-1076-15</inkml:trace>
  <inkml:trace contextRef="#ctx0" brushRef="#br0" timeOffset="46967.12">7531 6507 683 0,'0'0'191'16,"0"0"-136"-16,0 0 80 0,0 0-49 15,0 0 14-15,0 0-43 16,0-9-23-16,0 9-11 16,0 0 2-16,-3 0-3 15,3 0-7-15,-3 5 3 16,3 6 15-16,0 3-16 16,0 7-2-16,0 3 3 15,0 5-3-15,0 3 3 16,0 1-6-16,0 2 3 15,3 2-2-15,0-1-4 16,1-1 1-16,2 3-2 16,-3 1 3-16,4 2-5 15,2 4 0-15,-6-4-3 0,3 3 1 16,-2-1 0 0,-1-5 2-16,0 0-5 0,0 4 4 15,-3-4-2 1,0 0 0-16,0 0-2 0,0-3 2 15,0-2 2-15,0-5-1 16,0-3-1-16,-3-1 0 16,3-3 0-16,0 3 0 15,0-3 0-15,-3 1-3 16,3 3 3-16,0-4-1 16,-3 0 0-16,-1 1 1 15,1-4 0-15,0 0-3 16,3-2 0-16,0 1 2 15,0-6-1-15,0 1 1 0,0-1-1 16,0-2 0-16,0 0 0 16,0 2 0-16,0 2 2 15,0 1-1-15,0 1 3 16,0 1 0-16,6-1-4 16,-2-1 0-16,-1-1 2 15,0-2 1-15,0-1-4 16,1-1 0-16,-4-1 0 15,3 0 1-15,-3 2 1 16,3-3-2-16,-3 2 4 16,0-1-3-16,3-4 1 15,-3-1-2-15,4 1 0 16,-4-4 0-16,6 0-4 0,6-8-9 16,1-16-20-16,-6-10-83 15,-7-14-1340-15</inkml:trace>
  <inkml:trace contextRef="#ctx0" brushRef="#br0" timeOffset="49066.25">7515 7933 818 0,'0'0'138'15,"0"0"-85"-15,0 0 60 16,-99 0-6-16,71 0-13 16,0 0-45-16,-1 0-29 15,-6 0 11-15,0 5-3 16,3 3-15-16,-3-4-3 0,3 4-4 16,3-5 6-1,1-1-8-15,5 2 1 0,5-3 2 16,1 2-3-16,1-3-4 15,4 3 1-15,2 1-1 16,-3-3-1-16,4 2 1 16,-3-1 0-16,-1 4 1 15,3-4-1-15,3 1 2 16,-2 0-1-16,2-2-1 16,-2 1 3-16,3-2-3 15,-1 2 0-15,1-2 0 16,-1 0 0-16,1 0 3 0,3 0-1 15,3 0-2-15,0 0 3 16,0 0-3-16,0 0 7 16,0 0-1-16,-3 0 4 15,2 0 0-15,-4 0-3 16,5 0 7-16,-3 0-10 16,3 0 3-16,0 0-3 15,0 4-3-15,-4-2 1 16,4 1-1-16,-3 2 1 15,3 1 0-15,-3 2 3 16,3 3 2-16,0 4 0 16,-3 3-2-16,3 8-1 15,0-1 4-15,0 10-2 16,0-1 3-16,3 2-3 16,7 2 0-16,-2-2-2 0,2 3 1 15,-3 0-2-15,-1 0-1 16,1 2-1-16,-4 1 1 15,3 0-1-15,-2-6 2 16,1 0-2-16,-2-5 0 16,-3-6-1-16,4-5 1 15,-4 1-1-15,0-3 0 16,0-2-1-16,3-1 1 16,-3-2 1-16,0-2-1 15,0-1 1-15,0-3-1 16,0 0-1-16,0-4 1 15,0-3-1-15,0 0 1 0,0 0-1 16,3 3-1-16,0-2 1 16,1 2 2-16,2-2 0 15,-3 1-1-15,4-2-2 16,-1 1 1-16,3-1 1 16,1 0 2-16,0 0-2 15,6 0 0-15,2 3 0 16,2-3 0-16,8 0 0 15,5 0 1-15,5 0-1 16,3 0 2-16,0 0-2 16,4 0-2-16,-1 0 2 15,1 0 0-15,0 0 0 16,3 0 0-16,2 0 0 0,-2 0 0 16,-3 0 0-16,-4 0 0 15,-3-3 0-15,-6 3 0 16,-9-3-3-16,-5 2 2 15,-8-2-1-15,-4 2 1 16,-2-2 1-16,-1 3 0 16,0 0 1-16,4 0-1 15,-1-1-1-15,3 0 1 16,-3 0 0-16,-2-2 1 16,-1 3-1-16,-3 0 0 15,0 0 1-15,0 0 0 16,0 0-1-16,0 0 1 0,0 0 0 15,0 0-1-15,0 0 0 16,0 0 0-16,0 0 0 16,0 0 0-16,0 0 0 15,0 0 0-15,0 3 0 16,-3 7 4-16,-4 2-1 16,-2 1 0-16,0 4 0 15,2 5-1-15,1 5 3 16,-1 0-4-16,4 5 2 15,-4 2-1-15,7 1 0 16,-3 2-1-16,3-5 0 16,0 2-1-16,0 1 0 15,0-4 1-15,0 4 0 16,0 3 2-16,0 0 3 16,-3 1-3-16,3-5 1 0,0-2-1 15,0-4-3-15,0-5 2 16,0-2-2-16,0 4 0 15,-6-2 0-15,3-1 1 16,0 2-1-16,0-3 2 16,-1-1 0-16,4-5-1 15,-3 1 3-15,0-2 0 16,3-3-3-16,0 3 0 16,0-2 0-16,-3 4-1 15,-1 3 0-15,2-1 2 16,2-3-1-16,-4-2 1 15,4-6-2-15,0-2 1 0,0-3-2 16,0-2 1-16,0 0-1 16,0 0-2-16,0 0-8 15,-3 0-15-15,-4 0-43 16,-8-3-487-16</inkml:trace>
  <inkml:trace contextRef="#ctx0" brushRef="#br0" timeOffset="50199.78">6487 5891 90 0,'0'0'926'0,"0"0"-914"15,0 0 52-15,0 0 81 16,0 0-56-16,0 0-57 16,6-3-17-16,-5 28 22 15,1 9 19-15,1 12-11 16,1 14-9-16,-1 10-6 16,0 9 0-16,0 6-7 15,-3-3-2-15,0-2-8 16,0-6 4-16,0-9-4 15,0-7-2-15,-3-9-5 16,0-13-4-16,3-13-1 0,0-10-1 16,0-8 0-16,0-5-27 15,0-4-14-15,0-17-89 16,0-10-789-16</inkml:trace>
  <inkml:trace contextRef="#ctx0" brushRef="#br0" timeOffset="51034.02">6404 6072 845 0,'0'0'39'0,"0"0"140"16,0 0-40-16,0 0-26 16,0 0-44-16,0 0-33 15,-83-22 11-15,61 31-26 16,-7 7-4-16,4 8-1 16,6 4-12-16,0 10 0 15,10 3 0-15,2 2 3 16,7-1 0-16,0-6-6 0,10-8 1 15,8-3 1 1,5-8-1-16,2-10-2 0,-2-2 0 16,-1-5 0-16,0-1 2 15,3-18-2-15,-2-1 0 16,-3-5 0-16,-8-4-2 16,-9-4 2-16,-3-3 0 15,0 0 0-15,0 6 0 16,-16 5 0-16,-3 5 5 15,0 5-4-15,-6 7-1 16,-1 3-11-16,-3 0-27 16,1 2-68-16,2 3-208 15</inkml:trace>
  <inkml:trace contextRef="#ctx0" brushRef="#br0" timeOffset="51551.05">6194 6157 585 0,'0'0'233'16,"0"0"-86"-16,0 0 49 16,0 0 0-16,0 0-104 15,0 0-46-15,-9-2-22 16,-11-1-3-16,-8-1-2 15,-7 3 1-15,-10-2 5 16,-12 0-3-16,-10-1-9 16,-12 2-4-16,-4-2-1 15,-7 2 0-15,-2 0-4 16,0 2-1-16,-7 0-2 0,0 0 8 16,7 0 0-16,13 0-3 15,15 0-1-15,13 2-2 16,16-2 0-16,12 0 0 15,14 0-2-15,5 0-1 16,2 0 0-16,-1 0 0 16,-1 0-8-16,-5 0-20 15,-8 0-86-15,-4 0-581 16</inkml:trace>
  <inkml:trace contextRef="#ctx0" brushRef="#br0" timeOffset="54234.51">6621 8047 646 0,'0'0'122'15,"0"0"-30"-15,0 0 62 16,0 0-49-16,0 0-44 16,0 0-3-16,0 0 4 0,-3 0-11 15,3 0-7 1,0 0-20-16,0 6-13 0,0 13 23 16,0 5 1-16,0 10-9 15,0 8-1-15,0 10 6 16,0 5-5-16,0 6-5 15,0 1-8-15,-4 4-1 16,1-2-5-16,0 2 3 16,3-7-1-16,0-8-2 15,0-7-1-15,10-6-5 16,-1-7-1-16,3-8 0 16,-2-9 0-16,-3-8-5 15,-4-8-24-15,0 0-52 16,-3-4-32-16,0-8-259 0</inkml:trace>
  <inkml:trace contextRef="#ctx0" brushRef="#br0" timeOffset="54991.16">6560 8497 660 0,'0'0'77'0,"0"0"68"15,0 0-21 1,0 0-81-16,0 0-26 0,0 0 20 16,0 7 7-16,0-4 7 15,0-2 29-15,-3 3-14 16,-7 0-23-16,-2 1-6 16,-4-1-1-16,0 0-6 15,-6-1-8-15,-1 3-5 16,-8-5-6-16,-7 2-5 15,-7 4-3-15,-16-3 3 16,-9 6-1-16,-9-2 5 16,-7 3 3-16,2-3 8 0,-1-1-4 15,-1-2-7 1,7-2-4-16,5-3 3 0,7 0-5 16,0 0 6-16,13 0-6 15,6 0 5-15,10 2-1 16,16 2-3-16,9-3-2 15,4 2-1-15,6-3-2 16,-1 4 0-16,1-2-1 16,3-1 1-16,0-1 0 15,0 0 0-15,0 4 0 16,0-4 2-16,0 0-2 16,0 0 2-16,-3 0-2 0,3 0-1 15,-3 0-9 1,-4 0-37-16,1 0-139 15,-10 0-192-15</inkml:trace>
  <inkml:trace contextRef="#ctx0" brushRef="#br0" timeOffset="56536.59">7974 5883 1249 0,'0'0'10'0,"0"0"-5"16,0 0 14-1,0 0 18-15,0 0 12 0,0 0-12 16,0 98-7-16,7-60-6 16,-1 9 5-16,3-1-4 15,-6 0-9-15,0-3-8 16,-3-11-6-16,4-4 4 15,-4-9-5-15,0-5 0 16,0-8 0-16,0-2-1 16,0-4 1-16,0 0 9 15,0 0-1-15,0-13-6 16,-7-7 0-16,-2-6-2 16,6-7-1-16,-3-8 3 15,2-6-3-15,4-2 1 16,0 2-1-16,0 7-2 0,0 5 0 15,7 14 1-15,5 8 1 16,-2 5 4-16,3 6-2 16,6 2 0-16,0 0-2 15,3 19 0-15,3 2 0 16,1 7 6-16,-1 1-3 16,-5 3-3-16,-2 1 4 15,-1 3-3-15,-8-2-1 16,-2 1 4-16,-4-9-2 15,-3-1-1-15,3-7 7 16,-3-8-7-16,0-4 1 16,0-5-2-16,0-1 0 0,0 0 2 15,0-4 9 1,0-16-7-16,0-8-2 0,0-10-2 16,0-5 0-16,0-5-6 15,4-3-1-15,4 3-1 16,5 5-1-16,7 3 5 15,8 7-1-15,1 6 4 16,3 7 0-16,-1 9-2 16,-5 7 5-16,-1 4-4 15,-5 0-1-15,-2 17 1 16,2 12-3-16,-4 9 3 16,-1 7 2-16,-5 4 8 15,-3 2 7-15,-4-2-2 16,0 0 0-16,-3-4-2 0,0-5-5 15,0-5-4-15,0-4 0 16,0-9-2-16,0-3-8 16,0-10-61-16,3-6-172 15</inkml:trace>
  <inkml:trace contextRef="#ctx0" brushRef="#br0" timeOffset="58287.58">8821 6102 623 0,'0'0'67'15,"0"0"109"-15,0 0-12 16,0 0-51-16,0 0-26 15,0 0-2-15,0-36-6 16,0 36-25-16,0 0-13 16,0 0-30-16,0 13-4 15,-4 12 24-15,2 11-4 0,-1 6 2 16,3 6-7-16,0-3-7 16,0 1-6-1,0-4-3-15,0-5-2 0,5-6-2 16,2-8-2-16,-1-3 0 15,-6-7-1-15,4-5-26 16,-4-5-47-16,0-3-54 16,0 0-57-16,-7-6-297 15</inkml:trace>
  <inkml:trace contextRef="#ctx0" brushRef="#br0" timeOffset="58536.52">8776 6106 993 0,'0'0'165'0,"0"0"-100"16,0 0 41-16,0 0-5 16,33-79-40-16,-15 71-27 15,5 6-16-15,8-1-6 16,2 3-9-16,-2 0-1 16,-2 13-2-16,-7 6-5 15,-6 3 1-15,-10 3 0 16,-6 1 3-16,0-1 1 15,-15-1 0-15,-11-1 6 16,-12-1-6-16,-10-1-14 16,-3-4-77-16,0-3-237 15</inkml:trace>
  <inkml:trace contextRef="#ctx0" brushRef="#br0" timeOffset="59754.04">8019 8237 1134 0,'0'0'22'16,"0"0"-6"-16,0 0 47 15,0 0 20-15,3 101-43 16,0-56-8-16,0 0-4 16,1-1 0-16,-1 1-11 15,-3-5 0-15,3-9 2 16,-3-7-11-16,0-5-3 15,0-7-4-15,0-5 5 16,0-6-5-16,0-1 5 16,0 0 14-16,0-12 13 0,0-12-27 15,0-3-2 1,-10-8-2-16,4-4-1 0,-4-7 0 16,0-4 1-16,4-2-2 15,6 3 0-15,0 8-3 16,0 9 2-16,10 8 1 15,6 10 2-15,3 11 1 16,0 3-2-16,4 2 1 16,2 19-2-16,-3 5 1 15,3 7 0-15,-2 3 0 16,-4 2-1-16,0 1 1 16,-6 1 0-16,-1-6-1 15,-2-1 1-15,-4-6-1 16,-2-2 2-16,-4-11-5 0,0-7 3 15,0-3 0-15,0-4 1 16,0 0 1-16,0-2 6 16,0-20-5-16,0-7-3 15,0-9-2-15,0-6-5 16,0-6-2-16,0-9 4 16,0 1 1-16,3 1-4 15,13 8-4-15,6 12 9 16,-3 13-2-16,6 13 5 15,-2 11 0-15,-4 11 0 16,0 23 2-16,1 11 4 16,-5 3 2-16,-2 1 3 15,-3 0-4-15,-7-1 2 0,0 1-3 16,0-4 0 0,1-3-1-16,-4-1-5 0,0-3 0 15,0-9 0-15,0-5-7 16,0-3-42-16,-4-8-49 15,1-9-216-15,3-4-827 16</inkml:trace>
  <inkml:trace contextRef="#ctx0" brushRef="#br0" timeOffset="60152.9">8639 8516 1293 0,'0'0'85'0,"0"0"-64"15,0 0 37-15,0 0-34 16,0 0-8-16,0 0 7 16,48 50 3-16,-41-22-16 15,-1-1 10-15,1 2-6 16,-4-4-5-16,0-5-6 16,0-2-2-16,-3-5 0 15,4-5-2-15,-4-5-1 16,0-3-21-16,0 0 23 15,0-8-6-15,0-16 2 16,0-6 1-16,0-13-4 16,0-1-5-16,5-5 1 0,8 7 0 15,7 11 11-15,8 12 0 16,1 11 3-16,6 8 9 16,0 0 3-16,-1 21-2 15,2 12-4-15,-4 6-2 16,-4 3 4-16,-9-4-8 15,-9 2-3-15,-7-3-5 16,-3-2-75-16,-19-8-201 16</inkml:trace>
  <inkml:trace contextRef="#ctx0" brushRef="#br0" timeOffset="61236.91">7474 7196 637 0,'0'0'283'0,"0"0"-270"15,0 0 65-15,0 0 36 16,0 0-38-16,0 0-15 16,3-5-20-16,7 5-15 15,0 0 10-15,8 0 1 16,8 0-3-16,2 0-9 0,11-3 3 15,6 1-5-15,8 1-4 16,8-1-6-16,13-1 0 16,15 0 5-16,13 1-3 15,18-6 1-15,20 1-2 16,20-3 0-16,21-2-7 16,16-4-2-16,11-1-3 15,-1-1 1-15,2 3-1 16,5 1 2-16,-3 1 2 15,-2 1-4-15,-15-1 2 16,-18 1-3-16,-24 1 0 16,-30 5 1-16,-30-1-2 15,-31 3 0-15,-27 0-1 0,-17 4 2 16,-11 0-2-16,-6 0-4 16,0 0 3-16,-3 0-10 15,-20 0-25-15,-21 4-113 16,-24 5-408-16</inkml:trace>
  <inkml:trace contextRef="#ctx0" brushRef="#br0" timeOffset="62290.62">7207 2647 581 0,'0'0'145'0,"0"0"-53"0,0 0 79 16,0 0-57-16,0 0-23 15,0 0 6-15,-13-49-30 16,13 43-11-16,0-1-6 16,0 6-15-16,-3 1 1 15,3 0-31-15,0 19 4 16,0 16-9-16,0 18 21 16,0 7-3-16,3 7 8 15,7 3-10-15,3-4-2 16,-5-2-4-16,5-6-1 15,0-6-4-15,-6-7-2 16,-4-6-3-16,0-9 0 16,-3-5-10-16,4-9-76 0,-4-12-314 15</inkml:trace>
  <inkml:trace contextRef="#ctx0" brushRef="#br0" timeOffset="62785.55">6774 2508 1189 0,'0'0'29'0,"0"0"37"0,0 0-9 16,0 0 4-16,0 0-18 16,0 0-20-16,86 37-1 15,-17-37-6-15,15 0-10 16,18-12-2-16,3 1 0 15,-7 2-3-15,-18 3-1 16,-17 4-13-16,-21 2-85 16,-17 0-160-16,-18 0-595 15</inkml:trace>
  <inkml:trace contextRef="#ctx0" brushRef="#br0" timeOffset="63236.78">7595 2127 1484 0,'0'0'21'0,"0"0"-19"15,0 0-4-15,0 0 4 16,0 0 28-16,61 95 4 15,-29-38-13-15,2 8-10 16,4 1-2-16,4-2-4 16,-3-6-1-16,-5-6-1 0,-5-11-1 15,-7-5 0 1,-2-12-2-16,-8-10 2 0,-9-7-1 16,0-7 0-16,1-4 3 15,5-19 23-15,1-13-15 16,2-10-10-16,1-8-2 15,3-15 2-15,0-15-2 16,-3-11 2-16,-4-3-1 16,1 9-1-16,-3 17 2 15,-4 25-2-15,0 23 0 16,-3 16 0-16,0 8 0 16,0 6-23-16,0 19 1 15,2 6-28-15,-1 8-109 0,2-2-220 16</inkml:trace>
  <inkml:trace contextRef="#ctx0" brushRef="#br0" timeOffset="63431.17">8359 2313 1451 0,'0'0'2'0,"0"0"-2"16,0 0 27-16,10 83 18 15,-7-50-4-15,4 1-7 16,-2 0-18-16,2-3-14 16,-4 0-1-16,4-2-1 15,-7-4-51-15,0-4-77 0,0-6-308 16</inkml:trace>
  <inkml:trace contextRef="#ctx0" brushRef="#br0" timeOffset="63706.18">8197 2271 1087 0,'0'0'458'0,"0"0"-456"16,0 0 2-16,0 0 17 16,0 0-13-16,118-45 5 15,-54 70-2-15,2 10-4 0,-2 7-6 16,-13 4-2-16,-16 0 1 15,-16-6-7-15,-12 0 6 16,-7-4 2-16,-7 0-1 16,-19-5 1-16,-8-1 4 15,-8-5-5-15,-5-6-3 16,-1-8-52-16,3-7-51 16,13-4-127-16,7-10-478 15</inkml:trace>
  <inkml:trace contextRef="#ctx0" brushRef="#br0" timeOffset="63934.03">8843 2206 1489 0,'0'0'25'0,"0"0"8"15,0 0-11-15,0 0-6 16,0 0-7-16,0 0 32 15,32 119-25-15,-22-69-10 16,-1-4-2-16,1-3 0 16,-3-3-3-16,1-5-1 15,-4-4-41-15,-4-4-72 16,0-7-144-16</inkml:trace>
  <inkml:trace contextRef="#ctx0" brushRef="#br0" timeOffset="64203.98">8741 2242 1388 0,'0'0'196'16,"0"0"-195"-16,0 0 11 16,45-76 13-16,-4 76-7 15,17 0-12-15,9 20 1 16,2 14-6-16,-5 12-1 15,-9 7-2-15,-17 5-1 16,-12-4 2-16,-18-4-1 16,-8-6 2-16,-12 0 0 15,-27-4 8-15,-17-2-8 0,-18 3-5 16,-8-3-103-16,-11-9-290 16</inkml:trace>
  <inkml:trace contextRef="#ctx0" brushRef="#br0" timeOffset="65422.44">7617 11502 446 0,'0'0'497'15,"0"0"-471"-15,0 0 137 16,0 0-38-16,0 0-39 16,0 0-39-16,-3-70 8 15,3 70-8-15,0 0-14 16,-3 16-32-16,0 24 8 15,2 22 19-15,1 12-3 16,0 15-6-16,0 9 0 16,0 5-3-16,0 11-8 0,0 2 1 15,0 0-1-15,0-3 6 16,0-14-4-16,4-9-2 16,2-6-4-16,4-10-3 15,-4-9 0-15,4-13-1 16,0-14 1-16,-1-11-2 15,-3-16-9-15,4-11-30 16,-4 0-23-16,1-21-6 16,-4-4-130-16,-3 0-278 15</inkml:trace>
  <inkml:trace contextRef="#ctx0" brushRef="#br0" timeOffset="65738.61">7133 12933 770 0,'0'0'666'15,"0"0"-624"-15,0 0-42 16,125-30 27-16,-52 19-8 15,12-6-2-15,11 0 1 16,3 1-11-16,-4 4 7 16,-5-1-6-16,-7 5-1 15,-16 2-2-15,-17 1-5 0,-21 5 0 16,-16 0-11-16,-7 0-29 16,-6 0-16-16,-9 0 23 15,-20 0-105-15,-9 0-147 16,-17 12-299-16</inkml:trace>
  <inkml:trace contextRef="#ctx0" brushRef="#br0" timeOffset="66038.2">7414 12992 1153 0,'0'0'86'16,"0"0"-44"-16,0 0 73 16,0 0-49-16,0 0-31 15,101 43-12-15,-27-43-6 0,8-8-8 16,1-5-7-16,-9-1-1 15,-7 3-1-15,-16 0-9 16,-20 6-5-16,-12 5-58 16,-19 0-26-16,0 0-54 15,-19 13 138-15,-15 1-17 16,-9 3-38-16,-7 4 9 16,-4-3 55-16,6-2 5 15,13-1 3-15,6-6 66 16,20-2-4-16,9-2-48 15,6-5-13-15,26 0-8 16,12 0-1-16,2 0-74 16,0 0-124-16,-10-8-273 0</inkml:trace>
  <inkml:trace contextRef="#ctx0" brushRef="#br0" timeOffset="66184.14">7815 13208 772 0,'0'0'161'0,"0"0"-73"15,-106 74 125-15,88-54-75 16,15-3-81-16,3-3-37 16,28-8-12-16,23-6-8 15,16 0-9-15,12-16-69 16,7-13-231-16</inkml:trace>
  <inkml:trace contextRef="#ctx0" brushRef="#br0" timeOffset="69215.37">5226 8646 367 0,'0'0'0'0</inkml:trace>
  <inkml:trace contextRef="#ctx0" brushRef="#br0" timeOffset="70348.67">5446 10112 1072 0,'0'0'71'0,"0"0"-56"15,0 0 27-15,0 0 39 16,0 0-44-16,0 0-4 16,0 3-5-16,0-2-3 15,13 3 25-15,15-4-5 16,10 0-3-16,16 0-14 15,17 0-3-15,14 0-7 16,11-8-9-16,3 2 2 16,-4-1-8-16,-9 3-2 15,-12 1 1-15,-14 2-2 0,-15 1 0 16,-17 0-15-16,-12 0-33 16,-9 0-59-16,-4 0-13 15,-3 0-147-15,-3 0-378 16</inkml:trace>
  <inkml:trace contextRef="#ctx0" brushRef="#br0" timeOffset="70840.89">5379 10657 1190 0,'0'0'26'0,"0"0"103"15,0 0-24-15,0 0-65 0,0 0-11 16,0 0-16-16,4 0-11 16,24 0 20-16,16-3 8 15,14-5-1-15,11 2-14 16,15-5-5-16,15-2 2 15,8 1 2-15,11-4-8 16,3 0-3-16,-9 0-3 16,-14 7 0-16,-17 1 0 15,-28 1-12-15,-27 6-6 16,-14 1-17-16,-12 0-44 16,-12 5 14-16,-20 9-153 15,-10-5-917-15</inkml:trace>
  <inkml:trace contextRef="#ctx0" brushRef="#br0" timeOffset="71324.42">5484 11097 1416 0,'0'0'0'0,"0"0"-1"16,0 0 1-16,0 0 29 15,0 0-3-15,0 0 1 16,13 35 6-16,16-32-6 16,12-3-7-16,22 0 8 15,21-6-11-15,20-10-9 0,11-3 5 16,3 1-7-16,-4 3 9 15,-15 2-10-15,-19 2 1 16,-17 6-6-16,-22 4 2 16,-21-3 0-16,-10 4-2 15,-10 0-9-15,0 0-29 16,-10 0-98-16,-25 0-976 16</inkml:trace>
  <inkml:trace contextRef="#ctx0" brushRef="#br0" timeOffset="72141.22">4570 10046 1250 0,'0'0'54'15,"0"0"-48"-15,-19 89-3 16,6-53 4-16,0 3 0 15,0-8-2-15,1 1-3 16,-1-10 2-16,7-3-1 16,3-6 1-16,-4-6-4 15,7-3 0-15,-3-4 4 16,0 0 27-16,0-15 29 16,2-9-49-16,1-10-5 15,0-11-2-15,0-7 2 16,0-4-4-16,5 0 0 0,16 4 7 15,9 11 27-15,4 6-21 16,4 11 9-16,7 11-11 16,6 9-2-16,0 4 1 15,-3 17-6-15,-1 18-4 16,-5 7 1-16,-8 3-1 16,-8 3 0-16,-9-2 1 15,-5 2-3-15,-12-3 0 16,0-7 0-16,0-3-37 15,-17-10-51-15,-8-6-141 16,-6-7-784-16</inkml:trace>
  <inkml:trace contextRef="#ctx0" brushRef="#br0" timeOffset="72315.64">4465 10160 1378 0,'0'0'5'0,"0"0"-5"16,115-29 38-16,-51 18-18 16,15 3-11-16,7-1-9 15,0 2-4-15,-10 7-52 16,-18 0-190-16,-27 0-619 16</inkml:trace>
  <inkml:trace contextRef="#ctx0" brushRef="#br0" timeOffset="73024.6">4751 10616 1489 0,'0'0'31'16,"0"0"-31"-16,0 0 0 16,0 0 12-16,0 0-2 0,0 75 3 15,0-41-3 1,0 1 6-16,0 1-12 0,0-2 3 16,1-6-5-16,1-7-1 15,-2-7-1-15,1-8 2 16,-1-2-2-16,0-4 4 15,0-4 5-15,0-17 3 16,0-16-8-16,0-8 0 16,0-8-4-16,0-5 0 15,6-2-1-15,10 2 0 16,0 13 0-16,6 10 0 16,-2 10 1-16,-1 13 0 15,0 7-1-15,-3 5-1 16,-1 8-4-16,-2 16 0 0,-3 4 3 15,-7 6 0-15,-3-3 0 16,0-4 0-16,-10 1-11 16,-3-8-2-16,4-8 8 15,0-5 8-15,6-6 0 16,3-1 0-16,0 0 1 16,0 0-1-16,0 0-13 15,9 0-3-15,10-5 11 16,0 5-2-16,6 0 4 15,-2 0-3-15,-1 10 2 16,1 9 1-16,-7-2 3 16,-4 2 0-16,-6 0 2 15,-6-3-1-15,0 5 2 0,0-3 3 16,-12-4 9-16,-7 1-8 16,-7-2-3-16,-6 0-2 15,-12 2-1-15,-1 1-1 16,-2-2-3-16,5 0-28 15,16 0-65-15,11 0-115 16,12-7-286-16</inkml:trace>
  <inkml:trace contextRef="#ctx0" brushRef="#br0" timeOffset="73358.7">5162 11124 1340 0,'0'0'30'0,"0"0"19"16,0 0 40-16,0 0-34 15,-92-48-15-15,61 56-20 16,-11 21-12-16,0 7 5 15,1 13 5-15,13 6-4 16,18 1-9-16,10-2 1 16,13-5-5-16,28-13-1 15,10-12-2-15,10-11 2 16,5-9-3-16,-2-4-2 0,-3-11-12 16,-11-9-13-16,-18-6-36 15,-13 6-22-15,-19 0-32 16,-6 6-367-16</inkml:trace>
  <inkml:trace contextRef="#ctx0" brushRef="#br0" timeOffset="74574.14">4942 3576 1110 0,'0'0'12'0,"0"0"37"15,0 0 125 1,0 0-122-16,0 0 7 0,0 0-31 16,0 0-10-16,-18 0-17 15,40 0 1-15,16 0 10 16,20 0 9-16,15 0-4 16,19 0-1-16,16 0 7 15,11-4-6-15,1-1-9 16,4 5-2-16,-9 0-2 15,-16 0-3-15,-23 0 1 16,-22 2-2-16,-28 5-6 16,-11-3-9-16,-8-1-19 15,-7 1-17-15,0 1-14 16,-22 4-42-16,-19 1-423 16</inkml:trace>
  <inkml:trace contextRef="#ctx0" brushRef="#br0" timeOffset="75042">4892 4085 799 0,'0'0'282'0,"0"0"-271"16,0 0 91-16,0 0 26 15,0 0-72-15,0 0-19 16,-6 0-9-16,6 0-5 16,9 0 10-16,13 0 13 15,16 0-10-15,13 0-7 16,16 0-9-16,19-1-6 0,10-6-3 16,9-2-3-1,7 1-1-15,5 1-2 0,4 2-4 16,-3 3 0-16,-20 2-1 15,-21 0-2-15,-26 0-2 16,-26 2-21-16,-18 7-34 16,-7 3-20-16,-20 1 17 15,-21-2-261-15</inkml:trace>
  <inkml:trace contextRef="#ctx0" brushRef="#br0" timeOffset="75624.92">4850 4622 1264 0,'0'0'46'0,"0"0"-36"16,0 0 69-16,0 0 0 15,0 0-58-15,0 0-17 16,13 13 19-16,35-7 14 15,19-1-1-15,19-3-13 0,9-2-7 16,10 0-6-16,13 0-8 16,-3 0 3-16,9-7 5 15,0 1-6-15,-2-1-2 16,-15 6 0-16,-23 1-2 16,-30 0 0-16,-26 0-1 15,-18 0-4-15,-10 0-13 16,-3 0-13-16,-32 0-47 15,-19 5-432-15</inkml:trace>
  <inkml:trace contextRef="#ctx0" brushRef="#br0" timeOffset="76425.88">3994 3380 1255 0,'0'0'43'15,"0"0"-38"-15,-35 104-5 16,25-58 12-16,0 2 22 16,5-5-16-16,1-3-4 15,0-7-2-15,4-6-10 16,-2-6 6-16,2-10-8 16,0-4 1-16,0-7 0 15,0 0 7-15,0-14 68 16,0-14-71-16,0-4 2 15,0-10 3-15,0-6 0 0,3-9 1 16,6-5-6 0,1 1-3-16,3 8 16 0,9 12-6 15,-3 13-3-15,7 9-3 16,2 10 5-16,7 9-6 16,3 0-2-16,1 28-3 15,-4 13 2-15,-4 12-1 16,-5 7 0-16,-4-3 1 15,-6 1 1-15,-6-8 0 16,-7-5-3-16,-3-1-2 16,0-7-11-16,0-5-38 15,-13-11-54-15,-6-10-211 0</inkml:trace>
  <inkml:trace contextRef="#ctx0" brushRef="#br0" timeOffset="76604.59">3943 3632 1422 0,'0'0'3'0,"0"0"20"16,0 0-7-16,0 0-10 16,102-39-3-16,-45 33-3 15,4-1-13-15,-8 7-113 16,-17 0-344-16</inkml:trace>
  <inkml:trace contextRef="#ctx0" brushRef="#br0" timeOffset="77278.78">4051 3994 1462 0,'0'0'4'0,"0"0"-2"0,0 0 42 16,0 0-25-16,0 0-13 16,0 0 4-1,0 87 3-15,0-42-4 0,0 0 9 16,0 0-10-16,0-4-6 15,3-5-2-15,-3-7-2 16,4-5-59-16,-4-9-103 16,0-9-233-16</inkml:trace>
  <inkml:trace contextRef="#ctx0" brushRef="#br0" timeOffset="78093.16">4051 4081 576 0,'0'0'237'0,"0"0"-211"16,0 0 62-16,0 0-9 15,0 0-13-15,0 0-35 16,0-12 6-16,0 10 19 16,0-3-18-16,3-1-12 15,1-2 24-15,2 3-3 16,1-1 3-16,1-1-15 15,2 0-2-15,6 0-17 0,9-2-7 16,8 1-5-16,2 1-1 16,3 3 7-16,-4 1 0 15,-11 3-8-15,-3 0-2 16,-8 6-5-16,-9 10-6 16,-3 5 11-16,0 4 6 15,-12 3 2-15,-14 0-4 16,0 1-4-16,-9-1 3 15,4-7-3-15,-1-2 2 16,6-8-1-16,10-5-1 16,7-5 0-16,6-1 0 15,3 0 0-15,0 0-20 0,18-12 0 16,8-2 4-16,9 3 11 16,0 0-1-1,-3 5 6-15,0 4 0 0,-4 2 1 16,-2 0 1-16,-1 14-1 15,-5 5-1-15,-7 3 0 16,-10 3 1-16,-3 0 9 16,0 2-1-16,-13-5-7 15,-10 2 4-15,-8-3-4 16,-4-1-2-16,-6 0-3 16,-2-6-139-16,3-3-203 15</inkml:trace>
  <inkml:trace contextRef="#ctx0" brushRef="#br0" timeOffset="78560.75">4306 4656 1377 0,'0'0'7'15,"0"0"-7"-15,-90-4 51 16,47 10 11-16,-5 17-20 16,0 9-9-16,9 6-9 15,11 7-8-15,18 0-11 16,10 3 2-16,7-7 0 15,27 1-2-15,17-14-5 0,13-10 0 16,9-9 0-16,1-9 0 16,-1 0-15-16,-6-16-40 15,-10-6-26-15,-15-4-99 16,-24 1-414-16</inkml:trace>
  <inkml:trace contextRef="#ctx0" brushRef="#br0" timeOffset="91915.23">4045 8289 768 0,'0'0'35'0,"0"0"56"16,0 0 75-16,0 0-36 15,0 0-51-15,0 0-14 16,0 0-14-16,0 0-16 16,16-37 10-16,-19 36-13 15,-7 1-14-15,-5 0 1 0,-8 0-13 16,-3 4 3-16,-9 10-3 15,0 3-3-15,-6 7-1 16,2 4 1-16,1 7-2 16,3 0-1-16,10 6 0 15,6 4 2-15,6 3 0 16,10 1-1-16,3-1-1 16,0-6 0-16,26-7 1 15,8-6 0-15,11-9 0 16,6-7 3-16,3-7-2 15,4-6 0-15,-2-2-1 16,-1-16 2-16,-5-6-3 16,-2-7 3-16,-10-3-1 15,-12-5-1-15,-4-7 1 0,-15-5-2 16,-7 3 0-16,0 0 3 16,-9 5-3-16,-14 12 1 15,0 6-1-15,-8 9-1 16,-4 12-4-16,-3 4 0 15,-1 0-9-15,1 0-25 16,3 10-48-16,12 2-70 16,5-6-192-16,11-3-540 15</inkml:trace>
  <inkml:trace contextRef="#ctx0" brushRef="#br0" timeOffset="92413.5">4054 8007 824 0,'0'0'2'15,"0"0"152"-15,0 0-52 16,0 0-17-16,0 0-80 15,0 0 63-15,0 109-3 16,0-36 1-16,0 13-1 16,0 13-21-16,-3 4 3 15,-13 7-5-15,-6-5-6 16,-1-8-12-16,2-12-9 16,4-14 2-16,8-13-5 15,9-13-2-15,0-10-10 0,0-14 0 16,3-7 0-16,3-11-1 15,1-3-10-15,3 0-24 16,-1-14-26-16,0-13-145 16,-2-5-623-16</inkml:trace>
  <inkml:trace contextRef="#ctx0" brushRef="#br0" timeOffset="97449.3">3959 5839 796 0,'0'0'90'16,"0"0"-66"-16,0 0 52 15,0 0-1-15,0 0-13 16,0 0-20-16,0 0-3 16,-64 17 4-16,48 1 5 15,0 0-22-15,0 9-9 16,6 4 3-16,1 11 4 16,0 2 1-16,6 4 0 0,3 3-2 15,0-4-5 1,0-5 5-16,6-7-5 0,13-7-7 15,10-7-5-15,6-8-3 16,6-10 2-16,7-3-1 16,6 0-2-16,-3-17 4 15,-3-7-4-15,-7-1-1 16,-5-7-1-16,-8-1 4 16,-10-3-2-16,-8-1 1 15,-3 1-3-15,-7 7 0 16,0 4 12-16,-4 3 5 15,-12 6 3-15,-6 2-20 16,-3 6 0-16,-7 5-3 16,-3 3-16-16,-3 0-17 15,2 0-25-15,2 0-51 0,5 3-155 16,7 1-372-16</inkml:trace>
  <inkml:trace contextRef="#ctx0" brushRef="#br0" timeOffset="97899.83">4112 5697 755 0,'0'0'96'16,"0"0"48"-16,0 0 37 15,0 0-51-15,0 0-50 16,0 0-31-16,0-14-26 15,-3 50-22-15,-1 20 22 16,-5 19 7-16,-1 11 9 16,-5 11 7-16,-8 3-20 15,-2 2-7-15,-4-5-3 16,7-11-7-16,2-12 3 0,11-17-7 16,9-8-3-16,0-9-2 15,0-13 0-15,0-7 0 16,0-14-3-16,0-6-29 15,0 0-40-15,0-20-5 16,0-11-276-16</inkml:trace>
  <inkml:trace contextRef="#ctx0" brushRef="#br0" timeOffset="98433.89">3768 5418 1202 0,'0'0'76'0,"0"0"-53"16,0 0 101-16,0 0-43 16,0 0-58-16,0 0-23 15,-16 12 0-15,38-8 14 16,10 2 6-16,16-2 12 16,9 2-13-16,7-5-10 15,9 0 1-15,3-1-5 0,-2 0-1 16,-4 0 2-16,-10 0-3 15,-9 0-3-15,-13 0 1 16,-19 0 1-16,-9 0-2 16,-10 7-22-16,-3 4-48 15,-23 3 0-15,-15 2-285 16</inkml:trace>
  <inkml:trace contextRef="#ctx0" brushRef="#br0" timeOffset="98906.55">3898 5944 874 0,'0'0'352'0,"0"0"-345"16,0 0 34-16,0 0 26 15,0 0-36-15,0 0-31 16,54-28 0-16,-24 25-13 16,-2 3-104-16,-12 0-337 15</inkml:trace>
  <inkml:trace contextRef="#ctx0" brushRef="#br0" timeOffset="101969.54">11276 6327 1496 0,'0'0'0'15,"0"0"-22"-15,0 0 22 16,0 0 18-16,0 0 0 16,0 0-13-16,0 0-2 15,55 70 19-15,-24-8-2 16,1 7 0-16,-6 5 3 15,-1-5-9-15,-3-8-1 16,3-8-9-16,-2-8 4 16,-1-10-3-16,-3-10-3 15,-5-12 4-15,1-5-4 0,-6-8-2 16,4-3 13-16,1-22 9 16,7-10-2-16,5-12-13 15,2-6-5-15,1-9-2 16,0-9 3-16,-4-5-2 15,1-1 0-15,-4 9-1 16,-6 14 1-16,-6 14-1 16,-4 19 0-16,-6 12 0 15,0 5-1-15,0 4-10 16,0 5-27-16,1 18-12 16,-1 12-23-16,0 8-85 15,0 7-278-15</inkml:trace>
  <inkml:trace contextRef="#ctx0" brushRef="#br0" timeOffset="102333.99">12031 6781 1429 0,'0'0'38'16,"0"0"-34"-16,0 0 24 15,0 0 31-15,-58 95-20 16,58-62-9-16,0 0-15 16,3-2-6-16,20-7-5 15,2-4-3-15,1-4 0 16,9-10-1-16,-4-4-1 0,-1-2 1 16,1-5 0-1,-8-18-1-15,-1-10 1 0,-9-7 3 16,-7-6-3-16,-6-4 2 15,0-2-2-15,-6 10 1 16,-17 7 0-16,-5 15-2 16,-4 11 0-16,0 9-3 15,-3 0 3-15,3 20-12 16,3 3-66-16,11 3-83 16,5 0-377-16</inkml:trace>
  <inkml:trace contextRef="#ctx0" brushRef="#br0" timeOffset="102985.31">12317 6772 1281 0,'0'0'332'15,"0"0"-323"-15,0 0-3 16,0 0 13-16,0 0-10 15,0 0-9-15,0 23 4 16,0 8 3-16,10 4-7 16,3-1 0-16,-3-1 4 15,5-6-4-15,1-2 0 16,-2-12-2-16,4-5 1 0,-2-8-10 16,1 0 3-16,4-10 0 15,-5-16 1-15,3-8 4 16,-10-2 1-16,1 3 1 15,-3 5 1-15,-4 10 0 16,-3 5 6-16,0 9 12 16,0 2-1-16,0 2-3 15,0 8-14-15,0 21 0 16,0 10 0-16,3 7 7 16,5-3-1-16,9-4-6 15,3-7 2-15,8-7-1 0,-1-7-1 16,7-13-1-1,4-5-1-15,0 0-10 0,-2-15-3 16,5-12 0-16,-10-9 5 16,-5-13-1-16,-7-10-3 15,-6-3-1-15,-7-10 8 16,-3 1 4-16,-3-2 3 16,-3 5 1-16,-7 16-1 15,-3 17 21-15,1 18 3 16,6 11-1-16,-1 6-3 15,-2 28-19-15,2 23-1 16,1 13 6-16,2 7 12 16,4 0-3-16,0-3 2 15,10-5-7-15,4-4-6 16,-1-11-2-16,5-13-2 0,1-10 0 16,3-11-12-1,4-14-23-15,5 0-14 0,-5-11-82 16,-1-19-306-16</inkml:trace>
  <inkml:trace contextRef="#ctx0" brushRef="#br0" timeOffset="103126.63">12852 6706 1629 0,'0'0'10'15,"0"0"-10"-15,0 0 0 16,0 0 5-16,150-35-5 0,-71 20-47 15,-8-1-463 1</inkml:trace>
  <inkml:trace contextRef="#ctx0" brushRef="#br0" timeOffset="104595.25">10942 6903 786 0,'0'0'15'15,"0"0"37"-15,0 0 11 16,0 0-23-16,0 0-10 16,0 0-5-16,92-5-9 15,-54 5-8-15,0 0 15 16,0 0 4-16,-5 0-1 16,-8 0-18-16,-6 0-8 15,-9 0-37-15,-1 0-270 16</inkml:trace>
  <inkml:trace contextRef="#ctx0" brushRef="#br0" timeOffset="105553.85">10906 6955 472 0,'0'0'61'0,"0"0"89"0,0 0-45 16,0 0-40-16,0 0-4 15,0 0 13-15,0-17 2 16,-3 13 36-16,-2 4-25 16,1 0-18-16,4 0-19 15,0 0-28-15,0 0-18 16,0 0 3-16,19 0-2 15,10 0 6-15,19-1-11 16,8-5 5-16,8-2-5 16,0 0 0-16,-6 0-19 15,-6 5-46-15,-12 3-111 16,-15 0-228-16</inkml:trace>
  <inkml:trace contextRef="#ctx0" brushRef="#br0" timeOffset="106420.01">10687 7014 590 0,'0'0'86'15,"0"0"62"-15,0 0 16 16,0 0-70-16,0 0-29 0,0 0-14 15,0 0-23-15,-26 0 8 16,17 11 10-16,0 6-1 16,2 6-9-16,-3 6-6 15,4 8 8-15,-1 9-4 16,7 6-14-16,0 8-4 16,0 5 0-16,0 1-1 15,0 4 5-15,0 6-3 16,10 3-4-16,-3 7-2 15,2 4 0-15,-2 7-1 16,0 2-1-16,1 0-1 16,-1 1-4-16,-4-2 7 15,3-4-6-15,-2-1 2 16,-4-3-1-16,0-4-1 0,0-6-4 16,0-6 6-16,0-6-3 15,0-1 2-15,-4-7 1 16,-2-7-6-16,3-11 4 15,-1-6-5-15,1-13 0 16,3-13-2-16,0-10-1 16,3 0-52-16,17-17-9 15,-1-10-312-15</inkml:trace>
  <inkml:trace contextRef="#ctx0" brushRef="#br0" timeOffset="107253.23">10146 9165 232 0,'0'0'174'16,"0"0"-42"-16,0 0 102 16,0 0-63-16,0 0-35 0,-89 33-51 15,82-30 16 1,4-3-18-16,3 4-29 0,0-4-30 16,0 4-14-16,19-4 32 15,16 0 3-15,19 0-11 16,16 0-16-16,13-4-3 15,13 0-9-15,3 3 6 16,3 1-8-16,-3 0 5 16,1 0-4-16,-10 0-1 15,-10 0-3-15,-16 0 0 16,-20 0 1-16,-16 0-2 16,-18 5-3-16,-10 1-8 15,0 4-22-15,-13 0-11 16,-12 2-38-16,-4-4-161 15,-9 1-425-15</inkml:trace>
  <inkml:trace contextRef="#ctx0" brushRef="#br0" timeOffset="107737.05">10025 9614 1085 0,'0'0'53'16,"0"0"-35"-16,0 0 141 15,0 0-72-15,0 0-26 16,0 0-19-16,0 0-25 16,-16-17-3-16,26 17 4 15,15 0 3-15,13 0 1 16,13 0-3-16,19 0 1 0,16-4-4 15,16 4 0 1,6-4 1-16,10 4-9 0,-7 0 0 16,-5 0-1-16,-14 0-4 15,-16 0 0-15,-12 4-3 16,-13-4 0-16,-20 0-1 16,-8 0-17-16,-16 0-18 15,-7 0-16-15,-4 0-76 16,-29 4-531-16</inkml:trace>
  <inkml:trace contextRef="#ctx0" brushRef="#br0" timeOffset="108352.89">10687 9683 1248 0,'0'0'20'16,"0"0"-20"-16,0 0 49 16,0 0-32-16,0 0-4 15,0 0 26-15,-10 24 3 16,7-7-8-16,0 3-7 15,3 9 0-15,-3 8 0 16,-1 5-4-16,4 8 0 16,-7 8 7-16,2 7-9 15,-1 9-3-15,-4 8-1 0,4 10-12 16,-1 11 12-16,-3 8-1 16,2 10-11-16,-2 10 13 15,3-1-8-15,1 2-8 16,3-7-1-16,3-5 3 15,0-6 2-15,0-2-4 16,0-12 3-16,0-3 0 16,9-7-3-16,1-13-2 15,2-12 0-15,-2-16 1 16,0-11-2-16,-7-15-2 16,0-12-24-16,-3-11-23 15,0-11-13-15,-10-18-521 16</inkml:trace>
  <inkml:trace contextRef="#ctx0" brushRef="#br0" timeOffset="108929.86">10197 11905 1431 0,'0'0'33'0,"0"0"-33"15,0 0 11-15,0 0 33 16,0 0 4-16,130 11-20 16,-63-11-16-16,12-4-1 15,2-4-8-15,1 1 4 16,-3 1 1-16,-8 0-8 15,-5 1 6-15,-19 2-6 16,-14 0 0-16,-19 2 0 16,-6-3-26-16,-8 4-15 15,0 0-3-15,-18 0-90 0,-12 0-345 16</inkml:trace>
  <inkml:trace contextRef="#ctx0" brushRef="#br0" timeOffset="109125.36">10445 12075 1412 0,'0'0'93'16,"0"0"-86"-16,0 0-3 15,0 0 15-15,0 0 11 16,102 35-5-16,-51-35-18 16,3 0-7-16,-3 0 4 15,-3-2-4-15,-7-6-22 16,-12 0-36-16,-13 4-49 0,-10-3-142 15,-6 7-201 1</inkml:trace>
  <inkml:trace contextRef="#ctx0" brushRef="#br0" timeOffset="109276.61">10506 12268 1329 0,'0'0'253'15,"0"0"-239"-15,0 0-14 16,127 11 16-16,-63-11-11 15,5-14-5-15,2-7-34 16,-5-9-108-16,-15-3-167 16,-18-4-556-16</inkml:trace>
  <inkml:trace contextRef="#ctx0" brushRef="#br0" timeOffset="116672.18">12078 9100 1297 0,'0'0'0'16,"0"0"-19"-16,0 0 19 16,0 0 52-16,-102-32-28 15,71 31 1-15,-3 1 6 16,4 0-9-16,-5 12-2 15,0 10-8-15,0 18-3 0,-3 13 1 16,9 12 6-16,3 6 0 16,14-3 3-16,12-8-12 15,1-11 9-15,33-11-7 16,14-11-3-16,13-10 1 16,15-8 1-16,3-9-1 15,1 0-4-15,-7-9-3 16,-12-5 0-16,-10-3-3 15,-17 3-13-15,-11 1-7 16,-15 2-8-16,-8 7-21 16,0 0-37-16,-8 4-122 15,-11 0-276-15</inkml:trace>
  <inkml:trace contextRef="#ctx0" brushRef="#br0" timeOffset="117874.06">12470 9536 1179 0,'0'0'10'0,"0"0"16"15,0 0 83-15,0 0-12 16,0 0-53-16,0 0-25 16,-3-16-4-16,3 31-13 15,3 8 8-15,0 15 15 16,1 4 2-16,-4 10 4 16,0 9-9-16,0-2-10 15,0-6 0-15,0-5-12 16,0-12 12-16,0-10-9 15,3-8 0-15,3-8 3 16,1-7-3-16,8-3 3 16,11-2 5-16,12-15-3 0,3-4-4 15,4 0-1-15,-7 4-3 16,-5 3-1-16,-5 4 1 16,-9 2 0-16,-4 5-7 15,-2 2-19-15,-3 1-20 16,3 0-76-16,-1 0-166 15,-9 0-836-15</inkml:trace>
  <inkml:trace contextRef="#ctx0" brushRef="#br1" timeOffset="124491.28">24921 529 1418 0,'0'0'5'0,"0"0"-5"16,102-41 6-16,-47 26 20 16,9 2-18-16,2-2-2 15,-5 5-6-15,-8 2-1 16,-14 2-2-16,-12 5-44 15,-16 1-27-15,-7 0-31 16,-4 0 22-16,0 0 71 16,-15 0 12-16,-5 5 3 0,-1 5-1 15,-1 3 4-15,4-1 36 16,5 5 20-16,4 4-8 16,6 4-20-16,3 3-6 15,0 5 3-15,0 1-7 16,12 2-4-16,1 2-6 15,0-1-3-15,4 0-7 16,-4-2-1-16,-2-2-2 16,-1-3 0-16,-3-5-1 15,-5-4-3-15,-2-1-17 16,0-5-11-16,-7-4 2 16,-11-2-3-16,-4-3 11 15,-4-6 6-15,-2 0 15 0,-1 0 7 16,0 0-1-1,3-4 40-15,8-2 9 0,8 1-11 16,7 3 0-16,3-2-16 16,0 2-22-16,22-2-1 15,13-3-2-15,15-1-2 16,9-3-1-16,9-1 0 16,1 2-9-16,2 0-31 15,-7 0-41-15,-12 2-130 16,-10-1-177-16</inkml:trace>
  <inkml:trace contextRef="#ctx0" brushRef="#br1" timeOffset="124891.83">25836 671 1375 0,'0'0'39'15,"0"0"21"-15,0 0 16 16,0 0-24-16,0 0-52 15,0 0-2-15,3 23 2 16,0 9 4-16,2 3-1 16,-3-1-2-16,-2 1 0 15,2-4 1-15,-2-3-2 16,0-5-2-16,0-5-23 16,0-4-5-16,0-8-8 0,0-2 9 15,0-4 26 1,0 0 3-16,-2-19 9 0,-2-6-7 15,3-9 1-15,1-6 0 16,0-5-1-16,13 4 0 16,9 9-2-16,4 8-1 15,9 12 1-15,-1 11 3 16,8 1-3-16,-9 11 2 16,1 15 1-16,-10 6 12 15,-6 1-10-15,-6 0 1 16,-5-2-6-16,-6-2 0 15,-1-5-23-15,0-4-76 0,0-7-149 16,0-6-514 0</inkml:trace>
  <inkml:trace contextRef="#ctx0" brushRef="#br1" timeOffset="125225.76">26329 681 1289 0,'0'0'213'0,"0"0"-213"16,0 0-12-16,0 0 12 15,0 0 12-15,0 0 9 16,86 100-5-16,-61-66-6 16,-2-4-2-16,-2 1-4 15,-1-7-2-15,-7-6-1 0,-3-6 3 16,-5-7-4-16,-1-5 2 15,-1 0-1-15,3 0 23 16,4-14 15-16,5-12-27 16,2-10-8-16,-2-6 1 15,-2-8 3-15,0 0-8 16,-2 4 0-16,3 7 0 16,0 14-6-16,8 12-25 15,4 3-99-15,0 5-350 16</inkml:trace>
  <inkml:trace contextRef="#ctx0" brushRef="#br1" timeOffset="128077.8">26982 889 242 0,'0'0'95'16,"0"0"-80"-16,0 0 69 15,0 0 84-15,0 0-33 16,0 0-42-16,0 0-15 15,75-88 0-15,-68 70-2 16,-6-1-21-16,-1 1-9 16,0 4 14-16,0 1 3 0,-4 6 23 15,-5 4-34-15,-4 3-10 16,-3 0-39-16,-9 0-3 16,-7 17 2-16,-3 3-2 15,-3 9 0-15,6 2 6 16,11 3-5-16,10 2 9 15,11-3-7-15,3 0 9 16,25-4-7-16,13-1-4 16,7-6 0-16,3-4 12 15,0-4-13-15,0-7-1 16,-3-3-18-16,-3-4-52 16,-5 0-161-16,-9-12-748 0</inkml:trace>
  <inkml:trace contextRef="#ctx0" brushRef="#br1" timeOffset="129710.14">27322 775 1090 0,'0'0'69'0,"0"0"77"15,0 0-64-15,0 0-38 16,0 0-25-16,0 0-9 15,57-7-3-15,-31 20 1 16,0 7-5-16,-3 5-1 16,-5 4-2-16,-5-2 0 15,-6 1 0-15,-7-4-9 16,0 0-1-16,0-6-12 16,-7 0 3-16,-1-8 19 0,2-6 1 15,4-4-1-15,0 0 4 16,1 0 4-16,-2-8 4 15,3-9-4-15,0-4-4 16,0-6-1-16,0-2-1 16,4-1-2-16,8-5 0 15,6 5-2-15,4 1-27 16,7 5-19-16,6 7-67 16,4 2-22-16,-1 3-126 15</inkml:trace>
  <inkml:trace contextRef="#ctx0" brushRef="#br1" timeOffset="130028.32">27854 515 1329 0,'0'0'64'0,"0"0"-44"15,0 0 68-15,0 0-34 16,0 0-45-16,0 0-4 15,2 48-5-15,9 2 16 16,-2 8 10-16,-3 5 1 16,-5 1-5-16,-1-3-7 15,0-5-7-15,0-4 3 16,0-8-1-16,0-7-3 0,-1-4-4 16,1-7-3-1,0-9 0-15,0-3-1 0,5-9 1 16,11-5-4-16,12-4 0 15,9-22-2-15,5-12-12 16,2-6-35-16,-7-4-74 16,-9 2-202-16</inkml:trace>
  <inkml:trace contextRef="#ctx0" brushRef="#br1" timeOffset="130426.39">27848 768 1364 0,'0'0'0'16,"0"0"-7"-16,0 0-27 0,0 0 34 15,108 3 28-15,-47 4-14 16,5 1-12-16,3-3-2 16,-1-3-6-16,-6 0 6 15,-9-2-4-15,-15 0 5 16,-10 0-1-16,-12-8 6 15,-5-3 19-15,-5 1 14 16,-6-3-10-16,0-1-20 16,-3 1 23-16,-14 3-6 15,-8 2-8-15,-4 6 5 16,-6 2-4-16,-2 0 8 16,3 20-7-16,3 8-9 0,6 9-4 15,9 4 4 1,9 3-6-16,7 0-4 0,5-5-2 15,23 0 1-15,12-6-5 16,6-6-15-16,5-10-37 16,2-9-35-16,-4-8-111 15,-8 0-265-15</inkml:trace>
  <inkml:trace contextRef="#ctx0" brushRef="#br1" timeOffset="130709.54">28570 853 1095 0,'0'0'152'0,"0"0"-7"15,7-78-27-15,-1 65-46 16,3 6-24-16,1 7-25 0,7 0-19 16,10 6-4-1,3 16-1-15,1 10 0 0,-3 4 1 16,-8 3-2-16,-9-3-12 16,-8-1-3-16,-3-5-14 15,0-7 0-15,0-8 20 16,-1-5 11-16,-5-8 0 15,2-2 6-15,-3 0 26 16,-2-13-4-16,0-9-17 16,6-9 3-16,3-4-13 15,0-5-1-15,18-5-7 16,17 1-35-16,13 4-85 16,9 6-399-16</inkml:trace>
  <inkml:trace contextRef="#ctx0" brushRef="#br1" timeOffset="131010.3">29848 400 1392 0,'0'0'97'16,"0"0"-97"0,0 0 0-16,-99 57 6 0,58-4 17 15,-5 14 0-15,-1 8-6 16,6 6 2-16,9-2-1 16,9-1-5-16,16-6-3 15,7-6-7-15,10-6-3 16,28-9-2-16,11-12-48 15,12-15-17-15,2-18-193 16,-3-6-763-16</inkml:trace>
  <inkml:trace contextRef="#ctx0" brushRef="#br1" timeOffset="131189.37">30149 750 1462 0,'0'0'113'0,"0"0"-109"16,0 0 21-16,0 0-17 15,0 0-6-15,0 0 2 16,4 91 4-16,-4-48-6 16,6 2-2-16,-2-4 0 15,0-4-72-15,-4-5-81 16,0-9-190-16,0-13-518 16</inkml:trace>
  <inkml:trace contextRef="#ctx0" brushRef="#br1" timeOffset="131377.07">30146 726 1466 0,'0'0'21'0,"0"0"-17"16,0 0-4-16,93 75 6 16,-57-35 7-16,4-1-6 15,2-2-7-15,2-6-1 16,1-4-29-16,-3-9-108 15,-2-11-112-15,-7-7-427 16</inkml:trace>
  <inkml:trace contextRef="#ctx0" brushRef="#br1" timeOffset="131573.93">30599 632 976 0,'0'0'232'15,"-25"-86"-108"-15,18 72 69 0,2 14-104 16,-3 13-69-16,-1 26-18 15,2 15 0-15,1 10 6 16,6 0 1-16,0-2-8 16,0-6 3-16,0-7-4 15,4-7-1-15,4-6-32 16,3-10-84-16,4-10-167 16,5-16-846-16</inkml:trace>
  <inkml:trace contextRef="#ctx0" brushRef="#br1" timeOffset="131928.41">30867 654 989 0,'0'0'531'16,"0"0"-530"-16,0 0 3 16,-86 17 11-16,60 13 29 15,4 6-12-15,6 13-22 16,9 1-1-16,7 3 0 15,0-3-2-15,20-6-5 16,6-4-2-16,8-7 1 16,1-11-2-16,5-11-6 15,-3-11-5-15,4 0-21 0,-9-20 23 16,-2-14 10 0,-7-7 5-16,-9-8-5 0,-4-10 15 15,-6-2-5-15,-4 3-3 16,0 9 0-16,-15 15 0 15,-3 12 9-15,-4 8-11 16,-2 7-5-16,-3 6-12 16,3 1-44-16,3 0-50 15,9 0-196-15</inkml:trace>
  <inkml:trace contextRef="#ctx0" brushRef="#br1" timeOffset="132090.7">31206 693 1379 0,'0'0'15'0,"0"0"37"0,132 0-4 16,-77-1-11-1,0-2-18-15,0-2-11 0,-8 2-8 16,-13 0-16-16,-13-2-62 16,-18-1-43-16,-3-1-57 15,-15 1-390-15</inkml:trace>
  <inkml:trace contextRef="#ctx0" brushRef="#br1" timeOffset="132219.03">31414 673 611 0,'0'0'535'0,"0"0"-390"16,-37 105-46-16,36-60-30 15,1 3-16-15,0-1-11 16,1-6-33-16,7-2-3 0,0-3-6 16,-1-8-11-16,1-7-82 15,2-15-246-15</inkml:trace>
  <inkml:trace contextRef="#ctx0" brushRef="#br1" timeOffset="132479.15">31762 394 1552 0,'0'0'59'15,"0"0"-58"-15,0 0-1 0,91 86 1 16,-55-23 8 0,-5 14 4-16,-6 9-2 0,-14 0-2 15,-11-3-4-15,-7-8-2 16,-27-11-3-16,-8-5 1 16,-12-7-1-16,2-10-10 15,-1-12-86-15,11-20-295 16</inkml:trace>
  <inkml:trace contextRef="#ctx0" brushRef="#br1" timeOffset="140296.78">27736 3231 379 0,'0'0'110'0,"0"0"-32"16,0 0 127-16,0 0-52 16,0 0-29-16,0 0-3 0,0 0-22 15,-2-22-39 1,2 19-8-16,-2 3-11 0,2 0-11 16,0 0-19-16,-2 0-7 15,1 16-4-15,-2 9 6 16,1 11 5-16,2 8-1 15,0 9 5-15,0 5 3 16,0 6 4-16,0 0-5 16,3-1 0-16,2-1-6 15,-3-6-1-15,-2-3 5 16,2-11-4-16,-1-7-7 16,1-8 1-16,-1-5-2 15,1-8-2-15,-2-3 2 16,0-3-3-16,0-4 1 0,0-3 1 15,0 3-2-15,0-1 1 16,0 0-1-16,0-1 1 16,0-2-1-16,0 0 0 15,0 0 0-15,0 0 0 16,0 0 2-16,0 0-2 16,0 0 1-16,0 0 0 15,0 0 0-15,0 0 0 16,0 0 1-16,0 0 0 15,0 0-1-15,0 0 0 16,0 0-1-16,0 0 2 16,0 0-2-16,0 0 0 15,0 0 2-15,0 0 1 16,0 0 0-16,0 0-3 0,-12 0 0 16,-1 0 0-16,-2 0-1 15,-6 0 1-15,-2 0 0 16,-5 0 0-16,-2 0-3 15,1 0 1-15,-4 0-1 16,-1 0 0-16,-7 0-1 16,-1 0-3-16,-4 0-1 15,-3 0-1-15,1 0 2 16,0 2 1-16,7 4 2 16,3 2 2-16,6-1 0 15,6-1 1-15,5-2 0 0,4 0 1 16,8-1-1-1,-1-2 1-15,3 1 0 0,2-1 0 16,1-1 0-16,-2 0 1 16,3 0-2-16,0 0 3 15,1 0-2-15,2 0 4 16,0 0 1-16,0 0-1 16,0 0-1-16,0 0 0 15,0 0-3-15,0 0 0 16,0 0 1-16,0 0 1 15,0 0 1-15,0 0-1 16,0 0 2-16,0 0-4 16,0 0 2-16,0 0-2 15,0 0 0-15,0 0 1 16,0 0 0-16,0 0 0 0,0 0-1 16,0 0 0-16,0 0 0 15,0 0 1-15,0 0-1 16,0 0 1-16,0 0 0 15,0 0 2-15,0 0-2 16,0 0 0-16,0 0 0 16,0 0-1-16,0 0 2 15,0 0 0-15,0 0-2 16,0 0 1-16,0 0 1 16,0 0-2-16,0 0 2 15,0 0 0-15,0 0 0 16,0 0-1-16,0 0-1 0,0 0-2 15,0 0 2-15,0 10-1 16,0 6 1-16,4 5 0 16,-1 2 0-16,0 4 0 15,-2 2 0-15,2 4 3 16,-2 0-2-16,-1 6 1 16,0 0-2-16,0 2 3 15,0-1 0-15,0 3-1 16,0-3 1-16,0-1-2 15,0-2 0-15,0-5 0 16,0-3 0-16,2-6-1 16,1-5 2-16,0-2 0 15,-2-1-2-15,2-5 0 0,-3-2 0 16,0 2 0 0,2-3 0-16,-2 1 0 0,1-1 0 15,-1-3 0-15,0 1 1 16,2-1-1-16,-2 1 0 15,1 0 0-15,-1 0 0 16,2 0 0-16,-1-1 1 16,-1-1-1-16,2-1 0 15,0-1 0-15,-2-1 0 16,0 0 0-16,0 0 0 16,0 2 0-16,0-2 0 15,0 0 0-15,0 0 0 0,0 0 0 16,0 0 0-16,0 0 0 15,0 0 0-15,0 0 0 16,0 0 0-16,2 0 0 16,-2 0 1-16,0 0-1 15,0 0 0-15,0 0 0 16,0 0 2-16,0 0-2 16,0 0 1-16,0 0 0 15,0 0-1-15,0 0 1 16,0 0 0-16,1 0-1 15,2 0 0-15,6 0 0 16,5 0 0-16,6 0 0 16,4 0 0-16,5 0 0 0,2 3-1 15,5 2 0 1,4 1 1-16,1 0 0 0,4 3 0 16,-1-2 1-16,1-3-1 15,0-2 0-15,2 0 0 16,-5-1 0-16,-3 1 1 15,-7 2-1-15,-9-2 0 16,-6 1 0-16,-6-1 0 16,-1 3 0-16,-2-2 0 15,2-3 0-15,2 0 0 16,1 0 0-16,3 0 0 16,1 0 0-16,-1 0 0 15,-3 0 0-15,-1 0 0 16,-2 0 0-16,-4 0 0 0,-3 0 0 15,-1 0 0-15,-2 0 1 16,0 0-1-16,0 0 0 16,0 0-1-16,0 0 2 15,0 0-1-15,2 0 0 16,0 0 0-16,-1 0 0 16,-1 0 0-16,0 0-1 15,0 0 1-15,0 0-1 16,0 0 1-16,0 0 0 15,0 0 1-15,0 0-1 16,0 0 0-16,0 0 0 16,0 0 0-16,0 0 0 15,0 0-2-15,0 0 1 0,0 0-1 16,0 0 2-16,0 0 1 16,0 0-1-16,0 0 1 15,0 0-1-15,0-1 3 16,0-2-1-16,0 3-1 15,0-1 0-15,0-2 3 16,0 3 0-16,0 0 0 16,0 0-1-16,0 0-2 15,0 0 3-15,0 0-4 16,0 0 0-16,0 0 0 16,0 0-1-16,0 0-2 15,2 3 2-15,-1 8 1 0,2 6 0 16,0 5 0-16,-2 8 2 15,-1 1-1-15,0 13 2 16,0 1 0-16,0 4-2 16,0 1 1-16,0 3 4 15,0-4-3-15,0-2 0 16,0-1-1-16,0-2-1 16,0-2 2-16,0 1-1 15,0-3 2-15,0-5-1 16,0-4-1-16,0-10 0 15,0-4-1-15,0-9-1 16,0-5-1-16,0-3-11 16,0 0-16-16,0-10-30 15,0-19-233-15</inkml:trace>
  <inkml:trace contextRef="#ctx0" brushRef="#br1" timeOffset="141083.6">26651 4053 174 0,'0'0'740'16,"0"0"-727"-16,0 0 76 15,0 0 62-15,0 0-43 16,0 0-72-16,0 0-21 16,5-7 34-16,-4 23 13 15,4 10-21-15,0 9-8 16,1 18-3-16,3 11-5 15,-2 11 1-15,-2 8-8 16,-5 3 6-16,1-7-8 16,-1-7-5-16,0-11-5 15,2-15-1-15,-1-7-5 16,1-11-1-16,0-11-6 0,-2-8-31 16,0-9-110-16,0 0-216 15</inkml:trace>
  <inkml:trace contextRef="#ctx0" brushRef="#br1" timeOffset="141665.2">26565 4367 788 0,'0'0'15'0,"0"0"76"15,0 0 43-15,0 0-21 0,0 0-28 16,0 0-22-16,-100 41-18 16,79-14-11-16,5 6-2 15,5 4-3-15,5 3-8 16,6-1-12-16,0-1 2 15,4-8-3-15,16-7-5 16,7-7-1-16,0-9-1 16,4-7 1-16,3 0-2 15,-1-11 1-15,-5-12-3 16,-2-5 3-16,-8-6-3 16,-5-5 3-16,-8 0-1 15,-5-1 4-15,0 5-1 0,-5 6 2 16,-10 5 1-1,-1 7 17-15,-4 5-9 0,-3 3-14 16,-2 6-13-16,-3 3-41 16,0 0-67-16,-1 0-264 15</inkml:trace>
  <inkml:trace contextRef="#ctx0" brushRef="#br1" timeOffset="142313.51">26484 4454 105 0,'0'0'822'0,"0"0"-803"15,0 0 49-15,0 0 24 16,0 0-2-16,0 0-29 16,11 0-10-16,-11 0 16 15,0 0 3-15,0 0-22 16,-13 0-11-16,-6 0-18 16,-9 0-5-16,-3 0 5 15,-12 0-4-15,-5 0 2 16,-12 0-2-16,-5 0-4 15,-9 0 0-15,-11 0 1 16,-3 3-2-16,-1 5-4 16,-1 5 1-16,6-2-1 15,3 3 0-15,11-3-3 0,12-3-1 16,13-2 0-16,14-2 0 16,9-2 3-16,9-2-3 15,7 1-2-15,1-1 6 16,2 0-2-16,0 0-1 15,-1 0 4-15,-3 0-4 16,-1 0 0-16,0 0-3 16,-2-1-3-16,-1 0-11 15,0 0-19-15,3 1-23 16,-3-8-203-16</inkml:trace>
  <inkml:trace contextRef="#ctx0" brushRef="#br1" timeOffset="143882.84">23865 4062 284 0,'0'0'415'0,"0"0"-202"16,0 0-22-16,0 0-8 16,0 0-108-16,0 0-54 15,0 0-1-15,-23 61 26 16,19-13-9-16,-4 5-8 16,2 3 0-16,-4-4-8 15,0-2-2-15,-1-8-12 16,4-2-4-16,2-10 0 15,2-5-3-15,3-11 1 16,0-8-2-16,0-2-8 16,0-4-9-16,0-1 18 15,0-17 3-15,0-8-2 0,0-8-1 16,0-5 0-16,0-4 2 16,4-9-2-16,7-6 0 15,3 1 0-15,5 4 0 16,4 12 0-16,1 12 0 15,5 14 0-15,-2 11 0 16,3 4 0-16,-2 15 2 16,2 18-2-16,-4 14 8 15,-1 11-1-15,-6 2-3 16,-2 2 4-16,-8-3-3 16,-3-6 5-16,-6-3-6 15,0-5-4-15,0-8-1 0,0-9-7 16,-7-11-28-1,-1-8-67-15,-2-9-262 0</inkml:trace>
  <inkml:trace contextRef="#ctx0" brushRef="#br1" timeOffset="144074.84">23760 4325 1144 0,'0'0'364'16,"0"0"-361"-16,0 0 7 16,0 0-5-16,0 0-4 15,104-16 5-15,-49 14-5 16,1 1-1-16,-4 1-7 0,-13 0-102 16,-12 0-274-16</inkml:trace>
  <inkml:trace contextRef="#ctx0" brushRef="#br1" timeOffset="145266.4">27729 2921 252 0,'0'0'512'16,"0"0"-396"-16,0 0 55 15,0 0-47-15,0 0-50 16,0 0-35-16,0 0-11 16,14 10 30-16,-4 29-1 15,1 16-23-15,-5 6-10 16,-4 2-12-16,-2 5-8 15,0-4-4-15,0-8-43 16,3-7-105-16,5-12-361 0</inkml:trace>
  <inkml:trace contextRef="#ctx0" brushRef="#br1" timeOffset="145685.34">27164 2989 1290 0,'0'0'18'15,"0"0"-11"-15,0 0-7 16,111 0 31-16,-41-4 10 16,18-2-18-16,11-3-13 15,7 0 15-15,5-3 16 16,-1 1-13-16,-6-1-4 15,-12-1-4-15,-16 0-6 16,-25 7-9-16,-23 2-4 16,-17 0-2-16,-11 0-5 0,0 1-2 15,0-5-89-15,-7 2-122 16,-2-8-435-16</inkml:trace>
  <inkml:trace contextRef="#ctx0" brushRef="#br1" timeOffset="146084.57">28507 2381 1547 0,'0'0'0'0,"0"0"-28"16,0 0 28-16,0 0 12 0,76 118 10 15,-40-64-6-15,5 4-11 16,1-2 1-16,1-4-1 16,-4-6 0-16,-3-9-1 15,-5-3-3-15,-6-13-1 16,-5-8 1-16,-7-9 0 16,-1-4-1-16,0-3 5 15,2-19 2-15,2-11 2 16,1-11-4-16,0-9 4 15,-1-12-3-15,-1-12 0 16,-1-1-1-16,-2 8-3 0,-4 16-2 16,1 20 2-1,-4 18-2-15,-2 11-4 0,2 5-26 16,1 9-83-16,4 17 24 16,2 5-131-16,-2 1-317 15</inkml:trace>
  <inkml:trace contextRef="#ctx0" brushRef="#br1" timeOffset="146263.19">29294 2644 1286 0,'0'0'11'16,"0"0"7"-16,0 0 83 16,28 76-36-16,-22-49-12 0,0 3-19 15,-2 0-25 1,0 0-8-16,-1-2-1 0,-1-5-4 15,-2-1-63-15,0-6-81 16,0-7-364-16</inkml:trace>
  <inkml:trace contextRef="#ctx0" brushRef="#br1" timeOffset="146533.31">29201 2627 521 0,'0'0'1062'0,"0"0"-1061"16,0 0 4-16,0 0 2 16,0 0 6-16,112-57-8 0,-52 64 6 15,7 14-8-15,-3 10-2 16,-11 3 0-16,-11 5-2 16,-16-1 0-16,-16-4-13 15,-10-3 4-15,-4-2 3 16,-30-4 2-16,-10-4-2 15,-9-5-11-15,-4-4-49 16,0-7-12-16,12-5-153 16,7 0-343-16</inkml:trace>
  <inkml:trace contextRef="#ctx0" brushRef="#br1" timeOffset="146749.9">29780 2613 1381 0,'0'0'133'0,"0"0"-133"15,0 0 0-15,0 0 4 16,0 0 28-16,17 110-3 16,-9-67-15-16,-1 1-7 15,-3-3-6-15,2-2-1 16,-3-3-35-16,-3-8-79 15,0-6-221-15,-3-11-782 16</inkml:trace>
  <inkml:trace contextRef="#ctx0" brushRef="#br1" timeOffset="147000.76">29692 2580 1594 0,'0'0'14'0,"0"0"-10"16,0 0-4-16,0 0 0 16,127-37 7-16,-57 63 0 15,3 13 3-15,-5 5-8 16,-12 3 1-16,-18 1-1 0,-16-2-1 16,-21-3-1-1,-2-4 1-15,-37-3-1 0,-20-3-5 16,-17-4-40-16,-13-3-121 15,-14-11-774-15</inkml:trace>
  <inkml:trace contextRef="#ctx0" brushRef="#br1" timeOffset="148699.37">27678 10716 284 0,'0'0'20'0,"0"0"40"16,0 0 78-16,0 0 0 15,0 0 18-15,0 0-84 16,0 0-11-16,0 17-36 16,0-14-25-16,0 0 0 0,0 1-42 15,0-4 18-15,0 0 16 16,0 0 8-16,0 0 53 15,0 0 32-15,0 0-3 16,0 0 1-16,0 0-23 16,0 0-36-16,0 0-17 15,0 0-7-15,0 0-25 16,0 0-37-16,0 0-49 16,-6 0-342-16</inkml:trace>
  <inkml:trace contextRef="#ctx0" brushRef="#br1" timeOffset="151555.06">27740 11170 516 0,'0'0'110'16,"0"0"-32"-16,0 0 78 0,0 0-17 15,0 0-36-15,0 0-11 16,-14-11-15-16,14 11-14 15,0 0-22-15,0 0-19 16,-2 0-2-16,2 0-4 16,-1 0-4-16,-1 17 6 15,0 11 22-15,0 7-14 16,2 11 5-16,0 8-4 16,0 3-5-16,0 4-12 15,0-1 5-15,0-5-6 16,0 4-1-16,0-6 0 15,0-7-4-15,0-7-4 0,0-14 5 16,6-4-5-16,-3-8 2 16,-3-5-1-16,1-5-1 15,1-3 1-15,-2 0 0 16,1 0 0-16,-1 0 1 16,0 0 3-16,0 0 2 15,0 0-1-15,0 0-3 16,0 0-1-16,0 0-2 15,0 0 1-15,0 0-1 16,0 0 1-16,0 0-1 16,0 0 0-16,0 0 0 15,0 0 0-15,0 0 0 16,0 0 1-16,0 0-1 0,0 0 0 16,0 0-1-1,0 3 0-15,-11 2 1 0,-6-3 0 16,-2 4 0-16,-3-5 1 15,1 3-3-15,-4-1 3 16,-3-3-1-16,-3 0 0 16,-3 0 0-16,-6 0-1 15,-3 0-2-15,-3 4 1 16,-2-2 2-16,-1 5 0 16,1-3-1-16,5 4 0 15,11-3 1-15,7-4 1 16,10 2-1-16,7 1 1 15,5-4-1-15,0 0 0 0,3 0 0 16,-1 0-2-16,1 0 2 16,-3 0 0-16,0 0 0 15,1 0 0-15,0 0 0 16,2 0 0-16,0 0-1 16,0 0 0-16,0 0 1 15,0 0 1-15,0 0-1 16,0 0 1-16,0 0-1 15,0 0 0-15,0 0 0 16,0 0 0-16,0 0 0 16,0 0 2-16,0 0-3 15,0 0 1-15,0 0 0 16,0 0 0-16,0 0 0 16,0 0 0-16,0 0 0 0,0 0 0 15,0 0 0-15,0 0-1 16,0 0 1-16,0 0 0 15,0 0 0-15,0 0 2 16,0 0-2-16,0 0 0 16,0 0 3-16,0 0-2 15,0 0-1-15,0 0-1 16,0 0 1-16,0 0-1 16,0 0 1-16,0 0 0 15,0 0 2-15,0 0-2 16,0 0 0-16,0 0 1 15,0 0 0-15,0 0-1 0,-2 0 0 16,1 3 0-16,-2-2 1 16,0-1-1-16,-1 0 1 15,-1 3-1-15,-1-3 1 16,-1 0-1-16,-2 0 1 16,0 0-1-16,-4 0 0 15,0 0-1-15,0 0-1 16,-1 0-1-16,5 0 1 15,2 0 0-15,5 0 3 16,1 0-2-16,1 0 1 16,0 0-3-16,0 0 3 15,0 0-2-15,0 0 1 16,0 0 1-16,0 0 1 0,0 0 0 16,0 0-1-16,0 0 0 15,0 0 0-15,0 0 0 16,0 0 0-16,0 0-1 15,0 0 0-15,0 0 0 16,0 0 0-16,0 0 1 16,0 0-1-16,0 0 1 15,0 0 0-15,0 0 0 16,0 0 1-16,0 0-1 16,0 10 0-16,0 4 2 15,3 1 0-15,2 5 0 16,-3 1-1-16,1 6 1 0,0 4-1 15,0 2 0 1,-1 1 0-16,0 3 0 0,-2-2 1 16,0-4 0-16,1 1-2 15,-1-4 1-15,2 0-1 16,-1-2 0-16,1 0 1 16,-1 0-1-16,5-4 0 15,-5 0 0-15,4-2 0 16,-1-4 0-16,-2-2 0 15,1 1 0-15,0-2 0 16,0 1 0-16,2 4 0 16,-3-1 0-16,1-3 0 15,-3 0 0-15,0-5 0 16,1 2 0-16,-1-3 0 16,2-2 1-16,-2-2-2 0,2 2 1 15,-2-1 0-15,0 0 0 16,2 3 1-16,-2-1-1 15,0-1 0-15,0-2 0 16,0 3 0-16,0-7 0 16,0 0 0-16,0 0-1 15,1 0 1-15,-1 0 1 16,0 0-1-16,0 0-1 16,0 0 1-16,0 1 0 15,0 2 0-15,0 1 0 16,0 0 1-16,0-2-1 15,0 6 1-15,0-2-1 0,0-2 1 16,0 1-1 0,0 3-1-16,0-1 1 0,0-3 0 15,0-2 2-15,0 2-2 16,0 0 1-16,0-1-2 16,0 5 0-16,0-3 1 15,0 0 0-15,-1 2 1 16,1 0-1-16,0-3 0 15,-2 2 0-15,0-3 0 16,2-2 2-16,0 2-2 16,0-3-2-16,0 4 2 15,0-1 0-15,0 0 0 16,0 5 0-16,0-2 1 0,0 2 0 16,0-2-1-16,0-2 0 15,0-1 1-15,0-2-2 16,0-1 1-16,0 0 0 15,0 0 0-15,0 0 0 16,0 0-1-16,0 3 1 16,2-3 0-16,7 0 0 15,3 3 0-15,5-3 0 16,1 0 2-16,4 0-2 16,2 0 1-16,4 0-1 15,3-3 1-15,5-1-1 16,2 1 0-16,3 3 1 0,-3-4-1 15,0 0 0 1,-2 2 0-16,2-2 0 0,0 1 1 16,-2 2-1-16,2 1 0 15,-5-3 0-15,-2 3 1 16,-3 0-1-16,-3 0 0 16,-2 0 0-16,-1 0 1 15,0-3-1-15,0 1 0 16,1-1 1-16,-4 0-1 15,-3 3 1-15,-7 0-1 16,-3 0-1-16,-5 0 0 16,-1 0 1-16,0 0 0 15,0 0-4-15,0-6-28 16,0-9-117-16</inkml:trace>
  <inkml:trace contextRef="#ctx0" brushRef="#br1" timeOffset="152451.15">27861 12819 614 0,'0'0'94'16,"0"0"92"-16,0 0-11 16,0 0-80-16,0 0 12 15,0 0-68-15,0 0 12 16,9-27-6-16,-9 27-4 15,0 0-5-15,0 0-14 16,0 0-7-16,0 0-1 16,0 18-5-16,0 19 13 15,2 15 9-15,0 11-7 16,1 16-3-16,0 5-5 16,0 13 2-16,3 0-5 0,-2 0 1 15,3-3-3-15,0-12-3 16,1-4-2-16,-3-9 1 15,0-11-2-15,-2-13-1 16,0-10-1-16,3-15-3 16,-2-10 1-16,1-10-4 15,0 0 0-15,5-20-9 16,1-14-16-16,2-11-37 16,-1-8-226-16</inkml:trace>
  <inkml:trace contextRef="#ctx0" brushRef="#br1" timeOffset="153339.43">26675 12077 1039 0,'0'0'15'0,"0"0"26"16,0 0 126-16,0 0-80 15,0 0-11-15,0 0-38 16,0-78 11-16,0 73-5 16,0 5 4-16,0 0-17 15,0 0-11-15,0 0-7 16,0 0-3-16,0 0-7 16,0 25-2-16,0 17-1 15,0 13 6-15,0 11 0 16,0 11 1-16,4-2 3 15,-4 9-4-15,0-6 4 0,0-1 0 16,-6-7 1-16,-1-9-10 16,0-4 3-16,1-8-3 15,2-12-2-15,2-12 1 16,2-11-14-16,0-14-24 16,0 0-18-16,0-14-33 15,0-11-359-15</inkml:trace>
  <inkml:trace contextRef="#ctx0" brushRef="#br1" timeOffset="153985.67">26631 12456 976 0,'0'0'87'15,"0"0"-79"-15,0 0 132 16,0 0-46-16,0 0-49 15,-86 3-15-15,55-3 1 16,-7 3-6-16,-5-3 8 16,-3 0 0-16,-5 0 5 15,-7 0-9-15,-9 0-7 16,-7 0-4-16,-8-3-7 16,-5 0 3-16,-2 2-4 0,0 1-3 15,3 0 0-15,2 0 3 16,7 0-3-16,13 1 0 15,14 2-5-15,16-3 0 16,9 0-1-16,2 0 0 16,-1 3-1-16,2-3 2 15,3 4-2-15,6-3 0 16,2-1 2-16,-1 0-2 16,4 3-3-16,0-3-4 15,6 0-17-15,2 0-37 16,3-15-154-16,18-6-746 15</inkml:trace>
  <inkml:trace contextRef="#ctx0" brushRef="#br1" timeOffset="154803.76">24046 12244 912 0,'0'0'193'0,"0"0"-124"16,0 0 14-16,0 0-11 15,0 0-3-15,-54 90-22 16,37-47 4-16,4 6-25 15,0-3-1-15,4 0-10 16,2-3-2-16,0-10-8 16,7-5-4-16,0-7 0 15,0-10 2-15,0-5-3 16,0-6 0-16,0 0 1 16,0 0 1-16,0-20 19 0,0-5-19 15,0-6-1-15,0-11 1 16,0-7-2-16,2-6-2 15,6-6-1-15,3-3-1 16,6 6-9-16,3 12 11 16,4 12 2-16,3 10 0 15,-3 14 0-15,4 10-1 16,0 3 0-16,5 28 0 16,2 10 1-16,0 16 7 15,-6 0-1-15,-2 7 6 16,-10-2-4-16,-2-2-3 15,1-9-5-15,-9-3 2 0,-1-7-2 16,-3-13-1-16,-3-8-6 16,0-5-25-16,0-11-39 15,0-4-70-15,-12-3-178 16</inkml:trace>
  <inkml:trace contextRef="#ctx0" brushRef="#br1" timeOffset="155019.66">23951 12403 1469 0,'0'0'0'0,"0"0"2"16,0 0-2-16,0 0 3 15,97-5 8-15,-46 1-5 16,8 0-3-16,-5 1-1 15,-6-1-2-15,-13 4-40 16,-20 0-174-16,-15 0-854 16</inkml:trace>
  <inkml:trace contextRef="#ctx0" brushRef="#br1" timeOffset="160053.71">28290 4088 1111 0,'0'0'15'0,"0"0"15"16,0 0 78-16,0 0-13 15,0 0-12-15,0 0-45 16,0 0-27-16,-12 0-7 16,12 34 20-16,0 14 18 15,3 6-11-15,0 4-14 16,-2-3-9-16,-1-3-1 16,0-5-2-16,0-3-4 15,0-10 4-15,0-3-5 16,0-10-3-16,0-9-1 15,0-6-25-15,0-6-35 0,-3 0-3 16,-2-10 7 0,-1-14-192-16,-1-9-32 0,2-10-7 15,2-6-167-15</inkml:trace>
  <inkml:trace contextRef="#ctx0" brushRef="#br1" timeOffset="165924.62">28328 4148 559 0,'0'0'372'0,"0"0"-353"0,0 0 97 16,0 0 19-16,0 0-24 16,0 0-32-16,0 0-7 15,23-25-23-15,-23 23-9 16,0 0-9-16,0 2-3 15,0 0-7-15,0 0-8 16,0 0-11-16,2 0-2 16,3 4-3-16,3 15 3 15,5 6 0-15,0 6 2 16,4 4 1-16,-4 1-3 16,2 2 4-16,-2-5-1 15,-1-6-1-15,1-5-1 0,-1-8 1 16,-5-3-2-16,2-7 0 15,-5-3 0-15,2-1 0 16,0 0 2-16,5-5 4 16,6-15-2-16,4-9-1 15,4-6-2-15,0-5-1 16,0-2 0-16,-2 1 2 16,2 2-2-16,-2 2 0 15,1 2 0-15,0 4 0 16,0 3 0-16,-1 6 1 15,-3 2 0-15,-4 9-1 16,-6 3 0-16,-5 3 0 16,-4 5 0-16,1 0 0 0,-1 0-4 15,3 21-3 1,1 10 7-16,-3 8 5 0,-2 7 1 16,0 3-1-16,0-2 1 15,0 2-2-15,-2-5-2 16,-3-2-2-16,1-6 0 15,3-3 0-15,1-5-2 16,0-5-23-16,0-2-29 16,4-6-100-16,7-4-171 15,0-8-813-15</inkml:trace>
  <inkml:trace contextRef="#ctx0" brushRef="#br1" timeOffset="166133.25">29093 4382 1543 0,'0'0'18'0,"0"0"9"15,0 0 0-15,0 0-6 16,0 0-18-16,0 0 22 16,6 82-7-16,-6-38-6 15,0 1-6-15,0 4-5 16,0 1 0-16,0 0-1 15,0-5-44-15,-3 3-99 16,-11-11-508-16</inkml:trace>
  <inkml:trace contextRef="#ctx0" brushRef="#br1" timeOffset="167844.49">28488 12162 1277 0,'0'0'5'16,"0"0"9"-16,0 0-9 16,0 0 41-16,-25 93-13 15,22-49-6-15,3 2 6 16,-2 3-7-16,2-5-3 16,-2-2-3-16,1-6-11 15,-1-2-1-15,1-11-4 0,-1-2-2 16,2-10 0-16,-1-7 0 15,-1-2-1-15,2-2 1 16,0 0 8-16,-2-21-2 16,0-7-8-16,1-5 6 15,-1-9-5-15,2-10 1 16,0 0-2-16,0-1 1 16,0 7-1-16,0 13 0 15,12 9 0-15,-1 11 6 16,2 9-6-16,4 4-1 15,4 14 0-15,6 21 1 16,0 5 1-16,3 5 0 47,0 1-1-47,-4-2 1 0,-4-6-1 0,-7-2 0 0,-4-4-2 16,-6-5 0-16,-5-4 1 31,0-6 1-31,0-5-3 0,0-9 3 15,0 0 0-15,0-3 2 0,0-3-2 0,3-18-1 16,5-10-2 0,4-7 0-16,3-7-2 15,2-4-2-15,7 5-1 16,2 8 5-16,4 8 3 0,-1 7 1 16,2 11 0-16,-2 10 2 0,-4 0-1 15,-6 14 1-15,0 14 4 16,-5 8-4-16,-5 8-1 31,-1 1 1-31,-7 0-1 0,-1 5 2 0,0-10-2 0,0 2-2 16,-3-4 0-16,-4-4-45 15,-2-5-55 1,2-9-186-16,1-10-690 16</inkml:trace>
  <inkml:trace contextRef="#ctx0" brushRef="#br1" timeOffset="168364.96">29262 12640 1215 0,'0'0'8'0,"0"0"17"0,0 0 61 0,85-29-55 0,-78 29-17 0,-4 4-14 0,-3 16 10 0,0 3 5 0,-6 8-8 0,-13 0 1 0,-4 6 5 0,1-1-9 0,2-2-3 0,5-9-1 0,8-5 3 0,7-9 10 0,0-2 6 0,1-2 6 0,23-3-10 0,9 0 5 0,11-4-12 0,7 0-5 0,4-8 3 0,-2-5-6 0,-11-1-8 0,-10 0-51 0,-15 0-43 0,-15 0-186 31</inkml:trace>
  <inkml:trace contextRef="#ctx0" brushRef="#br1" timeOffset="169798.36">27872 5572 347 0,'0'0'17'15,"0"0"3"-15,0 0 51 16,0 0 59-16,0 0-16 16,0 0 0-16,0 0 18 15,-16-14-35-15,16 14-31 16,0-2-15-16,0 0-5 0,0 2 22 15,0 0-17 1,0 0-4-16,0-2-12 0,0 2-7 16,0 0-7-16,0 0-11 15,0 0-5-15,0 2-3 16,3 12 14-16,4 7 13 16,-1 5-3-16,-1 4-6 15,0 1-2-15,-1 4 1 16,-3-2 4-16,1-4-8 15,-2-5-9-15,0-3 0 16,0-8-3-16,0-5-1 16,0-4-4-16,0-4-16 15,0 0-101-15,0-1-358 16</inkml:trace>
  <inkml:trace contextRef="#ctx0" brushRef="#br1" timeOffset="173892.6">27903 5883 9 0,'0'0'48'0,"0"0"-22"16,0 0 39-16,0 0 31 15,0 0-61-15,0 0 3 16,0 0 24-16,-8 0 34 16,8 0 5-16,0 0-5 0,0 0-4 15,0 0-36 1,0 0-6-16,0 0-10 16,0 0-5-16,0 0 0 0,0 0 6 15,0 0 1-15,0 0-20 16,0 0-9-16,0 0 8 15,0 0-5-15,0 0 2 16,0 0 5-16,0 0-2 16,0 0 2-16,0 0 6 15,0 0 3-15,0 0-1 16,0 0 10-16,-2 0-9 16,1 0 1-16,1 0 0 15,-2 0-12-15,-1 0-5 16,-1 0-6-16,0 0 0 15,-1 0 3-15,-2 0-3 0,1 0-5 16,-3 0 1-16,2 0-4 16,1 0 5-16,-2 0-4 15,2 0 3-15,-3 0 3 16,-1 0 0-16,-2 0-1 16,-1 0-3-16,-1 0 3 15,-3 0-2-15,1 3 1 16,-2-1 0-16,0-2 1 15,-2 3-3-15,-4-3 2 16,-2 0-4-16,0 0 1 16,-2 0 1-16,0 0-3 15,1 0 0-15,0 0 2 0,4 0-1 16,-2 0-1 0,7 0 1-16,0 0-1 0,2 0 0 15,1 0 0-15,-1 0-2 16,2 0 1-16,-1 0-1 15,2 0 1-15,3 0-1 16,2 0 2-16,0-3-2 16,3 1-1-16,-2 0 1 15,3 2 5-15,-2-1-4 16,0-1-1-16,-3-1 2 16,1 0-2-16,2 2 0 15,-3 1 0-15,3 0 0 16,-1 0-1-16,-1 0 1 15,3 0 1-15,-1 0-1 16,0 0 0-16,2 0 1 0,-1 0-1 16,-3 0-1-16,-1 0 1 15,-1 0 0-15,-1 0 0 16,-2 0 0-16,0 0 0 16,-1 0 0-16,5 1 0 15,2 2 1-15,1-3-1 16,2 0 0-16,2 2 0 15,2-2-1-15,0 0 1 16,0 0-1-16,0 0 2 16,0 0-1-16,0 0 0 15,0 0-2-15,0 0 1 16,0 0 1-16,0 1 0 0,0-1 0 16,0 0 0-16,0 0 0 15,0 0 0-15,0 0-1 16,0 0 1-16,0 0-1 15,0 0 1-15,0 0-2 16,0 0 2-16,0 0 0 16,0 0 0-16,0 0 0 15,0 0 2-15,0 0-2 16,0 0 0-16,0 0 0 16,0 0-1-16,0 0 2 15,0 0-1-15,0 0 0 16,0 0 0-16,0 0 1 15,0 0-1-15,0 0 0 0,0 0 0 16,0 0 0-16,0 0-1 16,0 0 1-16,0 5 0 15,0 1 0-15,0 1 1 16,0-2-1-16,0 0 1 16,0 0-1-16,0 3 0 15,0 0 0-15,0 3 1 16,0 4-1-16,0 1 0 15,2 0 2-15,-2 5-2 16,0 0 1-16,0 6 0 16,0-1 1-16,0 3 0 15,0 4 0-15,0-1-1 0,0 4 0 16,0 2 1-16,0 1 0 16,-4-5 0-16,-2 1 1 15,1-4-1-15,-1 4-2 16,-3-3 1-16,3-2-1 15,-2 1 1-15,0-1 2 16,2-1-2-16,-1 0 1 16,3 1 1-16,1-3-2 15,-1 1 0-15,1-1-1 16,0-2 0-16,-2 0 1 16,3-2-1-16,0-4 0 15,-1-3-1-15,2-1 1 16,-1-3 0-16,0 0 2 0,1 1-2 15,-2-1 0 1,2 1-1-16,-1-2 2 0,-1-2-2 16,2 1 1-16,-1-3 0 15,2-3 0-15,0 3 0 16,0-3-1-16,0 3 1 16,0-5 0-16,0-2-2 15,0 0 2-15,0 0-1 16,0 0 0-16,0 0 0 15,0 0 1-15,0 0 1 16,0 0 0-16,0 0 0 16,0 0-1-16,0 0 0 0,0 0-1 15,0 0 2 1,5 0-1-16,3-5 0 0,0 0 0 16,1 2 1-16,-1 0-1 15,1-1-1-15,0 4 1 16,1 0 0-16,-2-2 0 15,0 0-1-15,1 2 0 16,-3 0 1-16,2-1-1 16,3 1 1-16,-2 0 0 15,4 0 0-15,5 0 0 16,4 0-1-16,6-1 1 16,3-3 1-16,8 3-1 15,5 1 0-15,0 0 0 16,1 0 0-16,-3-2-1 15,-3-1 3-15,1 2-2 0,-5-3 0 16,0 4 0-16,-3 0 1 16,0 0-1-16,0-3 0 15,0 3 1-15,-4 0-1 16,-4 0 0-16,-4 0 0 16,-5 0 0-16,-6 0 0 15,0 0 0-15,-4 0 0 16,-1 0-2-16,-3 0-1 15,-1 3-13-15,0 4-8 16,0 1-51-16,-13-4-181 16</inkml:trace>
  <inkml:trace contextRef="#ctx0" brushRef="#br1" timeOffset="175069.49">27920 6942 196 0,'0'0'183'16,"0"0"-60"-16,0 0 106 16,0 0-52-16,0 0-88 15,0 0 14-15,-17-31-65 16,14 26 20-16,2 2 3 15,-3 0-19-15,2 2 7 16,1 0-11-16,-1 1 6 16,1-3-19-16,1 3 3 15,-2 0-10-15,2 0-10 0,-1 8-1 16,-3 16 1-16,-1 8 15 16,2 12-8-16,1 5 1 15,0 4 1-15,2 6 2 16,0 5-9-16,0 2 4 15,0 0-6-15,0 4 0 16,0-4-1-16,0-3 3 16,-3-1-4-16,-1-3 2 15,0-4-3-15,-1 0-3 16,2-6 3-16,-3 1-2 16,3-10 3-16,0 1-2 15,0-3-1-15,1-2 0 16,-1 1 0-16,0 2 1 0,-2-4-2 15,-2 1 4 1,3-7-2-16,-2-4-2 0,1-1 0 16,2-1 1-16,-2-2-1 15,2 0 0-15,1-6-1 16,1 2 0-16,1-4 0 16,-2 2 0-16,0-1 0 15,0 2-1-15,1-1 2 16,1-2 0-16,0 3-2 15,-2-4 1-15,2 1-1 16,0 1 0-16,0 0 0 16,0-3 0-16,0-1 0 0,0-2-1 15,0-1-13 1,0-6-30-16,0-1-46 0,2-1-277 16</inkml:trace>
  <inkml:trace contextRef="#ctx0" brushRef="#br1" timeOffset="177177.6">27804 8577 406 0,'0'0'449'0,"0"0"-396"16,0 0 52-16,0 0-1 15,0 0-16-15,0 0-23 16,0 1-4-16,0-1 7 15,0 2-25-15,0 0-18 16,-4-1 1-16,-6 6-3 16,-3-3-4-16,-2 4 1 0,-4-3 0 15,-1 0-8 1,-2 4-2-16,-1-4 3 0,-4-3-3 16,1 1-2-16,-2-3 0 15,2 0-2-15,0 0 0 16,1 0-3-16,-1 0-2 15,-1 0 1-15,3 0-1 16,-1 0 1-16,2 0-2 16,1 0 2-16,3 0-1 15,2 0 2-15,4 0-2 16,3 0 2-16,2 0 1 16,-1 0-4-16,3 0 0 15,-2 0 0-15,0 0 1 16,1 0-1-16,1 0 0 15,-1 0 0-15,0 0 0 0,1 1-1 16,-3-1 1-16,3 4 0 16,-3-4 1-16,-1 4-2 15,-1-1 1-15,-2-3 0 16,2 5 0-16,-5-3 2 16,3-1-4-16,0 0 2 15,1-1 0-15,3 0 0 16,2 2 1-16,-1-2-1 15,3 0 0-15,2 2 1 16,-2-2-2-16,1 1 1 16,1-1 0-16,-1 0 0 15,1 3 1-15,2-3-1 16,-2 0 0-16,0 0 0 16,1 1 0-16,-3 1 0 0,3-1 0 15,1-1 0-15,-1 0 0 16,2 0 0-16,0 0 0 15,0 3-2-15,0-3 2 16,0 0 0-16,0 0 0 16,0 0 0-16,0 0 0 15,0 0 2-15,-3 0 0 16,1 0-1-16,-3 0 0 16,2 0-1-16,2 0 3 15,-1 0-2-15,2 0-1 16,0 0 0-16,0 0-1 0,0 0 1 15,0 4-1 1,0-2 1-16,-3 4 0 0,2 3 0 16,-2 3 2-16,1 4-1 15,-1 5 2-15,3 4-1 16,0 4 1-16,0 4 1 16,0 2 0-16,0 2-1 15,0 1 0-15,0 1 0 16,0 2 1-16,0-3-2 15,0 0-1-15,0-2 1 16,0-1-2-16,0 2 1 16,0-2-1-16,0 3 1 15,0 0 0-15,2-3 0 16,-1-5-1-16,1 2 0 0,-1-11 0 16,1-2 0-16,-2-4 1 15,0-4-1-15,0 1 0 16,0-4 0-16,0 3 0 15,0-2 0-15,0-1 0 16,0-1 0-16,0-3 0 16,0-2-1-16,0 1 1 15,1-2 0-15,-1-1 0 16,0 0-1-16,0 0 1 16,0 0 1-16,0 4-1 15,0-1 0-15,3 1 0 16,-1 0 0-16,-1 0 0 15,1-2 0-15,-2 1 1 0,3-3-1 16,-2 3-1-16,3-3 1 16,-1 2 0-16,-3-2 0 15,3 1 0-15,-3 1 0 16,2-2 0-16,-2 3 0 16,0-3 0-16,0 0 0 15,1 0 0-15,1 0 0 16,3 0 0-16,1 0 0 15,4 0 0-15,4 0 0 16,-1 0 1-16,4 5-1 16,-1-2 0-16,2 2 0 15,4-2 0-15,1-2 0 0,5 3 0 16,2-4 0 0,5 4 0-16,2-1 0 0,-1-1 0 15,0 3 0-15,-3-2 1 16,0 0-1-16,-1 0 0 15,3-1 0-15,0-2 0 16,1 0 0-16,-2 0 1 16,0 0-1-16,-7 0 0 15,-3 0 0-15,-8 0 0 16,-5 0 0-16,-2 0 0 16,-3 0 0-16,1 0 0 15,-1 0 0-15,0 0 0 16,-2 0 0-16,-2 0 0 15,-1 0 0-15,-1 0 0 16,0 0 0-16,0 0-10 0,3 0-12 16,-2 0-5-16,2 0-26 15,4 0-64-15,0 0-313 16</inkml:trace>
  <inkml:trace contextRef="#ctx0" brushRef="#br1" timeOffset="178594.71">27808 9665 448 0,'0'0'156'16,"0"0"15"-16,0 0-40 0,0 0-108 16,0 0 48-16,0 0-18 15,-2-3 0-15,0 3-16 16,-2 0 10-16,1 0 8 16,-3 0-31-16,3 0 0 15,3 0 21-15,0 0-5 16,0 0-9-16,0 0-3 15,0 0-2-15,0 0-12 16,0 0-7-16,0 0-2 16,-1 0-1-16,1 0-2 0,-2 17 0 15,0 4 17-15,-1 6-1 16,0 1-6-16,1 6 3 16,-1 2 2-16,1 5 1 15,-1 4-1-15,0 1-4 16,0-1-4-16,-3-1-1 15,1 1-3-15,1-1-1 16,-2 0-1-16,2 1-1 16,2-4 0-16,0-3 0 15,0 1-2-15,2-2 3 16,0-2-2-16,0 1-1 16,0-4 1-16,0 1-1 15,0-5 1-15,0 1-1 0,0-4 0 16,0-1 1-1,0-1-1-15,0-2 0 0,0-5 0 16,0 5 0-16,4-4 0 16,1 0 0-16,-2 1 0 15,-2-1 0-15,-1 0 1 16,0-2 1-16,0 1-2 16,0-2 0-16,0 1 2 15,0-2-2-15,0 0 0 16,0-2 0-16,0 0 1 15,0-1-1-15,0-3 0 16,0 3 0-16,0 1 1 16,0-1 0-16,0 1-1 15,0 0 2-15,0-1 1 0,-3 2-1 16,2-1 0-16,-2 0-2 16,3 0 1-16,-2 0-1 15,2 2 0-15,0 2 0 16,0-2 1-16,0 4 0 15,-2-2 0-15,0 2-1 16,2-4 3-16,0 3-2 16,0-1-1-16,0-1 1 15,0-4-1-15,0 4 0 16,0-3 0-16,0 3 0 16,0 0-7-16,0-1-25 15,0-5-97-15,-9-8-449 16</inkml:trace>
  <inkml:trace contextRef="#ctx0" brushRef="#br1" timeOffset="179777.42">26893 5913 1046 0,'0'0'7'16,"0"0"24"-16,0 0 20 16,0 0 51-16,0 0-19 15,0 0-38-15,0 0-27 0,-17-8-9 16,9 33 11-16,-2 12 18 15,3 9-5-15,3 16-3 16,-1 15 1-16,1 8-3 16,-1 7 4-16,-5 0-8 15,2-5-8-15,0-8-3 16,3-10-5-16,3-9 0 16,2-6-2-16,0-8-2 15,0-3-1-15,0-4 0 16,0-6-3-16,0-6 0 15,0-9-1-15,0-5-24 16,0-9-47-16,4-4-93 16,4-10-179-16</inkml:trace>
  <inkml:trace contextRef="#ctx0" brushRef="#br1" timeOffset="180411.72">26677 6302 722 0,'0'0'336'15,"0"0"-330"-15,0 0 36 0,-84 17-1 16,66 4 13 0,1 4 5-16,8 11-28 0,5 4-7 15,4 3-8-15,0 1 5 16,0-5 2-16,10-2-13 15,3-9-2-15,3-7-2 16,0-9-4-16,0-10 2 16,0-2-1-16,6-2 9 15,1-18-2-15,5-8-8 16,0-7 0-16,-3-1-1 16,-4-7 0-16,-6-1 3 15,-9-1-2-15,-6 10 1 0,0 5 2 16,-15 10 13-1,-4 6-3-15,-7 9-15 0,-3 5-11 16,-3 0-35-16,0 0-69 16,3 3-112-16,-1 3-600 15</inkml:trace>
  <inkml:trace contextRef="#ctx0" brushRef="#br1" timeOffset="180943.51">26628 6424 1137 0,'0'0'18'0,"0"0"-8"15,0 0 67-15,0 0-7 16,0 0 2-16,0 0-21 16,-82-12-18-16,45 12-8 15,-9 0 0-15,-10 0 5 16,-6 0-1-16,-11-3-17 16,-8-2 3-16,-4-3 1 15,-5 0-4-15,-11-4-5 16,0 5-2-16,-4-2 6 0,-1 3 1 15,6 1-2-15,5 4-8 16,14-3 2-16,12 4-3 16,12 0 0-16,10 0 3 15,11 0-4-15,8 0 1 16,8 0-1-16,5 0 1 16,8 0-1-16,-2 0 0 15,6 0 1-15,3 0-1 16,0 0 0-16,0 0-3 15,0 0 2-15,0 0 0 16,0 0-7-16,0 0 0 16,-2 0-2-16,0 0-13 15,-1 0-49-15,-7-4-172 0,-6-4-741 16</inkml:trace>
  <inkml:trace contextRef="#ctx0" brushRef="#br1" timeOffset="182369.49">28387 6221 1292 0,'0'0'7'16,"0"0"-1"-16,0 0 0 15,0 0 21-15,0 0 57 0,0 108-38 16,0-61-16-16,0 2 6 15,0-1-8-15,0-6-18 16,0-4 7-16,0-4-10 16,-4-9 1-16,-2-8-8 15,0-6 3-15,5-5-1 16,-2-3 0-16,0-3 0 16,3 0 8-16,-4-20 1 15,-2-8-9-15,5-9-2 16,1-9 1-16,0-2 0 15,0-9-1-15,0-5 0 16,8 1 0-16,4 6 0 16,2 13-1-16,1 18 1 0,-2 11 0 15,2 12-1 1,2 1 0-16,4 6-2 0,5 21 0 16,3 11 3-16,-1 7 0 15,-5 0 1-15,-4 0-1 16,-4-6 0-16,-1-6 0 15,-2-9 0-15,-3-8 0 16,-1-10 0-16,-5-2 0 16,0-4 0-16,0 0 0 15,4-9 0-15,2-12 0 16,4-10-1-16,5-6 0 16,5-7-2-16,2-3-6 0,3-6-4 15,5 0-1 1,1 9 4-16,2 12 9 0,1 18 1 15,-4 14 0-15,-5 1 5 16,-8 31 1-16,-1 9 16 16,-9 13-2-16,-7 2-4 15,-3 0-2-15,0-4 1 16,0 1-5-16,-7-6-6 16,3-5-3-16,-1-7-1 15,-1-6-1-15,2-8-18 16,1-6-36-16,3-5-106 15,0-10-301-15</inkml:trace>
  <inkml:trace contextRef="#ctx0" brushRef="#br1" timeOffset="182585.59">29191 6422 1481 0,'0'0'53'0,"0"0"-53"16,0 0 0-16,0 0 15 15,0 0 28-15,14 81-6 16,-12-36-10-16,-2 5-10 16,0 2-2-16,-2 0-5 15,-5-3-10-15,-3-1 1 16,1-9-1-16,3-7-24 16,1-7-26-16,2-9-107 15,-2-13-276-15</inkml:trace>
  <inkml:trace contextRef="#ctx0" brushRef="#br1" timeOffset="182828.63">29182 6401 1554 0,'0'0'3'0,"0"0"3"15,0 0 16-15,0 0-5 16,0 0-10-16,88-16-5 15,-61 40-1-15,0 6 2 16,-6 5-3-16,-11-1-1 16,-8-3 0-16,-2 2-3 15,-19-4 2-15,-22-4-10 16,-13-1-25-16,-10-9-112 0,-3-9-788 16</inkml:trace>
  <inkml:trace contextRef="#ctx0" brushRef="#br1" timeOffset="183996.42">26724 8745 531 0,'0'0'297'0,"0"0"-291"16,0 0 99-16,0 0 59 15,0 0-2-15,0 0-65 16,0-21-65-16,0 34-19 15,0 18 17-15,0 16 34 16,0 14-19-16,4 11-13 16,-4 1 3-16,0 7-11 15,0 0-4-15,0-5-6 0,0-1-3 16,0-9-4-16,0-8-5 16,0-14-2-16,9-11 0 15,7-7-2-15,6-13-30 16,9-9-58-16,7-3-135 15,6-14-900-15</inkml:trace>
  <inkml:trace contextRef="#ctx0" brushRef="#br1" timeOffset="184777.81">28468 8962 1446 0,'0'0'0'16,"0"0"-1"-16,0 0 1 15,0 0 16-15,0 0-4 16,0 0 23-16,1 105-4 16,-5-61-6-16,-5 4 2 15,5-6-7-15,-3 0-10 16,4-1-1-16,-2-6-7 0,2-10-1 16,-1-8-1-16,1-8 0 15,3-6 1-15,-2-3-1 16,-1 0 5-16,-5-20 2 15,-2-11-5-15,-2-11-2 16,3-7 1-16,0-6-1 16,2-3-4-16,7-1-1 15,0 6 1-15,0 9 4 16,12 13 0-16,1 9 0 16,0 12-1-16,4 7 0 0,3 3-1 15,1 11-1 1,4 16 1-16,1 12 1 0,-1 6 1 15,-2 5 0-15,-2-3 0 16,-4-1 0-16,-4-7-1 16,-4-6 1-16,-2-6 0 15,-2-9-1-15,1-9 1 16,-5-4-6-16,1-5-15 16,1-1 21-16,0-20 2 15,2-9-1-15,1-9-1 16,7-1 0-16,6-13-4 15,6-8 0-15,4-1-7 16,6 5-6-16,1 13 8 16,-3 15 9-16,-5 18 2 15,-7 11 1-15,-2 16 6 0,-6 28 2 16,-5 10 17-16,-5 9-8 16,-3-1-8-16,0-3-1 15,0-7-4-15,0 0-4 16,0-6-3-16,-3-6-2 15,-5-11-11-15,0-9-40 16,-1-13-84-16,4-7-261 16</inkml:trace>
  <inkml:trace contextRef="#ctx0" brushRef="#br1" timeOffset="185129.84">29135 9210 1540 0,'0'0'0'0,"0"0"7"16,0 0-7-16,0 0 16 16,13 106 6-16,-8-72-12 15,-2 0 4-15,-2-1-12 16,-1-11-2-16,0 3 3 16,0-11-1-16,0-4-2 15,0-6 0-15,0-4-4 16,-1 0 4-16,-4-4 5 15,-2-17-3-15,6-8-2 16,1-11 0-16,0-5-7 16,23-3 2-16,6 10 0 0,6 11 3 15,-1 9-1 1,-5 18 2-16,-3 0 1 0,-1 13 8 16,-3 19 4-16,-5 6-5 15,-4 4 6-15,-2-1-12 16,-7-6 0-16,-4 0-1 15,0-7-85-15,-9-7-331 16</inkml:trace>
  <inkml:trace contextRef="#ctx0" brushRef="#br1" timeOffset="186364.91">26694 9115 284 0,'0'0'48'15,"0"0"-33"-15,0 0 47 16,0 0 18-16,0 0 82 16,0 0-34-16,0 0-41 15,51 2 3-15,-51 1 15 16,0-2-32-16,0 3 13 0,0-1-11 15,0-2-21-15,-9 2-8 16,0-3-14-16,-3 0-4 16,-5 0 4-16,-2 0-21 15,-7 0 4-15,-8 0-3 16,-8 0-3-16,-11 0-7 16,-8 0 2-16,-6 0-2 15,-7 0 3-15,-1 0 4 16,-5-6-3-16,-1-2 4 15,-1 1 3-15,-1-4-1 16,4 2 2-16,3-2 1 16,2 7-5-16,1 0 0 15,0 4-4-15,3 0-3 16,6 0 1-16,10 0-2 0,5 0-2 16,9 4 0-16,8 0 0 15,7-1 1-15,7-3 4 16,1 0-5-16,1 0 4 15,-4 3 0-15,-2-2-4 16,-2-1 0-16,-3 3 0 16,2-2 3-16,3-1-3 15,1 0 2-15,-3 0-2 16,5 0 0-16,0 0 0 16,3 0 0-16,6 0 0 15,6 0-1-15,2-8-7 0,2-5-49 16,3-2-149-1,13-9-576-15</inkml:trace>
  <inkml:trace contextRef="#ctx0" brushRef="#br1" timeOffset="194464.61">24127 6329 611 0,'0'0'84'0,"0"0"47"15,0 0 14-15,0 0-31 16,0 0 13-16,0 0-33 15,0 0-19-15,0 0-14 16,21-39-11-16,-21 32-12 16,-4 4-9-16,-9-2-5 15,-11 5-15-15,-3 0-6 16,-7 1-1-16,-5 20-2 16,-6 9 6-16,-1 8 0 15,1 6-6-15,4 4 5 16,12-2-3-16,9 0-2 0,14-3-1 15,6-6 1-15,6-5 3 16,22-7-3-16,5-9-1 16,10-8 1-16,-4-6 4 15,6-2-4-15,1-6 0 16,0-15 0-16,-1-7 2 16,-1-3-4-16,-6-3 0 15,-7-5 2-15,-11-6 3 16,-12 2-3-16,-8-1 1 15,-1 6-1-15,-19 4-1 16,-7 9 0-16,-1 8 1 16,-1 6 0-16,-3 9-5 15,2 2-16-15,1 0-8 0,5 14-37 16,2 5-4-16,6-2-125 16,4-2-235-16</inkml:trace>
  <inkml:trace contextRef="#ctx0" brushRef="#br1" timeOffset="194798.11">24086 6166 1069 0,'0'0'12'0,"0"0"56"16,0 0 69-16,0 0-45 16,0 0-67-16,0 0 12 15,-3 114 12-15,-8-50-13 16,3 16-3-16,-1 0-1 16,-3 4-8-16,1-1-2 15,2-6-9-15,1-8-7 16,0-8 0-16,1-8-4 15,1-9 0-15,3-11-2 16,-1-13-2-16,4-15-30 16,0-5-74-16,0-19-78 0,8-19-391 15</inkml:trace>
  <inkml:trace contextRef="#ctx0" brushRef="#br1" timeOffset="195201.92">23870 5957 396 0,'0'0'867'0,"0"0"-830"16,0 0-13-16,0 0 6 15,0 0-1-15,0 0 22 16,81-16-23-16,-28 5-16 15,7 0-2-15,7 0 11 16,3 2 5-16,-5 1-5 16,-9 3-3-16,-19 2-8 15,-19 3-5-15,-9 0-5 0,-9 0-6 16,0 5-33-16,0 10-46 16,-17 0-238-16</inkml:trace>
  <inkml:trace contextRef="#ctx0" brushRef="#br1" timeOffset="196249.45">24007 8920 324 0,'0'0'664'0,"0"0"-653"16,0 0 46-16,0 0 69 0,0 0-10 16,-13-80-35-1,3 78-24-15,-7 2-18 0,-3 0-23 16,-6 10 6-16,-2 13-4 15,-3 5-8-15,1 6-4 16,5 6-1-16,8-2-2 16,8 6-3-16,9-2 5 15,0 2 1-15,19-4-4 16,10-6-1-16,9-3 2 16,6-10-1-16,4-7-1 15,1-11-1-15,5-3 0 16,4-9 1-16,0-15 3 0,-3-5-4 15,-10-3 0-15,-10-1 1 16,-17-4-1-16,-11-4 1 16,-7-4 0-16,-10-2 1 15,-18 5-2-15,-10 6 0 16,-5 14 0-16,-1 9-2 16,-4 7 0-16,1 6-4 15,2 0-18-15,8 8-3 16,9 4-40-16,11 7-92 15,7-6-191-15</inkml:trace>
  <inkml:trace contextRef="#ctx0" brushRef="#br1" timeOffset="196548.72">24099 8770 1275 0,'0'0'86'16,"0"0"-83"-16,0 0 45 16,0 0 28-16,0 0-59 15,0 0-7-15,-2 90 14 16,14-16 10-16,-4 10-5 16,-8 9-3-16,0-3-3 15,0 3-9-15,-7-9-9 16,-1-12-4-16,3-15 1 15,5-16-2-15,0-12-1 0,0-13-21 16,0-16-41-16,0 0 1 16,3-26-87-16,-3-14-452 15</inkml:trace>
  <inkml:trace contextRef="#ctx0" brushRef="#br1" timeOffset="198982.55">27857 7762 441 0,'0'0'316'0,"0"0"-298"16,0 0-9-16,0 0 31 15,0 0 32-15,0 0 8 16,0 0-24-16,0 2 7 15,0-1 24-15,0-1-10 16,0 2-30-16,0 0-7 16,0-1 4-16,12 2-9 15,1-1-7-15,7-1-11 16,5 3 1-16,6 2 2 16,5-2-2-16,12 1-4 15,7-2 7-15,13-1-7 0,10 2 5 16,8-4-6-16,13 0-6 15,15 0 5-15,14-9-7 16,12-2 2-16,9 2-6 16,1 1 4-16,8-1-5 15,9 2 7-15,10 2-3 16,11-2 0-16,4 2-2 16,-1 0 2-16,-6-3 1 15,-4 0-4-15,-7 2 1 16,-4 0-1-16,-6 1 2 15,-6 2-1-15,-13 1-1 16,-11 1 0-16,-12 1-1 0,-11 0 0 16,-11 0 1-1,-9-4 1-15,-8 4-2 0,-6-1 7 16,-4 0-6-16,-3-2 3 16,-4 2-1-16,-4-3 1 15,-6 4-3-15,2-3 1 16,-2 2 2-16,2-2-3 15,-3 3 0-15,-2-3 0 16,-5 3-1-16,-6 0 0 16,-5 0 0-16,-7 0 1 15,-5 0-1-15,-5 0 0 16,-1 0-2-16,-1 0 2 0,-2 0 3 16,-3 0-3-1,3 0 0-15,-2 0 3 0,1 0-2 16,0 0 1-16,-4-1 0 15,-2 1 3-15,-6 0 0 16,-3 0-2-16,1 0 5 16,-1 0-5-16,0 0-3 15,0 0 2-15,0 0-1 16,0 0-1-16,0 0 0 16,0 0-1-16,0 0 1 15,0 0-2-15,0 0-4 16,0 0-1-16,0 0-1 15,0 0 7-15,0 0-2 16,0 0 1-16,0 0 0 16,0 0 2-16,0 0-2 0,0 0-1 15,2 0 0-15,0 0 2 16,-1 0-1-16,-1 0 2 16,0 0 0-16,0 0 3 15,0 0-2-15,0 0-1 16,0 0 2-16,0 0 0 15,0 0 1-15,0 0-3 16,-5 0-2-16,-9 0 1 16,-2 7 1-16,-2 7 0 15,5 6-1-15,6 3 0 16,3-1 1-16,4 3 0 16,0-3-2-16,5-1 5 0,10-4-3 15,4-5 0-15,4-4 0 16,2-8 0-16,0 0 0 15,0 0 2-15,-4-8-1 16,-3-8-2-16,-5-5 3 16,-6-3-2-16,-7-1 1 15,-5 0-2-15,-23 3 0 16,-16 1-3-16,-16 7 1 16,-8 0-14-16,-4 4-25 15,14-1-94-15,23-2-455 16</inkml:trace>
  <inkml:trace contextRef="#ctx0" brushRef="#br1" timeOffset="199599.75">33108 7216 1252 0,'0'0'119'15,"0"0"-118"-15,0 0 69 16,-3-77-17-16,3 77-31 16,3 0-13-16,11 27-8 15,11 15 5-15,3 20 11 16,1 11-1-16,1 11 10 15,-3-5-1-15,-3-3-8 0,4-10-10 16,0-7 1 0,1-10 0-16,-2-15-4 15,-4-6-2-15,-7-14 0 0,-6-10-1 16,-1-4-1-16,2-7 10 16,4-22 17-16,1-7-18 15,4-15-5-15,-3-7-3 16,-1-14 4-16,2-13-5 15,3-10 2-15,4-2 0 16,-2 10-1-16,-3 23-2 16,-8 23 0-16,-6 24 1 15,-3 10 0-15,-3 7-2 16,3 4-18-16,0 20-25 16,4 14 27-16,0 3-46 0,3 8-76 15,-2 0-204-15</inkml:trace>
  <inkml:trace contextRef="#ctx0" brushRef="#br1" timeOffset="199917.78">33988 7562 836 0,'0'0'574'15,"0"0"-572"-15,0 0 17 16,0 0 37-16,-100 69-2 15,84-39-8-15,4 5-25 16,5 3 1-16,7 1-6 0,0-4-5 16,0 1-1-1,13-4-9-15,7-7-1 0,5-4 0 16,3-6-1-16,4-13-7 16,9-2 8-16,-5-1 0 15,1-20 2-15,-8-9-1 16,-13-8 4-16,-12-7-3 15,-4-1 0-15,-10-5-2 16,-16 5-5-16,-12 6-8 16,-4 12-32-16,-5 9-70 15,-1 8-237-15</inkml:trace>
  <inkml:trace contextRef="#ctx0" brushRef="#br1" timeOffset="201350.07">32083 7710 128 0,'0'0'512'0,"0"0"-469"15,0 0 79-15,0 0 4 16,0 0-18-16,0 0-33 15,0-9 2-15,0 9-16 16,-1 0-21-16,1 0-14 16,0 4 0-16,-2 9 19 15,-1 11-4-15,-1 4-9 16,-1 10-3-16,4 13-7 16,-1 8 3-16,2 13-7 0,0 11 3 15,0 10-8-15,0-4 2 16,0 5-3-16,0 0 1 15,0-5-7-15,-4 1 5 16,0-7-4-16,-1-4 0 16,-2-4-1-16,3-3 1 15,-2-6-4-15,0-4 2 16,1 0-4-16,-2 1 1 16,0-4 3-16,1 1-1 15,2-6 5-15,-2-5-1 16,3-8-5-16,3-5 0 15,0-6-2-15,0-2 0 16,0-5 0-16,0-5-1 0,5 0-1 16,3-4 1-16,-2-1 1 15,3-2 0-15,-4 0-1 16,0-2-3-16,-2-5-18 16,6-4-11-16,4 0-57 15,5 0-164-15</inkml:trace>
  <inkml:trace contextRef="#ctx0" brushRef="#br1" timeOffset="202977.56">31423 9833 849 0,'0'0'0'0,"0"0"61"0,-91-12 57 0,85 5-51 0,1 3-7 0,-1-2 6 0,0 3-5 0,3-1-9 0,-1-3 1 0,-4 5-10 0,-2-2-10 0,-3-3-12 0,-6-1-4 0,-1 4-8 0,-1-1-7 0,2-3-1 0,6 7-1 0,7-6 0 0,2 7 0 0,4-3-5 0,0 3-73 0,9-1-126 0,14 1 26 0,5 0-40 0,3 0-328 0</inkml:trace>
  <inkml:trace contextRef="#ctx0" brushRef="#br1" timeOffset="204295.45">31293 9662 191 0,'0'0'58'0,"0"0"-35"0,0 0 37 16,0 0 17 0,0 0 33-16,0 0 4 0,-44 18 10 15,34-15-49-15,-2 1 5 16,-2-1 19-16,-4 3-33 16,2-3-6-16,-1 2 19 15,-1 1-20-15,1-1-27 16,4 1 7-16,6-6-15 15,4 3 3-15,3-3-22 16,0 3 1-16,5-1-3 16,16-1 34-16,7 1 11 15,9-2-18-15,11 0-12 16,9 0-6-16,6 0-3 31,10 0-5-31,7 0 2 0,10 0-2 0,5-5-3 0,7-2 5 31,3-3-1-31,1 4 6 0,-4-1 0 0,-5 4-1 16,-13-1-1-16,-18 4 1 16,-15 0-3-16,-16-3-2 15,-7-1-1-15,-4 1 1 16,0 2-1-16,0-3 2 16,-3 1-4-16,1 3-2 15,-4 0 0-15,-1 0-1 16,-3 0 1-16,1 0 0 15,-3 0 0-15,1 0-1 16,0 0-10-16,-1 3-6 0,-4 1-31 16,-5 0-81-16,-3 3-149 15,-7-1-401-15</inkml:trace>
  <inkml:trace contextRef="#ctx0" brushRef="#br1" timeOffset="208057.92">31185 10228 453 0,'0'0'5'0,"0"0"5"15,0 0-3-15,0 0 17 0,-85 9-4 0,71-9-20 0,-2 0 0 0,0 0 4 0,-2 0 9 0,2 0 18 0,-3 0 48 0,3 0 43 0,0 0-66 0,0 1 0 0,3-1 1 0,3 0 12 0,0 3-31 0,-2-3-18 0,0 0 11 0,1 4-1 0,-1-4 13 0,2 0 24 0,4 0-4 0,-1 0-10 0,2 0-7 0,1 0-11 0,-5 0-5 0,5 0-5 0,-3 0-2 0,-2 0 5 0,1 0-4 0,-2 0-9 0,-6 0-7 0,-6 0-2 0,-1 0-2 0,-3 0-2 0,3 0 1 0,5 0 6 0,8 0 8 0,5 0-7 0,5 0-4 0,0 0-6 0,5 0-6 0,23 0 4 0,18 0 4 0,23 0 6 0,17 0-7 32,10 0 8-32,10 0-5 0,2 0-3 0,6 0 7 0,1 0-2 0,3 0 0 0,-1 0 4 0,-4-8-3 0,-3 1-5 0,-9 3 3 0,-11-2-1 0,-9-1 0 0,-12 3 0 0,-11-2 0 0,-11 3 0 0,-9-1-2 0,-9 3 4 0,-8 1-3 0,-4 0 0 0,-3 0-1 0,0 0-1 0,-3 0-1 0,-5 0 0 0,0 0 0 0,-5 0-1 0,-1 0-8 0,0 0-24 0,0 0-32 0,0-6-204 15</inkml:trace>
  <inkml:trace contextRef="#ctx0" brushRef="#br1" timeOffset="-211391.38">32092 9893 244 0,'0'0'53'0,"0"0"-43"0,0 0 12 0,0 0 63 0,0 0-44 0,0 0-19 0,0 0 34 0,0 0-56 0,-76-14-5 0,51 14-24 0,-1 0 2 0,-2 0-131 0</inkml:trace>
  <inkml:trace contextRef="#ctx0" brushRef="#br1" timeOffset="-207910.88">31564 10114 327 0,'0'0'101'0,"0"0"-15"0,0 0-22 0,-14 6 18 0,11-3 4 0,-2-2-60 0,3-1 5 0,0 2-29 0,0-2-2 0,1 0-17 0,1 0-43 0,0 0-99 0,-2 0-108 0</inkml:trace>
  <inkml:trace contextRef="#ctx0" brushRef="#br1" timeOffset="-207812.81">31618 10074 312 0,'0'0'89'0,"0"0"-54"0,0 0-16 0,0 0-19 0,0 0 5 0,0 0 5 15,0 0-10-15,0 0 2 0,6-3 3 0,-5 3-2 0,1 0 2 0,-1 0 2 0,-1 0 68 0,3 0 18 0,0 4-16 0,0 2-37 0,0-1-27 0,1-3-13 0,-1 2 6 0,2 0-1 0,2-4-1 0,-3 3 0 0,3-3-2 0,-2 4 0 0,-2-1 3 0,1-3-10 0,-2 4 5 0,1-4-4 0,0 0-85 0,0 0-15 0,1 0 81 0,-3 2 23 0,-1-2 7 0,2 2 28 0,-2-2 9 0,0 1 27 0,0 0-14 0,0 3-38 0,0-4-4 0,0 3-9 0,0-2-6 0,1 1 6 0,-1-1 1 0,0-1 41 0,0 0 9 0,0 4-1 0,0-4-8 0,0 4 24 0,0-4-15 0,0 2-11 0,0-2-22 0,0 3-2 0,0-3-2 0,0 3-16 0,0 0 3 0,0 2 0 0,0 0 18 16,0-1-3-16,0 4 3 0,0 1 6 0,0 2-11 0,0-4 8 0,0-2-10 0,0 0-7 0,0-1 0 0,0-3 6 0,-1 5-7 0,-1-2 2 0,-1 4 5 0,1-2-7 0,-1 5 2 0,1-2 1 0,-1 6-4 31,-3 2 2-31,2 0-3 0,-5 7-2 0,3 1 2 0,-2 3 1 0,0 4 0 0,0 6-4 0,-1-1-1 0,3 8 4 0,-1-2-2 0,1 3 2 0,-1 0-3 0,1 3 1 0,-3 6 0 0,3 2-1 0,-3 5-1 0,1 3 0 16,0 1-1-16,0-1 2 0,-1-2-3 0,0-1 0 0,0 0 0 0,-1 0 0 0,-1 1-1 0,-1-3 5 0,-1 2 1 0,0 1-4 0,-2 2-1 0,2 4 1 0,1 1 0 0,2-8-2 0,1 1 0 0,2-4 1 0,1-2-2 0,0 0 1 0,0-1 0 0,-1-4-1 0,0-5 0 0,-2-3 0 0,1-4 1 0,-3-1-1 0,4-4 1 0,-2-2 0 0,3 2-1 0,1-8 1 0,0 1-2 0,0 1 3 0,1-6-2 0,0 1 0 0,1-6-2 0,-1-1 2 0,1-3 1 0,0-6 0 0,1-2-1 0,1 2 0 0,-2 0 0 0,2-3 0 0,1 3-1 0,-2 1 1 0,1-4-1 0,-1 1 2 0,1 0-1 0,-1-1 1 0,2-5-1 0,0 3 0 0,0-3-1 0,0 0 1 0,0 0 0 0,0 0-5 0,0-14-19 0,0 0-23 0,12-6-25 0,7-5-221 0</inkml:trace>
  <inkml:trace contextRef="#ctx0" brushRef="#br1" timeOffset="-207788.79">30771 12675 1555 0,'0'0'0'0,"0"0"0"0,0 0 7 0,0 0 26 0,0 0-26 0,0 0-3 0,156-43 4 0,-63 36 7 0,11 1 2 0,2 2-4 0,-1 4 0 0,-3 0-3 16,-10 0-1-16,-13 4-2 31,-17 7-3-31,-15-2-3 0,-16-2-1 0,-15 1-2 0,-12-6-2 0,-4 2-13 0,-1 0-6 0,-24-4 3 0,-13 0-59 0,-10 0-77 0,-15 0-99 0,-10 0-30 0,-7 3-208 0</inkml:trace>
  <inkml:trace contextRef="#ctx0" brushRef="#br1" timeOffset="-207765.77">30858 12749 635 0,'0'0'441'0,"-91"25"-359"0,73-14 88 0,18-1-82 0,10-2-46 0,34 2 33 0,16-4-25 0,17-2-14 0,12 0-16 0,9-4-10 0,-1 0 0 0,-3 3-5 0,-12 1 0 0,-17 1-1 0,-21 0-3 0,-20-2-2 0,-12 2-1 0,-12-5-17 0,0 6-34 0,-15 0-25 0,-19 5-20 0,-16 6-136 0,-11-2 101 0,-3-2 91 31,5 1 42-31,10-3 23 0,17-3 62 0,16-3 66 0,11-1-95 0,5 3-55 0,2 1 1 0,17-7 12 0,9 2-6 0,8-1-3 0,0 1-5 0,-2-3-10 0,-10 6-17 0,-10 2-10 0,-8 2 37 0,-6 5 5 0,0 1 9 0,0-1 18 0,0-1-8 0,0-4-15 0,11 0-1 0,23-6-8 0,18-4-54 0,11 0-298 0</inkml:trace>
  <inkml:trace contextRef="#ctx0" brushRef="#br1" timeOffset="-207735.75">27488 13975 862 0,'0'0'56'0,"0"0"-49"0,0 0 56 0,0 0 96 0,-85-16-33 0,81 13-58 0,4 3-13 0,0 0-25 0,13 0-9 0,18 0 14 0,16 0 8 0,21 0-9 0,19-3-10 0,14-2-11 0,9 4-4 0,3-3-2 0,-2 4-3 0,-12 0 2 0,-19 0 0 0,-19 0-2 0,-25 0-4 0,-19 0-2 0,-11 0 2 0,-6 0 2 0,0 0-2 0,-9 0-13 0,-16 0-68 0,-10 0-6 0,-11 0-31 0,-8 0-59 0,-4 8-14 0,-7 5-198 0,0 7-125 0</inkml:trace>
  <inkml:trace contextRef="#ctx0" brushRef="#br1" timeOffset="-207709.75">27727 14106 640 0,'0'0'254'0,"0"0"-58"0,0 0-55 0,-92 77-37 0,92-61-52 0,0-2-10 0,22-3 2 0,13-2 2 0,15-4-12 0,9 1-15 0,6-5-13 0,-4 3-4 0,-4-4-2 0,-8 0 0 0,-12 0-12 0,-13 0-35 0,-9 0-9 0,-10 3 3 0,-5-3 2 0,0 3 36 0,-11 3-38 0,-14 2-112 0,-8 1-63 16,-3-1 228-16,-2 3 20 0,0-2 71 0,4-2-41 0,7 3 26 0,11-5 11 0,8 1-11 0,8-2-59 0,3 0-17 0,23-4 0 0,11 0 6 0,5 0-6 0,6 0-111 0,-4 0-125 0,-5 0-331 0</inkml:trace>
  <inkml:trace contextRef="#ctx0" brushRef="#br1" timeOffset="-207690.72">28036 14487 1000 0,'0'0'147'0,"0"0"14"0,0 0-83 0,0 0-29 0,0 0-32 0,0 0-17 0,105 56-163 0,-53-84-817 0</inkml:trace>
  <inkml:trace contextRef="#ctx0" brushRef="#br1" timeOffset="-204819.47">30615 9104 1149 0,'0'0'155'0,"0"0"-146"16,0 0 14-16,0 0 45 16,-92-73-14-16,50 70-15 15,-3 3-22-15,-6 14 0 16,3 14-6-16,5 13 8 16,10 7-5-16,11 4 1 15,9 8-9-15,13-6 1 16,0-1-2-16,13-4-1 15,17-9-4-15,10 0 0 0,9-10-2 16,7-9-18-16,5-10-36 16,2-8-28-16,-8-3-62 15,-5-5-212-15,-11-14-279 16</inkml:trace>
  <inkml:trace contextRef="#ctx0" brushRef="#br1" timeOffset="-204500.85">30780 9382 1097 0,'0'0'105'15,"0"0"18"-15,0 0-16 16,0 0-77-16,0 0-25 16,0 0 8-16,-12 62 14 15,2-20-7-15,0 3 6 0,1 1-4 16,2 1-13 0,2-6 2-16,5-6 0 0,0-3 0 15,0-5 2-15,6-7-7 16,16-5-3-16,10-9-2 15,16-6 3-15,13 0-4 16,4-10-44 0,-1-4-73-16,-12 1-71 15,-15-1-637-15</inkml:trace>
  <inkml:trace contextRef="#ctx0" brushRef="#br1" timeOffset="-193800.18">15153 10755 1296 0,'0'0'0'0,"0"0"2"0,-100 24 36 16,57 4 13-16,-5 6-22 16,8 10-11-16,2 8 6 15,6 4-4-15,16 3-3 16,9 0-4-16,7-4 4 15,0-2-6-15,30-8-6 16,14-11-3-16,7-6-2 16,19-11 0-16,0-14 2 15,6-3-2-15,1-13-2 16,-1-19-19-16,-7-5 2 16,-10-4 14-16,-13-6 5 15,-16 0 1-15,-16-6 8 16,-14 1-6-16,-1-3-1 0,-28 5 2 15,-9 9-3-15,-7 11 7 16,-6 20-5-16,-3 10-1 16,0 3-2-16,6 21-19 15,7 4-25-15,7 2-61 16,17-2-189-16,10-11-386 16</inkml:trace>
  <inkml:trace contextRef="#ctx0" brushRef="#br1" timeOffset="-193549.52">15224 10657 1453 0,'0'0'9'15,"0"0"4"-15,0 0 5 16,-21 124 31-16,21-40-6 15,0 6-10-15,-2 7-12 16,-5 2-6-16,-4-4-4 16,-2-8-1-16,7-11-8 15,6-8-2-15,0-11-2 16,19-13-22-16,4-19-119 16,5-17-524-16</inkml:trace>
  <inkml:trace contextRef="#ctx0" brushRef="#br1" timeOffset="-191898.98">15132 12605 1103 0,'0'0'55'0,"0"0"85"16,0 0-26-16,0 0-68 15,0 0-13-15,0 0 3 16,-105 110-14-16,81-65-1 16,10 4 1-16,7 6-1 15,7 5-6-15,0-7-6 16,4-7-5-16,16-10-1 16,11-15-3-16,7-11-4 15,6-10 4-15,4-4-5 16,3-26-7-16,0-12-5 15,-7-6-2-15,-11-9 15 0,-11 0 4 16,-16 0 1-16,-6 2 3 16,-10 7 2-16,-18 2 0 15,-9 11 3-15,4 11-2 16,-5 18 1-16,0 6-7 16,-2 5-1-16,0 14-45 15,8 1-145-15,8-13-858 16</inkml:trace>
  <inkml:trace contextRef="#ctx0" brushRef="#br1" timeOffset="-188981.52">17126 10670 1056 0,'0'0'4'16,"0"0"7"-16,0 0 70 16,0 0 41-16,0 0-68 0,0 0-53 15,0 0 24-15,0 77 29 16,0-21-19-16,0 2-6 16,-4 2 2-16,1-5-15 15,0-7-7-15,0-6-7 16,-1-11 0-16,4-6 0 15,0-9-2-15,0-5 0 16,0-6-1-16,0-5-6 16,0 0-7-16,0-5 14 15,0-15 5-15,0-7-3 16,-6-9-3-16,-2-9 1 16,4-5-4-16,-1-11-5 15,5-1-3-15,0-1 3 0,0 8 9 16,13 10 0-16,7 10 2 15,0 10 4-15,5 25-2 16,2 0 1-16,6 25 1 16,-1 20 1-16,-2 10 11 15,1 11-5-15,-12 0 2 16,0 3 8-16,-6-7-4 16,-7-2-7-16,-1-7-5 15,0-13-2-15,-2-6-4 16,3-9-1-16,-6-6-15 15,0-10-50-15,0-9-59 16,0 0-194-16,-14-14-755 0</inkml:trace>
  <inkml:trace contextRef="#ctx0" brushRef="#br1" timeOffset="-188771.85">17075 10934 1441 0,'0'0'19'0,"0"0"-16"15,0 0 0-15,0 0-1 16,0 0 3-16,0 0-3 16,111-21 1-16,-58 14-3 0,1-1-21 15,-2 6-105 1,-18-1-264-16</inkml:trace>
  <inkml:trace contextRef="#ctx0" brushRef="#br1" timeOffset="-187132.39">17369 12296 836 0,'0'0'32'15,"0"0"14"-15,0 0 91 16,0 0-82-16,0 0 1 15,0 0 2-15,0 0 15 16,-89 77-10-16,78-43-11 16,4 7-13-16,7 2-8 0,0-2-5 15,10-3-3-15,8-3-15 16,9-8 1-16,4-5-4 16,2-12-5-16,3-7 3 15,4-3-3-15,-2-3 3 16,2-15-3-16,1-9 1 15,-4-6 0-15,-6-7 0 16,-14-2-1-16,-10-3 0 16,-7-4 2-16,0 2-1 15,-11 4 2-15,-11 8 3 0,-10 10 9 16,-6 6 7 0,-2 12-17-16,-2 4-5 0,3 3 0 15,1 10-8-15,4 12-91 16,7 0-376-16</inkml:trace>
  <inkml:trace contextRef="#ctx0" brushRef="#br1" timeOffset="-183329.87">19113 10518 1066 0,'0'0'36'0,"0"0"-19"16,0 0 76-16,0 0 24 15,0 0-59-15,0 0-25 16,0 0-26-16,-7-11-5 16,25 43 16-16,12 12 24 0,5 13-17 15,0 5 0-15,3 3-2 16,2-2-5-16,-4-5-2 16,-2-9-5-16,-2-10-6 15,-2-8-3-15,-7-7 1 16,-2-10-1-16,-11-7 1 15,-2-3 1-15,-3-4-3 16,0 0 5-16,1-21 13 16,3-13-6-16,-1-5-9 15,-1-14-3-15,-1-4 3 16,-2-7-3-16,-1-2-1 16,-2 4 3-16,1 6-2 0,-2 8 1 15,0 10-1-15,0 11-1 16,0 6 1-16,0 7-1 15,-2 3-1-15,2 5-4 16,0 1-16-16,0 5-30 16,0 0-73-16,0 5-68 15,0 18-203-15</inkml:trace>
  <inkml:trace contextRef="#ctx0" brushRef="#br1" timeOffset="-182847.4">19962 10882 1016 0,'0'0'21'0,"0"0"26"15,0 0 49-15,0 0-11 16,0 0-10-16,-89 60-10 0,68-30-23 16,8 5-11-1,7-1-12-15,6 6 1 0,0-6-9 16,15-6 2-16,10-5 2 15,1-5-8-15,4-7-6 16,-2-6 4-16,1-5-3 16,2 0-1-16,-4-2-1 15,-1-20 0-15,-2 0-1 16,-6-6 1-16,-8-7 0 16,-10-4 1-16,0-1-1 15,-10-4 1-15,-18-1 3 16,-7 10-3-16,-1 8-1 15,-5 10-2-15,-3 14-31 0,-4 3-85 16,0 0-852 0</inkml:trace>
  <inkml:trace contextRef="#ctx0" brushRef="#br2" timeOffset="-159458.75">22932 9039 1376 0,'0'0'28'0,"0"0"-21"15,0 0 18-15,0 0 4 16,0 0-17-16,97 0-9 15,-56-3-2-15,7-2 1 16,4 2-2-16,-2-4-13 0,-5 1-100 16,-16-2-200-16,-14 5-512 15</inkml:trace>
  <inkml:trace contextRef="#ctx0" brushRef="#br2" timeOffset="-159291.29">22965 9157 1422 0,'0'0'4'0,"0"0"3"16,0 0-7-16,0 0 19 15,0 0-9-15,126 8-8 16,-73-11-2-16,1-6-12 16,-5-3-151-16,-12-1-292 15</inkml:trace>
  <inkml:trace contextRef="#ctx0" brushRef="#br2" timeOffset="-158205.87">23187 6463 1382 0,'0'0'13'15,"0"0"-12"-15,0 0-1 16,0 0 4-16,0 0 2 15,0 0-4-15,111 0 0 16,-71 0-3-16,-2-4 1 16,-3-1-92-16,-9 3-96 15,-7-1-202-15</inkml:trace>
  <inkml:trace contextRef="#ctx0" brushRef="#br2" timeOffset="-158055.46">23243 6548 1030 0,'0'0'179'0,"0"0"-172"0,0 0 15 16,0 0 28-16,0 0-14 15,127 5-32-15,-70-15-4 16,-1-1-246-16</inkml:trace>
  <inkml:trace contextRef="#ctx0" brushRef="#br2" timeOffset="-132141.18">34526 4950 1442 0,'0'0'0'16,"0"0"-110"-16,0 0 79 15,0 0-136-15,0 0-38 16,0 0-492-16</inkml:trace>
  <inkml:trace contextRef="#ctx0" brushRef="#br2" timeOffset="-117843.53">15295 12597 199 0,'0'0'133'0,"0"0"0"15,0 0 48-15,0 0-33 16,0 0-32-16,0 0-42 15,0 0-4-15,0 0-13 16,0 0-34-16,0-10 5 16,0 9-11-16,0 1 4 15,0 0 2-15,0-2-2 16,-3 2-10-16,-1 0-3 16,-5 0-3-16,-1 0-2 15,-4 0 7-15,4 0-3 0,2 0 1 16,2 0 11-16,-1 0-8 15,1 0 1-15,3 0 2 16,-3 0-7-16,0 0-1 16,0 0-5-16,2 2 0 15,-3-1 2-15,1-1 0 16,3 3 2-16,-1-3-5 16,1 0 3-16,3 0 1 15,-3 0-2-15,3 0-1 16,0 4 2-16,-3-4-3 15,3 0 2-15,-9 4 1 16,2 3-3-16,1-3 4 16,-1-2-2-16,4-2 0 15,3 4-2-15,0-4 1 16,0 0-1-16,0 0 0 0,0 0 1 16,0 0-1-16,0 0 0 15,0 0 0-15,0 0 0 16,0 0 0-16,0 0-2 15,0 0-5-15,0 0-4 16,7 0-47-16,9 0-106 16,2-10-554-16</inkml:trace>
  <inkml:trace contextRef="#ctx0" brushRef="#br2" timeOffset="-116240.2">17345 13443 961 0,'0'0'78'0,"0"0"-68"15,0 0 52-15,0 0 42 16,0 0-43-16,0 0-32 16,3 7 1-16,-3-7 5 15,3 0 2-15,4-7-1 16,-1-2-21-16,-1-4 1 16,-2-6-3-16,0-1 1 15,1-9-6-15,-2-1-1 0,-1-2-3 16,-1 7 7-16,0 9-3 15,0 5 2-15,0 10 8 16,0 1-2-16,0 0-16 16,3 8-2-16,0 17 2 15,5 8 2-15,2 14-1 16,-4 3 1-16,2 3 1 16,-2-1 0-16,0-2 5 15,-5-6-7-15,2-6 1 16,-1-3-1-16,-2-8 2 15,0-3-1-15,0-6-2 16,0-5 0-16,1-5-2 16,4-4 1-16,-5-2 0 15,0-2-9-15,0 0 5 16,0 0 2-16,0 0 1 0,0 0 1 16,0 0-20-16,0-4 7 15,-8-2-1-15,-5 3-3 16,2 2 3-16,-2 1 3 15,-2 0 8-15,2 0 3 16,3 0 0-16,0 0 1 16,0 0 2-16,6 0-2 15,4 0-1-15,0 0-6 16,0 0 1-16,21 0 6 16,2 0 2-16,11-7-1 15,8-5 1-15,2-4-1 16,7 3 0-16,3-1-1 0,-6 0-61 15,-7 5-178-15,-15-2-306 16</inkml:trace>
  <inkml:trace contextRef="#ctx0" brushRef="#br2" timeOffset="-115294.02">19692 12126 637 0,'0'0'570'0,"0"0"-464"16,0 0-7-16,0 0-56 15,0 0-6-15,-91 94-6 16,64-49-8-16,-1 3-6 16,3 2-11-16,2-3-3 15,3-5-2-15,5-3-1 0,5-12-15 16,8-5-70-16,2-12-99 16,0-7-241-16</inkml:trace>
  <inkml:trace contextRef="#ctx0" brushRef="#br2" timeOffset="-115090.52">19332 12182 1153 0,'0'0'194'16,"0"0"-190"-16,85 8 60 15,-31 18 24-15,8 13-43 0,-5-1-15 16,-1 2-17-16,0 0-7 15,1-6-3-15,3-3-3 16,-6-2-40-16,-16-5-175 16,-21-4-1047-16</inkml:trace>
  <inkml:trace contextRef="#ctx0" brushRef="#br2" timeOffset="-107235.06">23238 4289 1487 0,'0'0'45'0,"0"0"-45"15,0 0 0-15,0 0 8 16,0 0 3-16,0 0 18 0,0 0-8 16,91 8-7-16,-57-8-7 15,0 0-7-15,4 0-1 16,-4 0-11-16,-6 0-63 15,-11 0-69-15,-13 3-148 16,-4 4-331-16</inkml:trace>
  <inkml:trace contextRef="#ctx0" brushRef="#br2" timeOffset="-107087.73">23261 4414 1402 0,'0'0'1'0,"0"0"13"16,0 0-14-16,0 0 36 15,0 0-6-15,132 0-23 16,-76 0-7-16,-5-10-113 16,-14 6-215-16</inkml:trace>
  <inkml:trace contextRef="#ctx0" brushRef="#br2" timeOffset="-105600.52">23361 12303 1182 0,'0'0'123'16,"0"0"-118"-16,0 0 12 15,0 0 15-15,0 0-4 0,0 0-15 16,81 27-5-16,-47-27-6 15,1 0-4-15,-6-10-49 16,-7-3-184-16,-13 2-412 16</inkml:trace>
  <inkml:trace contextRef="#ctx0" brushRef="#br2" timeOffset="-100520.39">30816 6572 17 0,'0'0'25'16,"0"0"18"-16,0 0-20 15,0 0-21-15,0 0 6 16,0 0-5-16,0 0-3 15,0 0 7-15,2-9-4 16,-2 9-3-16,0 0 2 0,0 0-2 16,0 0 10-16,0 0 3 15,0 0-8 1,0-2-2-16,0 2-3 0,0-1 15 16,0 1-10-16,0 0-5 15,0-3 5-15,1 3-3 16,1 0 6-16,-1 0-3 15,-1 0-5-15,0 0 0 16,0 0 0-16,0 0 2 16,0 0-2-16,0 0-2 15,0 0-6-15,0 0-7 16,0 0-2-16,0 0 9 16,0 0-12-16,0 0-66 0,0 0 36 15,0 0 50 1,0 0 0-16</inkml:trace>
  <inkml:trace contextRef="#ctx0" brushRef="#br2" timeOffset="-78393.99">20006 13141 1276 0,'0'0'31'0,"0"0"20"0,0 0-1 0,0 0 4 0,0 0-2 0,-72 97-12 0,35-58-11 0,-2 7-8 0,-3-1-4 0,-3 5-8 0,-2-1-4 0,5 4-5 0,6-8 0 0,12-4-1 0,8-6-18 16,11-10-59-16,5-6-48 0,0-14-182 0,0-5-451 0</inkml:trace>
  <inkml:trace contextRef="#ctx0" brushRef="#br2" timeOffset="-78362.97">19604 13336 1349 0,'0'0'18'0,"0"0"10"0,0 0 78 0,0 0-55 0,0 0-46 0,0 0 1 0,69 60 23 0,-12-27-12 0,8 3-5 0,4-2-8 0,-5 4-3 0,-17 1-1 0,-9-1-65 0,-18 3-120 0,-14 2-570 0</inkml:trace>
  <inkml:trace contextRef="#ctx0" brushRef="#br2" timeOffset="-52520.82">15167 15350 1060 0,'0'0'57'16,"0"0"-21"-16,0 0 114 16,0 0-69-16,0 0-50 15,0 0-4-15,0 0 0 16,0 0 7-16,6 7-11 16,-2-7 0-16,2-3-3 15,1-8-11-15,0-3-2 16,2-2 8-16,0-3-6 0,-3-3-2 15,1-3-2-15,-4-2 0 16,3 5 1-16,-2 3-2 16,-4 6-2-16,1 10 0 15,-1 3 0-15,0 0-2 16,2 6 0-16,-1 19-1 16,1 12 1-16,1 9 1 15,1 6 2-15,-3 2 1 16,1 3 4-16,-1 3 2 15,-1-5-2-15,4 4-4 16,-4-8-2-16,4-3-1 16,2-8-1-16,4-3 0 15,0-9 0-15,-3-4 0 0,4-4 1 16,-4-5-1 0,-4-1 0-16,0-8-4 0,0-2-2 15,-3-4-2-15,0 0 2 16,0 0 6-16,0 0-1 15,0 0-2-15,-9-6-2 16,-3 2 2-16,-1 4-4 16,-7 0-3-16,-4 0 10 15,4 0-4-15,-5 0 4 16,2 0 0-16,1 0 0 16,3 4 0-16,-1 2 0 15,6-2-1-15,6-1 2 0,8-3-1 16,0 4 0-16,0-4-6 15,10 0 6-15,18 0 1 16,14 0 1-16,9 0 1 16,0-7-3-16,6-3 2 15,-5-3 0-15,-4 3-1 16,-11 1-1-16,-14 5 0 16,-11 1-1-16,-12 3-25 15,-11 0-178-15</inkml:trace>
  <inkml:trace contextRef="#ctx0" brushRef="#br2" timeOffset="-49201.88">17471 15264 294 0,'0'0'407'0,"0"0"-353"16,0 0 156-16,0 0-119 15,0 0-10-15,0 0-17 16,-33-21 4-16,28 21-15 16,0 0-10-16,0 0-5 15,-1 0-8-15,1 0-9 16,-5 0-12-16,-4 5 3 15,0 6-2-15,-2 3 2 16,-6 4 2-16,3 3-2 16,-1-1-2-16,2 5-4 15,8 6-2-15,0 3 2 16,7 8 4-16,3-1-3 0,0 4-3 16,10-2 4-16,7-5-2 15,10-4 0-15,4-14-6 16,5-1 0-16,4-16 0 15,3-3 0-15,-2 0 4 16,-3-14-3-16,-2-10 0 16,-1-4 4-16,-7-3-3 15,-5-4 6-15,-4-4-4 16,-7-1-2-16,-5-3 6 16,-7 1 0-16,0 9 1 15,-4 2-2-15,-13 2-3 16,-2 9 6-16,-2-1-3 0,-7 0-4 15,-3 7-3-15,1 0 0 16,-4 5-2-16,-2 1 2 16,-7 8-24-16,-5 0-84 15,-4 0-511-15</inkml:trace>
  <inkml:trace contextRef="#ctx0" brushRef="#br2" timeOffset="-42665.16">23416 12178 1475 0,'0'0'21'0,"0"0"-16"16,0 0-5-16,0 0-1 15,0 0-33-15,0 0 23 16,87-16-7-16,-39 11-65 16,-9 2-64-16,-11 0-294 15</inkml:trace>
  <inkml:trace contextRef="#ctx0" brushRef="#br2" timeOffset="-38998.86">22429 9011 552 0,'0'0'630'0,"0"0"-608"0,0 0-5 16,0 0 43-16,0 0 19 15,0 0-32-15,0 0-13 16,0 0 0-16,0 0-8 16,0 0-3-16,0 0-4 15,0 0 1-15,0-4-14 16,0-2-3-16,4-12 4 15,4 0-7-15,2-3 1 16,-2 1 0-16,-1 3 0 16,-4 6 0-16,-3 7-1 15,0 0 3-15,0 4-3 16,0 0 0-16,0 11-8 0,0 14 8 16,0 9 2-16,0 9-1 15,1 4-1-15,6 6 1 16,4-1-1-16,-5 5 0 15,2 0 1-15,-2-2-1 16,1-7 0-16,-4-9 0 16,-1-6 0-16,-2-8 1 15,0-6-1-15,0-6-1 16,0-5 1-16,-5-3-14 16,-8-4 2-16,-1-1-4 15,-8 0 0-15,-3-4 4 16,-1-3 7-16,0 0 2 0,-1 0 1 15,6 5 2 1,1 2 2-16,9-2 1 0,5 2 5 16,6-1-5-16,0 0-3 15,12-3-11-15,18 0 11 16,13-6 2-16,12 1 4 16,9 0-6-16,5 2 0 15,-9 1-19-15,-2 0-63 16,-7 2-75-16,-12 0-221 15</inkml:trace>
  <inkml:trace contextRef="#ctx0" brushRef="#br2" timeOffset="-37815.36">22639 6287 1007 0,'0'0'21'0,"0"0"-7"15,0 0 31-15,0 0 6 16,0 0-24-16,0 0 19 16,-99 53-19-16,76-18 5 15,1 3 4-15,8 6 4 16,2 2-10-16,7 0 5 15,5-2-5-15,0-3-9 16,3-8-4-16,18-4-6 0,-2-10-4 16,9-7-7-1,-4-8 1-15,5-4-1 0,0 0 2 16,1-17 3-16,2-7-2 16,-3-5 5-16,-6-6-5 15,-7-4 4-15,-9-9-3 16,-7-4 0-16,0-6-4 15,-8 1 1-15,-12 8 4 16,-3 9-2-16,-1 15 18 16,-7 12-18-16,-1 9-3 15,-7 4-23-15,-9 0-85 16,-15 8-709-16</inkml:trace>
  <inkml:trace contextRef="#ctx0" brushRef="#br2" timeOffset="-24760.93">29494 4262 1421 0,'0'0'16'0,"0"0"14"16,0 0 6-16,0 0-4 16,0 0-25-16,0 0 1 15,0 0-1-15,105 24-5 16,-57-20 0-16,-6 2 3 16,-8-1-5-16,-11 0-1 15,-8 0-45-15,-9-1-52 16,-1-1-107-16,-5-1-230 15</inkml:trace>
  <inkml:trace contextRef="#ctx0" brushRef="#br2" timeOffset="-23318.29">29555 6202 121 0,'0'0'1410'0,"0"0"-1409"15,0 0-1-15,0 0 16 16,108 0-1-16,-73 0-6 16,3-1-8-16,3-7-1 15,1 1-53-15,2-2-172 16</inkml:trace>
  <inkml:trace contextRef="#ctx0" brushRef="#br2" timeOffset="-9803.65">19778 15194 487 0,'0'0'352'0,"0"0"-275"16,0 0 42-16,0 0 10 15,0 0-34-15,0 0-37 16,0 0-1-16,0 0-5 16,0 0-13-16,0 0-11 15,3-7-5-15,0-1-3 16,1-2-18-16,2-4 3 15,1 1-2-15,-3-4 2 16,1-2 2-16,1-1-2 16,-3-1 4-16,-3 4-6 15,3 0 1-15,-3 6 6 16,0 5 1-16,0 6 1 16,0 0 2-16,0 0-14 0,0 6 0 15,4 15 0-15,-1 14 0 16,1 3 2-16,3 7 0 15,-1 11-1-15,1-2 2 16,-2 3-1-16,4-2 0 16,-6-9 1-16,4-5-3 15,-3-7 3-15,5-3-3 16,-2-9 0-16,-1-2 0 16,-2-5-1-16,0-10 1 15,-4-4-2-15,0 2-9 16,0-3-2-16,0 0 12 15,-14 0 1-15,-3 0 0 0,-7 0 0 16,0 0 0-16,-4 0 0 16,-1 0 0-16,-3 4 0 15,2 3 0-15,7-3 0 16,12-2 2-16,5 0 2 16,6-2 4-16,0 0-8 15,3 0-3-15,27 0 3 16,21-8 6-16,14-9-3 15,6-5-1-15,-2 1-2 16,-5 4 1-16,-16 5 0 16,-13 4 0-16,-16 5-1 15,-11-1-3-15,-8 4-35 0,0 0-54 16,-21 0-414 0</inkml:trace>
  <inkml:trace contextRef="#ctx0" brushRef="#br2" timeOffset="-3070.26">17463 16609 1518 0,'0'0'12'15,"0"0"26"-15,0 0 34 16,0 0-41-16,0 0-21 16,0 0-10-16,0 0 0 15,-19 2 0-15,19 29 4 16,9 10 7-16,1 9-1 16,-2 4 3-16,0 6 2 15,0-7-4-15,3-3-2 16,-5-4-4-16,1-12-2 15,-3-5-3-15,2-17 0 16,-3-4-1-16,-2-8-2 16,-1 0-22-16,0-3-12 0,-4-24-186 15,-16-12-1066-15</inkml:trace>
  <inkml:trace contextRef="#ctx0" brushRef="#br2" timeOffset="-119.57">22603 4121 1387 0,'0'0'57'0,"0"0"40"0,0 0-45 15,0 0-16-15,0 0-22 16,0 0-13-16,0 0 8 16,11 70 13-16,-5-17-9 15,2 10 4-15,-2 6-1 16,-6 4-4-16,3 0-1 16,-3-4-8-16,0-8-3 15,0-4 2-15,0-11-2 16,0-6-2-16,-13-5-25 15,-8-5-46-15,1-10-184 0</inkml:trace>
  <inkml:trace contextRef="#ctx0" brushRef="#br2" timeOffset="3050.49">22785 12178 279 0,'0'0'227'0,"0"0"-119"16,0 0 87-16,0 0-106 15,0 0-54-15,0 0-22 16,0 0-7-16,-4-28 13 16,4 22 28-16,0-1 25 15,0 0-18-15,1 3 28 16,1-2-8-16,1 2-42 15,0 1-17-15,1-5-2 0,0 3-4 16,1-3 4-16,0-3 7 16,-2 1-11-16,5 0-3 15,-5 0 1-15,0-1 0 16,-3 3-1-16,0 6-2 16,0 2-3-16,0 0-1 15,0 10 0-15,0 25-11 16,0 14 11-16,0 9 5 15,-3 1 6-15,-8-4-1 16,5 2 8 31,67-215-1493 31,-25 38 1475-78,-11-19 0 16,44-31 0-16,-18-21 0 15,17-24 0-15</inkml:trace>
  <inkml:trace contextRef="#ctx0" brushRef="#br2" timeOffset="9134.17">22856 12150 796 0,'0'0'128'0,"0"0"89"16,0 0-41-16,0 0-79 15,0 0-41-15,0 0-21 0,0 0-12 16,0-13-7-16,0 13-1 16,0 0-5-1,0 14-1-15,0 13 12 0,0 11 3 16,0 9-9-16,-4 3-4 15,0 10 2-15,1-7-3 16,-3 1 2-16,3-8-2 16,2-5-3-16,-1-10 1 15,2-4-3-15,0-12-3 16,0-1 1-16,0-10-2 16,0-2-1-16,0-2 0 15,0 0 0-15,0 0-4 16,0 0-18-16,0-10-31 15,0 0-110-15,0-5-792 16</inkml:trace>
  <inkml:trace contextRef="#ctx0" brushRef="#br2" timeOffset="12051.51">30315 4043 1060 0,'0'0'68'0,"0"0"-13"15,0 0 89-15,0 0-59 16,0 0-26-16,0 0-14 16,0 0-19-16,-76-47-13 15,54 50-9-15,-3 11 6 16,-4 8-4-16,3 11-3 16,-2 8 6-16,0 7-3 15,5 1 4-15,6-2-2 16,6-7-5-16,11-7-3 15,0-5-1-15,17-9 1 0,13-6 1 16,4-6 0 0,2-7 1-16,2 0 0 0,-2-11 0 15,-5-9 0-15,-4-2-1 16,-6-7 1-16,-5-2 0 16,-5-9 0-16,-6-4-1 15,-3 2 1-15,-2 5-1 16,0 8 0-16,-18 9 0 15,-4 5-1-15,-3 5-2 16,1 4-2-16,2 1-24 16,7 3-45-16,7 2-82 15,8 0-147-15,0 0-416 16</inkml:trace>
  <inkml:trace contextRef="#ctx0" brushRef="#br2" timeOffset="12419.63">30531 4032 1027 0,'0'0'49'16,"0"0"-5"-16,0 0 93 15,0 0-20-15,3 105-34 16,-3-74-29-16,0 4-25 16,0-3-3-16,0-5-15 15,0-3-8-15,0-5 2 16,4-9 0-16,-3-4-4 15,-1-5 0-15,2-1-1 0,-2 0 10 16,0-11 11-16,0-16-14 16,0-6-5-16,0-12-1 15,0-6-1-15,1-8 1 16,5-2-1-16,-2 5-2 16,6 6 2-16,0 14 0 15,0 9 3-15,3 11-3 16,4 7-1-16,2 8-1 15,6 1-4-15,4 0-3 16,2 10-36-16,-2 6-25 16,-3 3-43-16,-10 2-124 15,-9 2-250-15</inkml:trace>
  <inkml:trace contextRef="#ctx0" brushRef="#br2" timeOffset="12884.75">30541 4119 982 0,'0'0'66'0,"0"0"-60"16,0 0 12-16,0 0 24 16,0 0 11-16,102 3-53 15,-50-8-48-15,1-2-119 16,-2 5-152-16,-5-4-20 16,-6 2 45-16,-7-1 294 15,-8 0 98-15,-12 2 176 16,-7 2 60-16,-1 1-56 0,-3 0-145 15,1 0-82 1,0 12 69-16,0 9-41 0,1 4-24 16,1 1-14-16,-1 2-12 15,2-1-3-15,-2-5-7 16,0-2-8-16,0-7-4 16,-3-5-3-16,-1-4 0 15,0-4-3-15,0 0 7 16,0 0 23-16,2-6 13 15,-2-13-26-15,0-11-16 16,0-9-2-16,0-5 1 16,1-10 0-16,2-1-1 15,3 3 1-15,-2 9-1 16,6 13 0-16,0 11-2 16,4 5 1-16,2 6-9 0,1 3-11 15,7 5-44-15,-3 0-26 16,-3 0-66-16,-5 11-84 15,-10 3-310-15</inkml:trace>
  <inkml:trace contextRef="#ctx0" brushRef="#br2" timeOffset="13012.89">30990 4054 882 0,'0'0'315'0,"0"0"-310"15,0 0 53-15,0 0 40 16,0 0-17-16,0 0-55 15,141 9-26-15,-71-9-20 0,-6 0-293 16</inkml:trace>
  <inkml:trace contextRef="#ctx0" brushRef="#br2" timeOffset="14619.9">30235 5925 715 0,'0'0'207'0,"0"0"-160"16,0 0 74-16,0 0-17 0,0 0-2 15,0 0-28-15,-12-20-52 16,6 39-20-16,-6 13 1 15,1 10 10-15,1 7 13 16,2 3-5-16,7 1-4 16,1-4-4-16,0-6 0 15,0-8-2-15,15-6-4 16,5-8-1-16,8-6 1 16,3-8-4-16,9-6 4 15,-1-1-3-15,1-3-3 16,-7-12 6-16,-7-8-4 15,-8-6 1-15,-8-8 8 0,-5-7-1 16,-5-9-1 0,0 0-3-16,-11 2 2 0,-8 9-2 15,-4 7-3-15,-3 11-3 16,-4 9-2-16,2 9-10 16,0 6-7-16,5 0-28 15,6 10-6-15,11 8-94 16,6 2-114-16,0-2-475 15</inkml:trace>
  <inkml:trace contextRef="#ctx0" brushRef="#br2" timeOffset="15152.57">30767 6023 1182 0,'0'0'208'0,"0"0"-208"15,0 0 0-15,0 0 13 16,-18 104 31-16,5-60-11 16,0 1-10-16,0-3-8 15,4-6 0-15,0-1-6 16,5-9-4-16,0-6-3 16,4-9-2-16,0-7 2 15,0-1-1-15,0-3 1 16,0-3 4-16,0-15 5 0,0-10-7 15,0-5-4-15,0-12 1 16,0-5-1-16,0-10 2 16,0-3-1-16,4 8 0 15,0 12-1-15,2 20 4 16,1 12 2-16,-1 11-2 16,8 0-4-16,3 23-5 15,9 11 5-15,5 6 0 16,5 1-1-16,2-4 2 15,0-7-1-15,0-6 0 16,-2-12 1-16,-5-1 2 16,-2-6-1-16,-4-5 5 15,-5 0 2-15,-1-9 7 16,-4-14 3-16,-1-6-5 16,-4-11-3-16,-3-9 2 0,-7-6-6 15,0-9-3-15,0 7-2 16,-3 7-2-16,-5 13-1 15,5 17 1-15,-3 17-27 16,-4 3-65-16,-6 11-646 16</inkml:trace>
  <inkml:trace contextRef="#ctx0" brushRef="#br2" timeOffset="17015.24">28478 9998 590 0,'0'0'3'16,"0"0"34"-16,0 0 66 15,0 0 26-15,0 0-24 16,0 0-38-16,-5-2 1 16,-2 2-26-16,-1 0 11 15,-1 0 17-15,-1 0-22 16,-4 6-15-16,-2 9-12 15,-6 8 14-15,-1 4-8 0,0 12 0 16,5-2-10-16,7 1-2 16,8 1-4-16,3-8-3 15,0-3-4-15,13-4-3 16,10-9 1-16,8-5 0 16,8-7-1-16,9-3-1 15,6-1 7-15,4-18-6 16,-4-2 1-16,-10-4 0 31,-10-3-2-31,-12-4 5 0,-11-5 0 0,-9 0 1 31,-2-6 2-31,0 5-4 16,-10 1 9-16,-5 8-4 16,-2 5 6-16,-2 7-4 0,-8 10-11 0,-5 4 0 15,2 3 1-15,-1 0 0 16,2 0-1-16,8 10-31 15,4 4-35-15,10-4-41 16,7 4-122-16,0-3-212 0</inkml:trace>
  <inkml:trace contextRef="#ctx0" brushRef="#br2" timeOffset="18126.18">29079 10029 1314 0,'0'0'30'0,"0"0"-11"0,0 0 0 0,0 0 0 0,0 0 7 0,-56 106-6 0,46-73-7 0,4 2-3 0,-1-8 0 0,2-6-6 0,0-3-3 0,2-4-1 0,1-7 2 0,2-7-2 0,0 3 0 0,0-3 2 0,0 0 4 0,0-3 34 0,-1-14-25 0,1-7-13 0,0-8-2 0,0-4 0 0,0-8-1 0,4 3-2 0,8 6-8 0,-2 10 11 0,-3 11 0 0,1 9 0 0,-4 5 0 0,8 0-6 0,2 20-2 0,8 10 7 0,4 5 1 0,2 0 1 31,4-1-1-31,-3 0 1 0,-1-9 1 0,-2-4-2 0,-4-6 1 0,-3-8-1 0,-5-5 1 0,1-2 2 0,0-2 1 0,-1-12 6 0,0-8-3 0,-4-5 0 0,-4-4 11 0,-2-5-3 0,-4-8 0 0,0-1-1 16,0-3-5-16,0 6-4 16,-2 4 0-1,-2 14-1-15,1 9 1 16,2 11-4-16,1 4-1 15,-3 0-8-15,-3 0-85 16,-3 1-221-16</inkml:trace>
  <inkml:trace contextRef="#ctx0" brushRef="#br2" timeOffset="21345.69">28578 13315 937 0,'0'0'166'0,"0"0"-129"0,0 0 78 0,0 0-26 0,0 0-38 0,0 0-12 0,-96 65-11 0,89-36-15 0,4 2 7 0,3-4-6 0,0 2 8 0,4-2-7 0,16-7-6 0,10-6-4 0,2-3-5 0,8-11 0 0,0 0 3 0,-1-3 0 0,-1-11-2 0,-7-10 1 0,-5 0-2 0,-11-8 2 0,-6-2 2 0,-9-5-1 0,0-2 6 0,-9-4 6 47,-12 7-5-47,-5 3-6 0,-3 14 6 0,2 4-6 0,0 13-2 15,4 4-1 1,5 0-2-16,2 11-8 0,6 6-31 16,7 8-22-16,3-4-44 15,5-1-119-15,15-3-349 16</inkml:trace>
  <inkml:trace contextRef="#ctx0" brushRef="#br2" timeOffset="21884.16">28949 13326 199 0,'0'0'1210'0,"0"0"-1204"0,0 0-6 0,-2 103 30 0,1-65 10 0,1 1-16 0,0-5-14 0,0-1-7 0,0-6 1 0,6-10-2 0,1-4 0 0,-3-8-1 0,-1-2 0 16,0-3 0-16,-3 0 4 0,2-10 23 0,-2-16-23 0,1-5-1 0,-1-9-1 0,2-5 0 0,-1-7-1 0,6 0-2 0,2 6 0 0,3 12 2 0,1 11 5 0,-3 15 2 0,3 8-8 0,0 6-1 0,8 25-6 0,2 8 6 0,3 6 1 0,2 0 1 16,-2-7 0-16,0-7-1 0,-2-6 3 0,-5-13-1 0,-5-7 2 15,-2-5 2-15,0 0 16 16,-2-17 13-16,1-11-24 31,0-4-2-31,-7-9 4 0,-1-1-10 0,-3-10-1 16,0-2-3-1,0 1 0 1,-1 4 0-16,-5 15-12 0,0 12-12 16,-2 12-31-16,-3 7-239 0</inkml:trace>
  <inkml:trace contextRef="#ctx0" brushRef="#br2" timeOffset="27240.19">19843 16427 649 0,'0'0'59'16,"0"0"109"-16,0 0-21 0,0 0-99 16,0 0-5-16,0 0-2 15,0 0 1-15,-86-6-1 16,67 20-19-16,1 10 25 16,-3 8-14-16,4 5-5 15,0 12 0-15,7 10 2 16,4 7-4-16,6-4-4 15,0-5-7-15,5-11-8 16,20-7-5-16,8-16-1 16,8-8 0-16,5-11 2 15,3-4-1-15,0-13 3 16,1-16 3-16,-5-9-7 16,-6-2 5-16,-6-1-3 0,-9-3 4 15,-6-3 10-15,-9 4-1 16,-9-5 3-16,0 9 3 15,0 1-3-15,-3 7-4 16,-14 0-1-16,-1 6-6 16,-1 1-1-16,-6 4-4 15,-3 0-3-15,-2 1 0 16,2 9-2-16,2 3 2 16,-1 7 0-16,6 0-8 15,-2 7-28-15,2 5-51 16,2-2-127-16,0-7-1036 15</inkml:trace>
  <inkml:trace contextRef="#ctx0" brushRef="#br2" timeOffset="33010.01">16097 11753 681 0,'0'0'14'0,"0"0"-5"15,0 0 0-15,0 0 0 16,0 0 4-16,0 0-4 16,0 0 0-16,13-15-7 15,-13 15 13-15,0 0 28 16,0 0 1-16,0 0 24 16,0-4 39-16,0 4-14 15,0 0 7-15,0 0-54 0,-10 0-32 16,0 0 8-1,-4-1 0-15,0-2-11 0,-5 1 3 16,-9-1 1-16,-4 0-3 16,-7-2 13-16,-6 5-16 15,-2 0-4-15,-1 0 4 16,3 0-2-16,1 0-3 16,3 0-2-16,-1 0-2 15,1 0 2-15,-3 0-1 16,-6 0-1-16,-2 8 0 15,-5 5 0-15,2 4-3 16,1 7 2-16,-1 0 1 16,4-2 0-16,-3 5-7 15,-1-2 5-15,3-1-5 16,2 0 0-16,5 1 4 0,5 3-2 16,-1 2 5-1,-4 8 0-15,-2 1 2 0,-1 2-5 16,-3 1 3-16,0-1-1 15,6-2 1-15,4-2-11 16,3 2 6-16,1-1 5 16,10-2 0-16,-4 0 1 15,5 2 1-15,1 1 1 16,2 3-2-16,-2 3-1 16,2 0 0-16,-2 4 1 15,6-1-1-15,0 5 3 16,6 6-3-16,3-2 1 0,7 6 0 15,3-4 0-15,0 0 0 16,0 0 0-16,13 1 0 16,0-1 0-16,9 2 4 15,-3-5 0-15,6-1-1 16,-1-3 0-16,7-4-3 16,0 1-1-16,6-4 0 15,4-5-1-15,6 0 1 16,1-2-2-16,-1 3 2 15,4-1 0-15,-3-4 0 16,-3-3-1-16,6 1 2 16,1-3 1-16,5 3-2 0,8-2 0 15,-4 0 0 1,0-5-1-16,-2-5 1 0,-1-3 0 16,0-5-1-16,-1-1 1 15,1-2 0-15,-1 1 0 16,3 1 0-16,-3 0 0 15,-2 2 0-15,-1-5 0 16,-3 5 0-16,-3-11 0 16,0 1 0-16,10-2 0 15,7-3 3-15,2 0 20 16,6 3-13-16,-2 5 12 16,-1 2 0-16,6 5 8 15,0 6-28-15,4-4 3 16,3 7-5-16,6-6 3 15,3-2-3-15,4-1 2 0,2-5-2 16,4-1 1-16,-6-4-2 16,-4-2 2-16,-4-1-1 15,-2-2 0-15,-5 0 2 16,-2 0-3-16,3 0 1 16,2-2-3-16,2-6 2 15,0-1-3-15,-5 2 3 16,8-4 1-16,2 2-1 15,8 1 2-15,-3-3-1 16,-4 5 0-16,-3-1 0 16,-9 3 1-16,-1-3-1 15,-7 3 0-15,4 2 0 0,5-2 2 16,4 0-2-16,11-3 0 16,2-3 1-1,9-4 1-15,-2 0-3 0,0-1 2 16,2 2-1-16,-3-3 2 15,-8 1-2-15,-1-2 2 16,-5-4-1-16,-4-3-1 16,1-5 1-16,-2-1 0 15,4-4-1-15,0-5 0 16,-4 4 0-16,-12-2 0 16,-6-5-4-16,-13 3 3 15,-10-2-14-15,-6 0 3 16,-12-5 12-16,-1-2-2 15,-1 3 1-15,3 0 0 0,-3-1 1 16,3 2 1-16,-1-1-1 16,3 3 0-16,5-6 0 15,-3-4 0-15,2-1-15 16,-1-1-8-16,-6-3-2 16,-1 2 23-16,-6 0 2 15,1 6 2-15,-2 1 1 16,-7-1 9-16,-2 1-5 15,-6 6-2-15,-2 1-1 16,-1 2 4-16,0 9-1 16,-1-6 4-16,-11 6 3 15,-2-5-3-15,-8 0 3 16,0 1 0-16,-9 0-2 0,1 1-6 16,-5 2 15-16,-2 0-7 15,-1 4-10-15,1-1 4 16,-1 3-3-16,0-3-2 15,2 0 0-15,2 2-2 16,-4 1 0-16,-2-3 1 16,1 7 1-16,-5-2-3 15,-1 5 3-15,-5 0-3 16,-2 5-2-16,-3-3 2 16,-1 0 3-16,4 3-3 15,1 1 0-15,0-1 0 16,0 0 0-16,-3 2 0 15,-8 3-3-15,0 2 2 0,-5-2 1 16,-8 2 0-16,3 1 0 16,-4 2 0-16,0 2 2 15,-1 1-2-15,-2-4 0 16,2 4 2-16,-2 0-1 16,-3 0-1-16,1-1 0 15,-8-2 2-15,0-4-1 16,0 6-1-16,1 1 0 15,-2 0-3-15,-9 0 2 16,-5 0 1-16,-6 0 0 16,-5 1 4-16,-4 3-4 15,6-4 0-15,0 0 2 0,5 0-1 16,1 0 2 0,5-4-1-16,-3 3-1 0,3-2 0 15,-5 3 1-15,-4 0 0 16,1 0 0-16,-1 0-2 15,-3 0 4-15,5 0-2 16,7-2-1-16,3-2 0 16,7-3 0-16,0 3 3 15,9-3-3-15,10 4 0 16,4-4-1-16,11 0-1 16,3 1 1-16,4-5 3 15,4 3-3-15,2 2 3 16,1 0-2-16,6-2-1 0,5 4 1 15,2-3-1 1,8 1 1-16,2-2-1 0,7 0-2 16,1 3 2-16,4-3 1 15,3 2 0-15,1-1-1 16,0 3 0-16,-1-6 1 16,-7 4-1-16,-5-2 0 15,1 2 0-15,-3 1 0 16,-5 5-12-16,3 0-18 15,-2 5-125-15,6 1-260 16</inkml:trace>
  <inkml:trace contextRef="#ctx0" brushRef="#br2" timeOffset="36227.34">17899 11606 359 0,'0'0'67'0,"0"0"-16"0,0 0 3 16,0 0 22-16,0 0-32 16,0 0-26-16,4-17 35 15,-3 14 45-15,1 0-14 16,-2 3-4-16,0-3-16 15,0 1-15-15,0-1-12 16,0-1-6-16,0-2-16 16,0 3-5-16,-5-4-4 15,0-1 6-15,-5 1 19 16,1-4-1-16,-2 3-16 16,-2 0 6-16,-1 1-12 15,-5 1 4-15,0 2-7 16,-5 0-1-16,3 1 5 0,2 2-2 15,-3-2-4 1,6 3-2-16,-5-3 1 0,4-1 0 16,-3 3-2-16,2-1 2 15,-2 2-1-15,-5 0-2 16,-1 0-7-16,-5 0 3 16,-3 7 5-16,7 0 2 15,-3 2-1-15,9-5 0 16,5 4-1-16,-3-1 0 15,3-1 2-15,-1 5-2 16,-1 0 0-16,-5 5-3 16,0 3 5-16,-1 4-3 0,-5 1 2 15,-1 8-1 1,3-2 3-16,-7 3-3 0,4 0 0 16,2-1 0-16,-3 3-3 15,7-1 3-15,-1 1 0 16,3 6-2-16,0 4 2 15,-1 0 0-15,4 8 0 16,-5-4 0-16,0-2 0 16,0 2 0-16,3-1-1 15,-4-3-1-15,6 0 1 16,-5 1 0-16,3 2-6 16,0 1 4-16,1 3 2 15,1 0 1-15,1 1 0 16,4 1 0-16,1-2 0 15,-1 4 0-15,6 6 0 0,2-7-1 16,3 5 0-16,-1-2-1 16,4-2 2-16,0 6-3 15,0 0 3-15,0 5 0 16,4 3 1-16,3-2-2 16,6-9 2-16,5-4-2 15,4-9 2-15,7-5-2 16,0-3 2-16,2 1 0 15,1-5 3-15,2-3-3 16,2 0 5-16,6-3-1 16,-4-1-3-16,3-5 1 15,3-5 1-15,0 3-3 16,2-5 4-16,-1 1-1 0,-4-4-3 16,0-2 0-1,1-4 0-15,-4-6 2 0,-1 0-1 16,-1 0 2-16,2-11 4 15,-3-4 1-15,2-6-4 16,1-4 3-16,3-3-7 16,3 0 5-16,-6-2-6 15,-6-2 0-15,-2 2 1 16,0-3 2-16,-6-3 0 16,3-8 0-16,-3-6 3 15,3-6-2-15,-3-4 1 16,3-2-1-16,-8 0 1 15,3 6 7-15,-4 3-7 16,-2 6 4-16,-2-4-3 0,-4 2-4 16,-4-3 4-16,1-4-6 15,-3-10 6-15,1 4 6 16,0-4-7-16,-1-1-1 16,3 3-4-16,-4-2 1 15,3 7-1-15,-2 2 2 16,-4 10 7-16,0 5 1 15,0 1 11-15,-7 2-1 16,-13-1-10-16,-1-6-2 16,-4-3-5-16,-1-7 1 0,1 2-4 15,2 2 5 1,4 3-5-16,-2 8 4 0,7 1 1 16,-5 10 2-16,1-1 2 15,1 6 0-15,-4 1-1 16,0-1-3-16,0-3-4 15,1 0 1-15,-4-2-2 16,2-6 1-16,-2-1 0 16,-1 4-1-16,-2 0 0 15,6 13 0-15,-2 5 0 16,-1 9-4-16,7 6-12 16,3 0-53-16,4 0-66 15,9 4-235-15</inkml:trace>
  <inkml:trace contextRef="#ctx0" brushRef="#br2" timeOffset="37895.91">17614 11828 536 0,'0'0'2'0,"0"0"0"16,0 0 88-16,0 0 98 16,0 0-60-16,0 0-8 15,-4-41-60-15,4 31-12 0,0-1-13 16,0-6 0-16,0-2 6 16,7-5-23-16,11-2-7 15,4-2-3-15,-1 3 4 16,7-2-1-16,6 7 7 15,0-1 17-15,9-1-9 16,6 2-2-16,13-5-16 16,2 1-2-16,6-1 1 15,3 2-3-15,-5 2-2 16,1 0 1-16,-5 6 4 16,0-1-3-16,2 4 0 15,4-1 0-15,6 0-3 16,5-1 3-16,-1 4-3 0,1 3-1 15,-7-1 1-15,-11 8-1 16,-23 0 1-16,-13 0-1 16,-14 0-1-16,-9 0 0 15,-3 0 0-15,-1 0 1 16,0 0 0-16,2 0 1 16,-2 0 1-16,0 0 3 15,0 0 1-15,0-2-3 16,0-3-1-16,-12-1-2 15,-2 2-2-15,-10-3 2 16,-3 0 0-16,-10-3 0 16,-4-4-5-16,-4-3-10 15,0-1 10-15,1 1 3 16,4 0 3-16,2 0-1 0,0 1 0 16,3 0 0-16,6 5 2 15,5 1 3-15,13 6 1 16,5 1 0-16,6 3 4 15,0 0-10-15,6 3-1 16,15 9 1-16,14 6 1 16,8-2-1-16,5 1 0 15,1 2 2-15,5-7-2 16,2 2 0-16,-3-4-1 16,-4-2 1-16,-11-2 0 15,-9-2 0-15,-15-1-1 16,-9-3 0-16,-4 0 1 15,-1 4 0-15,0-4 0 0,0 0 2 16,-14 4 9-16,-6 1-6 16,-4 4-1-16,-7 3 3 15,1 8-2-15,-5 5-4 16,-5 11-1-16,4 5 2 16,4-1-4-16,3 1 4 15,7-4-2-15,4-5 0 16,5-4-1-16,9-8 0 15,4-7-9-15,0-8-68 16,0-5-128-16,0-8-550 16</inkml:trace>
  <inkml:trace contextRef="#ctx0" brushRef="#br2" timeOffset="48082.21">15592 14649 309 0,'0'0'193'16,"0"0"-110"-16,0 0 76 16,0 0-13-16,0 0-65 15,0 0-20-15,0 0-33 0,0 0-17 16,0 0 11-16,0 0 4 16,-1 0-4-16,-4 0-10 15,0 0 9-15,-1 0 21 16,-4 0 16-16,4 0-33 15,-1 0-1-15,0 0 2 16,2 0-1-16,-1 0-2 16,-1 0-7-16,1 0-2 15,-4 0-4-15,3 0 4 16,-8 0-5-16,2 0-4 16,-3 0 3-16,-6 0-1 15,6 0 5-15,-1 0 1 16,2 0-1-16,6 0 0 15,-1 0-4-15,0 0-2 16,-4 0-2-16,3 0-2 0,-5 1 1 16,-1 3 1-16,2-1-2 15,-1-3 1-15,-1 3 1 16,4-3-3-16,5 0 0 16,2 0 0-16,2 0 3 15,4 0 4-15,0 0 3 16,-3 0-3-16,0 0-2 15,0 0-2-15,3 0-1 16,-5 0-2-16,4 0-1 16,-2 1 3-16,3-1-3 0,-3 0 3 15,3 0 0 1,-2 0-3-16,2 0 2 0,0 0 0 16,0 0-2-16,0 0 1 15,0 0 0-15,0 0 0 16,0 0-1-16,0 0 1 15,0 0-1-15,0 0 2 16,-4 0 1-16,1 0-2 16,-1 0 1-16,0 0 0 15,4 0 0-15,-3 0 0 16,-3 0-1-16,2 0 1 16,-5 0-2-16,0 0 0 15,0 0 1-15,2 0-1 16,-3 0 1-16,3 0-1 15,-3 3 0-15,2-3 0 0,1 0 0 16,1 0 0-16,-1 0 0 16,-2 0 0-16,-5 0 0 15,-1 0 0-15,-1 4 0 16,-1-4 0-16,3 2 0 16,-3 2 0-16,2-4 0 15,5 3 0-15,1-3 0 16,2 0 0-16,1 0 0 15,-1 0 0-15,1 0 0 16,-3 0 0-16,2 0 1 16,1 0 0-16,-1 4-1 15,1-4-2-15,-1 0 2 0,4 1-1 16,0-1 2-16,-1 3 1 16,2-3-2-16,-1 0 0 15,1 0 0-15,-1 0 0 16,-2 0-1-16,-1 3 0 15,-1-3 2-15,1 2-2 16,-1-2 3-16,-1 3-4 16,1-3 2-16,5 2 0 15,-1-2 2-15,3 0-2 16,-1 0 0-16,1 0 0 16,-4 0 0-16,1 3-1 15,-3 0 1-15,-1-3-1 16,-3 1 1-16,2 3-4 0,1-4 3 15,4 3 1 1,0-3 0-16,3 0 0 0,0 0 0 16,0 3 0-16,0 0-1 15,0 8 0-15,0 0 0 16,0 2 0-16,-4 0 1 16,4-1 0-16,0-2 0 15,0 4 1-15,0-4-1 16,0 5 0-16,0 4-1 15,0 3 1-15,0 9 0 16,0 7 0-16,0 3 0 16,0 4 0-16,0 4 1 15,0 4-1-15,0 4 0 16,-6 3 0-16,-4 2 0 0,4-2 0 16,-2-5 0-16,5-3 0 15,2 4 0-15,1-5 0 16,0 1 0-16,0 0 0 15,0-2 0-15,0-2 0 16,0-2 0-16,-2-2 0 16,2-3 0-16,-2-6 0 15,2 3-1-15,0-10 1 16,0-2 0-16,0-1 0 16,0-4 1-16,0 2-1 15,0-2 0-15,0-2 0 16,0 1-1-16,0-2 1 15,0-5 0-15,0 0 0 0,0 2 0 16,0-4 0-16,0-1 0 16,0-3 0-16,0 1 0 15,0-3 0-15,0-5 0 16,0 0-1-16,0 0 1 16,0 0-5-16,0 0 1 15,0 0 4-15,0 0-4 16,0 0 3-16,0 0 0 15,5 0 2-15,6 0 0 16,-2 0-1-16,4 0 1 16,2 0 0-16,8-5 0 15,1 0 0-15,7-2 2 0,7 4 2 16,0-3-3-16,5 2-2 16,8 4 0-16,4-3 0 15,0-2 0-15,-1 2 0 16,-3 3 0-16,-7 0 0 15,-2 0-1-15,-1 0 1 16,-7 0 0-16,-1 0 1 16,2 0 1-16,-8 0-2 15,3 0 4-15,-4 0-4 16,3 0 3-16,-5-3-1 16,-1 0-2-16,-3 3 0 15,-2-4 0-15,-8 4 0 16,1 0 0-16,-1-3 0 15,1 1 1-15,2 0 0 16,-4-1-1-16,6-5 2 0,2-1-2 16,-4-2 0-16,0 0 5 15,2-7-2-15,-5 1-1 16,0-3 4-16,-4-5 3 16,-3-2-3-16,1 0-3 15,-4-9 2-15,0-4 0 16,0-6 0-16,0-6-4 15,-7-5 0-15,-6-13-1 16,-4-4 1-16,3-6-1 16,1 1 0-16,0-1 0 0,-1 1 1 15,4 1 3 1,2 13-4-16,-2 5 0 0,1 15 0 16,0 4 6-16,4 4-5 15,-2 1-2-15,3 2 2 16,0-1-2-16,4 1 1 15,0-1 0-15,0 7 0 16,0 7-1-16,0 4 1 16,0 4 0-16,0 5-4 15,-3 1 4-15,3 3 0 16,-3 4 0-16,0-2 0 16,3-1 0-16,0 2 1 15,0-3 1-15,-4 4-2 16,4-3 1-16,0 0-1 15,-3 2 0-15,-6-6-1 0,0 4-1 16,-4-3 1-16,-10 1 0 16,-9 2 0-16,-9 3 0 15,-16 0 0-15,-15 0-7 16,4 0-30-16,0 0-63 16,7-21-534-16</inkml:trace>
  <inkml:trace contextRef="#ctx0" brushRef="#br2" timeOffset="53998.78">18019 15364 302 0,'0'0'72'0,"0"0"7"16,0 0 63-16,0 0-31 15,0 0 3-15,0 0-36 16,0 0-3-16,-24-7-35 16,24 7-5-16,0 0 12 15,0 0-25-15,-3 0 13 16,3 0-8-16,-4 0 2 15,4 0 10-15,0 4-3 0,-3-2 3 16,3 2-8-16,-3-4-9 16,3 3 1-16,0-3-5 15,0 4-8-15,0-4 1 16,0 1-1-16,0 2 0 16,0-3-5-16,0 3 5 15,0-3 0-15,0 5 1 16,6-3 3-16,4 4-3 15,3-4 0-15,2 1 6 16,5 1-8-16,5-1-3 16,-1 2 1-16,13-5 3 15,1 0 1-15,5 0-4 16,12 0-3-16,3 0 0 16,4 0-1-16,5 0 1 0,1 0-1 15,-4 0-1-15,-2 0 0 16,-3 8 0-16,-5 3-2 15,0-1 3-15,-5-3-3 16,2-1 0-16,-1-2 1 16,-4-4-2-16,-3 0 4 15,-8 0-4-15,-6 0 2 16,-4 0 3-16,-4-2 0 16,-5 0 2-16,-2 2-1 15,-7 0-4-15,-4 0 2 16,-2 0-3-16,-1 0 1 15,2 0 1-15,-2-2-2 16,0 2 1-16,0 0-1 0,0 0 0 16,1 0 0-16,-1 0 0 15,0 0 0-15,0 0 3 16,0 0-3-16,0 0 3 16,0-4 6-16,0 0-1 15,0 1 0-15,-11-7-8 16,-7 2 2-16,-5-6-4 15,-4-3 2-15,0-4-3 16,-8 1-3-16,0-8 1 16,3 7 0-16,0 0 2 15,10 2 0-15,-2 8 3 16,10 8 1-16,4-2-1 0,-1 2-1 16,10 3-1-16,-1 0 4 15,2 0-2-15,0 0 0 16,0 0-2-16,0 0 0 15,11 0 1-15,8 14 2 16,-1 2-1-16,9 6 1 16,-5-5-2-16,3 1 3 15,-2-2-4-15,-1-1 4 16,-5-2-2-16,0-2 0 16,-3-4 0-16,-8-4 0 15,-1 0 1-15,-2-1 0 16,-1 1 0-16,-1-3 0 0,-1 3 1 15,0-2 0 1,0 7-1-16,0 3 6 0,-8 3-1 16,-5 5 1-16,-5 5-1 15,-2-1 1-15,-3 2-1 16,0 2-1-16,-3-2-4 16,-4 2 0-16,5-6-1 15,6-4 0-15,6-6-16 16,5-8-65-16,1-3-445 15</inkml:trace>
  <inkml:trace contextRef="#ctx0" brushRef="#br2" timeOffset="57464.2">18026 16817 269 0,'0'0'25'16,"0"0"50"-16,0 0 53 15,0 0-18-15,0 0-29 16,0 0-12-16,0 0-11 16,-3 0-24-16,3 0-3 15,-4 0 5-15,3 0-11 16,1 0 7-16,0 0-5 16,0 0 1-16,0 0 18 0,0 0-3 15,0 0-7-15,0 0-2 16,0 0 19-16,0 0-13 15,0 0-7-15,0 0-5 16,0 0-8-16,0 0 5 16,0 0-13-16,0 0-4 15,0 0-2-15,0 0-4 16,0 0-1-16,0 0 2 16,5 0 5-16,-2 0 2 15,1 0 1-15,-1 0 0 16,0 0-7-16,4 0 0 15,-3 0-1-15,5 0 5 16,-3 0-7-16,6 0 10 0,-2 0 1 16,1 0-8-1,2 0 4-15,4 0-3 0,-4 0-1 16,3 0 1-16,6 0-5 16,-4 0 7-16,5 0-5 15,1 4 3-15,7-3 1 16,1 4 2-16,7-2-3 15,6 0 3-15,1 1 3 16,5-4-5-16,2 0 0 16,0 1 3-16,-4-1-2 15,-2 0-7-15,-2 0 4 16,-4 0-3-16,-1 0 3 0,-5 0-3 16,-1 1 1-1,-1-1 0-15,-9 0-2 0,3 0 0 16,1 0 2-16,-5 0-2 15,5 0 0-15,-5-2 1 16,-1-2-1-16,-5 1 2 16,-4 1-2-16,-4 2 1 15,-6 0-1-15,-2 0 0 16,4 0-1-16,-2 0 0 16,0 0 1-16,0 0 3 15,1 0-3-15,0 0-2 16,3 0 2-16,-2 0 0 15,-4 0 0-15,1 0 0 0,-1 0 2 16,-1 0-3 0,0 0 1-16,0 0 0 0,0 0 1 15,0 0 3-15,0 0-4 16,0 0 6-16,0 0-5 16,0 0 9-16,0 0-6 15,0 0 7-15,0 0-6 16,0-1 4-16,0-4-8 15,-3 0-1-15,-8 1 0 16,-2-4 0-16,-9 0 0 16,0-2 0-16,-12-1-1 15,-4-1 0-15,-4-1 1 16,-5-2-2-16,4 2-1 16,1-2 2-16,9 6 1 0,12 4 0 15,9 2 0-15,7 0 1 16,4 2 0-16,1 1-1 15,0 0 0-15,0 0-4 16,0 0 2-16,11 0 2 16,9 7 0-16,0 1 0 15,8 2 1-15,-5-3-1 16,5 3 0-16,-1 1 0 16,0-3 1-16,-2 2 1 15,-5 0-2-15,-3-4-1 16,-3 2-2-16,-4-3 3 15,-4 1 0-15,-6-6 0 0,2 3 0 16,-2-3 0-16,0 1-2 16,0 7 2-16,0 3-3 15,0 3 3-15,-11 3 1 16,-8 4 5-16,0-1-5 16,-6 2 3-16,2-3 1 15,-1 1-2-15,5 0 1 16,4 0-2-16,-3 1 0 15,6-6 0-15,1-2 0 16,5-2-2-16,2-5 0 16,4-2-1-16,0-4-1 15,0 0-3-15,0 0-8 16,0 0 3-16,0-4-6 0,0-9-85 16,0 1-79-1,0-1-333-15</inkml:trace>
  <inkml:trace contextRef="#ctx0" brushRef="#br2" timeOffset="60667.75">20476 14646 189 0,'0'0'63'0,"0"0"9"15,0 0 108-15,0 0-139 16,0 0 42-16,-86-27-5 15,64 20 34-15,2 3-42 16,-7 1-40-16,0-2-13 16,-1 3-6-16,0-6 1 15,1 2 12-15,-1-2-11 0,-2-2 5 16,-1-2-6 0,-3 1-3-16,-2-5 1 0,1 0 0 15,-5 2-4 1,0-3 3-16,-1-1 15 0,0 4-15 15,2 1 5-15,1 2 13 16,1 0-20-16,1 5 2 16,0-1 2-16,2 3-6 15,-3 4-1-15,2-3 0 16,1 1-1-16,-4-2 1 16,0 3-4-16,0 1 4 15,3 0-2-15,0 0-2 16,3 0 1-16,-1 1-1 15,6 3 0-15,-4 1 0 0,7 3-1 16,-12-5 1-16,-7 1 4 16,-7-4-3-16,-7 6 9 15,1-2-9-15,-1 2-2 16,0-4 1-16,4 1 0 16,6 0 5-16,2-1-3 15,5-1 0-15,-1 6-2 16,-1-4 0-16,1 1 0 15,1 0 1-15,-1 2-1 16,1 1 2-16,-5-3 3 16,1 4-5-16,2-6 0 15,-2 2 0-15,-4 0 0 16,0-1 7-16,5 1-4 0,2 5-1 16,2 2-2-16,0-2 3 15,-6 10-3-15,1-2 0 16,-4 0 0-16,0 3 0 15,0-1 1-15,-3-2-1 16,0 4 0-16,-3-4 0 16,3-1 0-16,7 6 0 15,2-5-1-15,4 4 1 16,-2 3 0-16,1-2 1 16,-4 2-1-16,-1-1 0 15,3-2-1-15,3 1 1 16,0 2 0-16,0 0 0 15,-1 1 2-15,-2 2-2 16,3-5 0-16,1 1 2 0,7-2-4 16,1 0 2-16,1 0 0 15,2 2 0-15,1 2 0 16,2 7 0-16,-5 5 0 16,2 5 0-16,-2 7 0 15,2-1 2-15,-2-2-2 16,1-2 0-16,6-3 0 15,5 2 0-15,-3-1 0 16,6 2 0-16,0 5 0 16,0 2 0-16,1 5 2 15,-1 1 1-15,3 0 9 16,1 3-3-16,0-6 2 16,4 6-3-16,1-10 1 0,4 3-4 15,0-7-5-15,0-2 2 16,0-3 3-16,6 5-2 15,6-2-1-15,-3 5 4 16,4-2-1-16,-2-1 0 16,7-2-4-16,-5 1 0 15,1-10-1-15,3 4-1 16,-1 1 1-16,5-6-2 16,3 5 1-16,-1-2 1 15,5 1 3-15,-4 4 2 16,3-5 5-16,0-2-10 15,0 0 2-15,1-4 5 0,0-2-7 16,2-2 0 0,-1-3 3-16,3-3-3 0,2 0 0 15,4-1 1-15,-2 1 1 16,2-2-2-16,-3-2 0 16,3-5 0-16,-2 4 0 15,2 0 1-15,3-4-1 16,-6-2-2-16,-2 2 2 15,4 0 1-15,-2 1-1 16,3-2 2-16,-1-2-1 16,4-1-1-16,7-3-3 15,0 4 3-15,1 1-1 16,-1-3 2-16,0 1-1 0,1 0 0 16,4 0 0-1,7-7 0-15,4 1-1 0,1-2 0 16,3 0 0-16,-7 0 1 15,-6 0-2-15,-2 0 0 16,0 0 2-16,1-2 4 16,8 1-3-16,-2 1-1 15,-1-3 3-15,-3 3-2 16,-7 0-1-16,-1 0 0 16,0 0 3-16,2 0-1 15,7 0 0-15,6-3-1 16,-1-1 10-16,-2 0-6 0,-9 0-5 15,-10 2 2 1,-6-7 3-16,-8 7 4 0,6-7 6 16,2 5-7-16,0-4-2 15,2 0-6-15,6 4 7 16,6-11-6-16,9 1 3 16,0-1 23-16,-10 2-23 15,-14 2-3-15,-7 1 3 16,-7-1-2-16,4 1 10 15,2-1-6-15,2 2-2 16,0-2-4-16,2-2 0 16,1-2 3-16,2-1-2 15,2-5-1-15,-1 3 0 16,1 1 2-16,-11-1-1 16,0 4 0-16,-5-4 9 0,1 2 1 15,2 2-2-15,-2-3-3 16,7-1-4-16,-3 1 2 15,7-4 0-15,0 0 0 16,0 1 5-16,2-1-1 16,-6 0-6-16,4-3-1 15,-3-1 1-15,-5-5-2 16,2-1 4-16,-3-1-4 16,3-3 1-16,-2 2 1 15,2 0-1-15,-2-4 0 16,2 1 1-16,1-2-2 15,2-6 0-15,-1-5 0 0,4-4 1 16,-5-4-1-16,-1 7 0 16,-6-5 0-16,0 4 3 15,-5-2-3-15,1-2 0 16,0 2 0-16,-2 2 0 16,-3-8 0-16,-4 4 1 15,-2-2-1-15,-4-4 0 16,0 5-1-16,0 2 1 15,-6 0-3-15,-7 10 3 16,-1-1 0-16,-4 6 0 16,-5 6 0-16,-2-3 0 15,-4-2 1-15,-3-4 0 16,-1-10-1-16,2-2-2 0,0 1 2 16,5 1-3-1,1 10 0-15,5 7 3 0,2 7 1 16,3 11 0-16,0-2 0 15,-2 8-1-15,-4-3 0 16,-4 0 0-16,-4-3 0 16,-1-1 5-16,-2-7-3 15,5-3-2-15,-6-8 1 16,2-4 0-16,-2-7 0 16,-2 1-1-16,-1 5 1 15,0 2 3-15,-12 5-3 16,-3 3 2-16,-8 3 0 0,-9 3-2 15,-2 0-1 1,-8-4 0-16,-1 1-27 0,-3-8-87 16,-10-1-147-16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8-30T05:35:12.990"/>
    </inkml:context>
    <inkml:brush xml:id="br0">
      <inkml:brushProperty name="width" value="0.05292" units="cm"/>
      <inkml:brushProperty name="height" value="0.05292" units="cm"/>
      <inkml:brushProperty name="color" value="#FF0000"/>
    </inkml:brush>
  </inkml:definitions>
  <inkml:trace contextRef="#ctx0" brushRef="#br0">1129 685 1599 0,'0'0'0'0,"0"0"-22"16,0 0 20-16,0 0-1 16,0 0 3-16,0 0 3 0,-1 86 2 15,-6-45-2-15,1 2 2 16,0-2 1-16,3 2 4 16,0-7-7-16,-1-1-1 15,4-8 2-15,0-6-4 16,0-6-1-16,0-4 1 15,10-6 0-15,5 0 2 16,5-1 0-16,5-2-1 16,1 1 0-16,2-1 0 15,1-2-1-15,3 0 0 16,3 0 1-16,-3 0-2 16,3-3-25-16,-7-6-40 0,-8-1-68 15,-7-1-199 1</inkml:trace>
  <inkml:trace contextRef="#ctx0" brushRef="#br0" timeOffset="174.12">1281 969 1473 0,'0'0'47'16,"0"0"-43"-16,0 0 21 15,0 0 6-15,0 0-25 16,0 0-6-16,67-54-2 15,-32 44-30-15,-1 0-52 0,-11 1-38 16,-4 3-187 0,-13-2-464-16</inkml:trace>
  <inkml:trace contextRef="#ctx0" brushRef="#br0" timeOffset="349.24">1141 723 1489 0,'0'0'1'16,"0"0"-1"-16,0 0 1 16,0 0-1-16,137-50 0 15,-74 42-1-15,1 5-59 16,-4 3-79-16,-8 0-104 16,-2 5-318-16</inkml:trace>
  <inkml:trace contextRef="#ctx0" brushRef="#br0" timeOffset="512.31">1898 682 665 0,'0'0'334'0,"0"0"-262"16,0 0 53-16,0 0-10 15,0 0-20-15,0 0-14 16,-25 68-34-16,-3-40-26 16,-1 1-15-16,0 4-3 15,4 3-3-15,-1-3-25 16,5 0-88-16,-2-5-253 15</inkml:trace>
  <inkml:trace contextRef="#ctx0" brushRef="#br0" timeOffset="737.52">1660 751 1569 0,'0'0'0'0,"0"0"-6"16,0 0 6-16,0 0 1 16,0 0 11-16,86 94-7 15,-58-60-2-15,1-1-2 16,0 5-1-16,6-5-39 16,4-2-84-16,-2-2-175 15,-8-12-808-15</inkml:trace>
  <inkml:trace contextRef="#ctx0" brushRef="#br0" timeOffset="902.63">2100 892 1321 0,'0'0'103'0,"0"0"-101"15,0 0-2-15,0 0 0 16,101-41-4-16,-62 33-37 15,1-1-215-15,-7 1-731 16</inkml:trace>
  <inkml:trace contextRef="#ctx0" brushRef="#br0" timeOffset="1282.76">2497 733 1497 0,'0'0'0'16,"0"0"0"-16,0 0 19 16,0 0 15-16,32-96-9 15,-3 71-18-15,2 4-4 16,2 8-1-16,-5 5-2 16,-8 8 0-16,-5 0-4 15,-9 14-4-15,-2 17-10 0,-4 8 11 16,-7 10 0-16,-18 5-15 15,-7 0-30-15,-6-4-33 16,6-5-6-16,6-7 91 16,4-9 32-16,6-6 22 15,10-5-16-15,6-9 1 16,0-1-23-16,9-7-12 16,24-1 13-16,10 0-2 15,6 0-7-15,4 0-8 16,2-3-5-16,-8-2-88 15,-1 0-155-15,-5-3-905 16</inkml:trace>
  <inkml:trace contextRef="#ctx0" brushRef="#br0" timeOffset="1849.56">2937 325 1350 0,'0'0'0'16,"0"0"-32"-16,0 0 30 16,0 0 2-16,0 0 14 15,0 0 13-15,111-4-14 16,-66 9-9-16,-4-1 0 16,-3 2-3-16,-10 2 2 15,-5 0-3-15,-7 3 1 16,-4 3-2-16,-7 9 2 15,-5 9-1-15,0 12 10 16,-4 10 12-16,-5 10 7 16,-1 7-5-16,0 3-8 0,7 2-7 15,3-2-3-15,0-5 3 16,0-3 8-16,6-2-3 16,11-9 7-16,1-6-1 15,-5-13-3-15,-3-4-12 16,-7-4-3-16,-3-4 2 15,0-4 7-15,-6-5-8 16,-20-2 5-16,-12-2-2 16,-7-5-1-16,-6-4-2 15,3-2-3-15,7-4-16 16,13-13-77-16,12-9-267 16</inkml:trace>
  <inkml:trace contextRef="#ctx0" brushRef="#br0" timeOffset="2549.05">3666 851 1116 0,'0'0'70'16,"0"0"-58"-16,0 0 60 15,0 0 12-15,0 0-40 16,0 0-10-16,-45 0-24 16,55 0-6-16,18 0 2 15,10 0-1-15,10 0 11 16,13 0 0-16,9-4-4 16,6-2 7-16,13 1-1 15,0-1-13-15,1 1 1 16,-7 2-2-16,-10 1-4 0,-6-1 2 15,-4 1 0-15,-6-2-1 16,-9-1 1-16,-9 0-2 16,-17 1 1-16,-9 0-1 15,-10 2 1-15,-3 1 9 16,0-3-4-16,-10 0-6 16,-12 0-9-16,-10-2-5 15,1 1 8-15,-1-1 3 16,0-4 1-16,7-2-2 15,2-1 4-15,7 1 1 16,4 1-1-16,8 4 4 16,1 4 6-16,3 2 7 0,0 1-17 15,0 0 0-15,19 0-1 16,7 6 2-16,2 14 5 16,1 3 1-16,-7 0 0 15,-9 4 13-15,-10-1-5 16,-3 4-6-16,-31 4-5 15,-24 6-4-15,-12 4-15 16,-25 2-168-16</inkml:trace>
  <inkml:trace contextRef="#ctx0" brushRef="#br0" timeOffset="11169.46">5726 554 890 0,'0'0'251'0,"0"0"-171"16,0 0 76-16,0 0-72 15,0 0-27-15,0 0-4 16,0 0-20-16,-19-37-18 0,16 46-15 16,3 24 1-1,0 16 3-15,-3 12 6 0,-1 7 3 16,1 1 9-16,3-6-13 16,0 1-5-16,0-6-2 15,0-5-1-15,10-5-2 16,5-12 1-16,-2-7-23 15,3-12-58-15,-6-14-118 16,-3-3-644-16</inkml:trace>
  <inkml:trace contextRef="#ctx0" brushRef="#br0" timeOffset="11379.56">5684 648 1333 0,'0'0'57'0,"0"0"-55"16,0 0 11-16,86 29 22 16,-44 3-7-16,3 6 3 15,3 2-16-15,3 1-8 16,-7-5-5-16,1-3-2 16,-4-4 0-16,-6-5-22 15,-1-5-60-15,-8-13-113 16,-4-6-389-16</inkml:trace>
  <inkml:trace contextRef="#ctx0" brushRef="#br0" timeOffset="11591.21">6204 526 1336 0,'0'0'33'15,"0"0"5"-15,0 0 33 16,0 0-59-16,0 0-6 15,0 0 22-15,-16 118-12 16,16-69-9-16,0 1-3 16,0-1-3-16,6-5-2 15,13-8-36-15,0-7-65 16,3-5-178-16,-2-10-382 16</inkml:trace>
  <inkml:trace contextRef="#ctx0" brushRef="#br0" timeOffset="12036.55">6550 624 1128 0,'0'0'342'0,"0"0"-342"16,0 0 3-16,0 0 3 15,0 0 39-15,0 102-11 16,0-60-12-16,0 2-3 15,-3 1-14-15,1-2 0 16,1-3-2-16,-1-1-3 0,-2-10-1 16,1-5 1-16,3-11-6 15,0-10-17-15,-3-3 5 16,0-9 17-16,-4-16-11 16,1-14-17-16,-4-7 18 15,7-14 1-15,-1-8-12 16,4-1 12-16,7 2-2 15,16 11 12-15,8 17 0 16,4 12 0-16,4 12 8 16,2 8 15-16,0 7-3 15,-3 14-2-15,0 18-5 16,-12 6-3-16,-4 9-1 16,-6 2-6-16,-9 1 5 0,-1 0 2 15,-6-4-4-15,0-3-6 16,0-4 0-16,-3-6-55 15,-10-6-104-15,-3-9-371 16</inkml:trace>
  <inkml:trace contextRef="#ctx0" brushRef="#br0" timeOffset="12203.94">6598 841 739 0,'0'0'675'0,"0"0"-671"16,0 0 0-16,0 0 0 16,102-49-3-16,-48 40-1 0,7 1-33 15,-3-1-128-15,-1 0-252 16</inkml:trace>
  <inkml:trace contextRef="#ctx0" brushRef="#br0" timeOffset="12421.77">7169 635 1360 0,'0'0'43'15,"0"0"25"-15,0 0-17 16,0 0-44-16,0 0 11 16,-26 83 32-16,19-37-26 0,4 1-11 15,3 1-7-15,0-3-4 16,0-3-2-16,0-2-2 15,0-2-31-15,7-4-57 16,-7-8-117-16,0-12-597 16</inkml:trace>
  <inkml:trace contextRef="#ctx0" brushRef="#br0" timeOffset="12787.6">7098 692 1458 0,'0'0'40'16,"0"0"-40"-16,0 0 3 0,0 0-1 16,0 0 34-16,115 94 2 15,-64-54-25-15,0 3 1 16,-6 0-5-16,-4 0-3 16,0-3 1-16,-6-4-2 15,-2-9 0-15,-8-10-5 16,-6-7 2-16,-4-10-1 15,-2 0-1-15,-3-25 5 16,0-14-3-16,-4-7 3 16,-6-8-5-16,0-10 4 15,-3-7-1-15,-16-10 0 16,-4 4 3-16,1 9-5 0,3 22 2 16,7 17 1-1,5 18 2-15,4 11-6 0,3 0-1 16,0 15-77-16,13 10-27 15,5 3-123-15,5-1-645 16</inkml:trace>
  <inkml:trace contextRef="#ctx0" brushRef="#br0" timeOffset="13007.72">7958 629 1555 0,'0'0'10'0,"0"0"-10"16,0 0 2 0,0 0 14-16,6 80 27 0,4-36-20 15,-3 1-11-15,6-2-5 16,-1 0-5-16,-3-2-2 16,4-4-3-16,-6 4-28 15,-7-5-66-15,0-9-108 16,0-12-527-16</inkml:trace>
  <inkml:trace contextRef="#ctx0" brushRef="#br0" timeOffset="13269.9">7811 551 1610 0,'0'0'4'16,"0"0"-4"-16,0 0 3 15,147-27 1-15,-70 32 2 16,5 21-2-16,-11 13-3 16,-15 8 1-16,-14 6-2 15,-16 4 0-15,-13-2 1 16,-13-4-1-16,-13-1-1 16,-25-1 0-16,-10-1 0 15,-10-7 1-15,-2-5-10 16,-4-14-117-16,4-16-314 15</inkml:trace>
  <inkml:trace contextRef="#ctx0" brushRef="#br0" timeOffset="13820.08">9391 466 1262 0,'0'0'61'0,"0"0"45"15,0 0-66-15,-105-1-12 16,54 24 12-16,-3 8-16 16,0 10-11-16,3 8-2 15,9 7 4-15,20 0-5 16,13-1-6-16,9-5-4 16,25-5 2-16,16-7-2 15,17-8 1-15,2-8 2 16,1-8-2-16,-1-10-1 15,-12-4-14-15,-8 0 12 16,-3-21-21-16,-12-7 19 16,-9-6 3-16,-10-1 0 0,-2 4 2 15,-4 5 0-15,0 9 26 16,0 9 8-16,0 5-5 16,-4 3-10-16,1 0-17 15,0 16 0-15,0 12-3 16,3 8 0-16,0 3 0 15,6 0 0-15,13 2 0 16,-6-2-19-16,3-8-31 16,-6-3-95-16,-10-12-245 15</inkml:trace>
  <inkml:trace contextRef="#ctx0" brushRef="#br0" timeOffset="13974.42">9296 782 1626 0,'0'0'0'0,"0"0"-7"15,0 0 6-15,124-40-10 16,-57 35-36-16,6 5-81 16,-6 0-230-16</inkml:trace>
  <inkml:trace contextRef="#ctx0" brushRef="#br0" timeOffset="15255.41">9989 793 1265 0,'0'0'18'15,"0"0"73"-15,0 0-3 16,0 0-34-16,0 0-7 15,0 0-20-15,-117-43-5 16,85 43-11-16,-3 12 2 16,7 12-12-16,5 1 0 15,10 5-1-15,13 1 0 16,0 1 0-16,10-2 0 16,16-3 0-16,8-5-2 0,1-6 0 15,6-9 1-15,-5-7-8 16,-1 0-6-16,-4-8-3 15,-5-14 10-15,-4-4 7 16,-9-6-1-16,-10 0 4 16,-3 2-1-16,0 6 1 15,0 7 8-15,0 8 14 16,-9 4-12-16,-1 5-6 16,-2 5-4-16,5 19-2 15,7 7 1-15,0 5 0 16,4 4 4-16,17-2-5 15,12-5 1-15,2-4-1 16,9-8 0-16,-3-9 0 0,4-9-3 16,-1-3-14-16,-2-3-1 15,-7-18 11-15,-3-9-3 16,-7-10 5-16,-9-8 5 16,-3-7 0-16,-10-9 0 15,-3-7 0-15,0-8 3 16,-13 1 8-16,-11 12 1 15,4 18 9-15,0 18 4 16,5 17 0-16,2 13-6 16,3 8-18-16,-3 31-1 15,1 15 0-15,3 13 2 16,9 6-2-16,3 0 0 0,19-3 1 16,4-1 0-16,-1-5-1 15,4-5 0-15,-1-6 0 16,-2-12-3-16,2-13 3 15,1-11-8-15,3-14-1 16,3-3-2-16,3-11-2 16,3-18-1-16,7-12-6 15,-8-4-6-15,3-5-1 16,-11 4 12-16,-9 2 13 16,-8 6 2-16,-12 5 8 15,-3 12 13-15,0 6 11 16,-6 11-9-16,-16 4-13 15,-8 4-7-15,-4 19 5 0,9 8 2 16,5 8-3-16,17 3 1 16,3 2-3-16,0 0 3 15,23-5-8-15,12-7 2 16,6-6-2-16,3-11 0 16,7-12-13-16,0-3-18 15,-3-2-60-15,-13-18-158 16,-9-8-678-16</inkml:trace>
  <inkml:trace contextRef="#ctx0" brushRef="#br0" timeOffset="15445.07">10257 652 1648 0,'0'0'0'16,"0"0"-43"-16,106-23 24 16,-30 13-19-16,6 3-65 15,-5-1-211-15</inkml:trace>
  <inkml:trace contextRef="#ctx0" brushRef="#br0" timeOffset="16888.73">11792 775 735 0,'0'0'89'15,"0"0"89"-15,0 0-78 16,0 0 24-16,0 0-57 16,0 0-24-16,-54 1-11 15,54-1-11-15,0 0-3 16,0 0 1-16,0 0 5 15,0 0 4-15,0 0 7 16,0 0 3-16,0 0-6 16,0 0-8-16,0 0-7 15,0 0-9-15,0 0-2 16,0 0-6-16,3 0-2 0,16 0 2 16,16 0 10-1,13 0 0-15,16 0-8 0,9 0 3 16,16 3-1-16,3 0-4 15,13 2 2-15,7-2-1 16,4-2 1-16,10-1-2 16,-7 0-1-16,-6 0 0 15,-14 0 1-15,-24 0-2 16,-20-4 2-16,-22 0 0 16,-18 2-1-16,-9-3 1 15,-6 0 4-15,0-2 2 16,0-2-6-16,-14 0-2 15,-6 0 2-15,-9-2-6 16,-6-1 2-16,-7 0-2 0,-5-1 2 16,-4-3 0-16,-4 3-1 15,4 1-1-15,10 2 6 16,13 2 1-16,8 5 0 16,14 0 0-16,6 3-1 15,0-1-3-15,0 1-6 16,16 0 2-16,16 0 7 15,8 0 1-15,11 0 2 16,4 9-3-16,-4 7 0 16,-6 4 2-16,-13 3 2 15,-13 3 0-15,-16 3 2 16,-3 3 1-16,-25 2 5 16,-26 1-3-16,-16 4-4 0,-16 0-5 15,-6 3-37-15,0-2-137 16,2-8-1252-16</inkml:trace>
  <inkml:trace contextRef="#ctx0" brushRef="#br0" timeOffset="21709.19">8503 629 1132 0,'0'0'24'0,"0"0"40"16,0 0 40-16,0 0-41 15,-29-76-24-15,29 52-8 16,4-1 0-16,11-1-9 15,-2 4 6-15,-3 1-2 16,2 6-7-16,-6 5 0 16,1 6 0-16,2 2-12 15,1 2-5-15,5 0-2 0,2 13-4 16,2 13 4-16,3 8 0 16,-6 7 0-16,-6 8 0 15,-7 4 0-15,-3 7-6 16,-13-1 6-16,-18-1-2 15,-2-4 1-15,-5-8 2 16,-3-3-1-16,3-3 1 16,5-6 0-16,5-7-1 15,15-10 2-15,7-11 0 16,6-4-2-16,0-2-9 16,13 0 9-16,18 0 4 15,11 0 0-15,15 0 8 16,0-10-10-16,7-2 3 0,-3 2-3 15,-1-1 3-15,-6 2-1 16,-6 3-4-16,-16 4 1 16,-10 0-1-16,-15 2 0 15,-7 0-14-15,0 0-86 16,-32 4-348-16</inkml:trace>
  <inkml:trace contextRef="#ctx0" brushRef="#br0" timeOffset="27866.16">1863 2393 845 0,'0'0'92'16,"0"0"20"-16,0 0 33 15,0 0-16-15,0 0-47 16,0 0-19-16,0 0-19 16,0 0-1-16,0-51 4 0,4 51-23 15,-4 0-12-15,3 7-8 16,0 21-2-16,4 12 0 15,-1 9 13-15,1 3-7 16,1-3 0-16,-3-5-4 16,0-4-1-16,-2-6-1 15,4-7-2-15,-4-4 0 16,0-7-11-16,1-9-26 16,-4-4-60-16,0-3-77 15,0 0-67-15</inkml:trace>
  <inkml:trace contextRef="#ctx0" brushRef="#br0" timeOffset="28108.15">1978 2133 1304 0,'0'0'198'15,"0"0"-197"-15,0 0-1 16,112 43 21-16,-61 1 6 15,9 14 7-15,1 8-12 16,-4 5-13-16,-12 6 1 16,-17-2-2-16,-15-1-6 15,-13-3 0-15,-13-2 0 16,-25-3-2-16,-10-3-19 16,0-13-82-16,4-17-309 15</inkml:trace>
  <inkml:trace contextRef="#ctx0" brushRef="#br0" timeOffset="28792.22">3443 2279 862 0,'0'0'30'0,"0"0"21"16,0 0 123-16,0 0 22 15,22-81-89-15,-22 73-22 16,0 2-31-16,0 3-9 0,-18 3-25 15,-12 0-13-15,-11 14-5 16,-13 11 6-16,-7 2-5 16,8 2 0-16,11-4-1 15,13-6-2-15,20 2-3 16,9-1 1-16,3 1 0 16,32 5 0-16,16-1 0 15,13 2 2-15,2 1 0 16,-2 2-1-16,-13 1-2 15,-7 3-3-15,-11-2 4 16,-15-4-1-16,-8-3 2 16,-10-2 1-16,0-6 0 15,-18-2 2-15,-8-1 6 0,-12-3 2 16,-5-2-4-16,-13-1-3 16,-2-5-2-16,-2-3-1 15,9 0-1-15,9-8-8 16,16-12-14-16,14-8-52 15,12-8-61-15,23-4-228 16</inkml:trace>
  <inkml:trace contextRef="#ctx0" brushRef="#br0" timeOffset="29039.1">3780 2218 1423 0,'0'0'8'0,"0"0"6"15,0 0 68-15,0 0-19 16,0 0-47-16,0 0-12 16,-12 88 2-16,9-22 10 15,-1 7 1-15,1 0 3 16,3-3-8-16,0-7-1 16,0-8-7-16,0-10-1 15,0-10-3-15,13-8 0 16,0-7-4-16,-1-12-27 15,-2-5-43-15,-4-3-93 16,1-14-192-16</inkml:trace>
  <inkml:trace contextRef="#ctx0" brushRef="#br0" timeOffset="29209.59">3679 2481 1427 0,'0'0'0'15,"0"0"-33"-15,0 0 33 16,92-23 0-16,-25 19-2 16,6 0-79-16,3 3-120 15,-2 1-37-15,-8 0-159 16,-14 0 12-16</inkml:trace>
  <inkml:trace contextRef="#ctx0" brushRef="#br0" timeOffset="29759.53">4277 2439 65 0,'0'0'575'16,"0"0"-185"-16,0 0-191 0,0 0-47 15,0 0-62-15,-108-1-42 16,73 12-8-16,3 7-7 16,7 6-9-16,6 5-20 15,12 5-1-15,7 2-3 16,0-4 0-16,13-2 0 16,12-6 0-16,8-5 0 15,1-8-1-15,1-7-5 16,0-4-6-16,-9 0-5 15,-3-11 15-15,-8-11 1 16,-5-4 1-16,-7-4 2 16,-3 1 1-16,0 1 15 15,0 9 8-15,0 6-2 0,-3 6 0 16,-1 6-6 0,1 1-10-16,0 8-8 0,0 17-3 15,3 8 3-15,0 2 0 16,0-1 0-16,16-1 0 15,6-5 0-15,4-4 0 16,5-7-2-16,5-7-12 16,7-9-5-16,3-1-4 15,2-11-18-15,-4-17-51 16,-6-10 8-16,-13-11-12 16,-9-9-6-16,-6-12 17 15,-10-13 85-15,0-11 1 0,-3-4 64 16,-17 11 21-1,2 19 4-15,2 31 26 0,3 24-30 16,4 13-26-16,2 35-49 16,1 26-9-16,3 23 4 15,3 9 7-15,0-2 1 16,0-7-9-16,12-6-1 16,-6-6-4-16,1-10 0 15,-1-9-23-15,-6-14-52 16,0-17-204-16</inkml:trace>
  <inkml:trace contextRef="#ctx0" brushRef="#br0" timeOffset="30042.42">4420 2574 1558 0,'0'0'0'16,"0"0"-16"-16,0 0 16 15,140-50 1-15,-73 40-1 16,6 1-2-16,-9 8-10 16,-6 1 10-16,-11 0 2 15,-12 7 3-15,-12 13 4 16,-8 6 5-16,-11 5 17 16,-1 3 8-16,-3 1-16 0,0-1-8 15,0-3-7 1,0-5-4-16,0-2-2 0,-4-6 0 15,1-7-38-15,-2-7-111 16,1-4-427-16</inkml:trace>
  <inkml:trace contextRef="#ctx0" brushRef="#br0" timeOffset="30207.41">4993 2336 1637 0,'0'0'0'16,"0"0"3"-16,0 0-3 16,0 0 0-16,0 0-4 15,0 0-148-15,20-25-116 0,9 42-596 16</inkml:trace>
  <inkml:trace contextRef="#ctx0" brushRef="#br0" timeOffset="30411.24">5251 2464 1473 0,'0'0'35'15,"0"0"-16"-15,-98 67 49 16,66-30-13-16,7 4-18 16,9 2-12-16,16-4-12 15,0-4-6-15,38-10-7 0,13-8-1 16,19-9-3-16,6-8-22 15,0-13-83-15,-12-18-814 16</inkml:trace>
  <inkml:trace contextRef="#ctx0" brushRef="#br0" timeOffset="30992.14">6210 2342 424 0,'0'0'862'15,"0"0"-843"-15,0 0-19 16,19-88 63-16,-19 71 22 16,0 7 4-16,0 9-26 15,-13 1-31-15,-9 17-23 16,-10 20-6-16,-9 15 1 15,3 7 2-15,0 8 0 16,8-1 3-16,15-2-5 16,12-5-3-16,3-7-1 15,28-10 0-15,17-12-2 0,15-11-4 16,14-13-24-16,5-6-53 16,4-5-114-16,-9-18-290 15</inkml:trace>
  <inkml:trace contextRef="#ctx0" brushRef="#br0" timeOffset="31543.22">6634 2449 1002 0,'0'0'245'16,"0"0"-93"-16,0 0-30 15,0 0-37-15,0 0-59 16,0 0-22-16,-61 37 2 16,51 15 1-16,4-2-4 15,3 0 0-15,-1-6-1 0,4-6 0 16,0-7-3-1,0-10 3-15,0-8-4 0,0-8 1 16,0-5-7-16,0 0 6 16,0-9 2-16,0-17 0 15,0-13 0-15,0-6 2 16,0-9-2-16,0 1 0 16,7 7 2-16,9 9 3 15,4 12 0-15,1 8-3 16,4 13 0-16,1 4-2 15,3 10 0-15,-7 20 1 16,3 9 0-16,-2 3-1 16,-7 0 1-16,-4 1 0 0,1-5 0 15,-9-5-1 1,2-8-1-16,-3-5 1 0,1-9 0 16,-4-7 0-16,6-4-2 15,3-3-2-15,1-19 4 16,6-13 0-16,6-10 1 15,0-9-1-15,3-6 0 16,-2 2 0-16,5 12 0 16,-2 12 0-16,-1 16 0 15,-2 15 0-15,2 3-1 16,-5 24-2-16,-4 13 3 16,-1 7 1-16,-5 6-1 0,-4-2 0 15,1-1 0 1,-4-4 0-16,4-8 0 0,1-6-32 15,5-11-71-15,4-11-149 16,8-7-770-16</inkml:trace>
  <inkml:trace contextRef="#ctx0" brushRef="#br0" timeOffset="31878.56">7426 2466 857 0,'0'0'735'0,"0"0"-725"15,0 0 7-15,0 0-15 16,0 0 30-16,-41 111-3 16,34-59-15-16,7 0-5 15,0-6 0-15,0-4-8 0,10-9 0 16,6-5-1-16,3-11 0 16,4-9-3-16,5-8-10 15,4-4-4-15,3-20 0 16,-3-7-1-16,-6-10 4 15,-5-10 10-15,-11-10 4 16,-3-1 0-16,-7 1 2 16,0 11 4-16,-4 15 11 15,-15 10-1-15,-3 11-1 16,-1 8-15-16,-8 6-2 16,-1 3 2-16,0 14-9 15,0 6-34-15,13-2-137 0,9-6-596 16</inkml:trace>
  <inkml:trace contextRef="#ctx0" brushRef="#br0" timeOffset="32177.03">7923 2439 1634 0,'0'0'14'16,"0"0"5"-16,0 0-7 15,0 0-10-15,0 0 5 16,-108 44-6-16,76-9-1 16,16 1 0-16,16 6-1 0,0 0-8 15,16 3-3 1,19-5-1-16,6-2-1 0,-2 0 4 16,-11-7-8-16,-11-3-9 15,-14-6-25-15,-3-8 52 16,-26-4 28-16,-15-3 15 15,-14 1-36-15,-12 2-7 16,-19 1-49-16,-9 0-255 16</inkml:trace>
  <inkml:trace contextRef="#ctx0" brushRef="#br0" timeOffset="32911.15">1950 4092 1271 0,'0'0'30'15,"0"0"110"-15,0 0-54 16,0 0-30-16,0 0-27 16,0 0-15-16,9-54-10 15,17 53-4-15,2 1 0 16,1 1 0-16,-7 21-2 15,-6 8-3-15,-9 7 3 16,-7 3 2-16,0 4-3 16,-20 1-3-16,-5-5 6 15,-1-5 2-15,7-8-1 16,4-10 2-16,15-6-3 0,0-8-4 16,18-3-1-16,11 0-19 15,16-14-28-15,-1-11-69 16,4-7-49-16,0-4-101 15,-10-1-51-15,-9-4-113 16</inkml:trace>
  <inkml:trace contextRef="#ctx0" brushRef="#br0" timeOffset="33076.58">2303 4063 381 0,'0'0'507'15,"-3"-79"-197"-15,-6 54-113 16,5 12-87-16,4 10-30 16,0 3-41-16,7 21-39 15,21 19 2-15,10 13 8 16,0 9-4-16,-5 2 1 0,-11 1-4 15,-13-2-1-15,-9 1-1 16,-16 0-1-16,-28 6 0 16,-19 4-6-16,-8-5-60 15,7-12-155-15</inkml:trace>
  <inkml:trace contextRef="#ctx0" brushRef="#br0" timeOffset="34263.17">3395 4024 1179 0,'0'0'196'0,"0"0"-172"16,0 0 60-16,0 0-50 15,0 0-34-15,0 0 8 16,-12 75-1-16,12-36 1 15,0 1-3-15,8-3-2 16,-3-5-1-16,-3-3 0 16,-2-5 3-16,0-10-4 15,0-6 0-15,0-5-1 16,0-3 1-16,0 0-1 16,0-11 9-16,0-10-6 15,0-10-2-15,0-3-1 0,4-9 2 16,8-5-2-1,4 1-1-15,9 10 1 0,5 12 0 16,-2 12 0-16,1 13-5 16,-1 0 3-16,-2 22 1 15,-4 10 1-15,-2 5 0 16,-5 3 2-16,-5-3-1 16,-4-3-1-16,1 0 0 15,-4-9-35-15,0-1-76 16,-3-9-169-16,0-10-551 15</inkml:trace>
  <inkml:trace contextRef="#ctx0" brushRef="#br0" timeOffset="34877.04">3895 3979 1540 0,'0'0'8'16,"0"0"-7"-16,0 0-1 15,0 84 11-15,0-41 7 16,0-2-4-16,3 1-4 16,-3-3-6-16,3-7-2 15,4-6-1-15,-7-3-1 16,3-10 0-16,-3-6-1 16,0-5-2-16,0-2 3 15,0-5 4-15,0-17 1 16,-13-13-4-16,1-13 0 0,-1-6 1 15,7-11-1-15,2-2-1 16,4 8-1-16,0 10 1 16,16 16 0-16,3 14 1 15,1 13 1-15,5 6-2 16,1 16 0-16,2 17 0 16,-2 8 1-16,-4 3 0 15,-3-1-1-15,-6-4 2 16,-4-3-1-16,-3-6-1 15,-2-7 0-15,-1-5 0 16,0-9 0-16,-3-6 0 16,3-3 0-16,-3 0 1 15,7-19 5-15,-1-14-6 0,4-10 1 16,2-10-1-16,8-1 0 16,-1 1-2-16,3 10 2 15,0 12 0-15,-3 12 0 16,1 12 0-16,-2 7-1 15,-2 8 0-15,3 22-1 16,-3 9 2-16,0 9 2 16,-3-2 0-16,-3 3-2 15,-1-2 2-15,-6-6-3 16,0-5 1-16,1-5 0 16,-1-4-22-16,7-13-66 15,2-7-105-15,1-7-461 0</inkml:trace>
  <inkml:trace contextRef="#ctx0" brushRef="#br0" timeOffset="35213.44">4695 3910 1377 0,'0'0'126'16,"0"0"-119"-16,0 0 47 15,0 0-28-15,0 0-17 16,-48 92 12-16,41-46-1 15,4 0-10-15,3 2 0 16,0-7-5-16,19-4 0 0,3-6-5 16,7-13-3-1,3-5 3-15,6-11 0 16,7-2-16-16,-1-12-6 0,-6-12-12 16,-9-7 7-16,-12-8 23 15,-9-8 4-15,-8-7 1 16,0-4 3-16,-3 2-1 15,-15 6 8-15,-5 9 10 16,1 13-1-16,-4 12-3 16,-2 9-15-16,-1 7-2 15,0 0-17-15,3 12-38 16,5 5-80-16,8-1-381 16</inkml:trace>
  <inkml:trace contextRef="#ctx0" brushRef="#br0" timeOffset="35545.05">5255 3860 1604 0,'0'0'2'16,"0"0"12"-16,0 0 5 15,0 0-9-15,0 0-4 16,0 0-6-16,-89 63 2 15,72-33-2-15,12 1-2 16,5 0-14-16,2-2-16 16,27 0-4-16,9-3 15 15,7 1 17-15,-7-6 3 0,-6-1-8 16,-16-7 5-16,-10-1 3 16,-6 0 1-16,0-1 10 15,-22-2 34-15,-7 4-17 16,-9 1-20-16,-6 1-7 15,-1 1-1-15,1-1-67 16,2-6-278-16</inkml:trace>
  <inkml:trace contextRef="#ctx0" brushRef="#br0" timeOffset="36626.94">1906 5495 876 0,'0'0'498'0,"0"0"-497"16,0 0 7-16,0 0 13 16,0 0-8-16,94-55 1 15,-65 54-5-15,6 1 3 16,-9 4-7-16,-7 14 0 16,-3 5-1-16,-10 2-4 15,-6 3 4-15,0-4 2 0,-9-2-2 16,-8-3 0-1,-1-4-2-15,2-4 2 0,3-5-4 16,7-4 2-16,5-2 1 16,1 0-3-16,0 0 0 15,1 0-1-15,14-2-3 16,8-4 1-16,2 1 2 16,4 5 1-16,3 0 0 15,-1 5 0-15,1 14 0 16,-6 4 1-16,-8 0 3 15,-8 5 4-15,-10-3 1 16,0-1 10-16,-10-1 15 0,-15-2-3 16,-6-1-11-1,-7-4-11-15,-1-2 0 16,-6-4-9-16,7-3-2 0,0-5-41 16,4-2-61-16,4 0-195 15,4-16-795-15</inkml:trace>
  <inkml:trace contextRef="#ctx0" brushRef="#br0" timeOffset="36844.75">2201 5226 1508 0,'0'0'23'15,"0"0"-22"1,118 3 15-16,-67 31 11 0,2 13-5 15,-7 11-2-15,-8 9-7 16,-7 5-3-16,-18 0-3 16,-13 7-3-16,-13 4 0 15,-31 5-4-15,-19 2-11 16,-17-6-81-16,-9-12-260 16</inkml:trace>
  <inkml:trace contextRef="#ctx0" brushRef="#br0" timeOffset="38762.6">3491 5343 984 0,'0'0'198'16,"0"0"-117"-16,0 0 55 0,0 0-38 15,0 0-69-15,0 0-21 16,2 99 22-16,3-41 1 16,0 0-7-16,5-1-7 15,0-4-9-15,-1-2-6 16,3-4-2-16,-2-8 0 16,-3-9 0-16,-1-5-21 15,1-10-46-15,-7-7-69 16,0-8-176-16,0 0-501 15</inkml:trace>
  <inkml:trace contextRef="#ctx0" brushRef="#br0" timeOffset="39163.01">3485 5455 790 0,'0'0'25'0,"0"0"-25"16,0 0 116-16,0 0 7 15,0 0-57-15,0 0 4 16,-7-50 24-16,7 34-29 16,0-2-19-16,0 1 2 15,0-3-17-15,3-1-9 16,9-4-12-16,8-6-5 0,11 3-4 15,14 0-1-15,7 5-1 16,4 7 1-16,-1 11 1 16,-11 5-1-16,-8 9-2 15,-14 18-3-15,-9 9 1 16,-13 3 4-16,0 5 2 16,-13 1 1-16,-19 0 4 15,-7-1-4-15,-11-1-1 16,-7-1-2-16,2-7-13 15,8-7-74-15,11-8-134 16,14-12-334-16</inkml:trace>
  <inkml:trace contextRef="#ctx0" brushRef="#br0" timeOffset="41212.71">4109 5577 552 0,'0'0'3'0,"0"0"30"16,0 0 64-16,0 0 4 16,0 0-38-16,0 0 38 15,6-23 18-15,-6 19-6 0,0 2-13 16,0-1-34-16,-3 2-11 15,-7-2-22-15,-3 3-12 16,-2 0-9-16,-5 0 7 16,1 7 4-16,-6 7-15 15,-1 3 3-15,-2 1-7 16,5 0 1-16,4-5-2 16,10 1-1-16,9-5-2 15,0-2-6-15,3 1 5 16,22-2 1-16,7-2 4 15,10 0-2-15,5 2 1 16,4 1-3-16,-3 3 0 16,-7 2 0-16,-8 4-2 15,-8 3 1-15,-12 1-1 0,-7 1 2 16,-6-2 0-16,0 1 2 16,-7-5 7-16,-15-1 22 15,-4 1-2-15,-11-6-15 16,-5 0-8-16,-3-2-6 15,1-6 1-15,6-1 2 16,12 0-3-16,11-3-6 16,11-16-31-16,4-5-34 15,20-9-105-15,20-3-402 16</inkml:trace>
  <inkml:trace contextRef="#ctx0" brushRef="#br0" timeOffset="41579.25">4551 5676 118 0,'0'0'1177'0,"0"0"-1171"15,0 0-6-15,0 0 51 16,0 0-26-16,0 0-15 16,73-14-1-16,-41 3-8 15,-3-3 3-15,-4-1-4 16,-9-4 0-16,-6-3-1 15,-7-1 2-15,-3-4 1 16,0 1 3-16,-16 9 27 16,0 5 36-16,-6 7-8 0,-4 5-26 15,-9 5-15-15,-3 19-6 16,-3 9-9-16,5 10 6 16,11-1-1-16,19 2-8 15,6 1-2-15,19-4 1 16,19-4 0-16,13-11 0 15,13-8-16-15,6-12-25 16,3-6-27-16,0-1-54 16,-2-18-72-16,-14-7-217 15,-12-6-70-15</inkml:trace>
  <inkml:trace contextRef="#ctx0" brushRef="#br0" timeOffset="41912.83">5092 5642 404 0,'0'0'466'0,"0"0"-216"15,-12-94-11-15,-4 77-97 0,6 6-53 16,3 10-36-16,1 1-21 15,0 10-29-15,6 17-2 16,0 7 0-16,0 2-1 16,0-3 1-16,16 0 0 15,3-4-1-15,1-5 0 16,-2-8-4-16,5-8-8 16,2-8-6-16,-2 0-4 15,2-8-9-15,-3-13 6 16,-3-4 10-16,-3-7 12 15,-3 0 3-15,-3 9 2 16,-4 6 15-16,-3 9 21 0,-3 6-3 16,0 2-4-16,0 0-14 15,0 13-17-15,0 14 0 16,0 4 4-16,0 8 0 16,0-4-4-16,3 0-1 15,7-2-3-15,3-8-20 16,5-5-28-16,5-5-75 15,5-11-131-15,10-4-362 16</inkml:trace>
  <inkml:trace contextRef="#ctx0" brushRef="#br0" timeOffset="42331.42">5697 5651 1329 0,'0'0'48'0,"0"0"103"16,0 0-67-16,0 0-47 0,-108-23-25 15,70 42 2-15,0 6-7 16,9 7 5-16,4 4-6 16,15 1-6-16,7-3-1 15,3 0 0-15,9-5 0 16,17-8 1-16,3-8-7 16,2-10-7-16,4-3 0 15,-3-4-4-15,-7-22-7 16,-2-9 7-16,-1-11 6 15,-9-9 10-15,-3-7 1 16,-4-7 1-16,-6-8 1 16,0-6-1-16,-3 0 9 0,-10 12-1 15,0 17 14-15,1 23 7 16,5 18 2-16,1 13-6 16,-1 18-16-16,-2 29-6 15,0 23-3-15,1 11 7 16,3 4 2-16,5-1-9 15,0-1 1-15,6-5-1 16,10-5 0-16,6-14-18 16,7-15-25-16,2-18-84 15,5-15-388-15</inkml:trace>
  <inkml:trace contextRef="#ctx0" brushRef="#br0" timeOffset="42646.27">6121 5748 1609 0,'0'0'15'16,"0"0"-12"-16,0 0 1 15,0 0 27-15,-76 86-5 16,69-56-15-16,7 0-10 16,0 0 2-16,16-7-3 15,9-2-1-15,10-5 0 16,4-12-3-16,2-4-7 15,1 0-7-15,-8-20-2 16,-5-3 4-16,-10-6 12 16,-9-6 4-16,-7-7 3 15,-3-3 6-15,-3-3 2 0,-17 2 1 16,-8 7 4-16,-1 11-5 16,-6 10-6-16,0 9-4 15,4 7-1-15,2 2-12 16,4 0-57-16,5 2-328 15</inkml:trace>
  <inkml:trace contextRef="#ctx0" brushRef="#br0" timeOffset="43162.97">7013 5475 1174 0,'0'0'400'0,"0"0"-398"15,0 0-4-15,0 0 0 16,0 0 2-16,0 0 23 15,0 117-11-15,0-68-6 0,0 0-1 16,0-3-4 0,-4-2 1-16,1-9-2 0,0-5 3 15,0-9-3-15,-1-9-3 16,4-10-2-16,0-2-20 16,0 0 25-16,0-25 0 15,4-11 0-15,5-10 0 16,4-7 0-16,9-1 1 15,4 5 0-15,2 9 2 16,1 13 6-16,0 11 5 16,-4 13-4-16,-6 3-1 15,3 9-2-15,-6 17 1 16,-3 5-3-16,0 5-4 16,-1 3 3-16,-5 0-2 15,3 0-2-15,-4-4 0 0,7-5-29 16,-1-6-60-16,4-10-167 15,4-12-978-15</inkml:trace>
  <inkml:trace contextRef="#ctx0" brushRef="#br0" timeOffset="43763.47">7551 5484 1443 0,'0'0'161'0,"0"0"-161"15,0 0 10-15,0 0-8 16,0 0-2-16,0 0 16 0,-20 99-6 16,20-54-6-16,7-1 0 15,3 1-3-15,-4-5 1 16,1-8-2-16,-5-10-1 16,-2-8 0-16,0-8-6 15,0-6-5-15,0 0 10 16,0-17-2-16,-3-15 1 15,-9-10 3-15,5-11 0 16,-3-1 0-16,7-3 0 16,3-2 5-16,0 7-2 15,0 11 8-15,0 15-2 16,7 10 1-16,2 16-3 16,7 0-7-16,0 24 1 15,7 14-1-15,2 10 4 16,-3 1-2-16,0-1 0 0,-2-7-1 15,-7-4 0-15,-1-7-1 16,-3-8 0-16,-2-9-1 16,-4-8 0-16,0-5 0 15,4-1-3-15,3-20 2 16,5-11 0-16,1-9 1 16,-3-4 0-16,6-7 1 15,-3-4-3-15,0 1 3 16,3 10 0-16,-6 13 4 15,0 20 4-15,-5 12-4 16,-1 1 2-16,3 31-5 16,-1 19 10-16,4 4 5 0,-6 2-13 15,-2-4-1-15,2-5 3 16,-1-4-5-16,1-7 0 16,3-5 0-16,3-10-18 15,2-13-26-15,4-9-86 16,3 0-190-16</inkml:trace>
  <inkml:trace contextRef="#ctx0" brushRef="#br0" timeOffset="44113.53">8219 5451 1540 0,'0'0'9'0,"0"0"24"15,0 0-1-15,0 0-2 0,-57 83-1 16,41-39-6-1,9 6-14-15,2 4 6 0,5 0-5 16,0-5 1-16,0-5-8 16,21-13-3-16,2-7 0 15,5-11-1-15,4-10-4 16,-3-3-12-16,3 0 0 16,-3-20-16-16,-4-10 29 15,-2-12 5-15,-5-10-1 16,-8-7 3-16,-4-2-3 15,-2 1 2-15,-4 4 1 16,0 12 2-16,-13 8 2 0,-4 12 2 16,-4 11-5-16,-2 8-4 15,-5 5-6-15,-1 0-13 16,7 8-22-16,12 9-136 16,7-2-244-16</inkml:trace>
  <inkml:trace contextRef="#ctx0" brushRef="#br0" timeOffset="44430.1">8741 5403 244 0,'0'0'1340'0,"0"0"-1340"15,0 0 0 1,0 0 3-16,0 0 14 0,-105 40-2 15,74-15 0 1,11 0-7-16,17 5-4 0,3-1-4 16,13 6 0-16,16 0 0 15,3 2 3-15,6-3-3 16,-4 1 0-16,-4-6 0 16,-12-4 0-16,-15-3 1 15,-3-7 0-15,-18-1 1 16,-23-2 7-16,-17-1 2 15,-19 4-11-15,-15 2-2 0,-13 0-67 16,-16 2-469 0</inkml:trace>
  <inkml:trace contextRef="#ctx0" brushRef="#br0" timeOffset="45430.52">2071 7250 1332 0,'0'0'121'16,"0"0"-110"-16,0 0 55 15,0 0-41-15,0 0-25 16,0 0 5-16,-33 97-3 16,15-56 1-16,2-1-2 15,0-3 1-15,0-6-1 16,3-4-1-16,4-7 0 15,5-8 0-15,2-5 0 16,2-7-2-16,0 0-1 16,0 0 0-16,3 0 2 0,12 0 1 15,5 0 0-15,8-3 0 16,1-2-1-16,3-5 1 16,-1 3-7-16,2-7 0 15,-2 4-11-15,-2-1 6 16,-4-1-2-16,-3-4 8 15,-12 7 6-15,-7-2 0 16,-3 0 14-16,0-3 21 16,0 1-7-16,-6 2 7 15,-3 5-4-15,-1-1-5 16,4 7-4-16,-1 0-6 16,1 0-7-16,-1 16-9 15,1 16-2-15,0 7 2 0,3 5 0 16,3 5 0-16,0-5 0 15,9-5-7-15,7-8-19 16,3-4-15-16,0-8-82 16,-6-6-227-16</inkml:trace>
  <inkml:trace contextRef="#ctx0" brushRef="#br0" timeOffset="45681.71">2239 6987 1596 0,'0'0'0'0,"0"0"0"16,128 75 0-16,-68-11 27 16,-3 7-5-16,-6 13 2 15,-12 2-5-15,-17 0-7 16,-19-5-4-16,-3-3-3 15,-29-5-5-15,-18-2-2 16,-10-6-19-16,-14-1-55 16,-8-12-279-16</inkml:trace>
  <inkml:trace contextRef="#ctx0" brushRef="#br0" timeOffset="50560.93">3417 6938 1493 0,'0'0'15'15,"0"0"-11"-15,0 0 27 0,0 0 23 16,0 0-13-16,0 0-35 16,0 0-5-16,-31 38-1 15,31 25 4-15,0-1-3 16,0-8-1-16,6-4 1 15,3-2-1-15,-2-7-19 16,-1-5-64-16,1-2-49 16,-7-13-182-16,0-7-631 15</inkml:trace>
  <inkml:trace contextRef="#ctx0" brushRef="#br0" timeOffset="50883.05">3303 7056 1317 0,'0'0'204'0,"-44"-101"-201"16,34 57 3-16,9 2 13 15,1 10 7-15,29 1-21 16,26 6-5-16,21 8 0 16,14 9-2-16,5 8-1 15,1 16-3-15,-14 24-2 16,-15 17 7-16,-17 7-4 15,-20 7 5-15,-18 1 0 16,-12-6 1-16,-16-8 1 16,-19-4 0-16,-13-6 1 0,-9-7 3 15,-3-4 3-15,-1-12-2 16,4-10-3-16,6-8-4 16,12-7-2-16,18-5-32 15,17-18-83-15,4-6-155 16,32-8-558-16</inkml:trace>
  <inkml:trace contextRef="#ctx0" brushRef="#br0" timeOffset="51400.66">4118 6980 1392 0,'0'0'44'0,"0"0"-44"16,0 0 0-16,0 0 18 0,-19 97 12 15,16-69-9-15,3-2-14 16,3-4-3-16,13 0-3 16,9-9-1-16,1-4 0 15,2-6-1-15,5-3-10 16,-2 0-17-16,1-12 5 16,-7-9-11-16,-9-7 19 15,-3-4 12-15,-10-3 3 16,-3 2 6-16,0 11 15 15,0 9 16-15,0 13 26 16,0 0-27-16,-6 32-33 16,6 19-3-16,0 14 0 15,0 15 6-15,10 7 4 0,8 14-3 16,-5 2-1 0,-6-6-3-16,-4-10-3 0,-3-7 0 15,0-11 0-15,-7-15 0 16,-11-14 0-16,-8-12 0 15,3-18-5-15,-5-8 3 16,0-2 2-16,-2-11 4 16,-1-15-2-16,-2-9-1 15,2-13 7-15,3-3 3 16,11-6-2-16,11-4 1 16,6-3 1-16,13 3-11 15,25-2 0-15,10 2-1 0,16 0-16 16,15 5-44-16,10 6-83 15,-2 5-351-15</inkml:trace>
  <inkml:trace contextRef="#ctx0" brushRef="#br0" timeOffset="52133.34">4682 7087 676 0,'0'0'214'0,"0"0"-27"16,0 0-29-16,0 0-34 16,0 0-56-16,0 0-38 15,-10-34-9-15,10 34 5 16,0 0-26-16,0 23-3 16,0 8 3-16,0 9 8 15,0 4-1-15,0-6 2 16,3 0 6-16,0-5-9 15,1-4-3-15,-1-11-1 16,-3-5-2-16,3-8 1 16,-3-3 0-16,0-2 1 15,0 0 5-15,0-16 2 0,0-6-7 16,0-7-2 0,0-5 0-16,0-7-1 0,3 1 1 15,9-2-9-15,5 6 1 16,5 10 8-16,3 8 0 15,7 11-6-15,-3 7 4 16,3 5 1-16,-3 17 1 16,2 10 0-16,-2 5 0 15,-7 3 1-15,-2 1 0 16,-5-4-1-16,-5 3-1 16,3-10 1-16,-3-6-45 15,2-8-71-15,4-12-238 0</inkml:trace>
  <inkml:trace contextRef="#ctx0" brushRef="#br0" timeOffset="52550.54">5439 7054 1362 0,'0'0'89'15,"0"0"-84"-15,0 0 51 16,0 0-8-16,-95-42-25 15,66 47-6-15,1 19-10 16,2 5-4-16,3 7 1 16,8 1-2-16,9 0-1 0,6 0-1 15,0-4 0 1,25-3-1-16,4-8 0 0,6-8-2 16,-1-8-20-16,2-6-13 15,-4 0 12-15,-4-12 3 16,-9-12 14-16,-6-5 7 15,-6-9 3-15,-5-4 1 16,-2 0 4-16,0 1 7 16,0 12 17-16,0 9 9 15,-2 11-11-15,-1 9-5 16,-1 0-5-16,1 18-19 16,0 15-1-16,3 12 0 0,0 0 2 15,0-3-1 1,3-1-1-16,13-4-1 0,3-7 0 15,4-6-45-15,2-11-74 16,1-10-242-16</inkml:trace>
  <inkml:trace contextRef="#ctx0" brushRef="#br0" timeOffset="53275.88">5710 7045 1561 0,'0'0'8'15,"0"0"22"-15,0 0-11 16,0 0-18-16,0 0 10 16,0 87 5-16,0-48-13 15,10-3 2-15,-1-3-5 0,-3-4 1 16,1-4-1 0,-1-8 0-16,-2-3-2 0,-1-9-3 15,-3-5-6-15,3 0 11 16,0-11 1-16,4-17 1 15,-2-7 0-15,5-8-1 16,3-6 0-16,0 0-1 16,6 4 2-16,0 13 1 15,-3 14-3-15,0 15 2 16,0 3-2-16,0 25 2 16,3 10 0-16,-3 2 2 15,0-1-2-15,-1-1-2 0,-2-7 0 16,0-2 0-16,-1-11 0 15,1-3 0-15,-6-8-3 16,-1-4-8-16,4 0 0 16,5-1 3-16,2-19 5 15,4-10 1-15,-1-6-11 16,-1-4-5-16,3-6-6 16,-2 1 9-16,1 2 14 15,-4 10 1-15,-1 11 0 16,-4 16 3-16,-6 6 12 15,4 24-11-15,3 12 22 16,0 8 0-16,2 1-17 16,2-4 1-16,-1-3-2 15,-1-7-6-15,-2-5 0 0,0-9-2 16,3-3 0-16,0-12-15 16,0-2-24-16,6-6-10 15,0-15-28-15,3-11-59 16,-8-8 4-16,-4-2 46 15,-7-6 83-15,1 7 3 16,-2 13 114-16,-5 11 57 16,3 13-49-16,-3 4-50 15,4 25-54-15,-1 12-2 16,3 11 10-16,-6 2-13 16,4-1-5-16,-4-5 0 15,0-3-8-15,3-11 0 16,0-3-4-16,0-14-36 0,1-13-133 15,2 0-727-15</inkml:trace>
  <inkml:trace contextRef="#ctx0" brushRef="#br0" timeOffset="53428.56">6700 6803 1470 0,'0'0'0'16,"0"0"-96"-16,0 0-54 16,0 0-330-16</inkml:trace>
  <inkml:trace contextRef="#ctx0" brushRef="#br0" timeOffset="53666.16">7009 7052 1464 0,'0'0'99'0,"0"0"-96"15,-95 80 9-15,69-40 44 16,11 1-20-16,11 0-18 16,4-4-10-16,7-3-5 15,18-10-3-15,10-13-1 0,9-4-16 16,2-7-53-16,7-3-157 15,4-14-543-15,4-5 246 16</inkml:trace>
  <inkml:trace contextRef="#ctx0" brushRef="#br0" timeOffset="54083.64">7790 6799 1342 0,'0'0'6'16,"-36"-89"8"-16,24 54 67 16,2 10-5-16,7 12-15 15,0 13-17-15,-1 0-32 16,4 33-11-16,0 17-1 16,0 15 7-16,4 12 0 15,9 1-3-15,5 2-1 16,-2-7-1-16,1-10-1 0,-5-4-1 15,-3-14 0-15,1-6-8 16,3-16-29-16,9-10-42 16,7-13-46-16,9 0-79 15,0-24-182-15</inkml:trace>
  <inkml:trace contextRef="#ctx0" brushRef="#br0" timeOffset="54400.87">8104 7033 1093 0,'0'0'156'16,"0"0"5"-16,4-79-50 15,-4 73-28-15,0 6-34 16,-4 10-29-16,-5 19-18 16,-7 15-2-16,7 6 6 15,2 1 1-15,7 0 0 0,0-2-2 16,3-4-4 0,10-11 2-16,6-5-2 0,7-11-1 15,-1-11-6-15,4-7-7 16,-1-6-6-16,-2-20 7 15,-7-7 3-15,-6-7 5 16,-10-7 1-16,-3-6 6 16,0-2-3-16,-3 0 0 15,-13 11-1-15,-3 11 1 16,3 15 1-16,0 15-1 16,0 3-2-16,10 11-27 15,6 13-72-15,0 3-30 0,10 3-99 16,18-8-308-1</inkml:trace>
  <inkml:trace contextRef="#ctx0" brushRef="#br0" timeOffset="54984.99">8537 7014 1482 0,'0'0'30'0,"0"0"-22"15,0 0 22-15,-117-17-5 16,73 34-10-16,8 11-9 15,8 6-3-15,15-3-3 16,9 1 0-16,4 0 0 16,10-7-3-16,13-6-3 0,8-9-18 15,-2-6-11 1,0-4 1-16,-4 0 7 0,-2-10 9 16,-5-12 18-16,-2 1 0 15,-3-2 3-15,-3 8 6 16,-1 5 20-16,-9 10-1 15,6 22-20-15,1 20-5 16,6 16 14-16,0 11-8 16,-10 8 2-16,-3 6 15 15,0-3-14-15,-3-2-10 16,-7-5 3-16,0-8-2 16,-9-8-1-16,-9-8 5 0,-1-18-4 15,-3-14-2 1,4-9-1-16,5-8 1 0,1-15 0 15,3-17 1-15,9-12 0 16,7-12-1-16,3-12-1 16,16-9 0-16,19-9-1 15,12-8 1-15,14-6-2 16,3 5-3-16,2 11-1 16,-5 16 5-16,-3 20 0 15,-7 17 1-15,-10 16 6 16,-10 13 12-16,-8 2-10 15,-10 22-7-15,-1 15 11 16,-2 8 0-16,-4 0-3 16,-2 3-3-16,-1 0-3 15,-3-5-3-15,0-2 0 0,0-12 0 16,0-6-17 0,0-14-54-16,0-9-201 0</inkml:trace>
  <inkml:trace contextRef="#ctx0" brushRef="#br0" timeOffset="55136.7">8977 6838 14 0,'0'0'1552'16,"0"0"-1552"-16,0 0-26 15,0 0-25-15,0 0-79 0,0 0-61 16,67 35-937-1</inkml:trace>
  <inkml:trace contextRef="#ctx0" brushRef="#br0" timeOffset="55383.97">9356 6975 1375 0,'0'0'60'0,"0"0"-8"15,0 0 32-15,0 0-15 16,0 0-44-16,0 0-9 15,-114 31-7-15,78 8 1 16,11 3-3-16,12 6 0 16,13-6-3-16,3 0-2 15,32-7-1-15,13-9 1 0,12-15-2 16,11-11-1-16,2-6-9 16,-6-23-31-16,-13-5-38 15,-22 0-146-15,-29 1-1070 16</inkml:trace>
  <inkml:trace contextRef="#ctx0" brushRef="#br0" timeOffset="56201.8">2275 8920 552 0,'0'0'74'16,"0"0"44"-16,0 0 105 16,0 0-64-16,0 0-33 15,0 0-15-15,-10-11-28 16,-3 11-32-16,0 4-36 16,-9 11 4-16,3 1 2 15,-3-2-4-15,9 1-12 16,3-5-1-16,7 0-4 15,3-2 0-15,0-2-2 16,10 4-3-16,16-4 4 16,2 2 0-16,7 6 1 15,4-1 3-15,-5 1-2 16,-2 5-1-16,-6 1 1 0,-11-3 0 16,-5 0 0-16,-7-1 1 15,-3 1 0-15,-6-1 3 16,-17 1 10-16,-12 2-4 15,-6-3-6-15,-4 2-2 16,-2-7-1-16,2-2-2 16,-3-1-25-16,7-6-52 15,2-2-95-15,5-2-396 16</inkml:trace>
  <inkml:trace contextRef="#ctx0" brushRef="#br0" timeOffset="56342.16">2192 8437 1194 0,'0'450'0'15,"0"-450"-11"-15,0 0 6 16,0 0-120-16,102-22-204 16</inkml:trace>
  <inkml:trace contextRef="#ctx0" brushRef="#br0" timeOffset="56583.98">2561 8705 1490 0,'0'0'32'0,"0"0"-31"16,0 0-1-16,0 0 6 16,64 77 13-16,-26-16 13 15,-3 12-18-15,-6 1-4 16,-10 6-1-16,-13-4-1 15,-6 3-3-15,-19 1-2 16,-26-3 0-16,-9-4-2 16,-6-11-2-16,-1-13-36 15,14-18-163-15,9-18-1054 16</inkml:trace>
  <inkml:trace contextRef="#ctx0" brushRef="#br0" timeOffset="56919.1">3628 8810 1484 0,'0'0'0'16,"0"0"2"-16,-89-19 21 0,50 37 15 15,-11 25-5 1,-4 14 2-16,5 17-18 0,9 5-7 16,17 1-2-16,23-3-1 15,0-7 3-15,35-12-6 16,19-11-4-16,19-16-1 15,13-20-7-15,22-11-37 16,0-17-151-16,-9-17-1155 16</inkml:trace>
  <inkml:trace contextRef="#ctx0" brushRef="#br0" timeOffset="57368.46">3774 8597 506 0,'0'0'845'0,"0"0"-830"15,0 0-15-15,0 0 42 0,0 0 3 16,0 0-12 0,96-48-15-16,-83 48-18 0,-4 8-3 15,-6 12-1-15,-3 5 4 16,0 5 11-16,-9 2-7 15,-14-1 2-15,1-2-4 16,-3-7 2-16,8-6-1 16,8-10 4-16,6-3 7 15,3-3-14-15,22 0-14 16,19 0 13-16,17 0-32 16,6 0-78-16,-3 0-209 15,-11 0-682-15</inkml:trace>
  <inkml:trace contextRef="#ctx0" brushRef="#br0" timeOffset="58018.5">4325 8827 590 0,'0'0'930'16,"0"0"-930"-16,0 0 0 15,0 0 6-15,-42 101 24 16,42-63-9-16,0 0-3 16,0 0-11-16,0 0 0 15,0-3-2-15,4-5-1 16,-4-5-3-16,0-5 0 0,0-9 0 16,0-3-1-16,0-8 0 15,0 0 1-15,0-4 2 16,-4-17 1-16,-2-7-3 15,-4-11-1-15,-2-8 0 16,9-5 0-16,3 0 0 16,0 6 0-16,0 10 2 15,15 7-4-15,1 16 2 16,1 6-1-16,4 7 0 16,-1 5-2-16,6 20 2 15,-1 9 1-15,-3 5 1 16,-3 2 0-16,-3-2-1 0,-6-5 2 15,-3-3-2-15,-5-3 1 16,-2-11 0-16,0-5-1 16,0-7 0-16,0-2-1 15,0-3 2-15,0 0 1 16,0-19 3-16,3-9-4 16,10-11-1-16,3-9-1 15,6-8 0-15,4-6-6 16,2 9-6-16,4 5-1 15,-3 21 7-15,-1 13 4 16,2 14 3-16,-5 17 1 16,1 25 10-16,-5 10 13 15,-4 6-8-15,-2-2-1 0,-8-1-2 16,-1-6-8-16,-3-3-3 16,0-10-2-16,-3-3-1 15,7-9-24-15,6-11-75 16,5-8-274-16</inkml:trace>
  <inkml:trace contextRef="#ctx0" brushRef="#br0" timeOffset="58368.85">5054 8834 1566 0,'0'0'0'0,"0"0"-6"16,0 0 6-16,0 0 19 15,-32 104 18-15,29-53-12 16,3-3-1-16,0 1-13 16,0-4-3-16,20-9-3 15,-2-5-4-15,5-8 1 16,5-11-2-16,0-10-4 16,-2-2-7-16,6-6-9 15,-9-22 5-15,-4-3 4 16,-10-7 4-16,-6-7 7 15,-3-5 2-15,0-8-2 16,-6-1 2-16,-10 4 2 0,-3 6-2 16,-1 15 3-1,-1 16 4-15,-4 8 2 16,-1 10-11-16,0 0 0 0,1 20-17 16,9 5-50-16,12-4-157 15,4-1-594-15</inkml:trace>
  <inkml:trace contextRef="#ctx0" brushRef="#br0" timeOffset="58701.94">5637 8799 1605 0,'0'0'16'0,"0"0"-16"15,0 0 15-15,0 0 7 16,0 0-20-16,-111 0-2 16,82 21 0-16,12 7-1 15,12 6 0-15,5 1-2 16,15 4-1-16,14-2-8 16,9-4 7-16,0-4 1 15,-8-1 3-15,-9-4 0 16,-11-6 1-16,-10-6 0 15,0-4 0-15,-23-3 4 16,-15 2 2-16,-13 1-6 16,-15 0-1-16,-8 0-67 15,-5-5-355-15</inkml:trace>
  <inkml:trace contextRef="#ctx0" brushRef="#br0" timeOffset="59551.47">6287 8532 1445 0,'0'0'8'16,"0"0"-5"-16,0 0 26 15,0 0-26-15,0 0 3 16,-4 86 11-16,8-19 9 15,-1 8-1-15,6 3-4 16,-3-3-4-16,4-5-14 16,3-7 1-16,3-9-3 15,3-13-1-15,3-12 0 16,7-9-30-16,3-9-26 16,6-11-27-16,3 0-26 15,4-17-41-15,-7-10 31 16,-3-10-13-16,-9-11 60 0,-7-1 35 15,-7-5 37-15,-9 5 193 16,-3 13-20-16,0 11 12 16,0 14-60-16,0 7-34 15,-3 4-43-15,-3 11-37 16,-6 18-8-16,-1 7-1 16,3 6 8-16,10 0 1 15,0-1-3-15,3-6-6 16,17-7-2-16,8-8 1 15,3-8-1-15,8-11-4 0,-1-1-7 16,0-9-2 0,-9-12 7-16,-13-7-2 15,-6-3 6-15,-10-7 2 0,0-7 0 16,-13 4-3 0,-12 1 2-16,-8 12-10 0,-2 11 6 15,1 12 2-15,4 5-20 16,9 2-25-16,11 17-13 15,10-2-44-15,3 3-116 16,35-2-171-16,13-4-367 16</inkml:trace>
  <inkml:trace contextRef="#ctx0" brushRef="#br0" timeOffset="60019">7200 8884 628 0,'0'0'742'0,"0"0"-704"0,0 0 65 16,0 0-50-16,0 0-21 15,-105-32-18-15,70 45-2 16,4 6-8-16,11-7-4 16,11 5 0-16,9-2 0 15,0-2-4-15,16-6-11 16,19 1-10-16,6-7-13 16,3-1-13-16,-2 0-27 15,-7-16 26-15,-10-2 6 16,-8-6 10-16,-2 4 3 15,-9 6 33-15,-2 8 19 16,-4 6 49-16,0 25-29 16,-7 24-30-16,2 19 34 0,1 22 4 15,-2 16-9 1,-1 13-7-16,-9 9-10 0,-9 8-20 16,-7-1 2-16,-10 2-3 15,-2-15-1-15,-4-21-16 16,4-28 13-16,9-32 2 15,2-24 2-15,5-17 17 16,-3-6 18-16,1-29 8 16,2-14-29-16,2-13 1 15,11-18-1-15,12-11-4 16,3-19-6-16,18-5-3 16,21-12 1-16,14 9-2 15,2 16-14-15,-1 26-20 0,0 31-41 16,-6 25-98-16,-7 9-296 15</inkml:trace>
  <inkml:trace contextRef="#ctx0" brushRef="#br0" timeOffset="60289.01">7299 8879 1399 0,'0'0'16'16,"0"0"-5"-16,0 0 68 15,0 0-13-15,0 0-42 0,0 0-15 16,38 17 11-16,-25 28-4 16,0 4-3-16,-1 0 1 15,-2-5-4-15,-4-6-10 16,1-6 0-16,-4-5-2 15,-3-7-23-15,0-10-66 16,0-10-238-16</inkml:trace>
  <inkml:trace contextRef="#ctx0" brushRef="#br0" timeOffset="60446.46">7353 8671 1528 0,'0'0'62'0,"0"0"-62"16,0 0-5-16,0 0-17 16,0 0-44-16,0 0-123 15,22 24-180-15</inkml:trace>
  <inkml:trace contextRef="#ctx0" brushRef="#br0" timeOffset="60671.08">7646 8784 1449 0,'0'0'60'16,"0"0"-58"-16,-115 11 33 0,84 18 16 16,15 10-16-16,16 2-9 15,6 3-2-15,35-9-16 16,14-4-1-16,14-14-5 15,5-11-2-15,5-6 0 16,-8-11-30-16,-20-19-159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9-02T03:41:29.092"/>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70C0"/>
    </inkml:brush>
    <inkml:brush xml:id="br3">
      <inkml:brushProperty name="width" value="0.05292" units="cm"/>
      <inkml:brushProperty name="height" value="0.05292" units="cm"/>
      <inkml:brushProperty name="color" value="#FFC000"/>
    </inkml:brush>
  </inkml:definitions>
  <inkml:trace contextRef="#ctx0" brushRef="#br0">15361 591 1171 0,'0'0'55'15,"0"0"4"-15,0 0-22 16,0 0 1-16,0 0-1 0,0 0-11 16,7 103 7-16,-1-71-15 15,1-1 3-15,-1-2-2 16,-1-4-14-16,1-5 3 15,-1-3-7-15,1-4-1 16,0 1-3-16,-6-7-57 16,0-3-94-16,0-4-354 15</inkml:trace>
  <inkml:trace contextRef="#ctx0" brushRef="#br0" timeOffset="667.09">15449 350 927 0,'0'0'14'15,"0"0"-5"-15,0 0 2 16,-106 23-9-16,76-5 2 15,-4 7-2-15,-4 8 2 16,-4 8 20-16,7 11 82 16,3 8-92-16,8 5 13 15,13 2 36-15,5-1 1 16,6-7-18-16,6-8-11 16,23-6-12-16,4-6-4 15,14-6-9-15,9-11-4 16,5-5-5-16,3-11 8 15,6-6-8-15,-3-2 8 16,-5-19-9-16,-3-5-4 0,-5-4 4 16,-12-7 4-16,-6 1 2 15,-6-8 1-15,-7 0-4 16,-5-2-3-16,-8-3-5 16,-10 6 5-16,0 2 9 15,0 3-9-15,-16 3 3 16,-9 1 12-16,-7 5 2 15,0 1-6-15,-9 4-6 16,-1 7 5-16,1 1 3 16,-2 5-9-16,0 6-2 15,-3-1-2-15,1 3-5 16,5 0-62-16,5 0-107 0,10-2-377 16</inkml:trace>
  <inkml:trace contextRef="#ctx0" brushRef="#br0" timeOffset="1450.59">16737 342 1018 0,'0'0'36'0,"0"0"107"15,0 0 26-15,0 0-87 16,0 0-47-16,0 0 1 16,-16-20-15-16,-9 20-7 15,-4 0-12-15,-13 8 7 16,1 6-3-16,-3 0-2 15,6 3 1-15,8 2 0 16,9-1-5-16,4-1 0 0,14 3-2 16,3-1-3-16,7 3-2 15,19 1 2-15,15 2 5 16,7 0 4-16,1 2 1 16,0 1-2-16,-3-2-3 15,-6 1 0-15,-8-2 0 16,-10-5 1-16,-7-3-1 15,-5-4-2-15,-6-2 0 16,-4-4 2-16,0 0 1 16,-14 0 1-16,-10-2 5 15,-10-1 1-15,-4-1-6 16,-5-3 0-16,-2 0-2 0,-3 0-4 16,4-3-20-16,12-9-18 15,10-5-32-15,14-7-84 16,8-5-233-16</inkml:trace>
  <inkml:trace contextRef="#ctx0" brushRef="#br0" timeOffset="1784.35">17027 218 956 0,'0'0'453'0,"0"0"-443"0,0 0 39 16,0 0-24-16,0 0-24 16,0 0 1-16,19 68 21 15,-7-23 12-15,-5 6-9 16,-1 4-6-16,-2-1 0 16,-4 1-4-16,0-6-2 15,0-4-6-15,0-7-1 16,0-8-4-16,0-6-3 15,4-6 0-15,6-6-3 16,7-6 1-16,3-6-9 16,8 0-19-16,1-1-32 15,6-16-33-15,-8-6-112 0,-3-3-329 16</inkml:trace>
  <inkml:trace contextRef="#ctx0" brushRef="#br0" timeOffset="1956.85">16960 517 1380 0,'0'0'0'16,"0"0"-1"-16,0 0-19 16,0 0 20-16,95-3 0 15,-28 3-38-15,2-1-97 0,6-3-67 16,-11 0-336-1,-1-2 391-15</inkml:trace>
  <inkml:trace contextRef="#ctx0" brushRef="#br0" timeOffset="2650.82">17562 445 757 0,'0'0'268'16,"0"0"-153"-16,0 0 40 16,0 0-55-16,0 0-68 15,0 0-10-15,-89-18-3 16,63 23 1-16,-4 12-2 15,9 0-3-15,-1 5-6 16,12-1-2-16,4 0-7 16,6 0-2-16,0-1-1 15,10-1 1-15,7-5-1 16,4-3-3-16,-2-7 4 0,3-4-10 16,-3 0 10-16,1 0 1 15,-2-12 1-15,-1-3 2 16,-3-6 0-16,3 1 1 15,-7 1-2-15,-6 2 0 16,-2 7 2-16,-2 3 1 16,0 4 22-16,0 1-4 15,0 2 3-15,0 0-14 16,0 5-8-16,-5 14 0 16,-3 7-2-16,5 5 4 15,0 0-5-15,3 2 2 16,0-2-2-16,13-6 0 15,8-3-1-15,2-6 0 0,6-7 1 16,0-7-15-16,2-2-12 16,-1-1-7-16,1-18-1 15,-3-6-25-15,-7-5-13 16,-5-9 12-16,2-6 2 16,-9-9 11-16,-1-8 38 15,1-7 10-15,-8-3 4 16,1 9 21-16,-2 11 38 15,0 22 15-15,0 14-3 16,0 10-1-16,0 6-10 16,0 0-44-16,0 15-18 15,-5 17-1-15,-3 18 5 16,-2 7 0-16,0 5 11 16,4-1-2-16,0-7-3 0,4-5-5 15,2-5-1-15,0-5-4 16,0-8-1-16,14-7-1 15,-1-6-2-15,5-8 1 16,9-7-7-16,8-3-21 16,7 0-13-16,6-13-4 15,-4-9-90-15,-6-3-208 16</inkml:trace>
  <inkml:trace contextRef="#ctx0" brushRef="#br0" timeOffset="2970.65">17848 478 1317 0,'0'0'65'15,"0"0"-63"-15,0 0 4 16,0 0-6-16,0 0 0 16,0 0-15-16,69-8 15 15,-25 0-55-15,0-2 9 16,-10-1-26-16,-2 2 72 15,-9 2 0-15,-9 2 45 16,0 4 36-16,-8 1-16 16,4 0-27-16,-2 9-3 15,4 13 3-15,3 8-2 16,-5 7-6-16,-3 5-13 16,0-2-3-16,-2 2-3 0,-2-5-7 15,-1-3-1-15,1-7-3 16,0-4-1-16,1-9-38 15,-4-7-99-15,0-7-237 16</inkml:trace>
  <inkml:trace contextRef="#ctx0" brushRef="#br0" timeOffset="3143.16">18307 335 1497 0,'0'0'16'0,"0"0"-9"0,0 0-7 16,0 0 0-16,0 0-6 15,0 0-240-15,-5 0-200 16</inkml:trace>
  <inkml:trace contextRef="#ctx0" brushRef="#br0" timeOffset="3434.17">18648 404 986 0,'0'0'376'16,"0"0"-363"0,0 0 67-16,0 0-28 0,-93 8-9 15,55 15-12-15,0 7-15 16,4 10-2-16,10 4-9 15,7-1 3-15,13 0 2 16,4-7-8-16,6-5-2 16,19-7 0-16,10-8-2 15,1-7-1-15,6-7 2 16,1-2-4-16,0-6-27 16,-3-8-49-16,-13-2-23 15,-6-3-185-15</inkml:trace>
  <inkml:trace contextRef="#ctx0" brushRef="#br0" timeOffset="4650.72">19565 396 728 0,'0'0'119'16,"0"0"-5"-16,0 0 39 15,0 0-30-15,0 0-37 16,0 0-39-16,-15-42-20 16,4 39 8-16,-7 3 9 15,-8 0-29-15,-12 5-1 16,-4 16-3-16,1 9 0 16,5 7 3-16,6 4-4 15,16 4 0-15,4 2-2 16,10-4 2-16,7-1-5 15,23-6-5-15,15-7-4 0,12-6 2 16,11-9 0 0,0-7-32-16,-2-7-30 0,-9 0-63 15,-12-13-132-15,-8-8-356 16</inkml:trace>
  <inkml:trace contextRef="#ctx0" brushRef="#br0" timeOffset="5302.22">19870 485 1089 0,'0'0'96'16,"0"0"32"-16,0 0-1 16,0 0-83-16,0 0-38 15,0 0-6-15,-18 54 21 16,12-15-6-16,3-1 1 0,2 2-7 16,1-3 0-16,0-4-5 15,0-5-1-15,0-7-1 16,0-6-1-16,0-7-1 15,0-5 1-15,0-3 0 16,0 0 3-16,0-4 5 16,0-15-3-16,0-8-5 15,0-7-1-15,0-5-2 16,0-2-5-16,0-2 4 16,6 6 0-16,4 6 2 15,2 10 0-15,-2 7 0 16,0 8 2-16,1 2 7 15,-1 4-4-15,7 0-3 0,-3 8-1 16,10 12 0-16,-5 5 0 16,6 4 4-16,-4 0-2 15,-2-1-2-15,-1 0 2 16,-7-5-2-16,-3-5 3 16,0-4-3-16,-3-3 0 15,1-6 0-15,-3-3 0 16,-3-2 0-16,6 0-2 15,4-4 2-15,3-15 10 16,2-6-10-16,2-7 0 16,-1-5-2-16,2-4-12 15,2-3-4-15,-1 6 6 16,0 9 1-16,-3 9 3 0,-3 9 6 16,-1 9 2-16,-5 2 0 15,-1 0-3-15,1 18 3 16,2 9 6-16,1 8 14 15,2 5-4-15,-2 0-11 16,-2 1 1-16,1-4-3 16,0-1 1-16,0-6-4 15,0-3-3-15,-2-7-31 16,4-7-38-16,1-9-65 16,3-4-153-16,1 0-320 15</inkml:trace>
  <inkml:trace contextRef="#ctx0" brushRef="#br0" timeOffset="5671.42">20641 484 1178 0,'0'0'102'16,"0"0"-15"-16,0 0 0 16,0 0-68-16,0 0 13 15,-35 87 9-15,28-39-11 16,4 1-6-16,3 0-8 15,0-4-6-15,7-6-1 16,9-6-7-16,6-10-2 16,0-4-1-16,7-11 0 15,0-6-1-15,4-2-2 16,0-5-5-16,0-15 3 16,-5-7-6-16,-5-6 5 0,-2-6 4 15,-8-7 0-15,-5-6-9 16,-6 0 4-16,-2 7 0 15,0 8 8-15,0 11 2 16,-8 7 2-16,-3 8 4 16,-8 2-2-16,-2 4-6 15,-3 0 2-15,-5 3-2 16,6 2-24-16,5 0-50 16,10 0-172-16,8 0-470 15</inkml:trace>
  <inkml:trace contextRef="#ctx0" brushRef="#br0" timeOffset="6018.55">21271 424 1215 0,'0'0'281'0,"0"0"-272"15,0 0 55-15,0 0-9 16,0 0-33-16,0 0-17 15,-48 11-5-15,20 9 2 16,5 3-1-16,5 3-1 16,9 0-3-16,9 3 1 15,0 3-2-15,7 0-1 16,17-3 1-16,-4-1-5 0,4-3 1 16,-8-1 3-16,-6-3 3 15,-5-4 2-15,-5-3 0 16,0-3 2-16,-7-2-1 15,-14 1 1-15,-9-4-1 16,-9 2 0-16,-9-2-1 16,-8-1-30-16,-3-5-133 15,2 0-964-15</inkml:trace>
  <inkml:trace contextRef="#ctx0" brushRef="#br0" timeOffset="9653.84">2724 3438 866 0,'0'0'16'16,"0"0"-10"-16,0 0 33 15,0 0 184-15,0 0-158 16,0 0-59-16,0 0-1 16,0 0-5-16,-39-13 8 15,32 13-7-15,1 0-1 16,-3 0 8-16,-1 0-6 15,-3 0-2-15,0 0 0 0,-5 5 5 16,-5 3-5 0,-2 2 2-16,0 1-2 0,-4 0 0 15,0 0-2-15,-3 0 2 16,-3-1-1 0,1 2 1-16,-2 0 0 0,-2 1-2 15,0 2 2-15,-3 0 0 16,2 4 2-16,-5-3-4 15,2 4 2-15,-5-2-2 16,2 3-4-16,-3 2-3 16,0-2 9-16,-3 2 0 15,1-1 0-15,5 1-1 16,3-2 1-16,8-1 0 16,8 3 0-16,-3-2 2 15,7 6-2-15,-3 1 0 16,5 3-1-16,-2 2 1 15,3 0-2-15,-1-1-1 0,2 1 1 16,2-1 2-16,-1 0 0 16,2-2 0-16,5-2 3 15,5-3-3-15,2 2 0 16,3-5 0-16,0 2-3 16,0 1 3-16,5 3 0 15,5-5 0-15,0 0 0 16,-2 1 0-16,2-1 1 15,0-2-1-15,0-1 0 16,-1-1 1-16,7 0-1 16,-3 1 0-16,3-1 0 15,6 0 0-15,-3 3 1 0,4-4 2 16,2-1-2-16,3 2 2 16,5-6-3-16,5-1 5 15,9 2 9-15,4-7-9 16,7 3-3-16,3-2 15 15,2-2-7-15,-3 1-7 16,10 1 4-16,-6-3-2 16,6 0 0-16,3-1 3 15,1-3-4-15,2-1 2 16,0 0 2-16,1 0-4 16,2 0 1-16,-5-6-1 15,5 2-2-15,4-1 3 16,0-2 0-16,9-1-3 0,1-1-2 15,-4 1 0-15,3 1 0 16,-3-3-1-16,1 2 1 16,2-1 3-16,-6 1-3 15,3-1 1-15,-7 3-1 16,-1 0 1-16,-5-1-1 16,-3 1 1-16,0 0 0 15,4 1 1-15,6-3-2 16,6 0 0-16,6-3 6 15,-3-1-5-15,1 2 1 16,2-2-2-16,-3 4 2 16,-2-3 0-16,-4 2 0 0,-3 0-2 15,-4-1 0 1,-5 4 10-16,-2-2-3 0,-4 1-6 16,-4-1 5-16,-5-1-2 15,2-2-4-15,0 0 0 16,-1-3 1-16,-3 2 2 15,-3-2-3-15,-3-4 3 16,-3 1-3-16,-3-4 0 16,-1-2 0-16,4-1 0 15,-3 2 2-15,2-2-2 16,-8 0 1-16,-1 0-1 16,-10 0 2-16,-11 1 1 15,-11-3-2-15,-6-1-1 0,0 2 8 16,0 0 10-1,0-1-8-15,-10 4 1 0,1 2 4 16,-10-1-10-16,0 0 3 16,-4-1-8-16,-9 2 1 15,-2-1-2-15,-8 1 2 16,-9 0-1-16,-3-1 0 16,-3 1 0-16,-4 1-6 15,-5 2 3-15,2 3-1 16,0 2 4-16,1 2 0 15,5 1 0-15,1 4 2 16,-4 0-2-16,1 4 0 16,-4-3 0-16,0 1 3 15,-2-1-2-15,-1-3 0 0,-1 1 0 16,-1-4-1-16,-2 3 1 16,4 1 2-16,-2 1-3 15,2 2 4-15,0 2 0 16,0 1-1-16,-9 0 1 15,-1 0-1-15,-2 0-2 16,3 1-1-16,-1 5 0 16,4-1 1-16,2-2-1 15,1-1-1-15,0 2 1 16,6-1 0-16,4-1 2 16,-3 4-2-16,5-2 0 15,4 0 0-15,0-2 3 16,-1 2-2-16,2 2 0 0,1-1 0 15,-1 0 2-15,2 0-3 16,0-2 0-16,0-2 0 16,0 1 0-16,0-2 1 15,0 0 1-15,3 0-2 16,0 0-1-16,4 0 1 16,-4 0 0-16,0 0 0 15,1 0 1-15,-1 0-3 16,0 0 4-16,4 0-4 15,-1-2 4-15,6-2-4 16,1-2 4-16,3 1-1 16,1 5 0-16,4-3-1 0,2 2 1 15,0-1-1 1,2 1 1-16,-2-2 1 0,2-1 1 16,-6-1 6-16,1 0-6 15,-8-2-1-15,-6 3-1 16,-3-2 3-16,1 2-4 15,-1-1 4-15,-3 2-3 16,3 3 0-16,-3 0-1 16,3 0 0-16,7 0-1 15,0 0-67-15,8 4-98 16,-4 0-39-16</inkml:trace>
  <inkml:trace contextRef="#ctx0" brushRef="#br0" timeOffset="81376.31">16158 4681 1069 0,'0'0'18'0,"0"0"0"16,0 0 36-16,0 0 16 15,0 0-29-15,0 0-25 16,0 0-4-16,0 0 18 0,0-4 8 16,0 4 4-1,0 0 0-15,0 0-4 0,0 0-8 16,0 0-6-16,0 0-9 16,0 0-6-16,0 4-8 15,0 20 1-15,-4 8 5 16,-2 9 1-16,-1 8 3 15,1 4 4-15,-2 7-2 16,2 0-5-16,1-2 5 16,3-4-2-16,1-7-3 15,1-7-3-15,0-7-2 16,0-5-2-16,0-4 4 16,0-8-5-16,0-4 2 15,0-4-1-15,0-4 0 16,0-3-2-16,0-1 2 15,0 1 2-15,0-1-1 0,0 0 2 16,0 0 2-16,0 0-1 16,0 0-2-16,0 0-3 15,0 0 2-15,0 0-1 16,0 0-1-16,0 0 0 16,0 0 0-16,0 0 0 15,0 0 0-15,0 0 0 16,0 0 0-16,0 0 0 15,0 0-2-15,0 0 2 16,0 0 0-16,0 0 0 16,0 0 0-16,0 0 0 0,0 0 0 15,0 0 0-15,0 0 1 16,0 0-2-16,0 0 1 16,0 0 0-16,0 0 0 15,0 0-2-15,0 0 2 16,0 0 1-16,0 0-1 15,0 0 0-15,0 0-1 16,0 0 1-16,0 0 0 16,0 0-2-16,0 0 2 15,0 0 0-15,0 0 0 16,0 0 0-16,0 0 2 16,0 0-2-16,0 0 0 15,0 0 0-15,0 0 0 16,0 0 0-16,0 0-2 15,0 0 2-15,0 0 0 0,0 0 0 16,0 0 0-16,0 0 0 16,0 0 1-16,0 0-1 15,0 0 0-15,0 0 0 16,0 0 0-16,0 0 1 16,0 0-1-16,0 0 0 15,0 0 0-15,0 0 0 16,0 0 0-16,0 0 1 15,0 0-1-15,0 0 0 16,0 0 0-16,0 0 0 0,0 0 0 16,0 0 0-16,0 0 0 15,0 0 0-15,0 0 1 16,0 0-1-16,0 0 0 16,0 0 0-16,0 0 0 15,0 0 0-15,0 0 0 16,0 0 0-16,0 0 0 15,0 0 0-15,0 0-1 16,0 0 1-16,0 0 0 16,0 0 0-16,0 0 0 15,0 0 0-15,0 0-1 16,0 0 1-16,0 0 0 16,0 0 0-16,0 0 0 15,0 0 0-15,0 0 0 16,0 0 0-16,0 0 0 0,0 0 0 15,0 0-10 1,0 0-13-16,0 0-19 0,0 0-44 16,0 0-111-16,0 0-541 15</inkml:trace>
  <inkml:trace contextRef="#ctx0" brushRef="#br0" timeOffset="86880.32">16148 5292 781 0,'0'0'179'0,"0"0"-111"0,0 0 18 16,0 0-4-16,0 0 2 16,0 0-52-16,0 0-19 15,-24-1-3-15,21 1 2 16,0 0 14-16,-2 0 0 16,2 0 1-16,-7 1 4 15,4 2-5-15,-8-2-4 16,1 2-5-16,-2-2 1 15,-5 0-3-15,-4 0-1 16,-4 1-3-16,-2 1-5 16,-1 2-2-16,-6-2-1 15,3 2 1-15,3-1-4 16,-3 0 2-16,7 0 4 16,0-1-4-16,3-1 0 15,-3 2 0-15,6 0-2 0,-2-3 3 16,5 4-3-16,2 0 2 15,-3-4-2-15,10-1 1 16,-1 3 2-16,3-3 0 16,0 0 1-16,4 0 2 15,1 0-1-15,2 0 1 16,0 0-1-16,-2 0-1 16,-1 0-2-16,0 0-1 15,-2 0 0-15,2 0-1 16,0 0 1-16,3 0 0 15,-3 0-1-15,3 0 0 16,0 0 2-16,0 0-2 0,0 0 2 16,0 0-1-16,0 0 0 15,0 0 2-15,0 0-2 16,0 0 1-16,0 0-2 16,0 0 0-16,0 0 0 15,0 0-1-15,0 5-2 16,0 4 3-16,0 5-1 15,0 0 2-15,0 3-1 16,0 3 0-16,0 4 0 16,0 2 1-16,0 1-1 15,0 2 1-15,0 2 0 16,0 0 0-16,0 7 1 16,0-1-2-16,0 1 2 0,0-1-1 15,0-4 0-15,0-5-1 16,0-4 1-16,0-7-1 15,0-1 0-15,0-3 0 16,0-2-1-16,0-5 1 16,3 2 0-16,-3-3 0 15,0-3 0-15,0 0 0 16,0 0 1-16,0-2-1 16,0 0 0-16,0 0-1 15,3 0 1-15,-3 0-1 16,0 0 1-16,0 0 0 15,0 0 0-15,0 0 1 0,0 0-1 16,0 0 1 0,0 0 2-16,3 0-3 0,-3 0 0 15,0 0 1-15,4 0-1 16,-1 0-1-16,1 0 1 16,7 1 0-16,-4-1 0 15,6 3 2-15,-2-3-2 16,9 0 0-16,0 0 1 15,2 0-1-15,7 0 0 16,-1 0 2-16,-2 0-2 16,2 0 1-16,-5 0 0 15,-1 0-1-15,-6 0 0 16,0 0 0-16,6 4 0 16,-5-3 0-16,4 1 0 15,2-2 1-15,-6 0-1 0,5 0 1 16,-9 1-1-16,-1 2 0 15,-4-3 0-15,-4 2 0 16,-4-2 0-16,0 0-1 16,0 0 1-16,0 0-1 15,0 0 1-15,0 0 0 16,0 0 1-16,0 0 0 16,0 0 1-16,0 0-2 15,0 0 0-15,0 0 1 16,0 0-1-16,0 0 0 0,0 0 1 15,0 0-1 1,0 0 0-16,0 0 0 0,0 0 0 16,0 0 1-16,0 0 0 15,0 0-1-15,0 0 2 16,3 0-1-16,-3 0-1 16,0 0 0-16,0 0 0 15,0 0 0-15,0 0 0 16,3 0-1-16,0 0-1 15,4 0 2-15,-1 0 0 16,2 0 2-16,6 0-2 16,-4-2 0-16,3 2 0 15,-3-4 0-15,-3 4 0 16,-3 0 0-16,-2 0 0 16,-2 0 0-16,0 0 0 0,0 0 0 15,0 0 0-15,0 0 0 16,0 0 0-16,0 0 0 15,0 0 0-15,1 0-2 16,3 0 2-16,-1 0 0 16,1 0 0-16,-1 0 0 15,0 0 0-15,4 0 0 16,-4 0 0-16,0 0 0 16,2 0 0-16,-3 0 0 15,-1 0-1-15,1 0 1 16,-2 0 3-16,0 0-3 15,1 0 0-15,4 0 0 0,1 0 0 16,0 1 0 0,-2-1 0-16,-1 3 0 0,0-3 0 15,-3 0 0-15,0 0 0 16,0 0 1-16,0 0-1 16,0 0 1-16,0 0 0 15,0 0 0-15,0 0 2 16,0 0-2-16,0 0 0 15,0 0 2-15,0 0-2 16,0 0-1-16,0 0-2 16,0 0 1-16,0 2 1 15,0-2-1-15,0 4-1 16,0 4 2-16,0 2 0 16,0 4 4-16,0 1-3 15,0 2 0-15,-3 4 1 0,3-1-2 16,-3 4 0-16,3 1 0 15,-4 5 0-15,4 1 3 16,-3 0-1-16,3-1 1 16,0 0-2-16,0 1 1 15,0-2-1-15,0 0 1 16,0 1-1-16,0-2-1 16,0-1 0-16,0-2 2 15,0-2-2-15,0-6 0 16,0 1 1-16,0-3-2 15,0-3 1-15,0-1 0 16,0-4 2-16,0 1-2 0,0-2 0 16,0-1 0-16,0-4-2 15,0-1 2 1,0 1 0-16,0-1 2 0,0 0-2 16,0 0 0-16,0 0 0 15,0 0 0-15,0 0 0 16,0 0 0-16,0 0 0 15,0 0 0-15,0 0 0 16,0 0 1-16,0 0 0 16,0 0-1-16,0 0 0 15,0 0-1-15,0 0 3 16,0 0-2-16,0 0 0 16,0 0 0-16,0 0-1 0,0 0 1 15,0 0 0-15,0 0-1 16,0 2 0-16,0-2 2 15,0 0 0-15,0 0-1 16,0 0 0-16,0 0 0 16,0 0 0-16,0 0 0 15,0 0 0-15,0 0 0 16,0 1-1-16,0 4 0 16,0 0 2-16,0 0 0 15,0-1-1-15,0-2 0 16,0 1-2-16,0 2 4 15,0 1-2-15,0 0 0 16,0 5 0-16,0 0 0 16,-3-1 0-16,-3 1 0 0,4 2 0 15,1-2 1-15,-1-5-1 16,1 5 0-16,-1-6 0 16,1 2 1-16,-1-1-1 15,0-2 0-15,2 1 1 16,0-3-1-16,0-2 0 15,0 0 0-15,0 0 0 16,0 0 0-16,0 0 0 16,0 0 2-16,0 0-1 15,0 0 0-15,0 0 0 16,-2 0-1-16,1 0 0 16,-5 0-1-16,-1 0 1 15,1 0 1-15,-8 0-1 0,1 0-1 16,-2 0 1-16,-1 0 0 15,-6 0-1-15,0 0 0 16,-3 0-1-16,-1 0 2 16,1 0 1-16,-4 0 0 15,3 0-1-15,-1 0 0 16,3 0 0-16,-1 0 0 16,6 0 0-16,-1 0 1 15,2 0-1-15,2 0 0 16,-2 0 0-16,4 0 0 15,1 0 0-15,-3 0 0 16,2 0 0-16,6 0 0 0,-5 0 0 16,7 0-1-16,-4 0 2 15,-1 0-1-15,5 0 0 16,1 0 0-16,2 0 0 16,0 0 0-16,-1 0 0 15,-2 0 0-15,3 0 0 16,-4 0 0-16,-4 0 0 15,1 0 0-15,3 0 1 16,0 0-1-16,1 0 0 16,3 0-1-16,3 0 1 15,0 0 0-15,0 0 0 16,0 0 0-16,0 0 0 16,0 0 0-16,0 0 0 0,-4 0 0 15,4 0 0-15,0 0 0 16,0 0 0-16,0 0 0 15,0 0 0-15,0 0 0 16,0 0-1-16,0 0 0 16,0 0 1-16,0 0 0 15,0 0 0-15,0 0 0 16,0 0-1-16,0 0 1 16,0 0-1-16,0 6 1 15,0 4-1-15,0 3 1 16,10 2 0-16,-3 2 0 15,2 4 0-15,-4 0 1 0,0 0-1 16,0 2 0-16,-2 1 1 16,1-3-1-16,-1 4 0 15,-3 0 0-15,4 2 0 16,-1-3 0-16,-3-3 0 16,3 3 1-16,-3-6-1 15,3 2 1-15,1 0-3 16,-1-4 2-16,0 1 0 15,0-1 0-15,-1 2 0 16,1-4 1-16,0 3-1 16,-1-2 0-16,-2 1 0 15,1-2 0-15,-1 7-1 16,2-2 2-16,0-4-1 16,2-1 0-16,-4-4 0 15,3-3 0-15,-3 1-1 0,3-1 1 16,-3-2 0-16,0 1 0 15,0-3 1-15,0 1-1 16,4-1 0-16,-4-3 0 16,0 0 0-16,0 0-1 15,0 0 1-15,0 0 0 16,0 0 0-16,0 0 0 16,0 0-1-16,0 3 0 15,3-3 0-15,0 0 1 16,0 1 0-16,4 2 0 15,-4-3 0-15,4 2 0 16,2 0 0-16,3-2 0 0,-2 0 1 16,4 0-1-16,4 0 0 15,1 0 0-15,-1 0 0 16,2-2 1-16,-3 0-2 16,0 2 2-16,0 0-2 15,-4 0 2-15,-2 0-2 16,3 0 3-16,-1 0-4 15,5 0 3-15,2 0-1 16,0 0 0-16,-1 0 0 16,3 0 0-16,-6 0 0 15,3 2-1-15,-3 0 0 16,-3-2 0-16,2 4 0 16,-5-4 1-16,0 1 0 0,3-1-1 15,0 0 1 1,5 0 1-16,-2 0-1 0,3 0 0 15,-3 0 0-15,-5 0 0 16,-2 0 0-16,-8 0 0 16,1 0-1-16,-2 0 1 15,0 0 0-15,0 0 1 16,0 0 0-16,0 0-1 16,0 0 1-16,0 0-1 15,0 0 0-15,0 0-1 16,0 0-1-16,0 0 2 15,0 0 1-15,0 0-1 16,0 0 0-16,0 0 0 0,0 0 0 16,0 0 0-16,0 0-1 15,0 0 0-15,0 0 0 16,1 0 1-16,-1 0 0 16,3 0 0-16,-3 0 0 15,5 4 0-15,-2-3 0 16,-3 2 0-16,3-2 0 15,-3 1 1-15,0-2 0 16,0 3-1-16,0-2 1 16,0 6 1-16,0 3-1 15,0-1 2-15,0 5 1 16,0-3-2-16,0 5-1 16,0 0 0-16,0 1 0 15,0 3-1-15,0 0 2 0,0 4-2 16,0-4 0-16,0 4 0 15,0 1 0-15,0 0 1 16,0 0 0-16,0 4-1 16,0 1 1-16,0 1-1 15,0 2 0-15,-3-2-1 16,3 2 4-16,-3 0-4 16,-2-1 1-16,4-2 0 15,-1 1 0-15,1 0 1 16,-1-4-1-16,1 2 0 15,-1-1 0-15,0-1 0 16,-1-3 0-16,3 1 1 0,-2 0 0 16,1-1 0-16,1 2 0 15,0-3 1-15,0-3-1 16,0 1-1-16,0-1 0 16,0-6 0-16,0 1 2 15,0 1-2-15,0-5 0 16,1-1-1-16,-1-2 2 15,0-2-1-15,0 0 0 16,0-3-3-16,0-1-17 16,0 1-23-16,0-3-41 15,-4 0-398-15</inkml:trace>
  <inkml:trace contextRef="#ctx0" brushRef="#br0" timeOffset="87647.22">15885 8422 937 0,'0'0'13'0,"0"0"95"16,0 0-8-16,0 0 4 15,0 0-42-15,0 0-13 16,0 0 0-16,-43-11-13 15,43 11-13-15,0 0-4 16,10-3-2-16,9 3 9 0,16-1-8 16,9-3 3-16,7 1-8 15,10 0-3-15,4-4-4 16,7 0 0-16,3 3 2 16,3-1 3-16,-13 0-5 15,-6 2-4-15,-22-1 0 16,-10 1-2-16,-16 3 0 15,-6 0 0-15,-5 0-8 16,0 0-13-16,-3 0-9 16,-17 0-20-16,-11 10-37 15,-6 0-56-15,-3 1-64 16,-12 2-293-16</inkml:trace>
  <inkml:trace contextRef="#ctx0" brushRef="#br0" timeOffset="88007.35">16063 8550 354 0,'0'0'772'16,"0"0"-770"-16,0 0 13 16,0 0 81-16,0 0 19 15,0 0-37-15,34 16-23 16,-11-16-11-16,8 0-21 16,1-3-5-16,0 1-7 15,6 2-4-15,-3-4-5 16,-5 0-2-16,1 1-3 15,-7 3-40-15,-4 0-36 0,-10 0-62 16,-10 0-51 0,0 0-42-16,-10 11 135 0,-14-1 68 15,0 1 31-15,-4-2 56 16,5 2 107-16,3-1-30 16,7-1-35-16,5-4-21 15,5 1-24-15,3-2-17 16,0 2-21-16,3-5-4 15,11-1-4-15,13 3-4 16,-3-3-3-16,3 2-57 16,-3 0-92-16,-6 0-143 15,-5 0-290-15</inkml:trace>
  <inkml:trace contextRef="#ctx0" brushRef="#br0" timeOffset="88132.98">16256 8743 1117 0,'0'0'39'15,"0"0"88"-15,0 0-76 16,0 0 7-16,0 0-14 16,127 7-41-16,-59-17-3 15,-13-9-290-15</inkml:trace>
  <inkml:trace contextRef="#ctx0" brushRef="#br0" timeOffset="89392.21">15298 5409 17 0,'0'0'834'0,"0"0"-672"16,0 0-31-16,0 0-20 15,0 0-38-15,0 0-45 16,-5-10-24-16,5 16-2 15,0 12 20-15,0 7 12 16,0 7 2-16,0 7 3 16,0 7-2-16,0 6 1 15,0 3-6-15,0 2-9 16,0-2-7-16,0-5-6 16,0-6 0-16,2-3-4 15,-2-7 0-15,0-6-2 16,0-3-2-16,0-8 1 15,0-4-2-15,0-5 0 0,0-3-1 16,0-1-1-16,-3 1-1 16,-4-2-32-16,4-1-26 15,3-2-118-15,0-4-300 16</inkml:trace>
  <inkml:trace contextRef="#ctx0" brushRef="#br0" timeOffset="90466.64">15204 5634 651 0,'0'0'179'16,"0"0"2"-16,0 0-123 16,0 0-5-16,0 0-23 15,0 0 14-15,14-17 2 16,-14 17-3-16,0 0-3 16,0 0-1-16,0 0 1 15,0 0 5-15,0 0-15 16,0 0 0-16,-12 0-16 15,-1 0 2-15,-3 0-1 16,-6 5-4-16,-1-4-4 16,-11 4 6-16,-5-2-3 15,-8 2-5-15,-10 0 3 0,-5-4 0 16,-5 4-3-16,-12-1-2 16,-4 0 5-1,-2 2 1-15,1-1-4 0,2 1 4 16,6 2-3-16,12 2 1 15,6-4 0-15,20-1-2 16,12-2-4-16,14-3 3 16,12 0-3-16,0 0 0 15,0 0-2-15,0 0 1 16,0 0 0-16,0 0 1 16,0 0 2-16,0 0-2 15,0 0 0-15,0 0-1 16,0 0-2-16,0 0-29 15,0 7-82-15,0 1-330 16</inkml:trace>
  <inkml:trace contextRef="#ctx0" brushRef="#br0" timeOffset="91417.62">15303 6788 679 0,'0'0'52'15,"0"0"70"-15,0 0 64 16,0 0-112-16,0 0-9 16,0 0-30-16,-2-8 0 15,2 7-3-15,0 1 2 16,0 0-2-16,0 0-6 15,0 0-5-15,0 0 7 16,0 7 29-16,0 10-23 0,0 10 1 16,0 8-16-16,0 11 0 15,0 7 2-15,0 7-4 16,0 2-3-16,0-2-3 16,0 1 2-16,-3-8-5 15,0-3 0-15,3-11-5 16,0-6-1-16,0-6-2 15,0-7 1-15,0-8 0 16,-2-5-1-16,2-6 0 16,0 2 0-16,0-3 0 15,0 0 0-15,0 0-7 16,0 0-26-16,-1-8-34 0,-3-6-130 16,1 0-347-16</inkml:trace>
  <inkml:trace contextRef="#ctx0" brushRef="#br0" timeOffset="92340.42">15272 7186 759 0,'0'0'54'16,"0"0"45"-16,0 0-9 15,0 0-36-15,0 0-26 16,0 0-12-16,0-1 18 16,0 1 19-16,0 0 17 15,0 0-13-15,0 0-5 16,0 0-12-16,-3 0-4 16,0 0-22-16,-5 0-8 15,2 0 0-15,-1 0-1 16,-1 0 0-16,-1 0 9 15,-1 1 5-15,-5 1-3 16,2-2-4-16,-4 0 4 0,-1 3-2 16,-2-2-3-16,-3 3-1 15,-1-3-5-15,-8 4 7 16,-4-2-7-16,-5 0 2 16,-3 0-3-16,-4-1 1 15,-3-2 1-15,0 3-4 16,-3 0 1-16,-5 3 2 15,-3 1 0-15,-2 1-2 16,-2 2 0-16,2-3-1 16,0 1 0-16,10-3 1 15,-1 0-1-15,8 0 4 16,2-4-3-16,4-1-1 0,3 0 2 16,3 0-4-16,9 0 2 15,2 0-2-15,7 0 1 16,4 4 1-16,-1-4-2 15,9 0 1-15,2 0-1 16,0 0 1-16,0 0-1 16,3 0 1-16,-7 0-1 15,4 0 2-15,-7 0-1 16,1 0 0-16,0 0-1 16,-1 1-1-16,-3 2 1 15,6-3-1-15,4 2 0 16,-2-2-12-16,5 0-21 15,-4 0-76-15,-2 0-251 0</inkml:trace>
  <inkml:trace contextRef="#ctx0" brushRef="#br0" timeOffset="93586.66">12903 5478 1155 0,'0'0'10'15,"0"0"48"-15,-25 78 33 16,15-40-40-16,4 5-8 16,-1 2-11-16,1-2-10 15,3-4-8-15,-1-6-6 16,1-5-3-16,3-10-4 16,0-5 3-16,0-5-3 0,0-5-1 15,0-3 1-15,0 0 2 16,0 0 6-16,0-14 10 15,0-10-17-15,0-11 2 16,0-3-3-16,0-10-1 16,7-4 0-16,2-2 0 15,4 0-1-15,0 4 0 16,6 11 1-16,0 7 0 16,0 14-1-16,-3 8-1 15,0 10 2-15,3 0-1 16,-3 10 1-16,1 16 3 15,4 9 0-15,-1 4 6 16,-2 10 0-16,-5 5 5 0,-3 4-1 16,0 0 3-16,-1-2 5 15,0-9-17-15,-2-7-2 16,-4-7-1-16,3-12 1 16,-2-3-2-16,-4-11 0 15,3-4-26-15,-3-3-33 16,0 0 0-16,0-6-100 15,-16-13-417-15</inkml:trace>
  <inkml:trace contextRef="#ctx0" brushRef="#br0" timeOffset="93818.58">12824 5711 1336 0,'0'0'22'16,"0"0"-16"-16,0 0 1 16,0 0 7-16,120-31 9 15,-69 23-15-15,-3 2-5 16,-7 1 0-16,-15 2-3 16,-7 3 0-16,-13 0-22 15,-2 0-57-15,-4 0-70 16,0 9-86-16</inkml:trace>
  <inkml:trace contextRef="#ctx0" brushRef="#br0" timeOffset="94659.51">12903 7122 1061 0,'0'0'32'15,"0"0"77"-15,0 0 14 16,0 0-57-16,0 0-35 16,0 0-23-16,7 21 30 15,-4 11-3-15,3 1-11 16,-2 13 7-16,0 0-1 15,-1-3-8-15,1-4-11 0,0-5-6 16,-1-6-2 0,-3-4-3-16,3-7 0 0,-3-6-23 15,0-5-37-15,0-2-89 16,0-4-129-16,0-4-492 16</inkml:trace>
  <inkml:trace contextRef="#ctx0" brushRef="#br0" timeOffset="95166.93">12900 7213 1321 0,'0'0'5'0,"0"0"44"16,0 0 13 0,16-95-23-16,6 80-21 0,-3 2-12 15,5 4-2-15,3 5-2 16,-2 3 1-16,-2 1 0 15,-9 0-3-15,0 14-1 16,-10 3-9-16,-4 8 8 16,0 3-1-16,0 3-4 15,-19-3 5-15,0 3-8 16,-2-4-7-16,4-4 1 16,4-4-5-16,3-5 3 15,7-7-1-15,-2-7 1 16,5 0 10-16,0 0-8 15,5-5 16-15,11-8-4 16,3-3 2-16,6 1 2 0,1 5-2 16,3-1 2-16,-1 7 2 15,-5 3 0-15,-4 1-2 16,0 0 3-16,-3 12-1 16,-9 10 3-16,0 6 8 15,-7 3 14-15,0-1-10 16,0-2 12-16,-8-3-3 15,-5-3-11-15,-3-3-2 16,-6-3 2-16,3-1 1 16,-9-7-3-16,-2-2-7 15,-4-6-4-15,-1 0-2 16,1-4-53-16,7-17-104 0,7-7-620 16</inkml:trace>
  <inkml:trace contextRef="#ctx0" brushRef="#br0" timeOffset="95967.32">13800 5703 642 0,'0'0'64'15,"0"0"66"-15,0 0 41 16,0 0-93-16,0 0-23 15,0 0-2-15,-28 9 14 16,22-6-6-16,-1 5-19 16,2-2-9-16,3 1-3 15,2 2-5-15,0-2-17 16,0 0-8-16,14-5 0 0,12-2 0 16,9 0 10-16,12 0-6 15,1 0 0-15,6-5-4 16,1 2-58-16,-8 3-64 15,-12 0-184-15</inkml:trace>
  <inkml:trace contextRef="#ctx0" brushRef="#br0" timeOffset="96360.17">14188 5721 665 0,'0'0'0'0,"0"0"-378"16</inkml:trace>
  <inkml:trace contextRef="#ctx0" brushRef="#br0" timeOffset="106268.76">16138 4941 1018 0,'0'0'61'0,"0"0"-12"16,0 0 58-16,0 0-38 16,0 0-35-16,0 0-15 15,0 0-3-15,-3 8 5 16,3-7 5-16,0-1 7 16,0 0 0-16,0 0-13 15,0 0-5-15,0 0 1 16,3 0-10-16,13 0 18 15,16 0-8-15,2-4-6 16,13-2-1-16,11 0-3 16,10 1-2-16,6 0 1 15,8-3-3-15,11 0-2 0,7-3 0 16,10 0 0-16,7 1 0 16,0 2 0-16,-1 0 0 15,-8 3 0-15,-3 0 2 16,-9-1 0-16,-1 2-2 15,-2 2 0-15,-8-1 0 16,-10 2 0-16,-11-3 0 16,-5 4 0-16,-11-3 0 15,-1 2 0-15,-5 1 0 16,-5-2 0-16,-1 1 0 16,-4-1 0-16,-9 2 0 15,-9-1 0-15,-3 0 0 16,-8 1-1-16,-3-3 1 15,0 3 0-15,0 0-1 0,0 0-1 16,0 0 2-16,0 0 0 16,0 0-4-16,0 0-9 15,0 0-4-15,0 0 7 16,0 0 5-16,0 0 5 16,0 0 2-16,0 0 0 15,0 0-1-15,0 0 1 16,0 0 0-16,0-1 1 15,0 0-1-15,-7-1 4 16,-3 2-4-16,-1 0-2 16,1 0 3-16,-6 0-3 15,-2 0 2-15,4 0 5 0,-5 4-2 16,0 7 1-16,6 2-6 16,0 4 0-16,1 4-1 15,7 0 1-15,5 1-2 16,0-2 1-16,5 1 1 15,10-4-2-15,5-3 0 16,5-5 2-16,-1-4 1 16,6-5 2-16,-3 0-3 15,0 0 0-15,-6-13 0 16,-4-2 2-16,-4-6-1 16,-6-2 0-16,-3-2 0 15,-4 3-1-15,0-2 1 16,0 7-1-16,-17 0-5 15,-5 6 5-15,-7 1-5 0,-6 3 0 16,0 3-26-16,3 4-23 16,7 0-60-16,9 0-148 15,9 0-685-15</inkml:trace>
  <inkml:trace contextRef="#ctx0" brushRef="#br0" timeOffset="106770.62">18415 4526 724 0,'0'0'501'0,"0"0"-481"15,0 0 36-15,0 0-15 16,0 0 34-16,0 0-25 16,61 90-27-16,-39-48-1 15,3 5 7-15,-5-1-1 16,2 2-5-16,-5-3-3 16,-1-4-5-16,-2-5-7 15,-1-5-1-15,-3-8-3 16,-2-5-1-16,-2-9 0 0,-1-4-2 15,-2-5 1-15,3 0 1 16,4-7 14-16,3-14-1 16,2-8-11-16,2-11-2 15,-3-5 4-15,6-9-4 16,-3-6-1-16,0-4-2 16,4-3 1-16,-1 6-1 15,1 11 1-15,-8 14-1 16,-2 14 0-16,-6 10 1 15,-2 8-1-15,-1 1-1 16,-2 3-2-16,2 0-19 16,-2 0-14-16,0 4-61 0,0 13-47 15,0 2-235 1</inkml:trace>
  <inkml:trace contextRef="#ctx0" brushRef="#br0" timeOffset="107204.09">19049 4798 1209 0,'0'0'75'15,"0"0"-71"-15,0 0 29 0,0 0 39 16,0 0-10-16,-96 80-38 16,86-53-6-16,3 5-3 15,6 0-1-15,1-1-3 16,0-3-2-16,8-5-6 16,12-6-3-16,1-6 0 15,6-7 0-15,-3-4 0 16,1 0 2-16,-4-3-1 15,-2-14 0-15,-5-5 2 16,-4-6-2-16,-4-8 1 16,-4-1-2-16,-2-3 0 15,0 5 2-15,0 8-2 0,-13 5 2 16,-3 6 1-16,-3 7 3 16,0 3-3-16,-1 2-3 15,0 4-20-15,2 0-50 16,5 0-61-16,-1 5-288 15</inkml:trace>
  <inkml:trace contextRef="#ctx0" brushRef="#br0" timeOffset="108375.51">17746 4924 667 0,'0'0'37'0,"0"0"62"16,0 0 6-16,0 0 7 16,0 0-24-16,0 0-35 15,4-15-7-15,-1 11 11 16,-2 3 1-16,2-6-24 0,1 3 9 15,-2-1-6-15,-1 0-10 16,2 0-1-16,-1 0-10 16,-2 3-3-16,1 2 6 15,-1 0-5-15,0 0-5 16,0 0-9-16,0 4-1 16,6 18 1-16,-1 11 18 15,2 11-5-15,-1 6-1 16,-3 8 1-16,4 6 0 15,-6 4-3-15,2 5-2 16,1 0-1-16,-4 1-4 16,0-4 6-16,0-2 0 0,0-3-4 15,2 1 2-15,-1-4-3 16,2-5 0-16,0-5-2 16,1-12 0-16,0-5-1 15,-1-6 0-15,-3-9 1 16,0-1-2-16,0-11 1 15,0-3-1-15,0-2-4 16,0-2-18-16,0-1-11 16,0 0-71-16,0 0-380 15</inkml:trace>
  <inkml:trace contextRef="#ctx0" brushRef="#br0" timeOffset="109086.3">17368 6182 559 0,'0'0'99'0,"0"0"-15"0,0 0 82 15,0 0-49-15,0 0-26 16,0 0-13-16,-38-21 6 16,38 17-21-16,0-1-6 15,0-3-16-15,0 1-14 16,15 1-15-16,1-2 8 16,11 1 4-16,11-1-7 15,10-1-9-15,17 1 2 16,10 0-2-16,13 0-1 15,7 3-2-15,-2-2-1 16,2 1 1-16,-3-1 1 16,1 0 1-16,-9 0 3 0,-9-1-4 15,-21-1-1-15,-19 4 2 16,-17 0 0-16,-10 5-3 16,-7 0-1-16,-1 0-3 15,0 0-6-15,-4 0-33 16,-16 4-95-16,-13 5-241 15</inkml:trace>
  <inkml:trace contextRef="#ctx0" brushRef="#br0" timeOffset="109720.23">17415 6438 976 0,'0'0'73'16,"0"0"0"-16,0 0 68 16,0 0-41-16,0 0-67 15,0 0 2-15,0 0-10 16,104-17-8-16,-33 10 0 0,7 2-5 15,11-3-4-15,2 3 3 16,-5-3 2-16,-1-1 0 16,-3 0-2-16,3 2 1 15,-10-2 1-15,-4-1-7 16,-16 6-4-16,-14-2 11 16,-20 1-3-16,-11 3-1 15,-6-1-4-15,-4 3-5 16,0 0-7-16,0 0-24 15,-14 0-62-15,-3 6-181 16</inkml:trace>
  <inkml:trace contextRef="#ctx0" brushRef="#br0" timeOffset="110486.21">17791 6471 929 0,'0'0'87'15,"0"0"-10"-15,0 0 13 16,0 0-29-16,0 0-28 15,0 0 18-15,10 15-2 16,-7 6-8-16,-2 4-1 16,1 10 0-16,-2 5-5 15,0 3-2-15,0 8-7 16,0-1-2-16,0 5-9 16,0 8 0-16,-2 1 4 15,1 3-1-15,-6 2-1 16,7 0-12-16,0-3 3 0,0 0-1 15,0 3-4 1,0-3 0-16,4 0-1 0,-1-10-1 16,-3 0-1-16,0-6 1 15,0-7-1-15,0-1 0 16,0-5 1-16,0-6-1 16,0-6 1-16,0-4-1 15,0-7-4-15,0-4-6 16,0-6-7-16,0 0-5 15,0-4-6-15,0 0-27 16,0-4-124-16,0-12-729 16</inkml:trace>
  <inkml:trace contextRef="#ctx0" brushRef="#br0" timeOffset="111044.7">17406 7887 1386 0,'0'0'40'0,"0"0"-33"16,0 0 43-1,0 0 11-15,0 0-39 0,0 0 1 16,57-9-12-16,2 1-4 16,9 2-4-16,3 2 0 15,1-2-2-15,-4 1 1 16,-6 0 2-16,-8 0-2 16,-10-2-1-16,-10 3 1 15,-18 1-2-15,-4-1 1 16,-9 2-2-16,-3 2-8 15,0 0-24-15,-15 0-13 16,-8 6-21-16,-10 8-31 0,-5 0-31 16,-8 3-14-1,-5 2-106-15,0 1-130 0,1-3 362 16,8-4 17-16,9 5 379 16,8-7-167-16,12-1-71 15,7-6 5-15,6-2-57 16,0-2-38-16,21 0-5 15,15 0-9-15,9 0-21 16,6 0-6-16,0-6-10 16,-3-2-4-16,-7 1-21 15,-6 5-13-15,-13 2-31 16,-5 0-34-16,-5 0-60 16,-12 0-212-16,0 0-123 15</inkml:trace>
  <inkml:trace contextRef="#ctx0" brushRef="#br0" timeOffset="111173.29">17804 8051 997 0,'0'0'116'16,"0"0"-88"-16,0 0 38 15,0 0-30-15,0 0-8 16,0 0-28-16,38 21-23 16,-15-21-109-16,2-3-86 15</inkml:trace>
  <inkml:trace contextRef="#ctx0" brushRef="#br0" timeOffset="111336.97">17804 8051 1290 0,'-86'100'15'0,"86"-92"8"16,5-3 18-16,26-5-18 15,16 0-23-15,4-9-46 16,4-12-327-16</inkml:trace>
  <inkml:trace contextRef="#ctx0" brushRef="#br0" timeOffset="111870.79">18731 6609 882 0,'0'0'148'15,"0"0"-81"-15,0 0 56 16,0 0-7-16,0 0-47 15,0 0-47-15,-64-42 4 16,29 56-1-16,-3 11 2 16,-5 7-2-16,9 5 2 15,0 4-6-15,17 4-2 16,10 6-5-16,7-1-4 16,0 1-1-16,21-9-7 15,13-6-2-15,3-10-2 16,4-7-4-16,2-11 6 0,-4-7-2 15,1-1-18-15,-9 0-35 16,-3-9-55-16,-8-5-106 16,-6-2-396-16</inkml:trace>
  <inkml:trace contextRef="#ctx0" brushRef="#br0" timeOffset="112271.05">18950 6923 1225 0,'0'0'231'15,"0"0"-230"1,0 0 36-16,0 0-6 0,0 0-17 16,0 0 19-16,-7 85-9 15,0-49-6-15,2 3-9 16,0 4 0-16,-1-3-3 15,2-4 0-15,0-3-5 16,1-4 4-16,3-8-4 16,-4-6 0-16,4-7-1 15,0-6 0-15,0-2-1 16,0 0 0-16,7 0 1 16,12 0 4-16,10-4-3 15,5-3 0-15,3-3-1 16,3 2 0-16,-5 4 0 0,-11-3 0 15,-3 3 1-15,-10 2-1 16,-3-2 0-16,-5 4 0 16,-3-4-4-16,0-2-15 15,0 2-106-15,-19-2-258 16</inkml:trace>
  <inkml:trace contextRef="#ctx0" brushRef="#br0" timeOffset="131644.23">14829 2508 902 0,'0'0'58'0,"0"0"17"15,0 0 9-15,0 0-21 16,0 0 15-16,0 0-37 16,0 0-4-16,0 0-3 0,0 0 2 15,0-13-2-15,0 13-4 16,0 0-8-16,0 0-7 16,0 0-5-16,0 0 3 15,0 0-5-15,0 2-8 16,0 19 2-16,0 10 16 15,0 14 2-15,0 4-5 16,0 0-2-16,0-1-2 16,0-6-3-16,4-3 0 15,-1-6 1-15,0-5-4 16,-3-4 0-16,3-4 0 16,1-3-3-16,-1-6 1 0,-3-4-2 15,0-3-1 1,0-1 0-16,0-2 2 0,0-1-2 15,0 0 0-15,0 0 0 16,0 0 2-16,0 0-2 16,0 0 0-16,0 0 0 15,0 0 2-15,0 0-2 16,0 1 0-16,0 1 2 16,0-2-2-16,0 0 2 15,0 0-2-15,0 0 2 16,0 0-1-16,0 0 0 15,0 0 0-15,-3 0-1 16,-7 0 1-16,-7 0-1 16,-1 1 0-16,-5 2 0 15,-5 0 0-15,0 1 0 0,-1-2 0 16,-3 1 0-16,-3-2 1 16,3 3-2-16,0-4 1 15,-2 1 0-15,1-1 0 16,2 2 0-16,-1-1-1 15,6 1 0-15,1-2 1 16,2 1 0-16,7-1 0 16,1 0 0-16,5 0 0 15,7 0 1-15,0 0-1 16,-1 0 0-16,4 0 0 16,0 0 0-16,0 0 0 15,0 0 1-15,0 0-1 0,0 0-1 16,0 0 0-16,0 0 1 15,0 0 0-15,0 0 0 16,0 0 0-16,0 0 0 16,0 0 0-16,0 0 1 15,0 0-1-15,0 0 0 16,0 0 0-16,0 1 2 16,0-1-4-16,0 0 3 15,0 0-3-15,0 3 1 16,0 1 0-16,-3 0 1 15,3 2 1-15,-3 1 2 16,3 1-5-16,0-1 2 16,-3 6 0-16,3-1 1 15,0 6 0-15,0 2 3 0,-4 5-4 16,4 0 3-16,0 4 3 16,0 1-5-16,0-1 2 15,0 4 1-15,0-1-4 16,0 3 5-16,0-4-3 15,0 0-2-15,0-1 1 16,0-4-1-16,4-1 1 16,-1-4 2-16,-3 0-3 15,3-5 0-15,-3-3 0 16,0-2 0-16,0-5 0 16,0 0 0-16,0-1 0 0,0-3 3 15,0 0-3 1,0 0-2-16,0-2 2 0,0 0 0 15,0 2 3-15,0-2-4 16,0 0 1-16,0 0-3 16,0 0 1-16,0 0-2 15,0 0 1-15,0 0 3 16,0 0 2-16,0 0-2 16,0 0 2-16,0 0-2 15,0 0 2-15,0 0-2 16,0 0 2-16,0 0-4 15,0 0 2-15,0 0 0 16,0 0 1-16,0 0-1 16,0 0 1-16,0 0-1 15,0 0 0-15,0 0 0 0,0 0 0 16,0 0 0-16,0 0-5 16,3 1 4-16,1 0 0 15,2 2 2-15,1-2-1 16,-1-1 0-16,6 0 3 15,4 2-3-15,5-2-1 16,6 0 1-16,-1 0 0 16,6 1 0-16,-1-1 0 15,-2 1 0-15,0 1 1 16,-5-1 0-16,-4 1-1 16,-4-2 0-16,-5 0 0 15,3 0 0-15,-1 0 0 0,0 0 1 16,3 0 0-16,-3 0-1 15,0 0 0-15,-2 0 0 16,-3 0 0-16,-2 0 0 16,-3 0 0-16,-3 0-1 15,3 0 1-15,-3 0 0 16,0 0 0-16,0 0 0 16,0 0 1-16,0 0-1 15,3 0 0-15,1 0 0 16,2 0 0-16,1 0 0 15,-3 0 0-15,-1 0-1 16,-1 0-1-16,-2 0 1 16,0 0-1-16,0 0 1 0,0 0 1 15,0 0 1 1,0 0-1-16,2 0 1 0,-2 0-1 16,0 0 0-16,2 0-2 15,-1 0 2-15,1 0 1 16,-2 0-1-16,1 0 0 15,-1 0-2-15,0 0 3 16,0 0-1-16,0 0 0 16,0 0 0-16,0 0 0 15,0 0 1-15,4 0-1 16,-4 0 0-16,0 0 0 16,0 0 0-16,0 0-1 15,0 0 1-15,7 0 1 16,-4 0-1-16,4 0 1 0,-1 0-2 15,-3 0 1-15,5 0 0 16,2 0 0-16,4 0 0 16,-4 0 0-16,0 0 0 15,-1 0-1-15,-4 0 1 16,-1 0 0-16,-4 0 0 16,0 0 0-16,0 0 0 15,0 0 1-15,0 0-1 16,0 0-2-16,0 0 2 15,0 0 1-15,0 0-1 16,0 0 0-16,0 0 0 16,0 0 0-16,0 0 0 15,0 0 0-15,0 0 1 0,0 0-1 16,0 0 0-16,0 0 1 16,0 0-1-16,0 0 1 15,0 0 0-15,0 0-1 16,0 0 0-16,0 0 0 15,0 0 0-15,0 0-1 16,0 0 1-16,0 0 0 16,0 0 1-16,0 0 0 15,0 0-1-15,0 0 0 16,0 0 2-16,0 0-2 16,0 0 0-16,0 0 0 15,0 0 0-15,0 0 1 0,0 0-2 16,0 0 1-16,0 0 0 15,0 0 0-15,0 6-1 16,0 7 1-16,0 4 1 16,0 4 1-16,0 3 1 15,3 0-1-15,0 7 1 16,-3 2 1-16,4 2-3 16,-1-1 1-16,-3 3 0 15,3-2-1-15,-3 2-1 16,0-2 1-16,0 0 0 15,0-4-1-15,0-3 2 16,0-1-2-16,0-2 0 16,0-1 1-16,0-2 2 0,0-4-2 15,0-1-1 1,0-6 2-16,0-1-2 0,0-2 0 16,0-1-1-16,0-3 2 15,0 0 0-15,0 2-1 16,0-2 1-16,0-1-1 15,0-2 0-15,0-1 0 16,0 3-2-16,0-3 0 16,0 0-19-16,0 0-21 15,0-16-42-15,0-12-654 16</inkml:trace>
  <inkml:trace contextRef="#ctx0" brushRef="#br0" timeOffset="134039.71">16782 2491 116 0,'0'0'547'15,"0"0"-502"-15,0 0 115 16,0 0-24-16,0 0-56 16,0 0 7-16,0-33-28 15,0 33 11-15,0 0-35 16,0 0-19-16,0 11-6 15,-4 14 21-15,1 9 10 16,-3 6-10-16,6 3-14 16,0 0 3-16,0-1-2 15,0-1 0-15,0-6 5 0,0-2-6 16,0-4-3-16,0-2-1 16,0-3-3-16,0-5-1 15,0-2-4-15,0-4 0 16,0-3-4-16,0-3-1 15,0 0 2-15,0-4-2 16,0-1 0-16,0-1 1 16,0-1 2-16,0 0-3 15,0 0 1-15,0 0-1 16,0 0 0-16,0 0 1 16,0 0 3-16,0 0-4 15,0 0 6-15,0 0-5 0,0 0 3 16,0 0-4-16,-9 0 0 15,-4 0 1-15,0 0-1 16,-3 0 1-16,-5 0 1 16,0 0-1-16,-6 0-1 15,3 0 0-15,-7-1-1 16,-3 1 0-16,4-2-1 16,-2 2 2-16,-1-1 0 15,2-1-3-15,0 0 2 16,1 0 1-16,6-1 0 15,4 3-2-15,2 0 2 16,5 0-1-16,0 0 1 16,1 0 1-16,0 0-1 0,1 0-1 15,1 0 0 1,0 0 1-16,0 0 1 0,3 3-1 16,4-3 0-16,2 2 0 15,-3 0 0-15,4-2 0 16,0 0-1-16,0 0 0 15,0 0 1-15,0 1-2 16,0 1 0-16,0 5 2 16,0 0 1-16,0 2-1 15,0 0 0-15,0 2 1 16,0 3 0-16,-3 2 1 16,3 3-1-16,0 1 2 0,0 2-2 15,0 5 1 1,0 0 2-16,0 3-1 0,0 3 0 15,0-3 1-15,0 3 1 16,0 0 1-16,0-2-2 16,-3 0-3-16,3-2 0 15,0-4-1-15,0-4 0 16,0 1 0-16,0-3 0 16,0-2 0-16,0 3 1 15,0-1-1-15,0-3 0 16,0 1 1-16,0-3-1 15,0-2 0-15,0-2 0 16,0-5 0-16,0 1-1 16,0-3 0-16,0-1-3 15,0-1 3-15,0 0-1 0,0-1 2 16,0 0 1-16,0 0-1 16,0 0 1-16,0 0 0 15,0 0 0-15,0 0 0 16,0 0-1-16,0 0 0 15,0 0-4-15,0 0 4 16,6 0 0-16,1 0 2 16,4 0-1-16,3 0 0 15,-1 0-1-15,1-2 1 16,10 0-1-16,-3 2 0 0,6-3 2 16,3 3-1-1,4-1-1-15,0-1-2 0,8-1 2 16,-5 1-1-16,1 1 0 15,2 0 0-15,-9 1 1 16,0 0 0-16,-1 0-1 16,-7 0 1-16,2 0 1 15,-6 0-1-15,0 0-1 16,-6 0 1-16,-6 0 0 16,3 0-1-16,-5 0 1 15,0 0 0-15,-1 0 0 16,-4 0 1-16,0 0 0 15,3 0 0-15,-3 0-1 16,0 0 0-16,0 0 2 0,0 0-1 16,0 0 0-1,0 0-1-15,0 0 0 16,0 0 2-16,0 0-2 0,0 0 1 16,0 0 0-16,0 0 0 15,0 0-1-15,0 0-1 16,0 2-1-16,0 9 2 15,0 2 1-15,0 4 1 16,-7 4-1-16,2 0 1 16,3 3-1-16,-1 1 2 15,2 0-2-15,1 0-1 16,0 0 3-16,0-4 1 16,0 2-3-16,0-3-1 0,0-3 4 15,0-1-4 1,0 0-1-16,0 1 1 0,0-4 3 15,0-1-2-15,0-4 0 16,0 0 1-16,0-4-2 16,0-1 0-16,0-3-3 15,0 0-10-15,1 0-20 16,2 0-13-16,3 0-112 16,-1 0-220-16</inkml:trace>
  <inkml:trace contextRef="#ctx0" brushRef="#br0" timeOffset="135511.46">14877 4166 372 0,'0'0'354'0,"0"0"-277"16,0 0 98-16,0 0-61 15,0 0-36-15,0 0-17 16,0 0-2-16,-7-4-6 16,5 4-13-16,2 0-12 15,0 0-3-15,0 0-2 16,0 0 0-16,0 0-4 16,0 0-11-16,0 0-5 15,9 0 7-15,7 0 0 16,4 0-2-16,5 0-5 15,2 0 0-15,10 0 6 0,4 0-5 16,4 0 3 0,2 0 2-16,4 0 2 15,0 0-5-15,4 0 2 0,3 0-4 16,11 0 0-16,4 0-2 16,3 0 0-16,1-4 2 15,-1 0-3-15,-3-2 2 16,-2 4 1-16,-4 0 0 15,-1 2-2-15,-8 0-2 16,-1 0 0-16,-6 0 1 16,-5 0 0-16,0 0 0 15,-4 0-1-15,-8-1 0 16,-3 1-1-16,-1 0 1 0,-9 0 0 16,3 0 2-1,-4 0-2-15,4 0-1 0,-6 0 0 16,-3 0 1-16,0 0-1 15,-2 0 1-15,-5 0 0 16,0 0 0-16,-1 0 0 16,1 0 1-16,-4 0-1 15,-1 0 0-15,3 0 1 16,1 0-1-16,-1 0-1 16,4 0 1-16,5-1 0 15,2 1 0-15,-4-1 0 16,2 1-1-16,-2-3-1 15,-2 2 1-15,2 1 1 16,1 0-1-16,-1 0 0 16,-5 0 1-16,1 0 0 0,1 0 0 15,4 0 0 1,-1-3-1-16,1 3 1 0,4-1-4 16,-2-1-1-16,-2 2 1 15,0 0 1-15,-1 0 2 16,-5 0 0-16,-2-1 0 15,-2 1 0-15,-4 0 1 16,0 0 0-16,0 0 0 16,0 0-1-16,0-3 1 15,0 3 4-15,0-4-2 16,0 2-2-16,0-2 1 16,0 3 0-16,0-3-1 0,0 2 2 15,0 0-2-15,0-4 2 16,0 2-3-16,-4-1 3 15,-3-4-4-15,-3-2-1 16,0-2-14-16,-4-6-28 16,8-7-95-16,4-7-438 15</inkml:trace>
  <inkml:trace contextRef="#ctx0" brushRef="#br0" timeOffset="136618.34">16175 4142 720 0,'0'0'44'16,"0"0"78"-16,0 0 22 0,0 0-45 15,0 0-4 1,0 0-29-16,0-16-27 0,0 13-5 15,0 1 5-15,0 2-18 16,0-2 5-16,0 2 0 16,0 0-2-16,0 0-7 15,0 0-5-15,0 2 1 16,0 11 10-16,0 5-4 16,0 4-2-16,0 3-3 15,0 6-2-15,0-1-5 16,0 3 2-16,0-1 0 15,0-2-5-15,0-1 4 16,0-2-4-16,0 1 4 16,3-3-5-16,2 1 0 15,-5 2 0-15,0-1-1 0,0 1 0 16,0-2-1-16,0-1-1 16,0-5 1-16,0-1 3 15,0-4-4-15,0-1 3 16,0 0-1-16,0-3-2 15,0-2 2-15,0 2 1 16,0-1-2-16,0 1-1 16,0-3 3-16,3 0-1 15,-3-1 0-15,0 1-2 16,0-1 2-16,0-1 2 16,0 1-3-16,0-2 0 15,0 0-1-15,0-3 0 0,0 0 0 16,3-1-1-16,-3-1-2 15,0 0-3-15,3 0-25 16,-3 0-22-16,0 0-102 16,-6-4-1188-16</inkml:trace>
  <inkml:trace contextRef="#ctx0" brushRef="#br0" timeOffset="137931.07">14782 2415 744 0,'0'0'35'0,"0"0"6"16,0 0 84-16,0 0-28 16,0 0-37-16,0 0 14 15,37-4 18-15,-14 4-38 16,1 0-10-16,7 0-14 15,0 0-2-15,2 0-7 16,1 0-11-16,4 0 10 16,7 0-2-16,-1 0-10 0,4 0 9 15,6 0-4 1,4 0-4-16,9 0 6 0,12-3-4 16,4-3 0-16,-2 0-3 15,4 1 2-15,-6 3-3 16,-5-1 0-16,-5 3-4 15,-8 0-2-15,-2 0 0 16,-5 0 1-16,0 0-2 16,-3-1 1-16,1-3 1 15,-1 3 0-15,0 0 0 16,0 1-2-16,-3 0 0 16,0 0 0-16,-7 0 1 0,-1 0 1 15,-2 0-2-15,-1 0 0 16,-2-2 0-16,-1 2 0 15,-1-2 0-15,-5 1 0 16,-4 1 0-16,0-2 1 16,-4 0-1-16,-6 2 0 15,0 0 0-15,-4 0 1 16,-4 0-1-16,1 0 0 16,0 0 0-16,2 0 0 15,3 0 0-15,4 0 0 16,-3 0 1-16,6 0-1 15,-6 2 0-15,-7-2 1 16,-1 2 0-16,-2-2-2 0,-1 0 1 16,-1 0 0-16,1 0-1 15,-1 0-1-15,-1 1-9 16,0 3-26-16,-9 2-43 16,-29-6-96-16,-17 1-1128 15</inkml:trace>
  <inkml:trace contextRef="#ctx0" brushRef="#br0" timeOffset="138647.29">15801 1724 1138 0,'0'0'23'0,"0"0"83"16,0 0-45-16,0 0-4 16,0 0-29-16,-99 28-10 0,78-6 0 15,7 4-1 1,11-1-3-16,3-1-2 0,0-3-7 15,6-1 1-15,12-6-6 16,9-2 4-16,4-7-4 16,2-5 3-16,2 0-1 15,-4 0 1-15,-2-8-2 16,-4-6 2-16,-5-5-1 16,-3-1 0-16,2-8 2 15,-11 0-1-15,-4-3 1 16,-3 4 9-16,-1 5-6 15,0 9 4-15,-1 3 2 16,-11 6-13-16,-8 3-5 0,-3 1-23 16,-2 0-22-1,-1 1-43-15,-4 11-104 0,3 1-242 16</inkml:trace>
  <inkml:trace contextRef="#ctx0" brushRef="#br0" timeOffset="138927.79">15831 1835 485 0,'0'0'792'16,"0"0"-745"-16,0 0-14 15,0 0 18-15,0 0 29 0,0 99-42 16,-1-49 2-16,-2 6-10 15,-1 6 6-15,1 0-16 16,3-4-2-16,0-5-13 16,0-11 3-16,0-7-7 15,0-10-1-15,0-8 0 16,0-7-5-16,0-10-21 16,5 0-36-16,3-13-45 15,1-17-205-15</inkml:trace>
  <inkml:trace contextRef="#ctx0" brushRef="#br0" timeOffset="139497.81">16171 1352 1234 0,'0'0'52'0,"0"0"-12"15,0 0 54-15,0 0-45 16,0 0-40-16,0 0 18 16,0 0 7-16,54 88-16 15,-32-45 8-15,-5-2 2 16,4 0-11-16,-1-4-8 16,0-4 1-16,-3-5-5 15,-3-5 0-15,-4-8-3 16,1-5 2-16,-5-5-2 15,-2-4 0-15,2-1 0 0,4 0 7 16,1-10 9-16,9-15-7 16,1-5-7-1,0-9-1-15,-2-12-1 0,-1-7-2 16,5-8 0-16,-5 5 0 16,2 12 2-16,-10 17-2 15,0 17 0-15,-9 9 0 16,-1 6 0-16,0 0-1 15,0 0-7-15,0 0-24 16,0 5-10-16,0 12-33 16,0 6-84-16,0 2-226 15</inkml:trace>
  <inkml:trace contextRef="#ctx0" brushRef="#br0" timeOffset="139739.67">16680 1574 894 0,'0'0'136'0,"0"0"-23"16,0 0 66-16,0 0-85 15,0 0-20-15,0 0-30 16,29 88-5-16,-29-64-10 16,0-1-7-16,0 0-11 15,0 2-6-15,0-5-3 16,0-1-4-16,0-1-1 15,0-3-38-15,0-2-42 16,0-1-62-16,0-6-131 0,0-6-721 16</inkml:trace>
  <inkml:trace contextRef="#ctx0" brushRef="#br0" timeOffset="140052.57">16673 1594 1343 0,'0'0'27'0,"0"0"-27"15,0 0 39-15,0 0-3 16,0 0-26-16,85-40-8 16,-44 40-1-16,0 0-1 0,-1 12 3 15,-11 8-5-15,-7 4 5 16,-11 1-3-16,-5-1 3 15,-6-1-2-15,0 2 5 16,-17-3 2-16,-5 2 1 16,-10-1-1-16,-5-1-2 15,-1-2-4-15,5-3-1 16,1-1-1-16,9-4-16 16,13-8-66-16,10-4-118 15,0 0-470-15</inkml:trace>
  <inkml:trace contextRef="#ctx0" brushRef="#br0" timeOffset="140302.26">17221 1607 502 0,'0'0'1003'0,"0"0"-1002"16,0 0 0-16,0 0 32 15,0 0-13-15,0 0 11 16,3 79-10-16,-1-47-7 16,0 6-2-16,-1-5-5 15,1-1-6-15,-1-4-1 16,1-3-2-16,-1-7-21 16,1-3-41-16,-2-6-92 15,0-9-208-15</inkml:trace>
  <inkml:trace contextRef="#ctx0" brushRef="#br0" timeOffset="140579.97">17164 1594 1435 0,'0'0'28'15,"0"0"-28"-15,0 0 53 16,0 0-19-16,0 0-23 15,95-46-4-15,-62 46 0 0,1 13 2 16,-2 12 3-16,-8 5-11 16,-7 5 9-16,-10 2-10 15,-7 0 6-15,-4-2-1 16,-26-5 5-16,-8-2-10 16,-13 0 1-16,-8 1-1 15,-5-2-44-15,-2-4-80 16,9-8-427-16</inkml:trace>
  <inkml:trace contextRef="#ctx0" brushRef="#br0" timeOffset="142251.09">14123 3006 414 0,'0'0'109'16,"0"0"60"-16,0 0 11 15,0 0-72-15,0 0-49 16,0 0-1-16,0 0-12 16,0-18 18-16,0 17 14 15,0-2-34-15,0 0-17 16,0 1 18-16,0-4-4 15,-3 3-26-15,3 3 15 16,-4 0 4-16,4 0-12 16,-3 0-7-16,0 13-10 15,-4 13-2-15,-3 15 11 16,5 7-2-16,3 7 0 16,2 4 6-16,0 0-7 0,0 0 1 15,2-8-4 1,5-2-2-16,-2-6-5 0,-2-10 0 15,-3-4 1-15,0-9-1 16,0-6-1-16,0-5-9 16,0-8-60-16,0-1-183 15</inkml:trace>
  <inkml:trace contextRef="#ctx0" brushRef="#br0" timeOffset="142915.01">13925 3128 234 0,'0'0'642'16,"0"0"-596"-16,0 0 88 16,0 0-59-16,0 0 7 15,-89 10-15-15,70 11-41 16,0 5-7-16,6 6 4 15,7 4 2-15,3 2-4 16,-1 2 0-16,4-2-6 0,0-6-6 16,10-5 4-16,8-7-10 15,2-7-2-15,0-9 2 16,5-4-2-16,1 0 5 16,2-16-6-16,1-8 2 15,-1-4-2-15,-3-6-5 16,-8 1 5-16,-8-6 1 15,-5 4-1-15,-4 5 1 16,0 8 5-16,-10 6 6 16,-6 5 8-16,-9 5-17 15,-1 2-3-15,-6 4-32 16,-3 0-44-16,2 0-170 16,2 0-877-16</inkml:trace>
  <inkml:trace contextRef="#ctx0" brushRef="#br0" timeOffset="143421.18">13810 3310 543 0,'0'0'272'0,"0"0"-131"15,0 0 47-15,0 0-19 16,0 0-78-16,0 0-33 16,0 0-15-16,-8 0-12 15,-5-2-12-15,-7 0 3 16,-5-3 2-16,-7 0 2 16,-6 0-11-16,-7 3-4 15,-6-2-3-15,-3 0-2 0,-6 0-3 16,-4-2 0-16,-3 0 1 15,-3 2-3-15,10-1 0 16,9 3-1-16,6 0 0 16,12 2 3-16,12-2-3 15,8 2 0-15,6 0-3 16,7 0-13-16,0 0-23 16,0 0-90-16,7 0-243 15</inkml:trace>
  <inkml:trace contextRef="#ctx0" brushRef="#br0" timeOffset="144410.12">16022 2943 1021 0,'0'0'33'0,"0"0"84"0,0 0 28 16,0 0-63-16,0 0-39 15,0 0-34-15,-8 13-2 16,8 14 19-16,0 10 3 16,0 10-2-16,0 8 2 15,1 5 6-15,9 0-10 16,1 4-3-16,-1-5-7 15,-4 0-5-15,-2-8-3 16,-1-4-5-16,-3-11-2 16,3-7 0-16,-2-10 0 15,1-6-16-15,-2-4-20 16,0-5-62-16,0-4-90 16,0 0-233-16</inkml:trace>
  <inkml:trace contextRef="#ctx0" brushRef="#br0" timeOffset="145031.99">15899 3204 113 0,'0'0'826'15,"0"0"-742"-15,0 0 25 16,0 0-26-16,0 0-17 0,-95 14-27 16,85 4-23-1,1 0 1-15,6 6 5 0,3 4 5 16,0 3 4-16,5 4-10 15,9-1-1-15,5 0-2 16,-3-9-8-16,3-6-3 16,-3-8-4-16,-2-6-2 15,4-5 0-15,-5 0 2 16,3-10 6-16,-1-11-5 16,-2-4-3-16,-5-7-2 15,-3-5-1-15,-5-3 1 16,0 1 1-16,0 6-8 15,-6 8 7-15,-11 10 1 16,-3 5 11-16,2 3-11 0,-5 2-3 16,2 4-26-16,-2 1-51 15,-1 0-89-15,7 0-243 16</inkml:trace>
  <inkml:trace contextRef="#ctx0" brushRef="#br0" timeOffset="145452.21">15804 3356 818 0,'0'0'246'0,"0"0"-200"16,0 0 74-16,0 0-36 16,0 0-18-16,0 0-28 15,-41 0-4-15,20 0 4 16,-3 0-6-16,-4 0 0 15,-5 0-3-15,-8 0-2 0,-3 0-5 16,-7 0-8 0,-4 0-1-16,8 0-4 0,2 5-6 15,15-3 1-15,12-2-3 16,9 1 0-16,5-1-1 16,4 0-1-16,0 0-16 15,0 0-23-15,0 0-83 16,7 0-97-16,-1-5-898 15</inkml:trace>
  <inkml:trace contextRef="#ctx0" brushRef="#br0" timeOffset="148466.6">12346 2797 839 0,'0'0'167'15,"0"0"-81"-15,0 0 87 16,0 0-78-16,0 0-59 16,0 0-28-16,0 0 22 15,-26 123-2-15,9-70-6 16,6 3 6-16,-2-6-3 16,3-3-9-16,4-9-6 0,-2-9-4 15,4-5-2 1,2-8-1-16,1-8-1 0,1-4-1 15,0-3 0-15,0-1-1 16,0 0-2-16,0-9 2 16,0-11 13-16,1-5-11 15,10-5 0-15,-2-6-2 16,1-6-3-16,3-5 1 16,-2-3-3-16,3-1 3 15,-1 6-9-15,0 12 8 16,2 11 3-16,-5 12 0 15,3 10 0-15,0 0 0 0,6 25 0 16,-3 18 13 0,6 8-4-16,-6 5 0 0,-3 2 0 15,0-3 5-15,-1-9-5 16,-2-8-9-16,-4-8 1 16,1-8-1-16,-1-6-8 15,-3-5-25-15,-3-7-35 16,0-4-53-16,0 0-96 15,-6-3-441-15</inkml:trace>
  <inkml:trace contextRef="#ctx0" brushRef="#br0" timeOffset="148687.57">12244 3073 1165 0,'0'0'234'0,"0"0"-214"15,0 0 16-15,0 0-10 16,0 0-5-16,106-19-8 16,-40 14-10-16,-2-1-2 15,-6-2-1-15,-10 5-8 16,-14 0-26-16,-17 2-55 16,-6 1-18-16,-11 0-52 15,0 0-49-15,-15-3-598 16</inkml:trace>
  <inkml:trace contextRef="#ctx0" brushRef="#br0" timeOffset="149481.46">15323 2743 1129 0,'0'0'139'0,"0"0"-87"16,0 0 37-16,0 0-41 16,0 0-32-16,0 0 1 15,0 56 6-15,0-15 3 16,0 4-2-16,0 1-6 16,3-4 1-16,-3-1-12 15,4-6-3-15,-4-6-3 16,0-6-1-16,0-3-20 15,0-9-29-15,0-5-50 16,0-6-148-16,0 0-398 0</inkml:trace>
  <inkml:trace contextRef="#ctx0" brushRef="#br0" timeOffset="149968.1">15299 2802 1353 0,'0'0'17'16,"0"0"-12"-16,0 0 28 16,0 0 1-16,47-80-10 15,-25 74-11-15,2 2-13 16,-1 4 1-16,-2 0-1 16,-5 0-2-16,-5 15-6 0,-4 1 8 15,-7 2-2-15,0 3 4 16,-4-1 1-16,-11 0-3 15,-1-2 0-15,0-1-1 16,-3-4 1-16,6-3 0 16,0 0 0-16,7-6-1 15,2-2-5-15,4 0-2 16,0-2-19-16,0 0 0 16,7 0 19-16,12 0 8 15,6-2 5-15,-2-4-4 16,5 2-2-16,0 1-4 15,-1 3 5-15,-3 0 0 16,-4 0 0-16,-7 3 0 16,-5 11 1-16,-6 5 19 0,-2 0 9 15,0 3-8-15,-13-1 2 16,-3-2 5-16,-5-1 4 16,4-4-6-16,-8-3-1 15,2-1-12-15,-4-5-5 16,3-4-4-16,-1-1-4 15,5 0-49-15,7-13-147 16</inkml:trace>
  <inkml:trace contextRef="#ctx0" brushRef="#br0" timeOffset="165322.84">526 5950 965 0,'0'0'0'0,"0"0"0"16,0 0 67-16,0 0 30 15,0 0-41-15,0 0-37 16,0 0-7-16,0 0 19 16,-9-3 15-16,9 3 1 15,0 0 6-15,0 0 1 16,0 0-14-16,0 0-14 15,0 0-5-15,0 0 1 16,0 0-9-16,0 0-5 16,0 0-3-16,0-2-3 0,0-2-1 15,22-5 0-15,16-3-1 16,16-4 1-16,14-2 0 16,11-1 0-16,10 2 0 15,3 1-1-15,4-3 2 16,-1 1-2-16,1 1 2 15,-7 1 3-15,-12 0-4 16,-16 4-1-16,-14-1 2 16,-18 5 0-16,-13 4-2 15,-11 0 0-15,-5 4 0 16,0-4 11-16,0-2 5 16,0 0-13-16,-8-3-2 15,-9-1-1-15,-2 0-1 0,-1-1-1 16,-1-3 1-16,-4 4 1 15,-1 0-1-15,0 5-3 16,-6 0-9-16,4 2 9 16,-1 3 2-16,0 0 2 15,11 0 0-15,7 0 0 16,2 0 1-16,9 0 0 16,0-1-1-16,0 1 0 15,0 0-2-15,0 0-2 16,4 0 1-16,15 0 3 15,6 8 0-15,7-2 0 16,6 0 0-16,4-1 0 16,-4 1 4-16,0 2-4 0,-3-2 0 15,-13 4 0-15,-2-2 0 16,-8-2 0-16,-2 2 0 16,-4-5 0-16,-6 1 0 15,3 1 0-15,-3 0 0 16,0 5 0-16,0 3 0 15,-9 3 0-15,-4 1 0 16,-4 5 0-16,-1 0 3 16,2 3-3-16,-1-1 0 15,2 4 0-15,2-5 1 16,1-1-1-16,5-6 0 16,1-4 0-16,3-3-1 0,3-5 1 15,0-4 0-15,0 0 0 16,0 0 0-16,0 0 1 15,0 0 6-15,0-17 9 16,0-7-12-16,0-11-3 16,0-7 0-16,-7-2 0 15,1 1 1-15,-4 3-1 16,1 8-1-16,2 8 0 16,-2 7 0-16,-1 9-3 15,1 5-16-15,-4 3-66 16,-9 0-314-16</inkml:trace>
  <inkml:trace contextRef="#ctx0" brushRef="#br0" timeOffset="172991.17">24529 493 289 0,'0'0'117'15,"0"0"3"-15,0 0 19 16,0 0-8-16,0 0-31 16,0 0-71-16,0 0-13 15,-5 0 1-15,5 0 5 16,0 0 9-16,0 0 4 15,0 0 29-15,-2 0-9 0,2 0-13 16,0 0 13-16,0 0-13 16,0 0-12-16,-2 0-10 15,2 0-5-15,-1 0 0 16,1 0 0-16,0 0-5 16,-3 0-3-16,-1 0 3 15,3 0 4-15,-3-2-9 16,2 1 7-16,1-1 3 15,-1-1-4-15,1 2-2 16,1-2-3-16,0 2 6 0,-2-2-4 16,0 2-3-1,2-1-1-15,-2 1-1 0,2-2 1 16,-1 3-2-16,1 0 3 16,0 0 0-16,0 0 0 15,0 0-3-15,0-2-1 16,0 2 3-16,0-3-2 15,0 0-2-15,0-3-5 16,0 0-1-16,0-1 5 16,0-1 2-16,3 2 2 15,2 1 0-15,1-3-3 16,5 2 3-16,-1 0-3 16,7-2 0-16,7 2 0 15,3-1 0-15,-2 4-1 16,-3 3-1-16,-4 0-4 0,-7 0 5 15,1 5-1 1,-5 4 2-16,-4 4-2 0,-3 5 4 16,0 5 2-16,-2 3-3 15,-16 4-1-15,-3 0-6 16,-2-1-8-16,-2-1-10 16,3-4 14-16,5-9-4 15,-2-2 9-15,10-7 5 16,0-2 2-16,6-3-1 15,2-1 0-15,1 0 1 16,0 0-2-16,0 0-3 16,0-6-10-16,14-5 13 0,4-3 6 15,4 0-5-15,2 3 2 16,0 0-3-16,-2 2 1 16,1 1 2-16,-3 4 4 15,0 4-7-15,-2 0 0 16,0 0 0-16,1 11 0 15,0 3 7-15,0 2 2 16,-10 0-9-16,-1 1 2 16,-5-1-1-16,-3 1-1 15,0-1 5-15,0-2 1 16,-13 1-3-16,-5-1 1 16,-3-1-3-16,-9-1 1 15,-3-2 0-15,-1-1-2 0,1-3 0 16,7-2 1-1,11-4-1-15,6 0-22 0,9 0-54 16,0-8-133-16,17-6-500 16</inkml:trace>
  <inkml:trace contextRef="#ctx0" brushRef="#br0" timeOffset="174108.25">25034 197 888 0,'0'0'34'0,"0"0"-13"15,0 0 107-15,0 0-28 0,0 0-27 16,0 0-37-1,-55-62-10-15,35 53 0 0,-5-2-14 16,-5 6-9-16,-13 5 3 16,-6 0 1-16,-10 0-5 15,-11 13-2-15,-2 7-3 16,-10 5 3-16,-4 6-3 16,-2 8 1-16,10 9 2 15,5 7 0-15,22 5-1 16,20 9 1-16,18 1-2 15,13 6-1-15,1 0 6 16,29-4-6-16,12-6 3 0,7-10 0 16,10-8 5-1,6-9 0-15,4-9 0 0,2-10 0 16,4-9 2-16,3-11-1 16,2 0 7-16,1-18-9 15,-6-12 13-15,-2-2-9 16,-7-5-4-16,-9-4-1 15,-9-4 8-15,-13-5-7 16,-9-10 0-16,-7-4 6 16,-9-5-7-16,-5 0-2 15,-5 7 0-15,0 8 1 16,-18 5-1-16,-11 5 2 16,-8 3-1-16,-3 10 1 15,-5 7 11-15,1 12-8 16,0 3-5-16,8 7-1 0,10 2-39 15,8 0-43-15,13 0-188 16</inkml:trace>
  <inkml:trace contextRef="#ctx0" brushRef="#br0" timeOffset="174697.13">25801 314 578 0,'0'0'66'0,"0"0"82"15,0 0 46-15,0 0-51 16,0 0-54-16,0 0-19 16,-5-13-25-16,5 13-14 15,0 1-18-15,0 18-4 16,0 14 28-16,0 9 3 15,0 10 2-15,0 4-13 16,0-1 0-16,0-2-9 16,5-6-16-16,4-3-3 15,0-5 1-15,1-5-2 0,-1-6 0 16,-5-4-10-16,-1-8-17 16,-3-4-22-16,0-7-37 15,0-5-82-15,0 0-29 16,0-10-313-16</inkml:trace>
  <inkml:trace contextRef="#ctx0" brushRef="#br0" timeOffset="174991.67">25807 406 849 0,'0'0'202'0,"0"-103"-176"16,6 68 31-16,7 8 53 15,3 8-6-15,6 5-56 16,7 5-33-16,5 1-6 0,3 6-8 15,1 2-1 1,-4 0-7-16,-5 19-5 0,-7 9 3 16,-9 1 9-16,-7 2 6 15,-6 0-3-15,0-2 6 16,-20 0-2-16,-7-2-2 16,-3-4-2-16,-7-1-3 15,1-1 1-15,1-3 2 16,9-5-3-16,8-3-13 15,8-1-63-15,10-3-113 16,0-6-213-16,12 0-232 16</inkml:trace>
  <inkml:trace contextRef="#ctx0" brushRef="#br0" timeOffset="175342.41">26336 473 426 0,'0'0'939'16,"0"0"-925"-16,0 0-12 16,0 0 53-16,0 0-20 15,0 0-20-15,-75 28-6 16,50-11-8-16,3 0 1 16,6 2-1-16,7 1 1 15,9 1-2-15,0 2-5 16,13-1-12-16,11-2-17 15,2 0-12-15,-3-2 23 0,-3-2-7 16,-6-4-1-16,-8-4 7 16,-5-1 22-16,-1-2 2 15,0 0 16-15,-12-1 50 16,-8 2-29-16,-6-3-21 16,-3 3-11-16,-1 0-3 15,6-1-2-15,4 0-10 16,9-4-55-16,7-1-98 15,4 0-319-15</inkml:trace>
  <inkml:trace contextRef="#ctx0" brushRef="#br0" timeOffset="176009.44">26543 532 536 0,'0'0'78'0,"0"0"-4"16,0 0 77-16,0 0-34 15,0 0-46-15,0 0-29 16,0 0 11-16,0 0 16 16,0 0-20-16,0 0-4 15,0 0-14-15,0 0-13 16,0 0-12-16,0 0-2 15,0 0-3-15,0 0 0 16,0 0-2-16,0 0-3 16,0 0 3-16,0 0 1 0,0 0 1 15,0 0 0-15,0 0 0 16,0 0 2-16,0 0-3 16,0 0 1-16,0 0 3 15,0 0 1-15,0 0-5 16,0 0 7-16,0 0-4 15,0 0 0-15,0 0 3 16,0 0-5-16,0 0 4 16,0 0-2-16,0 0 2 15,0 0-4-15,0 0 1 16,0 0-1-16,0 0 9 16,0 0-4-16,0 0 7 15,0 0-5-15,0 0 1 16,0 0-5-16,0 0-1 0,0 0 0 15,0 0-3-15,0 0-7 16,0 0-26-16,0 0-28 16,0 0-80-16,0 0-73 15,0 0-205-15</inkml:trace>
  <inkml:trace contextRef="#ctx0" brushRef="#br0" timeOffset="176443.65">26644 618 988 0,'0'0'0'0,"0"0"-32"15,0 0 32-15,0 0 83 16,0 0-58-16,0 0-25 15,76-15-15-15,-69 4 5 16,-3 1 10-16,-2-5 0 16,-2-3 33-16,0-5 3 15,-6-2-15-15,-8 1 2 16,1 7 12-16,2 5 2 16,-1 5 8-16,1 7 18 15,-2 0-33-15,-1 9-24 16,-1 14 6-16,4 5 5 0,4 3-2 15,3 4 9 1,2 1-4-16,2 1-7 0,0-4-4 16,9-3-3-16,11-3-5 15,2-6-2-15,4-5-4 16,4-4 0-16,0-8-27 16,2-4-25-16,1 0-63 15,-3-5 13-15,1-12-101 16,-5-7-171-16</inkml:trace>
  <inkml:trace contextRef="#ctx0" brushRef="#br0" timeOffset="176875.64">26966 504 1053 0,'0'0'136'16,"0"0"-50"-16,0 0 30 0,0 0-36 16,0 0-63-16,0 0-12 15,0 6-2-15,0 18 9 16,0 1 0-16,0 3-7 15,0-2-5-15,3-1 4 16,6-1-4-16,4-5-1 16,2-4 0-16,0-3 1 15,3-4 0-15,0-6-12 16,0-2 1-16,0 0-11 16,2-4 2-16,-2-12 10 15,-1-5-30-15,-4-7 24 16,-1 2 11-16,-4-5-3 15,-3 2 8-15,-2 8 11 0,-1 3 26 16,-2 11-4-16,0 3 11 16,0 4-4-16,0 0-11 15,0 0-28-15,0 0-1 16,0 15 1-16,0 6 3 16,0 4-1-16,0 0-1 15,4 3-2-15,5-3-1 16,5-3 1-16,8-3-45 15,6-4-24-15,11-5 33 16,6-6-133-16,6-4-60 0,0 0-220 16</inkml:trace>
  <inkml:trace contextRef="#ctx0" brushRef="#br0" timeOffset="177328.97">27750 608 724 0,'0'0'129'0,"0"0"99"16,0 0-70-16,0 0-6 15,0 0-59-15,0 0-56 16,-41-74-16-16,17 74-17 16,-7 0-1-16,1 17-2 15,-2 6 3-15,8 1-3 16,5 2 0-16,9 2-1 16,7-2 1-16,3-2-1 15,0-5 0-15,7-3-3 16,9-6 2-16,8-3-3 0,0-7 1 15,4 0 3-15,0 0-2 16,-3-17-5-16,-4-4 4 16,-3-8-4-16,-2-6 3 15,-4-8-1-15,-5-6 3 16,-4-7 2-16,-3-8 0 16,0-1 0-16,-3 3 2 15,-10 11 0-15,0 17 5 16,3 14 21-16,1 14 7 15,5 6-2-15,-1 0-24 16,-2 14-9-16,1 21 0 16,0 14 0-16,3 6 0 0,3 6 0 15,0 0-1-15,3-6 1 16,10-3-4-16,1-7-6 16,-1-5-29-16,-2-7-7 15,1-6-16-15,0-9-100 16,1-8-43-16,1-10-301 15</inkml:trace>
  <inkml:trace contextRef="#ctx0" brushRef="#br0" timeOffset="177676.21">28016 510 1291 0,'0'0'104'0,"0"0"-100"16,0 0 28-1,0 0 5-15,0 0 2 0,-72 80-18 16,65-43-9-16,4 1 0 16,3-1 3-16,0-2-6 15,7-5-3-15,8-5-3 16,1-6-2-16,4-7-2 16,-2-7-1-16,1-5-1 15,-2 0 3-15,4-9 5 16,-2-13 2-16,-4-5-2 15,-4-6 0-15,-5-8-5 16,-6-2 2-16,0-3 0 0,-12 2-1 16,-7 9 0-1,0 5-1-15,-1 9 0 0,-5 9 0 16,-4 7-21-16,-7 2-73 16,-2-1-327-16</inkml:trace>
  <inkml:trace contextRef="#ctx0" brushRef="#br0" timeOffset="179814.3">28831 539 834 0,'0'0'186'15,"0"0"-185"-15,0 0 54 16,0 0 47-16,0 0 27 15,0 0-77-15,0 0-18 16,3-5-6-16,-2 5-10 16,2 1-10-16,1 19 10 15,1 9 18-15,-1 5-10 16,-1 5-16-16,-2 0 3 16,2-2 5-16,-1-3-12 15,1-4 0-15,1-7-5 16,-1-3-1-16,0-9 2 15,-1-5-2-15,-2-2 1 0,0-4 0 16,0 0-1-16,0 0 10 16,0-14-1-16,0-8-9 15,1-8 1-15,-1-7-2 16,4-5-3-16,1-6-13 16,3 0 2-16,1 8-10 15,3 13 17-15,1 9 8 16,-1 13-1-16,1 5-2 15,1 0 1-15,5 8 2 16,0 13 2-16,2 7 1 16,-1 1-3-16,-4 3 2 15,-4 0-2-15,-1-3 0 0,-5-1 1 16,0-3-2 0,-2-4-19-16,-1-3-39 0,0-7-50 15,1-4-101-15,1-7-282 16</inkml:trace>
  <inkml:trace contextRef="#ctx0" brushRef="#br0" timeOffset="180494.79">29313 591 1250 0,'0'0'72'0,"0"0"-72"16,0 0 0-16,0 0 16 15,0 0 32-15,0 0-26 0,5 100-8 16,-4-72 10-16,-1 0-8 16,0 0-5-16,0-5-2 15,0-5-5-15,0-6-3 16,0-4 1-16,0-7-2 16,0-1 1-16,0 0 6 15,0 0 1-15,0-9 14 16,0-13-19-16,0-8-2 15,3-5 1-15,-1-8-2 16,3-1-6-16,0-1-2 16,3 10-4-16,4 4 10 15,1 12 2-15,3 12-4 16,-1 5 3-16,0 2-1 0,2 3 2 16,-1 17 0-16,2 5 0 15,-3 10 2-15,-2 0 2 16,-5 1-4-16,-1 1 4 15,-4-6-3-15,-3-4 2 16,0-5 0-16,0-8-1 16,0-6 0-16,0-4 0 15,0-1-1-15,2-3 4 16,-1 0 5-16,3-8 11 16,1-12-13-16,2-5-4 15,2-10-4-15,1-5-1 16,2-7-17-16,1-3-1 15,4 2-2-15,2 11 7 16,0 12 8-16,3 13 6 0,-4 10 0 16,0 2 1-16,0 4 4 15,4 19 0-15,-2 8 3 16,-1 8 2-16,-3 3 1 16,-4 2-2-16,-3 0 3 15,-5 0-7-15,0-9 2 16,-4-1-7-16,0-6 2 15,0-6-4-15,0-6-9 16,0-6-45-16,0-6-49 16,2-4-164-16</inkml:trace>
  <inkml:trace contextRef="#ctx0" brushRef="#br0" timeOffset="180927.09">30070 545 381 0,'0'0'920'0,"0"0"-916"16,0 0-4-16,0 0 28 15,-38 78 20-15,33-39-16 0,4 5-13 16,1 3 4-16,0-3-2 15,0-5-8-15,11-7 3 16,2-7-12-16,2-8-4 16,0-6 0-16,0-6-1 15,1-5 1-15,1 0 7 16,1-6-4-16,-2-14-3 16,-2-8-5-16,2-7 3 15,-4-5 0-15,-5-10-2 16,-1-3-1-16,-3 0-2 15,-3 4 3-15,0 11 2 16,0 10 2-16,-7 8 10 16,-6 9 5-16,-2 5 3 15,-3 5-18-15,-3 1 0 16,-4 0-31-16,2 0-29 0,2 7-124 16,4-1-526-16</inkml:trace>
  <inkml:trace contextRef="#ctx0" brushRef="#br0" timeOffset="181327.37">30623 477 1482 0,'0'0'2'15,"0"0"15"-15,0 0 15 16,0 0-8 0,0 0-20-16,-110 38 0 0,80-19-4 15,9-2-1-15,8 1 1 16,10 0-16-16,3-1-18 16,6 2 2-16,23-1 7 15,7 3 11-15,4-1 2 16,-2 0 12-16,-6 0 1 15,-9-3 0-15,-7-1 5 16,-6-3-6-16,-7 0 16 16,-3-3 5-16,0-1 11 15,-5 2 1-15,-13-3-7 0,-5-1-3 16,-7 1-10 0,-6-2-10-16,-10-2-3 0,-6-1-6 15,1-2-46-15,6-1-90 16,10-3-411-16</inkml:trace>
  <inkml:trace contextRef="#ctx0" brushRef="#br0" timeOffset="183278.44">21612 549 609 0,'0'0'102'16,"0"0"23"-16,0 0 34 16,0 0-80-16,0 0-42 15,0 0-1-15,-41 29 11 16,37-27 11-16,4 2-5 0,-3 0-6 16,3 0-1-16,0 2-12 15,0-2-7-15,0-2-16 16,0-1-9-16,7 1-1 15,15-2-1-15,11 0 5 16,14 0-5-16,10-9-10 16,5-5-87-16,11 1-20 15,4 1-42-15,1 2-112 16,-5 0-236-16</inkml:trace>
  <inkml:trace contextRef="#ctx0" brushRef="#br0" timeOffset="184217.84">31172 685 1208 0,'0'0'29'0,"0"0"1"0,0 0 59 16,0 0-33-16,0 0-37 15,0 0-16-15,9 0-1 16,26 0 6-16,11 0 1 16,8 0-6-16,3 0 7 15,-3 0-6-15,-9 0-4 16,-13 0 0-16,-14 0-16 15,-14 0-114-15,-4 0-236 16</inkml:trace>
  <inkml:trace contextRef="#ctx0" brushRef="#br1" timeOffset="200602.66">12528 5116 1122 0,'0'0'24'0,"0"0"-12"16,0 0 20-16,0 0 59 16,0 0-11-16,0 0-27 15,-4-15-38-15,-9 15 1 16,-4 0-2-16,-4 0-5 16,-10 2 7-16,-8 11-11 15,-9 7-4-15,-8 3 6 16,1 3-7-16,8 3 3 15,0-1-2-15,13-3-2 16,9-3 1-16,9-2 0 0,10-4 0 16,6 0-8-16,3 3 5 15,16 2 0-15,13 3 3 16,0 2 4-16,6 6-3 16,4 1 0-16,-1 4 2 15,-3 6-2-15,-6-1 0 16,-7 6-2-16,-8 1 1 15,-11 3-1-15,-6 3 1 16,0 1 0-16,-3-1 0 16,-20 0 2-16,-8-4-2 15,-6 5 2-15,-3-1-2 16,-2-4 1-16,1-5-1 16,6-7-1-16,6-9 0 0,7-8 0 15,9-8 1-15,4-7 4 16,9-5-4-16,0-2-7 15,0 0 2-15,0 0 0 16,0-10 3-16,6-1 1 16,4 0 0-16,3 3 1 15,-3 2 2-15,5 2-2 16,-2 4 0-16,1 0 0 16,7 0-2-16,5 13 2 15,2 12 1-15,2 9-1 16,4 7-3-16,-3 10 1 15,-4 6 2-15,1 4 3 16,-4 3 0-16,-1-1-2 16,-5 3 0-16,-1 3 0 0,-7 4 4 15,0 5 2-15,-7 2-4 16,-3-2 2-16,3-3-1 16,0-4-2-16,-2-5-2 15,3-4 2-15,1-4 0 16,1-2-1-16,0-2 2 15,-3-4 5-15,4-3-4 16,-4-1 2-16,0-5-2 16,1-2 1-16,2-4-5 15,-2-4 5-15,7-4-5 16,-1-2 5-16,0-1 0 16,3-3 3-16,-6-1 5 0,8-1-10 15,-6-8 3-15,4-5-5 16,6-4-1-16,7-2-2 15,5-6-21-15,0-16-98 16,-4-10-690-16</inkml:trace>
  <inkml:trace contextRef="#ctx0" brushRef="#br1" timeOffset="206183.18">27597 4620 860 0,'0'0'120'0,"0"0"-86"15,0 0 93-15,0 0-6 16,0 0-66-16,0 0-32 16,0 0-2-16,0 0 9 15,0 0-6-15,0 0-7 16,0 4-3-16,0 18 8 15,0 7 14-15,0 8-13 16,0 4-3-16,5 2 2 16,2 2-5-16,-1 0-4 15,1-2-1-15,-2 1-4 0,0-4 1 16,-2-2-7 0,0-6 0-16,-1-4 1 0,-1-7-2 15,3-7-1-15,-4-5 0 16,2-5 0-16,-2-2 1 15,0-1 0-15,0 0 1 16,0-1 0-16,0 2-1 16,0-2 0-16,0 0 0 15,0 0-1-15,0 1 1 16,-9-1-1-16,-8 0 2 16,-8 0-4-16,-3 1 2 15,-5 1 0-15,-1-2 0 16,2 2 0-16,-3 0 2 15,4-1-2-15,-2 2 0 16,4 1-2-16,-3 0-2 0,3 1 1 16,-1 0 0-16,1-1 1 15,7-1 0-15,2-2 0 16,2-1-1-16,3 0 3 16,2 0 2-16,3 0-2 15,2 0-1-15,5 0-1 16,-3 0 2-16,3 0 0 15,-1 0 0-15,-3 0 0 16,-1 0 0-16,-4 0 0 16,-1 0-3-16,2 0-1 15,-1 0 1-15,5 0 3 16,1 0 0-16,4 0 0 0,2 0 1 16,0 0-1-1,0 0-3-15,0 0 2 0,0 0-3 16,0 0 4-16,0 0-2 15,0 0 4-15,0 0-2 16,0 0 0-16,0 0-3 16,0 0 3-16,0 0 1 15,0 8 1-15,0 4-1 16,0 1 0-16,0 7 1 16,0 3 3-16,0 3-1 15,0 6 1-15,0-1 1 16,0 4-1-16,5-3-1 15,-1 3-1-15,2-5 1 0,-1 1-1 16,-4 0 2 0,3-3-5-16,-2-3 0 0,-2-1 2 15,1-4-2-15,-1-3 1 16,0-1-1-16,0-5 1 16,0-3-1-16,0-2 0 15,0-2 0-15,0 3 0 16,0-1 0-16,0-4 0 15,0-1 0-15,0 2 0 16,0-1 0-16,0 2-1 16,2 0 1-16,-1 1 0 15,2-3 1-15,1 0-1 0,-1 0 0 16,-1-2-1 0,-1 3 0-16,1-3 1 0,2 1-1 15,2 0 0-15,3-1 1 16,2 1 2-16,4-1 0 15,-1 0-1-15,6 2-1 16,0-2-1-16,5 3 1 16,2-3 0-16,5 0 0 15,2 0 0-15,6 0 0 16,1 0 1-16,2 0-1 16,-1 0 0-16,2 0 0 15,-3 0 1-15,-2 0-1 16,-1 0 0-16,-6 1 0 15,-8 3 0-15,-4-3 0 16,-7 1 1-16,-5-1-1 0,-3-1-1 16,-3 0 1-16,-1 0 0 15,-1 0 1-15,0 1 0 16,0-1-1-16,0 0 0 16,0 0 0-16,0 0 0 15,0 0-1-15,0 0 1 16,0 0 0-16,0 0 0 15,0 0 0-15,0 0 3 16,0 0-3-16,0 2-1 16,0-2 1-16,0 0 2 15,0 0 0-15,0 0-1 16,0 1-1-16,0-1 0 0,0 0 0 16,0 1-14-16,0 2-66 15,0-3-215-15</inkml:trace>
  <inkml:trace contextRef="#ctx0" brushRef="#br1" timeOffset="208852.87">27711 5756 699 0,'0'0'173'0,"0"0"-97"15,0 0 73-15,0 0-67 16,0 0-40-16,0 0 32 16,0 46-23-16,0-14-10 15,0 8 4-15,0 4 1 16,0 2-8-16,5 4-8 0,0-1 2 16,-2 0-11-16,-1 0-7 15,-1-1-3-15,-1-6-3 16,0 1-2-16,0-5 0 15,0-5-2-15,0-1-1 16,2-5 1-16,-2-8-1 16,1-3 0-16,1-4-1 15,-2-1 0-15,0-6 0 16,2 3 0-16,-2-5 0 16,0 2-2-16,0-1 0 15,0-3 0-15,0 2 0 16,0-2 0-16,2 1 0 15,-2-1 0-15,0 2 1 16,0-3-1-16,0 0 1 16,0 0-1-16,0 4 0 0,1-4 0 15,-1 1 0-15,0-1 0 16,2 0 0-16,-2 0 0 16,0 0 0-16,0 0 0 15,0 0 1-15,0 0-1 16,0 0 2-16,0 0-2 15,0 0 0-15,0 0 1 16,0 0 2-16,0 0-3 16,0 0 4-16,-7 0-4 15,-4 0 0-15,-5 0 0 16,2-1 0-16,-5 1 0 0,-3 0 0 16,-1 0 0-16,-4-4 0 15,0 4 0-15,-5 0 0 16,-2-3 2-16,-6 0-2 15,1-1 0-15,-1 3-4 16,2-3 4-16,5 4 1 16,2-5-1-16,3 4-2 15,5-3 0-15,0 3 0 16,6-1 0-16,4-1 2 16,1 3-2-16,5-1 2 15,-3-1 0-15,-2 1 0 16,2 0 0-16,-3 1-1 15,0-3 1-15,1 3-1 16,3 0 1-16,2 0 0 0,4 0 3 16,1 0-3-16,2 0-1 15,0 0 1-15,-1 0 0 16,-2 0 0-16,2 0 0 16,-4 0 0-16,-2 0 0 15,1 0 0-15,-1 0 0 16,4 0 0-16,2 0 0 15,1 0 0-15,0 0-3 16,0 0 3-16,0 0 1 16,0 0-1-16,0 0-4 15,0 0 4-15,0 0-1 16,0 0 0-16,0 8 1 0,0 2 1 16,4 1 0-1,3 4-1-15,-2 4 3 0,2 2 0 16,-3 4 0-16,3 4 2 15,1-1-4-15,1 2 0 16,1 1 0-16,-1-2 1 16,-1-3-2-16,-2 2 1 15,-2-1 2-15,-2 1 2 16,-2 1-1-16,0-2-4 16,2-4 6-16,-1 2-2 15,1-8-4-15,2 5 1 16,-1-6 0-16,0-2 0 15,2 5-2-15,-2-6 1 0,0 1 0 16,-1 0 0-16,1-1 0 16,-1-2 1-16,1-1-1 15,-1 1 0-15,-1-5 2 16,2 1-2-16,0-3 0 16,0-1 0-16,-1-2-2 15,-1 2 4-15,1-3-2 16,-1 0 0-16,1 1 0 15,0-1 0-15,-2 0 0 16,0 0 0-16,0 0 0 16,0 0 0-16,0 0 0 15,0 0 0-15,2 0 0 16,1 3 1-16,-2-3-1 16,2 0 0-16,1 0 0 0,1 0-2 15,-2 0 5-15,4 0-6 16,3 0 6-16,1 0-5 15,2 0 2-15,4 0 0 16,1 0 0-16,2 0 0 16,3 0 0-16,3 0 0 15,5 0 0-15,2 0 0 16,4 0 0-16,-2 0 0 16,-1 0 0-16,-4 0 0 15,-3 0 0-15,-4 0 1 16,-3 0-1-16,-4 0 0 15,-1 0 0-15,-3 0 1 16,-2 0-1-16,-4 0 0 0,-1 0 0 16,-2 0 0-16,0 0 0 15,1 0 0-15,-1 0 0 16,0 0 0-16,3 0 0 16,2 0 0-16,2 0 0 15,0-3 2-15,1 3-2 16,-3-1-4-16,-1 1 4 15,-2 0-1-15,-4 0-1 16,1 0 1-16,-2 0-1 16,2 0 2-16,-2 0 2 15,2 0-2-15,2 0 0 16,3 0-1-16,-2 0 1 0,2 0 0 16,-4 0 0-16,-2 0 0 15,-1 0-2-15,0 0 2 16,0 0-1-16,0 0 1 15,0 0 1-15,0 0 1 16,0 0-2-16,0 0 0 16,0 0-2-16,0 0 4 15,0 0-4-15,0 0 2 16,0 0 0-16,0 0 0 16,0 0 0-16,0 0 0 15,0 0 0-15,0 0 0 16,0 0 0-16,0 0 1 15,0 0-2-15,0 0 1 0,2 4 0 16,-2 2 2 0,0 5 0-16,0 5 0 0,0 1 0 15,0 5-1-15,0 1 1 16,0 2 2-16,0 7-3 16,0-1-1-16,0 4 3 15,0 0-2-15,1 2 0 16,1-3-1-16,0 5 1 15,2 2 0-15,-3-4 0 16,2-1 0-16,0 2 3 16,-1-6-4-16,2 0 1 15,0-3 1-15,3-3-4 0,-2-2 4 16,2-3-3 0,-1-2 2-16,-1-3-1 0,0-4 0 15,-2-3 1-15,0-5-3 16,-1-3 1-16,-2 6-25 15,0-7-14-15,0 0-79 16,-6-12-511-16</inkml:trace>
  <inkml:trace contextRef="#ctx0" brushRef="#br1" timeOffset="209506.43">27614 7889 1172 0,'0'0'66'15,"0"0"-62"-15,0 0 100 16,0 0-6-16,0 0-46 15,0 0-38-15,-52 23-9 0,67-17 14 16,11 1 1 0,11-3-2-16,8 0-5 0,6 0 2 15,4-4-8-15,5 0-1 16,-3 0 4-16,0 0-1 16,-12 0-1-16,-10 0-2 15,-10 0-5-15,-14 0 1 16,-5 0-2-16,-6 0 1 15,0 0-1-15,0 0-6 16,-1 0-22-16,-14 0-76 16,-4 0-143-16,-8 0-402 15</inkml:trace>
  <inkml:trace contextRef="#ctx0" brushRef="#br1" timeOffset="209730.34">27775 8096 1480 0,'0'0'2'16,"0"0"1"-16,0 0 24 15,0 0 4-15,0 0 13 16,0 0-24-16,66 14-10 16,-35-14-3-16,2 0-2 15,0 0-4-15,-3-1-1 16,-4-6-12-16,-6 6-32 15,-7-2-29-15,-8 1-52 16,-5 2-125-16,0 0-95 0</inkml:trace>
  <inkml:trace contextRef="#ctx0" brushRef="#br1" timeOffset="209886.47">27880 8216 543 0,'0'0'597'16,"0"0"-590"-16,0 0 142 15,0 0-48-15,0 0-63 16,0 0-28-16,-1 32 7 16,24-35-17-16,2-8-49 15,-2 0-304-15</inkml:trace>
  <inkml:trace contextRef="#ctx0" brushRef="#br1" timeOffset="210033.13">27845 8346 1609 0,'0'0'5'0,"0"0"3"16,0 0 14-16,0 0-20 15,0 0-2-15,0 0-4 16,120-11-86-16,-79-16-729 16</inkml:trace>
  <inkml:trace contextRef="#ctx0" brushRef="#br1" timeOffset="213056.6">27603 4559 284 0,'0'0'115'0,"0"0"24"0,0 0 58 15,0 0-58 1,0 0-48-16,0 0-38 0,0 0-10 15,0-2-2-15,0 2 0 16,0 0 24-16,0 0 5 16,0 0-21-16,0 0-9 15,0 0-5-15,0 0-9 16,0 0-15-16,0 0-4 16,0 0 0-16,0 0-6 15,0 0 1-15,0 0-1 16,7 0 4-16,5 0 6 15,1 0 12-15,5 1-4 16,2 2 0-16,2-1-7 16,4 3 0-16,3-3-5 15,6 1 5-15,6-2-4 0,2-1-4 16,8 0 4-16,10 0 1 16,10-1-4-16,12-4 2 15,9 0-4-15,4 1 3 16,-2 2-4-16,0-2 3 15,-2 0 2-15,2 1-4 16,0-1 2-16,-2-3-3 16,0 2 1-16,-2-1 0 15,1 3-1-15,-2 1 0 16,0 2 0-16,0 0 3 16,3 0-2-16,1 0-1 15,-1 0-2-15,-2 0-1 0,0 0 1 16,-1 0 0-16,0 0-3 15,-3 0 3-15,-6 0 1 16,-2 2-1-16,-4 1 1 16,-4 1-1-16,-6 0 0 15,-5-2 0-15,-7 2 0 16,-5-3 1-16,-4 2 0 16,-2-3 0-16,-9 1 0 15,-7 2-1-15,-5-2-1 16,-7 1 1-16,-8-1 1 15,-4-1-1-15,-1 0 0 16,0 0 6-16,0 0 5 16,0 0-5-16,0 0 2 0,0 0-5 15,0 0-1-15,0 0-2 16,0 0 0-16,0 0-2 16,0 3-17-16,-10 1-25 15,-16-4-199-15</inkml:trace>
  <inkml:trace contextRef="#ctx0" brushRef="#br1" timeOffset="214239.84">30787 4464 715 0,'0'0'46'15,"0"0"149"-15,0 0-58 16,0 0-18-16,0 0-31 16,0 0-34-16,0 0 4 15,-82-16-8-15,72 16-15 16,3 9-21-16,3 6-9 16,2 2-2-16,2 6 2 15,0 0 0-15,6 4 0 16,11-2-2-16,7-4-3 15,3-2 3-15,3-5 1 16,2-5-4-16,-2-6 1 16,1-3-1-16,-5 0-6 0,-7-1 3 15,-7-12 1-15,-9-4 2 16,-3-6 0-16,0-5 2 16,-3-1-2-16,-15 0 3 15,-7 5-3-15,-5 11-3 16,-2 7-3-16,-2 4-7 15,5 2-3-15,4 0-20 16,9 0-41-16,9 0-120 16,7 1-302-16</inkml:trace>
  <inkml:trace contextRef="#ctx0" brushRef="#br1" timeOffset="214672.91">31175 4220 1533 0,'0'0'0'16,"0"0"3"-16,0 0-3 16,0 0 10-16,0 0-9 15,0 0 18-15,102 81-1 16,-63-32-1-16,-2 1-9 15,-5 3-3-15,-2-1 0 16,-5-4-3-16,-3-9 0 16,-3-8 0-16,-3-8-2 0,-6-13 0 15,-4-5 1 1,-2-5-1-16,-1 0 4 0,3-8 5 16,4-13 15-16,5-12-16 15,2-9-3-15,1-10-1 16,1-6 0-16,0-6-4 15,-1-1 4-15,0 2-4 16,-3 4 0-16,-2 15 0 16,-4 19 0-16,-3 15-4 15,-2 10-9-15,0 4-19 16,1 18-42-16,0 9-3 16,-2 6-133-16,-3 0-464 15</inkml:trace>
  <inkml:trace contextRef="#ctx0" brushRef="#br1" timeOffset="-214458.23">31891 4513 1198 0,'0'0'132'15,"0"0"-129"-15,0 0 31 16,-27 81 47-16,17-53-18 15,6 2-38-15,2-1-7 16,2 6-8-16,0-4 4 0,0-1-2 16,8-4-5-1,5-3-4-15,2-8-1 0,2-1-1 16,-3-9-1-16,3-5 4 16,0 0 1-16,0-1-3 15,1-18 4-15,-2-2-5 16,-6-11 2-16,-3-8-1 15,-7-1-1-15,0-12 0 16,-1 6-1-16,-14 0-4 16,-2 14 3-16,-1 15-1 15,-2 13-5-15,-8 5-30 16,-4 10-104-16,-4 9-516 16</inkml:trace>
  <inkml:trace contextRef="#ctx0" brushRef="#br1" timeOffset="-213635.16">29851 4532 242 0,'0'0'771'16,"0"0"-761"-16,0 0 73 15,0 0 44-15,0 0-62 0,0 0-46 16,-5-7-3-16,3 10 10 16,-3 16 11-16,2 12-1 15,-2 8 5-15,2 11-6 16,-2 9-1-16,0 14-4 15,-1 13 0-15,-3 8-11 16,3 6-4-16,-3-1-4 16,1-9 1-16,0-5 0 15,3-11-4-15,0-8-3 16,5-9 1-16,0-6-2 16,0-10-2-16,0-11 0 15,3-5-1-15,3-10-1 0,-3-6 0 16,-2-5-11-16,1-4-12 15,-2 0-2-15,0 0-19 16,0-6-115-16,0-9-374 16</inkml:trace>
  <inkml:trace contextRef="#ctx0" brushRef="#br1" timeOffset="-213040.52">29385 5717 237 0,'0'0'800'0,"0"0"-786"16,0 0 87-16,0 0 25 16,0 0-31-16,-84-24-35 15,79 24-26-15,5 0-11 16,0 0-8-16,0 0-13 16,0 0 2-16,15 0 2 15,13 4 14-15,12 2-6 16,14-5-2-16,10 2-2 15,9-3-3-15,4 0-5 16,2 0 0-16,1 0 2 16,1 0 0-16,-5-4 4 15,-10-2 0-15,-22 2-1 0,-16 3-3 16,-17 0-4-16,-7 0 0 16,-4 1-6-16,0 0-24 15,-8 0-34-15,-14 6-69 16,-7 2-326-16</inkml:trace>
  <inkml:trace contextRef="#ctx0" brushRef="#br1" timeOffset="-212540.44">29331 5988 1074 0,'0'0'15'0,"0"0"25"0,0 0 85 15,0 0-27-15,0 0-43 16,0 0-35-16,-16 0-10 16,16 0 10-16,0 0-8 15,16 5 21-15,12-4 11 16,11 3-12-16,16-4-13 15,12 0-2-15,12 0-6 16,5 0-4-16,5-3-3 16,-2-4 0-16,-1 0-1 15,-12 3 1-15,-16 1-1 16,-23 3 0-16,-15 0-3 16,-13 0-1-16,-7 0-15 0,0 0-16 15,-3 0-36-15,-17 0-66 16,-3 8-301-16</inkml:trace>
  <inkml:trace contextRef="#ctx0" brushRef="#br1" timeOffset="-211955.44">29755 6047 1069 0,'0'0'121'0,"0"0"-90"15,0 0-17-15,0 0 62 16,0 0-40-16,0 0-21 0,-1 16 33 16,1 2-5-1,0 7-11-15,0 10 7 0,0 6-16 16,0 7 8-16,0 8-7 15,1 2-5-15,5 12-4 16,0 3-5-16,1 4 0 16,-3 5 1-16,-1-2-1 15,1 4-1-15,-4 0 1 16,0-2-5-16,0 0 1 16,0-8-2-16,0-6 2 15,3-4-5-15,2-9 1 16,1-3-1-16,1-7 1 15,2-7 0-15,-2-10-2 16,-1-8-2-16,1-3 2 16,-4-9-3-16,0-5-8 0,-3-3-4 15,2 0 1 1,-2-3-3-16,0-7-56 0,0-5-160 16,-2-2-622-16</inkml:trace>
  <inkml:trace contextRef="#ctx0" brushRef="#br1" timeOffset="-211617.58">29440 7562 1542 0,'0'0'0'0,"0"0"-11"16,0 0 11-16,0 0 9 15,0 0 6-15,95 12 0 16,-26-10-7-16,6-2-6 16,5 0-1-16,0 0-1 15,2 0 9-15,-2 0-3 16,-11-4-1-16,-15 1-4 15,-18 0-1-15,-17 0-27 16,-16 3-43-16,-3 0-18 0,-15 0-43 16,-20 0-230-1,-7 6-423-15</inkml:trace>
  <inkml:trace contextRef="#ctx0" brushRef="#br1" timeOffset="-211451.48">29695 7739 1253 0,'0'0'21'0,"0"0"-21"16,0 0 55-16,0 0 7 16,0 0-22-16,120-13-29 15,-76 4-11-15,-4-1 0 16,-2 4-34-16,-7 2-70 16,-9 0-139-16,-11 1-427 15</inkml:trace>
  <inkml:trace contextRef="#ctx0" brushRef="#br1" timeOffset="-211310.87">29775 7821 1291 0,'0'0'0'16,"0"0"43"-16,0 0-43 16,94-3 25-16,-35-15-25 15,7-2-37-15,0-4-467 16</inkml:trace>
  <inkml:trace contextRef="#ctx0" brushRef="#br1" timeOffset="-210657.22">30901 5845 999 0,'0'0'127'0,"0"0"-110"16,0 0 88-16,0 0-29 0,0 0-13 15,0 0-30-15,-38-65-3 16,20 58 2-16,-5 6-3 16,-3 1-12-16,-7 3-3 15,-5 16-3-15,1 9 4 16,0 5-5-16,9 6-1 15,10 2-5-15,8 2-4 16,10 6 2-16,0-1-1 16,7 1 7-16,18-1-5 15,5-8-3-15,8-6 2 16,6-8-1-16,-2-7 0 16,-1-6-2-16,-1-4 0 15,-4-7-10-15,-4-2-32 0,-9 0-42 16,-7-7-78-16,-8-4-316 15</inkml:trace>
  <inkml:trace contextRef="#ctx0" brushRef="#br1" timeOffset="-210272.86">31097 6227 986 0,'0'0'430'0,"0"0"-430"16,0 0 0-16,0 0 20 0,0 0 20 15,0 0-11 1,0 86 1-16,0-55-16 0,0 8-1 16,-5 0-5-16,0-1-6 15,-2-3 1-15,3-7-1 16,2-8-1-16,2-6 3 15,0-4 1-15,0-5-2 16,0-4-2-16,9-1 3 16,12 0 3-16,3 0-5 15,6-2-1-15,0-5 0 16,1 3-1-16,-3 1 0 16,-7-1-4-16,-5 2-1 15,-4 0 4-15,-6 2 0 16,-3-1-10-16,-3 1-10 0,0-2-30 15,0-5-126-15,0 3-703 16</inkml:trace>
  <inkml:trace contextRef="#ctx0" brushRef="#br1" timeOffset="-209106.81">26721 5174 851 0,'0'0'35'0,"0"0"74"16,0 0 49-16,0 0-21 16,0 0-81-16,0 0-28 15,-1 6 1-15,1 19 37 16,0 10-24-16,3 9-5 16,4 7-2-16,3 5-11 15,-2 3-5-15,3-2-3 0,-2-3-2 16,1-9-3-16,-3-4-7 15,4-12 4-15,-3-2-7 16,-2-11-1-16,-1-7-2 16,-1-6-15-16,-4-3-37 15,0 0-52-15,0-11-267 16</inkml:trace>
  <inkml:trace contextRef="#ctx0" brushRef="#br1" timeOffset="-208622.16">26741 5434 1030 0,'0'0'7'16,"0"0"46"-16,0 0 95 0,0 0-60 15,0 0-37-15,0 0-38 16,-31 0 20-16,6 0 18 15,-4 0-9-15,-9 0-9 16,-7 1 3-16,-11 2-10 16,-8 1-11-16,-10 0-1 15,-8 2-5-15,-5 1-3 16,-13-1-4-16,1 2 0 16,8-2-1-16,7-1 1 15,22-1-1-15,24-3-1 16,17-1 1-16,15 0-2 15,6 0 1-15,0 0-12 16,17 0-4-16,7 3-24 16,1 1-101-16,-4 3-348 15</inkml:trace>
  <inkml:trace contextRef="#ctx0" brushRef="#br1" timeOffset="-207836.96">26851 6528 697 0,'0'0'67'0,"0"0"112"15,0 0-8-15,0 0-40 16,0 0-49-16,0 0-42 16,-1-25-17-16,1 40 1 15,1 14 36-15,6 12-16 16,-2 13-4-16,-2 10-2 16,-1 6-9-16,0 4-10 15,1-1-5-15,1-4-5 16,5-9-4-16,1-11 0 15,0-12-3-15,-1-9-1 16,-2-9-1-16,-2-8 0 16,-4-7-7-16,-1-4-12 15,0 0-9-15,0 0-20 0,0 0-75 16,-11-9-197-16,-8-6-426 16</inkml:trace>
  <inkml:trace contextRef="#ctx0" brushRef="#br1" timeOffset="-207387.72">26922 6903 619 0,'0'0'423'16,"0"0"-419"-16,0 0 61 15,0 0 25-15,0 0 9 16,0 0-26-16,-54 0-26 16,31 0 0-16,-9 0-7 15,-6 0-3-15,-4 0-8 16,-11 0-5-16,-6 0-5 15,-11 0-3-15,-10 0-8 16,-9 0 1-16,-5 0-3 16,-3-4-4-16,-1-1 4 0,3 1-3 15,6 0-2 1,9 1-1-16,13-1 3 0,12 1 0 16,11 0-2-16,13 3-1 15,9-3 2-15,12 3-4 16,7 0-4-16,3 0-16 15,0 0-55-15,15 0-34 16,7 0-95-16,-5 0-812 16</inkml:trace>
  <inkml:trace contextRef="#ctx0" brushRef="#br1" timeOffset="-206548.03">24983 5166 1189 0,'0'0'5'16,"0"0"26"-16,0 0 33 15,-53 115 24-15,40-70-26 16,2 3-25-16,2-4-21 16,2-1-6-16,4-6-6 15,2-7 2-15,1-6-2 16,0-4-3-16,0-13 0 15,0-3 0-15,0-4-1 16,4 0 0-16,3 0 0 16,0-15 3-16,1-9 0 0,2-7-1 15,2-7-2 1,2-8 1-16,3-5-1 0,3-7 2 16,-1-2-1-16,1 5-1 15,4 11 0-15,-8 15 3 16,0 13-3-16,3 14 0 15,-6 2 9-15,6 18 0 16,4 17 8-16,2 12 4 16,0 6-6-16,-2 5-1 15,-5-1-6-15,-5-4-7 16,-2-5 2-16,-4-6-2 16,-4-9-2-16,-1-5 0 0,-2-8-26 15,0-6-34 1,0-7-87-16,-13-7-301 0</inkml:trace>
  <inkml:trace contextRef="#ctx0" brushRef="#br1" timeOffset="-206384.22">24975 5409 1508 0,'0'0'9'16,"0"0"-8"-16,0 0-1 15,0 0 1-15,87-21-1 16,-33 17 0-16,9-2-57 16,-5 5-256-16</inkml:trace>
  <inkml:trace contextRef="#ctx0" brushRef="#br1" timeOffset="-205844.67">24941 6567 1374 0,'0'0'106'0,"0"0"-96"16,0 0 1-16,0 0 13 15,0 0 25-15,0 79-6 16,0-29-21-16,6 5-5 15,0-1-4-15,3-1-5 16,-1-3-8-16,1-6 0 16,1-5-2-16,1-13-16 15,-5-10-11-15,-2-8-59 16,-4-8-102-16,0 0-227 16</inkml:trace>
  <inkml:trace contextRef="#ctx0" brushRef="#br1" timeOffset="-205388.68">24972 6604 1364 0,'0'0'26'0,"0"0"-7"16,0 0 31-16,0 0-15 16,0 0-11-16,98-76-13 15,-68 76-6-15,-4 0-2 16,-4 0-3-16,-7 10 0 15,-6 8-1-15,-4 0 0 16,-5 4-6-16,0-1-4 16,-11 0 7-16,-5-2 4 15,-5-1-2-15,4-4 1 0,4-4-1 16,4-3 2-16,6-7 0 16,3 0 0-16,0 0-5 15,13 0 0-15,13 0 5 16,9 0 0-16,6 0 1 15,3 0-1-15,3 0 0 16,-3 0-1-16,-8 9 1 16,-3 7 0-16,-11 3 0 15,-13-1 0-15,-9 0 4 16,0-1 25-16,-13 4 12 16,-15-5 4-16,-7-1-18 15,-4-1-9-15,-7-5-5 0,-3-4-9 16,-4-5-4-16,5 0-8 15,9-7-31-15,11-14-162 16</inkml:trace>
  <inkml:trace contextRef="#ctx0" brushRef="#br1" timeOffset="-201803.62">17593 2237 993 0,'0'0'20'0,"0"0"46"16,0 0 38-16,0 0-30 16,0 0-40-16,0 0-14 15,51-42 1-15,-18 36-4 16,6 3-2-16,6 3 0 15,-2 0 5-15,-5 11-10 16,-8 15-4-16,-6 8-4 16,-13 5 4-16,-6 3-4 0,-5 5 1 15,0 3 9-15,-19 6-3 16,-8 0-1-16,3 0-2 16,-3-2-1-16,9-7-3 15,2-4 1-15,7-5-3 16,7-2 2-16,2-6-2 15,0-2 0-15,21-7 0 16,3-2 0-16,6-6-3 16,2-5 1-16,-5-5-32 15,0-3 7-15,-4 0-2 16,-6 0-28-16,-6 0-2 16,-5-8 6-16,-6-1 33 0,0 0 20 15,0 5 7-15,-3 4 52 16,-12 0 28-16,-1 7-50 15,-4 17-14-15,2 11 10 16,6 14-2-16,9 7-12 16,3 16-1-16,0 13-4 15,15 16 9-15,6 8-10 16,0 2-5-16,6-5-4 16,-1-8-2-16,6-10-2 15,-8-3 0-15,3-11 1 16,-13-10-1-16,-3-10 1 15,-8-6-1-15,-3-11 0 16,-3-8 0-16,-18-8-3 0,-6-7 3 16,-11-4 1-16,-10-7 1 15,-6-3-2-15,-5-3 0 16,5-15-3-16,3-9-17 16,7-8-23-16,13-9-83 15,9-12-232-15</inkml:trace>
  <inkml:trace contextRef="#ctx0" brushRef="#br1" timeOffset="-201470.46">18432 2849 1445 0,'0'0'0'0,"0"0"-10"15,0 0 10-15,0 0 13 16,47 91 26-16,-34-44-13 0,2 3-1 15,1 0-3 1,-1-2-5-16,2-9-14 0,-4-4-2 16,-5-7-2-16,-2-5-43 15,-4-8-42-15,-2-4-94 16,0-8-322-16</inkml:trace>
  <inkml:trace contextRef="#ctx0" brushRef="#br1" timeOffset="-201186.48">18441 2888 1242 0,'0'0'58'16,"0"0"-53"-16,0 0-5 16,42-95 21-16,-8 79 11 0,-2 7-8 15,3 6-20 1,-3 3-1-16,-6 3-1 0,-8 14-1 15,-5 3-1-15,-10 5 0 16,-3-1-1-16,0-3 1 16,-9 3 0-16,-16-2 10 15,-1 0 0-15,-3-4-10 16,3 0 0-16,1-7-17 16,9-1-30-16,3-6-109 15,9-4-165-15</inkml:trace>
  <inkml:trace contextRef="#ctx0" brushRef="#br1" timeOffset="-200809.63">18858 2838 1285 0,'0'0'78'16,"0"0"-76"-16,0 0 5 15,0 0 47-15,-7 102-7 16,7-54-3-16,14 1-10 16,6-2 0-16,4-5-15 15,0-6-11-15,6-10-4 16,-2-6-4-16,1-7 0 0,3-11 0 16,-9-2-2-1,5 0-6-15,-5-17-8 0,-2-5-8 16,-6-6 11-16,-4-5 0 15,-6-6 11-15,-5-5-5 16,0-3-1-16,0-6 4 16,-5 3-4-16,-4 6 1 15,-1 8 2-15,0 10 4 16,-2 8 0-16,6 8 1 16,0 5-13-16,3 5-45 15,2 0-119-15,1 6-238 16</inkml:trace>
  <inkml:trace contextRef="#ctx0" brushRef="#br1" timeOffset="-200252.09">19464 2845 1423 0,'0'0'3'15,"0"0"2"-15,0 0 0 16,18 100 27-16,-9-60 11 16,2 0-17-16,-1 0-14 15,-1-4-10-15,-4-5-1 16,-2-7-1-16,-3-8 3 16,0-6 0-16,0-5-3 0,0-5 0 15,0 0 2-15,0-3-2 16,0-14-2-16,-3-8-5 15,-6-7 5-15,3-7-5 16,-1-3-3-16,4-3-3 16,1 5 2-16,2 4 5 15,0 13 6-15,0 8-1 16,7 7 1-16,2 7 0 16,5 1 0-16,1 10 2 15,6 17 7-15,7 9 12 16,4 5-1-16,0-2-1 15,1-7-6-15,1-4-5 0,-8-10-4 16,-5-7-1-16,-4-7-2 16,-4-4 0-16,-4 0 1 15,3-12 8-15,-2-10-3 16,0-6-5-16,0-5 1 16,-6-6-3-16,-2-3 1 15,-2-9-1-15,0-2 1 16,-5 2-1-16,-6 2 2 15,1 9-2-15,0 10 0 16,0 11-16-16,-3 8-34 16,-5 7-168-16</inkml:trace>
  <inkml:trace contextRef="#ctx0" brushRef="#br1" timeOffset="-199376.2">10891 6354 1443 0,'0'0'0'0,"0"0"-11"16,-23 98 11-1,23-47 17-15,0 3-4 0,0 4-5 16,7-6-6-16,3-5-1 15,-1-7-1-15,3-13-28 16,-2-5-49-16,-3-9-180 16,-7-9-423-16</inkml:trace>
  <inkml:trace contextRef="#ctx0" brushRef="#br1" timeOffset="-199128.39">10888 6379 1327 0,'0'0'2'16,"0"0"2"-16,99-72 8 15,-65 61 4-15,-9 11-10 16,-5 0-5-16,-4 14-1 16,-4 14 0-16,-9 6 5 15,-3 3-3-15,0 0 4 16,-15 3-6-16,-11-3 0 15,-2-3-3-15,-1-6-43 16,0-7-12-16,10-10-135 16,7-11-303-16</inkml:trace>
  <inkml:trace contextRef="#ctx0" brushRef="#br1" timeOffset="-198909.86">11318 6341 876 0,'0'0'309'16,"0"0"-294"-16,0 0-15 15,0 0 63-15,38 92 6 16,-29-54-29-16,1 3-27 16,-2 3 2-16,3-2-5 15,-8 0-4-15,0-1-6 16,0-6-12-16,-3-3-86 15,0-10-202-15</inkml:trace>
  <inkml:trace contextRef="#ctx0" brushRef="#br1" timeOffset="-198585.72">11250 6446 1365 0,'0'0'0'16,"0"0"0"-16,48-77 7 16,-12 62 5-16,8 5 7 15,5 10-7-15,-1 0-8 16,-1 21-4-16,-6 12 3 16,-6 8-1-16,-13 7-1 15,-6 0-1-15,-13 1 8 0,-3-4 11 16,-10 1 2-16,-15-5-4 15,-9-2-9-15,1-5-3 16,-8-3-5-16,-1-7-8 16,4-9-26-16,1-9-4 15,14-6-36-15,6 0-146 16,17-15-283-16</inkml:trace>
  <inkml:trace contextRef="#ctx0" brushRef="#br1" timeOffset="-198034.47">11811 6587 1082 0,'0'0'61'0,"0"0"-51"16,0 0 4-16,0 0 104 15,0 0-44-15,32 91-24 16,-22-54-12-16,-4-1-13 15,-3-2-8-15,2-6-10 16,-1-3 1-16,-4-8-7 16,0-3-1-16,3-10 5 15,-3-1-5-15,0-3-2 16,0 0-1-16,0-11-15 16,-14-6-2-16,3-7 15 0,-1-8-7 15,-6-4-12 1,7-5 5-16,-2-3 5 0,10 2 12 15,3 5 1-15,0 8 1 16,10 9 0-16,11 5 1 16,-1 13 0-16,4 2-1 15,6 0 6-15,-2 22 3 16,5 7 14-16,2 9 2 16,-7 0-2-16,1-2-4 15,-4-7-2-15,1-7-14 16,-1-6-1-16,-5-8 2 15,-2-5-1-15,-5-3 1 16,-3 0-4-16,-4-13 3 0,-6-5 0 16,0-4 1-16,0-2-3 15,0-5 2-15,-13-4 0 16,-3-3-1-16,-2-5 0 16,-2 1-2-16,-1 3 0 15,7 8-2-15,5 9-1 16,-1 8-22-16,3 7-62 15,-5-2-435-15</inkml:trace>
  <inkml:trace contextRef="#ctx0" brushRef="#br1" timeOffset="-193350.84">27685 2257 531 0,'0'0'132'16,"0"0"37"-16,0 0-38 16,0 0-55-16,0 0-17 15,0 0-17-15,0 0 16 0,0 0-19 16,0-35 6-16,0 29 2 16,0 1 1-16,0 1 1 15,0 3-4-15,0 0 4 16,0 1-19-16,0 0-5 15,0 0-9-15,0 0-5 16,-2 4-11-16,-2 21 4 16,1 17-1-16,2 13 7 15,-1 8-4-15,2 3 3 16,0 2 3-16,0-8-1 16,0-4-3-16,0-2 2 0,0-5 3 15,0-3-6 1,0-2-2-16,0-6-1 0,0-3 1 15,0-5 3-15,0-6-5 16,0-4 0-16,0-4-1 16,0-6 0-16,0-2 0 15,0-5-1-15,0-2-1 16,-1 1 0-16,-1-2 0 16,2 0 1-16,0 0 0 15,0 0 3-15,0 0-4 16,0 0 1-16,0 0-3 15,0 0 2-15,0 0 0 16,0 0 0-16,0 0 0 0,0 0-3 16,0 0-14-16,0 0-19 15,0-4-74-15,0-10-953 16</inkml:trace>
  <inkml:trace contextRef="#ctx0" brushRef="#br1" timeOffset="-191598.65">27686 2976 811 0,'0'0'46'0,"0"0"83"0,0 0 14 15,0 0-28 1,0 0-53-16,0 0 2 0,0 0-13 15,-10 0-31-15,-5 0-4 16,-1 0 5-16,-1 0-2 16,-2 3-2-16,-3-1 3 15,-3 0-8-15,-2-1-3 16,-7-1-2-16,-1 0-3 16,-3 1 0-16,-4-1-2 15,0 2-2-15,1-1 4 16,1-1-4-16,7 0 1 15,8 0-1-15,9 0 0 16,3 0 1-16,4 0-1 16,1 0 1-16,2 0 3 15,-1 0-3-15,-1 0 2 0,0 0-3 16,-3 0 1-16,2 0-1 16,4 0 1-16,-1 0 0 15,2 0 6-15,2 0-1 16,1 0-2-16,-1 0-2 15,-2 0 0-15,-4 0-1 16,1 0-1-16,-5 0 0 16,2 0 0-16,0 0 0 15,0 0 0-15,4 2 0 16,0 1 0-16,5-2 0 16,1-1 0-16,0 2-2 15,0-1 1-15,0-1 1 0,0 2 0 16,-2-1 0-16,2 0 1 15,-3 2-1-15,2-3 0 16,-1 4 1-16,0-3-1 16,2 4 0-16,-2-2 0 15,2 2 0-15,0 2 0 16,0 4 1-16,0-1-1 16,0 3 6-16,0 2-1 15,0 2-3-15,0 2 5 16,0 2-2-16,0 3-4 15,0-1 3-15,0 7 2 16,0 0-2-16,0 5 4 16,10 0-3-16,2 0-2 0,1-2 2 15,0-4-1-15,-1 0-1 16,-4 0-2-16,-3 2 0 16,-2-2 0-16,1-1 2 15,-2-4-3-15,1-6 4 16,0-4-2-16,-2-11-2 15,1 0 0-15,2-3 0 16,-3 0 3-16,1 0-3 16,1 0 1-16,-3 0 0 15,1 0-1-15,-1 0 1 16,0 0-3-16,0 0 2 16,0 0 0-16,0 0 0 0,0 0 2 15,0 0-2-15,0 0-2 16,0 0 2-16,0 0 2 15,0 0-2-15,0 0-1 16,0 0 0-16,0 0 0 16,0 0 0-16,0 0 1 15,0 0-1-15,0 0 0 16,0 0 0-16,0 0 2 16,0 0-1-16,0 0 1 15,0 0-1-15,0 0 1 16,0 0-1-16,0 0 0 15,0 0 0-15,0 0 0 16,0 0-2-16,0 0 2 0,0 0 0 16,0 0 0-1,6 0 0-15,1 0-2 0,5 0 2 16,3 0 1-16,6-1 0 16,4-2-1-16,8-2 0 15,4 3-2-15,5-3 2 16,1 1 0-16,2 0 0 15,-4 3 0-15,-3 1 0 16,-5 0 1-16,-5 0-1 16,-9 0 0-16,-4 0 0 15,-5 0 0-15,-5 0 0 16,-2 0 0-16,2 0 0 16,0 0 0-16,7 0 1 15,1 0-1-15,5 0 0 0,-1 0 0 16,2 0 0-16,-6 0 0 15,-4 0 0-15,-5 0 0 16,-2 0 0-16,-2 0-1 16,0 0-15-16,0 0-19 15,1 0-45-15,-1 0-89 16,0 0-261-16</inkml:trace>
  <inkml:trace contextRef="#ctx0" brushRef="#br1" timeOffset="-190411.75">27704 3616 609 0,'0'0'124'0,"0"0"-76"16,0 0 57-16,0 0-2 15,0 0-10-15,0 0-31 16,-9-17 28-16,6 17-24 15,2 0-18-15,1 0-8 16,0 0-10-16,0 0-13 0,-2 0-4 16,1 9 5-1,-1 7 15-15,2 4-2 0,0 5-6 16,0 3-4-16,0 1-2 16,0 3-7-16,0 2 3 15,0 2-7-15,0 0 1 16,0-1-2-16,0-1 4 15,0-4-7-15,0-1-2 16,0-2 5-16,0-3-2 16,0-5-3-16,0-4 2 15,0-4-3-15,0-1-1 16,0 1 0-16,0-1 0 16,0 1 2-16,0 0-1 15,0-1 0-15,0 1 2 0,0-3-3 16,0 1 3-16,0-1-2 15,0 0 0-15,0 0 1 16,0-4-2-16,0 1 1 16,0 2 2-16,0-3-3 15,0 3 1-15,0-4 0 16,0 4-1-16,0-2 2 16,0 1-1-16,0-1 0 15,0 1 0-15,0 1 2 16,0 4-2-16,-1 3 1 15,-3-2-1-15,2 2 1 16,1-3 0-16,-1 0-2 16,2-3 1-16,-1 1 0 0,1-1-2 15,0-2 2-15,-2 3-1 16,1-2 1-16,-1 0 0 16,0 1 0-16,0-2 0 15,1 2 0-15,-1-5 1 16,0 7-1-16,-1-2 2 15,2-4-1-15,-2 1-2 16,2 1 1-16,-1-3-1 16,1 2 0-16,-1-3 0 15,1 2 0-15,-1 0 2 16,2-2-1-16,-1 2-1 16,-2 2 1-16,0-1 0 0,2 0 0 15,-1 1 0-15,2 0 0 16,-1 1 0-16,-1 1-1 15,0-1 1-15,0 0 0 16,1 1 0-16,-1 2 1 16,1-2-1-16,-1 1 1 15,1 3 2-15,-1-3-4 16,0-2 3-16,2-2-3 16,0-2 0-16,0-3 0 15,0 0-2-15,0 5-10 16,0 0-12-16,0-5-29 15,0 0-108-15</inkml:trace>
  <inkml:trace contextRef="#ctx0" brushRef="#br1" timeOffset="-189449.56">26710 2997 389 0,'0'0'499'0,"0"0"-458"16,0 0 90-16,0 0-39 15,0 0-36-15,0 0-22 16,17-16 0-16,-16 16 2 0,1 0 4 16,1 0 13-1,0 16-3-15,2 8-5 0,2 8-8 16,1 12-3-16,0 6-1 16,-1 5-8-16,1 8-10 15,-2-1 1-15,2 2-5 16,-4-5-1-16,1-6 1 15,-5-5-9-15,0-11 4 16,0-6-5-16,0-9 2 16,0-6-1-16,0-7-2 15,0-3-1-15,0-2-15 16,0-4-10-16,0 0-8 16,0-4-79-16,-3-11-592 15</inkml:trace>
  <inkml:trace contextRef="#ctx0" brushRef="#br1" timeOffset="-188716.51">26761 3181 822 0,'0'0'48'0,"0"0"112"16,0 0-31-16,0 0-30 16,0 0-62-16,0 0-8 15,-46-4 8-15,28 12-11 16,0 3 0-16,-1 1-2 16,1 3-3-16,0 4-1 15,5 5-13-15,2 5 5 16,2 1-5-16,6 0-3 15,3 3 1-15,0-4-4 16,2-2 1-16,11-9 1 0,2-3 1 16,2-8-2-1,2-3 0-15,0-4 2 0,3 0 2 16,-2-13-6-16,-1-8 2 16,0-3-1-16,-3-5-1 15,-4-2-4-15,-2 2 4 16,-7-2 0-16,-3 2 0 15,0 2 1-15,0 6-1 16,-9 3 0-16,-5 1 0 16,-2 6 0-16,2 1-1 15,1 5-38-15,-2 1-70 16,-1 3-299-16</inkml:trace>
  <inkml:trace contextRef="#ctx0" brushRef="#br1" timeOffset="-187901.2">26635 3316 595 0,'0'0'206'0,"0"0"-113"15,0 0 76-15,0 0-24 16,0 0-68-16,0 0-29 16,0 0 3-16,0 0-3 15,-7 0-28-15,-6 3 1 16,-6-3 4-16,0 1 4 16,-4-1-7-16,-4 0 1 15,-5 0 14-15,-5-4-24 0,-7-2-8 16,-7-2 0-16,-5 0-1 15,-1-1-2-15,-4 2 0 16,-4 2 1-16,-4 3-2 16,-2 2-1-16,7 0 0 15,2 0 0-15,14 0-1 16,12-1 3-16,2 1-1 16,11-3-1-16,7 2 0 15,6 0 0-15,4 1 0 16,2 0 0-16,1 0 0 15,-2 0-1-15,-1 0-2 16,2 0 1-16,1 0 0 16,-1 0 4-16,4 0-4 15,0 0 4-15,0 0-2 0,0 0 0 16,-2 0-1-16,2 0 1 16,0 0 1-16,0 0-1 15,0 0-1-15,-1 1-1 16,-1 14 2-16,2 6 0 15,0 8 0-15,0 12 1 16,0 4 1-16,2 8 1 16,5 1 1-16,-1-3-2 15,1-2 4-15,-2-8-4 16,-2-3 2-16,-3-6-2 16,2-6 2-16,-2-7-4 15,2-5-2-15,-1-8 2 16,2-3-5-16,0-3-36 0,1 14-86 15,-2-3-161-15,-2 0-614 16</inkml:trace>
  <inkml:trace contextRef="#ctx0" brushRef="#br1" timeOffset="-187509.45">25365 3864 1343 0,'0'0'67'16,"0"0"-62"-16,0 0-5 15,0 0 12-15,0 0 15 16,92 2 1-16,-26-2-9 16,5 0-6-16,1 0 11 15,1-4 2-15,-1-5 0 16,-4-2-9-16,-9 2-5 16,-10 4-4-16,-17 2-7 15,-15 2-1-15,-10 1-1 0,-7 0-22 16,0 0-18-16,-16 11 1 15,-11 4-66-15,-5 1-121 16,-5 1-75-16,-2-1-195 16</inkml:trace>
  <inkml:trace contextRef="#ctx0" brushRef="#br1" timeOffset="-187180.27">25549 4037 1129 0,'0'0'153'0,"0"0"-142"16,0 0 26-16,0 0 30 15,0 0-7-15,0 0-9 16,117 4-27-16,-72-12-1 16,-4 2-6-16,-5-1-11 15,-5 4-4-15,-6 2-2 0,-8 1-2 16,-6 0-35-16,-6 0-20 16,-5 0-16-16,0 4 18 15,0 6-15-15,-12 3 5 16,-8-2 0-16,0 3 43 15,-7-3 14-15,3 2 8 16,0-3 18-16,6-2 43 16,8-1 24-16,6-7-39 15,4 0-21-15,0 0-21 16,8 0 5-16,8 0-4 16,7-4-5-16,0-3-15 15,-1 3-100-15,-3 0-106 0,-6 0-495 16</inkml:trace>
  <inkml:trace contextRef="#ctx0" brushRef="#br1" timeOffset="-187029.93">25718 4201 1185 0,'0'0'11'0,"0"0"71"15,0 0 7-15,0 0-55 16,0 0-7-16,0 0-13 15,102-3-14-15,-50-19-169 16</inkml:trace>
  <inkml:trace contextRef="#ctx0" brushRef="#br1" timeOffset="-185657.62">27561 2186 131 0,'0'0'131'16,"0"0"-41"-16,0 0-9 16,0 0 29-16,0 0-18 15,0 0 10-15,-22 0-55 16,13 0-13-16,1 0 34 15,-1 0 9-15,3 0-17 16,0 0-4-16,0 0 11 16,1 0 84-16,-3 0-84 15,-2 0-5-15,-2 0-26 0,1 0 14 16,3 1-14-16,3-1-5 16,5 0-3-16,0 0-24 15,0 0-4-15,14 0-1 16,15 0 1-16,12 0 5 15,9 0-1-15,5 0-2 16,5 0 0-16,2 0 0 16,-3 0-1-16,-6 0 0 15,-13 0 0-15,-16 0 0 16,-13 0-1-16,-5 0 1 16,-6 0-1-16,0 0 1 15,0 0 0-15,0 0-1 0,0 0-11 16,-6 2-54-16,2-1-55 15,-3-1-302-15</inkml:trace>
  <inkml:trace contextRef="#ctx0" brushRef="#br1" timeOffset="-185065.22">28154 1860 1182 0,'0'0'30'0,"0"0"-2"16,0 0 89-16,0 0-24 15,0 0-58-15,0 0-30 16,6 14 2-16,13 12 24 16,3 8-3-16,4 6-5 0,5 3 5 15,-2-1-11-15,-1 2-3 16,-2-4-10-16,-4-4 1 15,-2-3-2-15,-4-4 0 16,-3-9-1-16,-4-5 0 16,-5-8-2-16,-1-4 1 15,3-3 0-15,0 0 0 16,4-4 4-16,3-15-1 16,2-7 0-16,1-5 0 15,1-6 0-15,-1-5-2 16,1-7 0-16,-3-3-2 15,-1-1 0-15,-4 1 0 16,-2 15 3-16,-2 12-3 0,-4 12 0 16,-1 6-1-1,2 6 1-15,-2 1 0 0,0 0-9 16,1 0-23-16,3 8-54 16,-1 9-7-16,-1 5-176 15,-2 3-557-15</inkml:trace>
  <inkml:trace contextRef="#ctx0" brushRef="#br1" timeOffset="-184839.55">28791 2169 1442 0,'0'0'9'0,"0"0"-6"16,0 0 19-16,0 0 32 15,0 92-16-15,0-62-24 16,0-2-11-16,3-5-2 16,0 3-2-16,0-8 1 15,-3 1-45-15,0-4-38 16,0-5-180-16,0-5-425 16</inkml:trace>
  <inkml:trace contextRef="#ctx0" brushRef="#br1" timeOffset="-184548.5">28689 2153 1446 0,'0'0'5'16,"0"0"1"-16,0 0-6 15,0 0 12-15,83-19 1 16,-38 22-6-16,-2 13-5 15,-7 9 0-15,-11 3 1 16,-12 5-2-16,-8 0 3 16,-5 1-2-16,0-6 11 15,-16-2 11-15,-9-4-4 16,-5-2-11-16,-1-4-3 16,1-3-6-16,4-5-6 0,6-2-44 15,8-6-61-15,8 0-228 16</inkml:trace>
  <inkml:trace contextRef="#ctx0" brushRef="#br1" timeOffset="-184300.48">29131 2113 1393 0,'0'0'166'16,"0"0"-166"-16,0 0-5 0,0 0 5 16,0 0 33-1,0 0-15-15,2 109-11 0,2-68 3 16,-1-4-2-16,-2-5-6 16,1-4-2-16,-1-3 0 15,2-8-36-15,-3-2-63 16,0-7-236-16</inkml:trace>
  <inkml:trace contextRef="#ctx0" brushRef="#br1" timeOffset="-183998.15">29071 2128 1382 0,'0'0'70'0,"0"0"-53"16,0 0-17-16,0 0 8 16,0 0 9-16,92-44-3 15,-42 44-6-15,-5 7 2 16,-7 15-2-16,-10 8-5 16,-10 6 3-16,-12 7 2 15,-6 2 5-15,-1-1 9 16,-24-5 3-16,-9-7-12 15,-9-3-11-15,-7-1-2 16,-4-3-12-16,3-8-65 0,2-10-293 16</inkml:trace>
  <inkml:trace contextRef="#ctx0" brushRef="#br1" timeOffset="-136213.81">647 7651 704 0,'0'0'11'15,"0"0"49"-15,0 0 22 0,0 0-21 16,0 0 7-16,0 0-29 16,-91-3 2-16,77 6 19 15,2-2 22-15,5-1-28 16,1 3-17-16,6-3-11 16,0 0-18-16,0 0-1 15,0 0-6-15,0 0 0 16,6 0-1-16,17 0 4 15,12 0-1-15,6-4 9 16,10-10-3-16,12 1 3 16,7-5 3-16,13-5 5 15,7-1-1-15,2-4-1 0,-3-1-4 16,-10 6 0-16,-9 4-12 16,-16 7 0-16,-15 1-1 15,-7 3-1-15,-16 2 0 16,-4 6 2-16,-9 0-2 15,-3 0-1-15,0-1 1 16,-15 1-4-16,-11-2-18 16,-6 2-6-16,-6-1 5 15,3-2-12-15,3-5 35 16,6-4 2-16,8-2 0 16,11-1-2-16,7-1-10 15,0 5-1-15,7 1 11 16,12 5 1-16,6 2-1 15,0 3 0-15,-2 0-3 16,-1 16-5-16,-6 5 8 0,-10 4 1 16,-2 8 9-16,-4 4-8 15,-4 5 4-15,-15 5-6 16,-9 1-19-16,-1-4-264 16</inkml:trace>
  <inkml:trace contextRef="#ctx0" brushRef="#br2" timeOffset="-118642.11">12300 9618 136 0,'0'0'121'16,"0"0"-31"-16,0 0 1 16,0 0 21-16,0 0 33 15,0 0-29-15,-1-25 2 16,-2 17-33-16,2 0 6 16,1 0 22-16,0 5-45 15,0-2 6-15,0 5-20 16,-3 0-10-16,3 0-13 15,-3 0-11-15,-4 8-13 16,1 12 4-16,-7 7-2 0,-2 6-3 16,-2-2-2-16,1 4-1 15,-2-9 0-15,1 2-2 16,1-3 1-16,2-8 0 16,6-6-1-16,5-3-1 15,0-3 0-15,3-5 0 16,0 3-4-16,0-2-4 15,0 1-7-15,6 0 8 16,16 1 6-16,4-3-2 16,9 0-5-16,3 0-7 15,-1 0-14-15,3 0-8 16,-2-7 4-16,-10 1-9 16,-5-2 14-16,-12 1 14 15,-5-2 13-15,-1-6 1 0,-5 0 4 16,0-4 7-16,-11-1 21 15,0 1 1-15,-5 8 8 16,6 0 2-16,1 6-2 16,6 1-10-16,0 4-10 15,-1 0-11-15,1 20-10 16,0 8 0-16,-4 7 2 16,7 3-2-16,0 1-1 15,0-5 0-15,0-3-18 16,17-3-31-16,1-7-56 15,-2-8-102-15,-6-5-184 0</inkml:trace>
  <inkml:trace contextRef="#ctx0" brushRef="#br2" timeOffset="-118180.79">12391 9357 1315 0,'0'0'3'0,"0"0"4"15,-118 11 1-15,70 14 3 0,3 9 2 16,-2 14 9 0,2 14-7-16,4 17-3 15,7 5-8-15,14 4 7 0,10-3-1 16,10-11 2-16,6-9-5 15,23-12-3-15,7-12-4 16,12-12 1-16,17-13-2 16,3-11-4-16,11-5-18 15,-2-8-1-15,-4-17-20 16,-9-10-28-16,-10-3-17 16,-13-8 74-16,-13-11 15 15,-8-7 5-15,-14-11 13 16,-6-4 11-16,0 1 17 15,-13 7 14-15,-18 11 1 16,-13 7-10-16,-7 16-2 0,-7 13-23 16,-9 6-6-16,0 15-6 15,7 3-14-15,5 3-5 16,21 14-46-16,17-3-73 16,17 1-309-16</inkml:trace>
  <inkml:trace contextRef="#ctx0" brushRef="#br2" timeOffset="-117770.16">13738 9385 1431 0,'0'0'51'0,"0"0"-39"16,0 0 43-16,0 0-35 15,0 0-17-15,0 0 5 16,-23 87 4-16,23-39 7 16,0 1-9-16,0 0-9 15,10-2 0-15,-4-4-1 16,-3-2-9-16,1-4-25 15,-4-4-45-15,0-6-66 16,-7-10-198-16</inkml:trace>
  <inkml:trace contextRef="#ctx0" brushRef="#br2" timeOffset="-117442.42">13543 9545 284 0,'0'0'1153'15,"0"0"-1140"-15,-13-95-9 16,20 68 15-16,21 2-10 16,14 8-2-16,18 6 2 15,11 11 1-15,5 0-2 16,-6 15-5-16,-8 19-3 16,-11 5-1-16,-14 6 0 15,-15 4 1-15,-19-4-3 16,-3 3 3-16,-21-3 1 15,-12 0 6-15,-15-1-6 16,-7-5 6-16,-6-7 0 0,5-5-5 16,5-10-1-16,13-7-1 15,19-6-2-15,12-4-35 16,7-4-56-16,17-16-172 16,14-10-145-16</inkml:trace>
  <inkml:trace contextRef="#ctx0" brushRef="#br2" timeOffset="-116940.98">14171 9566 1225 0,'0'0'22'16,"0"0"9"-16,0 0 11 16,0 0 34-16,0 0-22 0,0 0-26 15,3 92-20 1,-3-70-5-16,14-3-1 0,7-2-2 15,1-4-2-15,7-4 1 16,-5-7-26-16,3-2-12 16,-5 0 10-16,0-13 3 15,-5-10 6-15,1-5 9 16,-5-3 10-16,-3-4-1 16,-4 7 2-16,-2 10 5 15,-1 11-1-15,-2 7 36 16,-1 4-11-16,0 31-8 15,0 16 4-15,0 13 0 16,0 13-10-16,0 6 1 0,0-1 12 16,0 5-14-16,-7-7-11 15,-4-4-3-15,-2-10-4 16,-5-14 2-16,-2-14 1 16,-3-7 1-16,-1-14-1 15,-3-16 1-15,3-1-4 16,-7-14 1-16,1-21 3 15,2-8 0-15,5-11 0 16,8-5 0-16,12-5-4 16,3 3 2-16,18 7 0 15,11 1 2-15,9 4-13 16,7 8-33-16,2 0-28 16,4 5-48-16,-3-1-87 15,-7 6-174-15</inkml:trace>
  <inkml:trace contextRef="#ctx0" brushRef="#br2" timeOffset="-116542.18">14610 9516 1002 0,'0'0'69'15,"0"0"115"-15,0 0-79 16,0 0-23-16,0 0-32 16,0 0-29-16,0 4-21 15,0 28 8-15,0 5 3 16,0 1-4-16,0 4-3 15,0-7-3-15,0-1 0 16,3-9-1-16,2-2 2 0,-2-8-1 16,-1-6-1-16,1-5-2 15,-1-4-11-15,2 0 11 16,-1-14 2-16,4-17 1 16,2-6-1-16,2-8-3 15,7-1-7-15,1 7-2 16,-1 12 11-16,2 5-1 15,-4 10 2-15,-3 12 1 16,3 0-1-16,-3 7 7 16,0 21 13-16,-4 2-5 15,3 1-8-15,-2 2-5 16,0-3 1-16,1 2-3 16,-1-9-10-16,4 1-23 0,-1-9-37 15,1-5-52 1,6-5-158-16,0-5-363 0</inkml:trace>
  <inkml:trace contextRef="#ctx0" brushRef="#br2" timeOffset="-116124.63">15206 9572 1131 0,'0'0'37'16,"0"0"133"-16,0 0-66 15,0 0-19-15,0 0-35 16,0 0-16-16,-54-41-22 15,24 62-3-15,-4 4-2 0,3 4-2 16,11 0 0 0,7 1-4-16,9-1-1 0,4-2 0 15,4-4-1-15,12-4 1 16,8-5-3-16,6-7-7 16,-2-7-9-16,2 0 5 15,-5-15 3-15,-6-6-6 16,-6-12 4-16,-1-6 6 15,-5-2 2-15,-1 2 5 16,-6 9 2-16,3 9 9 16,-3 11 23-16,0 6-3 15,0 4-6-15,0 0-23 16,0 14 1-16,0 10 2 16,0 4-1-16,8 2 0 0,-1 2-2 15,3-1-1-15,0-2-2 16,-7-7-11-16,7 0-5 15,-3-5-18-15,-1-7-56 16,6-3-36-16,-2-7-135 16,3-3-270-16</inkml:trace>
  <inkml:trace contextRef="#ctx0" brushRef="#br2" timeOffset="-115371.95">15449 9507 1229 0,'0'0'67'16,"0"0"89"-16,0 0-74 15,0 0-34-15,0 0-30 16,0 0-1-16,45 29 4 0,-35 7-10 16,-6-1-5-16,-1 5-1 15,-3-4-4-15,0-4 1 16,0-6-2-16,0-4 0 16,0-8-2-16,0-7 1 15,0-3-11-15,3-4 0 16,4-4 7-16,2-17 5 15,6-13-2-15,5-9-4 16,-2-5 1-16,5 6-6 16,0 4-4-16,-1 11 14 15,-3 12 1-15,-2 6-2 16,-2 9 3-16,1 0-2 16,-2 10 2-16,4 10 3 0,-5 7 2 15,-4-2 1 1,-1 2-3-16,1-2 0 0,3 3-2 15,-3-7-2-15,1-1 1 16,-2-9-1-16,0 0 0 16,4-8-2-16,1-3-8 15,-2 0-1-15,4-19 3 16,1-3-6-16,0-10 1 16,-2-3 5-16,3-3 7 15,0 1 1-15,-4 2 0 16,2 13 1-16,-2 9-1 15,-7 9 4-15,-1 4 3 0,0 0-1 16,2 24 1 0,-2 5 11-16,2 7-5 0,-4-1-6 15,-3 0-2-15,6-6-5 16,1-1 0-16,3-7 2 16,1-4-2-16,3-8-2 15,-5-1-13-15,2-8-10 16,2 0-8-16,5-8-7 15,-5-12 7-15,-2-4 7 16,3-7 10-16,-8-1 16 16,7-2 1-16,-6 9 1 15,-1 8 19-15,-3 7 21 16,-1 10 4-16,0 0-17 16,-2 13-19-16,1 15 17 0,-1 10-4 15,0 5-13-15,0-3-5 16,0-2-2-16,0-6-3 15,0-8-2-15,0-3-27 16,7-11-59-16,-3-7-64 16,2-3-601-16</inkml:trace>
  <inkml:trace contextRef="#ctx0" brushRef="#br2" timeOffset="-115210.95">16322 9332 1505 0,'0'0'8'0,"0"0"18"0,0 0 7 16,0 0-23-16,0 0-10 15,0 0-31-15,-8 1-36 16,26 30-85-16,2-1-381 16</inkml:trace>
  <inkml:trace contextRef="#ctx0" brushRef="#br2" timeOffset="-114984.13">16578 9509 465 0,'0'0'833'16,"0"0"-760"-16,0 0 40 16,-113 18-51-16,82 12-16 0,1 2-13 15,16 5-7 1,11 2-16-16,3-5-6 0,9-3-2 15,20-6 0-15,1-11-2 16,13-3-2-16,8-11-18 16,8 0-39-16,6-7-129 15,-4-15-684-15</inkml:trace>
  <inkml:trace contextRef="#ctx0" brushRef="#br2" timeOffset="-114090.35">17528 9159 494 0,'0'0'955'0,"0"0"-951"16,0 0 63-16,0 0-36 16,0 0-20-16,0 0 2 15,-30 42 4-15,23 11 3 16,0 9-8-16,4 6-1 16,-1 0-1-16,1-3-4 15,3-10-2-15,0-6-1 16,0-8 0-16,3-7-3 15,11-9 1-15,-1-8 0 16,-2-11-1-16,4 1 0 0,7-7 0 16,-1 0-2-16,6 0 1 15,2 0-5-15,4-2-6 16,4-6-1-16,4-1-13 16,3-4-25-16,-5-6-10 15,1-1-15-15,-4-5 17 16,-1 1-1-16,-11 0 40 15,0-1 20-15,-11 7 4 16,-7 1 47-16,-6 3 21 16,0 1 3-16,0 6-22 15,-2 3-7-15,-5 4-11 16,-3 0-9-16,-5 7-18 16,-4 14-8-16,5 8 9 0,3 2-1 15,7-1-6-15,4 2 4 16,0-4-4-1,9-4-2-15,11-3 0 0,7-9 2 16,6-1-5-16,3-11-2 16,4 0-3-16,1-4 2 15,-8-17-2-15,-5-9 2 16,-12-5 3-16,-6-5 3 16,-5-3-2-16,-5 5 0 15,0 1 4-15,-17 8-2 16,-4 9 1-16,-7 8 5 15,-4 5-6-15,0 7-3 0,7 0 3 16,10 3-3-16,14 10-22 16,1 3-56-16,16 1 9 15,19 1-53-15,11-4-91 16,3-7-169-16</inkml:trace>
  <inkml:trace contextRef="#ctx0" brushRef="#br2" timeOffset="-113473.79">18455 9499 635 0,'0'0'406'0,"0"0"-202"16,0 0-48-16,0 0-64 16,0 0-16-16,0 0-42 15,-91-47-23-15,53 62-1 16,4 10 0-16,10 0-5 16,9 3-2-16,9-4-3 0,6 3-1 15,0-5 1-15,18-2-2 16,6-3-5-16,6-7 2 15,3-5-10-15,2-5 2 16,-1 0 9-16,-6-11 1 16,2-7 0-16,-11-2 1 15,0 6-1-15,-8 5 3 16,-5 8 0-16,0 1-1 16,-5 17 1-16,-1 27 2 15,0 13 4-15,0 12 2 16,0 10 2-16,-5 1-5 15,-8 0-2-15,-3-7-2 16,-8-9 1-16,4-11-3 0,-7-11 3 16,3-11-2-16,-3-14 2 15,6-12-2-15,2-5 0 16,6-9 2-16,0-21-2 16,7-11-1-16,6-8 0 15,0-10-1-15,6 0 0 16,20-6 2-16,12 2 0 15,4 3 0-15,2-3 0 16,7 4 0-16,0 2-2 16,-3 12 0-16,-4 9 1 15,-6 12 2-15,-8 7-4 16,-9 9 6-16,-11 5-1 0,-3 3 3 16,-6 3 1-16,1 19 3 15,-1 6 4-15,2 9-2 16,-1 2-6-16,2-2-4 15,0-4 2-15,1-3-3 16,1-2-7-16,-3-11-17 16,4-6-47-16,-7-11-131 15,3 0-687-15</inkml:trace>
  <inkml:trace contextRef="#ctx0" brushRef="#br2" timeOffset="-113322.36">18829 9414 1569 0,'0'0'12'0,"0"0"13"16,0 0-3-16,0 0-18 15,0 0-3-15,0 0-1 16,-22-44-24-16,31 55-66 16,6 10-68-16,-2 2-428 15</inkml:trace>
  <inkml:trace contextRef="#ctx0" brushRef="#br2" timeOffset="-113091.08">19130 9499 1488 0,'0'0'17'0,"0"0"36"15,-119 24-10-15,84 5-16 16,15 1 1-16,17 6-13 15,3 1-6-15,7-2-7 16,20-4-1-16,13-8-1 16,2-4 0-16,6-13-18 15,-1-6-17-15,-9 0-91 16,-12-17-309-16</inkml:trace>
  <inkml:trace contextRef="#ctx0" brushRef="#br2" timeOffset="-111723.18">20306 9394 1307 0,'0'0'11'16,"0"0"-11"-16,0 0 33 16,0 0 9-16,0 0 5 15,0 0-37-15,-89-21-6 16,48 32-2-16,0 0 10 16,6 3 4-16,9-1 0 15,6-1 4-15,15 1-15 16,5 1-2-16,0 0-2 15,25 7 0-15,2 0 0 16,10 3-1-16,-2 4 1 16,-4-1 0-16,-7-2-1 0,-4 0 2 15,-6-2-4-15,-10-2 2 16,-4-7-1-16,0 1 2 16,-18-5-1-16,-6-1 1 15,-6-6-1-15,-4 0 3 16,-3-3-3-16,-1 0 0 15,0 0 0-15,4-9-1 16,1-5-12-16,10-7-13 16,13 0-16-16,10-7-43 15,11 2-150-15,23-2-217 0</inkml:trace>
  <inkml:trace contextRef="#ctx0" brushRef="#br2" timeOffset="-111457.18">20566 9186 1048 0,'0'0'432'15,"0"0"-429"-15,0 0 33 16,0 0 3-16,0 0-14 16,0 0 0-16,15 97-7 15,-6-36-6-15,4 4-4 16,-4 1 3-16,2-4 3 0,-1-1-3 15,4-8-3 1,-3-4-1-16,4-5-6 0,0-9-1 16,3-13 0-16,1-5-13 15,8-13-22-15,-1-4-28 16,-1 0-92-16,-10-21-216 16</inkml:trace>
  <inkml:trace contextRef="#ctx0" brushRef="#br2" timeOffset="-110654.77">20590 9557 1358 0,'0'0'3'16,"0"0"5"-16,0 0 1 0,0 0-1 16,0 0-5-1,102-30 1-15,-58 20-2 0,4 2-2 16,-11-2-2-16,-4 3 2 15,-9 1 4-15,-6-2-3 16,-11 5-1-16,-1 3 1 16,-5 0 13-16,-1 3 1 15,2 15 28-15,2 2-15 16,3 0-19-16,4 0-3 16,-2-4-4-16,4-2-1 15,-2-3-2-15,7-6-3 16,-5-5-16-16,4 0 1 15,7 0 8-15,-5-5-9 16,6-12 11-16,-7-2 5 0,0-1 2 16,-3-1 2-16,-5 3 1 15,-5 2 7-15,-3 8 14 16,-2 5 25-16,0 3 12 16,-4 13-31-16,-4 19-28 15,3 20 1-15,5 10 1 16,0 8-2-16,0 10 5 15,10-2-1-15,-2-1-3 16,-3-7-1-16,-4-5 1 16,-1-8-3-16,0-9 4 15,-6-11-2-15,-12-12 0 16,-7-12-3-16,-4-12-9 16,-4-1-1-16,-5-14 10 0,-5-14 3 15,2 0 0-15,5-6 0 16,8 3 2-16,12-1 13 15,16 0-3-15,0-6-9 16,19 2-3-16,19-7-3 16,10-3-11-16,6-6-21 15,4-3-15-15,-3-1-10 16,-5-2-1-16,-6 2 9 16,-9-2 33-16,-7 2 19 15,-10-8 0-15,-5-6 8 16,-3 2 25-16,-3 7 21 15,-7 12-1-15,0 15 18 16,0 14-11-16,0 9-20 0,0 11-5 16,-3 0-15-16,-6 34-19 15,1 18 0-15,3 24 4 16,5 5 0-16,0 3-3 16,3-9 0-16,16-6-1 15,-5-10-1-15,2-4-10 16,2-13-23-16,-5-6-19 15,-2-15-153-15,-2-16-835 16</inkml:trace>
  <inkml:trace contextRef="#ctx0" brushRef="#br2" timeOffset="-110321.74">21478 9704 1054 0,'0'0'397'16,"0"0"-391"-16,0 0-6 15,0 0 18-15,0 0-4 16,0 0-8-16,74-21-3 16,-46 14 0-16,1 0 0 15,-5-7-2-15,-5-3 2 16,-2-3 1-16,-6-9 0 16,-5 4 1-16,-6-2 0 15,0 13 0-15,-7 4 24 16,-12 10 1-16,-12 0-11 15,2 14-11-15,0 16-2 16,4 6 3-16,6 5 1 16,12 1-1-16,7 1-7 0,0-7 0 15,6-3-2-15,18-10-9 16,10-4-24-16,4-8-68 16,3-11-135-16,0 0-818 15</inkml:trace>
  <inkml:trace contextRef="#ctx0" brushRef="#br2" timeOffset="-110105.22">21880 9683 1410 0,'0'0'96'16,"0"0"-84"0,0 0 10-16,0 0 1 0,117-32 4 15,-50 28-10-15,16 2-9 16,0-2-4-16,0 4 8 15,-10 0-7-15,-19-3-4 16,-28 3 0-16,-18-4 0 16,-8-3-1-16,-21 5-21 15,-24-5-161-15,-12-4-870 16</inkml:trace>
  <inkml:trace contextRef="#ctx0" brushRef="#br2" timeOffset="-81747.8">15715 12487 1041 0,'0'0'19'15,"0"0"38"-15,0 0 107 16,0 0-75-16,0 0-51 16,0 0-22-16,0 0-6 15,0 14-1-15,6 10 15 16,-2 8 2-16,3 5-3 15,2 4 3-15,0 5 0 16,0-2-7-16,-2 5-4 16,-1 0-4-16,-1-8-3 15,-2-3-3-15,2-9-2 0,-1-8 0 16,1-4-1-16,-2-8-2 16,-3-1 2-16,0-2-2 15,0-4 0-15,4 1 1 16,-4-3 0-16,0 3-1 15,0-3 1-15,0 0 0 16,0 0-1-16,0 0 0 16,0 0 2-16,0 0 0 15,0 0-2-15,0 0 0 16,0 0 0-16,0 0 1 16,0 0 1-16,0 0-4 0,0 0 3 15,0 0-3-15,0 0 2 16,0 0-1-16,0 0-4 15,-7 2 5-15,-14 2 3 16,-2 0 0-16,-6 0-2 16,-7-1 0-16,-4 3 0 15,-2-2-1-15,-6 0 0 16,1 0 1-16,-4 2 1 16,3-2-2-16,7-3 1 15,3 4-1-15,3 0-1 16,9 1 1-16,-2-2 1 15,5 2-1-15,1-2 0 16,3 0 0-16,-2-1 0 0,7 1-2 16,-2-1 2-1,2 1 0-15,9-4 0 0,2 2 0 16,1-2-3-16,2 0 2 16,0 0-2-16,-1 0 3 15,1 0 0-15,0 0 0 16,0 0 1-16,0 0 0 15,0 0-1-15,0 0 0 16,0 0-2-16,0 0 2 16,0 0 0-16,0 0 2 15,0 0-4-15,0 0 4 16,0 0-2-16,0 0 0 16,0 0 0-16,0 4-3 15,0 4 3-15,0 5 0 0,0 5 1 16,0 6-1-16,0 7 1 15,-3 0 1-15,2 4-1 16,-2-1 1-16,0 0 0 16,3-1-1-16,0 2-1 15,0-8 1-15,0 1-1 16,0-1 1-16,0-2 0 16,0-1 0-16,3-6-1 15,-3-3 1-15,3-4-1 16,-2-3 0-16,3-3 0 15,-2-4-1-15,1 3 0 16,0-1 0-16,3-2 1 16,-3 6 1-16,-3-5 0 0,3 6-1 15,1-5 0-15,-1 4 0 16,0-3 1-16,-3-3 0 16,3 2-1-16,-3-3 0 15,0 0 0-15,0 0 0 16,0 0-1-16,0 0 4 15,0 0-5-15,0 0 2 16,0 0 0-16,0 0 0 16,0 0 1-16,0 0 0 15,4 0-1-15,-1 0-5 16,5 0 5-16,6 0 3 16,2 0-3-16,3 0 0 0,6 0 0 15,3 0 1-15,5 0-2 16,2 0 1-16,-1 0 0 15,6 0 0-15,1 0 1 16,0 0 0-16,4 0 0 16,-1 0-1-16,-3 0 1 15,7 0-1-15,-8 0 1 16,2 0-1-16,-2 0 1 16,-6 0-1-16,1 0 0 15,-8 0 0-15,-3 0 0 16,-8 0 0-16,-6 0 0 15,-3 0 0-15,-4 0 1 16,-2 0-1-16,-1 0 0 0,0 0 0 16,0 0 0-1,0 0 0-15,0 0 0 0,0 0 1 16,0 0-1-16,0 0 0 16,0 0 2-16,0 0-2 15,0 0 0-15,0 0 0 16,0 0 0-16,0 0 0 15,0 0 0-15,0 0 0 16,0 0 0-16,0 0-4 16,0 0-24-16,-8 0-212 15</inkml:trace>
  <inkml:trace contextRef="#ctx0" brushRef="#br2" timeOffset="-80946.79">15884 13606 660 0,'0'0'21'0,"0"0"126"15,0 0-19 1,0 0-66-16,0 0-36 0,0 0 14 15,-12 0 5-15,12 7 6 16,0 0 21-16,0 7 0 16,0 1-17-16,-1 2-9 15,-2 7-11-15,3 0-4 16,-3 1-3-16,3 3-3 16,0 6-1-16,0-1-10 15,0 3 0-15,0 6-3 16,3 2 2-16,0 1-9 15,-3 8 2-15,0-1 1 16,0-3-6-16,0-5 6 16,0-2 1-16,0-9-6 15,1-1 2-15,3-7 0 0,-1 3 1 16,2-4-3-16,-2 0 0 16,3 1-2-16,-3-5 1 15,0 1 1-15,-3-7 0 16,4 0-1-16,-4 0 1 15,3-3-1-15,-3-7 0 16,0 1 0-16,3 0-1 16,-3 1 0-16,0-3-2 15,0-1 2-15,0 1-4 16,0-2-7-16,0 3-7 16,0 7-16-16,0-1-82 15,-6-10-808-15</inkml:trace>
  <inkml:trace contextRef="#ctx0" brushRef="#br2" timeOffset="-78755.58">15941 14615 574 0,'0'0'107'15,"0"0"80"-15,0 0 3 16,0 0-84-16,0 0 14 16,0 0-58-16,0 0-6 15,-14-3-11-15,12 3-13 0,-3 0-10 16,1 0 1-16,-3 0-10 16,1 0 2-16,-8 0 1 15,-3 0-6-15,0 0-1 16,-5 0-1-16,-1 0-3 15,-7 0 3-15,0 0-5 16,-5 0-1-16,0 3 2 16,0-3-1-16,6 4 0 15,-1-4-1-15,6 4 1 16,-3-2-2-16,6-2 1 16,-4 4-2-16,2 0 0 15,0-4 1-15,2 3-1 0,0-3 0 16,7 0 0-16,1 4 0 15,3-4 2-15,4 0 1 16,-2 0-1-16,4 0-1 16,2 0-1-16,1 0 1 15,-2 0 0-15,3 0-1 16,0 0 0-16,0 0 0 16,0 0 2-16,0 0 1 15,0 0-1-15,0 0 1 16,-1 0-2-16,1 0 2 15,-3 0-2-15,-3 0-1 16,-1 0 0-16,-3 0 0 16,3 4-1-16,0-4 1 0,6 0 1 15,-1 0-1 1,2 0 0-16,0 0-1 0,0 0 1 16,0 0 0-16,0 0 2 15,-1 0-1-15,-2 0-1 16,-1 0 0-16,1 0 0 15,-3 0 0-15,2 0 0 16,1 0 1-16,0 0-1 16,0 0 0-16,-5 0 0 15,5 0 0-15,-2 0-1 16,0 0 0-16,2 0 0 16,2 0 1-16,1 0 0 0,0 0 0 15,-4 0 0 1,4 0 0-16,0 0 0 0,0 0 1 15,-3 0 0-15,3 0 0 16,0 0 0-16,0 0-1 16,0 0 0-16,0 0 0 15,0 0-2-15,0 0 0 16,0 0 0-16,0 0 2 16,0 0-1-16,0 2 2 15,0 1-1-15,0 5 2 16,7-1-1-16,-4 3 2 15,1 4-1-15,0 4 2 16,-2-1 0-16,1 3 0 16,-3 5 0-16,1 0-1 15,3 5 2-15,-4-2 0 0,0-1-3 16,4 1-1-16,-1 3 0 16,0-2 1-16,0 2-1 15,1-1 1-15,-4 2 0 16,0-5-2-16,0-2 2 15,0 2-1-15,0 1 1 16,0-4-2-16,0-3 1 16,0-1-1-16,0-8 1 15,0 1-1-15,0 0 0 16,3-1 1-16,0 1-1 16,0 1 1-16,1 0-1 15,-3-3 1-15,1-1-1 0,-1 1 0 16,1-2 0-16,-2-5 0 15,1 3 0-15,1-3 0 16,0 1 0-16,-2-2 0 16,2 2 0-16,-1-2 1 15,-1-1-1-15,4 1 0 16,-4-3 0-16,0 3 0 16,3-3 0-16,-3 1 0 15,0 2 0-15,0-1 0 16,0 1 0-16,0 2 0 15,4-2-1-15,-4 0 1 16,0-1 2-16,3 1-2 16,-3-3-1-16,0 0 1 0,0 0 0 15,0 0-1-15,0 0 0 16,0 0 0-16,0 0 1 16,0 0 0-16,0 0 2 15,0 0 0-15,0 0-1 16,0 0 1-16,0 0-2 15,0 0 1-15,0 0-1 16,0 0 0-16,0 0 1 16,0 0 0-16,0 0 1 15,0 0-1-15,0 0 0 16,3 0-1-16,0 0-1 16,4 0 1-16,0 0 1 0,3 0-1 15,4 0 0 1,3 0 0-16,-3-3 1 0,6 1-1 15,-3-1 0-15,8-3 1 16,-3 4-1-16,3-3 0 16,2 1 0-16,4 1 1 15,-1 0-1-15,1 1 0 16,-3 2 0-16,-1 0 0 16,3 0 0-16,-2 0 0 15,2 2 1-15,1 1 0 16,-7-3-1-16,3 3 0 15,-4-2 0-15,-5 2 0 16,-4-1 0-16,-8 1-2 16,-3-3 2-16,-3 0 1 15,0 0 0-15,0 0-1 0,0 0 0 16,0 0 0-16,0 0 2 16,0 0-2-16,0 0 0 15,0 0 1-15,0 0 0 16,0 0-1-16,0 0-2 15,0 0-5-15,4 2-28 16,-4 4-24-16,0-1-141 16,0 1-437-16</inkml:trace>
  <inkml:trace contextRef="#ctx0" brushRef="#br2" timeOffset="-77937.01">15912 15367 667 0,'0'0'48'0,"0"0"170"0,0 0-77 16,0 0-89-1,0 0-31-15,0 0 10 0,-3 3-1 16,3 1-9-16,0-4 0 16,0 0 15-16,7 4-15 15,-3-4 1-15,5 3 6 16,-2-1-16-16,4-2 0 15,-3 0-6-15,4 0 5 16,-3 0-3-16,3 0 0 16,-5 0-2-16,-4 0-1 15,0 0 0-15,-3 0 2 16,0 0 4-16,0 0-11 16,0 0-8-16,-3 3-14 15,-3 2-142-15,-8-2-324 0</inkml:trace>
  <inkml:trace contextRef="#ctx0" brushRef="#br2" timeOffset="-77664.9">15912 15367 337 0</inkml:trace>
  <inkml:trace contextRef="#ctx0" brushRef="#br2" timeOffset="-77595.78">15912 15367 337 0,'-30'80'27'0,"41"-83"125"0,2 2-66 16,-3-2-39-16,3-1-22 15,2 0-25-15,-4 2-214 16,-6-1-246-16</inkml:trace>
  <inkml:trace contextRef="#ctx0" brushRef="#br2" timeOffset="-75275.88">14862 13149 982 0,'0'0'39'0,"0"0"90"16,0 0 26-16,0 0-86 15,0 0-8-15,0 0-19 16,0-28-29-16,0 31 1 16,0 22-5-16,0 14 28 15,4 12-7-15,-2 12-4 16,0-1-2-16,-2 0-5 16,0-7-5-16,0-9-4 0,0-8-6 15,0-3 0 1,0-10-4-16,0-5 0 0,0 0-16 15,0-6-38-15,0 0-195 16</inkml:trace>
  <inkml:trace contextRef="#ctx0" brushRef="#br2" timeOffset="-74489.24">15068 14832 772 0,'0'0'188'15,"0"0"-179"-15,0 0 111 16,0 0 6-16,0 0-35 16,0 0-31-16,-25-25-29 15,22 27-7-15,3 17 4 16,0 9 12-16,0 12 4 16,-3 10-2-16,-4 7-11 0,4 2-3 15,-4 1-3-15,3-3-2 16,4-5-9-16,0-6-9 15,0-7-2-15,4-8-2 16,3-8-1-16,-4-5-1 16,0-4-23-16,-3-10-30 15,0-4-207-15</inkml:trace>
  <inkml:trace contextRef="#ctx0" brushRef="#br2" timeOffset="-70164.26">15967 15468 991 0,'0'0'254'0,"0"0"-229"15,0 0-25-15,0 0 74 16,0 0-20-16,0 0-21 16,0 0-5-16,6-28-9 15,-5 28 5-15,-1 0 7 16,0 0 2-16,0 0-12 16,0 0-4-16,0 0-6 15,2 0-1-15,0 7-7 0,3 7 5 16,0 6 7-16,2 12-6 15,-4 4 8-15,4 10-2 16,-4 6-2-16,0 5 2 16,1-6-7-16,5-2-2 15,-1-5-1-15,6-5 2 16,-4-8-4-16,-3-6 2 16,2-3-3-16,-5-9-1 15,0-4 0-15,-2-2-1 16,-2-7-2-16,0 0-47 15,0-20-45-15</inkml:trace>
  <inkml:trace contextRef="#ctx0" brushRef="#br2" timeOffset="-66782.31">14815 13486 898 0,'0'0'43'0,"0"0"-32"16,0 0 67-16,0 0 30 15,0 0-57-15,0 0-11 0,0 0 15 16,-1 2 1 0,-4-2-13-16,0 3-5 0,2-3-4 15,-3 0-4-15,2 0-3 16,-2 0-11-16,-1 1 2 16,-5-1-8-16,-1 0 0 15,-3 4-4-15,-8-1-1 16,0 1-2-16,-7-1 0 15,-6 1-2-15,0-2 1 16,-1-1 4-16,-3-1-3 16,0 3 5-16,-4-3-2 15,1 4-3-15,-6-4-1 16,-2 4 1-16,-9-4 2 16,-3 3-4-16,1 1 0 0,9-3 1 15,9 2 4-15,13-3 4 16,7 2-6-16,12-2 2 15,6 0-3-15,7 0 3 16,0 0-5-16,0 0 0 16,0 0-1-16,0 0 2 15,0 0 3-15,-3 0 4 16,3 0-3-16,-4 0-1 16,2 0-2-16,0 0-2 15,1 0 0-15,-2 0-1 16,1 0 0-16,-3 0-11 15,-1 0-43-15,-4 3-178 16</inkml:trace>
  <inkml:trace contextRef="#ctx0" brushRef="#br2" timeOffset="-65807.81">13339 13246 1025 0,'0'0'115'0,"0"0"-109"16,-38 90 44-16,29-52 40 15,-1 1-36-15,3-2-30 16,3-5-7-16,3-4-7 16,-1-6 4-16,2-3-12 15,-1-6 2-15,-2-6-3 16,2-2 3-16,-1-2-3 16,1-3 1-16,1 0 0 15,0 0 5-15,0-19-6 16,0-1 0-16,0-7 4 15,1-8-4-15,9-6-1 16,4-5 0-16,2-12 0 0,-1 2-1 16,2 1 3-16,-1 6 0 15,2 11-2-15,2 11 16 16,0 5 4-16,1 6-4 16,-1 8-4-16,5 8 8 15,-9 0 3-15,4 21-9 16,-2 17 3-16,-5 10 1 15,-2 12 1-15,-4-2-5 16,-4 2-4-16,-3-5-4 16,0-7 1-16,0-6-6 15,0-10 2-15,0-5-2 16,0-10-1-16,0-4-16 0,0-5-17 16,0-8-66-1,-1 0-51-15,-12-4-304 0</inkml:trace>
  <inkml:trace contextRef="#ctx0" brushRef="#br2" timeOffset="-65585.93">13330 13357 1064 0,'0'0'221'15,"0"0"-189"-15,0 0 87 16,0 0-28-16,0 0-66 15,0 0-17-15,6-24-5 0,27 24 1 16,6-4-1 0,4 4-1-16,-5 0 2 0,-3 0-4 15,-9 0-47-15,-4 0-69 16,-9 0-163-16,-13 0-815 16</inkml:trace>
  <inkml:trace contextRef="#ctx0" brushRef="#br2" timeOffset="-64141.99">14954 15062 272 0,'0'0'0'0,"0"0"0"15,0 0-10-15,0 0-10 16,0 0 20-16,0 0 5 16,41 0 22-16,-37 0 43 15,-4 0 61-15,0 0 29 16,0 0-1-16,0 0-41 15,3 0-37-15,-3 0-30 16,1 0-16-16,2 0-3 0,3 0-15 16,2 0-11-16,-1 0-2 15,-4 0-2-15,0 0-2 16,-3 0 1-16,4 0 8 16,-1 0 9-16,0 0 19 15,0 0 10-15,-3 0-9 16,0 0 1-16,0 0-3 15,0 0 2-15,0 0 6 16,-6 0-20-16,-18 0-22 16,-6 0 8-16,-8 0 0 15,-7 0-8-15,-6 0 5 16,-6-2 4-16,-7 1 11 0,-9-3 1 16,-1 1-1-16,-5 3-5 15,-3-4 0-15,8 4-6 16,-2-3 1-16,8-1-3 15,7 4-7-15,10 0 5 16,10 0-2-16,7 0-3 16,9 0-1-16,5 0-1 15,4 0 4-15,-2 0-4 16,8 0 0-16,-3 0 2 16,6 0-2-16,0 0 2 15,3 0-1-15,3 0 0 16,1 0-1-16,0 0 0 15,0 0-14-15,0 0-36 16,0 0-82-16,0 0-223 16</inkml:trace>
  <inkml:trace contextRef="#ctx0" brushRef="#br2" timeOffset="-63631.06">13336 14775 1156 0,'0'0'18'15,"0"0"-3"-15,0 0 74 16,-22 99 0-16,20-60-27 16,-1-1-17-16,3-2-16 15,0-3-13-15,0-4-5 16,0-5-10-16,0-7 0 15,0-2-1-15,0-9-46 16,0 2-74-16,-1-5-148 16,1-3-451-16</inkml:trace>
  <inkml:trace contextRef="#ctx0" brushRef="#br2" timeOffset="-63122.3">13275 14824 1174 0,'0'0'20'16,"0"0"9"-16,-4-77 106 16,4 56-56-16,17-4-57 15,11 1-6-15,8 4-8 16,2 3-5-16,0 6-2 16,-4 5-1-16,-7 6 1 15,-10 0-1-15,-6 2-1 16,-11 17-6-16,0 5 7 15,0-2 4-15,-18 6-4 16,-5-3 3-16,-2 3 5 16,-4-6-8-16,4 2-8 0,-2-9-1 15,9 1-1-15,5-7 1 16,7-5 6-16,3-1-7 16,3-3-14-16,0 0-12 15,3 0 27-15,13 0 9 16,5 0 3-16,6 0-2 15,-2-3-1-15,4 3 1 16,-4 0 11-16,1 0 1 16,-1 7-4-16,-5 10 1 15,-6 4 7-15,-3-1-7 0,-8 2 4 16,-3-4 8 0,0 3-6-16,-10-2 5 0,-8-5 2 15,-2 1-5-15,-4-2-3 16,0-6-9-16,-4 0-2 15,-5-4-1-15,-4-3-3 16,-1 0-5-16,0 0-85 16,0-13-246-16</inkml:trace>
  <inkml:trace contextRef="#ctx0" brushRef="#br2" timeOffset="-58456.46">16029 15546 468 0,'0'0'199'0,"0"0"-89"0,0 0 23 15,0 0-22-15,0 0-45 16,0 0-21-16,0 0-5 15,0 9-1-15,0-8-5 16,0 1 10-16,0 1-17 16,0 2 2-16,0 4-4 15,2 2 13-15,-2 6-13 16,0 0 6-16,0 2-11 16,0 0-3-16,0-1-2 15,0-6-2-15,0 7-2 16,0-2-3-16,0 1 1 15,-2-1 0-15,0 3-3 0,0 0 1 16,1 2-1 0,-1-1 0-16,-1-3-2 0,3 2-2 15,-1-5 3-15,-2 2-1 16,3-3-1-16,-1 2 0 16,1-4 1-16,-3 1-1 15,3 1 1-15,0-5-4 16,0 2 4-16,0-1-4 15,0 1 2-15,0-3-2 16,0-3 2-16,0 3 0 16,0-4 2-16,0 4-1 15,0-3 0-15,0 3-1 16,0-5 2-16,0 5 0 16,0-3 0-16,0 0-3 0,-3 1 3 15,3-1 1-15,0-4-4 16,-3 2 2-16,3 2-1 15,0-2 2-15,0 0-2 16,0 2 0-16,0-5-1 16,0 3-1-16,-4-1 2 15,4-2 0-15,0 4 0 16,0-4-1-16,0 4-1 16,0-1 0-16,0-2 2 15,0 2-1-15,0-3 0 16,0 4-1-16,0-4 0 15,0 0 1-15,0 0-2 16,0 0 2-16,0 0-1 0,0 0 0 16,0 0 2-16,0 0-4 15,0 0 1-15,0 0-1 16,0 0-32-16,0 2-27 16,7 2-170-16</inkml:trace>
  <inkml:trace contextRef="#ctx0" brushRef="#br2" timeOffset="-57076.46">15981 16182 465 0,'0'0'24'16,"0"0"140"-16,0 0-42 16,0 0-42-16,0 0-17 15,0 0 5-15,0-7-3 16,0 7-3-16,0 0-1 16,0 0 2-16,0 0-18 15,0 0-13-15,-3 0 6 16,1 7 1-16,0 4-10 15,1-1 3-15,-1-3-11 16,2 3-5-16,0 1 3 0,0 0-1 16,0-6-7-16,0-1-2 15,0 3-1-15,0-7 0 16,0 1-2-16,0-1-2 16,0 0 2-16,0 0-1 15,0 0-2-15,0 0 1 16,0 0-2-16,0 0 0 15,0 0-1-15,0-1-1 16,-1 1-6-16,-1-4-27 16,1 4-20-16,1 0-17 15,0 0-15-15,0 0 6 16,0 0 4-16,0 0 49 0,0 0 22 16,0-3 4-1,0 3 0-15,0 0 21 0,0 0 32 16,-4 0-5-16,1 0-4 15,3 0-3-15,-5 0-5 16,0 0-2-16,-1 0-7 16,-3 0-12-16,1 0 5 15,0 0 0-15,-5 0-9 16,-6 0 1-16,3 0-3 16,-7 0 4-16,-5 0-9 15,-5 0 3-15,-4 0 4 16,-1 0-2-16,0 0-4 15,0 0 2-15,5 0 3 0,5 0-8 16,1 0-1-16,6 0 1 16,5 0 0-16,1 0-2 15,5 0 0-15,3 0 0 16,1 0 2-16,-1 0-2 16,-2 0 1-16,-3 0-1 15,-1 0 0-15,-4 0 1 16,0 0 2-16,3 0-2 15,1 0 1-15,-4 0 0 16,3 0-2-16,4 0 5 16,0 0-4-16,0 0-1 15,-2 0 0-15,2 0 2 16,4 0-1-16,-1 0-1 16,4 0 0-16,0 0 0 0,3 0 2 15,0 0 0-15,0 0-2 16,0 0-1-16,0 0 1 15,0 0 1-15,0 0-1 16,0 0 0-16,0 0 0 16,0 0 0-16,0 0 0 15,0 0-1-15,0 0-5 16,0 0-15-16,0 0-41 16,0 0-95-16,0 0-434 15</inkml:trace>
  <inkml:trace contextRef="#ctx0" brushRef="#br2" timeOffset="-55070.72">15344 16262 146 0,'0'0'43'15,"0"0"62"-15,0 0 32 0,0 0 8 16,0 0-29-16,0 0-22 16,-4 0 18-16,4 0-39 15,-1 0-14-15,1 0-10 16,-3 0-8-16,0 0-17 16,0 0 7-16,-1 0 6 15,1 0-9-15,0 0-11 16,0 0-3-16,-1 0 4 15,1 0 1-15,-1 0-9 16,1 0 5-16,-1 0 1 16,1-3 3-16,0 2-4 15,2 1-7-15,-3-4 7 16,4 4 8-16,0 0-7 16,0 0 1-16,0 0-6 0,0 0-6 15,0 0 1-15,0 0-2 16,0 0 2-16,-3 0 2 15,3 8 11-15,0 2 1 16,-3 4-4-16,3-1-1 16,0 5-3-16,-3 2 3 15,3 1-2-15,-4 4-3 16,1 2-2-16,0 1 0 16,-4 4-1-16,0-5-1 15,0 1-1-15,4-1-1 16,0-2 1-16,3-1 0 15,0-3-3-15,0 1 0 16,0 2-1-16,0-1 1 0,0-2 2 16,0 0-1-16,0-3-2 15,0-1 2-15,0-3-1 16,0 0 2-16,0-5-2 16,0 2-1-16,0-1 1 15,0-3-2-15,0-1 1 16,0 2-1-16,0 2 1 15,0-2-1-15,0 2 0 16,0 1 1-16,0-1 0 16,0 0-1-16,0 0 2 15,0 1-2-15,0-3 0 16,0 1 0-16,0-1 0 0,0-3 1 16,0 3-1-16,0 0 0 15,0-2 0-15,0 4 0 16,3-6 0-16,-1 3-1 15,-2-1 1-15,1-2 2 16,-1 3-2-16,0-7 1 16,2 3-2-16,-2-3 1 15,2 1 0-15,-2 3-1 16,0-4 1-16,0 0 1 16,0 0-1-16,0 2-1 15,0-2 1-15,2 0 1 16,-2 0-1-16,0 0 0 15,0 0 0-15,1 0 0 16,-1 0 0-16,0 0 0 16,0 0 0-16,0 0 0 0,0 0 0 15,2 0 0-15,3 0 1 16,2 3-2-16,3-3 3 16,3 0-2-16,-2 0 0 15,6 0 0-15,-4 0-2 16,3 0 4-16,6 0-3 15,-1 0 2-15,6 0-1 16,0 0 0-16,6 0 0 16,-1-3 0-16,4-3 0 15,-2 2 1-15,1 1-1 16,-6-1 0-16,0 4 0 16,-1 0 1-16,-5 0-2 0,-2 0 2 15,-1 0-1-15,-4 0 0 16,3-4 0-16,0 4 0 15,-1-4 1-15,5 3-1 16,-5 0 0-16,2-3 0 16,0 1 0-16,-4 1 0 15,-1 1 0-15,-8 0 0 16,-1 1 0-16,-6 0 0 16,0 0-1-16,0 0 3 15,0 0-2-15,0 0 0 16,0 0 0-16,0 0 0 15,0 0-1-15,4 0 2 16,-4 0-2-16,0 0 2 0,1 0-2 16,4 0 2-16,-2 0-1 15,1 0 0-15,-1 0-1 16,-2 0 0-16,-1 0 1 16,0 0 0-16,0 0 2 15,0 0-2-15,0 0-2 16,0 0 2-16,0 0 0 15,0 0 0-15,0 0 0 16,0 0 0-16,0 0-2 16,0 0 1-16,0 0 0 15,0 0 1-15,0 0 0 16,0 0 0-16,0 0 0 0,0 0 0 16,0 0 1-16,0 0-1 15,0 0 0-15,0 0-1 16,0 0-1-16,0 7 2 15,-3 3 1-15,0 1 0 16,-2 2-1-16,0 6 1 16,4-2 5-16,-3 4-6 15,1 2 2-15,3 2 0 16,-3 5 0-16,-4 3 0 16,4 3 1-16,-3 3 0 15,0 3-1-15,3-4 0 16,0-2-1-16,1-3 0 15,-2-1 6-15,1-7-6 16,2-4 6-16,-2-2-5 0,3-8-1 16,0-5 0-16,0-2-1 15,0-4-2-15,0 0 0 16,0 0-21-16,0-6-14 16,0-12-29-16,0-6-237 15</inkml:trace>
  <inkml:trace contextRef="#ctx0" brushRef="#br2" timeOffset="-54203.14">15091 16321 839 0,'0'0'41'0,"0"0"88"15,0 0 32-15,0 0-56 16,0 0-44-16,0 0-11 15,0 0-14-15,-10-46 16 0,7 46-23 16,3 0-12 0,0 0-4-16,-3 13-3 0,-1 16 5 15,4 12 12-15,-3 15-8 16,-1 6 0-16,4 3-4 16,0 3 0-16,0-12-4 15,0 2 4-15,0-9-2 16,0-4-2-16,0-5-1 15,0-7-4-15,0-10-4 16,0-9-2-16,0-4 2 16,0-9-1-16,0 1-2 15,0-2-1-15,4 0-8 0,-4 0-13 16,3 0-14 0,1-3-102-16,-1-7-467 0</inkml:trace>
  <inkml:trace contextRef="#ctx0" brushRef="#br2" timeOffset="-52852.42">15916 17519 660 0,'0'0'77'0,"0"0"113"15,0 0-40-15,0 0-31 16,0 0-45-16,0 0-9 16,-4 4 1-16,1 7-25 15,3 2-7-15,-3 1 0 16,3 8-4-16,-3 1-8 15,3-1-10-15,0 0-4 0,0-3-4 16,0-6-3 0,0-1 0-16,0-3-1 0,0-2-15 15,0-3-75-15,0-4-169 16</inkml:trace>
  <inkml:trace contextRef="#ctx0" brushRef="#br2" timeOffset="-52418.65">15530 17711 1247 0,'0'0'51'15,"0"0"21"-15,0 0 38 16,0 0-74-16,0 0-36 16,0 0 3-16,8 10 8 15,19-8 11-15,11-1-1 16,10 3 2-16,6-4-5 15,7 0-8-15,3 0-2 16,5 0 0-16,-1-4-2 0,-6 1 1 16,-4-4 1-1,-18 4-7-15,-9 3 0 0,-20 0-1 16,-6 0 0-16,-2 0 0 16,-3 0-6-16,0 0-13 15,-10 0-36-15,-12 7-78 16,-10-2-168-16,-3 3-434 15</inkml:trace>
  <inkml:trace contextRef="#ctx0" brushRef="#br2" timeOffset="-52179.32">15643 17883 1114 0,'0'0'121'16,"0"0"-89"-16,0 0 19 15,0 0 50-15,91 0-32 16,-48 0-29-16,3 0-18 16,2-6 0-16,0 2-8 15,-7 1-10-15,-3 3 0 16,-12-4-4-16,-7 4-3 16,-10 0-54-16,-2 0-74 15,-7 0-78-15,0 4-89 16,-16 1-369-16</inkml:trace>
  <inkml:trace contextRef="#ctx0" brushRef="#br2" timeOffset="-52013.93">15838 17950 1119 0,'0'0'36'0,"0"0"-29"16,0 0 105-16,0 0-29 16,0 0-34-16,0 0-34 15,82 5-6-15,-47-5-3 16,-2 0-3-16,1 0-3 15,0-3-28-15,-10 3-49 16,-7 0-110-16,-11 0-170 16</inkml:trace>
  <inkml:trace contextRef="#ctx0" brushRef="#br2" timeOffset="-51869.63">15882 18079 1175 0,'0'0'46'15,"0"0"-3"-15,0 0-34 16,0 0 42-16,0 0-27 16,102 3-24-16,-61-16-178 15</inkml:trace>
  <inkml:trace contextRef="#ctx0" brushRef="#br2" timeOffset="-48242.59">15738 12590 289 0,'0'0'200'0,"0"0"-80"15,0 0 80-15,0 0-115 16,0 0-59-16,0 0-17 0,-12-12 5 16,11 12-5-16,-3 0 30 15,4-2-5-15,-3-1 12 16,0 3-6-16,3-3 10 15,0 0-3-15,-3-2-6 16,3 4-16-16,0-3-8 16,-4-3 2-16,4 2-6 15,-3-4-1-15,-3 2 9 16,1-1-2-16,1 2 1 16,1-5-6-16,-1 0 0 15,1 1 0-15,1-1 5 16,1 1 3-16,1 0-7 15,-3 4 3-15,3-2 7 0,0 1-6 16,-4 2-5-16,4 0-3 16,0-3-3-16,0-2-2 15,0 0 0-15,0-4-1 16,0 4 2-16,0 4 0 16,0 1 0-16,0 3 1 15,0 2-2-15,0-3 0 16,0 3-3-16,0 0-2 15,0 0-1-15,0 0-1 16,0 0-14-16,0 0-15 16,0 0-71-16,0 0-127 15,-3 9-492-15</inkml:trace>
  <inkml:trace contextRef="#ctx0" brushRef="#br2" timeOffset="-47678.03">15715 12497 548 0,'0'0'156'0,"0"0"-47"16,0 0 87-16,0 0-120 15,0 0-18-15,0 0 17 16,0 0-31-16,-13-41 0 15,10 31 4-15,3-1-9 16,-6 2-12-16,4-2-2 16,1 0-4-16,-1 1-7 15,2-2-7-15,0-1-6 16,0 0 1-16,-1 2-2 16,1 0-2-16,-2 5-28 15,2 6-40-15,-2 0-109 16,-1 6-497-16</inkml:trace>
  <inkml:trace contextRef="#ctx0" brushRef="#br2" timeOffset="-46300.68">15734 12504 367 0,'0'0'57'0,"0"0"78"16,0 0 7-16,0 0-42 16,0 0-3-16,0 0-43 15,-13 4-2-15,13-4 0 16,0 3-16-16,0-3 12 16,-3 0 6-16,3 4-1 15,0-4-18-15,0 0-11 16,0 1-5-16,0-1 0 0,0 2 2 15,0 1 6-15,7-3-1 16,2 5-4-16,7-5 1 16,0 0-1-16,5 0-4 15,9 0 2-15,1 0 3 16,3 0-9-16,4 0-7 16,2 0 1-16,1 0 0 15,-3 3-1-15,1 0-4 16,3 1 3-16,0 0-1 15,6-2 3-15,8-2-2 16,10 0-1-16,5 0-2 16,2 0 2-16,0 0-4 15,3 0 1-15,-1-2-2 0,0 2 2 16,-6-4-1-16,2 4 0 16,-2 0 0-16,-7 0-1 15,5 0 1-15,-3 0 2 16,3 0-2-16,2 0 0 15,0 0 5-15,6 0-6 16,-4 0 2-16,7 0 1 16,2 0 1-16,0 0-3 15,-1 0-1-15,-4 0 0 16,1 0 0-16,-1 0 0 16,-1 0 0-16,-2 0 0 15,-4 0-3-15,-6 0 3 0,-3 0 1 16,1 0-1-16,-6 0 0 15,-3 4 2-15,0-4-2 16,0 2 1-16,-6 2-1 16,-4 0 1-16,-7-4-1 15,-3 3 0-15,-1-3 0 16,-7 0 0-16,-1 0 1 16,-1 0-1-16,-5 0 0 15,-2 0 0-15,-4 0 1 16,-6 0-1-16,-2 0 1 15,-2 0 0-15,0 0 4 16,0 0 1-16,0 0-2 16,0 0 0-16,0 0-4 15,0 0 0-15,0 0-1 16,0 0 1-16,1 0 0 0,-1 0 0 16,0 0-2-16,0 0-20 15,0 4-52-15,0 12-282 16</inkml:trace>
  <inkml:trace contextRef="#ctx0" brushRef="#br2" timeOffset="-45333.33">18732 12757 1358 0,'0'0'7'16,"0"0"9"-16,0 0 39 15,0 0-25-15,0 0 12 16,13 82-13-16,7-33-7 0,-3 8-6 16,4 3 1-16,-4-6 2 15,0-5-7-15,0-8-4 16,-6-6-2-16,2-8 1 15,-4-5-5-15,0-6 1 16,-3-10 0-16,-6-1-2 16,0-5 2-16,3 0-1 15,-3 0 4-15,7-11 6 16,-1-13-7-16,2-4-4 16,4-9 3-16,0-9-3 15,-6-6-1-15,1-4-1 16,-4-2 1-16,-2 9 3 0,1 5-3 15,0 6-1 1,1 14-1-16,0 5-5 0,2 13-5 16,0 2-7-16,2 4-29 15,0 0-48-15,-1 17-17 16,-1 5-140-16,-3 9-318 16</inkml:trace>
  <inkml:trace contextRef="#ctx0" brushRef="#br2" timeOffset="-44949.45">19181 13111 206 0,'0'0'1091'0,"0"0"-1090"15,0 0 24-15,-48 83 62 16,41-55-25-16,1 4-29 15,3-3-9 1,3 0-10-16,0-5 6 0,0-3-9 16,10-6-8-16,7-2-2 15,-3-6 3-15,3-3-2 16,3-4-1-16,-4 0 1 16,1-8-2-16,1-8 2 15,-5-5 1-15,0-4 0 16,-5-7-2-16,-4-2 0 0,-1-4 2 15,-3 2-3-15,0 2 0 16,0 6 2-16,-7 7-2 16,-4 5 0-16,-2 9 0 15,3 3-5-15,-3 4-27 16,1 4-28-16,4 12-45 16,3-1-104-16,5-2-313 15</inkml:trace>
  <inkml:trace contextRef="#ctx0" brushRef="#br2" timeOffset="-43882.93">18065 12611 777 0,'0'0'62'0,"0"0"77"16,0 0-14-16,0 0-15 16,0 0-41-16,0 0-18 15,-8-46-8-15,7 43 6 16,-1 2-9-16,2 1-13 15,0 0-9-15,0 0-5 16,0 6-5-16,0 21-2 16,0 8 12-16,0 7-1 15,0 10-1-15,3 7 0 16,3 9 2-16,2 5-2 0,-5 1-2 16,4 1-3-1,-4-2 3-15,0 1-4 0,-3 1-1 16,3-1 0-16,-3-5-1 15,4-7-1-15,-1-1-3 16,-2-4-1-16,1-8-2 16,-2-5-1-16,0-6 2 15,0-6-1-15,0-8 1 16,0-3-1-16,0-7-1 16,0-5 0-16,0-4 1 15,0-5-1-15,0 0 0 16,0 0 0-16,0 0-2 0,0 0-4 15,0 0-16-15,3-11-23 16,2 3-72-16,-2 2-399 16</inkml:trace>
  <inkml:trace contextRef="#ctx0" brushRef="#br2" timeOffset="-43350.3">17572 13975 975 0,'0'0'5'0,"0"0"19"16,0 0 101-16,0 0-5 15,0 0-55-15,0 0-20 0,-37-8-25 16,37 8 1-1,7 0-3-15,14 0 18 0,16-3 1 16,11 3 4-16,16-5-8 16,12 2-10-16,2-5-2 15,4 3-4 1,3 1-7-16,-10-3 2 0,-4 5-4 16,-16 2-3-16,-14 0-3 15,-18 0-1-15,-12 0 0 16,-4 0 0-16,-7 0 0 15,0 0-1-15,0 0 0 16,0 0 0-16,0 0-3 16,0 0-23-16,0 0-40 15,0 0-51-15,0 6-148 16,-7 5-688-16</inkml:trace>
  <inkml:trace contextRef="#ctx0" brushRef="#br2" timeOffset="-42916.27">17667 14175 993 0,'0'0'18'16,"0"0"48"-16,0 0 117 15,0 0-90-15,0 0-50 16,0 0-22-16,-2 8 21 16,29-6 26-16,7 2-21 15,10-1-14-15,11-3-14 16,3 0-4-16,6 0-4 15,0 0 2-15,6 0 1 16,1-3-4-16,4-7 0 16,-10-1-4-16,-2 3 1 15,-12 6-6-15,-16-1 0 16,-13 3-1-16,-16 0 0 16,-6 0-20-16,0 3-6 0,-6 7-11 15,-16 5-51-15,-4-2-109 16,-2 0-385-16</inkml:trace>
  <inkml:trace contextRef="#ctx0" brushRef="#br2" timeOffset="-42417.17">17999 14217 939 0,'0'0'36'0,"0"0"28"16,0 0 118-16,0 0-68 16,0 0-44-16,0 0-39 15,-4-4-9-15,4 4-4 16,0 11 12-16,0 14 14 0,4 8-11 16,0 6-10-1,-4 15-3-15,0 8-6 0,0 8 8 16,0 3-7-16,-7 4-2 15,-1-1 1-15,2-2-5 16,-5 1-5-16,3-6 4 16,2-4-3-16,-1-2-3 15,1-8 0-15,3-5-2 16,3-6 0-16,0-11-1 16,0-6-4-16,0-10-24 15,0-6-13-15,-4-5-65 16,-5-6-324-16</inkml:trace>
  <inkml:trace contextRef="#ctx0" brushRef="#br2" timeOffset="-42082.68">17498 15416 1509 0,'0'0'7'16,"0"0"0"-16,0 0-7 0,0 0 36 15,0 0-14-15,146 0-11 16,-75 0-8-16,2 0 2 15,-8 0 3-15,-1 0 0 16,-6 0 1-16,-7-3-2 16,-10 3-4-16,-13 0-3 15,-13 0-9-15,-11 0-39 16,-4 6-54-16,-6 2-8 16,-18 1-217-16</inkml:trace>
  <inkml:trace contextRef="#ctx0" brushRef="#br2" timeOffset="-41888.89">17737 15631 1296 0,'0'0'33'15,"0"0"-32"-15,0 0 64 16,0 0 6-16,0 0-32 16,0 0-25-16,119-32-9 15,-79 23-3-15,-5-2-2 16,-5 1-10-16,-3 6-30 15,-10 0-37-15,-11 4-67 16,-6 0-157-16,0 0-311 16</inkml:trace>
  <inkml:trace contextRef="#ctx0" brushRef="#br2" timeOffset="-41733.25">17719 15777 1284 0,'0'0'81'16,"0"0"-79"-16,0 0 59 15,0 0-3-15,126 4-35 16,-67-22-20-16,7-3-3 16,0-8-111-16,-4-8-327 15</inkml:trace>
  <inkml:trace contextRef="#ctx0" brushRef="#br2" timeOffset="-41132.51">19068 14098 890 0,'0'0'26'0,"0"0"-24"16,0 0 108-16,8-77-13 16,-8 61 17-16,0 6-75 15,0 6-10-15,-13 4 28 16,-8 0-21-16,-10 10-17 15,-9 18 20-15,-3 10-9 0,5 6-7 16,9 9 1-16,10 0-7 16,14-1-8-16,5 2 1 15,2-2 4-15,20-6-2 16,-3-5-7-16,6-5-1 16,-2-7-3-16,2-10 0 15,1-6 0-15,2-6-2 16,3-7 0-16,2 0-23 15,2 0-54-15,-9-15-23 16,-1-4-131-16,-5 2-494 16</inkml:trace>
  <inkml:trace contextRef="#ctx0" brushRef="#br2" timeOffset="-40815.29">19280 14413 1037 0,'0'0'66'16,"0"0"27"-16,0 0 73 15,0 0-75-15,0 0-53 16,0 0-26-16,0 14 5 16,0 7 18-16,-1 4-8 15,-5 3-6-15,3 3-5 16,-3 0-5-16,-2-4-3 16,1-2-1-16,4-7 2 15,0-2-2-15,0-5-1 16,3-7 4-16,0 0-5 0,0-2-3 15,0-2 0-15,9 0-1 16,9 0 2-16,12 0-1 16,5 0-2-16,-1-9 0 15,6 2 0-15,-2-1 0 16,-4 2-21-16,-3-1-10 16,-4-3-32-16,-10 2-131 15,-11-7-575-15</inkml:trace>
  <inkml:trace contextRef="#ctx0" brushRef="#br2" timeOffset="-40050.63">18352 13959 609 0,'0'0'161'0,"0"0"-78"15,0 0 70-15,0 0-61 16,0 0-26-16,0 0 10 16,52-23-23-16,-44 19-19 15,-8 0 7-15,3-2-11 16,-3 3-2-16,0 2-7 16,-3 1-11-16,-16 0-10 15,-7 0-41-15,-12 0-126 16,-6 0-843-16</inkml:trace>
  <inkml:trace contextRef="#ctx0" brushRef="#br2" timeOffset="-33232.53">15647 10340 550 0,'0'0'174'0,"0"0"-165"16,0 0 46-16,0 0 39 15,0 0-39-15,0 0-16 16,0 0 6-16,0 0 15 0,0-13 20 16,0 13-13-1,0 0-9-15,0 0-11 0,0-4-9 16,0 4-14-16,0 0 0 16,0 8-13-16,0 13 9 15,0 10 3-15,-2 4-1 16,0 5 2-16,1 4-3 15,-2 1-1-15,1-1-6 16,2-3-3-16,0-3 1 16,0-2-2-16,0-3-2 15,0 2 0-15,0-2-1 16,5-2-1-16,-2-1-1 16,3-5-3-16,-6-5 3 15,0-2-2-15,0-1-2 16,0-3 0-16,0-5 0 0,0 0 0 15,0-2 0 1,0-1 0-16,0 2 2 0,0-2-2 16,0-1-1-16,0-1 1 15,0 1-1-15,0-2 0 16,0 0 1-16,0 2-1 16,0-5 0-16,0 3 1 15,0-3-1-15,0 2 1 16,0-2-1-16,0 0 1 15,0 0-1-15,0 0 0 16,0 0 1-16,0 0-1 16,0 0 0-16,-4 0 0 0,4 4 0 15,-2 3 0 1,0-3-1-16,1 2 2 0,-1-3-1 16,2-2 0-16,0-1 0 15,0 4 0-15,0-4 0 16,0 0 1-16,0 0-1 15,0 0 0-15,0 0 0 16,0 0 0-16,0 0 1 16,0 0-1-16,0 0 0 15,0 0 0-15,0 0-1 16,0 0 1-16,0 0 1 16,0 0-1-16,0 0 0 15,0 0 0-15,0 0 0 0,0 0 1 16,-1 0-1-1,-1 0 0-15,-1 0 0 0,-2 0 0 16,-1 0 0-16,-7 0-1 16,-1 0 0-16,-1-4 1 15,-4 3-1-15,-5-2-1 16,0 1 2-16,-4-2-4 16,-1 0 0-16,-6 4 1 15,0 0 2-15,-5-3-3 16,3 3 1-16,2 0-1 15,-3 0 2-15,7 0 0 16,5-4 2-16,-1 4 0 16,9-4 0-16,2 2 0 15,-1-1-2-15,6-2 1 0,-5 2-2 16,-2 3-1-16,4 0 1 16,-5 0-1-16,1 0 3 15,7 0 2-15,2 0-2 16,5 0 2-16,1 0-1 15,0 0 0-15,3 0 0 16,-3 0-1-16,-2 0 2 16,4 0-1-16,-2-3 0 15,1 3-2-15,2 0 2 16,-1 0 0-16,1 0 0 16,-2 0 0-16,2 0 0 15,-2 0 0-15,0 0 0 16,-1 0 0-16,2 0 0 0,-2 0 2 15,-1 0-5-15,-2 0 4 16,-1 0-2-16,4 0 1 16,-3 0-2-16,1 0 2 15,1 0 0-15,1 0 0 16,1 3 0-16,0-3 0 16,2 0-1-16,0 0 1 15,0 0-1-15,0 0 1 16,0 0 0-16,0 0 0 15,0 0 0-15,0 0 0 16,0 0 2-16,0 0-4 16,0 3 2-16,0 1 0 15,0 0 3-15,0 2-1 16,0 1 2-16,0 5 0 0,0 1-3 16,5 4 3-16,0 0-4 15,4 5 6-15,-6 3-2 16,0-3-4-16,1 6 3 15,-4 3 2-15,0-3-2 16,0-1-1-16,0-2 1 16,0-3 0-16,0-1 1 15,3-1-3-15,0-3-1 16,-3-3 1-16,3 5-1 16,1-4 0-16,-1 0 0 15,-3-1 0-15,0-1 4 0,1-6-4 16,1 3 0-1,-1-3 0-15,3 1 0 0,-1-2 0 16,0 0 0-16,0-1 0 16,2 2 3-16,-2 0-3 15,0 0 0-15,-3-3 0 16,3-1-1-16,-3 2 1 16,0 0 0-16,0-2 0 15,0 2 0-15,4-4 2 16,-4 1-4-16,0 1 4 15,0-3-4-15,0 0 4 16,3 0-2-16,-3 3 0 16,0-2 0-16,0 1 0 15,0 5 0-15,0-3-2 0,3-1 2 16,-3 2 0-16,0 0 0 16,0-1 0-16,0 0 0 15,3-4 0-15,-3 3 3 16,0-3-3-16,0 3-2 15,0 2 2-15,0 1 0 16,0 1 0-16,0 4-1 16,0-5 2-16,0 2-1 15,0-5 0-15,0 1 0 16,0-3 1-16,0-1-1 16,0 3 0-16,0-3-1 15,0 2 2-15,0 1-1 16,0 2 0-16,0 4 0 0,0 1 0 15,0-3 0 1,0 1 0-16,0-2 0 0,0-6 0 16,0 0 0-16,0 0 0 15,0 4 0-15,0-4 0 16,0 0 0-16,0 3 0 16,0-2 0-16,0 6 0 15,-3-3 0-15,3 2 0 16,0-3 0-16,0-2 1 15,0-1-1-15,0 0 0 16,0 0 0-16,0 0 0 16,0 0 0-16,0 0 0 0,0 0 1 15,0 0-1-15,0 0 0 16,0 0 2-16,0 0-2 16,0 0 0-16,0 0 0 15,0 0 0-15,0 0 2 16,7 0-1-16,4-1-1 15,3-2 0-15,-5 3 0 16,4-4 0-16,2 4 0 16,5-2 0-16,-4-2 0 15,6 0-1-15,1 1 2 16,-1-5-1-16,4 8 0 16,-7-4 0-16,3 2 0 15,1-1 0-15,-2 0 0 16,2-2 0-16,2 2 0 15,1 0 0-15,2-2 0 0,-4 2 0 16,3-3 0-16,-6 3 0 16,0 1 0-16,-7-1 0 15,-2 0 0-15,3 3 0 16,-5 0 2-16,-1-2-2 16,1 2 0-16,2-3 0 15,-2 2 0-15,0 1 0 16,-4 0 0-16,-3 0 0 15,-3 0 0-15,0 0 0 16,0-4 0-16,0 4 1 0,0 0-1 16,0 0 0-16,0 0 0 15,0 0 0-15,2 0 0 16,0 0 0-16,-1 0 0 16,2 0 1-16,-3 0-1 15,2 0-1-15,-1 0 1 16,-1 0-1-16,2 0 1 15,0 0-4-15,2 0-3 16,2-3-2-16,4 2-10 16,0-6-25-16,1 7-65 15,-1 0-144-15,-6 0-363 16</inkml:trace>
  <inkml:trace contextRef="#ctx0" brushRef="#br2" timeOffset="-32190.94">15588 11616 674 0,'0'0'52'0,"0"0"-36"16,0 0 34-16,0 0-1 15,0 0-37-15,0 0 47 0,-2 8-4 16,2-5 5-16,5 1-2 16,4 0 13-16,-3 1-14 15,1 0-20-15,3-2-7 16,-4 0-10-16,1-2-4 16,0 2-6-16,4-3-7 15,-4 0 2-15,-4 0 3 16,0 0 0-16,0 0 1 15,1 4 5-15,-4-4 1 16,0 0 1-16,0 3-3 16,0 0 9-16,0 5 1 15,0 0-2-15,0 3-3 0,0 2-2 16,0-1-3-16,0 5 3 16,0 2-1-16,0 2 0 15,0 3 0-15,0 0 0 16,0-2-1-16,0 0-8 15,0-3 4-15,0-3-4 16,0 1-3-16,0 2 3 16,0 1 0-16,0 1-1 15,0 0 0-15,0 2-1 16,0-2 0-16,3 3-2 16,-3-2 2-16,0-3-1 15,0-1-2-15,0-3 2 16,0-2 1-16,0 1-3 0,0-4 1 15,0 2 2-15,0-7-2 16,0 3 0-16,0-1 0 16,0 2 1-16,0-1 0 15,0-1-2-15,0 3 1 16,0 5 1-16,0-6-2 16,0 2 2-16,0-2-3 15,0 2 1-15,0-1 0 16,0 1-1-16,0 3 2 15,0 0 0-15,0 0-2 16,0-3 0-16,0 3 1 16,0-3 1-16,0 1-2 0,0-1 0 15,0-1 0-15,0-3 0 16,0 0-3-16,1-4-21 16,-1 5-26-16,2-2-56 15,-2-6-208-15</inkml:trace>
  <inkml:trace contextRef="#ctx0" brushRef="#br2" timeOffset="-31162.69">14726 11045 451 0,'0'0'60'15,"0"0"29"-15,0 0 118 16,0 0-53-16,0 0-44 16,0 0-20-16,-1-8-14 15,1 6-18-15,0 2-21 16,0 0-10-16,0 0-7 16,0 0-1-16,-2 16 7 15,1 6 24-15,1 12-19 0,0 5-11 16,0 9 6-1,0 4 1-15,0 3-8 0,0 7 1 16,0-2-7-16,0-1-7 16,0-1 5-16,0-6-8 15,0 1 2-15,0-4-5 16,0-9 2-16,-3-8-2 16,-1-8 0-16,2-10 0 15,2-4-25-15,0-9-58 16,4-1-95-16,10-4-489 15</inkml:trace>
  <inkml:trace contextRef="#ctx0" brushRef="#br2" timeOffset="-30307.32">14642 11301 576 0,'0'0'70'15,"0"0"43"-15,0 0 34 16,0 0-84-16,0 0-23 16,0 0 2-16,-65 14 2 0,47-4 31 15,2 0-11 1,-5 5-16-16,7 3-6 0,-2 2-14 15,2 4 3-15,7 1-8 16,7 5-12-16,0-1 9 16,2-4-3-16,17-1-8 15,0-7 3-15,6-4-7 16,-2-5-1-16,2-5 1 16,-2-3-2-16,-6 0 0 15,4-3-3-15,-4-10 0 16,1-6 0-16,-9 2 2 15,1 0-2-15,-7-8-1 16,-3 0-1-16,0-5 0 16,0-4-1-16,-13-1-3 15,-1 2-3-15,5 7 3 0,1 6 6 16,-2 7 1-16,4 7-1 16,-1 6-2-16,0 0-59 15,0 8-83-15,-4 4-370 16</inkml:trace>
  <inkml:trace contextRef="#ctx0" brushRef="#br2" timeOffset="-29227.29">14485 11443 289 0,'0'0'100'16,"0"0"-41"-16,0 0 76 15,0 0-17-15,0 0-6 16,0 0-49-16,0 0 7 16,0 0 7-16,0 0-21 15,0 0-18-15,0 0 19 16,-4 0-5-16,0 0-10 16,-3 0-12-16,1 0-2 15,-4 0-10-15,-3 0-2 0,-1 0 1 16,0 0-2-1,-3 0-2-15,-4 0 3 0,1 0-6 16,-7 0 5-16,3 0 4 16,-4 0-4-16,-5 0 7 15,-1 0-5-15,-1 0-10 16,-9 0 2-16,0 0-4 16,2 0 0-16,-5 0 1 15,4 0-2-15,-9 0-1 16,1 0-1-16,-7 0 0 15,3 0 4-15,0 0-2 16,1 0-1-16,3 0 0 16,-3 0 0-16,3 0 3 15,0 4-2-15,-2-3 2 0,2 4 0 16,1-1 0-16,5-3-1 16,5 2-2-16,5-3 3 15,1 0-3-15,1 0-1 16,-2 0 0-16,4 0 0 15,-6 0 0-15,3 0 0 16,-4 6-2-16,-2-1 1 16,1-2 0-16,-1 0-1 15,6 4 1-15,3-4 1 16,-1-2 0-16,10 2-1 16,2-3 1-16,2 0 1 15,-2 0-2-15,-1 0 0 0,1 0-1 16,0 0 0-16,-1 0 1 15,-5 4-1-15,-3-4 0 16,1 0 1-16,2 0 0 16,2 0-1-16,7 0-3 15,4 0 3-15,-1 0 0 16,9 0 5-16,2 0-4 16,3 0 0-16,0 0 1 15,-3 0-1-15,3 0-1 16,-3 0 4-16,3 0-2 15,-4 0-1-15,1 0 0 16,3 0-1-16,0 0 2 16,0 0-4-16,0 0-4 0,0 0-30 15,0 0-135-15,-3 0-921 16</inkml:trace>
  <inkml:trace contextRef="#ctx0" brushRef="#br2" timeOffset="-26823.29">16082 11163 1311 0,'0'0'0'15,"0"0"4"-15,0 0 30 16,0 0 22-16,0 0-39 15,0 0 23-15,15 83-9 16,-9-39 3-16,-2 5-4 0,-4 0-5 16,3-5-10-1,-3-1-4-15,0-8-5 0,0-5-3 16,0-8 1-16,0-6-3 16,0-5 0-16,0-8-1 15,0-3 0-15,0 0 1 16,0 0 2-16,0-17 0 15,0-3-2-15,0-12 0 16,3-2 0-16,2-7 0 16,0-3-2-16,-2-2 2 15,2 2-2-15,2 6 2 16,0 7-1-16,2 9 0 16,2 3 2-16,1 15-2 15,3 4 0-15,-2 0-2 16,5 24 2-16,6 8 0 0,-7 6 0 15,0 3 2-15,0-2-1 16,-3-4 0-16,-1-4-1 16,1-7 1-16,-4-6 0 15,-3-4-1-15,-1-10 0 16,-3-2-1-16,-2-2 1 16,1 0 1-16,3 0-1 15,2-13 0-15,3-8 0 16,3-4 0-16,-3-9-4 15,5-1-4-15,-2-2-2 16,-2 1-9-16,1 5 7 16,3 7 10-16,-5 10 0 0,-1 1 2 15,1 9-1 1,-3 0 4-16,1 4-5 0,-1 4 4 16,3 17 0-16,-1 11 7 15,2 6-1-15,0 6 7 16,-1 4-5-16,0-3-3 15,-7 0 0-15,1-7-4 16,2 1 2-16,-3-9-5 16,-2-1-2-16,1-8 2 15,-1-5-1-15,1-5-17 16,4-7-45-16,-3 0-67 16,0-4-157-16,1 0-467 15</inkml:trace>
  <inkml:trace contextRef="#ctx0" brushRef="#br2" timeOffset="-26512.39">16802 11461 314 0,'0'0'921'15,"0"0"-919"-15,0 0 39 16,0 0 47-16,0 0-41 0,0 0 24 16,0 76-21-1,0-38-4-15,0 1-16 0,6 2-11 16,-1-2-9-16,-2 0-2 16,1-6-4-16,-1-1-2 15,-3-8-1-15,3-4-1 16,0-6-8-16,-3-3-19 15,4-4-49-15,-4-7-47 16,0 0-189-16,0-5-375 16</inkml:trace>
  <inkml:trace contextRef="#ctx0" brushRef="#br2" timeOffset="-26261.55">16833 11432 595 0,'0'0'787'16,"0"0"-785"-16,0 0 6 16,0 0 13-16,0 0-1 15,0 0-11-15,64-46-6 16,-43 46-3-16,-8 12 1 16,-3 7-1-16,-5 0 3 15,-5-2 5-15,0 2 4 16,-14-3 0-16,-9-2 4 15,-9 4-16-15,-6-7-9 16,-2-1-132-16,2-6-712 16</inkml:trace>
  <inkml:trace contextRef="#ctx0" brushRef="#br2" timeOffset="-24588.2">16162 16539 1305 0,'0'0'2'16,"0"0"6"-16,0 0 33 15,-8 83 23-15,8-47-16 16,0 0-19-16,0 3-9 16,0-8-3-16,0 2-7 15,4-4-1-15,-4-8-3 16,0-6 2-16,0-6-6 16,0-2 4-16,0-7-3 15,0 0 1-15,0 0 3 16,0-7 0-16,0-13-6 15,-4-9 2-15,-2-6-3 16,6-4 0-16,0-5-3 16,0 0-2-16,0 3 3 0,0 2 2 15,3 4 0-15,7 12-1 16,-2 9-1-16,6 3 2 16,-5 5 0-16,4 6 1 15,-3 0 1-15,1 6-2 16,6 10 0-16,-4 7 0 15,0 5 1-15,-1 2-1 16,-2-1 2-16,-3 1 0 16,-7-3-2-16,3-5 2 15,-3-5-2-15,0-3 0 16,0-7 0-16,0-4 3 16,0 1-3-16,0-4 0 0,0 0 4 15,0-4-4 1,0-10-4-16,0-11-1 0,3-4 0 15,4-4-10-15,0-8-2 16,7 3 4-16,3 0 3 16,-3 8 7-16,6 7 0 15,0 10 3-15,-4 10 2 16,-1 3-2-16,2 3 4 16,-8 22 5-16,3 10 9 15,-5 2 1-15,-1 5 0 16,1 2-7-16,-4-3 2 15,-3 1-5-15,0-3 0 0,3-6-6 16,-1-4-3 0,3-8 1-16,-1-3-1 15,0-8-11-15,-1-6-35 0,-3-1-71 16,0-3-181-16,0 0-651 16</inkml:trace>
  <inkml:trace contextRef="#ctx0" brushRef="#br2" timeOffset="-23943.74">16680 16828 1167 0,'0'0'19'15,"0"0"-19"-15,0 0 97 16,0 0-12-16,0 0-24 16,0 0-16-16,17 100 1 15,-15-68-3-15,-1-3-15 16,-1-1-13-16,0-3-6 16,0-5 2-16,0-8-6 15,0-7-2-15,0-3-3 16,0 1 1-16,0-3 0 15,0 0 0-15,0 0 0 16,0-10-1-16,0-9-2 0,0-5-6 16,2-1-1-16,0-5 0 15,1 2-4-15,4-4 1 16,3 8 2-16,0 0 4 16,3 10 3-16,1 1 1 15,3 2 2-15,-2 3-1 16,0 3 1-16,0 4 0 15,-2 1 0-15,-3 0 2 16,-1 1 0-16,0 15 8 16,1 5 5-16,0 0-4 15,-4 4 3-15,2-1-1 16,3 0-7-16,-5-4 4 16,-3-3 1-16,4-1-3 0,-4-5 2 15,-3-2-4 1,0-3-1-16,3-6-3 0,-3 0 0 15,0 0-2-15,0 0 1 16,0 0 1-16,0 0 0 16,0 0 0-16,0 0-2 15,4-2-3-15,0-6-6 16,6-3-24-16,1 1-48 16,2-4-178-16,-2 3-935 15</inkml:trace>
  <inkml:trace contextRef="#ctx0" brushRef="#br2" timeOffset="-23500.34">16989 16764 813 0,'0'0'47'15,"0"0"53"-15,0 0 147 16,0 0-88-16,0 0-75 16,0 0-24-16,-10-39-18 15,10 39-20-15,-3 15-10 16,3 13 11-16,-3 9-6 15,-1 1-4-15,4 7-8 16,0-5-5-16,0 1-24 0,-6-4-160 16,-8-5-1010-16</inkml:trace>
  <inkml:trace contextRef="#ctx0" brushRef="#br2" timeOffset="-21509.7">14951 16653 562 0,'0'0'105'16,"0"0"-66"-16,0 0 70 15,0 0-26-15,0 0-48 16,0 0-18-16,0 1-7 16,0-1 12-16,0 0 14 15,0 1 10-15,0 2 22 0,-3-1-6 16,-4-2-17-16,-3 3 1 15,4-3-3-15,-5 0-20 16,3 0 0-16,2 0 5 16,-4 0-13-16,-3 0 1 15,-4 0 5-15,-1 0-1 16,-2 0 11-16,-1 0-16 16,-10 0-1-16,-2 0-5 15,-8 0-2-15,-4 0-1 16,1 1 4-16,-4 3-1 15,4-1-3-15,-4 0 1 16,3 1-1-16,2-4 1 0,1 2-2 16,3-2-1-16,-3 0-2 15,1 0-2-15,-7 0 4 16,1 3-4-16,-1 1 0 16,-6 0 0-16,3 1 2 15,0-2 0-15,-4 0 2 16,-3-3-2-16,0 2 1 15,0-2 0-15,3 0-1 16,1 0-2-16,6 0 0 16,-3 0 0-16,4 0 1 15,-4 0 1-15,0 0-2 16,3 0-1-16,3 0 1 16,7 0 2-16,4 3 0 15,8-2 0-15,1-1 0 0,5 0 0 16,0 0-1-16,2 0 1 15,-5 0 0-15,-5 0 0 16,-2 0-2-16,-4 0 0 16,-4 4 2-16,-3-1-2 15,-4-3 1-15,4 1-2 16,1-1 1-16,6 0 0 16,3 0 2-16,5 0-1 15,-2 0 3-15,-3 0-1 16,4 0-2-16,2 0-2 15,2 0 1-15,-2 0 0 0,9-1 0 16,-3 1 1 0,3-3 1-16,7 3-2 0,2-4 1 15,1 4-1-15,2 0 0 16,4 0 2-16,0 0-2 16,0 0 0-16,0 0-3 15,0 0 2-15,0 0-1 16,0-1-6-16,0 1-11 15,0 0-8-15,0-3-20 16,-3 1-124-16,0-9-1175 16</inkml:trace>
  <inkml:trace contextRef="#ctx0" brushRef="#br2" timeOffset="-19390.45">12289 11537 600 0,'0'0'190'0,"0"0"-125"0,0 0 69 16,0 0-49-16,0 0-24 16,0 0 25-16,3 25 13 15,-6-1-49-15,-4 4-14 16,1 3-7-16,-1-3-2 16,4 4-6-16,3-3-7 15,-3 3 2-15,3 2-5 16,0 2 1-16,0 1-1 15,0 2 0-15,-3 6-3 16,-5 3 3-16,4 0-3 0,0 1 2 16,-2 0-3-16,3-5-2 15,-1 1 4-15,1-3-4 16,0-1-1-16,0-1 0 16,-1 1-1-16,1-3 1 15,3 0 0-15,-3-2-2 16,3 1 0-16,0-3-1 15,0 4 1-15,0 1 0 16,-3-4 0-16,3 6 0 16,-6-3 0-16,3 4 2 15,0 2-3-15,-4 1 0 16,1 2-1-16,2-3 2 16,-2 1-2-16,3-3 1 15,-1-1-1-15,4 4 2 16,-3-4-1-16,3 5 0 0,0-2 0 15,0 3-1-15,0-2 1 16,0 2-1-16,0-2 2 16,0 4-1-16,0-5 0 15,0 3 2-15,0-5-3 16,0-2 3-16,0 2 1 16,0-1-2-16,0-1-1 15,3-3 2-15,1 1 0 16,-1 2-2-16,3 3-1 15,-2-1 0-15,-1 6 0 0,0 1 3 16,0-4-2 0,2 4 0-16,-3-1-1 0,1-2 2 15,-2 3-2-15,4 1 3 16,-5-1-2-16,3 0 1 16,-3-1-2-16,0 1 0 15,3-4 2-15,0-1-2 16,1 2 0-16,-1-5 0 15,0 3 0-15,0 0 0 16,4 1 1-16,-4-1-1 16,0-1 0-16,1 1 2 15,-1 1-2-15,-2 0 0 16,2 0 0-16,2 4-1 16,-5-1 1-16,3 5 0 15,3-7 2-15,-2 3-2 0,2-5 0 16,-3 1-1-16,4-1 2 15,-4-2-1-15,0 6 0 16,1-4 1-16,-3 5-1 16,-1-6 0-16,0 1 0 15,0 1 0-15,0-4 0 16,0-2 0-16,0 2-1 16,0-2 2-16,0 2-1 15,0-2 0-15,0-1 0 16,0 1 0-16,0-2 0 15,0-3-1-15,0 1 2 16,0 0-1-16,0 4 1 0,0-5-2 16,0 4 1-16,0-6 0 15,0 0 0-15,0-1 0 16,0-5 1-16,0-6-1 16,0 4 0-16,0-5 0 15,0-5 1-15,0 2-1 16,0-5 0-16,0-2 0 15,0-1 0-15,0-5 0 16,0-1 0-16,0-2 0 16,0 0 0-16,0 1 0 15,0-1 0-15,0 0 0 16,0 0 0-16,0 2 0 16,0-2 0-16,0 3 0 0,0-1 0 15,0-2 0 1,0 3 0-16,0-2 0 0,0-1 0 15,0 0 0-15,0 4 0 16,0-4 0-16,0 4 0 16,0 3 0-16,0-3 0 15,0 2 0-15,0-3 0 16,0 1 0-16,0-1 0 16,0-3 1-16,0 4-1 15,0-4 0-15,0 0-1 16,0 0 1-16,0 0-8 15,0 0-11-15,7-7-21 0,3-8-96 16,0 2-388 0</inkml:trace>
  <inkml:trace contextRef="#ctx0" brushRef="#br2" timeOffset="-18430.35">15033 16614 1018 0,'0'0'35'0,"0"0"-34"16,0 0 92-16,0 0 34 15,0 0-68-15,0 0-42 16,0 0 7-16,-71 0-3 0,60 0-6 16,-5 1-7-1,-5 3-8-15,0-4-52 0,-10 0-440 16</inkml:trace>
  <inkml:trace contextRef="#ctx0" brushRef="#br2" timeOffset="-17035.29">11158 16653 267 0,'0'0'171'0,"0"0"-129"16,0 0 163-16,0 0-75 16,0 0-14-16,0 0-33 15,-21-3-16-15,21 3 10 16,0 0-19-16,0 0-11 15,0 0-15-15,0 0-10 16,0 0-7-16,0 0 0 0,0 0 4 16,8 0 9-16,5 0-2 15,3 0-2-15,3 0 0 16,0 0 5-16,5 0-10 16,3 0-5-16,5 0 1 15,4 0-5-15,2 0 5 16,3 0-7-16,0 0 1 15,-3 0-4-15,-1 0 5 16,-3 3-7-16,-3-1 4 16,-5 3-5-16,2-1 1 15,-1-3 3-15,7 5-1 16,-2-6 2-16,6 0-4 16,-6 0 1-16,6 0-2 0,-3 3 0 15,-2-2 1-15,4 0-1 16,-5 1-1-16,-2-2 1 15,4 0-2-15,-9 0 0 16,1 0 1-16,-4 0-1 16,0 0 2-16,0 0-1 15,-6 0 0-15,1 0 1 16,-2 0-1-16,-2 0-1 16,3 0 0-16,-6 0 1 15,5 0-1-15,-2 0 0 16,0 0 0-16,-2 0 0 15,0 0 0-15,-1 0 0 0,-7 0 0 16,3 0 0 0,-2 0 0-16,-1 0 0 0,0 0 0 15,5 2 0-15,6-2 0 16,2 0 1-16,6 0-1 16,-3 0 0-16,-2 0-3 15,-2 0-7-15,-2 0-15 16,-3 0-20-16,-7 0-84 15,-3 0-296-15</inkml:trace>
  <inkml:trace contextRef="#ctx0" brushRef="#br2" timeOffset="-15887.68">11018 15579 969 0,'0'0'17'0,"0"0"-3"16,0 0 79-16,0 0 14 15,-89 3-27-15,70 18-27 0,-6 14-5 16,-1 3-12-16,1 4-6 15,2 9-5-15,4-2-8 16,10 3 2-16,9-1-1 16,0-5-2-16,3-2 1 15,15-8-4-15,5-4-6 16,5-11-2-16,2-9-5 16,4-4 5-16,4-8-1 15,4 0-1-15,0-8-2 16,2-12 4-16,-2-1-5 15,-4-6 0-15,-4-5 0 16,-4 1 0-16,-2-8 0 0,-9-2-1 16,0-1 1-16,-13 4 1 15,-6 4 0-15,0 6-2 16,0 7 2-16,-9 1 1 16,-10 6-2-16,-7-2-1 15,-9 8-6-15,-6 4-12 16,-7 0-5-16,1 4-12 15,2 0-7-15,7 0-38 16,12 4-89-16,4 3-205 16</inkml:trace>
  <inkml:trace contextRef="#ctx0" brushRef="#br2" timeOffset="-15515.16">11148 15367 597 0,'0'0'410'0,"0"0"-397"15,0 0 78-15,0 0 66 0,0 0-109 16,0 0 4-16,-41 129-3 16,28-54 4-16,1 22 4 15,2 4-5-15,1 1-23 16,-1-6-9-16,7-16-6 16,-1-12-1-16,4-16-1 15,0-11-7-15,0-7-3 16,0-14-2-16,0-7 0 15,0-5-13-15,0-5-30 16,0-3-127-16,-8 0-479 16</inkml:trace>
  <inkml:trace contextRef="#ctx0" brushRef="#br2" timeOffset="-13999.45">10445 16694 4 0,'0'0'593'0,"0"0"-581"16,0 0 67-16,0 0 86 0,0 0-57 15,0 0-58 1,7-3-20-16,-4 0 22 0,-3 3 14 15,3-1 1-15,-3-1-3 16,0 2-19-16,0-2 7 16,0-1-7-16,0 1-6 15,0-2-15-15,0-2-1 16,-6 3-8-16,-11 2-3 16,-2 1-5-16,-13 0-4 15,-2 16 0-15,-4 8 5 16,-7 8 1-16,6 0 1 15,4 5 4-15,16 1-4 0,7-2-5 16,12-2-3-16,0-3 0 16,22-2-1-16,7-6 1 15,9-5-2-15,10-5 0 16,3-5 1-16,0-8-1 16,0 0 0-16,-7 0-3 15,-9 0-2-15,-9-5-7 16,-11 2-4-16,-8 1-5 15,-4 2 8-15,-3-5 7 16,0 2-13-16,0-2-62 16,-7-1-105-16,4 0-304 15</inkml:trace>
  <inkml:trace contextRef="#ctx0" brushRef="#br2" timeOffset="-13714.25">10751 16753 1424 0,'0'0'0'16,"0"0"9"-16,0 0-9 15,0 0 54-15,0 0-1 16,9 107-19-16,-6-64-17 15,-3-2 4-15,0 4-7 16,0-7-8-16,0-3-4 0,0-7-2 16,0-8 0-16,0-2-15 15,0-8-27-15,0-4-48 16,0-6-98-16,0 0-247 16</inkml:trace>
  <inkml:trace contextRef="#ctx0" brushRef="#br2" timeOffset="-13278.4">11025 16774 1314 0,'0'0'0'16,"0"0"0"-16,0 0 24 0,0 0 14 15,0 0-14 1,-61 93-16-16,40-70-6 0,1 0-1 15,-5 2-1-15,-1-1 0 16,-3-4-1-16,3-1 0 16,6-10 0-16,9-2 1 15,8-4 3-15,3-3 2 16,0 0-4-16,3 5-1 16,15 0 24-16,5 3 16 15,5 5-10-15,2-1 1 16,-2 4-4-16,1 3-4 15,-4 1-4-15,-1-6-8 0,0 3-4 16,-5-3-2 0,-3-4-5-16,0 1-4 0,-3-1-26 15,-2 0-27-15,3-6-14 16,-1 0 7-16,-3-2 58 16,3-2 6-16,2 0 43 15,-5 0 16-15,-1 0-3 16,-5-2-16-16,-1-2-36 15,-3 0-4-15,0-2-184 16</inkml:trace>
  <inkml:trace contextRef="#ctx0" brushRef="#br2" timeOffset="-7669.14">9891 16431 1216 0,'0'0'0'0,"0"0"-14"16,-19 81 12-16,31-65 2 16,17-5 0-16,6-6 8 0,3-5-8 15,-2 0-3 1,-1-13-9-16,-7-7 12 0,-5 0 4 15,-10-8 7-15,-8 3 12 16,-5-3 31-16,0-1-5 16,-9 0-17-16,-7 7-7 15,-3 5-9-15,0 7 10 16,0 7-16-16,-3 3-10 16,-1 0-24-16,-2 7-27 15,9 5-57-15,6-1-41 16,7 1-147-16,3-6-368 15</inkml:trace>
  <inkml:trace contextRef="#ctx0" brushRef="#br2" timeOffset="-7056.22">10220 16272 1048 0,'0'0'33'0,"0"0"-9"15,0 0 99-15,0 0-34 16,0 0-44-16,0 0-22 15,5 94-8-15,-5-74-8 16,0 4-2-16,0-9-4 16,0-2 0-16,0-5-1 15,0-5 0-15,0-3-6 16,0 0 6-16,0-14 11 16,0-15-7-16,0 0 0 15,10-14-2-15,-1 1-1 0,8 4-1 16,1 4 0-16,2 13 0 15,1 9 0-15,-4 7 0 16,-4 5 0-16,-4 0 1 16,-5 0-1-16,-3 11 5 15,-1 9 4-15,0 1-2 16,-11 3-7-16,-5 1 5 16,-1-1 0-16,2-7-4 15,5-4 0-15,7-5-1 16,3-4-1-16,0 3-4 15,0-5 4-15,3-2-2 16,10 2 3-16,6 0 0 16,0 2-6-16,6 0-16 0,-2 3-5 15,-1-1 0-15,-6-3-12 16,-6 5-9-16,-4-2-4 16,-2-1-19-16,-4 0 11 15,0-1 56-15,0 3 4 16,0 3 30-16,0-3-27 15,0 6 3-15,-4-1-6 16,4-1 0-16,0-1-2 16,0-3-8-16,4 2-22 15,6-8 16-15,5-1 16 16,-2 0 39-16,-4 0 31 16,-1 0 3-16,0 0-36 0,-2 0-37 15,-6-4-46-15,-3-1-932 16</inkml:trace>
  <inkml:trace contextRef="#ctx0" brushRef="#br2" timeOffset="-5188.43">15339 10320 156 0,'0'0'143'0,"0"0"-85"16,0 0 18-16,0 0 27 15,0 0-20-15,0 0-7 16,0 0-14-16,0 0 1 16,0 0-9-16,0 0 15 15,0 0 20-15,0 0-21 16,0 0 6-16,0 0 9 16,0 0-22-16,0 0-2 15,0 0-14-15,-3 0-23 16,-3 3-3-16,-4 1 5 15,3-1 5-15,-1 1-4 0,2 0 2 16,5-3-8 0,1 0-9-16,0 1-8 0,0 0-2 15,15 2 6-15,11-4 6 16,12 3-5-16,7-3 1 16,9 0-7-16,1 0 2 15,5 0 1-15,0 0 2 16,-6 0 1-16,-3 0 1 15,-6 0 1-15,-15 0-4 16,-3 0-3-16,-7 0-1 16,-2-3 0-16,-5-1 0 15,-2 2-1-15,-4-1-2 16,-4 2-13-16,-3-3-6 16,0 4-9-16,0 0-81 0,2 0-153 15,-1 0-756-15</inkml:trace>
  <inkml:trace contextRef="#ctx0" brushRef="#br2" timeOffset="-4687.37">16202 10135 80 0,'0'0'1425'16,"0"0"-1422"-16,0 0-3 15,0 0 23-15,0 0-11 16,0 0 5-16,54 46 12 16,-25-7-10-16,1 7-3 15,0 5-6-15,-2-3 0 16,-1 5-1-16,-8-1-1 15,0-4-3-15,-3-7-3 16,-3-8 3-16,-1-9-4 16,-2-11 0-16,-4-6 1 15,-3-7-2-15,1 0 0 16,5-7 2-16,3-20 2 16,5-11 1-16,-1-8-5 0,2-3 0 15,-1-8 0 1,2-7 1-16,3 2-1 0,-6 0-1 15,3 5 1-15,-6 14-1 16,-7 14 1-16,-3 12 0 16,1 6 0-16,-4 9-1 15,0 2-2-15,1 0-13 16,1 6-18-16,2 14-7 16,2 9-82-16,2-1-163 15,-1 3-412-15</inkml:trace>
  <inkml:trace contextRef="#ctx0" brushRef="#br2" timeOffset="-4490.22">16853 10380 1280 0,'0'0'16'0,"0"0"24"16,0 0 74-16,0 0-46 15,11 103-11-15,-11-71-28 16,0 0-12-16,0-2-8 15,3-2-6-15,1 0-1 16,-4-4-2-16,0 0-11 16,0-6-43-16,0-1-91 15,0-8-167-15</inkml:trace>
  <inkml:trace contextRef="#ctx0" brushRef="#br2" timeOffset="-4186.99">16758 10393 1467 0,'0'0'2'15,"0"0"4"-15,0 0 28 16,0 0-17-16,0 0-1 16,113-38 0-16,-62 41-11 15,-4 12-2-15,-5 9 0 16,-13 8-3-16,-7 1 0 15,-13 6 0-15,-9-4 1 16,0-1 2-16,-9-3 5 0,-16-7-1 16,-1 1 0-16,-6-5-3 15,-3-1-3-15,3-6-1 16,4-4-15-16,1-6-33 16,10-3-38-16,10 0-123 15,0-4-462-15</inkml:trace>
  <inkml:trace contextRef="#ctx0" brushRef="#br2" timeOffset="-3942.38">17143 10434 1495 0,'0'0'23'0,"0"0"-17"16,0 0 30-16,0 0-5 15,0 0-5-15,0 0-1 16,32 108-11-16,-26-73-4 16,1 3-5-16,-2-7-2 15,0 1-3-15,-1-4-3 16,-1-1-15-16,-3-4-26 16,0-5-82-16,0-8-187 15,0-6-807-15</inkml:trace>
  <inkml:trace contextRef="#ctx0" brushRef="#br2" timeOffset="-3686.17">17113 10442 1529 0,'0'0'6'15,"0"0"0"-15,0 0 20 16,0 0 1-16,0 0-10 15,105-63-7-15,-61 63-7 16,-2 22 2-16,-10 11-1 16,-7 12 0-16,-18 4 1 15,-7-2 2-15,-10-1 1 0,-24-7 5 16,-10 0-7 0,-7-8-6-16,-5-1-5 0,-1-5-34 15,-4-11-162-15</inkml:trace>
  <inkml:trace contextRef="#ctx0" brushRef="#br2" timeOffset="6377.53">16416 5520 1409 0,'0'0'0'0,"0"0"-4"16,0 0 4-16,0 0 15 15,0 0 1-15,0 0 7 16,0 0-10-16,1 82 3 15,-1-54 8-15,0-3-3 16,0 0-7-16,0-4-3 0,0-3-6 16,0-5 0-16,0-3-4 15,-1-4 3-15,-2-1 1 16,1-3-5-16,2-2 2 16,0 0-2-16,0 0 5 15,0-7 0-15,0-9-4 16,-2-5 0-16,2-10 0 15,0-2-1-15,0-3 1 16,2 1-1-16,12 0 0 16,-1 10-1-16,0 5 2 15,-4 12-1-15,-2 3 0 16,-2 5 0-16,2 0 2 16,3 0-1-16,-1 15-1 15,6 7 5-15,2 6-4 0,-1-4 0 16,-5 7-1-16,-1-4 0 15,-3-1 1-15,-3-3-1 16,-1-5 2-16,-3 0-3 16,0-8 2-16,0-4 1 15,0-5-2-15,0-1 0 16,0 0-1-16,0 0 0 16,3-7 1-16,4-14 0 15,2-4-3-15,4-7-1 16,3-3 1-16,0-5-4 15,6 1 0-15,-6 6 4 16,3 8-2-16,0 9 1 16,-6 9 3-16,-3 7 1 0,-1 2 2 15,3 19 4 1,-2 8 8-16,-3 4-3 0,-1-1-2 16,-5 2-4-16,1-3 2 15,0-3-6-15,-2 0 0 16,0-7-1-16,0-4 0 15,0-3-17-15,0-4-21 16,0-6-41-16,0-4-60 16,0 0-154-16,0-6-707 15</inkml:trace>
  <inkml:trace contextRef="#ctx0" brushRef="#br2" timeOffset="6589.13">16999 5583 1288 0,'0'0'159'16,"0"0"-157"-16,0 0 11 15,0 0 64-15,0 0-19 16,0 0-29-16,21 104-10 16,-21-72-1-16,0 1-4 15,0-4-8-15,0 0-5 16,0-4-1-16,-3-1-33 15,3-5-136-15</inkml:trace>
  <inkml:trace contextRef="#ctx0" brushRef="#br2" timeOffset="7683.56">16506 7054 1247 0,'0'0'13'0,"0"0"-4"16,0 0 20-16,0 0 8 16,0 0 6-16,-30 74 9 0,19-31-31 15,6-3-1 1,0-1-8-16,1-4-2 0,0-9 4 15,1 1-11-15,3-9 3 16,-3-7-4-16,3-4-2 16,0-5 1-16,-3-2 3 15,3 0 3-15,-4-5 4 16,1-15-4-16,3-4-3 16,0-9-3-16,0-5-1 15,0-3 0-15,0-3 1 16,10 1 0-16,0 6-1 15,4 9 0-15,0 7 0 16,-1 10 0-16,-2 8-1 16,1 3-1-16,3 5-1 15,-5 18 3-15,1 4 1 0,-2 8 1 16,-2-3-1-16,0-2 1 16,-3-3-2-16,-1-6 0 15,-3-5-6-15,3-6 0 16,-3-4 3-16,0-2-6 15,0-4 6-15,3 0-1 16,-3 0 4-16,4-8 0 16,-1-12 0-16,5-8-2 15,1-8 1-15,5-5 1 16,-1-4-2-16,4-2 0 16,4 9 0-16,-3 9-1 15,6 11 2-15,-5 16 1 0,-1 2 1 16,2 16 2-16,-6 20 13 15,-1 9-1-15,-2 7-1 16,-8-1 1 0,1 1 0-16,-4-6-6 0,0 1-5 15,0-6-3-15,3-8-1 16,-3-3-13-16,0-8-41 16,0-4-53-16,0-10-203 15,0-8-810-15</inkml:trace>
  <inkml:trace contextRef="#ctx0" brushRef="#br2" timeOffset="8017.67">17017 7285 472 0,'0'0'896'16,"0"0"-891"-16,0 0 20 15,0 0 31-15,0 0-22 16,0 0-12-16,67-5-13 15,-52 16-6-15,-5 8 0 16,-3 1-3-16,-7 1-11 16,0 4 1-16,0-2 4 15,-17-3-2-15,-1-2 1 16,2-3 7-16,-1-7 1 16,7-3 11-16,5-2-5 0,5-3-2 15,0 0-2-15,17 0-5 16,12 0 4-16,11 0-2 15,1-3 0-15,1 0-1 16,-3-2-8-16,-5 1-30 16,-9 3-17-16,-12-3-186 15,-13 0-329-15</inkml:trace>
  <inkml:trace contextRef="#ctx0" brushRef="#br2" timeOffset="9768.59">27985 5337 1285 0,'0'0'0'15,"0"0"-7"-15,0 0 7 16,0 0 49-16,-47 79 4 16,40-38-22-16,1 2-2 0,2-2-4 15,1-3-6 1,3-5-11-16,-1-3-3 0,1-6-2 16,0-7-2-16,-2-4-1 15,2-5 3-15,-1-5 0 16,1-3 0-16,0 0 2 15,-2-3 6-15,0-11-4 16,2-8-6-16,0-7 1 16,0-4 0-16,0-7 0 15,4-6-1-15,2 4 0 16,2-1-2-16,2 13 0 16,-4 10 1-16,3 12 0 15,-3 8 0-15,4 0 0 16,2 14-2-16,1 13 2 0,0 6 3 15,-3 3 0-15,0-3-1 16,-4-1-2-16,1-3 2 16,-4-7-2-16,0-3 0 15,1-8 0-15,-2-3 1 16,0-7-1-16,-2-1 0 16,1 0 0-16,5 0 0 15,4-9 0-15,5-10 0 16,4-6 0-16,-2-6-1 15,5-4-1-15,-1-4-4 16,3 3 3-16,0 4 3 16,-3 9 0-16,-1 8 0 15,-2 8 0-15,-5 7 0 0,1 0 1 16,-3 18 4-16,-5 9 2 16,-2 8 4-16,-4 2 2 15,0-2-7-15,0-4 3 16,0-2-3-16,-1-5-4 15,-3 0-2-15,1-4-1 16,1 1-10-16,2-7-25 16,0-4-47-16,0-3-71 15,0-6-131-15,2-1-400 16</inkml:trace>
  <inkml:trace contextRef="#ctx0" brushRef="#br2" timeOffset="9956.15">28456 5576 948 0,'0'0'75'0,"0"0"82"16,0 0 28-16,0 0-87 15,0 0-49-15,0 0-30 16,17 14 11-16,-17 11-4 16,0 2-14-16,0 3-8 15,0 1-4-15,0 2-10 16,0 1-88-16,0 1-291 15</inkml:trace>
  <inkml:trace contextRef="#ctx0" brushRef="#br2" timeOffset="10922.4">28030 6736 576 0,'0'0'738'15,"0"0"-732"-15,0 0-6 0,0 0 43 16,0 0 2-16,0 0-5 16,0 73-23-16,0-41 0 15,0 3-2-15,-3-2-2 16,-1-3-7-16,4-7-6 15,0-9 3-15,0-6-1 16,0-3-2-16,0-5 0 16,0 0 5-16,0 0 1 15,0-6 8-15,0-15-2 16,0-7-10-16,2 0-2 16,6-5 0-16,1-6 0 15,1 2-4-15,-1 0 1 0,3 3 3 16,-1 7-1-16,-1 9 1 15,-3 8 1-15,0 10 1 16,-1 0 0-16,4 3-2 16,4 18 3-16,0 8 6 15,-1 1-1-15,-2-3-5 16,-1 1 0-16,-1-7-2 16,-1-3 0-16,-3-5-1 15,-2-5 0-15,-1-4 0 16,-2-4 0-16,0 0 1 15,0 0 0-15,0-4 4 16,1-14-5-16,6-7 0 16,5-6-2-16,1-4-3 0,5-2-1 15,0 3 3 1,0 2-1-16,-2 12 4 0,1 4 0 16,-3 10 0-16,-3 6 0 15,1 0 2-15,-3 14 2 16,1 18 7-16,-1 9 1 15,-5 2 5-15,-2 1-10 16,-2 0 4-16,0-4-3 16,0 1-8-16,0-3 2 15,0-3-2-15,3-9-3 16,-1-6-27-16,3-9-41 16,2-6-101-16,-1-5-242 0</inkml:trace>
  <inkml:trace contextRef="#ctx0" brushRef="#br2" timeOffset="11267.25">28558 6883 1220 0,'0'0'134'0,"0"0"-128"16,0 0 44-16,0 0 5 15,0 0-9-15,93-21-24 16,-75 28-14-16,-3 3-4 15,-4 6-1-15,-4 3 0 16,-5 1 0-16,-2 4 1 16,0 1 1-16,-12 0 1 0,-10 0 0 15,1-2-3-15,1-2-3 16,4-8 2-16,5-6 5 16,9-3-2-16,2-3-5 15,0-1 3-15,22 0-1 16,13 0-2-16,10-12 0 15,11-1-1-15,3 2-15 16,-3 6 5-16,-8 0-15 16,-17 3-60-16,-17 1-148 15,-14 0-700-15</inkml:trace>
  <inkml:trace contextRef="#ctx0" brushRef="#br2" timeOffset="12887.09">16154 13239 1262 0,'0'0'46'0,"0"0"-19"16,0 0 13-16,0 0 2 16,0 0-11-16,0 0 0 15,0 101-11-15,0-59-3 16,0-3 1-16,0-6-9 16,0-1-1-16,-3-8-2 0,-3-3-5 15,-4-9 1 1,2-1 0-16,2-8-1 0,-1 0 1 15,6-3 0-15,-2 0 3 16,-4-6-5-16,4-16 0 16,3-4-3-16,-3-9-3 15,3-2 6-15,0-5-5 16,0-1 5-16,0 2-3 16,0 7 2-16,3 10 1 15,10 12-2-15,1 9-2 16,7 3 4-16,-2 11 0 15,6 14 1-15,-4 3 3 16,0 2-1-16,-2 2-1 16,-6-8 0-16,2-4-2 15,-5-2 0-15,0-11 0 0,-7 0 0 16,0-4 0-16,1-3-2 16,-3 0 2-16,2 0-2 15,2-3 1-15,4-18 0 16,1-7-1-16,0-7 1 15,-1-6-5-15,4-3-7 16,-1 5 0-16,1 0 9 16,0 15 1-16,-3 10 3 15,2 11 0-15,-2 3 3 16,0 6-2-16,1 19 14 16,3 6 0-16,-1 12-2 15,-4 1-3-15,-1 1-2 0,2-3 1 16,1-6-3-16,-2-3-6 15,1-6 3-15,-2-5-3 16,0-5-8-16,-3-6-32 16,-1-2-55-16,-4-6-160 15,0-3-421-15</inkml:trace>
  <inkml:trace contextRef="#ctx0" brushRef="#br2" timeOffset="13099.11">16748 13357 1513 0,'0'0'2'16,"0"0"3"-16,0 0 23 0,0 0 8 16,30 105-11-16,-26-71-10 15,2 5-7-15,-5-3-4 16,3 3-4-16,-1-4-12 15,-3 2-90-15,0-5-230 16</inkml:trace>
  <inkml:trace contextRef="#ctx0" brushRef="#br2" timeOffset="14152.06">16151 15048 1041 0,'0'0'240'0,"0"0"-239"16,0 0 27-16,0 0 40 16,0 0-39-16,0 0-20 15,0 0-4-15,-10 63 3 16,10-36-1-16,0 1-1 16,0 0 6-16,0-7-9 15,0-3-3-15,0-4 5 16,0-11-5-16,0 0 0 0,0-3 0 15,0 0 0 1,0 0 6-16,0-14-4 16,0-6-2-16,0-8 0 0,0 0 0 15,0-5-1-15,0-3-6 16,0-6-4-16,0 6 2 16,0 2 7-16,4 11 1 15,-1 9 1-15,3 10 1 16,1 4 0-16,4 0 2 15,6 24 10-15,-1 7 4 16,1 4-9-16,1 3-2 16,-5-6-1-16,0-2-2 15,2-6-2-15,-5-5 1 16,0-6-1-16,-2-6 1 16,-3-3-2-16,-2-4 1 0,2 0 1 15,2-14 7-15,0-4-4 16,2-6-5-16,-2-7-1 15,-3-1-1-15,3-10-10 16,1-3 2-16,4-2-5 16,1 2 12-16,4 2-1 15,1 15 4-15,-2 11 0 16,-5 12 6-16,3 5 10 16,-4 10-2-16,0 21 12 15,0 10 3-15,-3 7-2 16,4 1-15-16,-4-4-2 15,-1 0-6-15,1-7-1 16,-1-2-3-16,1-6 0 16,-3-2-29-16,-1-11-45 0,-3-3-77 15,0-11-357-15</inkml:trace>
  <inkml:trace contextRef="#ctx0" brushRef="#br2" timeOffset="14529.45">16740 15131 1387 0,'0'0'9'16,"0"0"10"-16,0 0-19 15,0 0 12-15,102-30-2 0,-77 30-7 16,-8 0-3-16,-8 0 0 15,-2 10-5-15,-7 7-7 16,0 0 12-16,0 7 5 16,-9 1 1-16,-2 4-4 15,-2-2-2-15,-2 0 4 16,3-10-3-16,8-3 1 16,1-6 5-16,3-2 10 15,0-6-17-15,6 0 6 16,19-4 8-16,4-9-5 15,9-1-4-15,4-4-4 16,-4 4-1-16,-6 2 3 0,-4 1-3 16,-13 3 0-16,-7 5-11 15,-5 3-27-15,-3 0-48 16,0 0-231-16</inkml:trace>
  <inkml:trace contextRef="#ctx0" brushRef="#br2" timeOffset="29324.73">583 9680 676 0,'0'0'324'0,"0"0"-320"16,0 0 38-16,0 0 44 15,0 0 39-15,0 0-66 16,0 0-37-16,-57 19 0 16,57-19-3-16,0 0 24 15,0 0-21-15,0 0-21 16,0 0-1-16,7 0 0 15,21-3 3-15,14-13 21 0,18-9-3 16,13-4 2-16,4-1-6 16,5-5-6-16,1 7-6 15,-6-2 1-15,-3 1-5 16,-8 1 0-16,-2 1 0 16,-4 2 1-16,-5 4-2 15,-5 1 0-15,-11 6 2 16,-11 5-3-16,-13 2 3 15,-10 7-2-15,-5 0 0 16,0 0 5-16,0 0-5 16,0 0 0-16,-8 0-3 15,-10 0 3-15,-5 0-16 0,-9 2-7 16,1 3 13-16,-5-3-1 16,1-2 6-16,4 0 5 15,9 0 1-15,8-7 3 16,5 5-1-16,6-5 10 15,3-4-8-15,7-2 1 16,21-1-5-16,8 0-1 16,4 10 0-16,-4 4 0 15,-2 4 1-15,-8 21-1 16,-10 8 1-16,-10 9 0 16,-6 8 0-16,-12 8 7 15,-24 7-8-15,-11 0-37 16,-8 5-182-16</inkml:trace>
  <inkml:trace contextRef="#ctx0" brushRef="#br3" timeOffset="42273.74">30118 8948 1268 0,'0'0'162'16,"0"0"-150"-16,0 0-12 16,0 0 2-16,0 0-2 0,0 0-73 15,49-41-111-15,-28 57-242 16</inkml:trace>
  <inkml:trace contextRef="#ctx0" brushRef="#br3" timeOffset="100665.77">29953 10085 4 0</inkml:trace>
  <inkml:trace contextRef="#ctx0" brushRef="#br3" timeOffset="100731.82">29800 10110 50 0,'0'0'48'0,"0"0"-30"0,0 0-18 0,0 0 0 0,0 0-23 0,0 0-23 0,-5 75-1 0,5-71 47 0,0 6 0 0,0-3 17 0,0 3-12 0,-4 0-5 0,0-2-22 0</inkml:trace>
  <inkml:trace contextRef="#ctx0" brushRef="#br3" timeOffset="140595.63">3347 9662 853 0,'0'0'72'0,"0"0"-28"16,0 0 19-16,0 0 67 15,0 0-43-15,0 0-23 16,0 0-14-16,-38 10-7 16,38-7-3-16,0-3-18 15,0 0-8-15,0 0-3 16,0 1-11-16,0 3 1 16,26-1 1-16,22-3 10 15,31 0 12-15,36-3 1 16,31-15-7-16,32-3-3 15,17 1-1-15,15 5-5 16,13 2-3-16,9 0-2 16,10 5-4-16,0 2 1 0,0 1 6 15,3 2-4-15,0 2 2 16,4-8 0-16,-4-4-4 16,-16-2 4-16,-15 2-1 15,-26-2 5-15,-26 1 2 16,-22 0-4-16,-26 3 0 15,-33 0-2-15,-22 3 3 16,-26 1-2-16,-18 5-2 16,-12-1 2-16,1 0 10 15,-4 3-2-15,0-2-6 16,0 2-3-16,3 0-4 16,-3 0-2-16,0 0 1 0,4 0-1 15,-4 0-4-15,0 0-38 16,0 0-23-16,-23 6-44 15,-6 4-282-15</inkml:trace>
  <inkml:trace contextRef="#ctx0" brushRef="#br3" timeOffset="150915.09">3303 10629 766 0,'0'0'52'0,"0"0"42"0,0 0 7 15,0 0-40-15,0 0-13 16,0 0-6-16,0 0 15 16,0-13 3-16,0 12-17 15,0-1 2-15,0 0-4 16,0-1-6-16,0 3-3 16,0 0-3-16,0 0-12 15,0 0-3-15,0 0-14 16,0 3 4-16,0 15-4 15,-3 10 13-15,-3 9 8 16,-1-1-8-16,4-2-8 0,0-2 2 16,-1-3-2-1,4-2 1-15,0-1-3 0,0-5-1 16,0 1-2-16,0-1 1 16,0-4 1-16,0-4 0 15,0-2-1-15,0-3 0 16,0-3-1-16,0-2 0 15,0-1 0-15,0-2 0 16,0 0 0-16,0 0 2 16,0 0-1-16,0 0 0 15,0 0 0-15,0 0-1 16,0 0 1-16,0 0 0 16,0 0-1-16,0 0-7 15,-3 0-9-15,-3 0 16 0,-4 3 0 16,-9 0 14-16,-3 2-8 15,-3-5-5 1,-4 1 0-16,-3-1-2 0,3 3 3 16,-3 2-2-16,1-2 1 15,2 0 0-15,0 2-1 16,4-2 2-16,2 3-2 16,7-2 0-16,1-1 0 15,2 0 0-15,6-2-2 16,1 3 3-16,6-4-1 15,0 0 0-15,0 0 0 16,-2 0-2-16,2 0 2 16,0 0 0-16,-1 2-1 0,-2 2 2 15,2 4 0 1,-4 2-1-16,1 1 0 0,-2 3-1 16,0 3 1-16,-1-1 0 15,4 5 0-15,3 4 0 16,0 2 0-16,0 1 0 15,0 6 1-15,0-1 1 16,0 4 0-16,0-2 1 16,0-4-1-16,0-3-2 15,0-4 3-15,0-3-3 16,0-5 0-16,3-4 1 16,0-2-1-16,1-4 0 15,-1-1 0-15,0-2 1 16,-3 3-1-16,3-5 0 15,-3 3 0-15,0 1 0 0,0-4 1 16,0 6-2-16,0-3 1 16,0-1 0-16,0 3 1 15,0-5-1-15,0-1 0 16,0 0 0-16,0 0-2 16,0 3 1-16,0-3 0 15,0 3 1-15,0-3-1 16,3 3 1-16,-2-3-2 15,1 0 2-15,1 0-4 16,1 0 2-16,5 0 2 16,4 0 4-16,2 0-4 15,2 0 4-15,5 0-2 0,1 0 2 16,2 0-3-16,0 0 0 16,1 0 0-16,2 0-1 15,5 0 0-15,-5 0 1 16,7 0 0-16,-4 0 1 15,-1 0-2-15,-4 0-3 16,-5 0 3-16,1 0 0 16,-9 0-1-16,0 0 1 15,-6 0 0-15,-1 0 0 16,1 0-1-16,-4 2 2 16,2-2 0-16,-1 0-1 15,-1 0 0-15,3 0-1 0,1 0 1 16,-1 0 2-1,6 0-2-15,-4 0 1 0,-2 0-1 16,0 0-1-16,-3 0-1 16,-3 0 3-16,0 3-1 15,0-3 1-15,3 0-1 16,-3 0 0-16,0 0 2 16,0 0-2-16,0 0 2 15,0 0-1-15,0 0-1 16,0 0-1-16,0 0-2 15,0 0 3-15,0 0 0 16,0 3 0-16,0 3 0 16,0 5 0-16,0 7 8 0,0 3-7 15,0 10 5-15,-3 10-4 16,0 4 7-16,0 1-8 16,3-2 3-16,0-2 2 15,0 3-1-15,0-6-2 16,0-2-1-16,0-5 0 15,0-4-2-15,0-7 2 16,0-7-1-16,0-4-1 16,0-4 0-16,0-6-5 15,0 0-2-15,0 0-17 16,-9 0-32-16,-1-7-183 16,4-20-914-16</inkml:trace>
  <inkml:trace contextRef="#ctx0" brushRef="#br3" timeOffset="152678.13">5264 10577 726 0,'0'0'102'0,"0"0"67"15,0 0-31-15,0 0-28 16,0 0-32-16,0 0-22 16,0-21-11-16,0 21-9 15,0 0-17-15,0 7-11 16,0 13 10-16,-3 12 11 16,0 7-8-16,-4 2-4 0,7 8 6 15,-3-4-8-15,3-1-2 16,0-3-8-16,0-5-1 15,0-4-1-15,0-8-2 16,0-7 0-16,0-7 0 16,3-2-1-16,-3-5 0 15,0 0 1-15,0-3-1 16,0 0 1-16,-9 0 0 16,-13 0 1-16,2-3-2 15,-5-2 1-15,-6-1-3 16,-5 6 1-16,-2-2-4 15,-3 2 5-15,0 0-2 16,5 0 2-16,-2 0 0 0,6 0 0 16,4 0 0-1,5 0 0-15,7 2 0 0,0 1-2 16,1-3 2-16,2 5 0 16,1-2 0-16,5-3 0 15,1 0-1-15,2 0 1 16,1 3 1-16,3-3-1 15,0 0 0-15,0 0 0 16,0 5 0-16,0-1-2 16,0 4 1-16,0 5 0 15,0 6 1-15,0 1 0 16,0 5 1-16,0 0 0 0,0 3-2 16,0 2 2-1,0 1-1-15,0 3 3 0,0-2 0 16,3 2 3-1,-3-2-5-15,4-1 2 0,-4-2 0 16,0-5-2-16,2-4 0 16,-1-7-1-16,1-2 0 15,-1-8 1-15,1 1 0 16,-2-4-1-16,0 0 2 16,0 0-2-16,0 0-1 15,0 0 1-15,0 0 0 16,0 0 1-16,0 3-2 15,4-3 1-15,-1 0-8 16,3 0 3-16,1 0 4 16,3 0-1-16,-1 0 4 15,7 0-1-15,3 0 2 16,6 0-3-16,4 0 1 0,6 0-1 16,3 0 0-16,3 0-1 15,-5 0 1-15,-1 0 0 16,0 0 0-16,-6 0 0 15,-1 0 1-15,-8 0-2 16,-2 0 0-16,-8 0 0 16,0 0 0-16,-4 0 1 15,4 0 0-15,-1 0 1 16,4 3-1-16,0-2 0 16,-4-1-1-16,4 0 1 0,-4 3 0 15,-2-3-3 1,-4 4 1-16,0-4 1 0,4 0 1 15,-7 0-2-15,3 0 1 16,0 0 1-16,-3 2 0 16,3 0 0-16,-3 0-4 15,0 5-2-15,0 1 6 16,0 4 0-16,0 4 2 16,0 1 4-16,0 4 2 15,0 7-6-15,0-2 5 16,0 9-3-16,0-4-2 15,0 0 3-15,0-2-2 16,0-2 2-16,0-2 4 16,0-1-6-16,0-3 3 15,0-5-5-15,0-4-1 0,0-6 0 16,0 1-3-16,0-3-30 16,0-4-60-16,0 0-229 15</inkml:trace>
  <inkml:trace contextRef="#ctx0" brushRef="#br3" timeOffset="153651.34">4596 10976 401 0,'0'0'88'0,"0"0"118"15,0 0-48-15,0 0-20 16,0 0-55-16,0 0-7 15,0 0-11-15,-10-14-16 16,10 14-5-16,0 0 1 16,-3 0-10-16,0 0-15 15,-1 0-6-15,-2 18-1 16,-1 9 14-16,-5 14 4 16,3 12-5-16,2 0 10 15,-3 4-9-15,10 0-4 0,0-10-3 16,0-2-9-16,0-7-5 15,4-8-2-15,5-10-3 16,-2-7-1-16,-4-6 0 16,0 0-3-16,-3-7-29 15,0 0-72-15,0 0-92 16,-3 0-998-16</inkml:trace>
  <inkml:trace contextRef="#ctx0" brushRef="#br3" timeOffset="154600.34">4415 11170 514 0,'0'0'45'16,"0"0"182"-16,0 0-63 15,0 0-72-15,0 0-20 0,0 0-11 16,-43 0 2-16,37 0-16 15,-6 6 1-15,5 5-7 16,-2 6-13-16,2-2 5 16,4 2-8-16,3 3-7 15,0-3 0-15,0-1-6 16,3-4-6-16,7 1 1 16,6-5-1-16,-1-1-3 15,2-3-3-15,-1-4 0 16,2 0 3-16,-1 0 2 15,-4-7-1-15,5-7 2 16,-5-3-3-16,-3-4 0 16,-7 0-2-16,-3-3 0 0,0-1-1 15,0 5-3 1,-13 2 2-16,-3 8 1 0,-6 3 1 16,-4 4-1-16,1 3-1 15,0 0-17-15,-1 3-16 16,7 7-49-16,-3 4-92 15,6-3-210-15</inkml:trace>
  <inkml:trace contextRef="#ctx0" brushRef="#br3" timeOffset="154920.57">4367 11249 892 0,'0'0'96'16,"0"0"-78"-16,0 0 101 16,0 0 38-16,0 0-110 15,0 0-2-15,0 0 1 16,-90 7-5-16,55-6-13 15,-3 2 10-15,-3 0-9 16,3-1 0-16,5 3-17 0,2-1-6 16,8 0-3-1,1-1-2-15,9 1-1 0,4 0 0 16,9-4-24-16,0 0-123 16,3 0-446-16</inkml:trace>
  <inkml:trace contextRef="#ctx0" brushRef="#br3" timeOffset="156128.04">2673 11066 95 0,'0'0'142'0,"0"0"-50"16,0 0 127-16,0 0-10 15,0 0-100-15,0 0-4 16,9-10-48-16,-6 6 12 16,-3 4-17-16,0-4 7 15,0 4 30-15,0-3-35 16,0 3 2-16,0 0-6 15,0 0-11-15,0 0-9 16,0 0-15-16,0 0-4 16,0 0-8-16,0 17-1 15,0 15 19-15,0 12 1 16,0 5-13-16,0 7 2 0,-3-4 3 16,3 0-4-16,0-4 1 15,0-11-4-15,0-1-3 16,0-8-3-16,0-4 1 15,0-10-2-15,0-3-2 16,0-8-21-16,3-3-37 16,-3 0-116-16,0 0-119 15</inkml:trace>
  <inkml:trace contextRef="#ctx0" brushRef="#br3" timeOffset="156668.26">2533 11215 349 0,'0'0'660'16,"0"0"-649"-16,0 0 88 16,0 0-13-16,0 0 1 15,0 0-21-15,-84 31-38 16,75-7-8-16,9 4 5 15,0 9 6-15,0-4-3 16,3-2-6-16,10-2-3 16,3-9-10-16,-1-7-3 15,5-2-6-15,-2-8 0 16,-1-3 0-16,2 0 0 16,1-7 0-16,-2-8-1 15,-2-6-7-15,-3-2 6 0,-4-4 2 16,-9-5-12-16,0 0 5 15,0 8-7-15,-3 0 14 16,-10 10 0-16,-6 3 2 16,-2 5-1-16,-5 6-1 15,-3 0-14-15,0 0-11 16,4 0-40-16,2 10-99 16,2 1-294-16</inkml:trace>
  <inkml:trace contextRef="#ctx0" brushRef="#br3" timeOffset="156976.44">2551 11339 1162 0,'0'0'25'15,"0"0"-25"-15,0 0 81 16,0 0 13-16,-98 19-32 16,60-14-26-16,-10 0-5 15,-3-2-2-15,0 4 5 16,0-7-11-16,6 0-3 16,14 0-3-16,8 0-8 15,13 0-6-15,10 0-1 0,0 0-2 16,0 0-28-16,7 0-27 15,6 0-22-15,-1 0-233 16</inkml:trace>
  <inkml:trace contextRef="#ctx0" brushRef="#br3" timeOffset="157667.61">1618 11121 1032 0,'0'0'135'16,"0"0"-119"-16,0 0-16 15,-22 104 74-15,13-59 11 16,-1 0-25-16,3-3-32 16,4-7 3-16,1-4-19 15,1-11 0-15,1-5-1 16,0-5-4-16,0-6-4 16,0-4 0-16,0 0-1 15,0 0-1-15,0-8 7 16,3-13 19-16,4-5-21 15,2-9-2-15,1-8-3 16,0-6-1-16,2-2 5 16,-2-4-5-16,6 3 0 0,2 13 0 15,-1 12 1-15,-1 13-2 16,2 14 2-16,-5 0-2 16,4 20 4-16,5 13 5 15,-3 13 13-15,-1 3-7 16,-5 0-4-16,0 0-1 15,-3-8-4-15,-3-2-4 16,-1-10 1-16,-3-4-2 16,0-4 0-16,-3-7-16 15,0-4-40-15,0-5-57 16,-10-5-109-16,-9 0-566 16</inkml:trace>
  <inkml:trace contextRef="#ctx0" brushRef="#br3" timeOffset="157843.87">1608 11290 1425 0,'0'0'27'16,"0"0"-4"-16,0 0 25 16,0 0-43-16,0 0 10 15,0 0-15-15,89-14 2 16,-41 12-2-16,4 2-61 15,8-1-148-15,-6-4-739 16</inkml:trace>
  <inkml:trace contextRef="#ctx0" brushRef="#br3" timeOffset="158543.91">3790 10760 1277 0,'0'0'36'15,"0"0"-29"1,0 0 27-16,0 0 15 0,-29 88-2 15,29-48-13-15,0 2-20 16,0-4-1-16,0-5-5 16,0-7-7-16,4-2 1 15,-4-6-2-15,0-5-29 16,0-4-55-16,0-6-104 16,0-3-218-16</inkml:trace>
  <inkml:trace contextRef="#ctx0" brushRef="#br3" timeOffset="158969.17">3742 10836 1097 0,'0'0'65'0,"0"0"-11"0,0 0 55 16,0 0-45-16,0 0-8 16,86-68-29-16,-73 68-14 15,3 0-5-15,-3 0-8 16,-3 6-5-16,-4 9-5 15,-4 4 10-15,-2 3-5 16,0 0 5-16,-8 0-3 16,-12 2 3-16,4-4 0 15,-6-7 2-15,6-2 0 16,1-2 7-16,5-8-4 16,3-1-2-16,7 0-3 15,0 0 0-15,0 0-4 0,9 0 1 16,7-5 3-16,7 0 5 15,2 1-5-15,7 4 1 16,-3 0-3-16,2 3 3 16,-1 8-1-16,-9 6 0 15,-1 1 2-15,-7-4 0 16,-8 1 2-16,-5 1 4 16,0-3 0-16,-18 0 20 15,-7-1-13-15,-11 0-1 16,-5-1-14-16,-4-7-28 15,-6 0-92-15,-3-4-272 16</inkml:trace>
  <inkml:trace contextRef="#ctx0" brushRef="#br3" timeOffset="160251.75">3338 10559 62 0,'0'0'327'16,"0"0"-268"-16,0 0 95 16,0 0-25-16,0 0-38 15,0 0 7-15,-3 35-23 16,3-34-14-16,0-1 36 15,0 0 10-15,0 0-42 16,0 0-11-16,0 0-16 16,0 0-7-16,0 0-4 15,0 0-3-15,0-4-14 16,0-6-3-16,0-1-5 16,-3-6 6-16,3 3-1 15,-4 1-1-15,4 1-1 0,-3 3 6 16,0 5-6-16,3-3-2 15,0 6 0-15,0-1 0 16,0 2-2-16,0 0 1 16,0 0-2-16,0 0 0 15,0 0 0-15,-3 0 1 16,3 0 0-16,0 0-1 16,0 0 0-16,0 0-3 15,0 0 2-15,0 0 1 16,0 2 0-16,0-1 0 15,6 2 0-15,4 2-1 16,5-4 2-16,1 3-2 16,9 3 4-16,-2-3 0 0,5 0-2 15,2 5 1-15,4-4 2 16,4-2-1-16,7 0-1 16,4-2 1-16,4-1 3 15,4 0 1-15,4 0-6 16,0 0 2-16,3 0-2 15,-1 0 0-15,-6 0 3 16,4 0 1-16,-1 0 0 16,-3 0-2-16,1 0 2 15,-4-4 1-15,7 4-3 16,0 0-2-16,2 0 1 16,-3 0-1-16,1 0-1 0,-8 0-1 15,-4 0 1 1,-4 0 0-16,-7-3 1 0,-4 3-1 15,1-4 0-15,-6 3 1 16,3-2 0-16,-3 3-1 16,-4-2 0-16,0-2 2 15,-5 4-2-15,-7 0-1 16,-1 0 0-16,-5 0-2 16,-1 0 2-16,0 0 1 15,-3 0 1-15,4 0 0 16,-1 0-1-16,1 4 0 15,-1-4 1-15,-2 0-1 16,-2 2 1-16,-2-2-1 16,0 3-4-16,0-3 2 15,1 0 2-15,1 1 1 0,1-1 0 16,1 0 0-16,-4 0 0 16,3 0 1-16,0 0-1 15,0 0-1-15,1 4 0 16,-1-4 1-16,0 0-1 15,0 3 0-15,-3-3-4 16,4 0-21-16,-1 3-62 16,2-2-71-16,0-1-191 15</inkml:trace>
  <inkml:trace contextRef="#ctx0" brushRef="#br3" timeOffset="160902.17">4640 10466 379 0,'0'0'675'16,"0"0"-631"-16,0 0 120 0,0 0-36 15,0 0-58 1,0 0-33-16,0-10-21 0,0 2-3 15,0-6 1-15,0-2-4 16,0-2 8-16,0-6 1 16,-6-4-4-16,3-1-1 15,-1-3-5-15,1-6-2 16,3-1-1-16,0 4-4 16,0 0 1-16,0 5-2 15,0 5-1-15,0 5 0 16,0 9 0-16,0 7 0 15,0 4 0-15,0-4-1 16,0 4 0-16,0 0-12 16,0 0-21-16,0 4-24 15,0 3-55-15,0 1-194 0,-10-6-546 16</inkml:trace>
  <inkml:trace contextRef="#ctx0" brushRef="#br3" timeOffset="161197.56">4462 10078 746 0,'0'0'72'0,"0"0"55"0,0 0 33 16,0 0-44-16,0 0-57 16,89-3-27-16,-60 2-15 15,-7-6 10-15,0 5-18 16,-2 0-4-16,-2-4-1 16,2 5-4-16,-7-2-18 15,-1 0-105-15,-6-1-206 16,-3 4-462-16</inkml:trace>
  <inkml:trace contextRef="#ctx0" brushRef="#br3" timeOffset="161685.7">4924 9786 1386 0,'0'0'7'15,"0"0"1"-15,0 0 41 16,0 0-11-16,0 0-15 16,95 28 4-16,-63 12-10 0,0 8-5 15,0 3 2 1,-7 2-4-16,-3 2 0 0,-5-6-2 15,1-8-4-15,-2-4-1 16,-3-12-2-16,3-8 2 16,-7-6-2-16,-2-3-1 15,-1-8 1-15,1 0 0 16,6-11 15-16,-1-11-5 16,1-8-5-16,0-8-2 15,0-4 1-15,-1-11-1 16,1-8-2-16,0-8 0 15,-1 1-2-15,-2 11 0 16,-1 14 1-16,-2 20-1 0,-4 15 0 16,-3 8-7-1,0 0-18-15,0 14-13 0,0 11-14 16,0 2-44-16,0 8-91 16,0-5-145-16,-6 2-545 15</inkml:trace>
  <inkml:trace contextRef="#ctx0" brushRef="#br3" timeOffset="161879.68">5497 10037 649 0,'0'0'379'16,"0"0"-338"-16,0 0 98 16,0 0-13-16,0 0-38 15,16 94-27-15,-13-69-21 0,0 0 0 16,1 4-27-16,-4-2-6 15,2-5-6-15,-1-2-1 16,1 0-5-16,-1-5-61 16,1-6-86-16,-2-4-366 15</inkml:trace>
  <inkml:trace contextRef="#ctx0" brushRef="#br3" timeOffset="162186.31">5468 10018 1350 0,'0'0'46'0,"0"0"-25"15,0 0 15 1,0 0-11-16,0 0-6 0,108-6 2 16,-69 23-19-16,2 8-2 15,-9 2 0-15,-10 6-1 16,-9-1 0-16,-7 1 1 15,-6-6-1-15,0 1 1 16,-7-8 2-16,-14-1-1 16,-4-3 12-16,-1-5-11 15,-3 0 3-15,0-5-5 16,1-5 0-16,5-1-52 16,7 0-90-16,4-4-112 15,9-12-373-15</inkml:trace>
  <inkml:trace contextRef="#ctx0" brushRef="#br3" timeOffset="162411.91">5824 10091 991 0,'0'0'442'15,"0"0"-434"-15,0 0 4 16,0 0 38-16,0 0 5 15,26 88-24-15,-19-51-13 16,-1-4-8-16,0-3-1 16,-3-1-5-16,0-3-4 15,-3-2-3-15,0-3-46 0,0-7-61 16,-3 1-77-16,-7-9-411 16</inkml:trace>
  <inkml:trace contextRef="#ctx0" brushRef="#br3" timeOffset="162686.26">5777 10063 1334 0,'0'0'9'16,"0"0"63"-16,0 0-14 15,0 0-10-15,89-29-14 0,-38 31-19 16,3 18-9-16,-3 9-6 15,-10 2 0-15,-8 12 0 16,-15-2 2-16,-8 0 4 16,-10 1-6-16,-3-6 3 15,-22 0 10-15,-13-1-8 16,-8 4-5-16,-10-6-26 16,-5-2-125-16,-10-9-749 15</inkml:trace>
  <inkml:trace contextRef="#ctx0" brushRef="#br3" timeOffset="164320.2">3347 12096 792 0,'0'0'4'16,"0"0"24"-16,0 0 157 15,0 0-18-15,0 0-38 0,0 0-83 16,-35-21-44-16,51 21 38 16,6 0-12-16,1 0-10 15,8 0-4-15,-1 6 1 16,4-2 5-16,1 0 4 15,6-1-9-15,2 1 0 16,4 2 3-16,3-3-6 16,-1 5-4-16,2-2-3 15,3-1-2-15,3 1-1 16,4 1 3-16,6 0-1 16,2-5-4-16,7 2 4 0,-2-3-4 15,6 2 1 1,-4 0-1-16,4-3 2 0,0 3-1 15,-7-1-1-15,-3-2 0 16,-10 0 0-16,-3 0 1 16,-6 0 1-16,-3 0-2 15,-10 0 1-15,-2 0-1 16,-11 0 1-16,-9 0-1 16,-4 0 0-16,-8 0 1 15,-1 0 0-15,0-2-1 16,0-1 0-16,4 3 0 15,2-3 1-15,1 3-2 16,3-3 0-16,2 2 0 16,-2-3-3-16,4 2 0 0,-9-1 2 15,-1 3-3-15,-4 0-1 16,-3 0 6-16,0 0-4 16,0 0 1-16,0 0 3 15,0 0 3-15,0 0-2 16,0 0-2-16,3 0 0 15,1-1 0-15,-1 1 1 16,3 0 0-16,-2 0 1 16,1-3-1-16,-2 3 3 15,1 0-3-15,-1-4 0 16,0 4 1-16,4 0 1 16,-1 0-2-16,7 0 0 15,2 0-1-15,2-3 0 0,-1 3-1 16,0 0-8-16,-4-1 3 15,-2-2-2-15,-7 3 8 16,0-2 1-16,-3 2 2 16,0-4-2-16,0 4 2 15,0-1 0-15,0 1 11 16,0 0-6-16,0 0-3 16,0 0 1-16,0 0-5 15,0 0 1-15,0 0-1 16,0 0-1-16,0 0 1 15,0 0 4-15,0-3 6 16,0 0 1-16,0 0-4 16,0-5-6-16,0-2 1 0,0-3 2 15,0-5 1 1,0-7 0-16,0-9-4 0,0-5-1 16,0-6-4-16,7 7-6 15,-7 10-15-15,-7 7-137 16</inkml:trace>
  <inkml:trace contextRef="#ctx0" brushRef="#br3" timeOffset="167857.77">4347 12203 523 0,'0'0'126'0,"0"0"11"16,0 0 1-16,0 0-27 15,0 0-57-15,0 0-9 16,4 0 29-16,-4 0 1 15,0 0-17-15,0 0-10 16,0 0-6-16,0 0-9 16,0 3-14-16,0 10-19 15,0 6 27-15,0 2 8 16,3 5-15-16,-3 9-1 0,0-2-3 16,0 7-3-1,0-5-3-15,0-1 4 0,0-5-9 16,0-5 4-16,0-7-5 15,0-7-4-15,0-2 4 16,0-2-4-16,0-5 1 16,0-1 0-16,0 0 1 15,0 0-1-15,0 0 0 16,0 0 2-16,0 0-3 16,0 0 5-16,0 0-5 15,0 0 1-15,0 0 0 16,0 0-1-16,0 0-1 15,0 0 0-15,0 0 2 16,0 0-1-16,0 0 4 16,0 0-3-16,0 0 0 0,0 0-1 15,0 0-1-15,0 0 1 16,0 0 2-16,0 0-2 16,0 0 0-16,0 0 0 15,0 0 1-15,0 0-1 16,0 0 0-16,0 0-2 15,0 0 1-15,-3 0-2 16,-4 0-2-16,-6 0 3 16,-3 0 2-16,-6 0 0 15,-1 0 5-15,-5-1-5 16,-3-2-1-16,-4 3 1 16,-7 0 0-16,0 0 2 0,1 0-2 15,0 0 0 1,3 3 0-16,5 2-1 0,2-4 1 15,5 2 3-15,4-1-3 16,3-2 0-16,7 0 1 16,-1 0-1-16,6 0 1 15,4 0-1-15,0 0 1 16,-1 0 0-16,4 0-1 16,0 0 0-16,0 0 0 15,0 0 0-15,0 0 0 16,0 0 0-16,0 0 1 15,0 0-1-15,0 0 1 0,0 0-1 16,0 0 0 0,0 0 1-16,0 0 0 15,0 0-1-15,0 0 0 0,0 0 1 16,0 0-3-16,0 0 0 16,0 9 1-16,0 2 1 15,0 11 3-15,0 1-1 16,4 5 1-16,-4 4 2 15,0 1 0-15,0 6-3 16,0 3 2-16,0-1-2 16,0-2 1-16,0-8-2 15,0-4 1-15,0-9-2 16,0-2 1-16,3-2 0 16,0-4-1-16,0 1-2 15,-3-3 2-15,0-2 1 0,0 5-1 16,0-3-1-16,0 2 1 15,0 0 0-15,0-6 0 16,0-2 3-16,0 1-3 16,0-3-1-16,0 0 0 15,0 0 1-15,0 0-3 16,0 0 3-16,0 0 0 16,0 0 4-16,0 0-3 15,0 0-1-15,0 0 0 16,0 0 0-16,0 0 0 15,0 0 0-15,0 0 2 16,0 0-3-16,0 0 1 0,0 0-5 16,7 0 0-16,5 0 5 15,1 0 2 1,0 0 1-16,9 0-3 0,-3 0 2 16,4 0-3-16,5 0 3 15,4 1-3-15,0-1 1 16,6 0 0-16,0 0 0 15,3 0 1-15,-8 0 0 16,-2 0 1-16,-5 0-2 16,-7 0 0-16,-6 0 0 15,-3 0 0-15,-2 0 0 16,-1 0 0-16,-4 0 0 16,4 0-3-16,-1 0-1 0,-3 0 1 15,4 0-3 1,-4 4 3-16,4-4 0 0,-5 0-1 15,-1 3 2-15,1-3 1 16,-2 0-1-16,0 0 1 16,0 0 0-16,0 0 2 15,0 0-1-15,0 0 2 16,0 0 0-16,0 0-1 16,0 0 0-16,0 0-1 15,0 0 0-15,0 0-2 16,0 0 0-16,0 0 1 15,0 0-1-15,0 0 1 16,0 0-1-16,0 0 1 0,0 0 1 16,0 0 1-16,0 0-1 15,0 0 0-15,0 0 0 16,0 4-1-16,0 5 2 16,0 3-1-16,0 4 7 15,0 6-1-15,-5 5-5 16,-2 8 4-16,-3 0-3 15,4 1 4-15,-1 0-2 16,1 0-2-16,-3-2 1 16,3-3 4-16,-1-4-4 15,4 1 0-15,3-7-1 16,0-1-1-16,0-5-1 0,0-5 0 16,0-2 2-1,0-5-2-15,0 0 0 0,0-3-2 16,0 0-11-16,0 0-13 15,0 0-14-15,-3-3-87 16,-7-10-766-16</inkml:trace>
  <inkml:trace contextRef="#ctx0" brushRef="#br3" timeOffset="168578.77">3659 12562 683 0,'0'0'118'15,"0"0"29"-15,0 0-47 0,0 0 16 16,0 0-40-16,0 0-2 16,0-27-24-16,0 27-11 15,0 0-10-15,0 5-7 16,-3 16 26-16,-3 8-12 15,-3 10-3-15,2 7-7 16,-2 4-2-16,2 14-5 16,-3-1-6-16,4-6-3 15,0-8 3-15,3-10-7 16,3-9-4-16,0-6 0 16,0-5 0-16,0-9-2 15,0-4-8-15,0-2-26 0,0 0-69 16,0-4-315-16</inkml:trace>
  <inkml:trace contextRef="#ctx0" brushRef="#br3" timeOffset="169206.51">3545 12715 477 0,'0'0'427'0,"0"0"-386"16,0 0 62-16,0 0 1 15,-86-3-7-15,61 11-36 16,-4 5-8-16,7 3-25 16,5-1 8-16,11 6-18 15,4 3-9-15,2 1 11 16,2 3-12-16,17-2 5 16,4-5-7-16,-1-6-5 15,1-5 1-15,-2-3 0 16,2-4 0-16,-1-3 1 15,4 0-3-15,-1-10-1 16,-2-4-4-16,-2-7 4 16,-4-3-2-16,-8 1 0 15,-3-6 3-15,-6 1-1 0,0 5-6 16,-15 0 7-16,-2 3-1 16,-8 11 1-16,-4 1 0 15,-2 8-16-15,-4 0-65 16,-3 3-153-16,-1 11-570 15</inkml:trace>
  <inkml:trace contextRef="#ctx0" brushRef="#br3" timeOffset="169792.16">3421 12830 755 0,'0'0'81'0,"0"0"80"0,0 0-15 16,0 0-6-16,0 0-73 15,0 0-10-15,0-7-15 16,-4 4-26-16,-11 2-6 15,-8 1 16-15,-8 0-8 16,-8 0 11-16,-11 0-8 16,-5-2-3-16,-12-2-1 15,3 0-4-15,-3 1-2 16,-6-8-3-16,0 5 0 16,-3-5-4-16,0 3 1 0,12 2 3 15,6 2 0 1,10-2 7-16,14 2-10 0,12 1-4 15,6 0 3-15,12 3 1 16,1 0-3-16,3 0-1 16,0 0-1-16,0 0-1 15,0 0-2-15,0 0-15 16,0 0-13-16,-6 0-55 16,-7 0-424-16</inkml:trace>
  <inkml:trace contextRef="#ctx0" brushRef="#br3" timeOffset="173421.03">4318 13268 179 0,'0'0'40'0,"0"0"10"0,0 0 28 16,0 0 13-16,0 0 4 15,0 0-21-15,0 0-7 16,-15-18 9-16,15 17-15 16,0-2-17-16,0 0 15 15,-3 3 7-15,-1-4-14 16,4 4-15-16,-3-1-8 15,3-2-11-15,0 3 3 16,0 0-5-16,0 0-1 16,0 0-3-16,0-2 4 15,0-2 3-15,0 0 14 16,0 1-19-16,0 0 22 16,0-2-6-16,0 0-15 15,-3 0 15-15,3 5 4 0,0-3-14 16,-3 3 7-16,3 0-8 15,0 0-5-15,0 0-4 16,0 0-4-16,0 0 3 16,-4 0-6-16,4 13 10 15,-3 8 2-15,3 2 0 16,-3 6-1-16,1 2-3 16,2 2-1-16,-1 1 2 15,1 2-4-15,0 0-2 16,0-2 1-16,0-1-1 15,0 0 1-15,0-1-4 16,1-1 4-16,1-2-5 0,1-2 4 16,-3 0-2-16,0-2 2 15,0-1 0-15,0-3-4 16,0-1 4-16,0-5-3 16,0-1-2-16,0-3 1 15,0-5-1-15,0 3 4 16,0-4-5-16,0 1 1 15,0 1 3-15,0 0-3 16,0 1 0-16,0-2 2 16,0 1-1-16,0 1-2 15,-3-2 2-15,3 4 0 16,0-6-2-16,0 4-2 16,0 1 2-16,0-5 2 15,0 1-2-15,0 0 0 0,0-5 1 16,0 3-1-1,0-3 2-15,0 0-3 0,0 3 1 16,0-3 0-16,0 0 1 16,0 0 0-16,0 0-1 15,0 0 1-15,0 2 0 16,0-2-1-16,0 0 0 16,0 0 1-16,0 0-1 15,0 0 1-15,0 0-1 16,0 0 1-16,0 0-1 15,0 0 0-15,0 0 2 16,0 0-2-16,0 0 2 0,0 0-1 16,0 0-1-1,0 0 0-15,0 0 0 0,0 0 1 16,0 0 1-16,0 0-1 16,0 0-1-16,0 0 0 15,0 0 1-15,0 0-1 16,0 3-3-16,0-3 3 15,0 3-2-15,0-3 2 16,0 4 0-16,0 0 0 16,0-3 1-16,-2 3-1 15,2 0-3-15,-1-1-11 16,-2 5 0-16,2-2-17 16,-1 4-68-16,-8-9-480 15</inkml:trace>
  <inkml:trace contextRef="#ctx0" brushRef="#br3" timeOffset="176429.67">4306 14050 367 0,'0'0'355'0,"0"0"-236"15,0 0 11-15,0 0-32 16,0 0-39-16,0 0-20 16,0 0-17-16,0 0 18 15,0 0 6-15,0 0-3 0,0 0 0 16,0 0 4-16,0 0-10 15,0 0-9-15,0 0-2 16,0-4-7-16,-3 4-5 16,-4-2-5-16,1-1 3 15,-4 2-5-15,-2-3-3 16,-1 1 1-16,-3 0 1 16,-3 2-3-16,0-2 2 15,-3-1 2-15,-1 3-5 16,1-1 5-16,0-1-3 15,6-1 0-15,-4 3-4 16,2 1 1-16,-2 0 0 0,4-3 0 16,-3 3-1-16,6 0 1 15,-2-3 0-15,5 3 1 16,1 0-1-16,2-4 0 16,4 4 4-16,0 0-5 15,-3 0 4-15,2 0-3 16,-2 0-1-16,0 0 0 15,-4 0-3-15,4 0 3 16,-1 0 0-16,1 0 1 16,2 0-1-16,1-4 1 15,0 4-1-15,0 0 1 16,-3 0 1-16,6 0-2 16,-3 0 0-16,3 0 0 0,0 0-2 15,0 0 4 1,-3 0-3-16,-1 0 3 0,1 0-1 15,-3 0-1-15,-1 0 0 16,1 0-1-16,-1 0 0 16,2 0 2-16,4 0 0 15,1 0-1-15,0 0 0 16,0 0 0-16,0 0-1 16,0 0-1-16,0 0 4 15,0 0-1-15,-3 0-1 16,3 0 0-16,0 0-2 15,0 4 2-15,0-4 0 0,0 7 0 16,0 6 2 0,0-1-2-16,0 5 0 0,0 0 2 15,4-2 0-15,-1 6 0 16,-1 6 0-16,-1-2-1 16,1 1 4-16,-1 6-1 15,2-4-3-15,0 3 7 16,0-4-5-16,4 2-3 15,-1-1 5-15,-3 2-4 16,4-5 3-16,-1-1-2 16,-2-1-2-16,-2-5 1 15,-1-7-1-15,-1 3 0 16,2-6 2-16,-2-2 0 16,0 1-4-16,0-3 4 15,0-3-4-15,0 2 4 0,0-1-4 16,0 1 2-16,0 0 0 15,0-1 0-15,0 1 0 16,0-3 1-16,0 3 2 16,0-3-3-16,0 0 0 15,0 0 0-15,0 0 0 16,0 0 0-16,0 0 0 16,0 3-2-16,0 2 2 15,0-4 0-15,0 3 1 16,0-4-1-16,0 0 0 15,0 0 0-15,0 0-1 16,0 0 1-16,0 0-6 0,0 0 4 16,0 0-2-16,0 0 2 15,0 0 2-15,0 0 4 16,0 0-4-16,0 0 0 16,0 0 1-16,0 0-1 15,3 0-1-15,1 0-3 16,2 0 4-16,7 0 3 15,0 0-2-15,2 0-1 16,-2 0 0-16,4 0 0 16,-1 0 4-16,2 0-4 15,2 0 0-15,2-4 1 16,4 3-2-16,-1-4 1 16,0 2 0-16,-3 0 0 0,-2 0 0 15,-2 1 1 1,-5-1 0-16,-3 3-1 0,-3 0 0 15,-2 0 0-15,-1 0-2 16,0 0 1-16,-2 0 0 16,-2 0 1-16,0 0-4 15,0 0 0-15,0 0 2 16,0 0 2-16,0 0 0 16,0 0 0-16,0 0 0 15,0 0 0-15,0 0 0 16,0 0-3-16,0 0 2 15,0 0 1-15,0 0 0 16,0 0 0-16,0 0-2 16,0 0 2-16,0 0 3 0,0 0-3 15,1 3-3-15,1-1 0 16,5 1 0-16,-4 0 1 16,0 0 2-16,-3-3 0 15,3 2-2-15,-3 1 2 16,0-3 0-16,0 0-1 15,0 0 0-15,0 0 2 16,0 0-1-16,0 0 0 16,0 0 0-16,4 0 0 15,-4 1 0-15,3-1 0 16,0 4 0-16,-3-3 0 16,3 2-2-16,1-3 2 15,-1 3 0-15,0-3-2 0,-1 0 2 16,3 0 0-16,-3 4 0 15,4-4 1-15,1 4-1 16,-1-4 0-16,-2 2-1 16,-1 2 2-16,-3-4-2 15,0 0-1-15,0 0 2 16,0 0 1-16,0 0-1 16,0 0 3-16,0 0 2 15,0 0 0-15,0 0 1 16,0 0-3-16,0 4 1 0,0-4 2 15,-3 3-4 1,3-3 4-16,-4 3-6 0,1 2 1 16,0 0 1-16,0 3-1 15,-4 3 0-15,4 2 3 16,0 4 0-16,-1 4-1 16,1 7 0-16,0 0 2 15,1 4 3-15,-2-2-5 16,1 2 3-16,3-1-2 15,0 0-1-15,0-3 0 16,0-7 1-16,0-4-2 16,0-3-1-16,0-6-1 15,0-2 1-15,0-3-1 16,0 0-3-16,0-3-12 16,0 0-23-16,0 0-6 15,-6-3-156-15</inkml:trace>
  <inkml:trace contextRef="#ctx0" brushRef="#br3" timeOffset="177216.45">3663 14008 110 0,'0'0'464'0,"0"0"-389"15,0 0 102-15,0 0-14 16,0 0-41-16,0 0-31 16,0 0-24-16,0-7-6 15,0 7-16-15,-7 18 10 16,1 7-12-16,-1 9-14 15,1 4-2-15,0 6-1 16,0 9 2-16,-1 3-12 16,4 3-1-16,0-1 1 15,-1-6 0-15,1-3-3 16,3-9-5-16,0-12-4 16,0-7-4-16,0-7 0 0,0-4-10 15,0-5-14-15,0-5-28 16,0 0-35-16,0 0-33 15,0 0-291-15</inkml:trace>
  <inkml:trace contextRef="#ctx0" brushRef="#br3" timeOffset="177790.55">3567 14334 409 0,'0'0'333'0,"0"0"-228"16,0 0 83-16,0 0-48 0,0 0-50 16,0 0-29-1,0 0-8-15,-6 0-29 0,-4 0-10 16,-5 0 14-16,-5 0-4 15,1 0 0-15,-6 0-1 16,-7 0-4-16,-4 0-2 16,-8 0-3-16,-7 0 2 15,-9 0 6-15,-4 0-10 16,7 0-4-16,6 0 2 16,13 0 0-16,8 0-8 15,9 0-1-15,8 0 3 16,6 0-2-16,4 0-2 15,1 0-1-15,2 0 0 16,0 0 1-16,0 0-2 0,0 0-1 16,-4 0-2-16,-2 0-2 15,-1 0-12-15,1 0-33 16,-4 4-78-16,1 2-308 16</inkml:trace>
  <inkml:trace contextRef="#ctx0" brushRef="#br3" timeOffset="180201.58">4522 12839 954 0,'0'0'26'16,"0"0"105"0,0 0 46-16,0 0-99 0,0 0-28 15,0 0-46-15,0 0 26 16,-3 73 24-16,3-29-31 16,0-3-7-16,0-3 0 15,0-3-8-15,0-8-1 16,0-5-4-16,0-5-2 15,0-4-1-15,0-5 2 16,0-5-2-16,0-3 0 16,0 0 3-16,0 0-3 15,3-3 1-15,0-13 0 16,4-1 1-16,-1-10 3 16,4 0-2-16,-1-12-3 15,-3-3-1-15,-2-2-1 0,2-5 0 16,1 8 0-16,-1 9 2 15,4 12-3-15,-1 12-10 16,4 8 11-16,0 3 1 16,3 22 0-16,2 10 1 15,-1 3 1-15,-4 0 3 16,0-6-1-16,-5-6 3 16,-4-5-5-16,2-9-1 15,-6-2 2-15,3-7-1 16,-3 0 2-16,4-3-2 15,-4 0-1-15,3 0 0 16,0 0-5-16,4-10 5 0,2-8 5 16,3-9-5-16,-2-1-7 15,0-10-1-15,0 1-12 16,-1-2-4-16,0 12 19 16,4 11 3-16,-6 8 4 15,2 8-3-15,0 0 1 16,-2 2 0-16,2 20 2 15,-2 8 17-15,3 9-1 16,-4 2-4-16,-3 1-2 16,3-5-2-16,-3-2-6 15,0-6 1-15,1-5-5 16,-4-7 2-16,0-3-4 16,0-4 0-16,0-4-15 0,0-2-62 15,0-3-57 1,0-1-136-16,0 0-208 0</inkml:trace>
  <inkml:trace contextRef="#ctx0" brushRef="#br3" timeOffset="180441.93">5013 12977 1183 0,'0'0'15'16,"0"0"0"-16,0 0 83 15,0 0 10-15,0 74-49 0,0-38-25 16,0-4 0-16,0 1-9 16,0-5-12-16,0 1-2 15,0-5-7-15,0-3-2 16,0-9-2-16,0-1-13 16,0-1-43-16,0-6-83 15,0-4-143-15,0 0-248 16</inkml:trace>
  <inkml:trace contextRef="#ctx0" brushRef="#br3" timeOffset="180690.98">5003 12962 984 0,'0'0'205'0,"0"0"-205"0,0 0 46 16,0 0 18-1,0 0-25-15,102-59-18 0,-76 59-12 16,-4 0-9-16,-9 10 1 16,-7 11-1-16,-6 3 9 15,0-1 10-15,0 1 6 16,-19-6-6-16,-3 0-6 16,-4 0-13-16,-6-1 0 15,-2 3-134-15,-9-5-286 16</inkml:trace>
  <inkml:trace contextRef="#ctx0" brushRef="#br3" timeOffset="181688.52">4608 14050 1168 0,'0'0'11'0,"0"0"8"15,0 0 52-15,0 0 7 16,-9 108-16-16,9-70-17 16,0-1-9-16,-6-1-6 15,-1-6-9-15,1-1-6 16,-1-9-7-16,4-6-5 15,0-4-1-15,3-7-1 16,0-1 1-16,0-2-1 16,0 0-1-16,0 0 0 15,0-11-3-15,0-11 0 16,0-1 1-16,0-9-2 16,0-2-10-16,3-1 3 15,0-4 7-15,7 5-5 0,0 9-2 16,3 5 11-16,-1 7 0 15,1 6 2-15,-4 7-2 16,3 0 2-16,-2 13 1 16,3 16 7-16,0 2 4 15,-1 3 5-15,-2-3-14 16,0-2 3-16,-1-9-2 16,-2-3-6-16,-1-4 4 15,3-6-4-15,-5-3 0 16,-1-4-2-16,0 0-1 15,3 0 3-15,1-3 6 16,6-11-5-16,-1-5-1 0,1-3-2 16,-3-6 0-16,3-4-10 15,3-5-3-15,-1 4-5 16,-2 6 11-16,-3 7 6 16,-1 12 3-16,-6 6 2 15,-3 2-1-15,0 0 0 16,0 20-1-16,0 9 31 15,0 7-7-15,0 6-1 16,1-4-6-16,1-4-8 16,-2-1 3-16,3-9-8 15,1-3-3-15,-1-7-1 16,0-1-4-16,-3-5-14 16,3-2-37-16,1-6-70 0,-4 0-178 15,3 0-532-15</inkml:trace>
  <inkml:trace contextRef="#ctx0" brushRef="#br3" timeOffset="182221.18">5035 14310 1369 0,'0'0'18'0,"0"0"-14"15,0 0 49-15,0 0-3 16,0 86-13-16,0-61-13 15,0 3-5-15,0-7-8 0,0 0 1 16,0-5-4 0,0-8-7-16,0-1 3 0,0-7-2 15,0 0 0-15,0 0-2 16,0 0 0-16,-3-11-9 16,-3-6-6-16,2-4-6 15,1-7 7-15,3 0-5 16,0 2 11-16,0-3 6 15,0 5-5-15,7 7-7 16,6 2 12-16,-4 6 2 16,0 7 5-16,1 2-2 15,0 0-1-15,-1 4 4 16,1 15 13-16,2 1 1 16,-2 8 0-16,3-1-8 15,0 1-2-15,-1-4 2 0,-2-3-3 16,-1-6-4-16,-2-9-1 15,-1 1 0-15,-2-7-3 16,-2 0 0-16,4 0-1 16,1-7 13-16,-1-7-7 15,1-7-3-15,-1 1-1 16,-2-8 1-16,-4-1-3 16,0-2 0-16,0 0-6 15,0 3-3-15,0 1-16 16,-7 13-40-16,-3 3-43 15,-6 6-462-15</inkml:trace>
  <inkml:trace contextRef="#ctx0" brushRef="#br3" timeOffset="183673.84">4283 14948 391 0,'0'0'72'15,"0"0"32"-15,0 0-22 16,0 0 26-16,0 0-14 16,0 0 9-16,0 14 7 15,0 0-2-15,0 6-27 16,-3 0-19-16,3 5-5 16,-3-1-6-16,3 0-1 15,0-2-18-15,0-3-6 0,0-4-3 16,0-1-10-16,0-3 5 15,0-2-13-15,0-1 8 16,0-5-7-16,0-3-6 16,0 0 4-16,0 0-1 15,0 0-3-15,0 0 0 16,0 0-13-16,0 0-39 16,0 0-106-16,0-10-420 15</inkml:trace>
  <inkml:trace contextRef="#ctx0" brushRef="#br3" timeOffset="186761.01">11184 7101 1327 0,'0'0'1'0,"0"0"16"15,0 0 41-15,0 0 1 0,0 0-37 16,0 0-15-16,0 0 4 15,-48 59 6-15,48-44-9 16,0-5-8-16,16-7 2 16,17-3 3-16,23 0 9 15,14-17 2-15,19-8-7 16,3-4-3-16,1-1-4 16,-13 6 0-16,-11 2 0 15,-18 3-2-15,-18 5 0 16,-14 9-10-16,-16 2-16 15,-3 3 23-15,-10 0-23 16,-22 0-59-16,-12 8-69 0,-10 8-61 16,-7-1-256-16</inkml:trace>
  <inkml:trace contextRef="#ctx0" brushRef="#br3" timeOffset="186943.65">11193 7200 868 0,'0'0'203'0,"0"0"-127"16,0 0 47-16,-79 80-48 15,92-71-44-15,34-9-10 16,23 0 23-16,20-14 4 16,14-11-32-16,8 0-3 15,-7-3-6-15,-16 8 3 16,-21 3-2-16,-21 7-5 16,-25 3-3-16,-19 7-6 0,-3 0-42 15,-35 7-54 1,-25 14-363-16</inkml:trace>
  <inkml:trace contextRef="#ctx0" brushRef="#br3" timeOffset="190679.33">4334 15187 805 0,'0'0'59'15,"0"0"48"-15,0 0 9 0,0 0-38 16,0 0-36 0,0 0 13-16,0 0-10 0,-6 0-2 15,-1 0-4-15,-1 0-1 16,-2 0-19-16,-3 0-10 15,-3 0 0-15,-3 3 0 16,-4 1 1-16,-2 0-1 16,-3-2 2-16,-1 0 2 15,1 0-2-15,2-2-2 16,4 4 1-16,2-4 0 16,7 0 4-16,5 0-3 15,-2 0-10-15,3 0 3 16,1 0-4-16,-1 0 1 15,4 0 1-15,-3 0-1 16,-1 3-1-16,-3-3 0 0,-2 1 1 16,3 2 1-16,-4-3 0 15,1 0-2-15,-1 0 1 16,0 0-1-16,0 0 1 16,6 0-1-16,2 0 0 15,4 0 0-15,1 0-1 16,0 4 0-16,0-4-2 15,0 0 3-15,0 0 0 16,0 0 3-16,0 0-2 16,0 0 2-16,0 0-2 15,-3 0 1-15,0 0-2 16,0 0 1-16,0 0-1 16,-4 1 1-16,1-1-1 0,-1 0 0 15,1 0 0-15,-1 0 1 16,-5 0-1-16,-4 0 0 15,3 5-1-15,0-5 1 16,1 3 0-16,5-3 0 16,4 0 0-16,0 0 0 15,-4 3 1-15,7-3-1 16,-3 0 1-16,3 0-1 16,0 0 0-16,0 0-2 15,0 0-3-15,0 0-4 16,0 0 9-16,0 0 0 15,0 0 2-15,0 0 3 16,0 0-2-16,0 0 2 16,0 0-1-16,0 0-2 0,0 0 0 15,0 0-1-15,0 0-1 16,0 5 1-16,0-2 0 16,0 0 2-16,0-2 1 15,0 4-1-15,0 6 2 16,0 3 1-16,3 4-1 15,-3 4-1-15,0 4 2 16,0 2-1-16,0 1 1 16,0 2-2-16,0-3 4 15,0 2-6-15,0-2 0 0,0 3 1 16,0 0-1 0,-3 0 0-16,1-3 4 0,1 1-4 15,1-4 0-15,0 0 0 16,0-4-1-16,0 0 0 15,-2-6 2-15,2-2-1 16,0-2 0-16,0-1-2 16,0 1 1-16,0 1-1 15,0-1 1-15,-1-3 1 16,1-2-2-16,-3 1 0 16,3-6 0-16,0-1 0 15,0 0 1-15,0 0-1 16,0 0 0-16,0 0-1 15,0 0 1-15,0 0 0 16,0 0 0-16,0 0 0 0,0 0 0 16,0 0 0-16,0 0 1 15,0 0-1-15,0 0 0 16,0 0 1-16,0 0-1 16,0 0 0-16,0 0-5 15,0 0-1-15,0 0 3 16,0 0 2-16,6 0 1 15,7 0 3-15,3 0-2 16,3 0-1-16,3 0 0 16,4 0-1-16,3 0-1 15,-1 0 0-15,1 0-1 16,-4 0 2-16,0 0 1 0,-2 0 0 16,0 0 1-16,2 2-1 15,0-1 0 1,-6 3 0-16,1-4-4 0,-11 0 1 15,-3 3 3-15,-3-3-1 16,-3 0 1-16,0 0-1 16,0 0 1-16,0 0 0 15,0 0 0-15,0 0 0 16,1 0-1-16,1 0-1 16,-2 0 1-16,4 0-1 15,-4 0 2-15,0 0 0 16,0 0 0-16,0 0 1 15,0 0-1-15,0 0 0 16,3 0 0-16,-3 0-3 0,6 0-2 16,1 0 5-16,-1 0 2 15,1 0-2-15,2 0-1 16,-5 0 1-16,1 0-2 16,-1 0 1-16,-1 0-4 15,7 0 3-15,-4 0 2 16,7 0-4-16,-1 0 4 15,-2 0-2-15,0 0-3 16,-7 0 2-16,0 0 3 16,-3 0 0-16,0 0-2 15,0 0 2-15,0 0 0 16,0 0 2-16,0 0-2 16,0 0 0-16,3 0-1 15,3 0 0-15,0 0 0 0,1 0 0 16,-4 0 2-16,0 0-1 15,1 0 0-15,-4 0 0 16,0 0 0-16,0 0 0 16,0 0 2-16,0 0-2 15,0 0 0-15,0 0 2 16,0 0-1-16,0 0 4 16,0 0-2-16,-4 0 0 15,4 0-2-15,-3 0 3 16,3 0 0-16,-3 0-4 15,3 0 3-15,0 0-1 16,0 0 0-16,-2 0-4 0,-2 0 1 16,0 7 1-16,-5 7 1 15,3 3 3-15,-1 8-2 16,1 9 3-16,-1 4-1 16,2 2-1-16,-2 7 4 15,3-2 1-15,-1 0-6 16,-2-4 4-16,4-2-1 15,0-5-2-15,3-2 1 16,-4-2-1-16,1-11-3 16,3-7 0-16,0-7 0 15,-3-5 0-15,3 0 0 16,0 0-13-16,0 0-18 16,0-5-27-16,0-15-155 0</inkml:trace>
  <inkml:trace contextRef="#ctx0" brushRef="#br3" timeOffset="191616.09">4522 15479 1081 0,'0'0'22'0,"0"0"1"16,0 0 21-16,0 0 20 16,0 0 2-16,0 0-49 15,0 21 61-15,0 4-25 0,-6 4-7 16,-1 2-21-16,2-2 5 15,-2-5-16-15,4-4-7 16,0-9-2-16,3-1-5 16,0-6 3-16,0-4-2 15,0 0 2-15,0 0 3 16,0 0 1-16,0-14-7 16,0-3 1-16,0-8-1 15,0-6 5-15,6 0-11 16,1-4 6-16,2-3-7 15,3-1-5-15,1 8-2 16,4 3 10-16,1 9-2 0,-2 7 6 16,1 10 0-16,-5 2-2 15,1 6 2-15,0 15 0 16,-1 2 8-16,-3 6-3 16,-2-4 6-16,-1-1-8 15,-2-3-1-15,2-6 0 16,-6-2-1-16,3-5-1 15,1 0 0-15,-4-8 1 16,0 0-1-16,0 0 4 16,3 0-1-16,-1 0-3 15,2 0-5-15,2-10 5 16,7-7 4-16,0-4-4 0,5-4-8 16,2-3-2-16,3-3-11 15,-2 3 4-15,2 8 7 16,-4 3 10-16,-6 13 3 15,0 1-1-15,-7 3 2 16,0 0 2-16,-3 7-1 16,-2 17 18-16,1 6 0 15,-2 6-3-15,0-2-8 16,0 1-3-16,0-1-2 16,0-2 1-16,0-4-3 15,0-4-4-15,-2-6 1 16,-2-2-2-16,-2-5-3 15,0-7-16-15,2-2-54 16,-2 1-52-16,3-3-200 16,3 0-713-16</inkml:trace>
  <inkml:trace contextRef="#ctx0" brushRef="#br3" timeOffset="191835.79">5042 15567 1350 0,'0'0'42'15,"0"0"-38"-15,0 0 74 16,0 0-3-16,0 80-20 16,-3-55-25-16,-1 2-8 0,4-2-12 15,0-1-10-15,0-3 0 16,0-3-41-16,-6-1-152 15</inkml:trace>
  <inkml:trace contextRef="#ctx0" brushRef="#br3" timeOffset="192597.55">3551 15253 978 0,'0'0'68'0,"0"0"79"16,0 0-22-16,0 0-65 15,0 0-33-15,0 0-11 16,0 31-3-16,0 7 42 16,0 14-10-16,0 4-4 15,0 6-4-15,0 2-14 16,0-4-6-16,-2-4-5 16,-5-7-4-16,4-11-4 15,0-6-3-15,-1-8-1 0,4-4-8 16,-3-7-23-16,-3-2-69 15,-1-3-134-15,1-8-664 16</inkml:trace>
  <inkml:trace contextRef="#ctx0" brushRef="#br3" timeOffset="193312.58">3494 15603 711 0,'0'0'61'16,"0"0"98"-16,0 0 42 0,0 0-65 15,0 0-80-15,0 0-17 16,-29-18-8-16,1 18-5 16,-5 0 16-16,-8 0-11 15,-10-3-9-15,-9 0 8 16,-7-5 0-16,-9 2-9 15,-1-4-8-15,1 1 3 16,-1-1-12-16,4-1 1 16,16 3-1-16,12 4 2 15,23 1-6-15,13 3 0 0,9 0 0 16,0 0-39 0,9 0-84-16,13 3-23 0,7 8-444 15</inkml:trace>
  <inkml:trace contextRef="#ctx0" brushRef="#br3" timeOffset="195455.54">4236 16358 477 0,'0'0'380'15,"0"0"-333"-15,0 0 79 16,0 0-43-16,0 0-16 16,0 0-17-16,-9-6 9 15,2 4-10-15,-6 1-17 16,-3 0-4-16,-3 1 0 16,-6-3-7-16,0 0 1 0,-1 2-10 15,-6-3-2-15,1 1 0 16,-2 3-7-16,2-4-2 15,-2 2 0-15,-2 1 1 16,4 1-1-16,-2-3 2 16,5 3-3-16,3 0 1 15,9 0 0-15,3-3 0 16,10-1 3-16,-1 4 2 16,4 0-6-16,0 0-5 15,0 0-1-15,0 0 5 16,0 0 1-16,0 0 9 15,0 0-6-15,0 0-1 16,0 0 1-16,0 0-3 0,0 0 2 16,0 0-2-16,0 0 2 15,0 0-2-15,0 0 0 16,0 0 2-16,0 0-1 16,0 0 4-16,0 0-4 15,0 0 1-15,0 0 4 16,0 0-2-16,0 0-3 15,-3 0 0-15,0 0 2 16,1 0-3-16,2 0 1 16,0 0-2-16,0 0-1 15,0 0 1-15,0 0-3 16,0 0 3-16,0 0 1 0,0 0 2 16,0 0 1-16,0 2 0 15,2 3 2-15,-1-2-1 16,1 0 4-16,1 4 2 15,1 4 0-15,-1 7 4 16,0 2-8-16,4 4-1 16,-1 8 1-16,-3 6-2 15,3 1 2-15,-3-2-2 16,-2 1 1-16,-1 1-1 16,0-8-2-16,0 1 1 15,0-3 0-15,2-3-1 16,-1-3-1-16,-1-1 0 15,3-5 0-15,-2 0-1 16,-1 0 1-16,0-2-1 16,0 1 0-16,0-6 1 0,0 1-1 15,0-7 0-15,0-1 0 16,0 1 0-16,0-4-1 16,0 0-1-16,0 0 0 15,0 0 2-15,0 0 0 16,0 0 1-16,0 0-1 15,0 3 0-15,2 0 1 16,-2 0-1-16,3 2 1 16,-3-5-1-16,0 3 3 15,0-2-3-15,0 2 0 0,3 1 0 16,-3-1 0 0,0 3 0-16,0-2 0 15,0 0 0-15,4 1 0 0,-4-2 0 16,0-3 0-16,0 2 0 15,3-2 0-15,-3 0-1 16,0 0-2-16,3 0-3 16,0 0 6-16,4 0 0 15,3 0 0-15,2 0 2 16,4 0 0-16,3 0 0 16,3 0-2-16,1 0 0 15,5 0 0-15,1 0 0 16,0 0 2-16,2 0-2 15,-5-2 1-15,-1 2-1 16,-9-3 0-16,-6 3 0 0,-4 0-1 16,-5 0 1-1,-1 0 0-15,2 0-1 0,-2 0 1 16,0-2 1-16,1 2-1 16,-1 0-1-16,3 0-1 15,-1 0 1-15,2 0 1 16,-1 0 0-16,0 0 0 15,0 0 0-15,1 0-1 16,-4 0 1-16,3 0 0 16,3 0 1-16,-6 0-1 15,4 0 0-15,-4 0 0 16,0 0 0-16,0 0 0 0,0 0-1 16,0 0 1-1,0 0-6-15,0 0 4 0,0 5 2 16,0 3 3-16,0 3 3 15,0 1-3-15,0 7 0 16,0-2 1-16,0 5 0 16,-4-1 3-16,1 3-3 15,0 2-2-15,0 3 6 16,3-5 0-16,-4 4-5 16,1-3 3-16,0 2 0 15,3-2-2-15,-3-1 1 16,3 0-1-16,0-7-4 15,0-4 0-15,0-5 0 0,0-4 0 16,0 0 1 0,0-3-1-16,0 2-1 0,0-1 1 15,0 1 1-15,0 0 0 16,0 2-1-16,0-2-2 16,0 0-2-16,0-1-8 15,0-2-12-15,0 3-15 16,0-3-49-16,0 0-232 15</inkml:trace>
  <inkml:trace contextRef="#ctx0" brushRef="#br3" timeOffset="196479.95">4560 16635 1268 0,'0'0'38'0,"0"0"-34"15,0 0 36-15,0 0 29 16,0 0-15-16,-28 90-32 16,25-68-6-16,-1-1-3 15,4-7-5-15,0-3 0 16,0-7 3-16,0 1-6 16,0-5 0-16,0 0 2 15,0 0 2-15,0 0 3 16,0-5-1-16,0-10-7 15,0-6-1-15,0-7-6 0,4-3 3 16,5-8 0 0,4-1 3-16,3-3-3 0,3 2-6 15,6 3 4-15,-5 13 2 16,1 11-3-16,-4 8 3 16,-1 6 0-16,-1 6-1 15,-2 16 1-15,3 13 7 16,-6 2 3-16,2 1 1 15,-8-3-8-15,0-4 2 16,-2-8 0-16,-2-4-3 16,0-6 0-16,0-9-1 15,0 0 0-15,0-4-1 16,3 0 2-16,0 0-2 16,1-4-5-16,2-13 4 0,1-10-7 15,2-4 6-15,4-2-1 16,3-5-6-16,3-2-1 15,3 7-16-15,-3 7 26 16,-3 14-2-16,-7 12 2 16,-2 0 2-16,-1 8 1 15,-2 22 9-15,2 11 13 16,-3 2-5-16,1-4-4 16,-1-4 0-16,0-8-9 15,3 0-4-15,-3-3-2 16,0-7-1-16,4-2-22 15,-7-5-60-15,0-3-208 16</inkml:trace>
  <inkml:trace contextRef="#ctx0" brushRef="#br3" timeOffset="196797.26">5149 16671 1499 0,'0'0'9'0,"0"0"-5"16,0 0 27-16,102-18 3 16,-70 18-19-16,-9 0-10 15,-4 10-5-15,-10 3-9 16,-8 5 8-16,-1 4 1 0,-4 5 0 16,-18-2 13-16,-4 3-11 15,-6-8 0-15,7-6 2 16,6-5 11-16,9-5 12 15,5 0-7-15,5-4-12 16,0 0-8-16,21 0 0 16,24 0 1-16,12-4-1 15,14-6-26-15,5 5-54 16,-3 3-118-16,-13 2-140 16</inkml:trace>
  <inkml:trace contextRef="#ctx0" brushRef="#br3" timeOffset="197645.29">3621 16405 681 0,'0'0'318'0,"0"0"-311"16,0 0 106-16,0 0 26 16,0 0-69-16,0 0-26 15,-6-39-9-15,3 46-8 16,-1 26 28-16,1 10 6 16,0 10-28-16,-3 5-10 15,3-3-1-15,2-2-6 16,-1-6-3-16,2-1-5 15,0-10 1-15,-3 0-3 16,-1-7-4-16,1-5 0 0,0-7-2 16,0-4 0-16,3-5-20 15,0-4-49-15,0-4-278 16</inkml:trace>
  <inkml:trace contextRef="#ctx0" brushRef="#br3" timeOffset="198163.02">3490 16664 900 0,'0'0'217'16,"0"0"-191"-16,0 0-14 15,0 0 76-15,0 0-31 16,0 0-31-16,0 0 8 0,0 0 32 16,0 0-14-16,-9 0-22 15,-4 0 7-15,-6 0-21 16,-13 0 1-16,-2 0-3 16,-14 0-2-16,-6 0 7 15,-4 0-12-15,-6 0-2 16,1 0 1-16,-4 0 2 15,3 0 0-15,6 0 1 16,5 0-1-16,22 0-2 16,11 0-5-16,10 0-2 15,10 0 0-15,0 0-13 16,0 0-22-16,0 0-64 0,-3 0-331 16</inkml:trace>
  <inkml:trace contextRef="#ctx0" brushRef="#br3" timeOffset="199464.4">2217 15298 805 0,'0'0'50'0,"0"0"70"16,0 0 22-16,0 0-28 15,-6 85-47-15,2-57-37 16,1 5 19-16,-3-1-12 16,2-3-9-16,-1-1-10 0,1-6-7 15,0-6-4-15,-1-2-1 16,5-9-2-16,0-2-3 16,0-3-1-16,0 0-1 15,0 0 1-15,0-7-3 16,0-8 2-16,0-6 1 15,9-4-1-15,-2-4-1 16,2-3 2-16,4-2-5 16,-3-8 4-16,2 1-2 15,-2-4 0-15,2 4 1 0,5 5-4 16,1 5 0 0,-2 11 4-16,4 5 2 0,-5 11 2 15,1 4 7-15,1 0-3 16,-2 24-3-16,4 9 14 15,0 8-5-15,-6 7 7 16,0 1 5-16,-3-3-6 16,-7-2-1-16,2-3-2 15,-4-6-4-15,-1-5-8 16,0-9-1-16,0-3-1 16,0-8-1-16,0-2-8 15,0-5-44-15,0-3-74 16,-4 0-67-16,-8 0-490 15</inkml:trace>
  <inkml:trace contextRef="#ctx0" brushRef="#br3" timeOffset="199702.3">2258 15408 1280 0,'0'0'15'16,"0"0"-12"-16,0 0 37 16,0 0-3-16,0 0-21 15,89-22-9-15,-59 19-3 16,-5 1-4-16,-9 2 0 16,-1 0-5-16,-8 0 0 15,-4 0-59-15,-3 0-59 0,0 0-102 16,0 5-463-16</inkml:trace>
  <inkml:trace contextRef="#ctx0" brushRef="#br3" timeOffset="200825.96">2322 16309 646 0,'0'0'19'16,"0"0"86"-16,0 0-5 0,0 0-22 15,0 0-40-15,0 0-8 16,4-17 49-16,-4 17 5 16,0 0-30-16,0 7-1 15,0 11 20-15,0 7 11 16,-4 3-39-16,1 2-12 15,0-3-3-15,0-2-5 16,-4 3-5-16,4-3-3 16,-4-2-9-16,5-2-3 15,-1-7-2-15,0-3-2 16,3-1-1-16,0-6-7 16,0-2-19-16,0-2-34 0,0 0-20 15,0 0-16-15,0 0-34 16,0-2-123-16</inkml:trace>
  <inkml:trace contextRef="#ctx0" brushRef="#br3" timeOffset="201433.87">2344 16259 1100 0,'0'0'0'0,"0"0"0"0,0 0 55 16,0 0 1-16,0 0-25 15,0 0-9 1,79-72-12-16,-62 70 9 0,-1-1-5 16,-1 3 2-16,-4 0-7 15,-6 0-3-15,2 0-6 16,-4 15 0-16,-3 5 9 15,0 1 4-15,0 3-4 16,-3-3 4-16,-9-1 0 16,1-4-9-16,-1 2-4 15,-1-6 3-15,-2 0 1 16,2-3-3-16,3-2 3 16,4-6-3-16,2-1-1 0,4 0-6 15,0 0-5-15,0 0-1 16,0 0-21-16,13-12 33 15,6 2 0-15,4-1-1 16,2 0 1-16,-3 4 0 16,8 4 2-16,-9 3 1 15,2 0 8-15,-4 8 0 16,-6 12-7-16,-4 6 13 16,-5 2 4-16,-4 4 13 15,0-4-9-15,0-3-5 16,-10-3-5-16,-3-4 2 15,-2-4-3-15,-2-3 3 16,1-4 3-16,0 0-13 0,-6-4 10 16,-4-3-9-16,-9 0-6 15,-3 0 3-15,-3 0-1 16,2 0-4-16,1 0-4 16,10 0-9-16,6-3-78 15,9 3-227-15</inkml:trace>
  <inkml:trace contextRef="#ctx0" brushRef="#br3" timeOffset="203279.19">3653 17446 1445 0,'0'0'0'16,"0"0"0"-16,0 0 16 15,92-20 1-15,-34 16-12 16,6 2 1-16,6 0-6 16,-4 1 5-16,2 0 7 15,-5-6 9-15,-3 3 1 16,-5-1-2-16,-11-3-6 15,-12 2-7-15,-13 4-5 16,-9-4-2-16,-10 4 0 0,0-1-12 16,0 3-24-16,0 0-54 15,-13 0-53-15,-7 0-143 16,-5 0-358-16</inkml:trace>
  <inkml:trace contextRef="#ctx0" brushRef="#br3" timeOffset="203633.39">3914 17492 888 0,'0'0'443'16,"0"0"-434"-16,0 0 15 15,0 0 30-15,0 0-11 16,0 0-3-16,55 14-3 0,-14-14-11 16,3 0-14-16,-2 0-8 15,-4-6 2-15,-6 6-5 16,-7-2-1-16,-5 2 0 15,-8 0-12-15,-6 0-36 16,-6 0-45-16,0 0-20 16,0 8 22-16,-10 2 11 15,-11 0 23-15,-1 3 49 16,-7 3 5-16,4-2 0 16,-1 0 3-16,4-4 27 15,6-3 105-15,6-1-73 16,7-2-21-16,3-1-31 15,0-2-7-15,6-1-9 0,13 0-24 16,0 0-39-16,1 0-119 16,-1 0-3-16,-4 0-179 15</inkml:trace>
  <inkml:trace contextRef="#ctx0" brushRef="#br3" timeOffset="203782.8">4121 17649 349 0,'0'0'89'16,"0"0"58"-16,0 0 43 15,0 0 120-15,-86 65-84 16,86-61-125-16,3-4-100 16,23 0 22-16,15-11 20 15,7-5-43-15,0-3-26 0,-4-3-129 16,-9 0-675 0</inkml:trace>
  <inkml:trace contextRef="#ctx0" brushRef="#br3" timeOffset="206256.58">4252 13666 550 0,'0'0'129'0,"0"0"-91"16,0 0 107-16,0 0-36 16,0 0-14-16,0 0 3 15,-26 0-44-15,26 0-22 16,0 0-11-16,0 0 0 15,0 0-6-15,0 0 12 16,0 0-7-16,0 0 2 0,6 0 6 16,7 0-1-16,7 0-7 15,-2 0-6-15,8 0-1 16,-1 0 2-16,10 0-7 16,-2 0 7-16,8 0-3 15,0 0 6-15,0 0-8 16,4 0-3-16,3 0 1 15,3 0-7-15,3 0 2 16,7 0 0-16,8 0-3 16,11 0 5-16,9 0-1 15,7 0-4-15,6 0 3 16,3 0 2-16,4 0-4 0,-5 0 2 16,1 0-2-16,4 0 1 15,-1 0-1-15,0 0 0 16,-3 4-1-16,-3-4 0 15,-7 0-2-15,-6 3 2 16,-5-3 0-16,-11 0 0 16,-6 0 1-16,-1 0-1 15,-2 0 1-15,0 0-1 16,-4-3 0-16,-3-1 1 16,-2 4 2-16,-8-1-2 15,1-2-1-15,-7 3 1 16,1 0-1-16,-7 0 2 15,0 0-2-15,-7 0 0 0,-2 0 0 16,-6 0 2-16,-8 0-1 16,-6-3 0-16,-2 3-2 15,-4 0 3-15,0 0 9 16,0 0-3-16,3 0-4 16,-3 0-3-16,0 0 2 15,3 0-1-15,0-4-2 16,1 4 3-16,-1-1-1 15,0-2 0-15,0 3-2 16,0 0 2-16,-2 0 3 16,1 0 1-16,-2 0-1 15,3-2-3-15,0 2-4 16,4-4 2-16,-4 4 0 16,4-4 1-16,-4 4-1 0,-3 0 0 15,0 0 1 1,3 0-1-16,-3 0 0 0,0 0 1 15,0-3 0-15,0 3-1 16,0 0 2-16,0 0-2 16,0 0-1-16,0 0-1 15,0 0 2-15,-3-3-1 16,-4 3 2-16,4 0 1 16,0-1-1-16,0 1-1 15,-1 0 2-15,4 0-2 16,0 0-6-16,0 0-8 15,0 0-9-15,-3 0-16 16,3 0-25-16,-3 0-26 0,3 0-36 16,-2 0-83-16,2 0-246 15</inkml:trace>
  <inkml:trace contextRef="#ctx0" brushRef="#br3" timeOffset="206733.91">7554 13218 1402 0,'0'0'34'15,"0"0"-15"-15,0 0 47 16,0 0-53-16,0 0-2 15,0 0 7-15,-10 125 6 16,32-67-7-16,1-2 0 16,2 0 0-16,-2-4-6 15,-4-7-4-15,-4-6-4 16,-2-9 1-16,0-9-4 16,-6-4 1-16,-2-10 0 15,-1-6-1-15,-4-1 0 16,3 0 0-16,3 0-4 15,4-8 4-15,6-14 12 0,6-7-6 16,-2-7-5 0,1-5 0-16,2-8 0 0,2-9 3 15,1-8-2-15,-1-3 0 16,1-1-2-16,-1 12 0 16,-5 15 0-16,-11 19 0 15,0 13 0-15,-9 9-2 16,3 2-12-16,-3 0-27 15,0 13-21-15,0 12-58 16,0 2-257-16</inkml:trace>
  <inkml:trace contextRef="#ctx0" brushRef="#br3" timeOffset="207084.05">7996 13531 1179 0,'0'0'6'16,"0"0"57"-16,0 0 64 16,-45 86-48-16,40-58-34 15,5 1-20-15,0 0-3 16,2-4-3-16,11-5-6 16,0-1-3-16,7-6-6 15,-2-5-4-15,5-3 1 16,2-5 1-16,-2 0-1 15,-2 0 4-15,-1-10 0 16,-4-8-4-16,-4-5 6 0,-2-5-7 16,-4-7 5-16,-2 1-3 15,-4-1 0 1,0 10-1-16,-4 8 0 0,-15 6-1 16,-9 10 0-16,-2 1 0 15,-8 0-6-15,0 0-31 16,0 1-83-16,-3 2-485 15</inkml:trace>
  <inkml:trace contextRef="#ctx0" brushRef="#br3" timeOffset="208003.68">6745 13710 239 0,'0'0'182'0,"0"0"-46"15,0 0 106-15,0 0-80 16,0 0-41-16,0 0-18 0,16-10-19 16,-16 10-21-16,3 0-13 15,0 0-11-15,1 0-3 16,-1 10 12-16,0 14-12 16,-3 5-8-16,3 9-7 15,-3 11-2-15,0 9-2 16,0 10-5-16,3 10 0 15,-3 1-4-15,1-3-2 16,-1 1 3-16,0 4-5 16,0-3 3-16,0-4 0 15,0-3-2-15,-1-7-2 16,-11-6-1-16,2-10 4 0,3-1-5 16,1-11 1-16,3-5-1 15,3-3-1-15,0-4 0 16,0-4-2-16,0-1-1 15,0-8-5-15,0 3-12 16,0-4-8-16,0 1-27 16,0-2-157-16,-4 2-394 15</inkml:trace>
  <inkml:trace contextRef="#ctx0" brushRef="#br3" timeOffset="208467.44">6257 15049 995 0,'0'0'317'16,"0"0"-317"-16,0 0-2 0,0 0 2 15,0 0 47-15,128-10-10 16,-52 8-23-16,8 2-7 15,-2 0 1-15,1 0 21 16,-4 0 16-16,-8 0-2 16,-4 0-12-16,-4 0-9 15,-9 0-5-15,-6 0-4 16,-4-2-4-16,-11-2-5 16,-11 4-2-16,-13 0-2 15,-5 0-18-15,-4 0-44 16,-7 0-123-16,-21 0-358 15</inkml:trace>
  <inkml:trace contextRef="#ctx0" brushRef="#br3" timeOffset="209002.39">6303 15256 1120 0,'0'0'26'0,"0"0"57"16,0 0 22-16,0 0-44 0,0 0-57 15,0 0-4 1,12-3 27-16,7 6-22 0,6 0 9 16,5 2 6-16,8-2 18 15,13-1-1-15,3-2-19 16,12 0 7-16,1 0-13 16,9 0 5-16,-2 0-8 15,2 0 0-15,-5 0-6 16,-4 0 2-16,-14 0-3 15,-11 0-2-15,-20 0 0 16,-15 4-15-16,-7 3-73 16,-13 4 8-16,-19-1-149 15</inkml:trace>
  <inkml:trace contextRef="#ctx0" brushRef="#br3" timeOffset="209801.23">6700 15363 884 0,'0'0'174'0,"0"0"-166"15,0 0 23-15,0 0 76 16,0 0-35-16,0 0-34 16,0 0-23-16,0-6 14 15,0 6 14-15,0 0-8 16,0 0 2-16,0 0-9 15,0 0-10-15,0 0-6 0,0 4 3 16,7 2 10-16,-4 5-9 16,0 2-3-16,0 4-2 15,1 5-6-15,-1 5 8 16,-3 8-5-16,0 9 5 16,0 6-2-16,0 8 3 15,-3 5-5-15,-4-1 3 16,1 0-2-16,-1 0-4 15,4-1 5-15,0-4-4 16,3-3-1-16,0-7-4 16,0-5-1-16,0-9-2 15,0-3 0-15,0-10-9 16,0-6-19-16,0-7-12 16,0-3-47-16,-7-4-188 0</inkml:trace>
  <inkml:trace contextRef="#ctx0" brushRef="#br3" timeOffset="210110.13">6261 16286 1388 0,'0'0'109'0,"0"0"-109"16,0 0 0-16,0 0 36 16,95 2 6-16,-34-2-20 15,6 0-13 1,6-2-6-16,-9 2 3 0,-3 0-2 16,-8 0 0-16,-11 0 3 15,-7 0-7-15,-13 0 0 16,-9 0-15-16,-10 0-39 15,-3 0-55-15,0 6-70 16,-16 5-106-16,-9-1-336 16</inkml:trace>
  <inkml:trace contextRef="#ctx0" brushRef="#br3" timeOffset="210297.67">6445 16481 1125 0,'0'0'224'0,"0"0"-216"16,0 0 57-16,0 0-10 15,0 0-49-15,0 0 20 16,61 21-12-16,-10-28-14 16,0-4-6-16,-3 1-63 15,-4 2 23-15,-9 4-14 16,-9 1-22-16,-10 3-88 16,-13 0-223-16,-3 0-140 15</inkml:trace>
  <inkml:trace contextRef="#ctx0" brushRef="#br3" timeOffset="210455.91">6474 16615 1014 0,'0'0'282'15,"0"0"-254"-15,0 0 51 16,0 0 2-16,0 0-25 16,0 0-8-16,131 14-36 15,-64-28-12-15,0 0-48 16,-4-3-75-16,-9-4-187 15</inkml:trace>
  <inkml:trace contextRef="#ctx0" brushRef="#br3" timeOffset="210968.36">7694 15375 1245 0,'0'0'28'0,"0"0"14"15,-99-5 46-15,52 5-39 16,-11 18-14-16,1 5 9 15,2 10-9-15,8 12-6 16,15 4-13-16,13 8-7 16,12 0 7-16,7-1-5 15,3-6-6-15,20-9 0 16,9-9-5-16,6-7-2 0,1-10-1 16,5-6-7-16,-3-8-14 15,1-1-11-15,-1 0-50 16,-6-14-72-16,-3-5-371 15</inkml:trace>
  <inkml:trace contextRef="#ctx0" brushRef="#br3" timeOffset="211317.2">7783 15758 1324 0,'0'0'102'0,"0"0"-87"0,0 0 4 16,0 0 32-16,0 0-4 16,0 0-15-16,32 68-5 15,-32-42-7-15,0 3 0 16,0 2-4-16,-10-3-9 16,1-1-5-16,3-7 0 15,2-2-2-15,4-8 1 16,0-3-1-16,0-3 0 15,0 0-2-15,7-4 1 16,15 0 1-16,10 0 4 16,3-6-2-16,3 1-2 15,-3-3-2-15,-6 6-3 0,-1-2-1 16,-8 0-6-16,-8 1-6 16,-6-1-12-16,-6 0-31 15,0-2-116-15,-6-5-871 16</inkml:trace>
  <inkml:trace contextRef="#ctx0" brushRef="#br3" timeOffset="213687.73">2525 14407 523 0,'0'0'74'15,"0"0"-22"-15,0 0 63 16,0 0-22-16,0 0 10 16,0 0-28-16,0 0 1 15,-21-7-4-15,21 7-13 16,0 0-4-16,0-3-11 15,0 3-7-15,0-1-4 16,0 1 5-16,0 0-7 0,0 0-15 16,3 0 3-16,12-5 3 15,8 0-1-15,6-1-4 16,9-5-9-16,3 4-2 16,1 0-4-16,-1 0 4 15,0 3-1-15,-3 4 0 16,-5 0-1-16,-5 0-1 15,3 0 0-15,-5 0-2 16,0 0 0-16,-1 0-1 16,-8-2 0-16,-5-2 0 15,-6 4 0-15,-6 0-4 0,0 0-18 16,0 0-19 0,0 0-22-16,0 0-42 0,0 0-159 15,0 0-150-15,-3 0 89 16,0 0 263-16,0 0 62 15,2 0 33-15,1 0-1 16,0-3-32-16,0 2-75 16,0 1-50-16,0 0 125 15,0-3 70-15,0 0 173 16,0 3 41-16,0 0-130 16,0-1-47-16,0-3-49 15,0 2-58-15,0-1-77 16</inkml:trace>
  <inkml:trace contextRef="#ctx0" brushRef="#br3" timeOffset="-213257.91">1781 14266 317 0,'0'0'538'16,"0"0"-531"-16,0 0 70 15,0 0 48-15,0 0-4 16,0 0-37-16,15-46-24 15,-15 46 6-15,-5 0-31 0,-12 0-23 16,-2 8 14-16,-9 9-5 16,2 7 1-16,-3 10-1 15,8 1-3-15,4 2-3 16,11 1-5-16,6 1-7 16,0-8 1-16,13-3-4 15,13-4 1-15,9-8-1 16,3-8 1-16,3-4 7 15,0-4-8-15,7 0 0 16,-4-8-8-16,-2-4 6 16,-11-5-3-16,-8-2 5 15,-7-2 0-15,-6-5 3 16,-5-2 3-16,-4-4-5 0,-1 1-1 16,-1 6-8-16,-17 4 5 15,-2 8-5-15,-8 6 6 16,-7 3-23-16,-4 4-15 15,-4 0-31-15,4 0-59 16,7 8-81-16,6-2-170 16</inkml:trace>
  <inkml:trace contextRef="#ctx0" brushRef="#br3" timeOffset="-212975.08">1855 14133 1205 0,'0'0'130'0,"0"0"-116"16,0 0-14-16,0 0 67 16,-48 133 10-16,38-57-29 15,-3 6-9-15,3 9-15 16,-6-5-2-16,-2-2-10 15,1-16-8-15,4-12-3 16,7-14-2-16,4-11 1 16,2-7-24-16,0-9-38 15,0-9-88-15,2-6-338 16</inkml:trace>
  <inkml:trace contextRef="#ctx0" brushRef="#br3" timeOffset="-211042.9">1704 12570 836 0,'0'0'97'15,"0"0"19"-15,0 0 68 16,0 0-65-16,0 0-77 16,0 0-12-16,-22-8-10 15,9 8-12-15,-3 14 21 0,-6 4-12 16,6 7 1-1,-3 10 5-15,6 0 0 0,10 5-7 16,3-1-6-16,0-1-2 16,7-7-2-16,15-4-6 15,7-8 0-15,2-10-5 16,4-5 4-16,4-4-3 16,-1 0 1-16,-3-13-13 15,-4-8 1-15,-8-2 7 16,-7-3 8-16,-1 2 4 15,-8-4 2-15,-7 0-5 16,0-2-1-16,-7 2-1 16,-14 3 1-16,4 5-2 15,-4 5-1-15,-5 5 0 16,-3 6-6-16,1 4-18 0,-1 0 9 16,1 0-46-16,2 0-63 15,7 6-114-15,6-4-146 16</inkml:trace>
  <inkml:trace contextRef="#ctx0" brushRef="#br3" timeOffset="-210780.85">1860 12434 1269 0,'0'0'24'0,"0"0"-18"0,0 0 63 16,-41 112 19-16,34-43-23 16,-1 8-28-16,-2 1-6 15,-3-1-8-15,-3-4-6 16,3-12-8-16,-3-11-4 16,7-15-4-16,2-5-1 15,4-12-2-15,3-7-17 16,-2-8-43-16,2-3-97 15,-4 0-300-15</inkml:trace>
  <inkml:trace contextRef="#ctx0" brushRef="#br3" timeOffset="-210453.44">1711 12206 1437 0,'0'0'0'0,"0"0"5"16,0 0-5-16,0 0 20 15,86-24 6-15,-20 24-4 0,10 0-12 16,1 0 3-1,-3 0-2-15,-16 0 5 0,-14 0-6 16,-16 0 3-16,-11 0-8 16,-12-1-1-16,-5 1 0 15,0-3-4-15,-2 3-10 16,-14 0-21-16,-7 0-75 16,-5 0-197-16</inkml:trace>
  <inkml:trace contextRef="#ctx0" brushRef="#br3" timeOffset="-208606.72">683 14164 581 0,'0'0'258'16,"0"0"-197"-16,0 0 73 15,0 0 12-15,0 0-74 16,0 0 3-16,-10-50-16 15,-3 47-14-15,-3 3-24 16,-9 0-1-16,-10 11-1 16,-3 6 1-16,-1 12 14 15,4 6-13-15,12 0-3 16,8 1-8-16,9 3-1 16,6-8-3-16,0 0-1 15,9 1-4-15,16-10 1 16,1-2-2-16,9-3-3 0,10-7 0 15,-1-6-18-15,4-4-6 16,0 0-6-16,-13-10-35 16,-1-8-38-16,-8-2-53 15,-3-1-178-15</inkml:trace>
  <inkml:trace contextRef="#ctx0" brushRef="#br3" timeOffset="-208347.65">963 14139 1421 0,'0'0'1'0,"0"0"27"16,0 0 15-16,0 0-19 0,0 0 8 15,0 0-4-15,-7 113-8 16,7-76-5-16,-3 2-4 15,0-5-4-15,-1-5-5 16,4-7-2-16,0 0-3 16,0-8-22-16,0-3-51 15,0-5-83-15,0-6-144 16,0 0-170-16</inkml:trace>
  <inkml:trace contextRef="#ctx0" brushRef="#br3" timeOffset="-208008.62">1132 14241 1167 0,'0'0'46'15,"0"0"-10"-15,0 0 19 16,0 0 13-16,0 0-34 16,0 0-22-16,-84 45-6 15,68-34 3-15,1-1-1 16,-1 1-2-16,6-1-4 15,-2 4 0-15,2-1-2 16,0 1 0-16,7-3-1 16,0 2-25-16,3-6 2 15,0 1 14-15,23 1 10 16,2-2 8-16,7 1 3 0,5-3 2 16,-4 3-3-16,1-1-2 15,-5 3-6-15,-10-2-2 16,1-2 0-16,-8-1-18 15,-3-3-45-15,1-2-169 16,-3 0-214-16</inkml:trace>
  <inkml:trace contextRef="#ctx0" brushRef="#br3" timeOffset="-207687.28">1672 13987 511 0,'0'0'752'15,"0"0"-733"-15,-60 88 30 16,22-27 76-16,-7 12-45 15,-3 7-22-15,-3 3-19 16,-5 7-15-16,-2 2-8 16,1-6-12-16,6-13-3 15,10-11 0-15,11-17-1 0,15-14 0 16,9-14 0-16,2-7-19 16,4-6-23-16,0-4-96 15,0 0-245-15</inkml:trace>
  <inkml:trace contextRef="#ctx0" brushRef="#br3" timeOffset="-206756.54">775 12483 937 0,'0'0'72'15,"0"0"6"-15,0 0 47 16,0 0-38-16,0 0-35 15,-109-11-18-15,75 26 17 16,-9 9-4-16,2 7-3 16,3 5-19-16,7 1-8 15,18 2-6-15,6-4-1 16,7-1-3-16,0-3-4 16,23-3-3-16,5-4 0 15,11-3-1-15,11-6-1 16,2-10 1-16,5-5-23 15,-3 0-32-15,-10 0-61 0,-2-16-153 16,-13-5-453-16</inkml:trace>
  <inkml:trace contextRef="#ctx0" brushRef="#br3" timeOffset="-206538.79">1026 12508 1218 0,'0'0'159'0,"0"0"-159"16,0 0 0-16,0 0 59 16,0 0 8-16,-16 101-37 15,7-67-8-15,2 4-3 16,4-7-15-16,0 1 0 16,0-4-3-16,-1-7-2 0,2-5-20 15,1-6-39-15,1-6-85 16,0-4-116-16,0 0-160 15</inkml:trace>
  <inkml:trace contextRef="#ctx0" brushRef="#br3" timeOffset="-206224.6">1132 12570 997 0,'0'0'51'0,"0"0"-9"16,0 0 65-16,0 0 32 0,0 0-85 15,0 0-29-15,-55 62-9 16,33-48-16-16,3 0 18 16,3-3-10-16,0-3-6 15,6-3 2-15,7 0-4 16,3 1-2-16,0 2-2 16,0 1 4-16,16 2 9 15,4 2 0-15,-2 1-3 16,4 6-1-16,-3-5-1 15,1 3-2-15,2-2-2 16,-6-1-1-16,0-2-11 16,-3-2-50-16,-1-5-60 15,-5-6-146-15,-7 0-638 16</inkml:trace>
  <inkml:trace contextRef="#ctx0" brushRef="#br3" timeOffset="-205878.25">564 12248 1396 0,'0'0'0'0,"0"0"-13"15,99 0 13-15,-38 3 45 16,5-2-15-16,5-1-11 16,6 0-15-16,-8 0 4 15,-9 3 0-15,-21-3-3 16,-16 4-5-16,-15-4 0 15,-4 0-2-15,-4 0-26 16,0 1-22-16,0 2-65 16,0-1-255-16</inkml:trace>
  <inkml:trace contextRef="#ctx0" brushRef="#br3" timeOffset="-205518.33">1517 12224 1324 0,'0'0'10'15,"0"0"-10"1,0 0 9-16,0 0 105 0,-32 139-62 16,10-57-10-16,-4 9-1 15,-6 8-7-15,1-1-9 16,-2-8-5-16,11-11-8 16,3-15 0-16,9-16-6 15,4-13-4-15,6-12-2 16,0-9 0-16,0-10-13 15,0 0-34-15,3-4-88 16,-3-4-257-16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9-02T03:52:51.106"/>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definitions>
  <inkml:trace contextRef="#ctx0" brushRef="#br0">1290 677 1149 0,'0'0'53'0,"0"0"-53"16,0 0 87-16,0 0 3 16,0 0-22-16,0 0-30 15,0-79-2-15,0 79-9 16,0 0-2-16,0 0-25 16,0 0 0-16,0 18-1 15,0 12 1-15,0 6 12 16,0 5-5-16,0 0 2 15,0-1-5-15,0-4 4 16,0-5-4-16,0-6 0 16,0-3-2-16,0-5 0 15,4-2-1-15,-1 0-1 0,3-5 0 16,3-2 1-16,1-2-1 16,0-1 0-16,6-4 0 15,3 0-1-15,10-1 1 16,2 0 2-16,8-3-2 15,2-11-9-15,-3 0-3 16,0-3-20-16,-6 0-34 16,-9 0-27-16,-8-2-142 15,-14-1-536-15</inkml:trace>
  <inkml:trace contextRef="#ctx0" brushRef="#br0" timeOffset="197.2">1309 847 1322 0,'0'0'0'0,"0"0"-5"16,0 0 5-16,0 0 13 16,0 0 27-16,0 0-26 15,125-11-10-15,-81 1-4 16,-6 0-76-16,-9 0-131 15,-10-3-206-15</inkml:trace>
  <inkml:trace contextRef="#ctx0" brushRef="#br0" timeOffset="416.38">1249 702 1361 0,'0'0'0'0,"0"0"-15"16,0 0 15-16,0 0 24 16,96-72-21-16,-52 62-3 15,1 5-4-15,-1 2-44 16,-3 3-33-16,-5 0-70 16,-4 0-78-16,-4 8-269 0</inkml:trace>
  <inkml:trace contextRef="#ctx0" brushRef="#br0" timeOffset="615.19">1901 649 489 0,'0'0'375'0,"0"0"-357"16,0 0 80-16,0 0-14 16,0 0 127-16,0 0-126 15,-25 88-37-15,3-61-10 16,-3 2-6-16,8-2-15 15,-1 1-13-15,2-1-4 16,3-5-2-16,3 2-33 16,-2-3-85-16,-1-7-146 15,0-5-473-15</inkml:trace>
  <inkml:trace contextRef="#ctx0" brushRef="#br0" timeOffset="827.48">1676 733 1282 0,'0'0'214'15,"0"0"-212"-15,0 0 13 16,0 0 22-16,0 0-31 16,0 0 4-16,82 49 7 15,-53-19-14-15,0 5 1 16,-1-3-4-16,1-2-39 0,4-5-128 15,-12-5-598-15</inkml:trace>
  <inkml:trace contextRef="#ctx0" brushRef="#br0" timeOffset="2467.62">2296 798 609 0,'0'0'60'0,"0"0"21"16,0 0 110-16,0 0-61 15,0 0-58-15,0 0-25 16,-5 0-3-16,5 0-7 15,0 0-3-15,0 0-3 0,0 0-1 16,0 0-10-16,0 0-3 16,3 0 6-16,12 2 3 15,7-1 2-15,7-1-13 16,9 0 2-16,7 0 2 16,9 0-4-16,7 0-5 15,8-4-2-15,5-6 3 16,5 1-8-16,-5-1 3 15,-4 4-5-15,-10-1 1 16,-9 3 1-16,-13 3-3 16,-15-2 0-16,-8 3 0 15,-11 0-2-15,-4 0-8 0,0 0 9 16,-10 0-11-16,-15 0-21 16,-1 0-11-16,-6 0 14 15,4 0-4-15,2-2-15 16,1-4-3-16,2-1 6 15,2-3 39-15,1 0 7 16,2 0 1-16,1 1 2 16,4 1 0-16,5 1 17 15,3 2 7-15,2 1-9 16,1 3 14-16,2 0 1 16,0 1-17-16,0 0-16 15,0 0 1-15,2 0-1 16,14 0 5-16,4 4 3 0,5 2 0 15,4-2 2 1,3 0 0-16,2 2 5 0,2-4-4 16,-4-1-2-16,-6 1 2 15,-8 0-5-15,-8 1-1 16,-7-2-5-16,-3 0 1 16,0 4 3-16,-10 5 9 15,-12 5 3-15,-13 6-7 16,-6 3-6-16,-7 1-3 15,3 0-13-15,4-2-59 16,5-9-322-16</inkml:trace>
  <inkml:trace contextRef="#ctx0" brushRef="#br0" timeOffset="4317.03">4045 570 1056 0,'0'0'72'16,"0"0"-62"-16,0 0 117 15,0 0-17-15,0 0-40 16,0 0-45-16,-10-10-13 16,10 13-12-16,0 16 1 0,0 7 5 15,3 6 10 1,13 1-2-16,3-3 1 0,4 0-8 16,2-5-3-16,1-2-3 15,0-6-1-15,-1-3 0 16,-4-4-10-16,-1-7-18 15,-4-3-4-15,3 0-9 16,-3 0-23-16,0-13 3 16,-1-2-79-16,-2-7 44 15,0-6 75-15,-6-1-16 16,-4-5 37-16,-3-2 9 16,0 1 19-16,0 9 0 15,0 9 43-15,0 10 45 0,0 7-38 16,0 3-16-1,-10 25-52-15,1 15-1 0,-1 12 40 16,-5 8-3-16,-2 4-12 16,4 0 1-16,0-6-14 15,1 3-8-15,-1-9-2 16,4-3-5-16,2-10-6 16,7-8 0-16,0-11 0 15,0-10-22-15,3-5-60 16,10-8-173-16</inkml:trace>
  <inkml:trace contextRef="#ctx0" brushRef="#br0" timeOffset="5108.59">4895 861 1410 0,'0'0'47'0,"0"0"-42"16,0 0 7-16,0 0 27 16,0 0-34-16,0 0 7 15,0 0-9-15,70 0-2 16,-29 0 6-16,4 3-6 16,0-3 3-16,-1 0-4 15,-5 0-6-15,-8 0 6 16,-5 0 0-16,-14 0-5 15,-2 0-29-15,-10 0 0 16,0 0-6-16,0 0-51 0,-13 0-161 16,-6 0-381-1</inkml:trace>
  <inkml:trace contextRef="#ctx0" brushRef="#br0" timeOffset="5362.77">4924 1019 1258 0,'0'0'171'0,"0"0"-171"16,0 0 0-16,0 0 23 16,0 0 3-16,0 0 8 15,72 4-3-15,-21-4-22 16,4 0 0-16,-1-2-8 0,0-3 1 15,-6-1 0-15,-10 2-2 16,-12 1-8-16,-11 0-45 16,-15 3-83-16,0 0-162 15</inkml:trace>
  <inkml:trace contextRef="#ctx0" brushRef="#br0" timeOffset="13325.71">6296 629 1064 0,'0'0'50'0,"0"0"-39"16,0 0 90-16,0 0 3 15,0 0-51-15,0 0-41 16,0 0-6-16,0 0 18 16,-16 101 24-16,3-49-3 15,-3 2-5-15,-6 3-12 0,3-4-5 16,0-4-11-16,3-5-6 16,6-8-5-16,7-6-1 15,1-7-2-15,2-6-30 16,0-7-61-16,0-10-132 15,0 0-372-15</inkml:trace>
  <inkml:trace contextRef="#ctx0" brushRef="#br0" timeOffset="13601.91">6229 652 1435 0,'0'0'0'0,"0"0"0"0,0 0 36 16,0 0-6-16,0 0-15 15,96 22 17-15,-65 20-9 16,-5 8-10-16,-4 1 5 16,-9 3-1-16,-10-5-6 15,-3-4-7-15,0-6-2 16,0 0-1-16,0-7-1 15,0-4-19-15,-13-3-41 16,-2-7-55-16,-5-6-64 16,1-11-253-16</inkml:trace>
  <inkml:trace contextRef="#ctx0" brushRef="#br0" timeOffset="13798.05">6130 975 1382 0,'0'0'19'16,"0"0"-14"-16,0 0 8 15,0 0-4-15,0 0 9 16,0 0-12-16,134-16-6 16,-80 7-7-16,0 3-88 15,-6-4-97-15,-10 1-395 16</inkml:trace>
  <inkml:trace contextRef="#ctx0" brushRef="#br0" timeOffset="14097.26">6703 693 1348 0,'0'0'9'16,"0"0"12"-16,0 0 28 16,0 0-11-16,0 0 2 15,0 78 13-15,0-33-15 16,0 3-14-16,0-2-9 16,0 2-1-16,0-3-3 0,0-5-8 15,0-3-1-15,0-8-2 16,0-5-4-16,0-8-21 15,0-6-24-15,0-6-76 16,0-4-214-16,0-4-346 16</inkml:trace>
  <inkml:trace contextRef="#ctx0" brushRef="#br0" timeOffset="14620.63">6716 791 1375 0,'0'0'39'0,"0"0"-23"16,0 0-14-16,0 0 24 15,0 0 9-15,0 0-23 16,93-73-5-16,-67 73-7 16,-5 0-6-16,-4 15 3 15,-8 5 2-15,-3 3 1 16,-6 2-5-16,0 2-5 15,-9 0 8-15,-14-1 1 16,-2-2 0-16,-4-3-9 16,1-1-10-16,5-5 20 0,10-6 3 15,1-4-2 1,12-5-1-16,0 0 0 0,0 0-8 16,3-2 3-1,13-9 5-15,6 3-2 0,3-1 0 16,1 3 2-16,-1 2 1 15,-2 4-1-15,-1 0-1 16,-3 0 1-16,3 9 1 16,-6 6 4-16,1 6 5 15,-8 5 4-15,-2-1 0 16,-7 0-1-16,0-1-6 16,0 1 1-16,-13-2 15 15,-3-3-5-15,-6-5 0 16,-1-1-7-16,-8-3-4 15,-2-4-3-15,-5-3-4 0,3-1-1 16,9-3-41-16,11-3-64 16,12-13-284-16</inkml:trace>
  <inkml:trace contextRef="#ctx0" brushRef="#br0" timeOffset="15379.17">7235 909 1300 0,'0'0'12'16,"0"0"-2"-16,0 0 50 15,0 0-12-15,0 0-26 16,0 0-2-16,51 0 4 16,-13 0-3-16,4 0 2 15,6 0-8-15,0 0-1 16,-4-3-4-16,-2-2-6 15,-11 4 2-15,-11 1-2 0,-8 0-4 16,-6-3-1 0,-6 3-22-16,0 0-24 0,0 0-18 15,-15 0-94-15,-8 0-364 16</inkml:trace>
  <inkml:trace contextRef="#ctx0" brushRef="#br0" timeOffset="15627.34">7404 772 1211 0,'0'0'131'0,"0"0"-122"0,0 0 34 15,0 0 23-15,0 0-41 16,0 0-7-16,0 47 36 15,4-15-23-15,-1 3-10 16,-3-1-10-16,0-3-6 16,2 3-5-16,1-5-7 15,1-2-85-15,-1-8-285 16</inkml:trace>
  <inkml:trace contextRef="#ctx0" brushRef="#br0" timeOffset="16254.2">8226 762 564 0,'0'0'363'0,"0"0"-357"16,0 0 75-16,0 0 51 15,0 0-8-15,0 0-54 16,-10-64-18-16,-6 60-12 15,-3 4-9-15,-3 0-10 0,-7 0 1 16,0 15-2-16,-6 8-6 16,1 7 8-16,1 11-5 15,2 1-8-15,6 3-1 16,12-4 2-16,6-2-7 16,7-2-3-16,3-5 1 15,19-7 0-15,11-4-1 16,5-8 3-16,6-3-3 15,1-8 1-15,-1-2-1 16,-3 0-11-16,-5-10-29 16,-4-5-30-16,-7 2-80 15,-9 0-374-15</inkml:trace>
  <inkml:trace contextRef="#ctx0" brushRef="#br0" timeOffset="16812.16">8643 755 309 0,'0'0'930'0,"0"0"-917"15,0 0 18-15,0 0 52 16,0 0-16-16,0 0-37 15,-4 16-7-15,4 14 37 16,-3 5-21-16,0 5-13 16,0 5-1-16,-6 1-6 15,6-2-7-15,-1 0-3 16,4-5-6-16,0-5-3 16,0-9-2-16,0-1-12 15,0-13-19-15,4-5-33 16,-1-6-108-16,-3 0-209 15</inkml:trace>
  <inkml:trace contextRef="#ctx0" brushRef="#br0" timeOffset="17155">8471 787 1229 0,'0'0'70'0,"0"0"-46"16,0 0-4-16,0 0 15 15,0 0 1-15,0 0-10 16,124-50-12-16,-76 50-6 0,-1 6 0 16,4 13-3-16,-3 5 13 15,-3 2 1-15,-7 7-2 16,-12 3-13-16,-10 1 2 15,-14-1 4-15,-2-3 7 16,-15-1-2-16,-18-2 4 16,-8-1-11-16,-7-2-2 15,-6-2-6-15,-9-2-1 16,-1-6-54-16,3-5-75 16,7-8-264-16</inkml:trace>
  <inkml:trace contextRef="#ctx0" brushRef="#br0" timeOffset="21627.41">6070 218 552 0,'0'0'15'15,"0"0"-4"-15,0 0 78 16,0 0 28-16,0 0-21 15,0 0-30-15,3 6-15 0,0-3 24 16,-3-1-34 0,0 1-1-16,0-3-19 0,0 0 13 15,0 0-2-15,0 0 9 16,0 0-4-16,0 0-6 16,0 0-5-16,0 0-4 15,3 0-5-15,-3 0-6 16,4 0-7-16,2 1 2 15,1 3 15-15,5-4 1 16,1 0-3-16,6 0 2 16,6 0-2-16,1 0-4 15,9 0-5-15,3 0 3 0,3 0-5 16,4 0-1-16,-3 0-2 16,2 0-1-16,4 0-1 15,-3 0 4-15,2-4-2 16,1 3 0-16,3 1-1 15,-3 0-1-15,0 0 1 16,3 0-2-16,0 0-1 16,0 0 0-16,0 0-1 15,0 0 4-15,2 0-2 16,4 0-2-16,1 0 4 16,-4 0-4-16,0 0 2 15,-3 0 0-15,-3 0-2 16,-3 0 1-16,-1 0-1 15,4 0 2-15,0 0-2 16,-1 0 1-16,1 0 0 0,0 0-1 16,3 0 1-16,-3 0 0 15,-1 0-1-15,-2 0 0 16,-1 0 0-16,-2 0 0 16,-4 0 0-16,-6 1 0 15,3 4 0-15,0-2 0 16,-3 2 0-16,0-2 0 15,2-3 2-15,-1 0-2 16,-2 0 0-16,7 0-1 16,0 0 2-16,-2 0-1 15,5 2 2-15,-3-1-2 16,0 0 1-16,0-1-1 0,1 4-1 16,-1-3 1-16,-6-1 0 15,4 4 0-15,-2-4 1 16,-2 0 0-16,9 0-1 15,-5 0 0-15,5 0 0 16,0 0 1-16,-3 0-1 16,0 3 1-16,-5-2-1 15,-2 2 2-15,-6-3-2 16,-2 0 3-16,-7 3 1 16,0-3 0-16,-10 0-1 15,-3 0 0-15,1 0 1 16,-1 0-1-16,-3 0 1 15,3 0-3-15,-3 0 0 0,3 0 0 16,-3 0 1 0,4 0-2-16,-4 0 0 0,0 0 0 15,0 0 1-15,0 0-1 16,0 0 0-16,0 0 0 16,0 0 0-16,0 0 0 15,0 0 0-15,3 0 0 16,3 0 0-16,0 2 0 15,0-2 0-15,-2 2 0 16,-1-2 0-16,0 0 0 16,-3 0 0-16,0 0 0 15,0 0 1-15,0 0-1 16,0 0 0-16,0 0 0 16,3 0 0-16,-3 0 0 0,0 0 0 15,4 0 0-15,-4 0 0 16,0 1-1-16,0-1 1 15,0 0 0-15,0 0 0 16,3 0 0-16,-3 0-1 16,0 0-9-16,0 3-27 15,0-1-65-15,-10-2-336 16</inkml:trace>
  <inkml:trace contextRef="#ctx0" brushRef="#br0" timeOffset="-143767.89">10159 822 1007 0,'0'0'0'0,"0"0"0"16,0 0 0-16,0 0 39 16,0 0 10-16,0 0-27 15,0 0-7-15,-26-7-13 16,10 7 34-16,-3 8-20 0,-6 9 10 16,-4 4-12-16,-6 7-9 15,-6 1-1-15,-1 3-2 16,3-3 0-16,8-4-1 15,6-6-2-15,12-10 1 16,6-2-1-16,7-7-32 16,0 0 0-16,10 5 33 15,9-1 26-15,10 7-22 16,2 2 3-16,4 3-1 16,-2 1 3-16,1 0-5 15,1-1-2-15,-2-1-1 0,1-2-1 16,-5-2 0-1,-3 0-61-15,-5-1-60 0,-4 0-96 16,-11-4-281-16</inkml:trace>
  <inkml:trace contextRef="#ctx0" brushRef="#br0" timeOffset="-143473.79">9836 989 1238 0,'0'0'0'0,"0"0"-59"0,0 0-71 16,0 0 130-16,119-18 41 16,-27 5 18-1,13 1-26-15,10 0-26 0,-1 3-5 16,-2-6 4-16,-7 2 6 15,-2 0 31-15,0-2-13 16,-9 2 0-16,-9 1 2 16,-9 4-10-16,-21 0-19 15,-17 3-3-15,-22 5-7 16,-13 0-84-16,-3 0-77 16,-16 0-143-16</inkml:trace>
  <inkml:trace contextRef="#ctx0" brushRef="#br0" timeOffset="27182.33">1561 2360 600 0,'0'0'460'0,"0"0"-451"15,0 0 92-15,0 0 14 16,0 0-42-16,0 0-23 16,0 0-15-16,0-24-5 15,0 24-12-15,0 0-8 16,0 0-8-16,0 14 7 15,0 8 2-15,0 10 6 16,0-3-4-16,0 4 3 16,0-2-7-16,0 0-5 0,0-5-3 15,0 0 1-15,0-4-2 16,0-5-7-16,0-2-23 16,0-6-50-16,0-3-61 15,0-6-91-15,0 0-342 16</inkml:trace>
  <inkml:trace contextRef="#ctx0" brushRef="#br0" timeOffset="27720.96">1583 2059 982 0,'0'0'0'16,"0"0"0"-16,0 0 94 15,-102-6-54-15,61 17-40 16,-3 14 37-16,-4 14-19 16,-6 12 24-16,6 17-2 15,3 13 2-15,11 9-17 16,8 6 5-16,9 1 0 15,12-4-4-15,5-11 0 16,12-11-13-16,17-13 1 0,16-14 4 16,6-10-10-16,8-13-8 15,5-11 3-15,0-10-2 16,3 0 5-16,-7-15-5 16,1-11-1-16,-3-9 3 15,-4-7 2-15,0-7-4 16,-4-7 8-16,-5-8-5 15,-10-3-4-15,-6-1 3 16,-10 1 3-16,-6 1 3 16,-6 2-4-16,-7 1 8 15,0 3-5-15,-4 6 2 16,-18 7 3-16,-8 7 1 16,-8 8-13-16,-12 10 6 0,-1 4-3 15,-4 8-2 1,-8 10-2-16,2 0-19 0,1 6-30 15,0 12-97-15,2-10-478 16</inkml:trace>
  <inkml:trace contextRef="#ctx0" brushRef="#br0" timeOffset="31823.14">3108 2108 1196 0,'0'0'32'16,"0"0"-17"-16,0 0 65 15,0 0 29-15,0 0-75 16,0 0-11-16,0 0-21 16,-89-10 5-16,61 20 5 15,0 5 4-15,2-1-7 16,7 1-3-16,6-1-6 15,7-1-1-15,2 1-1 16,4-1-2-16,0 3 2 16,10-1 2-16,12 0 7 15,7 5-6-15,6 3-1 0,3 3 3 16,3 2-3-16,-5-3 0 16,-5 1-1-16,-6-5 0 15,-12 0 1-15,-3-3 0 16,-7 0 1-16,-3-2-2 15,-3-2 2-15,-16 2 1 16,-16-1 2-16,-6-1 10 16,-7-3-6-16,-3-2-3 15,3-4 0-15,4-5-2 16,5 0-3-16,4-5 0 16,10-9 0-16,9-6-40 15,12-3 5-15,4-1-76 16,13-1-191-16,17 1-464 0</inkml:trace>
  <inkml:trace contextRef="#ctx0" brushRef="#br0" timeOffset="32122.91">3315 2091 1167 0,'0'0'19'15,"0"0"13"-15,0 0 94 16,0 0-31-16,0 0-64 15,0 0-27-15,36 28 23 16,-30 18 11-16,-5 9-12 16,-1 8 2-16,0 6-6 0,0-3-5 15,0-3-4 1,0-6 0-16,0-7-6 0,0-6-2 16,0-5-4-16,2-8-2 15,11-6-1-15,0-9 2 16,3-8-15-16,-1-8-8 15,5 0-12-15,-2-10-33 16,-1-15-47-16,-8-6-151 16,-5-7-444-16</inkml:trace>
  <inkml:trace contextRef="#ctx0" brushRef="#br0" timeOffset="32891.4">3322 2460 882 0,'0'0'391'0,"0"0"-390"0,0 0 9 15,0 0 58-15,0 0-68 16,0 0 8-16,-3-14-8 16,54 7 0-16,6 1-55 15,9-2-103-15,-2 0-64 16,-6-1-52-16,-4-2-10 16,-9 0 30-16,-7 2 254 15,-16-2 83-15,-3 5 152 16,-13 2 49-16,-6 3 24 15,0 1-47-15,0 0-159 16,-12 0-57-16,-7 2-14 16,-7 13-12-16,-6 4 1 15,-2 5 0-15,5 0-2 0,3 3-1 16,10-2-5 0,7-2-12-16,9-2-1 0,0-2-1 15,12-3 2-15,11-5 0 16,2-4 0-16,7-7-5 15,-3 0 5-15,-1 0-2 16,-2-11 6-16,-4-7-4 16,-6-2 4-16,-6 0-1 15,0 0 1-15,-7 2-4 16,-1 7 2-16,-2 4 5 16,0 4 15-16,0 3-7 15,0 0-8-15,-2 0-1 16,-11 14-6-16,-3 6 1 15,6 2 3-15,3 4-4 0,7-4 1 16,0 4-2-16,4-5 1 16,12-2 0-16,9-5 0 15,1-4-6-15,9-7-11 16,0-3-12-16,3 0-19 16,4-19 9-16,-8-4-13 15,1-7-5-15,-12-3 10 16,-1-11 21-16,-9-8 13 15,-7-11-6-15,-3-5 19 16,-3 6 4-16,0 10 20 16,0 19 47-16,0 16-9 0,0 10 3 15,0 7 4 1,0 2-53-16,-6 29-6 0,-6 19-5 16,-4 17 15-16,3 6-8 15,3-1 2-15,7-8 2 16,3-7-9-16,0-6-1 15,3-9-4-15,16-6-2 16,6-8-1-16,1-11-1 16,3-10-23-16,2-7-6 15,-2 0-36-15,0-21-77 16,-10-10-232-16</inkml:trace>
  <inkml:trace contextRef="#ctx0" brushRef="#br0" timeOffset="33190.83">4105 2488 1344 0,'0'0'0'0,"0"0"-14"16,0 0 11-16,0 0 3 16,0 0 9-16,0 0 1 15,114-30-5-15,-84 27-5 16,-4 2 3-16,-8 1 0 15,-2 0-3-15,-4 0 10 16,-2 15 16-16,3 5 15 16,-6 7 3-16,-1 4-12 15,3 3 1-15,-8 3-9 0,1-1-11 16,-2-3-6-16,0-1-6 16,1-7-1-16,1-4-25 15,2-6-72-15,-1-10-148 16,-3-5-570-16</inkml:trace>
  <inkml:trace contextRef="#ctx0" brushRef="#br0" timeOffset="33363.65">4423 2325 1549 0,'0'0'0'15,"0"0"-9"-15,0 0 6 0,0 0 3 16,0 0-73-16,0 0-85 16,30 11-168-16</inkml:trace>
  <inkml:trace contextRef="#ctx0" brushRef="#br0" timeOffset="33623.67">4818 2435 1356 0,'0'0'24'16,"0"0"56"-16,0 0 7 0,0 0-32 15,0 0-30 1,0 0-15-16,-98 28-2 0,60 3 10 16,3 3-3-16,15 2-7 15,7 3-1-15,13-4-7 16,0-5-1-16,23-2 0 15,15-8-2-15,13-6-18 16,13-9-6-16,19-5-46 16,-1-2-119-16,5-16-664 15</inkml:trace>
  <inkml:trace contextRef="#ctx0" brushRef="#br0" timeOffset="33939.83">6063 2247 1461 0,'0'0'4'0,"0"0"28"15,-117-19 15-15,59 19 8 16,1 11-22-16,-1 16-19 15,11 4 3-15,12 10-10 16,10 2-6-16,15 5-1 16,10 1 0-16,0-3-2 15,28-6-1-15,17-2 2 0,12-8 0 16,7-10-14-16,4-10-22 16,-2-10-58-16,-5 0-97 15,-7-13-185-15,-3-14-372 16</inkml:trace>
  <inkml:trace contextRef="#ctx0" brushRef="#br0" timeOffset="34541.15">6430 2321 1053 0,'0'0'206'0,"0"0"-174"16,0 0 137-16,0 0-69 16,0 0-67-16,0 0-26 15,-26 35 0-15,7 5 9 0,6 2-9 16,0-2-5-1,7-4 3-15,3-1-5 0,3-10 2 16,0-3-2-16,0-9-1 16,0-5 1-16,0-6 0 15,0-2-4-15,0 0 3 16,0-10 2-16,0-14-1 16,1-8 0-16,4-7 0 15,5-4 0-15,0 1 0 16,6 3 0-16,2 6-2 15,2 8 1-15,2 8 0 16,-3 8 1-16,1 7 0 16,-2 2-1-16,-2 9 0 15,6 18 0-15,-9 5-2 16,0 6 3-16,-3-2 4 0,2-2-2 16,-6-3 1-16,1-6-3 15,-1-7 1-15,-2-4-3 16,-1-9 4-16,-3-1-1 15,3-4-1-15,0 0 0 16,7-7 1-16,2-14 1 16,4-9-2-16,4-9 0 15,-2-6-2-15,8-1-8 16,-1 2-6-16,5 10 8 16,-2 11 7-16,0 11 0 0,-2 12-2 15,-7 0 2 1,-6 17 0-16,-4 15 1 0,-2 7 14 15,-4 1-3-15,-3-1-3 16,0-1 2-16,0-3-8 16,0-4-1-16,3-4-1 15,1-4 0-15,2-7-21 16,3-8-41-16,7-7-106 16,4-1-143-16,1-5-594 15</inkml:trace>
  <inkml:trace contextRef="#ctx0" brushRef="#br0" timeOffset="34892.18">7251 2315 1179 0,'0'0'143'0,"0"0"-52"16,0 0-9-16,0 0-37 16,0 0-21-16,0 0 9 15,-79 103-13-15,60-63-5 16,6 1-7-16,9-2 1 15,4-4-6-15,0 0 0 16,10-7-3-16,13-6 1 16,2-9-1-16,4-8-1 15,-1-5-3-15,-3-2-3 16,1-15 1-16,-4-8 0 16,-6-7 5-16,-6-5 1 15,-7-7 0-15,1-5 0 0,-4 1 1 16,0 6-1-1,0 7 0-15,-10 10 1 0,0 8-1 16,0 5 0-16,1 4-3 16,-3 5-2-16,5 3-17 15,1 0-58-15,-1 0-94 16,4 3-269-16</inkml:trace>
  <inkml:trace contextRef="#ctx0" brushRef="#br0" timeOffset="35208.61">7770 2258 1189 0,'0'0'78'0,"0"0"-53"16,0 0 61-16,0 0-6 0,0 0-37 16,-99 46-16-16,83-35-14 15,11 3-13-15,5 4-6 16,18 1 5-16,23 4 1 15,14-2 3-15,9-2-3 16,0 1 2-16,-5-6-2 16,-16-3 1-16,-18-4 1 15,-19-2 4-15,-6 1 4 16,-10 1 35-16,-21-1-18 16,-10 3-19-16,-7 1-4 15,2 1-4-15,2-1 0 16,9 1-26-16,10-4-55 0,9-7-112 15,13 0-628-15</inkml:trace>
  <inkml:trace contextRef="#ctx0" brushRef="#br0" timeOffset="35657.86">8251 2518 1131 0,'0'0'220'0,"0"0"-209"16,0 0-11-16,0 0 45 16,121 0-5-16,-38 0-23 15,9 0-11-15,10 0 3 16,0 0 10-16,-6 0-1 15,-11 0-12-15,-14 0-3 16,-23 0-1-16,-20-10 0 16,-18 1-1-16,-10-6 9 15,-7 0-1-15,-21-4-5 16,-5 2 4-16,-5 2-3 16,13 3-4-16,9 6 12 15,13 3 4-15,3 3-17 0,0 0-1 16,13 0 1-16,9 18 1 15,7 5 11-15,-1 3-5 16,-8 2 1-16,-12 4-2 16,-8 1-2-16,-18 2 0 15,-30-2-4-15,-26 0 0 16,-21-4-73-16,-29-9-219 16</inkml:trace>
  <inkml:trace contextRef="#ctx0" brushRef="#br0" timeOffset="36691.78">2997 2964 1180 0,'0'0'0'16,"0"0"-60"-16,0 0 60 16,0 0 69-16,0 0 7 15,0 0-26-15,76 0-20 0,-31 0-1 16,3 0 11-16,9 0-8 15,7 0-5-15,9 1 0 16,10 3-2-16,16-4 0 16,12 1-4-16,14-1-7 15,5 0-5-15,7 0 1 16,-1 0-2-16,8 2-1 16,0 5 0-16,-1-2-1 15,4 1-6-15,-4 3 0 16,-1-4 1-16,-1 3 0 15,-1-2-1-15,0-2 2 16,3 2-1-16,4-5 1 16,-4 4-1-16,7-2-1 0,-4-1-2 15,-6-1 2 1,0 1 3-16,-3-1-2 0,-7 1 0 16,-5 1 0-16,-4-2 1 15,0 3 1-15,-4-4 3 16,-5 1-5-16,-7 2 0 15,-9-3 1-15,-14 0 2 16,-11 0 0-16,-20 0-2 16,-13 0 3-16,-16 0 5 15,-13 0-3-15,-5-3 1 16,-4 3 7-16,0 0-3 16,0 0-12-16,0 0-2 15,-25 0-17-15,-11 0-60 16,-14 0-229-16</inkml:trace>
  <inkml:trace contextRef="#ctx0" brushRef="#br0" timeOffset="66138.73">4201 9091 394 0,'0'0'57'0,"0"0"-6"16,0 0 87-16,0 0-39 15,0 0 1-15,0 0-49 0,0 0 34 16,0 0-53-16,0 0 14 16,0 0-6-16,-3-39-8 15,3 35 1-15,0 2 13 16,0 1-11-16,0 1 2 16,0 0-16-16,0 0 5 15,0 0-16-15,0 0 4 16,0 0-14-16,0 0-7 15,0 10 7-15,0 11 31 16,0 4-10-16,0 5-1 0,0 0 2 16,0-1-4-1,0 2-6-15,0-2 1 0,0-1-1 16,3-1 0 0,-3-3-8-16,3-4 7 0,-3-1-6 15,3-2 3-15,-3-4-5 16,0-2 2-16,0-1 4 15,0-2-6-15,0-5 0 16,0 0-1-16,0-3-1 16,0 0-1-16,0 0 1 15,0 0 3-15,0 0-1 16,0 0-2-16,0 0 6 16,0 0 1-16,0 0-3 15,0 0-3-15,-3 0-2 16,-7 0 1-16,-3 0-1 0,-5 0 1 15,2 0-1-15,-7 0 1 16,-2 0 0-16,2 0-1 16,-2 0 0-16,0 0 0 15,-1 1 3-15,4 3-3 16,0-3 1-16,-1 4-1 16,-2-2 0-16,3 0 1 15,-4 2-1-15,0-2 0 16,-2 3 0-16,2-3 0 15,1 1 1-15,5-1-1 16,2-2 0-16,2 2 0 16,4 1 0-16,2-3 0 15,-3 2 0-15,3-1 0 16,-2-2-1-16,-1 7 1 0,3-6 0 16,-3 2 2-16,7 1-2 15,3-1-1-15,0-3 1 16,3 0 0-16,0 0 1 15,0 0-1-15,0 0 0 16,0 0 4-16,0 0-1 16,0 0-3-16,0 0 5 15,0 0-5-15,0 0 5 16,0 0-1-16,0 0-4 16,0 0 3-16,0 0-1 15,0 0 1-15,0 0-1 16,0 0-1-16,0 0 0 15,0 0 1-15,0 0-1 0,0 0 2 16,0 0 0-16,0 0-3 16,0 0 3-16,0 0-3 15,0 0 1-15,0 0 0 16,0 0-1-16,0 1 0 16,0 8-2-16,0 2 2 15,6 6 0-15,0 0 3 16,-2 4-2-16,2 4 2 15,-3-1-3-15,1 3 2 16,-1-2 2-16,-3 7-2 16,3-6 0-16,0 2-1 15,0 4 0-15,0-4 1 0,-2-2-1 16,2 2 1-16,-1-3-1 16,2 0-1-16,-4-1 1 15,0-4 1-15,0 1-2 16,0-1 0-16,3-2 1 15,-3-4-1-15,0 1 0 16,0-2 0-16,0-3 0 16,0 4 0-16,0-6 0 15,0 2 0-15,0 1 0 16,0-5 0-16,0 5 0 16,0 0 0-16,0-3 0 15,0 0 0-15,0-2 0 16,0 1 0-16,0-3 0 0,3-1 0 15,-3-2 0 1,0-1-1-16,0 0 1 0,0 0 0 16,0 0 1-16,0 0-1 15,0 0 0-15,0 0 0 16,0 0 0-16,0 0 0 16,0 0-2-16,0 0 0 15,0 0 2-15,0 0-2 16,3 0-1-16,4 0 2 15,-4 0 1-15,4 0 0 16,-4 0 1-16,3 0-1 16,1 0 1-16,-2 0-1 15,2 0 0-15,3-4 0 16,-1 4 1-16,1 0-1 0,2-3 1 16,1 3-1-16,0 0 0 15,6 0 1-15,0 0 0 16,3-1-1-16,1-1 0 15,2 1 0-15,-3-3 0 16,3 2 1-16,-5 2-1 16,3 0 0-16,-5 0 2 15,-2 0-5-15,4 0 3 16,-2 0 0-16,2 0 0 16,2 0 0-16,0 0 0 15,3 0 0-15,-2 0 0 16,-3 0 2-16,-5 0-2 15,-2 0 2-15,-7 0-4 0,1 0 4 16,-2 0-4 0,-1 0 3-16,-3 0-4 0,2 0 3 15,-1 0 0-15,-2 0 0 16,3 0-1-16,1 0 2 16,2 0-2-16,-3 0 2 15,1 0-1-15,2 0 0 16,-3 0 0-16,3 2 0 15,-3-2 0-15,-2 0 0 16,1 0 0-16,-2 0 1 16,0 0-2-16,0 0-3 15,0 0-11-15,1 0-43 0,2-4-155 16</inkml:trace>
  <inkml:trace contextRef="#ctx0" brushRef="#br0" timeOffset="69265.22">4258 10226 347 0,'0'0'91'16,"0"0"-13"-16,0 0 73 15,0 0-11-15,0 0-59 16,0 0 13-16,0-9-7 15,0 9-40-15,0-1 7 16,0-2 4-16,0 3-11 16,0-3-11-16,0 3 3 15,0-1-8-15,0 1 2 16,0 0-8-16,0 0-15 16,0 0 3-16,0 0-2 15,0 0-8-15,0 0-3 16,0 0-3-16,0 0 3 0,-3 8 3 15,0 13 14 1,0 3-5-16,3 7 0 0,-4 7 4 16,1 0-3-16,3 7 1 15,-3 3-4-15,3 5-2 16,0-4-1-16,0-2 3 16,0-4-3-16,0-3 0 15,0-4 3-15,0-2-6 16,0-3-3-16,0-2 5 15,0 1-3-15,0-2 0 16,0 0-1-16,0-4 2 16,0-6-2-16,0-2-1 15,3-5-1-15,-3-3 1 16,3-2-1-16,1 2 0 0,-4-2 0 16,0 0 1-16,3 1 0 15,-3-3 0-15,0 3-1 16,3-3 0-16,-3 2 0 15,3-2 1-15,1-1 0 16,-4 1 0-16,2 2-1 16,-2-3 0-16,0 2 0 15,1-2 0-15,-1 1 0 16,2-1 0-16,-2 3-1 16,1-2 1-16,1 4 0 15,2-1 1-15,-3-3-1 16,1 4 0-16,-2-3 0 15,3 1 1-15,0-1-2 0,-3-2 2 16,0 0 0-16,0 0-1 16,0 0 0-16,4-1 0 15,-4 1 0-15,3 0 0 16,-3 2 0-16,0-3-1 16,0 1 1-16,3 1 0 15,-3-4 2-15,0 3-2 16,0-3 0-16,3 4 0 15,-3-4 0-15,0 0 0 16,0 0 1-16,0 0-1 16,0 0 1-16,0 0-1 15,0 0 0-15,0 0-1 0,0 3 1 16,0-2 0 0,0 1 0-16,0-2 0 0,0 4-1 15,0-4 1-15,0 0 0 16,0 3 1-16,0-3-1 15,0 0 0-15,0 0 0 16,0 0 1-16,0 0-1 16,0 0 0-16,0 0 0 15,0 0 2-15,0 0-2 16,0 0 0-16,0 0 1 16,0 0-1-16,0 1 1 15,-3-1-1-15,-3 3 0 16,-4-3 0-16,1 0 0 15,-1 0 0-15,1 0 0 16,-1 0 2-16,-6 0-4 0,-3 0 3 16,0 0-1-16,-3 3 0 15,-4-3 0-15,1 0 0 16,2 0 0-16,-5 0 0 16,2 0 0-16,1 0 3 15,2 0-3-15,1 0-3 16,6 0 3-16,0 0 1 15,1 0-1-15,-2 0-1 16,2 0 0-16,-1 0 0 16,0 0 0-16,-1 0 0 15,-1 0 1-15,5 0 0 16,0 0 0-16,3 0 0 0,1 0 0 16,3 0 0-16,3 0 0 15,-1 0 0-15,4 0 0 16,-3 0 0-16,3 0 0 15,0 0 0-15,-3 0 0 16,0 0 0-16,-4 0 0 16,4 0 0-16,-3 0 0 15,5 0 0-15,-1 0 0 16,2 0 0-16,0 0 0 16,0 0-1-16,0 0 1 15,0 0-2-15,0 0 2 16,-1 0-1-16,1 0 1 15,0 0 0-15,0 0 1 0,-2 0 0 16,2 0-1-16,0 0 0 16,0 0 0-16,0 0 0 15,0 0-1-15,0 0 1 16,0 0 0-16,0 0 0 16,0 4 0-16,-3-3 0 15,3 8 0-15,0-2-1 16,0 6 1-16,0 2 1 15,0 2-1-15,0 0 0 16,5 0 0-16,-1 2 0 16,0-2 0-16,-1 4 2 15,2 0-2-15,-1-2 0 0,-1 3 1 16,0 0 1-16,0-2-1 16,1 4 1-16,-1-3-2 15,0-4 0-15,-3 1 0 16,0-2 1-16,3-1-1 15,-3 1 0-15,4-2 0 16,-4 0 1-16,3 0-1 16,-1-3 0-16,-2-1 0 15,1 4 1-15,-1 0-1 16,0-3 0-16,0 3-1 16,2-3 1-16,-2 1 1 15,0-1-1-15,0 2 1 16,0-3-1-16,1 1-2 0,-1 1 2 15,3 1 1 1,-3 0-1-16,0-2 0 0,0 0 0 16,0-5 0-16,0 2 0 15,1-5 1-15,-1 0-1 16,0 2 0-16,2-5 0 16,-2 2 0-16,0 1 0 15,0 1 0-15,0 3 0 16,0-3 0-16,3-2 0 15,-3 2 1-15,0-3-2 16,0-1 1-16,0 0-2 16,0 0 1-16,0 0 0 0,0 0 1 15,0 0 0 1,0 0-1-16,3 2 1 0,1-1 0 16,-1 2 0-16,0 0 0 15,0-1 1-15,1 0-1 16,-1-1 0-16,0-1 0 15,3 0-1-15,-5 0 1 16,2 0 2-16,2 0 1 16,-1 0 0-16,-1 0-2 15,0 0 1-15,0 0-2 16,1 0 2-16,-4 0-2 16,3 0 0-16,-3 0 0 15,0 0 0-15,0 0 0 16,3 0 0-16,0 0 2 15,1 0 1-15,2 0-2 0,1 0 0 16,-1 0 1-16,3 0-2 16,1 0 2-16,-1 0-2 15,7 0 0-15,-3 0 0 16,3 0 2-16,3 0-2 16,3 0 1-16,0 0 3 15,1 0-1-15,-1 0-3 16,0 0 1-16,-2 3 0 15,-1-3 0-15,0 0 1 16,-3 0-3-16,-1 0 3 16,-5 0-4-16,3 0 2 15,-3 0 0-15,3 0 0 0,-5 0 2 16,2 0-2-16,0 0-1 16,-4 0 0-16,4 0 1 15,-4 0 0-15,-3 0-1 16,3 0 1-16,1 0 0 15,3 0 0-15,-4 3 0 16,4 0 0-16,-5 1-1 16,-4 0-4-16,2-1-14 15,-3 1-19-15,0 2-103 16,0-2-423-16</inkml:trace>
  <inkml:trace contextRef="#ctx0" brushRef="#br0" timeOffset="70307.42">4379 11880 103 0,'0'0'86'15,"0"0"-84"-15,0 0 13 16,0 0-10-16,0 0 11 16,0 0-11-16,-15 3-3 15,14-3 1-15,-2 0 37 0,0 0 64 16,3 0-49-16,0 0 32 16,0 0-36-16,0 0-28 15,0 0-11-15,-3 0 2 16,0 0-7-16,-1 0 5 15,1 0 29-15,0 0 22 16,3 0-32-16,-3 0 24 16,-1 0 5-16,4 0-17 15,0 0 4-15,0 0-9 16,0 0-9-16,0 0 3 16,0 0 4-16,0 0 19 15,0-3 2-15,0 3-5 16,0 0-8-16,0 0-2 0,0 0-6 15,0 0-6 1,0 0-9-16,0 0-7 0,0 0-4 16,0 0-5-16,0 0 3 15,0 0-5-15,0 11 8 16,0 10 16-16,0 6-5 16,0 8-5-16,0 6 3 15,0 11-4-15,4 1-5 16,-1 5-1-16,0-5-4 15,0 0 0-15,4-9 0 16,-4-3 1-16,3-6-4 16,-5-1 1-16,-1-2-3 15,0-9 3-15,0-5-2 16,0-8-1-16,0-5 1 0,0-2-2 16,0 0-1-16,0-3-15 15,-10 0-49-15,-3 0-227 16</inkml:trace>
  <inkml:trace contextRef="#ctx0" brushRef="#br0" timeOffset="71452.55">3498 9496 1007 0,'0'0'27'0,"0"0"-13"16,0 0 31-16,0 0 2 15,0 0 29-15,-8 92-10 16,3-39 0-16,1 17-4 15,1 3-15-15,0 5-3 16,3-4-10-16,0-4-6 16,0-9-1-16,-3-5-11 15,-1-11-1-15,1-3-9 0,0-11-5 16,0-6 2-16,-1-12-2 16,2-3-1-16,2-9-4 15,-3-1-44-15,-4-1-17 16,-2-15-127-16,-4-6-491 15</inkml:trace>
  <inkml:trace contextRef="#ctx0" brushRef="#br0" timeOffset="71958.09">3363 9933 868 0,'0'0'44'0,"0"0"-21"15,0 0 65-15,0 0-3 16,0 0-41-16,0 0-10 16,16-5 14-16,-16 5 14 0,0 0-24 15,0 0 7-15,0 0 2 16,0 0-12-16,0 0-1 16,0 0-3-16,-3 0-5 15,-10 0-14-15,-3 0-1 16,-6 0 13-16,-6 4-6 15,-8 0-6-15,-2 0-2 16,-10 3 0-16,-3-1 0 16,-5 4-6-16,-3 0-4 15,3 1 1-15,10-3 0 16,3-2 0-16,10 2-1 16,8-5 1-16,9 1-1 15,13-4 0-15,3 0-6 16,0 0-22-16,0 0-64 15,10 0-58-15,6 0-195 0</inkml:trace>
  <inkml:trace contextRef="#ctx0" brushRef="#br0" timeOffset="72895.68">3510 11335 179 0,'0'0'43'0,"0"0"52"16,0 0 2-16,0 0 124 15,0 0-81-15,0 0-74 16,31-26 11-16,-23 12 9 16,-3 0-13-16,2 3-27 15,-4-2 3-15,3 5 9 16,-2 3-10-16,-4-3-11 16,3 7 10-16,-3-1-9 15,0 2 4-15,0 0-7 16,0 0-16-16,0 0-4 0,0 0-1 15,0 3-8-15,0 17 18 16,0 5 5-16,0 12-8 16,0 12-7-16,0 4 15 15,0 2-24-15,0 4 0 16,0-1 4-16,3-5-4 16,3-1 0-16,0-7-3 15,-2-3 0-15,2-4-2 16,-3-13 1-16,-3-6-1 15,3-11 0-15,-3-5 0 16,0-3-3-16,0 0-3 16,0 0-6-16,0 0-13 15,0-8-36-15,-6-1-21 0,3-2-95 16,0 1-243-16</inkml:trace>
  <inkml:trace contextRef="#ctx0" brushRef="#br0" timeOffset="73219.98">3644 11686 1358 0,'0'0'31'16,"0"0"1"-16,0 0 41 0,0 0-41 15,0 0 3-15,0 0-24 16,-105-6-1-16,69 12 0 16,-5 2 3-16,-4 4 3 15,-6 4 0-15,-8-4-7 16,-9 7-1-16,-5 2-3 16,-7-8 2-16,16 0-6 15,17-9 2-15,22 0 0 16,18-4-3-16,7 0-2 15,0-5-27-15,7-11-68 16,11-5-157-16</inkml:trace>
  <inkml:trace contextRef="#ctx0" brushRef="#br0" timeOffset="74087.95">2160 9835 1280 0,'0'0'35'15,"0"0"-35"-15,0 0 0 16,0 0 11-16,0 0 23 16,0 0 2-16,-10 101-19 15,10-70 1-15,0 0-1 0,0-4-3 16,-3-6-2-16,-1-2-2 15,1-9-7 1,3-4 3-16,0-6-2 0,0 0 2 16,0 0 16-16,0-6 17 15,0-16-19-15,0-13-18 16,0-1-2-16,0-13 1 16,3-5-1-16,4-6 2 15,3-4-2-15,3 9 3 16,6 6-3-16,0 14 1 15,-3 12 6-15,-3 12-2 16,2 11 0-16,1 0-5 16,4 20 2-16,5 16 1 0,0 16 10 15,-2 2-3 1,-1 3 1-16,-3-3-11 0,-1-5 2 16,-5-4-2-16,-3-6 0 15,-3-9-5-15,-7-6-29 16,0-5-14-16,-4-9-68 15,-12-6-152-15,-9-4-675 16</inkml:trace>
  <inkml:trace contextRef="#ctx0" brushRef="#br0" timeOffset="74252.2">2135 9883 1170 0,'0'0'311'0,"0"0"-311"0,0 0-7 16,0 0 7-16,0 0 0 16,108-50 0-16,-58 46-97 15,-5 4-198-15</inkml:trace>
  <inkml:trace contextRef="#ctx0" brushRef="#br0" timeOffset="74920.67">2275 11545 1269 0,'0'0'0'15,"0"0"4"-15,0 0-1 16,0 0 68-16,0 0 6 15,-4 107-28-15,4-59-10 16,0-3-9-16,0 0-12 16,0-7-6-16,4-6-9 15,-1-4-3-15,-1-8 0 16,-1-3-19-16,-1-10-37 16,0-2-68-16,0-5-186 15,-6 0-749-15</inkml:trace>
  <inkml:trace contextRef="#ctx0" brushRef="#br0" timeOffset="75387.38">2255 11506 1451 0,'0'0'6'0,"0"0"17"16,0 0 29-16,0 0-27 15,33-83-10-15,-15 77-7 16,5 1-8-16,-5 5 1 15,2 0-2-15,-4 5 1 16,-4 10-2-16,-5 4 1 16,-7 5-2-16,0-1 1 15,0 0-1-15,-4 1 2 0,-5-4-4 16,-3-2 0-16,2-2 1 16,3-9-1-16,1-2 2 15,6-5-6-15,0 0-1 16,0 0-5-16,0 0-17 15,16-8 31-15,6 4-1 16,-3-3-6-16,6 7 7 16,-2 0-1-16,0 0-1 15,-1 8-4-15,-1 12 7 16,-4 0 1-16,-4 2-1 16,-4 2 3-16,-9-1-3 15,0 2 2-15,0-4 13 16,-13 3 5-16,-3-3 5 0,-9-3-2 15,0 0-13 1,-4-5-1-16,1-2-5 0,-5-8 0 16,5-3-4-16,5 0-31 15,1-11-135-15,6-10-642 16</inkml:trace>
  <inkml:trace contextRef="#ctx0" brushRef="#br0" timeOffset="80705.8">7391 8962 892 0,'0'0'39'0,"0"0"-5"15,0 0 57-15,0 0-3 16,0 0-38-16,0 0-9 16,0-24 15-16,0 20-11 15,0 1-7-15,0 3 2 16,0 0 0-16,0 0-15 15,0 0-2-15,0 0-12 16,0 0-7-16,0 0 2 16,0 10-5-16,0 17 2 0,0 6 13 15,4 8-7 1,2 8-1-16,1 5 4 0,-2 1 4 16,-2 1-4-16,1 0-8 15,-1-4 4-15,0-10-6 16,-3-9 2-16,3-8-2 15,-3-3 0-15,4-9 0 16,-4-5-1-16,0-6 0 16,0-2-1-16,0 0 2 15,0 0 2-15,0 0 0 16,0 0 2-16,0 0-1 16,0 0 1-16,0 0-4 15,0 0-1-15,0 0-1 16,-13 0 1-16,-3 0-2 0,0 0 2 15,-9 0-1-15,-1 0 0 16,-2 7 0-16,2-3 2 16,-6 3-2-16,6-1 0 15,-5 2 0-15,6-2-2 16,-1-1 2-16,-2 1 2 16,2 2-2-16,1-2-2 15,-1 2 2-15,1-2 0 16,2 1-1-16,4-3-1 15,3-1 2-15,3-3 0 16,3 0 0-16,5 2 0 16,2-2 0-16,3 0 0 15,0 0 0-15,0 0 0 0,0 0-1 16,0 0 2-16,0 0-1 16,-4 0 0-16,4 0 1 15,0 0-1-15,-3 0 0 16,3 0 0-16,0 0 0 15,0 0-1-15,0 0 0 16,-3 0-1-16,3 0 0 16,0 0 0-16,0 5 0 15,0-2 2-15,0 5 0 16,0 0 1-16,0 3 1 16,0 1-1-16,0 8-1 15,0 5 1-15,3 2-1 0,0 11 1 16,1-3 3-16,4 1-2 15,-1 3 0-15,-1-4 0 16,4 4 2-16,-3-5-4 16,-4 4 0-16,3-3 3 15,-6 1-3-15,0-2 3 16,0-3-3-16,0-5-2 16,0-7 2-16,0-5 2 15,0-7-2-15,4-4-2 16,-4 1 2-16,0-4 0 15,0 0 0-15,0 0 0 16,0 0 2-16,0 0-2 16,0 0 0-16,0 0 1 0,0 0-1 15,0 0-3 1,0 0 3-16,0 0 0 0,0 0 2 16,0 0-1-16,0 0-1 15,0 0-2-15,0 0 1 16,2 0-1-16,-2 0-1 15,4 0 3-15,5 0 0 16,1 0-1-16,3 0 2 16,8 0-1-16,2 0 1 15,5 0 1-15,2 0 0 16,1-4-2-16,4 0 0 16,3-2 2-16,-2 5 0 0,-2-3-2 15,-2 2-2 1,-9 2 2-16,2 0 2 0,-6-3-2 15,-3 2-2-15,3-3 2 16,0 1 3-16,1 0-3 16,-2-1 0-16,2-2 0 15,2 4 1-15,-6 0-3 16,0-2 2-16,-4 1 0 16,-2 3 2-16,0 0-2 15,-1 0 0-15,-2-1-2 16,5 1 4-16,-6 0-3 15,4 0 1-15,-3 0 0 16,-4 0 0-16,0 0 3 16,-3 0-5-16,0-2 2 15,0 2 0-15,0 0 3 0,0 0-2 16,0 0-1-16,0 0 1 16,0 0 0-16,0 0-1 15,0 0 1-15,0 0-1 16,0 0 0-16,-3 0 0 15,3 0 0-15,-3 2 0 16,3-1 1-16,-4-1-1 16,1 3 0-16,0 2 0 15,0-2-1-15,-1 4 1 16,-2 2 2-16,0-1-2 16,0 6 0-16,3 3 0 15,-4 0 0-15,4 1 0 0,0 6-2 16,-1 1 4-16,1-1-3 15,0 3 1-15,3 4 0 16,0-2 3-16,0 4-3 16,0 2 0-16,0 4 0 15,-3 0 0-15,3-1 1 16,-4-1-1-16,4-2 0 16,-3-4 0-16,3 0 0 15,0 1 0-15,0-2 1 16,0-1-1-16,-3 1 0 15,3-8 0-15,0-2 0 16,0-3 0-16,0-2-1 16,0-5 1-16,0 0 2 0,0-1-2 15,0-1 0 1,0 0 0-16,-2-4 0 0,2 1 0 16,0 0-1-16,0 1 1 15,-1-1 1-15,-2-1-1 16,3 1 1-16,-3 1-1 15,3 2 0-15,-3-2 0 16,3 1 0-16,0 1 1 16,0-2-1-16,-3-2 0 15,3 2 1-15,0-5-1 16,0 6 0-16,0-6 0 16,0 2 0-16,-4-3 0 15,4 0-1-15,0 2 1 16,0-2 0-16,-3 0 0 0,0 0 1 15,0 5 1-15,-1-2-2 16,-2 0 1-16,-1 1-1 16,-1 0 4-16,1-4-4 15,-3 2 0-15,4-2 0 16,-4 3 1-16,-3-2 0 16,-2-1 1-16,-1 2-2 15,-4 0 0-15,-5-2 1 16,2 3-1-16,-2 0 0 15,-3-2 0-15,-1 1 0 16,-3 0 0-16,3-2 1 16,-2 0-1-16,-1 0 0 15,0 0-2-15,3 0 1 16,4 0 0-16,6 0 1 0,-1 0 0 16,8 0-2-16,3 0 2 15,5 0 0-15,1 0 0 16,3 0 0-16,-3 0 0 15,0 0 0-15,-4 0-2 16,1 0 2-16,-1 0 1 16,-2 3-1-16,3-3 0 15,3 0 0-15,-1 0 0 16,1 0 0-16,3 0 0 16,0 0-2-16,0 0 2 15,0 0-2-15,0 0 1 0,0 0 2 16,0 3-3-16,0 0 2 15,0 8 0-15,0-1 0 16,0 7 0-16,0-3 0 16,0 7 0-16,0 3 1 15,0 0 0-15,0 1-1 16,0 3 0-16,0-2 0 16,0-1-1-16,3 3 1 15,-3 2 3-15,4 3-3 16,-4-2 1-16,0 4 1 15,0-7-1-15,0-1 0 16,0 0-1-16,3-6 0 16,0 0-1-16,-3 0 2 15,3 1-1-15,3-6 0 16,-3-2 0-16,-2 2 0 0,-1-1-1 16,0-1 1-16,0-4 3 15,0-2-3-15,0-1 0 16,0-4 0-16,0 4 0 15,2-3 0-15,-2 1 0 16,4 3 0-16,-4-1 0 16,3 0 0-16,-3-1 0 15,0-1 0-15,3-2-2 16,-3-3 0-16,0 0 2 16,0 0 0-16,3 0 0 0,1 0 0 15,2 0 1 1,4 0 0-16,0 0 1 0,-2 0-2 15,5 0 0-15,0 0 0 16,0 0 2-16,-1 0-3 16,5 0 2-16,-1 0-1 15,6-3 0-15,-3-2 0 16,3-1-2-16,7 3 2 16,-1-1 2-16,5 4-2 15,-2 0 0-15,4 0 0 16,0 0 0-16,4 0 0 15,-1 0 3-15,3 4-5 16,-6-2 3-16,-6-1-2 16,-4-1 2-16,-5 3-1 15,-11-3 0-15,-3 0 0 0,-3 0 1 16,0 0 0 0,1 0 1-16,-1 0-2 0,0 0 0 15,0 0 0-15,1 0 1 16,-4 0-1-16,0 0 0 15,0 0-1-15,0 0 2 16,0 0 1-16,0 0-2 16,0 0 1-16,0 0 0 15,0 0 1-15,0 0-2 16,0 8 0-16,0 3 3 16,0 5-1-16,0 1-1 15,-7 8 0-15,4 2 1 0,-4 4 1 16,1 3 0-1,3 1 4-15,0 1-6 0,-3 1 4 16,6-1-2-16,-3-6-2 16,3-2 0-16,-4-3 2 15,4-8-3-15,0-3-1 16,0-4 0-16,0-4-2 16,0-4-14-16,0 1-10 15,-3 0-6-15,3-3-1 16,-3 0-47-16,-4-14-269 15,-2-20-478-15</inkml:trace>
  <inkml:trace contextRef="#ctx0" brushRef="#br0" timeOffset="81606.03">6739 9763 277 0,'0'0'75'0,"0"0"-60"0,0 0 120 16,0 0 48-16,0 0-38 15,0 0-36-15,2-80 5 16,-2 69-18-16,0 4-44 16,0 0-16-16,0-2-8 15,0-2 8-15,0 0-1 16,0 2 6-16,-2-2-6 16,-1 0 5-16,0 0-7 15,-1 2-9-15,1 5 1 16,3 1-4-16,0 3-1 15,0 0-8-15,0 0-7 16,0 0-5-16,0 19 0 16,0 14 2-16,3 16 11 15,4 10-4-15,-2 9 1 16,-1-2 4-16,-1 3-4 0,0-10-3 16,0-7-3-16,1-7-2 15,-1-6 1-15,-3-7-3 16,0-5-1-16,0-4-7 15,0-2-28-15,-3 4-92 16,-14-1-154-16,-1 0-874 16</inkml:trace>
  <inkml:trace contextRef="#ctx0" brushRef="#br0" timeOffset="82329.98">6745 11268 1037 0,'0'0'40'0,"0"0"68"16,0 0 3-16,0 0-44 16,0 0-19-16,0 0-7 15,0-44-7-15,0 44-7 16,0 0-4-16,0 5-11 15,0 20 7-15,0 10 18 16,0 9-20-16,0 9-2 16,0 4 4-16,0 10-6 15,0 1 1-15,0-1-4 16,0 1-3-16,0-7-2 0,0-7-2 16,0-13-3-16,0-13-1 15,0-9-3-15,0-10-25 16,0-8-42-16,0-1-98 15,-6-1-411-15</inkml:trace>
  <inkml:trace contextRef="#ctx0" brushRef="#br0" timeOffset="83164.69">6754 9903 1069 0,'0'0'13'15,"0"0"-13"-15,0 0 29 0,0 0 31 16,0 0 11-16,0 0-23 16,-85 1 5-16,65-1-14 15,-11 0-15-15,-1-1 28 16,-4 0-21-16,-2 1-1 15,4 0-6-15,1 0-7 16,2 0-11-16,-1 0 0 16,9 0-2-16,5 0-3 15,5 0-1-15,10 0 0 16,3 0-16-16,0 0-92 16,13 2-44-16,8 5-174 0</inkml:trace>
  <inkml:trace contextRef="#ctx0" brushRef="#br0" timeOffset="84006.8">6741 11610 1021 0,'0'0'122'0,"0"0"-91"15,0 0 85-15,0 0-23 16,0 0-40-16,0 0-19 16,0 0-8-16,0 0-2 15,-8-4 12-15,-5-2-5 16,-4 1-4-16,-4 0-5 16,-2 1-9-16,1 4-3 15,-4 0-2-15,1-3-1 16,2 1-7-16,1-1 1 0,0-3-1 15,-1-4-7-15,1 3-14 16,0-3-12-16,0-4-48 16,2 0-101-16,-1-3-269 15</inkml:trace>
  <inkml:trace contextRef="#ctx0" brushRef="#br0" timeOffset="84773.95">5761 9602 1060 0,'0'0'134'16,"0"0"-120"-16,0 0 94 15,0 0-30-15,-95-13-20 16,69 13-16-16,1 13-18 16,2 12-1-16,-2 7-6 15,9 13-3-15,6 3-8 16,7 1 3-16,3-1-1 16,0-10-4-16,23-7-3 15,8-9-1-15,4-9 0 16,4-6 0-16,2-7 0 0,0 0 0 15,-6 0 0-15,-9-8-12 16,-4 3-7-16,-9 1-5 16,-3 4-13-16,-4 0-40 15,-6 17-53-15,0 7-92 16,-3 7-468-16</inkml:trace>
  <inkml:trace contextRef="#ctx0" brushRef="#br0" timeOffset="85414.1">6003 11403 1167 0,'0'0'18'16,"0"0"93"-16,0 0-20 16,0 0-22-16,0 0-30 15,0 0-21-15,-9-5-4 16,9 27 9-16,0 15 17 15,-4 2-14-15,1-1-2 16,0 0-17-16,3-7-1 16,0 1-6-16,0-5-1 15,0-3 0-15,0-5-11 16,0-4-50-16,0-5-45 16,0-6-185-16,0-4-776 15</inkml:trace>
  <inkml:trace contextRef="#ctx0" brushRef="#br0" timeOffset="85743.03">5872 11404 1436 0,'0'0'5'0,"0"0"-5"16,0 0 16-16,0 0-15 15,0 0-1-15,0 0 0 16,102-79 0-16,-63 76 1 16,-1 3-1-16,-6 4 0 15,-3 17 0-15,-11 6 1 0,-1 3 1 16,-9 3 4-16,-4 2 4 16,-4-5 7-16,0-1 1 15,0-1-10-15,-9-1 6 16,-11-2-3-16,1 1-8 15,-9-2-1-15,-7-1-2 16,-3-1-38-16,-8 5-78 16,-4-9-140-16,-4-6-885 15</inkml:trace>
  <inkml:trace contextRef="#ctx0" brushRef="#br0" timeOffset="87625.47">4207 8895 184 0,'0'0'70'15,"0"0"30"-15,0 0 33 16,0 0-1-16,0 0-43 15,0 0-22-15,-6 0-6 16,3 0 11-16,3 0-15 16,-4 0-9-16,4 0-10 0,-3 1-8 15,3 2-18 1,0 3 6-16,0-4 5 0,0 0 1 16,0 3 4-16,0-3 16 15,0-1 0-15,0 2 2 16,0-3-10-16,3 0-9 15,1 0-6-15,-4 0-10 16,3 0-3-16,0 0-5 16,-3 0-3-16,3 3 2 15,1-3-1-15,-1 1 1 16,0 3-2-16,0-4 2 16,3 3 0-16,0 0-1 15,4 1 2-15,0-1 3 16,3 0-5-16,2 1 5 0,1-4 8 15,1 4-1-15,1-2 3 16,8 0-3-16,2-1-1 16,5-1 5-16,8 0-11 15,0 0 5-15,4 0 1 16,3 0-4-16,3 0-2 16,0 0-1-16,3 0 1 15,2 0 0-15,2 0-2 16,3 0 2-16,-4 0-3 15,-3 0-1-15,1-1 1 16,-2-3-2-16,1 0 0 16,0 0 2-16,7-2 1 15,0 1-2-15,2 0-2 0,-2-3 4 16,-1 5-3-16,3-1 0 16,-2 0-1-16,3 4 2 15,-3 0-1-15,0-2-1 16,-8 0-1-16,1 1 1 15,-3-4 0-15,0 2 1 16,-3 0 0-16,0-2 0 16,-1 4 1-16,1-2 1 15,-3 1-2-15,-4-1-1 16,3 3 0-16,-5-3 1 16,-1 3-1-16,0 0 0 15,-3 0 2-15,1 0-2 0,2-3 1 16,0-2-1-1,0 2 1-15,1-2-1 0,-8 4 1 16,-6 1 1-16,-2-4-2 16,-10 4 0-16,-1 0 0 15,-2 0 0-15,-4 0 0 16,1 0 0-16,3 0 0 16,2 0 0-16,1 0 0 15,0 0 1-15,5 0-1 16,2 0 1-16,6 0-1 15,2 0 0-15,0 0 0 16,-2 0 0-16,-1 0 2 16,-9 0-2-16,1 0 0 15,-5 0 0-15,-3 0 0 16,-2 0-1-16,-1 0 1 0,-2 0 0 16,-1 0 0-16,0 0 1 15,4 4-3-15,1-4 3 16,2 0-2-16,3 1 1 15,0-1-2-15,2 0-10 16,-2 0 1-16,0 0-21 16,-9 3-48-16,-4 2-74 15,0 1-275-15</inkml:trace>
  <inkml:trace contextRef="#ctx0" brushRef="#br0" timeOffset="89575.15">4258 12576 381 0,'0'0'265'0,"0"0"-219"16,0 0 65-16,0 0 47 15,0 0-65-15,0 0-39 16,-6 0-7-16,6 0-13 15,12 0 32-15,1 0-22 16,3-3 2-16,6 3 0 0,7-3-9 16,9 3 0-1,10-3-9-15,13 3-13 0,5-2 9 16,4-1-13-16,1 2 1 16,-5 1-5-16,-5 0-2 15,-7 0 3-15,-3 0-5 16,-6 0 2-16,-7 0-1 15,-4 0-3-15,-4 1 0 16,1 4 0-16,-2-5 3 16,3 3 1-16,-1-3-1 15,7 0 0-15,1 0 8 16,6 0-5-16,-1 0-3 16,7-8-2-16,4 3 3 15,-1 1-2-15,2-3-3 0,-1 3 1 16,2-2 0-16,4 5 1 15,-1-2-2-15,-3 0 0 16,1 3 0-16,-1 0-2 16,-6-3 2-16,3 3 1 15,1-5-1-15,-1 5-1 16,2-3 0-16,2 1 2 16,-4 2-1-16,0 0 0 15,1 0 0-15,-4 0 0 16,0 0 0-16,0 0 1 15,-4 0-1-15,4 0 0 16,-3 0 0-16,-3 0 0 16,-4 0 1-16,0 0 0 15,-3 0-1-15,1 0 1 16,-1 0-1-16,0 0 0 0,-3 0 2 16,0 0-2-16,-6 0 0 15,-4-1 0-15,-6 1-1 16,0-4 1-16,-3 4-3 15,-3 0 3-15,3 0 0 16,0 0 0-16,-3 0 0 16,3 0 1-16,-4 0-1 15,1 0 0-15,0 0-2 16,0 0 2-16,2 0 0 16,1 0 0-16,1 0 0 0,-2 0 0 15,1 0-1 1,-6 0-1-16,2 0 2 0,-2 0 0 15,-4 0-1-15,4 0-1 16,-4 0 1-16,1 0 1 16,-4 0 0-16,0 4-2 15,-3-4 2-15,4 0-1 16,-2 0 0-16,1 1 0 16,0-1 1-16,1 0 0 15,2 2-1-15,1-2 1 16,-1 3-1-16,-3-3 0 15,-3 0-1-15,0 0-1 16,0 0 3-16,0 0 1 16,0 0-1-16,0 0 1 15,0 0 0-15,4 0 0 0,-4 0-1 16,0 0 1 0,0 0-3-16,0 0 4 0,3 0-4 15,0 0 4-15,-3 0-2 16,3 0 1-16,-3 0 0 15,0 0 0-15,0 0 8 16,0-3-5-16,0-4-4 16,0 0 5-16,0-6-5 15,0-2 0-15,0 1 1 16,0-3-1-16,0-5-1 16,0 0 1-16,-6-6 0 15,-7 0-11-15,-7-4-16 0,-5 3-106 16,-1-3-313-16</inkml:trace>
  <inkml:trace contextRef="#ctx0" brushRef="#br0" timeOffset="90310.59">6239 12668 898 0,'0'0'78'16,"0"0"-68"-16,0 0 57 15,0 0 8-15,0 0 34 0,0 0-18 16,-20-43-37-16,20 43-29 16,-3 4-11-16,3 17 1 15,0 10 25-15,0 13-4 16,0 13 1-16,0 16-1 15,0 6-2-15,3 10-8 16,-3-1-10-16,0-1-1 16,0-8-9-16,0-13 1 15,-6-8-4-15,3-16-3 16,3-7 0-16,0-11-2 16,0-10-10-16,0-6-27 15,-3-5-41-15,-3 1-104 0,-4-3-262 16</inkml:trace>
  <inkml:trace contextRef="#ctx0" brushRef="#br0" timeOffset="90589.87">5885 13635 1421 0,'0'0'3'0,"0"0"-3"16,0 0 0-16,0 0 37 16,0 0-12-16,115-11-12 0,-64-3-8 15,2 4-2-15,-2-5 2 16,0 6 6-16,-5-2 8 16,-5 3-2-16,-13 5-12 15,-8 0-3-15,-8 0-2 16,-6 3-29-16,-6 0-41 15,0 0-85-15,-3 3-171 16</inkml:trace>
  <inkml:trace contextRef="#ctx0" brushRef="#br0" timeOffset="90910.21">6092 13773 1098 0,'0'0'192'0,"0"0"-191"0,0 0-1 15,0 0 32-15,0 0 7 16,0 0-27-16,86 14-12 16,-51-21-8-16,-3 0-37 15,-7 1 15-15,-5 2-22 16,-5 4-47-16,-8-4-4 16,-4 4-89-16,-3 0 7 15,0 0 27-15,-7 6 33 16,-11 5 32-16,-2 3-113 15,-5 3 142-15,3 1 64 16,-3 2 0-16,5-3 3 16,7-2 113-16,7-9 182 15,6-2-177-15,0 0-36 0,9-4-55 16,14 0-30-16,5 0-131 16,2 0-297-16</inkml:trace>
  <inkml:trace contextRef="#ctx0" brushRef="#br0" timeOffset="91068.17">6210 13936 1249 0,'0'0'22'16,"0"0"-1"-16,0 0 25 16,0 0-9-16,0 0-19 15,0 0-18-15,98 48-33 0,-47-48-155 16,4-25-553-16</inkml:trace>
  <inkml:trace contextRef="#ctx0" brushRef="#br0" timeOffset="92155.18">7245 8941 642 0,'0'0'75'16,"0"0"51"-16,0 0-24 15,0 0-38-15,0 0-19 16,0 0-7-16,16-10 1 16,-6 7 5-16,-1 3 5 15,0 0-3-15,1-1-3 0,9-3-6 16,0-2 0-16,4 2-12 16,5-2-6-16,-3-2-5 15,-9 4-6-15,-3 1-6 16,-6-1 1-16,-4 3 1 15,-3 1 18-15,0 0 11 16,0 0-3-16,0 0-15 16,-6 0-6-16,-7 1-8 15,-4 10-1-15,2 3-1 16,5 1-8-16,1-5-81 16,9-3-301-16</inkml:trace>
  <inkml:trace contextRef="#ctx0" brushRef="#br0" timeOffset="93811.45">6086 8795 332 0,'0'0'64'0,"0"0"27"16,0 0 38-16,0 0-21 16,0 0-46-16,0 0-52 15,-20 0-7-15,17 0-3 16,0 7 4-16,-3-3-8 15,0 3 8-15,-1-4 8 16,1 1-5-16,3 2-3 16,-4-2 13-16,4 0 20 15,0-4 37-15,-1 4-26 0,1-2-34 16,0 1-10-16,-3-2-4 16,3 3-25-16,0-1-98 15,0-2-18-15,-1 1-33 16,1-1 138-16,3-1 36 15,-3 0 41-15,3 0 32 16,0 0 31-16,-3 0 23 16,3 0-30-16,0 0-53 15,-4 0-16-15,4 0-17 16,-6 4 12-16,3-4 8 16,-1 1 10-16,-1 2 15 15,2-1-15-15,-1 1-3 0,1 2-4 16,0-5-12-16,3 0 0 15,0 0-8-15,0 0 8 16,0 0 8-16,0 0 4 16,0 0 1-16,0 0-4 15,0 0-2-15,0 0-4 16,0 0-7-16,0 0 4 16,0 0-6-16,0 0-4 15,0-8-6-15,0-2-1 16,0-2-3-16,0-4 1 15,0-2 1-15,0-2 1 16,0-4-2-16,0-1 0 16,0-6 2-16,-3-7-5 15,-1-7 2-15,-2-7-2 16,-4-6 1-16,4 2-1 0,-6 11 1 16,5 9-1-16,1 16 0 15,2 10 4-15,1 2-2 16,0 4 2-16,3 1-2 15,0-1-2-15,0 2 2 16,0 2-1-16,0-2-1 16,-3 1 1-16,3 0-1 15,0 1 0-15,0 0 0 16,0 0-2-16,0 0 2 16,0 0-1-16,0 0 0 0,0 0-1 15,-4 0-3 1,4 0 0-16,0 0 0 0,0 0-1 15,-3 0 3-15,3 0 1 16,0 0-1-16,0 0 3 16,0 0-2-16,0 0 1 15,0 0-2-15,0 0-7 16,0 0-15-16,-2 0-27 16,2 2-34-16,-4 5-42 15,-2-2-75-15,-4 1-313 16</inkml:trace>
  <inkml:trace contextRef="#ctx0" brushRef="#br0" timeOffset="94592.4">5857 8472 849 0,'0'0'19'0,"0"0"17"16,0 0 53-16,0 0-21 16,0 0-23-16,0 0-26 15,0-9 6-15,0 6 21 0,6 3-16 16,3-3 3-16,4 1 1 15,0-4-4-15,6 5 3 16,0-3-1-16,4 3-1 16,5-3 2-16,4 3-5 15,3-1 0-15,7 2-1 16,5 0-4-16,11 0-3 16,8 0 1-16,8 0-2 15,5 0-7-15,10 0 1 16,7 0-6-16,2 0 1 15,8 0-3-15,9 0 0 16,8 0-2-16,8 0 1 16,10 0-3-16,4 0 0 0,5 0 0 15,-4 0 0 1,1 0 1-16,-10 0-1 0,-13 0 1 16,-6 0-2-16,-7-4 2 15,-5 0-2-15,-8 1 2 16,-5-4-2-16,-11 3-3 15,-11-2 3-15,-4 1 0 16,-11 2 0-16,-5 1 0 16,-6 1 1-16,3-2-1 15,-1 3 0-15,4 0 0 16,-3 0 0-16,3 0 0 16,0 0 1-16,0 0-1 0,-6 0 0 15,-7 0 0 1,-12 0 2-16,-10 0-1 0,-7 0-1 15,-6 0 0-15,-3 0 0 16,3 0 0-16,-3 0 1 16,3 0 1-16,1 0 1 15,2 0-3-15,1 0 2 16,2 0-2-16,-2-4 3 16,2 4-3-16,-9 0-2 15,3 0 2-15,-3 0 2 16,0 0-2-16,0 0-2 15,0 0-29-15,0 0-50 16,-7 0-220-16</inkml:trace>
  <inkml:trace contextRef="#ctx0" brushRef="#br0" timeOffset="95277.37">9764 8096 1223 0,'0'0'15'0,"0"0"17"16,0 0 16-16,0 0 42 0,0 0-29 16,0 0-42-1,19 4-4-15,6 37 21 0,-2 9-9 16,5 4-6-16,-3 6 2 16,1-7-4-16,-1-3-5 15,-2 0-3-15,-4-11-2 16,0-4-5-16,-6-10 0 15,-3-11-3-15,-7-5 2 16,0-7 1-16,-2-2-3 16,4 0 4-16,4-8 8 15,1-9-3-15,6-11-8 16,3-7-1-16,0-2 1 16,-1-9-1-16,6-6-1 0,-5-7 1 15,0-6 0 1,-3 2-1-16,-6 12-3 0,-4 11 1 15,-5 22 0-15,-1 8-1 16,0 8-4-16,0 2-10 16,0 2-19-16,0 18-35 15,0 8-13-15,0 5-100 16,0 0-322-16</inkml:trace>
  <inkml:trace contextRef="#ctx0" brushRef="#br0" timeOffset="95577.65">10292 8379 1191 0,'0'0'7'15,"0"0"86"-15,0 0 15 0,0 0-7 16,-57 98-41-16,41-71-20 16,10-2-24-16,6-1-3 15,0-3-12-15,12-4 2 16,11-3-3-16,5-4 0 15,4-7 0-15,3-3 2 16,3 0-1-16,-3-8-1 16,-6-11-1-16,-4-1 1 15,-9-5-1-15,-6-4 1 16,-7 3 0-16,-3 1-2 16,0 6 1-16,-9 4 1 15,-11 7-5-15,-11 2-17 0,-7 6-58 16,-7 0-170-16,-6 0-886 15</inkml:trace>
  <inkml:trace contextRef="#ctx0" brushRef="#br0" timeOffset="96234.55">9197 8400 1147 0,'0'0'128'15,"0"0"-126"-15,0 0 44 16,0 0 24-16,0 0-33 16,0 0-27-16,0 7-2 15,0 22 22-15,0 14 1 16,7 14-2-16,-5 9-3 15,1 16 2-15,-3 8-7 16,0 4-1-16,-12 6-8 16,-4-6-2-16,0 3-2 15,-3-6 4-15,3-5-1 0,6-3-1 16,0-10-3-16,5-9-3 16,5-10-2-16,0-9-2 15,0-4 1-15,0-5-1 16,0-9-2-16,0-7-10 15,0-9-8-15,0-1-20 16,0-6-69-16,0-4-156 16,-3 0-469-16</inkml:trace>
  <inkml:trace contextRef="#ctx0" brushRef="#br0" timeOffset="96644.33">8432 9963 1476 0,'0'0'0'16,"0"0"-3"-16,0 0 3 0,0 0 9 16,84 0 1-16,-12 0 10 15,14 0-16-15,4-2-3 16,14-6 1-16,2 2-1 16,5-5 0-16,-2-2 9 15,-7 2 8-15,-16 1 2 16,-22 1-3-16,-23 0-13 15,-16 2 2-15,-15-1-5 16,-10 1 2-16,0 0-3 16,-4 6-15-16,-18 1-26 15,-7 0-66-15,-5 0-128 16,-8 6-282-16</inkml:trace>
  <inkml:trace contextRef="#ctx0" brushRef="#br0" timeOffset="97043.74">8575 10143 1271 0,'0'0'36'0,"0"0"-29"15,0 0 37-15,0 0 1 16,0 0-23-16,0 0 11 16,-8 16 2-16,42-16 3 0,14 0-10 15,13 0-10-15,12-11-7 16,12-2 3-16,11-2 2 16,9 1-4-16,4-4 2 15,-4 8-1-15,-6-1-1 16,-14 5 4-16,-21-2-9 15,-19 1-6-15,-17 3-1 16,-18 2 3-16,-4-1-3 16,-6 2-9-16,0 1 0 15,-13 0-25-15,-12 0-57 16,-4 0-56-16,-9 0-162 16,0 4-751-16</inkml:trace>
  <inkml:trace contextRef="#ctx0" brushRef="#br0" timeOffset="97496.95">9098 10115 781 0,'0'0'45'15,"0"0"102"-15,0 0 30 0,0 0-53 16,0 0-48-16,0 0-30 16,-3-16-19-16,3 19-5 15,0 15 29-15,0 8-8 16,0 13-10-16,0 10-1 15,0 10 0-15,0 13-10 16,-10 15-1-16,-3 8 0 16,0 2-9-16,1 2-5 15,3-4 3-15,-4-6-3 16,3-4 1-16,1-11 1 16,3-9-8-16,2-12 3 0,1-8-4 15,3-10 0 1,0-13 0-16,0-2-6 0,0-9-10 15,0-5-13-15,0-2-8 16,0-1-19-16,0 0-101 16,0 2-147-16,0-5-40 15</inkml:trace>
  <inkml:trace contextRef="#ctx0" brushRef="#br0" timeOffset="97844.59">8465 11428 1558 0,'0'0'6'0,"0"0"-6"15,0 0-1-15,0 0 1 16,105 0 21-16,-23-2 0 16,14-6-11-16,6-1-6 15,3 3-2-15,-3-1 3 16,-6-1 7-16,-14 2 1 16,-18-2-7-16,-19 5-4 15,-24 0-2-15,-11 3-4 0,-10 0-14 16,0 0-20-1,-16 0-30-15,-19 10-163 0,-13 4-273 16</inkml:trace>
  <inkml:trace contextRef="#ctx0" brushRef="#br0" timeOffset="98026.3">8827 11561 1353 0,'0'0'120'15,"0"0"-118"-15,0 0 8 16,0 0 24-16,89 10 11 15,-35-14-22-15,1-5-14 16,-1-2-8-16,-3 4 2 0,-13-2-3 16,-9 7-20-1,-10-1-36-15,-13 3-22 0,-6 0-126 16,0 0-103-16,-22 8-95 16</inkml:trace>
  <inkml:trace contextRef="#ctx0" brushRef="#br0" timeOffset="98146.86">8967 11662 801 0,'0'0'236'0,"0"0"-29"16,0 0-97-16,0 0-58 16,0 0-8-16,0 0-7 15,131 66-25-15,-48-74-12 16,6-15-93-16,-7-12-218 16</inkml:trace>
  <inkml:trace contextRef="#ctx0" brushRef="#br0" timeOffset="98628.68">9849 10156 1335 0,'0'0'11'0,"0"0"-11"16,-95-64 62-16,57 57 9 16,0 7-16-16,2 0-16 15,1 10-10-15,4 19-16 16,11 12-5-16,11 10 2 16,9 6-4-16,0 1 4 15,16 1-2-15,7-1 0 0,8-5-2 16,1-12-6-1,3-11-1-15,7-7 1 0,2-10 0 16,1-6-14-16,2-7-11 16,-5 0-77-16,-8-11-100 15,-14-10-474-15</inkml:trace>
  <inkml:trace contextRef="#ctx0" brushRef="#br0" timeOffset="98929.56">10095 10373 1479 0,'0'0'15'16,"0"0"-9"-16,0 0 19 15,0 0 22 1,0 0-8-16,-29 104-14 0,29-63-6 16,0-3-4-16,0 1-4 15,0-5-4-15,0-6-2 16,0-4-4-16,0-10 3 15,0-3-1-15,4-7-2 16,4-4 0-16,5 0-1 16,10 0 4-16,9-8-1 15,-1-3-3-15,5 1 2 16,-5-1-2-16,7 1-3 16,-5 0-10-16,2 2-15 15,-14 2-24-15,-11-5-195 0</inkml:trace>
  <inkml:trace contextRef="#ctx0" brushRef="#br0" timeOffset="111951.73">4831 3672 952 0,'0'0'9'0,"0"0"5"16,0 0 62-16,0 0 16 15,0 0-45-15,0 0 1 16,0 0-9-16,0 0 8 16,-13-25-9-16,10 20 5 15,3 3 1-15,0 0-14 16,0 2 0-16,0 0-11 16,-3 0-14-16,0 9-3 15,0 20 2-15,-1 12 5 16,1 9-4-16,-3 2 2 15,3-1 6-15,0-5-1 16,0-5-2-16,-1-7-1 16,1-6-1-16,0-6 0 15,0-7-5-15,3-3 4 0,-4-6-2 16,4-1-4-16,-3-3 3 16,3-1-4-16,-3 1 4 15,-4-2-2-15,-5 4 0 16,-1-4 0-16,-3 0-2 15,-2 2 1-15,-5 0-1 16,1 0 0-16,-4 0 1 16,-2 0-1-16,2-1 0 15,-6 2 0-15,3 3 1 16,-2-2-1-16,-1 1 0 16,6 1-2-16,1 1 2 15,6-3 0-15,0 0 0 0,3 1 0 16,3-2 0-16,4-2 0 15,5 0 0-15,-2-1 0 16,6 3 0-16,-3-3 1 16,3 0-1-16,-3 0 0 15,3 0 1-15,-3 1-1 16,-1-1 1-16,1 0-1 16,-3 2 0-16,6-2 0 15,0 1 0-15,0-1-1 16,0 0 1-16,0 0 0 15,0 0-2-15,0 3 0 16,0 2 2-16,0 8-1 16,0 2 2-16,0 5-1 0,0 5 1 15,0 5-2 1,0 4 3-16,0-2-4 0,3 5 4 16,0-3-2-16,4-1 0 15,-1 0 0-15,3-1 2 16,-5 1-1-16,-1 1 0 15,0 0 3-15,-3-3-4 16,0-3 2-16,0-5-2 16,0-5 1-16,0-4-1 15,0-4 2-15,0 1-3 16,0-6 1-16,0-2 0 16,0-2 0-16,0-1 0 15,0 0 0-15,0 0 0 16,0 0 0-16,0 0 0 0,0 0 2 15,0 0-3-15,9 0 1 16,8 0 0-16,4-1 2 16,12-7-1-16,2 1-1 15,6-2 0-15,0-2 0 16,-2 3-2-16,-4 3 2 16,-7 0 0-16,-2 2-2 15,-4 3 2-15,-3-1 0 16,0 1 2-16,-3-1-2 15,-3-1 0-15,3 2-2 16,-7 0 2-16,1 0 0 16,-7 0 0-16,4 0 1 15,-4 0-1-15,-3 0 1 0,0 0 0 16,0 0-1-16,0 0 0 16,0 0-1-16,3 0 1 15,-3 0 0-15,0 0 0 16,0 0 0-16,0 0 0 15,3 0 0-15,-3 0 0 16,0 0 0-16,0 0 0 16,4 0 0-16,-4 0 0 15,0 0 2-15,0 0-2 16,2 4-1-16,-1 12 1 16,2 4 1-16,-1 5-1 15,2 6 5-15,-4 4-2 0,0 4 1 16,3 3-2-16,0-2 1 15,0 2 0-15,-3-3-1 16,0 0-1-16,0-3 2 16,0-1 1-16,0-6-1 15,0-8 1-15,0-4-4 16,-3-1 1-16,3-7-1 16,0-4 1-16,0-4-2 15,0-1 1-15,0 0-7 16,0 0-21-16,0-15-56 15,0-14-448-15</inkml:trace>
  <inkml:trace contextRef="#ctx0" brushRef="#br0" timeOffset="113984.69">6901 3710 272 0,'0'0'721'15,"0"0"-714"-15,0 0-3 0,0 0 5 16,0 0 6-16,0 0-11 15,10-7-4-15,-10 7 0 16,0 0 2-16,0 0-2 16,0 0 37-16,0 0 23 15,0 0 18-15,0 0-14 16,0 0-25-16,0 0-9 16,0 0 0-16,0 0-6 15,0 0 6-15,0 0 1 16,0 0-3-16,0 4-1 15,0 10-3-15,0 3-11 16,0 5 14-16,0 8-8 16,0 6-7-16,0 7 4 15,0 2-3-15,0-2 2 16,0-4-9-16,0-3 0 0,0-6-1 16,0-7-2-16,0-6-1 15,0-3 2-15,-4-9-4 16,4-3 1-16,0 1 0 15,0-3-1-15,0 0 3 16,-6 0-2-16,-4 0 2 16,-2-3-2-16,-4-3-2 15,0-1 1-15,-6-1 0 16,-1 4-1-16,-2-1-3 16,2 0 3-16,-2 5 0 15,3-3 0-15,0 3 0 16,6 0 1-16,-1 0-1 0,8 0 0 15,-3 0 0-15,2 0-1 16,-3 0 0-16,3 0 0 16,-2 0 1-16,6 0 1 15,-1 0 0-15,7 0 0 16,0 0 0-16,0 0 0 16,0 0 0-16,0 0 0 15,0 0 0-15,0 0 0 16,0 0 0-16,0 0 1 15,0 0-1-15,0 0 1 16,0 0-3-16,-3 3 2 16,3-1 0-16,0 2 0 15,-3 1 0-15,-1 5 0 0,4 2 0 16,-3 4 1-16,0 4-1 16,3 2 0-16,0 5 1 15,0 3 1-15,0 6 1 16,0 3 0-16,-7 0 1 15,4 4-1-15,-3-4-1 16,0-1-1-16,3-3 2 16,0-5-2-16,3 1-1 15,0-2 1-15,0-1-2 16,0-1 2-16,0-2-1 16,0-3 2-16,0-3-2 15,0-4 2-15,0-4-1 0,-4-3 0 16,4-5-1-1,0-1 0-15,0-2 0 0,0 0 0 16,0 0 0-16,0 0 0 16,0 0 0-16,0 0 1 15,0 0-1-15,0 0 2 16,0 0-2-16,0 0 0 16,0 0 0-16,0 0 0 15,0 0 0-15,0 0 0 16,0 0 0-16,0 0 0 15,0 0 0-15,0 0 0 16,0 0 0-16,0 0 2 16,0 0-2-16,0 0 0 0,0 0 1 15,0 0-1 1,7 0 1-16,8 0-1 0,-2-5 0 16,7 0 0-16,1-3 0 15,5 4 0-15,3-3 1 16,0 3-2-16,-1-1 2 15,0 1-1-15,-5 1 0 16,-1 1-1-16,-9 0 0 16,-3 2-3-16,-4 0 3 15,-3 0 0-15,4 0 1 16,-4-1 0-16,6 1 0 16,1 0 0-16,-1 0-1 15,1 0 0-15,-3 0-2 16,2 0 2-16,-3 0-1 0,0 0 0 15,1 0 2-15,-4 0 0 16,4 0-1-16,2 0 2 16,1 0-1-16,2 0 0 15,-2 0 0-15,0 0 0 16,-4 0 0-16,-3 0-1 16,-3 0 0-16,0 0 1 15,0 0-2-15,0 0 2 16,0 7 0-16,0 2 1 15,0 6 1-15,0 4 5 16,0 6-2-16,0 6 1 16,0 5-2-16,-3 3 5 15,3 4-3-15,-3 2 7 0,3 0-9 16,-3 4 2-16,-4-5 1 16,4-4-1-16,0-4-3 15,-1-3 0-15,1-8-2 16,3-7 1-16,0-8-4 15,0-9-5-15,0-1-34 16,0-8-3-16,0-16-31 16,-3-8-281-16</inkml:trace>
  <inkml:trace contextRef="#ctx0" brushRef="#br0" timeOffset="114703.61">6445 4052 711 0,'0'0'37'16,"0"0"7"-16,0 0 152 16,0 0-68-16,0 0 14 15,0 0-66-15,-12-20-35 16,9 20-10-16,0 14-10 15,-4 11 25-15,4 9 4 16,-4 8-16-16,1 12-4 16,-1 6 2-16,-1 4-8 0,-2-2-2 15,3-6-6-15,1-5-9 16,3-6-3-16,3-4-4 16,0-10 1-16,0-7-1 15,0-7-14-15,0-9-16 16,0-5-36-16,-4-3-82 15,-8 0-218-15</inkml:trace>
  <inkml:trace contextRef="#ctx0" brushRef="#br0" timeOffset="115250.71">6283 4370 406 0,'0'0'480'16,"0"0"-478"-16,0 0 126 15,0 0-18-15,0 0 21 16,0 0-52-16,-19-25-52 16,6 25-15-16,-2 9 9 0,-2 6 7 15,1-1-7 1,-2 7-10-16,5 4 1 0,3 2-2 16,7 2 4-16,0 3-4 15,3-3 3-15,0-1-6 16,9-7-5-16,7-3-1 15,7-9 1-15,2-7-1 16,0-2 1-16,-2 0-1 16,2-16-2-16,-9-5-2 15,-3-3-5-15,-3-1 8 16,-7 0 2-16,-3-3-2 16,0 2 0-16,-6 2 0 0,-11 3-2 15,1 5 0 1,-6 7 1-16,0 3-2 0,0 2-2 15,-1 4-14-15,1 0-18 16,0 0-37-16,5 0-111 16,2 4-148-16</inkml:trace>
  <inkml:trace contextRef="#ctx0" brushRef="#br0" timeOffset="115567.72">6274 4457 1140 0,'0'0'1'0,"0"0"111"15,0 0 9-15,0 0-38 16,0 0-32-16,-102 2-22 15,73-1 3-15,-3 3-5 16,-3 0-7-16,-3 1-11 16,-3 3 3-16,0-4-5 15,-1 1-3-15,0 0-1 16,1-2 1-16,0 0-4 16,3-3-1-16,8 0-14 15,9 0-39-15,11-6-92 0,10-8-413 16</inkml:trace>
  <inkml:trace contextRef="#ctx0" brushRef="#br0" timeOffset="116423.9">4083 4195 815 0,'0'0'15'16,"0"0"6"-16,0 0 108 15,0 0 7-15,0 0-18 16,0 0-40-16,-35-47-27 16,35 47 2-16,0 0-23 15,-3 0-11-15,-1 20-3 0,1 10 11 16,-2 13 3-1,4 10-15-15,1 4 4 0,0 6-1 16,1-5-11-16,7-4-2 16,2-2-4-16,0-3 2 15,-7-12-3-15,3-5-2 16,-5-11-31-16,-1-7-22 16,0-8-47-16,0-6-172 15,0 0-562-15</inkml:trace>
  <inkml:trace contextRef="#ctx0" brushRef="#br0" timeOffset="116867.83">3952 4440 1079 0,'0'0'71'15,"0"0"-54"-15,0 0-10 16,0 0 49-16,0 0-17 16,0 0-24-16,-82 70-8 0,75-46 2 15,7 4 12 1,0 2-6-16,0 1-1 0,19-4-5 15,0-5 1-15,10-7-7 16,0-6 1-16,-1-8-2 16,-2-1 0-16,-4 0 0 15,-6-12-1-15,-3-6-1 16,-6-5 0-16,-4-1 0 16,-3-1 0-16,0-3 1 15,-7 3 1-15,-9 1-2 16,-6 4-3-16,0 9 3 15,0 2-5-15,-4 4-14 16,4 5-37-16,-1 0-112 16,1 0-164-16</inkml:trace>
  <inkml:trace contextRef="#ctx0" brushRef="#br0" timeOffset="117001.49">3952 4440 667 0</inkml:trace>
  <inkml:trace contextRef="#ctx0" brushRef="#br0" timeOffset="117157.92">3952 4440 667 0,'-41'85'516'0,"25"-85"-499"0,-6 0 53 0,-1 3 33 15,-8 2-40-15,-4 1-16 0,-7 2-22 16,-6 3 1-16,-6-1 1 15,-3-4-3-15,3 2-5 16,3-6-9-16,10 2-3 16,18-4-4-16,8 3-2 15,11-3-1-15,4 0-18 16,4 0-98-16,18-9-30 16,6-5-388-16</inkml:trace>
  <inkml:trace contextRef="#ctx0" brushRef="#br0" timeOffset="117936.42">2899 4231 1288 0,'0'0'13'0,"0"0"-1"16,-7 87-12-16,7-51 36 16,0 0 16-16,0-1-36 15,7-3-10-15,1-4 0 16,-4-7-1-16,-1-5-3 15,-3-6 1-15,1-7 0 16,-1-3-1-16,0 0 6 16,0-1 41-16,0-15-31 15,0-8-8-15,2-5-5 16,-1-4-4-16,1-4 1 16,2-8-2-16,2-4 0 15,1-4 2-15,2 4-2 0,1 9 0 16,2 12 1-16,-2 14 5 15,0 9 0-15,3 5-1 16,2 9-3-16,4 21 5 16,6 11 10-16,-5 7-3 15,-1-2-4-15,-6-1-3 16,-1-5-4-16,-5-7-3 16,-1-6 0-16,-2-5-39 15,-4-5-39-15,-4-7-64 16,-15-7-249-16</inkml:trace>
  <inkml:trace contextRef="#ctx0" brushRef="#br0" timeOffset="118088.92">2895 4331 1325 0,'0'0'0'16,"0"0"-25"-16,0 0 22 15,127-24 3-15,-66 18-184 16</inkml:trace>
  <inkml:trace contextRef="#ctx0" brushRef="#br0" timeOffset="118711.51">5442 4023 1041 0,'0'0'358'16,"0"0"-354"-16,0 0-3 16,0 0 12-16,0 0 33 15,-16 75 5-15,16-36-31 16,0 3-2-16,0-2-9 16,0-2-5-16,0-5-3 15,0-3-1-15,0-5-2 16,0-9-45-16,0-6-53 15,0-6-62-15,0-4-280 16</inkml:trace>
  <inkml:trace contextRef="#ctx0" brushRef="#br0" timeOffset="119119.1">5424 4028 1149 0,'0'0'53'16,"0"0"-43"-16,0 0 75 15,0 0-17-15,0 0-29 16,0 0-16-16,95-57-16 16,-83 60-7-16,-5 8-1 15,-4 7 1-15,-3-2-5 16,0 2-6-16,0-1-1 16,-13 0 11-16,-2-3-2 15,2-1 2-15,6-5 0 16,4-1 1-16,3-1-7 0,0 1-1 15,7-3 5-15,9 0 3 16,9 0-6-16,4 2-16 16,3 2-3-16,-1 2 3 15,2 6-6-15,-8-1 18 16,-6 2 7-16,-12 1 3 16,-7-1 16-16,0 0 39 15,-7 1 25-15,-16-2-31 16,-5-1-3-16,-1-1-28 15,-6-4-9-15,-3-2-4 16,-3-1-5-16,-7-7-26 16,-3 0-97-16,-3-5-282 15</inkml:trace>
  <inkml:trace contextRef="#ctx0" brushRef="#br0" timeOffset="119985.81">4793 3676 7 0,'0'0'730'15,"0"0"-717"-15,0 0-13 16,0 0 74-16,0 0-6 15,0 0 44-15,114 0-56 16,-71 0-2-16,7 0-10 16,4 0 7-16,7 0 17 15,9 0-5-15,6-4-34 16,10 1 11-16,6 0-13 16,13-1-10-16,14-1 3 0,1 0-3 15,5-1-4 1,-5 0-7-16,-11-2-3 0,-7 0 4 15,-7 0-2-15,-9 3 1 16,-12-2 0-16,-8 2-1 16,-5-1 0-16,-4 0-2 15,-6 2-2-15,-3-1 2 16,-7 2 0-16,1 1 2 16,-11 2-3-16,-2 0 1 15,-7 0-2-15,-6 0 1 16,-6 0-2-16,-3 0 2 15,-5 0 2-15,-2 0 4 16,0 0 1-16,0 0 0 16,0 0-1-16,0 0-6 0,1 0 1 15,2 0-2-15,3 0-1 16,3 0 2-16,-2 0 1 16,3 0-2-16,-4 0-1 15,-3 0 4-15,1 0-4 16,-2 0 1-16,-2 0-1 15,0 0 0-15,0 0-3 16,0 5-56-16,0 0-105 16,-9-1-539-16</inkml:trace>
  <inkml:trace contextRef="#ctx0" brushRef="#br0" timeOffset="121754.63">4828 5174 660 0,'0'0'30'0,"0"0"41"0,0 0 36 16,0 0-25-16,0 0-28 15,0 0-42-15,0-7-3 16,0 7 14-16,0 2 61 16,0 7 15-16,0 3-37 15,0 0-22-15,0 1 3 16,0-2-13-16,0 2-13 15,0-1-3-15,0 1 0 16,0-1-6-16,0 0-1 16,0-4-3-16,0 0 1 15,0-3 0-15,0-1-2 16,0-2 1-16,0-2 1 16,0 1-4-16,0-1 3 0,0 0 3 15,0 0 4 1,0 0 0-16,0 0-1 0,0 0-3 15,0 0 2-15,0 0-6 16,0 0-2-16,10 0-1 16,6 0 0-16,3 0 1 15,2 0-1-15,5-4 1 16,4-1 0-16,1 2 0 16,7-2-1-16,3 1 3 15,1-3 4-15,5 0-2 16,1 3 0-16,3 1 0 15,0 0 0-15,0 0-4 0,-3 3 0 16,3-1-1 0,0-2 4-16,3-1-3 0,7 0 1 15,0 0-1-15,5-2-1 16,7 6 2-16,-3-4 1 16,1 2 1-16,-5 2-3 15,-9-1 0-15,-2 1 0 16,-1-3-1-16,-3 3-1 15,-3-1 1-15,-4-2 1 16,1 3-1-16,-4-1 1 16,-3 1-1-16,0 0 1 15,-2 0-1-15,-2 0 0 16,1 0 0-16,-6 0 1 16,0 0-1-16,-7 0 0 15,-3 0 0-15,-3 0 0 0,-6 0-1 16,2 0 3-1,-2-2-2-15,-4 2 0 0,4 0-1 16,0 0 1-16,3 0 1 16,-1 0-1-16,4 0 0 15,-3 0 2-15,2 0-2 16,-2 0 0-16,-6 0-2 16,-1 0 2-16,-3 0 3 15,1 0-3-15,-1 0-1 16,0 0 1-16,0 0 0 15,6 0 0-15,-2 0 0 16,6 0-2-16,3 0-2 0,-1 0-13 16,-2 0-32-16,-3 0-78 15,-10 0-231-15</inkml:trace>
  <inkml:trace contextRef="#ctx0" brushRef="#br0" timeOffset="122620.92">5806 5312 414 0,'0'0'181'0,"0"0"-143"0,0 0 144 16,0 0 12-16,0 0-118 16,0 0-23-16,3-23 10 15,-3 23-4-15,0-1-13 16,0 1-12-16,0 0-2 16,0 0 6-16,0 0-8 15,0 0-10-15,0 0-6 16,0 0-8-16,0 7-3 15,0 11 9-15,0 6 4 16,0 9-5-16,0 6 4 0,0 4 7 16,0 1-1-16,0 1-5 15,0 0-3 1,0-4-1-16,0-1-1 0,6-3-4 16,-5-5-4-16,1-2 1 15,-1-7-3-15,-1-7 1 16,2-6-1-16,-2-6-1 15,0 2 0-15,0-6-3 16,0 0-16-16,0 0-16 16,0 0-50-16,0-11-336 15</inkml:trace>
  <inkml:trace contextRef="#ctx0" brushRef="#br0" timeOffset="124088.96">4831 5895 628 0,'0'0'44'0,"0"0"52"16,0 0 71-16,0 0-58 16,0 0-53-16,0 0-6 15,0-3 21-15,0 3-8 16,0 0-13-16,0 0-20 15,0 0-2-15,0 0 4 16,-3 0-7-16,3 0 4 0,-3 0-8 16,3 0 8-16,-3 0-9 15,3 0-10-15,0 0-6 16,0 0-3-16,0 0 2 16,13 2 6-16,8-1-1 15,9-1 4-15,8 0-3 16,6 0 0-16,7 0-3 15,3-1-1-15,4-5-1 16,5 2 2-16,4 0-3 16,7-1 0-16,8 1-2 15,11 3 2-15,5-2-2 16,8 3 0-16,-2 0-1 16,-4 0 2-16,-9 0-2 0,-11 0-2 15,-4-4 2 1,-9 0 0-16,-9 1-1 0,-7 1 1 15,-7 1 1-15,-2-2-1 16,-8-1 0-16,2 4 0 16,-4 0 0-16,2 0 0 15,-2 0 1-15,-3 0-1 16,3 0 0-16,-1 0 1 16,-2 0-2-16,6 0 1 15,1 0 0-15,-1 0 0 16,-1 0 0-16,-5 0 2 15,-10 0-3-15,-3 0 2 0,-4 0 0 16,-5 0-1 0,-4 0 0-16,-3 0 1 0,0 0-1 15,0 0 0-15,0 0 4 16,0 0-3-16,0 0 3 16,0 0-4-16,3 0 0 15,-3 0 0-15,0 0 0 16,0 0 0-16,0 0-1 15,0 0 1-15,4 0 0 16,-4 0 0-16,3 0 0 16,0 0 1-16,4 0-1 15,-1 0 0-15,6 0 0 16,-2 0 0-16,3 0-1 16,0 0 1-16,0 0 0 15,2 0 0-15,1 0 0 0,3 0 0 16,0 0 0-1,1 0 0-15,-5 0 0 0,-5 0 0 16,-7 0 0-16,0 4-2 16,-3-4 2-16,0 0 0 15,0 0-2-15,0 4 1 16,0-2 1-16,0-2 1 16,0 4 0-16,0-1-1 15,0 0 2-15,-3-2 0 16,0 6 4-16,0-3 2 15,-1 4 2-15,-2 6-4 16,3 8 2-16,-3 6-3 0,0 10 1 16,-4 8 1-1,3 6 0-15,1 3 1 0,3-3-6 16,-1 2 0-16,4-5-1 16,0-5 0-16,0-8 2 15,0-8-3-15,0-3 0 16,0-5-17-16,0-7-30 15,0-5-30-15,0-8-367 16</inkml:trace>
  <inkml:trace contextRef="#ctx0" brushRef="#br0" timeOffset="124890.2">4869 5891 578 0,'0'0'80'15,"0"0"6"-15,0 0 80 16,0 0-10-16,0 0-31 15,0 0-35-15,0-16-31 16,0 16-23-16,0 0-18 0,4 3-7 16,-1 16 14-16,0 12 21 15,0 11-12-15,1 16 2 16,-1 9-2-16,0 4-7 16,-3 1-8-16,0-8-2 15,0-11-3-15,0-10-1 16,0-8-6-16,0-8-3 15,0-5-1-15,0-7-3 16,0-5 1-16,0-5 1 16,0 1-2-16,0-6-8 15,0 0-18-15,0 0-40 16,0-6-143-16</inkml:trace>
  <inkml:trace contextRef="#ctx0" brushRef="#br0" timeOffset="126456.52">4889 6443 995 0,'0'0'53'0,"0"0"-32"15,0 0 68-15,0 0-4 16,0 0-35-16,-99 0-25 0,73 0-15 16,-2 0 4-1,-5 2 7-15,-1 2-1 16,-4-1 14-16,0-1-19 0,3 1-2 16,-1 0 4-16,5 0-8 15,5 1-6-15,1 0 1 16,0 0-1-16,2-2-1 15,1 0-1-15,6-2 0 16,3 0 0-16,6 0 6 16,4 0 8-16,3 0-2 15,0 0 2-15,0 0-8 16,0 0 1-16,0 0 0 16,0 0 4-16,0 0-1 15,-3 0-1-15,3 0 0 16,-3 0-6-16,3 0-3 0,-3 0 0 15,3 0 0-15,0 4-1 16,0-3-1-16,0 2 1 16,0 7 0-16,0-3 0 15,0 7 1-15,0 0 0 16,0 3 0-16,0 7 3 16,0 4-2-16,0 0 5 15,0 6-1-15,3 1-2 16,3-2 0-16,7-3 0 15,-3 1 0-15,2 1-3 16,-2-1 1-16,-7 4 0 16,0-2-2-16,-3 6 2 0,0-8 0 15,0 1 0-15,0-7-2 16,0-6 2-16,0-6-2 16,0-4 0-16,0-3 1 15,0-2-1-15,0-3-1 16,0-1 1-16,0 1 2 15,0-1-2-15,0 0-1 16,0 0 1-16,0 0 1 16,0 0-1-16,0 0 0 15,0 0 0-15,0 0 0 16,0 0 0-16,0 0 0 16,0 0 0-16,3 0 1 15,7 0-1-15,5-1 0 0,2-4 0 16,-1 2-1-16,6 0 1 15,0-1 0-15,8 3 1 16,1-4-1-16,7 0 1 16,-3-1-1-16,3 1-2 15,-6 1 2-15,-3-1 0 16,-10 3 0-16,-3 1 1 16,-7 0-2-16,-6 1 2 15,1 0-2-15,-4 0 1 16,0 0 0-16,0 0 1 15,0 0-1-15,3 0 0 16,0 0 1-16,0 0-1 0,1 0 0 16,-1 0 1-16,-3 0 0 15,3 0-1-15,-3 0 2 16,0 0 2-16,0 0-4 16,3 0 2-16,-3 6 0 15,4 10 3-15,-1 3 2 16,-1 6 2-16,-2 7-1 15,0 6 3-15,0-1-3 16,0 7 3-16,0-2-5 16,0 1-2-16,0-5 2 15,0-7-3-15,0-6-3 16,0-8 1-16,0-9-1 16,0-3 0-16,0-4-1 15,0-1-8-15,0 0-5 16,0-5-15-16,3-12-29 0,10-7-110 15,10-6-270-15</inkml:trace>
  <inkml:trace contextRef="#ctx0" brushRef="#br0" timeOffset="128289.17">7115 6460 267 0,'0'0'132'0,"0"0"-112"15,0 0 154-15,0 0 32 16,0 0-21-16,0 0-84 16,6-15-1-16,-6 15 4 15,0 0-35-15,0 0-12 16,0 0-15-16,0 0-10 16,0 0 1-16,0 0-7 15,-6 0-14-15,-14 0-9 16,2 0 0-16,-5 0-2 0,-3 0 7 15,-2 0-3-15,-4 0 1 16,0 0-6-16,-3 0 1 16,0 0 0-16,-3 0-1 15,2-2 0-15,2 0 1 16,-1 0 0-16,6 2-1 16,0 0 0-16,10 0 0 15,4 0 0-15,8 0 3 16,4 0-5-16,3 0 2 15,0 0-4-15,0 0 2 0,0 0 1 16,0 0 1 0,0 0 0-16,0 0 0 0,0 0 2 15,0 2 0-15,0 3 1 16,0-1 1-16,0 3 2 16,0 3 1-16,0 5-1 15,3 1-2-15,0 8 2 16,1 2-2-16,-1 3 0 15,0 7 2-15,0 0 1 16,0 0-1-16,0-3-2 16,-3 0-3-16,0 1 0 15,0-2-1-15,0 2 0 16,0-4 0-16,0-3 0 16,-3-7 2-16,3-4-2 15,0-6 0-15,0-6 0 0,0 0 0 16,0-4 0-1,0 0 0-15,0 0 0 0,0 0 0 16,0 0 2-16,0 0-3 16,0 0 2-16,0 0-2 15,0 0 1-15,0 0 0 16,0 0 1-16,0 0-1 16,0 0 0-16,0 0 1 15,3 0-1-15,7 0 0 16,-1 0 1-16,4 0-2 15,6 0-1-15,0 0 2 16,3-4 1-16,1 1 0 0,3-1 0 16,-1-3-1-16,6 5 0 15,-5-2 0-15,3-1 0 16,-3 2 0-16,-5 0 0 16,-4-1 0-16,-8 4 0 15,1 0 0-15,-4 0 0 16,-3 0 0-16,3 0 0 15,1 0 0-15,3 0 0 16,-4 0-2-16,3 0 4 16,-6 0-4-16,4 0 4 15,-4 0-4-15,0 0 2 16,0 5 0-16,1-3 0 16,-4 1 0-16,6-2-1 0,-3 4 1 15,1 0 0 1,-1-5 0-16,0 4 0 0,-3-1 0 15,0-2 0-15,0-1 0 16,0 0 1-16,0 0-1 16,3 2 0-16,0-1 0 15,-2-1 0-15,1 4-1 16,-2 0 1-16,0-2 0 16,3 2 1-16,-3 3 1 15,0 4 2-15,0-1 2 16,0 2-2-16,0 7 1 15,0-2 1-15,0 8-2 0,0 2-2 16,0 3 3 0,3 3 3-16,-3 3-2 0,4-3-1 15,-4 2 2-15,0-4-4 16,0 1 1-16,0-4-3 16,0-4 0-16,0-2 1 15,0-4-1-15,0-4-1 16,0 2 0-16,0-3 2 15,0-4-1-15,0-2 0 16,0-3-1-16,0-1 0 16,0-3 1-16,0 0-1 15,0 0 0-15,0 0-2 16,0 0-17-16,0-3-14 16,0-10-63-16,0-7-482 15</inkml:trace>
  <inkml:trace contextRef="#ctx0" brushRef="#br0" timeOffset="129254.9">6436 6514 768 0,'0'0'81'16,"0"0"-42"-16,0 0 80 16,0 0-49-16,0 0 32 15,0 0-10-15,-3-30-48 0,0 30 7 16,3 0-5-16,0 0-9 15,0 0-15-15,0 0-7 16,0 0-6-16,0 9-3 16,0 13 17-16,0 11 8 15,-3 7-7-15,3 10-1 16,0 2-3-16,-4 1-2 16,1-1-3-16,0-3-8 15,3-6 1-15,0-3-5 16,0-8-1-16,0-4-2 15,0-9 0-15,0-8 0 16,0-3-13-16,0-5-15 0,0-2-40 16,0-1-21-16,0 0-100 15,-10-5-371-15</inkml:trace>
  <inkml:trace contextRef="#ctx0" brushRef="#br0" timeOffset="129739.01">6321 6739 958 0,'0'0'70'0,"0"0"-52"16,0 0 73-16,0 0 3 16,0 0-22-16,0 0-41 15,-64 15-6-15,49 1 2 16,5 6 20-16,4 6-12 16,-1 0-7-16,7 0-12 15,0-1 0-15,0-3-6 16,10-7-7-16,6 1-1 15,-4-12 1-15,5-5-2 16,-4-1-1-16,3-1 2 16,-1-16-2-16,-2-3-2 0,-3-3-4 15,-4-2 2-15,-2 1 1 16,-4-5 0-16,0 4-7 16,-1 1 1-16,-15 8 6 15,3 6 3-15,-3 3-9 16,1 4 5-16,-1 3-14 15,-4 0-42-15,-2 0-51 16,3 0-127-16,0 0-300 16</inkml:trace>
  <inkml:trace contextRef="#ctx0" brushRef="#br0" timeOffset="130045.01">6201 6862 1044 0,'0'0'108'0,"0"0"-96"16,0 0 122-16,0 0-39 15,-87 0-28-15,62 0-29 16,-6 0-17-16,-5 0 10 15,-9 0 1-15,-2 0-9 16,-4 0-9-16,6 0-1 0,4 0-9 16,15 0 1-1,7 0-4-15,13 0-1 0,3 0 0 16,3 0-5-16,0 0-35 16,0 0-79-16,6-7-219 15</inkml:trace>
  <inkml:trace contextRef="#ctx0" brushRef="#br0" timeOffset="130874.18">4105 6467 1092 0,'0'0'49'16,"0"0"-47"-1,0 0 41-15,0 0 46 0,0 0-20 16,0 80-9-16,0-29-18 16,0 12 13-16,4 2-4 15,5-3-14-15,0-1-22 16,1-7-7-16,-4-2-2 15,1-4-5-15,-1-12 0 16,-6-9-1-16,0-7-11 16,0-9-35-16,0-7-88 15,0-4-176-15</inkml:trace>
  <inkml:trace contextRef="#ctx0" brushRef="#br0" timeOffset="131307.87">4045 6751 1098 0,'0'0'81'0,"0"0"-66"16,0 0 11-16,0 0 50 15,0 0-18-15,-96 3-25 16,74 10-19-16,0 1 4 16,3 6 3-16,6-1 2 0,10 2-12 15,3 0-7-15,0 4-4 16,10-9 0-16,11 1 2 16,2-6 2-16,2-8-4 15,-2-3 2-15,-1 0-2 16,-3-3-1-16,1-11 0 15,-8-5-2-15,-3-1-11 16,-5 0 7-16,-4-4 2 16,0 2 2-16,-4-1 2 15,-15 6 0-15,0 1 0 16,-3 10-7-16,2 1-5 16,-5 5-18-16,6 0-62 15,-3 0-118-15,2 0-354 0</inkml:trace>
  <inkml:trace contextRef="#ctx0" brushRef="#br0" timeOffset="131618.03">3949 6851 1092 0,'0'0'30'0,"0"0"-30"0,0 0 74 16,0 0 66-16,0 0-66 15,0 0-29-15,-108-7-11 16,66 7 7-16,-5 0-13 16,-8 4-8-16,5 3-3 15,2 0-7-15,0 0-5 16,7-1-3-16,9-2-1 15,6-2-1-15,4-2-6 16,3 0-31-16,0 0-46 16,-3 0-73-16,-7 0-263 15</inkml:trace>
  <inkml:trace contextRef="#ctx0" brushRef="#br0" timeOffset="132340.57">3001 6348 1128 0,'0'0'3'0,"0"0"4"16,0 0 130-16,0 0-47 15,-106-24-31-15,77 49-26 16,-6 6-6-16,7 10 3 0,9 5-4 16,12 1-11-1,7-4-12-15,1-2-1 0,24-7-1 16,10-6 1-16,9-10 1 16,7-7-1-16,7-11-1 15,5 0-2-15,-1-3-31 16,-3-12-31-16,-1 0-49 15,-7-4-146-15,-10-1-757 16</inkml:trace>
  <inkml:trace contextRef="#ctx0" brushRef="#br0" timeOffset="132990.78">5671 6324 1314 0,'0'0'90'16,"0"0"-88"-16,0 0 9 16,0 0 24-16,0 0 4 15,0 0-8-15,-15 80-17 16,15-49-10-16,3 4-2 15,1-4-1-15,2-4-1 16,0-2-20-16,-5-4-51 0,1-3-84 16,-2-12-175-1</inkml:trace>
  <inkml:trace contextRef="#ctx0" brushRef="#br0" timeOffset="133274.81">5580 6332 1327 0,'0'0'91'0,"0"0"-88"15,0 0 16-15,0 0 1 16,0 0 1-16,0 0-9 16,50-70-4-16,-21 70 0 15,6 18-2-15,3 9-1 0,-5 4 5 16,-5 4 0-16,-9 2-3 15,-12-2-5-15,-7-3-1 16,-3-6 4-16,-27-1-5 16,-4-2 5-16,-8-1-4 15,-5 1-1-15,-1-1-50 16,-3 2-85-16,3-3-298 16</inkml:trace>
  <inkml:trace contextRef="#ctx0" brushRef="#br0" timeOffset="134356.37">4780 7506 892 0,'0'0'99'0,"0"0"-91"15,0 0 4-15,0 0 23 16,0 0-5-16,0 0 0 15,-9 7 13-15,15-1 31 16,4-2-22-16,0 0 4 16,-1 2-2-16,7-1-10 15,3 0-11-15,9-1-6 16,7-3-4-16,7-1-4 16,12 0 0-16,6 0-6 15,11 0 5-15,8 0 0 0,7-4-1 16,6 4-8-16,10 0-4 15,3 0-3-15,10 0 2 16,12 0-1-16,4 0-3 16,0-3 0-16,-1-4 0 15,-6 3 0-15,-9-3 1 16,-13 1-1-16,-10 2 2 16,-9-3-2-16,-13 3 0 15,-3 0 0-15,-10-1 0 16,-3 0 2-16,-3-1-2 15,-3 3 0-15,0-2 0 0,-4 5 0 16,-6-1 0 0,-5 1 0-16,-8-2 0 0,-6 0 0 15,-6 2 0-15,-4-1 0 16,-6-2-1-16,4 3 2 16,-1-2-1-16,-3 1 0 15,7-1 0-15,0-1 0 16,2 0 0-16,1 2 0 15,-7 1 0-15,1 0 0 16,-4-1 0-16,4-2 0 16,-4 2 0-16,0 1 2 15,3 0-2-15,-3-4 0 16,3 3 0-16,4-2 0 16,-3 1 0-16,-1 1 0 15,4-3 0-15,-5 4 0 0,-5 0 0 16,4-1 0-1,-4 1 0-15,0 0-18 0,-19 0-72 16,-7 0-254-16</inkml:trace>
  <inkml:trace contextRef="#ctx0" brushRef="#br0" timeOffset="135173.49">5952 7637 244 0,'0'0'660'0,"0"0"-650"16,0 0 69-16,0 0 21 16,0 0 3-16,0 0-9 0,-51-35-39 15,51 34-14-15,0 1-4 16,0 0-3-16,0 0-13 16,0 0-8-16,0 0-3 15,-3 0-5-15,0 11 7 16,0 9 4-16,-1 6 3 15,1 10 0-15,0 7-4 16,0 7 4-16,-1 8-6 16,1 5-4-16,1 3 1 15,1 4-5-15,1 6 3 16,0-5-3-16,0-3 2 16,0-5 0-16,1-7-3 15,8-6 1-15,-3 1-2 0,4-8-2 16,0-2 2-16,2-7-2 15,-6-5-1-15,1-4 4 16,-4-5-3-16,-3-10 4 16,3-2-4-16,-3-5 0 15,3 0-1-15,-3-3 0 16,4 0-5-16,-4 0-22 16,3-3-41-16,0-21-273 15</inkml:trace>
  <inkml:trace contextRef="#ctx0" brushRef="#br0" timeOffset="136307.87">5872 3718 349 0,'0'0'678'15,"0"0"-644"-15,0 0 73 16,0 0 2-16,0 0-19 16,0 0-39-16,0-13-12 15,0 8-7-15,0-2 2 16,-2-3-12-16,2 1-4 15,0-7-7-15,0-1-5 16,0-5 0-16,0-6 5 16,0-3-6-16,0-2 0 15,2 5-1-15,-2 4 2 16,0 7 2-16,0 3 2 16,0 0-5-16,0 4-4 15,0-1 0-15,0 3-1 16,0 2 0-16,0-4 0 0,0 1-4 15,0-3-3-15,0 3 2 16,0-2 2-16,0 2-2 16,0 4 1-16,-2 5 1 15,1 0-3-15,1 0-17 16,-3 0-39-16,-3 0-28 16,0 0-66-16,2 0-112 15,-2 0-148-15,-1 0-174 16</inkml:trace>
  <inkml:trace contextRef="#ctx0" brushRef="#br0" timeOffset="136590.01">5773 3330 386 0,'0'0'216'0,"0"0"-85"15,0 0 44-15,0 0-37 16,0 0-59-16,0 0-21 16,-85 15 16-16,72-15-17 15,4 2 11-15,6-2 7 16,3 0-23-16,0 0-31 15,0 0-18-15,9 0-2 16,23 0 14-16,16-5-4 16,12-6-4-16,7-1-4 15,3-1 2-15,0-4-5 16,-6 5 3-16,-4 1-3 16,-9 3 3-16,-16 3-2 15,-10 2 0-15,-15 3-2 0,-7 0-7 16,-3 0-48-16,0 0-41 15,0 0-139-15,0 0-188 16</inkml:trace>
  <inkml:trace contextRef="#ctx0" brushRef="#br0" timeOffset="137008.84">6410 3128 1254 0,'0'0'17'0,"0"0"-5"16,0 0 80-16,0 0-10 0,0 0-51 16,0 0-8-1,99-17 3-15,-61 41-2 0,1 8-3 16,2 7 3-16,-3 1-11 16,-6 3-5-16,0-6-5 15,-3-4-1-15,-4-6-1 16,-6-8 0-16,-6-4-1 15,-3-5 1-15,-1-6 2 16,-6-4-3-16,7 0 10 16,3-10 8-16,3-11-8 15,9-7-5-15,-2-3-2 16,2-5-3-16,-6-5 4 16,6-1 0-16,-5-4 4 15,-2-1-7-15,-5 4 2 0,-3 11-2 16,-7 10-2-16,0 12-1 15,-3 9-6-15,0 1-20 16,0 0-32-16,0 9-94 16,0 7 13-16,0 2-194 15,0 1-541-15</inkml:trace>
  <inkml:trace contextRef="#ctx0" brushRef="#br0" timeOffset="137196.14">7232 3196 918 0,'0'0'17'16,"0"0"162"-16,0 0-22 16,0 0-19-16,0 0-51 0,23 95-30 15,-20-63-19-15,0 1-17 16,4 3-12-16,-4-2-7 16,2-1-2-16,-1-3 0 15,-1-4-4-15,-3-3-77 16,0-6-53-16,0-6-186 15</inkml:trace>
  <inkml:trace contextRef="#ctx0" brushRef="#br0" timeOffset="137474.01">7213 3238 1395 0,'0'0'8'16,"0"0"6"-16,0 0 14 15,0 0 12-15,0 0-7 16,108-46-18-16,-72 56-8 16,2 13-6-16,-7 5 3 15,-8 4-2-15,-10 2 0 16,-8-1-2-16,-5-1-2 16,-6-4 2-16,-19-2 0 15,-7-2 1-15,-6-2 0 16,-4-3-1-16,-2-3-22 15,9-7-61-15,10-9-97 16,12 0-494-16</inkml:trace>
  <inkml:trace contextRef="#ctx0" brushRef="#br0" timeOffset="137686.68">7544 3215 1527 0,'0'0'48'16,"0"0"-43"-16,0 0-5 16,0 0 12-16,35 79 11 15,-25-39-15-15,0 2-4 16,-1 2-3-16,-3 3-1 16,-3-6 0-16,-3-2-28 0,0-8-79 15,0-8-71-15,0-8-436 16</inkml:trace>
  <inkml:trace contextRef="#ctx0" brushRef="#br0" timeOffset="137941.68">7535 3211 1543 0,'0'0'6'16,"0"0"20"-16,0 0 6 15,0 0-7-15,0 0-10 16,127-59-9-16,-73 69-2 16,-3 16-1-16,-10 9-2 0,-15 8 1 15,-16 6-2 1,-10 3 0-16,-13 1 2 0,-32-3-1 16,-21-1-1-16,-21-2-4 15,-8-5-55-15,-7-8-180 16</inkml:trace>
  <inkml:trace contextRef="#ctx0" brushRef="#br1" timeOffset="144795.19">2408 8542 874 0,'0'0'46'16,"0"0"22"-16,0 0 66 15,0 0 1-15,0 0-70 16,0 0-23-16,20-66 1 16,-20 59 5-16,-4 1-10 15,-15 3 3-15,-6 1-25 16,-13 2 17-16,-16 8-28 16,-14 23-3-16,-11 10 0 15,-8 8 1-15,2 6 5 16,9-5-8-16,15 3 2 15,26-5 2-15,22-6-3 0,13 2-1 16,16 0 0 0,22 2-3-16,17 0 7 0,1-2-2 15,-2 1-2-15,-8-1-1 16,-11 8-2-16,-14 4-4 16,-4 8 4-16,-17 1 0 15,0 2-1-15,-23 1 0 16,-15 1-1-16,-10 1 2 15,-6 0 1-15,0-10 3 16,-3-10-2-16,9-7 1 16,10-13 0-16,12-6 5 15,10-8-5-15,7-4 2 16,6-5-2-16,3-4-2 16,0 0-9-16,0 2-11 0,0-3 7 15,0 2 7-15,2 6-1 16,3 7 7-16,0 11 0 15,2 15 1-15,-1 19 1 16,-3 20-1-16,-3 28 1 16,0 27 2-16,0 11-1 15,-6 16-1-15,-4 2 0 16,7-6 0-16,3 1-1 16,-3-5 4-16,-4 12-2 15,-8 1 0-15,-5-1 4 16,-5-9-2-16,-4-24-3 15,1-13 19-15,3-20 5 16,5-17-9-16,11-16-8 0,9-14 0 16,0-15-7-16,18-8-3 15,18-11-3-15,8-6-12 16,7-5-18-16,0-7-66 16,-9-3-237-16</inkml:trace>
  <inkml:trace contextRef="#ctx0" brushRef="#br1" timeOffset="145494.73">501 9732 1063 0,'0'0'71'0,"0"0"-55"16,0 0 116-16,0 0-27 15,0 0-59-15,0 0-34 16,6 20 1-16,0 29 60 16,-2 12-31-16,2 5-16 15,-3 2-7-15,1-3-5 16,-1 0-7-16,-1-6-7 15,1-6 2-15,-2-8-2 16,6-8-22-16,-5-2-78 16,-2-11-111-16,0-10-275 0</inkml:trace>
  <inkml:trace contextRef="#ctx0" brushRef="#br1" timeOffset="145777.7">469 9873 1484 0,'0'0'0'15,"13"-76"0"-15,12 44 10 16,11 7-1-16,-2 5-1 0,4 8-3 16,-5 8-5-1,-5 4 0-15,-3 7-10 0,-5 22 0 16,-7 4 10-16,-10 5 1 15,-3 6 3-15,-1 1 3 16,-18-2 1-16,-2-5-5 16,-5-6-3-16,3-5-8 15,-2-6-26-15,9-4-42 16,0-7-101-16,-6-6-238 16</inkml:trace>
  <inkml:trace contextRef="#ctx0" brushRef="#br1" timeOffset="146253.87">803 9755 1009 0,'0'0'16'0,"0"0"3"16,0 0 56-16,0 0 17 16,0 0-45-16,0 0-38 0,0-14-8 15,0 14 4-15,0 0 0 16,0 0 8-16,0 0 13 15,0 0 0-15,0 0 4 16,0 0-6-16,0 0-4 16,0 0-9-16,0 0-7 15,0 0-4-15,0 0 0 16,0 0-2-16,0 0 2 16,0 0 3-16,0 0 0 15,0 0 4-15,0 0-3 16,0 0-2-16,0 7-2 15,0-3 1-15,0 3-1 16,0-3-4-16,0-2-6 0,0 2-36 16,0-4-17-16,0 0-109 15,0 0-302-15</inkml:trace>
  <inkml:trace contextRef="#ctx0" brushRef="#br1" timeOffset="146629.03">1001 9715 1090 0,'0'0'38'0,"0"0"12"15,0 0 88-15,0 0-41 16,0 0-25-16,0 0-52 16,0-8-19-16,0 41 16 15,0 11 12-15,0 7-7 16,6 1-9-16,4 4-3 15,-1-6-4-15,0-3-5 16,1-6-1-16,-3-6-10 16,-1-3-35-16,-3-3-61 0,-3-6-126 15,0-13-356-15</inkml:trace>
  <inkml:trace contextRef="#ctx0" brushRef="#br1" timeOffset="146961.84">879 9839 1449 0,'0'0'11'16,"0"0"-7"-16,-18-76 24 16,24 53-9-16,22 2-11 0,10-1-3 15,10 8-4-15,3 10 1 16,0 4-2-16,-5 11-1 15,-5 20-5-15,-10 17-3 16,-8 4 9-16,-11 1 4 16,-9-1 3-16,-3-1-7 15,-8-2 24-15,-15 0 1 16,-9-8-13-16,-3 2-5 16,0-10-5-16,-1-5-2 15,1-3-7-15,7-11-34 16,5-8-46-16,5-6-64 15,5 0-137-15,6-20-650 16</inkml:trace>
  <inkml:trace contextRef="#ctx0" brushRef="#br1" timeOffset="147529.84">1252 9724 1419 0,'0'0'37'16,"0"0"-25"-16,0 0 37 16,0 0-32-16,0 0-17 15,0 0 0-15,23 73 17 16,-11-27-4-16,1-2-5 0,-4 1 4 16,-2-6-8-1,-3-6-2-15,-1-8-1 0,-3-8 0 16,0-2-2-16,0-9 1 15,0-6 0-15,0 0 0 16,0 0 4-16,-3-10-4 16,-5-11-3-16,-1-9 0 15,3-9 1-15,3-10-3 16,-4-3-5-16,4-5 1 16,0 0 7-16,0 5-4 15,3 14 6-15,0 14 0 16,0 12 4-16,0 11-3 15,0 1-1-15,16 12-7 16,9 20 7-16,4 9 11 16,2 8-5-16,1 0 0 0,-3-5-5 15,4-9 1-15,-2-7-2 16,-6-11 1-16,-2-9-1 16,-10-5 0-16,-4-3 3 15,-3-10-1-15,1-15 10 16,-1-9-10-16,-3-5 1 15,-3-6 4-15,0-5 0 16,-6 0-4-16,-10-9-3 16,-1-3-1-16,-4 5 0 15,5 8-12-15,2 11-16 16,-1 18-39-16,-1 10-200 16,0 7-734-16</inkml:trace>
  <inkml:trace contextRef="#ctx0" brushRef="#br1" timeOffset="148929.07">2326 3722 1228 0,'0'0'16'15,"0"0"-16"-15,0 0 38 16,-51-94 42-16,31 74-12 16,2 3-22-16,-5 9-6 15,0 8-13-15,-12 0-12 16,-12 23-4-16,-13 20 0 15,-7 15-7-15,6 10 4 16,13 6 1-16,17-5-9 0,18-3 0 16,13-2 1-16,9 0 0 15,26 4-1 1,10 7 0-16,6 4 1 0,-7 11-1 16,-8 5 0-16,-8 5-4 15,-8-3 0-15,-8-3-2 16,-6-5-1-16,-6-9-3 15,0 1-2-15,-23-9-1 16,-8-9 2-16,-4-7 5 16,-3-8 6-16,-7-10 3 15,-2-7 2-15,1-8-3 16,3-5 7-16,7-8-5 0,8-2 2 16,8-4-3-16,11-4 9 15,6 0 0-15,3-1-12 16,0-13-5-16,19-3-6 15,10 7 8-15,11 6-1 16,6 4 3-16,5 17-2 16,0 23-2-16,-4 16 4 15,-8 18-3-15,-11 33 4 16,-12 19 0-16,-9 26 3 16,-7 26-1-16,0 6-1 15,-4 8 2-15,-2-13-3 16,6-16 0-16,0-16 4 15,10-21 5-15,6-7 2 16,-1-8-3-16,4-9 1 16,-3-5 0-16,0-17-3 0,9-14-5 15,4-20-1-15,13-17-7 16,5-19 2-16,14-10-53 16,9-28-36-16,3-24-161 15,-9-19-728-15</inkml:trace>
  <inkml:trace contextRef="#ctx0" brushRef="#br1" timeOffset="149662.5">335 4952 1037 0,'0'0'264'16,"0"0"-262"-16,0 0 62 15,0 0 37-15,0 0-43 16,0 0-57-16,-29 27-1 15,29 26 22-15,0 13-2 16,0 7-6-16,0-2-1 16,0-3-4-16,0-7-9 0,0-5 0 15,4-8-1-15,2-9-60 16,-6-5-62-16,0-14-90 16,-3-10-172-16</inkml:trace>
  <inkml:trace contextRef="#ctx0" brushRef="#br1" timeOffset="149945.46">224 5044 1286 0,'0'0'45'16,"28"-75"-35"-16,-9 49 32 0,10 4 5 15,-3 10-24-15,5 7-14 16,1 5-5-16,-3 0-4 15,0 20 0-15,-7 8-4 16,-6 6 4-16,-9 4-1 16,-7 0 2-16,0-3-6 15,-23 2 14-15,-6-5-5 16,-8 0-3-16,-2-5-1 16,4-6-4-16,9-7-74 15,1-6-38-15,15-8-97 16,4 0-297-16</inkml:trace>
  <inkml:trace contextRef="#ctx0" brushRef="#br1" timeOffset="150317.41">599 4884 1233 0,'0'0'126'0,"0"0"-111"15,0 0-28-15,0 0 26 16,0 0 16-16,0 105 9 16,4-45-16-16,12 5 0 15,3-1 1-15,0-6-7 16,6-10-10-16,-6-11-2 16,4-7-3-16,-1-11 0 0,-6-7-1 15,0-10-3-15,-3-2 3 16,-1-6 4-16,10-18 5 15,-5-6-5-15,2-7-4 16,-3-7 0-16,-7-4-4 16,-5-9-3-16,-4-4 2 15,0-1-5-15,0 10 0 16,-7 10-4-16,0 15 13 16,-5 13-9-16,5 5-29 15,1 7-5-15,3 2-115 16,3 0-206-16,-3 3-386 15</inkml:trace>
  <inkml:trace contextRef="#ctx0" brushRef="#br1" timeOffset="150864.09">1106 4878 1345 0,'0'0'29'15,"0"0"-21"-15,0 0-8 16,0 0 69-16,3 111-34 16,0-64-8-16,0 0-6 15,-2 2-8-15,2-8-5 16,0-4-5-16,0-8-2 16,1-8 0-16,-2-2 0 0,-2-9-1 15,0-4-1-15,0-6-4 16,0 0 3-16,0-4 1 15,0-16-1-15,0-12-1 16,0-8 6-16,0-7-2 16,0-8-1-16,0-6-4 15,0 0-3-15,0 7 7 16,0 16 0-16,0 14 1 16,0 12 3-16,0 9-3 15,10 3-1-15,6 11-3 16,6 19 3-16,4 14 10 15,5 2-1-15,2-2-5 16,-2-5 5-16,-3-9-4 16,-2-7-4-16,-4-12 2 0,-9-5-3 15,-3-6-1-15,-4 0 1 16,0-7 25-16,-2-17 4 16,2-10-18-16,-5-5-3 15,-1-3 0-15,0-10-3 16,0 0-5-16,-7 0 0 15,-6 3-11-15,0 8-9 16,-2 14-36-16,-8 13-152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9-02T04:24:22.509"/>
    </inkml:context>
    <inkml:brush xml:id="br0">
      <inkml:brushProperty name="width" value="0.05292" units="cm"/>
      <inkml:brushProperty name="height" value="0.05292" units="cm"/>
      <inkml:brushProperty name="color" value="#FF0000"/>
    </inkml:brush>
  </inkml:definitions>
  <inkml:trace contextRef="#ctx0" brushRef="#br0">27538 11477 828 0,'0'0'64'16,"0"0"32"-16,0 0-5 15,0 0-3-15,0 0-6 16,0 0-18-16,0 0-24 0,0 0 1 15,-8-40-15-15,8 35-1 16,0 4 1-16,0-4-2 16,3 2-5-16,3 0-1 15,3 3-9-15,2 0-7 16,6 8-2-16,3 12 0 16,5 7 3-16,1 4 4 15,5-3-1-15,2 0-3 16,2 0-2-16,0-7 3 15,2-5-4-15,-3-3 2 16,1-8-2-16,-2-5 1 16,0 0 2-16,-1-5-1 0,0-15-1 15,-1 0 3-15,2-2-1 16,2-6-2-16,-1 1-1 16,5 0 0-16,2 6 0 15,-4 4 0-15,1 7 0 16,-4 2 0-16,-3 8-3 15,-5 0-1-15,-4 3 0 16,-1 18-1-16,0 0 5 16,4 0 0-16,1 2 0 15,4-7 1-15,3 0 1 16,2-6 0-16,7-6-2 31,-1-4 2-31,5 0-2 0,0-3 3 0,4-7-2 31,1-5 0-31,0-3-1 16,-2-1 0-16,-3-2 4 0,-1 4-3 16,-6-2-1-16,0 6 0 0,-1 4 0 15,0-2 0-15,2 6 2 16,-3 2-2-16,-2 3-3 31,-4 0 2-31,-5 16-2 0,-1-1 2 16,0 3 1-16,-2-1-2 0,2 1 4 15,0-4-1-15,-2-3-1 16,5-6 0 0,3-5 3-16,5 0 1 0,6 0-1 15,0 0-3-15,2-13 3 16,3-4-3-16,-1-2 0 0,1-5 0 16,4 2 0-1,-3 0 1-15,-5 1-2 0,-8 11 2 16,-9-5-1-16,-5 10 0 15,1 4 0-15,0 1 0 32,3 0-2-32,-2 1 0 15,-1 9-1-15,-4 8 3 0,-1-5-2 16,-1 5 2-16,-1-4 2 0,1-2 1 0,4-2-3 16,3-2 2-1,4-5-1-15,2 0 1 16,6-3 0-16,4 0 1 15,8 0-3-15,0 0 0 0,2 0 0 32,-5-3 0-17,-5 3 1-15,-7 0-1 0,0 0 3 16,-1 0-6-16,-3 8 3 0,2-2 0 0,1 5 0 16,1-4 0-16,3-3 1 15,3-4 1-15,6 0-2 16,-2 0 3-16,-1 0 6 0,-5 0-9 31,-6 0 3-31,-10 0-1 0,-6 0-2 16,-6-2 0-16,-7-4 0 15,-1-1-1 1,0 0-46-16,0 4-40 0,-12-4-86 16,-4 3-197-16</inkml:trace>
  <inkml:trace contextRef="#ctx0" brushRef="#br0" timeOffset="27242.93">9174 13340 67 0,'0'0'54'0,"0"0"21"0,0 0 16 16,0 0-34-16,0 0 3 15,0 0-9-15,0 0 30 16,0 0-24-16,0 0-36 16,-9 0 14-16,5 0 1 15,4 0 12-15,0 0-11 16,0 0 15-16,0 0 2 16,0 0 15-16,0 0-25 15,0 0 4-15,0 0-9 16,0-1-15-16,0-2-2 15,0 3 2-15,0-3-3 16,0 3 10-16,0-4-9 0,0 3-4 16,0-1 1-16,0-1-6 15,4-1-5-15,-1 4 2 16,0-1-1-16,0 1-5 16,4 0 0-16,-1 0 4 15,1 0-1-15,-1 5-6 16,6 1 10-16,1 5-5 15,0-2 1-15,0-1-1 16,-1-1 0-16,5 1-2 16,-1-3 4-16,-1 0 1 15,-2-5-2-15,0 3 1 16,-2-3-3-16,3 0 1 16,-4 0-1-16,6 0-1 15,-1-3 5-15,2-5-4 16,-4-2-2-16,2-1 4 0,1 1 1 15,-3 3-4-15,0-1 4 16,-1 3-3-16,-2 0-4 16,0 2 4-16,-1 3-5 15,1 0 1-15,5 0 0 16,2 0-1-16,-1 0-1 16,-1 0 0-16,1 8 0 15,-3 2 1-15,3 0 1 16,0 0-1-16,-3-2 0 15,2-1 0-15,-2-3 1 16,0-2 0-16,-3-2-2 16,5 0 1-16,-2 0 0 0,7 0 3 15,-2-6-3-15,5-5 2 16,-5 1-2-16,2-4-1 16,-1 4 1-16,-3 2 2 15,-3-3-2-15,0 9 0 16,-4-2-1-16,3 4 1 15,1 0-1-15,0 0 1 16,6 0 0-16,0 0 0 16,4 4 0-16,-1 2-5 15,-3 1 5-15,3 1 0 16,-2-2 0-16,-2 1 2 16,-5 0-2-16,3-3 0 15,-3-2 1-15,3 0-1 0,0-2 0 16,1 0-2-16,7 0 2 15,-1-11 0-15,2 0-1 16,1 1 1-16,-1-5-16 16,-1 5 16-16,3 3-5 15,-2-3-3-15,-2 4 6 16,5-2 1-16,1 0-9 16,3 7 1-16,-3-3-1 15,2 4-10-15,-2 0 19 16,-3 4-1-16,-1 10-6 15,-3 5 6-15,0-2 1 16,1 2 0-16,-1-3-5 0,-6-4 4 16,3-3 0-1,-4-5-1-15,2-4-8 0,2 0 8 16,3 0-4-16,1-3 7 16,2-9 7-16,1-4-7 15,2 1-2-15,-1-5 2 16,4 4 4-16,-3 0-4 15,-5 4 0-15,-2 1 4 16,-4 6-3-16,-4 2-1 16,-4 3 5-16,0 0-3 15,-2 0 5-15,6 11-1 16,0-2 1-16,2 4-3 16,4-2-1-16,1-3 0 15,5-1-1-15,-1-3-1 0,6-4 0 16,-2 0 1-16,5 0-2 15,-2 0 3-15,1-7 0 16,-3-2-3-16,-1 1 2 16,-2 0-4-16,-4 2 4 15,1 1-2-15,-1 0 0 16,-3 4 0-16,6-2 3 16,-2 0-3-16,2 3-2 15,-2-4 2-15,-3 4 3 16,1 0-3-16,-5 0 0 15,-5 0-3-15,3 0 2 16,-1 0 2-16,3 7-2 16,0-3 2-16,-3 1-1 0,3-2 0 15,-5-1 1-15,9 1-1 16,-3-3-2-16,4 0 2 16,-4 0 3-16,3 0-3 15,1 0 0-15,-2-5 1 16,3-3 0-16,-6 4-1 15,-2-3 0-15,1 3 0 16,-6 4 0-16,4 0 0 16,-3 0 0-16,5 0 0 15,5 0 2-15,-3 0 12 16,4 0-10-16,-2 3-2 16,0 2-2-16,0-2 0 15,-1 1 0-15,6-4 0 0,-5 0 0 16,0 4 0-16,0-4 1 15,-5 0-2-15,4 0-1 16,-2 0 2-16,-2 0-2 16,3 0 2-16,3 0-6 15,5-4-2-15,1 0 7 16,-1 1-2-16,-2 3 3 16,-2-4 0-16,-4 4 0 15,-1 0 0-15,2-4 0 16,-5 4 0-16,0 0 1 15,-2 0-1-15,3 0-2 16,-4 3 0-16,0 5 1 0,0 0 1 16,5-2 0-16,1 0 2 15,5-1-2-15,9-2 1 16,5-3-1-16,2 0 0 16,6-3-9-16,2-8-2 15,-1-3-3-15,4 1-31 16,-4-2-5-16,1 1 50 15,-4 0 10-15,-3 4-9 16,-8 3-1-16,1 0 1 16,-11 6 0-16,1 1 0 15,-8 0 4-15,0 0 1 16,2 4-4-16,-2 7 7 16,7 3 2-16,-2 3-6 0,2 1-1 15,-3-1-4-15,4 0 0 16,-2-1 0-16,0-4 0 15,0-5 0-15,-1-1-6 16,2-2-2-16,1-4-6 16,3 0 1-16,0 0-5 15,6-9-15-15,5-3-13 16,5-1-7-16,3-1-16 16,3 4 25-16,-3-1 0 15,-1 7 40-15,-11 2 2 16,-2 2 4-16,0-4-2 15,-10 4 0-15,6 0-7 16,-5 0 3-16,1 0-24 16,5 0-15-16,3 0-50 0,3 0-8 15,6 4 101-15,0 2-69 16,-3 5 69-16,-8-1-157 16</inkml:trace>
  <inkml:trace contextRef="#ctx0" brushRef="#br0" timeOffset="27376.03">14372 13315 421 0,'0'0'193'16,"0"0"-63"-16,0 0-78 16,92 0-5-16,-61 0-39 15,0 0 1-15,-1 0-9 16,1 0-36-16,-1 0-9 16,1 0-211-16,-13 0-187 0</inkml:trace>
  <inkml:trace contextRef="#ctx0" brushRef="#br0" timeOffset="50452.18">20288 17070 302 0,'0'0'40'16,"0"0"-25"-16,0 0 17 15,0 0 198-15,0 0-81 16,0 0-78-16,0 0-28 16,-50 0 14-16,50 0-18 15,-1 0-3-15,1 0 13 16,0 1-1-16,0 7 13 16,10 0-15-16,16 3-1 15,18-8-12-15,17 3-3 0,17-6-6 16,8 0-17-16,-1 0-6 15,-1 0-1-15,-8 0-61 16,-12 0-62-16,-16 0-75 16,-22 0-293-16</inkml:trace>
  <inkml:trace contextRef="#ctx0" brushRef="#br0" timeOffset="50534.41">20784 17143 292 0,'0'0'258'0,"0"0"-258"15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8-30T04:47:29.158"/>
    </inkml:context>
    <inkml:brush xml:id="br0">
      <inkml:brushProperty name="width" value="0.05292" units="cm"/>
      <inkml:brushProperty name="height" value="0.05292" units="cm"/>
      <inkml:brushProperty name="color" value="#FF0000"/>
    </inkml:brush>
  </inkml:definitions>
  <inkml:trace contextRef="#ctx0" brushRef="#br0">5083 2934 489 0,'0'0'153'16,"0"0"-94"-16,0 0 114 16,0 0-5-16,0 0-76 0,0 0-29 15,0 0-3-15,0 0-10 16,-10-44-8-16,10 44-3 16,0 0-15-16,-3 0-12 15,3 6-11-15,-3 29 5 16,0 21 19-16,-4 27 3 15,-3 24-9-15,-2 24-3 16,-1 9 0-16,0 4-4 16,0 2-3-16,-2-9 1 15,2-5-2-15,0-12-4 16,7-17 1-16,0-18-2 16,5-16-2-16,1-14-1 15,0-18-2-15,0-12-9 16,0-9-39-16,0-12-21 0,0-4-70 15,0-23-31-15,-5-18-769 16</inkml:trace>
  <inkml:trace contextRef="#ctx0" brushRef="#br0" timeOffset="901.3">5175 2809 499 0,'0'0'98'0,"0"0"-53"16,0 0 90-16,0 0-24 15,0 0 12-15,0 0-39 16,-31-4-54-16,31 4-30 16,0-3 0-16,9 2 3 15,13-5 24-15,16-4-4 16,10 1-1-16,10-4-11 16,11 2 6-16,8 0 0 15,15 1 31-15,14-1-17 16,17-1-7-16,21 3-12 15,12 4 16-15,15-1 1 16,5 6-21-16,-4 0 3 0,-10 0-1 16,-2 3-4-1,-8 8-6-15,-6-3 5 0,-5 2-5 16,-10-3-2-16,-11 1 2 16,-11-2-1-16,-14-2 2 15,-16 2-1-15,-8-2 1 16,-17-2-1-16,-6 1 0 15,-13-3 0-15,-13 1 0 16,-6-1 0-16,-7 0 0 16,-9 0-1-16,4 2-1 15,-4-2 2-15,0 0 7 16,0 3-4-16,0 2 0 16,0 0 1-16,0 7 4 15,0 5-4-15,0 2 0 16,0 6-1-16,0 6 1 0,0 6 3 15,0 6-1-15,3 9 0 16,7 9 5-16,3 8-2 16,-1 10 2-16,1 12-2 15,3 12 6-15,-4 8-6 16,4 4-2-16,0 2-3 16,3-3-4-16,0-1 2 15,-2 0 0-15,4-10-1 16,-4-7 6-16,-1-9-6 15,-7-7 8-15,-3-11-7 16,-3-10-2-16,-3-12-1 16,0-11-25-16,0-14-61 0,0-14-175 15</inkml:trace>
  <inkml:trace contextRef="#ctx0" brushRef="#br0" timeOffset="2187.27">4907 4393 567 0,'0'0'183'0,"0"0"-172"15,0 0 43-15,0 0 41 16,0 0 4-16,0 0-10 16,0-31-41-16,4 31-29 15,-1 9 12-15,3 16 73 16,-2 10-38-16,-1 7-24 15,0 7-24-15,-3 11 11 16,0 5-12-16,0 5-1 16,-3 4-8-16,-4-5 4 0,4-8-7 15,0-8-3-15,3-9 0 16,0-5 5-16,0-8-4 16,10-7-2-16,3-7 2 15,0-4 0-15,2-5-1 16,11-6-1-16,5-2 1 15,7 0 1-15,13 0 1 16,10 0-3-16,5 0 7 16,11 0-3-16,6 0-2 15,6 1 0-15,6 3 9 16,7-4-11-16,7 0 5 16,6 0 0-16,12-4 5 15,10-5 3-15,6 1-7 0,3 1 0 16,1 4-3-16,-10 3-2 15,-1 0 1-15,-4 0 0 16,-9 3-2-16,-1 4-2 16,-11-5 3-16,-3 0-4 15,-6-1 3-15,0 0-2 16,0-1 2-16,-6 2-1 16,-4 0 0-16,-3-1 0 15,-7 1 0-15,-11-1 1 16,-14 2-1-16,-9-1 0 15,-7 0-1-15,-9-2-5 16,0 0 5-16,-3 0 1 16,2 0 0-16,-2 0 0 0,-4 0-2 15,-5 0-4-15,-10 0 1 16,-4 0 3-16,-4 0 2 16,-2 0 0-16,0 0 2 15,0 0-2-15,0 0 2 16,0-2-2-16,0-3 1 15,0-4-1-15,-2-3 2 16,-1-3-2-16,-4-7 0 16,-2-7 0-16,-1-4 0 15,-3-4 0-15,-6-7 0 16,6-5-14-16,7-12-48 16,6-20-116-16,0-17-919 15</inkml:trace>
  <inkml:trace contextRef="#ctx0" brushRef="#br0" timeOffset="3102.2">5478 3241 672 0,'0'0'240'0,"0"0"-215"16,0 0 75-16,0 0 1 0,0 0 16 15,0 0-45-15,0-15-47 16,0 30-17-16,0 17 48 16,0 15-3-16,0 13-28 15,0 4-12-15,0 1-9 16,0-6 0-16,0-8-1 16,0-8-3-16,0-11 0 15,0-5-4-15,0-9-42 16,0-5-60-16,-1-5-133 15,-8-8-344-15</inkml:trace>
  <inkml:trace contextRef="#ctx0" brushRef="#br0" timeOffset="3402">5446 3236 1351 0,'0'0'0'0,"0"0"0"15,29-85 7-15,-1 57 19 16,10 2-15-16,3 7 8 16,5 9-16-16,-5 9-3 15,-6 1 0-15,-4 11-2 16,-8 14 2-16,-4 8 0 16,-6 4 0-16,-7 3 0 15,-6 0-1-15,-10 1 1 0,-21-4 0 16,-10 2 3-1,-1-3-3-15,-2-5 0 0,5-4-7 16,11-12-29-16,5-6-35 16,10-9-74-16,7 0-193 15,6-15-417-15</inkml:trace>
  <inkml:trace contextRef="#ctx0" brushRef="#br0" timeOffset="3988.12">6070 3173 1013 0,'0'0'28'0,"0"0"-23"16,0 0 55-16,0 0 19 0,0 0-49 15,0 0 32-15,0 98-8 16,-4-38-17-16,4 12-2 16,-3 4 7-16,3-1-18 15,0-12 0-15,10-9-18 16,6-10-2-16,9-9-2 16,1-13-2-16,-1-6-2 15,4-14 0-15,6-2 0 16,0-11 2-16,6-16-2 15,-2-8-5-15,-1-10 4 16,-6-8-6-16,-6-6 9 16,-5-6 0-16,-4 8 1 0,-11 5 2 15,-3 8 0-15,-3 8 4 16,0 1 5-16,-3 5-5 16,-10 2-6-16,0 5 3 15,0 4-4-15,1 7-3 16,2 9-28-16,4 3-51 15,-1 4-121-15,4 13-230 16</inkml:trace>
  <inkml:trace contextRef="#ctx0" brushRef="#br0" timeOffset="4311.26">6767 3301 1179 0,'0'0'0'16,"0"0"0"-16,0 0 29 15,0 0 22-15,0 0 1 16,0 0 31-16,7 104-41 15,-7-51-12-15,-3 6-3 16,-7 0-13-16,0-3 10 0,4-8-20 16,0-6 0-1,2-4-4-15,4-10-4 0,0-6-54 16,0-8-50-16,0-10-114 16,0-4-260-16</inkml:trace>
  <inkml:trace contextRef="#ctx0" brushRef="#br0" timeOffset="4512.35">6741 3388 1343 0,'0'0'68'0,"0"0"-68"16,0 0-3-16,0 0 3 15,0 0 25-15,122 93-4 16,-81-52-18-16,0-5-1 0,1-3-2 15,-3-7 0-15,-1-6-52 16,-4-6-105-16,-5-12-65 16,-10-2-415-16</inkml:trace>
  <inkml:trace contextRef="#ctx0" brushRef="#br0" timeOffset="4685.18">7178 3156 1304 0,'0'0'233'0,"0"0"-213"16,0 0 64-16,0 0-53 16,0 0-24-16,0 0-4 0,-108 140 6 15,89-50-1-15,9 2-8 16,7-3 0-16,3-7-44 16,0-13-170-16</inkml:trace>
  <inkml:trace contextRef="#ctx0" brushRef="#br0" timeOffset="5495.69">5862 6404 1452 0,'0'0'0'0,"0"0"-13"0,0 0 13 15,0 0 4-15,0 0-1 16,0 0 13-16,-2 97 3 16,11-42-9-16,-3-2-4 15,-2 1-2-15,-1-7-4 16,-3-7 0-16,0-9-25 15,0-9-81-15,0-8-81 16,0-9-164-16</inkml:trace>
  <inkml:trace contextRef="#ctx0" brushRef="#br0" timeOffset="5768.22">5870 6321 1178 0,'0'0'64'16,"25"-109"-49"-1,-6 73 45-15,0 12-1 0,0 9-7 16,3 9-22-16,4 6-21 16,2 2-7-16,5 23-1 15,-2 10 0-15,-6 7 0 16,-8 5 0-16,-8-2 2 16,-9-2-2-16,0-4 1 15,-19-5-2-15,-13-4-1 16,-2-6-10-16,-2-6-6 15,1-5-16-15,12-5-38 16,8-5-52-16,9-3-91 0,6 0-359 16</inkml:trace>
  <inkml:trace contextRef="#ctx0" brushRef="#br0" timeOffset="5983.46">6529 6355 1332 0,'0'0'80'0,"0"0"-69"16,0 0 26-16,0 0-19 15,0 0 28-15,3 102-6 16,-6-55-24-16,-1 2-2 16,-2-4-9-16,6-3 0 15,0-1-5-15,0-8-3 16,0-7-46-16,-3-5-50 0,-4-7-195 15,-3-12-616-15</inkml:trace>
  <inkml:trace contextRef="#ctx0" brushRef="#br0" timeOffset="6287.15">6359 6394 920 0,'0'0'548'0,"0"0"-540"15,0 0-8-15,10-90 11 0,23 77-7 16,17 5 2 0,10 8 0-16,11 0 0 0,2 24-5 15,-13 13-1-15,-9 13 0 16,-16 8-1-16,-12 1 0 16,-14 1 0-16,-9-5 0 15,0-3 1-15,-12-4 2 16,-18-7 7-16,-4-7-1 15,-11-5-5-15,-9-6 3 16,3-6-3-16,0-6-3 16,10-9-27-16,16-2-65 15,15-7-81-15,10-11-423 16</inkml:trace>
  <inkml:trace contextRef="#ctx0" brushRef="#br0" timeOffset="6507.31">7115 6501 1423 0,'0'0'71'16,"0"0"-64"-16,0 0 19 16,0 0-17-16,0 0 1 15,-13 95 21-15,9-49-13 16,1 3-12-16,3-4-4 15,0-5-2-15,0-4-12 16,0-10-48-16,0-3-101 0,0-14-189 16</inkml:trace>
  <inkml:trace contextRef="#ctx0" brushRef="#br0" timeOffset="6747.48">7098 6522 1539 0,'0'0'21'0,"0"0"-21"16,0 0-5-16,0 0 5 15,0 0 17-15,89 106 3 16,-47-63-8-16,5 1-9 16,-5-8-3-16,-3-2 0 15,2-9 0-15,-3-7-6 0,-3-8-26 16,-6-8-53-16,-4-2 9 15,-2-6-61-15,-8-19-165 16,-9-9-363-16</inkml:trace>
  <inkml:trace contextRef="#ctx0" brushRef="#br0" timeOffset="6897.6">7554 6507 267 0,'0'0'647'0,"0"0"-421"16,-26-89-1-16,20 81-92 15,6 8-51-15,-7 3-48 16,4 30-26-16,-3 19-7 15,6 11 7-15,0 5-3 0,0-1-5 16,16-4 0 0,-7-6-36-16,-2-4-64 0,-7-11-204 15</inkml:trace>
  <inkml:trace contextRef="#ctx0" brushRef="#br0" timeOffset="7505.23">5366 6104 1044 0,'0'0'32'0,"0"0"9"15,0 0-41-15,0 0 65 16,0 0-18-16,0 0 15 16,-6-66-62-16,6 74 0 15,3 29 0-15,10 27 55 16,2 30-9-16,-2 25-6 16,-3 19-12-16,-3 4 15 0,-7 3-14 15,0-11-17 1,0-11-12-16,5-15 0 0,2-16-1 15,-4-16-49-15,-3-18-64 16,0-21-148-16,0-22-762 16</inkml:trace>
  <inkml:trace contextRef="#ctx0" brushRef="#br0" timeOffset="8855.82">5373 5956 559 0,'0'0'5'16,"0"0"-5"-16,0 0 195 16,0 0 0-16,0 0-73 15,0 0-40-15,-58-51-35 16,58 49-34-16,0-4-13 0,19 1-3 15,4 1 3-15,11 4-2 16,5 0-4-16,8 0 0 16,5 11 2-16,8 3 3 15,14-2 1-15,15 2 4 16,16-6-4-16,19-5 2 16,16-3 8-16,9 0 2 15,8 0-1-15,5 3-7 16,-10 4 19-16,-2 1-1 15,-10 1-14-15,-5-2-2 16,-12-3-6-16,-4 3 0 0,-12-4 1 16,-8 7-3-1,-4-4 4-15,-11 2 0 0,-8-2 8 16,-6 0 13-16,-7-4-4 16,-5 0-6-16,-1-2-4 15,-6 0-2-15,-3 0 3 16,-7 1 2-16,-9-1-4 15,-9 5 7-15,-10-2-9 16,-10-3 5-16,0 2 2 16,-3-2 11-16,2 0 19 15,-2 0-30-15,0 0-10 16,0 0-2-16,0 0 1 16,0 0 4-16,0 0-5 15,0 1 1-15,0 8 1 16,0 6-3-16,0 9 8 0,0 11 1 15,0 8-7-15,0 8-1 16,-5 9 1-16,5 5 1 16,0 8 4-16,-3 6-1 15,-1 9 7-15,4 1 2 16,-3 6 0-16,0 2-9 16,3-1-2-16,0-2-1 15,0-7-1-15,0-12 0 16,6-6 2-16,1-9-2 15,2-9 0-15,-6-8 1 16,-3-13-3-16,0-9 1 16,0-7-1-16,0-4 2 0,0-6-2 15,-7 0 3-15,-8-2-1 16,-1-1-2-16,-6 2 0 16,-4-3 0-16,-5 0 0 15,-4 0 1-15,-11 0-1 16,-5 0 0-16,-12 0 0 15,-4 0 0-15,-2 0-2 16,-12 1 2-16,-8 4-1 16,-9-1 2-16,-8 3-1 15,-8-2 1-15,-1 4 1 16,-5-1-1-16,2 3-1 16,-1-7-1-16,9 1 1 15,4-5-2-15,-2 0 1 0,-4 0 0 16,-5 0-4-16,-1 0 5 15,0 5 0-15,3-2 0 16,4-1 1-16,9-2-1 16,13 0 0-16,13 0-6 15,15 0 1-15,10-2 4 16,0-1 0-16,0-2 1 16,3 5-2-16,4 0 2 15,2 0 0-15,1 0 0 16,0 0 0-16,0 0 0 15,2 0 0-15,-3 0 2 16,8 0-2-16,2 0 1 0,9 0-1 16,11 0 1-1,8 0-1-15,4-1 0 0,0-3-4 16,0 0-2-16,0-1 5 16,10-3 1-16,3 2-11 15,-3 0-30-15,-1-1-11 16,0-1-14-16,-5-2-22 15,-1-8-376-15</inkml:trace>
  <inkml:trace contextRef="#ctx0" brushRef="#br0" timeOffset="9576.26">6700 7552 1125 0,'0'0'21'0,"0"0"0"15,0 0-9-15,0 0 44 16,0 0 21-16,0 0-25 16,0-35-21-16,0 35-12 15,0 0 1-15,0 0 8 16,0 16-1-16,3 17 19 16,4 17 4-16,-4 20-14 15,-3 24-13-15,0 15-6 16,0 9-3-16,0 12-7 15,0-6-5-15,0-2 2 16,0-8-4-16,3-14 1 0,-3-8 0 16,0-16 2-1,0-14-2-15,0-18-1 0,0-19 0 16,0-12-3-16,0-13-33 16,4 0-71-16,2-13-60 15,-3-9-326-15</inkml:trace>
  <inkml:trace contextRef="#ctx0" brushRef="#br0" timeOffset="9936.84">6109 9028 1276 0,'0'0'130'16,"0"0"-130"-16,0 0-21 15,0 0 21-15,0 0 27 16,120 24-3-16,-41-21-9 16,5-2-15-16,2-1 3 15,3 0 4-15,-7 0 36 16,-2-4-5-16,-4-1-22 15,-15 0-12-15,-10 0-4 16,-16 2-3-16,-10 0-32 16,-15 3-44-16,-10 0-18 0,0 0-20 15,-22 8-3-15,-11 9-197 16,-5 3 17-16,-3 1 163 16,-10 3-165-16</inkml:trace>
  <inkml:trace contextRef="#ctx0" brushRef="#br0" timeOffset="10117.53">6532 9278 784 0,'0'0'384'16,"0"0"-366"-16,0 0 36 16,0 0 18-16,0 0-32 15,0 0 12-15,102 38-29 16,-51-49-16-16,-1 1-6 16,-2-1 0-16,-6 5 8 15,-4-2 3-15,-10 2-9 0,-8 4-3 16,-7 2-52-16,-8 0-89 15,-5 0-119-15,-5 13-361 16</inkml:trace>
  <inkml:trace contextRef="#ctx0" brushRef="#br0" timeOffset="10229.6">6593 9536 1123 0,'0'0'0'0,"0"0"-110"16,0 0 90-16,0 0-61 15,114-16-349-15</inkml:trace>
  <inkml:trace contextRef="#ctx0" brushRef="#br0" timeOffset="11398.72">6751 2836 409 0,'0'0'56'0,"0"0"-51"16,0 0 80-16,0 0 95 15,0 0 31-15,0 0-93 16,0 0 0-16,3-27-60 16,-3 20 18-16,4 1-7 15,-1-4-18-15,-3 0-25 16,3-8 11-16,0-3-12 15,-3-4 3-15,7-6-21 0,-1-7 9 16,0-2 2 0,-3 0-4-16,0-3 4 0,1 2-5 15,2-3-10-15,-3 0 1 16,4 2-3-16,-4 4 3 16,0 7-1-16,1 12-2 15,-1 12 0-15,-3 4-1 16,0 3-1-16,0 0 0 15,0 0-20-15,0 0-32 16,0 0-17-16,0 0 6 16,0 0-133-16,0 0-76 15,0-8-612-15</inkml:trace>
  <inkml:trace contextRef="#ctx0" brushRef="#br0" timeOffset="11700.44">6369 2059 1501 0,'0'0'0'0,"0"0"-137"15,0 0 130-15,0 0 7 16,130 3 26-16,-56-3-10 0,18 0-6 15,4-3-7 1,-4-2 1-16,-3-1-1 0,-15 1 7 16,-17 4-3-16,-19 1 0 15,-19 0-7-15,-16 0 0 16,-3 0 3-16,0-2-3 16,-3 1-39-16,-6-2-101 15,-4 1-141-15</inkml:trace>
  <inkml:trace contextRef="#ctx0" brushRef="#br0" timeOffset="12334.88">6983 2133 309 0,'0'0'8'0,"0"0"19"0,0 0 67 16,0 0 30-16,0 0 2 15,0 0-79-15,4-10 73 16,-4 3-4-16,0 0-13 16,0 4 30-16,0 1-65 15,0 2 0-15,0 0-46 16,0 0-22-16,-6 2-2 16,0 11-23-16,-4 5-59 15,3 3-36-15,1-6-122 16,3 1-366-16</inkml:trace>
  <inkml:trace contextRef="#ctx0" brushRef="#br0" timeOffset="12645.29">6983 2133 581 0</inkml:trace>
  <inkml:trace contextRef="#ctx0" brushRef="#br0" timeOffset="12921.23">6983 2133 581 0,'-82'-42'56'0,"79"34"88"0,3 3 18 16,-4 0-12-16,1 2-63 15,0 3-51-15,0-1-18 16,3 1-7-16,-6 0-11 15,0 4 0-15,-4 17 0 0,-3 4 3 16,3 4 2-16,1 2-3 16,3-3 6-16,3-2-8 15,3-7-1-15,0-6 1 16,0-8 0-16,0-4 3 16,0-1-3-16,0 0 6 15,0-1 39-15,0-14-5 16,0-7-40-16,0 0 0 15,0-3-2-15,0 0-2 16,0 4-26-16,0 4-12 16,0 9 32-16,3 6-27 15,6 2-125-15,-3 0-137 16,1 4-154-16</inkml:trace>
  <inkml:trace contextRef="#ctx0" brushRef="#br0" timeOffset="13421.32">7455 1770 1328 0,'0'0'61'16,"0"0"-61"-16,0 0 0 15,0 0 3-15,0 0 21 16,0 0-16-16,73-22-2 16,-44 55 16-16,6 7-14 15,3 9-1-15,-3 2-5 16,-6 3 3-16,-3-2-1 15,-4-4-2-15,-4-7 0 16,-5-6 0-16,0-9-2 16,-3-11 0-16,-3-6 0 0,-5-9 0 15,8 0 3-15,-1-15 8 16,8-17 21 0,4-7-22-16,2-12-6 0,-1-10 3 15,1-10 2-15,-2-7 0 16,-4 5-3-16,2 7-3 15,-7 19 6-15,1 16-6 16,-3 12-3-16,-4 11 0 16,4 6-24-16,-1 2-36 15,-3 10-87-15,1 15-63 16,-4 8-311-16</inkml:trace>
  <inkml:trace contextRef="#ctx0" brushRef="#br0" timeOffset="13582.79">8248 1984 1144 0,'0'0'12'0,"0"0"22"15,0 0 10-15,9 91 0 16,-9-66 18-16,0-2-46 16,0-1-16-16,0 1-13 15,0-7-114-15,-9-5-328 16</inkml:trace>
  <inkml:trace contextRef="#ctx0" brushRef="#br0" timeOffset="13872.38">8149 1920 1384 0,'0'0'0'0,"0"0"-19"16,0 0 19-16,0 0 18 15,115-44 2-15,-77 44-3 16,10 5 4-16,-4 16-15 16,-6 6-6-16,-5 5-2 15,-20 2 2-15,-11 5 0 16,-2 0 1-16,-19-4 2 16,-15 0-3-16,-2-6 0 15,-2-4 1-15,-3-6-2 16,6-8-2-16,9-8-38 15,7-3-91-15,10-2-116 16,9-20-490-16</inkml:trace>
  <inkml:trace contextRef="#ctx0" brushRef="#br0" timeOffset="14047.5">8554 1892 1221 0,'0'0'147'0,"0"0"-139"15,0 0-8-15,0 0 29 16,57 109-17-16,-50-68-3 16,1 1-4-16,-4 2-5 0,-4-3 0 15,0-4-59 1,0-6-100-16,-4-10-220 16</inkml:trace>
  <inkml:trace contextRef="#ctx0" brushRef="#br0" timeOffset="14305.89">8588 1859 1449 0,'0'0'0'16,"0"0"-18"-16,0 0 18 15,99-24 20-15,-61 27 0 16,7 19-1-16,0 8-10 15,3 9-2-15,-7 7-6 0,-13 5 0 16,-15 2-1 0,-13 1 1-16,-16 6-1 0,-28-1 0 15,-17 0-2-15,-18-4-32 16,-14-4-209-16,-12-2-603 16</inkml:trace>
  <inkml:trace contextRef="#ctx0" brushRef="#br0" timeOffset="15907.05">6639 5089 866 0,'0'0'90'0,"0"0"-83"16,0 0 43-16,0 0 77 15,0 0-51-15,0 0-43 16,0-2-20-16,0 2-2 16,0 0 4-16,0 5 23 15,0 1 1-15,0 4-10 16,0 4-1-16,0 2-2 16,0 8 18-16,0 5-20 15,1 6-3-15,5 5 0 16,-3 4-1-16,4 2-12 15,-1 3 1-15,-3 0 10 0,4 0-12 16,-4-2 0 0,0-3 3-16,-3-1-4 0,4-4 0 15,-1 0-1-15,0-1 1 16,-2-1-1-16,1-2-1 16,1-1 1-16,0-5-3 15,-3-3 2-15,3-5-1 16,-3-9 0-16,0-2-3 15,3-10 3-15,-3 0-3 16,4 0-2-16,2 0 0 16,4-16-6-16,3-12-19 15,2-4-100-15,-8-3-413 0</inkml:trace>
  <inkml:trace contextRef="#ctx0" brushRef="#br0" timeOffset="17472.99">6741 5562 453 0,'0'0'104'16,"0"0"-90"-16,0 0 78 16,0 0 31-16,0 0 30 15,0 0-67-15,-63-21-30 16,60 21 0-16,0-1-21 16,0 1 0-16,3-2 2 15,-4 2-14-15,1 0-2 16,3 0 13-16,0 0-14 15,0 0-16-15,0 0 0 0,0 0-3 16,0 0-1-16,0 0 1 16,0 0 3-16,0 2 7 15,3 3 1-15,10 0 0 16,6 1 8-16,7-1-3 16,12-4-2-16,6-1-2 15,7 0-2-15,10 0-8 16,15 0 1-16,10 0 1 15,9-10 11-15,11 3-6 16,5-4-10-16,11 2 3 16,5 0 9-16,10 0-1 15,3 2 13-15,3-1-18 16,7 4 2-16,12-1 3 0,3 2-3 16,11 2 0-16,2 1-5 15,-6 0 2-15,-3 0 2 16,-10 0-2-16,3 0 0 15,-2 1-3-15,-4 3 3 16,0 0-5-16,-4 0 0 16,-9 0-2-16,-5 0 2 15,-8 4 0-15,-14-2 0 16,-3-1 4-16,-7-4-4 16,-4 4-1-16,0-5 1 15,-7 0 0-15,-3 0 0 16,-3 0 0-16,-3 0-1 15,-6 0 1-15,0 0 0 16,-9 0 0-16,-2 0 0 0,-5 0 1 16,-6 0-1-16,1 0 0 15,-5 0 0-15,-6 0 1 16,-4 0-1-16,-10-2 0 16,-4-1 0-16,-12 3 0 15,-4 0 2-15,-8 0-2 16,-6 0 0-16,0 0 2 15,0-1 15-15,0 1-5 16,0 0 0-16,0 0-3 16,0 0-3-16,0 0-4 15,0 0-1-15,0 0-1 16,0 0 0-16,0 0 1 0,0 0-2 16,0 0 1-16,0 0-1 15,0 0 1-15,0 0 2 16,0 0-2-16,0 0 0 15,0 0-1-15,0 0 1 16,0 0-1-16,0 0 1 16,0 0 1-16,0 0-1 15,0 0-1-15,-6 0-1 16,-3 0 1-16,-1 0 0 16,1 0 1-16,-1 0-2 15,0 0 2-15,2 0 0 16,2 0 0-16,2 0-1 15,-3 0 1-15,4 0 0 0,-4 0 1 16,4 0-1-16,0 0 0 16,3-3-2-16,0 0 2 15,0-1 0-15,0 3-3 16,0 1 3-16,0 0-5 16,0 0 4-16,3 0-1 15,4 0 0-15,-4 0 1 16,0 1 0-16,-3 10-1 15,0-2 2-15,0 0-2 16,-3 1 2-16,-10-4 0 16,-1 1 1-16,3-3-1 15,-2-1 0-15,3-3 1 16,4 0-1-16,2 0 0 0,0 0-3 16,4 0-16-16,0-7-46 15,0-6-50-15,11-4-160 16,2 2-757-16</inkml:trace>
  <inkml:trace contextRef="#ctx0" brushRef="#br0" timeOffset="17923.09">12244 5108 247 0,'0'0'1217'0,"0"0"-1217"16,0 0-14-16,0 0 14 15,0 0 2-15,0 0 9 16,99 79 15-16,-67-20-7 16,-4 4-5-16,-2 2-2 15,-1 1 4-15,-2-6-4 16,-4-8-6-16,3-12-3 15,-6-14-2-15,-5-8-1 16,0-12 0-16,-8-1 1 16,4-5 0-16,-4-6 9 0,7-18 16 15,0-12-17 1,5-8-5-16,-6-10 1 0,4-6-3 16,0-12 0-16,6-2 0 15,-3 2-2-15,0 7 0 16,3 14 0-16,-9 17 1 15,-4 15-1-15,-2 11 0 16,-1 8-5-16,-3 0-35 16,0 2-58-16,3 17-88 15,0 8 89-15,3 4-263 16,-6 2-489-16</inkml:trace>
  <inkml:trace contextRef="#ctx0" brushRef="#br0" timeOffset="18240.32">12780 5418 759 0,'0'0'302'16,"0"0"-278"-16,0 0 109 0,0 96-15 15,0-72-21-15,0 0-36 16,0 1-14-16,3-3-33 16,15-1-10-16,5-4 0 15,2-6-1-15,-2-3-3 16,2-7 0-16,1-1-17 15,2 0 2-15,-5-9-5 16,2-10 11-16,-12-9-16 16,-6-6 9-16,-7-10 5 15,0 0 10-15,-4 1 1 0,-16 10 16 16,-5 8 16 0,-1 7-1-16,-5 8-14 0,-4 4-14 15,6 6-3-15,4 0-5 16,5 3-14-16,11 11-39 15,5 4-98-15,4 2-265 16</inkml:trace>
  <inkml:trace contextRef="#ctx0" brushRef="#br0" timeOffset="18858.43">13158 5430 1470 0,'0'0'47'15,"0"0"-21"1,0 0 19-16,0 0-21 0,0 0-10 16,0 0-12-16,-3 38 0 15,3-11 0-15,0-2 0 16,6 0-2-16,7-5 0 16,3-6 0-16,3-3-15 15,0-4-15-15,3-7-1 16,3 0 7-16,1 0 2 15,-4-18 16-15,-2 0-3 16,-7-5 9-16,-2-1-1 16,-1 5 1-16,0 2 13 15,-3 6 17-15,-4 3 3 16,-3 4 4-16,0 4 3 0,0 0-16 16,0 0-14-16,0 9-5 15,0 15-5-15,0 7 0 16,3 0 4-16,7-3-4 15,5-8 0-15,1-1 0 16,2-8-2-16,6-5-4 16,-2-4-15-16,10-2 0 15,-1-3-11-15,-5-19-2 16,-4-8 14-16,-6-10-11 16,-9-8 10-16,-4-10 13 15,-3-7 8-15,0-4 0 16,0 7 4-16,3 11-3 15,-3 18 30-15,0 15 0 0,0 13 3 16,0 5 11-16,0 15-26 16,-6 26-18-16,-4 17 12 15,4 16 4-15,-1-5-3 16,7 1-4-16,0-12-7 16,0-6-2-16,0-12-1 15,7-10-4-15,2-10-16 16,-2-7-45-16,3-13-149 15,-4 0-584-15</inkml:trace>
  <inkml:trace contextRef="#ctx0" brushRef="#br0" timeOffset="18996.75">13556 5374 1578 0,'0'0'0'0,"96"-34"-2"16,-20 19 2-16,6 3-3 15,-8 8-73-15,-20 2-195 16,-25 2-583-16</inkml:trace>
  <inkml:trace contextRef="#ctx0" brushRef="#br0" timeOffset="19624.54">10951 5517 1301 0,'0'0'14'0,"0"0"-14"0,0 0-16 16,0 0 16 0,0 0 50-16,0 84 12 0,0-17 2 15,0 21-20-15,0 19-8 16,3 14-1-16,-3 7 2 16,3 1-19-16,1-9-7 15,-4-10-6-15,6-18-3 16,4-18-2-16,4-20-1 15,16-19-26-15,8-18-64 16,4-15-156-16,-2-2-978 16</inkml:trace>
  <inkml:trace contextRef="#ctx0" brushRef="#br0" timeOffset="19974.14">10235 6759 1408 0,'0'0'0'16,"-121"29"-38"-16,102-20 38 16,19-3 21-16,31-6-7 15,36 0-8-15,22 0 0 16,26-2 29-16,12-8-9 0,10 0-11 15,6 5-4 1,10 1 5-16,-3 2 15 0,-7 0-2 16,-18 1-18-16,-29 1-9 15,-24-2-2-15,-24 2 0 16,-22 0-11-16,-23 0-34 16,-3 0-16-16,-19 0 37 15,-19 0-78-15,-10 7-242 16,-13 1-473-16</inkml:trace>
  <inkml:trace contextRef="#ctx0" brushRef="#br0" timeOffset="20458.56">10419 7139 1245 0,'0'0'0'16,"0"0"-16"-16,0 0 16 15,138 32 91-15,-56-32-14 16,17-4 5-16,18-3-37 16,8-1-3-16,-1 3-16 15,-6 4 3-15,-13 1-27 16,-19 0-2-16,-22 0 0 16,-19 0-14-16,-20 0-18 15,-22 0-19-15,-3 0 3 16,-25 0 37-16,-11 0-37 15,-12 7-87-15,-10-2 0 0,-1 0-1 16,-2-2-144-16,-3-3 66 16,6 0 59-16,6 0 155 15,13-2 60-15,7-4 208 16,16 4-19-16,5 2-95 16,10 0-44-16,1 11-57 15,0 10 54-15,0 12-15 16,0 15-24-16,0 18-16 15,0 21-9-15,0 14-17 16,0 17-1-16,0 0-14 16,0-3-3-16,-3-7-1 15,3-15-4-15,0-7-2 0,0-12-2 16,0-13 0 0,0-19-12-16,0-14-21 0,-4-11-61 15,-5-6-96-15,-1-2-436 16</inkml:trace>
  <inkml:trace contextRef="#ctx0" brushRef="#br0" timeOffset="20941.48">10677 8542 1120 0,'0'0'222'16,"0"0"-222"-16,0 0 0 0,89-10 1 15,-41 6 16 1,0 2-7-16,3 2 4 0,-3 0 4 16,-7 6-10-16,-9 4-7 15,-16 5 1-15,-10-1 1 16,-6 5 1-16,-17 2 12 16,-14 0 15-16,-7 1 11 15,-9-1-12-15,-1-4-10 16,0-4 7-16,0 3-5 15,7-5-2-15,12-2-12 16,17-4-8-16,12 2 0 16,7-6-10-16,27 5-11 15,7-2-9-15,4 0-34 16,-1 2-14-16,-6 4 2 0,-12 1-1 16,-7 7 22-16,-16 0 32 15,-3 6 18-15,-12 5 5 16,-17 1 33-16,-3 4-9 15,3-3 25-15,1-3 1 16,8-4 16-16,8-7-2 16,12 1-37-16,0-12-17 15,32-6-10-15,16 0-11 16,22-24-47-16,13-7-41 16,2-9-130-16,-2-9-400 15</inkml:trace>
  <inkml:trace contextRef="#ctx0" brushRef="#br0" timeOffset="21417.21">10337 7083 1021 0,'0'0'77'16,"0"0"-17"-16,0 0 27 0,0 0 9 15,0 0-45 1,0 0-51-16,22-55-8 0,26 40-3 16,7 3-1-16,7 4-27 15,2 6-30-15,-3-2-52 16,-1 4-615-16</inkml:trace>
  <inkml:trace contextRef="#ctx0" brushRef="#br0" timeOffset="21973.91">12562 6792 1391 0,'0'0'0'0,"0"0"-64"15,58-82 64-15,-55 59 73 16,-3 3-15-16,-10 6-7 16,-11 7 1-16,-9 7-9 15,-8 0-24-15,-16 14-13 16,-7 17-4-16,2 13 0 16,9 10 1-16,16 12 1 15,16-1 0-15,14 6 3 16,4-9-3-16,16-8-3 15,24-9-1-15,18-14-1 0,10-14-25 16,-1-9-20-16,2-8-39 16,-11-4-64-16,-7-20-102 15,-7-3-132-15,-6-4 57 16,-4-4-13-16,-4 9 339 16,-12 6 339-16,-4 10 192 15,-11 4-235-15,-3 6-118 16,0 0-59-16,0 17-64 15,0 18-30-15,0 15 14 16,0 6-12-16,0 3-11 16,0-1-3-16,14-7-4 15,-1-10-8-15,14-6-1 0,1-18 1 16,8-9-2 0,6-8-1-16,9 0 2 0,3-11-10 15,0-3-12-15,-2-4-72 16,-7 1-312-16</inkml:trace>
  <inkml:trace contextRef="#ctx0" brushRef="#br0" timeOffset="28744.49">5331 6861 872 0,'0'0'82'0,"0"0"-45"0,0 0 83 16,-118-21-18-16,77 19-27 16,-10 2 0-16,-6 0-37 15,-13 0-19-15,-13 11 6 16,-6 2-11-16,-13 3 4 15,-10 5 0-15,-12 3-4 16,-3 5-2-16,-6 6-3 16,1 6 4-16,14-3-4 15,4 2-2-15,22-4-5 16,21-7 3-16,24-8-5 16,22-6 0-16,18-7 0 15,7-7-2-15,3-1-38 16,22 0-30-16,5-11 1 0,8-17-12 15,6-3-95-15,4-8-578 16</inkml:trace>
  <inkml:trace contextRef="#ctx0" brushRef="#br0" timeOffset="29145.06">4640 6665 282 0,'0'0'938'16,"0"0"-938"-16,0 0-8 0,0 0 8 15,0 0 56 1,93-4-13-16,-49 4-4 0,7 0-9 16,7 4-14-16,-1 6-6 15,-4 2-2-15,-8 2-2 16,-9-3-3-16,-8 1 0 15,-2-4-2-15,-8 0 0 16,-8-3 0-16,-3-3-1 16,-7-2 0-16,0 0 1 15,0 0 21-15,0 0 37 16,0 0-21-16,0 4-8 16,0 6-5-16,-13 14-6 15,-12 15-4-15,-10 26-11 16,-11 19-1-16,-7 13-3 0,-4 8 0 15,6-2-1-15,12-3 1 16,17-18-45-16,15-19-113 16,7-20-669-16</inkml:trace>
  <inkml:trace contextRef="#ctx0" brushRef="#br0" timeOffset="30797.12">4754 3971 196 0,'0'0'31'16,"0"0"29"-16,0 0 72 16,0 0 53-16,0 0-43 15,0 0 10-15,10-3-55 0,-10 2 3 16,0 1-33-16,0 0-11 15,0 0-15-15,0 0 11 16,-6 0 2-16,-23 7-27 16,-12 18-16-16,-23 16-11 15,-22 15 5-15,-9 18 1 16,-14 13 5-16,1 11 19 16,4 1 4-16,8 2-3 15,16-14-16-15,19-12-1 16,17-12 0-16,15-19-5 15,13-11-3-15,7-12-6 16,8-10 0-16,1-6 0 0,1-5-5 16,18 0-34-1,9-18-18-15,1-17-17 0,0-6-103 16,-7-8-380-16</inkml:trace>
  <inkml:trace contextRef="#ctx0" brushRef="#br0" timeOffset="31211.44">4224 3910 1235 0,'0'0'0'0,"0"0"-95"0,0 0 95 15,0 0 39-15,0 0-6 16,107 20-17-16,-71-12 0 16,-1-4-7-16,-4-3 1 15,-3-1-4-15,-5 0-1 16,-7 0-1-16,-3 0 1 16,-4 0 5-16,-2-3 13 15,-1-2 15-15,1 1 4 16,-4 3-14-16,-3 0-7 15,0 1-8-15,0 0 2 16,0 0-5-16,0 22-9 16,0 22 4-16,0 18-5 0,-7 12 14 15,1 3 0-15,6-5-2 16,0-9-8-16,6-11-4 16,19-8-4-16,-5-14-75 15,-1-10-137-15,-9-15-558 16</inkml:trace>
  <inkml:trace contextRef="#ctx0" brushRef="#br0" timeOffset="35962.83">11935 2396 685 0,'0'0'505'0,"0"0"-498"15,0 0-3-15,0 0 34 16,0 0 69-16,0 0-36 15,0 0-35-15,10-5-21 16,15 5 3-16,7 0 15 16,16 0-8-16,6 0-12 0,16-2 2 15,11-5-3-15,15 2-1 16,7-2-1-16,-4 3 1 16,-16 2-6-16,-17-2-5 15,-21 4 0-15,-22 0 0 16,-14 0-12-16,-9 0-24 15,-9 1-28-15,-26 10 21 16,-8 2-29-16,-4-2-124 16,-1-1-187-16,4-2-1 15,6-2 217-15,6-4 49 16,13 1 118-16,6-3 153 16,2 0 28-16,10 0 98 15,1 0-73-15,0 0-45 0,-4 0-80 16,4 2-23-1,-3 6 3-15,-7 10-8 0,1 4-25 16,-1 8 22-16,-2 8-18 16,-1 3-8-16,3 7-6 15,-3-3-6-15,1 1-1 16,2-3-10-16,1-4 1 16,2 0-2-16,1-6-23 15,2-3-65-15,0-11-101 16,4-10-200-16</inkml:trace>
  <inkml:trace contextRef="#ctx0" brushRef="#br0" timeOffset="36346.68">12855 2661 1084 0,'0'0'417'0,"0"0"-402"15,0 0-15-15,0 0 21 16,0 0-8-16,-98 66-3 16,88-35 1-16,7 1-4 15,3-1-5-15,0-3-1 16,13-6-1-16,9-3-1 16,7-9 1-16,2-6-3 15,5-4 1-15,2 0 2 16,-7-14-15-16,-5-6 3 0,-10-6 2 15,-13-6 3-15,-3-8 7 16,0-1 0-16,-14 2 0 16,-7 6 0-16,-4 12 0 15,-4 12 0-15,-3 5 0 16,-1 4-3-16,9 0-17 16,0 2-4-16,13 9-2 15,11 2-24-15,0-2-101 16,11-2-79-16,19-3-293 15</inkml:trace>
  <inkml:trace contextRef="#ctx0" brushRef="#br0" timeOffset="36572.68">13209 2652 441 0,'0'0'1004'0,"0"0"-999"15,0 0 25-15,0 0 2 16,0 0-15-16,-3 109 0 15,-4-44 20-15,1 7-20 16,-4 3-6-16,-2 0-3 16,2-5 2-16,-3-7-9 15,4-8-1-15,2-8-1 16,-5-10-14-16,6-12-53 16,-4-15-51-16,0-10-153 15,-3-14-719-15</inkml:trace>
  <inkml:trace contextRef="#ctx0" brushRef="#br0" timeOffset="36826.68">13212 2613 1501 0,'0'0'0'0,"0"0"-33"15,121-8 33-15,-85 9 13 16,-5 16-4-16,-9 9-7 15,-12 6-1-15,-10 3-2 16,0 4 2-16,-29-4-1 0,-12-1 0 16,-5-7 1-1,-2-4 6-15,2-7-7 0,10-7 2 16,11-8-2-16,16-1-24 16,9 0-86-16,9-5-46 15,23-11-356-15</inkml:trace>
  <inkml:trace contextRef="#ctx0" brushRef="#br0" timeOffset="37147.25">13680 2663 1414 0,'0'0'44'0,"0"0"-30"15,0 0 53-15,0 0-49 16,-89 36-10-16,70-12 7 0,8 1 0 15,11 1-7-15,0-1-8 16,11-4-2-16,11-4 2 16,7-5-1-16,-2-10 1 15,6-2 0-15,-4 0-5 16,-3-7-3-16,-9-11 8 16,-3-6 0-16,-14 3 3 15,0-2 0-15,0 6-1 16,-15 3-1-16,-8 6-1 15,-2-1-6-15,2 1-14 16,-2 2-42-16,9 1-54 16,6-3-34-16,7 1-74 0,3-2-440 15</inkml:trace>
  <inkml:trace contextRef="#ctx0" brushRef="#br0" timeOffset="37395.07">13922 2396 297 0,'0'0'1145'0,"0"0"-1135"15,0 0 60-15,0 0-18 16,0 0-24-16,0 0-23 16,10 47-3-16,-7 14-2 15,0 8 11-15,-3 4 1 16,0-3-2-16,0-5-1 15,-3-8-5-15,-3-5-3 0,6-11-1 16,-4-9-19-16,4-12-40 16,0-15-165-16,0-5-706 15</inkml:trace>
  <inkml:trace contextRef="#ctx0" brushRef="#br0" timeOffset="37863.68">14307 2730 868 0,'0'0'57'16,"0"0"-57"-16,0 0 82 15,0 0 54-15,0 0-49 16,0 0-46-16,-89-24-21 16,58 28 1-16,2 16 25 15,1 2-15-15,11 8-6 16,11 1 6-16,6 1-10 16,0-5-11-16,22-3-7 15,7-5-3-15,1-10 1 16,4-6-1-16,0-3 1 0,-1 0-1 15,-2-12-1-15,-2-8-18 16,-10-5-7-16,-5-7 8 16,-3-5 11-16,-11-1 7 15,0 2 1-15,0 5-1 16,-14 11 1-16,-3 7 4 16,-8 8 9-16,2 4-14 15,3 1-1-15,5 0-12 16,12 0 5-16,3 1-80 15,6 3-117-15,26 0-439 16</inkml:trace>
  <inkml:trace contextRef="#ctx0" brushRef="#br0" timeOffset="38646.8">14770 2681 1216 0,'0'0'43'16,"0"0"81"-16,-87 6-58 15,39 5-26-15,4 3-19 16,6-4-6-16,13-1-9 16,15 0-5-16,7-1-1 15,3 0-1-15,6-3-8 16,19-3-1-16,6-2 0 16,5 0 10-16,2-5-8 15,-3-5-6-15,-8 2 7 16,-3 5 2-16,-4 3-2 15,-9 0 6-15,-1 28 0 0,-3 14-1 16,-1 16 2-16,1 11 21 16,-7 7-10-16,0 7 8 15,-7 8 1-15,-16-2-2 16,2-6-6-16,-9-6-12 16,2-21-1-16,0-18 0 15,2-14 1-15,1-15 3 16,-1-9 5-16,4-6 1 15,3-24 5-15,0-13 3 16,10-15-17-16,9-15-1 0,0-11-3 16,25-9-15-1,14-6-5-15,14-5-23 0,4 5-16 16,7 13-9-16,-6 21-20 16,-3 21 67-16,-8 19 25 15,-5 8 28-15,-5 6 71 16,-9 9-60-16,-2 0-3 15,-4 2-15-15,-2 0-9 16,-3 8-6-16,0 11-5 16,0 3 1-16,-1 2-2 15,-1 0 0-15,1 1-3 16,-3-6 3-16,-2-3 0 16,3-4 0-16,-1-5-1 0,4-5 0 15,4-2-1 1,2 0-4-16,2 0-9 0,-2-13 0 15,2-2 3-15,-2-2-1 16,-2-2 10-16,-1-2 3 16,-6 1 1-16,0 2 1 15,-7 5 14-15,-4 7 13 16,0 6 26-16,-3 0-16 16,0 15-12-16,0 22-22 15,-6 19-5-15,-1 15 9 16,-8 10 0-16,-1 4-4 15,-7-1 0-15,-12-1-4 16,-6-3-1-16,-7-8-55 16,-6-13-109-16,-7-14-361 0</inkml:trace>
  <inkml:trace contextRef="#ctx0" brushRef="#br0" timeOffset="65972.67">16465 2812 1013 0,'0'0'19'0,"0"0"38"16,0 0 59-16,0 0-76 16,0 0 31-16,0 0-27 15,0 0-3-15,-7-22-25 16,7 22 27-16,0 0-10 16,-1 0-11-16,1 0 13 15,0 0-27-15,0 0-6 16,0 0-2-16,0 0-1 15,19 0 1-15,13 0 1 16,31-9 4-16,22-6 13 16,28-4-6-16,18-5 1 0,13 3-4 15,10 0-3-15,9 2-1 16,10 4 0-16,12 1-2 16,15-1-2-16,13-1-1 15,4 2 0-15,2-4 0 16,-1 4 1-16,0 0-1 15,-16-4 2-15,-12 5-2 16,-29 1 0-16,-29-4 0 16,-29 4 2-16,-22-1-2 15,-20 1 1-15,-16 1 0 16,-14-2-1-16,-15 2 2 0,-6 2 5 16,-7 0 3-1,-3 1 1-15,0 0 0 0,0 1-2 16,0-2-9-16,-3 4-2 15,-7 2 0-15,-3 0 2 16,-7 3-2-16,-4 0-1 16,-11 0-7-16,-6 0 2 15,-7 0 2-15,-2 0-6 16,-2 0-2-16,-1 0 12 16,7 0-3-16,12-1 5 15,15-4 2-15,15 3-1 16,4 1 0-16,0-4-2 15,21 0 2-15,19-2-1 16,14 0 0-16,12 5 1 16,3 2 1-16,-5 0-1 0,-11 2-1 15,-15 17 2-15,-17 9-4 16,-14 2 2-16,-7 9 0 16,-22 3-2-16,-19 2 2 15,-12 5-2-15,-14 2-48 16,-9-3-272-16</inkml:trace>
  <inkml:trace contextRef="#ctx0" brushRef="#br0" timeOffset="67722.98">17817 2619 406 0,'0'0'30'0,"0"0"-28"16,0 0 153-16,0 0 53 16,0 0-173-16,0 0 90 0,-7-17-14 15,7 13-36-15,-2 2-14 16,-1-2-26-16,2 0 22 16,1 1 16-16,-3 1-44 15,3 0 14-15,0 2-6 16,-4 0-26-16,4 0-10 15,0 0-1-15,0 12-3 16,0 12 3-16,0 10 7 16,0 11 6-16,0 15-4 15,0 10 18-15,0 14 0 16,0 6-7-16,0 5 8 16,0 2-14-16,0 1-9 0,10 7 3 15,4 3-5-15,7 3 1 16,-5 1-3-16,-2-7 0 15,-3-7 3-15,-4-4-3 16,-4-9 1-16,-3-6-1 16,0-5 5-16,0-5-1 15,0-5-3-15,0-10-2 16,0-7 2-16,-3-7-1 16,3-2-2-16,0-5 1 15,0-7 0-15,0-5 1 16,0-2-1-16,0-7 2 15,0 0-2-15,0-6 0 16,0 1 0-16,0-4 0 0,0-3-2 16,0 0 3-1,0 0-1-15,0 0 2 0,0 0-1 16,0 0-1-16,0 0 1 16,0 0 0-16,0 0-1 15,0 0 0-15,0 0 0 16,0 0 0-16,0 0 0 15,0 0 0-15,0 0-1 16,0 0 2-16,0 0-1 16,0 0 0-16,0 0 2 15,0 0-2-15,0 0 0 16,0 0 0-16,0 0 0 0,11-3 4 16,7-6-4-1,7 0 0-15,6-1 0 0,3 1 0 16,6 0 0-16,6 4-1 15,5 3 1-15,5-1 0 16,7 3-1-16,8 0 1 16,11 0 0-16,3-1 0 15,12-3 3-15,8 0-2 16,10-1-1-16,8 3 3 16,3 2-3-16,3 0 0 15,-12 0 0-15,-5 0 0 16,-13 0 0-16,-11 0-1 15,-7 0 0-15,-5 0 0 16,-10 0-1-16,-4 0 1 16,-6 0 0-16,-8-1 1 0,-12 0-1 15,-11-1 1-15,-12 1 0 16,-8 0 0-16,-5-2 1 16,0 2-3-16,0-2 2 15,-3 1-1-15,-15-4-2 16,-10 3 2-16,-4-4 0 15,-3-4 0-15,-7-2-1 16,-2-3 0-16,-1-4 0 16,-1-1-3-16,3 2 5 15,5 2-1-15,9 4 1 16,9 5 0-16,12 2 0 16,8 1 0-16,0 1-2 0,10 2-2 15,16 2 0-15,11 0 4 16,0 0-1-16,6 11 0 15,-1 5 1-15,-4 6 0 16,-7 6 0-16,-11 3 0 16,-10 8 2-16,-10 0 2 15,-1 5 2-15,-28 5-4 16,-16-4 4-16,-13 1-6 16,-4-2 0-16,-2 0-5 15,0-3-29-15,5-4-69 16,7-10-218-16</inkml:trace>
  <inkml:trace contextRef="#ctx0" brushRef="#br0" timeOffset="77552.63">21336 2216 971 0,'0'0'70'0,"0"0"-8"16,0 0 85-16,0 0-46 16,31-79-33-16,-28 70 0 15,0 4-28-15,-3 1 4 16,0 4-15-16,0 0-12 16,0 1-7-16,0 26-5 15,-14 19 1-15,-10 19 1 16,-7 11 2-16,-5 0-5 15,-2 0 2-15,-2-9 1 16,4-5-6-16,2-6-1 16,8-8 0-16,12-10-1 15,0-10-24-15,11-11-40 16,3-7-61-16,0-10-188 0,0-2-448 16</inkml:trace>
  <inkml:trace contextRef="#ctx0" brushRef="#br0" timeOffset="77809.45">21391 2058 1432 0,'0'0'36'0,"0"0"-31"16,0 0 33-16,0 0-6 0,0 0-3 15,91 86 11 1,-63-13-12-16,-2 13-14 0,-1 4-4 15,-8-3 1-15,-4-8-7 16,0-9-4-16,-2-8 0 16,-3-9 0-16,0-13-8 15,-1-11-27-15,-3-9-41 16,-4-13-57-16,0-7-130 16,-11-6-188-16</inkml:trace>
  <inkml:trace contextRef="#ctx0" brushRef="#br0" timeOffset="77996.08">21195 2552 1421 0,'0'0'7'0,"0"0"-5"0,0 0 32 16,0 0-29-16,0 0-5 15,127-39 2-15,-60 33-2 16,9 2 0-16,-4 0-26 15,3 0-33-15,-7-2-155 16,-7-4-488-16</inkml:trace>
  <inkml:trace contextRef="#ctx0" brushRef="#br0" timeOffset="78445.32">22275 2055 1470 0,'0'0'0'15,"0"0"0"-15,-92-5 17 16,53 24 11-16,-3 12-11 16,1 13 6-16,4 15-10 15,10 13-4-15,5 3-4 16,16 4 2-16,6-8-3 15,6-1-2-15,23-7-1 16,1-11-1-16,10-7 1 16,3-17-1-16,0-9 0 15,-2-11-2-15,0-8-6 16,-8-5-4-16,3-23 3 0,-3-9-3 16,-3-12 8-16,-5-11 3 15,-9-8 1-15,-5-12-3 16,-9-3 0-16,-2 4 3 15,0 10 0-15,-18 18 3 16,-6 16 14-16,-8 11-1 16,-1 11-6-16,2 9-6 15,-2 4-4-15,8 0-1 16,8 2-20-16,10 8-45 16,7 3-126-16,0-5-442 15</inkml:trace>
  <inkml:trace contextRef="#ctx0" brushRef="#br0" timeOffset="78687.13">22718 2172 1559 0,'0'0'17'0,"0"0"-13"16,96-8-4-16,-31 2 10 15,12 6 5-15,9-2-5 16,1 2-4-16,-2 0-6 16,-14 0 0-16,-13 0 0 15,-17 0-14-15,-17 0-25 16,-18 0-52-16,-6 0-36 0,-9 0-27 16,-26 0-203-16</inkml:trace>
  <inkml:trace contextRef="#ctx0" brushRef="#br0" timeOffset="79143.03">23078 2178 1028 0,'0'0'151'15,"0"0"-143"-15,0 0-8 16,0 0 68-16,0 0 64 16,-11 115-58-16,5-64-28 15,0 5-13-15,1 0-7 0,2 1 2 16,3-2-10-16,0-5-9 15,0-2-5-15,0-7-3 16,0-5-1-16,2-8 0 16,-1-8-1-16,-1-4-7 15,0-5-7-15,0-7-6 16,0-2 2-16,-7-2 3 16,-7 0-2-16,-2 0-15 15,-8-8-5-15,0-3 16 16,-9 2 8-16,-2-1 6 15,4 4 4-15,-5 2 4 16,7 2 1-16,10 2 22 16,8 0 6-16,11 0-6 15,3 0-19-15,30 0-4 0,26-2 7 16,18-4 2-16,12-2-6 16,0-2 1-16,-3-1-3 15,-6 1 13-15,-6-1 15 16,-13 2-10-16,-18 4-14 15,-20-2-5-15,-14 3 0 16,-9 0-9-16,-8 0-106 16,-18 0-378-16</inkml:trace>
  <inkml:trace contextRef="#ctx0" brushRef="#br0" timeOffset="82929.48">24564 2247 1384 0,'0'0'24'0,"0"0"-15"15,0 0 72-15,0 0-43 16,-129-46-24-16,71 46-9 0,-5 15 3 15,4 16-2-15,6 13-1 16,12 5-4-16,11 2 1 16,12 0-1-16,15-9-1 15,3-2-1-15,13-8-2 16,15-8-11-16,4-10-9 16,4-6-13-16,0-8 1 15,0 0 4-15,-1-10 12 16,-4-13 6-16,-2-7 9 15,-7-9 4-15,-3-6 2 16,-5-6 0-16,-4 3 6 16,-5 9 23-16,-1 15 17 15,-4 14-5-15,0 10-10 0,0 10-31 16,0 31 4 0,0 21-6-16,0 20 7 0,0 12-1 15,0 11-3-15,0 8 0 16,-3-1-1-16,-8-8-2 15,0-15 1-15,-4-13-2 16,-6-16 2-16,-5-13-2 16,-9-13-1-16,-3-16 1 15,-2-11-1-15,3-7-1 16,-3-3 2-16,5-21 1 16,6-9-1-16,4-10-9 15,14-6-19-15,11-4 9 0,0-1 8 16,29 0-5-1,22 2-24-15,15-1-12 0,13-1-68 16,6-6-20-16,4 2-18 16,4-2-10-16,-1 0 104 15,-1 3 65-15,-10 7 48 16,-11 9 78-16,-17 5 26 16,-19 8-62-16,-16 3 35 15,-15 5 0-15,-3 2-31 16,-6 2-38-16,-22 8-18 15,-14 7-21-15,-13 1-12 16,-8 9-1-16,2 12-2 16,9 7 2-16,11 4 0 0,16 0-4 15,15 0-3-15,10 1 2 16,1-5-3-16,26-6-6 16,6-3-10-16,6-9-6 15,-1-6 7-15,-1-4 1 16,-7 0 4-16,-5-19 7 15,-5-5 5-15,-3-2 2 16,-6 3 2-16,-4 4 9 16,-4 7 20-16,-3 2 1 15,0 6 2-15,0 0-9 16,0 4-9-16,0 0-8 16,0 4-8-16,-7 17-2 0,3 5 2 15,4 3 0 1,0-1 0-16,10 1 0 0,13-4-2 15,5-5 2-15,4-6 0 16,7-8-3-16,5-6-8 16,-2 0-4-16,-1-20-16 15,-3-7 0-15,-4-12-8 16,-7-9 5-16,-3-16 7 16,-5-16 22-16,-4-14 2 15,-1-10 3-15,-8 5 1 16,-5 19 1-16,-1 26 16 15,0 23 54-15,-3 15-14 16,-5 14-35-16,-4 2 0 16,-6 18-23-16,-5 23-1 15,-5 18 1-15,2 14 0 0,8 13 1 16,10 7 0 0,8 1-1-16,0-5 1 0,8-14 1 15,11-7-2-15,8-13 0 16,5-12 0-16,1-15 1 15,5-15-1-15,7-13-5 16,9-4-7-16,7-25 3 16,5-12-1-16,0-7-11 15,-8-9 5-15,-11-2-14 16,-12-3 21-16,-11 8-3 16,-9 9 12-16,-13 13 4 15,-2 14 17-15,-9 10 14 0,-23 8-2 16,-9 2-30-1,-7 24 1-15,0 8 1 0,7 7 3 16,15 5-6-16,12 2-2 16,14 2 2-16,0 2-4 15,17-6 2-15,14-3-1 16,12-11-14-16,8-10-21 16,9-15-17-16,5-7-24 15,5-5 24-15,0-23-31 16,-3-11-110-16,-6-10 157 15,-9-8 37-15,-9-4 3 16,-9-2 82-16,-9 10 65 16,-9 12-33-16,-6 14-55 0,-5 15 0 15,-3 10-5 1,-2 2-35-16,1 17-20 0,2 20-1 16,6 13-1-16,3 6 3 15,-1 5-3-15,-2 0 0 16,-3-3 0-16,-6-6-4 15,-2-8-1-15,-24-13 4 16,-10-7 1-16,-11-10 0 16,-10-12 0-16,-5-2-6 15,-7-11-29-15,1-15-49 16,-7-8-159-16,-2-10-928 16</inkml:trace>
  <inkml:trace contextRef="#ctx0" brushRef="#br0" timeOffset="83074.97">25330 2144 1429 0,'0'0'0'16,"101"-31"-10"-16,-29 18 8 16,9 1-27-16,-5 2-131 15,-15-3-746-15</inkml:trace>
  <inkml:trace contextRef="#ctx0" brushRef="#br0" timeOffset="84246.24">20981 4425 1020 0,'0'0'0'0,"0"0"15"16,0 0-6-16,0 0 45 16,0 0 30-16,0 0 45 15,-71-42-68-15,47 42-23 16,-11 11-6-16,-6 14-3 15,-4 9-1-15,1 11 3 16,4 15 8-16,13 9-17 16,9 6-16-16,17 0 7 15,1-5-4-15,22-4-3 16,16-7-3-16,10-13-3 16,6-12 0-16,3-14 0 15,1-15-11-15,-3-5 1 0,0-17-8 16,-6-19-5-16,-6-11 5 15,-12-12 10-15,-8-11 3 16,-9-14 4-16,-7-8-2 16,-4 4 3-16,-3 13 0 15,0 17 10-15,-7 17 19 16,-16 10-7-16,-1 7-14 16,-8 6 1-16,6 10 6 15,4 5-15-15,9 3-17 16,8 4-32-16,5 16-52 15,0 5-80-15,15 3-223 16</inkml:trace>
  <inkml:trace contextRef="#ctx0" brushRef="#br0" timeOffset="84700.22">21727 4472 1495 0,'0'0'9'16,"0"0"-6"-16,0 0 38 16,0 0-17-16,-48 91 6 15,21-35 9-15,0 2-25 16,2 1-4-16,3-4-6 16,5-10-3-16,-2-3-1 15,3-10 0-15,3-7-3 16,-1-8-3-16,6-11-13 0,6-6-3 15,2-4 4-15,0-26-8 16,0-14-13-16,9-20 20 16,9-11 14-16,2-14-5 15,5 3-1-15,4 5 11 16,6 11 0-16,3 17 23 16,-1 11 2-16,-4 12 0 15,-4 13 5-15,-9 13-3 16,1 4-10-16,0 27-3 15,1 19-2-15,0 16 5 16,0 14-1-16,-4 7-7 16,-4 4-2-16,3-3 0 0,0-8-5 15,0-13-1-15,-4-9-1 16,-2-16-7-16,-8-10-27 16,1-14-29-16,-4-14-131 15,0 0-336-15</inkml:trace>
  <inkml:trace contextRef="#ctx0" brushRef="#br0" timeOffset="84881.26">21615 4791 1602 0,'0'0'0'15,"0"0"-12"-15,0 0 12 0,0 0 2 16,92-25-2-16,-34 23 0 15,-3-4-2-15,5 3-72 16,-5-6-107-16,-7-1-423 16</inkml:trace>
  <inkml:trace contextRef="#ctx0" brushRef="#br0" timeOffset="85446.51">22410 4398 1519 0,'0'0'0'0,"0"0"-6"16,0 0 6-16,0 0 14 16,119-47-2-16,-62 44 0 15,4 1-8-15,-7-1-4 16,-8 2-1-16,-12-2-20 15,-18-1-18-15,-10 3-19 16,-6-1 23-16,0 2 35 16,-13 0 2-16,-6 0 3 15,-8 7 18-15,2 9 15 16,2 8-7-16,9 7-7 16,0 6-5-16,9 6-1 15,5 13-4-15,0 4-1 16,0 1-1-16,0 3-5 0,0-4-4 15,0-4 1-15,-2-4-4 16,-2-10-10-16,-5-8 6 16,0-11-21-16,1-11-2 15,-9-9-5-15,-1-3 5 16,-7 0 9-16,-3-14 15 16,-3-2 3-16,3 2 16 15,0 3 33-15,5 7-4 16,2 0-19-16,6 4-4 15,10 0-2-15,5 0-3 16,0 0-16-16,20 0 0 16,21 0-1-16,13 0 0 0,16-9-7 15,1-3-24-15,14 2-21 16,4 1 43-16,-2 4-101 16,-5 4-115-16,-9-3-769 15</inkml:trace>
  <inkml:trace contextRef="#ctx0" brushRef="#br0" timeOffset="86845.69">23972 4736 1479 0,'0'0'45'16,"0"0"-45"-1,0 0 56-15,-131-49-24 0,75 47-8 16,-4 2-11-16,4 3-5 16,9 15-6-16,10 6 1 15,14 4-3-15,12 1 0 16,11 0 0-16,0-1-3 16,20-7-9-16,11-3-12 15,6-8-13-15,3-7 5 16,1-3 6-16,-3 0-3 15,-3-16 0-15,-6-9-15 16,-2-4 16-16,-5-1 20 0,-4 1 8 16,-9 12 7-16,-4 8 48 15,-5 9 20-15,0 9-22 16,0 30-41-16,0 19 19 16,0 20 3-16,-1 16-15 15,-1 15-4-15,-2 5-9 16,0 0 0-16,1-3-5 15,-11-6 0-15,-1-5-2 16,-4-15-2-16,-8-20-2 16,-5-20-1-16,0-26 2 15,-4-19-1-15,-1-11 3 16,-4-30 2-16,1-15 3 16,-5-11-3-16,4-3 0 15,9 1 0-15,14 1 0 16,14 7 0-16,4 6 0 0,11 4 0 15,22 3-1-15,12 5-1 16,9 2-2-16,14 2-12 16,10 1-7-16,6-1-13 15,-2 1 11-15,-1 0 7 16,-7-2 5-16,-9 4-4 16,-14 3 13-16,-15 7 2 15,-14 3 2-15,-10 2 29 16,-9 2 13-16,-3 2 0 15,-8 5-14-15,-20 4-4 0,-9 4-12 16,-7 4-9 0,-1 0-1-16,3 7-2 0,6 11 0 15,8 6 0-15,5 4 0 16,12 5 0-16,11 2-1 16,0 0 0-16,19-6-2 15,13-2-8-15,0-9 1 16,1-7-1-16,-2-9 2 15,0-2-3-15,-9-5 3 16,-4-13-3-16,-4-6 7 16,-4 2 2-16,-6-1 3 15,-2 4 6-15,-2 8 13 16,0 2 2-16,0 4-2 16,0 4-4-16,0 1-9 15,0 0-1-15,0 0-3 0,0 14-2 16,0 8 0-1,7 4 1-15,11 1-2 0,2-2 1 16,8-5 0-16,1-6-1 16,4-8-7-16,4-6-12 15,-5 0-6-15,3-19-20 16,-4-13-13-16,-7-10 1 16,0-13 6-16,-10-10 28 15,-2-16 17-15,-4-16 7 16,3-9 13-16,-5-1-11 15,-1 12 14-15,-3 26 17 16,-2 20 24-16,0 23 2 16,-4 17-11-16,-14 9-12 0,-5 27-27 15,-4 26-7-15,3 17 5 16,7 17-1-16,10 9-1 16,7 4 0-16,4-3-4 15,19-12-1-15,9-12 0 16,-2-13-1-16,7-14-9 15,2-16-11-15,1-16-5 16,3-14-26-16,-1 0 4 16,1-12 24-16,0-12 6 15,-2-11 16-15,-6-9 1 16,-4-5 2-16,-5-4-1 16,-9 1 0-16,-8 7 0 0,-6 10 11 15,-3 11 16 1,-4 10 17-16,-15 10-5 0,-12 4-17 15,-2 14-12-15,-5 15 5 16,4 11-6-16,10 4 1 16,10 6-1-16,14 3-1 15,0-6-8-15,28-2 0 16,12-6 0-16,8-12-1 16,10-11-16-16,4-10-14 15,3-6-27-15,-8-3-68 16,-9-22-189-16</inkml:trace>
  <inkml:trace contextRef="#ctx0" brushRef="#br0" timeOffset="87061.28">24352 4501 1409 0,'0'0'0'0,"0"0"-200"16,0 0 200-16,94 5 51 15,-28-1-34-15,10-2-5 16,3 3-12-16,-2-1-12 16,-4-1-149-16,-14-1-410 15</inkml:trace>
  <inkml:trace contextRef="#ctx0" brushRef="#br0" timeOffset="87379.83">25363 4700 1571 0,'0'0'33'15,"0"0"-26"-15,0 0 43 16,0 0-27-16,-87 0-11 15,57 5-8-15,9 10-3 16,11 2-1-16,10 10 0 0,0 4-1 16,19 4-7-1,10 4-4-15,2 2-3 0,-2 3 1 16,-5-5 3-16,-8-5 9 16,-9-10 2-16,-7-7 0 15,-5-6 1-15,-23-7 20 16,-16-4-11-16,-11 0-10 15,-7 0-15-15,-4-15-96 16,-2-6-533-16</inkml:trace>
  <inkml:trace contextRef="#ctx0" brushRef="#br0" timeOffset="89994.81">21009 2981 416 0,'0'0'611'16,"0"0"-590"-16,0 0 99 15,0 0 34-15,0 0-66 16,0 0-36-16,-69 7-21 15,69-6-17-15,0 4-11 16,0 0-2-16,11 0 8 16,16 1 11-16,13-4-1 0,10-2-2 15,13 0-3-15,1 0 3 16,-2 0-5-16,-8 0-1 16,-16 0-5-16,-14 0-4 15,-16 0-2-15,-6 0 0 16,-2 0 1-16,0 0-1 15,0 0-30-15,-5 0-76 16,-6 0-236-16</inkml:trace>
  <inkml:trace contextRef="#ctx0" brushRef="#br0" timeOffset="91749.42">21890 3083 1032 0,'0'0'31'0,"0"0"-10"16,0 0 108-16,0 0 0 15,0 0-70-15,0 0-12 0,-6 0-19 16,6 0-16-1,0 0-3-15,21 0-5 0,8-4 7 16,14 1 10-16,8-2-8 16,6 2-6-16,5-2-2 15,-7 2 2-15,3 2 1 16,-8-1-6-16,-6-1 8 16,-9 3-5-16,-18 0 0 15,-8 0-5-15,-8 0 1 16,-1 0 3-16,0 0-4 15,0 0-7-15,-6 0-35 16,-4 0-87-16,2 0-330 16</inkml:trace>
  <inkml:trace contextRef="#ctx0" brushRef="#br0" timeOffset="93132.51">22924 3098 640 0,'0'0'0'0,"0"0"11"15,0 0-11-15,0 0 97 16,0 0-61-16,0 0-32 15,0 0-2-15,-27 0 11 16,24 0 48-16,1 0 48 16,2 0-3-16,-2 0-41 0,2 0 14 15,0 0-5-15,0 0-20 16,0 0-17-16,0 0-7 16,-1 0 1-16,-4 0-17 15,2 0-2-15,-2 0 4 16,2 0 1-16,0 0-2 15,3 0 6-15,0 0-10 16,0 0-6-16,0 0 3 16,19 0-6-16,22 0 3 15,18 0 1-15,13 0 0 16,5 0-5-16,0 0 1 16,0-1 5-16,-8-1 3 15,-11 2-3-15,-17 0-5 0,-18 0 0 16,-13 0-4-1,-10 0 2-15,0 0-12 0,-13 0-40 16,-18 0-103-16,-10 0-923 16</inkml:trace>
  <inkml:trace contextRef="#ctx0" brushRef="#br0" timeOffset="107394.75">20572 5313 984 0,'0'0'0'15,"0"0"15"1,0 0 35-16,0 0 39 0,0 0-26 16,0 0-34-16,0 0-17 15,0 0 15-15,-42 0 5 16,42 0 1-16,0 0 0 15,0 0-10-15,0 0-3 16,15 0 22-16,9 2-5 16,13-2-17-16,11 0 0 15,9 0 0-15,7 0-6 16,-1 0-7-16,-4 0 4 16,-8 0-7-16,-11 0-2 15,-16 0 0-15,-7 0 0 16,-10 1-2-16,-7-1 0 0,0 0 4 15,0 0-4-15,0 0-6 16,0 2-33-16,0 1-49 16,0 2-101-16,0-2-168 15</inkml:trace>
  <inkml:trace contextRef="#ctx0" brushRef="#br0" timeOffset="107957.49">21593 5291 706 0,'0'0'126'15,"0"0"-54"-15,0 0 119 16,0 0-78-16,0 0-33 16,0 0-11-16,-80 0-9 15,71 0-7-15,7 0-22 16,2 0-9-16,0 0-8 16,0 0-9-16,0 0-5 15,0 0-2-15,8 1 2 16,13-1 5-16,15 0 0 15,1 0 1-15,11 0 1 16,7 0-7-16,-4 0 3 16,-3 0-2-16,-8-3 1 0,-3 1-2 15,-9 0 1-15,-8-2 0 16,-9 4-2-16,-4 0-11 16,0 0-32-16,-1-2-53 15,11-1-171-15,8-6-748 16</inkml:trace>
  <inkml:trace contextRef="#ctx0" brushRef="#br0" timeOffset="108998.99">22491 5384 332 0,'0'0'162'15,"0"0"-130"-15,0 0 121 16,0 0 13-16,0 0-101 16,0 0 9-16,-34 4 35 15,27-3-37-15,0-1 20 0,1 0-25 16,6 0-12-1,0 0-17-15,0 0-23 0,0 2-11 16,0-2-4-16,3 2 9 16,20-2 15-16,8 0 1 15,7 0-11-15,10 0-7 16,-4 0 1-16,2 0-3 16,0 0 2-16,-8 0 4 15,-7 0-4-15,-11 0-5 16,-11 0-2-16,-4 0 0 15,-5 0-24-15,0 0-28 16,0 0-85-16,0 0-307 0</inkml:trace>
  <inkml:trace contextRef="#ctx0" brushRef="#br0" timeOffset="109820.38">24135 5483 158 0,'0'0'617'16,"0"0"-613"-16,0 0 28 16,0 0 130-16,0 0-29 15,0 0-84-15,-22 0-22 16,22 0-15-16,2 0 10 16,20 0 21-16,11 0 11 15,12 0-15-15,14 0-19 16,8-450-8-16,5 900 2 15,3-451-6-15,4-1-2 16,1 0 16-16,-1 0-11 0,1 1-9 16,-16-1 2-1,-10 2-1-15,-15 0-3 0,-17-2-7 16,-16 2-59-16,-6 0-114 16,-19 0-107-16</inkml:trace>
  <inkml:trace contextRef="#ctx0" brushRef="#br0" timeOffset="126208.82">26733 2646 477 0,'0'0'370'16,"0"0"-353"-16,0 0 31 15,0 0 94-15,0 0-73 16,0 0-34-16,0 0 7 15,0 0 12-15,-2 0-12 16,2 0-8-16,0 0 5 0,0 0-7 16,0 0-1-1,0 0-3-15,0 0-5 0,0 0-12 16,0-2 0-16,3 1-2 16,11-1-7-16,4-3 5 15,7 2-3-15,6-1 4 16,11-2 2-16,9 0 1 15,10-3 6-15,9-2-6 16,3-1 0-16,9 4-1 16,5-1-7-16,4 0 1 15,2 3-2-15,1-3 1 16,-2 1 1-16,3 3 1 0,3-2-1 16,-5 1 0-1,3-1-1-15,-4 1-2 16,-3 4 3-16,-7-2-2 0,-11 0-2 15,-14 0 0-15,-10-3 0 16,-9 3 0-16,-9-1 0 16,-3 1 0-16,-1-1-1 15,-3-1 1-15,-2 2 1 16,-4 2 0-16,-4-2 0 16,-6 3-1-16,-2 1-1 15,-4-3 0-15,0 3 1 16,0 0-3-16,0 0 0 15,0 0 2-15,-6 0 2 16,-4 0 0-16,-3 0 5 16,-3-3-3-16,-3-1-3 0,-8 3-4 15,-6-4 2-15,-6 1-13 16,-11-3 0-16,-6 0 13 16,-6 0-4-16,-1-4-1 15,2 3 6-15,7-2 1 16,9 0 4-16,13 2-4 15,9 0 1-15,6 2 0 16,9 1 0-16,2 4-1 16,5 0 1-16,1 1-1 15,0 0-2-15,0-2-1 16,0 2 0-16,0 0-3 16,0 0 2-16,0 0 1 0,4 0 3 15,11 0 1-15,4 2 2 16,5 2 0-16,13 4 2 15,8 0 4-15,7-2-6 16,9 2 4-16,0-2 0 16,-2 0-4-16,-3 1 0 15,-7 0-3-15,-4-3 0 16,-5-3 0-16,-6-1 1 16,-6 0-1-16,-7 0 2 15,-8 0-2-15,-6 0 1 16,-7 0 0-16,0 0 1 15,0 0-2-15,0 0 0 16,0 0 0-16,0 5 0 0,-3 0-2 16,-8 2 4-1,-10 4-2-15,-5 2 2 0,-5 4-2 16,-7 1 2-16,-5 4-2 16,-4-1 0-16,-1-1 0 15,0 3 1-15,2-6 0 16,5 2-1-16,3-4 0 15,8-3 0-15,6-1-2 16,6-3 4-16,6-2-4 16,4-3 1-16,5 0 0 15,1-3 1-15,2 0 0 16,0 0 0-16,0 0-3 16,0 0 2-16,0 0-5 0,0 0-30 15,0 0-54 1,-2 0-146-16</inkml:trace>
  <inkml:trace contextRef="#ctx0" brushRef="#br0" timeOffset="138548.12">30195 2151 1110 0,'0'0'102'0,"0"0"-94"15,0 0-8 1,0 0 18-16,0 0-7 0,-94 2-5 15,76 1-1-15,0 3 13 16,-2 4 20-16,-2-1-6 16,-5 5-2-16,-6-2-13 15,-5 4-2-15,-4 3-2 16,2 0 3-16,0-1-4 16,5-1-4-16,9-2-1 15,7-2 2-15,7-3-6 16,7-2 0-16,3 0-2 15,2-2-1-15,0-1 1 16,13 0 0-16,9-1-1 16,6-2 7-16,8-2-4 15,5 0 8-15,2 0-2 0,4 0 0 16,4 0-6-16,1 7 2 16,-1-1-2-16,-3 6-1 15,-9 1-1-15,-7 2 0 16,-7-1-2-16,-9 7 2 15,-6 3 0-15,-9 3 2 16,-1 1-1-16,-1 1 0 16,-19-3-1-16,-7-2 4 15,-4-1-2-15,-3-5 0 16,-4-1 6-16,-3-2-2 16,-6-2 0-16,-1-2-3 15,0-4 1-15,-2-2-4 0,1-5 3 16,5 0-4-16,6 0 0 15,8 0 2-15,12-11-2 16,8 3 0-16,10-2-30 16,0-3-31-16,7-1-93 15,18-2-126-15,7-3-435 16</inkml:trace>
  <inkml:trace contextRef="#ctx0" brushRef="#br0" timeOffset="139064.07">30664 2282 988 0,'0'0'78'16,"0"0"0"-16,0 0 28 15,0 0-49-15,0 0-11 16,0 0-19-16,-41-16-15 16,14 16 0-16,0 5 6 15,-6 10 5-15,-3 6-8 16,1 6 1-16,0 7-3 16,6 4-6-16,6 6 0 0,9 3 9 15,8-1-8 1,6-1-1-16,0-3-3 0,21-5-4 15,9-8 2-15,8-5 0 16,6-9-1-16,3-7-1 16,-2-8 3-16,0 0 0 15,-7-8-3-15,-3-12 1 16,-6-4-1-16,-4-5 7 16,-6-6-6-16,-3-7 1 15,-9-7-1-15,-5-1-1 16,-2-1-3-16,-2 7 0 15,-14 9 3-15,-7 6 1 16,-3 5 2-16,-1 7-2 0,-2 9-1 16,0 5 0-1,0 3-2-15,0 0-12 0,4 11-27 16,3 3-54-16,11-1-142 16,9-2-479-16</inkml:trace>
  <inkml:trace contextRef="#ctx0" brushRef="#br0" timeOffset="139418.84">31118 2228 548 0,'0'0'578'0,"0"0"-569"16,0 0 47-16,0 0 17 15,0 0-48-15,0 0-18 16,0 52 35-16,-1-12 25 16,-5 12 0-16,-1 7-12 15,-4 9-19-15,4 3 0 16,-2 1-7-16,3-8-4 15,2-10-14-15,3-7-6 16,1-7-5-16,0-7 0 16,0-7 1-16,4-9-2 0,-1-6-28 15,1-9-40 1,-1-2-110-16,0-5-38 0</inkml:trace>
  <inkml:trace contextRef="#ctx0" brushRef="#br0" timeOffset="139750.03">30997 2252 1144 0,'0'0'28'15,"0"0"-9"-15,0 0 119 16,31-76-99-16,-8 72-22 15,6 4 6-15,5 0-1 16,2 0-2-16,3 14-5 16,4 6 3-16,-1 8-4 15,-3 5-10-15,-8 3 7 16,-9 1-9-16,-12-2 1 16,-9-2-2-16,-1-3 4 15,-5-4 2-15,-20-1-5 16,-9-3 6-16,-11 0-2 15,-10-2-6-15,-14-3-2 16,1-6-94-16,2-9-310 0</inkml:trace>
  <inkml:trace contextRef="#ctx0" brushRef="#br0" timeOffset="145851.14">26466 4799 441 0,'0'0'294'16,"0"0"-207"-16,0 0 80 15,0 0-43-15,0 0-44 16,0 0-21-16,0 0 1 16,-6-3-7-16,6 3-16 15,0 0-7-15,0 0-8 16,0 0-11-16,0 0 2 16,0 0 1-16,0 0-5 0,5 0-9 15,11 0 14 1,10 2 7-16,10 2-3 0,11-1-3 15,10 1-1-15,14-2 2 16,17 1-7-16,12-1 2 16,11 2 0-16,16-3-6 15,6-1-2-15,5 0 2 16,-1 0-4-16,-11 0 4 16,-16 0-3-16,-24 0-1 15,-26 0 2-15,-25 0-3 16,-16 0 0-16,-15 0-2 15,-2 0 2-15,-2 0 0 16,0 0-1-16,0 0 0 16,-6 0 1-16,-17 0 0 0,-12 0-4 15,-8 0-11-15,-6-1 2 16,-2-7-11-16,3-2 9 16,5-5 15-16,12 0 0 15,11-2 1-15,13-1 2 16,7 4-3-16,3 4-6 15,22 3 6-15,10 3 0 16,4 4 2-16,4 0-2 16,-3 6 0-16,-6 11 0 15,-5 4-1-15,-12 0-1 16,-10 7-2-16,-7 0 2 16,-3 4 2-16,-27 1 4 15,-11 3-1-15,-8-2-3 0,1 1-59 16,5-9-115-16,15-7-396 15</inkml:trace>
  <inkml:trace contextRef="#ctx0" brushRef="#br0" timeOffset="146256.47">28966 4595 1132 0,'0'0'73'0,"0"0"-60"15,0 0 79-15,0 0 21 16,0 0-63-16,0 0-48 16,3 49 48-16,-3-4-2 15,-3 12-9-15,-6 6-7 16,-4 6-11-16,2 1-9 16,1-4-5-16,1-8-3 15,6-6-1-15,0-10-2 0,3-6-1 16,0-9 0-16,0-6-15 15,0-8-18-15,0-8-42 16,0-5-124-16,0-1-105 16</inkml:trace>
  <inkml:trace contextRef="#ctx0" brushRef="#br0" timeOffset="146584.57">28873 4741 1514 0,'0'0'0'0,"0"0"-30"16,0-100 30-16,22 68 51 0,7 6-26 15,10 4-22-15,6 6 1 16,5 3-2-16,1 6 2 16,-3 6-2-16,0 1-1 15,-7 0 2-15,-9 8-3 16,-9 9-5-16,-11 4 3 15,-4 7-4-15,-8 2 2 16,0 6-4-16,-5 2 8 16,-17-3 2-16,-5 2-2 15,-7-4-1-15,-4-2-2 16,-1-4-1-16,-2 1-17 16,3-7-4-16,3-5-23 0,13-6-46 15,9-9-70-15,13-1-181 16</inkml:trace>
  <inkml:trace contextRef="#ctx0" brushRef="#br0" timeOffset="147035.91">29617 4635 1308 0,'0'0'6'0,"0"0"-6"16,0 0 55-16,0 0-38 15,-85 25-7-15,59 7 1 0,4 7 8 16,6 8 12-16,2 7-7 16,7 0-4-16,7 1 6 15,0-3-13-15,12-10-7 16,8-8-2-16,5-5-4 15,6-10 2-15,-2-7-2 16,4-9 0-16,1-3 0 16,-5 0 4-16,0-20-4 15,-2-9 0-15,-4-3-4 16,-7-11-5-16,-3-11-3 16,-3-6-4-16,-4-7 12 15,-5 6-2-15,-1 3 6 16,0 10 2-16,-11 11 2 0,-8 9 4 15,-3 13-4-15,-5 9 2 16,-3 6-6-16,3 0-2 16,2 10-7-16,5 8-70 15,3-4-145-15,4-3-389 16</inkml:trace>
  <inkml:trace contextRef="#ctx0" brushRef="#br0" timeOffset="147551.07">30299 4595 227 0,'0'0'1144'15,"0"0"-1105"-15,0 0-39 16,0 0 40-16,0 0-17 16,0 0-23-16,-88-7 0 15,56 30 0-15,-1-1 0 16,-2 3 0-16,5-2 0 16,6 2 1-16,8-6-2 0,8-2 0 15,8-1-5-15,0-2-6 16,25-1 10-16,10-2 2 15,11 0 16-15,5 2 2 16,0 1-8-16,-2 2-5 16,-5-1 5-16,-7 4 4 15,-6-3-1-15,-6 0-4 16,-9 2-2-16,-6 2 0 16,-7 3-4-16,-3 3 10 15,0 1 6-15,-16-2-3 16,-10-1 4-16,-5-3-5 15,-7-4-3-15,-5-2 4 16,-4-6-8-16,-8-3 1 16,-4-3-5-16,-11-3-2 15,-4 0-2-15,-2 0-10 0,6-10-95 16,9-12-457-16</inkml:trace>
  <inkml:trace contextRef="#ctx0" brushRef="#br0" timeOffset="165589.4">15349 7775 807 0,'0'0'247'15,"0"0"-224"-15,0 0 105 16,0 0-7-16,0 0-44 16,0 0-23-16,0 0-8 15,0 0-7-15,-6-5-5 0,6 5-8 16,0 0-14-16,0 0-12 15,0 16 0-15,4 9 0 16,20 8 8-16,3 2-3 16,10 0-1-16,4 0-3 15,7-2 0-15,3-7-1 16,0-3 2-16,-3-10-2 16,-7-5 0-16,-6-7-6 15,-6-1 5-15,-4-2-11 16,-4-16 10-16,-1-7-7 15,-4-9 6-15,-6-2-3 16,-3-9 2-16,-3-3 3 0,-4-1-7 16,0 7 8-16,0 10 0 15,0 13 0-15,0 12 7 16,0 7 12-16,0 0 2 16,0 29-21-16,-3 21 0 15,-8 20 4-15,-2 14 10 16,-9 19 0-16,3 6 1 15,-1-2-4-15,-2 3 1 16,9-13-5-16,0-10-2 16,-1-8 1-16,7-15-6 15,0-17 1-15,4-14 0 16,3-14-1-16,0-8-18 16,0-11-13-16,0 0-14 0,0-6-53 15,0-18-77-15,10-4-737 16</inkml:trace>
  <inkml:trace contextRef="#ctx0" brushRef="#br0" timeOffset="165891.41">16226 8439 1581 0,'0'0'0'16,"0"0"-6"-16,0 0 6 15,0 0 44-15,0 100-14 16,0-48-3-16,0 5-7 16,0-3-2-16,0-2-6 15,-1-7-1-15,-2-4-6 16,3-8-3-16,0-10-2 15,0-10 0-15,0-5-14 16,0-8-30-16,0 0-28 16,15-22-112-16,4-14-588 15</inkml:trace>
  <inkml:trace contextRef="#ctx0" brushRef="#br0" timeOffset="166199.64">17116 8116 1609 0,'0'0'0'0,"0"0"-27"0,0 0 27 15,102-15 27-15,-61 6-10 16,7 5-4-16,3-3-10 16,-3 3-2-16,-1 0-1 15,-9 2 0-15,-8 0-13 16,-12 2-33-16,-11 0-39 16,-7 0-16-16,0 0-55 15,0 0-155-15</inkml:trace>
  <inkml:trace contextRef="#ctx0" brushRef="#br0" timeOffset="166409.79">17126 8375 1510 0,'0'0'0'0,"0"0"0"15,0 0 21-15,0 0 12 16,82-2-5-16,-24-13-19 15,4-1-6-15,3 0-3 16,-8 3 3-16,-9 0-3 16,-4 5-15-16,-11 1-33 15,-8 3-98-15,-22 3-319 16</inkml:trace>
  <inkml:trace contextRef="#ctx0" brushRef="#br0" timeOffset="167291.78">19380 7917 1474 0,'0'0'0'16,"0"0"-11"-16,0 0 11 15,-6 81 38-15,-12-10-2 16,-3 11-6-16,-6 4-6 16,3-6-1-16,-3-3-6 15,3-13-7-15,2-8-6 16,6-12 1-16,6-11-4 16,3-12-1-16,6-11 0 0,1-10-8 15,0 0-1-15,8-21 7 16,12-22 2-16,4-15 0 15,3-15 1-15,1-16-2 16,-1-15 2-16,0-7-1 16,1 8 0-16,2 18 0 15,-3 28 1-15,0 23-1 16,1 15 6-16,-2 19-4 16,9 3 0-16,6 29 1 15,4 20 11-15,3 14-6 16,-8 6-3-16,-2 1-1 15,-8 4-1-15,-9-8-1 0,-4-10-1 16,-10-8-1 0,-7-2-1-16,0-9-17 0,-10-8-19 15,-12-10-85-15,-1-12-222 16</inkml:trace>
  <inkml:trace contextRef="#ctx0" brushRef="#br0" timeOffset="167467.93">19348 8379 1580 0,'0'0'0'0,"0"0"15"15,0 0-15-15,0 0 10 16,0 0-8-16,140-62-2 16,-51 45-3-16,7-2-10 15,-5 2-51-15,-3 1-9 0,-12 3-78 16,-19-2-303-16</inkml:trace>
  <inkml:trace contextRef="#ctx0" brushRef="#br0" timeOffset="167691.73">20163 7961 1468 0,'0'0'5'0,"0"0"1"15,0 0 73-15,0 0-22 16,0 0-24-16,0 0-22 15,21 17-3-15,-16 31 10 16,-2 7-7-16,-1 9 4 0,-2-3-8 16,0-3-6-16,0-6 0 15,0-6-1-15,0-8-1 16,0 0-25-16,0-10-10 16,0-7-96-16,-8-15-192 15</inkml:trace>
  <inkml:trace contextRef="#ctx0" brushRef="#br0" timeOffset="168174.26">20125 7990 1553 0,'0'0'37'0,"3"-78"-23"16,4 51-14-16,6 2 24 0,9 4-3 15,8 7-14-15,17 8-6 16,6 6-1-16,-2 0 1 15,-14 20-1-15,-12 11-1 16,-19 13 1-16,-6 5-1 16,-11 10 0-16,-23 0 1 15,-13 2 2-15,-4-8-2 16,5-7 0-16,10-12 0 16,13-12 0-16,12-11 4 15,8-9-4-15,3-2 0 16,0 0-2-16,14-2 2 15,26-14 0-15,17-4 2 0,14 0-2 16,2 5-1-16,-6 8 1 16,-4 7-1-16,-6 0-1 15,-2 14 1-15,-8 7 1 16,-9 8-1-16,-15-1 1 16,-12 2 1-16,-11-4-1 15,0 3 7-15,-13-4 6 16,-16 3-3-16,-7-1 2 15,-12-3-5-15,-3-3-3 16,-3-4-4-16,-8-5-1 16,1-10-6-16,6-2-12 15,8 0-16-15,19-14-58 16,18-13-116-16,10-4-712 16</inkml:trace>
  <inkml:trace contextRef="#ctx0" brushRef="#br0" timeOffset="168374.81">21179 8245 1562 0,'0'0'10'0,"89"-21"-10"16,-42 13 19-16,5-2-7 15,-5-1-4-15,-8 7-4 16,1-4-4-16,-7 0-3 0,-10 3-38 15,-8 1-54 1,-12-1-84-16,-3-3-390 0</inkml:trace>
  <inkml:trace contextRef="#ctx0" brushRef="#br0" timeOffset="168571.07">21361 7992 1436 0,'0'0'179'0,"0"0"-174"16,0 0-5-16,-6 89 21 16,6-44-1-16,0 4-5 15,1 3-10-15,10-3-3 16,-5-1-2-16,1-7-8 16,-3-3-53-16,-1-9-164 0,3-13-1164 15</inkml:trace>
  <inkml:trace contextRef="#ctx0" brushRef="#br0" timeOffset="169770.34">22464 7953 1162 0,'0'0'42'15,"0"0"90"-15,0 0-5 0,0 0-74 16,0 0-36 0,0 0 28-16,24 91-10 0,-23-35-13 15,2 2-9-15,-1-2-6 16,-1-6-3-16,-1-6-4 15,0-8 0-15,0-5-13 16,0-6-38-16,-1-3-48 16,-12-9-179-16,-5-10-716 15</inkml:trace>
  <inkml:trace contextRef="#ctx0" brushRef="#br0" timeOffset="170258.12">22441 8009 1588 0,'0'0'1'0,"13"-103"-1"0,0 51 32 16,8 6-19-16,5 8-3 15,6 13 0-15,8 9-8 16,5 13-1-16,-6 3-1 16,-3 21 0-16,-8 18 0 15,-10 11-2-15,-8 4-1 16,-9 6-1-16,-1-1 0 15,-14 1 2-15,-16-6-10 16,-4-7-5-16,-6-11 1 16,2-12 7-16,8-10 1 15,6-10 0-15,13-4 4 16,11-4 3-16,0-16-3 16,13-9-22-16,20 4 21 0,7 0 4 15,3 2 0-15,4 7 0 16,-5 11 1-16,1 5 0 15,2 5-1-15,-3 23 0 16,2 13 1-16,-6 8 0 16,-11 3 1-16,-10 5 1 15,-14-4 6-15,-3-3-1 16,-23-3 5-16,-15-5 5 16,-7-6-8-16,-2-6 1 15,-8-6-2-15,3-8-7 16,-4-8-1-16,3-8-5 15,6 0-20-15,7-21-18 0,19-14-63 16,18-2-176-16,3-9-340 16</inkml:trace>
  <inkml:trace contextRef="#ctx0" brushRef="#br0" timeOffset="170573.74">23587 7869 755 0,'0'0'544'16,"0"0"-500"-16,0 0-16 0,0 0 42 16,-104-50-39-1,66 70 2-15,-2 22-8 0,0 16 1 16,7 18-8-16,10 7 1 15,6 2 2-15,14-4-2 16,3-15-6-16,17-9-7 16,15-9-6-16,14-15-1 15,12-10 1-15,8-13-8 16,8-10-35-16,2 0-36 16,-6-21-156-16,-8-10-593 15</inkml:trace>
  <inkml:trace contextRef="#ctx0" brushRef="#br0" timeOffset="170782.17">24204 8220 381 0,'0'0'1146'0,"0"0"-1140"16,0 0-6-16,84-14 16 15,-36 14 7-15,11 0-6 16,9 0-6-16,6-3-10 15,0 0-1-15,-6-2 0 16,-11 1-1-16,-18-2-29 16,-14-4-36-16,-16 5-67 15,-9-3-66-15,-8-4-347 16</inkml:trace>
  <inkml:trace contextRef="#ctx0" brushRef="#br0" timeOffset="171000.13">24406 7961 1635 0,'0'0'0'16,"0"0"0"-16,0 0 5 16,-16 100 5-16,26-45 4 15,12 3-5-15,-3-1-4 16,0-3-4-16,-4-4-1 15,-8-6 0-15,2 1-16 0,-8-9-109 16,1-16-371-16</inkml:trace>
  <inkml:trace contextRef="#ctx0" brushRef="#br0" timeOffset="172191.29">25658 7889 1004 0,'0'0'44'16,"0"0"-23"-16,0 0 169 15,0 0-60-15,0 0-57 16,0 0-29-16,20-36-26 15,-12 62-6-15,2 17 40 16,-2 17-17-16,-1 10-18 0,-4 4-2 16,-2-1-9-16,2-9-6 15,0-10 0-15,-3-8-6 16,0-9-34-16,-4-2-48 16,-19-10-171-16</inkml:trace>
  <inkml:trace contextRef="#ctx0" brushRef="#br0" timeOffset="172513.61">25514 8033 1578 0,'0'0'0'0,"0"0"-64"15,12-96 64-15,18 71 31 16,14 6-28-16,19 7-3 15,13 7-1-15,8 5 1 16,1 9-1-16,-4 23 1 16,-14 14 0-16,-17 14-3 15,-19 9 3-15,-18 5 0 16,-13-9 10-16,-10-7 10 16,-24-9-3-16,-14-8 3 15,-6-2-10-15,-4-13 3 16,-1-4-8-16,1-9-5 15,7-7 0-15,9-6-22 0,11-2-21 16,14-18-42-16,15-11-121 16,2-7-507-16</inkml:trace>
  <inkml:trace contextRef="#ctx0" brushRef="#br0" timeOffset="172859.8">26519 7889 1414 0,'0'0'39'0,"0"0"-35"15,0 0 3-15,0 0 7 16,0 0 54-16,17 119-26 16,-13-52-8-16,-1 9-7 0,-3 0-4 15,0-3-6-15,0-14-8 16,0-4 6-16,0-11-7 15,2-8-3-15,5-4-1 16,6-11-3-16,2-7 0 16,7-9 1-16,5-5-2 15,8 0-2-15,6-5 2 16,3-9-3-16,1-1-3 16,-4 4-4-16,-2-6-3 15,-4 0-5-15,-4-2-12 16,-2-2-39-16,-8-2-46 15,-8-1-156-15,-8-1-500 16</inkml:trace>
  <inkml:trace contextRef="#ctx0" brushRef="#br0" timeOffset="173053.11">26583 8224 1505 0,'0'0'29'0,"0"0"-23"15,0 0 37-15,0 0-38 16,0 0-3-16,134-22-1 16,-66 15-1-16,0-2-14 15,-10 3-35-15,-12-4-18 16,-18-1-53-16,-16-3-155 16,-12-1-454-16</inkml:trace>
  <inkml:trace contextRef="#ctx0" brushRef="#br0" timeOffset="173226.57">26517 7868 1543 0,'0'0'0'0,"0"0"2"16,86-68-1-16,-14 44 8 16,14 7-4-16,3 1-4 15,-5 4 1-15,-15 6-2 16,-23 5-52-16,-27 1-108 15,-19 0-547-15</inkml:trace>
  <inkml:trace contextRef="#ctx0" brushRef="#br0" timeOffset="174876.79">19103 7229 244 0,'0'0'108'16,"0"0"-101"-16,0 0 3 16,0 0-10-16,0 0 5 15,0 0 5-15,-76 15 20 16,61-14 11-16,4-1 44 15,-3 0 19-15,1 0 13 0,2 1 12 16,-5 3-17 0,0 2-56-16,3-2 2 0,0 2 17 15,7-3-11-15,-3-2-4 16,7-1 0-16,1 4-23 16,1-4-27-16,0 3-6 15,0 1-3-15,0 1 6 16,9 6 18-16,4 2-9 15,7-4-7-15,14 2 8 16,7-2 4-16,10-5 2 16,13-1 0-16,12-3-4 15,9 0 1-15,10 0-2 0,8 0-3 16,3 0-9-16,-4 0 2 16,0 0-5-1,-2-3 1-15,-3 0-2 0,3 2-1 16,9 0 2-16,7-2-2 15,6 1 2-15,14-1-2 16,4 0 2-16,8-2-3 16,5 1 0-16,3 1 6 15,1-1-1-15,1 3-3 16,-3 1 4-16,-6-2-1 16,-4 0-5-16,-10 2 2 15,-8 0-2-15,-7 0 2 16,-3 0-1-16,-3 0-1 15,1 0 1-15,9 0 3 16,0-4-4-16,10-1 2 0,7-3 0 16,-1 0-2-16,-3 1 0 15,-4 0 2-15,-8 4-2 16,-10-1 3-16,-9 4-1 16,-7 0-1-16,-7 0 1 15,4 0 0-15,3 0-1 16,1 0-1-16,4 0 1 15,1 0-2-15,3 0 0 16,6 0 1-16,-8-3 0 16,-4 3 0-16,-6 0 0 0,-7 0 2 15,-8 0-2 1,-3 3 1-16,-4-3-1 0,1 4 0 16,6-4 1-16,1 0-2 15,-3 0 1-15,-3-4 0 16,-2-2-2-16,2 2 1 15,-1-2 1-15,3 2 0 16,-1 0 0-16,0 1 0 16,1-1-1-16,1 0 0 15,0 0-6-15,2-1 2 16,-4 0 0-16,2 1 4 16,-1 1-3-16,-3-1 4 15,-3 4-1-15,-2-3-1 16,-3 3 2-16,-1 0-2 15,1 0 2-15,4 0 1 0,5 0 3 16,2 0-2 0,-3 0-2-16,1 0 4 0,-3-1-3 15,-7 1 0-15,-11 0 0 16,-10 0 2-16,-16 0-1 16,-11 0 4-16,-9 0 1 15,-8 0 2-15,1 0-2 16,-2 0-2-16,0 0-5 15,0 0-1-15,0 0-25 16,0 0-36-16,-28-2-262 16</inkml:trace>
  <inkml:trace contextRef="#ctx0" brushRef="#br0" timeOffset="178512.04">15228 11603 1432 0,'0'0'0'0,"0"0"0"16,0 0 16-16,0 0 36 15,0 0-9-15,0 0-18 16,0 0-8-16,-25-17 2 16,25 17-8-16,0 14-10 15,0 13 4-15,4 1 0 16,17 3-3-16,3-3-1 15,9-4-1-15,8-7 1 0,4-9 0 16,-1-2-1 0,1-6-4-16,-5 0-8 0,0-3-2 15,-5-10 4-15,-4-6 0 16,-3-4 4-16,-5-4-4 16,-6-9 3-16,-10 2 5 15,-1-5 1-15,-6 9 1 16,0 5 3-16,0 11-2 15,0 8 19-15,0 6 11 16,0 9-12-16,-2 33-17 16,-5 27 2-16,-4 28 16 15,-2 14-1-15,-4 11-1 16,3-4-5-16,-6-4 1 16,2-8-5-16,5-15 0 0,0-11-5 15,1-13-3-15,8-12-1 16,4-18 0-16,0-15-5 15,0-12-28-15,12-10-21 16,5-10-44-16,-1-19-127 16,2-4-564-16</inkml:trace>
  <inkml:trace contextRef="#ctx0" brushRef="#br0" timeOffset="178894.91">15831 12377 1493 0,'0'0'0'15,"0"0"0"-15,0 0 38 16,0 0-6-16,0 0-25 16,81-89-1-16,-43 77-2 15,0 4-1-15,-8 8-2 16,-5 0 0-16,-9 16-1 15,-8 13 2-15,-8 10 7 16,0 7 5-16,-5 2 0 16,-21 3 2-16,-2 2-9 15,-7-2-3-15,6-6-4 16,4-12 1-16,9-9 0 0,9-12-1 16,7-4 0-16,0-6-2 15,16-2 2-15,8 0 2 16,13 0-2-16,4-5 0 15,4-7-15-15,-1-1-17 16,-2-1-12-16,2-3-25 16,-3-1-91-16,-2-6-330 15</inkml:trace>
  <inkml:trace contextRef="#ctx0" brushRef="#br0" timeOffset="179112.16">17075 12230 1566 0,'0'0'0'16,"0"0"0"-16,0 0 3 16,113-35 3-16,-70 25-4 15,3 0-2-15,0 0 0 16,-1-1-35-16,-7 7-30 15,-12 0-91-15,-8 4-281 16</inkml:trace>
  <inkml:trace contextRef="#ctx0" brushRef="#br0" timeOffset="179292.97">17126 12452 1257 0,'0'0'361'0,"0"0"-361"15,0 0 0-15,0 0 14 16,98 10-5-16,-22-30-9 16,12-7-9-16,19-1-36 15,1 3-26-15,2 4-96 16,-13 8-219-16</inkml:trace>
  <inkml:trace contextRef="#ctx0" brushRef="#br0" timeOffset="180088.44">19901 12108 1421 0,'0'0'0'0,"0"0"0"16,-4 130 28-16,-7-64 23 16,2 3-26-16,2-4-2 15,1-2-15-15,-2-7-4 16,5-4-4-16,2-11 0 16,1-10-16-16,0-4-51 15,0-12-56-15,1-13-199 16,5-2-478-16</inkml:trace>
  <inkml:trace contextRef="#ctx0" brushRef="#br0" timeOffset="180345.18">19839 12284 1478 0,'0'0'0'0,"17"-94"0"15,7 50 23-15,3 8 24 16,8 5-26-16,5 3-7 15,1 9 0-15,0 14-4 16,1 5-3-16,5 19-3 16,0 24 1-16,5 19 1 15,-8 6 1-15,-4 1-1 16,-12 6-4-16,-12-7 0 16,-9-6-2-16,-7 1-14 0,0-10-26 15,-9-8-55-15,-12-10-154 16,-7-12-447-16</inkml:trace>
  <inkml:trace contextRef="#ctx0" brushRef="#br0" timeOffset="180526.96">19883 12529 1394 0,'0'0'0'0,"0"0"-51"15,0 0 51-15,99-67 20 0,-40 51-19 16,12 4-1-16,7 4-1 16,2 0-29-16,-7 5-94 15,-8 3-152-15</inkml:trace>
  <inkml:trace contextRef="#ctx0" brushRef="#br0" timeOffset="180733.27">20811 12369 1415 0,'0'0'9'15,"0"0"-9"-15,0 0 33 0,102-49-24 16,-51 36-7-16,3-1 1 16,-4 5-3-16,-11 4-12 15,-8 5-43-15,-17 0-44 16,-6 0-78-16,-8 0-163 15,0 0-340-15</inkml:trace>
  <inkml:trace contextRef="#ctx0" brushRef="#br0" timeOffset="180957.78">20998 12162 1235 0,'0'0'201'16,"0"0"-200"-16,0 0 91 15,0 0-33-15,0 0-40 16,0 0-16-16,-25 37-3 0,30 8 13 16,5 4 1-1,0 3-3-15,-1 1-6 0,2-5-4 16,0-7-2-16,0-3 1 16,1-10-41-16,2-8-44 15,3-12-142-15,1-8-591 16</inkml:trace>
  <inkml:trace contextRef="#ctx0" brushRef="#br0" timeOffset="181181.79">21472 12030 1569 0,'0'0'2'0,"0"0"2"16,0 0 8-16,0 0 33 15,32 120-21-15,-23-67-7 16,-6 4-8-16,1 0 1 16,-4-5-6-16,0-3-4 15,0-5-4-15,0-9-18 16,0-6-36-16,0-10-104 16,-10-11-237-16</inkml:trace>
  <inkml:trace contextRef="#ctx0" brushRef="#br0" timeOffset="181661.59">21410 12057 1557 0,'0'0'0'0,"0"-75"-2"16,17 50 2-16,3 0 12 16,8 11-7-16,13 4-1 15,7 6-4-15,3 4 1 16,0 1-2-16,-13 26 1 15,-12 8-3-15,-13 9-4 16,-13 12 4-16,0 1-1 16,-26-3 4-16,-9-1-1 15,-6-8 0-15,3-12 2 0,7-9-2 16,11-12 2 0,8-4 0-16,9-8 3 0,3 0 3 15,3-15-7-15,24-10-2 16,9 5-3-16,5 3 4 15,7 4 0-15,0 5 0 16,-2 8-1-16,-3 0 0 16,-2 18 1-16,-3 13 1 15,-12 3 0-15,-4-3 0 16,-8 3 4-16,-9-6 0 16,-5-3 11-16,-2-1 1 15,-18-3 6-15,-9-1-3 16,-9-5-5-16,-8 2-8 0,-6-9-4 15,-8-4-1 1,5-4-1-16,4 0-4 16,9-8-25-16,19-9-53 0,15-5-235 15,8 1-705-15</inkml:trace>
  <inkml:trace contextRef="#ctx0" brushRef="#br0" timeOffset="181843.18">22132 12313 1508 0,'0'0'18'0,"107"-28"-18"15,-48 16 15-15,-3 2-1 16,-5-1-11-16,-5 0-2 0,-6 1-1 16,-11-1-24-16,-7 5-66 15,-12-2-24-15,-10 1-120 16,0-2-479-16</inkml:trace>
  <inkml:trace contextRef="#ctx0" brushRef="#br0" timeOffset="182028.9">22423 12015 1318 0,'0'0'264'15,"0"0"-251"-15,0 0-7 16,-2 101 32-16,2-52-15 15,0 5-6-15,0 0-11 16,0 3-4-16,-5 0-1 0,-3-6-1 16,3-2-17-16,5-11-64 15,0-21-226-15</inkml:trace>
  <inkml:trace contextRef="#ctx0" brushRef="#br0" timeOffset="182832.59">22981 12053 1342 0,'0'0'110'0,"0"0"-107"15,0 0 9-15,0 0 25 0,0 0-11 16,0 0 33-16,15 109-32 16,-7-55-11-16,4-2-8 15,-2 0-5-15,3-6-3 16,-2-2-1-16,-6-2-29 16,-5-7-33-16,0-6-41 15,-6-5-169-15,-14-11-849 16</inkml:trace>
  <inkml:trace contextRef="#ctx0" brushRef="#br0" timeOffset="183128.79">22832 12126 699 0,'0'0'786'16,"0"0"-786"-16,7-96 0 15,31 74 13-15,15 13-6 16,15 9-6-16,9 0 7 16,-1 23-7-16,-9 19 0 15,-11 14 2-15,-14 9-3 16,-13 2 5-16,-17 4 3 16,-12-7 13-16,-17-3-1 15,-20-1-11-15,-8-7-3 16,-6-13-6-16,3-6 0 0,1-11-42 15,2-10-75 1,8-13-209-16</inkml:trace>
  <inkml:trace contextRef="#ctx0" brushRef="#br0" timeOffset="183379.23">23613 11614 1554 0,'0'0'0'15,"143"31"0"-15,-58 30 9 0,-5 31 17 16,-12 18-1-16,-14 14-1 16,-23 12-5-16,-21 0-3 15,-10 2 5-15,-42-7-15 16,-25 0-6-16,-16-4-1 15,-19-10-31-15,-15-14-54 16,-11-15-187-16,-12-19-851 16</inkml:trace>
  <inkml:trace contextRef="#ctx0" brushRef="#br0" timeOffset="184095.87">19859 11645 1410 0,'0'0'5'15,"0"0"0"-15,0 0 10 16,-115 139 36-16,79-43-20 16,4 23 3-16,8 23 2 15,11 20-5-15,13 5-15 16,9-2-9-16,32-8-4 0,20-22-3 16,21-21 0-16,15-23-21 15,32-29-79-15,17-34-116 16</inkml:trace>
  <inkml:trace contextRef="#ctx0" brushRef="#br0" timeOffset="185064.36">24919 11562 1051 0,'0'0'10'0,"0"0"22"16,0 0 68-16,0 0 20 15,0 0-65-15,0 0-8 16,3-60 28-16,-19 60-26 16,-14 29-33-16,-13 23 7 15,-11 27 8-15,-7 25-4 16,2 23-8-16,3 16-4 15,9 10-6-15,17-8 0 0,20-12-3 16,10-19 1-16,40-24-3 16,26-14-4-16,18-14-1 15,8-16 0-15,-3-13-18 16,-4-9-30-16,-15-16-123 16,-9-8-536-16</inkml:trace>
  <inkml:trace contextRef="#ctx0" brushRef="#br0" timeOffset="185987.4">25314 11974 1254 0,'0'0'74'0,"0"0"12"16,0 0 0-16,0 0-31 16,0 0-15-16,0 0-1 15,0 114-18-15,0-51 1 0,0 13-7 16,0 0-4-16,0-6-5 16,2-8-5-16,4-10-1 15,4-13-6-15,2-12-17 16,-1-7-22-16,-5-9-57 15,0-11-103-15,-6 0-258 16</inkml:trace>
  <inkml:trace contextRef="#ctx0" brushRef="#br0" timeOffset="186364.61">24966 12119 1346 0,'0'0'0'0,"0"0"0"0,0 0 13 16,111-80-7-16,-46 63-2 16,11 10 4-16,3 7 13 15,2 0 15-15,-2 21 8 16,-4 18-24-16,-18 6-10 15,-14 13-5-15,-17 2-2 16,-14 1 11-16,-11-2 4 16,-1-2 2-16,-18-5-5 0,-16-8-3 15,-11-2 1 1,-6-8-4-16,-5-2-2 0,-2-5-5 16,-1-6-2-16,2-4-3 15,-2-3-11-15,14-9 1 16,12-5-19-16,23 0-59 15,10-19-182-15,17-11-898 16</inkml:trace>
  <inkml:trace contextRef="#ctx0" brushRef="#br0" timeOffset="186582.16">25963 12390 1455 0,'0'0'0'0,"0"0"-23"0,105-27 23 16,-54 20 20-16,6-4-12 15,9 0-6-15,5-3 3 16,-2 1-4-16,-7 2-1 16,-15 3-48-16,-16 4-91 15,-17-1-181-15,-14 2-397 16</inkml:trace>
  <inkml:trace contextRef="#ctx0" brushRef="#br0" timeOffset="186821.97">26287 12108 1431 0,'0'0'8'0,"0"0"-8"16,0 0 15-16,0 0 47 16,10 102-15-16,-6-47-13 15,-4 4-9-15,0 0-15 16,0-4-10-16,0-6-2 16,0-7-59-16,3-10-106 15,13-17-559-15</inkml:trace>
  <inkml:trace contextRef="#ctx0" brushRef="#br0" timeOffset="187229.72">26946 11953 545 0,'0'0'1038'0,"0"0"-1027"16,0 0-11-16,0 0 15 15,0 0 10-15,4 83-6 16,-4-30-4-16,0 9-2 0,3 3-1 16,6 3-3-16,-2-7-3 15,0-2-1-15,0-7-4 16,-3-12 0-16,0-10 0 15,0-11-1-15,2-8 0 16,3-10 0-16,7-1 0 16,10 0 0-16,11-7 0 15,5-11-2-15,6 1-5 16,-3-5-5-16,-6 5 0 16,-3 0-5-16,-7 3-15 15,-7-3-31-15,-7 2-32 16,-8 0-118-16,-6 0-304 15</inkml:trace>
  <inkml:trace contextRef="#ctx0" brushRef="#br0" timeOffset="187407.26">27087 12324 1343 0,'0'0'66'15,"0"0"-58"-15,0 0 66 16,0 0-45-16,0 0-29 15,0 0-14-15,13-7 13 16,30-1-5-16,5-2-38 16,0-1-38-16,-6 2-101 15,-6-2-66-15,-9-2-308 0</inkml:trace>
  <inkml:trace contextRef="#ctx0" brushRef="#br0" timeOffset="187615.11">27013 12011 1409 0,'0'0'0'0,"0"0"-6"16,0 0 6-16,122-50 0 15,-60 39-6-15,4 3-66 16,0 8-24-16,-5 0 25 0,-8 0-26 15,-12 15-467 1</inkml:trace>
  <inkml:trace contextRef="#ctx0" brushRef="#br0" timeOffset="187804.79">27803 12288 1402 0,'0'0'0'16,"0"0"-37"-16,86 0 37 16,-32 0 10-16,10-4-6 0,3-4-3 15,1 0-1 1,-9 3-38-16,-17-3-172 0,-21 1 134 16</inkml:trace>
  <inkml:trace contextRef="#ctx0" brushRef="#br0" timeOffset="188029.44">28040 12047 1512 0,'0'0'4'15,"0"0"-3"-15,0 0 12 16,0 0 26-16,-5 93-13 15,6-52-14-15,6 2-4 0,0-2-6 16,-3-2-2-16,-1-2 0 16,3-5-60-16,-1-7-104 15,3-10-376-15</inkml:trace>
  <inkml:trace contextRef="#ctx0" brushRef="#br0" timeOffset="189369.66">28834 11916 1646 0,'0'0'5'0,"0"0"-5"0,-54 91 16 0,27-30 6 0,1 8 2 0,3 0-15 0,1-2-3 0,3-2-4 0,3-9-2 0,5-8-12 0,6-10-21 0,3-10-23 0,2-11-168 0,0-16-745 0</inkml:trace>
  <inkml:trace contextRef="#ctx0" brushRef="#br0" timeOffset="190216.36">28631 11856 1469 0,'0'0'101'0,"0"0"-95"0,0 0 31 0,0 0-14 0,0 0-12 0,98 37 17 0,-59 17-9 0,3 10-6 0,2 6-1 0,-3 0-1 0,-7-5-1 0,-6 1-6 0,-7-10-3 0,-4-4-1 0,-2-7 0 0,-2-8-1 0,-3-8-20 16,-7-12-22-16,-3-6-59 0,0-11-245 0,-1 0-766 0</inkml:trace>
  <inkml:trace contextRef="#ctx0" brushRef="#br0" timeOffset="190282.55">28660 12244 1079 0,'0'0'61'0,"0"0"-43"0,0 0 49 0,0 0-34 0,0 0-13 0,0 0 12 0,58-3-8 0,-38 3 18 0,0 0 2 0,-3-1-2 0,-1-1-8 0,-7-2-3 0,0 4 9 0,-5 0-13 0,2 0-9 0,4 0-6 0,8 0-3 0,11-3 7 0,10-4-12 0,6 2-2 0,-2-4-1 0,-7 2-1 0,-10-1-4 0,-5 6-26 0,-10 0-35 0,-5 0-81 0,-6-5-424 0</inkml:trace>
  <inkml:trace contextRef="#ctx0" brushRef="#br0" timeOffset="190305.57">29329 11572 1629 0,'0'0'1'0,"0"0"-1"0,97 27 14 0,-59 29-2 0,-1 23 5 0,5 15-2 0,1 15 3 0,-7 1-4 0,-11 3-6 0,-15-5-3 0,-10-3-3 31,-36-8-2-31,-28-5-1 0,-21 0-20 0,-17-7-48 0,-6-7-205 0</inkml:trace>
  <inkml:trace contextRef="#ctx0" brushRef="#br0" timeOffset="194103.41">19049 11041 533 0,'0'0'86'15,"0"0"-45"-15,0 0 41 16,0 0 29-16,0 0-54 16,0 0-21-16,0 0-11 15,-4 35 27-15,4-30-14 16,0-2-15-16,0-3 3 16,0 2-4-16,0 2 14 0,0-1-6 15,0-2-4-15,13 2-2 16,0 1-7-16,9-4-4 15,5 0 1-15,7 0-5 16,4 0 0-16,6 0 7 16,11-7 7-16,7 4 1 15,7-4-6-15,7 5-8 16,3 0-1-16,5-2-2 16,5 4-2-16,6 0-1 15,2 0-1-15,5 0 1 16,11 4-1-16,-2 0 0 15,11-2-1-15,3 2 0 0,4-4-2 16,0 0 0-16,3 0 0 16,-1 3 0-1,-9 1-1-15,1 6 1 0,0-2 1 16,6 3 4-16,1-2-3 16,2-1 0-16,2-2-2 15,-2 1 0-15,-2-1 0 16,-4-2 0-16,-2 3 0 15,-4-4 1-15,2 1 0 16,2-4-1-16,1 0 2 16,4 0-1-16,-3 0-1 15,-3 0 0-15,1 0 1 16,-2 3 3-16,-5 1-2 0,3-1 4 16,-8 2-2-1,4-5-4-15,8 0 1 0,1 0 1 16,4 0-2-16,1 0 0 15,-7-5 0-15,-3 2 2 16,-3 3 3-16,-6 0 2 16,-3 0 0-16,2-3 1 15,-1 3-6-15,10-4-1 16,2-2-1-16,6-5 3 16,4-1-3-16,-3-1 0 15,-3 1 0-15,-4 1 0 16,-5 1 2-16,-6 2 8 15,-3 2-3-15,-1 1-2 0,1 0-1 16,5-3-1 0,1-3-1-16,3-3-2 0,0 1-2 15,-1-9 2-15,-1 5 0 16,0 1 0-16,-8-2 2 16,-4 4 3-16,-3 3 3 15,-5 1 0-15,2 4-7 16,3-2 3-16,5-2-3 15,1 0-1-15,1-1 0 16,0-3 0-16,1-2 1 16,-2 2 0 15,-3 1-1-31,-3 4 14 0,-5-2 0 0,-3 5-7 0,-5-1 1 31,2 3-1-31,-1-3-5 16,1 5 2-16,-4-6 2 15,-9 4-3-15,-10-3 4 0,-20 3-1 0,-10-2 2 32,-17 3-5-32,-8 3 1 0,-5-1-1 15,-1-2-2-15,5-5-1 0,11-5 0 32,15-7-4-32,10-7-62 0,-5-3-341 0</inkml:trace>
  <inkml:trace contextRef="#ctx0" brushRef="#br0" timeOffset="199119.37">13241 9136 1310 0,'0'0'0'15,"0"0"-119"-15,0 0 119 16,0 0 52-16,0 0 26 16,0 0-36-16,128-32-4 15,-59 15-3-15,10-3 4 16,20-5-6-16,10-6-11 15,13-7-9-15,14-7-10 16,7-4 2-16,7-3-4 16,0 7 1-16,-14 3 0 15,-9 7-1-15,-15 5 2 0,-13 7-1 16,-13 2 2-16,-22 5-4 16,-17 3 0-16,-18 5 1 15,-16 5 1-15,-10 2 4 16,-3-1 14-16,0 1 19 15,0-4-27-15,-3 0-12 16,-14-1 0-16,-1 2 2 16,-5 0-1-16,-12 4-2 15,-9 0 0-15,-7 0 0 16,-10 0 0-16,0 0-4 0,0 0 1 16,2 8 4-1,8-5-1-15,6-3 1 0,19 0 3 16,11 0 1-16,15 0 9 15,0-8-7-15,22-5-6 16,19-8 4-16,17 1-4 16,9 1 2-16,6 5-2 15,-6 7 2-15,-8 7-2 16,-16 4-4-16,-15 17 3 16,-21 14-2-16,-7 7 3 15,-31 10 2-15,-24 11 0 16,-19 2-1-16,-12 8-1 15,1-4-17-15,2-7-113 16,13-3-231-16</inkml:trace>
  <inkml:trace contextRef="#ctx0" brushRef="#br0" timeOffset="212574.2">17635 7302 164 0,'0'0'381'0,"0"0"-381"0,0 0 0 15,-93 0 26-15,76 0 114 16,6 0-23-16,-2 0-33 16,-1 0-14-16,3 0-10 15,-2 0-31-15,0 0-13 16,-1 0 14-16,1 0 2 15,2 0-2-15,1 4 3 16,4-2-1-16,3-2-5 16,3 0 3-16,0 0 3 15,0 0-27-15,0 0-2 16,16 0 10-16,10 0 6 16,12 0-2-16,16-3-6 0,19-8 5 15,8-2-2-15,14-1-4 16,6 0-2-16,-10 1 4 15,-2 1-3-15,-14 3-9 16,-21 5 1-16,-23 0-1 16,-18 1-1-16,-13 2-3 15,0-1 3-15,-23 2 17 16,-11-3-17-16,-14 1-2 16,-6-2-1-16,-9-4-9 15,9-3 0-15,6-8 9 16,11-11 2-16,20-1 0 15,10 0-5-15,7 9-2 16,11 9 2-16,19 10 4 16,6 3 2-16,5 0-1 0,-1 14 1 15,-4 7 0-15,-13 6-3 16,-14 5-4-16,-9 6-1 16,-24 6 4-16,-22 5-94 15,-11 0-134-15</inkml:trace>
  <inkml:trace contextRef="#ctx0" brushRef="#br0" timeOffset="-213337.2">19437 8887 480 0,'0'0'19'0,"0"0"-16"0,0 0 9 16,0 0 95-16,0 0-20 15,0 0-14-15,0 0-26 16,-3-11 1-16,0 8-18 16,-1 1 27-16,-3-1-49 15,4 3 35-15,1-3-22 16,-1 1 10-16,0 2 0 16,-2-4-11-16,0 4 22 15,2-4-8-15,0 3-1 16,3-1-9-16,-4 1 21 15,4-2-8-15,0 3-15 0,0-4-1 16,0 4-8-16,0 0-4 16,0 0-4-16,0 0-4 15,0 0 0-15,7 0-1 16,6 10 4-16,5 1 8 16,5 0-3-16,5 5 5 15,3-3-1-15,7-1-6 16,8 4-3-16,3-1 2 15,2-5-1-15,0 1 1 16,-3-1 3-16,-1-7-5 16,-2-3 0-16,0 0-2 15,1-13 0-15,-1-11 0 16,3-4 1-16,3-2 2 16,-4-6-4-16,-5 0 2 0,-12-1 0 15,-6 5-1-15,-14 6 4 16,-6 1 10-16,-4 10 7 15,0 6-2-15,-1 2-9 16,-9 7-7-16,0 0-5 16,-2 0-5-16,1 4-39 15,-2 8-64-15,2 0-192 16</inkml:trace>
  <inkml:trace contextRef="#ctx0" brushRef="#br0" timeOffset="-212377.91">22692 8874 832 0,'0'0'101'0,"0"0"7"16,0 0 27-16,0 0-56 16,0 0 6-16,0 0-21 15,-27-26-14-15,27 26-40 16,0 0-10-16,3 3 4 16,11 14 16-16,3 7-3 15,7 4 5-15,-3 0-3 16,6 2-8-16,3-7-4 15,7-9-4-15,6-11 5 16,10-3-6-16,1 0 2 16,8-17 0-16,0-6-3 0,-2-7 0 15,-2-1 0-15,-7 1-1 16,-10 2 4-16,-9 0-2 16,-18 7-2-16,-6 6 3 15,-6 11-3-15,-2 2 0 16,0 2-4-16,0 0-24 15,0 13-71-15,-5 5-67 16,-1 0-419-16</inkml:trace>
  <inkml:trace contextRef="#ctx0" brushRef="#br0" timeOffset="-211655.66">25876 8751 855 0,'0'0'15'16,"0"0"91"-16,0 0 85 15,0 0-96-15,0 0 24 16,0 0-55-16,0-46-20 16,0 46-31-16,0 8-11 15,0 13 2-15,14 9 28 16,2 5-12-16,6 0 0 16,3-6-9-16,7-5 0 15,8-6-4-15,8-9-2 16,11-7 1-16,7-2-2 15,8-9 4-15,3-11 0 0,-1-7-4 16,-7 1-2-16,-9-5-1 16,-18-1 1-16,-12 4-1 15,-15 1 0-15,-14 6 0 16,-1 6-1-16,0 6-2 16,-4 1-2-16,-6 6-35 15,-9 2-103-15,-7 0-453 16</inkml:trace>
  <inkml:trace contextRef="#ctx0" brushRef="#br0" timeOffset="-198383.69">29507 7579 862 0,'0'0'50'0,"0"0"-38"16,0 0 91-16,0 0 71 16,0 0-48-16,0 0-69 0,0 0 12 15,44-77-27 1,-44 74 4-16,0 3-16 0,-5 0 10 15,-26 14-29-15,-13 27-9 16,-17 17 2-16,-5 20 5 16,0 12 5-16,8 11 0 15,11 8-8-15,9-3 0 16,18-7-6-16,14-8 0 16,6-15 2-16,9-13-2 15,26-9 0-15,17-12 0 16,16-17-16-16,19-18-39 15,11-7-22-15,-1-17-261 16</inkml:trace>
  <inkml:trace contextRef="#ctx0" brushRef="#br0" timeOffset="-197934.75">30217 7775 1253 0,'0'0'134'0,"0"0"-126"16,0 0 42-16,0 0 22 16,0 0-40-16,-86-29-17 15,41 39 1-15,1 9-9 16,1 0-2-16,9 2-2 15,9 3-3-15,12-4 0 0,13 2 0 16,0-2 0-16,15 7 0 16,15-5 0-16,11 6 0 15,1-3 0-15,1 0 0 16,-4-1 0-16,-7-1 0 16,-11-6 0-16,-7 3 1 15,-10-6-1-15,-4 2 1 16,0 0-1-16,-16-2 5 15,-13 0 5-15,-9-1 0 16,-4-6-4-16,-6 1-4 16,3-6-2-16,1 2-2 0,13-4-17 15,11 0-13 1,16-4-32-16,4-10-56 0,21-3-194 16,20-4-451-16</inkml:trace>
  <inkml:trace contextRef="#ctx0" brushRef="#br0" timeOffset="-197568.47">30565 7776 1408 0,'0'0'33'0,"0"0"-19"15,-99-6 33-15,54 26-6 16,-2 11-9-16,10 12-4 0,9 2-3 15,15 5-15-15,13 2-2 16,0 1-3-16,20-4-3 16,21-7-1-16,6-11-1 15,8-15 0-15,0-12-1 16,-2-4-8-16,-8-15 1 16,-10-15 0-16,-10-10 4 15,-9-9 1-15,-10-3 3 16,-6-1 2-16,0 7-2 15,-20 6 0-15,-7 12 0 16,-5 7 6-16,-7 10-6 16,-1 9 0-16,1 2-12 15,8 0-15-15,12 9-48 0,15 6-67 16,4-1-242 0</inkml:trace>
  <inkml:trace contextRef="#ctx0" brushRef="#br0" timeOffset="-197133.03">31000 7836 1174 0,'0'0'381'0,"0"0"-381"16,0 0 5-16,0 0 3 16,3 81 38-16,-3-27-14 15,0 11-6-15,0 5-12 16,0-6-1-16,0-4-6 0,0-14-4 15,0-6-3-15,0-12 2 16,0-10-2-16,0-11-2 16,0-7 0-16,0 0-6 15,0-20 8-15,0-16-1 16,-5-18-3-16,-5-14 2 16,6-17-4-16,2-4 2 15,2-7 3-15,3 4-3 16,19 19-8-16,6 14 7 15,3 24 2-15,0 18 2 16,-3 16 0-16,-3 1-1 16,-6 4 0-16,-2 17-1 15,-5 7 2-15,-6 4 0 16,-6 3 1-16,0-3-4 0,-4 1 4 16,-23-3 0-16,-6-2 2 15,-8-5-1-15,-2-4-1 16,3-5-10-16,11-8-55 15,11-6-109-15,11 0-483 16</inkml:trace>
  <inkml:trace contextRef="#ctx0" brushRef="#br0" timeOffset="-196867.75">31411 7340 792 0,'0'0'836'0,"0"0"-835"16,125-1-1-16,-72 42 1 15,-5 20 9-15,-6 21 9 16,-8 19-5-16,-11 14 1 16,-14 5 3-16,-9-1-11 15,-19-8-2-15,-22-9-4 16,-17-9 1-16,-11-15-2 15,-8-8-15-15,-7-13-30 16,2-14-138-16</inkml:trace>
  <inkml:trace contextRef="#ctx0" brushRef="#br0" timeOffset="-195684.84">32338 7330 886 0,'0'0'165'16,"0"0"-114"-16,0 0 72 15,0 0 34-15,0 0-73 16,0 0-45-16,-11-8-32 16,-19 46 2-16,-15 21 10 15,-6 21 7-15,-1 17-10 16,6 14 3-16,10 7-2 15,13 3-1-15,10-4-4 16,6-10-3-16,7-13-8 16,0-20 0-16,11-14 0 0,21-15-1 15,16-19-28 1,15-12-13-16,11-14-103 0,6-11-281 16</inkml:trace>
  <inkml:trace contextRef="#ctx0" brushRef="#br0" timeOffset="-195200.9">32743 7745 1504 0,'0'0'0'0,"0"0"-34"0,0 0 34 15,-75 101 27-15,54-46 7 16,4 7-4-16,4-3-20 16,0-4-2-16,1-6-3 15,3-5 0-15,5-12-3 16,1-10-2-16,1-9 1 16,2-6-1-16,0-7 0 15,0-3 0-15,0-26 1 16,3-17-1-16,10-19-3 15,2-8 3-15,1-9-5 16,7-5-6-16,4 3-3 16,5 6 6-16,1 23 8 15,1 20 0-15,-3 21 1 16,-1 14-1-16,-1 3 5 0,-1 28 1 16,-5 15 5-16,-3 15 3 15,-6 9 4-15,-10 4-8 16,-2-2 5-16,-2-3-9 15,0-7-4-15,-2-6 0 16,-8-7-2-16,1-15-16 16,-1-9-21-16,0-15-91 15,-2-10-238-15,-3-3-725 16</inkml:trace>
  <inkml:trace contextRef="#ctx0" brushRef="#br0" timeOffset="-195057.17">32596 7950 1521 0,'0'0'0'16,"0"0"-27"-16,0 0 22 15,0 0 5-15,150-32-5 16,-68 24-73-16,4-1-166 16,2 1-75-16,-6-6-155 15</inkml:trace>
  <inkml:trace contextRef="#ctx0" brushRef="#br0" timeOffset="-194712.01">33364 7669 1397 0,'0'0'55'16,"0"0"-51"-16,-86 12 16 0,53 10 26 16,2 9-7-16,7 10-13 15,3 5-11-15,12 6 4 16,5 1 0-16,4-1-6 15,7-3-6-15,17-1-6 16,3-10 0-16,8-6 0 16,3-11 2-16,4-15-3 15,-2-6-5-15,-1-13 3 16,-5-20-6-16,-10-12 0 16,-10-8 1-16,-13-8-3 15,-1-6 2-15,-7 6 4 16,-18 9 4-16,-6 14 6 0,-6 10 3 15,-7 4-9-15,-3 9 2 16,2 2-3-16,6 6 1 16,12 3-17-16,13 4-44 15,14 0-51-15,0 0-259 16</inkml:trace>
  <inkml:trace contextRef="#ctx0" brushRef="#br0" timeOffset="-194266.72">33732 7697 1440 0,'0'0'3'15,"0"0"-1"-15,119-13 1 0,-68 5 9 16,-3 1 4-16,-7-1-9 16,-6 2-6-16,-10-5 0 15,-12 2-1-15,-7 5-2 16,-6 0 0-16,0 4 2 15,-3 0 8-15,-13 0-4 16,-4 18-2-16,4 13 5 16,2 11-7-16,6 10 5 15,6 7-2-15,1 1 3 16,-2 0-4-16,-1-1-1 16,-4-7 0-16,-2-2-1 15,-2-9 1-15,-5-6-3 0,-5-10-1 16,-4-12-1-1,-2-10 4-15,2-3-14 0,1-7 14 16,8-10 0-16,9-5 2 16,8-1 6-16,0-1 7 15,13 0-11-15,15 6-4 16,8 7-2-16,5 2 2 16,6 4 0-16,0-1-4 15,4 2-44-15,-2-2-49 16,-1-3-141-16,-7-2-481 15</inkml:trace>
  <inkml:trace contextRef="#ctx0" brushRef="#br0" timeOffset="-194033.32">34297 7300 1653 0,'0'0'2'15,"0"0"-1"-15,94 76-2 16,-37 0 2-16,1 19 9 16,0 14 3-16,-15 8-2 15,-19-3 0-15,-18-2 6 16,-10-9-8-16,-38-3-5 16,-24-13-4-16,-23-7 0 15,-20-10-35-15,-21-15-111 16</inkml:trace>
  <inkml:trace contextRef="#ctx0" brushRef="#br0" timeOffset="-191482.77">12687 13072 935 0,'0'0'0'0,"0"0"0"16,0 0 93-16,0 0-24 16,0 0 20-16,0 0 41 15,0 0-53-15,-87-6-17 16,80 6-4-16,7 0-13 15,0 0-21-15,0 0-18 16,33-7-1-16,28-14 8 0,38-12 13 16,38-19-8-16,31-9-12 15,12-4 0-15,19 2-2 16,1 2 0-16,1 1-2 16,-3 3 0-16,-11 0 0 15,-13 4 0-15,-13 3 0 16,-18 3 0-16,-15 6 0 15,-22 7 2-15,-21 6 1 16,-30 11-3-16,-24 2-3 16,-25 9 3-16,-6-1 9 15,0 3 5-15,-23 1-7 16,-8 3-7-16,-17 0 0 0,-9 0-1 16,-7 10 0-16,-3 4-3 15,3-3-4-15,7-5 3 16,9 2 3-16,10-8 2 15,13 0 0-15,9 0 4 16,9-5-1-16,4-4 0 16,3 2-1-16,0-1 1 15,21-2-3-15,16 7 1 16,7 3-1-16,7 0 0 16,-3 20 1-16,-7 17 0 15,-20 16-1-15,-21 10 5 16,-8 9-2-16,-46 5-1 0,-24 2-2 15,-19 8-22-15,-11 3-78 16,-14-3-161-16,-2-5-977 16</inkml:trace>
  <inkml:trace contextRef="#ctx0" brushRef="#br0" timeOffset="-186542.31">20402 12956 1098 0,'0'0'10'16,"0"0"-10"-16,0 0 51 16,0 0 14-16,-60 82-46 15,45-58 6-15,5 1-13 16,3-4-3-16,3-5-1 15,1-4-6-15,3-2 2 16,0-1-4-16,0-7-3 16,0 1 1-16,0-3 2 15,0 0 8-15,0-5 29 16,0-14-30-16,0-3-3 16,7-5-2-16,2-1 0 15,2 4-1-15,2 3 1 16,1 4 3-16,4 6-1 0,0 2-4 15,2 4 2-15,3 5-2 16,0 0-1-16,-3 9 1 16,-2 15 0-16,2-2 1 15,-4 2 2-15,3-3-3 16,-10-3-18-16,1-1-44 16,-5-9-68-16,-5 1-7 15,0-1-199-15,-2-5-195 16</inkml:trace>
  <inkml:trace contextRef="#ctx0" brushRef="#br0" timeOffset="-186280.97">20405 13005 635 0,'0'0'496'16,"0"0"-489"-16,0 0 4 15,0 0 36-15,0 0 74 16,-3 123-55-16,9-47-27 15,-2 8 8-15,-4 8 3 16,0-5-16-16,0-6-18 16,0-9-7-16,0-13-5 15,0-10 2-15,0-8-6 16,0-13-1-16,0-13 1 16,0-9-63-16,7-6-90 15,20-14-90-15,6-23-345 16</inkml:trace>
  <inkml:trace contextRef="#ctx0" brushRef="#br0" timeOffset="-185859.75">21499 12924 1299 0,'0'0'67'0,"0"0"-57"16,0 0 8-16,0 0 3 16,-61 90-6-16,41-59 6 15,1-4-13-15,6-2-6 0,3-3 0 16,7-6-2-16,0-2-4 16,3-6-11-16,0-2-28 15,0-6 28-15,0 0 15 16,0 0 2-16,0 0 6 15,0-3 0-15,0-12 5 16,3-5-11-16,8 2-1 16,7-3 0-16,4 1 0 15,-4 5-1-15,2 2 2 16,-6 6 1-16,-1 7 10 16,-1 0-2-16,0 0-9 15,-1 7 4-15,-1 6-3 16,3 2 0-16,1 2 0 0,-3-3-3 15,1-3-31-15,-3 0-26 16,-1-6-76-16,0-1-17 16,-8-4-385-16</inkml:trace>
  <inkml:trace contextRef="#ctx0" brushRef="#br0" timeOffset="-185642.8">21520 13002 1135 0,'0'0'175'0,"0"0"-149"16,0 0-11-16,0 0 36 16,-7 106 0-16,7-45 1 15,0 13-2-15,10 1-10 16,0 3-18-16,-3-9-9 0,-1-3-9 16,-2-12-3-16,1-9-2 15,4-9-10-15,9-17-73 16,12-19-203-16</inkml:trace>
  <inkml:trace contextRef="#ctx0" brushRef="#br0" timeOffset="-184967.05">23397 12972 1276 0,'0'0'14'0,"0"0"16"16,0 0 30-16,-85 20-14 16,58 1-6-16,3 1-7 15,6 2-12-15,0 0-12 16,7 0-4-16,4-7-2 16,2 0-3-16,5-3 0 15,0-6 0-15,0-5-6 0,0-3-2 16,8 0-6-1,-1-1 13-15,4-19 1 0,2-6-1 16,4-3-1-16,1 1-3 16,-2 7 2-16,1 5 2 15,-9 5 2-15,-2 10 4 16,0 1 1-16,-3 0-5 16,3 4 1-16,4 13 10 15,2 4 3-15,1-1-9 16,1 1-4-16,0-3-2 15,-6 0 0-15,1-5 0 16,-5-3-20-16,-2-2-34 16,-1-5-31-16,-1 0-82 15,0-3-128-15,0 0-346 16</inkml:trace>
  <inkml:trace contextRef="#ctx0" brushRef="#br0" timeOffset="-184779.64">23303 12983 1367 0,'0'0'47'16,"0"0"-42"-16,0 0 23 16,7 120 31-16,10-47-14 15,2 5-3-15,2 4-14 16,-4-2-23-16,0-8-5 16,-7-6-3-16,-7-10-40 15,-3-4-62-15,-9-16-54 16,-28-14-699-16</inkml:trace>
  <inkml:trace contextRef="#ctx0" brushRef="#br0" timeOffset="-180811.95">20262 13991 898 0,'0'0'35'16,"0"0"-35"-16,0 0 115 15,-96-72 24-15,83 65-22 16,5 2-35-16,4 5-1 16,4 0-50-16,0 0-31 15,0 12-1-15,22 16 1 16,5 5 11-16,13 6-4 15,8-1-2-15,6-3 0 16,5 0-4-16,6-12 0 16,-1-5 0-16,6-11-1 15,-5-3 0-15,4-4 3 16,1-4-2-16,-2-16-1 0,7-11 0 16,-5-11 0-16,10-4-2 15,0 1-6-15,0 2 5 16,-2 14 3-16,-7 8 0 15,-14 14 0-15,-4 7 2 16,-7 0-1-16,-3 16-1 16,-2 13 0-16,-1 10 11 15,1-2-3-15,7 1-1 16,9-7-4-16,12-6-1 16,9-12-2-16,4-13 0 15,2 0 0-15,-8-10 1 16,-6-17 0-16,-7-1-1 0,-12-7 0 15,-2-3-17-15,-5 0 8 16,-3-1 7-16,-7 5-17 16,-3 3 13-16,-5 9 6 15,-2 3 0-15,0 8 0 16,4 4 0-16,6 7 1 16,1 3 4-16,3 18 4 15,2 4 2-15,-4 2-6 16,-3-2-1-16,-5-4 0 15,0-5-4-15,-5-6 0 16,2-2 2-16,-2-8-2 16,2 0 0-16,1 0 0 15,-1-18 0-15,1-2-12 0,-4 0-72 16,-11 1-129 0,-11 5-510-16</inkml:trace>
  <inkml:trace contextRef="#ctx0" brushRef="#br0" timeOffset="-179519.61">24857 13488 1286 0,'0'0'0'0,"0"0"-77"15,0 0 77-15,0 0 67 16,0 0-33-16,0 0 3 15,52 8 25-15,-20 12-27 16,12 1-11-16,7-1-8 16,12-6-1-16,8-6-4 15,12-8-5-15,11 0-3 0,8 0-3 16,5-14 4 0,-3-3-4-16,-8 0 0 0,-3-8-2 15,-6-3 2-15,-3 0 0 16,0-4 0-16,-3 10-4 15,-2 3 4-15,-1 10 1 16,-2 9-1-16,-5 3 1 16,-8 22-1-16,-9 2 0 15,-6 4 4-15,-7-7 2 16,-2-6-4-16,6-8 0 16,6-10-1-16,10 0 2 15,13-14-3-15,13-13 1 0,11-9 1 16,7-5-2-1,7-8-1-15,5-3 1 0,-2 4 2 16,-9 7-2-16,-11 16 2 16,-19 12-2-16,-22 10 0 15,-10 3 9-15,-9 0-6 16,1 16 2-16,5-1 9 16,11 1 0-16,17-6 1 15,14 1 3-15,13-7 15 16,9-4-28-16,7 0 4 15,2-7 3-15,3-7-5 32,1-8-2-32,-1 1 0 0,-5 2-3 0,-10 5-2 15,-21 3 0 1,-28 9 0 0,-39 2-27-16,-19 0-125 0,-52 0-618 15</inkml:trace>
  <inkml:trace contextRef="#ctx0" brushRef="#br0" timeOffset="-176743.68">24008 14158 993 0,'0'0'41'0,"0"0"-15"16,0 0-9-16,0 0 104 15,-13 86-30-15,-1-31-35 16,-5 12-16-16,-2 2 8 15,-1 3-14-15,-1-3-8 16,2-5-14-16,1-14-7 0,6-6 2 16,-1-14-5-1,6-9-2-15,3-7 1 0,4-10-1 16,0-4-1-16,2-10 1 16,0-20-3-16,0-11-1 15,10-13 3-15,0-14-3 16,4-10-12-16,0-7 3 15,2 3-4-15,8 13 17 16,0 16 7-16,1 19 4 16,1 20 22-16,-1 14-11 15,-3 14-19-15,3 28 5 16,-1 14 2-16,-1 9 4 0,-5 5-8 16,-2-1 1-1,-5-7 0-15,-3-2-6 0,-5-13-1 16,-3-4 0-16,0-6-26 15,0-12-32-15,-13-7-91 16,-4-12-252-16</inkml:trace>
  <inkml:trace contextRef="#ctx0" brushRef="#br0" timeOffset="-176575.38">23790 14580 1349 0,'0'0'15'0,"0"0"-15"16,0 0-2-16,0 0 2 16,95-65 0-16,-31 47-3 0,8 4-46 15,6 0-56-15,-2-3-140 16,-11 6-228-16</inkml:trace>
  <inkml:trace contextRef="#ctx0" brushRef="#br0" timeOffset="-176077.04">24417 14348 999 0,'0'0'109'0,"0"0"-17"16,0 0 8-16,0 0-55 15,0 0-38-15,0 0 17 16,-44 104 2-16,40-59-2 16,-1-2-3-16,2-3-5 0,-3-1-1 15,5-9-8-15,-1-9-3 16,2-9-1-16,0-4-2 15,0-8-1-15,0 0 2 16,0-16 4-16,0-12-2 16,0-13-4-16,0-9 0 15,-3-7-6-15,3 0-4 16,0 9 8-16,0 14 2 16,0 19 4-16,0 9 21 15,0 6-11-15,0 14-14 16,15 25 0-16,7 15 2 15,0 2 13-15,5 2-4 16,-1-12-3-16,1-7-5 16,1-13 0-16,1-11-3 15,-1-10 0-15,-2-5 0 0,-1-8 2 16,-4-17 7-16,-2-17-5 16,-8-10-1-16,-4-6-1 15,-7-10 0-15,0-3-2 16,-16 8 0-16,-5 9 1 15,5 12 0-15,2 16 0 16,2 13 2-16,3 9-3 16,1 4-28-16,5 0-38 15,1 17-33-15,2 6-101 16,0-3-310-16</inkml:trace>
  <inkml:trace contextRef="#ctx0" brushRef="#br0" timeOffset="-175894.13">24868 14285 1234 0,'0'0'132'0,"0"0"-127"16,0 0 36-16,0 0 23 15,11 74-30-15,-11-40-6 16,0 5-8-16,0-1-6 16,0 1-7-16,-2 1-5 15,-5-5-2-15,-3 0-28 16,3-8-67-16,2-9-165 15,3-5-502-15</inkml:trace>
  <inkml:trace contextRef="#ctx0" brushRef="#br0" timeOffset="-175659.31">24820 14171 181 0,'0'0'1321'16,"0"0"-1296"-16,84-80-25 15,-41 80 22-15,5 7-10 16,5 29-1-16,-6 13 0 16,-7 9-5-16,-11 0-3 15,-13 5 1-15,-16 2 1 16,-3 5-4-16,-38-4 0 16,-20 4-1-16,-18-5-16 0,-16-3-60 15,-21-9-182-15,-10-10-773 16</inkml:trace>
  <inkml:trace contextRef="#ctx0" brushRef="#br0" timeOffset="-166340.41">17759 11045 853 0,'0'0'0'15,"0"0"0"-15,0 0 61 16,0 0 62-16,0 0-65 0,0 0 2 16,0 0-11-16,-57 17 1 15,54-13 10-15,-1-1-1 16,1-2-12-16,0-1 2 16,3 0-17-16,0 0-13 15,0 2-8-15,0-2-9 16,10 0 5-16,12 0 0 15,14 0 9-15,12 0-2 16,10 0-6-16,13-3-4 16,4-5-4-16,11-1 5 15,8-2-4-15,-2 2 1 16,-3-2-2-16,-8 2 2 16,-5 1-1-16,-12-3 0 0,-13 5-1 15,-17-1 1-15,-14 3-1 16,-11 0 0-16,-6 4 1 15,-3-1 3-15,0-2 2 16,-7 1-5-16,-11-2 1 16,-5 4-3-16,-7-3 1 15,-6-1-3-15,-3 1-2 16,-9-5-11-16,-7-2 5 16,4-1 5-16,0-2 4 15,6 2 1-15,8 2 1 16,6 1 0-16,11 5 1 15,8 2 2-15,9-3 0 16,3 4 0-16,0 0-3 16,10 0-1-16,18 0 1 0,10 0-1 15,7 0 0-15,6 0 1 16,0 0 0-16,0 0 2 16,-10 0-2-16,-7 5 0 15,-7 6 2-15,-13-2-2 16,-8 5 0-16,-6 7 1 15,0 3 6-15,-22 5 4 16,-16 4-4-16,-11 3-3 16,-12 9-4-16,-7-3 0 15,4-1-46-15,8-6-272 16</inkml:trace>
  <inkml:trace contextRef="#ctx0" brushRef="#br0" timeOffset="-153334.22">30490 10275 755 0,'0'0'206'0,"0"0"-189"0,0 0 25 0,0 0 7 0,0 0-39 0,0 0-10 0,0 0 0 0,0 0-2 0,1-24 2 0,-1 24-1 0,0 0 1 0,0 0 6 0,0 0 14 0,0 0 36 0,0 0 44 0,0 0-30 0,0-3-23 0,0 0-16 0,0-4-1 0,0 3-4 0,0 0-14 0,0 0 3 0,0 2 5 0,0-2 1 0,0 1 6 0,2 3 4 0,-2-1-6 0,1 1-6 0,2 0 0 0,-3 0-1 0,3 0-8 16,3 10-6-16,4 15 7 0,2 14 4 0,-1 10-4 0,-1 9-2 0,-5 7-1 0,-5 9-1 0,0-2 3 0,0-2-2 0,0-9 5 0,-2-8-4 0,-1-12-4 0,-2-9-4 0,2-7 0 0,0-12-1 0,3-6 0 0,0-7 0 0,0 0-7 0,0-11-11 0,0-9-16 0,0-7 5 0,0-5-15 0,0 1-75 0,-2 2-77 0,-3 4-168 0</inkml:trace>
  <inkml:trace contextRef="#ctx0" brushRef="#br0" timeOffset="-152905.85">30415 10251 1537 0,'0'0'0'0,"0"0"-9"0,0 0 9 0,15-100 24 0,24 76-13 0,13 3-5 0,9 1 3 0,7 8 2 0,2 3 3 0,0 7-1 0,-9 2 3 0,-10 0-8 0,-13 12-5 0,-16 9-3 0,-17 9 5 0,-5 3 2 0,-11 7 3 0,-22-1 0 0,-10 2-1 0,-9-2 1 0,-6-5-3 0,2 1-4 0,1-10-3 0,9-6-1 0,9-8 1 0,10-8 0 0,10-3-14 0,14 0-14 15,3-11-43-15,10-6-111 0,16-3-270 0</inkml:trace>
  <inkml:trace contextRef="#ctx0" brushRef="#br0" timeOffset="-152881.83">31226 10145 1560 0,'0'0'63'0,"0"0"-63"0,-104 96 15 0,75-51 21 0,10 0-9 0,9 3-12 0,10-2-9 0,0-5-1 0,22-4-4 0,7-8-1 0,8-5-2 0,6-16 0 0,5-8-6 0,2 0 5 0,-1-28-20 0,-5-11 9 0,-6-5 5 0,-6-8-5 0,-9-5 7 0,-8-4-5 0,-9 4 8 0,-6 10 4 0,0 11 0 16,-13 9 11-16,-13 14 5 0,-8 1-6 0,-4 6-6 0,-5-1-4 0,2 7 0 31,6 0-4-31,8 0-14 0,13 17-55 0,11-2-131 0,3 2-522 0</inkml:trace>
  <inkml:trace contextRef="#ctx0" brushRef="#br0" timeOffset="-152862.83">32072 10086 1460 0,'0'0'75'0,"0"0"-64"0,0 0 89 0,0 0-65 0,-85-44-21 0,44 44 0 0,9 0-10 0,6 19 1 0,12 6-5 0,13 9 0 0,1 5-1 0,8 2 0 0,16 4 1 0,3-3 0 0,-3-6-5 0,-2-4-3 0,-10-7 8 0,-11-4 1 0,-1-8 0 0,-13-2-1 0,-19-5 13 0,-7-4 0 0,-5-2-4 0,-4 0-9 0,1 0 1 47,5-2-1-47,6-12-4 0,6 1-17 0,7-4-14 0,10-1-38 0,8-3-157 0,5-9-739 0</inkml:trace>
  <inkml:trace contextRef="#ctx0" brushRef="#br0" timeOffset="-152827.8">32230 9833 1590 0,'0'0'51'0,"161"-33"-45"0,-72 33-2 0,-5 29 24 0,-11 19 4 0,-21 22-20 0,-19 15 1 0,-20 14 3 0,-13 7 2 0,-19-5-13 0,-28-2-1 0,-15-5-2 0,-9-9 0 31,-4-6-2-31,0-14-17 0,-2-16-22 0,-6-10-19 0,-3-18-100 0,-3-16-898 0</inkml:trace>
  <inkml:trace contextRef="#ctx0" brushRef="#br0" timeOffset="-152810.78">30590 9580 1530 0,'-89'0'135'0,"-10"44"-135"0,-3 26 0 0,6 25 2 0,4 20 13 0,22 18-8 0,27 9-2 0,32 6 8 0,19-5-1 0,53-11-7 0,32-18-3 0,28-17-2 0,19-25-10 0,7-20-8 0,3-23-29 0,-11-23-129 0,-17-9-824 0</inkml:trace>
  <inkml:trace contextRef="#ctx0" brushRef="#br0" timeOffset="-149100.58">24647 10143 1491 0,'0'0'1'0,"-114"3"-1"16,65 16 14-16,9 8 15 16,16 5-11-16,10 6 5 15,14 9 2-15,4 9-3 0,21 8-9 16,11 0 2-16,1-4-10 16,8-11-3-16,5-11-1 15,1-11 1-15,5-9-1 16,0-14-1-16,-2-4-1 15,-3-14 0-15,-5-17 1 16,-10-12-1-16,-10-11 1 16,-10-11 2-16,-15-5-2 15,-1-4 0-15,-20 1-2 16,-16 8 2-16,-10 13 0 16,-3 16 1-16,-2 16 0 15,-4 14 3-15,2 6 0 16,2 10-2-16,9 17-2 0,7 4-5 15,16 1-25 1,15 2-66-16,4 0-80 0,29-5-280 16</inkml:trace>
  <inkml:trace contextRef="#ctx0" brushRef="#br0" timeOffset="-148601.39">25370 10254 1449 0,'0'0'6'16,"0"0"8"-16,0 0 24 0,0 0-22 16,0 0-1-16,-71 125 18 15,40-59 1-15,5 4-5 16,2-1-16-16,5-7-5 15,6-9-8-15,6-9 2 16,2-9-2-16,5-14 1 16,0-4-1-16,0-9 0 15,0-8-1-15,0 0 1 16,3-21 0-16,9-14 0 16,0-14 0-16,2-14-4 15,2-18-1-15,5-11-3 16,1-4-2-16,3 9-6 0,-1 13 4 15,-2 23 10-15,-4 19 2 16,-4 16 4-16,-3 16-1 16,-1 4 2-16,3 30 1 15,1 14 6-15,7 15 4 16,-4 5-7-16,4 6-2 16,0 1 2-16,-2-4 4 15,-2-6-5-15,-2-13-3 16,-7-11-5-16,-3-9-1 15,-2-11 1-15,-1-11-5 16,-1-3-12-16,-1-7-46 16,0-3-81-16,0-15-231 15</inkml:trace>
  <inkml:trace contextRef="#ctx0" brushRef="#br0" timeOffset="-148424.46">25215 10531 1528 0,'0'0'32'16,"0"0"-32"-16,0 0 0 15,0 0 10-15,0 0 3 16,115-5-7-16,-52 5-6 16,6 0-29-16,2-4-86 15,-5-11-211-15</inkml:trace>
  <inkml:trace contextRef="#ctx0" brushRef="#br0" timeOffset="-147915.89">25839 10160 1030 0,'0'0'110'15,"0"0"-91"-15,0 0 71 16,0 0 27-16,0 0-38 16,0 0-28-16,95-34-16 15,-53 28-6-15,2 2-6 16,-2 4-6-16,-4-2 2 15,0 2-8-15,4-4-7 0,2 0-2 16,3 1-2-16,-2-1 0 16,-7 1-15-16,-10 2-11 15,-10-2-1-15,-9 3-21 16,-7 0-17-16,-2 0-39 16,-2 0-29-16,-15 0 13 15,-8 0-239-15,-1 4-300 16</inkml:trace>
  <inkml:trace contextRef="#ctx0" brushRef="#br0" timeOffset="-147458.45">26213 10126 1196 0,'0'0'30'0,"0"0"66"16,0 0 25-16,0 0-58 16,0 0-31-16,0 0 2 15,-25 74-6-15,25-44-5 16,0 9-5-16,1 3 0 15,8 2 1-15,-1 2-10 16,0 1-2-16,1-1-1 16,-3-4-5-16,-1-3 0 15,0-9-1-15,-4-6 0 16,1-3 0-16,-2-7-1 16,0-8-2-16,0-2-9 15,0-4 3-15,0 0-2 16,-5 0 1-16,-12 0 3 15,-7-9-9-15,-2 0 8 16,-6-2 4-16,0 2-3 0,-6-2 4 16,-5 5 1-16,3 2 2 15,2 2 1-15,11 2-1 16,7 0 6-16,13 0 3 16,7 0-9-16,20 0 0 15,26 0 0-15,18-5 4 16,10 2-1-16,5-5-3 15,-6 2-3-15,-9-2-4 16,-8 0 4-16,-16 0 3 16,-12 0-3-16,-17 2-56 15,-7 3 3-15,-4-4-63 16,-15 3-369-16</inkml:trace>
  <inkml:trace contextRef="#ctx0" brushRef="#br0" timeOffset="-137305.99">7436 13190 1131 0,'0'0'36'16,"0"0"-33"-16,0 0 62 15,0 0 53-15,0 0-80 16,0 0-32-16,3 0-6 16,4 0-32-16,-1 0-198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8-30T04:52:58.50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00B050"/>
    </inkml:brush>
  </inkml:definitions>
  <inkml:trace contextRef="#ctx0" brushRef="#br0">5217 623 1499 0,'0'0'0'0,"0"0"-24"16,0 0 24-16,3 86 21 15,3-38-5-15,3-1-6 16,-2 0-3-16,2-3-3 16,-2-6-3-16,-1-2-2 15,1-6-18-15,-4-5-95 16,0-8-191-16,-3-10-466 15</inkml:trace>
  <inkml:trace contextRef="#ctx0" brushRef="#br0" timeOffset="466.04">5184 657 1457 0,'0'0'20'0,"0"0"-18"0,0 0-2 15,0 0 19-15,118 10 6 16,-76 10-9-16,5 2-3 16,-4 3-9-16,-5 2 0 15,-7-2-1-15,-6-3-3 16,-9-2 0-16,-6-4 2 16,-3-4-1-16,-1-7 0 15,1-2-1-15,1-3-9 16,5-11 5-16,7-17 1 15,2-7-14-15,4-8 1 16,-5 5 3-16,2 2 1 0,2 3 7 16,-2 1 5-16,2 4-2 15,1 5 2-15,-1 4 0 16,-6 5 0-16,-6 7 9 16,-4 4 9-16,-2 2-6 15,-1 1-3-15,4 6-3 16,3 21 13-16,-1 15 2 15,-2 10 2-15,-4 4-2 16,1 5-6-16,-4-3-12 16,3-8 0-16,3 0-2 15,-2-9-2-15,-1-2-18 16,1-7-28-16,-1-14-77 16,1-8-211-16</inkml:trace>
  <inkml:trace contextRef="#ctx0" brushRef="#br0" timeOffset="849.45">6290 584 1360 0,'0'0'47'0,"0"0"-33"15,0 0 59-15,0 0-18 16,0 0-38-16,0 0-13 15,-33 100 13-15,27-47 0 0,6-3-7 16,0-1-6 0,6-5-1-16,17-7-3 0,5-8 1 15,5-6-2-15,2-9-8 16,-4-11 2-16,2-3-15 16,-5-7-3-16,-3-21 13 15,-9-5 2-15,-3-13 5 16,-6-10 5-16,-7-3-1 15,0-2-3-15,0 8 4 16,-10 9 1-16,-6 12 3 16,-9 8 4-16,-1 11 11 15,-3 7-11-15,-2 6-1 16,2 0-7-16,7 4-15 0,9 7-36 16,13 3-100-16,0-4-238 15</inkml:trace>
  <inkml:trace contextRef="#ctx0" brushRef="#br0" timeOffset="1165.92">6965 505 1489 0,'0'0'38'0,"0"0"-6"15,0 0 2-15,-86 21-25 16,38 4-1-16,3 4 3 0,4 6-3 15,12-2-8 1,20 3 0-16,9-1-4 0,19 0-29 16,22-3-9-16,14-6-11 15,-1-1 45-15,-1-3-31 16,-17-5 17-16,-11-4 17 16,-22-2 1-16,-3-2 4 15,-28 3 82-15,-20 4-34 16,-13 1-37-16,-6 0-4 15,1 1-6-15,12-3-1 16,9-5-82-16,22-10-249 16</inkml:trace>
  <inkml:trace contextRef="#ctx0" brushRef="#br0" timeOffset="1816.59">8684 698 1321 0,'0'0'0'16,"0"0"13"-16,-86-24 16 15,45 24 17-15,-10 0-8 16,-10 18-12-16,4 9 6 16,3 15-20-16,12 3 5 15,14 0-10-15,12 4-1 16,16-7-5-16,0-5 0 16,22-5-2-16,20-8-1 0,12-11 0 15,7-9-9-15,2-4-26 16,-3-15-1-16,-5-12-16 15,-11-8 19-15,-9-7 17 16,-12-9 11-16,-8-9 7 16,-9-12 0-16,-6-14 1 15,0-7 4-15,-12 7 8 16,-4 17 23-16,-3 24 42 16,3 25-7-16,3 20 9 15,0 16-48-15,-2 36-31 16,2 20 2-16,7 11 0 0,2 3 3 15,4-7-2 1,13-10-4-16,16-6 0 0,5-11-14 16,2-10-47-16,5-12-83 15,-6-14-203-15</inkml:trace>
  <inkml:trace contextRef="#ctx0" brushRef="#br0" timeOffset="2503.75">8970 893 1565 0,'0'0'0'0,"0"0"-14"15,0 0 14-15,0 0 4 16,0 0 1-16,0 0-4 0,96-40 2 16,-48 21-1-16,-8-4-2 15,-7-1 0-15,-8-8-6 16,-8-5-8-16,-11 0 7 15,-6 4 5-15,0 13 2 16,0 10 3-16,-6 10 29 16,-14 0 2-16,-8 15-23 15,-13 17-4-15,-4 6 5 16,1 9-2-16,8 0 0 16,8 1 0-16,15-3-6 15,13-5-4-15,0-5-2 16,19-11 1-16,22-6-15 15,7-11-7-15,6-7-27 0,1-6-31 16,-4-20 9-16,-4-12-7 16,-9-10 28-16,-6-5 23 15,-6 1 28-15,-1 8 22 16,-6 13 84-16,-2 11-33 16,-2 8-17-16,1 8-19 15,3 4-18-15,3 1-9 16,1 19-4-16,2 8 2 15,-5 4-5-15,-5 0-1 16,-9 3-2-16,-2-2-4 16,-4-1-1-16,-7-5-12 15,-15-5 1-15,0-6 7 16,3-9 9-16,3-7 1 16,9 0-1-16,7-15-7 0,0-18-18 15,10-13 1-15,12-10 8 16,10-5 3-16,3 5-1 15,3 10 9-15,7 14 5 16,-4 17 13-16,-2 12 23 16,-1 3-6-16,-10 6-1 15,-2 19-7-15,-7 10-3 16,-3 3 8-16,-3 3-12 16,-7-1-7-16,0-4-6 15,-6-4-2-15,0-6-15 16,0-10-64-16,0-9-145 15</inkml:trace>
  <inkml:trace contextRef="#ctx0" brushRef="#br0" timeOffset="3350.94">9910 513 1651 0,'0'0'8'0,"0"0"-8"16,0 0-1-16,0 0-13 15,0 0-4-15,0 0 14 16,54 33-43-16,-6-16-79 16,3 0-155-16,3 1-51 15,-2-8 70-15,-2-2 259 16,-8-5 3-16,-17-2 50 0,-12-1 104 16,-13 0 53-16,0 0 97 15,-17 0-142-15,-17 3-109 16,-11 6-17-16,-6 7 2 15,0 4 15-15,10 3-26 16,7-2-14-16,20 4-5 16,11-4-7-16,3 0-1 15,13-2 0-15,15-6 0 16,10-4-4-16,7-7-4 16,-1-2-3-16,-4-3-1 15,0-19 7-15,-5-4 4 16,-7 0-5-16,-11 7 5 15,-4 7 0-15,-10 10 2 0,-3 2 6 16,3 25 1 0,-3 21 3-16,7 16 4 0,-6 19-2 15,3 20-2-15,-4 8-2 16,0 5-7-16,0-6-2 16,-9-15-1-16,0-11 0 15,-8-15 0-15,-4-15-2 16,-5-16-4-16,1-17-9 15,-1-17 1-15,-3-2 13 16,-3-32-6-16,4-19-24 16,3-21-3-16,8-25 15 15,11-24 9-15,6-16 8 0,23 10 1 16,21 17 2-16,10 29 6 16,13 26 22-16,3 12-1 15,0 13-3-15,-3 11-4 16,-3 15-11-16,-11 4-2 15,-10 20-1-15,-6 13-3 16,-12 6-2-16,-8 0 1 16,-8 1-2-16,-9-2 0 15,0-6-1-15,0-5-6 16,-9-9-1-16,-1-10 6 16,3-8 2-16,1 0 0 15,1-13 0-15,4-19-4 16,1-14-1-16,0-8 1 15,22-2 4-15,10 9-4 16,3 14 3-16,7 19 1 0,-1 14 3 16,3 0 6-16,1 28 4 15,-7 10-2-15,-9 3-4 16,-14 4-7-16,-15-1-4 16,-5-7-71-16,-34-5-408 15</inkml:trace>
  <inkml:trace contextRef="#ctx0" brushRef="#br0" timeOffset="4549.8">12337 685 1363 0,'0'0'10'16,"0"0"0"-16,0 0 50 16,0 0-2-16,0 0-15 15,-99 0-27-15,58 21-16 16,8 0 3-16,5-5-3 16,12-4 1-16,9-3-2 15,7-3-3-15,3 0 2 16,20 1 0-16,12 2 0 15,9 3 4-15,11 1-2 0,-1 4 0 16,-6 2 0 0,-10 0-1-16,-16-1-4 0,-6 1 1 15,-13-2 3-15,-3 2 2 16,-11-3-1-16,-19-1 4 16,-12 3 2-16,-5-4 2 15,-4-1-5-15,-4-5-2 16,4-3-1-16,10-5-15 15,10 0-18-15,18-7-16 16,13-14-67-16,0-6-154 16,26-6-658-16</inkml:trace>
  <inkml:trace contextRef="#ctx0" brushRef="#br0" timeOffset="4800.12">12719 342 667 0,'0'0'744'0,"0"0"-714"16,0 0 26-16,0 0-45 16,0 0 0-16,34 83 37 15,-17-24-14-15,8 3-3 16,1 7-20-16,2 0 7 16,-2 1-8-16,-1-4-4 15,-1-5-2-15,3-5-1 16,-4-13-2-16,2-9 0 0,-2-11-2 15,5-15-23 1,-4-8-45-16,-1-8-71 0,-3-26-268 16</inkml:trace>
  <inkml:trace contextRef="#ctx0" brushRef="#br0" timeOffset="5384.49">12712 659 1458 0,'0'0'50'0,"0"0"-50"16,0 0-32-16,0 0 7 16,0 0 25-16,134-21 1 15,-50 12-1-15,4 3-63 16,-15-2-36-16,-16 2 33 0,-12 4 35 16,-18 0 23-16,-10 1 8 15,-10 1 8-15,-4 0 52 16,-3 0 57-16,0 0-61 15,0 12-41-15,0 13 0 16,-3 7 13-16,-4 1-8 16,7 2-6-16,0-6-1 15,0-2-13-15,17-7 0 16,-3-5-2-16,6-10 2 16,0-5-3-16,2 0-1 15,-3-14-2-15,2-11 6 16,-1-6 0-16,-3-3 1 15,-10 2 1-15,1 4-2 0,-2 12 0 16,-6 11 9-16,4 5 1 16,-1 17-8-16,3 26-2 15,11 17 20-15,4 19-5 16,2 15-6-16,2 17-2 16,-2 10-2-16,-8 7-5 15,-8-7-1-15,-7-14-6 16,-12-14-9-16,-14-18 7 15,-16-16 9-15,-2-18 0 16,-7-17 6-16,3-18 0 16,-3-6 2-16,10-25-1 15,4-24-4-15,10-15-3 0,14-15-3 16,13-14-4-16,0-8-16 16,29 1-18-16,12 3-32 15,10 7-6-15,4 12-108 16,-1 6-119-16,-2 10-346 15</inkml:trace>
  <inkml:trace contextRef="#ctx0" brushRef="#br0" timeOffset="5603.11">13833 366 1082 0,'0'0'162'0,"0"0"-48"15,0 0 8-15,0 0-21 16,0 0-64-16,0 0-31 15,0 24 0-15,-3 25 3 16,3 11 3-16,0 10-1 0,13 9-5 16,12 2 1-16,-2-2 1 15,2-5-7-15,-3-6-1 16,-3-8 0-16,0-6-10 16,-4-15-38-16,-1-14-79 15,-5-19-234-15</inkml:trace>
  <inkml:trace contextRef="#ctx0" brushRef="#br0" timeOffset="6184.76">14320 861 1545 0,'0'0'0'0,"0"0"-37"16,0 0 37-16,93 0 11 15,-55 0-3-15,0-2-3 16,-9-6-4-16,-11-6 0 16,-8-1-1-16,-10-6 1 15,0-1 1-15,0-2-2 16,-18 6 2-16,-2 4 6 15,-3 8 17-15,-5 6-14 0,-6 0-7 16,4 6 0-16,-1 21 0 16,11 6 13-16,8 7-8 15,12 2-7-15,0-2-1 16,25-5-1-16,10-5-3 16,2-7-23-16,6-10-38 15,-2-12 41-15,-3-1-79 16,0-14 9-16,-8-14 14 15,-2-4 28-15,-7-8 51 16,-1-5 21-16,-4 3 46 16,1 6 28-16,1 12 0 15,2 12-35-15,-4 12-32 0,9 0-9 16,-1 24-4 0,6 13 14-16,-2 4-11 0,-4-1-15 15,-3-2 0-15,-15-4-2 16,-6-3-1-16,-3-6 0 15,-25-1 1-15,-13-7-3 16,-7-4 1-16,-3-12-42 16,0-1-68-16,4-11-206 15</inkml:trace>
  <inkml:trace contextRef="#ctx0" brushRef="#br0" timeOffset="6586.79">15489 775 1573 0,'0'0'0'0,"0"0"-13"15,0 0 13-15,0 0 6 16,143-7 11-16,-70 1-11 15,11 1-3-15,6-5-3 16,2 4 3-16,-4-2 1 16,-12-2-2-16,-25 1 0 15,-19-7-2-15,-20-1-7 16,-12-5 7-16,-7-4 4 0,-20 1-2 16,-7 4 4-16,7 8 11 15,6 2 4-15,17 11-2 16,4 0-19-16,3 17 1 15,22 19-1-15,4 13 1 16,6 4 6-16,-7 0-3 16,-15-4 0-16,-13-5 0 15,-9-4-2-15,-33-5-2 16,-27-3 0-16,-18-8-72 16,-26-12-415-16</inkml:trace>
  <inkml:trace contextRef="#ctx0" brushRef="#br0" timeOffset="38728.18">19617 605 690 0,'0'0'65'0,"0"0"107"15,0 0-46-15,0 0-18 16,0 0-4-16,0 0-42 16,0 0-8-16,0 0-18 15,-17-6-5-15,17 6-7 16,0 0-3-16,0 0 0 16,0 0 0-16,8 0-13 15,22-1 16-15,18-6 9 0,17-4-8 16,17-3-10-16,9-3 2 15,8 2-5-15,-3 0-6 16,-1 5 1-16,-15 0-2 16,-10 2-2-16,-22 5-3 15,-24 0-3-15,-14 3 2 16,-10 0-18-16,0 0-28 16,-15 0-26-16,-17 13-80 15,-16-1-252-15</inkml:trace>
  <inkml:trace contextRef="#ctx0" brushRef="#br0" timeOffset="39317.06">20046 590 1011 0,'0'0'117'16,"0"0"-16"-16,0 0 19 0,0 0-45 15,0 0-31-15,0 0-44 16,1 30 2-16,1 17 37 15,1 5-8-15,3 8-9 16,4-3-5-16,-3 0 4 16,6-4-16-16,-3-3-5 15,1-3 2-15,-5-7-2 16,-2-10 1-16,-4-5-2 16,0-8-9-16,0-6-7 15,0-6-4-15,-13-2-1 16,-9-3 6-16,-4 0-14 15,-9 0 1-15,0 0 18 0,-3-1 10 16,-1 1 1 0,1-3 4-16,2 2-1 0,7-2 7 15,12 0 24-15,10 1 1 16,7-1-7-16,0-2-28 16,18 0 0-16,22-5 5 15,15 0-2-15,17-8-3 16,6 1 4-16,8-3-3 15,3 0 3-15,-1-1 1 16,-13 3-5-16,-14 3-1 16,-18 5-1-16,-14 3-52 15,-14-2-55-15,-10 1-100 16,-5-2-483-16</inkml:trace>
  <inkml:trace contextRef="#ctx0" brushRef="#br0" timeOffset="39730.94">20668 708 1463 0,'0'0'18'16,"0"0"-9"-16,0 0-6 16,0 0-2-16,0 0 1 15,0 0 17-15,41 112-13 16,-34-67 0-16,-4 4-1 0,-3 2-3 15,0-5-1 1,0-5-1-16,-3-9 1 0,-2-11-1 16,2-9 0-16,1-8-4 15,2-4-20-15,0-2 24 16,0-23 0-16,0-16-12 16,0-14-8-16,10-6 12 15,10 0 5-15,1 8 1 16,9 12 2-16,-3 13 6 15,7 11 10-15,-5 9-2 16,3 8 3-16,-4 0-5 16,-1 17 0-16,-3 7-4 15,-5 3-5-15,0 2-1 16,-9 2-1-16,-4 1-1 16,-5 0-13-16,-1-2-57 0,0 1-85 15,0-10-267 1</inkml:trace>
  <inkml:trace contextRef="#ctx0" brushRef="#br0" timeOffset="40062.6">21151 734 1430 0,'0'0'77'15,"0"0"-77"-15,0 0-7 16,0 0 7-16,0 0 24 15,0 0-2-15,90 110 2 0,-69-72-11 16,1 1-4-16,-4-1 1 16,-1-4-7-16,-7-8 1 15,-3-6-2-15,-1-11-1 16,-2-2 0-16,-1-7 1 16,1 0 4-16,1-12 13 15,7-21 6-15,-4-10-17 16,3-12-4-16,0-2-4 15,-2-6 0-15,3 3-3 16,-1 9-27-16,2 14-26 16,0 16-17-16,1 16-89 15,-3 5-125-15,-1 0-393 16</inkml:trace>
  <inkml:trace contextRef="#ctx0" brushRef="#br0" timeOffset="40396.83">21615 879 961 0,'0'0'57'16,"0"0"59"-16,0 0-12 16,0 0-7-16,0 0-27 15,84 44-6-15,-56-44-35 16,3-9-19-16,-5-8-6 16,3-1 3-16,-12-5 1 15,-1-1 0-15,-8-4-3 16,-5 2 2-16,-3 1 1 0,0 5 0 15,0 8 6 1,-18 8 5-16,-4 4-3 0,-7 0-9 16,-8 20-5-1,3 9 1-15,-1 5 5 0,13 7 2 16,8 4-6-16,14 2-1 16,0-1-3-16,17-4 0 15,10-5-3-15,11-7-18 16,3-13-14-16,3-9-57 15,-3-7-88-15,-7-1-248 16</inkml:trace>
  <inkml:trace contextRef="#ctx0" brushRef="#br0" timeOffset="40729.48">21942 786 1502 0,'0'0'37'15,"0"0"-7"1,0 0-16-16,0 0 2 0,0 0 0 15,103-16-10-15,-63 41-4 16,-3 6 1-16,-9 4-1 16,-7 5 0-16,-8 4-2 15,-2-2 0-15,-11 5 0 16,0-11-28-16,0-4 16 16,-4-12 12-16,-6-10-5 15,-1-9 5-15,1-1 3 16,0-5 3-16,-4-18-3 15,8-14-3-15,6-8 0 0,0-2 0 16,17 2-2 0,9 6-1-16,7 3 3 0,7 5-14 15,1 4-27-15,-4 1-29 16,1 4-37-16,-1-1-127 16,-3-1 39-16,-10 1-623 15</inkml:trace>
  <inkml:trace contextRef="#ctx0" brushRef="#br0" timeOffset="40979.18">22484 528 1141 0,'0'0'127'16,"0"0"4"-16,0 0-30 15,0 0-34-15,0 0-45 16,0 0-22-16,-15 4 0 16,15 31 15-16,5 14 6 15,5 9 1-15,0 7 0 0,-5 2-3 16,-2-1-2-16,-3 1 1 15,0-7-2-15,0-7-6 16,0-12-6-16,0-10-4 16,8-10 0-16,11-8 0 15,4-8-9-15,13-5-28 16,10 0 12-16,2-25-37 16,-4-10-107-16,-10-16-378 15</inkml:trace>
  <inkml:trace contextRef="#ctx0" brushRef="#br0" timeOffset="41347.89">22386 702 1580 0,'0'0'0'15,"0"0"-82"-15,0 0 82 16,95 32 1-16,-28-21 11 15,9-2-6-15,-7-5-6 16,-10-4-8-16,-13 0-1 16,-9 0 9-16,-10-13 5 15,-8-2 3-15,-8-3 13 16,-6-2 4-16,-5 1 1 16,0 3-7-16,-1 5 3 0,-18 5-6 15,-9 6-7-15,-8 0-6 16,-6 12-1-16,-6 13 0 15,8 7-1-15,9 5 9 16,14 8-9-16,16 0 2 16,1-1-3-16,18-3-2 15,16-4 0-15,11-6-25 16,8-13-50-16,8-11-61 16,-1-7-146-16,-4-6-374 15</inkml:trace>
  <inkml:trace contextRef="#ctx0" brushRef="#br0" timeOffset="41680.46">23052 652 1517 0,'0'0'17'15,"0"0"65"-15,0 0-50 16,0 0-22-16,0 0-7 16,0 0 2-16,111 13 2 15,-60 18-5-15,-4 5-2 16,-5 2 0-16,-9 0 1 15,-6 1-1-15,-9-2-2 16,-12-4-5-16,-6-6-8 16,0-9 7-16,-6-5 8 15,-8-9 2-15,1-4 0 0,-1 0 1 16,3-20 2 0,2-9 3-16,8-15-2 15,1-5-5-15,14-5-1 0,23-2 0 16,12 2-3-16,7 4 2 15,2 11-3-15,-9 14-8 16,-11 11-25-16,-11 9-44 16,-20 5-95-16,-7 0-622 15</inkml:trace>
  <inkml:trace contextRef="#ctx0" brushRef="#br0" timeOffset="42314.34">25406 293 1253 0,'0'0'16'16,"0"0"0"-16,0 0 41 15,-94 59-8-15,45-4 14 16,-9 15-2-16,-5 12-16 16,8 7-11-16,8 0 0 15,17-6-12-15,15-3-7 16,15-5-12-16,0-9-3 15,26-9-1-15,15-16-2 16,12-13-2-16,9-18-36 16,7-10-55-16,1-4-60 15,-8-24-138-15,-9-12-647 16</inkml:trace>
  <inkml:trace contextRef="#ctx0" brushRef="#br0" timeOffset="42507.52">25658 635 1449 0,'0'0'23'16,"0"0"7"-16,0 0 36 16,0 0-23-16,0 0-43 15,0 0 8-15,25 49 5 16,-14-1 0-16,0 3-7 16,1 0-6-16,1-1 0 15,-3-3-5-15,-1-3-69 16,-6-5-30-16,-3-12-91 15,0-10-282-15</inkml:trace>
  <inkml:trace contextRef="#ctx0" brushRef="#br0" timeOffset="42687.25">25704 682 1430 0,'0'0'127'0,"0"0"-127"16,0 0-1-16,102 16-6 15,-51 7 7-15,13 2 2 16,6 0-2-16,0-3-7 16,-2-3-68-16,-14-3-81 15,-13-8-143-15,-15-8-617 16</inkml:trace>
  <inkml:trace contextRef="#ctx0" brushRef="#br0" timeOffset="42889.3">26206 460 1436 0,'0'0'60'0,"0"0"26"16,0 0-17-16,0 0-45 15,0 0-24-15,0 0 1 16,-26 85 5-16,26-26-2 16,8 2-2-16,6-4-2 15,2-3 1-15,-3-2-2 16,-2-4-14-16,-3-7-48 15,0-8-67-15,-2-14-266 0</inkml:trace>
  <inkml:trace contextRef="#ctx0" brushRef="#br0" timeOffset="43280.17">26558 551 1330 0,'0'0'248'16,"0"0"-248"-16,0 0 1 16,0 0 8-16,-83 40 7 15,68-3 4-15,8 8-2 0,7 8-11 16,0-1 1-16,12 0-4 16,11-3-4-16,3-3 1 15,2-10-1-15,3-8-3 16,1-11-5-16,-3-13-11 15,1-4-2-15,-5-16-3 16,-6-17 21-16,-6-7 2 16,-4-10 1-16,-6-9 0 15,-3-3 0-15,0-3-4 16,-3 9 2-16,-14 11 2 16,-2 18 10-16,-6 12 0 15,-5 8 2-15,-4 7-9 16,-4 0-3-16,4 4-10 15,12 11-47-15,10-3-109 16,12-4-496-16</inkml:trace>
  <inkml:trace contextRef="#ctx0" brushRef="#br0" timeOffset="43488.95">26985 595 713 0,'0'0'832'0,"0"0"-830"16,105-1 0-16,-45-3 12 16,5 1 10-16,1 0 5 15,0 3-22-15,-7 0-7 16,-12 0-1-16,-16 0-36 16,-17 0-60-16,-12 0-96 0,-2 0-126 15,-19 0 139 1,-15 0-528-16</inkml:trace>
  <inkml:trace contextRef="#ctx0" brushRef="#br0" timeOffset="43630.51">27272 557 1215 0,'0'0'92'0,"0"0"-6"15,0 0-46-15,0 0 17 16,-47 91 7-16,40-43-30 16,3 3-10-16,2 5-22 15,1-4 3-15,-2-3-5 16,3-3-29-16,0-2-69 15,4-10-190-15</inkml:trace>
  <inkml:trace contextRef="#ctx0" brushRef="#br0" timeOffset="44198.01">28503 660 1479 0,'0'0'3'0,"0"0"27"16,0 0 27-16,-92-47-34 16,60 47-1-16,1 0-16 15,2 14-3-15,-2 13-3 0,7 6-2 16,8 6-1-16,8-3 1 15,8 0 0-15,11-2 0 16,13-5-6-16,4-6-13 16,1-7-7-16,-1-10 9 15,-1-6-5-15,0 0 21 16,-2-11 3-16,-1-13 3 16,-2-10 0-16,-3-2-2 15,-4-3 0-15,-2 7-1 16,-4 10 3-16,-6 12 6 0,-2 8 10 15,-1 2-19 1,0 26-9-16,2 16 9 0,0 17 14 16,3 14-1-16,-1 7-5 15,3 12-5-15,-2-5-2 16,-1-7 1-16,-4-9-2 16,0-13 0-16,-12-9 0 15,-12-11 4-15,-5-13-3 16,-4-11 3-16,-1-11-3 15,-3-3-1-15,-2-10 0 16,-2-18 0-16,3-12-8 16,7-9-17-16,12-5-24 15,19-6-39-15,0 0-141 0,37 1-238 16</inkml:trace>
  <inkml:trace contextRef="#ctx0" brushRef="#br0" timeOffset="45030.8">28940 786 1178 0,'0'0'57'0,"0"0"3"16,0 0 85-16,19-78-24 15,-38 72-56-15,-12 5-47 16,-11 1-15-16,-8 0-2 16,1 16 0-16,2 6-1 15,10 6 0-15,12 3 0 16,13 3-2-16,12-1-1 15,0 3 0-15,20-3 2 0,10-8-11 16,2-8-6-16,0-7 0 16,-4-10 9-16,-1 0 2 15,-8-13 7-15,0-12 2 16,-6-8-1-16,-5 2 1 16,-1 3 0-16,-4 8 1 15,-3 7 15-15,0 7 15 16,0 4-13-16,0 2-2 15,0 0-16-15,0 8-2 16,0 14 0-16,0 12-1 16,0 2 1-16,1 3 0 15,14 0 0-15,3-4 0 16,5-4-1-16,4-10 1 16,2-7-3-16,2-12-12 15,4-2-6-15,1-12-11 0,2-20-11 16,-5-13-29-16,-9-11-27 15,-3-6 32-15,-8-8-13 16,-3-10 45-16,0-3 35 16,-6 1 37-16,-1 12-17 15,-3 21 69-15,0 21 22 16,0 18-23-16,-4 10-23 16,-16 20-59-16,-8 21-6 15,-5 16 0-15,5 11 2 16,12 2 2-16,9 2 1 15,7 0-5-15,0-3 2 0,15-4-2 16,4-2-3-16,8-13 3 16,3-14-8-16,4-12-17 15,4-14-13-15,7-10 10 16,4 0-18-16,5-16 35 16,0-14 7-16,0-15 2 15,-6-7-4-15,-13-8-27 16,-8 1 33-16,-14 10 3 15,-9 13 22-15,-4 10 20 16,0 10 12-16,-11 8-8 16,-19 8-21-16,-9 0-23 15,-8 18-5-15,3 9 1 16,7 6 4-16,15 8-2 16,10 8-2-16,12 1-1 0,0 1-3 15,23-8 2-15,11-7-9 16,7-12-29-16,3-15-24 15,4-9-59-15,-7-10-465 16</inkml:trace>
  <inkml:trace contextRef="#ctx0" brushRef="#br0" timeOffset="45206.62">29160 659 1541 0,'0'0'0'16,"0"0"-121"-16,92 14 121 15,-20-6 4-15,12 0-4 16,3-3-119-16,-6-5-526 16</inkml:trace>
  <inkml:trace contextRef="#ctx0" brushRef="#br0" timeOffset="45431.37">29942 301 1635 0,'0'0'11'0,"0"0"-11"0,91 57 0 16,-39 5 5-1,0 23 17-15,-4 14-7 0,-12 9-5 16,-14 6 2-16,-20 0-1 15,-6-6-7-15,-40-10-2 16,-31-13-2-16,-27-11-2 16,-35-8-27-16,-36-10-95 15,-30-14-1049-15</inkml:trace>
  <inkml:trace contextRef="#ctx0" brushRef="#br1" timeOffset="54901">2052 2479 1262 0,'0'0'0'0,"0"0"0"16,0 0 62-16,0 0 17 16,0 0-31-16,0 0-46 15,2-4 1-15,11 28 14 16,0 5-4-16,4 0-7 16,1 6-1-16,4 0-2 15,4 1-3-15,3-1 2 16,6-6 0-16,3-8-2 15,0-6-3-15,0-9-25 0,-3-6-23 16,-9 0-14-16,0-11-30 16,-8-10 29-16,-2-4 20 15,-6-6 28-15,-4-4 18 16,-6-3 5-16,0-2 30 16,0-3 8-16,-9 9 15 15,2 9 16-15,4 9 5 16,0 15-8-16,0 2-36 15,3 32-30-15,-4 22 8 16,4 18 13-16,-3 8-7 16,0 1 9-16,-3-5-11 15,2-5-7-15,-1-8-7 0,1-9-1 16,1-7 1-16,0-3-2 16,-4-8-1-16,1-7-5 15,-1-6-13-15,1-10-18 16,6-7-43-16,0-7-61 15,0 0-252-15,6-11-436 16</inkml:trace>
  <inkml:trace contextRef="#ctx0" brushRef="#br1" timeOffset="55126.13">2797 2748 1501 0,'0'0'0'0,"0"0"-30"15,0 0 30-15,89-18 21 16,-48 14-17-16,7-3 5 16,3 3-9-16,-4-1 0 15,-9 3-17-15,-15 2-80 16,-13 0-154-16,-10 0-414 15</inkml:trace>
  <inkml:trace contextRef="#ctx0" brushRef="#br1" timeOffset="55307.04">2828 2938 1448 0,'0'0'0'0,"0"0"4"15,0 0-4-15,0 0 28 16,87-6-8-16,-27-11-20 16,7 0-12-16,2 4-100 15,-14 2-171-15</inkml:trace>
  <inkml:trace contextRef="#ctx0" brushRef="#br1" timeOffset="57541.75">3969 2538 1054 0,'0'0'413'0,"0"0"-413"16,0 0 0-16,0 0 20 0,0 0 15 16,-20 123-2-16,10-68-11 15,5 5-7-15,-3-3 2 16,0-5-13-16,-2-3-1 15,3-8-3-15,4-8-23 16,0-8-62-16,3-9-76 16,0-11-312-16</inkml:trace>
  <inkml:trace contextRef="#ctx0" brushRef="#br1" timeOffset="57802.86">3883 2634 1082 0,'0'0'327'16,"0"0"-320"-16,50-85-4 16,-21 71 62-16,3 7-22 15,6 7-18-15,3 4-8 16,1 24-8-16,-1 17-2 16,-3 16 7-16,-8 10-4 15,-12 4 5-15,-11-2-3 16,-4-6-5-16,-3-7 0 15,0-7-6-15,-13-8-1 16,1-9-21-16,-1-11-45 16,-3-12-53-16,-3-9-152 15,-4-4-589-15</inkml:trace>
  <inkml:trace contextRef="#ctx0" brushRef="#br1" timeOffset="57990.37">3870 2907 1397 0,'0'0'8'16,"0"0"17"-16,0 0 18 15,0 0-37-15,0 0-1 16,95-13 3-16,-37 10-7 16,-2 2-1-16,-5 1 0 15,-5-5-37-15,-11 0-94 16,-14-4-190-16</inkml:trace>
  <inkml:trace contextRef="#ctx0" brushRef="#br1" timeOffset="58298.75">3829 2374 1394 0,'0'0'71'0,"0"0"-68"16,0 0 0-16,0 0 8 0,0 0 1 16,95-34-1-16,-42 26-3 15,3 3-4-15,-3-2-2 16,-2 4-1-16,-13 3-1 15,-15 0 0-15,-14 0 0 16,-9 0-31-16,0 0-41 16,-6 0-62-16,-23 0-713 15</inkml:trace>
  <inkml:trace contextRef="#ctx0" brushRef="#br1" timeOffset="59956.59">1488 3959 862 0,'0'0'267'16,"0"0"-265"-16,0 0 35 16,0 0 79-16,0 0-47 15,0 0-55-15,0 0 4 16,15 78 70-16,-11-22-47 15,0 5-5-15,-1 1-8 0,-1-6-9 16,-2-3-8-16,0-8-8 16,0-8-3-16,0-5 0 15,0-9-44-15,0-5-34 16,0-8-173-16,-6-6-378 16</inkml:trace>
  <inkml:trace contextRef="#ctx0" brushRef="#br1" timeOffset="60220.24">1468 3964 1424 0,'0'0'0'16,"0"0"-9"-16,86-71 9 0,-47 63 45 15,6 8-15-15,6 9-9 16,5 24 1-16,2 10 3 15,-6 11-14-15,-11 6-3 16,-10 2 0-16,-18-2 3 16,-9-6-4-16,-4-3-6 15,-4-7 2-15,-12-5-3 16,-3-9-32-16,-6-5-46 16,-5-9-96-16,-4-8-421 15</inkml:trace>
  <inkml:trace contextRef="#ctx0" brushRef="#br1" timeOffset="60397.86">1424 4297 1473 0,'0'0'11'0,"0"0"-10"15,0 0-1-15,0 0 8 16,108-35-4-16,-34 24-4 15,21-5-4-15,8 0-142 16,4 0-305-16</inkml:trace>
  <inkml:trace contextRef="#ctx0" brushRef="#br1" timeOffset="60971.05">2921 4012 1423 0,'0'0'1'0,"0"0"-1"16,0 0 4-16,0 0 2 15,0 0 34-15,0 0-23 16,32 73-11-16,-10-50-1 15,4-4-3-15,2-2-1 16,8-3-1-16,-2-6-43 16,1-4-34-16,0-4-11 15,-4 0-23-15,-5-3 39 0,-6-13 6 16,-5-4 34-16,-8-3 29 16,-4-8 3-16,-3 0 12 15,0-2 39-15,0 4-1 16,0 9 25-16,0 10 78 15,0 9-44-15,0 1-33 16,-7 21-59-16,4 21-7 16,-6 19 21-16,0 13 3 15,-4 6-14-15,3 3-8 16,-3-1-12-16,4 0-1 16,6-11-95-16,0-9-680 15</inkml:trace>
  <inkml:trace contextRef="#ctx0" brushRef="#br1" timeOffset="62337.08">1689 5220 1074 0,'0'0'37'0,"0"0"-2"16,0 0 127-16,0 0-82 16,0 0-51-16,0 0-2 15,-45 51-6-15,35-13 17 16,7-1-7-16,3 10-8 15,0-2-2-15,7-4-9 0,9-4 0 16,6-8-10-16,4-6 3 16,5-10-5-16,7-7 0 15,7-6 0-15,6-4-9 16,-4-14-2-16,-2-9 1 16,-13-4-11-16,-7-1 3 15,-8-5 1-15,-8-3 9 16,-9-1-5-16,0-1 13 15,-16 2 0-15,-7 1 3 16,-8 8 4-16,-2 6 10 16,-7 6-6-16,-4 8-1 15,1 11-3-15,2 0-7 0,-3 17-6 16,6 11-90 0,-1-3-210-16</inkml:trace>
  <inkml:trace contextRef="#ctx0" brushRef="#br1" timeOffset="63471.18">3217 5211 1170 0,'0'0'4'16,"0"0"4"-16,0 0 103 15,0 0 2-15,0 0-59 16,0 0-22-16,22-6-12 0,-6-4-3 15,-3-3-5-15,3-3-1 16,-3-3 3-16,-1-4-4 16,-2-5 1-16,-4-5-5 15,1 6 3-15,-7 5-1 16,0 7 2-16,0 9 8 16,0 6 3-16,0 0-5 15,0 0-16-15,0 20-4 16,0 19 4-16,0 17 4 15,0 14 4-15,0 4 7 16,0 0-6-16,0-9-3 16,0-8-5-16,0-12 1 15,0-9-2-15,3-7-5 16,3-10-18-16,-3-6-15 0,-3-9-96 16,0-4-329-16</inkml:trace>
  <inkml:trace contextRef="#ctx0" brushRef="#br1" timeOffset="66238.95">1705 6348 1250 0,'0'0'0'0,"0"0"0"15,0 0 30-15,0 0 50 16,0 0-36-16,0 0-25 15,15-8 3-15,-5-2-5 16,0 1-6-16,-4-1 0 16,1-1 5-16,-2 1-6 15,-4-8 1-15,-1 1 7 0,0-5-13 16,0-4 1 0,0 1 1-16,0 9-5 0,-1 6 5 15,-2 6 7-15,3 4 1 16,0 3-15-16,0 23-10 15,0 19 10-15,0 12 6 16,4 12 3-16,5 4 3 16,-3 0 6-16,1-4-10 15,3-13-5-15,-2-8-2 16,2-9-1-16,3-12 0 16,0-9-28-16,2-12-46 15,-2-6-190-15,0-13-713 16</inkml:trace>
  <inkml:trace contextRef="#ctx0" brushRef="#br1" timeOffset="68105.38">3434 6148 401 0,'0'0'47'0,"0"0"67"0,0 0 110 16,0 0-75-16,0 0-38 16,0 0-46-16,-55-17-17 15,42 17 22-15,0 0-2 16,-5 4-31-16,-5 13 18 16,-2 7-17-16,2 7-12 15,2 8 2-15,1 9 0 16,8 2 4-16,8 7-7 15,4-1-5-15,0-5 11 16,13-3-8-16,13-8-10 16,2-10-4-16,1-6-5 0,3-11-1 15,3-5-2 1,-1-8 0-16,4 0-1 0,1-17 1 16,-1-8 0-16,-3-2-1 15,-3-3 1-15,-10-10 0 16,-2 0-1-16,-8-6 0 15,-8 1-2-15,-4-1 2 16,0-1 0-16,-19 1 0 16,-7-3 2-16,-9 7-2 15,0 2 0-15,3 8 0 16,-3 12-1-16,-3 8-4 16,-3 8-40-16,-14 4-171 15</inkml:trace>
  <inkml:trace contextRef="#ctx0" brushRef="#br1" timeOffset="71190.1">934 3599 910 0,'0'0'14'0,"0"0"80"0,0 0 8 16,0 0-2-16,0 0-24 16,0 0-76-16,-16 2-6 15,16 30 6-15,0 15 24 16,0 12 6-16,0 12-8 16,0 12 6-16,9 9 13 15,4 13-4-15,-3 3-7 16,6 5 5-16,-1 5-19 15,-2 6-2-15,7 0-3 16,-5 6 6-16,-5 3-3 16,-1-5-3-16,1-3 1 15,-7-6-4-15,3-12 1 0,-2-6-1 16,2-4-3 0,0-3-2-16,-3 3-3 0,-3-1 3 15,0-2-2-15,0 0 1 16,0-10 0-16,-2-5 0 15,-1-5-1-15,3-14 0 16,0-6-1-16,0-14 0 16,0-8 0-16,3-8 0 15,6-2 1-15,-3-6-1 16,1 3 1-16,3-2-1 16,-4 6 0-16,1 2 0 15,-2 3 1-15,2 1-1 16,-7 0 0-16,3-4 1 0,0-6-1 15,-3-7-1 1,3-3 1-16,-3-4 0 0,4 2 0 16,-1 3 0-16,0 4 1 15,4 0-1-15,-4 5-1 16,0-1 1-16,0 2 0 16,1-8 1-16,-1-1-1 15,-1-5 0-15,-2-2 0 16,0-1 0-16,0 7 0 15,3 0 0-15,-3 4 0 16,0 3 0-16,4-1 0 16,-4 1 0-16,3-3 0 15,-3-4 0-15,3-1 1 16,-3-1-1-16,0-5 0 0,0 1-1 16,0-4 0-16,3 0 1 15,-3 0-3-15,0 0 1 16,0 0 2-16,0 0-1 15,0 0 1-15,0 0 0 16,0 0 0-16,0 0 1 16,4 0-1-16,-1 0 0 15,9 0 0-15,1 0 0 16,6 0 1-16,7 0 0 16,3-1 1-16,-1 1-2 15,4 0 0-15,3 0 0 16,3 0 1-16,7 0-1 15,-1 0 0-15,10 0 0 0,4-3 1 16,12 1-1-16,13-2 5 16,3 1-3-16,-1 1 1 15,-1-1-2-15,-8-1-1 16,-3 2 0-16,-3 0 1 16,0-3-2-16,-6 1 2 15,0-3-3-15,6 1 2 16,3 0 0-16,3 2 0 15,3 3 3-15,-5 1-3 16,-1 0 1-16,-9 0-1 16,-4 0 0-16,-5 0-1 15,-1 1 0-15,-3 3 1 0,0 4-2 16,-3-4-4 0,-4 4 4-16,1-3 0 0,6 0 0 15,-4-2 0-15,8-3 4 16,-4 0-2-16,0 0 0 15,-4 8-1-15,-2-5 0 16,-1 2 2-16,-2 0-1 16,-1-1 0-16,-3-1 0 15,-2-3 1-15,-5 0 0 16,1 0 0-16,-4 0-1 16,-9 0 0-16,4-4 1 15,-4 1-1-15,-3-2 0 16,3 4 0-16,0-3 0 0,-3 1 0 15,-1-2 0-15,-4 1 0 16,1 1 0-16,-5-3 1 16,-4 2-2-16,0-3 3 15,-3 3 0-15,0-4 2 16,0-3 2-16,0-3-2 16,0-7-3-16,0-8 2 15,0-6 2-15,0-5-4 16,0-5 0-16,0-1 0 15,0-3-1-15,0-3 2 16,0 1 10-16,-6-4-6 16,-7-2 6-16,1-8-5 15,-1-8-5-15,3-9 1 16,-3-6-3-16,4-5 0 0,-1-1 0 16,1 5 0-16,2 8 0 15,1 7 2-15,-4 6-2 16,0 6 0-16,-2 0 0 15,-1-1 0-15,3-3 0 16,1-4 0-16,0-7 0 16,2-2 0-16,4-6 0 15,3-3-1-15,-3 9 0 16,-4 2-2-16,-2 4 3 16,-4 4-1-16,-3 0 1 15,0 2 0-15,0 0 1 16,1-1-1-16,5-4 0 0,0-2 0 15,7-2 1-15,3 6-1 16,0 10 0-16,0 10 0 16,0 4 0-16,0 6 0 15,0 4 0-15,0 3 1 16,0 0-2-16,0 3 1 16,-6-6 0-16,0-1 0 15,2-1 0-15,1-3 0 16,3 2-1-16,0-3-1 15,0 7 2-15,0 3-4 16,0 12 4-16,0 4 0 16,0 9 0-16,0-2 0 15,0 5 0-15,0 3 2 0,0-3 0 16,0 4-2 0,0-5-1-16,0 0 1 0,0-4 0 15,0 3 1-15,0 1-2 16,0 2 1-16,3 3-1 15,-3 0 1-15,0 0-4 16,0-2 1-16,0 1 0 16,0 1 3-16,0 0-2 15,0 0 2-15,0-2 1 16,0 2 0-16,0 0-1 16,0-2 0-16,0 1-2 15,-16 0 1-15,-6-1 0 0,-7 2-2 16,-3 0 1-1,-8 0 0-15,-3 0 2 0,-1 0 0 16,-7 3-1-16,0 0 1 16,-2-1-2-16,-5-1-4 15,-3 1 3-15,-3 0 2 16,-3 0 0-16,-12 2 1 16,0 0-3-16,3 0-7 15,2-4 10-15,10 0 0 16,4 1-1-16,-1 2 1 15,1 0-1-15,-1 2 1 16,4 0 0-16,5 0 0 16,5 1 0-16,2-1 0 15,-2 0 0-15,-1 2 0 16,-9 1 0-16,-4 1-5 0,-3 0 4 16,0 1 0-16,-2-2 1 15,2 0-3-15,-5-4 4 16,5-3-3-16,3 1 2 15,7-2 0-15,9 0 0 16,7 2 0-16,0-2-2 16,9 3 2-16,1 0-2 15,-1 0 2-15,0 2 0 16,-2-3 0-16,-2-1 0 16,-2-1 1-16,1 0-1 15,-4 0 1-15,-1 0-1 16,-3-3 0-16,1-2 2 0,10 2 0 15,-1 3-2-15,3 0 0 16,-6 0-6-16,0 0-15 16,-6 8-10-16,2 3-41 15,11 5-88-15,18-3-577 16</inkml:trace>
  <inkml:trace contextRef="#ctx0" brushRef="#br1" timeOffset="72141.39">844 5008 595 0,'0'0'513'15,"0"0"-513"-15,0 0 0 16,0 0 12-16,0 0 11 16,0 0-1-16,0 0 7 15,128-26 11-15,-73 18 51 16,8 0-11-16,10 0-20 0,7-2-20 15,3 0-7-15,6 2-9 16,3 3-3-16,6-1-3 16,7 1-12-16,7-1 1 15,10-2 7-15,5 1-2 16,0-2-1-16,1 0-7 16,-1-1-2-16,-6 2 0 15,0 1-1-15,-4 2-1 16,-2 1 1-16,-3 3 1 15,-7 0-2-15,-6 0 0 16,-10-1 0-16,-17 1 0 16,-11 1 0-16,-10 0-2 15,-10-1 2-15,-5 1 0 16,-11-2 1-16,-2 0 0 16,-11 2-1-16,-6 0 0 0,-6 0 0 15,0 0 0-15,-6 0 0 16,-22 0-5-16,-4 5-58 15,0-1-89-15,3-4-277 16</inkml:trace>
  <inkml:trace contextRef="#ctx0" brushRef="#br1" timeOffset="73231.56">2392 3416 1032 0,'0'0'5'0,"0"0"-3"15,0 0 52-15,0 0-13 16,0 0 62-16,0 0-81 16,-12-27-21-16,11 41-1 15,1 13 25-15,-3 8 20 16,-3 9-5-16,3 9 2 15,0 2-7-15,3 10 4 16,0 5-17-16,0 6-3 16,3 9 3-16,9 1-14 15,-1 7 3-15,1 2 5 16,1-2 4-16,2 3-10 0,1 4 4 16,0 2-7-16,4 1 4 15,-2-3-8-15,2-1 0 16,-4-2 2-16,-4-2-1 15,-2 2-2-15,2-3 2 16,-2-4 0-16,-1-3 1 16,4-2-1-16,-3-6-3 15,5 0 4-15,-5 2-1 16,0-3 2-16,-4 0-3 16,-2-3 5-16,2 0-2 15,-3-4-5-15,1-2 0 16,1 1 3-16,-2 5-4 15,1 1 2-15,-1-10-1 0,0-7 2 16,0-17-3-16,4-2 0 16,-1-1 1-16,-2-4 0 15,2 0-1-15,-3-5 2 16,3-2-1-16,-2 0-1 16,2-3 5-16,0-5-2 15,-3 1 2-15,4-3 3 16,-1-2-5-16,1-1-2 15,-2 2 1-15,-4-3-1 16,3-1 1-16,-2 1-2 16,-1-6 2-16,2 3 1 15,-3-3-2-15,2-3-1 16,-2-2 0-16,0-3 0 0,0 1-19 16,0 1-22-16,0-2-4 15,0 0-233-15</inkml:trace>
  <inkml:trace contextRef="#ctx0" brushRef="#br1" timeOffset="114538.62">8824 2766 766 0,'0'0'537'0,"0"0"-513"0,0 0 58 16,0 0-3 0,0 0-49-16,0 0-11 0,0 0-9 15,-7 11 6-15,7 17 31 16,7 5-16-16,-1 6-5 16,-2 4-7-16,-1-2-5 15,0-2-4-15,0-6-5 16,7-6-5-16,-3-5-1 15,1-6 0-15,-1-7-24 16,-1-4-23-16,-2-5-114 16,-4 0-300-16</inkml:trace>
  <inkml:trace contextRef="#ctx0" brushRef="#br1" timeOffset="114788.82">8932 2507 1554 0,'0'0'5'15,"0"0"-3"-15,0 0 0 16,106 42 23-16,-52 9 11 16,3 10-20-16,0 11-5 15,-15 4-1-15,-14 3-5 16,-18-3 2-16,-10 2-7 15,-26-2 0-15,-28-2-1 16,-16-3-29-16,-7-3-97 0,-5-8-535 16</inkml:trace>
  <inkml:trace contextRef="#ctx0" brushRef="#br1" timeOffset="116055.34">10200 2651 1270 0,'0'0'61'0,"0"0"20"16,0 0 25-16,0 0-53 15,0 0-24-15,0 0-20 16,-7 12-9-16,7 20 23 16,4 5-9-16,2 5 0 15,1 2-3-15,-1 3-2 16,-2-5-3-16,1-1-6 15,-2-4 2-15,0-4-2 16,1-6-4-16,2-7-24 16,-3-3-59-16,1-9-79 15,-4-6-272-15</inkml:trace>
  <inkml:trace contextRef="#ctx0" brushRef="#br1" timeOffset="116294.92">10210 2796 1159 0,'0'0'251'16,"0"0"-240"-16,0 0 34 15,0 0-3-15,0 0 2 16,106 16-9-16,-63 12-5 16,2 3-15-16,-4 2-9 15,0-3-4-15,1-1-2 16,-12-5 0-16,0-3-2 15,-5-7-36-15,-5-2-23 16,-7-6-51-16,-6-6-100 0,1 0-137 16,-8-6-513-16</inkml:trace>
  <inkml:trace contextRef="#ctx0" brushRef="#br1" timeOffset="116488.92">10613 2652 1224 0,'0'0'111'0,"0"0"-15"15,0 0 22-15,0 0-49 16,0 0-62-16,0 0 0 16,-18 71 14-16,18-23-9 15,0 1-4-15,6 0-4 16,6-3-3-16,-5 2-2 0,-1-3-1 16,-2 0-22-16,-1-9-71 15,0-4-68-15,4-17-558 16</inkml:trace>
  <inkml:trace contextRef="#ctx0" brushRef="#br1" timeOffset="116728.4">10916 2727 1523 0,'0'0'4'0,"0"0"-4"16,0 0 0-16,0 0 14 16,0 0 20-16,3 109-19 15,1-70-5-15,-1-1-9 16,0-2-1-16,0-2 0 16,-3-3-56-16,0-6-94 15,0-7-284-15</inkml:trace>
  <inkml:trace contextRef="#ctx0" brushRef="#br1" timeOffset="117223.2">10906 2801 1518 0,'0'0'1'16,"0"0"-1"-16,0 0 12 15,0 0 8-15,112-81-5 16,-74 81-10-16,3 0-1 16,-5 20-1-16,-4 8 0 15,-9 5 0-15,-5 2 2 16,-5 0 0-16,-7-2-3 16,2-5-1-16,0-6-1 15,-2-4 3-15,-3-5-3 16,1-5-5-16,-1-5-10 15,0-3-3-15,0 0 1 16,1-13 17-16,2-16-2 0,1-10-18 16,5-2-6-16,-3-3-9 15,8 5 27-15,0 6 8 16,7 7 0-16,-5 6 0 16,3 7 8-16,-6 8 14 15,3 5 5-15,-6 1-13 16,0 23 10-16,-3 8 7 15,2 7-7-15,-6 1 2 16,1 5-11-16,-4 0-4 16,0-1-5-16,0-4-3 15,1-1-3-15,-1-6 0 16,3-6-2-16,-1-4-29 0,2-7-55 16,3-9-106-16,-3-7-344 15</inkml:trace>
  <inkml:trace contextRef="#ctx0" brushRef="#br1" timeOffset="117638.78">11779 2786 781 0,'0'0'547'15,"0"0"-542"-15,0 0 55 16,0 0 48-16,0 0-40 15,0 0-60-15,-12 0-2 0,-1 34 25 16,-3 3-11-16,6 2-7 16,7 3-5-16,3-1-2 15,0-2-5-15,13-4 0 16,6-6-1-16,6-8 1 16,5-6-1-16,7-11-19 15,-2-4-5-15,0-1-19 16,-3-19 23-16,-7-7-11 15,-5-7 5-15,-4-6 5 16,-7-8 10-16,-6-4 8 16,-3 2 3-16,0 7 1 15,0 8 14-15,-14 8 19 0,-3 9 11 16,-6 7-12 0,-5 3-12-16,-10 7-21 0,0 1-3 15,-1 0-14-15,4 3-44 16,3 10-81-16,10-1-508 15</inkml:trace>
  <inkml:trace contextRef="#ctx0" brushRef="#br1" timeOffset="118056.58">12289 2629 1487 0,'0'0'2'0,"0"0"-2"16,0 0 25-16,0 0 16 16,0 0-37-16,0 0-5 15,-10 25 2-15,-6-3 0 16,-3 4-1-16,3-1-1 15,0 0-25-15,8 0-29 16,8-1 25-16,0-1 9 16,11-3 11-16,12-6-4 15,8-2 6-15,7-2 8 16,2 0 0-16,1-4 1 0,0 4 0 16,-6-1-1-16,-8 0 1 15,-3 2-1-15,-11-1 1 16,-13 1 7-16,0 1 49 15,-20-1 12-15,-18 4-22 16,-10-1-24-16,-3-2-18 16,-3-3-5-16,6-3-82 15,4-6-282-15</inkml:trace>
  <inkml:trace contextRef="#ctx0" brushRef="#br1" timeOffset="119437.33">12375 2623 571 0,'0'0'144'0,"0"0"-117"16,0 0 10-16,0 0 12 16,0 0-32-16,0 0-13 15,6 0 4-15,-6 0 27 16,0 0 40-16,0 0 18 15,0 0 2-15,0 0-11 16,0-4-59-16,-10 0-25 16,-10 0-30-16,-4-1-64 0,-1 1-109 15,-1 4-315 1</inkml:trace>
  <inkml:trace contextRef="#ctx0" brushRef="#br1" timeOffset="120590.34">13530 2433 770 0,'0'0'106'0,"0"0"-90"0,0 0 74 15,0 0 54-15,0 0 11 16,0 0-59-16,-3-16-27 16,-19 24-35-16,-10 16-6 15,-13 18-6-15,-2 14 5 16,-1 15-2-16,10 6-4 15,13 4-4-15,15-7 1 16,10-1-7-16,0-7-5 16,25-5-6-16,6-8 0 15,5-7-1-15,2-10-2 0,4-8-26 16,2-10-62 0,1-13-43-16,-1-5-192 0</inkml:trace>
  <inkml:trace contextRef="#ctx0" brushRef="#br1" timeOffset="120839.19">13871 2769 1357 0,'0'0'14'15,"0"0"16"-15,0 0 72 16,0 0-35-16,0 0-50 15,0 0-10-15,13 64 25 16,-6-20-13-16,-1 3-6 0,3-2 0 16,-3-4-9-16,4-1-1 15,-3-4-3-15,-7-7-3 16,3-2-28-16,-3-7-68 16,0-9-201-16</inkml:trace>
  <inkml:trace contextRef="#ctx0" brushRef="#br1" timeOffset="121123.83">13807 2727 1634 0,'0'0'0'0,"0"0"0"15,0 0 0-15,39-83 2 16,6 73 3-16,9 9-4 15,9 1-1-15,-2 5 0 16,-10 15-2-16,-10 7 2 16,-15 3-6-16,-11-1-2 15,-15 1-2-15,0-5 7 16,-28-2 3-16,-9 0 1 16,-7-3-1-16,-1-3-14 15,2-4-30-15,5-6-30 16,10-3-158-16,18-4-575 15</inkml:trace>
  <inkml:trace contextRef="#ctx0" brushRef="#br1" timeOffset="121393.79">14505 2692 1562 0,'0'0'6'0,"0"0"0"15,0 0 2-15,0 0 31 0,0 0-3 16,19 115-16-16,-12-67-9 16,-2-3-5-16,-1-1-1 15,-4-4-3-15,0-6-2 16,0-3-9-16,0-9-28 15,0-4-87-15,0-10-222 16</inkml:trace>
  <inkml:trace contextRef="#ctx0" brushRef="#br1" timeOffset="121692.36">14384 2751 1461 0,'0'0'119'0,"0"0"-119"0,0 0-1 16,57-83 0-16,-13 76 2 15,3 7 9-15,12 0-4 16,-5 7-2-16,-6 16 1 16,-7 8-3-16,-11 7 0 15,-6 7-2-15,-14 1 1 16,-10 3 2-16,0-1 3 15,-7-3 10-15,-21-5-2 16,-1-6-11-16,-3-3-3 16,-4-7 0-16,2-7 0 15,-4-7-76-15,-3-10-134 16,-4-1-803-16</inkml:trace>
  <inkml:trace contextRef="#ctx0" brushRef="#br1" timeOffset="122039.65">14986 2396 1508 0,'0'0'5'15,"0"0"-5"-15,118 21 7 16,-63 26 33-16,1 22 14 16,-9 16-21-16,-13 12-15 15,-13 1-8-15,-21-1-8 16,-11-7-1-16,-40-6-2 15,-24-5 0-15,-24-2-31 16,-3-7-154-16,-3-10-802 16</inkml:trace>
  <inkml:trace contextRef="#ctx0" brushRef="#br1" timeOffset="125291.58">15842 2910 219 0,'0'0'425'0,"0"0"-381"16,0 0 125 0,0 0 18-16,0 0-84 0,0 0-19 15,-32 0-3-15,29 0-18 16,3 0-2-16,-3 0-16 15,3 0-9-15,0 0-1 16,0 0-25-16,3 0-9 16,20-3 11-16,15-2 3 15,10-2 0-15,6 2-3 16,-2 0-3-16,-5 3-4 16,-13 2 0-16,-11 0-3 15,-11 0-2-15,-9 0 0 16,-3 0-4-16,0 0 0 15,0 0-19-15,-12 12-24 16,-7 1-82-16,-4-1-406 0</inkml:trace>
  <inkml:trace contextRef="#ctx0" brushRef="#br1" timeOffset="126175.31">16765 2751 1165 0,'0'0'118'0,"0"0"-89"16,0 0 64-16,0 0-9 15,90-41-39-15,-50 41-10 16,3 0-13-16,3 17-8 16,-6 11-8-16,-6 10-5 15,-8 7 1-15,-7 5-1 16,-9-2 0-16,-10-5-1 15,0-4 2-15,-4-7-3 16,-16-4 1-16,-1-9 0 0,-4-9 6 16,6-3-5-16,2-7 2 15,3 0 1-15,5-11 1 16,4-14-1-16,2-11 5 16,3-7-9-16,0-7 0 15,8 0 0-15,15 0 0 16,8 6-1-16,9 8 1 15,4 8-8-15,4 9-31 16,0 9-30-16,-4 5-60 16,1 5-174-16,-15 0-468 0</inkml:trace>
  <inkml:trace contextRef="#ctx0" brushRef="#br1" timeOffset="126757.87">17428 2847 1037 0,'0'0'56'0,"0"0"30"16,0 0 23-16,0 0-31 15,0 0-21-15,0 0-23 16,99 19-23-16,-64-34-4 16,0 0-4-16,-6-5-3 15,-4-3 2-15,-11-4 0 16,-9-4 0-16,-5 2 1 16,0 2 5-16,-19 7 18 15,-6 15 19-15,-4 5-15 16,-9 3-10-16,-4 22 0 15,-1 9-7-15,1 7-3 0,6 7 5 16,9 2-8 0,13-1-6-16,10-4 0 0,4-5-2 15,20-5 1-15,18-10 0 16,10-11-13-16,9-7-14 16,8-7-40-16,4-5-25 15,-5-17-88-15,-7-9-52 16,-9-11 85-16,-9-8 145 15,-5-8 2-15,-14-2 119 16,-2 9 2-16,-5 10 65 16,-10 13-48-16,-3 14-47 15,0 9-19-15,0 5-40 0,-3 4-21 16,-7 23-8 0,-1 11-3-16,7 10 2 0,4-1-2 15,0 5-1-15,4-7-7 16,13 0-10-16,-2-8-3 15,-6-6 2-15,-9-6 2 16,0-8 11-16,-6-4-4 16,-12-7 10-16,-2-6 7 15,-1 0-7-15,-3-3-2 16,4-13-8-16,7 0-34 16,3-2 4-16,10-2-18 15,0-4-49-15,16 2-75 16,16-6-63-16,1 0-299 15</inkml:trace>
  <inkml:trace contextRef="#ctx0" brushRef="#br1" timeOffset="126942.32">18165 2748 1093 0,'0'0'165'0,"0"0"-40"16,0 0 3-16,0 0-44 16,0 0-53-16,0 0-2 15,62 79 5-15,-59-15-16 16,-3 8-6-16,0 4 2 15,0-1-7-15,-6-4-5 16,-5-3-1-16,3-6-1 16,0-7-22-16,1-8-15 15,0-11-42-15,-3-15-138 16,-1-17-541-16</inkml:trace>
  <inkml:trace contextRef="#ctx0" brushRef="#br1" timeOffset="127176.25">18183 2781 1482 0,'0'0'11'0,"0"0"-8"15,60-77 41-15,-31 75-3 16,-3 2-19-16,2 24-12 16,-1 11-7-16,-3 11 0 15,-13 2-2-15,-6-4 0 16,-5-3-2-16,-10-5-3 15,-17-4-5-15,-6-7-20 0,-4-8 0 16,5-7-15-16,12-10-101 16,10 0-178-16,10-17-712 15</inkml:trace>
  <inkml:trace contextRef="#ctx0" brushRef="#br1" timeOffset="127524.89">18697 2761 1460 0,'0'0'24'0,"0"0"52"16,0 0-41-16,0 0-1 15,-121 73-4-15,85-38-11 0,13-2-9 16,9 3-9 0,14-1-1-16,0-2-2 0,24-6 1 15,4-7-4-15,2-10-5 16,7-8-9-16,1-2-9 15,-7-11-5-15,-4-14 13 16,-8-10 13-16,-7-5 7 16,-9-7 2-16,-3-3 0 15,0 6 6-15,-12 11 16 16,-4 11 7-16,-3 15-5 16,-8 4-25-16,-2 3-1 15,5 0 0-15,8 7-5 16,5 6-36-16,11 0-56 15,0-1-185-15,21-3-366 16</inkml:trace>
  <inkml:trace contextRef="#ctx0" brushRef="#br1" timeOffset="127875.98">18697 2761 1063 0,'123'16'210'0,"-106"-24"-102"16,4 5 1-16,-2 3-39 15,0 5-37-15,0 17-5 16,-6 9-3-16,2 3-14 15,-8 3-3-15,-1-1-8 16,-2-4 1-16,-1-5-2 16,-3-3-4-16,0-6-14 15,0-7 1-15,0-5-23 16,1-6 7-16,1 0 19 0,5-6 13 16,2-17 2-16,10-14 0 15,5-10 3-15,13-9-3 16,7 0 9-16,7 8-6 15,5 13 11-15,1 20 16 16,5 11-11-16,-8 4 4 16,-6 15-4-16,-18 14-6 15,-6 6-6-15,-14 2 2 16,-7-1-6-16,-3-6-3 16,0-5-1-16,-2-3-6 15,-9-8-28-15,1-4-47 16,2-10-108-16,8 0-696 15</inkml:trace>
  <inkml:trace contextRef="#ctx0" brushRef="#br1" timeOffset="128167.66">19797 2722 1503 0,'0'0'103'0,"0"0"-65"15,0 0 7-15,0 0-18 16,0 0-18-16,0 0-3 15,-54 1-3-15,35 19-2 16,1 5-1-16,14 3-3 16,4 3-6-16,3 4-8 15,22 1 0-15,-1-3 1 0,3-4 0 16,-11-4-4 0,-8-6 1-16,-8-9-8 0,0-2 18 15,-24-6 9-15,-9-2 10 16,-5 0-8-16,1 0-2 15,2 0-4-15,8-10-43 16,13-5-49-16,10-1-56 16,4-6-283-16</inkml:trace>
  <inkml:trace contextRef="#ctx0" brushRef="#br1" timeOffset="128354.12">20013 2784 1572 0,'0'0'15'0,"0"0"33"16,0 0-18-16,0 0-3 0,0 0-1 16,17 102-10-16,-13-62-13 15,3-2-1-15,1-3-2 16,-5-5-5-16,3-6-26 16,-6-9-47-16,0-10-139 15,-4-5-719-15</inkml:trace>
  <inkml:trace contextRef="#ctx0" brushRef="#br1" timeOffset="128504.83">20013 2588 1610 0,'0'0'13'0,"0"0"2"16,0 0-7-16,0 0-8 15,0 0-6-15,0 0-82 16,-21-4-58-16,35 16-333 15</inkml:trace>
  <inkml:trace contextRef="#ctx0" brushRef="#br1" timeOffset="128925.53">20211 2516 1417 0,'0'0'117'0,"0"0"-83"15,0 0 39-15,0 0-26 16,0 0-17-16,0 0-29 15,44 15 3-15,-31 37 9 0,4 8-7 16,-6 4-3 0,-4-2-2-16,-4-5-1 0,-3-6-1 15,0-9-4-15,0-12-3 16,0-7-4-16,-3-11 2 16,3-9-3-16,0-3 4 15,0-12 9-15,0-19 0 16,10-11 0-16,11-2 1 15,9 4-1-15,5 8 1 16,-2 14-1-16,5 10 2 16,0 8 4-16,-1 0-3 15,-3 16-1-15,-6 13-1 0,-6 2-1 16,-10 2 2 0,-9-3-2-16,-3-2 2 0,-11-4-5 15,-12-3 4-15,-11-4-2 16,-4-5 2-16,-11-3-2 15,-8-5-10-15,-1-4-23 16,0 0-57-16,8-10-87 16,11-9-238-16</inkml:trace>
  <inkml:trace contextRef="#ctx0" brushRef="#br1" timeOffset="129149.52">20719 2483 1490 0,'0'0'104'0,"0"0"-78"16,0 0 4-16,0 0-15 15,0 0-4-15,17 80 18 16,-10-20-11-16,0 4-7 16,0 0 1-16,-5-10-10 15,-2-4-1-15,0-7-1 16,0-9-15-16,0-7-21 15,3-11-43-15,7-10-217 16,5-6-813-16</inkml:trace>
  <inkml:trace contextRef="#ctx0" brushRef="#br1" timeOffset="129509.5">20951 2871 1517 0,'0'0'61'16,"0"0"-59"-16,0 0-1 15,0 0 27-15,96-2-2 16,-60 2-20-16,0 0-4 16,-4 0-1-16,-4-3-1 15,-5-6 2-15,-5-8-1 16,-8-7-2-16,-7-8-11 16,-3-4-3-16,-6 4-13 15,-16 8 13-15,-4 14 6 16,-6 10 1-16,-4 0 8 15,-4 25 6-15,8 12 12 16,4 12 11-16,15 4-4 16,13 0-7-16,1-3-8 0,32-6-2 15,12-9-1-15,9-10-6 16,0-13 0-16,-1-9 0 16,-4-3-1-16,-7-3 0 15,-16-12-12-15,-11 0-34 16,-15 2-28-16,0 3-88 15,-25-2-1149-15</inkml:trace>
  <inkml:trace contextRef="#ctx0" brushRef="#br1" timeOffset="130477.16">22759 2654 623 0,'0'0'372'16,"0"0"-361"-16,0 0 75 16,0 0 53-16,0 0-25 15,33-90-35-15,-33 75-24 16,0 4-10-16,-11 1-9 16,-8 7-6-16,-4 3-13 0,-11 0-4 15,-10 11-11-15,3 13 5 16,7 8 0-16,7 10 0 15,18 11-5-15,9 11-1 16,0 5 4-16,0 5-5 16,11 0 0-16,-1-5 3 15,-1-3-3-15,-9-10-14 16,0-9-31-16,0-8-14 16,-11-10-57-16,-12-9-88 15,-5-12-180-15</inkml:trace>
  <inkml:trace contextRef="#ctx0" brushRef="#br1" timeOffset="130942.7">22314 3012 1323 0,'0'0'0'0,"0"0"-20"15,126-24 17-15,-69 17 3 16,5 1-4-16,3 0-54 15,-4 0-10-15,-3-3 47 16,-11 0 21-16,-2-2 1 16,-7-2 20-16,-11 3 58 15,-3-1 29-15,-11 5-24 16,-7 2-2-16,-4 2-9 0,-2 2-19 16,0 0-35-16,0 11-15 15,-8 13 1-15,-4 7 4 16,4 3 1-16,8 2-4 15,0-3-2-15,7-3-1 16,17-5-3-16,7-5 0 16,9-6 0-16,2-11-3 15,0-3-7-15,-3 0-1 16,-4-13-1-16,-5-8 10 16,-16-7 2-16,-5-5 0 15,-9 0 1-15,0-1 0 16,-12 6-1-16,-11 5 5 15,-5 7 0-15,-8 6-5 0,-4 4-3 16,-2 4-4-16,2 2-14 16,7 0-41-16,10 0-94 15,10 4-259-15</inkml:trace>
  <inkml:trace contextRef="#ctx0" brushRef="#br1" timeOffset="131244.01">23268 2865 896 0,'0'0'589'0,"0"0"-584"16,0 0 60-16,100-31-31 15,-72 31-23-15,1 15-2 0,3 11-7 16,-3 7-1 0,-2 2 1-16,-9 1-2 0,-10-3-15 15,-7-2-9-15,-1-6-8 16,0-7 5-16,-6-6 27 15,-2-9 0-15,2-3 13 16,0 0 13-16,3-14 6 16,3-11-2-16,0-9-13 15,13-9-9-15,15-2-2 16,10 5-5-16,1 10 1 16,-4 10-2-16,-1 10-4 15,-14 7-47-15,1 3-70 16,-13 0-308-16</inkml:trace>
  <inkml:trace contextRef="#ctx0" brushRef="#br1" timeOffset="132028.56">24952 2712 1363 0,'0'0'14'0,"0"0"60"15,0 0-10-15,0 0-21 16,0 0-23-16,0 0-13 16,44-16 3-16,-14 53 2 15,3 12 0-15,3 9-1 0,-5 2-1 16,0-1-1 0,-2-4-3-16,-7-11-4 0,-2-7 0 15,-5-8 0-15,-5-10-2 16,-4-10 0-16,0-5 0 15,0-4 1-15,5-7 4 16,4-16 3-16,2-11-5 16,2-10-1-16,3-8 2 15,-3-10-2-15,5-7-2 16,-1-1 0-16,0 5 0 16,-4 11 0-16,-6 16 3 15,-4 19-3-15,-4 11-2 16,-5 8 1-16,0 2-29 15,0 19-63-15,-6 11 6 16,-9 4-66-16,2 3-266 0</inkml:trace>
  <inkml:trace contextRef="#ctx0" brushRef="#br1" timeOffset="132377.56">25707 2983 1054 0,'0'0'342'0,"0"0"-301"16,0 0 17-16,0 0 7 16,0 0-6-16,0 0-23 15,-77 96-20-15,62-68-3 16,9 0-7-16,6-1-4 0,1-5-2 16,21-5 0-1,6-3 0-15,3-7-3 0,5-7-13 16,-3 0-1-16,-3 0-14 15,-6-16-1-15,-7-6 17 16,-7-6 12-16,-7-5 3 16,-3-4 1-16,0 0 1 15,-6 5-1-15,-12 4 12 16,-1 9 4-16,-5 7-11 16,-6 3-6-16,-2 7-18 15,3 2-15-15,7 0-23 16,8 0-114-16,11 1-446 15</inkml:trace>
  <inkml:trace contextRef="#ctx0" brushRef="#br1" timeOffset="133543.51">26581 2896 1446 0,'0'0'22'0,"0"0"56"16,0 0-21 0,0 0-26-16,0 0-19 0,0 0-5 15,28 3 0-15,4-2 2 16,6 1-3-16,11-2-4 15,5 0 0-15,9 0-2 16,1 0 4-16,2 0-1 16,-6 0 5-16,-15 0 7 15,-13 0-8-15,-18 0-7 16,-7 0 4-16,-7 0-3 16,0 0 8-16,0 0-9 15,0 0-2-15,-7 0-5 16,-6 0-12-16,-1 0-8 15,-1 2-22-15,5 0-43 0,3-2-84 16,2 0-126-16,4 0-110 16,-1 0-232-16</inkml:trace>
  <inkml:trace contextRef="#ctx0" brushRef="#br1" timeOffset="133745.62">27036 2816 748 0,'0'0'336'15,"0"0"-216"-15,0 0 52 16,0 0-39-16,0 0-57 15,0 0-42-15,-15-61-19 16,32 71-12-16,6 15 11 16,0 6 2-16,-4 6-6 15,-7 0-4-15,-9-1-1 16,-3-3-3-16,-12-1-2 0,-19-6 2 16,-8-2-6-16,-6-5 0 15,4-6-54-15,8-12-151 16,12-1-1148-16</inkml:trace>
  <inkml:trace contextRef="#ctx0" brushRef="#br1" timeOffset="134577.01">28144 2772 853 0,'0'0'205'16,"0"0"-85"-16,0 0 10 0,0 0-36 16,0 0-7-16,0 0-30 15,-6-70-3-15,-13 67-29 16,-7 3-5-16,-9 3-6 16,-3 21-8-16,-1 10 6 15,5 15-4-15,12 8-1 16,9 3 2-16,9-1-3 15,4-7-1-15,7-5-3 16,16-8 0-16,5-9-2 16,3-9 0-16,5-8 0 15,1-10 0-15,1-3-2 16,-2-9 0-16,-4-15-1 0,-1-9 3 16,-5-5 1-16,-3-11 0 15,-7-5 0-15,-4-5-1 16,-9 6 0-16,-3 8 1 15,-2 10-3-15,-18 10 2 16,-5 4-1-16,-2 7-2 16,2 3-11-16,4 7-11 15,6 4-36-15,8 0-97 16,6 0-309-16</inkml:trace>
  <inkml:trace contextRef="#ctx0" brushRef="#br1" timeOffset="134774.62">28682 2442 1520 0,'0'0'75'0,"0"0"-63"16,0 0 16-16,0 0-22 15,0 0-1-15,0 0 4 16,-16 72-7-16,6-33-2 15,-6-2-24-15,-5-6-85 16,-5-8-206-16</inkml:trace>
  <inkml:trace contextRef="#ctx0" brushRef="#br1" timeOffset="134983.79">27552 2400 792 0,'0'0'855'0,"0"0"-855"16,0 0-7-16,0 0 7 16,60 99 4-16,-18-63-4 15,2-1-32-15,-12-7-189 0</inkml:trace>
  <inkml:trace contextRef="#ctx0" brushRef="#br1" timeOffset="171245.71">8875 4269 386 0,'0'0'108'16,"0"0"-17"-16,0 0 32 15,0 0-22-15,0 0-55 16,0 0-21-16,0 0 3 16,0 0 24-16,0 0-12 15,3 0-12-15,-3 0-5 0,0 0-8 16,0 0 8-16,0 0 11 15,0 0-1-15,0 0-2 16,0 0-11-16,0 0 4 16,0 0-6-16,0 0-4 15,0 0-2-15,0 0 2 16,0 0 2-16,0 0-1 16,0 0-2-16,0 0 0 15,0 0 6-15,0 0 1 16,0 0 3-16,0 0-5 15,0 0-8-15,0 0 2 16,0 0-7-16,0 0-1 0,0 0 4 16,0 0 1-16,0 0 15 15,0-4-6-15,0-1-7 16,-6 0-5-16,2-2-1 16,0 1 5-16,3 1-6 15,-2-1 0-15,3-2 1 16,0-3-4-16,0 0 0 15,0-1-1-15,0 2 7 16,3 1-7-16,9 1 2 16,1 3 0-16,0 0 1 15,5 1 0-15,5 4-2 16,2 0 0-16,1 4-1 16,-1 14-1-16,-2 5 0 15,-10 8 1-15,-1 6 2 0,-9 2-1 16,-3 1 1-16,-6-1 0 15,-13 2-1-15,-10-1 1 16,-6-3-2-16,0-1 1 16,-3-6 0-16,6-5 0 15,0-7-1-15,6-10 0 16,8-6 0-16,5-2 0 16,3 0 2-16,7-14-2 15,3-1-1-15,0 2-6 16,0 2 5-16,10 3 2 15,12-1 0-15,10 1 0 0,6 4 1 16,6 3-1 0,1 0 4-16,3 1 1 0,-6 0 0 15,-4 0-1-15,-10 0-4 16,-5 0-1-16,-8 0 0 16,-2-2-24-16,-6-2-40 15,-1 0-99-15,-3-4-131 16,-3-5-729-16</inkml:trace>
  <inkml:trace contextRef="#ctx0" brushRef="#br1" timeOffset="171529.08">9102 3967 1361 0,'0'0'12'0,"0"0"6"15,0 0-18-15,85 90 61 16,-40-45-12-16,6 5-7 16,0 5-21-16,-3 3-5 15,-20-1-14-15,-18 3 1 16,-10 1-1-16,-32 5-2 15,-19 3-20-15,-10-1-58 16,-3-5-127-16,-2-14-479 0</inkml:trace>
  <inkml:trace contextRef="#ctx0" brushRef="#br1" timeOffset="173190.17">10315 4023 811 0,'0'0'79'16,"0"0"54"-16,0 0-9 15,0 0-2-15,0 0-8 0,0 0-49 16,0-59-22-16,0 59-13 16,0 0-17-16,0 15-13 15,0 15 21-15,0 13 17 16,0 10-14-16,0 8-3 16,-7 4-2-16,1-3-5 15,3-7-7-15,-1-9-4 16,4-8-3-16,0-6 0 15,0-7 0-15,0-2-4 16,0-9-16-16,0-2-24 16,0-7-35-16,-3-5-93 15,-7-1-155-15</inkml:trace>
  <inkml:trace contextRef="#ctx0" brushRef="#br1" timeOffset="173474.51">10276 4049 1344 0,'0'0'0'0,"0"0"0"15,0 0 15-15,64-85 36 16,-41 76-12-16,5 7-19 16,3 2-16-16,-5 1-4 15,3 16 0-15,-10 7-7 16,-5 4 7-16,-6 2 4 15,-8 2-4-15,0-1 6 0,-9-5 8 16,-10 0-7-16,-10-1 4 16,-3-2-6-16,-3-2-2 15,0-1-1-15,0-1-2 16,3-5-58-16,7 1-39 16,12-5-79-16,13-7-241 15</inkml:trace>
  <inkml:trace contextRef="#ctx0" brushRef="#br1" timeOffset="174184.77">10789 4044 1391 0,'0'0'40'0,"0"0"-38"15,0 0 1-15,0 0 24 16,0 0-15-16,0 0 24 16,8 73-10-16,-1-32-17 15,-4 5 2-15,-3 1 7 16,0-5-8-16,0-4 2 16,0-5-5-16,0-8-3 15,0-6-3-15,-3-6 0 16,-1-6 0-16,4-4 0 15,0-3-1-15,0 0 2 16,0-17-2-16,0-13-2 0,0-12-13 16,0-14 13-16,0-4-6 15,7 0-2-15,7 6 5 16,5 13 5-16,3 13 0 16,-3 9 3-16,3 11-3 15,4 5 0-15,-4 3 0 16,1 3 0-16,-3 16 0 15,4 6 2-15,-3 8 2 16,-1 1-3-16,0 1 0 16,-13-5-1-16,1-3 0 15,-5-6 2-15,-3-5-1 16,0-4-1-16,0-8 0 16,0-3 0-16,0-1 1 0,0 0 0 15,0-8 1-15,0-17-2 16,7-12-3-16,3-7-5 15,3 1-9-15,5 0 2 16,5 8 5-16,5 9 9 16,1 8 0-16,0 8 1 15,-3 10-1-15,-1 0 1 16,-6 1 0-16,-4 21 4 16,2 8 7-16,-8 6-1 15,2 3-1-15,0 1 1 16,-8 0-2-16,-3 0-2 15,0-4-5-15,0-4 1 0,0-3-1 16,-11-8-1-16,7-2-25 16,4-9-94-16,0-6-175 15,0-4-560-15</inkml:trace>
  <inkml:trace contextRef="#ctx0" brushRef="#br1" timeOffset="174627.26">11677 4009 1175 0,'0'0'21'0,"0"0"7"16,0 0 62-16,0 0 33 15,0 0-57-15,0 0-57 16,-6 0-4-16,-7 29-2 15,0 7 4-15,7 7-3 16,-1 6 3-16,7 1-2 16,0 0-1-16,0-5-3 15,0-6-1-15,17-10-1 16,2-8-5-16,3-7-1 16,4-10-21-16,2-4-6 15,0-3-11-15,2-17-8 16,-2-8-5-16,-9-10-11 15,-2-11 37-15,-9-7 6 16,-4-5 26-16,-4 8 8 0,0 11 25 16,0 12 58-16,-12 11-10 15,-1 7-15-15,-3 4-22 16,-6 5-29-16,-1 3-7 16,-5 0-7-16,-2 0-1 15,2 0-2-15,5 8-70 16,2 1-104-16,8-3-402 15</inkml:trace>
  <inkml:trace contextRef="#ctx0" brushRef="#br1" timeOffset="175010.1">12337 3910 882 0,'0'0'549'16,"0"0"-539"-16,0 0 38 16,0 0 12-16,0 0-23 15,0 0-29-15,-74 9-8 16,42 12 0-16,1-1 1 16,15 2-1-16,6-1-1 15,10 0-2-15,0 3 0 16,13 1 0-16,12 0 1 15,7 0-2-15,6-1-15 0,0 0 5 16,-3-6 2 0,-12-3 5-16,-9-3 7 0,-12-4 0 15,-2 0 2-15,-13-3 10 16,-18 5 17-16,-8-1-17 16,-12 1-7-16,-6 0-4 15,0 0-1-15,2-3-12 16,11-6-99-16,9-1-306 15</inkml:trace>
  <inkml:trace contextRef="#ctx0" brushRef="#br1" timeOffset="175575.56">13220 3711 1167 0,'0'0'7'0,"0"0"-7"16,0 0 51-16,0 0 72 15,0 0-55-15,0 0-18 16,-106-28-22-16,58 66 5 16,-10 12-14-16,-6 19 6 0,7 10-12 15,9 7-8 1,17 3-4-16,18-4 8 0,13-8-8 15,13-11 1-15,25-12-2 16,13-11-5-16,9-11 3 16,1-10-9-16,2-10-27 15,-9-8-29-15,-3-4-100 16,-14-5-338-16</inkml:trace>
  <inkml:trace contextRef="#ctx0" brushRef="#br1" timeOffset="175810.55">13496 4046 1515 0,'0'0'33'0,"0"0"-21"16,0 0-10-16,0 0 13 16,0 0 3-16,0 81 24 15,3-29-18-15,0 1-8 16,-2-3-3-16,2-3 0 15,3-9-12-15,3-7-1 16,-3-8 0-16,1-1-6 16,-1-6-25-16,-3-10-57 15,4-6-178-15,-7 0-431 16</inkml:trace>
  <inkml:trace contextRef="#ctx0" brushRef="#br1" timeOffset="176076.07">13558 4046 1446 0,'0'0'0'16,"0"0"0"-16,65-78 9 15,-39 63 15-15,2 4-7 16,-1 7-9-16,3 4-7 16,-5 0 1-16,-2 17-2 15,-12 7 1-15,-8 4-1 16,-3 3 1-16,-7 0-1 15,-19-1 6-15,-9 1-3 16,-10-6 1-16,1-2-4 0,3-5 0 16,1-4-33-1,12-4-75-15,11-9-154 0,17-1-478 16</inkml:trace>
  <inkml:trace contextRef="#ctx0" brushRef="#br1" timeOffset="176476.83">14100 3948 1162 0,'0'0'289'0,"0"0"-278"15,0 0-7-15,0 0 8 16,0 0 4-16,0 0 18 15,-4 84-10-15,18-37-18 16,-1 4 16-16,3 2 7 16,-1-4-3-16,2-8-7 15,-3-8-15-15,3-8 3 16,3-8-3-16,5-7-3 16,4-9-1-16,6-1 0 15,-1-5 0-15,3-18 0 16,0-7-1-16,-5-10-4 15,-8-5-1-15,-4-5 1 0,-10 1 3 16,-7 5 0 0,-3 4 2-16,0 11-2 0,-6 5-1 15,-7 7-2-15,-3 3-11 16,0 4-17-16,0 5-54 16,-5 5-81-16,4-1-403 15</inkml:trace>
  <inkml:trace contextRef="#ctx0" brushRef="#br1" timeOffset="176759">14740 3640 1591 0,'0'0'9'15,"0"0"-8"-15,48 85-1 16,-19-14 14-16,6 11 14 16,0 7-5-16,0-3-8 15,-5-6-11-15,-9-9-1 16,-15-7-3-16,-6-11 0 16,-28-5 1-16,-23-3-1 15,-23-3-2-15,-12-1-33 16,-12-5-113-16,-8-11-1102 15</inkml:trace>
  <inkml:trace contextRef="#ctx0" brushRef="#br1" timeOffset="177776.34">15483 4102 1453 0,'0'0'0'16,"0"0"-3"-16,0 0-4 0,0 0 7 15,0 0 16-15,120 3-6 16,-72 1-9-16,3 0-1 15,0 2-18-15,-7-3-109 16,-13-3-250-16</inkml:trace>
  <inkml:trace contextRef="#ctx0" brushRef="#br1" timeOffset="178960.74">16895 4057 1049 0,'0'0'162'16,"0"0"-99"-16,0 0 77 15,0 0-32-15,0 0-87 16,0 0-15-16,23-41 5 15,22 40 3-15,3 1-2 16,3 0-3-16,-4 9-2 0,-11 13-6 16,-8 5-1-16,-10 6 0 15,-11 2-1-15,-7 2 1 16,0-5-5-16,-18-1 2 16,-5-6-2-16,-2-5 3 15,2-9 2-15,3-7-2 16,6-4 2-16,4 0 1 15,3-15 0-15,4-11-1 16,3-6-4-16,0-9-4 16,13-9 3-16,13 1 0 15,9 1-4-15,3 10 3 16,3 12 5-16,-4 9 1 0,1 13 0 16,2 4 1-16,-2 0-1 15,-3 9-3-15,-3 11 3 16,0-1 0-16,-5-2 0 15,0-4-1-15,1 0-1 16,-2-7 2-16,3-5-1 16,-2-1 1-16,3 0 0 15,-4-1 0-15,-1-11-1 16,-9-5 4-16,0-1-3 16,-10-3 4-16,-6-3-4 15,0 2 0-15,-3 2 0 16,-14 6 5-16,-7 5-3 15,-8 9-2-15,-6 0 0 0,-4 15 0 16,4 14 2 0,6 6 9-16,13 6 0 0,8 1-8 15,11 0-1-15,0 0-1 16,11-7-1-16,13-5-1 16,9-10-11-16,12-9-20 15,6-11-25-15,0 0-19 16,-3-9-54-16,-7-16 49 15,-3-8 52-15,-8-6 23 16,1-8 6-16,-5-2 18 16,-1 6 27-16,1 10 35 15,-1 14 11-15,-3 13-51 16,3 6-10-16,-2 9-9 0,2 22-15 16,-7 4 5-16,-4 8-7 15,-11-1-2-15,-3-2-2 16,-3-4 1-16,-21-5-1 15,-6-4 0-15,-2-4 0 16,-3-9-2-16,2-7-1 16,9-6-29-16,3-1-20 15,10-5-5-15,9-19-37 16,2-8-106-16,3-4-314 16,21-6 65-16</inkml:trace>
  <inkml:trace contextRef="#ctx0" brushRef="#br1" timeOffset="179158.74">18101 3976 24 0,'0'0'512'15,"0"0"-150"-15,102-66-107 16,-81 61-110-16,-8 5-33 0,-3 1-69 16,1 26-2-16,-1 14-4 15,0 14 2-15,-7 10-7 16,-3 9 0-16,0 5-9 16,0 0-3-16,-3 2-17 15,-10-3-1-15,-4-4-2 16,3-6 0-16,1-11-27 15,2-16-45-15,6-20-214 16,0-20-918-16</inkml:trace>
  <inkml:trace contextRef="#ctx0" brushRef="#br1" timeOffset="179392.33">18298 3957 1539 0,'0'0'13'15,"0"0"-12"-15,0 0 3 16,0 0 0-16,109-42-1 16,-77 53-3-16,-2 16-4 15,-9 5-1-15,-8 7-4 16,-9 0-3-16,-4 0 12 16,-22-3 0-16,-12-2 1 15,-11-2-1-15,-3-5-1 16,3-7-25-16,7-9-95 15,14-5-107-15,18-6-374 16</inkml:trace>
  <inkml:trace contextRef="#ctx0" brushRef="#br1" timeOffset="179726.42">18737 3995 1396 0,'0'0'79'0,"0"0"21"15,0 0-45-15,0 0-36 16,0 0-10-16,-83 37-3 16,56 2-5-16,9 2 5 15,4 1-6-15,14-3 1 0,0-2-3 16,17-8 1 0,9-8 0-16,10-11-4 0,4-10-26 15,2 0 12-15,-5-21-15 16,-3-13 11-16,-7-8 10 15,-10-7 7-15,-8-1 6 16,-9 4 0-16,0 10 8 16,-5 9 16-16,-12 12-18 15,-8 4-6-15,-5 6 0 16,0 2-46-16,1 3-47 16,3 0-67-16,9 0-309 15</inkml:trace>
  <inkml:trace contextRef="#ctx0" brushRef="#br1" timeOffset="180542.8">19082 3953 1413 0,'0'0'23'16,"0"0"23"-16,0 0-9 16,0 0-1-16,59 79-6 15,-49-40-14-15,-6 0-14 16,-2-1 0-16,-2 1 0 15,0-5-2-15,0-4-10 16,-6-8-26-16,-1-9 34 16,4-9-15-16,0-4 15 15,3 0 0-15,0-14 2 16,0-17-11-16,3-10 11 16,14-8 0-16,10-4 2 0,-1 4 0 15,9 8-2-15,-1 9 2 16,3 15-1-16,-3 11 3 15,-2 6 4-15,-9 6-1 16,-6 19 3-16,0 3 8 16,-6 4-9-16,-5-3-3 15,-5-1-2-15,1-6-2 16,-2-6-2-16,6-4-8 16,6-5-44-16,11-7-50 15,12 0-37-15,13-10 58 16,6-15-208-16,-2-3 278 15,1-9 11-15,-4-9 93 0,-2-3 88 16,-9 3-7-16,-9 12-58 16,-11 13-35-16,-11 15-23 15,-7 3-11-15,0 3-23 16,0 5-21-16,-13 16-2 16,-8 9-1-16,4 6 2 15,4 3-2-15,5 1 0 16,8 1-12-16,0-1-13 15,5-2-15-15,11-5-22 16,-5-5 8-16,-3-6-13 16,-8-10 11-16,0-3 34 15,-3-9 22-15,-13 0 9 16,-6 0 0-16,4-3 6 16,4-9-10-16,4-1 3 0,6-2-6 15,4-1 1-15,4-2 1 16,17-2-4-16,12-3 0 15,8-2 0-15,0 0 0 16,5 1 0-16,-5 4 0 16,-5 3 0-16,-10 9 36 15,-5 5 14-15,-11 3-12 16,-3 0-10-16,-1 8 7 16,-2 12-9-16,4 6-7 15,-2 4-12-15,-3 3 1 16,1-1-8-16,0-3 1 0,-1-6-3 15,1-7-17 1,-1-7-57-16,0-9-117 0,0 0-714 16</inkml:trace>
  <inkml:trace contextRef="#ctx0" brushRef="#br1" timeOffset="180686.59">20313 3816 169 0,'0'0'1436'0,"0"0"-1432"15,0 0 18-15,0 0-10 16,0 0-2-16,0 0-10 16,0-19-4-16,0 29-60 0,0 2-98 15,0-2-195 1</inkml:trace>
  <inkml:trace contextRef="#ctx0" brushRef="#br1" timeOffset="181076.24">20485 3796 1378 0,'0'0'40'0,"0"0"29"16,0 0-4-16,0 0-13 16,0 0-46-16,0 0 14 15,67 70-10-15,-61-28-10 16,-3 1 2-16,-3-2-1 16,0-3 0-16,0-8-1 15,0-8 0-15,2-10-3 16,0-7 2-16,1-5-2 15,3 0-3-15,13-5 6 16,0-15 0-16,10 0 2 0,1-1-1 16,0 8-1-16,0 8 0 15,2 5-1-15,2 0-3 16,1 15 3-16,-3 13 0 16,-7 4 1-16,-12 1-1 15,-13-1 1-15,0-5 0 16,-28-3 1-16,-5-9 2 15,-11-1-1-15,-7-8-1 16,-3-6 0-16,-11 0-1 16,3-9-22-16,4-12-30 15,10-5-19-15,17-7-55 16,19-9-142-16</inkml:trace>
  <inkml:trace contextRef="#ctx0" brushRef="#br1" timeOffset="181257.02">21026 3640 1480 0,'0'0'9'0,"0"0"24"15,19 81 27-15,-19-31-16 16,0 8-11-16,-2 0-14 16,-2-3-11-16,1-3-4 15,3-3-4-15,0-7-13 16,0-8-59-16,3-11-121 15,3-17-698-15</inkml:trace>
  <inkml:trace contextRef="#ctx0" brushRef="#br1" timeOffset="181576.39">21151 4117 1402 0,'0'0'58'15,"0"0"-47"-15,0 0-11 16,0 0 15-16,0 0 6 15,105-5-7-15,-76-2-14 16,-1-5 5-16,-5-4-3 16,-4-5 4-16,-7-5 1 15,-9-1 0-15,-3-2-2 16,0 6 3-16,-21 7 9 0,1 11 0 16,-11 5-8-16,1 4-6 15,0 21-1-15,1 7 3 16,12 7 14-16,10 8 1 15,7-2-8-15,0-4-6 16,17-5-6-16,21-7-1 16,14-10-5-16,17-10-28 15,14-9-57-15,7 0-259 16</inkml:trace>
  <inkml:trace contextRef="#ctx0" brushRef="#br1" timeOffset="181861.24">22616 3769 1351 0,'0'0'25'0,"0"0"85"16,0 0-34-16,0 0-12 16,-12-79-31-16,-12 76-19 15,-6 3-12-15,-2 2 3 16,6 20-5-16,6 13 0 15,11 11 0-15,5 11 1 16,4 8 0-16,0 5 3 16,2-1-1-16,6-3-2 15,-7-5 3-15,-1-6-4 0,0-10 0 16,-6-7-6 0,-8-8-19-16,-8-11-66 0,-6-11-98 15,-4-8-477-15</inkml:trace>
  <inkml:trace contextRef="#ctx0" brushRef="#br1" timeOffset="182293.65">22212 4178 1346 0,'0'0'21'16,"0"0"-19"-16,109-35 4 15,-60 23-6-15,2 3 0 16,4-1-17-16,1 3-107 15,-2-2-25-15,-3 1-104 16,-6-1 32-16,-11 3 131 0,-9-2 90 16,-10 3 125-16,-11 2 198 15,-2 3-98-15,-2 0-88 16,0 5-84-16,0 14 14 16,-5 9 4-16,0 7-34 15,0 4 1-15,4-1-4 16,1 0-14-16,0-7-6 15,4-3-5-15,13-7-6 16,4-9-3-16,10-2 0 16,4-9-2-16,8-1-5 15,1-6-6-15,-2-15 4 16,-12-5 6-16,-9-7 2 0,-15-6 1 16,-6 3 2-16,0 5 9 15,-17 7 6 1,-10 5-7-16,-4 8-10 0,-6 0 0 15,-1 4-11-15,2 2-23 16,4 2-76-16,5 1-219 16</inkml:trace>
  <inkml:trace contextRef="#ctx0" brushRef="#br1" timeOffset="182593.51">23045 4046 1382 0,'0'0'23'0,"0"0"26"0,0 0 2 16,0 0-16-16,109 62-12 16,-74-28-13-16,-1 0-9 15,-2 0-1-15,-9-3-19 16,-14-6-39-16,-9-5-39 16,0-6 46-16,-16-7 23 15,-9-5 25-15,0-2 3 16,4 0 49-16,4-15 5 15,10-10 0-15,7-7 23 16,13-6-29-16,25-6-39 16,9-1-4-16,4 8 4 15,-8 5-9-15,-10 11 0 16,-15 10-4-16,-18 6-32 0,-3 5-46 16,-40-1-215-16</inkml:trace>
  <inkml:trace contextRef="#ctx0" brushRef="#br1" timeOffset="183393.7">24853 3905 1452 0,'0'0'31'15,"0"0"-19"-15,0 0 40 16,0 0-23-16,0 0-16 15,0 0-1-15,18 11-5 0,7 36 9 16,1 13-6-16,0 11 0 16,1 5 0-16,-2-4-1 15,-1-7-3-15,0-8-3 16,-4-11 0-16,-1-13-2 16,-4-8 0-16,-7-13-1 15,-3-9 0-15,-1-3 0 16,3-5 9-16,3-20 9 15,7-9-15-15,0-10 1 16,7-6-4-16,-4-15 4 16,3-8-3-16,-2-12 0 15,0 6-1-15,-4 7 2 0,-6 20-2 16,-4 21 1 0,-4 16 0-16,-3 14-1 0,0 1-3 15,0 16-28-15,0 15 4 16,-5 9-50-16,-3 3-122 15,-2-2-481-15</inkml:trace>
  <inkml:trace contextRef="#ctx0" brushRef="#br1" timeOffset="183727.49">25508 4301 1273 0,'0'0'17'0,"0"0"63"15,0 0 14-15,0 0-13 16,-38 99-41-16,24-71-17 0,4-2-8 16,7 3-4-16,3-3-6 15,0-1 0-15,19-6-5 16,11-4 0-16,10-9-1 16,7-6 1-16,4 0-9 15,-3-12-3-15,-9-15-5 16,-6-10 6-16,-14-5 9 15,-7-6 4-15,-8 1 0 16,-4 4-1-16,0 9 9 16,-20 11 17-16,-5 10-15 15,-6 9-9-15,-7 4-3 16,1 0-11-16,2 0-30 0,15 9-78 16,10-3-222-16</inkml:trace>
  <inkml:trace contextRef="#ctx0" brushRef="#br1" timeOffset="184279.54">26213 4251 1407 0,'0'0'36'0,"0"0"-36"0,0 0 1 16,0 0 39-16,0 0 1 15,94-15-14-15,-43 15-10 16,8 4-3-16,6 3-2 16,7 1 14-16,0-3-9 15,0 1-6-15,2-3-1 16,-4 1-2-16,-6-4 6 15,-11 0-10-15,-17 0 0 16,-14 0-3-16,-12 0-1 16,-7-5 2-16,0-2 0 15,-3 1-2-15,-3-4-6 0,-14 1-5 16,-8-1-3 0,-1 1-3-16,-5-2 3 0,4-2 8 15,4 2 1-15,6-3 4 16,10 4-2-16,1 3 3 15,6-1 0-15,0 6-2 16,7-2-4-16,16 4 6 16,4 0 0-16,2 1 7 15,4 15 3-15,-5 2-2 16,-2 6 0-16,-4 4 4 16,-7 3-5-16,-11-2 1 15,-4 1-4-15,-1-1-1 16,-25-2-2-16,-15-2 1 0,-12 0-2 15,-7-2-25 1,-4-1-74-16,0-4-221 0</inkml:trace>
  <inkml:trace contextRef="#ctx0" brushRef="#br1" timeOffset="184861.8">28001 3775 1369 0,'0'0'20'0,"0"0"12"16,0 0 34-16,0 0-30 15,0 0-30-15,0 0 1 0,-74 77-3 16,74-36-2 0,0 1-2-16,0 2-15 0,11-6-79 15,4-7-137-15,-3-10-479 16</inkml:trace>
  <inkml:trace contextRef="#ctx0" brushRef="#br1" timeOffset="185462.87">28269 4211 1060 0,'0'0'246'16,"0"0"-237"-16,0 0-9 0,0 0 29 16,0 0 4-16,0 0-14 15,85-54-6-15,-65 34-5 16,-3-9-3-16,-3-6 9 16,-2-8 10-16,-5-2 2 15,-4 6-11-15,-3 8 14 16,0 10 10-16,0 12-6 15,0 9-5-15,0 0-14 16,0 10-12-16,-5 19 1 16,-2 11-1-16,3 11-2 15,4 2 2-15,0 2-2 16,0 4 2-16,0-4-2 0,0-2 2 16,0-3-4-16,0-7 4 15,0-6-2-15,0-6 0 16,0-6-2-16,0-6-10 15,0-4-19-15,0-3 3 16,0-4 5-16,-6-3 0 16,-3-1 12-16,-8-1-15 15,-1-3 26-15,-4 0 1 16,2 0-1-16,0 0 2 16,3 0-1-16,4-5 0 15,3 2 1-15,5 1 12 16,5-2 10-16,0 2-7 15,0-2 0-15,0 1-13 0,18-2-4 16,7 3-1-16,7-2 1 16,9-3 0-16,3 0-8 15,4-2-15-15,-3-2-23 16,2 1-42-16,-8-6-160 16,-6-1-543-16</inkml:trace>
  <inkml:trace contextRef="#ctx0" brushRef="#br1" timeOffset="185748.89">29113 3494 1556 0,'0'0'44'0,"0"0"-42"16,0 0 1-16,0 0 18 16,-39 93-3-16,30-52-12 15,2 5-6-15,-2 5-4 16,-7-1-82-16,-14-10-266 15</inkml:trace>
  <inkml:trace contextRef="#ctx0" brushRef="#br1" timeOffset="191480.18">8983 5478 1205 0,'0'0'16'0,"0"0"69"15,0 0 1-15,0 0-33 16,0 0-19-16,0 0-15 16,0 0-9-16,48-69-5 15,-25 62 1-15,2 3 8 16,6 0-5-16,-1 4-5 15,-5 0 0-15,-3 0-2 16,-12 9-2-16,-3 8-2 0,-7 7 2 16,0 3 1-1,-7 2 0-15,-12-2-1 16,-1-4 0-16,-2-5-7 0,6-5 4 16,6-4 2-16,5-5-2 15,2-1 3-15,3-3-3 16,0 0-1-16,0-5 1 15,4-6-6-15,13-2 6 16,6 3 3-16,5 0 0 16,4 3 0-16,-6 6 0 15,2 1 3-15,-5 0 2 16,-1 0-1-16,-9 10 0 16,-4 6-3-16,-9 5 0 15,0 7 14-15,0 4 1 0,-16 1-1 16,-9 2 7-16,-4-2-5 15,-3 0-6-15,-6-5-2 16,4-6-2-16,-2-3-6 16,1-6 1-16,7-6-2 15,2-3-2-15,7-4-11 16,6 0-24-16,4 0-33 16,5-10-85-16,4-11-366 15</inkml:trace>
  <inkml:trace contextRef="#ctx0" brushRef="#br1" timeOffset="191780.37">9153 5173 1224 0,'0'0'16'16,"0"0"-4"-16,0 0 78 16,95 5-26-16,-60 32-10 15,0 14-11-15,3 8-10 16,-6 5-6-16,-4 2-1 16,-8-1-5-16,-10-4-5 0,-10 0-12 15,0-2-2 1,-20 5-2-16,-15 2 0 0,-9 2-20 15,-7-4-52-15,0-14-170 16,6-19-1056-16</inkml:trace>
  <inkml:trace contextRef="#ctx0" brushRef="#br1" timeOffset="192814.77">10617 5289 676 0,'0'0'194'0,"0"0"-36"16,0 0-6-16,0 0-7 16,0 0-25-16,0 0-66 15,0-21-34-15,0 27-2 0,0 16-10 16,0 16 35-16,0 6-10 16,0 7-14-16,0-1-4 15,0 0 1-15,6-7-9 16,1-4-4-16,-1-5 0 15,-3-7-3-15,4-6 0 16,-7-3-4-16,0-8-21 16,0-2-26-16,-3-6-67 15,-7-2-110-15,-6-6-475 16</inkml:trace>
  <inkml:trace contextRef="#ctx0" brushRef="#br1" timeOffset="193028.54">10613 5346 1171 0,'0'0'47'16,"0"0"-26"-16,0 0 127 15,119 16-68-15,-78-1-42 16,3 3-5-16,-2 6-19 16,-2 0-7-16,-3 1-4 15,-3-4-2-15,-5-1-1 16,-7-2-13-16,-2-11-40 15,-8 0-38-15,-2-7-78 16,-7 0-77-16,0-4-157 16</inkml:trace>
  <inkml:trace contextRef="#ctx0" brushRef="#br1" timeOffset="193225.36">10999 5173 1146 0,'0'0'70'16,"0"0"71"-16,0 0 9 15,0 0-118-15,0 0-26 16,0 0 24-16,-19 98-11 16,19-51-2-16,0 1-5 15,0 0-5-15,0-3-6 16,0-4-2-16,0-3-3 16,0-8-66-16,0-9-83 0,7-9-285 15</inkml:trace>
  <inkml:trace contextRef="#ctx0" brushRef="#br1" timeOffset="193479.29">11390 5229 526 0,'0'0'1008'0,"0"0"-1008"15,0 0 0-15,0 0 7 16,4 84 21-16,-4-43 6 16,0 3-11-16,3-2-12 0,0-2-4 15,7-4-7-15,-4-4 0 16,4-8-17-16,-1-4-44 16,-6-8-47-16,-3-4-240 15,0-8-707-15</inkml:trace>
  <inkml:trace contextRef="#ctx0" brushRef="#br1" timeOffset="193964.94">11369 5364 1445 0,'0'0'3'0,"0"0"6"15,0 0 46-15,82-64-14 0,-44 53-25 16,-1 7-7-16,0 4-5 15,-2 2-4-15,-13 18 0 16,0 8 0-16,-9 5 0 16,-6 1 3-16,-1-2 1 15,-5-3-3-15,2-5 1 16,2-6-2-16,-2-3 0 16,0-7-2-16,-3-5-12 15,4-1-13-15,-4-2 9 16,3 0 18-16,0-14 3 15,0-16-3-15,4-2-7 16,3-11-5-16,5-5-1 16,1 0 3-16,5 4-9 0,9 9 13 15,-2 11 5-15,2 16 1 16,-5 8 3-16,-3 4 12 16,0 20 5-16,-9 8 6 15,0 6 4-15,-6 3-5 16,-1 2 10-16,0-5-15 15,-6 2-8-15,3-2-5 16,-3-3-3-16,0 1-4 16,0-8 0-16,3-4-1 15,0-5-10-15,4-4-56 16,3-7-58-16,4-6-162 16,0-2-347-16</inkml:trace>
  <inkml:trace contextRef="#ctx0" brushRef="#br1" timeOffset="194349.45">12295 5268 1176 0,'0'0'245'16,"0"0"-224"-16,0 0 31 15,0 0 15-15,0 0-43 16,0 0-16-16,-41 37-1 15,35 1 7-15,-1 3 2 16,7 4-2-16,0-1-5 16,0-1-3-16,14-5-2 15,7-9-2-15,3-5-2 0,3-9 2 16,4-9-2-16,2-6-3 16,2 0-8-16,-4-16 11 15,-5-6-9-15,-7-6 2 16,-10-7 7-16,-2-8-1 15,-7-2 2-15,0-3-1 16,0 3 2-16,-13 12-1 16,-6 7 0-16,3 7 0 15,-11 8-1-15,-3 8-2 16,-5 3 0-16,0 0-8 0,3 6-15 16,10 9-100-1,6-3-297-15</inkml:trace>
  <inkml:trace contextRef="#ctx0" brushRef="#br1" timeOffset="194732.83">12944 5169 1533 0,'0'0'10'0,"0"0"-2"15,0 0 19-15,0 0 30 16,0 0-33-16,0 0-15 16,-15-25-8-16,-4 42 4 0,-1 4-3 15,2 2-2 1,8 3 0-16,3-1-1 0,4 0 0 16,3 3 2-16,0-2-1 15,16 1 0-15,9 0 0 16,1-2-2-16,-1-1-1 15,1-3 1-15,-7-4-1 16,-6-4 0-16,-7-2 2 16,-6-6 1-16,0-1 0 15,-9 4 0-15,-19 0 2 16,-9 1-1-16,-10 1-1 16,-5-2-4-16,1-2-44 0,6-3-75 15,15-3-285-15</inkml:trace>
  <inkml:trace contextRef="#ctx0" brushRef="#br1" timeOffset="195597.76">13416 5368 1161 0,'0'0'96'0,"0"0"-73"16,0 0 38-16,0 0 24 15,0 0-41-15,0 0-29 16,-8 0-13-16,22 0-2 16,12 0 26-16,12 0 7 15,6 0-8-15,11 2-1 16,9-1-5-16,5 2 0 15,2-3-7-15,-2 0-2 16,-5 0-7-16,-6 0 1 16,-11 0 0-16,-5 0 0 0,-16 0-4 15,-5-4 3 1,-8-1 0-16,-3 0-2 0,-1 2 1 16,-6 0-1-16,-3 2 1 15,0-3-2-15,0 1 0 16,0-2-5-16,-14-1-9 15,-3 0-3-15,-3-2-3 16,-2-1 11-16,3-2 2 16,-3 2 1-16,3-2 5 15,2 5 1-15,3-1 1 16,10 5 4-16,4 0 10 16,0 2-14-16,0 0 0 0,10 0-1 15,15 0 0 1,-1 4 1-16,6 7-1 0,-6 2 3 15,0 5-1-15,-7 1 1 16,-6 1 2-16,-11 5 2 16,0 0-3-16,-25 3 6 15,-20 2-6-15,-9 1-4 16,-7 0-1-16,4-5-49 16,-2-5-206-16</inkml:trace>
  <inkml:trace contextRef="#ctx0" brushRef="#br1" timeOffset="196483.23">14863 5236 414 0,'0'0'786'15,"0"0"-778"-15,0 0 99 16,0 0-28-16,0 0 7 16,0 0-43-16,-14-41-9 0,-2 51-30 15,-6 16 1 1,-1 11 4-16,3 11 3 0,5 4 1 15,2 4-6-15,7-2-1 16,6-5 0-16,0-7 0 16,19-8-5-16,6-7 0 15,8-9-1-15,5-7 0 16,3-9 0-16,7-2-8 16,0-10-4-16,-7-8-1 15,-5-8 4-15,-8-3-1 16,-14-9 9-16,-3-6 1 15,-11-6 1-15,0-2-1 16,0 3 0-16,-19 8 1 16,0 12-1-16,-6 8 19 15,-4 7-7-15,-6 6-12 0,-2 7-3 16,2 1-7-16,8 0-24 16,7 1-53-16,5 13-91 15,9-4-268-15</inkml:trace>
  <inkml:trace contextRef="#ctx0" brushRef="#br1" timeOffset="196747.61">15494 5271 1397 0,'0'0'47'0,"0"0"-13"15,0 0-13-15,0 0 14 16,0 0 8-16,-34 85-11 16,22-43-9-16,7-1-11 15,5-4-1-15,0-4-9 16,0-5 0-16,3-7-2 16,3-3-5-16,2-5-24 15,-8-4-20-15,0 0-47 16,0-4-125-16,0-5-294 15</inkml:trace>
  <inkml:trace contextRef="#ctx0" brushRef="#br1" timeOffset="196976.27">15443 5354 70 0,'0'0'1314'15,"0"0"-1311"-15,0 0 9 16,0 0 34-16,102 14-2 15,-66 11-17-15,-1 2-8 16,0 3-11-16,-1-4-5 16,6-4-2-16,-6-6-1 15,1-5-7-15,-6-5-32 16,-4-4-43-16,-5-2-27 16,-9 0-67-16,-3 0-174 0,-2-13-412 15</inkml:trace>
  <inkml:trace contextRef="#ctx0" brushRef="#br1" timeOffset="197163.81">15858 5212 463 0,'0'0'806'15,"0"0"-694"-15,0 0 38 16,0 0-86-16,0 0-46 16,0 0 15-16,-33 84-6 15,31-34-12-15,2 6-5 16,0-1-8-16,0-3-2 15,0-3-1-15,0-1-20 16,-2-7-45-16,-9-12-201 16,-2-14-769-16</inkml:trace>
  <inkml:trace contextRef="#ctx0" brushRef="#br1" timeOffset="198299.23">16513 5450 465 0,'0'0'234'0,"0"0"-198"15,0 0 97-15,0 0 33 16,0 0-56-16,0 0-2 16,-10-4-19-16,10 4-9 15,0-2-8-15,0 1-19 16,0 1-16-16,0 0-11 16,0 0-12-16,0 0-3 15,0 0-3-15,3-1-3 16,21-1 2-16,3 1 0 15,11-3-3-15,9 3 1 16,4 1-1-16,6-3 0 0,9 2 4 16,3 1-6-1,6 0 4-15,-5 0-2 0,-1 0 1 16,2 0-3-16,-4 0-2 16,0 0 0-16,-7 0 2 15,-5 0-2-15,-11 0 0 16,-12 0 0-16,-13 0 0 15,-9 0 0-15,-7-3 1 16,-3 2 2-16,0-2-3 16,0-1 0-16,0 1-6 15,-8 1-9-15,-7-3 2 16,-2 2-2-16,-4-1 0 0,-1-3-4 16,-3 1-8-1,2-5 19-15,-2 3 8 0,5 0 0 16,5 0 2-16,5 0 4 15,7 7 5-15,1-1 4 16,2 2-12-16,0 0-3 16,5 0 0-16,14 0 2 15,5 0 0-15,3 8-2 16,-3 5 1-16,0 1 4 16,-5 7-2-16,-5 3 0 15,-4 1 3-15,-6 2-1 16,-4-2 2-16,-10 2 0 15,-14-6-4-15,-13 3-3 16,-6-3-8-16,-4-3-55 16,-11-6-220-16</inkml:trace>
  <inkml:trace contextRef="#ctx0" brushRef="#br1" timeOffset="199249.03">18459 5114 1093 0,'0'0'74'0,"0"0"-58"16,0 0 48-16,0 0 53 16,-8-78-52-16,8 74-10 15,0 4-41-15,0 0-11 16,8 25-3-16,9 10 11 16,-3 11 15-16,6 9-10 15,1 6 5-15,3 6-1 16,0 5-3-16,3-2-6 15,-4-8-2-15,-3-11-6 16,4-12-2-16,-4-9 2 16,-2-13 0-16,-4-7-2 0,-1-6 3 15,1-4 6-15,-1-9 6 16,2-13-2-16,-2-8-5 16,4-4-6-16,-6-7 2 15,2-10 0-15,1-8-4 16,-4-9 0-16,1-7 0 15,0-5 1-15,0 5-2 16,3 6 0-16,-7 16 0 16,-1 20 0-16,-2 18 1 15,-4 11-1-15,0 4-1 16,0 14-12-16,0 13-11 16,0 10 6-16,0 4-49 0,0 3-73 15,0-4-168-15,0-2-836 16</inkml:trace>
  <inkml:trace contextRef="#ctx0" brushRef="#br1" timeOffset="199478.98">19180 5452 984 0,'0'0'459'16,"0"0"-455"-16,0 0 1 15,0 0 24-15,0 0 45 16,0 0-28-16,0 68-23 0,0-40-13 16,0 1-3-1,0-3-4-15,0-1-3 0,0-2 0 16,0-4-16-16,0-7-46 16,5-8-60-16,2-4-175 15,-4-3-694-15</inkml:trace>
  <inkml:trace contextRef="#ctx0" brushRef="#br1" timeOffset="199649.91">19233 5226 1493 0,'0'0'4'0,"0"0"0"0,0 0-4 16,0 0-2-16,0 0-66 15,0 0-191-15,-15 3-214 16</inkml:trace>
  <inkml:trace contextRef="#ctx0" brushRef="#br1" timeOffset="200232.48">19406 5419 1126 0,'0'0'234'0,"0"0"-234"16,0 0 4 0,0 0 8-16,0 0 43 0,0 0-15 15,57 70-23-15,-45-51-3 16,-2 2 0-16,0-2-3 16,-6 2-2-16,-1 0 0 15,-3-2-5-15,0-1 0 16,0-3-3-16,0-6 0 15,0-4 0-15,0-3 0 16,0-2 0-16,0 0 0 16,0 0 2-16,2-11-2 15,5-5 2-15,-3-3-3 16,3-3-1-16,0-3-4 16,0 0 4-16,-1 1-2 0,-1 4 2 15,0 6-1 1,-2 2 2-16,-3 6 2 0,2 1 9 15,0 0-2-15,-1-1 2 16,2 0-6-16,0-2-4 16,5 0 0-16,-2-2 0 15,1 3-1-15,-1-3 1 16,2 2-1-16,1 2-2 16,-2 2 2-16,4 0 0 15,-4 1 0-15,6-3 0 16,3 4 0-16,2 1-1 15,2 1 2-15,2 0-2 16,-6 3 1-16,0 14 0 16,-1 7 0-16,-5 9 4 0,-3 1 0 15,-6 3-3-15,-1-2 0 16,0-2-2-16,-11-3-5 16,-6-8-88-16,0-8-284 15</inkml:trace>
  <inkml:trace contextRef="#ctx0" brushRef="#br1" timeOffset="202217.66">20548 5345 386 0,'0'0'108'0,"0"0"131"0,0 0-26 15,0 0-93-15,0 0-49 16,0 0-19-16,0-2-4 15,0 0-3-15,0 2-15 16,0 0-2-16,0 0 0 16,0 0-1-16,0 0-6 15,0 0 2-15,0 0 3 16,0 0 4-16,0 0-1 16,0 0 0-16,0 0-4 15,0 0-3-15,0 0-7 16,0 0-4-16,0 0 1 15,0-1 0-15,0 1-6 16,0 0 0-16,0 0-3 0,0 0 1 16,0 0-2-1,0 0 3-15,0 0-4 0,0-3 0 16,0 3 1 0,10 0-2-16,3-2 1 0,6 1 0 15,1 1 0-15,11-2 0 16,1 0-1-16,13 2 1 15,6-1-1-15,7 0 1 16,7-1-1-16,-3 1 0 16,2 0 0-16,-2 1 0 15,-14 0 0-15,-12 0 0 16,-13 0 1-16,-12 0 0 16,-7 0-1-16,-4 0 0 15,0 0 0-15,0 0 1 0,0 0 0 16,0 0 0-16,0-3 0 15,0 2-1-15,0-3-1 16,0 0-4-16,-2-1-2 16,-9 0-4-16,-6-1-2 15,-8 1-2-15,-2-2 9 16,1-1 0-16,1-1 1 16,3-2 0-16,1 1 1 15,2 0 1-15,4 0 3 16,4-1-1-16,3 6 1 15,2 0 2-15,5 1 0 16,-1 4 0-16,2-2 1 16,0 2-3-16,0 0 0 0,0-1-2 15,0 1 2 1,14-3 0-16,0 3 0 0,6 0 0 16,4 0 0-16,-2 0 1 15,7 0 0-15,-3 3 0 16,0 4-1-16,-1 3 0 15,-10 1 1-15,-7 3-1 16,-6 3 2-16,-2 7 4 16,-4 2 10-16,-17 4-2 15,-9 1-6-15,-10 3-2 16,2-2-6-16,8-3-5 16,5-8-55-16,15-9-208 0</inkml:trace>
  <inkml:trace contextRef="#ctx0" brushRef="#br1" timeOffset="211981.63">21819 4919 1344 0,'0'0'31'15,"0"0"51"-15,0 0 2 16,0 0-30-16,0 0-37 16,0 0-17-16,0 0 4 15,0 39-3-15,0-10 1 16,0 2 1-16,0-2 1 16,0-4-4-16,11 3-60 0,4-10-97 15,0-2-306 1</inkml:trace>
  <inkml:trace contextRef="#ctx0" brushRef="#br1" timeOffset="212604.94">22198 5301 984 0,'0'0'378'0,"0"0"-367"16,0 0-11 0,0 0 52-16,0 0-8 0,0 0-24 15,57-20-8-15,-47 13-5 16,-3-7 12-16,-1 0 1 16,3-9-5-16,-9-2-6 15,3-6-2-15,-3 2 5 16,0 4 1-16,0 5 8 15,0 10-4-15,0 7 3 16,0 3 2-16,0 0-10 16,0 0-12-16,0 16-5 15,0 10 5-15,0 11 2 16,-3 7-2-16,3 4 1 0,-4 1-1 16,2-3 1-1,2 2-1-15,-2-3 0 0,1-5 0 16,-1-5 0-16,-1-8 1 15,2-6-1-15,-1-5 0 16,2-5-4-16,0-7-10 16,0 0-8-16,0-4-5 15,0 0 11-15,-7 0 9 16,-3 0 6-16,-4 0-8 16,-6 0-4-16,-1 0 3 15,-4 0-4-15,2 0-8 16,-4 0 22-16,6 0 0 15,0 0 2-15,8 0 0 16,6 0 7-16,7 0 1 0,0 1-10 16,10 3 0-16,21-4 1 15,11 0 5-15,9 0-4 16,6 0-2-16,2-4-19 16,0-5-35-16,-8-3-98 15,-9-3-252-15</inkml:trace>
  <inkml:trace contextRef="#ctx0" brushRef="#br1" timeOffset="212874.37">22777 4839 1546 0,'0'0'1'0,"0"0"-1"16,0 0 6-16,0 0 7 16,18 79 1-16,-18-31-14 15,-1 9 0-15,-22 2-69 16,-14-4-136-16,-5-10-707 15</inkml:trace>
  <inkml:trace contextRef="#ctx0" brushRef="#br1" timeOffset="214321.4">8967 6588 1384 0,'0'0'38'0,"0"0"-29"0,0 0 27 15,0 0 16-15,0 0-3 16,-3 78-17-16,-9-38-9 16,-1-6-6-16,3 1-4 15,-3-7-5-15,4-5-4 16,3-5-4-16,3-9 1 15,-1-3 0-15,4-4-1 16,0-2 1-16,0 0 0 16,0 0 0-16,0 0 1 15,0 0-2-15,7 0-1 0,15 0 1 16,13 0 3-16,7 0-3 16,9-6 0-16,-4 1 0 15,-2-1-3-15,-7 0-7 16,-7 2-7-16,-11 0-2 15,-10 2 1-15,-4-2 6 16,-3-7 10-16,-3 1 2 16,0-5 2-16,-3-3-1 15,-7 3-1-15,-3 0 3 16,0 6 9-16,1 2 12 16,3 3 2-16,2 4-7 15,-3 0-5-15,4 11-14 16,-4 13 2-16,5 7 0 15,1 7-1-15,4 0-1 16,0 0 0-16,0 1-5 0,0-3-16 16,5-3-38-16,6-10-94 15,-2-9-213-15</inkml:trace>
  <inkml:trace contextRef="#ctx0" brushRef="#br1" timeOffset="214556.11">9248 6452 186 0,'0'0'1433'0,"0"0"-1433"16,0 0 0-16,104 74 10 15,-61-23 7-15,-5 12 0 16,-10 3-11-16,-9 4-1 15,-12 3-2-15,-7 1-3 16,-3 7 0-16,-27 1-7 16,-8-8-63-16,-13-6-152 15,-3-15-637-15</inkml:trace>
  <inkml:trace contextRef="#ctx0" brushRef="#br1" timeOffset="-214189.9">10582 6460 1178 0,'0'0'193'15,"0"0"-169"-15,0 0 15 16,0 0-1-16,0 0 26 0,3 107-20 16,0-48-10-16,-3 2 3 15,4-3-16-15,-4-6-8 16,3-9-2-16,0-7-8 15,0-9-3-15,2-3 0 16,2-11-11-16,-7-9-21 16,4 0-56-16,-4-4-105 15,0-4-101-15</inkml:trace>
  <inkml:trace contextRef="#ctx0" brushRef="#br1" timeOffset="-213915.12">10588 6535 1375 0,'0'0'12'16,"0"0"19"0,0 0 78-16,7-89-61 0,11 74-20 15,12 3-19-15,4 3-7 16,8 3-2-16,2 6-3 16,-7 0 3-16,-3 18-5 15,-9 6-7-15,-12 1-10 16,-7 2 22-16,-6-1-2 15,0-1 1-15,-16 0 2 16,-12-1 4-16,-9 1-5 16,0 1 0-16,-8-4-13 15,7-4-38-15,13-8-14 0,16-8-49 16,9-2-137 0,9-3-702-16</inkml:trace>
  <inkml:trace contextRef="#ctx0" brushRef="#br1" timeOffset="-213239.13">11209 6483 595 0,'0'0'822'0,"0"0"-817"15,0 0 79-15,0 0 10 16,0 0-49-16,0 0-42 15,0 15 0-15,0 23 1 16,0 7 6-16,0 3-6 0,0 0 0 16,7-7-2-16,-1-4-2 15,-3-11 0-15,5-4 0 16,0-5-2-16,-5-11-10 16,0-2-4-16,-3-4-1 15,0 0 7-15,0-6 7 16,0-15-3-16,-11-6-2 15,0-9 8-15,-2-6-4 16,4-10-3-16,5 3 7 16,4 5 0-16,0 6-2 15,0 10 4-15,10 11 0 16,6 4 6-16,6 5-3 0,1 8 6 16,5 0-1-16,1 8-7 15,3 14-2-15,-1 7 2 16,-5 2-3-16,-1 1 1 15,-8-5 1-15,-4 1-2 16,-6-4 0-16,-2-4-1 16,-5-5 0-16,0-4 0 15,0-6-4-15,0-4 5 16,0-1 0-16,0-1 0 16,0-19-14-16,0-11-5 15,0-7 5-15,9-7-9 16,14 1-9-16,2 4 11 15,4 11 16-15,0 10 3 0,-2 17 1 16,0 2 2-16,-2 1 5 16,-2 22 13-16,-4 4 7 15,0 7-4-15,-3 4-8 16,-5-2-7-16,3-3 4 16,-4-2-10-16,-1-2 2 15,-2-7-3-15,-1 0-23 16,-5-8-60-16,-1-6-141 15,0-5-585-15</inkml:trace>
  <inkml:trace contextRef="#ctx0" brushRef="#br1" timeOffset="-212840.58">12133 6404 1410 0,'0'0'11'16,"0"0"-11"-16,0 0 35 16,0 0 0-16,0 0 14 15,-93 86-8-15,87-44-16 16,6 3-10-16,0 3-3 16,3-6 1-16,13-3-7 15,3-10-2-15,-3-8 1 16,1-5-4-16,7-9-1 0,-1-7-1 15,5 0 1 1,1-9 0-16,0-11-5 0,-4-10-7 16,-9-1-2-16,-3-9 10 15,-10-5-2-15,-3-2 3 16,0 4 3-16,-9 6 1 16,-4 10 3-16,-5 10 2 15,4 6 5-15,-9 7-9 16,2 4-2-16,-5 0-3 15,1 0-7-15,5 11-26 16,10-5-88-16,10 4-331 16</inkml:trace>
  <inkml:trace contextRef="#ctx0" brushRef="#br1" timeOffset="-212458.23">12783 6380 1497 0,'0'0'22'0,"0"0"-10"16,0 0 31-16,0 0-6 16,0 0-22-16,-106-4-11 15,77 22-3-15,4 2-1 16,9 1 0-16,9 4-2 15,7 1-10-15,7 0-5 0,19 0 7 16,9-1 7 0,6-3-2-16,-3-3 5 0,-6-2-2 15,-10-1 2-15,-9-3 0 16,-10 0 1-16,-3-1-1 16,0 3 6-16,-22 1 11 15,-10-2-1-15,-9 3-6 16,-4-3-8-16,-2 2-2 15,2-3 0-15,2-4-30 16,12-6-79-16,13-3-226 16</inkml:trace>
  <inkml:trace contextRef="#ctx0" brushRef="#br1" timeOffset="-211857.26">13101 6571 1097 0,'0'0'1'15,"0"0"11"-15,0 0 60 16,0 0 77-16,0 0-85 0,0 0-29 16,-4 6-10-16,14-1 4 15,15-2 13-15,17-1 2 16,18-2-3-16,14 0-16 16,15 0-7-16,6 0-5 15,11 0-4-15,-4 0-2 16,-4 0-3-16,-5 0 1 15,-14 0-4-15,-15-2-1 16,-20-2 1-16,-15 0-1 16,-13 4 0-16,-13-1 0 15,-3-1 1-15,0 0-1 16,-13-3-3-16,-11 5-8 0,0-6 1 16,-4 2 7-16,5 0-2 15,-2-1-1-15,6-4 2 16,6 2 0-16,5-1 4 15,8-1-5-15,0 1-3 16,0-1 4-16,21 3 0 16,0 6 4-16,6 0 0 15,-5 1 1-15,0 18 9 16,-2 8-1-16,-7 5 7 16,-8 1-5-16,-5 3-4 15,-7-1-5-15,-24 4 0 16,-13-2-2-16,-17 1-19 15,-15-3-84-15,-10-11-326 0</inkml:trace>
  <inkml:trace contextRef="#ctx0" brushRef="#br1" timeOffset="-211041.08">15012 6435 619 0,'0'0'590'16,"0"0"-566"-16,0 0 94 0,0 0-13 15,0 0-80 1,-115 36-2-16,73 1-8 0,-4 8 2 16,7 3-4-16,9 1 30 15,7-1-11-15,15-7-16 16,8-4-14-16,10-8-2 15,28-4 0-15,14-11 1 16,13-5-1-16,5-9 1 16,-1 0-1-16,-7-5-19 15,-15-13-6-15,-13-6 6 16,-13-3 13-16,-12-5 6 16,-9-8 0-16,0-6 3 15,-13 0 0-15,-14 3 4 16,0 3 5-16,-8 15 5 15,-3 5 0-15,-3 12-17 0,3 8 0 16,6 0-2-16,1 5 0 16,14 14-6-16,4 0-30 15,13 1-40-15,0 1-84 16,10-7-262-16</inkml:trace>
  <inkml:trace contextRef="#ctx0" brushRef="#br1" timeOffset="-210823.46">15441 6526 1254 0,'0'0'22'0,"0"0"127"0,0 0-31 16,0 0-59 0,0 0-49-16,0 0 10 0,7 87 4 15,-7-44-13-15,0-1-3 16,0-4-4-16,0-4-4 15,0-4 0-15,0-6-17 16,0 0-31-16,0-10-67 16,0-7-190-16,-2-7-660 15</inkml:trace>
  <inkml:trace contextRef="#ctx0" brushRef="#br1" timeOffset="-210619.41">15392 6567 1431 0,'0'0'36'0,"0"0"-32"0,0 0 2 16,102 15 40-16,-65 7-9 15,7 3-15-15,-3 3-9 16,0-4-9-16,4-3-2 16,-8-3-2-16,3-7-18 15,-2-5-48-15,-7-3-71 16,-8-3-109-16,-10 0-406 15</inkml:trace>
  <inkml:trace contextRef="#ctx0" brushRef="#br1" timeOffset="-210446.93">15827 6452 1089 0,'0'0'129'0,"0"0"28"0,0 0-7 16,0 0-57-16,0 0-50 15,0 0-40-15,-33 18 11 16,24 38 6-16,0 0-7 15,5-2-6-15,4-9-7 16,0-6-2-16,10-8-39 16,18-12-107-16,0-12-572 15</inkml:trace>
  <inkml:trace contextRef="#ctx0" brushRef="#br1" timeOffset="-209656.91">16472 6649 401 0,'0'0'264'16,"0"0"-63"-16,0 0-23 15,0 0-81-15,0 0 22 16,0 0-17-16,-44-9-17 16,41 9-17-16,3-2-14 15,0 2-41-15,0 0-5 16,0-1 3-16,13 0-3 16,11-3 6-16,12 1-2 15,9 0-5-15,9-2 2 16,8 1-1-16,13-4-2 15,11 0 5-15,6 3 1 16,-4-3-7-16,-2 4-3 0,-8-3-1 16,-13 4 2-16,-11 2-1 15,-7 0 0-15,-13 0 0 16,-11-3-2-16,-8 4 0 16,-8 0-3-16,-7-3-2 15,0 0-2-15,0-1-4 16,-13-2-10-16,-2 1 9 15,-2-3 9-15,1-2 2 16,1 4-3-16,2-8-2 16,-7 4 6-16,3-1 2 15,3-1-1-15,4 2-1 16,4 4 1-16,2 4 4 0,4-2 11 16,0 3-12-16,10 1-3 15,10 0-1-15,8 0 3 16,-1 7 2-16,0 9-2 15,-11 6 1-15,-5 3 3 16,-6 2-3-16,-5 1 0 16,-16 4-4-16,-16 5 2 15,-16-2-2-15,-4 0-34 16,-2-6-133-16,2-10-1326 16</inkml:trace>
  <inkml:trace contextRef="#ctx0" brushRef="#br1" timeOffset="-208873.35">18345 6282 1324 0,'0'0'21'15,"0"0"68"-15,0 0 34 16,0 0-56-16,0 0-37 16,0 0-21-16,7-10-7 15,11 28-2-15,10 11 11 16,5 13 6-16,2 7-7 15,-3 6-5-15,-2 3 4 16,-3-4 0-16,-1-2-3 16,-1-6 1-16,1-9-6 15,-1-9 0-15,-4-7-1 16,-2-10 0-16,-5-4 1 0,-7-7-1 16,-3 0 2-16,3-7 1 15,-1-14 0-15,3-10 0 16,-1-8-2-16,-4-8-1 15,2-10 1-15,1-8-2 16,-4-8 1-16,3-2 0 16,2 5-2-16,3 17-2 15,-8 14 2-15,0 23 2 16,1 10 0-16,-4 6-1 16,0 0 1-16,0 2-25 15,0 18-15-15,3 16 2 16,0 5-80-16,0-1-260 15</inkml:trace>
  <inkml:trace contextRef="#ctx0" brushRef="#br1" timeOffset="-208603.89">19012 6626 1323 0,'0'0'20'16,"0"0"-15"-16,0 0 83 16,0 0 15-16,0 0-46 15,0 84-16-15,-1-62-21 16,1 0-11-16,0-1-1 16,0-1-7-16,0-3 1 0,3-3-2 15,5-6 0-15,3-4-11 16,11-4-25-16,1 0-52 15,5-12-78-15,-2-11-316 16</inkml:trace>
  <inkml:trace contextRef="#ctx0" brushRef="#br1" timeOffset="-208439.25">19147 6450 1274 0,'0'0'140'0,"0"0"-109"15,0 0 51 1,0 0-43-16,0 0-32 0,0 0-7 16,-47-41-68-16,47 53-111 15,0 6-93-15</inkml:trace>
  <inkml:trace contextRef="#ctx0" brushRef="#br1" timeOffset="-208006.82">19318 6618 1511 0,'0'0'28'0,"0"0"-26"16,0 0-2-16,0 0 16 0,0 0-7 16,0 0 3-16,24 49-5 15,-21-25-2-15,-3 3 0 16,0-5-1-16,0 3-3 15,0-5-1-15,0-5 2 16,0-5-2-16,0-7 0 16,0 0 0-16,0-3-1 15,0 0 1-15,0 0 0 16,0-11 0-16,3-9-1 16,5-6-2-16,4-10 1 15,6-6-13-15,0-2 1 16,5 0-2-16,1 11 10 15,7 9 2-15,-7 16 3 0,-1 8 1 16,0 0 17-16,-1 19-1 16,-3 11 7-16,1 10 0 15,2-3-1-15,-6-1-12 16,-2-6-9-16,0-3-1 16,-14-6-47-16,0-3-133 15,-18-7-779-15</inkml:trace>
  <inkml:trace contextRef="#ctx0" brushRef="#br1" timeOffset="-206822.57">20266 6640 651 0,'0'0'86'15,"0"0"53"-15,0 0 20 0,0 0-39 16,0 0-8-16,0 0-49 16,-23-11-8-16,21 11-10 15,2 0-2-15,-1 0-11 16,-1-1-6-16,2 1-11 16,0 0-3-16,0-2-8 15,9 2-2-15,20-1 4 16,16-3 8-16,15 0-8 15,15-1 0-15,5 0 0 16,11 2-1-16,6-3 7 16,5 5-7-16,-3-3 2 15,-6 3 2-15,-13-3-7 0,-20 4 2 16,-15 0-2 0,-18 0-1-16,-16 0 1 0,-8-1-1 15,-3 1-1-15,0 0 4 16,0-2-1-16,0 1-3 15,-10-2-2-15,-4-1 1 16,-3 1-1-16,-1 1-2 16,-2-3-5-16,2 1 0 15,2-2 3-15,-4-2-13 16,2-2 2-16,-2-1 2 16,-4 1-2-16,1 0 2 15,-1 0 6-15,3 2 9 0,1 1 2 16,6 1-1-1,1 2 2-15,2 2 8 0,6 2 7 16,3-1-4-16,2 1-14 16,0 0 0-16,9 0 0 15,16 5 3-15,10 6 6 16,9 1 1-16,0 4 0 16,-3-2-2-16,-8 1-2 15,-8-1-5-15,-12 5 1 16,-11 1 1-16,-2 2 0 15,-15 5 1-15,-18-1 0 16,-12-1-4-16,-4-1-30 16,-2-4-108-16,0-4-501 15</inkml:trace>
  <inkml:trace contextRef="#ctx0" brushRef="#br1" timeOffset="-205846.86">20533 5365 396 0,'0'0'74'16,"0"0"70"-16,0 0-91 15,0 0 133-15,0 0 21 16,0 0-169-16,-6-19-38 0,24 18-59 15,6-3-208-15,3 4-395 16</inkml:trace>
  <inkml:trace contextRef="#ctx0" brushRef="#br1" timeOffset="-200787.72">21707 6158 1300 0,'0'0'24'0,"0"0"1"15,0 0 1-15,0 0-5 16,0 0 14-16,0 0 0 16,-7 111-12-16,7-73-12 15,0-4-6-15,4 0-2 16,6-5-3-16,3-8-85 0,8-11-183 16</inkml:trace>
  <inkml:trace contextRef="#ctx0" brushRef="#br1" timeOffset="-200303.69">22110 6370 1286 0,'0'0'56'0,"0"0"-46"0,0 0 35 16,0 0-8-16,0 0 0 15,-97 97-11-15,70-50 0 16,7 6-3-16,3 5-5 16,5-2 5-16,10-10-3 15,2-6-7-15,4-8-7 16,21-9-2-16,8-11-2 15,7-6-2-15,7-6 0 16,1 0 2-16,-4-16 0 16,-5-5-2-16,-5-1-6 15,-13-3-2-15,-4-5 8 0,-11-7 1 16,-6-6-1-16,0-5-1 16,0-3 1-16,-3-1-4 15,-11 3-5-15,0 11 9 16,-6 9-1-16,-3 11 0 15,-5 11 0-15,0 5-2 16,-2 2 3-16,3 0-18 16,3 7-55-16,8-1-147 15,6-1-532-15</inkml:trace>
  <inkml:trace contextRef="#ctx0" brushRef="#br1" timeOffset="-200082.86">22476 6133 1405 0,'0'0'4'0,"0"0"13"16,0 0-16-16,0 0 7 15,0 0-8-15,-10 77-8 16,1-41-56-16,2 1-113 16,-3-1-372-16</inkml:trace>
  <inkml:trace contextRef="#ctx0" brushRef="#br1" timeOffset="-199911.44">22610 6736 219 0,'0'0'1380'15,"0"0"-1379"-15,0 0-1 16,0 0 0-16,0 0-73 16,0 0-550-16</inkml:trace>
  <inkml:trace contextRef="#ctx0" brushRef="#br1" timeOffset="-148166.92">1226 2751 1231 0,'0'0'123'16,"0"0"-99"-16,0 0 5 15,0 0 52-15,0 0-46 16,0 0-32-16,0 0-3 16,0 0-4-16,-8 30 4 15,23 19 12-15,-2 12 0 16,5 8 7-16,-5 3 1 15,-3-3-2-15,0-7-11 16,-4-4-1-16,-2-8-6 0,-4-6 1 16,2-7-1-16,-1-9-1 15,2-8-51-15,0-11-60 16,-3-9-175-16,0 0-435 16</inkml:trace>
  <inkml:trace contextRef="#ctx0" brushRef="#br1" timeOffset="-147954.56">1115 3101 1233 0,'0'0'0'0,"0"0"0"15,0 0 7 1,35 83 34-16,-9-58-19 0,-1-3-18 15,4 0-4-15,-7-4-36 16,3-2-89-16,-8-4-121 16,-2-6-342-16</inkml:trace>
  <inkml:trace contextRef="#ctx0" brushRef="#br1" timeOffset="-147785.89">1450 3039 1467 0,'0'0'26'0,"0"0"-21"16,-90 121 38-16,56-68 6 15,5 5-32-15,0 6-17 16,-3 4-10-16,4-2-218 16</inkml:trace>
  <inkml:trace contextRef="#ctx0" brushRef="#br1" timeOffset="-137384.47">3745 5328 455 0,'0'0'27'16,"0"0"39"-16,0 0 134 16,0 0-3-16,0 0-119 0,0 0-35 15,0 0 2-15,0 0-10 16,-18 1-11-16,18-1-8 16,0 0 6-16,0 0-2 15,0 0-10-15,-4 0 2 16,1 1-3-16,0-1-5 15,-4 2 3-15,4-2 3 16,0 2 7-16,3-2 7 16,-3 0-10-16,3 0-5 15,0 1 7-15,0 1-2 16,0-2-3-16,0 0 6 16,0 0-2-16,0 0-9 0,0 0 0 15,0 0 1 1,0 0-3-16,0 0 1 15,0 0 0-15,0 0-2 0,0 0 1 16,0 0-3-16,0 0 1 16,0 0 1-16,0 0 0 15,6 0 5-15,7 0-3 16,0 0 1-16,2 0 0 16,2 3-2-16,2-2 1 15,3-1 0-15,3 2-2 16,4-2 3-16,6 0 0 15,7 0 5-15,5-3 1 16,4-5-6-16,3 1 2 0,4-3-3 16,6 0 2-1,8 0-4-15,21 0 20 0,9 0-18 16,6-2 0-16,4 0 0 16,2-3-3-16,-2 5 1 15,-7-2-1-15,-3 0 2 16,-13 3-2-16,-10 3 0 15,-8 0-2-15,-8 3 1 16,-16-1 1-16,-8 3-2 16,-14-1 0-16,-8 0 0 15,-11 2 0-15,-6 0 1 16,0 0 0-16,0 0 3 16,0 0 0-16,0 0 3 15,0 0-1-15,0 0-1 16,0 0-1-16,0 0-3 0,0 0-1 15,0 0 2-15,0 0-1 16,0 0-1-16,0 0 1 16,0-2 4-16,0 2-4 15,0-1-1-15,-6 1 1 16,-7-1-2-16,-4 1-2 16,-1-2 3-16,-8 2-2 15,-2-1-1-15,-5 1 1 16,-5 0-2-16,7-1 2 15,-4-1-6-15,3 0 4 16,3-3 1-16,3-1 3 16,-2-2-2-16,6 2 2 0,-1-4-4 15,2 1 2 1,1 1 0-16,1 0 2 0,6 2 0 16,1 3 0-16,5-2 0 15,4 4 0-15,3 1 0 16,0 0 0-16,0-2-1 15,0 2 1-15,0 0 0 16,0 0-2-16,0 0-2 16,0 0 2-16,3 0 2 15,7 0 0-15,0 0 0 16,-2 0 0-16,9 3 0 16,-1 3 0-16,2-2 0 0,8 3 0 15,-1-4 0 1,5-2 1-16,1-1-1 0,1 0 1 15,0 0 2-15,-4 0-3 16,-3 0 0-16,-5 0 1 16,-10 0 0-16,-1 0-1 15,-5 0-1-15,-1 0 1 16,-1 0 0-16,-2 0 1 16,0 0-1-16,0 0 0 15,0 0 0-15,0 0 1 16,0 0 0-16,0 1-1 15,0 2-1-15,0 2-2 16,-12 4 1-16,-4 1 4 0,-3 5-3 16,-3 4 2-1,-3 3 0-15,-1 2-1 0,1 0 0 16,-1 0 3-16,9-3-3 16,-4-1 0-16,8-1 2 15,-3-5-2-15,3-3 2 16,4-5 0-16,5-1 0 15,1-4 2-15,3 4-4 16,-3-3 3-16,3-1-3 16,-3 0 3-16,3 1-3 15,0-2 0-15,-4 2 0 16,4-2 1-16,0 0 0 16,0 0 0-16,0 0-1 15,0 0 5-15,0 0 2 0,0 0 0 16,0 0-2-16,0 0-1 15,0 0-2-15,0 0-1 16,0 0-1-16,0 0 1 16,0 0-1-16,0 0 0 15,0 0 0-15,0 0 1 16,0 0 1-16,0 0-1 16,0 0 4-16,0 0 1 15,0 0-3-15,0 0 3 16,0-5 0-16,0-9-6 15,0-7 1-15,-3-4-1 16,0-6 0-16,-3-1 0 16,0 5 0-16,3 7-1 0,3 10 1 15,-4-1 0-15,1 4 1 16,3 5-1-16,0 0 0 16,0 0-2-16,0-4-22 15,0-8-69-15,0-6-565 16</inkml:trace>
  <inkml:trace contextRef="#ctx0" brushRef="#br2" timeOffset="-120960.28">3806 4954 593 0,'0'0'0'16,"0"0"0"-16,0 0 97 15,0 0 62-15,0 0-83 16,0 0-8-16,3 0-1 16,-3 0 10-16,0 0 2 15,0 0-14-15,0 0-19 16,0 0-2-16,0 0-23 16,-3 0-16-16,-7-2-3 15,0-1 1-15,-2-2-3 16,3-2 6-16,-4-1 9 15,3 0-7-15,-5 0 5 16,5 3 0-16,-6-3-8 0,-1 4 3 16,-4-3-5-1,-2 2 5-15,-5-3-2 0,-4 3 6 16,1-2 15-16,-2 4-20 16,-2 2 6-16,1 0-9 15,-2 1 1-15,4 0-5 16,3 0 5-16,-2 0 0 15,6 0-2-15,-1 0 3 16,1 4-4-16,2-3 3 16,1 3-1-16,-1-1-1 15,-2 1-3-15,-1 4 2 16,-2 2-4-16,2 2 2 0,1 4 0 16,-1 4-1-1,1 1 1-15,2 3 3 0,-2-2-3 16,3 0 3-16,3-3-2 15,0 0 2-15,-1-4 1 16,2 2-3-16,5-1-1 16,-3 4 1-16,0 1-1 15,3 3 1-15,0 0 0 16,1 6 3-16,-1-5-4 16,7 3 1-16,-1-3-1 15,1-1 1-15,6-4 1 16,0 4-2-16,0 0 0 15,0-2 1-15,0 2-1 16,3 0 0-16,7-1 1 16,-4-1 0-16,7 3-1 0,0-1 1 15,2-3-1-15,2 1 2 16,1-4-2-16,2-1 0 16,-1-3-2-16,3-3 6 15,-3 3-4-15,3-4 0 16,-2-2 0-16,5-1 0 15,-3-3 0-15,7-2 0 16,-3-2-2-16,2 0 4 16,7 0-3-16,-3 0 1 15,3 0 0-15,0-2 1 16,-1-9-1-16,-1 0 0 16,2 1 0-16,0-3 0 0,-3 1 0 15,-4 2-1-15,1 3 2 16,-7 0-2-16,-2 1 2 15,-2 0-1-15,2 1 0 16,1-3 0-16,2-3-2 16,6 0 4-16,3-4-2 15,-1 1 0-15,1-3 0 16,-3 7 0-16,3-4 0 16,-6 2 0-16,-5 3 0 15,-4 0 0-15,-1 0 0 16,-4-1 0-16,1 1 0 15,0 0 0-15,-4-2 1 16,0 1-1-16,-2-3 0 0,-1 0 1 16,4-1-1-1,-3-1 2-15,2-3-1 0,-2-1-1 16,-2 0 1-16,-1 1 0 16,-1 3 0-16,0 1-1 15,-3 3 1-15,0 3 1 16,0-1-2-16,0 1 4 15,0-1-1-15,0-3-1 16,0 0-1-16,0-3-1 16,0 1 0-16,0-2 0 15,0 1 0-15,-3 5 1 16,-4-1 0-16,4 1-1 0,-6-3 2 16,0 2-2-1,2-4 0-15,-3-2 2 0,1 3-2 16,0-3 0-16,-1 3 0 15,0-3 0-15,4 1 1 16,-1 0-1-16,-2 1 0 16,2 3 0-16,1 3 0 15,-6 2 0-15,5-1 0 16,-3 3 0-16,2 0 0 16,-2-1 0-16,-3 0 0 15,0 1 2-15,1-3-2 16,-4 2-2-16,3-2 2 15,-4 2 0-15,4 1 3 16,-2 2-3-16,-1 1-3 16,3 1 0-16,-6 1 3 0,6 0 0 15,-3 0 3-15,1 0-3 16,-1-3 0-16,3 3 2 16,-6-1-2-16,0 0 1 15,0 1 0-15,0 0-1 16,-1 0-1-16,-2 0-2 15,3 0 3-15,3 0 1 16,-3 0-1-16,3 2 1 16,3 1 1-16,-2 0-2 15,-2 0 0-15,4-1-2 16,-5 5 2-16,2-2-4 16,-3 2 4-16,0 0 0 0,0-1 1 15,0-1-1-15,2 5 0 16,-4-4 0-16,1 2-1 15,-2 0 1-15,0 0 0 16,5 3 1-16,-2-2-1 16,0 3 1-16,0 0-1 15,0-2 0-15,3 5 2 16,3-5-2-16,1 0 1 16,-1-1-2-16,3 2 1 15,1-2 0-15,-3 1 2 16,-1-1-2-16,3 2 0 15,-3 1 0-15,1 0 1 16,-1 1-1-16,6 1 1 16,-6 0-1-16,7 1 0 15,-4-1 0-15,1 0 0 0,3-4 0 16,-1 0 0-16,4 3 0 16,-3 0-1-16,2 6 1 15,1-2-1-15,-2 3 1 16,4-2 0-16,-2 1 2 15,2-2-2-15,1-1 0 16,0 1 0-16,0 0 0 16,0 1 0-16,0-1 0 15,0 0 0-15,0 4-1 16,5-2 1-16,1 1 1 16,0-3-1-16,3 3 0 15,1-2 0-15,-1-4 0 0,1 0 0 16,-1-2 0-16,1 2 0 15,0-3 0-15,2 0 0 16,-5 0 0-16,5-5 0 16,-2 5 0-16,0-1 0 15,3-2 0-15,-4-2 0 16,4-1 0-16,-4-3 0 16,4-2 1-16,-1 0-1 15,5 0 0-15,-1 0 0 16,-1 0-2-16,8 0 2 15,-1 0 0-15,4-3 0 16,2-4 0-16,-5 3 1 16,5 1-1-16,-9-1 0 15,6 0 0-15,-5-2 0 0,2-1 0 16,-3 0 0-16,3 1-1 16,-3-2 0-16,1 4 1 15,-4-3-1-15,-1 4 1 16,-2-2-3-16,3 1 3 15,-3-1 0-15,3 0 0 16,-3-2 0-16,5 0-1 16,-5 3-1-16,0-2 2 15,4 1 0-15,-5 1 1 16,4-2-1-16,0 0 0 16,3-2 0-16,-3 1 0 0,6-3 0 15,-3 4 0-15,3-3 0 16,-3 0 0-16,-2 2 0 15,-1-1 0-15,-4 4 0 16,-6-1 1-16,1 2-1 16,-1-1 0-16,4-2 1 15,-1-1-1-15,1-1 0 16,3-3 0-16,-4 2 0 16,3 0 0-16,-2-2 0 15,-3 2 0-15,2 1 0 16,-2-1 0-16,-1 1 0 15,1-2 0-15,2 3 0 16,-3-6 0-16,4 3 0 0,0-2 0 16,2 1 0-1,-5 0 0-15,2 0 1 0,-3 2-1 16,1-1 0-16,-1 1 0 16,1 1 0-16,-2-1 0 15,0 0 0-15,0-2-1 16,-2 3 1-16,4-4 0 15,-4 0 0-15,0 0 1 16,1-1-1-16,-1-2 0 16,0 2 0-16,0-1 0 15,-3 3 0-15,0 1 0 16,0-1 1-16,0 0-1 0,0 1 0 16,0-1 0-1,0 0 2-15,0-2-1 0,0 4-1 16,0-1 0-16,0 3 0 15,0 2 1-15,-3-4-1 16,0 5 0-16,0 1 1 16,-1-4 0-16,-2 0 0 15,-1 1 0-15,1-2 1 16,-3 1-1-16,-4-1 2 16,0-2-1-16,-3-4-2 15,-3 5 0-15,0-3 1 16,4 2-1-16,-2 0 0 15,1 5-1-15,-6 4 1 16,-7 1-6-16,-19 0-34 16,-18 6-187-16</inkml:trace>
  <inkml:trace contextRef="#ctx0" brushRef="#br2" timeOffset="-116876.33">1638 5789 1185 0,'0'0'131'15,"0"0"-120"-15,0 0-6 16,0 0 52-16,0 0-20 16,0 0-30-16,0 0-5 15,0 0 4-15,47 0 6 16,-9-5 0-16,4 1 1 16,5-3-1-16,4 1-3 15,-3 0-4-15,0 0-2 16,-17-1-2-16,-8 4-2 15,-10 0-4-15,-10 3-12 0,-3 0 5 16,0 0 11-16,-3 0 0 16,-23 0-9-16,-15 2-5 15,-12 11-7-15,-8 2 1 16,-3 6 8-16,3 0 13 16,7-2 0-16,6 2 16 15,13-8 18-15,16-5 3 16,12-2-8-16,7-6-29 15,7 0-5-15,22 0 5 16,16-14 10-16,18-10 6 16,10-4-5-16,8 3-5 15,-5 2 2-15,-12 11-2 0,-21 3-5 16,-23 9-1 0,-17 0-3-16,-3 9-24 0,-15 18 3 15,-30 6-146-15,-16 2-1148 16</inkml:trace>
  <inkml:trace contextRef="#ctx0" brushRef="#br2" timeOffset="-115191.02">7984 2688 1082 0,'0'0'105'15,"0"0"-61"-15,0 0-1 16,0 0 3-16,0 0-13 15,0 0-19-15,-105 39 55 16,67-3-64-16,-1 8-2 16,-3 10-2-16,8 6 1 15,9 4 0-15,8 0 1 16,14-3-1-16,3 1 4 16,13 3 1-16,19 9-3 15,2 7-4-15,2 8 2 16,-8 2 1-16,1-2-2 15,-13 0 0-15,-3-3-1 0,-3-6-4 16,-5-5-9 0,-5-8 10-16,0-4 1 0,-2-5 2 15,-18-1 0-15,-5 0 0 16,-10 0 1-16,-7-3-1 16,-5 6 2-16,-4-3 1 15,0 2 3-15,0-7 2 16,6-9-6-16,14-12 7 15,14-15-6-15,11-8-3 16,6-7-11-16,3-1-6 16,23 0 16-16,9 0 1 15,6 0 1-15,13 0-1 16,1 0 0-16,2 2 0 16,-6 18 0-16,-3 16 0 0,-7 16 0 15,-6 23 4-15,-12 23 8 16,-5 17 1-16,-8 19-1 15,-7 2-5-15,-3 5-5 16,0-1 0-16,0-9 3 16,0 3 25-16,-10 3-6 15,-3-1-11-15,-5 9 2 16,-5 0-13-16,5-4 3 16,1-13-5-16,11-15 0 15,6-16-4-15,0-18 2 16,0-10 2-16,10-16 1 0,8-19 2 15,8-16-2-15,9-18-2 16,16-8-14-16,3-27-175 16,-9-10-751-16</inkml:trace>
  <inkml:trace contextRef="#ctx0" brushRef="#br2" timeOffset="-97135.53">7395 9683 1023 0,'0'0'23'16,"0"0"41"-16,0 0 60 16,0 0-20-16,0 0-37 15,0 0-25-15,0 0-6 16,0-14-7-16,0 11 1 16,0 3-4-16,0 0-7 15,0 0 7-15,0 0-5 16,0 0-9-16,0 0-10 15,0 0 1-15,0 9-3 16,0 20 1-16,9 8 2 0,1 16 1 16,2-1 2-16,-2 4 0 15,3-5-2-15,-7 2 2 16,1-9-3-16,-5-6-1 16,-2-2 1-16,0-9-2 15,0-7-1-15,0-6 1 16,0-7-1-16,0-4 2 15,0-3-1-15,0 0-1 16,0 0 0-16,0 0 2 16,0 0 0-16,0 1-1 15,-15 2-1-15,-5 1 0 16,-5 2 0-16,-4-2 0 0,1 3 0 16,-7 1 0-16,-1-2 2 15,2-2-2-15,-4-1 0 16,0 4 0-16,2-6 0 15,1 1 1-15,0-2-2 16,4 0 0-16,-5 4 1 16,5 0 0-16,-2-1-2 15,2 3 2-15,-1-1-1 16,3-2 0-16,4 0 1 16,2 1 0-16,1 0 0 15,6-2 0-15,6-1 0 16,4-1 0-16,0 0 2 15,3 0-2-15,3 0 1 0,-3 0-2 16,3 0 1-16,0 0 0 16,0 0 0-16,0 0 2 15,0 0-2-15,0 0-2 16,0 0 2-16,0 0 0 16,0 0 0-16,0 0 0 15,0 0 1-15,0 0 0 16,0 0-1-16,0 0 0 15,0 0 0-15,0 0 0 16,0 3-1-16,0 3 1 16,-3 4 0-16,3 4-3 15,-4 5 3-15,4 2 3 0,0 5-2 16,0 7-1-16,0 3 0 16,0 8 1-16,0 4 1 15,0-1 1-15,0 2-2 16,0-4 0-16,0-1 0 15,0-1 1-15,0-5 0 16,0-2-2-16,0 0 0 16,0-1 1-16,4 1-1 15,-4-2 0-15,0 0-1 16,3-1 2-16,-3-7-1 16,0 1 0-16,3-8 0 15,-3-2 0-15,0-4 0 16,3-5 0-16,-3-2 0 15,6 2 0-15,-5-2 0 16,1 2 0-16,-1-2 0 0,1-6-2 16,-2 4 2-1,4-1 1-15,-4 1-1 0,3-4 0 16,-3 0 0-16,3 0 0 16,4 4-1-16,-1-4 1 15,4 0 1-15,2 0-1 16,1 0 0-16,3 0 0 15,4 0 0-15,1 0-1 16,2-4 1-16,2 4 0 16,7-7 2-16,0 3-2 15,9 0-1-15,1 2 1 16,2 2 1-16,-6-3-1 0,1 3-1 16,-11 0 1-16,1 0-2 15,-7 0 2-15,0 0 1 16,1-5 0-16,-1 2-1 15,-3 0 0-15,-3-1 0 16,0 0 0-16,-7 4 0 16,1-2-1-16,0 1 1 15,-4-2-1-15,4 3 3 16,-4 0-3-16,3 0 2 16,-2-4-1-16,-1 4 0 15,1 0 0-15,-1 0 0 16,0 0 0-16,-3 0 0 15,-3 0 0-15,3-3 0 0,4 3 0 16,3-4 0 0,3 1 0-16,5-2 0 0,2 0 0 15,-1 2-1-15,-4 1-2 16,-5 2 2-16,-3-3 0 16,-4 3 1-16,-3 0-1 15,0 0 1-15,3 0 0 16,-3 0 0-16,0 0-1 15,3 0 1-15,1 0 0 16,-1 0 0-16,0 0 0 16,0 0 0-16,0 0 0 15,-3 0 0-15,0 0 0 16,0 0 0-16,0 0 2 16,0 0-2-16,3 0 0 0,-3 8 0 15,3 2 4-15,-3 0-2 16,0 0 1-16,3 4-1 15,-3 0 1-15,4 1 4 16,-1 2-6-16,0 4 6 16,0 0-1-16,1 7-1 15,-4 3-1-15,0 3 0 16,0 4 1-16,0 4 1 16,3 3-5-16,-3-4 0 15,0 2-1-15,0-3 5 16,0 2-4-16,0-1 2 15,0-2 1-15,0-4 4 16,0-1-7-16,0-9 5 0,0-5-5 16,0-2 0-16,0-7-1 15,0-5 3-15,0-4-3 16,0-1-2-16,0-1-8 16,-3-3-19-16,3-25-26 15,0-17-110-15,0-11-1199 16</inkml:trace>
  <inkml:trace contextRef="#ctx0" brushRef="#br2" timeOffset="-96184.89">7429 9645 739 0,'0'0'133'0,"0"0"-3"16,0 0-43-16,0 0 24 15,0 0-72-15,0 0 8 16,4-43-16-16,-4 34 19 16,0-2-11-16,0-2 0 15,0 0-12-15,0 2 2 16,0 1 4-16,0 6-1 0,0 0-6 16,0 4 1-16,0 0-11 15,0 0-9-15,0 0-5 16,0 17-2-16,0 14 2 15,0 12 1-15,0 9 0 16,0 2-3-16,3-2 0 16,0-6-4-16,7-8-81 15,5-14-265-15</inkml:trace>
  <inkml:trace contextRef="#ctx0" brushRef="#br2" timeOffset="-95314.08">7140 9507 232 0,'0'0'117'16,"0"0"-38"-16,0 0 50 16,0 0 49-16,0 0-43 15,0 0-27-15,-19 13-20 16,13-10-7-16,-1 1 27 0,-3-4-34 16,4 4-27-16,-4-4 2 15,7 0-9-15,-6 0-2 16,9 0 14-16,-3 0-20 15,3 0-2-15,0 0-17 16,0 0-5-16,0 0-5 16,18 0 0-16,8 0 4 15,12 0-3-15,10 0 4 16,13 0-1-16,15-4-1 16,10-3-1-16,7-4 0 15,-4 1 0-15,-10-1-2 16,-18 7 0-16,-20-2 0 15,-16 6-2-15,-12-3 0 0,-10 2 0 16,1 1-1-16,-1 0-1 16,-3 0-17-16,0 0-23 15,0 0-150-15</inkml:trace>
  <inkml:trace contextRef="#ctx0" brushRef="#br2" timeOffset="-94350.68">7398 8369 1171 0,'0'0'8'16,"0"0"114"-16,0 0 13 15,0 0-44-15,0 0-35 16,0 0-26-16,0 0-17 15,25-27-9-15,4 54 0 0,12 8 12 16,7 13-9-16,3 11 3 16,-3 1 0-16,-4 0 1 15,-2-3 0-15,-8-11-7 16,-4-6 1-16,-5-8-1 16,-9-11 1-16,2-5-3 15,-8-8 0-15,0-8-1 16,0 0 0-16,3-11 6 15,5-16 1-15,2-18 0 16,-2-10-5-16,2-15-3 16,-4-15 1-16,-1-7 2 15,-2-5-3-15,-6 13 0 0,-1 15 0 16,-3 23 0 0,-3 23 0-16,4 13 0 0,-4 10 0 15,0 0-6-15,3 0-20 16,-3 16-14-16,3 12 8 15,-3 7-85-15,0 8-236 16</inkml:trace>
  <inkml:trace contextRef="#ctx0" brushRef="#br2" timeOffset="-94089.18">8241 8602 1469 0,'0'0'46'0,"0"0"-43"16,0 0-3-16,0 0 42 15,0 0-17-15,0 0 1 16,0 89-6-16,0-51 1 16,0 4-7-16,0 3-7 15,0-6-4-15,0-2-3 16,0-6-4-16,7-6-21 15,-1-8-41-15,1-5-58 16,-4-7-207-16,-3-5-705 16</inkml:trace>
  <inkml:trace contextRef="#ctx0" brushRef="#br2" timeOffset="-93776.27">8108 8657 1420 0,'0'0'8'16,"0"0"-8"-16,0 0 38 15,0 0-12-15,77-75-7 16,-36 67 0-16,7 8-6 16,3 0-1-16,-4 3-7 15,-5 17 2-15,-11 5-5 16,-8 7 1-16,-11-1 0 15,-9 4-3-15,-3-4 2 0,0 3 1 16,-25-3 2-16,-6 1 0 16,-8-1-4-16,-6-3-1 15,4-4 0-15,3-7-6 16,12-3-30-16,7-8-34 16,13-6-117-16,6 0-374 15</inkml:trace>
  <inkml:trace contextRef="#ctx0" brushRef="#br2" timeOffset="-93520.54">8710 8525 1499 0,'0'0'11'16,"0"0"-7"-16,0 0-2 15,0 0 24-15,18 82 19 16,-14-32-9-16,2 3-20 16,-3 1 0-16,1-4-5 15,-1-4-7-15,0-3-3 16,7-8-1-16,-1-5-16 16,0-8-37-16,-2-8-103 15,-4-7-332-15</inkml:trace>
  <inkml:trace contextRef="#ctx0" brushRef="#br2" timeOffset="-93250.51">8669 8574 1577 0,'0'0'13'0,"0"0"-13"16,0 0 26-16,0 0-2 15,0 0-18-15,92-57 1 16,-36 79-7-16,2 13 2 16,-4 12-1-16,-13 7 0 15,-15 0 3-15,-13 1-2 16,-13-5 4-16,0-5 3 0,-26-4-6 16,-12-5 2-16,-9-2-5 15,-11-3-4-15,-6-7-47 16,-5-10-227-16</inkml:trace>
  <inkml:trace contextRef="#ctx0" brushRef="#br2" timeOffset="-91367.61">6484 10314 882 0,'0'0'70'0,"0"0"15"16,0 0 64-16,0 0-12 16,0 0-50-16,0 0-32 15,0 0-25-15,-19-5 16 16,19 4-7-16,0 1-14 16,0 0-7-16,0 0-6 15,-4 0-4-15,1 15-5 16,0 21 5-16,0 17 4 15,3 22 1-15,0 13-1 16,0 7 5-16,0 6-7 16,0-3 7-16,6-5-4 0,1-4-5 15,-7-14-3-15,3-14-1 16,-3-12-3-16,3-12-1 16,-3-15 0-16,3-11-6 15,1-11-36-15,-4 0-15 16,3-16-41-16,-3-10-290 15</inkml:trace>
  <inkml:trace contextRef="#ctx0" brushRef="#br2" timeOffset="-90731.77">6344 10654 1039 0,'0'0'33'0,"0"0"54"15,0 0 43-15,0 0-63 16,0 0-27-16,0 0-14 16,-87 24-3-16,72-3 0 15,2 2 2-15,3 9-9 16,7 3-4-16,3 6 3 16,0 1-1-16,0-1-2 15,10-2-8-15,3-8-4 16,3-7 3-16,-1-7-3 0,-2-9 0 15,3-8-1-15,0 0 2 16,0-11 4-16,0-9-4 16,0-9-1-16,-3-5 0 15,-7-5 0-15,1-2 1 16,-7-1 1-16,0 4-2 16,-4 6 3-16,-9 5 9 15,-6 10 6-15,-6 4-5 16,-1 2-13-16,-6 3-12 15,1 4-51-15,5-2-111 16</inkml:trace>
  <inkml:trace contextRef="#ctx0" brushRef="#br2" timeOffset="-89876.66">6201 10789 264 0,'0'0'40'0,"0"0"148"16,0 0-34-16,0 0 24 15,0 0-54-15,0 0-18 0,15 0-29 16,-15 0 30-16,0 0-18 15,0 0-16-15,0 0-14 16,-3 0-8-16,-16 0-16 16,-7 0-6-16,-12 0-6 15,-13 0 2-15,-13 0-7 16,-18 0-2-16,-14 0-5 16,-18 0-5-16,-10-8 0 15,-3 1-1-15,5 4 4 16,8 3 16-16,14 0-12 15,15 0 0-15,15 3-2 16,19 2-6-16,22-5 0 16,10 2-2-16,16-2 0 15,3 0-3-15,0 0 0 16,0 0 0-16,0 0-2 0,0 0-6 16,0 0-1-16,0 0-10 15,0 0-13-15,0 0-10 16,-10 0-139-16</inkml:trace>
  <inkml:trace contextRef="#ctx0" brushRef="#br2" timeOffset="-80694.55">7637 11844 389 0,'0'0'39'0,"0"0"13"0,0 0 117 15,0 0-59-15,0 0-56 16,0 0-3-16,0 0 12 16,0-5 16-16,0 5-22 15,0 0-14-15,0 0-8 16,0 0 2-16,0 0 8 15,0 0-1-15,0 0-13 16,0-3-5-16,0 3-14 16,0 0-3-16,0 0-7 15,0-1 0-15,0-3 1 16,0 1-3-16,3 3 0 16,-3-3 4-16,0 3 0 0,0 0 6 15,0 0 4 1,0 0 5-16,0 19 4 0,3 14 10 15,-3 8-12-15,3 18 6 16,1 7-3-16,-1 11 3 16,-3 6-2-16,0-1 1 15,0 2-1-15,-7-11-11 16,4-10-3-16,3-6-5 16,0-10 2-16,0-6-5 15,0-15-1-15,0-7-2 16,0-10 1-16,0-4 0 15,0-5-1-15,0 0 0 16,0 0-1-16,0 0-8 16,0-10-39-16,-6-8-95 0,2-3-168 15</inkml:trace>
  <inkml:trace contextRef="#ctx0" brushRef="#br2" timeOffset="-79495.27">7650 12516 960 0,'0'0'20'0,"0"0"-20"16,0 0 22-16,0 0-10 16,0 0-8-16,0 0 17 15,-10 13-7-15,10-13 12 16,0 0 24-16,0 0 52 15,0 0-10-15,0 0-49 16,0 0-13-16,0 0-5 16,0 0-6-16,0 0-8 0,0 0-3 15,0 0 1-15,0 0 16 16,6 0-2-16,6 0-4 16,1 0-10-16,7 0 1 15,2 0 3-15,4 0-3 16,8 0-3-16,1 6 4 15,6-5-2-15,2 3-3 16,8-2-1-16,12-2-4 16,4 0 2-16,15 0 16 15,17 0-11-15,6 0-4 16,10 0-1-16,6-2 3 16,4-2-6-16,2 4 2 15,3 0 0-15,3 0 0 0,2 0 0 16,-2 0 0-1,4 0-2-15,3 0 4 0,-3 0-2 16,6 0-2-16,-5-1 0 16,-8 1 0-16,-6 0 0 15,-12 0 2-15,-7 0 0 16,-10 0-2-16,-9 0 2 16,-7 0-2-16,-2 0 0 15,-7-3 3-15,-3 0 1 16,-3 0-4-16,-6 2 1 15,-10-6 0-15,-7 5 3 16,-13-3-4-16,-12 2 2 16,-6 3 1-16,-9 0 1 0,-1-3 17 15,0 2-1-15,0 1-9 16,0-3-9-16,0-2-2 16,0 0 0-16,-11-3-20 15,-2 1-16-15,-11-2-33 16,-3 1-202-16,-1-3-1050 15</inkml:trace>
  <inkml:trace contextRef="#ctx0" brushRef="#br2" timeOffset="-67106.9">3934 6454 354 0,'0'0'13'15,"0"0"122"-15,0 0 118 16,0 0-92-16,0 0-33 15,0 0-59-15,0 0 0 16,-16 0-16-16,16 0-8 16,0 0-8-16,0 0-11 15,0 0-1-15,0 0 0 16,0 0-1-16,0 0-9 16,0 0 2-16,0 0-2 0,0 0-2 15,0 0-3 1,0 0-3-16,0 0-3 0,0 0-3 15,16 0 5-15,6 0 6 16,4-1-2-16,5-6-4 16,1 2 0-16,0-1-2 15,0 2-3-15,-1 2 2 16,1 2-2-16,0 0 0 16,6 0-1-16,7-4 0 15,12 3 1-15,10-5 1 16,6 0 1-16,7-5 0 15,-4 3-2-15,0 0-2 16,-5-1 2-16,-8 5-2 0,-6-4 2 16,-6-1-1-1,-3 3 1-15,-7-2-1 0,-5 2 0 16,-4 1 0-16,2-1 0 16,-4 3 0-16,-2 1 1 15,-2-1-1-15,-4 2 0 16,-3 1 0-16,-7 0 0 15,-5 0 0-15,-4 0 0 16,-3 0 1-16,0 0-1 16,0 0 2-16,0 0-1 15,0 0 0-15,0 0 1 16,0 0-2-16,0 0 1 16,-3 0 1-16,-16 0-2 15,-4 0 0-15,-5 0-1 0,-7 0-5 16,0 0 0-16,-7 0 1 15,-2 0-3-15,-1-2 6 16,-2-4-1-16,5 1 3 16,7-1 0-16,6 0 6 15,11 3-4-15,8 2-1 16,7-2 3-16,3 3-2 16,0 0-2-16,0 0-3 15,0 0-8-15,16 0 4 16,12-3 4-16,14-2 3 15,2 1 2-15,4 2-2 16,-4-2 0-16,-2 4 4 16,-8 0-4-16,-8 0 0 0,-1 0 2 15,-12 7 0-15,-3 8 4 16,-10 2-1-16,0 6 3 16,-13 2 2-16,-18 2-5 15,-11 2 0-15,-5-3-5 16,-4-3-24-16,-7-3-106 15,-3-5-333-15</inkml:trace>
  <inkml:trace contextRef="#ctx0" brushRef="#br2" timeOffset="-65258.91">3812 5988 319 0,'0'0'144'0,"0"0"-48"15,0 0 113-15,0 0-67 16,0 0-27-16,0 0-29 16,0 0 0-16,0 0-7 15,0 0-11-15,0 0-17 16,0-4-2-16,0-2-31 0,-6-2-7 15,-4 1 4-15,-3-3-4 16,-5 1-7-16,-2-3-1 16,-5-1 1-16,0-2 6 15,-1 2-6-15,-2 2 1 16,-1 1 1-16,4 4-4 16,-1 1 2-16,1 2 1 15,2 2-2-15,1 1-3 16,3 0 0-16,-3 0 3 15,-1 1-3-15,-2 7 0 16,-1-2-2-16,1 2 2 16,-1 0 1-16,-2 0 1 0,-1 1 0 15,0 1-2-15,3-1 0 16,-2-1 0-16,5 1 0 16,2-1 1-16,1 1 1 15,4 3 0-15,-3 1-4 16,0 1 2-16,0 4 0 15,0-1 1-15,4 3-1 16,-2 2 0-16,4 2 0 16,-3 0 0-16,-2 1 1 15,5-1 2-15,0 0 2 16,3 1-1-16,-2-2 1 16,5 5-5-16,1-1 1 0,3 1-1 15,-1 3 0-15,4 2 3 16,0-2-1-16,0 0-2 15,0-2 1-15,4 0-1 16,2-1 3-16,-3-1-1 16,4-2-1-16,-2 0 2 15,0-1-2-15,0 0 0 16,2 0 6-16,-1-2-5 16,1 2-1-16,2-4 3 15,1 1-1-15,-1-2-3 16,1-4 2-16,-1 3-1 15,1-2-1-15,3-3 1 16,-1-1-1-16,4 1 0 0,-3-2 0 16,7-1 1-1,-2-1 0-15,1 2-1 0,0-7 0 16,1 7 1-16,-1-3-1 16,3-2 1-16,-2-2 1 15,1-1-1-15,-1-3-1 16,2 0 2-16,0 0-2 15,3 0 3-15,1 0-3 16,-4 0 1-16,1 0 0 16,2 0-1-16,-6-4 1 15,3 1 1-15,-2-1-1 16,-1-1 0-16,3-3 2 16,1 0 0-16,2-2-1 0,0-3-1 15,1 3-1-15,-1-1 2 16,-6 1-2-16,1 2 0 15,-1-2 1-15,-7 0 0 16,1 2 0-16,2-3 0 16,-5-2 0-16,3-1 1 15,-3-2-1-15,5-3 0 16,-2-1-1-16,-3 0 0 16,3 2 0-16,-3 2 0 15,-2-3 1-15,-1 5 0 16,-4-1-1-16,4-2 0 15,-7 5 0-15,3-5 0 16,0-1 0-16,0 0 0 16,1-3 0-16,-1 0 0 0,3 2-2 15,0 1 2-15,-3 3-1 16,0 3 1-16,1 0 1 16,-4 3-1-16,3-1 0 15,-3 0 0-15,0-1 0 16,0-3 0-16,0-1 0 15,0-3 0-15,0-3 0 16,0 2 0-16,0-1 0 16,-3 1 0-16,0 5 0 15,0 0 0-15,2 0 1 16,-2 4-1-16,-3-3 0 16,0 2 0-16,3-3 0 0,-1-2 0 15,-2 0 1-15,3-1-2 16,-4 1 1-16,4 1 0 15,0 0 0-15,-1 0 0 16,-1 2 1-16,1 0-1 16,-2 0 0-16,0-1 0 15,-1 1 0-15,1 2 0 16,-1 0 0-16,4 1 0 16,0 0 1-16,-3 2-2 15,2-1 2-15,-2 5 0 16,0 0 3-16,3-3-2 15,-4-1 1-15,-3 4 0 16,5-3-3-16,-5-2 4 16,0 0-4-16,1-2 0 15,-1 5 0-15,1-2 2 0,2 2 0 16,-5-2-4-16,2 5 1 16,-3-5-11-16,-6 2-37 15,-7-3-149-15</inkml:trace>
  <inkml:trace contextRef="#ctx0" brushRef="#br2" timeOffset="-60819.05">1638 6914 1131 0,'0'0'118'0,"0"0"-104"16,0 0 49-16,0 0 28 15,0 0-40-15,0 0-33 16,0 0-9-16,25-3 1 15,9-5 12-15,12 0-9 16,14-1 1-16,4-1 7 16,6-1-5-16,-6 1-10 15,-11-1-3-15,-7 1 0 16,-15 6 0-16,-12-2-3 16,-9 6 0-16,-7 0 1 0,-3 0-1 15,0 0 0 1,-20 0-4-16,-11 0 1 0,-14 10-7 15,-12 5 7-15,-10-2-14 16,-13 3-5-16,4 0 17 16,9 3 5-16,16-4 4 15,16-4 5-15,19-6 10 16,14-1-1-16,2-4-18 16,15 0-1-16,23 0 1 15,16-9 3-15,16-7 4 16,0 4-6-16,-9 3 0 15,-16 5-1-15,-19 1-4 16,-17 3-54-16,-9 7-69 0,-22 11-209 16</inkml:trace>
  <inkml:trace contextRef="#ctx0" brushRef="#br2" timeOffset="-57637.95">6236 4824 781 0,'0'0'39'0,"0"0"86"0,0 0 49 16,0 0-28-1,0 0-93-15,0 0-13 0,-45 11-22 16,45-11-7-16,0 0 1 15,22 0 32-15,17 0 15 16,17 0-13-16,18-9-10 16,18-5-9-16,14 0-12 15,8-3-4-15,-3 0-4 16,1 0-1-16,0 4-1 16,-11 0-4-16,-6 1-1 15,-14 1 1-15,-15 1-1 16,-12 0 0-16,-16 5 2 15,-12-1-1-15,-10 3-1 16,-7 2 1-16,-9 1 0 16,0 0 2-16,0 0 3 0,0 0-6 15,0 0 2-15,-15 0-2 16,-5 0 1-16,-1 0-1 16,-9 0 0-16,-1 0-5 15,-7 0-1-15,-7 1-1 16,-6-1 2-16,0 0 0 15,-6 0-10-15,3 0 12 16,6-12 1-16,7-1 0 16,11 1 2-16,9 1-1 15,11 4 2-15,3 4 0 16,7 3-1-16,0 0-1 16,0 0-1-16,13 0-1 0,12 0 3 15,18 0 2-15,8 5 5 16,5 0-1-16,2 1 0 15,-4-1-1-15,-6 3-4 16,-7-2 3-16,-6 0-2 16,-6-1 1-16,-4-5 3 15,-9 1-1-15,-3 2-4 16,-10-3 1-16,1 2 3 16,-4 1-5-16,0 5 0 15,-4 4 0-15,-18 9 0 16,-3 0 5-16,-8 3-5 15,-2 6 2-15,1-4-2 16,4 1 1-16,5-5-1 0,9-1 0 16,3-5 0-1,1-1-2-15,6-5 4 0,2-3-3 16,1-4 1-16,3 0 0 16,0-3 0-16,0 0 0 15,0 0 0-15,0 0 0 16,0-8 1-16,0-11 1 15,10-12-2-15,3-8 2 16,-1-11 2-16,1-7-3 16,-3 3 1-16,-4 7 3 15,-3 9-5-15,3 16 7 16,-6 5-5-16,0 7-2 0,0 7-6 16,0 3-22-1,-19 10-151-15,-13 15-826 0</inkml:trace>
  <inkml:trace contextRef="#ctx0" brushRef="#br2" timeOffset="-42351.29">7658 12625 472 0,'0'0'85'16,"0"0"78"-16,0 0-26 15,0 0-59-15,0 0-35 16,0 0 4-16,0 0-1 16,0 0-20-16,0-3-1 15,0 3 11-15,0-3 4 16,0 3-3-16,0 0-7 16,0 0 1-16,0 0-11 15,0 0-8-15,0 0 2 0,0 0-3 16,0 0 0-16,0 0 3 15,0 0 4-15,0 0-3 16,0 0 11-16,0 0-4 16,-2 10-5-16,-1-4 1 15,-4 5-6-15,4-1 2 16,3 1-2-16,-3 1-6 16,3 1 0-16,0 3 2 15,0 1 0-15,0 5-2 16,-3-1 6-16,3 0-3 15,0-1 3-15,0 2-2 16,0 5 0-16,0 1-2 16,0 3 0-16,0 0-1 0,0-1 0 15,3-2-3-15,-3 1 0 16,0-5 0-16,3 3 2 16,-3-5-1-16,0 2 0 15,0-1 1-15,0-1-1 16,0 5 0-16,0-2 1 15,0 1-2-15,0 2 1 16,0-3-3-16,0 3 1 16,0-3 0-16,0-1-1 15,0 0 0-15,-3 1-1 16,3 2 1-16,-3 0-1 16,-1 1 0-16,1-4 1 0,0 1-1 15,3-5 0-15,0 1 0 16,0-2-1-1,0-3 0-15,0-3 0 0,0-1 0 16,0-2 0-16,0 1 2 16,0 0-2-1,0-2 0-15,0 2 0 0,0-1 1 16,0 4-1-16,0-4 0 16,0 1 0-16,0-5 0 15,0 2 0-15,0-2 0 16,0 1 1-16,0-4-1 15,3 5 0-15,-3-2 0 16,0 1-1-16,3-3 1 0,-3 6 0 16,4-4 0-1,-4-1 2-15,0 4-2 0,0-4 0 16,3-2-2-16,-3 0 2 16,0-3 2-16,0 0-2 15,0 0 0-15,0 0-1 16,0 0 1-16,0 0 0 15,0 0 0-15,0 0 0 16,0 3 0-16,0-3 0 16,3 4 1-16,-3-1-1 15,3-2 0-15,-3-1 0 16,0 0 0-16,0 0 0 16,0 0 0-16,0 0 0 15,0 0 0-15,0 0 1 0,0 0-1 16,0 0 1-16,0 0-1 15,0 0 0-15,0 0 0 16,0 0 0-16,0 0 1 16,0 0-1-16,0 0 0 15,0 0 2-15,0 0-2 16,0 0 1-16,0 0-1 16,0 0 0-16,-6 0 0 15,-4 0-1-15,-3 0 1 16,1 0 2-16,-4 0-2 15,0 0 0-15,-3 0 0 16,3 0 0-16,-4 0 0 16,2 0 0-16,-2 3 0 0,1-3 0 15,-3 4 0-15,3-3 0 16,-3 2 0-16,-1-1 2 16,1-2-3-16,-4 0 2 15,-2 0-1-15,-1 0 0 16,-3 0 0-16,1 0-1 15,5 0 2-15,-2 0-1 16,5 0 0-16,1 0 0 16,3 0 0-16,0 0-2 15,3 0 2-15,0 0 0 16,7 0 0-16,-4 0-1 16,6 0 0-16,1 0 2 0,-4 0-2 15,0 0 1 1,-2 0 0-16,-1 0 0 15,4 0-1-15,-1 0 2 0,3 0-2 16,-1 0 1-16,-2-2 0 16,3 2 0-16,1 0 1 15,-1 0-2-15,4 0 1 16,0 0 0-16,0 0 0 16,3 0 0-16,0 0 0 15,0 0 0-15,-3 0 0 16,0 0 0-16,-3 0-1 15,-1 0 1-15,4 0 0 16,0 0 0-16,-1 0 0 16,1 0 0-16,0 0 0 15,3 0 0-15,0 0-1 0,0 0 1 16,0 0 0-16,0 0 2 16,0 0-2-16,0 0 0 15,0 0 0-15,0 0 0 16,0 0 0-16,0 0-2 15,0 0 2-15,0 0 0 16,0 0-1-16,0 0 0 16,0 0 1-16,0 0-2 15,0 13 4-15,0 0-2 16,0 6 0-16,0 2 0 0,0 3 0 16,0 6 1-1,0-1-1-15,0 6 0 16,0 2 0-16,0 0 4 0,0 3-4 15,0 1 2-15,0 0 0 16,0-3-2-16,0-2 0 16,0-2 3-16,0-6-3 15,0 2 1-15,0-5 0 16,3 3-1-16,0-3 0 16,1-3 0-16,-4 2 0 15,3-4 0-15,-3-1 0 16,0-4 0-16,0 1 1 15,0-1-1-15,0 3 0 16,0-2 0-16,0-1-1 16,0-5 1-16,0 4 0 0,3-8-1 15,-3 1 1-15,3-3 2 16,-3 3-2-16,0-3-2 16,0 2 2-16,0-6 0 15,0 0 2-15,0 4-2 16,0-4 1-16,0 0-1 15,0 3 0-15,0-3 0 16,0 0 0-16,0 0 0 16,0 0-2-16,0 0 2 15,0 0 3-15,0 0-3 16,4 0 0-16,-4 0 0 16,0 0 0-16,0 0 0 15,0 0 0-15,0 0 0 0,3 0-1 16,-3 0 1-1,0 0 0-15,0 0 0 0,0 0 0 16,0 0 0-16,5 0 0 16,-1 0 0-16,2 0-1 15,1 0 2-15,-1 0-1 16,1 0 0-16,-1 0 0 16,4 0 0-16,-1 0-2 15,0 0 2-15,1 0 0 16,0 0 0-16,3 0 1 15,2 0-1-15,-2 0 1 16,7 0-1-16,-2 0 0 16,5 0 1-16,-1 0-1 15,-3 0 1-15,3 0-1 0,1 0 0 16,-2 0-1-16,2 0 1 16,2 0-1-16,-2 0 1 15,-4 0 0-15,3 0 1 16,-2 0-1-16,1 0 0 15,-1 0 0-15,2 0 0 16,-3 0 0-16,1 0 0 16,-5 0 0-16,-2 0 0 15,-3 0 0-15,-4 0 0 16,3 0 0-16,-3 0 0 0,1 0 0 16,3 3 1-1,-1-3-1-15,1 1 0 0,2 3 0 16,-5-4 0-16,2 2 0 15,-2-2 0-15,3 0 0 16,-1 0 0-16,0 3 0 16,1-3 0-16,0 0 0 15,-1 0 0-15,-2 0 0 16,2 0 0-16,-3 0 0 16,1 0 0-16,-1 0 0 15,1 0 1-15,-4 0-1 16,3 0 0-16,3 0 0 15,1 0 0-15,0 0 0 16,-4 0 0-16,4 0-1 16,-4 0 0-16,-6 0 1 15,4 0 0-15,-4 0 0 16,0 0 0-16,0 0 0 0,0 0 0 16,0 0-1-16,3 0 1 15,-1 0 0-15,1 0 0 16,-3 0-1-16,4 0 1 15,-1 0 1-15,-3 0-1 16,4 0 0-16,-4 1 0 16,0 3 0-16,0-1 0 15,0 4 1-15,0 0 0 16,0 0-1-16,0 4 2 16,0 3-1-16,0-2 1 0,0 7 0 15,0-2-1-15,0 3 1 16,0 1 0-16,0-1-1 15,-4 8 1-15,1 0 0 16,-1 1 0-16,1-3 1 16,3 6-2-16,0-7-1 15,0 3 0-15,0-1 0 16,0-2 1-16,0 1 1 16,0 2-2-16,0 3 2 15,0 2-2-15,0 1 1 16,0-3 1-16,0 0-2 15,0 0 1-15,-5 3 0 16,1 2 1-16,1-1-2 16,0-9 3-16,0-1-3 15,-1-1 0-15,1 1 0 0,0-5 1 16,3 1-1-16,-3 4 1 16,3 2 0-16,-4 5-1 15,1 0 1-15,3-3 5 16,-3-1-5-16,0-7-1 15,-1 0 1-15,4-4 0 16,-2-2-1-16,1-5 1 16,1 0-2-16,0-6 2 15,0 0-1-15,0-2 1 16,0-2-1-16,0 0 0 16,0 0 0-16,0 0 0 15,0 0 0-15,0 0 0 0,0 0-4 16,0 0-20-16,0 4-34 15,-9-4-146-15,0 0-652 16</inkml:trace>
  <inkml:trace contextRef="#ctx0" brushRef="#br2" timeOffset="-41633.15">7270 15922 792 0,'0'0'158'0,"0"0"-50"16,-104 0 116-16,91 0-86 15,6 0-44-15,7 0-53 0,0 4-35 16,10-1-4-16,21 1 9 16,14 3 18-16,12-5-11 15,14-2-7-15,8 0-2 16,7 0 7-16,0-10-2 15,-3-4-8-15,-10 4-1 16,-12-1-1-16,-20 5-2 16,-22 6-2-16,-7 0 0 15,-12 0 0-15,0 0 0 16,-3 0-9-16,-25 17-23 0,-7 4-64 16,-9-1-63-1,-1 5-159-15,-6 2-694 0</inkml:trace>
  <inkml:trace contextRef="#ctx0" brushRef="#br2" timeOffset="-41467.27">7357 16186 1405 0,'0'0'0'15,"0"0"0"-15,0 0 5 16,0 0 26-16,0 0 10 16,0 0-11-16,123-4-15 15,-68-10-10-15,-1 7-4 16,-13 0-1-16,-6 7-32 15,-12 0-26-15,-10 0-31 16,-8 0-152-16,-5 7-284 16</inkml:trace>
  <inkml:trace contextRef="#ctx0" brushRef="#br2" timeOffset="-41338.63">7455 16352 1464 0,'0'0'0'0,"0"0"-46"16,0 0 46-16,99 29 34 15,-42-27-29-15,3-2-5 16,-5 0-101-16,-21-10-817 16</inkml:trace>
  <inkml:trace contextRef="#ctx0" brushRef="#br2" timeOffset="-40383.03">6608 13850 681 0,'0'0'158'0,"0"0"-24"15,0 0 9-15,0 0-38 16,0 0-58-16,0 0 7 16,-13 47 21-16,13-8-25 0,0 6-10 15,0 20-10 1,0 11 8-16,0 9-1 0,3 5-6 15,-3 0-5-15,0-1-3 16,0-10-5-16,0-11-8 16,0-17 1-16,0-10-8 15,0-13-2-15,0-8 0 16,0-12-1-16,0-5-7 16,0-3-18-16,0-3-8 15,-6-15-125-15,-16-9-670 16</inkml:trace>
  <inkml:trace contextRef="#ctx0" brushRef="#br2" timeOffset="-38564.82">6430 14328 857 0,'0'0'170'15,"0"0"-42"-15,0 0 28 0,0 0-83 16,0 0-30-16,0 0 8 16,-48-5 0-16,22 5-23 15,-12 0 8-15,-6 0-3 16,-17 4-21-16,-9 3-2 15,-13 3-3-15,-12 1 2 16,-8 3-3-16,-4 0 4 16,5-4 0-16,16 1-4 15,16-7 3-15,22-1 2 16,13-1-5-16,16-2-1 0,9 0 0 16,3 0 0-1,5 0-3-15,2 0-2 0,0 0 0 16,-3 0-2-16,3 0-1 15,0 0 1-15,0 0-4 16,0 0 0-16,-3 0-7 16,-4 0-14-16,1 0-96 15,-4-2-281-15</inkml:trace>
  <inkml:trace contextRef="#ctx0" brushRef="#br2" timeOffset="-20570.1">5067 10838 1061 0,'0'0'3'0,"0"0"23"16,0 0 82-16,0 0-44 15,0 0-40-15,0 0 11 16,0 0 26-16,-20-18-12 16,20 18 4-16,0 0-16 15,0 0-7-15,0-1-14 16,0 1-3-16,0 0-5 15,0 0-2-15,0 0-3 16,0 6-3-16,0 10 0 16,0 4 7-16,0 4-2 15,0 4 2-15,0 1 0 16,0-2 2-16,0 0-1 16,0 1-3-16,0 0 1 0,-2 4-1 15,2-3-2 1,-1 4 1-16,1-3 3 0,0 5-3 15,0 0 1-15,0 0-5 16,0 2 5-16,0 2-1 16,0-4-2-16,0 1 1 15,0-6-1-15,1 4-1 16,1 0 2-16,-2 5-3 16,0 2 4-16,0 4-2 15,0 1 0-15,0-1 4 16,0 0-4-16,0-4-1 15,1 0 1-15,2 4 0 16,-3-2 1-16,0 2-2 16,0 0 0-16,0 4-1 0,0 1 3 15,0-1-3-15,0 0 3 16,0-1-2-16,0-2-1 16,0-1 2-16,0-2-2 15,0 1 0-15,3 2 1 16,0-1-1-16,0-1 2 15,4 1-2-15,-4-3 0 16,4 5 1-16,-4-1-1 16,3 6 1-16,-2 3-1 15,-1-2 0-15,-1-1 0 16,1-3 1-16,4-8-1 16,-1 0 0-16,1 0 1 15,-4-1-1-15,4 1 0 0,-1 0 1 16,0-3-2-16,-2 5 2 15,1-6-1-15,2 0 0 16,-4 3 0-16,4-2 0 16,-4-2 0-16,3-3 0 15,-2 2 0-15,2-1 0 16,0-1 0-16,-3-3 1 16,3 0-1-16,-2 2 1 15,2-2-1-15,-3 1 0 16,1-2 1-16,-1 1-1 0,0-1 1 15,4 2-1 1,-2-3 0-16,-1 3 0 16,2-3 0-16,-3 7 0 0,4-2 0 15,-4 0 1-15,3-3-1 16,-2 2 0-16,-1-4 0 16,0-1 0-16,0-2 0 15,3-4 0-15,-5-1 0 16,1 1-1-16,1-5 1 15,-2 2 1-15,2 0-1 16,0 0 0-16,0 1 0 16,-3-5 0-16,0 5 0 15,0-3 0-15,0-2 0 16,0-3 0-16,0-1 0 16,0-7 0-16,0 0 0 0,0-3 0 15,0 0 0 1,0 0 0-16,0 0 1 0,0 0 0 15,0 0 0-15,0 0-1 16,0 0 0-16,0 0 0 16,0 2 0-16,0 1 0 15,0-3 0-15,0 0 0 16,0 0 0-16,0 0 0 16,0 0 0-16,0 0-1 15,0 3 1-15,0 0 0 16,0 2-1-16,0 0 1 15,0-4 0-15,0 2 0 16,0-3-3-16,0 0-20 16,0 0-12-16,0-4-70 0,-6-17-357 15</inkml:trace>
  <inkml:trace contextRef="#ctx0" brushRef="#br2" timeOffset="-19326.39">5009 12664 1156 0,'0'0'23'16,"0"0"97"-16,0 0-7 15,0 0-67-15,0 0-4 16,0 0-15-16,0 0 8 16,-6-4-2-16,6 4-12 15,0-2-4-15,0 2-4 16,0 0-7-16,0 0 1 15,0 0 1-15,0 0-7 0,0 0 2 16,0 0-3-16,0 0 0 16,0 0 0-16,0 0 2 15,0 0-2-15,0 0-2 16,0 0 2-16,0 0 0 16,0 0 0-16,0-2 2 15,0 2-2-15,0-2-2 16,0 2 2-16,0 0 2 15,0 0-2-15,0 0 0 16,0 0 0-16,0-4 0 16,0 4 0-16,6-4-3 15,-2 1 2-15,-1 3 1 16,0-3 0-16,-3 3-1 0,0 0 2 16,0 0 2-1,0 0 0-15,0-5 11 0,-3 2-9 16,-10 0 0-16,-9-4 2 15,-7 4-4-15,-6-1-1 16,-6 0 0-16,-7 2-1 16,-6 2-1-16,-10 0 4 15,-19 0-1-15,-12 0-1 16,-7 0-1-16,-3 6 7 16,3-6-4-16,3 3 4 15,0-3-4-15,-2 0 2 16,-1 0 0-16,7 0 0 0,2 0-1 15,10 0 0 1,7-7 0-16,9 5-2 0,6-6-1 16,4 5 0-16,13-1 2 15,5 0-2-15,7 0 1 16,10-1 1-16,3 2-3 16,13 3 1-16,2-2 5 15,4 2-2-15,0 0-5 16,0 0 0-16,0 0 0 15,0 0-1-15,0-3-5 16,-3 0-23-16,3-2-24 16,0-4-87-16,0-7-762 15</inkml:trace>
  <inkml:trace contextRef="#ctx0" brushRef="#br2" timeOffset="-18636.2">2077 12238 1039 0,'0'0'24'16,"0"0"107"-16,0 0 51 16,0 0-96-16,0 0-27 15,0 0-8-15,0-18-36 16,-3 36-7-16,-7 12 5 15,-2 15 7-15,-4 8-2 16,0 7-5-16,0 1-7 0,-3 5 4 16,-1-8-6-16,2-2-1 15,5-11-3-15,6-10 0 16,4-8-5-16,3-8-30 16,0-9-40-16,0-7-62 15,7-3-143-15,-1-3-469 16</inkml:trace>
  <inkml:trace contextRef="#ctx0" brushRef="#br2" timeOffset="-18274.53">1972 12352 1252 0,'0'0'1'0,"0"0"6"16,0 0 99-16,-7-100-42 15,20 75-22-15,7 4-5 16,2 0-7-16,0 6-11 16,0 2 1-16,0 10-6 15,-3 3-7-15,1 0 1 16,3 3 2-16,2 18 3 16,3 10-5-16,7 12 2 15,-3 12-3-15,3 7 1 16,-7 7 4-16,-5-2-5 15,-1-2 0-15,-6-5-2 0,-3-9 0 16,-3-7-4-16,-7-5 0 16,2-8-1-16,-5-6 0 15,0-8-7-15,0-7-27 16,-5-10-30-16,-8 0-58 16,0 0-87-16,0-8-613 15</inkml:trace>
  <inkml:trace contextRef="#ctx0" brushRef="#br2" timeOffset="-17998.29">1953 12607 1461 0,'0'0'13'0,"0"0"21"16,0 0-23-16,0 0-10 15,0 0 10-15,0 0 12 16,124-2-5-16,-73-13-7 16,2 6-3-16,-7 1-3 15,-15 2-5-15,-8 1-1 16,-14 5-54-16,-9-1-171 0</inkml:trace>
  <inkml:trace contextRef="#ctx0" brushRef="#br2" timeOffset="-186.09">11782 12165 882 0,'0'0'164'16,"0"0"-112"-16,0 0 43 15,0 0-44-15,0 0-19 16,0 0-1-16,26-3-21 16,-18 3 5-16,3 0 6 15,-1 0 10-15,-4 0-12 16,4 0-3-16,-3-8 8 0,0-2-7 16,4-4 1-16,-5-3-2 15,-3-4 3-15,1-3 0 16,-1-4-1-16,-3-1-5 15,0 4-4-15,0 6-5 16,0 9 16-16,0 3 2 16,0 7 4-16,0 0-15 15,-3 11-9-15,-4 16 0 16,1 17 2-16,6 16-3 16,0 5 0-16,0 5 3 15,0-4-2-15,6 3-2 16,1-8 2-16,-1-4-2 15,1-8 0-15,-4-5 0 16,0-8-2-16,0-10-3 0,3-7-10 16,-3-9-6-16,-3-10-18 15,0 0 23-15,0 0 16 16,-3-6 1-16,-16-2-1 16,0-2 0-16,-6 2 1 15,-1 6 2-15,4-3 4 16,6 5 10-16,9 0 8 15,4 0-2-15,3 0-12 16,3-3-11-16,30-4-3 16,20-7-5-16,21-6-57 15,8-5-163-15</inkml:trace>
  <inkml:trace contextRef="#ctx0" brushRef="#br0" timeOffset="23941.99">13114 8007 1331 0,'0'0'38'0,"0"0"21"16,0 0 30-16,0 0-38 15,0 0-41-15,0 0-3 0,0 85 27 16,0-30-11-16,0 4-2 16,0 0 8-16,-7-2-8 15,4-5-4-15,0-8-10 16,3-5-3-16,0-8-4 15,0-8-1-15,0-12 1 16,0-1-2-16,0-10-29 16,0 0 0-16,0-20-4 15,0-15-181-15,3-7-452 16</inkml:trace>
  <inkml:trace contextRef="#ctx0" brushRef="#br0" timeOffset="24505.18">13220 7775 1469 0,'0'0'6'16,"0"0"-1"-16,0 0-5 15,0 0 9-15,91-11-8 16,-42 9 0-16,7-1 1 16,1 3-1-16,-6 0 1 15,-10 0-1-15,-12 0 1 16,-7 0-1-16,-15 0-1 0,-4 0 0 16,-3 0 3-16,0 0 5 15,0 10 8-15,0 1-1 16,-7 7 18-16,-5 12-16 15,-1 7-1-15,0 15 0 16,0 10-2-16,5 11-5 16,1 8 1-16,4 0-1 15,0-1 4-15,3-5 4 16,0 3-6-16,0-8-4 16,0-4 0-16,0-9-5 15,6-6 0-15,9-10-2 16,-2-5 0-16,0-5 1 0,-6-3 0 15,-1-4 0 1,-6-7-1-16,0 2 1 0,0-10 0 16,-6 2 0-16,-10-4 1 15,-8-4 4-15,-3 0-2 16,-11-3-3-16,-7 4-1 16,-16 0 0-16,-11-1-7 15,-9 4-17-15,-1 0-26 16,8-7-138-16,14 0-933 15</inkml:trace>
  <inkml:trace contextRef="#ctx0" brushRef="#br0" timeOffset="25638.92">15295 7974 1134 0,'0'0'78'16,"0"0"33"-16,0 0 1 15,0 0-50-15,0 0-32 16,0 0-7-16,-54-15-17 16,22 17 1-16,-4 15 2 15,-11 8-5-15,-8 8 1 0,-4 3 1 16,1 1-5 0,10-4 3-16,12-1-1 0,12-7 1 15,7-4-4-15,14-4-5 16,3-2 2-16,0-3-1 15,23-3 4-15,8-2 3 16,11-2-2-16,9-4 2 16,0 2-3-16,6-3 1 15,-3 3 0-15,-6 2-1 16,-3 8 0-16,-4 2-2 16,-14 4 1-16,-6 6 0 15,-8 3 1-15,-13 0-1 0,0 4 2 16,-4 0 0-1,-19-3 0-15,-5 0 7 0,-6-2 0 16,-8-7 4-16,-2-2 0 16,-4-4-8-16,-6-8 1 15,0-2-5-15,-4-4 2 16,4 0-2-16,6-5-1 16,10-8-1-16,5 0-16 15,15-2-19-15,8-1-42 16,10-1-59-16,0-4-308 15</inkml:trace>
  <inkml:trace contextRef="#ctx0" brushRef="#br0" timeOffset="26041.73">15674 7961 1077 0,'0'0'18'16,"0"0"54"-16,0 0 73 16,0 0-24-16,0 0-53 15,0 0-34-15,6-57-19 16,-5 57-8-16,5 14 0 0,-2 14 19 15,4 14 3-15,-5 18-5 16,-3 15-4-16,0 8-2 16,0 0-3-16,0-3-6 15,0-10 0-15,0-9-3 16,0-8 1-16,0-5-4 16,0-13-3-16,6-7 1 15,7-7-1-15,0-7-3 16,3-11 0-16,3-3-12 15,-1 0-13-15,5-14-10 16,-6-10-43-16,1-4-114 16,-8-3-358-16</inkml:trace>
  <inkml:trace contextRef="#ctx0" brushRef="#br0" timeOffset="26268.1">15559 8294 1400 0,'0'0'8'0,"0"0"49"16,0 0 35-16,0 0-74 15,0 0-14-15,0 0-8 0,102-21-11 16,-38 13-57-1,-4 4-84-15,-9-2-304 0</inkml:trace>
  <inkml:trace contextRef="#ctx0" brushRef="#br0" timeOffset="28323.55">16288 8366 728 0,'0'0'138'0,"0"0"16"15,0 0 13-15,0 0-34 16,0 0-80-16,0 0 10 16,-30-80-24-16,12 67 2 15,-2 3 6-15,-4 6-20 16,-8 4-10-16,-3 0-5 15,0 5-8-15,-3 15 0 0,-3 6-2 16,9 2-1-16,9 3-1 16,10 3 0-16,10 1 2 15,3-5-2-15,3-1-1 16,17-4 1-16,8-5 0 16,-2-5 0-16,5-9 0 15,-8-2-3-15,-1-4-9 16,-5 0 3-16,-2 0 1 15,-3-10 3-15,-2-8 4 16,-3-7 1-16,-1-4 0 16,1-1 0-16,-4 3 1 0,-2 10-1 15,-1 6 3 1,0 8 20-16,0 3-7 0,0 0-6 16,0 3-8-1,-8 29-2-15,-1 12 2 0,-1 8-1 16,7 2 3-16,3-5-3 15,0-5-1-15,16-6 0 16,12-11 0-16,6-10 2 16,9-9-2-16,6-8-4 15,5 0-16-15,2-12-17 16,-9-15-11-16,-13-7-6 16,-7-8 11-16,-9-14 8 0,-3-6-21 15,-3-12 25 1,-3-11 5-16,-1-12 4 0,-5-4 22 15,-3 11 0-15,0 14 16 16,0 28 59-16,0 24 37 16,0 16-31-16,-1 8-22 15,-5 20-44-15,-1 26-15 16,-3 23 11-16,0 14 0 16,6 11 1-16,3 0-3 15,1-5 2-15,0-5-6 16,0-9 0-16,0-6 3 15,0-12-6-15,0-16 0 16,8-10-2-16,6-13-5 16,3-11-7-16,10-7-21 15,3-7-32-15,4-24-57 16,-13-11-237-16</inkml:trace>
  <inkml:trace contextRef="#ctx0" brushRef="#br0" timeOffset="28673.21">16441 8379 1263 0,'0'0'130'15,"0"0"-130"-15,0 0 2 16,0 0 5-16,0 0-2 16,130-6 1-16,-56 2-6 15,5 4-53-15,-5 0-113 16,-5-4 41-16,-11 2 29 15,-17-2 71-15,-10 3 25 0,-11-3 27 16,-7 3 87-16,-8 0 25 16,-3 1 9-16,-2 0-47 15,0 0-47-15,0 3-39 16,0 17 9-16,0 8 12 16,0 7-7-16,-6 3-10 15,5 3-10-15,-2-1 2 16,3-3-6-16,0-5-5 15,0-7 0-15,0-9-16 16,14-8-70-16,3-8-116 16,-4-4-671-16</inkml:trace>
  <inkml:trace contextRef="#ctx0" brushRef="#br0" timeOffset="28837.93">17142 8052 1620 0,'0'0'4'16,"0"0"-4"-16,0 0 2 15,0 0-2-15,0 0-43 16,0 0-35-16,60 48-63 16,-23-14-313-16</inkml:trace>
  <inkml:trace contextRef="#ctx0" brushRef="#br0" timeOffset="29108.04">17624 8294 786 0,'0'0'531'0,"0"0"-481"16,0 0 49-16,0 0-19 15,-113-49-31-15,66 63-10 16,3 12-18-16,6 13-5 15,14 6-5-15,14 1-3 16,10 5-6-16,3-5 4 16,23-1-5-16,9-11 2 15,3-10-1-15,7-7-2 16,6-13 0-16,3-4-8 16,3-10-26-16,-2-14-65 0,-17-4-108 15,-24-4-725-15</inkml:trace>
  <inkml:trace contextRef="#ctx0" brushRef="#br0" timeOffset="29674.08">19272 8003 1317 0,'0'0'3'15,"0"0"29"-15,0 0 80 16,-118-45-51-16,71 48-34 16,-5 24 0-16,-5 16 0 15,2 14-4-15,8 13-12 16,9 6 0-16,13-2-4 16,13-3 0-16,12-7-3 15,15-6 0-15,24-9-3 16,17-9 0-16,14-12-1 0,4-10-8 15,8-11-24-15,1-7-50 16,-6-1-66-16,-5-20-151 16,-11-12-364-16</inkml:trace>
  <inkml:trace contextRef="#ctx0" brushRef="#br0" timeOffset="30323.94">19655 8174 1263 0,'0'0'139'0,"0"0"-76"15,0 0 33-15,0 0-53 16,0 0-39-16,0 0 2 16,-24 61 9-16,10-15-6 15,3 6 7-15,2 2-9 16,-1 2-3-16,0-8 2 0,-1-2-4 16,5-9-2-16,1-6 0 15,2-10 1-15,1-8 0 16,2-9-2-16,0-4 1 15,0 0 0-15,-1-15 4 16,-2-14-4-16,-1-12 0 16,-2-10-1-16,6-8-5 15,0-3 6-15,0 1-3 16,0 5 2-16,10 13 2 16,3 12 0-16,2 14 1 15,-5 9-2-15,1 8 0 0,4 0 0 16,3 19-1-1,3 12 1-15,3 8-1 0,-4 7 2 16,0-2-1-16,-3 4 0 16,-7-6 0-16,0-2 4 15,-4-7-4-15,1-6-1 16,-2-9 1-16,-2-8 0 16,-3-6 0-16,4-4 0 15,-1-2 1-15,3-21 5 16,2-12-6-16,5-10 0 15,4-10-1-15,1-7 0 16,6-6-4-16,-2 1 5 16,7 8-6-16,-7 20 5 15,-4 15 0-15,-1 24 1 16,-9 0-1-16,2 29 1 0,3 11 1 16,4 9 6-16,-4 2-3 15,-2 4 1-15,-5-2 2 16,2 3 1-16,-8-1-3 15,0-3-5-15,0-6 3 16,0-9-3-16,0-9-6 16,0-8-17-16,3-10-48 15,10-8-98-15,-3-2-697 16</inkml:trace>
  <inkml:trace contextRef="#ctx0" brushRef="#br0" timeOffset="30723.92">20348 8224 1508 0,'0'0'11'16,"0"0"22"-16,0 0 15 16,0 0-22-16,0 0-24 15,-54 76 16-15,39-22 3 16,4 3-6-16,8 1-5 15,3-2-2-15,0-7-5 16,10-5-2-16,18-8 0 16,-1-13-1-16,10-9 0 15,8-13-2-15,-4-1-11 0,7-8 1 16,-4-19 8 0,-5-8-24-16,-7-7 24 0,-7-13 4 15,-11-7 0-15,-4-1 0 16,-8 1 1-16,-2 9-1 15,0 8 5-15,-17 11 5 16,-8 6 6-16,-4 8-9 16,-6 3-7-16,-5 10-1 15,2 7-2-15,8 0 0 16,5 13-27-16,16 6-91 16,9 1-234-16</inkml:trace>
  <inkml:trace contextRef="#ctx0" brushRef="#br0" timeOffset="31090.46">21315 8164 1158 0,'0'0'347'15,"0"0"-328"-15,0 0 42 16,0 0-6-16,0 0-33 15,-109-58-10-15,67 68-9 16,-3 19-3-16,6 1 0 16,8 9-1-16,18-5 0 15,13 4 0-15,0 0 0 16,22-4-2-16,18-5 0 0,9 2 3 16,7-5 0-1,0-2 0-15,-8-4 2 0,-12-3 1 16,-12-5-3-16,-11-3 1 15,-9-3 5-15,-4-6-2 16,0 7 9-16,-14 1-3 16,-24 2 6-16,-20 2-16 15,-14 2 0-15,-16 4-23 16,-11-4-55-16,-7-7-451 16</inkml:trace>
  <inkml:trace contextRef="#ctx0" brushRef="#br0" timeOffset="32475.77">14877 8952 357 0,'0'0'176'16,"0"0"92"-16,0 0-87 16,0 0-78-16,0 0-44 15,0 0-13-15,-3-4 2 16,3 4 7-16,0 4 10 16,0 2-42-16,10 1-9 15,6 1 13-15,6-2-3 16,7 2-5-16,9-1 9 0,6 0-8 15,7 3-1-15,7-3 3 16,-1 3-8-16,6 1-4 16,8-3 4-16,-1 1-2 15,11-3 0-15,7 4 0 16,1-3-9-16,3-3 4 16,3 0-2-16,4 0 1 15,0-4-3-15,0 2 0 16,9-2 5-16,4 4-6 15,5-4 0-15,8 3-2 16,2 1 3-16,6-4 2 16,0 7-2-16,2-7 2 15,2 4 1-15,-3-2-1 0,6-2-1 16,-5 0 1 0,1 0-3-16,-1 0 2 0,-3 0-4 15,-6 0 2-15,1 0-2 16,-1 0 1-16,-8 0 0 15,-5 0 1-15,0 0 1 16,3 0 2-16,3 0-5 16,3 0 2-16,5 1-2 15,-5 2 0-15,1 2 2 16,-5 0-1-16,-9 0-1 16,-5-1 3-16,-9-2 0 15,-3-2-3-15,2 3 2 0,3-2-1 16,6 1 1-1,2-2 0-15,-3 0-2 0,0 0-1 16,-5-3 0-16,-3-2-1 16,-12-3 2-16,-8 5 0 15,-9-1 5-15,-3-1-3 16,-3 2 3-16,2-3 6 16,7 6-6-16,-6-7-3 15,1 4 5-15,-5 2-2 16,-3-2-5-16,-9-1 1 15,-10 4 1-15,-9 0-1 16,-9 0 0-16,-9 0-1 16,-3-2 4-16,-5 2-1 15,-1-1 7-15,0-2-5 16,0-1-5-16,-10-3 0 0,-28-1-49 16,-16-8-50-16,-18-9-653 15</inkml:trace>
  <inkml:trace contextRef="#ctx0" brushRef="#br0" timeOffset="43010.99">20514 10279 252 0,'0'0'0'16,"-88"14"-101"-16,45-12 53 15,3-2 48-15,7-2 0 16,12-12 126-16,10 0 9 16,8-2-125-16,3 4 37 0,0-1-35 15,0 2 40 1,0 1 6-16,1-1-39 0,8-2 30 15,6-7 35-15,1-2-11 16,2 0-38-16,2 2-16 16,-6 3-9-16,-2 4-8 15,-5 4 44-15,-4-1 73 16,-2 7-2-16,-1-3 0 16,0-2-36-16,0 4-26 15,0 1 19-15,0-1-3 16,0 4-26-16,0 0-21 15,0 0-14-15,2 0-8 0,4 18 2 16,-3 13-4-16,0 18 14 16,4 11-4-16,-7 9 1 15,0 5-1-15,0 4 1 16,-4-2 2-16,-2-2-9 16,-6-13-3-16,3-5 0 15,3-18-1-15,-1-7 1 16,3-14-1-16,1-9-2 15,3-6-6-15,-4-2 4 16,1-24-3-16,3-18-14 16,0-27 0-16,0-14 13 15,10-17 7-15,6-8-5 16,3 8 6-16,-3 6-2 16,1 21 2-16,7 18 9 15,3 16-8-15,7 15 3 0,7 18-3 16,4 6 0-16,-4 8-2 15,-5 18 0-15,-7 9 1 16,-9-1 0-16,-10 1-3 16,-10-2 3-16,0-4 2 15,-20-1-2-15,-15 1 1 16,-8-1 1-16,-8-1-2 16,-9-3 1-16,4 0-3 15,7-7-20-15,18-7-42 16,25-10-57-16,6 0-182 15,38-16-687-15</inkml:trace>
  <inkml:trace contextRef="#ctx0" brushRef="#br0" timeOffset="43395.06">21062 10088 1376 0,'0'0'17'0,"0"0"5"16,0 0 27-16,-74 89 4 16,64-36-16-16,5 12-6 15,5 8 1-15,0 1-11 16,0-1-4-16,8-5-7 16,12-15-9-16,11-14-2 0,3-12 2 15,7-19-2 1,4-8 2-16,1-19-2 0,0-18 3 15,-3-13 2-15,-8-11-4 16,-11-3 0-16,-8-7 0 16,-2-7 0-16,-10-3 0 15,-3 0 0-15,-1 12 0 16,0 16 0-16,0 16 0 16,-5 19 0-16,-1 12-2 15,-2 6-11-15,2 19-73 16,-1 13-60-16,4 3-123 15,3-4-495-15</inkml:trace>
  <inkml:trace contextRef="#ctx0" brushRef="#br0" timeOffset="43579.68">21773 10123 1453 0,'0'0'44'0,"0"0"-12"16,0 0-6-16,0 0 15 15,-7 90 5-15,3-41-30 16,-8 7-3-16,2 2-11 16,0-1 0-16,2-3-2 15,4-2-12-15,4-8-56 16,0-11-59-16,0-16-207 16</inkml:trace>
  <inkml:trace contextRef="#ctx0" brushRef="#br0" timeOffset="43781.87">21750 10165 1467 0,'0'0'91'15,"0"0"-91"-15,0 0 2 16,0 0 8-16,0 0 8 16,112 101-6-16,-76-58-4 15,-3-1-8-15,5-10-3 16,0-1-38-16,0-11-17 15,-1-4-91-15,1-13-22 16,-3-3-166-16,-6-16-512 16</inkml:trace>
  <inkml:trace contextRef="#ctx0" brushRef="#br0" timeOffset="43920.25">22191 10057 1356 0,'0'0'85'0,"0"0"32"15,0 0-25-15,0 0-65 16,0 0-25-16,-59 114 5 15,39-17-1-15,-4 8-6 16,2 5-6-16,-5 2-50 16,-1-5-191-16</inkml:trace>
  <inkml:trace contextRef="#ctx0" brushRef="#br0" timeOffset="45380.27">19751 11278 1270 0,'0'0'29'15,"0"0"-24"-15,0 0 44 16,0 0-7-16,0 0-27 16,0 0-13-16,56 12 41 15,10-7 7-15,23 1-4 16,23 2-19-16,25-3-2 15,16-4-11-15,17-1-1 16,15 0-6-16,9-6 5 16,9-5-6-16,11 3-4 15,3 3 6-15,9 1-7 16,1 1 1-16,-12-5 2 16,-11-2-2-16,-16 3-1 0,-18-3 3 15,-30-1-2-15,-31-2-2 16,-34 2 0-16,-29 1-2 15,-19-1 2-15,-11-2 3 16,-3-5 3-16,1-3 5 16,2-9-9-16,2-9 1 15,2-11-3-15,0-14 0 16,1-10 0-16,2-19 2 16,3-17-2-16,0-12 0 15,-2-6 1-15,-6-2-1 16,-7 10 0-16,-2 6 0 15,1 6 2-15,1 10-1 0,1 8-2 16,-3 11 2 0,-3 7 0-16,-6 10 1 15,0 9 1-15,0 9 2 0,-19 14 2 16,-2 8 2-16,-5 7-6 16,-8 9-3-16,-6 5-1 15,-11 1 1-15,-12 0-1 16,-14 4 1-16,-22 9 1 15,-17 6-1-15,-16 2 0 16,-24-1-1-16,-13 0-3 16,-28 1 4-16,-25-3-4 15,-18 0 4-15,-4-1 0 16,11 3 0-16,16 1-2 16,21 0 1-16,14 0-1 15,15 3 2-15,5-3 0 0,24-1 0 16,18 1 0-16,23-7-5 15,24-1 4-15,19-6 0 16,20 1-2-16,13-2 3 16,15 1-3-16,5 1-11 15,1 6 9-15,0-1 1 16,0 9 4-16,0 5-1 16,-2 6-1-16,-5 6 2 15,-1 3 0-15,-1 6 0 16,-3 1 0-16,-1 7 0 0,0 5 0 15,-6 2 0 1,6 9 1-16,5 14-1 16,6 16 0-16,2 12 6 0,2 19-1 15,11-1 0-15,0-9 0 16,1-7-2-16,2-22-3 16,6-16 0-16,4-11-2 15,12-12 0-15,3-14-16 16,7-16-33-16,-1-8-183 15</inkml:trace>
  <inkml:trace contextRef="#ctx0" brushRef="#br0" timeOffset="45890.35">21414 11399 1056 0,'0'0'229'0,"0"0"-219"15,0 0 51-15,0 0-4 16,0 0-46-16,0 0 5 15,-18 114 51-15,18-13-23 16,0 19-7-16,-5 13-6 16,-3 8-5-16,-2-8-9 15,-1-11 1-15,8-19-4 16,3-13-5-16,0-10-7 16,11-11-2-16,-1-16 0 15,1-12-5-15,2-11-17 0,-3-10-20 16,-3-9-93-16,-4-10-164 15,-3-1-358-15</inkml:trace>
  <inkml:trace contextRef="#ctx0" brushRef="#br0" timeOffset="46280.68">19901 12781 1642 0,'0'0'0'16,"-144"12"-76"-16,111-7 76 15,17 0 17-15,16-5-17 16,40 0-5-16,31 0 5 16,28-5 6-16,30-8-5 15,28 2 4-15,19-6 5 16,22-1 0-16,11-6-3 15,9 4-5-15,13 0 7 16,2 3 2-16,-2 5 5 16,-9 6-8-16,-18 1-5 15,-16 2 7-15,-14 3-4 16,-17 0-4-16,-7 7 5 16,-18 4-6-16,-17-1 1 0,-28 1-2 15,-27-1-3 1,-28-2 0-16,-26 2-24 0,-12 0-44 15,-45 6 38-15,-32 8-148 16,-32 1-586-16</inkml:trace>
  <inkml:trace contextRef="#ctx0" brushRef="#br0" timeOffset="46590.18">21002 13471 1474 0,'0'0'27'15,"0"0"-19"-15,0 0-8 16,0 0 12-16,0 0 5 15,-11 131 19-15,5-60-15 16,2 1 3-16,4 5-13 16,0-2-1-16,0-2-10 15,0-10-3-15,10-7-39 16,1-11-26-16,-2-8-127 16,-5-23-71-16</inkml:trace>
  <inkml:trace contextRef="#ctx0" brushRef="#br0" timeOffset="46863.18">20940 13462 1544 0,'0'0'6'16,"5"-85"-2"-16,8 65-4 16,7 6 9-16,4 14-8 15,10 0 0-15,7 14-2 16,7 14 1-16,-5 10-1 0,0 10 1 15,-11-3-1 1,-15 7 1-16,-9-6 3 0,-8 2 1 16,-14-4-4-16,-17-6 5 15,-7-2-5-15,-5-8-17 16,5-11-35-16,11-17-55 16,12 0-83-16,15-24-136 15,0-12-534-15</inkml:trace>
  <inkml:trace contextRef="#ctx0" brushRef="#br0" timeOffset="47051.02">21717 13457 1331 0,'0'0'15'0,"0"0"16"0,5 88 62 15,-5-37-35 1,0 4-26-16,0 1-8 0,0 2-14 15,0-1-10-15,0-6-3 16,0-2-58-16,0-12-26 16,0-12-222-16,-2-12-536 15</inkml:trace>
  <inkml:trace contextRef="#ctx0" brushRef="#br0" timeOffset="47314.87">21567 13492 1565 0,'0'0'4'16,"0"0"0"-16,0 0 4 0,0 0-2 15,132-66-6-15,-66 81 0 16,-2 22 0-16,0 9 0 16,-4 9 2-16,-9 4-2 15,-18 3 0-15,-9 3 1 16,-17-1-1-16,-7-2 2 15,-13-6-1-15,-24-8-1 16,-8-7-11-16,-4-10 5 16,0-17-58-16,7-13-17 15,15-2-100-15,12-30-111 16</inkml:trace>
  <inkml:trace contextRef="#ctx0" brushRef="#br0" timeOffset="47813.56">22367 13670 1410 0,'0'0'59'15,"0"0"-34"-15,-5 99-18 16,-3-54 19-16,0-1-10 16,3-5-1-16,2-4-15 15,3-8 2-15,0-10-1 16,0-6 1-16,0-6-2 15,3-5-13-15,0 0 1 16,1-21 12-16,0-14 2 0,-1-10-2 16,-1-12-1-16,3 0-6 15,1 4 4-15,4 8 3 16,7 11 2-16,0 13 7 16,-1 10-1-16,4 11-7 15,1 0-1-15,2 28 3 16,0 10 17-16,2 8-6 15,-4 9 4-15,4-2 1 16,-2-5-10-16,5-7-8 16,2-10 3-16,1-8-3 15,1-12 1-15,-5-11-2 16,3 0 1-16,-4-20 0 16,-3-15 1-16,-5-10 4 0,-10-3-3 15,-8-14-1 1,0-5-1-16,-1-2 1 0,-9 4-2 15,-2 5-1-15,3 15 1 16,4 14-2-16,2 9-8 16,0 13-26-16,3 5-66 15,0 4-247-15</inkml:trace>
  <inkml:trace contextRef="#ctx0" brushRef="#br0" timeOffset="48063.92">23202 12934 1604 0,'0'0'8'16,"0"0"20"-16,0 0-19 16,8 101 1-16,2-15 25 15,3 18-5-15,-2 11-21 16,0 12 7-16,-8 12-5 15,0-1-11-15,1-1-1 16,-1-6-8-16,1-13-18 16,-4-15-8-16,0-18-32 15,-6-28-169-15,-22-25-827 16</inkml:trace>
  <inkml:trace contextRef="#ctx0" brushRef="#br0" timeOffset="48946.66">19924 13198 839 0,'0'0'79'0,"0"0"-72"15,0 0 103-15,0 0 27 16,53-83-42-16,-44 75-15 16,-2 1-31-16,-4 7 0 0,-1 0-20 15,-2 0-9 1,1 25-2-16,-1 27 33 0,0 21-7 15,0 24-19-15,0 13-8 16,0 12-5-16,2 6-5 16,-2 2-3-16,0 4-4 15,0-7 2-15,2-8-1 16,5-8-1-16,3-15 1 16,1-13-1-16,5-14 0 15,7-16 1-15,4-14 1 16,9-14-2-16,12-9-1 15,11-10 1-15,11 1 1 16,5-3-1-16,7 3 1 0,14-7-2 16,11 0 1-16,13 0 0 15,15 0 0-15,8-7 0 16,12-4 0-16,18 2 1 16,9-2-1-16,15 1 0 15,3 2 1-15,-7 5-1 16,-9 3 0-16,-16 0 0 15,-5 0-1-15,-8 0 3 16,-15 0-2-16,-6-4 0 16,-25-6-1-16,-11-4 0 15,-12-3 0-15,-24 3 1 16,-19 0 1-16,-19 8 0 16,-13-2-1-16,-11 5 5 15,0-1 14-15,0-2-14 0,0-2-4 16,0-3-1-16,3 2 0 15,3-10 1-15,9-3-2 16,3-3 1-16,2-3-5 16,-5 5-11-16,-8 2-27 15,-3 4-88-15,-4-8-282 16</inkml:trace>
  <inkml:trace contextRef="#ctx0" brushRef="#br0" timeOffset="49730.31">21342 12043 1092 0,'0'0'95'16,"0"0"-4"-16,-91 8 5 15,91-2-75-15,5 8-17 16,30 0-4-16,16 1 4 16,25-5 2-16,19 0 7 15,20-1 0-15,19-5 0 16,9 4-6-16,10 1-2 15,11 3 18-15,13 1 19 16,17 7-26-16,20-1 1 16,21-2 17-16,21-4-17 15,10-2-15-15,11-7-1 16,5-3 8-16,12 2 1 16,-9 2-5-16,-19 6 1 15,-19 2 0-15,-26 4-1 0,-27 2-4 16,-20 1-1-16,-29 1 0 15,-26-3-2-15,-25-1 1 16,-30-3 1-16,-19-4 1 16,-22-4-1-16,-17-5-1 15,-6 2-8-15,-15 1 7 16,-23 2-11-16,-10 2-96 16,-7-2-169-16,0-1-487 15</inkml:trace>
  <inkml:trace contextRef="#ctx0" brushRef="#br0" timeOffset="50280.75">26460 11914 742 0,'0'0'648'16,"0"0"-641"-16,0 0-4 15,0 0 5-15,0 0 10 16,0 0 8-16,98 112 8 16,-72-46-8-16,1 10 11 15,0 4-18-15,-3-4 8 16,0-6-10-16,1-5-10 16,-3-13-5-16,-2-6 3 15,-4-16 1-15,-3-8-2 16,-2-12-1-16,-5-10-2 15,1 0 1-15,2-14 11 0,6-21 9 16,2-17-15 0,-1-11-3-16,1-15-3 0,1-20 1 15,-1-19-1-15,5-13-1 16,0 10 0-16,-5 19-4 16,-5 39 2-16,-7 35 1 15,-3 27 0-15,1 8-25 16,3 31-76-16,1 20 14 15,-1 7-155-15,-2 7-425 16</inkml:trace>
  <inkml:trace contextRef="#ctx0" brushRef="#br0" timeOffset="50615.05">27240 12363 1466 0,'0'0'36'15,"0"0"-22"-15,-110 58 25 16,80-27-2-16,4 4-8 16,11 7-16-16,11-1-9 15,4 4-3-15,13-6 0 16,22-4-1-16,10-9 0 16,8-5 0-16,4-13 0 15,1-8-1-15,-7 0-1 16,-9-15 2-16,-12-11 0 15,-10-10 0-15,-12-12 3 16,-8-9-1-16,0-4-2 0,-10 2 1 16,-14 10 2-16,-11 12-2 15,-5 11 5-15,-2 19-6 16,-2 4 0-16,7 3-5 16,7 13-32-16,13 10-50 15,11 0-108-15,6-1-384 16</inkml:trace>
  <inkml:trace contextRef="#ctx0" brushRef="#br0" timeOffset="51182.54">27600 12366 839 0,'0'0'701'0,"0"0"-698"15,0 0 72 1,0 0-53-16,0 0-21 0,0 0-1 15,-4 32 1-15,4 4 3 16,0 2-1-16,0 1-3 16,13-4 1-16,6-3 0 15,4-9-1-15,4-5-7 16,-1-7-5-16,0-11-8 16,0 0 10-16,-4-8 2 15,-6-16 8-15,-6-7 0 16,-2-1 1-16,-7 1-1 15,-1 7 12-15,0 6 13 16,0 11-4-16,0 0-2 16,-3 7-9-16,-1 11-7 0,-1 17-3 15,-2 11 1-15,4 8-1 16,3-5 0-16,0-3 0 16,13-9 0-16,9-6-1 15,4-9-11-15,4-9-7 16,2-6-25-16,1-9 39 15,-1-19-19-15,-5-10 15 16,-8-15-13-16,-8-12 4 16,-7-9 17-16,-4-11 1 15,0 0 0-15,0 9 6 16,0 22 19-16,-1 25 29 16,-6 22-10-16,-3 11-20 15,-2 34-22-15,-4 18-2 0,1 13 4 16,4 7-4-16,4 1 1 15,2-5-1-15,5-4-10 16,0-14-29-16,0-10-55 16,0-13-77-16,7-17-393 15</inkml:trace>
  <inkml:trace contextRef="#ctx0" brushRef="#br0" timeOffset="51304.96">27914 12394 1554 0,'0'0'21'0,"0"0"-13"16,138-101 4-16,-48 79-12 0,8 10-9 16,-10 8-84-16,-37 4-420 15</inkml:trace>
  <inkml:trace contextRef="#ctx0" brushRef="#br0" timeOffset="52017.86">21418 14695 1267 0,'0'0'47'0,"0"0"-46"16,0 0 41-16,0 0-9 15,0 0 53-15,20 117-22 16,-16-33-15-16,-4 6-15 16,0 13-4-16,0 6-8 15,-8-2-7-15,-2-1-8 16,-4-7 4-16,4-16-7 16,3-13-3-16,0-20-1 15,4-10 0-15,3-20-10 16,0-6-30-16,0-14-88 15,0 0-195-15,0-21-585 16</inkml:trace>
  <inkml:trace contextRef="#ctx0" brushRef="#br0" timeOffset="52398.95">21018 15908 1612 0,'0'0'0'0,"0"0"-45"16,0 0 45-16,121-11 8 16,-49-5-7-16,11-6 1 0,6 1 2 15,-3 6-3 1,-11 2-1-16,-18 7 0 0,-19 4-34 15,-17 2-25-15,-18 0 4 16,-3 16-10-16,-7 4 28 16,-27 12-14-16,-13-1-11 15,-8 4 32-15,-12-4 30 16,3-8 88-16,7-2 2 16,9-9-13-16,17-3-23 15,16-1-27-15,15-5-27 16,3-2-32-16,34-1-38 15,7 0-169-15,12 0-162 0,3-4-371 16</inkml:trace>
  <inkml:trace contextRef="#ctx0" brushRef="#br0" timeOffset="52534.07">21524 16193 679 0,'0'0'245'0,"-120"51"-206"15,78-41 305-15,20-5-135 16,20-2-137-16,6-3-51 15,40 0-21-15,32-15-23 16,14-15-90-16,10-15-246 16</inkml:trace>
  <inkml:trace contextRef="#ctx0" brushRef="#br0" timeOffset="53630.93">21629 9649 1282 0,'0'0'93'0,"0"0"-75"16,0 0-6-16,51-108 76 15,-36 59-34-15,4-16-6 16,-5-9-15-16,-2-6-8 0,-8 1-3 16,-4 11-5-16,0 12-3 15,-7 20 4-15,-6 13-5 16,3 8-10-16,0 4-3 16,-1 5-2-16,-3 6-29 15,1 0-19-15,-2 6-73 16,5 10-177-16,5 1-915 15</inkml:trace>
  <inkml:trace contextRef="#ctx0" brushRef="#br0" timeOffset="53914.78">21349 9059 1520 0,'0'0'63'16,"0"0"-63"-16,0 0 6 15,0 0 28-15,0 0-30 16,0 0 2-16,113-23-2 16,-4 4-1-16,17-5 0 15,12-3-3-15,-4-1-1 16,-16-1-1-16,-26 7-2 15,-32 0-41-15,-31 0-70 0,-29-2-176 16,-2-6-738-16</inkml:trace>
  <inkml:trace contextRef="#ctx0" brushRef="#br0" timeOffset="54250.92">22161 8366 1445 0,'0'0'0'16,"0"0"0"-16,0 0 4 16,0 0 29-16,117 114-7 15,-76-62 6-15,2 3-5 16,-5-3-6-16,-5-6 4 16,-7-7-8-16,-4-9-3 15,-6-6-5-15,-5-11-3 0,-1-9-2 16,1-4-1-16,0 0 2 15,7-25 7-15,7-11-2 16,1-14-5-16,-1-16-2 16,-7-13-1-16,-5-8 4 15,-7-10-6-15,-2 6 0 16,-4 18 0-16,0 23 0 16,0 25-1-16,0 25-17 15,0 6-40-15,0 27-141 16,0 15 40-16,7 4-331 15</inkml:trace>
  <inkml:trace contextRef="#ctx0" brushRef="#br0" timeOffset="54403.45">22854 8549 1144 0,'0'0'77'16,"0"0"-35"-16,19 73 64 16,-19-44-46-16,0-1-14 15,0-2-7-15,0-1-36 16,-3-1-1-16,-1-7-2 15,-1 1-44-15,2-8-182 16,-3-10-548-16</inkml:trace>
  <inkml:trace contextRef="#ctx0" brushRef="#br0" timeOffset="54666.64">22714 8508 1489 0,'0'0'8'0,"0"0"3"15,0 0 32-15,0 0-25 16,0 0-17-16,96-53 4 16,-36 61-4-16,-2 17 1 15,-7 9-2-15,-11 7-3 16,-22 1 3-16,-15 3-2 16,-3-6 1-16,-19-2 1 15,-19-6 3-15,-10-3-1 16,-3-3-2-16,3-8-32 15,10-10-41-15,14-7-77 0,12 0-126 16,12-21-516-16</inkml:trace>
  <inkml:trace contextRef="#ctx0" brushRef="#br0" timeOffset="54840.3">23298 8497 1474 0,'0'0'11'15,"0"0"-7"-15,0 0 14 16,0 0 8-16,0 0-4 16,11 86-3-16,-11-47-15 15,0 3-2-15,-6-4-2 16,-5 1-58-16,4-9-94 16,3-6-223-16</inkml:trace>
  <inkml:trace contextRef="#ctx0" brushRef="#br0" timeOffset="55053.39">23198 8455 1542 0,'0'0'20'16,"0"0"-19"-16,0 0 16 16,0 0 16-16,129-72-14 15,-72 104-5-15,-3 13-1 16,-7 13-5-16,-19 7-7 15,-21 2 3-15,-7-4-4 16,-35-5-1-16,-25 1 1 0,-17-5-29 16,-10-7-139-16,-15-10-531 15</inkml:trace>
  <inkml:trace contextRef="#ctx0" brushRef="#br0" timeOffset="57517.82">19939 12937 1100 0,'0'0'29'0,"0"0"-2"16,0 0-11-16,0 0 119 16,0 0-61-16,0 0-27 15,2-79 1-15,-2 73 3 16,0 4-14-16,0 2-4 16,0 0-7-16,0 0-7 15,0 28-7-15,-7 18-9 16,1 7-3-16,6 1-3 15,0-13-73-15,13-16-265 16</inkml:trace>
  <inkml:trace contextRef="#ctx0" brushRef="#br0" timeOffset="58178.38">23221 12793 1274 0,'0'0'0'0,"0"0"-193"16,0 0 81-16,0 0-255 15</inkml:trace>
  <inkml:trace contextRef="#ctx0" brushRef="#br0" timeOffset="89460.87">21472 12092 924 0,'0'0'34'16,"0"0"-25"-16,0 0 21 16,0 0 87-16,0 0-48 15,0 0-44-15,0 0-10 16,0 0-4-16,0 0 3 16,67-3 9-16,-64 24 2 15,-3-1-10-15,0 1-11 16,0-1 5-16,-15 0 0 15,-6-1 4-15,-5-2 5 16,-3 0-9-16,2-1-4 0,-3-3-2 16,6-4-1-16,0-7-2 15,8-2 3-15,5-2 5 16,0-17-6-16,7-6 6 16,2-7-6-16,2-4 1 15,0-4-1-15,5 7-1 16,10 7 4-16,-1 8 2 15,5 5-4-15,6 9 0 16,2 0 1-16,3 4-1 16,2 0 1-16,-12 7-4 15,-3 5 0-15,-7 1-1 16,-10 2 1-16,0 2 2 16,-12-3 3-16,-12 2 0 15,-5-1 0-15,-1-2-2 0,-4-2 2 16,6-5-5-16,5 1 0 15,6-7 3-15,5 0-2 16,5-13 2-16,5-11 1 16,2-7-3-16,0 2 0 15,15 4-1-15,4 8 0 16,0 5 0-16,3 4 2 16,1 8-1-16,-1 0 1 15,-2 3-1-15,-5 14 2 16,-3-3-1-16,-5 4 3 15,-7-1-3-15,0-5 1 16,0-2 3-16,-10-4-4 16,-4-2 2-16,3 0-4 0,1-4 0 15,-3 0-49-15,3 0-78 16,5-8-300-16</inkml:trace>
  <inkml:trace contextRef="#ctx0" brushRef="#br0" timeOffset="90895.19">25043 12353 820 0,'0'0'19'15,"0"0"-19"-15,0 0 124 16,25-85-11-16,-18 68-39 16,-2 0-30-16,0 7 24 15,-2 5-30-15,-1 5 12 16,-2 0-41-16,0 15-2 16,0 24 26-16,0 18 23 0,-2 20-21 15,-11 17-16-15,-1 14 7 16,-4 12-9-16,4 13 7 15,-2-3 1-15,-1-3-1 16,0-11-12-16,3-12-4 16,2-13-3-16,4-11-1 15,7-19-3-15,1-4 1 16,0-15-2-16,0-9 0 16,0-12 0-16,0-9 0 15,0-9-18-15,0-3-38 16,3-8 7-16,2-16-112 15,0 2-252-15,0-1-273 0</inkml:trace>
  <inkml:trace contextRef="#ctx0" brushRef="#br0" timeOffset="91311.37">24247 13739 866 0,'0'0'32'0,"0"0"63"16,0 0 40-16,0 0-14 15,0 0-59-15,0 0-40 0,-58 9-5 16,81-2 48-16,14-3-18 15,12 0-12-15,15-4-5 16,17 0-14-16,15 0 2 16,15-11-1-16,13-2 4 15,6-2-1-15,-7 8-5 16,-9 0-3-16,-18 4-5 16,-27 2-6-16,-28 1 1 15,-18 0-1-15,-16 0-1 16,-4 0 0-16,-3 0-2 15,0 0-1-15,-2 0-17 16,-13 0-29-16,-7 0-45 0,-7 0-45 16,-7 8-132-16,-6-2-434 15</inkml:trace>
  <inkml:trace contextRef="#ctx0" brushRef="#br0" timeOffset="91695.28">24204 14065 1072 0,'0'0'36'0,"0"0"-30"0,0 0 118 15,0 0-17-15,0 0-85 16,0 0-16-16,-2 2 35 16,47-2 18-16,14 0-18 15,14-7-3-15,12-3-3 16,15-4-13-16,8 0-3 16,7 4-5-16,2-1-5 15,-11 5 1-15,-4 2-6 16,-15 0-1-16,-21 4 0 15,-24-3-3-15,-22 3 2 16,-15 0-2-16,-5 0-3 16,0 0-10-16,0 0-40 0,-16 0-50 15,-7 8-73-15,-7 1-265 16</inkml:trace>
  <inkml:trace contextRef="#ctx0" brushRef="#br0" timeOffset="92161.86">24741 14067 1000 0,'0'0'290'0,"0"0"-260"16,0 0 1-16,0 0 15 15,0 0-34-15,0 0 25 16,0 97 6-16,-5-31 2 16,-1 22 3-16,0 11-4 15,-3 11-10-15,-4 7-22 0,-7-11-9 16,-3 0 16-16,6-8-9 16,10 0-10-16,7-8 3 15,0-4-2-15,15-9-1 16,2-15-1-16,-2-18 0 15,-1-12-31-15,0-18-57 16,-6-14-101-16,-5-4-341 16</inkml:trace>
  <inkml:trace contextRef="#ctx0" brushRef="#br0" timeOffset="92542.69">24093 15620 1512 0,'0'0'14'0,"0"0"15"15,0 0-29-15,0 0 14 16,0 0-10-16,125-27 1 16,-37 9 5-16,11 4 2 0,1 2 4 15,-4 1 1-15,-9 3-7 16,-9 2-4-16,-16 3-4 16,-16 3 0-16,-14 0 0 15,-17 0-2-15,-11 0-1 16,-4 0-11-16,0 0-11 15,-3 9 0-15,-15 5-36 16,-7 3-81-16,-1 1-241 16,-7 2-83-16</inkml:trace>
  <inkml:trace contextRef="#ctx0" brushRef="#br0" timeOffset="92761.74">24438 15859 1280 0,'0'0'224'0,"0"0"-224"16,0 0 0-16,0 0 14 15,0 0-4-15,108-38-8 16,-50 21-2-16,7 0 1 16,-6 3-1-16,-6 4-4 15,-12 2-36-15,-14 2-52 16,-12 6-113-16,-11 0-99 0,-4 4-510 15</inkml:trace>
  <inkml:trace contextRef="#ctx0" brushRef="#br0" timeOffset="92895.02">24482 15987 1504 0,'0'0'0'0,"0"0"-15"15,0 0 14-15,0 0 1 16,93 14 0-16,-24-25-10 15,15-17-101-15,3-12-291 16</inkml:trace>
  <inkml:trace contextRef="#ctx0" brushRef="#br0" timeOffset="93378.47">25933 14021 1164 0,'0'0'34'16,"0"0"2"-16,0 0 58 16,0 0-43-16,-108 5-6 15,63 13 1-15,-9 9-11 16,-11 13-5-16,-4 17-6 15,0 5-1-15,9 14-1 16,15 1-2-16,15 0-2 16,16-5-9-16,14-6-6 15,9-15-2-15,30-10-1 16,15-9 2-16,15-15-2 16,2-6-2-16,-2-11-41 15,-12 0-80-15,-11-17-113 0,-9-10-448 16</inkml:trace>
  <inkml:trace contextRef="#ctx0" brushRef="#br0" timeOffset="93711.66">25971 14535 1066 0,'0'0'60'0,"0"0"69"16,0 0 5-16,0 0-87 15,0 0-13-15,0 0 18 16,-8 86-14-16,-1-47-9 15,1-1 3-15,0 3-11 16,-3 4-9-16,-1-1-5 0,-1-8 2 16,3 0-4-16,1-10 5 15,6-7-1-15,2-2-5 16,1-7 7-16,0 0-6 16,0-2-3-16,16-6 3 15,10-2-5-15,12 0 4 16,8 0 0-16,5-6-3 15,-1-5-1-15,-2 1-1 16,-7-4 1-16,-10 4 3 16,-10 3-3-16,-10 4-11 15,-10-2-5-15,-1 0-14 16,0-3-101-16,-12 1-438 16</inkml:trace>
  <inkml:trace contextRef="#ctx0" brushRef="#br0" timeOffset="109517.76">19264 13907 394 0,'0'0'474'0,"0"0"-454"0,0 0 29 15,0 0 70-15,0 0-47 16,0 0 16-16,0 0-29 15,-24 0-17-15,12 8-10 16,-3-1 1-16,-3-1-1 16,-9 5-10-16,0-3-3 15,-8-2 7-15,-6 0-6 16,-6-4 9-16,-4 1-7 16,-1 0-6-16,1-3 5 15,0 0-3-15,0 0-9 16,0-8 5-16,0-3-6 15,-7-1-1-15,-1-5-3 16,-1-4 1-16,2-4 2 0,-3-6-7 16,-4-4 1-1,4-7 0-15,2-3 1 0,-1-2 0 16,3-2-2-16,4-4 1 16,4 2-1-16,5-2 1 15,5 2 0-15,1 3 1 16,3-1-2-16,0 4 1 15,9 0 1-15,1-7-1 16,9 3 0-16,3-7 0 16,4-6 1-16,9-3-2 15,0 3-1-15,0-1 1 16,0 7 0-16,12 1 0 16,-2 2 0-16,4 2 0 15,3-1-2-15,0 3 4 0,0 4-2 16,4-1 0-16,-2-4 0 15,3 0 0-15,2 0 0 16,3-4 0-16,-1-1-2 16,9 1 4-16,-1 1-2 15,2 3 0-15,3 3 0 16,-2 2 1-16,1 6-1 16,-7-2 0-16,2 3 0 15,-1 0 1-15,-5-2-3 16,0 3 2-16,0-4 0 15,3 2 0-15,2-2 0 16,0 0 0-16,6-5 0 16,4 2 1-16,5 2-1 0,1 3 1 15,6 6-1-15,-1 0 0 16,0-1 0-16,-1 3 0 16,1-3 1-16,-1 6-1 15,-1-3 0-15,-3 2 1 16,0 3-1-16,-4-2 0 15,3 3 0-15,-3 1-1 16,-1 3 1-16,-2 0 0 16,-1 3 0-16,-13 4 0 15,0 1-1-15,-6 2 1 16,-4 5 1-16,-6-1-1 16,-2 4 0-16,-5-1 1 0,-1 4 0 15,-3 0 1 1,0 0 0-16,0 0-2 0,0 0-3 15,-6 0 0-15,-5 0-8 16,-2 0 3-16,-2 0-9 16,0-4-13-16,0-3-19 15,-3 1-17-15,-2-1 21 16,-7 2-21-16,-3-1 22 16,-5 6-32-16,-6-2-20 15,-6-1-43-15,-2 3 12 16,-4-1 7-16,4-3 120 15,0 1 40-15,6-1 92 16,6 4-48-16,10 0-20 0,2 0-23 16,9 0 10-16,9 0 18 15,4 0-28-15,3 0-22 16,0 0-17-16,0 0 2 16,0 0-1-16,8 4 9 15,8-1 1-15,8 1-4 16,3-4 11-16,13 0 11 15,9 0-6-15,7 0-7 16,7-5-3-16,-2-5 5 16,-5 0-7-16,-5-1 4 15,-5 2-8-15,-8-2 0 16,-12 7 4-16,-7 0-4 0,-6 2-1 16,-4 2 3-1,-1-2-6-15,3 2 0 0,-5-1-1 16,2 0-3-16,-1-3 2 15,-2 4 1-15,-2 0-2 16,-2 0 0-16,-1 0 1 16,0 0-1-16,0 0 1 15,0 10 1-15,0 11 9 16,-1 6-2-16,-11 6-5 16,-2 5-2-16,-1 2-1 15,2 3-1-15,3-1 3 16,7-1 0-16,-4 4-1 15,4-6 0-15,0-2-3 16,-5 1 1-16,7-6 2 0,-1 0-2 16,-1-2 0-16,2-2 1 15,-5-4 0-15,5 0 2 16,-2-10-1-16,1-3 1 16,2-7-3-16,0-4 0 15,0 0 1-15,0 0 1 16,0 0 7-16,0-15 1 15,-3-5-7-15,-2-11-4 16,-1-5 0-16,-8-5-1 16,1-4 1-16,-5 3 0 15,-4-5-2-15,0 3 2 16,-3 3-2-16,2 7 1 16,-5 7 0-16,2 2 1 0,-6 4-1 15,-8 8-2-15,-4 2-21 16,-7 8-25-16,-8 3-156 15,-5 0-769-15</inkml:trace>
  <inkml:trace contextRef="#ctx0" brushRef="#br2" timeOffset="134811.81">6598 14355 438 0,'0'0'220'15,"0"0"34"-15,0 0-87 16,0 0-56-16,0 0-21 16,0 0-34-16,0 0-22 15,7 0-8-15,-4 0-14 16,-3 0 0-16,0 0 4 16,0 0 7-16,0 0 5 15,0 0 1-15,0 0-3 16,0 0 1-16,0 0-9 0,-3 0-5 15,-16 0-9-15,3 0 1 16,-4 0 0-16,-5 0 4 16,6 0 0-16,-3 0-3 15,6 4-2-15,3-1 0 16,6-3-1-16,5 0-1 16,2 0-1-16,0 0 0 15,0 0-1-15,0 4 0 16,0-4-2-16,0 3 2 15,3 0 0-15,0 0 0 16,0-1 0-16,0 1 0 16,-3 0 0-16,0-3-32 0,0 0-103 15,0-6-923-15</inkml:trace>
  <inkml:trace contextRef="#ctx0" brushRef="#br2" timeOffset="138526.2">8328 13932 906 0,'0'0'152'16,"0"0"-152"-16,0 0 131 15,0 0 20-15,0 0-66 16,0 0-42-16,0 0-9 15,-3-28-8-15,9 26-4 0,0-2-8 16,-3 4 0 0,3 0-2-16,1 28-7 0,3 21 19 15,3 17-5-15,-5 12-6 16,-1 2 1-16,-1-7-2 16,4-7-10-16,-3-8-2 15,-1-9 0-15,-6-8 0 16,0-9-16-16,0-10-29 15,0-8-68-15,-3-13-217 16,-7-1-745-16</inkml:trace>
  <inkml:trace contextRef="#ctx0" brushRef="#br2" timeOffset="138811.4">8388 13984 1347 0,'0'0'5'16,"0"0"-5"-16,26-97 66 16,2 69-22-16,8 6-29 15,-5 7-3-15,1 5-4 16,-3 10-2-16,-7 0-6 16,0 21 2-16,-6 2 1 15,-13 8-1-15,-3 4 4 16,0-1-6-16,-25 2 0 15,-8 1 0-15,-8-1-3 0,0-6 2 16,0-1-19-16,9-9-48 16,13-10-3-16,9-6-154 15,10-4-128-15</inkml:trace>
  <inkml:trace contextRef="#ctx0" brushRef="#br2" timeOffset="139073.57">8983 13967 1351 0,'0'0'24'0,"0"0"18"0,0 0 9 15,0 0-1-15,0 103-13 16,0-54-10-16,0 0-4 15,0-4-7-15,0-5-7 16,0 0-3-16,0-10-5 16,-3-1 0-16,0-9-1 15,0-6-58-15,-4-7-106 16,4-7-306-16</inkml:trace>
  <inkml:trace contextRef="#ctx0" brushRef="#br2" timeOffset="139410.81">8916 14082 1343 0,'0'0'6'16,"0"0"35"-16,20-106 57 16,6 77-60-16,5 1-5 15,7 11-11-15,0 2-9 16,3 11 2-16,-2 4-8 15,-4 11-6-15,0 17 2 16,-12 9-2-16,-2 9 1 16,-8 6 2-16,-6 7-3 15,-7 0 1-15,0-4 1 16,-16-3-3-16,-13-3 1 0,-9-8 0 16,-1-6 0-1,-2-5-1-15,-3-7 0 0,-1-7-14 16,4-6-28-16,9-10-2 15,10 0-8-15,9-5-55 16,13-16-214-16</inkml:trace>
  <inkml:trace contextRef="#ctx0" brushRef="#br2" timeOffset="139994.24">9471 14005 1379 0,'0'0'3'15,"0"0"-2"-15,0 0 61 16,3 97-13-16,0-49-15 16,4 5 1-16,-4-1-9 15,0-4-13-15,0-5-6 16,0-3 0-16,-3-8-4 15,3-5-3-15,-3-3 2 16,0-12-1-16,0-7 0 16,0-5-1-16,0 0 6 15,0-13 0-15,-9-15-5 16,-1-9-1-16,-3-9 0 16,4-9-3-16,2-3-9 0,2-2 0 15,5 4 12-15,0 8-1 16,0 17 3-16,5 13-3 15,5 8 3-15,0 10 0 16,6 0 2-16,2 18-3 16,8 13 3-16,6 8 0 15,3 7-2-15,0 3 2 16,3-5 2-16,4-2 0 16,-4-9 0-16,-6-6-1 15,-4-7-3-15,-3-4 1 16,-12-11-3-16,0-4 2 15,-3-1-1-15,-3-6 3 0,1-19 10 16,-1-13-8 0,-7-8 1-16,0-12-2 0,0-12-1 15,-19-14-2-15,0 1-2 16,-5 14 0-16,3 13-4 16,8 23 2-16,4 18-16 15,-3 15-15-15,-5 0-146 16</inkml:trace>
  <inkml:trace contextRef="#ctx0" brushRef="#br2" timeOffset="141645.2">8257 10339 448 0,'0'0'825'15,"0"0"-823"-15,0 0 87 16,0 0 26-16,0 0-45 16,0 0-48-16,0 9-16 15,0 30 13-15,4 13 4 16,-1 6-2-16,0-2-10 0,4 2-5 16,-4-9-5-1,0-7-1-15,-3-8-1 0,0-2-19 16,0-1-43-16,0-11-92 15,-13-6-253-15</inkml:trace>
  <inkml:trace contextRef="#ctx0" brushRef="#br2" timeOffset="141928.64">8190 10358 1342 0,'0'0'125'15,"0"0"-116"-15,29-90-5 16,0 63 47-16,9 3-40 0,10 7-7 16,12 6-1-1,-2 10-3-15,-4 1 1 0,-10 15-2 16,-12 16-11-16,-13 4-8 16,-12 5 15-16,-7-1 1 15,-13 2 1-15,-19 1 3 16,-12-1 0-16,-7-2-1 15,-3-7-9-15,6-8-13 16,7-11-34-16,21-13-11 16,14 0-104-16,6-21-400 15</inkml:trace>
  <inkml:trace contextRef="#ctx0" brushRef="#br2" timeOffset="142311.31">8840 10216 746 0,'0'0'713'15,"0"0"-701"-15,0 0 9 16,0 0-5-16,0 0 25 16,10 92-3-16,0-48-9 15,2 8-6-15,4-3-9 16,3 3 1-16,3-7-9 15,4-11-3-15,2-5-2 0,4-17 3 16,-3-8-4 0,3-4 0-16,-3-10 1 0,2-17-1 15,-2-12 0 1,-10-2-1-16,-3-9 1 0,0 0 0 16,-10-4 0-16,-3-4 0 15,-3 6 0-15,0 3 0 16,0 10-1-16,0 14 1 15,0 16 0-15,0 3 1 16,0 6-1-16,0 0-38 16,0 15-72-16,0 6-11 15,0 0-187-15</inkml:trace>
  <inkml:trace contextRef="#ctx0" brushRef="#br2" timeOffset="142525.97">9569 10228 1212 0,'0'0'338'15,"0"0"-320"-15,0 0-15 16,-31 92 49-16,21-53-20 16,0 2-15-16,1 1-12 15,2 3-3-15,1-1-1 16,3-5-1-16,0-5-26 15,3-9-58-15,0-12-151 16,0-10-567-16</inkml:trace>
  <inkml:trace contextRef="#ctx0" brushRef="#br2" timeOffset="142896.31">9454 10306 1478 0,'0'0'94'0,"0"0"-93"15,0 0 18-15,0 0 14 16,0 0 1-16,102 49-16 16,-69-17-5-16,2-2-5 15,-1-2-6-15,8 0 1 16,-1-8-3-16,-5-8-4 16,-2-10-17-16,-5-2-9 0,-10 0-32 15,1-10-44-15,-5-10-68 16,-5-5-10-16,-4-10-131 15,-6-6 177-15,0-5 138 16,-6-6 136-16,-11-2 115 16,-1 9-78-16,5 12 16 15,0 14-33-15,6 12-67 16,7 7-38-16,-4 15-31 16,3 21-18-16,1 17 9 15,0 6-4-15,1 0-7 16,13 0-14-16,-7 2-54 15,-7-1-304-15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8-30T05:05:10.850"/>
    </inkml:context>
    <inkml:brush xml:id="br0">
      <inkml:brushProperty name="width" value="0.05292" units="cm"/>
      <inkml:brushProperty name="height" value="0.05292" units="cm"/>
      <inkml:brushProperty name="color" value="#00B050"/>
    </inkml:brush>
  </inkml:definitions>
  <inkml:trace contextRef="#ctx0" brushRef="#br0">9248 13086 748 0,'0'0'395'16,"0"0"-395"-16,0 0 0 15,0 0 1-15,-32-81 7 16,22 65 2-16,1-1-1 15,-1 1-2-15,-3 1 24 16,0-2 0-16,-2 5 4 16,-1-1-5-16,-4 0-20 15,-5 2-5-15,-1 0-2 16,-5 2-3-16,-1-2 1 16,-2 4 0-16,-2-3 3 0,-5 2-2 15,-4 2-2 1,-6 3 4-16,-3 2-3 0,-4 1 1 15,-5-3-2-15,3 3 4 16,-4-3-3-16,-3-2-1 16,7 2 2-16,-1-3-2 15,3-1 0-15,2-1 1 16,-2 6 1-16,-2-2 3 16,-4 4-4-16,1 0 1 15,-5 0 1-15,4 0-2 16,-5 6 1-16,2 2-1 15,0 2 3-15,0-4-4 16,3 2 1-16,1-1 0 16,-1 3-1-16,3-3 0 15,1 2 0-15,-3 4 7 0,-5 2-5 16,8 4 1-16,-3-2-2 16,2 0 1-16,7 0 0 15,-1 4-1-15,4-2-1 16,4 1 2-16,-1 0-1 15,7-2 0-15,3-2 1 16,-1 3-2-16,1 1 1 16,0 1 0-16,0 0-1 15,-4 4 1-15,1 4 2 16,0-1-3-16,-5 4-2 0,2 1 2 16,-1-4 4-1,1 6-4-15,-1-4 0 0,7 0 2 16,6 1-2-16,0-2 0 15,4-1 1-15,2 2-3 16,1-1 5-16,-1 2-3 16,1 3 1-16,2-4-1 15,-2 4 0-15,-1-1 0 16,5 1 0-16,1 4-1 16,2 2 1-16,8-2 0 15,0 1 1-15,0 3-1 16,7 4 0-16,-2 2 2 15,1 0-1-15,1 0-1 16,0 0 2-16,0-1-1 16,-1-5-1-16,1 4 0 0,3 2 0 15,0-2 0-15,0 6 1 16,0 2-1-16,0-1 0 16,0 0 0-16,7-2 0 15,-1-5 0-15,0-1 0 16,0-2-3-16,1-5 4 15,2 2-1-15,4-2 0 16,-3 2-2-16,2 4 2 16,1-4 0-16,0-2-4 15,9-4 3-15,1 0 2 16,-2-2 2-16,2 3-1 16,5-5-2-16,-2 3-1 15,9-3 1-15,0 0 3 0,3-3-3 16,1 1 1-16,2-1 0 15,4-2 2-15,-4-4-3 16,-3 1-2-16,1-6 2 16,-1-2 3-16,3-2 0 15,4-2-2-15,2-1 3 16,8-2-2-16,2 2 6 16,3-3-3-16,1 4 1 15,-1-4-6-15,-5 3 2 16,-4 0-1-16,-4-4 1 15,1-1 1-15,6-2-3 16,6-3 2-16,-2 0-1 16,2 0 1-16,-2-8-1 15,-1 3 0-15,0 1 3 0,0 0 1 16,1 1-3-16,-1-1 1 16,4-3-1-16,-1 4 16 15,-3-5-17-15,-6 5 0 16,-3 0 2-16,0-4-2 15,6 0 0-15,7 0 6 16,5-3 23-16,1 3-28 16,-6 0 1-16,-7 4-3 15,-6 3 2-15,0-7-1 16,6 6-1-16,6 1 1 16,10-10 1-16,6 1-1 15,5-3 19-15,-2-6-20 0,-6 3 0 16,-6-4-1-16,-3-2 2 15,-10 4 1-15,3 4-2 16,0-6 0-16,7 6 1 16,-3-4-1-16,-1-4 0 15,-9 1 0-15,-12-4 0 16,-1-1 3-16,-4-3-1 16,1 3-2-16,1 2 0 15,5-5 2-15,13-1-1 16,1 0 11-16,1 4-5 15,-8 1-7-15,-16 2 2 16,-7-2-1-16,1-4 0 16,-1 1 2-16,1-7-3 0,-1 2 0 15,1-6 0-15,-4-2 1 16,-6-7-1-16,3-4 0 16,-6-1-3-16,0 0 2 15,-3 3 1-15,-7 4 1 16,-3 3-1-16,0 4 2 15,0-5-2-15,-3-1 2 16,-14-3-2-16,1-6 1 16,-2-16-1-16,1-5-4 15,8 2-5-15,2 6-3 16,7 10 7-16,0 8 5 16,-3 9 1-16,-6 3 2 0,-4 1 8 15,-10 4 1 1,-8 3-4-16,-14-4-5 0,-6 1 1 15,-9-7-4-15,-10-4 2 16,0-11-3-16,-3-15 1 16,-4-11-3-16,-2-9-9 15,-10-1-2-15,0 5-7 16,-5 19-23-16,-1 18-20 16,-1 29-18-16,7 18-255 15</inkml:trace>
  <inkml:trace contextRef="#ctx0" brushRef="#br0" timeOffset="2419.37">20184 13971 720 0,'0'0'154'16,"0"0"-130"-16,0 0 30 15,0 0 28-15,0 0-56 16,0 0-23-16,6-7 11 16,-6 7 6-16,0 0 20 15,0 0 13-15,0 0-15 0,0 0-2 16,0 0 11-1,0 0-26-15,0 0-17 0,0 0 0 16,0 0-8-16,0 0-20 16,2 0-26-16,0 0 32 15,0 0 18-15,-2 0 1 16,1 0 2-16,-1 0-3 16,0 0 0-16,0 0 7 15,0 0 1-15,0 0-2 16,-3 0 0-16,-10 0 0 15,-5 6 12-15,-4-5-10 16,0 4 5-16,-5 0 8 16,3 1 13-16,-8-1-1 15,1 4-6-15,-2-2-4 0,2 1-2 16,-3-2-5-16,4 2-3 16,-4 2-2-16,-1 0-2 15,-2 0-4-15,-4-3-3 16,-7 4 1-16,-6 0 8 15,-9-5 3-15,-6 5-2 16,-7-6 10-16,1 6-5 16,-4 0-5-16,5-5 1 15,1 2-5-15,6 0-1 16,-3-3-6-16,6-1-1 16,0 0 2-16,1-1-1 0,-3 1-1 15,-2 0 0 1,-4 2 5-16,4-2 1 0,0 3-3 15,2 0 0-15,-4-3-1 16,-3 2-2-16,-3-2 4 16,-1 3-4-16,-4-1 0 15,3-2 0-15,-8 3 1 16,-2-3 0-16,-2 0-1 16,1-1 1-16,5-2-1 15,-1 1 0-15,0 4-1 16,-1-3 1-16,2 2 0 15,-2-2-1-15,-3-1 1 16,-2 2 0-16,-5 0 2 16,1-1-2-16,-2 1 1 15,-2 0-1-15,-6 0 1 0,6 2 1 16,-3-2-4-16,4 2 2 16,2 2-1-16,-3-1 0 15,-3-1 1-15,-2 2 0 16,-4-2 0-16,-1 1 1 15,1-3-1-15,-5 4 1 16,3 0-1-16,-5 0 0 16,7 0 0-16,-3-3 0 15,9 3 0-15,3-1-1 16,-3-1 1-16,3 1-1 16,-3-2 1-16,4 1 0 15,-1-4 0-15,3 2-1 0,1 0 2 16,-1 0-1-16,1-1 1 15,-1 1-1-15,4-2-3 16,6 0 3-16,-1 0 0 16,2 5-1-16,-1-6 1 15,0 2 0-15,4-3-2 16,2 0 2-16,0 0 0 16,3 0 1-16,5 0-1 15,-2 0 0-15,4 0 1 16,0 0 0-16,-3 0-2 15,-1 0 1-15,2 0 0 16,4 0 0-16,0 0 0 16,6 0 0-16,-5 0 0 0,1 0-3 15,2 0 3-15,3-3-1 16,-1-1 1-16,7-2 0 16,0 4 0-16,-2 0 0 15,3-2 2-15,-1 1-2 16,1-1 0-16,-1 4 0 15,6 0 1-15,3-4 0 16,-1 4-1-16,-1-3 0 16,-4 2 0-16,5-1 0 15,-6-1-2-15,2 3 2 16,3-3 0-16,1 3 0 16,7 0 0-16,-4 0-2 0,3 0 2 15,-4-2-1-15,4 2 1 16,0-3 0-16,-1 0 0 15,7 0 0-15,-3 2 0 16,0-5 0-16,0 2 0 16,2 1 0-16,1-4-1 15,0 3 2-15,1-2-1 16,4 2 1-16,-1 1 0 16,8 0-1-16,5-2 1 15,8 5-2-15,3-3 1 16,4 1-2-16,0 2 2 15,3-1 0-15,0 1-1 16,-7-4 0-16,1 4 1 0,-3 0-6 16,-4-3 6-1,3 3 0-15,-3 0-2 0,5 0 1 16,4 0 1-16,1 0 0 16,3 0 0-16,0 0-2 15,0 0-4-15,0 0-9 16,0 0-18-16,0 0-27 15,0-4-72-15,0-9-192 16</inkml:trace>
  <inkml:trace contextRef="#ctx0" brushRef="#br0" timeOffset="3161.05">10700 14029 799 0,'0'0'138'16,"0"0"-112"-16,0 0-26 15,0 0 62-15,0 0 19 16,0 0-13-16,-3 36-29 15,3-34-3-15,0 2 7 16,0 6 9-16,-13 0-4 16,-3 1-14-16,-9 3-7 0,-5 0 0 15,-1 6-6 1,-7-2 1-16,0 3-5 0,2-1-14 16,1-1 4-16,1-3-5 15,1 1-1-15,5-4 1 16,0-5-2-16,-2 3 0 15,5-7 0-15,6 2 0 16,-2-2 0-16,7-1 0 16,4 0 1-16,-3 2-1 15,1-2 0-15,-1 4 0 16,0 0 0-16,0 2 3 16,5-1-3-16,1-5 0 0,7 1-1 15,0-4-2 1,0 0-1-16,0 0 2 0,0 0-6 15,0 0 8-15,0 0 1 16,7 0-1-16,-2 0-2 16,2 3 2-16,-1 1 1 15,7-1 0-15,4 5 3 16,7 2-4-16,3 3 0 16,7 4 1-16,1 1 1 15,3 7 5-15,6 1 1 16,7 6 3-16,-3 4 4 15,0 0-6-15,0 3 5 16,-8 3-6-16,3 2 5 0,-8-1-1 16,0-5-3-1,-6-2-5-15,-4-7 7 0,-1-5-4 16,-4-9-2-16,-3-2-3 16,-4-9 0-16,-5 2 0 15,-4-6-2-15,-4 0-1 16,0 0-13-16,0-2-71 15,-7-13-270-15</inkml:trace>
  <inkml:trace contextRef="#ctx0" brushRef="#br0" timeOffset="7859.33">23438 10383 451 0,'0'0'302'16,"0"0"-276"0,0 0 177-16,0 0-83 0,0 0-67 15,0 0-21-15,0 0-14 16,0 0-5-16,-19 0-7 16,19 0-5-16,0 0 17 15,0 4 20-15,3-2-7 16,9-1 6-16,3 2 11 15,6-3-19-15,6 0-8 16,3 0 1-16,7 0-6 16,8 0-4-16,2 0-1 15,8 0 9-15,5-3-11 16,7 0-1-16,4-4 1 16,9 0 0-16,2 2 0 15,10-1-1-15,5-4-5 0,12 2 1 16,1-2-4-16,7 3 3 15,0-2-3-15,-4 0 1 16,-11 3 0-16,-14 1-1 16,-19 0 1-16,-16 2-1 15,-14 0 0-15,-14-1 1 16,-7 0 1-16,-10 4-2 16,-3-1 7-16,-4 1 2 15,-1 0 4-15,0 0 3 16,0 0-6-16,0-2-3 15,0-1-3-15,0-1-3 16,-9 0-1-16,-9-6-2 0,-7 3 2 16,-7-7 0-16,-8-3-5 15,-6 3 0-15,-2-3 3 16,2 2 0-16,1 3 2 16,9-1 0-16,5 4 1 15,6-1 0-15,7 7 1 16,9-1-4-16,0 4 4 15,6 0-2-15,3 0 0 16,0 0-3-16,0 0 1 16,0 0-1-16,0 0 2 15,6 6-2-15,11 3 3 16,2-1-1-16,9 3 1 16,4-1 1-16,4 1 1 0,2-1-2 15,3-3 1 1,-1 4-1-16,-6-5 0 0,-4-5 0 15,-9 2 0-15,-4 0 1 16,-7-2-2-16,-6-1 2 16,-1 0-1-16,-3 3 0 15,0 1 0-15,0 2 0 16,-4 5 0-16,-11 7 7 16,-7 6-4-16,-5 4 4 15,-7 5-1-15,-2 10-1 16,0-1 1-16,0 2 1 15,3-2 1-15,7-4-5 0,2-7 3 16,8-7-5-16,8-7-1 16,1-6 0-16,6-3 0 15,1-7-2-15,0-1-16 16,0 0-39-16,0-9-176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9-02T03:36:44.730"/>
    </inkml:context>
    <inkml:brush xml:id="br0">
      <inkml:brushProperty name="width" value="0.05292" units="cm"/>
      <inkml:brushProperty name="height" value="0.05292" units="cm"/>
      <inkml:brushProperty name="color" value="#FF0000"/>
    </inkml:brush>
  </inkml:definitions>
  <inkml:trace contextRef="#ctx0" brushRef="#br0">11502 8460 136 0,'0'0'390'0,"0"0"-364"16,0 0 0-16,0 0 38 0,0 0 31 16,0 0 11-16,0 0-35 15,0 0-1-15,0 0 0 16,-16 0-16-16,16 0-22 16,0 0-10-16,0 0-1 15,-3 0 16-15,-2 0-9 16,2 0 6-16,2 0 8 15,1 0-8-15,0 0-7 16,0 0 5-16,0 0-10 16,0 0-2-16,0 0-11 15,0 0 1-15,0 0-4 16,0 0-6-16,0 0-5 16,3 0 5-16,22-3 12 0,10-6-5 15,16-1 4 1,10-1 4-16,6 2 0 0,6 5-5 15,-2 1-1-15,4 0-2 16,-3 3-1-16,-4-1-5 16,-7-3 3-16,-7-1-2 15,-6 1-2-15,-4-4 1 16,-2 1 1-16,-15 2-2 16,-3 0 3-16,-15 5-2 15,-5-3 0-15,-4 3 0 16,0 0 8-16,0-3 2 15,-10-1-7-15,-13-1-4 0,-8 0-7 16,-11 0 3-16,-2-2-4 16,-7-2-10-16,-3-2 7 15,-1 7 6-15,4-1 5 16,4 2 1-16,9-2-1 16,10 2 9-16,18 3-5 15,6 0 2-15,4 0-6 16,0 0-3-16,7 0 3 15,21 0 0-15,7 0 0 16,7 0 2-16,3 0-2 16,-1 0 1-16,-3 0-1 15,-3 6 0-15,-6 1 2 16,-9 0-2-16,-7 2 0 0,-4-1-1 16,-6-4-2-1,-6 4 3-15,0-1-2 0,0 2 1 16,0 2 1-16,-6 2-1 15,-9 1 1-15,-5 8 1 16,1-1 1-16,0 4-2 16,3 0 1-16,-5 4-1 15,10-2 0-15,-2-5 0 16,4-2 1-16,2-9-1 16,7-2-1-16,-4-8-4 15,4 2 0-15,0-3 5 16,0 3 0-16,0-2 0 0,0-1 3 15,0 0-1 1,-4-7-2-16,3-14-2 0,-2 1 2 16,3-9 0-16,-3 4 0 15,3-1 1-15,0 4 0 16,0 8 1-16,0-2 0 16,0-1-2-16,0 3 0 15,0 3 0-15,0 0 0 16,0 3 0-16,0 3 0 15,0 1 0-15,0 4-2 16,0 0-19-16,0 0-23 16,0 0-22-16,0 0-48 15,0 0-44-15,0 4-165 16</inkml:trace>
  <inkml:trace contextRef="#ctx0" brushRef="#br0" timeOffset="119999.89">1972 13524 477 0,'0'0'75'0,"0"0"115"15,0 0-10-15,0 0-72 16,0 0-22-16,0 0 27 16,0 0-30-16,6-1-19 15,-6-2-17-15,0 3-8 0,0 0-4 16,0 0-12-1,0 0-8-15,0 0-6 0,-3 0-7 16,-13 0 1-16,-3 7 0 16,-7 11 0-16,5 2 0 15,-2 4-1-15,8 7 1 16,2 3 9-16,6-1-3 16,4 0-1-16,3 2-5 15,16-7 1-15,16-3-3 16,12-5 1-16,1-9-2 15,2-2 0-15,-2-7 0 16,-1-2-1-16,-1 0-4 16,-2-13-1-16,0-7 5 0,-6-7-2 15,-6-7 3-15,-7-2 0 16,-10-2 1-16,-11-6 0 16,-1-1 0-16,-10 8 0 15,-15 5 11-15,-7 7-2 16,-10 12-2-16,-2 5-7 15,-7 8-1-15,-3 0-4 16,6 4-47-16,3 6-147 16,10-3-1143-16</inkml:trace>
  <inkml:trace contextRef="#ctx0" brushRef="#br0" timeOffset="122547.12">12371 13166 770 0,'0'0'20'16,"0"0"1"-16,0 0 66 15,0 0-16-15,0 0-41 16,0 0-23-16,0 0 7 16,10-3 29-16,-10-3-27 15,0-5 5-15,0 4 11 0,3-4-8 16,-3 2 0-16,4 1 36 16,-4 0-29-16,0 5 18 15,0 0-34-15,3 3 25 16,-3 0-14-16,0 0-11 15,0 0-7-15,0 0-5 16,0 0-3-16,3 11 2 16,2 5 8-16,5-1-3 15,0 6-4-15,0-1-3 16,0 1 4-16,-6 7-2 16,4-3 3-16,-2 0 2 15,1 0-1-15,-4 0-2 16,-3-1-3-16,3-5-1 0,0-3 1 15,-3-2-1-15,4-7-4 16,-4-3 0-16,0-4 1 16,0 0 3-16,0 0 0 15,0 0 0-15,0 0 0 16,-7 0-21-16,-6-1 9 16,-1-2-4-16,3-1 0 15,-2 4 13-15,3 0 3 16,0 0 0-16,6 0-1 15,3 0-3-15,1 0-1 16,0 0 0-16,25 0 5 16,13 0 3-16,10 0-1 15,0 0 0-15,-1 0-2 0,-8 0 0 16,-7 0-68 0,-16 0-300-16</inkml:trace>
  <inkml:trace contextRef="#ctx0" brushRef="#br0" timeOffset="124114.29">2150 14734 389 0,'0'0'437'0,"0"0"-408"0,0 0 41 16,0 0 32-16,0 0-31 15,0 0-16-15,3 0 29 16,7 0-24-16,0-1-23 15,2-9-13-15,-3 2-8 16,1-1-3-16,3-4-5 16,0-3 2-16,0-1-2 15,-1-3-3-15,1-1-1 16,0 0 0-16,-4 3-1 16,-5 4 4-16,-2 7-1 15,2 3 5-15,-4 4 8 0,0 0-10 16,0 4-9-16,0 21 0 15,3 12 1-15,3 10 1 16,4 7 6-16,2-1-3 16,-1 1 5-16,4-1-6 15,-5-9 1-15,3-5-4 16,-3-8 1-16,-5-3-1 16,2-7-1-16,-7-4 0 15,0-3 0-15,0-1-1 16,-4-5-4-16,-8-4-1 15,-4 0-4-15,0-4 8 16,-4 0 1-16,-1-4-10 16,-1-3 0-16,-1 2 4 15,4 0 7-15,7 1 0 0,4 4 3 16,6 0 11-16,2 0-10 16,0 0-4-16,6 0-5 15,16 0 5-15,10 0 2 16,3 0-2-16,7 0 0 15,2-4-21-15,-3-7-70 16,1-9-230-16</inkml:trace>
  <inkml:trace contextRef="#ctx0" brushRef="#br0" timeOffset="124315.35">2704 14449 1322 0,'0'0'0'0,"0"0"-42"16,0 0 42-16,0 0 13 16,0 0-13-16,-6 83-75 15,6-61-122-15,0-6-267 16</inkml:trace>
  <inkml:trace contextRef="#ctx0" brushRef="#br0" timeOffset="124527">2001 14549 1207 0,'0'0'0'16,"0"0"-14"-16,0 0 10 15,0 0-2-15,44 87-69 16,0-69-539-16</inkml:trace>
  <inkml:trace contextRef="#ctx0" brushRef="#br0" timeOffset="128341.34">12362 14204 550 0,'0'0'108'16,"0"0"-87"-16,0 0 77 16,0 0 45-16,0 0-49 15,0 0-39-15,0 0-2 16,-19-44-7-16,13 42-3 16,-4-1-20-16,0-2 16 15,-5 5-11-15,-1 0 4 16,-1 4-5-16,-4 13-10 15,-2 15 5-15,-1 3-4 16,3 5-2-16,2 10 6 16,0-3-4-16,10-1-2 0,9-5-9 15,0-6 3-15,0-5-6 16,16-3-3-16,2-7-1 16,2-4 1-16,5-8 2 15,1-6-2-15,5-2 0 16,-4 0-1-16,4-9-1 15,-3-8-3-15,-5-8 4 16,-6-6-2-16,-3-6 0 16,-7-7-1-16,-7 3-1 15,0 0 1-15,-3 4-2 16,-13 5 4-16,0 10 1 16,3 7 0-16,-4 4-2 0,6 3 1 15,4 6-20 1,4 2-30-16,3-4-34 0,0 4-133 15,0 0-275 1</inkml:trace>
  <inkml:trace contextRef="#ctx0" brushRef="#br0" timeOffset="128499.45">12604 14095 960 0,'0'0'1'0,"0"0"3"15,0 0 33-15,0 0-4 16,0 0-33-16,-99 44-64 16,74-33-210-16,-4-1-345 0</inkml:trace>
  <inkml:trace contextRef="#ctx0" brushRef="#br0" timeOffset="128687.59">11874 14005 1260 0,'0'0'23'15,"0"0"-21"-15,0 0 9 16,0 0 8-16,0 0-19 16,0 0-11-16,0 60-51 15,33-50-109-15,2-7-462 0</inkml:trace>
  <inkml:trace contextRef="#ctx0" brushRef="#br0" timeOffset="128920.75">12248 13107 337 0,'0'0'0'16,"0"0"-158"-16</inkml:trace>
  <inkml:trace contextRef="#ctx0" brushRef="#br0" timeOffset="129137.9">13040 13000 927 0,'0'0'107'16,"0"0"-107"-16,0 0-118 15,0 0-34-15</inkml:trace>
  <inkml:trace contextRef="#ctx0" brushRef="#br0" timeOffset="135503.04">551 10615 726 0,'0'0'445'0,"0"0"-430"15,0 0 0-15,0 0 44 16,0 0 28-16,0 0-19 15,0 0-28-15,-50 0-11 0,50 0 3 16,0 0-5 0,-1 0 1-16,1 0-9 0,-2 0-1 15,2 0-5-15,0 0-4 16,0 0-1-16,0 0-6 16,0 0-2-16,0 0 0 15,7 0-1-15,24 0 1 16,17 0 2-16,15 0 1 15,14 0-1-15,2 0-2 16,5 0 0-16,5 0 0 16,-4 0 0-16,4-2 0 15,-6 2 3-15,-9 0-3 16,-10-2 0-16,-13-1 0 16,-8 3 0-16,-14 0 1 15,-9 0 1-15,-8 0-3 0,-9 0 3 16,0 0-1-16,-3-3 0 15,0 3 7-15,0 0 2 16,0-1 3-16,0-1-8 16,0-3-3-16,0 0-1 15,0-3-1-15,0-4 1 16,0-4-1-16,0-4 0 16,-6-9 1-16,-1-5-1 15,-6-6-1-15,-2-10 0 16,-1-2 1-16,0-6 0 15,0-12 0-15,3-2 1 16,5-9 1-16,3-2-2 0,0-1 1 16,4-1 0-16,-1 8-1 15,-2 3 0-15,1 7 2 16,0 3 1-16,-4 3-2 16,1 1 8-16,-4 1-5 15,1 3-4-15,2 1 5 16,-5 14-3-16,5 5 1 15,-2 8 1-15,5 5-2 16,1 6-1-16,0 5 4 16,1 3-3-16,-2 2-2 15,3 2 4-15,-1 0-4 16,1 5 1-16,1-3-1 16,-2 3 0-16,2 0 0 15,0 0 0-15,0-2 0 16,-1 2 0-16,1 0 1 0,0-1-2 15,0-1 2-15,0 2-2 16,0-3 2-16,0 3-1 16,0 0 0-16,0 0 0 15,-2 0 0-15,2 0 0 16,0 0 0-16,0 0-1 16,0 0 0-16,0 0 1 15,0 0 0-15,0 0 0 16,0-3-1-16,0 3 0 15,0 0 0-15,0 0-2 16,0 0 0-16,12 3 2 16,10 5 1-16,10 0-1 15,9 1 1-15,8-3 0 0,11-1 0 16,7-2 0-16,3-1 0 16,3 5-1-16,6-3 1 15,8 3-2-15,-4-4 0 16,-4 1 2-16,-3-1-2 15,-9-2-1-15,-6-1 3 16,0 0-1-16,-10 0 0 16,-13 0 1-16,-10 0-2 15,-15 0 2-15,-7 0-1 16,-2 0 3-16,-1 0-3 16,-1 0 2-16,-2 0 0 15,1 0-1-15,2 0-2 0,1 0 2 16,1 0 0-1,-2 0 0-15,4 0-3 0,-4 0 2 16,0 0 0-16,-3 0 1 16,0 0 0-16,0 0 0 15,0 0 0-15,0 0-2 16,0 0 2-16,0 0 0 16,0 0 2-16,0 0-4 15,0 0 4-15,0 0-2 16,0 0 0-16,0 0 0 15,0 0-3-15,0 0 1 16,4 14 1-16,-4 3 1 0,3 4-1 16,0 2 1-16,-3 2 1 15,3-1-1 1,-3 7 0-16,0 7 1 0,0 4-1 16,0 6 0-16,0 6 1 15,0 0 0-15,0 10 2 16,0 1-3-16,0 4 2 15,0 0 0-15,0-3-1 16,0-1 2-16,0-4 0 16,0-3-2-16,7 0 2 15,-4 1-1-15,0-4-1 16,1-6 1-16,-2-1 1 16,2-7-1-16,-2-5-2 15,2 2 1-15,-4 2 2 16,0-7-2-16,3 3 1 0,0-7-2 15,-3-7 1-15,3-3-1 16,4-3 0-16,-7-9 0 16,3 3 0-16,0-7 1 15,-3 4-1-15,4-6 1 16,-2 4-1-16,-2-1 0 16,1 0 0-16,2 3 0 15,-3-3 0-15,3-4 0 16,0 2 0-16,-2 0 0 15,1-2 1-15,-2 1-1 16,0-1 1-16,0 0-1 16,0 0 1-16,0 0-1 15,0 0 1-15,0 0-1 0,0 0 1 16,0 0-1-16,0 0 0 16,0 0 0-16,0 1 0 15,0-1 0-15,0 0 0 16,0 0 0-16,0 0 1 15,0 0-2-15,0 0 1 16,0 0 0-16,0 0 1 16,1 0-1-16,4 0 0 15,5 0 1-15,9 0-1 16,-3 0-1-16,7-2 1 16,5-2 0-16,3 0 0 15,5 4 0-15,12-3 0 0,3-1 0 16,9 4 0-16,-2-4-1 15,-1 4 2-15,-3 0-2 16,0 0 3-16,-3 0-2 16,-3 0 1-16,-7 0-2 15,-3 0 1-15,-12 0-1 16,-6 0 1-16,-5 0-1 16,-2-3 1-16,-1 0 0 15,-2 0 0-15,-1 3 0 16,-2-1 0-16,-1-1 0 15,1-3 0-15,2 5 0 16,-5-3 0-16,-1 3 0 0,-1 0 0 16,2 0 0-16,-4 0 0 15,3 0 0-15,0 0 0 16,0-1 0-16,4 1 0 16,-4 0 0-16,4 0 0 15,-2 0 0-15,-1 0 0 16,0-2 0-16,-1 2 0 15,-1-1 0-15,-2-3 0 16,0 4 1-16,0-3 2 16,3-7 1-16,1 3 1 15,-4-3-1-15,3-4-3 16,0-3 3-16,0-8-4 16,-3-7 0-16,0-5 0 0,0-4 0 15,0-5 0 1,-3-6-2-16,-7-6 2 0,-3-6-1 15,-2-3 0-15,2-7 1 16,3-3-1-16,1-7-1 16,0-1 0-16,2 1-1 15,1 5 2-15,6 9 0 16,0 16 1-16,0 10-1 16,0 8 1-16,0 4 0 15,0 10 1-15,0-1-1 16,0 3 0-16,0 1 0 15,0-1 0-15,0 0 0 16,0 3 0-16,0 5 0 16,0 3 0-16,0 6 0 0,0-2 0 15,0 5 0-15,0 0 0 16,-3-3-1-16,3 3 2 16,0-1-2-16,0-5 0 15,0 2 1-15,0 2 0 16,0-2 0-16,-4-3-1 15,4-1 1-15,0-1-2 16,0 1 1-16,0-3 0 16,0 2 0-16,0-2 1 15,0 5 0-15,0 1 0 16,0-1 0-16,0 1 0 16,0 2 0-16,0 1 0 15,0-2-1-15,0 4 0 0,7-3 0 16,-1-1 1-16,6 4-1 15,1-3 0-15,10 3-1 16,9-1 1-16,9 1 1 16,13-3-1-16,7 3 0 15,6-4 1-15,6 2-2 16,3 2 2-16,-2-1 0 16,-1 1 0-16,-6 0-2 15,-7 0 2-15,-9 0-2 16,-9 0 2-16,-11 0 1 15,-5 0-1-15,-10 0 0 16,-7-3 0-16,1-1 0 0,-4 4 0 16,-2-3 0-1,2 3 0-15,-3 0 1 0,4 0 0 16,2 0-2-16,-6 0 1 16,3 0 0-16,1 0-3 15,-4 0 1-15,0 13 1 16,1 5-1-16,-4 11 0 15,0 4 2-15,0 16 0 16,0 9 0-16,0 11 0 16,-4 9-1-16,-9 12 1 15,-5 3 0-15,-2 5 0 16,1-5-1-16,0-4 1 16,6-7 1-16,4-8 0 15,5-5 6-15,4-7-5 16,0-5 0-16,0-12 1 0,4-1-1 15,2-5 1-15,4-11 2 16,-4 2-1-16,0-8-1 16,-2-3-1-16,-2-8 1 15,-1-4-2-15,2-4 0 16,-3-2 0-16,0 3-1 16,3-4 1-16,-3 3-1 15,0-3 0-15,0 1 1 16,0 1-1-16,0-1 0 15,3 2 0-15,-3 2 0 16,3-2 0-16,-3-1 1 16,0 2-1-16,4-1 0 0,-1-2 0 15,-3 2 0-15,3 1 0 16,-3 0 0-16,0-2 0 16,0-2 1-16,3 3-1 15,-3-2 0-15,4 3 0 16,-4-1 0-16,3 0 0 15,-3-2 0-15,3-1 0 16,7 4 0-16,5-4 0 16,17 0 0-16,10 0 2 15,12 0-2-15,12 0 1 16,5 0-2-16,5-4 0 16,-2 0 1-16,-2-3 0 15,1 1-2-15,-9-2 2 0,-16 4 0 16,-22-3-1-16,-13 5-2 15,-13 2 2-15,0 0-9 16,-26 0-30-16,-19 0-53 16,-15 0-280-16</inkml:trace>
  <inkml:trace contextRef="#ctx0" brushRef="#br0" timeOffset="137587.69">2453 8793 357 0,'0'0'49'0,"0"0"-27"16,0 0 138-16,0 0 33 0,0 0-90 16,0 0-33-1,0 0-15-15,26 2-16 0,-23-2-5 16,0 0 0-16,-1 0 2 16,-2 0 1-16,0 0 0 15,0 0-3-15,0 0 13 16,0 0-11-16,0 0 4 15,0 0-1-15,0 0-6 16,0 0-20-16,0 0-10 16,-3 0-1-16,-2 0 1 15,0-6-1-15,-3 2 0 16,-2 0-2-16,0-3-1 16,-6 1 1-16,-3-2 3 15,0-2-3-15,-6 0 2 16,2-4-1-16,-2 1-1 0,0 2 1 15,-1 0-1-15,3 1 0 16,2 4 0-16,-2-1 0 16,-2 2 0-16,2-2-4 15,-5 5 4-15,-4-2 0 16,0-3 2-16,-6 6 0 16,-3-2 1-16,2 0-3 15,-3-1 0-15,1 0 1 16,0-2-3-16,3 3 2 15,3-1 0-15,0 4 1 0,3-3 2 16,3 3-3 0,-3 0 0-16,4 0 0 0,-1 0 1 15,-3 0-1-15,1 0 1 16,-2 0-1-16,-2 6 1 16,-3-2-1-16,9 4 0 15,-2 1 2-15,-1 0-2 16,4-1 1-16,2 4-1 15,0 0 1-15,1 3-1 16,2 0 0-16,1 1 2 16,6 3-2-16,1 0 0 15,2 2 1-15,6 0 1 16,1 7 0-16,3-3-2 16,-1 3 5-16,4-1-3 15,0 0 0-15,0 1-1 0,0 4 2 16,0-5 2-16,0 4 1 15,4 0 2-15,2-6-1 16,1 2-1-16,6-2 2 16,2-2-1-16,1 8-4 15,7-2 1-15,5-1-1 16,1-1 3-16,8-2-5 16,-4-2 4-16,5 2 0 15,0-1-3-15,-2-4 2 16,-2 0-3-16,1-1 2 15,0-5-2-15,-3-3 1 16,0-2 0-16,3-5-2 0,0 0 3 16,0-1-3-1,3-2 2-15,4-1 0 0,3 0-1 16,5 0 1-16,1 0 3 16,6 0-4-16,-2-5 4 15,2-5-3-15,0 0-1 16,1-1 1-16,2 1-1 15,1 1 0-15,-7 1 1 16,-3 0-1-16,-10-1 0 16,-6-1 1-16,-4 2 5 15,-5-3-5-15,0 6 2 16,-1-7 2-16,5 3-5 16,-2-2 1-16,3 0 1 15,-1 2-3-15,1-7 0 16,-6 7 0-16,-2-4 1 0,-4-1 0 15,-7 3 5-15,-2-5-2 16,-7 0 7-16,1-5-6 16,-1 1 0-16,-3-1 1 15,0-2-2-15,0-2 1 16,0 4-3-16,0-1-1 16,-7 5 3-16,-2-1-2 15,-1 2 2-15,-3-3 0 16,-2 2-1-16,-2-2-2 15,4 1-1-15,-5-3 1 0,2 1 0 16,-3-3 0 0,-4-3 0-16,-2 2-1 0,-4 0-1 15,-2-1 1-15,-11 0-2 16,-9-2 2-16,-9-1-1 16,-10 3-1-16,-7-1-12 15,3 5-18-15,2 7-16 16,5 6-125-16,3 8-977 15</inkml:trace>
  <inkml:trace contextRef="#ctx0" brushRef="#br0" timeOffset="140056.51">3602 10422 681 0,'0'0'89'0,"0"0"-75"0,0 0 47 15,0 0 57-15,0 0-35 16,0 0-55-16,0 0 4 16,-12-35 15-16,8 35 7 15,-5-4-11-15,-1 1-8 16,0-1-10-16,1 1-3 15,-1-1 6-15,-5 0-13 16,2 2-9-16,0-6 4 16,-6 4 2-16,3-5-1 15,-6 1 1-15,-1 1 2 16,1-3-5-16,-7-1 6 16,1 3 11-16,-1-1-11 15,-3-1-12-15,1 6 1 0,-2-2-1 16,5 2-1-16,0-2-2 15,2 2 5-15,6-2-5 16,-1 2 3-16,4-3-2 16,-1 3 6-16,-2 4-6 15,2 0-1-15,-5 0 0 16,4 0 0-16,-6 0 0 16,-1 3 0-16,1 1 0 15,0 3 0-15,-1-4 1 16,3 3-1-16,1-1 1 0,3-1 0 15,2 3-1 1,-1-1 0-16,2 2 0 0,-1 3 0 16,2 0-1-16,-1 3-1 15,4 3 1-15,-4-2 1 16,3 3 0-16,-3-1 0 16,3 2 1-16,0 0 0 15,0-2 1-15,1 0-2 16,3 2 0-16,-1 2-2 15,3 3-1-15,4 2 2 16,3 2-2-16,0-3 3 16,0 6 4-16,0-3-4 15,0-3 1-15,0 2-1 16,0-4 0-16,0 2-1 16,7-4-4-16,-1 1 5 0,7-4 0 15,-1 4 0-15,1-1 0 16,0 1 1-16,3-2-1 15,3 1 1-15,4-1-3 16,2-5-1-16,7-1 3 16,0-1 1-16,6-2-1 15,-4-2 5-15,4-1-5 16,-8-2 1-16,1-1 0 16,1-5-1-16,-3 0 0 15,6 0 0-15,4-5 2 16,4-2-2-16,5-6 1 15,3-1-1-15,1-3-3 0,-2 0 2 16,-5-4 0-16,-8 4 1 16,-7-5 0-16,-5 1 1 15,-6-3 1-15,-3 0-1 16,1 3-1-16,-5 4 3 16,1-1-3-16,-4-1 4 15,0-1 4-15,-6-1-1 16,-2-2 3-16,-1-4 5 15,0-4-5-15,0-5 3 16,-7-5-5-16,-5-3-1 16,-1-2-4-16,-3 2-2 15,0 9 0-15,-3 7-1 16,0 8-3-16,-3 8-8 0,-4 5-9 16,-16 7-69-1,-14 0-333-15</inkml:trace>
  <inkml:trace contextRef="#ctx0" brushRef="#br0" timeOffset="145056.94">615 13698 40 0,'0'0'627'16,"0"0"-609"-16,0 0 108 15,0 0 51-15,0 0-84 0,0 0-15 16,0 0 3-16,0 0-16 16,-34 0-6-16,30 0-17 15,1 0-18-15,0 0 4 16,-4 0-5-16,7 0 12 15,0 0-11-15,0 0-9 16,0 0-15-16,10 0-4 16,18-5 4-16,18 2 21 15,20 0-10-15,14 3-5 16,12 0 1-16,0 0-3 16,-9 0-3-16,-3 0 1 15,-13 3-1-15,-7-3 2 16,-15 3-3-16,-13-3 0 15,-13 0 0-15,-10 0 0 0,-9 0 0 16,0 0 2-16,0 0-1 16,-2 0-1-16,-12 0-2 15,-8-3-2-15,-1-5 4 16,-5-4 0-16,0-3 0 16,2 1 1-16,4 1-1 15,12 2 1-15,4 4-1 16,6 3-4-16,0 2-3 15,0 0 7-15,9 2 0 16,10 0 0-16,0 0-2 16,3 12 1-16,-9 8-1 15,-10 1-4-15,-3 3-9 16,-9 4-6-16,-23 1-23 0,-12 2-35 16,-11-1-83-1,-2-5-195-15</inkml:trace>
  <inkml:trace contextRef="#ctx0" brushRef="#br0" timeOffset="152626.01">105 15101 1014 0,'0'0'32'0,"0"0"-27"16,0 0 13-16,0 0 60 15,0 0-5-15,0 0-38 16,0 0-12-16,-33-12 4 15,29 9-5-15,1 1 7 16,0-2 9-16,2 4-10 16,-1-1-5-16,2 1-6 15,0 0-11-15,0 0-6 16,0 0-2-16,0 0-7 16,0 0 6-16,0 0-2 15,2 0 5-15,11 0 0 0,6 0 6 16,10 0-2-16,5 0-4 15,5 0 2-15,3 0 0 16,5-6 0-16,4 2 1 16,7-3-1-16,5 4 3 15,14-7 2-15,2 2 0 16,4 2-2-16,0-5-4 16,-7 1 7-16,8 2-2 15,-2-2-5-15,-3 0-1 16,-2 3 1-16,-7 3 0 15,-7-1-1-15,-11 1 0 16,-11 3 0-16,-13-2 0 16,-15 3 0-16,-6 0 0 0,-7-3 2 15,0 0 8 1,0 1 9-16,-7-4-19 0,-11 3-3 16,-8-4 3-16,-3 6-9 15,-6-5-1-15,-3-2-10 16,-3 2 12-16,3-1 8 15,5-3 1-15,11 2 2 16,9-2-2-16,13 2 1 16,0-2 0-16,10 3-2 15,15 1-1-15,11 6 0 16,2 0 1-16,-3 0 0 16,-3 10 0-16,-10 7 0 0,-9 11 0 15,-11 0 0 1,-2 0 1-16,-22 2 0 0,-19 2 4 15,-3-4-5-15,-7 4-44 16,6-5-98-16,4-4-376 16</inkml:trace>
  <inkml:trace contextRef="#ctx0" brushRef="#br0" timeOffset="166796.37">2586 13662 83 0,'0'0'353'0,"0"0"-348"0,0 0-3 16,0 0 37-16,0 0 69 15,0 0-31-15,0 0 6 16,0 0-39-16,-44 0 13 15,38 0-10-15,3 0 9 16,0 0-21-16,-2 0 3 16,2-3 7-16,1 3-15 15,-1 0-6-15,-1 0-1 16,4 0-1-16,0-4 4 0,0 4-15 16,0 0-11-16,0 0 0 15,0 0 0-15,10 0 0 16,5 0 5-16,8 0-2 15,9 0-1-15,6 0 0 16,4 0-4-16,6 0-1 16,-1 0 3-16,3 0-17 15,-1 0 16-15,-2 0-2 16,-5 4 2-16,-4 3 2 16,-3 0-2-16,-4-4-2 15,-1 0 3-15,-2 0-1 16,-2-3 3-16,-1 0-4 15,-6 0 2-15,3 0-3 16,-2 0-1-16,-7-3-4 0,2-3 2 16,-5-1-34-16,-1 3-9 15,-2-4-5-15,-1 3-67 16,0 1-174-16,-3-3-100 16</inkml:trace>
  <inkml:trace contextRef="#ctx0" brushRef="#br0" timeOffset="166887.6">3223 13568 494 0,'0'0'171'16,"0"0"-171"-16,0 0-227 15,0 0-177-15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8-30T05:03:20.66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C00000"/>
    </inkml:brush>
  </inkml:definitions>
  <inkml:trace contextRef="#ctx0" brushRef="#br0">1704 793 511 0,'0'0'115'0,"0"0"49"15,0 0 53-15,0 0-60 0,0 0-46 16,0 0-38-1,0 0-21-15,3 0-8 0,-3 0-14 16,0 0-6-16,0 0 0 16,0 0 12-16,0 0 0 15,0 0-7-15,3-6-9 16,4-3-8-16,6-7-6 16,5 0-4-16,8 0-1 15,12 2-1-15,5 0 1 16,1 4-1-16,-3 2 1 15,-3 6-1-15,-6 2 1 16,-4 0 0-16,-5 11-2 16,-10 12 0-16,-7 4 0 0,-6 5 1 15,0 4-1-15,-19 4 0 16,-6-5 1-16,-4 4 1 16,-6-6-1-16,0-2-1 15,-3-4-6-15,2-6 4 16,2-9-5-16,8-3 5 15,7-9 2-15,6 0 0 16,10 0 1-16,3 0 0 16,0-2 4-16,3-5-4 15,19 1 0-15,7 2 0 16,7 2-2-16,5 0 2 16,-1 2 0-16,3 0 1 15,-5 0 0-15,-4 0-1 16,-8 0-1-16,-4-3-24 0,1-5-55 15,0-2-28 1,-2-10-140-16,1-4-214 0</inkml:trace>
  <inkml:trace contextRef="#ctx0" brushRef="#br0" timeOffset="499.34">2181 470 1325 0,'0'0'17'16,"0"0"3"-16,0 0 46 0,0 0-37 15,0 0-14-15,0 0 1 16,102-41-4-16,-59 41-4 16,-5 3-2-16,0 4-2 15,-6-2-2-15,-7 0 5 16,-2-1-2-16,-8-2 0 15,-2 0-2-15,-6 3-1 16,-2 1-2-16,-2 10 1 16,-2 5 0-16,-1 9 11 15,0 13 0-15,0 2 3 16,0 6 8-16,0 5-10 16,0 1-5-16,0-3-4 15,4 0-2-15,2-3 3 16,3-1-5-16,1-5 1 15,-4-2 0-15,3-5 0 0,-3-7 0 16,-5-3-1-16,-1-7 1 16,0-3 0-16,0-2 1 15,-16-2-1-15,-10 0 2 16,-9 2 2-16,-9-4-3 16,-7 2 4-16,3-7-4 15,-3-2 8-15,7-1-7 16,11-2-3-16,2 0-2 15,6 4-36-15,2-4-138 16,-2 1-675-16</inkml:trace>
  <inkml:trace contextRef="#ctx0" brushRef="#br0" timeOffset="2050.36">3930 830 1348 0,'0'0'24'0,"0"0"-17"15,0 0 66-15,0 0-13 16,0 0-4-16,0 0-10 16,0 0-44-16,-12-48-2 15,12 77 0-15,0 11 9 16,0 18 9-16,0 4-7 15,0 6-8-15,0 0 2 0,0-6-1 16,0-6-4 0,0-9 0-16,3-8-1 0,-3-5-18 15,0-7-44-15,0-4-70 16,-3-9-204-16,-7-14-502 16</inkml:trace>
  <inkml:trace contextRef="#ctx0" brushRef="#br0" timeOffset="2264.11">3921 925 1346 0,'0'0'143'15,"0"0"-143"-15,0 0 0 16,0 0 31-16,92-25-6 16,-60 35-3-16,0 17-6 15,3 5-7-15,3 3-4 0,0 2 1 16,-2 0-6-16,-5-1 0 15,1 0-25-15,-4-9-44 16,-9-6-50-16,-2-8-130 16,-5-10-197-16,-8-3-249 15</inkml:trace>
  <inkml:trace contextRef="#ctx0" brushRef="#br0" timeOffset="2483.65">4364 706 1379 0,'0'0'53'16,"0"0"66"-16,0 0-44 0,0 0-62 16,0 0-13-1,0 0 0-15,-17 81 16 0,17-25 5 16,0 5-15-16,0 0-1 16,0 2-5-16,0 1 1 15,0-1-1-15,0-7-11 16,0-6-29-16,7-10-92 15,5-16-73-15,-2-13-512 16</inkml:trace>
  <inkml:trace contextRef="#ctx0" brushRef="#br0" timeOffset="2776.07">4749 762 1338 0,'0'0'111'0,"0"0"-108"16,0 0 22-16,0 0 6 16,0 0-2-16,0 0-24 15,12 46 5-15,-6-3 31 16,1 3-26-16,-4 3-7 15,-3 3-1-15,0-1-4 0,0 0-1 16,0-3-2 0,0-8-41-16,0-9-55 0,0-8-66 15,0-13-242-15</inkml:trace>
  <inkml:trace contextRef="#ctx0" brushRef="#br0" timeOffset="3266.14">4754 832 1323 0,'0'0'57'0,"0"0"-43"15,0 0 48-15,0 0-6 16,0 0-26-16,0 0-9 16,87 9-10-16,-62 18-2 15,-5 5-6-15,1 1 6 0,-1 3-4 16,-2-1-5-16,-8 0 0 15,0-5 0-15,-4-5 0 16,-6-6-1-16,4-8-2 16,-4-7-16-16,0-4 9 15,3-4 8-15,3-22 2 16,6-10-5-16,-2-10-8 16,3-3 3-16,3 3-11 15,-3 4 9-15,-1 4 9 16,1 8 3-16,3 2 11 15,-3 9 5-15,-4 6 0 16,1 5-3-16,-3 6 0 0,-1 2-5 16,-3 0-7-16,4 12 4 15,2 13 11-15,-3 8-4 16,-3 11-5-16,1 2 5 16,-4 4 1-16,0 2-1 15,0-2-4-15,0-1-3 16,0-3-4-16,0-5-1 15,0-7-9-15,0-7-40 16,0-10-47-16,0-7-67 16,6-10-562-16</inkml:trace>
  <inkml:trace contextRef="#ctx0" brushRef="#br0" timeOffset="3651.4">5398 376 1386 0,'0'449'113'16,"0"-449"-101"-16,0 0 40 15,0 0-2-15,0 0-22 16,0 0-28-16,-16 15 0 16,12 24 0-16,-1 8 1 15,5 10-1-15,0 3 2 16,0 2 0-16,3-4 1 15,12-9-3-15,5-9 0 16,5-10 1-16,1-10-2 0,-1-9 1 16,-2-11-13-16,-2 0-3 15,2-18 9-15,-1-16 4 16,-6-10 2-16,-3-15 0 16,-6-14 1-16,-7-5-12 15,0 2 6-15,0 14 6 16,-4 21 0-16,-5 14 9 15,2 12 4-15,-6 8-6 16,-5 7-5-16,-5 0-2 16,-2 2-9-16,-4 14-63 15,4 2-92-15,2-3-302 16</inkml:trace>
  <inkml:trace contextRef="#ctx0" brushRef="#br0" timeOffset="4018.84">5977 790 1229 0,'0'0'250'0,"0"0"-236"16,0 0 33-16,0 0-4 15,0 0 7-15,0 0-41 16,-34-9-7-16,11 23-2 15,-2 3-1-15,5 5-8 16,8 0 1-16,12 1-16 0,0-1-15 16,19 2 19-16,19-1-5 15,6-1-1-15,2 2-3 16,-2 0-8-16,-9-3 27 16,-7 0 5-16,-15-1 5 15,-9-3 0-15,-4 0 6 16,-7 3 40-16,-16-1-4 15,-8 1-19-15,-14-1-6 16,-6-4-11-16,-3-3-6 16,3-4-5-16,3-8-89 15,14 0-413-15</inkml:trace>
  <inkml:trace contextRef="#ctx0" brushRef="#br0" timeOffset="4702.03">7162 836 1378 0,'0'0'20'0,"0"0"-20"15,0 0 34-15,0 0 19 16,-92-11-34-16,44 16-12 16,-3 9-6-16,10 1-1 15,12 1 1-15,10-2-2 16,13 1-1-16,6 2 0 16,0 2-1-16,22 6 1 15,16-1 0-15,7 6 1 16,5 4-18-16,-2 2-5 15,-12 3 4-15,-11-4-2 16,-12-3 0-16,-10-7 20 0,-3-4-5 16,-13-9 7-16,-15 1 34 15,-5-4-10-15,-8-3-14 16,-4-2-10-16,1-4-2 16,3 0-44-16,6-1-104 15,15-20-251-15</inkml:trace>
  <inkml:trace contextRef="#ctx0" brushRef="#br0" timeOffset="5000.8">7493 628 1588 0,'0'0'0'16,"0"0"-8"-16,0 0 5 15,0 0-5-15,0 0 8 16,17 84 28-16,-12-26-11 16,-2 6-3-16,-3 2-4 15,0 3 7-15,0-1-7 16,0-5-5-16,0-5-2 16,0-9-3-16,0-14 0 15,4-11 0-15,12-9-6 16,3-9-21-16,6-6-18 15,4-3-1-15,0-20-58 0,-1-11-262 16,-12-15-324 0</inkml:trace>
  <inkml:trace contextRef="#ctx0" brushRef="#br0" timeOffset="5835.53">7369 918 1452 0,'0'0'0'0,"0"0"-16"16,0 0-13-16,0 0 29 16,0 0 0-16,143 24 15 15,-73-22-15-15,1-2-58 16,-15 0-31-16,-8 0 22 16,-6-2 46-16,-10-6 21 15,-7 3 36-15,-12 1-12 0,-10 4 6 16,-3 0 116-16,0 0-64 15,0 0-59-15,0 0-9 16,-6 10-7-16,-1 10-6 16,1 4 1-16,6 1 1 15,0 2-1-15,6-2-1 16,10-4-1-16,6-4 0 16,1-8-1-16,5-4-16 15,-2-5 7-15,6 0-4 16,-10-12-6-16,0-11 5 0,-9-6-6 15,-6-5 13 1,-4 0 1-16,-3 8 6 0,0 10 1 16,0 11 22-1,0 5 13-15,-10 15-3 0,0 26-30 16,4 22 6-16,3 21 30 16,3 11-23-16,0 11 25 15,6 1-34-15,1-6 1 16,-4-3-7-16,-3-10 1 15,0-9-2-15,0-14 2 16,-19-11-2-16,-7-15-2 16,-5-15-1-16,-2-14-2 15,-5-10-2-15,-6-5 0 16,-1-23 6-16,-6-13-2 16,7-8 4-16,3-5-3 0,15 1 0 15,19-3 2 1,7-2 0-16,23-3 1 0,21-3-16 15,14-5-21-15,9-2-17 16,3-2-27-16,0-5-38 16,-4-2-101-16,-8 5-4 15,-10 3 191-15,-14 6 33 16,-11 7 8-16,-7-1 82 16,-4 4 112-16,-8 3-59 15,-1 9-7-15,0 11-44 16,-3 13-13-16,0 12-28 15,0 8-18-15,0 0-25 0,0 29-8 16,0 22 0-16,0 15 9 16,0 10 2-16,0 5-5 15,10-1-1-15,-4-2-3 16,10-2-2-16,0-11 0 16,-3-13 0-16,6-10-20 15,0-16-62-15,-3-13-55 16,-3-13-449-16</inkml:trace>
  <inkml:trace contextRef="#ctx0" brushRef="#br0" timeOffset="6167.87">8503 1206 1140 0,'0'0'260'0,"0"0"-250"15,0 0-10-15,0 0 25 0,0 0 6 16,0 0-17-16,92-14-8 15,-73 6-3-15,0-2 1 16,-3-7-2-16,-3-8 0 16,-3-10-2-16,-8-4 0 15,-2-3-10-15,0 6 1 16,-12 7 9-16,-1 15 9 16,-3 7 18-16,1 7 10 15,-5 1-12-15,-3 24-16 16,-2 15-2-16,6 12 11 15,4 9 0-15,11 3-2 16,4-9-7-16,10-6-7 0,15-10-1 16,7-9-1-16,7-7-3 15,12-12-42-15,12-11-89 16,10 0-212-16</inkml:trace>
  <inkml:trace contextRef="#ctx0" brushRef="#br0" timeOffset="6735.41">9400 1088 1308 0,'0'0'48'0,"0"0"-42"16,0 0 56-16,0 0 7 15,0 0-31-15,0 0-27 16,29-15-4-16,3 12-2 16,6-1-1-16,10-2 4 15,9 1 1-15,14-2-3 16,14 3 17-16,4 3-21 16,7-1-2-16,-4 0 0 15,0 2-3-15,-2 0-5 16,-1-2 5-16,-9 0-3 15,-13-1 1-15,-16-1 3 0,-13 0 2 16,-16 3 1 0,-16-3-1-16,-6 1 4 0,0-3 11 15,0-1-15-15,-14-2-2 16,-3 0 1-16,-6-1-6 16,1 0 4-16,-4-4-15 15,4 0 2-15,-4-2-5 16,5 0-1-16,1-3 22 15,3 2 0-15,9 4 3 16,5 4-3-16,3 5 10 16,0 4-8-16,11 0 0 15,13 5 1-15,4 15 14 16,4 5 6-16,-3 7-8 0,-10 1 5 16,-8 4-8-1,-11 2 5-15,-1-1-8 0,-28 4 0 16,-16-3-3-16,-16 0-6 15,-11-6-17-15,-11-10-190 16</inkml:trace>
  <inkml:trace contextRef="#ctx0" brushRef="#br0" timeOffset="15470.92">4927 3121 965 0,'0'0'21'15,"0"0"-12"-15,0 0 28 16,0 0 51-16,0 0-41 15,0 0-5-15,0 0-25 0,0 0-4 16,-25 0 3 0,25 0 7-16,-1 0 9 0,1 0-2 15,0 0 5-15,0 0 0 16,0 0-9-16,0 0-15 16,13 0-6-16,15 0 26 15,11 0 7-15,19 0-20 16,11 0-2-16,15 0-4 15,7 0 1-15,8-7-2 16,-4-3-6-16,-5 3 3 16,-7-3-3-16,-7 2-4 15,-9 3 1-15,-10 2-2 16,-19 0 0-16,-15 2-3 16,-14 1-1-16,-6 0-18 0,-3 0-12 15,0 0-51-15,-15 3-39 16,-11 1-241-16</inkml:trace>
  <inkml:trace contextRef="#ctx0" brushRef="#br0" timeOffset="16387.53">5468 3128 317 0,'0'0'206'16,"0"0"-118"-16,0 0 0 15,0 0 70-15,0 0-70 16,0 0-6-16,-9-10-3 15,9 10-24-15,0 0-16 16,0 0-8-16,0 0 2 16,0 0 9-16,0 0-10 0,0 0-1 15,0 0-4-15,-4 0-4 16,4 0-11-16,-3 0-1 16,0 4-5-16,-4 5 8 15,7 2 0-15,-3 3 0 16,3 2 1-16,0 5-1 15,0 4 4-15,0 9-5 16,-3-443 1-16,3 905 3 16,-2-443-2-16,-2 6 3 15,1 3-7-15,2-2 0 0,-1 3-1 16,2-2-1 0,0 3-3-16,0-1-2 0,0-2 3 15,0-6-2-15,0-3-1 16,0-3 3-16,0-5-3 15,0-2 0-15,0-1 3 16,3-3-5-16,0-3 0 16,1-3 2-16,-2 0-2 15,1-6-1-15,0-3-1 16,1-6 2-16,-4-4 0 16,3-2-2-16,-3-2 1 15,3-3 0-15,0-1-1 16,-3-2 0-16,0-2 0 15,0-1 1-15,0 0 1 16,0 0-2-16,0 0-7 0,0-19-38 16,-3-14-202-1</inkml:trace>
  <inkml:trace contextRef="#ctx0" brushRef="#br0" timeOffset="17355.39">5821 2282 1427 0,'0'0'30'0,"0"0"-29"15,0 0 0-15,0 0 24 16,0 0 21-16,0 0-39 15,16-6-7-15,4 41 0 16,11 14 9-16,7 11 2 0,0 3 1 16,-2 1-2-16,2-5-1 15,-10-6-2-15,-2-10-6 16,-4-10 5-16,-2-8-3 16,-7-9-1-16,-4-8-2 15,-3-7 1-15,0-1 0 16,4-8 12-16,3-17 20 15,6-11-27-15,-3-14-4 16,0-13-2-16,-3-12 3 16,-4-8-3-16,1-2 1 15,-1 11 0-15,-2 16-1 16,2 22 1-16,-3 16-1 0,-3 10-3 16,1 10-6-16,-1 0-23 15,0 10-53-15,0 15-19 16,1 0-107-16,-1 1-515 15</inkml:trace>
  <inkml:trace contextRef="#ctx0" brushRef="#br0" timeOffset="17553.09">6560 2525 409 0,'0'0'784'0,"0"0"-770"16,0 0 9-16,7 94 89 15,-7-64-6-15,0 2-42 16,3 2-24-16,-3-2-21 0,3 1-9 16,0-1-5-16,1-4-4 15,2-3-1-15,0-7-3 16,-3-6-71-16,0-7-74 16,-3-5-205-16</inkml:trace>
  <inkml:trace contextRef="#ctx0" brushRef="#br0" timeOffset="17854.75">6452 2507 1152 0,'0'0'205'16,"0"0"-198"-16,0 0 1 0,0 0 36 15,0 0-8-15,0 0-28 16,121-65-5-16,-67 65-2 15,7 18 0-15,-4 10-1 16,-10 8-1-16,-11 7-2 16,-14 1 0-16,-12 2 5 15,-10-5-4-15,0-2 3 16,-23-4-1-16,-12-2 0 16,-6-5 0-16,-7-4 0 15,4-9 0-15,2-5-9 16,8-7-49-16,8-3-100 15,13-5-269-15</inkml:trace>
  <inkml:trace contextRef="#ctx0" brushRef="#br0" timeOffset="18071.64">7028 2475 1409 0,'0'0'36'15,"0"0"-36"-15,0 0 0 16,0 0 21-16,0 0 22 16,39 108-18-16,-30-64-11 15,-3 0-11-15,-6 0 2 16,3-4-3-16,1-7-4 0,-1-3-2 16,3-7-86-16,-6-6-67 15,4-10-209-15</inkml:trace>
  <inkml:trace contextRef="#ctx0" brushRef="#br0" timeOffset="18339.64">6945 2394 1473 0,'0'0'28'16,"0"0"-27"-16,0 0-1 15,0 0 19-15,96-58-1 0,-42 67-8 16,10 25 4 0,-3 5-6-16,-8 10-7 0,-11 6 0 15,-17 4 1-15,-12 1-1 16,-13-3 3-16,-13 0 5 16,-31-7-4-16,-14 0 4 15,-18-1-9-15,-1-4-33 16,-2-4-109-16,9-6-345 15</inkml:trace>
  <inkml:trace contextRef="#ctx0" brushRef="#br0" timeOffset="19361.08">5401 4322 284 0,'0'0'43'16,"0"0"134"-16,0 0-28 16,0 0-41-16,0 0 58 15,0 0-73-15,0-33 6 16,0 30-28-16,0 1-18 0,0 2 1 16,0-2-15-16,0 2-16 15,0 0-15-15,0 0-8 16,7 8 0-16,-1 13 13 15,1 10 15-15,5 6 9 16,-6 12-9-16,4 3 3 16,-4 3-5-16,4-3-12 15,-3-6 0-15,-1-8 2 16,0-11-10-16,-3-5 2 16,-3-8 3-16,3-6-6 15,-3-3-3-15,0-2 0 16,0-3-2-16,3 0-1 15,-3 0-10-15,0 0-48 16,0-5-225-16</inkml:trace>
  <inkml:trace contextRef="#ctx0" brushRef="#br0" timeOffset="20898.55">5516 4706 828 0,'0'0'94'15,"0"0"-91"-15,0 0 56 16,0 0 5-16,0 0 26 15,0 0-21-15,3-10-12 16,-3 10 13-16,-9 0-19 16,-8 0-30-16,-8 0-4 15,-7 0 9-15,-3 6-1 0,-3 0-2 16,-3-2-13-16,0 0-4 16,-4-4 0-16,0 0 1 15,-3 0-4-15,-2 0 0 16,2 0-2-16,0 0 3 15,3 0-4-15,-3 1 1 16,7 3 1-16,3-2-2 16,6 1 0-16,10-3 7 15,3 0 3-15,6 0 1 16,3 0 0-16,7 0-3 16,3 0 5-16,-3 0-6 15,3 0 0-15,-3 0-7 16,3 0 3-16,0 0-2 15,0 0 2-15,-4 0 0 16,4 0 7-16,-3 0-5 0,3 0-2 16,-3 0-1-1,3 0-2-15,-2 0 0 0,2 0 0 16,0 0 0-16,0 0 2 16,0 0-2-16,-1 0 0 15,-3 0 1-15,1 0-1 16,-6 0 0-16,6 0-2 15,0 0 5-15,0 0-3 16,-1 0 1-16,1 0-2 16,0 0 1-16,0 0-2 15,-4 0 2-15,2 0 2 16,-5 0-1-16,3 0-2 0,1 0 2 16,-4 0-1-1,4 0 0-15,-1 0-1 0,-5 0 1 16,2 0 0-16,1 0 1 15,-4 0-1-15,4 0 0 16,-1 0 0-16,0 0 0 16,-3 0 0-16,5 0-1 15,-2 0 1-15,3 0 0 16,4 0 1-16,0 0-1 16,3 0 0-16,0 0 0 15,0 0 0-15,0 0 0 16,0 0 3-16,-3 0-1 15,3 0 0-15,-4 0 2 0,1 0 3 16,0 0-5 0,3 0-1-16,-3-1 0 0,3 1 0 15,0 0 0-15,0 0 1 16,0 0-2-16,0-2 2 16,0 2-2-16,0 0 0 15,0 0 0-15,0 0 0 16,-4 0 2-16,4 0-2 15,0 0 0-15,0 0 0 16,0 0-1-16,0 11-2 16,0 6 3-16,0 7-1 15,0 8 1-15,0 6 0 16,4 6 0-16,-1 11 1 0,3 1 0 16,4 1 1-16,0-1-1 15,2-3 2-15,-2-1 1 16,-1-2 0-16,1-3-3 15,2-5 2-15,-5 0-1 16,-1-2-2-16,-3-4 0 16,1-11 0-16,-1 2 1 15,0-9-1-15,0 3 0 16,1-4 0-16,-1 3 0 16,0-3 0-16,3-3-1 15,-3-1 1-15,0-5 0 16,0-2 0-16,-3-1-1 15,4-3 0-15,-4-2-3 16,0 0-5-16,0 0 0 0,3 0-21 16,-3 0-41-16,0 0-66 15,0-6-315-15</inkml:trace>
  <inkml:trace contextRef="#ctx0" brushRef="#br0" timeOffset="22106.8">4627 5533 477 0,'0'0'17'0,"0"0"77"0,0 0 68 15,0 0 29-15,0 0-84 16,0 0 0-16,-9-24-68 15,9 24-15-15,-4 0-12 16,1 0 3-16,0 5-6 16,0 4 5-16,0 2 19 15,0 7 23-15,3 2-29 16,0 0-1-16,0 2-7 16,0-2 6-16,0-3-12 15,0 4 0-15,0-6-5 16,0-2-1-16,0-5 3 15,0-1-3-15,0-5-4 16,0 2-2-16,0 0-1 0,0-1 0 16,0 0 0-16,0 2 1 15,0-4 1-15,0 6-2 16,0 1 0-16,0-3 1 16,0 3 0-16,0-3-1 15,0-2-1-15,0-1 1 16,0-2 2-16,0 0-1 15,0 0 3-15,0 0-2 16,0 0 0-16,0 0 0 16,0 0 4-16,0 0-6 0,0 0 4 15,0 0-4 1,0 0 3-16,0 0 0 0,0 0-1 16,0 0-1-1,0 0-1-15,0 0-3 0,0 0 3 16,3 0 0-16,6 0 5 15,1 0 1-15,3 0 8 16,6 0-3-16,3 0 0 16,4 0-2-16,6 0 3 15,6-5-1-15,6-1 0 16,10-3-8-16,1 0-1 16,5 0 1-16,1 4-1 15,-1-2 0-15,-3 2 0 16,-2 4 1-16,-8-1-2 15,-2 2-1-15,-10 0 0 0,-6 0 2 16,-7 0-2 0,-6 0 1-16,-6 0-1 0,-4 0 1 15,-3 0-1-15,1 0 0 16,-4 0 2-16,0 0-1 16,0 0 0-16,0 0 1 15,0 0-2-15,2 0 0 16,1 0-18-16,7-5-83 15,0-3-209-15</inkml:trace>
  <inkml:trace contextRef="#ctx0" brushRef="#br0" timeOffset="23276.54">5401 5647 925 0,'0'0'70'0,"0"0"-70"16,0 0-24-16,0 0 24 15,0 0 20-15,0 0 19 16,26 4-16-16,-11-4-2 0,2 0 27 16,-1 0-5-16,2 0 0 15,-1 0 3-15,4 0-7 16,-1 0-4-16,-4 0-19 16,-3 0-11-16,-4 0-1 15,-6 0-4-15,0 0 1 16,-3 0 2-16,0 0 1 15,0 0 2-15,0 0 3 16,0 0 14-16,0 0-5 16,0 0-4-16,0 0 3 15,0 0-5-15,0 0-4 0,0 0 1 16,0 0-2 0,0 0-2-16,0 5-1 0,0 0 12 15,0 0 6-15,-3 1-3 16,0 4-7-16,0 1 4 15,-1 8-4-15,4 3 2 16,0 5-5-16,0 3 1 16,0 10 5-16,0 3-4 15,0 5-4-15,0 2 3 16,0 3-1-16,0 5-2 16,0 0 6-16,0-2-5 15,0-2-2-15,7-1-2 16,-4-6-1-16,4 0 4 15,-1-2-3-15,-3-4-3 16,4 1 1-16,-1-4 7 0,0 2-4 16,-3-4-3-16,0-1-1 15,1-4 2-15,-1-10-2 16,0-5 0-16,0 0 0 16,1-5 0-16,-1-2 0 15,-3 0 4-15,0-5-4 16,3 3 1-16,-3-5-2 15,0-2 1-15,0 0-2 16,0 0 1-16,0 0-1 16,0 2-13-16,0-2-15 15,0 0-52-15,-13-4-319 16</inkml:trace>
  <inkml:trace contextRef="#ctx0" brushRef="#br0" timeOffset="25347.07">4224 4860 80 0,'0'0'114'15,"0"0"39"-15,0 0 97 0,0 0-77 16,0 0-31 0,0 0-55-16,-13 0-17 0,9 0-8 15,1 0-3-15,3 0-37 16,-3 0-1-16,0 0 3 16,-4 0 18-16,4-3 4 15,-4-4-12-15,4 1 1 16,-2 0 5-16,1 0 1 15,-2-2-23-15,3-1 9 16,-1 3-3-16,4-1-11 16,-3 3 5-16,3 2-9 15,-3 2 3-15,3 0-3 0,0 0-4 16,0 0-2 0,0 0-3-16,0 25-7 0,0 22 7 15,0 20 4-15,6 21 0 16,-2 11 6-16,-4 5 6 15,3-4-1-15,-3-8-2 16,6-12 0-16,-3-10-2 16,-3-8-3-16,0-9-1 15,0-4 0-15,0-3-2 16,0-9-5-16,-6-6 1 16,3-6-1-16,0-10 0 15,-1-7 0-15,4-7-22 16,0-1-25-16,0-21-65 0,0-18-996 15</inkml:trace>
  <inkml:trace contextRef="#ctx0" brushRef="#br0" timeOffset="27206.4">4943 3128 304 0,'0'0'65'0,"0"0"-53"16,0 0 67-16,0 0 46 15,0 0-29-15,0 0-31 16,0 0-19-16,15 0 17 16,-15 0-2-16,0 0-17 15,0 0 0-15,0 0 28 0,0 0 1 16,0 0-28 0,0 0-9-16,0 0-4 0,0 0 9 15,-3 0-1-15,-7 3-5 16,-5-3-9-16,-1 1 2 15,-4 2-8-15,-8 0-12 16,0 1-5-16,-8 0 2 16,-5-2-2-16,-4 3-3 15,-9-1 2-15,-6 1 1 16,-7 0-3-16,0-1 0 16,-6 1 0-16,9 1 1 15,3 0-1-15,2-2 6 16,4 0 0-16,4-4-1 15,7 0 2-15,3 0 9 16,3 0-7-16,-1 0 2 0,1 0-4 16,-4 0-5-16,-5 1 0 15,-1 3-1-15,-3 3-1 16,0-2 0-16,-3 0 1 16,3 0 1-16,0-2-1 15,0-1 1-15,3-1 1 16,0 1 3-16,4 1-1 15,2 0 1-15,4 0 0 16,0-1-1-16,9 2-3 16,1-1-2-16,8-2 2 15,4 1-2-15,-2-2 0 16,-2 1 0-16,2 0 0 0,-2-1 2 16,4 2-2-1,1 0 0-15,5 0 0 0,3 0 2 16,1-2-2-16,6 0 1 15,-3 0-1-15,-1 0 0 16,2 0 1-16,-1 0-1 16,-1 0 0-16,0 0 0 15,-1 0 1-15,5 1-1 16,0-1 0-16,0 0-1 16,0 0-5-16,0 0-35 15,0 0-65-15,0 2-84 16,0-2-233-16</inkml:trace>
  <inkml:trace contextRef="#ctx0" brushRef="#br0" timeOffset="29225.28">3217 3258 337 0,'0'0'174'16,"0"0"-171"-16,0 0-3 16,0 0 81-16,0 0 3 15,0 0-32-15,-51-47 22 16,45 40-28-16,0 3 55 15,-1 2-25-15,1 1-4 0,2 1-31 16,1-1-18 0,3-2 10-16,0 2-14 0,-3 1 2 15,3 0 7-15,0 0 7 16,0 0-14-16,-3 0-4 16,3 0-3-16,-4 6-12 15,-2 17 10-15,-1 12 12 16,1 11-6-16,-3 11 0 15,6 10 2-15,0 7-1 16,-1 5-3-16,1 3 4 16,-3-1-14-16,2-2-4 15,4-5 0-15,0-1 6 0,0-3 10 16,0-2 3 0,-3-2-1-16,3-2-11 0,-5 0 8 15,1-8-8-15,3 2-1 16,1-4 4-16,0 0-6 15,0-2-1-15,1-2 2 16,3-2 0-16,-1-4-1 16,-3-2 0-16,2-2 1 15,-2-4-4-15,0 1-2 16,0-3 2-16,3 2-2 16,-3-2 0-16,0-2 3 15,0-7-4-15,0 0 1 16,0-2 0-16,0-2-1 0,0 0 1 15,0 3-1 1,4-1 0-16,-4 1 2 0,0-2 4 16,0-1-5-1,0-1 1-15,3-2-1 0,-3-1-1 16,0-6 0-16,0 2 0 16,0-3 0-16,0 0 0 15,0 0 0-15,0-2 0 16,0 1 0-16,0-1 2 15,0 0-2-15,0-2 0 16,0-2 0-16,0-3 0 16,0 3 0-16,0-3 0 15,0 3 0-15,0-3 0 16,0-1 0-16,0 0 0 0,0 3 0 16,0-3 1-1,0 1-1-15,0 2 0 0,0 0-1 16,0 3 1-16,0-2 0 15,0 1 1-15,0-3-1 16,0-2-1-16,0 1 1 16,0-1 1-16,0 0-1 15,0 0 0-15,0 0 1 16,0 0 0-16,0 0-1 16,0 0 1-16,0 0-1 15,0 0 0-15,0 0-1 16,0 0 0-16,0 0 1 15,0 0-2-15,0 0 2 0,0 0-2 16,0 0 2 0,0 0 0-16,0 0-1 0,0 0-2 15,3 0 2-15,4 0 1 16,2 0 0-16,7-3 1 16,-3-2-1-16,3 2 2 15,3 1-2-15,0-3 0 16,6 5 2-16,-2-6-2 15,6 2-1-15,-1 0 1 16,0 0-3-16,2 2 3 16,-2 1 0-16,0-2 0 15,-2 0 0-15,6 2 0 0,-3-2 0 16,2 2 1-16,1 1-1 16,-3 0 0-16,3-3 0 15,0 3-1-15,0-3 1 16,-1 0 0-16,2-1 1 15,-2-3-1-15,4 4 1 16,-4 2-1-16,-1-1 0 16,-2 0 0-16,-5 2 0 15,2 0 0-15,-3-3 0 16,-2 3 1-16,-2 0-1 16,-1-1 0-16,-2 1 0 15,-2-2 1-15,-3 2-1 16,-4 0 0-16,0 0 0 15,-5 0 0-15,1 0 0 16,-2 0-2-16,0 0 0 0,0 0 2 16,0 0 1-16,0 0-1 15,1 0 0-15,1 0 1 16,-1 0-1-16,1-2 0 16,2 2 2-16,-4 0-1 15,0-1-2-15,0-2-1 16,0-2-38-16,-29-6-434 15</inkml:trace>
  <inkml:trace contextRef="#ctx0" brushRef="#br0" timeOffset="31194.48">5678 6720 113 0,'0'0'73'15,"0"0"-65"-15,0 0 50 16,0 0 17-16,0 0-21 15,0 0-7-15,0 0-17 16,-12 0 62-16,12 0 69 16,0 0-23-16,0 0-46 15,0 0 1-15,0 0-13 16,0 0-30-16,0 0-18 16,0 0 15-16,0 0-19 15,0 0-10-15,0 0-4 16,0 7-2-16,-3 6 41 0,3 8-24 15,0 7-3-15,0 5 3 16,0 6 2-16,0 3-9 16,0 7 0-16,0 0 5 15,0 0 6-15,0-2-13 16,0-8-8-16,0-4 0 16,0-9 0-16,0-2-3 15,0-5 3-15,0 1-7 16,0-3 1-16,0-5-4 15,0 1 1-15,0 0 0 16,0-6-1-16,0 0-1 16,0-6 0-16,0 2-1 0,0-3 1 15,0 0 0-15,0 0 0 16,0 0-1-16,0 0-6 16,0-11-42-16,0 0-160 15,0 0-738-15</inkml:trace>
  <inkml:trace contextRef="#ctx0" brushRef="#br0" timeOffset="37982.04">5650 7333 121 0,'0'0'203'15,"0"0"-195"-15,0 0-8 16,0 0 52-16,0 0 58 16,0 0 68-16,0 0-86 15,-4-4-30-15,4-3 34 16,0 4-43-16,0 2-24 16,4-2 51-16,-4-2-20 15,0-3-22-15,3 3-4 16,0-1-20-16,0 0-2 15,1 2 3-15,-4 4 12 16,0-1 12-16,0 1 4 16,0 0-31-16,0 1-10 0,0 23-2 15,0 6 40-15,3 6-11 16,-3 6-5-16,3-2 1 16,0-5-2-16,1-2-4 15,1-6-9-15,-2-4-4 16,-3-3-4-16,4-5-2 15,-4-9-64-15,0-6-405 16</inkml:trace>
  <inkml:trace contextRef="#ctx0" brushRef="#br0" timeOffset="39295.46">4379 7721 499 0,'0'0'98'0,"0"0"-21"16,0 0 62-16,0 0-13 0,0 0-21 15,0 0-38-15,-57-14-32 16,51 14 6-16,-1 0-23 15,1-1 12-15,3 1 10 16,-1 0-4-16,4 0-2 16,0 0-17-16,0 0-5 15,0 0-2-15,0-1 2 16,0 1 9-16,0 0-12 16,0 0-8-16,0 0 0 15,4 0 11-15,5 0 6 16,4 0 6-16,3 0-1 15,9 0-12-15,4 0 7 16,12 0-6-16,10 1 6 16,7 0-1-16,9-1-8 15,6 0 0-15,4 0-4 0,12 0-1 16,6 0-2-16,10 0 2 16,3 0-2-16,0 0-2 15,1 0 2-15,-4 0 1 16,-3 0-3-16,-1 0 0 15,-2 0 2-15,-7-2-2 16,-8-2 0-16,-8 0-2 16,-9 1 2-16,-1 2 0 15,-5 1 0-15,-4 0 0 16,-2 0 0-16,-4 0 0 0,-4 0 0 16,-2 0 1-1,-1 0-1-15,-6 0 0 0,-3 0 3 16,-2 1-3-16,-8 1 3 15,-3-1-3-15,-3-1 1 16,-3 0 0-16,-6 0-1 16,0 0 0-16,-4 0-1 15,-4 0-1-15,-2 4-42 16,0-2-56-16,-15 0-153 16</inkml:trace>
  <inkml:trace contextRef="#ctx0" brushRef="#br0" timeOffset="40247.01">4812 8438 1159 0,'0'0'19'16,"0"0"-15"-16,0 0 110 15,0 0 1-15,0 0-41 16,0 0-22-16,-6-44-17 15,6 44-15-15,0 0-5 16,0 17-12-16,0 16 6 16,0 12 14-16,0 5-4 0,0 8-6 15,0-4-3-15,0-3-1 16,3-3-6-16,-3-7-1 16,0-5-1-16,0-3-1 15,0-6 0-15,0-9-2 16,-3-3-14-16,-3-4-27 15,-1-4-61-15,-6-1-55 16,0-6-116-16,0 0-382 16</inkml:trace>
  <inkml:trace contextRef="#ctx0" brushRef="#br0" timeOffset="40598.61">4586 8539 1418 0,'0'0'0'16,"0"0"0"-16,-3-87 18 15,19 60 34-15,16 5-22 16,12-2-8-16,10 3-4 16,10 4-7-16,-1 4-2 15,-2 6-4-15,-7 7-4 16,-6 0-1-16,-10 1-2 15,-3 15 1-15,-12 4-3 16,-7 1 2-16,-10 3 1 0,-6 0 1 16,0 1 4-1,-16 0 2-15,-13 2-5 0,-12-3 3 16,-7-2-2-16,-3-1 0 16,-2-4-2-16,2 0-6 15,12-7-15-15,14-3-28 16,18-3-44-16,7-4-115 15,13 0-307-15</inkml:trace>
  <inkml:trace contextRef="#ctx0" brushRef="#br0" timeOffset="40913.87">5446 8468 1079 0,'0'0'106'15,"0"0"-82"-15,0 0 120 16,0 0-42-16,0 0-28 16,0 0-34-16,3-29-34 15,-3 53 0-15,0 10 17 16,0 15 5-16,0 2-10 15,0 3-4-15,0-3-4 16,0-3-3-16,0-7-6 16,0-5-1-16,0-4 0 0,0-9-19 15,0-6-69-15,0-9-126 16,0-8-355-16</inkml:trace>
  <inkml:trace contextRef="#ctx0" brushRef="#br0" timeOffset="41279.31">5322 8514 1439 0,'0'0'0'0,"0"0"-10"15,0 0 10-15,48-75 51 16,-10 60-22-16,9-1-1 15,8 6-16-15,2 9-2 16,1 1-6-16,-8 3-1 16,-11 21-3-16,-8 9-3 15,-8 7 3-15,-11 9 10 16,-9-1 3-16,-3 1 3 16,-3-1-6-16,-19-7 4 15,-4-3-9-15,-9-2-1 16,-6 0 1-16,-13-2-4 15,-4-1-1-15,-8-1-2 16,2 0-13-16,10-12-20 0,16-12-35 16,25-8-119-1,13-8-656-15</inkml:trace>
  <inkml:trace contextRef="#ctx0" brushRef="#br0" timeOffset="41604.67">6117 8407 164 0,'0'0'1298'15,"0"0"-1292"-15,0 0-6 16,0 0 25-16,0 0 1 16,0 0 15-16,0 109 4 15,0-51-10-15,0 0-8 16,0-1-11-16,-3-9-2 16,3-7-8-16,0-6-6 15,0-10 0-15,0-8-2 16,0-7-20-16,3-2-45 15,-3-8-127-15,0 0-231 16</inkml:trace>
  <inkml:trace contextRef="#ctx0" brushRef="#br0" timeOffset="41845.25">6063 8526 1560 0,'0'0'0'0,"0"0"-30"16,0 0 30-16,0 0 25 16,0 0 6-16,109 76-1 15,-71-47-17-15,-6 0-8 16,0-1-1-16,-1-3 0 16,-5-1-4-16,-1-4 0 0,-2-6-8 15,2-4-36-15,4-7-44 16,-1-3-73-16,-2 0-235 15</inkml:trace>
  <inkml:trace contextRef="#ctx0" brushRef="#br0" timeOffset="42064.18">6496 8359 1436 0,'0'0'10'0,"0"0"45"15,0 0 53-15,0 0-62 16,0 0-34-16,0 0-11 0,-28 99 18 16,25-32-2-16,-4 2-4 15,4 4-2-15,0-8-11 16,3-8-1-16,0-12-23 16,0-11-87-16,0-15-821 15</inkml:trace>
  <inkml:trace contextRef="#ctx0" brushRef="#br0" timeOffset="43238.55">4280 7747 267 0,'0'0'70'16,"0"0"112"-16,0 0 23 15,0 0-67-15,0 0-39 16,0 0-39-16,3-18 24 16,-3 18-25-16,0 0 1 15,0 0-25-15,0 0 1 16,0 0 9-16,-3 0-19 0,3 0-9 16,0 0 9-1,0 0-9-15,0 0-8 0,-3 10 1 16,-3 9 19-16,3 10-2 15,0 9-13-15,3 10-2 16,0 8 1-16,0 18 2 16,0 8 7-16,0 11-7 15,2 2 2-15,2 1 2 16,0-5-9-16,-2-4 2 16,-2-4-3-16,0-4-3 15,0-6-1-15,0-3-4 16,-6-2 1-16,2-3 2 15,2-4-4-15,1-3 4 16,1-1 1-16,0-7-1 16,0-1 0-16,0-4-2 0,0-3 6 15,0-11-6-15,0-3 1 16,-2-9-2-16,2-6 0 16,0-4-1-16,0-4 0 15,0-2-1-15,0-3 1 16,0 0-11-16,0 0-8 15,0 0-46-15,0-8-169 16,-4 0-704-16</inkml:trace>
  <inkml:trace contextRef="#ctx0" brushRef="#br0" timeOffset="44429.96">4224 9509 794 0,'0'0'57'16,"0"0"-26"-16,0 0 100 16,0 0-46-16,0 0-40 15,0 0-26-15,0-2 4 16,0 2 1-16,0 0 9 15,8-1 30-15,2-2-15 16,3 2-13-16,6-2-6 16,3 3 4-16,7-3 2 15,3 2-4-15,9 1-8 16,7-3-8-16,0-1 1 16,3 2-1-16,0-1-10 0,0-2 5 15,0 2-4-15,0 0-3 16,0-2 4-16,0 2-1 15,2 0-2-15,5-3 5 16,6-2 3-16,12 0-5 16,1 2 6-16,8-2-5 15,4 0-7-15,0 5 3 16,4 2 0-16,0 1 0 16,1-4 2-16,3 0 0 15,-2-6-3-15,-6 3-1 16,-3-7-2-16,-3 4 0 15,-6-1 1-15,-8 5 1 16,-5 0 1-16,-10 1 0 0,-3 5 0 16,-6 0 0-1,-1 0 0-15,1 0-1 0,-1 0 2 16,-2 0-3-16,2 0 3 16,-3 0-1-16,1-3-2 15,-7 0 3-15,0-2-2 16,-3 5-2-16,-3 0 3 15,-4-2-3-15,-12 2 0 16,-7 0 0-16,-2 0 0 16,-4 0-1-16,0 0-6 15,0 0-18-15,-10-1-50 16,-12-12-99-16,-1-5-1196 16</inkml:trace>
  <inkml:trace contextRef="#ctx0" brushRef="#br0" timeOffset="45480.88">6758 7732 937 0,'0'0'58'15,"0"0"-58"-15,0 0 69 16,0 0 50-16,0 0-67 0,0 0-34 16,0 0-14-1,-4 5 28-15,14 1 22 0,3 0-28 16,6-1-7-16,3-1 6 16,0-3-11-16,1-1-4 15,-5 3-2-15,-5-1-4 16,-3-1 0-16,-3 1 0 15,-1 1 4-15,-3 2-1 16,1 3 6-16,-1 4-4 16,0 1 12-16,-1 8-3 15,2-1-3-15,-4 7 1 16,0 5-1-16,0 6-3 0,0 8-2 16,0 12 5-1,0 8-1-15,-4 3-2 0,-4 1 1 16,1-4-5-16,-3 0 4 15,4 2-3-15,-1-1-3 16,1 1 1-16,-1-7-1 16,2-2 0-16,2-4 1 15,3-4 0-15,-4-4-3 16,1-1-1-16,3-3-1 16,-3 1 0-16,0-4-2 15,3-6 3-15,0-3-1 16,0-4-1-16,0-5-1 15,0-2 0-15,0 0 2 16,0-5 0-16,0 2 0 16,0 4 1-16,0-5 2 0,0 3 1 15,0-2-3 1,0-4 0-16,0-1-2 0,0-7-1 16,0 3-1-16,0 0-5 15,0-2-10-15,0 4-19 16,0 5-19-16,0-5-199 15,-13 1-662-15</inkml:trace>
  <inkml:trace contextRef="#ctx0" brushRef="#br0" timeOffset="46385.21">5513 9478 722 0,'0'0'89'16,"0"0"-85"-16,0 0 51 15,0 0 146-15,0 0-117 16,0 0-21-16,0-20 0 15,0 20-27-15,0 0-17 16,0 0-3-16,0 0 3 16,0 0 7-16,0 0 3 0,0 0 3 15,0 0-4-15,0 5-4 16,3-1-3-16,0 13-2 16,-3 2-6-16,4 9 2 15,-2 13-3-15,-2 12 4 16,0 16 4-16,0 17 0 15,0 8-6-15,-9 6-3 16,-1-3 3-16,4-3-1 16,-1-8-6-16,4-6 2 15,0-7-2-15,3-4-3 16,0 0 0-16,0-9-2 16,0-5-1-16,6-10 2 0,1-11-3 15,-4-6 0 1,0-8-1-16,1-5 1 0,-4-9-6 15,0-4-15-15,0-2-1 16,0-2-4-16,0-15-118 16,0-3-365-16</inkml:trace>
  <inkml:trace contextRef="#ctx0" brushRef="#br0" timeOffset="46735.77">5261 10733 1489 0,'0'0'57'16,"0"0"-51"-16,0 0-6 15,0 0 31-15,0 0-24 16,0 0 0-16,26 14 7 15,6-11 2-15,6 1 3 16,6-4-3-16,7 0-3 16,0 0-6-16,0 0-1 15,3-7-2-15,-3-1 2 16,0 2-3-16,-6 0-2 16,-10-2-1-16,-16 5 0 15,-9 3-7-15,-5 0-11 0,-5 0-8 16,0 0-32-16,0 0-94 15,0 0-128-15,-18 3-411 16</inkml:trace>
  <inkml:trace contextRef="#ctx0" brushRef="#br0" timeOffset="46967.93">5449 10962 1400 0,'0'0'72'16,"0"0"-71"-16,0 0 30 15,0 0-3-15,0 0 9 16,0 0 17-16,35 18-32 16,-3-30-13-16,3-4-6 0,3 5-2 15,-2 0-1-15,-8 2 0 16,-3 1-3-16,-9 5-33 16,-6 3-25-16,-7 0-51 15,-3 0-72-15,0 0-6 16,-3 13-140-16,-17 2-400 15</inkml:trace>
  <inkml:trace contextRef="#ctx0" brushRef="#br0" timeOffset="47081.63">5535 11045 1087 0,'0'0'26'0,"0"0"72"16,0 0-6-16,0 0-85 16,0 0-7-16,0 0-77 0,38 11-252 15,-19-22-520 1</inkml:trace>
  <inkml:trace contextRef="#ctx0" brushRef="#br0" timeOffset="47192.95">5630 11154 1560 0,'0'5'25'16,"0"-1"-23"-16,0-4-4 16,13 0 1-16,25-22-23 15,16-18-298-15</inkml:trace>
  <inkml:trace contextRef="#ctx0" brushRef="#br0" timeOffset="49232.03">5531 6706 1208 0,'0'0'63'16,"0"0"-19"-16,0 0 0 15,0 0-40-15,0 0-1 16,0 0 8-16,0 0-7 16,51 26 0-16,-44-10 0 15,-7-3-2-15,0 1 5 16,0-3-5-16,-9-2 10 15,-4-3 8-15,0-2 0 16,0-4-10-16,3 0-3 16,-2 0 2-16,3-13 3 0,2-7 10 15,1-7-1-15,2-6-7 16,4-4-14-16,0 4-1 16,0 4 1-16,7 9-2 15,12 9 1-15,6 5-4 16,7 6 2-16,0 0-2 15,3 6 4-15,-2 10 0 16,-8 3-1-16,-6 1 1 16,-10 3-2-16,-9-2 3 15,0 0 0-15,-6 0 1 16,-16-4 0-16,-4-1 1 16,-6-2 0-16,4-7-1 0,2-4 0 15,1-3 0 1,9-1 1-16,3-18 2 0,7-9-4 15,6-2-3-15,0-2-4 16,6 8-4-16,10 7-2 16,7 9 11-16,-5 8-2 15,-2 0-4-15,1 8 7 16,-5 9 1-16,-6 2 1 16,-3-3 1-16,-3 4-1 15,0-5-1-15,-9 0-1 16,-7-3-39-16,3-4-172 15,7-8-603-15</inkml:trace>
  <inkml:trace contextRef="#ctx0" brushRef="#br0" timeOffset="50055.85">5633 6632 866 0,'0'0'125'0,"0"0"-121"16,0 0 78-16,0 0 57 16,0 0-88-16,0 0-19 15,-12 0-25-15,12 0-5 16,3 0 15-16,10 0 17 16,3 0 0-16,3 0-12 15,6 0 11-15,10 0-16 16,6 0 15-16,14 0-4 15,12-3-11-15,15-3 10 16,17 0-11-16,10-4-8 16,11 1-5-16,8 3 1 0,2-1-2 15,1-1-1-15,6-2 0 16,12 4 2-16,4-2-2 16,7 1 0-16,8 0-2 15,-5 4 0-15,-4 2 1 16,1 1 0-16,-8-3 2 15,4-1-2-15,3 2 3 16,6-2-3-16,-2 0-1 16,-3 0-1-16,-7 1 2 15,-17 3 0-15,-12 0 0 16,-15 0 1-16,-14 0-1 16,-9 0 0-16,-6 0 2 0,-7 0-1 15,-9 0-1-15,-10-3-1 16,-9 2 0-16,-11-2 0 15,-11 2 1-15,-11 1 0 16,-9 0 1-16,1 0 0 16,-4 0 6-16,0 0-3 15,0 0-4-15,0 0 7 16,0 0-2-16,0 0-5 16,0 0 5-16,0 0-5 15,0 0 0-15,0 0 0 16,0 0 1-16,0 0 0 15,0 0-1-15,0 0 1 16,0 0 0-16,0 0 2 16,0 0 3-16,0 0 0 15,0 0-3-15,0 0 0 0,0 0-3 16,0 0-2-16,0 0-54 16,-22-5-201-16</inkml:trace>
  <inkml:trace contextRef="#ctx0" brushRef="#br0" timeOffset="50832.75">10299 5891 169 0,'0'0'1350'0,"0"0"-1350"16,0 0-9-16,0 0 5 16,0 0-1-16,0 0 5 0,47 114 16 15,-12-44 1 1,0 13 2-16,1 5-3 0,-8-7-1 15,-2-7 5-15,-1-13-10 16,-6-12-5-16,-3-13 1 16,-3-11-1-16,-4-10 1 15,-5-10-3-15,-1-5 0 16,-3 0 12-16,6-19 9 16,3-12-12-16,1-13-10 15,0-5 2-15,-1-15-2 16,1-10 1-16,-6-13-2 15,4-6 1-15,-1 9 0 16,-1 18-1-16,1 24 0 16,-4 17-1-16,0 16 0 15,-3 8-1-15,3 1-4 0,1 5-24 16,2 16-1 0,-2 9-14-16,1 5-67 0,-5 4-137 15,0 2-571-15</inkml:trace>
  <inkml:trace contextRef="#ctx0" brushRef="#br0" timeOffset="51150.01">10824 6397 1156 0,'0'0'15'0,"0"0"7"16,0 0 106-1,-10 100-25-15,0-69-16 0,-2 8-36 16,6-5-23-16,3-1-8 15,3-4-11-15,0-5-4 16,16-5-1-16,6-9-3 16,0-3-1-16,10-7 1 15,-1 0-1-15,5-8 0 16,2-16 0-16,-3-2-8 16,-4-11 7-16,-8-6 2 15,-13-3 0-15,-10-3-1 16,0 4 0-16,-13 4 3 15,-15 10-1-15,-5 10-2 16,-2 9 2-16,-3 7-2 0,1 5-20 16,7 5-26-16,5 7-110 15,6 1-729 1</inkml:trace>
  <inkml:trace contextRef="#ctx0" brushRef="#br0" timeOffset="52449.34">9433 6538 611 0,'0'0'360'0,"0"0"-347"16,0 0 88-16,0 0-12 15,0 0-40-15,0 0-29 16,-7 38 50-16,4 1-15 0,0 9-6 16,-1 16-6-1,4 14 2-15,0 17-3 0,-3 11-13 16,0 5-5-16,0 1 4 16,-4-2-5-16,2-5-2 15,-2-5-8-15,1-7-7 16,-1-5 8-16,4-9-10 15,-4-5 1-15,7-9-2 16,-3-10-1-16,3-9-2 16,0-12 0-16,0-3-1 15,0-6 1-15,0-4-7 16,0-4-4-16,0-3-11 16,0-5-30-16,0-2-110 15,-15-4-215-15</inkml:trace>
  <inkml:trace contextRef="#ctx0" brushRef="#br0" timeOffset="53084.78">8847 8116 1196 0,'0'0'0'0,"0"0"-40"16,-112 21 40-16,93-13 64 15,10-6-4-15,9 4-18 16,0-1-36-16,21 1 34 16,24-3 5-16,12 4 5 15,17-6-14-15,12 4-20 16,9-4-12-16,4-1 4 15,3 0 0-15,7 0 4 16,1 0 1-16,-1-6 1 16,-4 5-1-16,-19-1-5 0,-19 2-1 15,-29 0-4-15,-21 0-3 16,-9 0 0-16,-8 3-2 16,-3 7-2-16,-19 0-20 15,-8 1-84-15,-4-1-105 16,-10 4-324-16</inkml:trace>
  <inkml:trace contextRef="#ctx0" brushRef="#br0" timeOffset="53535.2">8856 8532 644 0,'0'0'78'16,"0"0"-78"-16,0 0 142 15,0 0 29-15,0 0-35 16,0 0-39-16,-3 0-2 15,3 0-22-15,0 0-22 16,0 0-15-16,0 0-8 0,3 0-13 16,16-3-3-16,7-1 5 15,15 0-3-15,10-1 1 16,15 1 1-16,11 3 1 16,9 1-3-16,6 0-3 15,1 0 1-15,-1 0-7 16,-9 0-1-16,-3 0-3 15,-10 0-1-15,-4 0 0 16,-18 0-1-16,-22 0-12 16,-14 0-4-16,-12 0-24 15,0 1 1-15,-9 4-63 16,-10 0-272-16</inkml:trace>
  <inkml:trace contextRef="#ctx0" brushRef="#br0" timeOffset="54021.1">9458 8549 1285 0,'0'0'5'16,"0"0"-5"-16,0 0 22 0,0 0 1 16,0 0 40-16,0 0-6 15,-4 69-16-15,4-33-6 16,0 9-6-16,0 2-4 16,0 12-1-16,0 4-4 15,0 7 8-15,-3 3-8 16,-9 6-6-16,-1 0-4 15,0 6 3-15,0 0 0 16,-2 1-3-16,2-4-1 16,0-7 4-16,1 1-3 15,5-4-7-15,1-1 0 16,-1-1 0-16,1-5 1 16,3-5-2-16,3-3 0 15,0-4-2-15,0-8 0 0,6-4-2 16,4-3 2-16,-4-6 0 15,1-8-1-15,-2-10-8 16,-1-6-16-16,-4-7-12 16,0-1 2-16,-9-1-62 15,-11-14-467-15</inkml:trace>
  <inkml:trace contextRef="#ctx0" brushRef="#br0" timeOffset="54418.25">8792 10340 1519 0,'0'0'29'16,"0"0"-29"-16,0 0 0 16,0 0 7-16,0 0 7 15,147-13 7-15,-58 4-11 16,6-1-6-16,4 0 1 16,0-5 9-16,-7 1 14 0,-6 4-8 15,-12 0-7-15,-17-1-3 16,-16 7-10-16,-16-2 0 15,-12 2-10-15,-13 4-13 16,0 0-9-16,0 0-38 16,-25 4-125-16,-10 13-66 15,-10 3-52-15,-9 5 80 16,-6 4-317-16</inkml:trace>
  <inkml:trace contextRef="#ctx0" brushRef="#br0" timeOffset="54802.23">9238 10442 533 0,'0'0'608'16,"0"0"-458"-16,0 0-63 15,0 0-55-15,0 0 7 16,0 0 17-16,16 35-12 0,26-50-28 16,2 1-11-16,1 0-3 15,-7 5-2-15,-3 4 0 16,-13 2 0-16,-6 0-50 16,-10 3-21-16,-6 0-22 15,0 4 0-15,-9 11 21 16,-17 5-73-16,-5 4-43 15,-5 2 185-15,-5-1 3 16,6 0 67-16,4-1 106 16,8-9-68-16,16-5-4 15,7-7-91-15,4-3-10 16,25 0-3-16,6 0-62 16,-1-4 10-16,-4 0-48 15,-5 4-57-15,-9 4 101 0,-6 14 48 16,-10 3 11-16,0 5 110 15,-10-1 34-15,-10-5 88 16,4-1-74-16,1-6-72 16,8-6-39-16,7-7-32 15,0 0-15-15,25-11-4 16,20-18-23-16,9-15-124 16,0-11-340-16</inkml:trace>
  <inkml:trace contextRef="#ctx0" brushRef="#br0" timeOffset="55433.5">8856 8574 1058 0,'0'0'79'15,"0"0"-46"-15,0 0 70 16,0 0-18-16,0 0-29 16,0 0-29-16,-51-11 4 15,51 11-31-15,7 0-22 16,18 0 20-16,13-2-63 16,10-6-121-16,9 2-353 15</inkml:trace>
  <inkml:trace contextRef="#ctx0" brushRef="#br0" timeOffset="55951.64">10327 8432 1114 0,'0'0'222'0,"0"0"-206"16,0 0 13-16,0 0 58 0,0 0-37 15,0 0-14-15,-111-38-15 16,69 66-14-16,-6 13 4 15,4 10 5-15,9 12 4 16,10 3-9-16,15 4-5 16,10 1 1-16,0-7 0 15,25-9-6-15,16-10-1 16,14-14-2-16,9-9-3 16,3-12-37-16,-1-10-53 15,-8 0-107-15,-17-4-378 16</inkml:trace>
  <inkml:trace contextRef="#ctx0" brushRef="#br0" timeOffset="56269">10509 8843 832 0,'0'0'583'16,"0"0"-577"-16,0 0-3 15,0 0 51-15,0 0 6 16,-10 88-22-16,10-46-14 15,-3 3-8-15,-3 4-1 16,-4 2-4-16,-3-2-2 16,1-9-5-16,2-7-2 15,7-13 16-15,3-7-9 16,0-8-5-16,0-3-4 16,6-2 0-16,13 0 5 15,7-5 3-15,9-6-5 0,-1 1-2 16,2-2 0-16,-4 1 0 15,2 2-1-15,-8-2-4 16,-1 0-16-16,-2 1-19 16,-9-4-89-16,-3-1-397 15</inkml:trace>
  <inkml:trace contextRef="#ctx0" brushRef="#br0" timeOffset="58102.17">11292 6421 1089 0,'0'0'14'0,"0"0"50"15,0 0 90-15,0 0-65 16,0 0-20-16,0 0-14 16,-19-25-44-16,19 51-8 15,0 9 16-15,0 11 0 16,0-1-5-16,0 3-6 15,0-6-4-15,0-5 1 16,7-6-3-16,1-6-1 16,2-13-2-16,0-4 1 15,0-5-25-15,-4-3-9 16,4 0 11-16,5-11 16 0,-2-8 3 16,1-6 1-16,-3-3-7 15,-4-3 2-15,-7 4 8 16,0 2 3-16,0 4 1 15,0 7 2-15,0 7 13 16,0 4-7-16,0 3 7 16,0 0-10-16,0 4-9 15,3 13 0-15,3 6 0 16,1-1 8-16,6 3-6 16,2-5-1-16,5-3 1 15,0-7-2-15,7-2-2 16,2-8-17-16,6 0-4 0,3-8-2 15,0-10-18 1,-3-5-23-16,-6-4-33 0,-10-4 19 16,-3-5 19-16,-9-9 15 15,-7-4 46-15,0-9 15 16,0-6 27-16,-17 0 8 16,3 8 20-16,3 14 2 15,2 18 12-15,2 15-8 16,4 9-21-16,3 13-52 15,-3 25 6-15,3 21 10 16,0 12-2-16,0 6-8 16,3 0 7-16,7-5-6 15,6-7-3-15,-1-9-3 16,5-12-2-16,1-11-2 16,2-12 0-16,0-10-4 0,5-11-10 15,4 0-26 1,0-21-39-16,-4-10-96 0,-11-8-637 15</inkml:trace>
  <inkml:trace contextRef="#ctx0" brushRef="#br0" timeOffset="58244.48">11728 6376 1123 0,'0'0'151'15,"0"0"-151"-15,0 0-124 0,109-32 30 16,-62 11-962 0</inkml:trace>
  <inkml:trace contextRef="#ctx0" brushRef="#br0" timeOffset="73524.07">2491 12027 1147 0,'0'0'8'16,"0"0"-7"-16,0 0 64 15,0 0 12-15,0 0-16 16,0 0 6-16,0 0-15 16,-89-20-24-16,69 21 1 15,-2 23-12-15,-4 21-8 0,-2 19-1 16,-3 14 0-16,2 12 2 15,7 5-2-15,12-3-3 16,10-12-5-16,13-13 0 16,22-15 0-16,12-11 0 15,1-13 0-15,3-7 0 16,-3-13-5-16,-4-8-17 16,-2 0-5-16,-4-15 4 15,-9-9-7-15,-1-7 5 16,-8-5 10-16,-5-5-2 15,-5 0-9-15,-4 1 18 16,-3 7 8-16,1 9 2 16,-4 12 14-16,0 7 22 0,0 5 20 15,0 2-46-15,3 23-6 16,-3 18 5-16,3 7 9 16,0 6-7-16,1 0 0 15,2 2-4-15,0-5-2 16,0-4-7-16,-3-5 1 15,4-9-1-15,-4-8-18 16,0-14-32-16,-3-13-59 16,0 0-152-16,0-19-77 15</inkml:trace>
  <inkml:trace contextRef="#ctx0" brushRef="#br0" timeOffset="73699.06">2471 12598 1049 0,'0'0'277'15,"0"0"-277"-15,0 0-5 16,0 0 5-16,99-63 1 16,-50 44-1-16,5 0-62 15,-6 5-242-15,-7 3-585 16</inkml:trace>
  <inkml:trace contextRef="#ctx0" brushRef="#br0" timeOffset="74725.77">2902 12654 1162 0,'0'0'0'15,"0"0"-27"-15,0 0 27 16,0 0 0-16,0 0 5 15,114 17-4-15,-82-34 13 16,6-5-11-16,-6 1 3 16,-6 0-6-16,-7-2 1 15,-10 2 2-15,-9 0 3 16,0-3-2-16,-10 3-2 0,-15 0 7 16,-1 8 35-1,-5 5 35-15,5 8-4 0,-6 0-26 16,1 18-17-16,2 13-6 15,-3 3 7-15,14 10 3 16,5 6-15-16,6-1-8 16,7 2-7-16,0-6-3 15,25-10-3-15,8-3 0 16,8-12-2-16,7-9-2 16,9-11-27-16,3 0-4 15,-5-16-34-15,-5-13-29 16,-11 1-54-16,-11-10 39 15,-6-5-109-15,-9-3-122 16,-10-5 107-16,-3-3 237 16,0 6 23-16,0 13 347 0,0 10-69 15,-3 11-41-15,0 9-111 16,1 5-32-16,1 0-65 16,-2 20-52-16,2 14 5 15,1 11 9-15,0 0-3 16,0 7-5-16,0 1 4 15,0-5-10-15,0-3 2 16,0-4 0-16,0-8-2 16,0-8 1-16,0-10-1 15,0-11-3-15,1-4-3 16,5-4-20-16,0-23 26 16,4-15-9-16,0-7-9 0,-1-6-16 15,-2 2-1 1,2 8 23-16,4 10 10 0,0 9-1 15,2 12 3-15,-2 10 0 16,3 4-1-16,1 8 0 16,1 17 1-16,2 8 16 15,-5 8-7-15,1-1 4 16,0-4 8-16,0 3-14 16,-3 0 5-16,0-2-8 15,6-3 3-15,0-2-3 16,3-4 0-16,0-11-4 15,6-10 0-15,-2-7-13 16,4-11-3-16,1-14 2 0,-3-12 0 16,-2-1-1-16,-7-4-2 15,-6-3-21-15,-7-1-33 16,-2 6-3-16,-4 6 47 16,0 9 27-16,0 10 74 15,-4 9 6-15,-9 3 11 16,-5 3-38-16,-5 13-36 15,-3 12 5-15,1 12-3 16,6 2 3-16,9-5-3 16,10 7-8-16,0-5-7 15,7 0-3-15,12-3 0 16,4-1-1-16,2-8-1 16,4-7-1-16,2-7-20 15,1-10-25-15,3 0-63 0,-3-17 9 16,-4-15-130-16,-5-6-316 15,-10-3 24-15</inkml:trace>
  <inkml:trace contextRef="#ctx0" brushRef="#br0" timeOffset="75042.73">4073 12650 997 0,'0'0'281'0,"0"0"-207"16,0 0 81-16,0 0-83 16,0 0-37-16,0 0-15 15,16-77-5-15,13 77-6 16,9 11-2-16,4 6-7 15,2 11 2-15,1 1-1 16,-1 8-1-16,-5 1 1 16,-11 3-1-16,-6-2-1 0,-6-2 1 15,-12-9-9 1,-1-7 5-16,-3-8-5 0,0-13 9 16,0 0 0-16,-7-16 6 15,-9-16-5-15,-2-9 1 16,-2-4-2-16,14-10-1 15,6 0-3-15,0 2-11 16,19 8 8-16,16 10-24 16,1 8-6-16,-2 10-17 15,4 6-23-15,-3 3-31 16,-2 6-81-16,-5 2-386 16</inkml:trace>
  <inkml:trace contextRef="#ctx0" brushRef="#br0" timeOffset="75674.64">4952 12536 65 0,'0'0'1374'16,"0"0"-1354"-16,0 0 3 16,-96 42 34-16,65-22-2 15,-4 4-17-15,9 4-19 16,4-3-5-16,6-1-6 15,13 0-4-15,3-3-4 0,0-1-1 16,13-6 1 0,12-3-2-16,1-7-5 15,5-4 0-15,2 0-9 0,-2-12-7 16,-6-9 4 0,-2-6-8-16,-7-2 8 0,-4 0 6 15,-5 4-5-15,-1 4 18 16,-6 7 2-16,0 8 33 15,0 4 17-15,0 2-14 16,-9 0-25-16,-4 12-5 16,1 15-8-16,2 8 7 15,10 3 1-15,0 0-2 16,0 0-1-16,18-3-5 16,2-4 0-16,3-9-1 15,2-9 1-15,6-10-8 0,-2-3-7 16,6-7-6-16,1-23-21 15,-5-9 37-15,-6-6-33 16,-5-10 22-16,-14-8-7 16,-6-10-30-16,0-6 29 15,-6-14 2-15,-10-5 22 16,-6 0 2-16,-1 12 1 16,1 21 24-16,3 27 20 15,6 23 34-15,6 15-7 16,7 36-48-16,0 32-25 15,0 22 18-15,13 14 4 16,0 1-7-16,4-5-5 16,-2-3-6-16,1-9-5 0,-1-9-5 15,2-14-26-15,-4-5-38 16,-4-22-168-16</inkml:trace>
  <inkml:trace contextRef="#ctx0" brushRef="#br0" timeOffset="76524.5">6376 12540 1006 0,'0'0'8'0,"0"0"62"16,0 0 53-16,0 0-1 0,0 0-58 16,-102-68 2-1,60 68-37-15,-2 0-2 0,-1 19 1 16,4 5-2-16,5 6-6 15,11 6-2-15,12 5-7 16,10 1-6-16,3-3-2 16,7-9-1-16,22-2-1 15,9-8 0-15,10-8-1 16,3-10 0-16,5-2-2 16,-5-3 0-16,-3-17-21 15,-12-5 3-15,-5-10 6 16,-8-2 11-16,-11-13 1 15,-2-8 1-15,-10-5-4 16,0-13-4-16,0-7 3 16,-7-2 6-16,-3 10 2 0,-2 20-1 15,3 25 5-15,5 22 34 16,-2 8-6-16,3 34-32 16,-1 25 1-16,1 19 2 15,3 7 5-15,0 2-6 16,0-1-2-16,7-2 1 15,9-13-3-15,6-7 1 16,4-9-2-16,5-13-32 16,5-12-71-16,-1-19-138 15,3-11-903-15</inkml:trace>
  <inkml:trace contextRef="#ctx0" brushRef="#br0" timeOffset="77292.06">6656 12744 748 0,'0'0'773'16,"0"0"-773"-16,0 0-7 15,0 0 7-15,0 0 3 16,0 0-1-16,85-29 1 16,-37 6-1-16,-3 2 1 15,-10-4-3-15,-10-3 0 16,-8-4-2-16,-11 2 0 15,-6-1 1-15,0 2 1 16,-10 9 2-16,-3 11 6 0,-5 4 31 16,2 5-1-1,-10 14-26-15,-9 14-8 0,-3 10 5 16,3 4 2 0,6 4 5-16,10 3-8 0,13-5-2 15,6 1-3-15,0-7-2 16,17-7-2-16,17-10-1 15,10-15-13-15,11-6-18 16,8-6-28-16,4-22-50 16,-3-7-62-16,-1-10-29 15,-6-2 33-15,-9-6 169 16,-12-3 77-16,-14 8 47 16,-16 10-16-16,-6 13 53 15,0 12-13-15,-10 10-55 0,1 3-53 16,-3 0-28-16,2 20-10 15,3 11-1-15,4 13-1 16,3 3 1-16,0 0-1 16,0 1-6-16,7 2-25 15,-4-6-20-15,-3-5-11 16,0-12 41-16,0-3 21 16,-10-9 0-16,-6-9 5 15,-3-2 9-15,0-4 4 16,9-1 6-16,4-15-11 15,6-8-9-15,3-6-4 16,20-6-11-16,11-2-2 16,8-7-20-16,5-3-13 0,1 2 2 15,3 1 29-15,-3 7 14 16,-10 13 2-16,-9 12 20 16,-13 6 29-16,-7 7-6 15,-6 0-9-15,1 20 10 16,-1 5-10-16,0 10-20 15,-3 2-6-15,0-1-1 16,0-1-4-16,0-4-4 16,0-1 0-16,0-6-4 15,0-5-42-15,0-11-76 16,0-8-238-16</inkml:trace>
  <inkml:trace contextRef="#ctx0" brushRef="#br0" timeOffset="77456.67">7630 12418 1638 0,'0'0'0'15,"0"0"-3"-15,0 0 3 16,0 0 0-16,0 0-5 16,0 0-41-16,10 17-27 15,28 4-78-15,6-1-161 16,-2 1-651-16</inkml:trace>
  <inkml:trace contextRef="#ctx0" brushRef="#br0" timeOffset="78225.66">7984 12545 126 0,'0'0'1366'16,"0"0"-1356"-16,0 0 64 16,-87 28-27-16,49-7-21 15,0 7-3-15,3 0-11 16,13 1-6-16,12-4-3 15,10 0-3-15,0-4 0 16,6 1 0-16,17-12-1 16,9-3-9-16,0-7-3 15,0 0-1-15,-1-11-9 16,-8-10 2-16,-1-3 3 16,-9 0 2-16,-4 2-7 15,-5 10 23-15,-4 5 0 0,0 7 42 16,0 11 0-16,0 22-38 15,0 16 3-15,0 27 14 16,0 14-9-16,3 21-4 16,0 14 2-16,-3-1-10 15,3-2 1-15,-3-15 2 16,0-17-3-16,0-20 0 16,-6-18 0-16,-7-21 1 15,-7-14-1-15,2-13-2 16,-2-4 0-16,-5-7 2 15,3-18 0-15,-7-6 0 16,3-13 0-16,1-5 0 16,6-10 0-16,6-7-5 0,7-7-1 15,6-4 0-15,0-9-4 16,16 0-13-16,13 3-10 16,6 2 2-16,6 9 21 15,7 13 8-15,-1 14 1 16,-2 14 1-16,-4 14 7 15,-5 10 13-15,-5 7-4 16,-2 0-2-16,0 16-6 16,-1 5-4-16,-5 4-2 15,2 3-2-15,-9-4 1 16,-6 0-2-16,-4 1 1 16,-3-9-3-16,-3-5-1 15,0-5 1-15,0-3 3 0,0-3 1 16,0-3 3-16,0-19 0 15,0-17-4-15,13-11-3 16,9 2-10-16,13 3-1 16,3 10 9-16,7 8 5 15,-1 18 1-15,1 5 20 16,-6 4-6-16,-8 20 0 16,-8 10 6-16,-11 3-3 15,-6 8-11-15,-6-2-7 16,0 1-3-16,-9-8-44 15,-7-8-228-15</inkml:trace>
  <inkml:trace contextRef="#ctx0" brushRef="#br1" timeOffset="92114.47">15927 793 347 0,'0'0'927'16,"0"0"-926"-16,0 0 6 16,0 0 47-16,0 0 35 15,0 0-77-15,36-42-7 16,-1 37 3-16,10 2-1 16,2-1-4-16,4-2-1 15,7-1-2-15,-1-1 0 16,-4 2-4-16,-10 0-46 0,-15 3-38 15,-15 1-24 1,-13 2-14-16,0-3 102 0,-20 3-41 16,-4 0 48-16,-7 0 17 15,7 0 54-15,-3 3 19 16,10 8 4-16,4 4-20 16,2 8-10-16,7 5-4 15,4 9 0-15,0 3-16 16,0 5-1-16,1 10-7 15,6 0-9-15,0 1-7 16,-1-4 1-16,-2-7-2 16,-1-2-1-16,0-10-1 0,-3 0 1 15,0-5 0-15,-3-4-1 16,-13-5 0-16,-6-2 0 16,-1-5 0-16,-5-1 3 15,2-5-3-15,-2-5 0 16,1-1 1-16,9 0 0 15,2-10 3-15,9-4 1 16,4 5 21-16,3-2 8 16,0 1-18-16,13-1-9 15,13 2-3-15,12-2-4 16,7 2 1-16,6 0 0 16,7-1-1-16,7 3-5 15,6-4-23-15,-10 0-38 0,-5-1-57 16,-16-2-72-1,-6-5-196-15,-15-1-179 0</inkml:trace>
  <inkml:trace contextRef="#ctx0" brushRef="#br1" timeOffset="92479.53">16629 996 902 0,'0'0'265'16,"0"0"-165"-16,0 0 8 16,0 0-36-16,0 0-28 15,0 0-44-15,-7-26 4 16,10 51-1-16,7 9 4 15,-2 3-7-15,0-1 3 16,-1-4 6-16,-4 0-9 0,3-7 0 16,-6-4 2-1,0-2-2-15,0-9 1 0,0-4-1 16,0-3-1-16,0-3-4 16,0 0 5-16,0-14 0 15,0-15-14-15,9-8-7 16,4-1 13-16,7-2-2 15,5 4 10-15,1 9 7 16,7 9-2-16,3 11-3 16,2 7 8-16,-2 3-2 15,0 21 7-15,-6 5-8 16,-9 5-6-16,-4 0 2 16,-10-5-3-16,-1 0-3 15,-6-5-3-15,0-2-38 16,0-4-43-16,0-8-121 0,-6-6-404 15</inkml:trace>
  <inkml:trace contextRef="#ctx0" brushRef="#br1" timeOffset="92797.71">17133 994 1381 0,'0'0'41'0,"0"0"-34"16,0 0 12-16,0 0 19 15,0 0 5-15,82 76-9 16,-62-38-15-16,1-1-10 16,-5-1-5-16,0-5 4 0,0-2 1 15,-7-7-9-15,1-5 3 16,-3-9-2-16,-3-5-1 16,-1-3 1-16,5 0 3 15,2-10 10-15,3-19 8 16,0-11-18-16,5-9-3 15,-2-4 0-15,-1-2-1 16,2 6 0-16,-1 8-5 16,4 13-11-16,1 16-55 15,0 5-22-15,3 7-96 16,-5 0-253-16</inkml:trace>
  <inkml:trace contextRef="#ctx0" brushRef="#br1" timeOffset="93114.6">17606 1177 1138 0,'0'0'14'16,"0"0"-5"-16,0 0 37 15,0 0 59-15,0 0-41 16,99 12-41-16,-64-27-23 16,-3-2-6-16,-7-4-16 15,-7-2 1-15,-4-6-2 16,-14-6 23-16,0 4 7 15,0 6 5-15,-6 7 41 16,-7 13 12-16,-3 5-21 16,-14 3-23-16,-1 19-10 15,-7 12 16-15,5 5 12 0,9 2-13 16,7 3-16-16,10-5-2 16,7 0-6-16,0-3-1 15,13-3-1-15,19-7 0 16,14-5-42-16,2-8-38 15,4-9-66-15,-5-4-270 16</inkml:trace>
  <inkml:trace contextRef="#ctx0" brushRef="#br1" timeOffset="93431.36">17941 1024 1456 0,'0'0'25'16,"0"0"19"-16,0 0-20 0,0 0-1 15,0 0-3-15,108-33-7 16,-67 56-11-16,1 10-2 16,-9 8-3-16,-6-1 3 15,-7-1-3-15,-8-3-10 16,-12-3-12-16,0-6 10 16,0-5 13-16,-15-7-2 15,3-6 3-15,1-7 1 16,1-2 5-16,-2-2 2 15,0-16-1-15,3-9 2 16,1-4 2-16,8-5-9 16,0-2 1-16,6-2-2 15,23 1-4-15,8-2-13 0,10 1-37 16,4 8-59-16,4 2-169 16,-3 7-531-16</inkml:trace>
  <inkml:trace contextRef="#ctx0" brushRef="#br1" timeOffset="93731.28">18534 684 1200 0,'0'0'160'0,"0"0"-138"16,0 0 80-16,0 0-69 15,0 0-33-15,0 0 0 16,-7 67 17-16,18-12 16 0,0 8 5 15,-2 8-11-15,-6 5 2 16,-3-3-7-16,0-5-7 16,0-13 0-16,0-11-10 15,0-9 2-15,0-10-3 16,7-8-4-16,-1-7 0 16,5-7-2-16,6-3-9 15,8-5-9-15,8-16 8 16,8-12-24-16,-5-2-78 15,-4-6-54-15,-12-3-393 16</inkml:trace>
  <inkml:trace contextRef="#ctx0" brushRef="#br1" timeOffset="94231.23">18510 969 95 0,'0'0'1465'0,"0"0"-1465"16,0 0-71-16,88 0 71 16,-29 0 0-16,2 0-2 15,-6 0-90-15,-1 1-101 16,-6-1 49-16,-8 1 144 16,-8 3 8-16,-6-4 58 15,-8 4 28-15,-2-3-5 16,-5 2-12-16,2-1-17 0,1-2-28 15,4 1-12 1,3-1-4-16,4 0-2 0,-1 0 1 16,-3 0-7-16,-5 0-2 15,-5-4 2-15,0-3 9 16,-5 1 6-16,-2-4-5 16,-4-1-2-16,0-3-4 15,-7 0-6-15,-15 1 1 16,-7 6-4-16,-12 3 0 15,-7 4 0-15,-3 1 1 16,0 19 6-16,10 9-4 16,6 11 1-16,12 8-3 0,6 3 0 15,14 2-3 1,3-8 0-16,3-5-1 0,25-7 0 16,12-5-9-16,8-10-12 15,10-4-7-15,2-14-33 16,-2 0-89-16,-7-8-13 15,-12-16-675-15</inkml:trace>
  <inkml:trace contextRef="#ctx0" brushRef="#br1" timeOffset="94597.45">19313 944 1451 0,'0'0'36'15,"0"0"46"-15,0 0-27 16,0 0-11-16,0 0-29 15,0 0-11-15,73-13-2 0,-37 38-2 16,3 10-3-16,-1 6 2 16,-8 5 0-16,-9-2 0 15,-8-3 1-15,-10-2-1 16,-3-3-3-16,0-7-12 16,-13-1 11-16,-4-11-14 15,-2-5 17-15,1-10-1 16,1-2 3-16,-1 0 2 15,4-17 1-15,8-11 0 16,2-12-1-16,4-9 1 16,18-7 9-16,19-7-11 15,10 4 7-15,11 3-3 0,3 13 4 16,-6 12-6-16,-8 12-1 16,-15 9-1-16,-17 6-1 15,-9 1-1-15,-6 3-8 16,-14 0-42-16,-27 3-181 15</inkml:trace>
  <inkml:trace contextRef="#ctx0" brushRef="#br1" timeOffset="131889.91">24451 2737 141 0,'0'0'231'16,"0"0"-170"-16,0 0 155 16,0 0-18-16,0 0-59 15,0 0-54-15,0 0-12 16,0 0-19-16,0-21-5 16,0 20-5-16,0-2-11 15,0 1-6-15,0-1-3 16,0-2 17-16,0 1-6 15,0 0 3-15,0-2-17 16,-1 5 8-16,-1-1 1 16,2 2-13-16,-2 0 0 0,2 0-8 15,-2 0-2-15,1 0-7 16,-1 0 0-16,1 7-2 16,-2 13 4-16,-1 11-2 15,1 8 4-15,-2 6-4 16,2 11 3-16,3 5 6 15,0 7-6-15,0 2 8 16,0 0-5-16,0 3 5 16,5-2-6-16,-2-2 1 15,2-4-1-15,-2-7-1 16,0-11-2-16,-1-10 2 16,-1-6-3-16,-1-9 0 15,2-6-1-15,-2-6 0 16,0-4 0-16,2-5 3 15,-2 2-3-15,0-2-2 0,0-1 2 16,0 0-1-16,0 0-35 16,2 0-182-16,-2 0-767 15</inkml:trace>
  <inkml:trace contextRef="#ctx0" brushRef="#br1" timeOffset="132803.97">24501 3548 755 0,'0'0'79'0,"0"0"-29"15,0 0 100-15,0 0-37 16,0 0-34-16,0 85 2 16,0-52-28-16,0 8 0 15,0 4-8-15,0 7 14 16,0 1-17-16,4 3-14 15,-2-6 2-15,-2-4-15 16,0-6-4-16,0-5-1 16,0-7-7-16,4-6-2 15,1-5-2-15,-2-6 1 0,-3-5-5 16,3-4-69-16,1-2-150 16,-4-7-1129-16</inkml:trace>
  <inkml:trace contextRef="#ctx0" brushRef="#br1" timeOffset="134860.26">24545 4179 818 0,'0'0'54'15,"0"0"118"-15,0 0-18 0,0 0-54 16,0 0-30 0,0 0-20-16,-16-17-8 0,-1 17-12 15,-6 0-14-15,-6 0-2 16,-11 1 4-16,-6 4-3 16,-6-1-2-16,-11 3-3 15,-1-3-1-15,-4 0-3 16,-3 2-4-16,4-1 4 15,4 0-3-15,5-4 2 16,9-1 4-16,9 0-2 0,8 0-2 16,5 0 2-16,8 0-6 15,4-5 5-15,5 2-3 16,1 2 0-16,0 1-3 16,-2 0 0-16,-10 0 0 15,2 0 0-15,-1 0 1 16,4 0-1-16,6 0 0 15,5 0 0-15,1 0 1 16,4 0 0-16,0 0 0 16,0 0-1-16,0 0 0 15,0 0 0-15,0 0 0 16,-4 0 3-16,1 0-3 16,-5 1 0-16,7-1-2 15,1 2 2-15,0-2 0 16,0 0 0-16,0 0-2 0,0 0 0 15,0 0 2 1,0 6 0-16,0 1-1 0,0 3 3 16,0 5-2-16,0 4 0 15,0 2 1-15,4 8 1 16,4 3-1-16,-2 4 5 16,-1 6-3-16,0 7 1 15,-2 8 0-15,1 5 0 16,-1 1 3-16,0-3-3 15,0 0-2-15,1-2 0 16,-1 3 0-16,0 0 0 16,-2 0-2-16,4-5 0 0,-5-7 0 15,4-6 0-15,1-11-1 16,0-7 2-16,1-6 1 16,-2-7-2-16,-1-3-1 15,0-5 1-15,-3 0 0 16,2-4 0-16,-1 0 0 15,-1 0-1-15,2 0 1 16,0 0-1-16,0 0-2 16,1 0 3-16,2 0 4 15,2 0-4-15,-3 0 0 16,2-3 2-16,1 3-2 16,0-1-1-16,1 1 1 15,4 0-1-15,5-4 3 16,3 2-2-16,9-2 0 15,5 4 0-15,10-3 0 0,7 0-2 16,4 2 2-16,9-3 1 16,11 0 0-16,5-1-1 15,7 0 2-15,-1-1-1 16,-9 1-1-16,-14 0 0 16,-15 2-3-16,-19 0 3 15,-14 3 0-15,-6 0 0 16,-8 0-2-16,1 0 2 15,-2 0 4-15,0-1-4 16,0 1 0-16,0 0 1 0,0 0-1 16,0 0 0-1,0 0 0-15,0 0 0 0,1 0 0 16,-1 0 0-16,0 0 0 16,0 0 0-16,0 0 0 15,0 0 0-15,0 0 0 16,0 0 0-16,0 0 1 15,0 0-1-15,0 0 0 16,0 0 1-16,0-3 0 16,0 3-1-16,0 0 0 15,0 0-1-15,2 0-1 16,-1-2 2-16,5 0-2 16,1-1 1-16,7 0 1 15,-4 0 0-15,-2 2 0 16,-2-2 0-16,-2 2 1 0,1 0-1 15,-2 1-1-15,4-2 1 16,1 1 2-16,-1-3-2 16,3 2-1-16,-3 2 0 15,0 0-1-15,-2 0 2 16,-5 0 2-16,0 0-2 16,0 0 0-16,0 0 1 15,0 0 0-15,0 0-1 16,0 0 0-16,0 0 0 15,0 0 1-15,0 11-1 16,0 2 1-16,0 1 2 16,0 6 0-16,0-2-1 0,-3 6 0 15,-2 1 0 1,0 4 6-16,2 6-4 0,0 0 0 16,1 8 5-16,0-1-5 15,2 5-2-15,-2 6-1 16,-1 4 1-16,0 6-1 15,-2 5 3-15,-3-1-2 16,-1 1 0-16,-2-10 2 16,-1-1 2-16,1-3-3 15,1-2 1-15,0-4 3 16,5-4-3-16,2-5-4 16,3-3 0-16,0-4 0 15,0-7 1-15,0-6-1 0,0-7-1 16,0-7-6-1,0-2-35-15,0-3-12 0,-5-7-200 16</inkml:trace>
  <inkml:trace contextRef="#ctx0" brushRef="#br1" timeOffset="135778.07">23405 4359 379 0,'0'0'391'0,"0"0"-337"16,0 0 93-16,0 0-47 15,0 0-28-15,0 0-15 16,-9-39-13-16,4 28 11 16,1-1 7-16,0 1-16 15,-1 3-1-15,1 2-21 0,3 3 17 16,1 3-7-1,-2 0-14-15,1 3-16 0,-2 19-3 16,-1 14 1-16,2 13 9 16,1 25 0-16,1 16 12 15,0 13-6-15,0 7 2 16,0-2-1-16,0-3-6 16,0-11-3-16,0-10 7 15,0-8-10-15,0-11-1 16,5-8-1-16,0-13-3 15,-1-6 1-15,0-8-4 16,-1-11 3-16,-1-7-2 0,-2-7-19 16,0-5-25-1,-2 0-28-15,-19-17-282 0</inkml:trace>
  <inkml:trace contextRef="#ctx0" brushRef="#br1" timeOffset="137485.76">23389 4807 381 0,'0'0'45'0,"0"0"52"16,0 0 43-16,0 0-19 15,0 0-11-15,0 0 19 16,20-2-50-16,-20 2-9 16,0 0 22-16,0 0-2 15,0 0-18-15,0 0-7 16,-8 0-18-16,-13 0-29 16,-10 0 3-16,-6 5-6 15,-7-1 3-15,-9 1-8 16,-8-1-1-16,-6 0 0 15,-15 1 2-15,-2-2 3 0,-5 0-10 16,1-1 0-16,7 2-4 16,11-4 2-16,12 0 4 15,11 0-3-15,12 0 1 16,19 0-1-16,4 0 3 16,8 0-2-16,4 0-4 15,0 0 2-15,0 0-2 16,0 0 0-16,0 0 0 15,0 0 1-15,0 0-1 16,0 0 0-16,0 0 1 0,-2 0 1 16,2 0 4-1,0 0 1-15,0 0-3 0,0 0 2 16,-1 0 2-16,-2-3-2 16,-2-4-4-16,-2-8-2 15,1-6 0-15,1-10-2 16,-1-5 2-16,2-14-1 15,-1-9 1-15,2-10 1 16,-4-10-1-16,-1 3 1 16,-2-1 0-16,-1-4-1 15,-3-4 1-15,0-5-1 16,-3-4 1-16,-3-3-2 16,-1-2 1-16,-4 0 0 15,0 2 1-15,-4 2-1 16,-4 6 0-16,-1 6 0 0,-1 9 0 15,1 12 1 1,5 8 1-16,4 5-1 0,4 5-1 16,5 8-1-16,5 7 1 15,4 8 1-15,1 5-1 16,3 9 0-16,3 4-1 16,0 3 0-16,0 0-2 15,0 0-2-15,0 0-1 16,0 4 4-16,0 6-2 15,5-5 4-15,-3 2-5 16,0-5 2-16,-2 0 3 16,0-2 0-16,0 0 1 0,0 0 0 15,1 0-1 1,-1 0 0-16,0 0 1 0,0 0-2 16,0 0 2-16,2 0-1 15,-2 0 0-15,3 1-3 16,2 0 3-16,5 2 0 15,5 3-2-15,3-3 2 16,7 4-1-16,9 0 2 16,10 1-2-16,15-3 1 15,11 3 0-15,13-5 0 16,12-1 0-16,4-2 2 16,9 0 0-16,9 3 0 15,8-3 1-15,6 0-2 0,0 0-1 16,-3 0 0-1,-13 0-1-15,-12 2 0 0,-19 1 0 16,-18 0 2-16,-14-1-1 16,-9 1 0-16,-7-3 0 15,-3 0 2-15,-3 0-2 16,-3 0 0-16,0 0 0 16,-3 0 0-16,1 0 0 15,0 0 0-15,-2 0 0 16,3 0 0-16,1 0 2 15,-1 0-2-15,0 0-1 16,-3 0 1-16,-4 0 0 0,-3 1 1 16,-4 1-2-1,-4-1 1-15,-1 2 0 0,-1 2 0 16,7-2 0-16,2 2 0 16,3 3 0-16,7-3 1 15,0 2-1-15,1-2 1 16,-3 0-1-16,-5-2 0 15,-4 1-2-15,-2 0 2 16,-5 1 0-16,1-1-1 16,-1 1 1-16,1-2-2 15,2-1 2-15,0-1 0 16,1-1 0-16,2 0 0 16,-3 1 1-16,1-1-1 15,-7 0-1-15,-2 0-1 16,-1 0-2-16,-1 0-8 0,0 0-16 15,0-6-68 1,-11-11-421-16</inkml:trace>
  <inkml:trace contextRef="#ctx0" brushRef="#br1" timeOffset="138346.64">24328 2784 352 0,'0'0'259'0,"0"0"-63"16,0 0-30-16,0 0-36 16,0 0-18-16,0 0-7 15,0 0-26-15,0 0-12 16,0 0-15-16,0-2-17 15,1-4-19-15,5-4-6 0,-2-1 1 16,1-4 10-16,-1-6-10 16,0-6-1-16,1-8 0 15,-3-9-1-15,-2-6-5 16,0-2-2-16,0 4 0 16,0 2 3-16,0 9-2 15,0 4 4-15,-2 6 1 16,0 4-3-16,1 1-2 15,-2 2 1-15,3 4-3 16,-3 3-1-16,3 3 1 16,-2 1 2-16,2 7 0 15,0 0-1-15,0 2 0 0,0 0-2 16,0 0 0 0,-2 0 0-16,2 0 0 0,-2 0 0 15,2 0 0-15,0 0 0 16,0 0 1-16,0 0-1 15,0 0 0-15,0 0 0 16,0 0 0-16,0 0 1 16,0 0-1-16,0 0-1 15,0 8-1-15,0 1 1 16,0-1 1-16,0 1 1 16,0-5-1-16,0-2 0 15,0 0 0-15,0 0 0 16,0-2 0-16,0 0 0 0,0 0 1 15,0 0-1 1,0 0 0-16,0 10 0 0,0 4-1 16,0 8 2-16,6 10-2 15,-2 7 1-15,1 7 0 16,-1 8 0-16,-4 6 0 16,0 1 0-16,0 1-9 15,-6-1-16-15,-3-3-41 16,2-8-141-16,3-15-1141 15</inkml:trace>
  <inkml:trace contextRef="#ctx0" brushRef="#br1" timeOffset="138948.12">24163 2181 426 0,'0'0'29'0,"0"0"78"16,-94 25 153-16,70-19-52 16,11 0-103-16,1-2-7 15,7-4-17-15,3 4-28 16,0-3-3-16,2-1-9 15,0 1-16-15,0 1-15 16,0-1 0-16,6 2 13 16,17 0 5-16,12-3 1 15,25 0-15-15,23-3-2 16,16-9-9-16,15-3-3 16,1 6-33-16,-2 4-62 15,-11 4-176-15,-18-1-347 16</inkml:trace>
  <inkml:trace contextRef="#ctx0" brushRef="#br1" timeOffset="139364.29">25116 2014 1478 0,'0'0'15'0,"0"0"-12"16,0 0 28-16,0 0 16 15,0 0-11-15,0 0-30 16,3-13-5-16,19 50 4 16,4 16 8-16,1 14 1 0,-3 3-4 15,0-1-2-15,-7-5-4 16,3-10 0-16,-3-9 0 16,-1-6-3-16,-1-10 1 15,-1-5-2-15,-8-13 0 16,1-10-1-16,-3-1 2 15,6-7-1-15,3-22 12 16,7-10-8-16,0-15-2 16,3-11-1-16,0-14 1 15,0-9-1-15,1 4-1 16,-2 16 0-16,-4 23 2 16,-5 23-2-16,-8 13 0 15,-2 9-2-15,1 0-6 0,0 13-46 16,-3 12-24-1,1 6-76-15,-2 8-334 0</inkml:trace>
  <inkml:trace contextRef="#ctx0" brushRef="#br1" timeOffset="139535.41">25729 2334 1221 0,'0'0'113'15,"0"0"-101"-15,0 0 66 16,31 93-3-16,-26-60-8 15,-4 4-9-15,1-1-38 16,-1 3-9-16,4-2-7 16,-4 0-4-16,1-4-2 15,-1-5-63-15,-1-8-70 0,0-12-556 16</inkml:trace>
  <inkml:trace contextRef="#ctx0" brushRef="#br1" timeOffset="139813.69">25670 2313 1369 0,'0'0'216'16,"0"0"-216"-16,0 0 2 16,41-76 4-16,-2 76 15 15,14 0-15-15,5 10-5 16,1 22 1-16,-11 6-2 0,-12 6-2 15,-17 3 2-15,-12-5-7 16,-7 2 0-16,-5-6 2 16,-23-1 5-16,-10-4-1 15,-8-5 1-15,-6-4-4 16,-2-5-8-16,3-9-47 16,9-8-110-16,13-2-444 15</inkml:trace>
  <inkml:trace contextRef="#ctx0" brushRef="#br1" timeOffset="140034.6">26213 2245 1620 0,'0'0'21'15,"0"0"-20"-15,0 0-1 16,0 0 0-16,45 80 15 15,-38-28 5-15,3 1-15 16,0 1-1-16,-1-2-3 16,-3-3-1-16,-3-2-3 15,-2-8-55-15,-1-6-114 16,0-14-718-16</inkml:trace>
  <inkml:trace contextRef="#ctx0" brushRef="#br1" timeOffset="140289.76">26186 2223 1619 0,'0'0'0'0,"0"0"0"16,0 0 0-16,101-45 7 15,-52 62 3-15,7 18-2 16,-4 14-2-16,-8 6-3 15,-18 1-3-15,-18 3 4 16,-8-4-3-16,-19-3 0 16,-26-2 1-16,-16-4-2 15,-16-4 0-15,-12-4-19 0,-5-7-114 16,0-9-904-16</inkml:trace>
  <inkml:trace contextRef="#ctx0" brushRef="#br1" timeOffset="141964.4">24647 6034 715 0,'0'0'46'0,"0"0"-17"15,0 0 30-15,0 0 46 16,0 0-45-16,0 0-18 16,5 0-9-16,-5 2 6 15,0 0-3-15,0 6-18 16,0 1 8-16,-4 4 24 15,1 5 4-15,0 2-5 16,2 5-7-16,-3 1-9 16,1 7-10-16,0 4-2 15,-2 8 0-15,-3 10-1 0,1 7 10 16,-7 9-12-16,3 5-2 16,2 3 8-16,0-3-8 15,5 1 1-15,-4 3-3 16,5-5-4-16,2-1-2 15,-3-5 2-15,1-8-2 16,-2-8 0-16,2-4 0 16,-2-3 3-16,3-6-7 15,2-8-1-15,0-5-2 16,0-9-1-16,0-3-1 16,0-10 1-16,0-5-1 15,7 0-4-15,4-17-20 16,0-10-81-16,-6-1-462 0</inkml:trace>
  <inkml:trace contextRef="#ctx0" brushRef="#br1" timeOffset="143749.81">24501 7496 354 0,'0'0'152'0,"0"0"30"16,0 0-25-16,0 0-22 15,0 0-17-15,0 0-31 16,0 0-25-16,0 0 3 15,0 0-21-15,0 0-12 16,0 6-14-16,0 11 2 16,0 8 27-16,0 13-1 0,-7 3-9 15,-1 2 9-15,3-2-18 16,2-5-10-16,1-6-2 16,2-7-3-16,0-8-8 15,0-5 0-15,0-3-5 16,0-7 0-16,3 0 0 15,4 0-7-15,1-14-18 16,0-5-86-16,-6-1-232 16</inkml:trace>
  <inkml:trace contextRef="#ctx0" brushRef="#br1" timeOffset="145201.97">24529 7250 369 0,'0'0'57'0,"0"0"36"16,0 0 80-16,0 0-75 16,0 0-18-16,0 0 66 0,0 69-57 15,-3-34-24-15,-4-1-1 16,4 0-1-16,-5-2-32 16,7-1-21-16,1-3-10 15,0-7-110-15,0-4-525 16</inkml:trace>
  <inkml:trace contextRef="#ctx0" brushRef="#br1" timeOffset="154465.75">24522 7770 504 0,'0'0'177'16,"0"0"-9"-16,0 0-17 0,0 0-35 15,0 0-49 1,0 0 2-16,0 0-24 0,0-8-7 16,0 8-6-16,0 0-14 15,0 0 3-15,-3 0-2 16,-8 0-9-16,2 0 0 15,-6 0 5-15,-1 0-2 16,-8 0 4-16,2 2 3 16,-3-1-3-16,-3-1-7 15,-3 0-2-15,-4 0-1 16,-3 0 2-16,-1-1-1 16,-5-4-4-16,0 2-3 0,-1 2 0 15,0 1 3 1,4 0-4-16,1 0 0 0,6 0 1 15,4 0 2-15,7 0-3 16,7 0 7-16,3 0-2 16,4 0 0-16,0 0-4 15,2 0 0-15,0 0 0 16,-3 0 0-16,4 0-1 16,-1-1 0-16,4-2 1 15,0 3 3-15,-1-2-1 16,0 2 3-16,3 0-1 15,-1 0-2-15,2-2 1 16,0 2 2-16,0 0-4 16,0 0-2-16,0-1 1 15,-1 1 0-15,1 0-1 0,-3 0 1 16,1 0-1-16,-2 0 0 16,4 0 1-16,-1 0-1 15,1 0 0-15,0 0 0 16,0 0 0-16,0 0-1 15,0 0 0-15,0 0 1 16,0 0 0-16,0 0 0 16,0 0 1-16,-2 0-1 15,1 0 0-15,-2 0 0 16,3 0 1-16,-2 0-1 16,2 0 1-16,0 0-1 15,0 0 1-15,0 0-1 0,0 0 1 16,-2-3 0-16,-1-1 2 15,0 2-3-15,-2-1 1 16,3 1-1-16,2 1 1 16,0 1-1-16,0 0 0 15,-3-2 0-15,3 2 0 16,-3-3 0-16,-6 2 0 16,3 0 0-16,-3-1 0 15,1 1 1-15,0 1-1 16,0 0 0-16,-9 0 0 15,-3 0 0-15,-3 0-2 16,-3 0 1-16,-1 1-2 16,3 1 2-16,4-1 0 0,6 0 1 15,7-1 0-15,5 0 0 16,2 0 0-16,0 0-6 16,0 0-3-16,0 0 6 15,0 0 0-15,3 3 6 16,1-3-2-16,1 0-1 15,-2 2-1-15,0 1 1 16,2 0 0-16,0-1 0 16,1-2 2-16,0 3 0 15,-1-2-2-15,0-1 2 16,-2 0 0-16,-2 2 0 16,-1-2-2-16,2 0 0 0,-2 1 0 15,0-1 0 1,0 0 2-16,0 0-2 0,0 0 0 15,0 0 2-15,0 0-2 16,0 0 2-16,0 0 0 16,0 0-2-16,0 0 0 15,0 0 0-15,0 0 1 16,0 0-1-16,0 0 0 16,0 0-10-16,0 0-11 15,0 0 1-15,0 0-5 16,0 0-10-16,0 0-4 15,0 0-13-15,0 0 1 16,0 0 0-16,0 0 3 16,2 0 12-16,0 0 18 15,1 0 18-15,-2 0 3 0,1 0-1 16,-1 0 3-16,-1 0 27 16,0 0 9-16,0 0-4 15,0 0-9-15,0 0-10 16,0 5-12-16,0 8 5 15,0 3 16-15,0 4-2 16,0 9-5-16,0 2 0 16,0 7 6-16,0 3-11 15,0 10-1-15,0 6 2 16,0 6-4-16,0 2 5 16,0 0-4-16,0-2 0 15,0-4-2-15,-3-3-5 0,-1 2 1 16,0-2-6-16,1-5 2 15,3-3-2 1,0-4-1-16,0-3 2 0,0-6 0 16,0-2 0-16,3-3 1 15,-1-4-2-15,0-3 1 16,-2-2-2-16,0-6 1 16,0-5-1-16,1-2 0 15,1-2 0-15,-1-2 0 16,-1-3 1-16,0 2-2 15,0-3 2-15,0 0 0 16,0 0-1-16,0 0-2 16,0 0 2-16,0 0 0 0,0 0 0 15,2 0 0-15,-2 0 0 16,0 0 0-16,0 0 2 16,1 0-4-16,-1 0 1 15,2 0-1-15,2 0 1 16,0 0 1-16,4 0 1 15,-1 0 2-15,3 0-3 16,3 0 1-16,4 0-1 16,1 0 0-16,3 0-2 15,6 0 4-15,3 0-3 16,4 0 3-16,7 0-2 16,7 0 0-16,5 0 0 0,1 0 0 15,1 0 0-15,1 0 0 16,4 0 0-16,1 0 2 15,3-3-2-15,-1 2 0 16,-7-2-2-16,-10-1 2 16,-8 1-1-16,-14 0 1 15,-5 2-1-15,-6-3 1 16,-8 4 0-16,-1 0 0 16,-4 0 0-16,0 0 0 15,0 0-4-15,0 0-23 16,0-2-47-16,0-1-203 15</inkml:trace>
  <inkml:trace contextRef="#ctx0" brushRef="#br1" timeOffset="155305.34">24497 8945 550 0,'0'0'103'0,"0"0"-23"16,0 0 30-16,0 0 29 15,0 0-45-15,0 0-18 16,0 0-23-16,-6-8-5 16,6 8-1-16,-2 0-30 15,1 4-4-15,1 13 33 16,-2 12 7-16,0 5-15 16,0 12 7-16,-1 7-17 15,-1 8 1-15,-3 8-6 16,-1 6 1-16,-4 9-10 0,2-5 0 15,0 2-8-15,2 1 7 16,-2-6-6-16,0-5 1 16,3-3 3-16,0-6-4 15,-2-2-3-15,1-2 4 16,-2-1-1-16,-1-4-2 16,1-6-2-16,1-5 2 15,2-8 1-15,2-4-3 16,2-8 1-16,3-1-1 15,0-4-2-15,0 1 0 16,0-5 0-16,0-1-1 0,0-2 0 16,0 1-2-1,0-5 2-15,0-3-1 0,0-3-15 16,0 0-18-16,0 0-60 16,0 0-725-16</inkml:trace>
  <inkml:trace contextRef="#ctx0" brushRef="#br1" timeOffset="155807.87">23842 10531 1493 0,'0'0'19'0,"0"0"-18"16,0 0 9-16,0 0 25 15,98-3-9-15,-21-7-1 16,18-1-17-16,4 7-2 15,-4 3-1-15,-8 1-3 16,-12 0 3-16,-14 0 1 16,-19 0-6-16,-14 5 0 15,-12 3-6-15,-13-1-32 16,-3 3-7-16,-15 1-25 16,-20 9-153-16,-14-2-500 0</inkml:trace>
  <inkml:trace contextRef="#ctx0" brushRef="#br1" timeOffset="156102.14">23992 10816 1533 0,'0'0'0'15,"0"0"-7"-15,0 0 7 16,95 4 21-16,-27-11-10 16,13-7-6-16,0-4-5 15,-3 8 0-15,-13-1 0 16,-18 6 0-16,-17 4 0 15,-17 1-9-15,-13 0-35 16,0 1 7-16,-20 15 14 16,-16 5-46-16,-10 4-103 15,-9-1 2-15,0 3 122 16,5-5 48-16,9-5 9 0,17-3 32 16,19-4 11-16,5-4-52 15,21-5-29-15,17 2-121 16,-2-3-245-16,-1 0-24 15</inkml:trace>
  <inkml:trace contextRef="#ctx0" brushRef="#br1" timeOffset="156217.94">24354 11032 799 0,'0'0'236'0,"0"0"-163"16,-95 73 27-16,80-60 70 16,10-5-36-16,5 1-91 15,18-3-32-15,22-4-5 0,15-2-6 16,10 0-56-16,9-25-202 15</inkml:trace>
  <inkml:trace contextRef="#ctx0" brushRef="#br1" timeOffset="157186.9">23183 7798 781 0,'0'0'203'16,"0"0"-160"-16,0 0 85 15,0 0-8-15,0 0-36 16,0 0-29-16,0-22-12 16,0 22-12-16,0 0-16 15,0 14-10-15,-4 17 1 16,-5 16 15-16,2 14-1 16,-5 22 2-16,0 18-3 15,-8 16 11-15,-3 11-5 16,-3-6-1-16,-1-5-3 15,8-13-8-15,4-20-4 16,10-14-3-16,3-11-3 16,2-15-3-16,0-8 0 0,0-12 0 15,0-11 0 1,0-10-10-16,3-3-19 0,5-8-16 16,0-21-105-16,-3-6-755 15</inkml:trace>
  <inkml:trace contextRef="#ctx0" brushRef="#br1" timeOffset="158318.44">23067 8300 609 0,'0'0'67'0,"0"0"34"15,0 0-6-15,0 0 30 16,0 0-66-16,0 0 10 15,0 0 10-15,0 0 7 16,0 0-11-16,0 0-4 16,0 0-11-16,0 0-10 15,-3 0-19-15,-14-3-25 16,-3-2 8-16,-5-1 5 16,-9 0-10-16,-10 1 6 0,-10-5-2 15,-9 6-3-15,-8-2 2 16,-8-1 1-16,-7 7-4 15,-11-3-4-15,-9 3-3 16,-3 0 9-16,-14 0-5 16,-3 0-6-16,-4 0 1 15,8 0 2-15,24-1-3 16,12-6 15-16,16 5-10 16,6 1-5-16,4 1 0 15,9 0-1-15,9-3 1 16,14 2 3-16,9-2-2 15,6 2-2-15,1 1 2 16,8-2 1-16,4 2 0 16,0 0-2-16,0 0 0 15,0 0-1-15,0-1-1 0,0 1 0 16,0 0-2-16,0 0-18 16,0 0-6-16,0 0-32 15,-6 0-196-15</inkml:trace>
  <inkml:trace contextRef="#ctx0" brushRef="#br1" timeOffset="159055.87">19918 7808 803 0,'0'0'261'15,"0"0"-200"-15,0 0 42 16,0 0 1-16,0 0-53 16,0 0-22-16,6 52 37 15,-6-4-28-15,0 2-2 16,0 4-10-16,0 9 6 15,-3-4-14-15,-3-2-10 16,-5-11-2-16,6-8-4 0,2-10-2 16,1-7 0-1,2-8 0-15,0-8-28 0,0-5-42 16,0 0-61-16,0-14-6 16,0-17-456-16</inkml:trace>
  <inkml:trace contextRef="#ctx0" brushRef="#br1" timeOffset="159353.07">19911 7844 1248 0,'0'0'109'15,"0"0"-101"-15,0 0 30 16,13-90 54-16,-2 73-32 16,9 4-30-16,7 6-11 15,4 3-2-15,3 4-6 0,6 0-1 16,3 19-4-16,0 11-4 15,1 15 1-15,-6 8 3 16,-10 9 0-16,-5 8-1 16,-12 1 3-16,-5 0-4 15,-6-5-2-15,0-5 0 16,0-12-1-16,0-7-1 16,-4-8-5-16,1-9-20 15,0-8-49-15,-4-7-68 16,-7-9-176-16,-6-1-581 15</inkml:trace>
  <inkml:trace contextRef="#ctx0" brushRef="#br1" timeOffset="159548.03">19816 8077 1408 0,'0'0'94'15,"0"0"-91"-15,0 0-3 16,0 0 7-16,125-44 7 16,-63 42-7-16,5 2-4 15,-4 0-1-15,-12 0-2 16,-14 13-24-16,-21 3-149 16,-16-1-740-16</inkml:trace>
  <inkml:trace contextRef="#ctx0" brushRef="#br1" timeOffset="161470.1">24655 6404 80 0,'0'0'214'16,"0"0"-43"-16,0 0 130 0,0 0-33 16,0 0-131-1,0 0-39-15,0 0-16 0,7 0-20 16,-7 0-17-16,4 0-15 16,2 0-13-16,5 0-5 15,1 0-4-15,-1 5-6 16,0 5 5-16,-4 2-7 15,-1 2 1-15,-5 0 1 16,-1-2 1-16,0 1-2 16,-7-2 0-16,-7-2 0 15,-8-1-1-15,3-2 3 16,0-6-3-16,3 0 0 16,0 0 3-16,1-10-1 0,2-8-2 15,4-10 1 1,6-5 2-16,3 0-3 0,0 1 0 15,0 9 0-15,15 9 0 16,7 6 0-16,7 8 0 16,4 0 0-16,1 2-1 15,-2 18 0-15,-11 4 0 16,-10 4 2-16,-9-3 1 16,-2-2-1-16,0-4 0 15,-13-4 0-15,-7-3 1 16,0-1 0-16,-1-6-1 15,0-1 2-15,1-4-1 0,-1 0-2 16,1-4 4 0,3-13-4-16,4-2 0 0,3 2 1 15,6 2 0-15,2 5-1 16,2 6 0-16,0 1 1 16,0 3 0-16,0 0-1 15,0 0-1-15,0 0-2 16,0 0 2-16,0 0 1 15,13 0 1-15,2 6 7 16,4-1-8-16,6 1 8 16,7 4-2-16,4-3 5 15,10 0 0-15,8-3 3 16,10 0-3-16,10-4-1 16,10 0-2-16,8 0 2 15,9 0-4-15,11 0 3 0,11-5-3 16,14 0-3-16,13 0 2 15,13-2-4-15,6-3 3 16,12 4-2-16,6-4-2 16,8 3 0-16,16-1 2 15,8 2 2-15,3 2-3 16,-13 0 0-16,-16 3-1 16,-24 0 1-16,-9-1-1 15,-8 0 2-15,-6-6 0 16,-5 4-2-16,-7-4-2 15,-10 3 2-15,-14 0 0 16,-13 2 0-16,-14 0 2 0,-18 3-1 16,-17-4 12-16,-21 4-11 15,-13 0-1-15,-12 0-1 16,-2 0 4-16,0 0-2 16,0 0-2-16,0 0-4 15,-12 0-6-15,-11 0-25 16,-5 5-50-16,-2-3-229 15</inkml:trace>
  <inkml:trace contextRef="#ctx0" brushRef="#br1" timeOffset="162105.49">29154 5914 1098 0,'0'0'359'0,"0"0"-355"16,0 0 61-16,0 0 1 15,0 0-42-15,0 0-24 16,27 4 5-16,9 35 3 15,3 13 0-15,-1 14 0 16,-4 6 0-16,-8 2-2 16,-7-4 1-16,-3-7 0 15,-6-9 0-15,-1-13-4 16,-2-11 0-16,-2-8-2 16,-4-12 0-16,1-7 1 15,-2-3-2-15,3-2 21 0,1-23 6 16,3-9-26-16,9-15 1 15,2-15 0-15,6-14 0 16,6-12-1-16,2-5-1 16,0 6 0-16,-4 12 0 15,-7 22-2-15,-6 24 2 16,-6 15-1-16,-8 12 1 16,1 4-5-16,-2 6-20 15,0 18-15-15,-12 15 6 16,-9 6-72-16,-5-1-146 15,1 2-569-15</inkml:trace>
  <inkml:trace contextRef="#ctx0" brushRef="#br1" timeOffset="162454.04">29743 6291 993 0,'0'0'328'0,"0"0"-318"16,0 0 52-16,0 0 9 15,0 0-1-15,0 0-28 16,-30 69-15-16,17-43-11 16,2 2-5-16,7 3-5 15,4-3-4-15,0-3 0 16,10-5-2-16,9-3-2 16,4-6 2-16,4-9-2 15,0-2-6-15,4-2 1 16,-5-21 5-16,-5-5-2 0,-7-10 4 15,-2-6 0-15,-8-6 0 16,-4 0 0-16,0 6 3 16,-4 9-2-16,-8 11 8 15,-4 13-1-15,-3 5-4 16,-3 6-4-16,-1 0 0 16,1 0-19-16,5 8-27 15,5 4-85-15,6 1-237 16</inkml:trace>
  <inkml:trace contextRef="#ctx0" brushRef="#br1" timeOffset="163491.78">28405 6542 176 0,'0'0'13'0,"0"0"-8"15,0 0-5-15,0 0-23 16,0 0-58-16</inkml:trace>
  <inkml:trace contextRef="#ctx0" brushRef="#br1" timeOffset="164137.2">28405 6542 57 0,'-18'-3'23'0,"18"3"81"16,-1-1 34-16,1 1-29 15,0 0-26-15,0-2-83 16,0 1-25-16,0-2-18 15,6 3 38-15,1 0-104 16,-4 0-37-16,0 0 38 0,-1 0 49 16,-2 0 59-16,2 0 31 15,0 0 141-15,1-4-17 16,0 2-99-16,2-2-31 16,0 0-11-16,-2 1-9 15,1 2-5-15,-4-2 17 16,0 0 34-16,0 3 46 15,0-1 36-15,0-3 17 16,0 4-36-16,0-5-56 16,0 5-32-16,-3-3-15 15,0 1-4-15,0 1 2 16,0-1-3-16,-1-1-4 16,0 0 7-16,-1 1-2 0,-2-3 10 15,-1 3-6 1,-2-2 11-16,0 0-4 0,-3 2-5 15,3-3-10-15,0 2 9 16,1 0 14-16,2-1 10 16,-2 0-2-16,3 3 3 15,1-1 3-15,2 0-13 16,0 2-5-16,3 0 15 16,-2 0-18-16,-1 0-10 15,-3 11-8-15,-1 12 6 16,-2 10 7-16,2 8-3 15,3 11 2-15,-1 8 4 16,-2 10-4-16,1 11-2 0,-3 7 6 16,2 3 2-16,0 1-6 15,0-4-1-15,-1-5-1 16,1 2-4-16,-2-7 1 16,2-3-7-16,-3-9 4 15,0-8 0-15,2-9-3 16,-1-8 0-16,2-10-2 15,6-10-2-15,1-9-2 16,0-7-25-16,0-5-24 16,0 0-86-16,0-10-419 15</inkml:trace>
  <inkml:trace contextRef="#ctx0" brushRef="#br1" timeOffset="164838.29">27463 7770 870 0,'0'0'252'0,"0"0"-243"0,-90 0-9 15,69 0 74-15,6 3 38 16,9-1-48-16,6-1-33 16,0 7-20-16,8-2 21 15,21 2 3-15,14-6-1 16,17 2-10-16,12-1-3 16,10-2-7-16,9-1 0 15,6 3-3-15,2-3-1 16,6 0 4-16,7 0-2 15,2 0 0-15,-6 0-2 0,-10 0-3 16,-23 0-1 0,-19 0-1-16,-20 0-3 0,-18 0-2 15,-9 0 1-15,-8 0 1 16,-1 0-3-16,0 0 1 16,0 0-13-16,-4 0-41 15,-20 0-95-15,-7 3-170 16,-7 4-834-16</inkml:trace>
  <inkml:trace contextRef="#ctx0" brushRef="#br1" timeOffset="165358.54">27474 8175 1143 0,'0'0'57'16,"0"0"-36"-16,0 0 134 15,0 0-40-15,0 0-66 16,0 0-25-16,-33 0-19 16,51 0-2-16,10 0 9 15,5 0 8-15,6 0-4 16,4 0-1-16,8 0 0 15,13 0 2-15,12 0-2 16,14 0-5-16,11 0 4 16,12 0-2-16,3 0-3 15,-9 0-3-15,-16 0-6 16,-26 0 0-16,-22 0-1 16,-15 0 1-16,-13 0-2 0,-9 0 1 15,0 0-3-15,-6 0-11 16,0 0-1-16,0 0-13 15,0 0-58-15,0 0-262 16</inkml:trace>
  <inkml:trace contextRef="#ctx0" brushRef="#br1" timeOffset="166138.68">28033 8272 692 0,'0'0'100'15,"0"0"26"-15,0 0 19 16,0 0-52-16,0 0-26 16,0 0-20-16,-10-8-2 15,10 8-13-15,0 0-9 16,0 0-4-16,0 0 9 16,0 0 13-16,0 1-3 15,0 9-9-15,4 0-2 16,-2 5 4-16,-1 7-7 15,-1 2-8-15,0 3-5 16,0 0-5-16,0 11 3 0,0 0-3 16,0 7 2-16,-5 1 4 15,-1 8-5-15,-6 4 1 16,-1 4 0-16,-3 7 1 16,-4 5-3-16,2 0-3 15,-1 7 1-15,5 0-1 16,0 4-1-16,3 5 1 15,1 0 1-15,4 0-1 16,-1 1 1-16,0-6-3 16,0 2 1-16,3-6 1 15,-1-6-3-15,3-5 0 16,2-8 1-16,0-3-1 0,0-9 1 16,0-6-1-16,0-7 0 15,0-8 0 1,0-6 0-16,0-12 0 0,0-1-2 15,0-9-4-15,0-1-10 16,-3 0-4-16,-2 0-24 16,-5-7-201-16,-3-7-917 15</inkml:trace>
  <inkml:trace contextRef="#ctx0" brushRef="#br1" timeOffset="166538.51">27319 10323 1537 0,'0'0'0'16,"0"0"0"-16,0 0 14 15,117 0 1-15,-33-3-2 16,13 1 0-16,9-2-1 16,0 1 5-16,-5 3 1 15,-6 0-5-15,-8 0 3 0,-13 0-7 16,-20 0-7-16,-20 0-2 15,-21 0 0-15,-13 0-7 16,0 0-1-16,-22 3-24 16,-17 2-72-16,-8 4-71 15,-7 3-157-15,0 0-390 16</inkml:trace>
  <inkml:trace contextRef="#ctx0" brushRef="#br1" timeOffset="166747.34">27551 10588 1499 0,'0'0'6'0,"0"0"-6"0,0 0 10 16,0 0 21-16,0 0-3 15,134 9-10-15,-64-18-13 16,4-2-2-16,-8 1-1 16,-8-1 0-16,-17 7-2 15,-13-1-8-15,-15 5-46 16,-9 0-35-16,-4 0-32 15,-6 0-26-15,-18 9 8 16,-13 10-303-16,-10 1-46 16</inkml:trace>
  <inkml:trace contextRef="#ctx0" brushRef="#br1" timeOffset="166905.34">27672 10710 688 0,'0'0'287'16,"0"0"-256"-16,0 0 61 0,0 0 11 15,0 0-19 1,0 0-22-16,36 61-31 0,15-61-23 15,3 3-1-15,-1 1-6 16,-4-3-1-16,-5-1-4 16,-6 0-93-16,-3 0 0 15,-7-5 14-15,-2-11-251 16</inkml:trace>
  <inkml:trace contextRef="#ctx0" brushRef="#br1" timeOffset="167588.25">29494 8245 1170 0,'0'0'146'16,"0"0"-141"-16,0 0-5 0,-23-86 26 16,6 64 17-16,-3 7-1 15,-1 6 23-15,-6 9-33 16,-4 0-25-16,-8 21 0 16,-13 15 1-16,-10 10 4 15,1 10 1-15,9 2 0 16,14 6 2-16,18-3-1 15,18-2 0-15,2-6-8 16,32-8-3-16,16-7 0 16,9-13-2-16,6-8 3 15,-1-7-4-15,-5-7 0 16,-9 1-3-16,-7-4-17 16,-9 0-31-16,-10 0-17 0,-9 0-42 15,-7 0-122-15,-4 0-405 16</inkml:trace>
  <inkml:trace contextRef="#ctx0" brushRef="#br1" timeOffset="167959.81">29711 8660 1348 0,'0'0'45'16,"0"0"4"-16,0 0 28 15,0 0-23-15,0 0-42 0,0 0-9 16,-1 39 5-16,-1-9 10 16,-2 6-4-16,0 5-3 15,2 1 3-15,-1-2-6 16,-1-4-4-16,4-4 2 16,0-9-3-16,0-1-2 15,0-5 0-15,0-7 0 16,1-4-2-16,8-1 2 15,4-5 0-15,6 0 1 16,5 0 0-16,6 0 4 16,6 0-6-16,4-8 0 15,1 0 1-15,-7 0-1 16,-7 0 0-16,-11 5 1 16,-7 0-2-16,-6 3 0 0,-2 0-14 15,-1 0-24-15,0-4-76 16,-13 4-343-16</inkml:trace>
  <inkml:trace contextRef="#ctx0" brushRef="#br1" timeOffset="170706.09">20300 999 960 0,'0'0'7'0,"0"0"12"15,0 0 1-15,0 0 97 16,0 0-3-16,0 0-31 16,0 0-35-16,-14-1-3 15,14 1 5-15,-1 0-7 16,1 0-10-16,0 0-12 0,0 0-9 16,0 0-2-16,0 0-10 15,15 0 0-15,15 0 2 16,18 0 1-16,16 0 2 15,17 8 5-15,16-3-2 16,15 4 1-16,12-1 0 16,8-2-3-16,-1-1-2 15,6-3 2-15,7-2-3 16,5 0 0-16,-3 0-2 16,1 0-1-16,-12-4-1 15,-16-4 1-15,-20-2 1 16,-24 1-1-16,-28 3 0 15,-20-2 0-15,-22 1-4 16,-5-2 3-16,-19-2-8 16,-14 0-11-16,-11 1-3 0,-10 1 4 15,-1 0 5-15,-4 0 5 16,8 0 3-16,14 1 6 16,9 0-1-16,15 1 2 15,10 2-1-15,3 1 0 16,0 0-16-16,24 4 13 15,10 0 3-15,10 0 0 16,3 4 3-16,-2 9 3 16,-11 8 4-16,-9 4 6 15,-12 6 0-15,-13 7 3 16,-4 7 6-16,-34 0-11 16,-26 5-8-16,-21-1-6 15,-21-2-43-15,-13-3-182 0</inkml:trace>
  <inkml:trace contextRef="#ctx0" brushRef="#br2" timeOffset="190274.1">25205 4331 759 0,'0'0'71'15,"0"0"7"1,0 0 55-16,0 0-18 0,0 0-33 15,0 0-25-15,0 0-9 16,0 0-9-16,18-14 2 16,-16 12-15-16,0 2-2 15,1 0-8-15,0 15-13 16,6 10 24-16,-5 9 5 16,5 6-8-16,-1 3-7 15,0-1-5-15,0 2-2 16,-2-4-4-16,2-5-5 15,-7-4 1-15,1-4-1 16,1-6-1-16,1-7-12 0,-3 1-63 16,2-9-54-1,-3-3-112-15,0-3-319 0</inkml:trace>
  <inkml:trace contextRef="#ctx0" brushRef="#br2" timeOffset="190846.51">25278 4432 1079 0,'0'0'29'0,"0"0"25"16,0 0 68-16,12-82-34 16,-1 69-29-16,2 5-22 15,-2 1-11-15,5 6-7 0,0 1 5 16,1 0-3-16,7 0-9 15,6 0-4-15,2 5-3 16,2 8-4-16,-1 4-1 16,-4 6-4-16,-6 2 2 15,-5 3 0-15,-8-1 1 16,-7-2 1-16,-1-1 3 16,-2-7-3-16,0-3 0 15,0-4 0-15,0-6 0 16,0-4-8-16,0 0 8 15,0 0 0-15,0-18-13 16,0-5-15-16,0-8 14 0,0-7-1 16,3-1-15-16,8-4 6 15,6 2 17 1,3 5-6-16,2 8 13 0,-2 8 0 16,2 10 0-16,0 5 2 15,-5 5 7-15,-2 0 2 16,0 3-9-16,-1 15 8 15,-1 9 8-15,2 5 4 16,-4 6-2-16,-2 2 10 16,-2 9-3-16,-5-1 0 15,-2 6-9-15,0-6-8 16,0-2-3-16,-3-7-4 16,-6-6-1-16,5-6-2 0,-3-3-1 15,5-5-52-15,2-8-98 16,0-5-235-16</inkml:trace>
  <inkml:trace contextRef="#ctx0" brushRef="#br2" timeOffset="191580">26074 4667 755 0,'0'0'113'0,"0"0"-29"16,0 0 17-16,0 0-13 0,0 0-24 16,0 0-21-1,40-21-9-15,-32 12-9 0,-1-1 2 16,-2-6-13-16,1 0-8 15,-1-8 0-15,0-4-1 16,-1-5 4-16,-3-3 0 16,1 9 3-16,-2 5 3 15,0 11 34-15,0 7-17 16,0 4-14-16,0 0-5 16,0 4-13-16,0 18-5 15,0 16 5-15,0 12 9 16,0 4-2-16,0 0 3 0,1-2-1 15,3-3-5 1,-1-4-3-16,-3 1-1 0,0-2 0 16,0-8-6-16,0-3 5 15,0-9-13-15,0-8-2 16,0-7-25-16,-2-2-26 16,1-7 25-16,-7 0 37 15,-2 0-54-15,-3 0 1 16,0-7 55-16,-2-2 3 15,3 1 4-15,2 2 57 16,3 1 0-16,6 2-10 16,-1 2-8-16,2 1-16 15,0 0-23-15,9 0 3 16,17-4-7-16,12 0 0 16,7-2-3-16,2 0-85 0,-8 1-127 15,-11 3-786 1</inkml:trace>
  <inkml:trace contextRef="#ctx0" brushRef="#br2" timeOffset="193065.7">24995 8162 973 0,'0'0'158'0,"0"0"-121"15,0 0 59-15,0 0-40 16,0 0-36-16,0 0 33 15,0 83-18-15,0-39-1 16,-3 1-5-16,-1-5-4 16,-1-3-4-16,1-1-6 0,3-11-8 15,-1 0-1-15,1-10-3 16,1-5-3-16,-2-3 1 16,2-4 1-16,0-3-1 15,0 0 5-15,0-7 4 16,-3-13-9-16,1-9-1 15,-1-8 0-15,0-5 0 16,1-9-7-16,1-3-6 16,1 2 10-16,0 3 3 15,4 8 1-15,11 7 0 16,3 10-1-16,0 7 1 16,2 11 1-16,1 4-2 15,2 2-1-15,4 2 0 0,-1 17-2 16,0 6 1-16,-1 7 1 15,-3 1 0-15,-5 0 2 16,-1 1-4-16,-8-3 3 16,-5-2 0-16,-3-1-1 15,0-7 0-15,0-2 1 16,-5-6 0-16,-4-5 0 16,5-4 0-16,1-4 0 15,1 0 2-15,0 0-2 16,0-19 0-16,2-6-20 15,0-8 8-15,0-7 0 16,6 0 5-16,9 2-2 16,1 5 8-16,5 4-5 0,4 8 6 15,1 3 0-15,4 8-1 16,2 3-1-16,-3 7 1 16,-3 0 0-16,-4 11-2 15,-6 16-1-15,-3 11 4 16,-6 3 9-16,-2 2 2 15,-5 4-1-15,0-1 11 16,0-1-2-16,-7-3-2 16,-1-4-7-16,0-1-4 15,0-5-6-15,4-11 0 16,1-3 0-16,1-6-16 16,2-5-65-16,0-7-124 0,0 0-355 15</inkml:trace>
  <inkml:trace contextRef="#ctx0" brushRef="#br2" timeOffset="193598.25">25694 8532 695 0,'0'0'77'16,"0"0"37"-16,0 0 82 15,0 0-82-15,0 0-26 16,0 0-28-16,7-88-11 15,1 79-6-15,0 1-6 16,1 3-15-16,-3 1 3 16,5 4-14-16,1 0-8 15,2 0-3-15,0 0-1 16,-1 9-1-16,-2 11-1 16,-4 2 2-16,-5 10 1 15,-2 5 0-15,0-1 4 0,-13 1-4 16,-9-2 0-16,-1-6 0 15,1-3 0-15,3-7 0 16,7-9 5-16,8-3-4 16,4-7-1-16,0 0-5 15,13 0 4-15,16 0 1 16,11 0 3-16,6 0 0 16,4-8-3-16,-1 3 0 15,-6 1-7-15,-14 0-28 16,-10 4-33-16,-18 0-67 15,-1 0-314-15</inkml:trace>
  <inkml:trace contextRef="#ctx0" brushRef="#br2" timeOffset="210239.7">26657 4420 287 0,'0'0'334'0,"0"0"-302"15,0 0-4-15,0 0 117 16,0 0-63-16,0 0-51 15,0 0-5-15,0 0 50 16,7 1-19-16,6 2-5 16,5-3 2-16,4 1 5 15,9 3-17-15,8-1 0 16,12 1-2-16,12 3 3 16,8-3-16-16,6 2-7 15,5 0 0-15,5-1-8 16,5 4-2-16,3 1-2 0,-5 1-1 15,-4 0-1-15,-13-2 0 16,-11 1-3-16,-14-4 0 16,-14-2 0-16,-11-1-3 15,-6-3 1-15,-10 0 1 16,0 0 1-16,-3 0 1 16,-3 0 2-16,-1 0 2 15,0 0 6-15,0 0 1 16,0 0-9-16,-15-2-6 15,-8-5-2-15,-9 1-10 16,-8 1-16-16,-5-3 10 16,0 4 1-16,-2-4-2 15,5 0-2-15,2 0 9 16,6-3 0-16,2 0 12 0,7-3 2 16,6 1 1-16,6 1-3 15,4 0 2-15,5 2-2 16,4 5 1-16,0-1-1 15,0 5 1-15,0-1 0 16,0 2-1-16,0 0-4 16,0 0-2-16,6 0 6 15,12 9 0-15,9-2 5 16,5 1 3-16,7-1 11 16,5 3-7-16,0 1-1 15,-1 1-2-15,-3 2 1 16,-6 0-2-16,-4-1 0 0,-5-2-3 15,-8-2 3-15,-2-1-3 16,-6-4 4-16,-5 0-2 16,0-1 0-16,-4-1-5 15,0 0 4-15,0-2 6 16,0 2-7-16,0 6-4 16,-11 3 1-16,-11 6 8 15,-7 5-3-15,-15 3-2 16,-5 5-4-16,-10 0-1 15,-2-1-9-15,1-5-131 16,5-8-862-16</inkml:trace>
  <inkml:trace contextRef="#ctx0" brushRef="#br2" timeOffset="213671.51">28589 4178 1041 0,'0'0'59'0,"0"0"-51"15,0 0 7-15,0 0 70 16,0 0 30-16,0 0-69 16,0 0-3-16,0-10-8 15,0 9-6-15,0 1-4 16,0 0-10-16,-11 0-1 15,-5 4-4-15,-10 12-7 16,-4 7 3-16,-1 7 3 16,1 3-6-16,0 5 5 15,6 6 2-15,4 4-4 16,2 2 1-16,10 2 5 16,2-4-4-16,6-7-4 15,4-8-4-15,16-7 0 0,6-6 3 16,6-6 0-16,0-9-2 15,5-5-1-15,-1 0 0 16,0-8 0-16,-2-12-4 16,-2-8 4-16,-6-6-2 15,-4-6 2-15,-11-5-1 16,-6-2 1-16,-5 2 0 16,0 4 0-16,0 5 0 15,-7-1 1-15,-2 2 0 16,-4 3 2-16,1 3-3 15,-3 5-2-15,0 5 2 16,0 10 0-16,1 8-7 0,-1 1-2 16,0 1-19-16,0 16-28 15,7 1-61-15,7-5-203 16,1-3-733-16</inkml:trace>
  <inkml:trace contextRef="#ctx0" brushRef="#br2" timeOffset="213970.83">29000 4248 1289 0,'0'0'55'0,"0"0"-49"15,0 0 20-15,0 0 28 16,0 0-33-16,0 0-9 16,0 63 19-16,0-23-9 15,0 5 6-15,0 2-6 16,-5 5-8-16,-2-1-5 16,1-5-6-16,-2-6 0 15,-1-9-2-15,4-6-1 16,2-4-47-16,3-9-103 15,0-8-136-15</inkml:trace>
  <inkml:trace contextRef="#ctx0" brushRef="#br2" timeOffset="214236.89">28980 4331 146 0,'0'0'1376'0,"0"0"-1372"16,0 0-3-16,0 0 1 16,0 0 5-16,0 0 9 15,123 89 7-15,-79-40-6 0,-5 0-8 16,-1-1-3 0,-4-8-1-16,-2-4-1 0,-7-7-4 15,-6-8-14-15,-5-5-36 16,-5-8-62-16,-2-8-85 15,-2 0-119-15,-5-3-516 16</inkml:trace>
  <inkml:trace contextRef="#ctx0" brushRef="#br2" timeOffset="214504.28">29424 4189 1409 0,'0'0'6'0,"0"0"29"16,0 0 43-16,0 0-18 15,0 0-16-15,0 0-27 16,0 0-17-16,-22-2 0 16,18 45 7-16,1 7 4 15,1 7 2-15,2 2 1 16,0 5-9-16,0 0-3 15,0-1-2-15,0-3-14 16,0-11-73-16,-8-11-202 16</inkml:trace>
  <inkml:trace contextRef="#ctx0" brushRef="#br2" timeOffset="-204038.13">24322 2385 164 0,'0'0'83'16,"0"0"-73"-16,0 0 10 15,0 0 10-15,0 0 10 0,0 0-15 16,0 0-8-16,0 0 15 16,9 12-12-16,-9-9-10 15,0-3-1-15,0 0 6 16,2 0 2-16,0 4 10 15,-2-2 9-15,0 3-3 16,0 6-14-16,0 6 9 16,1 4 20-16,2 3-23 15,-1 6-9-15,1 0-14 16,-1 0 0-16,1 4 1 16,-1-4-3-16,-1 3-101 15,1-2-71-15,1-3 51 16,2-2-209-16</inkml:trace>
  <inkml:trace contextRef="#ctx0" brushRef="#br2" timeOffset="-185615.25">19380 9003 446 0,'0'0'783'0,"0"0"-753"16,0 0 74-16,0 0-3 15,0 0-46-15,0 0-28 16,0 0-10-16,-6 0 3 15,6 0-4-15,0 0-4 16,0 0 1-16,0 0-4 0,0 0-3 16,15 0-3-1,11 0 4-15,9 0 1 0,11 0-3 16,4 0-3 0,-1 0-1-16,-5 1 0 0,-7 1 0 15,-10-1-1-15,-6-1-1 16,-8 4-10-16,-6-4-18 15,-3 0-37-15,-4 0-57 16,0 0-93-16,-7 0-434 16</inkml:trace>
  <inkml:trace contextRef="#ctx0" brushRef="#br2" timeOffset="-185407.79">19317 9153 1312 0,'0'0'4'0,"0"0"-4"15,0 0 47-15,0 0 16 16,87 4-34-16,-38-2-13 16,6 0-13-16,0-2 2 15,-2 0-5-15,0 0-26 16,-9 0-206-16,-4 0-487 15</inkml:trace>
  <inkml:trace contextRef="#ctx0" brushRef="#br2" timeOffset="-184848.54">20300 8990 649 0,'0'0'378'0,"0"0"-356"15,0 0 58-15,0 0 28 16,0 0-13-16,0 0-51 16,-57-14-17-16,39 27 4 15,1 5-6-15,-4 6 5 16,5 7-7-16,5 8-3 16,-1 0 0-16,7 2-1 15,5 0-3-15,0 1-7 16,10-7 4-16,11-5-11 15,13-10-2-15,3-8 4 16,9-9-3-16,2-3 2 16,0 0-1-16,-7-11 0 15,-5-10-2-15,-10-6 1 0,-2 0 1 16,-8-9-1-16,-4-1 1 16,-2-3 0-16,-10 1-1 15,0 0 1-15,0 0-2 16,-19 6 1-16,-7 5 5 15,-11 7 5-15,-8 11-11 16,-12 10-2-16,-8 0-2 16,-8 12-57-16,3 2-249 15</inkml:trace>
  <inkml:trace contextRef="#ctx0" brushRef="#br2" timeOffset="-182948.49">19975 8785 1138 0,'0'0'101'16,"0"0"-101"-16,0 0 0 16,0 0 0-16,0 0 1 15,0 0-1-15,31 80-1 16,-20-58-79-16,0-2-101 16,8-10-435-16</inkml:trace>
  <inkml:trace contextRef="#ctx0" brushRef="#br2" timeOffset="-182713.94">20963 8729 1464 0,'0'0'17'0,"0"0"-15"16,0 0-2-16,0 0 45 16,0 0-32-16,-48 85-13 15,32-56-47-15,-5 1-183 0,-3-7-690 16</inkml:trace>
  <inkml:trace contextRef="#ctx0" brushRef="#br2" timeOffset="-181129.51">25169 9197 497 0,'0'0'149'0,"0"0"25"16,0 0 50-16,0 0-125 0,0 0 35 15,17-77-33-15,-17 74-12 16,-10 3-50-16,-5 0-11 15,-5 0-11-15,-2 8-5 16,2 9 1-16,-4 11-6 16,8 7-1-16,5 10 0 15,2 3 2-15,9 3-2 16,0-2 2-16,0-8-6 16,13-2-1-16,7-10-1 15,7-9-1-15,2-10 0 16,2-6-1-16,4-4-15 15,-4-4 4-15,-3-16-3 16,-5-11 1-16,-9-8 12 16,-8-10 1-16,-6-5 2 15,0-3 0-15,0 5 1 0,-18 11-1 16,-5 9 10-16,-7 11-4 16,-1 6 5-16,0 4-5 15,3 7-4-15,6 1-2 16,8 3-12-16,5 0-34 15,9 0-86-15,0 10-118 16,9 3-170-16</inkml:trace>
  <inkml:trace contextRef="#ctx0" brushRef="#br2" timeOffset="-180890.97">25538 9136 1380 0,'0'0'142'16,"0"0"-142"-16,0 0 0 16,0 0 28-16,0 0 16 15,14 94-12-15,-10-51-22 16,-2 0 4-16,-2-6-6 16,1 4-1-16,1-8-7 15,-2-8 0-15,1-5-8 16,-1-8-31-16,0-8-74 15,0-4-168-15,-1 0-456 16</inkml:trace>
  <inkml:trace contextRef="#ctx0" brushRef="#br2" timeOffset="-180711.19">25505 9142 1480 0,'0'0'3'16,"0"0"-3"-16,0 0 28 15,105-66-4-15,-68 58-14 16,2 2-5-16,1 6-4 16,-4 0-1-16,-7 0-38 15,-9 5-67-15,-11 8-107 16,-9 0-192-16</inkml:trace>
  <inkml:trace contextRef="#ctx0" brushRef="#br2" timeOffset="-180553.54">25561 9251 1467 0,'0'0'16'0,"0"0"-10"16,0 0-6-16,0 0 23 15,92 0 0-15,-36 0-23 16,3-1-3-16,-1-9-83 16,-7 3-75-16,-8-4-122 15,-16 0-385-15</inkml:trace>
  <inkml:trace contextRef="#ctx0" brushRef="#br2" timeOffset="-180367.1">25987 9189 1111 0,'0'0'195'15,"0"0"-186"-15,0 0 76 0,0 0 15 16,0 0-51-16,29 78-9 16,-22-42-15-16,0 4-11 15,-1-5-3-15,-2 0-11 16,-2-6 2-16,1-4-2 15,-2-6-11-15,-1-6-29 16,0-6-57-16,0-6-72 16,-1-1-175-16</inkml:trace>
  <inkml:trace contextRef="#ctx0" brushRef="#br2" timeOffset="-180202.54">25968 9132 1475 0,'0'0'6'0,"0"0"-6"16,0 0 10-16,0 0-4 16,113-49-6-16,-73 46 0 15,1 3-54-15,-8 0-82 16,-12 0-120-16,-11 10-371 16</inkml:trace>
  <inkml:trace contextRef="#ctx0" brushRef="#br2" timeOffset="-180047.06">26032 9295 585 0,'0'0'904'16,"0"0"-900"-16,0 0 4 0,0 0 28 15,0 0-5-15,106 21-21 16,-55-28-10-16,0-7-80 16,-7-1-164-16,-12-1-552 15</inkml:trace>
  <inkml:trace contextRef="#ctx0" brushRef="#br2" timeOffset="-178732.02">30668 6238 1285 0,'0'0'131'0,"0"0"-131"16,0 0 0-16,0 0 30 15,0 0-10-15,0 0-2 0,37 13-6 16,-12-9-5-16,3 2-6 15,0-5 1-15,0 6-2 16,-1-6-21-16,-8 0-91 16,-7-1-126-16,-12 0-442 15</inkml:trace>
  <inkml:trace contextRef="#ctx0" brushRef="#br2" timeOffset="-178546.43">30613 6408 1200 0,'0'0'89'0,"0"0"-77"0,0 0-12 15,110 0 14-15,-43 0-8 16,12 0-6-16,4 0-32 16,1 0-149-16,-6 0-546 15</inkml:trace>
  <inkml:trace contextRef="#ctx0" brushRef="#br2" timeOffset="-177961.89">31812 6341 583 0,'0'0'723'0,"0"0"-687"0,0 0 71 15,0 0-56-15,0 0-14 16,0 0-22-16,7-25-12 16,0 17-3-16,0-4 2 15,0-1-2-15,0-5 1 16,-3-6 0-16,-1-8 0 16,0-5-1-16,-3 6 1 15,0 6 0-15,0 8 1 16,0 11 9-16,0 5 6 15,0 1-8-15,0 15-9 16,-3 19 0-16,-8 10 0 16,3 9 1-16,-1 3-1 15,2 1 1-15,4 1-1 0,2-5 0 16,1-4 0-16,-2-3-1 16,1-6 2-16,-1-8-2 15,-2-1 1-15,3-10-5 16,-2-1-9-16,1-7-9 15,-1-7-9-15,2 0 2 16,-3-5 5-16,1-1-3 16,-4 0 16-16,-1 0 12 15,-1 0-10-15,-1-9-9 16,-3-2 18-16,1 5 1 16,-1-4 2-16,0 8 5 15,0-1 2-15,1 2 27 0,6 1 3 16,5 0-8-16,1 0-14 15,0 0-17-15,4 0-4 16,30 0 4-16,17-4 0 16,14 4-27-16,8 0-82 15,-3 0-134-15,-7-6-497 16</inkml:trace>
  <inkml:trace contextRef="#ctx0" brushRef="#br2" timeOffset="-176990.1">31468 5693 1234 0,'0'0'79'16,"0"0"-51"-16,0 0 7 15,0 0 7-15,0 0 1 16,0 0-26-16,-20 101-11 15,20-70-6-15,0-2-3 16,7-5-55-16,9-3-120 16,-2-9-375-16</inkml:trace>
  <inkml:trace contextRef="#ctx0" brushRef="#br2" timeOffset="-176756.17">32582 5899 1436 0,'0'0'45'15,"0"0"-44"-15,0 0 2 16,0 0 20-16,0 0-23 15,0 0-35-15,-57 110-171 16,40-64-596-16</inkml:trace>
  <inkml:trace contextRef="#ctx0" brushRef="#br2" timeOffset="-172317.43">19553 10365 884 0,'0'0'604'15,"0"0"-604"-15,0 0 0 16,0 0 2-16,0 0 9 16,0 0-8-16,0 0 2 0,57 8-2 15,-29-8-3-15,3 3-4 16,-5-3-108-16,-5 0-150 16,-4 0-478-16</inkml:trace>
  <inkml:trace contextRef="#ctx0" brushRef="#br2" timeOffset="-172144.06">19562 10482 1433 0,'0'0'0'16,"0"0"13"-16,0 0-13 16,0 0 30-16,0 0-12 0,97 21-10 15,-36-21-8 1,5 0-61-16,4-13-183 0,-2 0-449 15</inkml:trace>
  <inkml:trace contextRef="#ctx0" brushRef="#br2" timeOffset="-171592.77">20479 10462 1459 0,'0'0'10'0,"0"0"-10"0,0 0 47 16,0 0-19-16,0 0-28 15,0 0 2-15,38-40-1 16,-21 19-1-16,1-4 2 16,-7-3 1-16,-3-2-3 15,-1 1 0-15,-3 5 2 16,-4 7-2-16,0 6 1 15,0 4 18-15,0 5 7 16,0 2-1-16,0 0-17 16,0 21-6-16,-1 9-1 15,-4 10-1-15,3 9 2 16,0 8-1-16,2 5 1 16,-1 1 1-16,-4-5-2 15,2-6 0-15,-2-6-1 0,2-8 1 16,0-3-1-16,-4-6-1 15,-2-7-11-15,3-8 1 16,-1-4-22-16,1-10 4 16,-4 0 24-16,0 0 1 15,-10 0 3-15,2-2 1 16,-3-2 4-16,1 0 9 16,4 1 16-16,4 0 0 15,9 3-9-15,3 0-7 16,0 0-13-16,7 0 0 15,22 0 0-15,9 0 0 16,8 0-1-16,2-8-2 16,3-5-23-16,3-5-54 0,-2-7-85 15,-7-3-226 1</inkml:trace>
  <inkml:trace contextRef="#ctx0" brushRef="#br2" timeOffset="-171377.01">21029 10106 1592 0,'0'0'0'0,"0"0"-4"0,0 0 4 15,0 0 2 1,0 0 5-16,0 83-7 0,0-48-2 15,0 0-67-15,-3-5-110 16,-14-8-446-16</inkml:trace>
  <inkml:trace contextRef="#ctx0" brushRef="#br2" timeOffset="-171151.19">20112 10053 1569 0,'0'0'0'0,"0"0"-76"15,0 0 72-15,0 0-76 16,0 0-253-16,54 78-617 15</inkml:trace>
  <inkml:trace contextRef="#ctx0" brushRef="#br2" timeOffset="-166008.89">25436 10213 1108 0,'0'0'6'0,"0"0"5"16,0 0 69-16,0 0 22 15,0 0-69-15,-94-4 3 16,66 23-4-16,-2 4 10 15,2 13-11-15,2 5-2 16,6 4-7-16,9 4-6 16,7 1-1-16,4-7-3 15,4-6-7-15,17-8-5 16,9-6 2-16,1-8-1 16,2-9 1-16,0-2-1 0,-2-4 3 15,-1-4-3 1,-2-13 3-16,-4-7-4 0,-5-10 1 15,-3-9-3-15,-6-3 0 16,-4-3-5-16,-4 6 7 16,-2 5 0-16,0 6 1 15,-6 2 0-15,-9 9 0 16,-2 1 2-16,-2 9 3 16,0 7-4-16,0 4-2 15,2 0-4-15,0 0-16 16,4 4-36-16,5 7-81 15,5-1-196-15,3 0-712 16</inkml:trace>
  <inkml:trace contextRef="#ctx0" brushRef="#br2" timeOffset="-165725.72">25842 10319 1455 0,'0'0'9'16,"0"0"-8"-16,0 0 3 16,0 0 17-16,0 0 4 15,-14 82 9-15,9-35-16 0,1 2-5 16,1 1 1-16,0-6-11 15,0-6 0-15,3-7-3 16,-3 0-10-16,3-11-42 16,0-4-52-16,-1-7-152 15,-2-6-315-15</inkml:trace>
  <inkml:trace contextRef="#ctx0" brushRef="#br2" timeOffset="-165340.52">25729 10359 1501 0,'0'0'1'0,"0"0"1"15,0 0-2-15,0 0 25 16,0 0 0-16,123 110-15 16,-77-74-4-16,3-2-4 15,1-3 0-15,-7-7-2 16,-7-10-21-16,-12-3-13 15,-5-5-29-15,-4-6-14 16,-5 0 1-16,0-6-4 16,-2-16 7-16,-3-8 42 15,-3-11 22-15,-2-8 9 16,0-8 10-16,0 0 29 16,0 5 37-16,0 17 12 0,0 10 13 15,0 15-13 1,0 10-11-16,0 8-53 0,-6 22-22 15,-2 22 13-15,-2 14 5 16,0 3-12-16,4 1-4 16,2-5-4-16,4-9-11 15,0-7-103-15,0-8-298 16</inkml:trace>
  <inkml:trace contextRef="#ctx0" brushRef="#br2" timeOffset="-164958.25">25276 11035 1440 0,'0'0'0'16,"0"0"-8"-16,0 0 8 15,0 0 25-15,0 0-2 16,108 6-1-16,-29-6-12 16,10 0-3-16,2 0 0 15,-5 0 10-15,-12 0 8 0,-13 0 1 16,-13 0-12-16,-16 0-10 15,-8 0-2-15,-14 0-1 16,-9 0-1-16,-1 0-8 16,0 0-42-16,-1 0-48 15,-20 0-92-15,-9 0-219 16,-10 4-429-16</inkml:trace>
  <inkml:trace contextRef="#ctx0" brushRef="#br2" timeOffset="-164741.45">25154 11184 1548 0,'0'0'68'0,"0"0"-68"15,0 0 0-15,0 0 13 16,0 0 9-16,156 20-3 16,-45-20-3-16,11 0-10 15,-2 0 3-15,-14 0-3 16,-26 0 3-16,-27 0-9 15,-25 0-1-15,-20 0-6 16,-8 0-22-16,-11 0-27 16,-26 0-358-16</inkml:trace>
  <inkml:trace contextRef="#ctx0" brushRef="#br2" timeOffset="-162618.39">28689 4998 1196 0,'0'0'47'16,"0"0"-35"-16,0 0 102 0,0 0-21 16,0 0-57-16,0 0-21 15,0 0 8-15,64 10-6 16,-24-5-7-16,5-3 1 16,3 1-5-16,3-2-3 15,-4-1-3-15,-5 0 2 16,-10 0-2-16,-11 0-38 15,-13 0-59-15,-8 0-27 16,0 0 11-16,-23 0-148 16,-10 0-337-16</inkml:trace>
  <inkml:trace contextRef="#ctx0" brushRef="#br2" timeOffset="-162473.75">28742 5058 1013 0,'0'0'47'0,"0"0"39"16,0 0 76-16,0 0-80 15,0 0-72-15,0 0 37 16,62 14-11-16,5-14-12 16,12-3-24-16,2 2-87 15,-15-1-291-15</inkml:trace>
  <inkml:trace contextRef="#ctx0" brushRef="#br2" timeOffset="-154503.41">30716 7537 1178 0,'0'0'35'15,"0"0"-28"-15,0 0 11 16,0 0 39-16,0 0-4 16,0 0-26-16,0 0 5 15,0 0 25-15,19 7-23 16,-9-3-1-16,-2-1-19 16,2 0-3-16,1-2-9 15,2 3 0-15,7 0 1 16,5-1-3-16,5-3-5 15,3 0-40-15,-4 0-48 0,-6 0-134 16,-11 0-274-16</inkml:trace>
  <inkml:trace contextRef="#ctx0" brushRef="#br2" timeOffset="-154313.68">30674 7682 1332 0,'0'0'0'16,"0"0"0"-16,0 0 12 15,0 0 28-15,0 0-21 0,96 9-19 16,-37-9-1-16,7 0-168 16,-2 0-200-16</inkml:trace>
  <inkml:trace contextRef="#ctx0" brushRef="#br2" timeOffset="-153787.66">31720 7593 1120 0,'0'0'32'15,"0"0"36"-15,0 0 60 16,0 0-70-16,0 0-21 16,-108 3-21-16,66 17-3 15,4 1 11-15,3 8-4 16,10 6-12-16,9 3 2 15,6-1-4-15,7 5 9 16,3-4-2-16,0-4-6 16,8-2 4-16,12-5-5 15,3-5-2-15,2-6-4 16,4-5 0-16,4-8 0 0,0-3 5 16,0 0-2-16,-2-6-2 15,-5-10-1-15,-3-2-8 16,-4-6 8-16,-6-4 0 15,-1-3 0-15,-6-3-4 16,1 1 4-16,-5-2 1 16,-2 8 0-16,0 0-1 15,-6 2 2-15,-7 1-2 16,-3 2 0-16,-5 3-3 16,2 3-20-16,-1 10-34 15,-2 3-128-15,-3 0-753 16</inkml:trace>
  <inkml:trace contextRef="#ctx0" brushRef="#br2" timeOffset="-148202.47">31339 7160 1225 0,'0'0'0'15,"0"0"-14"-15,0 0 14 16,0 82 10-16,0-57 7 16,2-1-7-16,1 4-8 15,-1 0-2-15,1-1-5 16,5-2-112-16,5-11-335 16</inkml:trace>
  <inkml:trace contextRef="#ctx0" brushRef="#br2" timeOffset="-147970.53">32159 7367 1413 0,'0'0'0'0,"0"0"-140"16,0 0 140-16,0 0 0 15,-51 91-3-15,35-67-359 16</inkml:trace>
  <inkml:trace contextRef="#ctx0" brushRef="#br2" timeOffset="-139299.62">23647 11953 1252 0,'0'0'1'0,"0"0"19"16,0 0 81-16,0 0-58 0,0 0-20 15,0 0 3-15,0 0-14 16,-89 4-1-16,57 10-3 16,-9 6-1-16,-6 4-3 15,0 7 2-15,2-6-1 16,13 0 3-16,12-11-4 15,15-4-3-15,5-4-1 16,14 1 0-16,19 0 0 16,14-6 2-16,10 2 1 15,3-1-2-15,-6 6 0 16,-5 3 0-16,-13 5-1 16,-11-2 0-16,-9 1 0 0,-9 2 0 15,-7 0 0 1,0 2 0-16,-13 2 2 0,-14-6 11 15,-15 6-2-15,-5-7-7 16,-4 4-2-16,-4-8 1 16,-1-6 0-16,5-1-3 15,9-3 0-15,8 0-9 16,14 0-6-16,17 0 0 16,3-11-59-16,25-9-129 15,16-5-135-15</inkml:trace>
  <inkml:trace contextRef="#ctx0" brushRef="#br2" timeOffset="-139057.62">23924 11803 1265 0,'0'0'75'15,"0"0"-68"-15,0 0 116 16,0 0-70-16,0 0-45 15,-9 88 8-15,3-26 5 16,5 11 7-16,1 3-7 16,0 4-7-16,0-3-7 15,-2-12-1-15,-2-6-6 16,-2-7 0-16,2-11 0 16,-3-9-44-16,-1-14-74 15,-4-12-308-15</inkml:trace>
  <inkml:trace contextRef="#ctx0" brushRef="#br2" timeOffset="-138416.22">23768 12154 1534 0,'0'0'0'0,"0"0"-3"16,0 0 3-16,33-83 18 15,-12 73-12-15,8 6-3 16,5 4-3-16,3 0 3 16,3 11-3-16,2 10 0 0,-4 6 1 15,-6 7 0 1,-4-2-1-16,-7 2 0 0,-9 2-3 16,-9-3 1-16,-3 2-7 15,-3-7 0-15,-15-3 0 16,-5-8-2-16,0-3-1 15,0-8-3-15,3-6 15 16,7 0 0-16,5-16 0 16,8-15-4-16,0-12-17 15,14-9 5-15,20-2-28 16,8-3-71-16,9 10 96 16,0 12 19-16,-4 13 10 0,-8 12 32 15,-8 10-16-15,-6 0-8 16,-5 25 6-16,-7 9-4 15,-5 8 15-15,-3 4-3 16,-3-2-8-16,4-2 0 16,2-5-10-16,6-6-6 15,0-12-7-15,6-5-1 16,4-9 0-16,3-5 0 16,8-3-6-16,1-20 0 15,-2-10-12-15,-4-6 8 16,-8-7 10-16,-14-7 0 15,-8 5 1-15,0 3 4 16,-12 6 11-16,-15 13 13 16,-13 6-1-16,-6 12-12 15,-7 8-13-15,-1 0 0 0,3 6-3 16,8 11-1-16,15 8-5 16,15-1-45-16,13 1-87 15,13-8-238-15</inkml:trace>
  <inkml:trace contextRef="#ctx0" brushRef="#br2" timeOffset="-138029.96">24784 12022 1422 0,'0'0'17'0,"0"0"-4"15,0 0 39-15,0 0-26 0,0 0-8 16,0 0 2-16,69 67 0 15,-64-30-9-15,-3-1-1 16,-2 1-7-16,0 2-1 16,0-9-1-16,0-2 0 15,0-11-2-15,-2-6 0 16,2-11-13-16,0 0-4 16,2-11 17-16,14-17 1 15,5-13 0-15,6-8-1 16,2 0-4-16,3 5-2 15,-3 10 7-15,-4 12 1 16,-3 8 6-16,-8 14 8 16,1 0-9-16,-3 19 3 0,-1 11 6 15,1 8-4 1,-5 0-3-16,-1-2-4 0,-2-5-2 16,0-3-2-16,0-7 0 15,3-6-26-15,5-7-40 16,8-5-82-16,9-3-173 15</inkml:trace>
  <inkml:trace contextRef="#ctx0" brushRef="#br2" timeOffset="-137549.33">25436 12108 1403 0,'0'0'45'16,"0"0"-7"-16,0 0 10 15,0 0-21-15,-111 11 1 0,76 11 2 16,1 7-7-16,6 0-13 15,8 6-7-15,11-6-2 16,9-4-1-16,0-4-1 16,11-6-3-16,13-9-19 15,7-6-12-15,-2 0 13 16,0-17 1-16,-2-12-5 16,-6-11 16-16,-2-1 3 15,-4 3 3-15,-4 10 4 16,-6 7 31-16,-4 15 13 15,-1 6 10-15,0 16-36 16,-11 20-15-16,-2 22-2 16,-2 15 5-16,-3 13 1 15,-6 22-6-15,-8 6 4 0,-1 18-5 16,2-1-3-16,4-12-36 16,6-22 20-16,1-31 19 15,2-22-2-15,1-16 2 16,1-21 4-16,3-7-2 15,0-7 1-15,3-23 5 16,3-13 8-16,7-15-3 16,0-15-2-16,7-21-6 15,21-9 0-15,13-2-4 16,10 12-1-16,7 24 0 16,3 20-3-16,2 15-22 15,2 13-70-15,1 9-237 0</inkml:trace>
  <inkml:trace contextRef="#ctx0" brushRef="#br2" timeOffset="-136532.55">25858 12263 731 0,'0'0'105'0,"0"0"-69"16,0 0 122-16,0 0 10 15,0 0-82-15,0 0-44 16,-41 13-16-16,41-10-11 15,0-3-8-15,2 5 35 16,18-5 4-16,13 1-3 16,15-1-8-16,16 0-9 15,20 0-2-15,13 0-8 16,9 0-2-16,3 0-5 0,2 0 1 16,-4-1-6-1,-3-4-3-15,-7-3 4 0,-13 0-4 16,-21 0 0-16,-24 5-1 15,-21-1-1-15,-17 0 1 16,-1 1 13-16,-6 3-11 16,-19-3 0-16,-8 3-3 15,-8-4 1-15,-3 0 0 16,-1-2-4-16,1-2 4 16,5-5 1-16,6-1-1 15,3-7 0-15,12-1 0 16,10 9 0-16,5 0 0 15,3 9-2-15,9 1 2 16,14 3 0-16,8 3 0 16,2 14 0-16,0 10 0 0,-1 4 0 15,-8 5 0-15,-12 0-1 16,-12 0 0-16,0-1-1 16,-30 4-9-16,-11-8-36 15,-7 0-68-15,-6-4-211 16</inkml:trace>
  <inkml:trace contextRef="#ctx0" brushRef="#br2" timeOffset="-127211.72">19977 11285 1353 0,'0'0'0'15,"0"0"0"-15,0 0 0 16,0 0 55-16,0 0-18 16,0 0-10-16,0 0-11 15,105 0-7-15,-68 0-3 0,-3 4-4 16,-6-4 1-1,-1 1-3-15,-7-1-3 0,-5 0-25 16,-3 4-30-16,-8-3-29 16,-4-1-77-16,0 0 57 15,-18 6-128-15,-9-1-175 16,-10 7 216-16,-5 3 194 16,-5-1 115-16,0 2-28 15,2-1 70-15,11-5 199 16,9-2-132-16,16-1-69 15,9-3-103-15,11-4-49 16,33 0 38-16,19 0-13 16,19-3-28-16,7-2 0 0,-3-2-74 15,-15 3-184-15,-20 3-300 16</inkml:trace>
  <inkml:trace contextRef="#ctx0" brushRef="#br2" timeOffset="-121807.81">32984 6660 1147 0,'0'0'0'15,"0"0"14"-15,0 0-13 16,0 0 58-16,0 0-43 0,100-11-16 16,-66 8-85-1,-3 2-203-15</inkml:trace>
  <inkml:trace contextRef="#ctx0" brushRef="#br2" timeOffset="-117673.88">31233 8316 731 0,'0'0'6'0,"0"0"-1"16,0 0 85-16,0 0 49 15,0 0-68-15,0 0-13 16,0 0 20-16,-70-6-21 15,62 6-12-15,-3 0 8 16,7 0-11-16,1 0 1 16,3 0-1-16,0 0-12 0,0 0-17 15,15-2 5 1,21-6-3-16,23 2 1 0,20-2 7 16,16 6-6-16,9-1-2 15,5 3-1-15,2 0-3 16,-5 0-5-16,-1 0 4 15,-7 0-3-15,-9 0 0 16,-19 0-4-16,-24 4-3 16,-22-3 0-16,-18-1-4 15,-6 3-1-15,-2-3-3 16,-23 5 0-16,-8-2-30 16,-15 0-36-16,-5-3-31 0,-2 0-147 15,-5 0-329-15</inkml:trace>
  <inkml:trace contextRef="#ctx0" brushRef="#br2" timeOffset="-117292.6">30937 8425 960 0,'0'0'477'0,"0"0"-477"0,0 0 0 16,0 0 49-1,0 0 2-15,0 0-40 0,44 2 3 16,49-2 10-16,25 0-3 16,22-5-9-16,15-3 3 15,7-2 2-15,-5 3-7 16,2-3 1-16,-12 6-4 15,-16 0 4-15,-24 2-2 16,-37-1-6-16,-35 2-1 16,-23-3 0-16,-12 4-2 15,0 0 2-15,0 0-2 16,-15 0-14-16,-4 0-15 16,-3 0-11-16,-1 0-77 15,-5 0-208-15,-1 4-694 0</inkml:trace>
  <inkml:trace contextRef="#ctx0" brushRef="#br2" timeOffset="-116709.2">30985 8463 214 0,'0'0'896'15,"0"0"-895"-15,0 0 2 16,0 0 142-16,0 0-51 15,0 0-75-15,2-6-13 16,43 1 9-16,23 2 14 16,27-2 1-16,23 0 1 15,17 4-7-15,13-5 0 16,2 2 10-16,-2 4-7 16,-4 0-8-16,-13 0-5 15,-17 0-7-15,-27 0-1 16,-33 0 0-16,-28 0-6 15,-21-1 1-15,-5-1 2 16,-13 1-3-16,-20-1-28 16,-10 2-55-16,-11 0-35 15,-7 0-187-15,-3 0-769 0</inkml:trace>
  <inkml:trace contextRef="#ctx0" brushRef="#br2" timeOffset="-116198.83">30730 8480 1338 0,'0'0'0'0,"0"0"-64"16,0 0 64-16,0 0 59 16,0 0-13-16,0 0-35 15,5 11 4-15,72-11 16 16,25 0 2-16,26 0 7 16,24 0 0-16,14 0-4 15,12 0-12-15,5 0-5 16,-2 6-6-16,-3-2-1 15,-13 3-1-15,-24 1-5 16,-30-6-3-16,-41 2 4 16,-32 0-6-16,-23-2 0 0,-10-1 0 15,-5 2 4 1,0-3 3-16,0 0-8 0,0 0 2 16,0 0-2-16,0 0 0 15,0 0-4-15,0 4 2 16,0-3 2-16,0 1-4 15,0 1 2-15,0 1 3 16,0-1-2-16,0-2 1 16,0 2-1-16,0 1 1 15,0-4-3-15,0 0-12 16,0 0-22-16,0 0-68 16,0-4-240-16</inkml:trace>
  <inkml:trace contextRef="#ctx0" brushRef="#br2" timeOffset="-114157.34">19460 11312 40 0,'0'0'274'16,"0"0"-264"-16,0 0 67 15,0 0 91-15,0 0 9 16,0 0-78-16,-61-22-20 15,55 22 4-15,-4 0-44 16,1 0 4-16,-3 0 2 0,3 0 32 16,1 0-15-1,-2 0 0-15,3 0 1 0,3 0-9 16,3 0-6-16,1 0-10 16,0 0-24-16,0 0-11 15,22 11 3-15,19 3 14 16,26 0-1-16,33-4 0 15,29 4-10-15,22-4-3 16,11 1-3-16,13 2-2 16,-8-1 1-16,-3 1-2 15,-15-2 2-15,-24-3-4 16,-25-3 2-16,-28-4 0 16,-28 2 2-16,-26-3-2 15,-12 0 1-15,-6 0 0 0,0 0 4 16,-16 0-5-16,-9-3-31 15,-4-2-61-15,-3-1-73 16,2-3-322-16</inkml:trace>
  <inkml:trace contextRef="#ctx0" brushRef="#br2" timeOffset="-113675">19412 11492 630 0,'0'0'421'0,"0"0"-408"15,0 0 95-15,0 0 48 16,0 0-74-16,0 0-50 16,25-7-14-16,40 7 27 15,31 0 8-15,33 0-21 16,14 0-6-16,4 11-8 15,2 2-6-15,-5-2-1 16,-16-5-1-16,-11-1-9 16,-22-5 2-16,-20 0-3 0,-13 0-2 15,-28-8 1-15,-14 2-10 16,-13-1-6-16,-7-3-26 16,-3 2-89-16,-24 4-222 15</inkml:trace>
  <inkml:trace contextRef="#ctx0" brushRef="#br2" timeOffset="-109111.42">27558 12008 805 0,'0'0'85'0,"0"0"-59"16,0 0 86-16,0 0-17 16,0 0 6-16,0 0-43 15,0 0-23-15,3 0-2 16,0 0 16-16,-1 0 0 15,-2 0-7-15,0 0-8 16,0 0-9-16,0 10-19 16,-11 12 7-16,-6 13 6 15,1 9-4-15,-1 5-3 16,0 3 0-16,3 4-3 0,-3-2-3 16,1-5-3-16,-1-7 2 15,2-4-5-15,2-6 0 16,7-12 2-16,2-5-2 15,3-5 0-15,1-6 0 16,0-4-1-16,0 0 1 16,0-8 4-16,0-13-1 15,5-10 0-15,7-7-2 16,2-10-1-16,1-1 0 16,3-3 0-16,-1 7 0 15,-1 0 0-15,0 4 0 16,0 5 0-16,2 7 1 0,-2 7-1 15,-2 4 0-15,3 8 0 16,-2 2 0-16,5 5 0 16,1 3 0-16,2 0-1 15,2 4 0-15,1 20 0 16,-5 8 0-16,-2 9 0 16,-4 3 1-16,-4 2 0 15,-3 0 1-15,-1-6-1 16,-4-8-1-16,-3-4 1 15,0-7 1-15,0-5-1 16,0-5-1-16,0-6 1 16,0-3 0-16,0-2 0 15,0 0 0-15,0-2 4 0,0-20-4 16,10-9-6-16,3-8 1 16,5-7-5-16,0-4-7 15,6 1 6-15,0 1 3 16,-1 12 7-16,0 12 1 15,-1 11 0-15,-2 6 1 16,1 3-1-16,0 4 0 16,3 7 3-16,-4 21-3 15,-1 10 6-15,-6 10 1 16,-8 1 1-16,-5 6 0 16,0-4 1-16,-10-2-1 15,-7-3 1-15,-2-4-8 0,4-4 1 16,-2-6 0-1,7-5-4-15,4-10-2 0,6-7-41 16,0-10-101-16,0 0-290 16</inkml:trace>
  <inkml:trace contextRef="#ctx0" brushRef="#br2" timeOffset="-108539.02">28284 12497 939 0,'0'0'424'0,"0"0"-414"0,0 0-10 16,0 0 53-16,0 0-25 15,0 0-25-15,52-21 0 16,-32 11-1-16,0-4 0 15,-4 8 8-15,-4-2 10 16,-5 5 15-16,-6 3-7 16,1 0-12-16,-2 0-11 15,0 3-5-15,0 15 2 16,0 2 0-16,0 8 0 16,-7 0 1-16,-2 2-3 15,-5 2 0-15,1-4 1 16,-4 0-1-16,-1-10-2 0,-2 1 2 15,-2-3 2-15,-7-7 14 16,0 2 9-16,1-5-4 16,8-2 0-16,11-4-9 15,6 0-7-15,3 3-5 16,24-3 0-16,22 0 4 16,20 0-4-16,14 0 0 15,4-3 0-15,-2-10 0 16,-6 2 0-16,-16-3 0 15,-18 0 0 1,-19 4 0 0,-14 3-10-1,-9 3-22-15,-15 4-40 0,-28 0-247 0</inkml:trace>
  <inkml:trace contextRef="#ctx0" brushRef="#br2" timeOffset="-2353.88">3035 8126 1060 0,'0'0'326'0,"0"0"-322"16,0 0 26-16,0 0 63 15,0 0-54-15,0 0-31 16,0 0-6-16,23 0 10 16,50 0 2-16,22 0 0 15,23-4-8-15,6-6-5 16,7-2 0-16,2-3 3 0,-5 5-4 16,-6-1 7-1,-18 7-2-15,-15 1 0 0,-32-1 2 16,-21 4-7-16,-21 0 0 15,-15 0-3-15,0 0 2 16,-3 4-10-16,-25 8-81 16,-10 0-171-16,-8 7-821 15</inkml:trace>
  <inkml:trace contextRef="#ctx0" brushRef="#br2" timeOffset="-1736.18">3121 8844 701 0,'0'0'288'15,"0"0"-273"-15,-114 0 103 16,95 0 41-16,9 0-65 0,10 0-25 15,6 0-52 1,29 0 0-16,23 0 18 0,22 0 5 16,18-4-18-16,13-5-12 15,4 1-6-15,3-1 2 16,0-2 2-16,-1 3 5 16,-5-2-3-16,-10-1-4 15,-16 5-4-15,-22 0 1 16,-30 1-2-16,-14 5-1 15,-17 0 0-15,-3 0-5 16,0 0-36-16,-6 3-72 16,-16 7-142-16</inkml:trace>
  <inkml:trace contextRef="#ctx0" brushRef="#br2" timeOffset="-1203.79">3223 9349 1381 0,'0'0'7'15,"0"0"-7"-15,0 0 42 0,0 0-40 16,0 0 11 0,0 0 25-16,153 25-3 0,-51-25-14 15,13 0-14-15,6 0-2 16,-3-6 3-16,-4-9 6 15,-6 5 4-15,-9-4 3 16,-7 1-10-16,-21 2-8 16,-23 4-3-16,-23 1-5 15,-19 5-16-15,-6 1-1 16,-3-2-108-16,-25 0-690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9-02T03:37:48.652"/>
    </inkml:context>
    <inkml:brush xml:id="br0">
      <inkml:brushProperty name="width" value="0.05292" units="cm"/>
      <inkml:brushProperty name="height" value="0.05292" units="cm"/>
      <inkml:brushProperty name="color" value="#FF0000"/>
    </inkml:brush>
  </inkml:definitions>
  <inkml:trace contextRef="#ctx0" brushRef="#br0">1931 1671 1117 0,'0'0'0'0,"0"0"-4"15,0 0 4-15,0 0-2 16,0 0-3-16,0 0 5 15,0 0 10-15,-51 103-7 16,21-52 1-16,-4 3 14 16,-4 1-4-16,3-3-5 0,-1-2-2 15,5-6 1 1,12-5-4-16,3-5-4 0,6-6-5 16,4-6-54-16,2-7-123 15,-1-7-251-15</inkml:trace>
  <inkml:trace contextRef="#ctx0" brushRef="#br0" timeOffset="228.15">1577 1850 45 0,'0'0'997'15,"0"0"-979"-15,0 0-18 0,0 0-11 16,0 0 11-16,0 0 11 15,99 68 1-15,-35-36 26 16,8 0 8-16,8 4-13 16,-10-1 12-16,-9-1-25 15,-4-2-14-15,-9 0-6 16,-7-4-3-16,-9 0-79 16,-16-7-201-16</inkml:trace>
  <inkml:trace contextRef="#ctx0" brushRef="#br0" timeOffset="13821.79">2545 6895 526 0,'0'0'10'16,"0"0"2"-16,0 0 56 15,0 0 102-15,0 0-70 16,0 0-61-16,0 0-1 16,16-40 8-16,-13 40-9 0,-3-4-4 15,0 4 16-15,0-1-7 16,0 1 8-16,0 0-22 15,0 0-12-15,0 0-15 16,-9 0 7-16,-1 0-7 16,-5 0 2-16,-8 5 0 15,-3 5 12-15,-9 8-12 16,-3 2-1-16,-10 7-3 16,4 1 1-16,-7 1 0 15,3 1 0-15,4-2 2 16,9 3-2-16,2-1 3 15,14 3-9-15,0 5 0 16,10 0 5-16,2-4 0 0,7-2-3 16,0-2 1-1,0 5 0-15,13-3 5 0,3-2-3 16,4 0 1-16,-2-3 0 16,5 1 0-16,-1-2-1 15,3-2 1-15,1 1-5 16,0 2 5-16,-1 2 0 15,-3 3-4-15,-9 3 1 16,0 3-10-16,-10-3 3 16,-3-1 9-16,0 0-1 15,0 2-3-15,-10-3 5 16,-8 5 1-16,-5 2 0 0,-5 4 0 16,-5 4-1-1,-5 1 0-15,0 1-9 0,3-4 9 16,3-7-8-16,0-9 6 15,10-10 2-15,0-8 2 16,9-4-2-16,6-5 3 16,4-3 0-16,3 0-3 15,0 0 4-15,0-4 3 16,0-10-5-16,7 0 0 16,2 2 1-16,4-3-5 15,3 5 2-15,-3-1 0 16,6 0 0-16,0 1 0 15,0 3 0-15,4 3 0 16,-1 4-1-16,0 0 0 16,3 21-2-16,0 7 2 0,-2 12 2 15,3 4 3-15,-4 10-1 16,3 3 0-16,-6 5-1 16,-2-1 4-16,-4 6 0 15,-1-1-1-15,-3-4 0 16,-2 4-3-16,5-1 0 15,-5 4 4-15,2-1-2 16,-2 3-2-16,-4 1-2 16,3 3 2-16,-2 2 2 15,-1-4-3-15,0-1 0 16,3-1 1-16,0-7-2 16,1 5 1-16,-1 1-1 0,1 0 3 15,-1 3 0-15,1-2-3 16,-1 1-1-16,3-3 1 15,1-5 1-15,3-6 3 16,0-5-4-16,3-1 2 16,-1 3 0-16,1-7-2 15,1-2 2-15,-2-6-2 16,-2-12 4-16,2-3-4 16,-2-7 0-16,0-7 3 15,3-8-3-15,0-3 2 16,-3 0 7-16,5 0 1 15,-4 0-5-15,5-8 2 16,-3 1-3-16,2-2-4 16,-5 0-29-16,-3 3-63 15,-10 6-224-15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8-30T05:09:25.252"/>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FF0000"/>
    </inkml:brush>
  </inkml:definitions>
  <inkml:trace contextRef="#ctx0" brushRef="#br0">1402 734 706 0,'0'0'5'16,"0"0"26"-16,0 0 78 15,0 0-2-15,0 0-24 16,0 0 5-16,0 0 13 15,-6-7-7-15,2 6-39 16,4-2-19-16,-3 1-6 16,0-1-9-16,0 1-14 15,-1-2 3-15,4 0 6 16,-3-1 19-16,3-2-21 16,0-4 3-16,0-1-10 15,0-4 2-15,16 3-2 16,4-2-7-16,5 4 1 0,4 1-1 15,-1 6 0-15,-3 4-2 16,-2 0-3-16,-3 11-1 16,-5 11 4-16,-5 5-3 15,-7 3 1-15,-3 5 4 16,0 0 3-16,-10-1 1 16,-6-2-4-16,-6-5-1 15,3-3 1-15,0-5-8 16,6-7 7-16,3-6-1 15,10-4 2-15,0-2 0 16,0 0 0-16,0-3-3 16,13-10 1-16,12-5 4 15,5 4-2-15,4 6 1 0,1 5-1 16,-3 3-6-16,-6 0 5 16,3 19-2-16,-7 2 2 15,-4 8 0-15,-7 2-3 16,-8 2 4-16,-3 5 1 15,0-4 4-15,-14-3 3 16,-11-4 17-16,-6-5-15 16,-5-2 2-16,-9-5 1 15,-6-2-3-15,-3-1-7 16,4-7 0-16,8-2-3 16,10-3-2-16,10 0-9 15,6-3-30-15,10-13-43 0,6-6-194 16,0-13-601-1</inkml:trace>
  <inkml:trace contextRef="#ctx0" brushRef="#br0" timeOffset="517.79">1720 445 1356 0,'0'0'7'0,"0"0"-7"15,0 0 23-15,0 0 8 0,109-17-6 16,-55 10-12-16,2 3-6 16,-7-1-6-16,-4 0 0 15,-14 1 0-15,-15 2 1 16,-6 2-1-16,-8 0 1 15,-2 0 15-15,0 0-2 16,0 5-15-16,0 16 0 16,0 12 29-16,0 12-12 15,0 9-11-15,0 10 1 16,0 6 17-16,7-2-16 16,-1-4 2-16,1-7-2 15,3 0 0-15,-4-3-1 16,6-3 0-16,-4-6-2 0,0-6-3 15,2-9-2-15,-3-4 4 16,-1-3-3-16,-4-5 2 16,-2-2-3-16,0-4 2 15,0-1 0-15,0-3 3 16,-12 1 7-16,-10 1-2 16,-10 0-6-16,-16 5 7 15,-15-1-7-15,-14 3-4 16,-6 0-2-16,1-2-21 15,15-7-34-15,10-5-195 16</inkml:trace>
  <inkml:trace contextRef="#ctx0" brushRef="#br0" timeOffset="3600.68">3816 588 1087 0,'0'0'66'16,"0"0"2"-16,0 0 57 16,0 0-35-16,0 0-57 0,0 0-33 15,0 0 4-15,0 64 26 16,0-13 1-16,0 8-5 15,0 9 6-15,0 3-12 16,0 3 2-16,0-4-10 16,0-6-7-16,0-10-3 15,0-11-1-15,0-13-1 16,3-6-27-16,10-7-52 16,-1-14-126-16,-2-3-162 15</inkml:trace>
  <inkml:trace contextRef="#ctx0" brushRef="#br0" timeOffset="3918.1">3816 734 1208 0,'0'0'209'0,"-13"-80"-204"16,13 42 7-16,0 0 50 15,13 3-21-15,15 6-15 16,13 3-26-16,10 4 0 15,7 9 0-15,-1 9-1 16,-3 4 0-16,-9 6-4 16,-4 19-2-16,-12 5-1 15,-7 9-1-15,-15 3 6 16,-7 0 3-16,0-1 0 0,-20 1 7 16,-15-4-6-1,-6-2 3-15,-7-3 1 0,-3-3-5 16,0-4 0-16,7-5-17 15,11-11-36-15,12-2-50 16,11-8-127-16,10 0-458 16</inkml:trace>
  <inkml:trace contextRef="#ctx0" brushRef="#br0" timeOffset="4268.03">4433 832 1000 0,'0'0'374'0,"0"0"-364"16,0 0 32-16,0 0 52 0,0 0-51 15,0 0-39-15,-70 19-1 16,41-1-1-16,4 2-2 16,12 3 0-16,7 0-5 15,6 4-3-15,3 2-2 16,17 1 2-16,5 4-2 15,1-4 0-15,-5-1-13 16,-1-1 9-16,-10-7 11 16,-7-3 0-16,-3-5 1 15,0 0 2-15,-16-4 16 16,-14 2 1-16,-1-2-5 16,-10 2-9-16,-7-2 0 0,7-5-3 15,6-3 0-15,12-1-2 16,13 0-47-16,10-5-114 15,4-9-209-15</inkml:trace>
  <inkml:trace contextRef="#ctx0" brushRef="#br0" timeOffset="4985.16">4602 868 1020 0,'0'0'15'16,"0"0"42"-16,0 0 44 15,0 0-6-15,0 0-47 16,0 0-20-16,0-13-21 16,0 13-1-16,0 0-2 15,0 0-2-15,0 0 0 0,0 0-1 16,0 0 5-16,0 0 9 15,0 0-4-15,0 0-2 16,0 0-3-16,0 0 3 16,0 0-5-16,0 0-1 15,0 0-3-15,0 0 0 16,0 0 3-16,0 0-3 16,0 0-1-16,0 0 1 15,0 0 1-15,0 0 2 16,0 0 0-16,0 0 5 15,0 0-7-15,0 0 2 16,0 0-3-16,0 0 3 16,0 0 4-16,0 0 0 0,0 0 5 15,0 0 12-15,0 0-7 16,0 0-4-16,0 0 1 16,0 0-3-16,0 0-9 15,0 0 4-15,0 0 1 16,0 0-6-16,0 0 2 15,0 0 0-15,0-2-1 16,0 2-2-16,0 0 1 16,0 0 0-16,0 0-1 15,0 0 0-15,0 0 0 16,0 0-8-16,0 0-4 16,0 0-12-16,4 0-38 0,2-2-96 15,0-5-348-15</inkml:trace>
  <inkml:trace contextRef="#ctx0" brushRef="#br0" timeOffset="6735.55">4640 986 254 0,'0'0'355'16,"0"0"-306"-16,0 0 57 15,0 0 20-15,0 0-71 16,0 0 25-16,22 13-24 16,-9-9-6-16,7-4 2 15,1 0 3-15,5 0-10 16,3 0-24-16,-10-3-10 0,-3-4-3 15,-4-4-6-15,-5-1 3 16,-4-4 3-16,-3-4-8 16,0-2 11-16,0-4 10 15,-3-4-8-15,-10 5-8 16,1 5-1-16,-4 7 12 16,-1 10 29-16,1 3-30 15,-9 8-11-15,-3 20-1 16,2 12 2-16,6 10 8 15,5 8 0-15,9 2 10 0,2-3-4 16,4-10-6 0,7-6-6-16,18-8-6 0,7-8-1 15,6-7-5-15,4-8-1 16,2-10-27-16,1 0-40 16,-4-14-79-16,-5-10-183 15,-8-11-366-15</inkml:trace>
  <inkml:trace contextRef="#ctx0" brushRef="#br0" timeOffset="7120.41">5035 876 1228 0,'0'0'105'15,"0"0"-73"-15,0 0 52 16,0 0-7-16,0 0-53 0,0 0-20 16,0 13 0-1,0 18-3-15,0 4 9 0,4 5-10 16,4 2 3-16,2-4 0 15,3-4-3-15,3-5 2 16,0-8-4-16,0-6-2 16,2-5-17-16,-1-8-17 15,-4-2 6-15,5-3-13 16,-5-17 26-16,-3-11-24 16,-4-9 36-16,1-7 3 15,-7-2 3-15,0 8 1 16,0 11 40-16,0 10 13 15,0 10 10-15,0 5-17 16,0 5-2-16,0 0-28 0,0 10-16 16,0 19 3-16,0 11-2 15,3 5 4-15,0 5 0 16,4-4-5-16,2-3 1 16,4-5-3-16,3-6-6 15,3-5-75-15,6-7-52 16,4-13-211-16</inkml:trace>
  <inkml:trace contextRef="#ctx0" brushRef="#br0" timeOffset="7569.98">5659 987 1356 0,'0'0'26'0,"0"0"68"16,0 0-7-16,0 0-46 0,-86-39-25 15,51 46-13-15,0 18 0 16,4 9 1-16,8 4-2 16,10 4-2-16,11 0 0 15,2-1 0-15,0-6 0 16,21-5-1-16,8-6-1 16,6-8-1-16,3-7-4 15,0-9-15-15,-3 0-7 16,-6-21 4-16,-7-13-2 15,-6-11 25-15,-6-14 0 0,-7-18 0 16,-3-11 2-16,0-8 4 16,0 1-3-16,-9 17 5 15,2 18 4-15,-3 25 34 16,7 19 7-16,0 13-20 16,3 3-13-16,-3 25-18 15,-3 23 0-15,3 13 2 16,0 8 3-16,3 5-3 15,0 2-1-15,0 1-1 16,3-6-1-16,9-8 0 16,1-12-21-16,3-9-46 15,3-12-75-15,-3-14-293 16</inkml:trace>
  <inkml:trace contextRef="#ctx0" brushRef="#br0" timeOffset="7887.03">5990 1070 1334 0,'0'0'199'0,"0"0"-196"15,0 0 1-15,0 0 26 16,-64 78 22-16,55-42-29 16,3 7-6-16,6-4-14 15,0 0-1-15,19-3 3 16,3-3-5-16,7-8-2 15,2-9 2-15,-2-8-3 16,3-8-7-16,-3-7-11 0,-4-18 4 16,-5-9 14-16,-11-10 2 15,-9-9 0 1,0-9 1-16,-16-3 4 0,-10 2-3 16,-5 12-1-16,-1 17 5 15,3 19-5-15,-6 15-1 16,-3 0-20-16,9 15-86 15,10 4-223-15</inkml:trace>
  <inkml:trace contextRef="#ctx0" brushRef="#br0" timeOffset="14260.81">6796 678 1313 0,'0'0'30'0,"0"0"-1"15,0 0 64-15,0 0-24 16,0 0-12-16,0 0-21 0,0 0-30 15,-7 28-3-15,20 16-3 16,-3 9 15-16,0 8-8 16,-4 5 1-16,-3 4 3 15,0 3-6-15,-3-3 1 16,0-7-6-16,0-9 1 16,-9-6-2-16,2-10-1 15,4-10-15-15,3-13-24 16,-3-14-50-16,0-1-110 15,-7-24-263-15</inkml:trace>
  <inkml:trace contextRef="#ctx0" brushRef="#br0" timeOffset="14478.13">6723 815 1018 0,'0'0'316'0,"0"0"-289"15,0 0 15-15,0 0 19 16,108 1-20-16,-79 30 2 15,5 4-14-15,2 8-14 16,2 3-5-16,0 4-5 16,0-1-3-16,0-2-1 15,-2-6-1-15,-5-8-2 16,-6-8-45-16,-5-8-31 16,-7-12-53-16,-3-5-186 15,-5-10-615-15</inkml:trace>
  <inkml:trace contextRef="#ctx0" brushRef="#br0" timeOffset="14704.39">7143 671 1254 0,'0'0'75'0,"0"0"-32"16,0 0 92-16,0 0-53 16,0 0-60-16,0 0-21 15,-28 84 6-15,24-31 16 16,4 11-14-16,0 8-1 15,0 7-2-15,0 1-4 16,4-6 0-16,8-9-2 16,7-9-2-16,1-9-12 15,1-13-39-15,5-15-81 16,-4-19-194-16</inkml:trace>
  <inkml:trace contextRef="#ctx0" brushRef="#br0" timeOffset="14927.52">7462 815 1509 0,'0'0'12'16,"0"0"27"-16,0 0-2 16,0 0-25-16,0 0-9 15,25 85 0-15,-15-35 7 16,-7 10-5-16,0 0-2 0,-3-2 0 15,0-9-3-15,0-9 0 16,0-5-22-16,0-12-48 16,0-11-88-16,0-12-324 15</inkml:trace>
  <inkml:trace contextRef="#ctx0" brushRef="#br0" timeOffset="15405.21">7462 819 1397 0,'0'0'75'16,"0"0"-65"-16,0 0 19 15,0 0 19-15,0 0-27 0,107 12-4 16,-71 18-10 0,-4 5-7-16,-1 9 5 0,-8 2-5 15,-5 0 1-15,-7-3-4 16,-5-8 3-16,-3-7 0 15,-3-9 4-15,0-9-4 16,3-7-4-16,-3-3 4 16,7-4-15-16,2-24 15 15,3-14 0-15,1-13-4 16,4-4-9-16,1-3 1 16,-2 3-11-16,4 9 17 15,2 9 6-15,4 8 0 0,-1 10 5 16,-6 10 1-1,-4 4 5-15,-5 8 2 0,-3 1 3 16,-1 1-5-16,4 19-4 16,5 11 2-16,-5 8 5 15,-4 7-1-15,-2 6-4 16,-4 5 1-16,0 4-1 16,0 0-6-16,0-7-2 15,0-6-1-15,3-7 0 16,3-11-6-16,1-9-32 15,5-7-62-15,-2-14-55 16,3 0-559-16</inkml:trace>
  <inkml:trace contextRef="#ctx0" brushRef="#br0" timeOffset="15804.99">8350 767 1114 0,'0'0'379'16,"0"0"-370"-16,0 0 49 16,0 0-26-16,0 0-22 15,0 0 6-15,-73 112-4 16,73-61-6-16,0 10-4 16,0 1 0-16,9-2 0 15,10-10-1-15,4-7 3 16,5-13-4-16,0-7 1 0,2-11-1 15,1-11-3-15,-5-1-8 16,2-16 2 0,-5-13-10-16,-4-6 15 0,-6-12 1 15,-7-10 0-15,-6-13 2 16,0-6 1-16,0 6 0 16,-13 13 0-16,-3 14 1 15,-3 16 9-15,-3 8 7 16,0 9-5-16,-4 6-3 15,4 4-9-15,-1 4-3 16,10 13-4-16,5 5-18 16,8-2-76-16,0-4-189 15</inkml:trace>
  <inkml:trace contextRef="#ctx0" brushRef="#br0" timeOffset="16171.87">9085 692 1497 0,'0'0'13'0,"0"0"21"16,0 0 2-16,-89-7 1 15,55 25-28-15,-2 2-3 0,8 8-6 16,11 2 6-1,17 1-6-15,0 5-3 0,23 0-8 16,18 0-13-16,7 0 3 16,3 2-3-16,-6-1 12 15,-11-4-15-15,-11-1 18 16,-8-7-10-16,-15-4 15 16,0-4 4-16,-7-2 4 15,-17 0 25-15,-11-1 17 16,-9-1-9-16,-11-2-1 15,-2-3-27-15,-4-2-5 16,7-1-4-16,13-3-28 16,16-2-88-16,8 0-325 15</inkml:trace>
  <inkml:trace contextRef="#ctx0" brushRef="#br0" timeOffset="17071.71">10681 875 1032 0,'0'0'74'15,"0"0"-18"-15,0 0 117 0,0 0-76 16,-89-19-29-1,51 24-50-15,-10 18-8 0,1 7-2 16,7 10-4-16,5 2 5 16,14 3 11-16,8-2-18 15,13-5-1-15,0-7-1 16,13-6 0-16,21-6-3 16,8-13 3-16,9-6 0 15,3 0-7-15,0-15-8 16,-6-14-10-16,-10-5-3 15,-7-13 18-15,-8-12 6 16,-10-10 2-16,-4-13 4 16,-9-3 1-16,0 0 8 15,-15 5-1-15,-5 15 23 16,7 25-9-16,1 18 8 0,9 22 19 16,-4 5-18-16,1 33-29 15,-1 18 3-15,1 16-10 16,3 5 6-16,3 3-1 15,0 1-2-15,6-6 0 16,10-1 0-16,3-10-2 16,4-8-18-16,-6-17-18 15,4-16-107-15,-5-15-263 16</inkml:trace>
  <inkml:trace contextRef="#ctx0" brushRef="#br0" timeOffset="17839.59">10926 1145 1489 0,'0'0'0'15,"0"0"-1"-15,0 0 1 16,102-51 6-16,-58 34 1 16,-6-5 0-16,0-6-3 15,-12-4-3-15,-7-7 2 16,-13-2-3-16,-6 1 3 15,0 1 2-15,-6 9-2 16,-13 11 16-16,-3 8 13 16,0 10-2-16,-7 1-6 15,-6 8-12-15,-3 20-10 0,0 8 3 16,12 9-5-16,7 5 2 16,13 6 1-16,6-1-3 15,0-5 0-15,25-10 0 16,16-12-2-16,10-10-8 15,13-12-22-15,9-6-41 16,-3-9-34-16,-1-18-155 16,-7-10-239-16,-11-8-113 15,-7-13 614-15,-10-2 33 16,-7 2 673-16,-11 14-380 16,-12 15-72-16,-4 13-114 15,0 11-33-15,-7 5-56 0,-16 0-24 16,-5 21-23-1,-1 12-4-15,7 6-1 0,12 6 1 16,10 4 0-16,16-2-1 16,16 0-11-16,6-7-12 15,-9-5-1-15,-4-9-15 16,-18-7-12-16,-7-5 7 16,-7-8 15-16,-18-1 30 15,-7-5 5-15,0 0 20 16,5 0-10-16,10-2-14 15,10-10 8-15,7-5-9 16,0-3-3-16,23-5-10 16,12-8-12-16,6-7 13 15,3-9-12-15,7 0-7 16,-3 2 7-16,3 9 20 0,-10 13 4 16,-10 6 4-16,-7 10 32 15,-11 8 15-15,-7 1 4 16,-6 12-30-16,1 15-1 15,1 12 23-15,-2 9-24 16,0 3-10-16,0 2-3 16,0-5-7-16,0-6-2 15,0-7-1-15,0-9-1 16,0-10-29-16,-3-14-88 16,0-2-261-16</inkml:trace>
  <inkml:trace contextRef="#ctx0" brushRef="#br0" timeOffset="18003.16">11961 673 1634 0,'0'0'8'0,"0"0"6"16,0 0-14-16,0 0 0 15,0 0-27-15,0 0-48 16,45 102-53-16,-20-74-284 15</inkml:trace>
  <inkml:trace contextRef="#ctx0" brushRef="#br0" timeOffset="18756">12190 895 232 0,'0'0'1214'15,"0"0"-1190"-15,-125 17 18 16,84 4 3-16,3 4-5 15,13 3-9-15,12 4-16 16,13-3-13-16,0 1-2 16,11-9-3-16,19-2-1 15,8-11-1-15,4-5-8 16,-7-3-22-16,0-6 8 16,-7-18 6-16,-8-10 6 15,-7-2 15-15,-4 6 5 16,-6 8-1-16,-3 16-1 15,0 6 21-15,0 23 17 0,0 23-33 16,-3 23-8-16,-3 12 0 16,6 14 5-16,0 6-2 15,0-2 1-15,0-4-1 16,-3-8-2-16,-7-11 1 16,-6-12-1-16,-3-16-1 15,0-15 2-15,-1-18 0 16,-5-12-2-16,6-3 1 15,-6-21 0-15,5-17 5 16,5-10-3-16,9-16-2 16,6-15 1-16,12-18-2 15,20-16 2-15,13-6-2 16,9 4 0-16,6 14-2 0,0 25 0 16,4 22 0-16,-6 25 1 15,-7 22 0-15,-13 7 1 16,-7 2 4-16,-8 23-1 15,-4 8-2-15,-6 7 3 16,-7 4-2-16,-3 0-1 16,-3-6-1-16,0-5 1 15,0-5-1-15,-6-11-2 16,-4-6-7-16,7-9-8 16,-4-2 6-16,3 0 8 15,3-17 3-15,-1-13 6 16,2-11-6-16,0-14-1 0,11-3-3 15,8 5 3-15,9 11 1 16,5 21-2-16,2 14 1 16,6 7 1-16,3 24 7 15,1 19-2-15,-4 11 5 16,-12 1 5-16,-14-5-4 16,-11-5-6-16,-4-9-5 15,-15-3 0-15,-18-9-9 16,-11-9-50-16,-4-15-203 15</inkml:trace>
  <inkml:trace contextRef="#ctx0" brushRef="#br0" timeOffset="19323.8">14508 702 1488 0,'0'0'51'16,"0"0"-32"-16,0 0 44 15,0 0-22-15,0 0-17 16,-102-20-23-16,54 30 0 15,10 6-1-15,16 8 3 16,14 5-3-16,8 2-3 16,21 9-13-16,17 4 1 15,6 1 4-15,7 7 5 16,-6 2-14-16,-13-6-17 16,-10-4-15-16,-19-6 3 0,-3-12 12 15,-15-3 21-15,-18-7 16 16,-11-5 19-16,-10-5 27 15,-11-4-32-15,-1-2-4 16,2 0-3-16,10-16-7 16,16-7-8-16,14-2-32 15,24-10-20-15,4-5-123 16,36-10-506-16</inkml:trace>
  <inkml:trace contextRef="#ctx0" brushRef="#br0" timeOffset="19591.93">14801 460 1512 0,'0'0'47'0,"0"0"-28"16,0 0 15-16,0 0-33 16,0 93 6-16,7-27 4 15,-1 9 7-15,-1 10-6 16,-2 5 0-16,-3 3-3 15,0 0 0-15,0-10-2 16,0-13-2-16,0-15-1 16,0-12-4-16,7-16 0 15,6-13 0-15,4-14-7 0,8 0-34 16,4-25-17-16,2-10-70 16,-8-11-299-16</inkml:trace>
  <inkml:trace contextRef="#ctx0" brushRef="#br0" timeOffset="20389.75">14722 909 1417 0,'0'0'56'0,"0"0"-44"16,0 0-12-16,0 0-1 15,104 3 1-15,-30 0 6 16,5-3-3-16,-5 0-3 15,-11 0-37-15,-21-8-4 0,-14 1 4 16,-13 0 35-16,-10 4 2 16,-4 3 42-16,-1 0 36 15,0 0 3-15,-4 11-67 16,-9 9-12-16,3 4 6 16,3 0-3-16,4 0-4 15,3-3-1-15,0-3 0 16,10-3 0-16,7-10-10 15,7-5-15-15,2-3 3 16,6-18 12-16,-8-7 7 16,3-2 2-16,-8 0 2 15,-4 5-1-15,-5 10 2 16,-3 8-1-16,-7 7 5 0,0 16 21 16,-4 30-15-1,-2 23-2-15,3 17-10 0,3 16 11 16,0 10 1-16,0-1-4 15,-4-5-7-15,-2-10 0 16,-2-17-2-16,-2-14 3 16,-4-14-4-16,-9-13 4 15,-5-13-4-15,-3-18 1 16,-3-7-15-16,1-3-2 16,-5-25 18-16,-4-8 0 15,9-12 7-15,6-5-4 16,14-5 9-16,13-4-5 0,3-3 1 15,29-8-6 1,14-1-2-16,13-3-1 0,5 0-12 16,1 0-32-16,6-1 7 15,-7 3-19-15,-3 3-7 16,-10 8 0-16,-13 12 46 16,-13 3 18-16,-9 2 11 15,-9 6 32-15,-7 4 52 16,0 8-22-16,0 7-22 15,0 12-13-15,0 9-8 16,-10 1-3-16,0 29-12 16,-5 16-15-16,2 16 2 15,7 11-1-15,6 9 2 0,0 2-3 16,0-1 3 0,14-7-3-16,6-13 0 0,3-13-2 15,5-15-27-15,-7-14-16 16,3-16-108-16,-8-4-350 15</inkml:trace>
  <inkml:trace contextRef="#ctx0" brushRef="#br0" timeOffset="20756.91">15810 1117 1039 0,'0'0'305'0,"0"0"-302"16,0 0-3-16,0 0 6 15,99 0-2-15,-73 0 5 0,-1 0-2 16,-1-9-5-16,-3-6 4 16,-4-6 33-16,-3-12 5 15,-11-8-8-15,-3-3-2 16,-3 5-17-16,-18 14-11 16,1 15-3-16,-12 10 14 15,-6 6-11-15,-8 29-3 16,3 14-3-16,11 10 0 15,11 5 16-15,21-4 6 16,11-5-7-16,33-11-11 16,24-12-4-16,10-10 0 15,8-15 1-15,2-7 0 16,-9-4 3-16,-11-14-4 0,-18-1 1 16,-22-1 1-16,-28 6-2 15,-14 1-18-15,-31 4-3 16,-18 4-115-16,-12 5-582 15</inkml:trace>
  <inkml:trace contextRef="#ctx0" brushRef="#br0" timeOffset="30592.31">4372 8322 982 0,'0'0'48'16,"0"0"115"-16,0 0 14 15,0 0-90-15,0 0-34 16,0 0 6-16,0 0-27 16,0 0-2-16,-8-63-9 15,7 63-8-15,1 0-1 16,-3 27-11-16,0 21-1 16,-3 18 7-16,-1 17 6 15,1 3 0-15,-4-1 0 16,7-5-2-16,3-12-6 15,0-11-2-15,0-9-2 16,3-11-2-16,7-12 0 0,-4-7-5 16,-3-9-25-16,1-8-9 15,-4-1-15-15,0 0-30 16,0-19-255-16,-13-7-684 16</inkml:trace>
  <inkml:trace contextRef="#ctx0" brushRef="#br0" timeOffset="30910.2">4331 8425 1242 0,'0'0'10'0,"0"0"53"0,0 0 16 16,-6-91 0-16,28 70-63 15,16-3-11-15,13 7-2 16,10 0 1-16,2 3 0 15,-5 10 5-15,-7 4-4 16,-12 7-4-16,-11 14 0 16,-6 6 0-16,-9 3-1 15,-10 0 2-15,-3-3-1 16,0 2 2-16,-19-1 0 16,-7-4 1-16,-8-1-1 15,-11-2-1-15,-6-3-2 16,-6-2-8-16,-4 3-27 15,7-7-33-15,9-1-27 0,20-8-147 16,15-3-231 0</inkml:trace>
  <inkml:trace contextRef="#ctx0" brushRef="#br0" timeOffset="31242.56">5162 8308 1103 0,'0'0'8'0,"0"0"96"0,0 0 45 15,0 0-50-15,0 0-50 16,0 0-32-16,17-11-15 15,-14 42 30-15,-3 16 9 16,0 5-15-16,0 6-7 16,0 3-5-16,0-2-4 15,0 0-6-15,0-10-1 16,0-5-2-16,5-8-1 16,2-10-18-16,-1-7-25 15,4-13-94-15,-7-6-283 16</inkml:trace>
  <inkml:trace contextRef="#ctx0" brushRef="#br0" timeOffset="31595.51">4962 8369 1396 0,'0'0'0'0,"0"0"0"15,0 0 13-15,73-83 0 16,-28 66-1-16,6 7 8 16,3 3 0-16,-3 6 2 15,-1 1-8-15,-4 1 3 16,-5 19-4-16,-6 5-6 16,-7 8-3-16,-9 6 0 0,-6 10 0 15,0 1 0-15,-10 4 1 16,-3-2-1-16,0-4 2 15,-22-2 3-15,-6-5-1 16,-8-7-3-16,-5-6-3 16,-4-4 0-16,-6-5-2 15,0-7-2-15,0-7-25 16,7-2-18-16,12-3-25 16,16 0-106-16,16-18-278 15</inkml:trace>
  <inkml:trace contextRef="#ctx0" brushRef="#br0" timeOffset="31901.95">5780 8352 1470 0,'0'0'3'16,"0"0"19"-16,0 0 55 16,0 0-45-16,0 0-32 15,0 0 6-15,0 116 22 0,0-58-17 16,0-1 3 0,0 3-7-16,0-8-7 0,0-2 1 15,0-10-1-15,3-1 0 16,4-11-20-16,-4-7-35 15,0-10-107-15,-3-11-182 16,0 0-542-16</inkml:trace>
  <inkml:trace contextRef="#ctx0" brushRef="#br0" timeOffset="32135.42">5729 8400 1456 0,'0'0'1'16,"0"0"-1"-16,0 0 17 0,86 32 19 16,-47-1 1-16,2 7-18 15,3 0-5-15,-6 3-9 16,-3-6-1-16,-2 1-3 16,-8-3-1-16,-6-7-4 15,4-4-45-15,-1-8-25 16,0-7-86-16,0-7-218 15,-2 0-285-15</inkml:trace>
  <inkml:trace contextRef="#ctx0" brushRef="#br0" timeOffset="32354.42">6178 8192 1436 0,'0'0'29'16,"0"0"40"-16,0 0 0 15,0 0-44-15,0 0-17 16,0 0 21-16,-19 116-6 16,19-55-11-16,6 2-1 15,4 5-9-15,0-5 1 16,3-4-3-16,2-6-3 16,-2-8-34-16,0-8-71 15,-13-12-414-15</inkml:trace>
  <inkml:trace contextRef="#ctx0" brushRef="#br0" timeOffset="33229.86">3854 7881 685 0,'0'0'85'15,"0"0"-54"-15,0 0 64 16,0 0 75-16,0 0-24 16,0 0-76-16,0-70-6 15,0 70-18-15,0 0 5 16,0 10-26-16,0 22-3 16,3 16 30-16,7 22-20 15,5 20-9-15,-2 21-4 16,0 14 3-16,-3 6-5 15,-2 2-5-15,-1-6 3 0,-3-12 2 16,-2-11-6 0,2-17-1-16,-4-11-9 0,0-14 1 15,0-10-2-15,3-11 0 16,0-10-10-16,0-12-30 16,4-16-45-16,-4-3-116 15,4-24-163-15</inkml:trace>
  <inkml:trace contextRef="#ctx0" brushRef="#br0" timeOffset="34361.87">3774 7776 337 0,'0'0'470'15,"0"0"-430"-15,0 0 73 16,0 0 20-16,0 0-44 15,0 0-50-15,0 0-12 16,0 7 20-16,17-4-9 16,4-2-2-16,8 2-10 15,6-3 4-15,10 0-1 16,6 0 0-16,10 0-7 16,5 0 0-16,13 0-1 15,1 0-5-15,9 4 1 16,10-4-8-16,6 0 2 15,9 0-1-15,1 0-7 16,4 0 2-16,-5 0-1 0,1 0-1 16,-7 0 2-16,-4 4-3 15,-5 2 2-15,-3 1-1 16,-1-4-3-16,1-3 2 16,2 0 0-16,4 0-1 15,0 0-1-15,0 0 0 16,0 0-1-16,-9 0 1 15,-4 0 0-15,-7 0 0 16,-11 0 0-16,-7 0 1 16,-8 0-1-16,-5 0 0 15,-6 0 0-15,-6 0 2 16,-5 0-2-16,-5 0 1 16,-13 0-1-16,-6 0-1 0,-4 0 1 15,-6 0 0-15,3 0 1 16,-3 0-1-16,0 0 1 15,0 0-1-15,0 0 0 16,0 0 0-16,0 0 0 16,4 0 0-16,-4 0 0 15,0 0 0-15,0 0 0 16,0 0 0-16,0 0 2 16,0 0-2-16,0 0 0 15,0 0 2-15,0 0-1 16,0 0 4-16,0 0 0 15,0 0 0-15,0 0 0 16,0 0-5-16,0 0 1 0,0 0-1 16,0 0-1-16,0 0-8 15,-4 0-10-15,-5 0-3 16,-1 0 10-16,-3 0-1 16,1 0-11-16,-1 0-29 15,0 0-62-15,0-3-248 16</inkml:trace>
  <inkml:trace contextRef="#ctx0" brushRef="#br0" timeOffset="34903.01">6748 7790 284 0,'0'0'140'15,"0"0"-113"-15,0 0 115 16,0 0 49-16,0 0-57 15,0 0-3-15,6-3-48 0,-2 3-7 16,-1-1-22 0,0-2 2-16,4 3-5 0,-4 0-9 15,0 0-10-15,4 0-10 16,-2 13 15-16,2 12-4 16,-4 13-15-16,3 7 3 15,-2 14 2-15,2 17 0 16,-3 11-5-16,-3 11-5 15,0 3 0-15,0 6-2 16,-6 0 2-16,-4-3-3 16,-3-2-1-16,8-9-3 15,5-7 1-15,0-4 0 0,2-8-4 16,11-1 1 0,0-4 0-16,0-7-2 0,-1-3-2 15,-2-10 0-15,3-11 0 16,-4-10 0-16,1-8-17 15,-4-6-31-15,-6-10-67 16,0-4-129-16</inkml:trace>
  <inkml:trace contextRef="#ctx0" brushRef="#br0" timeOffset="35937.44">3956 9201 728 0,'0'0'87'0,"0"0"118"16,0 0-78-16,0 0-44 0,0 0-54 16,0 0 56-16,0 55-47 15,0-16-9-15,0 7 9 16,0 6-2-16,0 1-16 16,0 0 2-16,0 4-3 15,0-6-5-15,0-3-5 16,0-4-1-16,0-8-3 15,0-8-3-15,0-11-2 16,0-7 0-16,0-2-31 16,0-8-55-16,0 0 0 15,-4 0-142-15,-2-4-721 16</inkml:trace>
  <inkml:trace contextRef="#ctx0" brushRef="#br0" timeOffset="36845.44">3949 9740 757 0,'0'0'346'0,"0"0"-291"15,0 0 98-15,0 0-98 16,0 0-45-16,0 0-6 16,13 0-2-16,-1 0 10 15,1 0 14-15,3 0 4 16,6 0 5-16,4 0-2 15,6 0-8-15,3 0-8 16,3 0 3-16,4 0-3 16,2 0 0-16,4 0-7 15,6-5 0-15,13 0-4 16,9-4 2-16,7 3 3 0,6-5-9 16,-2 1 8-16,-2 2-9 15,1 2 3-15,-3-2-3 16,-3 6 1-16,2-2 0 15,1 0-2-15,-3 0 1 16,9-3-1-16,-3 5 4 16,3-1 6-16,0-2-8 15,3 2 1-15,0 2-1 16,-2-5-2-16,-1 2 0 16,-3 2-2-16,-3 1 1 15,-6-2 1-15,-8 0 0 16,-11 3 0-16,-11-2 1 0,-9 2-1 15,-12 0 0 1,-6 0 0-16,-8-2 0 0,-2-2 0 16,3 1 2-16,-4 2-2 15,-3-3 2-15,0 2 1 16,-2 2-1-16,-4 0 2 16,3 0-4-16,0 0 0 15,0 0 0-15,1-2-1 16,-1 2 1-16,0-1 1 15,4 1-1-15,1-1 0 16,2-2 0-16,0 3 0 16,0 0 0-16,-1 0 0 15,2 0 0-15,0 0 0 16,5 0 1-16,1 0-1 0,4 0 0 16,-1 0 0-1,2 0-1-15,-3 0 1 0,-3 0 0 16,-7 0 1-16,-2 0 0 15,-1 0-1-15,1 0 0 16,-1 0 0-16,4 0 0 16,-4 0-1-16,0 0 0 15,0 0 1-15,-2 0-3 16,-1 0-16-16,0 0-16 16,4-4-81-16,2 0-317 15</inkml:trace>
  <inkml:trace contextRef="#ctx0" brushRef="#br0" timeOffset="38096.97">5255 9838 557 0,'0'0'106'0,"0"0"115"15,0 0-61-15,0 0-29 16,0 0-15-16,0 0-33 15,0-52-31-15,0 52 0 16,0 0-22-16,0 0-20 16,3 8-5-16,0 19 12 15,0 12 14-15,1 16-8 16,-4 14 4-16,0 10-4 16,0 14-5-16,-7 5-2 15,-6 11 0-15,-2-2-2 16,-1-2-6-16,3-6 2 15,3-13 0-15,3-5-6 16,7-13 1-16,0-8-1 0,0-13-4 16,0-7 0-16,0-12 0 15,0-11-15-15,0-7-18 16,0-6 6-16,0-4-54 16,-8 0-126-16,-12 0-917 15</inkml:trace>
  <inkml:trace contextRef="#ctx0" brushRef="#br0" timeOffset="38523.25">4548 11166 1422 0,'0'0'3'0,"0"0"51"16,0 0 22-16,0 0-76 15,0 0 1-15,86 8 22 16,-7-8-12-16,10 0 1 0,7-4-8 16,-1 0 2-16,-5 1 6 15,-1 3-2-15,-10-1 1 16,-8 1-3-16,-10 0 0 16,-15 0-4-16,-13 0-2 15,-14 0-2-15,-7 0 0 16,-5 0-2-16,-7 0-14 15,0 0-36-15,0 0-48 16,0 0-124-16</inkml:trace>
  <inkml:trace contextRef="#ctx0" brushRef="#br0" timeOffset="38802.91">5070 11322 1611 0,'0'0'0'15,"0"0"0"-15,0 0 6 16,0 0 1-16,0 0 4 16,0 0 3-16,124 0-7 15,-70-4-6-15,-3 0 0 16,-3-1 2-16,-7 0-3 15,-12-1 0-15,-10 3-14 16,-6 2-34-16,-10 1-50 0,-3 0-28 16,0 0-170-1,-19 15-392-15</inkml:trace>
  <inkml:trace contextRef="#ctx0" brushRef="#br0" timeOffset="38944.68">5210 11448 1097 0,'0'0'131'16,"0"0"-18"-16,0 0-7 15,0 0-69-15,0 0-5 16,0 0 1-16,58 13-7 16,-14-26-25-16,4-4-1 15,-10 3-96-15,-9 1-49 16,-14 8-459-16</inkml:trace>
  <inkml:trace contextRef="#ctx0" brushRef="#br0" timeOffset="39078.9">5245 11534 642 0,'0'0'855'0,"0"0"-848"16,0 0 25-16,0 0 8 16,0 0-14-16,0 0-14 15,118 17-12-15,-67-47-102 16,-10-9-359-16</inkml:trace>
  <inkml:trace contextRef="#ctx0" brushRef="#br0" timeOffset="42450.86">5312 5285 75 0,'0'0'147'15,"0"0"-2"-15,0 0 55 16,0 0-14-16,0 0-31 16,0 0-52-16,0 0-63 15,-3 0 25-15,3 0 15 16,0 0-16-16,0 0-1 0,0 0-20 16,0 0-11-16,0 0-2 15,0 0 1-15,0 0-7 16,0 0-7-16,0 0-1 15,0 0-6-15,0 0-5 16,0 0 1-16,0 15 20 16,3 3-12-16,-3 5 4 15,3 4-1-15,-3 3 2 16,4 2-10-16,-1 2-2 16,0 2 1-16,4 1 0 15,-2 3-2-15,2 3 4 16,2 4-5-16,1 6 1 15,0 4-2-15,2-1-2 0,1 2 1 16,-3-2-1-16,-1-1 0 16,1 1 3-16,-1-1 1 15,-3 1-5-15,4 1 5 16,0-3-4-16,0-2 0 16,2-4 2-16,-3 1 0 15,4-4-3-15,-6-1 2 16,3 1-3-16,-4-2 2 15,0-3 0-15,0 1-2 16,1-1 0-16,-4-3 1 16,0 0-1-16,4-1 0 15,-7-3 2-15,3-1-2 0,-3-3 0 16,0 2 1 0,0-2-1-16,0 2 1 0,0-1-1 15,0-2 1-15,0-2-1 16,0-1 0-16,0-1 1 15,0-2-1-15,0-2 0 16,0 2-1-16,0-5 2 16,0 1-1-16,0-2 1 15,0 0 0-15,0 0 0 16,0 1-1-16,0 4 2 16,0-1-1-16,0 2 0 15,0-1 1-15,0 3 0 16,0-2-1-16,0 3 2 15,0 3-3-15,-3-3 7 16,3 3-5-16,0-1-1 0,-4-2 4 16,4 1-3-16,0-4 0 15,0-5 0-15,0-4-1 16,0-2 0-16,0-2 0 16,0 1 0-16,0 0 0 15,-3 0 0-15,3 1 3 16,-3-6 0-16,3 2-1 15,0-6-3-15,0-1 0 16,0 0 0-16,0 0-1 16,0 0-2-16,0 0-10 15,0 0-11-15,-3 5-24 16,-4 1-26-16,-5 0-290 0</inkml:trace>
  <inkml:trace contextRef="#ctx0" brushRef="#br0" timeOffset="45383.71">5159 2533 485 0,'0'0'124'16,"0"0"53"-16,0 0-39 15,0 0-9-15,0 0-15 16,0 0-3-16,0 0-54 15,0-34-21-15,0 34 15 16,0 0 0-16,0 0-19 16,0 0-6-16,0 0-23 15,0 20 0-15,7 10 2 16,-1 9 8-16,4 6 7 16,-1 9-5-16,0 10-2 15,1 1-1-15,0 1 3 16,0-1-4-16,-1-3-1 15,0-3 4-15,1-6-8 0,0-7-1 16,-1-7 1 0,0-3-4-16,-2 0 2 0,-1 0 0 15,-3 2-2-15,-3-1 2 16,4-1-2-16,-4-5 1 16,0-8-3-16,0-3 2 15,0-5-1-15,0-3 0 16,0-3 0-16,0-4-1 15,0-1 0-15,0 1-1 16,0 0 1-16,0-1 0 16,0-2 0-16,0 2 2 15,0-1-2-15,0 2 0 0,0-1 0 16,0 3 0-16,0-1 0 16,0 4 0-1,0-1 0-15,0 2 0 0,0 2 1 16,0-5-1-16,3 1 0 15,-3-3-1-15,3 0 1 16,-3-1 0-16,0 3 1 16,0 1 0-16,0 5-1 15,3 3 0-15,-3 4 1 16,0-1 0-16,0 0 1 16,0-1-2-16,0-3 3 15,4-2 1-15,-4-5-3 16,3-2-1-16,-3-2 0 15,0 2-1-15,3-2 2 16,-3 3-1-16,3-1 2 0,0 2 0 16,-2-1 0-16,-1-2 0 15,0 3-2-15,0-3 1 16,2-3 1-16,-2-1-2 16,1-1 1-16,-1-1-4 15,0 0 1-15,2 0-5 16,-1 0-19-16,5 0-33 15,-6-3-284-15</inkml:trace>
  <inkml:trace contextRef="#ctx0" brushRef="#br0" timeOffset="47934.11">5299 3913 164 0,'0'0'469'0,"0"0"-376"15,0 0 43-15,0 0 23 16,0 0-67-16,0 0-12 16,0 0-2-16,0 0-18 15,0 0-17-15,0 0-6 16,0 0 2-16,0 0-4 0,-9 0-14 16,-10 0-7-16,-1 3 12 15,-5 0-8-15,-4 1-4 16,1-1-4-16,-5 0-1 15,-5-2 0-15,0 2-3 16,-3-3-2-16,0 0 3 16,-4 0 2-16,1 0-6 15,-1 0-1-15,3 0 1 16,1-4-1-16,3-1 0 16,0 4-2-16,0 1 2 15,2 0 3-15,1 0-5 16,1 0 2-16,8 3-2 15,1 2 2-15,3-2-1 0,6 1 2 16,6-3-1 0,3-1 2-16,4 1-1 0,0-1-2 15,3 0 1-15,0 0 0 16,0 0 0-16,0 0-2 16,0 0 0-16,0 0 2 15,0 0-2-15,0 0 5 16,0 0-3-16,0 0-1 15,0 0 2-15,0 0 0 16,0 0-2-16,0 0 0 16,0 0 0-16,0 0-1 15,0 0 0-15,0 2 0 0,0-2 0 16,0 0-2 0,0 0 2-16,0 0 0 0,0 0 1 15,0 0-2-15,0 0 1 16,0 3 0-16,0 0 0 15,0 3-1-15,0 0 1 16,0 4 1-16,0 0-1 16,0 2 0-16,0 1 0 15,3 2 0-15,-3 0 0 16,3 3 2-16,1 2-1 16,-4 5 3-16,3 3-4 15,-3 5 2-15,0 6 1 16,0 5 1-16,3 0-1 15,0 2-1-15,4-2-1 16,-1-1-1-16,1-2 1 0,2 2 0 16,-3-1-1-16,4 0 0 15,0-1 3-15,-2-2-3 16,2-6 0-16,-3-2-1 16,2-4 1-16,-2 0 0 15,5-5 0-15,-2-2-1 16,-1 1 0-16,1-1 1 15,3-2-2-15,-4 1 2 16,-3 0 0-16,1-2-1 16,-1 0 1-16,-2-2 0 15,-1-2 0-15,0-1 0 16,0-2 0-16,1 1 0 0,-1 2-1 16,0-1 1-1,-1 4 0-15,2-4 0 0,-3-2 0 16,2-3 0-16,-1-4 1 15,1-2-1-15,-3-1-1 16,0 0 1-16,0 0 0 16,0 0 0-16,0 0 1 15,0 0 0-15,0 0-1 16,0 0 1-16,0 0-2 16,0 0 2-16,0 0-3 15,0 0 5-15,0 0-6 16,0 0 6-16,0 0-5 15,0 0 4-15,0 0-2 0,0 0 0 16,0 0 0 0,0 0 0-16,0 3 0 0,0-3 0 15,0 0 0-15,0 0 0 16,0 0 0-16,0 0 0 16,0 0 1-16,4 0 0 15,-4 0-1-15,0 0 2 16,6 0-2-16,4 0 0 15,3 0-2-15,-1 0 4 16,4 0-4-16,4-4 2 16,1 1 0-16,2 1 1 15,2-2-1-15,1 3-1 0,-1-1 1 16,7-1 0 0,0-2 0-16,3 2 0 0,6 0 0 15,1-1 0-15,0-3 0 16,-4 1 2-16,-7 0-2 15,1 2-1-15,-10 0 1 16,-2 1 0-16,-5-1 0 16,1 1 0-16,-3 0 0 15,6-1 1-15,-3 1-1 16,0-1 0-16,0 1 0 16,-3 2 0-16,-7-3 1 15,1 4-2-15,-4 0 1 16,-3 0 0-16,3 0 0 15,-1 0 0-15,2 0 0 16,-1 0 2-16,0 0-3 0,0 0 2 16,1-1-2-16,-1 1 1 15,0 0 0-15,-3 0 0 16,0 0-1-16,3 0 0 16,-3 0 1-16,0 0 0 15,0 0 1-15,0 0-1 16,0 0 0-16,0 0 0 15,0 0 0-15,0 0-1 16,0 0 1-16,0 0 0 16,0 0-1-16,0 0 1 15,0-2-5-15,0 1 0 16,-3 0-7-16,0 0 7 16,0-2 4-16,-1 2-2 0,1-2 3 15,0 0 0-15,0-1 1 16,-1 0-1-16,2-2 0 15,2 2 1-15,-3-2-1 16,3 4 1-16,0-1 0 16,-3 3 3-16,3 0 1 15,0 0-4-15,0 0-1 16,0 0-2-16,0 14 2 16,0 7 0-16,0 9 5 15,0 5 2-15,-4 8 0 16,4 2-1-16,0 0 0 15,-3 0 5-15,3-4-11 0,0-5 1 16,0-4-3 0,3-9-13-16,4-2-29 0,-7-7-92 15,0-8-900-15</inkml:trace>
  <inkml:trace contextRef="#ctx0" brushRef="#br0" timeOffset="48849.33">4076 4013 866 0,'0'0'56'16,"0"0"76"-16,0 0 26 15,0 0-65-15,0 0-18 16,0 0-25-16,0-25-17 15,1 25-13-15,1 0-12 16,-1 0-2-16,5 7 2 16,0 11 33-16,4 7-16 0,0 10 1 15,5 13-4-15,-2 10-1 16,3 10-5-16,0 7 3 16,-3 10-8-16,3 5-1 15,0 4-3-15,3-1 3 16,-3-6-4-16,-4-6-1 15,-2-6 0-15,-7-8-2 16,0-9 3-16,-3-6-5 16,0-14-1-16,3-11 0 15,-3-9 0-15,4-10-12 0,-4-5-20 16,0-3-13 0,0-10-58-16,0-15-781 0</inkml:trace>
  <inkml:trace contextRef="#ctx0" brushRef="#br0" timeOffset="49884.43">4134 4456 443 0,'0'0'190'15,"0"0"-163"-15,0 0 122 0,0 0-34 16,0 0 9 0,0 0-31-16,16-21-3 0,-23 21-53 15,-9 0-27-15,-2 0 5 16,-8 12 8-16,1 3-6 15,-4 6 16-15,0 5-5 16,-2 11 3-16,5 9 6 16,1 4-8-16,5 5-9 15,10-5 2-15,5-2-7 16,5-8-1-16,0-10-7 16,18-6-2-16,7-8-4 15,5-7 0-15,8-9 0 16,0 0 0-16,0-5-1 15,-3-15-1-15,0-1-2 16,-9-8 3-16,-4-5-2 0,-9-5 2 16,-3-7 0-16,-7-2 0 15,-3 3 1-15,0 5 0 16,0 10 4-16,-13 7 7 16,-3 7 6-16,-6 3-9 15,2 1-9-15,-1 3-24 16,1 3-40-16,1 2-93 15,3 2-268-15</inkml:trace>
  <inkml:trace contextRef="#ctx0" brushRef="#br0" timeOffset="50881.01">3850 4705 567 0,'0'0'341'16,"0"0"-271"-16,0 0 116 15,0 0-88-15,0 0-37 16,-105-13-1-16,74 12-7 16,-4-1-18-16,-4 1 4 15,-8 0 6-15,-7-1-31 16,-4 2 2-16,-6 0 5 16,-8 0-11-16,-5 0-7 0,-6 0-1 15,10 0-2-15,6 3 1 16,13 0 0-16,9-3 1 15,11 0-1-15,1 0 1 16,5 0 2-16,0 0-2 16,2 0 2-16,1 0 0 15,-1 0-3-15,-3 0-1 16,0 0 0-16,1 0 0 16,0 0 1-16,5 0 0 15,7 0 0-15,6 0 0 16,4 0 3-16,5 0 2 15,1 0 0-15,-2-2-2 0,2 1 0 16,-3 0-2-16,-4-1-2 16,4 1 0-16,-3 1 0 15,2-3 0-15,-2 3 0 16,3 0 2-16,-1 0-2 16,1 0 0-16,1-3 0 15,-1 3 1-15,3-1-1 16,0 1 0-16,0 0 1 15,0 0-1-15,0 0 1 16,0 0-1-16,0-2 1 16,0 2-1-16,0 0 1 15,0 0 0-15,0 0-1 16,0 10-2-16,0 15 1 0,12 12 1 16,1 14 3-16,2 6-2 15,-1 12 6-15,1 4 0 16,-2-2 4-16,0 1-6 15,-1-7 1-15,1-6 6 16,-3-5-5-16,-1-7 0 16,-5-3 1-16,1-5-6 15,-1-8 2-15,-1-5-2 16,0-3-1-16,0-10-1 16,1-4-2-16,-4-5 1 15,3-2-8-15,0-2-21 16,-3 0-10-16,3 0-55 0,-3-12-522 15</inkml:trace>
  <inkml:trace contextRef="#ctx0" brushRef="#br0" timeOffset="51601.83">2433 5528 1497 0,'0'0'46'0,"0"0"-40"15,0 0 45-15,0 0-2 16,0 0-41-16,0 0-8 0,-48 3-2 16,93-3 2-16,19 0 0 15,12 0 4-15,7 0-2 16,0-8-1-16,-4-1 0 16,-12 2 0-16,-6 0 0 15,-20 3 1-15,-11 1-2 16,-15 3 0-16,-12 0-14 15,-3 0-15-15,-6 0 6 16,-23 5-40-16,-10 6-32 16,-11 8-95-16,-7-2-36 0,-1 0-62 15,1 4-70 1,3-3 224-16,3-1 134 0,9-2 336 16,14-6 88-1,12 0-238-15,13-4-67 0,3 0-87 16,9-4-1-16,23-1 35 15,7 0-12-15,8 0-23 16,1 0-14-16,2 0-12 16,-2 0-1-16,-9-1-4 15,-4-1 0-15,-13 2-37 16,-9 0-62-16,-7 0-124 16,-6 0-255-16</inkml:trace>
  <inkml:trace contextRef="#ctx0" brushRef="#br0" timeOffset="51750.94">2733 5755 45 0,'0'0'1039'16,"0"0"-979"-16,0 0 4 16,0 0-4-16,0 0-54 15,0 0 11-15,22 23 9 16,23-23-26-16,-1-6-6 16,1 1-77-16,-10 4-53 15,-13 1 2-15,-6 0-127 16,-15 0-8-16,-1 12-71 15</inkml:trace>
  <inkml:trace contextRef="#ctx0" brushRef="#br0" timeOffset="51885.03">2764 5903 757 0,'0'0'285'0,"0"0"-67"0,0 0-43 16,0 0-88 0,-79 78-52-16,92-67-1 0,22-6-13 15,16-4-16-15,13-1-5 16,12-10-35-16,4-18-377 15</inkml:trace>
  <inkml:trace contextRef="#ctx0" brushRef="#br0" timeOffset="52900.75">4799 2531 1085 0,'0'0'26'16,"0"0"12"-16,0 0 52 15,0 0-44-15,0 0-27 16,0 0-7-16,0 0 3 15,29 0 30-15,6 0 4 16,16 0-17-16,13-3-5 0,15-1 6 16,10 0 0-16,7-2-15 15,2 0 3-15,-4 1-8 16,-15-1-4-16,-15 3-3 16,-23 1-2-16,-19 2-4 15,-16 0 0-15,-6 0-6 16,0 0-5-16,-3 0-17 15,-13 0-55-15,-6 0-99 16,-1 0-376-16</inkml:trace>
  <inkml:trace contextRef="#ctx0" brushRef="#br0" timeOffset="53368.09">6089 2169 1441 0,'0'0'10'16,"0"0"-6"-16,0 0 34 16,0 0-3-16,0 0-13 15,0 0 11-15,92 98-3 16,-60-44-10-16,0 10-7 15,3 1-4-15,0 3-3 0,-3-5-3 16,0-3 1-16,-4-10-1 16,-2-9-3-16,-4-10 1 15,-6-12 0-15,-3-6 0 16,-6-9 0-16,-4-4-1 16,0 0 0-16,3-9 12 15,0-15 12-15,4-11-20 16,0-11-2-16,3-9 2 15,-1-12-4-15,1-8 2 16,0-3-1-16,5 4 0 16,-5 17-1-16,0 21 0 15,-3 21 0-15,-7 9 0 16,-1 6-2-16,-2 0-7 16,1 0-24-16,2 15-15 0,0 7-12 15,0 7-66-15,4 0-221 16</inkml:trace>
  <inkml:trace contextRef="#ctx0" brushRef="#br0" timeOffset="53559.21">6843 2535 1143 0,'0'0'22'0,"0"0"94"15,0 0 2-15,7 108-13 16,-7-70-37-16,0-3-31 15,0 4-14-15,3-9-17 16,0 1-4-16,1-9-2 0,-1-1-9 16,0-5-59-16,-3-6-94 15,0-9-379-15</inkml:trace>
  <inkml:trace contextRef="#ctx0" brushRef="#br0" timeOffset="53850.43">6720 2553 1469 0,'0'0'67'15,"0"0"-63"-15,0 0-2 16,0 0 20-16,108-29-5 16,-60 29-2-16,5 20-7 0,-7 5-8 15,-5 9 4-15,-10 5-3 16,-11 1-1-16,-10-2 0 15,-10-1-2-15,-7-6 2 16,-19-3 2-16,-9-3-1 16,-6-5 1-16,-7-4-2 15,1-3-21-15,2-9-20 16,9-4-49-16,11-3-50 16,12-17-288-16</inkml:trace>
  <inkml:trace contextRef="#ctx0" brushRef="#br0" timeOffset="54069.58">7229 2525 1423 0,'0'0'61'16,"0"0"-52"-16,0 0-2 15,0 0 12-15,0 0 38 16,32 88-17-16,-20-39-20 15,-5 4-2-15,-4-3-5 16,3-3-7-16,-2-4-5 16,-4-4-1-16,0-7-25 15,0-4-68-15,0-10-148 16,-4-11-1037-16</inkml:trace>
  <inkml:trace contextRef="#ctx0" brushRef="#br0" timeOffset="54350.78">7156 2455 1604 0,'0'0'0'16,"0"0"0"-16,0 0 0 15,112-16 5-15,-49 31 5 16,4 15-4-16,-3 10-1 0,-11 10-5 15,-17 9 2 1,-11 2 0-16,-22 0 0 0,-3-7 5 16,-35-2-1-16,-19-6 8 15,-13-4-13-15,-12-2-1 16,-7-4-26-16,-6-8-126 16,5-11-840-16</inkml:trace>
  <inkml:trace contextRef="#ctx0" brushRef="#br0" timeOffset="55669.18">5385 6161 886 0,'0'0'193'15,"0"0"-164"-15,0 0-20 0,0 0 112 16,0 0-70-16,0 0-24 15,-7 4-13-15,7-1-8 16,0 0 12-16,4-2 8 16,5 3 7-16,4 0-13 15,7-2-1-15,2-2 6 16,9 0-4-16,8 0 1 16,15 0-2-16,16 0 3 15,19-1-6-15,19-4 5 16,16-3-15-16,17 0-2 15,9-2 0-15,8 1 0 0,8-1 0 16,-4-2-2-16,1 1 1 16,6-4-2-16,-1 3 3 15,14-3-2-15,-7-1 0 16,-3 4 5-16,-6-1-5 16,-16 2 0-16,-10 0-1 15,-10 2 3-15,-12-3-4 16,-7 2-1-16,-9-1 1 15,-7 3-1-15,-6 0 1 16,-8 2 0-16,-9-1 0 16,-14 0 1-16,-14 4 0 15,-18 1 2-15,-14 1 1 0,-8 1 0 16,-4 0 21 0,0 0-5-16,0 0-11 0,0 0-2 15,0 0-1-15,0 0-2 16,0 0-4-16,0 0-1 15,0 0-12-15,0-1-28 16,-19-4-77-16,-10-4-1233 16</inkml:trace>
  <inkml:trace contextRef="#ctx0" brushRef="#br0" timeOffset="56870.05">2797 8123 803 0,'0'0'111'16,"0"0"-111"-16,-96 22 170 15,80-17-6-15,4-2-84 16,8-1-7-16,4 1-37 0,0 0-29 16,16 0-6-16,22-1 33 15,23-2 5-15,19 0-17 16,24-13 4-16,14 1-8 15,13 1 1-15,0 3-8 16,-1 2 1-16,-6 3-3 16,-9 2-7-16,-13-2 2 15,-23 0-4-15,-21-1 2 16,-27 4-2-16,-15 0 0 16,-16 0-17-16,0 0-16 15,-22 7-45-15,-13 4-126 16,-10-1-543-16</inkml:trace>
  <inkml:trace contextRef="#ctx0" brushRef="#br0" timeOffset="57337.48">2873 8746 1155 0,'0'0'49'0,"0"0"-33"16,0 0 80-16,0 0-8 16,0 0-32-16,0 0-11 15,-3 0-14-15,3 0-10 16,0 0 0-16,9 0-4 16,14 0 4-16,8 4-5 15,17-4-2-15,23 0 1 16,21 0-2-16,22-9-1 15,17-3-10-15,6-1-1 16,-4 6 0-16,1 0 1 0,-26 6-2 16,-24 1 0-16,-31 0-2 15,-27 0-22-15,-26 1-84 16,-10 13-42-16,-31-4-317 16</inkml:trace>
  <inkml:trace contextRef="#ctx0" brushRef="#br0" timeOffset="58186.08">2838 9333 239 0,'0'0'775'16,"0"0"-773"-16,0 0 90 15,0 0 89-15,0 0-79 16,0 0-41-16,0-21-37 0,10 21-3 16,18-4 16-16,17-1-5 15,15-3-1-15,26 4-1 16,10-4-16-16,12 0-3 16,4 0 0-16,2 0-3 15,-6-1-5-15,-6 1 0 16,-6-3-3-16,-17-1 0 15,-18 0 0-15,-20 5-8 16,-22 1-19-16,-12 2-13 16,-7 3 4-16,-20-4-162 15,-18 2-727-15</inkml:trace>
  <inkml:trace contextRef="#ctx0" brushRef="#br0" timeOffset="58720.54">2752 8785 1234 0,'0'0'35'0,"0"0"-14"16,0 0 90-16,0 0-59 15,0 0-49-15,0 0-3 16,16 0-20-16,16 0-8 16,9-7-83-16,0 0-186 15</inkml:trace>
  <inkml:trace contextRef="#ctx0" brushRef="#br0" timeOffset="67505.52">9458 5603 1542 0,'0'0'4'0,"0"0"10"16,0 0 14-16,0 0-15 15,0 0-12-15,0 0 4 16,38 112 7-16,-16-45-2 16,7 7-4-16,-3 0-5 15,-1-6 6-15,-6-5-7 16,1-12 1-16,-2-11 3 16,-5-11-4-16,-3-13 0 15,-4-7 1-15,0-9-1 16,4 0 1-16,3-25 6 15,3-12 6-15,9-11-6 0,-2-9-2 16,-2-5 2 0,-1-15-2-16,-2-9 0 0,-5-5-5 15,0 13 0-15,-3 19-2 16,-2 25-4-16,-1 19 0 16,0 15-14-16,-1 0-50 15,4 21-73-15,0 15-52 16,-4 9-358-16</inkml:trace>
  <inkml:trace contextRef="#ctx0" brushRef="#br0" timeOffset="67789.55">10129 6144 1270 0,'0'0'15'0,"0"0"66"16,-34 77 26-16,30-52-64 15,4-2-2-15,0-2-21 16,20-1-6-16,8-6-8 16,7-4-4-16,4-9 0 15,5-1 1-15,-2-5-3 16,-4-14 0-16,-7-6-2 16,-11-6 2-16,-7-4 2 15,-13-8 2-15,0 1-2 16,-4 0 0-16,-18 12 5 15,-7 10-2-15,-9 15-3 16,-13 5-2-16,-9 19-63 0,-15 8-138 16</inkml:trace>
  <inkml:trace contextRef="#ctx0" brushRef="#br0" timeOffset="68422.42">8646 5981 1281 0,'0'0'22'0,"0"0"-14"16,0 0 26-16,0 110 12 16,0-44 17-16,6 18-10 15,7 15-9-15,-1 10-8 0,-5 6-8 16,-7 2-15 0,0-6 3-16,0-3-9 0,-3-15-2 15,-4-16 0-15,2-11-1 16,5-17-4-16,0-15 0 15,0-3-9-15,0-11-74 16,0-9-143-16,0-6-422 16</inkml:trace>
  <inkml:trace contextRef="#ctx0" brushRef="#br0" timeOffset="68773.23">8124 7311 1481 0,'0'0'0'16,"0"0"10"-16,0 0 50 15,0 0-17-15,0 0-24 16,0 0-15-16,-38 22-2 15,76-16 0-15,16-2 1 16,25-1 10-16,14 0-8 16,15-3-3-16,9 0 0 15,8 0 1-15,5 0-3 16,4 0 4-16,-6-3-2 16,-20 3 0-16,-19 0-2 0,-31 0 0 15,-30 0-7-15,-21 1-24 16,-7 8-32-16,-23 2 29 15,-25-2-145-15,-9-1-422 16</inkml:trace>
  <inkml:trace contextRef="#ctx0" brushRef="#br0" timeOffset="69112.98">8140 7633 1447 0,'0'0'18'0,"0"0"-18"16,0 0 80-16,0 0-41 16,0 0-38-16,0 0 4 15,9 22 18-15,39-22-1 16,16 0-11-16,12 0-6 15,10 0-1-15,7-4 0 16,2-2-2-16,4 2 6 16,0-2 0-16,-4-5-2 15,-6 3-3-15,-13-1-3 16,-18 1 0-16,-17 0-19 16,-15 4-6-16,-11 4-32 0,-5 0-66 15,-10 0-145-15,0 0-446 16</inkml:trace>
  <inkml:trace contextRef="#ctx0" brushRef="#br0" timeOffset="69641.86">8550 7661 1095 0,'0'0'22'0,"0"0"29"16,0 0 80-16,0 0-35 16,0 0-36-16,0 0-37 0,-6-3-7 15,6 30 32-15,3 9-12 16,4 10-3-16,-1 8-11 15,-3 15-4-15,-3 12-5 16,0 15 12-16,-6 7-11 16,-7 3-6-16,-3 5 2 15,0 2-1-15,0-6-2 16,-2 2-3-16,-2-10-3 16,1-9-1-16,3-10 0 15,3-10-1-15,4-10-12 16,-1-13-12-16,3-4-20 15,-5-8-73-15,-1-5-224 16</inkml:trace>
  <inkml:trace contextRef="#ctx0" brushRef="#br0" timeOffset="69963.67">7904 9964 1623 0,'0'0'22'0,"0"0"-16"0,0 0-6 15,0 0 10-15,0 0-9 16,105-49 3-16,-38 42 2 15,9-3-3-15,8 3-2 16,1-1 0-16,1-1 0 16,-7 1-1-16,-18 4-3 15,-16-3-34-15,-19 7-81 16,-18 0-102-16,-8 0-176 16,-5 0-390-16</inkml:trace>
  <inkml:trace contextRef="#ctx0" brushRef="#br0" timeOffset="70135.25">8181 10022 1292 0,'0'0'44'16,"0"0"3"-16,0 0 68 15,0 0-79-15,0 0-30 16,0 0 11-16,60 34-9 16,-2-34-8-16,9-10-14 15,2 1-42-15,-8 6-48 16,-20 3-78-16,-18 0-163 15,-23 12-355-15</inkml:trace>
  <inkml:trace contextRef="#ctx0" brushRef="#br0" timeOffset="70277.69">8210 10265 1196 0,'0'0'178'0,"0"0"-94"16,0 0-8-16,0 0-49 15,0 0-6-15,0 0-7 16,89 66-8-16,-6-66-6 15,6-14-52-15,0-17-149 16,-13-10-744-16</inkml:trace>
  <inkml:trace contextRef="#ctx0" brushRef="#br0" timeOffset="70739.37">8267 9339 1155 0,'0'0'10'15,"0"0"7"-15,0 0 48 16,0 0-19-16,0 0 13 16,28 91-2-16,-15-25-3 15,0 14-1-15,-6 9-10 16,-1 5-20-16,0-4-23 16,4-11-4-16,-4-6-88 15,1-17-70-15,-7-17-1162 16</inkml:trace>
  <inkml:trace contextRef="#ctx0" brushRef="#br0" timeOffset="71207.85">8420 9240 1051 0,'0'0'13'16,"0"0"-5"-16,-26-90 84 15,26 71 36-15,-3 6-47 16,3 10-22-16,0 3-27 15,0 6-32-15,0 23 3 16,6 22 19-16,4 15 0 16,-7 11-2-16,-3 6-4 0,0-3-5 15,0-7-11-15,-6-4-58 16,3-11-92-16,-7-13-328 16</inkml:trace>
  <inkml:trace contextRef="#ctx0" brushRef="#br0" timeOffset="71824.7">9598 8131 830 0,'0'0'21'16,"0"0"151"-16,0 0-21 16,0 0-1-16,26-78-83 15,-26 78 10-15,-13 0-42 16,-12 0-11-16,-11 25-1 0,-9 13-2 16,-9 18-1-16,-2 7-4 15,5 10-1-15,15 5-5 16,14-1 4-16,22-3-6 15,0-6-3-15,19-10-5 16,16-11 1-16,10-12-1 16,12-10-11-16,6-13-39 15,1-12-53-15,0 0-126 16,-12-14-401-16</inkml:trace>
  <inkml:trace contextRef="#ctx0" brushRef="#br0" timeOffset="72129.32">9891 8472 1077 0,'0'0'395'0,"0"0"-382"16,0 0-5-16,0 0 49 0,0 0-35 15,0 0-20-15,3 29 12 16,0 8 5-16,0 5 1 16,-3 4-6-16,4 1-2 15,-4-4 0-15,0-2-2 16,0-5-3-16,0-6-1 15,3-9 4-15,0-6-3 16,0-6-2-16,7-6-3 16,5-3 1-16,8 0 0 15,12-3 0-15,3-10-2 0,6 2 0 16,4 1-2 0,0-4 2-16,-6 7-2 0,-7-1-14 15,-19 5-16-15,-15 3-37 16,-1 0-110-16,-30 0-838 15</inkml:trace>
  <inkml:trace contextRef="#ctx0" brushRef="#br1" timeOffset="102566.59">23803 566 1333 0,'0'0'29'0,"0"0"27"16,0 0 7-16,0 0-27 16,0 0-13-16,0 0-19 15,102-21-1-15,-43 16 1 16,12 3 5-16,1-1 0 0,3 2 1 15,2 1-6-15,-8-2-3 16,-10 0-1-16,-13 1-6 16,-18 0-28-16,-14 1-65 15,-14 0-56-15,0 0 35 16,-18 0-98-16,-11 0-137 16,-6 0 194-16,1 0 161 15,1 0 2-15,7 0 257 16,4 0 17-16,7 0-141 15,4 7-53-15,3 9-2 16,3 4-21-16,3 8 7 16,2 6-26-16,0 6-7 15,0 9-8-15,0 5-1 0,7 0-9 16,-1-2 2 0,-1 0-11-16,0-3-5 0,0-1 1 15,-1-7-2-15,-3-6 0 16,-1-9 0-16,0-6-10 15,-4-10-13-15,-15-3 3 16,-5-6 1-16,-13-1-1 16,-5-2 5-16,-6-14-16 15,-3-5 18-15,3-1 13 16,7 5 4-16,9 1 31 16,17 7 9-16,9 3-1 15,6 2-13-15,8 2-27 0,27 1 1 16,21-1-2-1,16 1-2-15,14-2 0 0,6 1-29 16,0-6-21-16,-6-2-39 16,-11-1 15-16,-10-8-73 15,-17 0-270-15</inkml:trace>
  <inkml:trace contextRef="#ctx0" brushRef="#br1" timeOffset="102934.4">24698 768 1243 0,'0'0'113'0,"0"0"-49"16,0 0-18-16,0 0-46 16,0 0 2-16,0 0 33 15,28 89-14-15,-20-49-13 16,-3 0-3-16,0-1-4 0,-2 1 1 16,-3-1-2-16,0-9 1 15,0-2-1-15,0-11 0 16,-3-9-6-16,2-7-13 15,-1-1 10-15,2-6 9 16,0-24 0-16,0-13-7 16,0-10 7-16,17-3 0 15,7 9-11-15,4 11 11 16,5 12 4-16,0 11 1 16,2 10 15-16,-5 3-11 15,2 3 1-15,1 17-7 16,-3 5 3-16,-2 5-5 0,-7 4 1 15,-4 2-2-15,-9-1-2 16,-5 2-33-16,-3-4-20 16,0-6-135-16,0-7-88 15,-7-14-342-15</inkml:trace>
  <inkml:trace contextRef="#ctx0" brushRef="#br1" timeOffset="103249.55">25234 828 1369 0,'0'0'77'0,"0"0"-42"16,0 0 1-16,0 0-22 15,0 0 9-15,0 0 1 16,86 95-10-16,-73-51 1 16,1-1-4-16,-4-1-8 0,1-6 2 15,1-6-5-15,-4-10 2 16,-1-8-2-16,-1-7 1 15,-4-5-1-15,3 0 5 16,5-6 3-16,3-18 18 16,5-16-19-16,5-11-5 15,0-10-2-15,0-3 2 16,4 8-4-16,0 10-2 16,-3 14-17-16,-4 12-22 15,-4 12-31-15,-10 8-35 16,-4 0-207-16,-2 17-93 15</inkml:trace>
  <inkml:trace contextRef="#ctx0" brushRef="#br1" timeOffset="103586.4">25712 1043 906 0,'0'0'140'16,"0"0"1"-16,0 0-8 15,0 0-57-15,0 0-4 16,0 0-31-16,78 46-12 15,-51-47-9-15,3-17-15 16,2-7-3-16,-6-6-2 16,-4-8-1-16,-6-3-10 15,-10-1-6-15,-6 4 15 16,0 10 2-16,0 10 6 0,-2 9 15 16,-9 10 1-16,-9 0-10 15,-7 8-10-15,-8 17 2 16,-3 8 2-16,5 8 1 15,8 5 2-15,9 4 1 16,10 3-6-16,6-4-3 16,0-8 1-16,9-7-2 15,14-10-25-15,7-9-44 16,6-5-54-16,4-10-160 16,-1 0-172-16</inkml:trace>
  <inkml:trace contextRef="#ctx0" brushRef="#br1" timeOffset="103917.29">25992 917 1265 0,'0'0'254'16,"0"0"-231"-16,0 0 25 15,0 0-14-15,0 0-12 16,97-41-16-16,-55 47-6 16,-1 18-2-16,-3 5 2 15,-14 11 1-15,-6 3 0 16,-9 1-1-16,-8-3-1 15,-1-5-8-15,0-5 6 16,-4-10 0-16,-7-9-3 16,3-5 6-16,2-6 0 15,-1-1 2-15,-1 0 3 0,-4-14-2 16,2-13 1 0,3-9-2-16,7-10 2 0,0-3-4 15,16-4-3-15,15 7-1 16,7 11 4-16,4 9-15 15,2 4-27-15,-5 6-45 16,-5 5-38-16,-2 1-288 16</inkml:trace>
  <inkml:trace contextRef="#ctx0" brushRef="#br1" timeOffset="104218.17">26672 587 1486 0,'0'0'26'0,"0"0"5"16,0 0-8-16,0 0-4 15,0 0-15-15,0 0-1 16,25 93 23-16,-15-34-4 16,-6 5 0-16,-2 5-7 15,-2 3 2-15,0-2-4 16,0-7-3-16,0-8-2 15,0-10-4-15,0-12-3 16,0-8 0-16,0-8-1 16,0-6-2-16,10-7-2 15,3-4-18-15,6 0 7 16,10-20 8-16,9-16-57 0,6-12-89 16,4-13-333-16</inkml:trace>
  <inkml:trace contextRef="#ctx0" brushRef="#br1" timeOffset="104636.59">26635 861 1135 0,'0'0'0'16,"0"0"-21"-16,140 23 21 0,-80-14 0 15,1-2 17-15,-4-2 10 16,0-4-5-16,-12-1 19 16,-7 0 35-16,-5-1-4 15,-6-9 4-15,-1-4-33 16,-4-2-15-16,-8 2-3 16,-4-1-5-16,-5-1-1 15,-5 4-3-15,0-1 6 16,-1 4-4-16,-21-1-10 15,-7 5-5-15,-9 5-3 16,-2 0 4-16,2 8-2 16,6 13 0-16,8 9 2 15,6 5-4-15,9 10 2 0,9 7-1 16,0 0 1 0,18 0-1-16,9-5-1 0,4-10 0 15,3-5-6-15,-1-12-30 16,1-10-53-16,1-8-73 15,-6-2-147-15</inkml:trace>
  <inkml:trace contextRef="#ctx0" brushRef="#br1" timeOffset="105001.14">27320 881 886 0,'0'0'548'0,"0"0"-523"15,0 0 45-15,0 0-5 16,0 0-20-16,89-37-29 15,-55 37-8-15,4 3-6 0,1 15-2 16,-3 9-2-16,-5 7 2 16,-8 9 0-16,-6 2 2 15,-9-1 0-15,-8-6-2 16,0-6-6-16,0-5-5 16,-10-11-3-16,-3-6 14 15,-2-8 1-15,2-2 2 16,2 0 1-16,2-20 0 15,9-9 7-15,0-17-7 16,15-11 0-16,20-5-2 16,9-2-4-16,3 12 4 15,-2 16-6-15,-10 14 5 16,-12 13-2-16,-12 6 1 0,-7 3-1 16,-4 0-19-16,0 3-85 15,-23 4-82-15,-15 0-868 16</inkml:trace>
  <inkml:trace contextRef="#ctx0" brushRef="#br1" timeOffset="105919.37">29069 315 32 0,'0'0'1120'16,"0"0"-1074"-16,0 0 64 16,0 0 32-16,0 0-69 15,0 0-55-15,-55-29-16 16,7 82 1-16,-6 20 8 16,2 11 7-16,4 10 4 15,16 3-3-15,14 2-9 16,18-4-6-16,3-3 0 0,31-5-4 15,15-11-2-15,12-14-27 16,8-16-53-16,5-19-92 16,-6-17-420-16</inkml:trace>
  <inkml:trace contextRef="#ctx0" brushRef="#br1" timeOffset="106121.9">29454 612 1563 0,'0'0'26'0,"0"0"-25"16,0 0 27-16,0 0-28 15,0 0 0-15,0 0 12 16,14 100 0-16,-10-46-9 0,-1 0-2 16,-3 1-2-16,0-5-11 15,0-2-75-15,0-7-95 16,0-11-176-16</inkml:trace>
  <inkml:trace contextRef="#ctx0" brushRef="#br1" timeOffset="106301.96">29519 664 1522 0,'0'0'5'0,"0"0"-5"16,0 0 0-16,96 50 15 15,-58-17-2-15,4 3-10 0,-1 1-3 16,0-2-3-16,-3-6-71 16,-3-4-87-16,-9-9-267 15</inkml:trace>
  <inkml:trace contextRef="#ctx0" brushRef="#br1" timeOffset="106495.79">29874 599 543 0,'0'0'764'0,"0"0"-676"16,-8-85 51-16,6 85-52 16,2 0-61-16,0 26-24 15,0 18-2-15,0 13 10 16,0 5-4-16,3 2-2 0,6-3-2 16,-2-3-2-1,2-5-3-15,3-3-32 0,-1-10-88 16,2-13-216-16</inkml:trace>
  <inkml:trace contextRef="#ctx0" brushRef="#br1" timeOffset="106856.49">30306 635 1597 0,'0'0'4'0,"0"0"-4"15,0 0 5-15,-112 61 17 16,84-20-6-16,8 3-11 16,13 6 1-16,7 1-5 15,4 2 0-15,22-2-1 16,6-2 0-16,8-11-1 16,2-11-1-16,-2-14-13 15,1-13-12-15,-7 0-16 16,-5-29 37-16,-6-14 0 15,-8-11 6-15,-6-7 2 16,-9 0 7-16,0 2 1 16,0 7 5-16,-14 12 1 15,-3 15 4-15,-4 10-6 0,-6 8-14 16,-4 4 0 0,-1 3-15-16,6 0-44 0,10 0-127 15,13 0-848-15</inkml:trace>
  <inkml:trace contextRef="#ctx0" brushRef="#br1" timeOffset="107186.16">30695 723 1484 0,'0'0'93'0,"0"0"-92"15,121-5 6-15,-58 5 11 0,2 0 4 16,-4 0-19-1,-10-1-3-15,-14 1-24 0,-13-3-18 16,-14-3-94-16,-10 0-27 16,-12 0-66-16,-23 1-306 15,-7 1 432-15,1 2 103 16,5 2 248-16,6 0 156 16,7 9-219-16,3 14-74 15,7 7-19-15,3 10-31 16,5 9-28-16,5 5-8 15,-2 6-6-15,2-3-15 16,0 0-3-16,0-7-2 16,15-6-63-16,10-11-83 15,7-13-369-15</inkml:trace>
  <inkml:trace contextRef="#ctx0" brushRef="#br1" timeOffset="108468.84">32159 815 1102 0,'0'0'410'16,"0"0"-397"-16,-91-8-13 16,47 12 4-16,-3 11 4 15,3 6 1-15,10 4-5 16,14 4-4-16,14 4-3 0,6 2-4 15,8-1-9-15,18-8-14 16,7-3 10-16,2-9-1 16,-3-12 7-16,0-2 14 15,-6-21 8-15,-1-15 13 16,-7-8 23-16,-3 2-25 16,-5 3-2-16,-6 12-2 15,0 15 12-15,-4 10 7 16,0 4-34-16,0 31-1 15,0 22-2-15,-1 21 3 16,-5 13 3-16,2 6-3 16,-5-3 0-16,-1-8-24 15,1-8-41-15,-3-13 32 0,-3-11 19 16,-5-15-18 0,-3-13 17-16,-2-12 1 0,-2-12-17 15,-4 0 11-15,-1-16 20 16,-3-10 0-16,4-9 4 15,2-4 0-15,9-1 3 16,11 1 12-16,9-2 3 16,13-1-22-16,28 1-5 15,16-4-47-15,11-3-47 16,15-2-44-16,5-1-299 16,4 1-59-16,-6 7 501 15,-11 8 249-15,-16 6 5 0,-17 6-60 16,-20 4 25-1,-10 0 6-15,-12 1-102 0,0 7-39 16,-12 0-45-16,-16 3-22 16,-11 3-13-16,-11 5-4 15,-4 0 0-15,5 0 3 16,11 4-3-16,16 13 0 16,16 6-12-16,6 2-4 15,3-1 2-15,22-3 4 16,8-4-9-16,7-5 2 15,-2-8 13-15,-5-4 4 16,-4-2 0-16,-8-19 9 16,-4 0 3-16,-8 0 2 15,-2 5 17-15,-7 6 16 16,0 7-15-16,0 3-12 0,0 0-7 16,0 0-13-16,0 8-2 15,0 19 0-15,-1 9 1 16,1 5 2-16,0 2 1 15,4-4-2-15,15-4 0 16,2-9-2-16,4-8 2 16,5-7-7-16,4-11-9 15,5 0-3-15,5-11-3 16,-4-21-20-16,-3-13 5 16,-8-14 0-16,-6-17-13 15,-1-8 27-15,-3-10 23 16,-3 5 30-16,-4 10-24 0,-5 19 16 15,-5 25 30 1,-2 24 4-16,0 11-19 0,-10 10-37 16,-11 26 4-16,-4 17-6 15,2 12 4-15,10 4-1 16,6 4 0-16,7-2 1 16,0 0-2-16,10-3 0 15,13-9 0-15,3-9 0 16,9-17-4-16,6-12-2 15,7-11-25-15,8-10 4 16,2 0 18-16,3-20 4 16,-3-9 5-16,-8-16 2 15,-8-14 7-15,-14-3-5 0,-11 8-4 16,-14 14 10 0,-3 19 19-16,-7 10-3 0,-19 11-15 15,-8 0-9-15,-9 3-1 16,-1 15 7-16,4 9-1 15,9 9-3-15,14 6-4 16,14 10 2-16,3-3-4 16,13-5 1-16,17-6 0 15,11-13-7-15,5-4-23 16,2-15-47-16,-2-6-131 16,-8-11-986-16</inkml:trace>
  <inkml:trace contextRef="#ctx0" brushRef="#br1" timeOffset="108643.42">32859 761 1489 0,'0'0'0'15,"0"0"-66"-15,0 0 66 16,147 10 7-16,-66 1-7 15,4-2-62-15,-8-8-536 16</inkml:trace>
  <inkml:trace contextRef="#ctx0" brushRef="#br1" timeOffset="108869.68">33619 265 1640 0,'0'0'0'16,"0"0"-15"-16,97 91 15 16,-49-19 16-16,0 14 1 15,-7 13-8-15,-8 7 1 16,-18 3-6-16,-15-2 1 16,-15-1-3-16,-36-9-2 15,-26-13-4-15,-32-15-62 16,-30-21-345-16</inkml:trace>
  <inkml:trace contextRef="#ctx0" brushRef="#br1" timeOffset="118892.87">25666 6895 289 0,'0'0'360'16,"0"0"-265"-16,0 0 21 16,0 0 12-16,0 0-44 15,0 0-16-15,0 0-10 16,0 0-2-16,0-1-15 15,0 1-3-15,0 0-9 16,0 0-2-16,0 0-3 0,0 1 4 16,0 17 4-1,0 3-1-15,0 10-15 0,0 10 11 16,0 6-11-16,0 11-1 16,0 8-1-16,0 13 0 15,1 0 3-15,5-1-1 16,-1-3-4-16,-5-8 0 15,0-10-2-15,1-8-1 16,1-9-4-16,0-6 1 16,1-4-2-16,-1-5-3 15,1-7 0-15,0-5 1 16,-1-2-1-16,0-8 0 16,-2-2 0-16,0-1 0 0,0 0 0 15,0 0 2-15,0 3-1 16,0-3-1-16,0 0 1 15,0 0-2-15,0 0 0 16,0 0 2-16,0 0-2 16,0 0 0-16,0 0 1 15,0 0-1-15,1 0 0 16,-1 0 1-16,0 0-1 16,0 0 0-16,0 0 0 15,0 0 0-15,0 0 0 16,0 0 2-16,0 0-2 15,0 0 0-15,0 0 0 0,0 0 1 16,0 0 0 0,0 0 0-16,0 0-1 0,-1 0 0 15,-19 4 1-15,-11-1-1 16,-7 0 1-16,-7 2-1 16,-5-2 0-16,3-1-5 15,-4-1 3-15,3-1 2 16,0 0-3-16,2 4 1 15,0 1 2-15,4-4 0 16,2 5 0-16,4-4 0 16,7-1 0-16,7 1 0 15,6-2 0-15,7 0 0 16,5 0 0-16,4 0 0 16,0 0 0-16,0 0-1 15,0 0 1-15,0 0 0 0,0 0 0 16,0 0 0-16,0 0 0 15,0 0 1-15,-1 0-1 16,-4 0 0-16,0 0 0 16,0 3 1-16,4-3-2 15,-1 0 2-15,2 0-2 16,0 1 1-16,0-1 0 16,0 0 0-16,0 0 0 15,-1 0 0-15,-3 2 0 16,-2-2 0-16,-2 2 1 15,2-1-2-15,-2-1 1 16,0 0 0-16,-2 0 1 0,2 0-1 16,-6 0-2-16,1 0 2 15,-1 0-2-15,-3 3-5 16,0 1 3-16,4-3-3 16,2 1 5-16,6-2 2 15,2 0 0-15,3 0 2 16,0 0-4-16,0 0 2 15,0 0-2-15,0 0 1 16,0 0 0-16,0 0 1 16,0 0 0-16,0 0 1 15,0 0 0-15,0 0-1 16,0 0 2-16,0 0 0 0,0 0 2 16,0 0-2-1,0 0 1-15,0 0-2 16,0 0-1-16,0 0 1 0,0 0-4 15,0 0 5-15,0 0-4 16,0 0 4-16,0 0-2 16,0 0 0-16,0 0 0 15,0 0-2-15,0 0 2 16,0 0-1-16,0 4 0 16,0 2-1-16,0 5 2 15,0 1 0-15,0 1 3 16,0 2-3-16,0 2 0 15,3 3 1-15,2 5 0 16,0 5 4-16,0 5-4 16,0 8 3-16,1 0-1 0,1 6-1 15,-1 1 1-15,3-2-1 16,-1 0 0-16,-3 1 1 16,0 1-1-16,-2 3 0 15,-1 0 1-15,-2 1 0 16,0-2-1-16,0-6-2 15,0-1 1-15,0-2 2 16,0-6-3-16,0-6 2 16,0-6-1-16,0-4 0 15,0-1 0-15,0-10 0 16,0 1 0-16,0-3-1 16,0-6 0-16,0-2 0 15,0 0 0-15,0 0 0 0,0 0 0 16,0 0-9-16,0 0-23 15,0 0-36-15,-4-11-447 16</inkml:trace>
  <inkml:trace contextRef="#ctx0" brushRef="#br1" timeOffset="119959.6">24989 8976 334 0,'0'0'87'0,"0"0"28"16,0 0-11-16,0 0 11 16,0 0-29-16,0 0 2 15,-13-28-37-15,10 28 32 0,2-3 9 16,-3-1-16 0,-1 1-23-16,1 3 29 15,0-4-42-15,1 3 9 0,3-1-7 16,0 2 10-16,0 0-22 15,0 0-18-15,0 0-12 16,0 0-1-16,5 0 1 16,17 0 0-16,15 0 6 15,11 0 2-15,13 0-4 16,9-3 5-16,4 3-2 16,5-4-4-16,5 0 2 15,2 0-3-15,-2-3 0 16,-7 3-1-16,-14-2 0 15,-15 3 1-15,-18 3 2 16,-9 0 1-16,-13 0-4 0,-5 0-1 16,-3 0 5-16,2 0 5 15,-2 0-1-15,0 0-3 16,0 0 3-16,0 0-7 16,0 0 1-16,0 0-3 15,0 0 0-15,0 0 0 16,0 0 0-16,0 0 0 15,0 0 1-15,0 0-1 16,0 0 1-16,0 0-2 16,0 0 1-16,0 0-1 15,0 0 1-15,0 0-11 16,0 0-29-16,0 0-76 16,0 0-193-16</inkml:trace>
  <inkml:trace contextRef="#ctx0" brushRef="#br1" timeOffset="120489.89">25742 8920 616 0,'0'0'10'0,"0"0"92"0,0 0 64 15,0 0-54-15,0 0-34 16,0 0-25-16,-2-17 15 16,2 13 1-16,0 4-22 15,0 0 0-15,0 0 0 16,0 0-12-16,0 0-10 15,0 6-6-15,0 12 24 16,2 11-12-16,1 6-12 16,-3 9 7-16,0 12-4 15,0 10-4-15,0 12-5 16,0 3-2-16,-6 5 2 16,-1-2-3-16,2-8-1 15,4-3 0-15,1 0-1 0,0 0 6 16,-4-4-9-16,4-4 0 15,0-5 1-15,0-8 1 16,0-8-4-16,0-5-3 16,0-10 2-16,0-13-2 15,4-7 0-15,-1-5 0 16,0-4-14-16,5 0-12 16,2-8-21-16,5-8-18 15,-3 0-306-15</inkml:trace>
  <inkml:trace contextRef="#ctx0" brushRef="#br1" timeOffset="121157.45">25320 10314 1402 0,'0'0'32'0,"0"0"-30"15,0 0 22-15,0 0 44 16,0 0-38-16,0 0-26 15,-38 30 0-15,76-30 11 16,22 0 5-16,20 0 5 16,18 0-11-16,8 0-4 15,4-2-6-15,-7-6-1 16,-11 2 0-16,-15-2-2 16,-20 7 1-16,-23 0-2 0,-20 0 0 15,-10 1-8-15,-4 0-15 16,-13 0-1-16,-20 3-51 15,-15 8-127-15,-9 0-282 16</inkml:trace>
  <inkml:trace contextRef="#ctx0" brushRef="#br1" timeOffset="121340.78">25661 10493 1412 0,'0'0'64'15,"0"0"-55"-15,0 0-9 16,0 0 33-16,0 0 4 15,127 12-4-15,-73-12-21 16,6-4-8-16,1-7-2 0,-4 3-1 16,-10-1-1-16,-17 9-32 15,-13 0-58-15,-17 0-71 16,0 10-110-16,-27 12 21 16,-15 4-184-16</inkml:trace>
  <inkml:trace contextRef="#ctx0" brushRef="#br1" timeOffset="121590.43">25832 10629 660 0,'0'0'454'15,"0"0"-311"-15,0 0-50 16,0 0-76-16,0 0-6 16,0 0-7-16,68 28-4 15,-14-35-59-15,-3 3-82 16,-10 4-13-16,-14 0-200 16,-19 4-11-16,-8 10 166 15,-20 3 199-15,-19 4 316 0,-12 4 44 16,0 2-135-16,3-3-84 15,17-3 88-15,15-4-108 16,16-5-73-16,3-2-41 16,33-10-4-16,15 0 0 15,13-10-3-15,3-15-29 16,-4-7-134-16,-15-6-252 16</inkml:trace>
  <inkml:trace contextRef="#ctx0" brushRef="#br1" timeOffset="121887.68">25643 10175 1320 0,'0'0'0'0,"0"0"0"15,0 0 8-15,0 0 9 0,0 0-13 16,20-90-4-16,-13 51-31 15,-7-1-192-15</inkml:trace>
  <inkml:trace contextRef="#ctx0" brushRef="#br1" timeOffset="122890.99">24601 7860 1122 0,'0'0'34'0,"0"0"124"16,0 0-66-16,0 0-41 15,0 0-24-15,0 0-18 16,34 13 16-16,-14 22 15 15,4 10-13-15,-1 21 6 16,-5 11-7-16,-7 13-2 0,-3 5-6 16,-6 1-5-1,-2-5 2-15,0-6-6 0,0-2-2 16,0-9 1-16,-4-16-4 16,3-10-4-16,1-16 0 15,0-15-8-15,1-11-38 16,11-6-63-16,-3-16-265 15</inkml:trace>
  <inkml:trace contextRef="#ctx0" brushRef="#br1" timeOffset="123807.02">24686 8308 322 0,'0'0'74'16,"0"0"118"-16,0 0 35 15,0 0-97-15,0 0-4 16,0 0-33-16,9 9 8 0,-9-4-28 16,0-5-21-16,0 0 7 15,0 0-9-15,-2 0-13 16,-5 0-10-16,-6 2-5 16,-1 0 2-16,-11 0-3 15,-3 0-5-15,-8 3-1 16,-7-2-1-16,-9 1-1 15,-17 2-2-15,-12-1 4 16,-21 4-2-16,-15 3-3 16,-8 1-4-16,-9 4 0 15,-6 1-5-15,-8-1 3 16,-2 2-3-16,2-5 0 0,6 1 0 16,21-8 1-16,23 0-1 15,30-4 1-15,24-3 1 16,23 0 0-16,14 0-1 15,7 0-2-15,0 0-4 16,0 0-11-16,17-3-23 16,3-1-28-16,-3-2-185 15</inkml:trace>
  <inkml:trace contextRef="#ctx0" brushRef="#br1" timeOffset="124619.99">21687 7918 1300 0,'0'0'8'0,"0"0"19"16,0 0 53-16,0 0-33 15,0 0-19-15,0 0 25 16,38 81-24-16,-33-23-2 16,-2 6-7-16,-3 1-2 15,0 4-12-15,0-10-5 16,-2-4 1-16,-2-6-2 16,1-7-1-16,1-11-33 15,2-5-51-15,0-11-106 16,0-15-329-16</inkml:trace>
  <inkml:trace contextRef="#ctx0" brushRef="#br1" timeOffset="124892.27">21707 7979 1467 0,'0'0'7'15,"0"0"-6"-15,0 0 12 16,43-84 48-16,-15 73-22 15,7 5-17-15,9 6-10 16,7 3-5-16,0 22-2 16,-2 12 2-16,-2 15 1 15,-9 10 3-15,-12 4-3 0,-5 2 1 16,-8-4-4 0,-6-9-3-16,-6-6-2 0,-1-8 0 15,0-6-10-15,-1-10-16 16,-9-5-50-16,-8-9-142 15,-5-11-656-15</inkml:trace>
  <inkml:trace contextRef="#ctx0" brushRef="#br1" timeOffset="125083.77">21755 8280 1458 0,'0'0'33'0,"0"0"-32"16,0 0-1-16,0 0 3 0,0 0-1 16,122-66 1-16,-58 52-3 15,5 6 0-15,-4 7-55 16,-10 1-169-16,-24 0-952 16</inkml:trace>
  <inkml:trace contextRef="#ctx0" brushRef="#br1" timeOffset="129342.2">25546 2820 497 0,'0'0'58'0,"0"0"151"16,0 0-93-16,0 0-20 15,0 0-26-15,0 0-5 16,0 0-15-16,-7-24-9 0,6 18 40 16,1-2-52-16,-2 2 16 15,2-4-3-15,-3 0-22 16,2-1 17-16,-4 3 0 16,4 1-28-16,1 3 23 15,0 1-3-15,0 2-10 16,0 1 1-16,0 0-6 15,0 0 0-15,0 0-8 16,0 0-4-16,0 5-2 16,0 19 0-16,0 10 4 15,0 11 3-15,0 7-6 16,0 6 8-16,6 6 0 0,-2 5-1 16,3 1-2-1,-1 4 2-15,-1-4 3 0,-1 3-3 16,-3-7 3-16,4-2-6 15,-2-10 1-15,1-5-5 16,-3-2 4-16,1-5 0 16,-2 1-1-16,0-7-1 15,0-1-1-15,0-2 3 16,0-2-3-16,0-6-1 16,1-2 0-16,3-4 0 15,0-4 1-15,-4-2 0 16,0-4-1-16,0 3 1 15,0-3 0-15,0 2-1 0,0 2 0 16,0-3 0 0,0 0 0-16,0-1 1 0,0 1-1 15,0-2 0-15,1-2-1 16,1 0 1-16,-1-1-1 16,-1-1 0-16,2 3 0 15,-1-1 0-15,-1 0 0 16,2 0 2-16,0 0-2 15,-2-2 0-15,0 1 0 16,0-1 2-16,0-3-2 16,0 0 1-16,0-1-1 15,0 0 0-15,0 0 0 0,0 0-3 16,0-2-17 0,0-9-54-16,-15-1-185 0</inkml:trace>
  <inkml:trace contextRef="#ctx0" brushRef="#br1" timeOffset="130767.04">25615 4049 379 0,'0'0'135'15,"0"0"-52"-15,0 0 90 16,0 0-27-16,0 0-67 16,0 0-21-16,0 3-1 15,0-3 0-15,0 1-6 16,0-1-1-16,0 0-4 16,0 0-1-16,-2 1-4 0,1 1 1 15,-2-1-7-15,-3 2-10 16,-3 0-1-16,-6 2-7 15,-3 0-3-15,-7-1 1 16,-3 0-7-16,-1 0 4 16,-7-1-9-16,-4 2 1 15,-3-2-1-15,-1-1-1 16,-3-2 1-16,1 0-1 16,3 0 7-16,4 0-5 15,3 0 2-15,6 1-1 16,6 2 2-16,5-3 0 15,8 3-1-15,4-2-2 16,4-1 0-16,0 3-2 0,1-2-2 16,0 2 1-1,-2 0 0-15,-4-2 1 0,2-1 2 16,-4 0 0-16,-1 0 3 16,-2 0-2-16,-2 0 0 15,0 0-3-15,4 0 2 16,1 0-2-16,1 0 1 15,3 0-2-15,3 0-1 16,-1 0 1-16,1 0 0 16,3 0-1-16,-2 0 2 15,2 0-4-15,0 0 5 16,0 0-6-16,0 0 5 0,0 0-2 16,0 0 0-16,0 0-2 15,0 0 1-15,0 0 1 16,0 0 0-16,0 0 0 15,0 0-7-15,0 0 2 16,0 0 4-16,0 0-7 16,0 0 5-16,-3 0 2 15,0 0 0-15,-1 0 0 16,0 0-1-16,1 0 2 16,-1 0 2-16,-3 2-1 15,4-2-2-15,1 0 0 16,0 0 1-16,2 0 2 15,0 0-2-15,0 0 0 0,0 0 0 16,0 0 0 0,0 0 0-16,-1 2 0 0,1-1-3 15,-3-1 3-15,1 1 0 16,1 2 0-16,-1-2-2 16,0-1 0-16,0 3-2 15,1-3-3-15,1 0-5 16,0 0-17-16,0 0-68 15,0 0-104-15,0 0-695 16</inkml:trace>
  <inkml:trace contextRef="#ctx0" brushRef="#br1" timeOffset="131610.79">24860 4102 189 0,'0'0'195'0,"0"0"-138"16,0 0-50-16,0 0 44 15,0 0 38-15,0 0 60 16,0 0-85-16,-2-8 9 0,1 8 64 16,-3 0-63-1,0 0-27-15,0-1-12 0,0 1 22 16,2 0-4-16,2-1-1 15,0 1-14-15,0 0-19 16,0 0-8-16,0 0 2 16,0 10 7-16,0 10 22 15,0 6-9-15,0 8-1 16,0 5-5-16,0 9-6 16,0 4 1-16,0 6-1 15,6 10 0-15,-3 4-5 16,6 3-2-16,-6-2-5 15,1-3 3-15,0-5-8 0,1-4 5 16,-4-3-2 0,2 0-2-16,-1-5-4 0,-2-3 7 15,2-4-7-15,-2-7 6 16,0-3-2-16,0-3-2 16,0-5-2-16,0-4 0 15,0-3-1-15,0-4 1 16,0-2 0-16,0-2-2 15,0-2 3-15,2-2-1 16,-2-5-1-16,1 0-1 16,-1-4 1-16,0 2 0 15,2-2 0-15,-2 0-1 16,0 0 0-16,0 0-10 16,3-3-27-16,4-12 7 0,1-6-192 15,-1 1-925-15</inkml:trace>
  <inkml:trace contextRef="#ctx0" brushRef="#br1" timeOffset="132410.31">24841 5193 768 0,'0'0'52'15,"0"0"50"-15,0 0 60 16,0 0-37-16,0 0-29 16,0 0-43-16,-13 0-27 15,13 0-2-15,0 0-3 16,13 0 12-16,9 0 4 16,2-2 7-16,10-2-17 15,7-1-5-15,7 1-7 16,7 2-3-16,6 0 0 15,0 2-1-15,-3 0-4 0,-9 0-3 16,-6 0-3-16,-7 0 2 16,-3 0-3-16,0 0 1 15,-2 0 1-15,-4 0-1 16,-6 0-1-16,-1 0 2 16,-2 0 0-16,1 0 3 15,-2 0-3-15,0-1-1 16,-4 1 1-16,-3 0 0 15,-2 0 0-15,0 0-1 16,0 0-1-16,-1 0 1 16,3 0-1-16,0 0 0 15,1 0 1-15,-1 3-1 0,-2-2 0 16,2 3-1 0,-3 0 2-16,1 1-2 0,2-2 1 15,-1-1 0-15,1-2-1 16,1 3 0-16,-5-3-15 15,-4 0-36-15,-2 0-124 16,-4 0-711-16</inkml:trace>
  <inkml:trace contextRef="#ctx0" brushRef="#br1" timeOffset="133945.07">25632 5275 509 0,'0'0'62'0,"0"0"137"16,0 0-15-16,0 0-75 15,0 0-40-15,0 0 15 16,-7-40 4-16,7 37-29 16,0 3-8-16,0 0 3 15,0 0-13-15,0 0-14 16,0 0-11-16,0 0-7 16,0 4-1-16,0 10 6 0,0 7 5 15,0 3-5-15,0 6-2 16,0 7-3-16,5 3-4 15,5 4 4-15,0 2 0 16,0 0-4-16,-3-1 1 16,0-1-1-16,2-1-1 15,-3-2 4-15,1 1-2 16,-2-2-2-16,-2 0-3 16,0-2 4-16,2-5-3 15,-2-4-1-15,0-5 0 16,1-3 2-16,0-1-2 15,-3-4 0-15,2 0 0 16,-1-3 1-16,0-3 1 0,0 0 1 16,-1-1 0-16,1 1-3 15,1-1 0-15,-2-2 0 16,3 1 1-16,-2-2 0 16,-2 5 0-16,1-1 0 15,-1 1-2-15,0 1 2 16,0 0-1-16,0 0 2 15,0-1-3-15,0 0 0 16,0 3 0-16,0 0 0 16,0 1 1-16,0-1 0 15,0-1-1-15,0 5 0 16,0-6 0-16,0 1 1 0,0-4 0 16,-1 2-1-1,-3-2 0-15,2 1 1 0,1-1-1 16,1 0 2-16,-2-1-1 15,2 0 0-15,0 0-1 16,0-3 0-16,0 2 1 16,0-2-2-16,0 1 2 15,0-1-1-15,0 0 4 16,0 1-4-16,0 2 2 16,0 1 2-16,0 2-4 15,0 0 5-15,0 2-4 16,0 1 2-16,0-1-3 15,0 1 3-15,0 4-1 16,0-4-1-16,0 2-1 16,0 0 1-16,0-1 0 0,0 1 0 15,0-1 0-15,0 0 0 16,0-2 0-16,0 2-1 16,0-5 0-16,0 1 3 15,-1-1-3-15,-1-2 0 16,2-1 1-16,-1 1-1 15,1-3 0-15,0 3 0 16,0-5 0-16,0 5 1 16,0-6-1-16,0 7 0 15,0 0 1-15,0 0-1 0,-2 3 1 16,2 0 0 0,-2 2 0-16,0 4-1 0,1 3 1 15,1 0 0-15,-2 4 0 16,1-2-1-16,-3 7 1 15,-1-1 1-15,-1-2-2 16,-1-6-1-16,4-9-1 16,3-9-25-16,0-3-34 15,4 0-94-15,8-7-939 16</inkml:trace>
  <inkml:trace contextRef="#ctx0" brushRef="#br1" timeOffset="134944.63">24590 4224 637 0,'0'0'102'0,"0"0"86"15,0 0-49-15,0 0-3 16,0 0-73-16,0 0 10 15,-17-33-30-15,17 33-1 16,-2 0-8-16,2 0-11 0,-1 0 0 16,1 0-7-16,0 17-2 15,0 15 13-15,0 14 10 16,0 14-15-16,1 22 0 16,6 14-7-16,-1 12 5 15,1 2-7-15,-2-1 0 16,-2-10 0-16,1-11-5 15,-4-12-6-15,0-14 0 16,0-13-2-16,0-14 0 16,0-6-1-16,0-11-25 15,0-9-19-15,-10-9-117 16,-5 0-322-16</inkml:trace>
  <inkml:trace contextRef="#ctx0" brushRef="#br1" timeOffset="135513.03">24520 4578 945 0,'0'0'87'16,"0"0"-56"-16,0 0 68 15,0 0 23-15,0 0-33 16,0 0-46-16,-74-39-9 15,50 45-16-15,-5 11-2 16,0 8 1-16,1 5-8 16,3 5 1-16,7 4 1 15,9 4 3-15,5 1-9 16,4 1 1-16,7 0-4 16,14-4-2-16,7-6 1 0,1-4 0 15,1-9-1-15,2-11 0 16,-2-11 2-16,1 0-2 15,0-14 1-15,-5-11-1 16,-1-9 1-16,-5-5-1 16,-7-10 2-16,-10-7-1 15,-3-5-1-15,0 2-1 16,-10 8 1-16,-6 13 2 16,0 17-1-16,-3 10-1 15,0 11-16-15,-5 0-32 16,-3 0-161-16,-5 8-755 0</inkml:trace>
  <inkml:trace contextRef="#ctx0" brushRef="#br1" timeOffset="136378.34">24399 4702 458 0,'0'0'111'16,"0"0"28"-16,0 0 55 15,0 0-64-15,0 0-10 16,0 0 17-16,11-2-44 16,-11 2-6-16,-7 0-34 15,-10 0-25-15,-7 0-9 16,-7 0-2-16,-10 0-1 15,-7-2-5-15,-6-1-8 0,-7-3 1 16,-4 1-4 0,-3-1 0-16,-5 5 1 0,4-3 1 15,-1 4 1-15,10 0 0 16,7 0 0-16,10 0-2 16,13 0 2-16,3 0 1 15,12 0-1-15,6-1 1 16,-2 0-2-16,1-3 0 15,0 1-2-15,1 0 2 16,-5 2 0-16,3 1-2 16,-2-2 0-16,2 1 6 15,-3 0 0-15,6-2 0 16,-2 2 4-16,4 1-7 16,-1 0 2-16,1 0-4 0,2 0 1 15,0 0-2-15,1 0 0 16,2 0 0-16,-1 0 1 15,-2 0-2-15,3 0 1 16,-4 0 0-16,2 0 1 16,-2 0-1-16,-1 0-1 15,-1 11 1-15,-5 7-1 16,2 7 2-16,2 10-1 16,3 15 1-16,5 9 0 15,0 12 0-15,0 10 0 16,7 4 1-16,6-1 5 15,2-3 0-15,-2-7 4 16,1-5-5-16,0-5 0 0,-3-7-3 16,-1-8-1-16,-1-8-1 15,-3-6-1-15,-3-6 0 16,-3-8-1-16,0-8 1 16,0-6-2-16,0-7-17 15,0 0-1-15,0-7-22 16,-9-6-153-16,-1-6-330 15</inkml:trace>
  <inkml:trace contextRef="#ctx0" brushRef="#br1" timeOffset="137013.74">22988 5687 1630 0,'0'0'0'0,"0"0"-49"15,0 0 49-15,0 0 23 16,131 6-3-16,-52-6-9 16,12 0-2-16,3 0-6 15,-1-10 5-15,-5 3 0 16,-9-2-1-16,-10 0-4 15,-15 2-3-15,-16 1 0 16,-18 3 0-16,-12 3-6 0,-8-1-17 16,0 1 11-16,-16 0-31 15,-14 0-46-15,-7 0-31 16,-8 10-36-16,-3 1-5 16,-1 3-99-16,4 0 172 15,7 0 88-15,7 1 191 16,7 0-28-16,7-3-47 15,10 1 20-15,7-6-52 16,0 0-42-16,17-2-11 16,12-3 8-16,7-2-7 15,9 0-8-15,5 0-12 0,-1-2-7 16,-3-1-3 0,-7 1-1-16,-9 2-2 0,-10 0-8 15,-9 0-48-15,-6 5-58 16,-5 6-85-16,-5 2 0 15,-19 4-63-15,-16 3-71 16,-4 1 314-16,-9 0 20 16,0 2 134-16,4-3 39 15,6-3 72-15,12-5-23 16,13-5-41-16,18-3-110 16,0-4-45-16,23 0-14 15,18-1-2-15,10-15-10 16,7 1-10-16,-6 2-94 0,-11 3-130 15,-13 8-240 1</inkml:trace>
  <inkml:trace contextRef="#ctx0" brushRef="#br1" timeOffset="137141.81">23599 6036 768 0,'0'0'520'16,"0"0"-481"-16,-96 57 57 15,90-46 12-15,6-5-78 16,16-3-26-16,29-3-4 15,17-5-18-15,12-20-181 16</inkml:trace>
  <inkml:trace contextRef="#ctx0" brushRef="#br1" timeOffset="137981.81">24992 2790 1335 0,'0'0'28'15,"0"0"-24"-15,0 0-2 0,0 0 19 16,0 0-9-16,0 0 11 16,96 0 4-16,-43 0-3 15,10 0-10-15,4-6 6 16,6-2-4-16,1 1-8 15,3-2 4-15,-3 0 8 16,-5 2-3-16,-13 0-8 16,-16 3-2-16,-16 3-5 15,-13 1-2-15,-6 0-1 16,-5 0 0-16,0 0-15 0,0 0-43 16,0 0-35-1,1 0-3-15,7 0-239 0</inkml:trace>
  <inkml:trace contextRef="#ctx0" brushRef="#br1" timeOffset="138429.1">26163 2385 1545 0,'0'0'9'15,"0"0"-5"-15,0 0-3 0,0 0 2 16,0 0-2 0,0 0 15-16,64 50 2 0,-33-2-6 15,-4 13 3-15,4 4-5 16,-2 0-1-16,-1-2-1 16,-2-7-4-16,-3-9-2 15,-4-7 0-15,-2-9-1 16,-4-8 0-16,-2-12-1 15,-2-7 0-15,-2-4 1 16,4-1 1-16,7-23 4 16,1-12 1-16,8-12 0 15,-4-12-4-15,-1-14 3 0,-5-9-1 16,-1 4 3 0,-3 13-3-16,-4 23-1 0,-2 22-1 15,-4 17-3-15,-3 4 0 16,0 0-4-16,0 0-24 15,0 15-13-15,0 9-16 16,0 2-96-16,0 4-169 16,-1 0-414-16</inkml:trace>
  <inkml:trace contextRef="#ctx0" brushRef="#br1" timeOffset="138605.56">26838 2710 1016 0,'0'0'77'0,"0"0"-48"15,0 0 139-15,0 0-94 16,0 0 17-16,55 83-11 0,-55-52-32 16,0 2-14-16,0 0-15 15,-4 1-11-15,-2 0-6 16,0-5-2-16,2-2-10 16,-1-6-52-16,-2-6-110 15,3-7-482-15</inkml:trace>
  <inkml:trace contextRef="#ctx0" brushRef="#br1" timeOffset="138896.47">26774 2751 916 0,'0'0'669'0,"0"0"-669"0,0 0-5 16,0 0 3-16,0 0 2 15,0 0-3-15,115-31 3 16,-52 59-5-16,-7 6 4 16,-10 5-2-16,-14 1 1 15,-15-2 2-15,-12-2-2 16,-5-3-2-16,-9-5 4 16,-19-2 1-16,-10-2 1 15,-5-5-4-15,-5-6-5 16,2-4-41-16,5-7-52 15,8-2-170-15,15-10-433 0</inkml:trace>
  <inkml:trace contextRef="#ctx0" brushRef="#br1" timeOffset="139112.96">27382 2731 1450 0,'0'0'100'0,"0"0"-94"16,0 0-2-16,0 0 10 16,0 0 4-16,0 0 11 15,4 95-12-15,0-52-13 16,-1-1-4-16,0-1 2 16,0-4-4-16,0-2-35 0,-3-6-41 15,0-6-69-15,0-12-240 16</inkml:trace>
  <inkml:trace contextRef="#ctx0" brushRef="#br1" timeOffset="139362.78">27227 2707 1591 0,'0'0'5'0,"0"0"-4"16,0 0 2-16,0 0-1 15,108-28 3-15,-53 47 2 16,5 13-3-16,1 6-1 0,-10 6-1 16,-13 3-2-16,-16 2 3 15,-19-1-3-15,-3 0 1 16,-33-4 0-16,-20-3-1 16,-17 1 0-16,-14-6-37 15,-7-3-119-15,1-5-811 16</inkml:trace>
  <inkml:trace contextRef="#ctx0" brushRef="#br1" timeOffset="140637.04">25826 6548 1193 0,'0'0'0'0,"0"0"0"15,0 0 31-15,0 0 50 16,0 0-15-16,0 0-8 16,61 0-22-16,-27 0-7 15,9 0-6-15,10 0 0 16,11-5-7-16,10 1 3 16,13-3-3-16,10 3 0 15,12-1 0-15,7 0 6 16,10 2-12-16,9 2-2 0,5-5 4 15,10 1-3 1,7-3-5-16,5-4 3 16,11-1-3-16,7 0 1 0,7 1 4 15,11 0-1-15,3 0 1 16,4 1-7-16,-8 1-2 16,-3 0 4-16,-16 3-3 15,-12-1-1-15,-11-2 2 16,-12 0-1-16,-12 3-1 15,-12-1 0-15,-18 0-1 16,-16-1 1-16,-20 2 1 16,-21 4 2-16,-21 0-2 15,-14 1 2-15,-7 1-1 16,-2 1 13-16,0-3-6 16,0 3-8-16,0 0-1 0,-5 0-6 15,-1-2-13-15,0 2-21 16,3 0-23-16,2-5-171 15,1-5-899-15</inkml:trace>
  <inkml:trace contextRef="#ctx0" brushRef="#br1" timeOffset="141130.29">30398 5732 1532 0,'0'0'0'16,"0"0"-12"-16,0 0 12 15,0 0 12-15,-6 93 24 16,9-43-12-16,10 7-7 15,5 6 0-15,-2 5-5 16,-2-2-1-16,2-4 3 16,-7-6-4-16,1-7-2 0,-3-10-3 15,-2-9-2 1,-1-11 5-16,0-10-7 0,-1-8 0 16,2-1-1-1,2 0 3-15,1-18 14 0,3-14-13 16,2-5-4-16,-1-15 2 15,1-10-2-15,-1-11 0 16,5-9 0-16,1-6 0 16,2 8 2-16,-2 10-1 15,-4 23-1-15,-2 19 0 16,-8 18 0-16,0 10-1 16,-4 0-15-16,0 14-23 15,0 16 5-15,0 9-32 16,0 6-96-16,0-2-249 15</inkml:trace>
  <inkml:trace contextRef="#ctx0" brushRef="#br1" timeOffset="141448.34">30818 6269 1381 0,'0'0'64'16,"0"0"-48"-16,0 0 42 15,-59 86 12-15,46-55-29 16,3 2-14-16,3-3-8 16,3 0-13-16,4-1 6 15,0-5-7-15,0-3 0 16,18-7-2-16,9-8-2 16,7-6-1-16,10 0-2 0,6-6 1 15,-2-15-3-15,-6-7-1 16,-14-4 1-16,-11-1 3 15,-11 5 1-15,-6 0 1 16,0 3 1-16,-19 1 1 16,-11 0-3-16,-11 11-3 15,-16 6-27-15,-13 7-118 16,-12 0-622-16</inkml:trace>
  <inkml:trace contextRef="#ctx0" brushRef="#br1" timeOffset="142231.31">28663 6414 896 0,'0'0'165'0,"0"0"-147"16,0 0 41-16,0 0 63 16,0 0-38-16,0 0-13 15,-7 0-21-15,7 0-12 16,0 0 0-16,0 7-4 15,0 3-9-15,-3 8 6 16,-1 10-9-16,1 13-4 16,-2 14-8-16,4 12 5 15,-3 13-4-15,4 13 2 16,0 8-5-16,0 7-1 0,0-2 1 16,0-2 0-16,0-6-3 15,0 1 0-15,0-7-1 16,-2-6 4-16,-4-3-2 15,-3-6-1-15,3-5-3 16,-2-10 0-16,1 0-2 16,-1-5 1-16,1-5-1 15,-1-11 0-15,1-9 0 16,4-13-11-16,2-13-21 16,-2-6-17-16,-4-9-31 15,-5-19-653-15</inkml:trace>
  <inkml:trace contextRef="#ctx0" brushRef="#br1" timeOffset="142715.4">27832 8227 1293 0,'0'0'23'0,"0"0"-10"16,0 0 60-16,0 0-29 16,0 0-12-16,0 0 26 15,115 3-19-15,-26-17-29 16,25 3-1-16,20-5-6 16,12 1 7-16,11 2 3 15,2 2 2-15,-3 6-1 16,-10 2-3-16,-23 3 2 0,-29 0-5 15,-31 0-7-15,-31 0 1 16,-19 0-2-16,-13 0-7 16,0 0-1-16,-14 0-4 15,-21 5-67-15,-14 9-99 16,-9-3-213-16</inkml:trace>
  <inkml:trace contextRef="#ctx0" brushRef="#br1" timeOffset="143148.44">28052 8542 492 0,'0'0'587'0,"0"0"-585"15,0 0-2-15,0 0 48 16,0 0 48-16,0 0-9 16,2 32-18-16,14-28-2 15,7-2-12-15,13-2-8 0,15 0-4 16,12 0-12-16,14-11-15 15,8-1-5-15,16-3 8 16,11 2-7-16,12 0 4 16,9-2-6-16,3 7 0 15,-3 3-2-15,-2 2 1 16,-8 1-4-16,-11 2-3 16,-16 0-1-16,-20 0-1 15,-28 0-1-15,-23 0-2 16,-21 0-37-16,-8 5-19 15,-37 4-4-15,-26-2-291 16</inkml:trace>
  <inkml:trace contextRef="#ctx0" brushRef="#br1" timeOffset="144095.12">28756 8571 1415 0,'0'0'49'0,"0"0"-47"16,0 0 13-16,0 0 5 15,0 0 13-15,0 0 11 0,0 85-8 16,10-36-12-16,5 14-1 16,-2 11-9-16,-3 11 3 15,-4 6-2-15,-6 8-4 16,0 6 2-16,-1 5 3 16,-14-3-3-16,1 6-6 15,-4-6 4-15,2-3 0 16,5-1 4-16,0-8-13 31,5-10-1-31,6-8-1 0,0-11 1 0,0-10 0 16,0-14-2-16,0-9-1 15,0-9-5-15,0-5-9 16,0-13-18-16,0-6-19 16,-16 0-39-1,-10-4-482-15</inkml:trace>
  <inkml:trace contextRef="#ctx0" brushRef="#br1" timeOffset="144488.57">28147 10363 1663 0,'0'0'0'0,"0"0"-4"0,0 0 4 16,115-19 2-16,-34 9-1 15,15 3 2-15,10 0-3 16,3 6 0-16,-1 0 0 16,-6 1 0-16,-16 0 0 15,-19 0 0-15,-20 0-14 16,-24 0-97-1,-21 0-81-15,-4 5-229 16,-36 11-189-16</inkml:trace>
  <inkml:trace contextRef="#ctx0" brushRef="#br1" timeOffset="144955.97">28577 10526 1333 0,'0'0'71'0,"0"0"-36"0,0 0 38 0,0 0-57 0,0 0-5 0,0 0-4 0,123 26-4 0,-52-39-3 0,-4 5-42 0,-12-1-14 0,-17 2-21 0,-19 7-67 0,-19 0-12 0,0 3-54 0,-27 15 147 0,-11 5-112 0,-9 2 175 0,-2 4-43 0,-4-2-51 15,6 0 14-15,4-5 80 0,13-5 419 0,14-7-203 0,14-1-7 0,2-4-137 16,24-2-24-16,17-1-28 0,6-2 2 31,5 0-11-31,2 0-9 16,-9 0 0 187,-11 0-2-203,-17-5-71 0,-15-9-162 0</inkml:trace>
  <inkml:trace contextRef="#ctx0" brushRef="#br1" timeOffset="145330.76">27841 8550 1153 0,'0'0'99'15,"0"0"-45"-15,0 0 51 16,0 0-27-16,0 0-33 15,0 0-14-15,-35 0-11 0,35 11-10 16,0-1 2-16,9 1-10 16,17-2-1-16,13-6 1 15,19-3 0-15,18 0-2 16,11-7-81-16,5-13-250 16</inkml:trace>
  <inkml:trace contextRef="#ctx0" brushRef="#br1" timeOffset="145882.22">30562 7939 1216 0,'0'0'190'16,"0"0"-179"-16,0 0 50 15,0 0 21-15,0 0-45 16,-115-54-11-16,60 81-14 15,-10 20 0-15,-6 17-3 16,7 13 3-16,13 1 0 16,22-1-3-16,22-7-6 15,7-5-2-15,20-6-1 0,21-11 0 16,6-6 3 0,9-10-3-16,7-12 0 0,0-6-15 15,-2-9-22-15,0-5-58 16,-11-5-83-16,-11-12-317 15</inkml:trace>
  <inkml:trace contextRef="#ctx0" brushRef="#br1" timeOffset="146201.18">30695 8387 1344 0,'0'0'61'0,"0"0"-10"15,0 0 39-15,0 0-39 16,0 0-42-16,0 0-2 15,-10 56 10-15,4-16 6 0,3 6-10 16,-2 3 0-16,0-1-2 16,-1-3-1-16,2-11-2 15,1-2-1-15,3-7 2 16,0-9-8-16,0-5 6 16,0-7-7-16,0-4 2 15,13 0 0-15,10 0 0 16,7 0-1-16,6-8 2 15,2 1-3-15,-2 0 0 16,-2 1 1-16,-2 1-1 16,-7-1-2-16,-6 2 2 15,-8 0-16-15,-9 3-19 16,-2-3-27-16,-19 0-244 0</inkml:trace>
  <inkml:trace contextRef="#ctx0" brushRef="#br1" timeOffset="148093.07">26435 4170 1170 0,'0'0'159'0,"0"0"-157"15,0 0 17-15,-13 85 63 16,8-34-42-16,3 5 2 16,2 2-15-16,0-2-14 15,0 1-7-15,0-6-3 16,0-8-3-16,0-9-31 16,-1-10-90-16,1-13-380 0</inkml:trace>
  <inkml:trace contextRef="#ctx0" brushRef="#br1" timeOffset="148584.67">26418 4286 1102 0,'0'0'446'16,"0"0"-439"-16,0 0-7 15,0 0 25-15,101-70-1 16,-58 70-6-16,4 0-9 15,-2 8-4-15,-4 19-5 0,-9 4-1 16,-8 4 0-16,-6-1-1 16,-9-1 2-16,-5-3 0 15,-2-5 0-15,-2-4 0 16,0-7 0-16,0-5-3 16,0-7-18-16,0-2 2 15,0 0 5-15,7-11 11 16,4-12-11-16,4-8 11 15,1-7-2-15,4-5 5 16,7-3 2-16,4 0-2 16,2 5 0-16,5 6 0 15,-4 10 4-15,-4 12 6 16,-4 7 4-16,-8 6 1 0,-5 6-2 16,-1 20-11-16,-5 10 17 15,-3 10 1-15,-2 3-6 16,-2 1-1-16,0 0 0 15,0 0-6-15,0 4-2 16,-2-3-5-16,-5-2 2 16,4-10-4-16,2-8-10 15,1-7-40-15,0-7-80 16,0-12-201-16,7-5-839 16</inkml:trace>
  <inkml:trace contextRef="#ctx0" brushRef="#br1" timeOffset="148789.29">27403 4443 1565 0,'0'0'61'0,"0"0"-61"16,0 0 0-16,0 0 17 15,5 95 22-15,-4-41-15 16,1 4-7-16,-2-2-10 15,0-6 0-15,0 1-7 16,5-3-28-16,0-3-108 16,-5-10-982-16</inkml:trace>
  <inkml:trace contextRef="#ctx0" brushRef="#br1" timeOffset="149508.97">26125 8469 1248 0,'0'0'147'15,"0"0"-138"-15,0 0 0 16,0 0 67-16,0 0-23 16,0 0-42-16,15 3 12 15,-7 51 16-15,-1 8-24 16,-5 2-7-16,-2-6-8 16,0-6 4-16,0-9-4 15,1-10-6-15,3-8-58 16,-4-9-58-16,0-8-156 15,0-8-550-15</inkml:trace>
  <inkml:trace contextRef="#ctx0" brushRef="#br1" timeOffset="149967.31">26137 8591 1390 0,'0'0'67'0,"0"0"-62"15,13-79 27-15,-1 56 26 16,-1 2-19-16,5 5-7 15,5 8-15-15,0 3-10 16,6 5-3-16,0 0 0 16,3 13-3-16,0 11-1 15,-1 1 2-15,1 6-2 16,-9 0 0-16,-3-3-12 16,-8 2-7-16,-7-3-3 15,-3-4-1-15,0-6 2 0,-12-5 20 16,1-7 1-1,0-1 2-15,3-4 3 0,-1 0 0 16,4-17-5-16,2-8-1 16,3-11-1-16,0-4 1 15,7-5-1-15,9-1-4 16,7 6 6-16,5 5 3 16,7 10 2-16,1 12 1 15,0 9 2-15,-1 4 0 16,-2 14 4-16,-4 17-2 15,-4 13-3-15,-5 13 6 16,-6 1-7-16,-5 1 7 16,-6-4-7-16,-3-10-3 15,0-2-1-15,0-8-4 16,-5-5-15-16,-3-8-29 0,2-6-106 16,-3-12-454-16</inkml:trace>
  <inkml:trace contextRef="#ctx0" brushRef="#br1" timeOffset="150332.73">26936 8768 1539 0,'0'0'5'0,"0"0"13"15,0 0 20-15,0 0-14 16,97-52-11-16,-68 52-8 0,-1 0-5 15,-6 0 0-15,-4 16-4 16,-8 6-2-16,-10 5-3 16,0 6 2-16,-14 1 4 15,-19 5 3-15,-6-3-22 16,-2-3 3-16,6-10-50 16,16-12 69-16,12-5 36 15,7-6 17-15,13 0-46 16,23-9 7-16,17-5 0 15,8-1-8-15,8 1-4 16,-1 1-2-16,-4 2-1 16,-13 0 0-16,-19 9-28 15,-20 2-58-15,-12 0-135 16,-19 0-796-16</inkml:trace>
  <inkml:trace contextRef="#ctx0" brushRef="#br1" timeOffset="152717.93">27941 4367 116 0,'0'0'2'16,"0"0"13"-16,0 0 58 16,0 0-2-16,0 0-16 15,0 0 85-15,0 0 76 16,10 0-108-16,-10 0 2 15,0 0 0-15,0 0-39 16,0 0-26-16,0 0-18 16,0 0 3-16,0 0 2 15,0 0 0-15,0 0 15 16,0 0 17-16,0 0-4 16,0 0-12-16,0 0-18 0,0 0-13 15,0 0-6-15,0 0-1 16,0 0-4-16,0 0 3 15,0 0 2-15,0 0 1 16,0 0-3-16,0 0 4 16,0 0-9-16,0 0-4 15,10 0 6-15,5 0 7 16,6 0-5-16,7 0-1 16,7 0 1-16,11 0-2 15,11 0 0-15,11 0-5 0,13 0 1 16,9 0-2-1,9 2 2-15,9-1-2 0,4-1 0 16,-4 0 1-16,-10 0-1 16,-12 0 1-16,-15 0 0 15,-15-1 0-15,-21-3-1 16,-16 3 1-16,-11-1-1 16,-8 2 1-16,0-1 3 15,0-1 2-15,-7-1-2 16,-13-2-4-16,-11 0 0 15,-3-1-1-15,-3-2 1 16,-5 1-1-16,-2-4 1 16,-1-2-1-16,-1 2 0 15,4-1 1-15,4-1 0 16,6 1 0-16,7 0 0 0,6 2 2 16,8 0-2-16,3 6 0 15,7 3 1-15,1 0-1 16,0 1 0-16,0 0-5 15,0 0 5-15,18 0-2 16,12 0 2-16,9 0 1 16,8 0 0-16,5 0-1 15,-1 1 0-15,-5 3 2 16,-4 2-2-16,-11 0 2 16,-7-1-2-16,-7 0 0 15,-7-2 1-15,-7-1-1 16,-3-1 1-16,0 2 3 0,0-1 2 15,0 5-4 1,0 2-1-16,-3 6 8 0,-11 2-7 16,-7 4 0-16,-12 5 0 15,-13 1-2-15,-14 8-4 16,-8 2-36-16,-10 0-121 16,0 0-625-16</inkml:trace>
  <inkml:trace contextRef="#ctx0" brushRef="#br1" timeOffset="181744.92">29948 4198 509 0,'0'0'250'0,"0"0"-215"15,0 0 51-15,0 0-3 16,0 0-7-16,0 0-26 16,0 0-19-16,0 0 16 15,0 0 17-15,-2-19-5 16,2 16-19-16,0-1 17 15,0 2-30-15,-6-1-15 16,-3-1-2-16,-4 3-4 16,-1 1 0-16,-4 0-3 15,-2 0 0-15,-3 8 0 16,-5 13-1-16,-2 8 1 16,0 10 4-16,2 3-1 15,7 7 8-15,7-1-2 16,7 2 2-16,7-1-8 15,0-4-1-15,1-5-3 0,16-9 0 16,3-8-2-16,3-7 2 16,2-7-1-16,6-9 0 15,5 0 2-15,8-8 0 16,5-12 0-16,1-7-1 16,-5-6-2-16,-7-6 0 15,-10-2 1-15,-9 1 2 16,-9 2-1-16,-10 7 2 15,0 3 7-15,-2 3 8 16,-14 5 1-16,-2-1-6 16,-6 0-7-16,2 5-3 15,-3 0-4-15,2 7 2 0,0 2-2 16,3 3-3-16,3 2-26 16,3-1-2-16,5 3-30 15,8 0-36-15,1 0-121 16,0 0-81-16</inkml:trace>
  <inkml:trace contextRef="#ctx0" brushRef="#br1" timeOffset="182045.78">30447 4265 1475 0,'0'0'22'0,"0"0"-20"0,0 0 3 16,0 0 13-16,0 0-3 15,0 0 25-15,0 72-15 16,0-40-7-16,0 3-1 16,0 0-10-16,0 2 1 15,-5-1-3-15,2-3-5 16,0-4 2-16,1-4-2 15,-2-5-3-15,4-7-27 16,-1-6-43-16,1-4-59 16,0-3-77-16,-3-3-81 0</inkml:trace>
  <inkml:trace contextRef="#ctx0" brushRef="#br1" timeOffset="182288.49">30439 4332 1306 0,'0'0'67'15,"0"0"-53"-15,0 0 68 16,0 0-43-16,0 0-35 16,0 0 16-16,72 47 7 15,-38-19-13-15,1 4-4 16,1-3-4-16,-1 0-6 16,-4-1 1-16,1-6-1 15,-4-2-3-15,-3-9-23 16,-6-5-8-16,-1-6-29 15,-1 0-32-15,-4-6-39 0,0-14-125 16,-6-10-153-16,-3-5-87 16</inkml:trace>
  <inkml:trace contextRef="#ctx0" brushRef="#br1" timeOffset="182459.21">30855 4191 965 0,'0'0'151'0,"0"0"-5"15,0 0 42-15,0 0-90 16,0 0-44-16,0 0-40 15,-51-6-14-15,37 54 23 16,-2 9-1-16,9 3-16 16,-1 0 0-16,8 3-4 15,0-1-2-15,0-5 0 0,0-7-25 16,11-14-98-16,-7-12-422 16</inkml:trace>
  <inkml:trace contextRef="#ctx0" brushRef="#br1" timeOffset="185174.14">31639 6093 1077 0,'0'0'171'16,"0"0"-161"-16,0 0 21 15,0 0 75-15,0 0-44 16,0 0-39-16,0 0-13 16,-17 0-6-16,17 5-3 0,0 1-1 15,3 2 15 1,11 0-5-16,4-1-1 0,4-3 0 16,6-2 1-16,1 1-3 15,-1-3-4-15,-6 1 0 16,-8-1-3-16,-5 0 0 15,-6 3-18-15,-3-3-27 16,0 1-39-16,0 2-35 16,0 0-57-16,0 0-186 15</inkml:trace>
  <inkml:trace contextRef="#ctx0" brushRef="#br1" timeOffset="185429.24">31576 6286 277 0,'0'0'1089'0,"0"0"-1089"16,0 0 0-16,0 0 43 15,0 0 23-15,0 0-25 16,109 27-17-16,-67-21-8 15,-1-2-1-15,1-3-6 16,-5 2-7-16,-6-1-2 16,-4-2-23-16,-6 0-86 15,-8 0-233-15</inkml:trace>
  <inkml:trace contextRef="#ctx0" brushRef="#br1" timeOffset="186812.07">32666 6043 701 0,'0'0'240'0,"0"0"-236"16,0 0 67-16,0 0 27 16,0 0-21-16,0 0-30 15,47-5 5-15,-38-5 2 16,1 0-17-16,0-5-1 16,2-3-4-16,-1-4-19 15,2-2-6-15,-4-1 6 0,0 8 2 16,-4 8 5-16,-3 5 5 15,-2 4 4 1,0 0-16-16,0 0-9 0,0 0-4 16,0 4-1-16,0 15 1 15,0 9 0-15,0 11 1 16,-5 1 0-16,0 7 0 16,-2 0-1-16,1 0 0 15,0-5 0-15,2-2 2 16,1-5-1-16,1 0 1 15,2-2-2-15,0-8 0 16,0 3 0-16,0-7 0 16,0-2 0-16,0-6 0 0,0-5 0 15,0-5-5 1,2-1-13-16,-2-2 6 0,0 0 8 16,0 0 3-16,-2 0-2 15,-15 0-27-15,-2-7 9 16,-6 0 6-16,0 0 2 15,-1 2 5-15,-2 3 1 16,-2 2 6-16,1 0 1 16,4 0 3-16,9 0-1 15,7 0-1-15,9 4 6 16,0 2-7-16,7 2 0 16,19-3 4-16,14 1 7 15,5 1-1-15,6-4-4 0,0-2-2 16,-3-1 0-1,-3 0-2-15,-7 0-1 0,-7-4-1 16,-8-4-8-16,-5-2-60 16,-8-5-86-16,-3-5-242 15</inkml:trace>
  <inkml:trace contextRef="#ctx0" brushRef="#br1" timeOffset="187109.31">33265 5670 1315 0,'0'0'119'15,"0"0"-119"-15,0 0-13 16,0 0 13-16,0 0 2 16,0 0-2-16,-11 76-44 15,9-50-122-15,-1-1-219 0</inkml:trace>
  <inkml:trace contextRef="#ctx0" brushRef="#br1" timeOffset="187499.45">32229 5537 1559 0,'0'0'0'0,"0"0"-42"16,0 0 37-16,0 0 5 15,-3 102 0-15,35-71-17 0,9-5-136 16,0-7-344-16</inkml:trace>
  <inkml:trace contextRef="#ctx0" brushRef="#br2" timeOffset="202327.28">21391 9243 1394 0,'0'0'18'15,"0"0"38"-15,0 0 13 16,0 0-34-16,0 0-24 15,0 0-9-15,18 7-2 16,13-3 2-16,9-4 0 16,4 2-2-16,3-2-43 15,-6 0-35-15,-12 3-41 0,-7-2-137 16,-16 3-297 0</inkml:trace>
  <inkml:trace contextRef="#ctx0" brushRef="#br2" timeOffset="202516.94">21278 9439 1274 0,'0'0'9'0,"0"0"-3"16,0 0 17-16,0 0 23 16,83 32-17-16,-34-32-18 15,13 0-10-15,6 0-2 16,4-4-128-16,-7-5-99 15,-12-2-499-15</inkml:trace>
  <inkml:trace contextRef="#ctx0" brushRef="#br2" timeOffset="202951.53">22370 9090 1226 0,'0'0'23'0,"0"0"-2"16,0 0 47-16,0 0 0 0,-89-20-24 16,61 26 4-16,-1 15-19 15,3 10-4-15,-1 8-8 16,9 9-5-16,9 8-1 15,9 2-3-15,0-2-1 16,7-5-6-16,21-9 2 16,8-7-3-16,4-11 0 15,2-5 0-15,-1-14 0 16,-5-5 1-16,0 0-1 16,-5-16 0-16,-5-12 0 15,-4-6 1-15,-9-10 2 16,-10-7-1-16,-3-12 1 15,-4 0-3-15,-23-1 2 0,-7 8 1 16,-4 15-1 0,0 12-2-16,0 12 1 0,-1 10-1 15,-6 7-33-15,-9 0-152 16,-2 14-744-16</inkml:trace>
  <inkml:trace contextRef="#ctx0" brushRef="#br2" timeOffset="204352.65">26793 9298 991 0,'0'0'235'16,"0"0"-222"-16,0 0 37 16,0 0 40-16,-91 41-39 15,66-12-17-15,1 9-1 16,-1 6-13-16,3 5 5 15,4 0-4-15,7 0-9 16,11-5-3-16,0-5-4 16,13-4-3-16,13-10-1 15,5-6-1-15,2-13 2 16,4-6-5-16,-3 0 3 16,-4-13-9-16,-5-15 2 0,-8-6 5 15,-7-7 2-15,-7-8 0 16,-3-4 0-16,0 2 1 15,-10 7-1-15,-7 6 3 16,-7 9-1-16,-2 12-1 16,0 6 2-16,0 7-3 15,2 4-2-15,7 0 0 16,5 0-37-16,9 11-73 16,3-7-172-16,2 1-511 15</inkml:trace>
  <inkml:trace contextRef="#ctx0" brushRef="#br2" timeOffset="204556.47">27167 9309 1419 0,'0'0'4'16,"0"0"10"-16,0 0-2 15,0 0 23-15,0 108 11 16,-1-61-24-16,-4 2-8 15,3-4-7-15,2-1-6 16,0-5-1-16,0 0-34 16,0-8-80-16,-8-7-207 15,-5-15-727-15</inkml:trace>
  <inkml:trace contextRef="#ctx0" brushRef="#br2" timeOffset="204733.33">27113 9347 1518 0,'0'0'0'0,"0"0"0"15,0 0 20-15,89-63-14 16,-38 57-3-16,9 1-3 16,0 5-14-16,-9 0-80 15,-15 0-127-15,-19 11-286 16</inkml:trace>
  <inkml:trace contextRef="#ctx0" brushRef="#br2" timeOffset="204884.84">27146 9492 545 0,'0'0'846'0,"0"0"-840"16,0 0-6-16,0 0 27 15,112 15-9-15,-54-15-18 16,3 0-39-16,-2 0-114 15,-8-4-195-15</inkml:trace>
  <inkml:trace contextRef="#ctx0" brushRef="#br2" timeOffset="205435.39">27602 9385 1406 0,'0'0'27'0,"0"0"12"16,0 0 15-16,0 0-28 16,0 0-18-16,0 0 17 15,0 103-5-15,0-55-7 16,0 1-3-16,0-3-5 16,0-5-2-16,0-2-3 15,0-10 0-15,0-9 0 16,0-7-10-16,0-7-33 15,0-6-41-15,0-6 9 16,0-15-81-16,0-12-49 16,-3-11 118-16,1-5 48 15,-1-5 39-15,3 2 41 16,0 7 121-16,0 6-2 16,0 8-35-16,0 4-49 0,8 9-28 15,4 2-20-15,6 5-14 16,3 1-8-16,7 3-6 15,4 3-1-15,2 4-6 16,0 0-43-16,-3 0-86 16,-14 0-153-16,-14 11-416 15</inkml:trace>
  <inkml:trace contextRef="#ctx0" brushRef="#br2" timeOffset="205568.73">27606 9520 1175 0,'0'0'259'0,"0"0"-251"16,0 0-8-16,0 0 28 0,0 0-13 16,117 16-15-16,-55-16-24 15,1-9-164-15,-8-11-586 16</inkml:trace>
  <inkml:trace contextRef="#ctx0" brushRef="#br2" timeOffset="211127.87">21424 10572 1284 0,'0'0'36'16,"0"0"-36"-16,0 0 47 15,0 0 1-15,0 0-31 16,0 0-8-16,0 0-4 0,0 0 2 16,75 0-3-16,-61 0 1 15,-7 0-2-15,-4 0-3 16,-3 0 3-16,1 0-3 16,2 0 0-16,1 0-5 15,2 0-44-15,3 0-74 16,-3 0-180-16,3 0-671 15</inkml:trace>
  <inkml:trace contextRef="#ctx0" brushRef="#br2" timeOffset="211337.78">21336 10722 511 0,'0'0'884'0,"0"0"-871"15,0 0 30-15,0 0 22 16,0 0-36-16,0 0-9 16,53 59-11-16,-15-52-6 15,7-6-3-15,10-1-51 16,6 0-157-16,2-8-711 16</inkml:trace>
  <inkml:trace contextRef="#ctx0" brushRef="#br2" timeOffset="212133.02">22151 10597 1131 0,'0'0'24'16,"0"0"28"-16,0 0 70 16,0 0-48-16,0 0-52 15,0 0-10-15,32-27 13 16,-24 13-4-16,-1 0-1 16,-4-6 3-16,2-5-9 15,0-6 1-15,-2-1-8 16,0 6 0-16,-3 1 0 15,0 11 4-15,0 10 8 16,0 4 2-16,0 0-11 0,0 0-10 16,0 18 0-16,0 13 0 15,0 11 0-15,0 5 1 16,0 6-1-16,0-1 0 16,0-3 0-16,0-1 0 15,0-7 0-15,0-3 0 16,0-5 0-16,0-6-5 15,0-3-16-15,0-10-4 16,0-6-7-16,0-2-14 16,0-6-8-16,0 2 16 15,-3-2 34-15,-7 0-3 16,-3 0-43-16,-5 0 36 16,-2 0 5-16,-1 0 2 0,-2 0 7 15,-2 0 0-15,2 0 1 16,3 0 24-16,7 0 34 15,6 0-17-15,4 0-20 16,3 0-22-16,3 0 0 16,24 0 0-16,9 0 10 15,12 0-5-15,4-5-1 16,3-3-4-16,-7 1-1 16,-9-2 0-16,-8 5-11 15,-10-3-28-15,-7 3-18 16,-9 2-42-16,-5-2-85 15,-2 4-432-15</inkml:trace>
  <inkml:trace contextRef="#ctx0" brushRef="#br2" timeOffset="214055.23">26810 10171 543 0,'0'0'31'0,"0"0"101"16,0 0 19-16,0 0-81 15,0 0 3-15,0 0-24 16,0 0-3-16,-48-11-16 15,29 22 25-15,-3 7 0 16,-1 9-8-16,-2 2 5 16,3 5-3-16,2 7-4 15,5 2-22-15,5 2 6 0,9-1-14 16,1-5-2-16,0-4-5 16,16-2-4-16,9-9-1 15,8-10-3-15,5-3-1 16,6-11 1-16,2 0 0 15,0-13-1-15,-4-12-15 16,-13-3-1-16,-6-9 9 16,-8-2 7-16,-8 1 1 15,-7-1 2-15,0 2 3 16,0 5 5-16,-19 5 3 16,-3 3 4-16,-4 4-5 15,-3-1-1-15,0 6-8 16,-2 2-3-16,6 5-1 15,5 2 1-15,5 5 0 16,7 1-23-16,3 0-28 0,5 0-58 16,0 7-85-16,1 0-327 15</inkml:trace>
  <inkml:trace contextRef="#ctx0" brushRef="#br2" timeOffset="214671.53">27277 10213 419 0,'0'0'100'0,"0"0"114"16,0 0 1-16,0 0-122 15,0 0-2-15,0 0 16 16,-14 0-31-16,14 0-27 15,-1 0-10-15,1 0-11 16,0 0-9-16,0 11-5 16,0 6 12-16,0 11-4 15,0 3 3-15,0 11 1 16,0 3-4-16,-4 1-7 16,-1 3-3-16,0-5-7 0,2-3-3 15,0-7-1-15,3-10-1 16,0-4 0-16,0-11-18 15,0-3-20-15,0-6-45 16,0 0-1-16,-5-16-130 16,-8-12-793-16</inkml:trace>
  <inkml:trace contextRef="#ctx0" brushRef="#br2" timeOffset="-214498.72">27176 10255 1289 0,'0'0'100'0,"0"0"-95"16,0 0 71-16,0 0-24 15,0 0-39-15,0 0-9 16,44 13 8-16,-6 6-1 15,5 3-4-15,4 0 2 16,0 2-4-16,-1 1-3 16,-6 3 0-16,-10-3 1 15,-5-2-2-15,-10 0-1 16,-4-5 0-16,-5 0 0 0,-1-7-19 16,-4-5-32-1,2-6-43-15,1 0-132 0,1-4-111 16,-2-17-467-16</inkml:trace>
  <inkml:trace contextRef="#ctx0" brushRef="#br2" timeOffset="-214274.76">27546 10181 1165 0,'0'0'17'15,"0"0"74"-15,0 0 35 16,0 0-38-16,0 0-26 15,0 0-37-15,-16-22-17 0,16 34-4 16,0 17 12 0,6 5 9-16,-1 7-7 0,-3 4-4 15,-2 0-4-15,0 2-6 16,5-6-4-16,3-1-12 16,2-5-97-16,-6-7-315 15</inkml:trace>
  <inkml:trace contextRef="#ctx0" brushRef="#br2" timeOffset="-207348.67">31693 7351 1439 0,'0'0'38'0,"0"0"-34"15,0 0 20-15,0 0 31 16,0 0-32-16,0 0-19 15,0 0-1-15,0 0-3 16,55 19 2-16,-35-11 1 16,4-2-1-16,2 1 0 15,-1-3-1-15,-1-3 1 16,-5 2-2-16,-4-3-1 16,-9 0 1-16,-1 0 0 15,-3 0-5-15,-2 0-16 0,0 0-25 16,0 0-53-16,0 0-38 15,0-4-163-15,-15 1-626 16</inkml:trace>
  <inkml:trace contextRef="#ctx0" brushRef="#br2" timeOffset="-207154.14">31678 7457 1064 0,'0'0'164'0,"0"0"-158"15,0 0 72-15,0 0 20 16,0 0-33-16,0 0-24 0,30 24-15 16,1-20-3-16,10 3-16 15,7-6-2-15,3 2-5 16,5-3-58-16,-7 0-145 16,-4 0-692-16</inkml:trace>
  <inkml:trace contextRef="#ctx0" brushRef="#br2" timeOffset="-206150.33">32608 7405 811 0,'0'0'169'0,"0"0"-161"16,0 0 43 0,0 0 47-16,0 0-20 0,0 0-39 15,26-34 7-15,-26 31 14 16,0 3-4-16,0 0-10 16,-13 0-25-16,-6 0-14 15,-4 2 5-15,0 10 5 16,-1 9 3-16,5-1-3 15,0 9-2-15,5 0-2 16,6 3-1-16,3-1 4 16,5 4-2-16,0-4-7 15,0-4 0-15,8 1-5 16,14-7-1-16,3 0 0 16,2-3-1-16,0-6 1 15,-3-4 0-15,-3-6 0 0,1-2 0 16,-2 0 0-16,1 0 1 15,2-1 0-15,0-11 0 16,1-1-1-16,2-3 0 16,-3-3-1-16,-1 2 1 15,-2-4 0-15,-3 5 1 16,-4-3-2-16,-3 2 1 16,-3 0-1-16,-2 0 3 15,-4-3-3-15,1 1 2 16,-1-2-2-16,-1 0 0 15,0 3 0-15,0 3 0 16,0 0 0-16,0 9 0 0,-3-4 0 16,-3 5 0-16,-3-2-1 15,-1 1 1-15,-1-1-1 16,-4 3 1-16,-1-2 0 16,-3-5 1-16,0 7-1 15,0-3 0-15,2 5-1 16,-1 0 1-16,2 1 0 15,2 1-1-15,2 0 1 16,4 0 0-16,1 0 2 16,3-1-2-16,1 1-1 15,-3 0 1-15,3 0 0 16,-1 0 0-16,0-3 0 16,1 3 0-16,-1 0 0 0,3 0 0 15,-2 0 1-15,2 0 0 16,-1 0-1-16,1 0 0 15,1 0 0-15,-2 0 0 16,2 0 0-16,0 0 0 16,0 0-1-16,0 0 0 15,0 0 0-15,0-2-12 16,0 2-19-16,0-2-26 16,0 2-44-16,-8-4-238 15</inkml:trace>
  <inkml:trace contextRef="#ctx0" brushRef="#br2" timeOffset="-203737.33">27944 9037 528 0,'0'0'10'15,"0"0"-3"-15,0 0 113 16,0 0 26-16,0 0-85 16,0 0 4-16,0 0 14 15,-61-3-13-15,61 3-34 16,0 0-2-16,0 0-15 15,0 0-7-15,0 0-5 16,0 0 9-16,0 5 31 16,0 1-16-16,0-3-5 15,0 4 4-15,0-3-3 16,3 4-6-16,4-3-3 16,5 6 4-16,3-1-4 15,2 1 1-15,4 2-4 0,5 2 2 16,6-2-7-16,6 3 8 15,9-1-2-15,11-1-3 16,7 3-3-16,11-2 3 16,4-2 1-16,5-2-7 15,5 2 1-15,4-1-1 16,0 0-1-16,1-3 2 16,1 2-3-16,5-5 2 15,4 1 5-15,5-3 3 16,12-1-10-16,7-3 1 15,8 0 3-15,5 0-3 16,-7 2 2-16,-5 2-3 0,-8-1 4 16,-14-2-2-16,-5 2-1 15,-12-3 2-15,-2 0-2 16,-3 0 1-16,-5 0 0 16,0-6 1-16,-4-4-3 15,-10-1 10-15,-14 1-9 16,-17-2-2-16,-15 3 11 15,-8-2 5-15,-7 3-5 16,-1-1-4-16,0 2-2 16,-2 3 2-16,1-2-7 15,-1 2 0-15,-3-4 0 16,0-2 0-16,0 4-1 16,0-2-4-16,-13 1-1 0,-12-2-7 15,-8-2-2 1,-10 3 2-16,-8-1 2 0,-4-2 2 15,-2 5 5-15,2-1 2 16,4-1 2-16,4 5-2 16,8 0 3-16,11-1-1 15,9 4 1-15,10 0 0 16,9 0 1-16,0 0-2 16,6 0-11-16,20 7 11 15,11 6 8-15,11-2-2 16,7 0-3-16,6 6-2 15,-1-1 0-15,-6 3-1 16,-13 1 2-16,-13 5-1 16,-15 0-1-16,-13 3 1 0,0 2 5 15,-13 5 4-15,-16-1 0 16,-9 0-3-16,-5-3-7 16,0 1 0-16,6-4 0 15,11-3-10-15,13-8-65 16,13-10-128-16,4-7-667 15</inkml:trace>
  <inkml:trace contextRef="#ctx0" brushRef="#br2" timeOffset="-200386.82">31888 9011 1061 0,'0'0'50'16,"0"0"25"-16,0 0 47 16,0 0-64-16,0 0 0 15,0 0-48-15,0 0 4 16,-32-24-12-16,9 24 2 16,-10 3-1-16,-5 13-3 15,-8 4 0-15,-4 1 0 0,6 2 4 16,6-2-3-16,12-4-1 15,12-4 0-15,10 2-1 16,4-3-4-16,8 1-3 16,18-1-4-16,11 4 12 15,4-4 1-15,5 6 2 16,-3 2 2-16,-6 1-5 16,-5 2 0-16,-9 2 0 15,-6 0 2-15,-10-1-1 16,-7 0 3-16,0-2-4 15,0-3 5-15,-20-3-2 16,-7-2-1-16,-9-3 1 0,-5-7-2 16,-7 4 0-16,-1-8 0 15,2 0-1-15,6 0 0 16,9 0-15-16,13-11-78 16,13-9-66-16,6-5-345 15</inkml:trace>
  <inkml:trace contextRef="#ctx0" brushRef="#br2" timeOffset="-200104.12">32057 8874 1342 0,'0'0'1'16,"0"0"23"-16,0 0 71 15,0 0-75-15,0 0-19 16,0 0 41-16,10 108-14 16,-10-48-6-16,0 6-5 15,0 7 7-15,-10 2-10 16,-2-1-9-16,5-9-3 16,1-7-2-16,5-12 0 15,1-4-15-15,0-11-64 16,0-7 1-16,0-10-197 15,0-11-248-15</inkml:trace>
  <inkml:trace contextRef="#ctx0" brushRef="#br2" timeOffset="-199503.19">31908 9271 1263 0,'0'0'106'0,"0"0"-85"16,0 0-16-16,32-90 33 15,5 76-21-15,8 8-4 16,13 6-11-16,8 0 2 16,1 1-2-16,-3 21-2 15,-9 5-5-15,-14 8-1 16,-16 3 6-16,-10 1 2 0,-11-5-2 16,-4-3-1-1,0-6-6-15,-15-5 5 0,-9-6 0 16,-6-3-7-1,-4-5-23-15,1-6-1 0,7 0 13 16,9 0 8-16,8-17 12 16,9-7 0-16,0-7-20 15,20-14 3-15,14-7-20 16,10-3-55-16,4 5 28 16,1 13-23-16,-5 16 87 15,-2 10 31-15,-11 11 17 16,-3 5-4-16,-5 19 7 15,-7 7 13-15,-3 10-7 16,-1 4-25-16,-1 0-4 0,1 0 0 16,3-9-14-1,2-7-10-15,-2-7 2 0,1-3-5 16,-2-11-1-16,-1-5 1 16,5-3-1-16,-1 0 0 15,3-16 0-15,-2-12 0 16,-2-8 0-16,-6-9 0 15,-5-4 0-15,-5 0 0 16,0 5 14-16,-18 7 18 16,-9 9 1-16,-8 7-10 15,-3 11-6-15,-3 3 0 16,5 7-13-16,2 0-4 16,12 0-5-16,6 14-55 0,15 0-100 15,1 0-352 1</inkml:trace>
  <inkml:trace contextRef="#ctx0" brushRef="#br2" timeOffset="-198584.45">33040 9150 880 0,'0'0'446'0,"0"0"-441"15,0 0 79-15,0 0-30 16,0 0-48-16,0 0 12 15,0 0 1-15,59 85 1 0,-59-40-11 16,0-2-5 0,0-2-2-16,-7-7 0 0,1-5-2 15,0-6 0-15,5-6-1 16,1-9 0-16,0-5-9 16,0-3-5-16,0 0 15 15,7-15 0-15,8-14 5 16,5-11-3-16,5-7-2 15,-2-1 2-15,5 5 0 16,-6 12-2-16,-2 11 1 16,-1 16 0-16,-3 4 7 15,2 14-2-15,-2 17 5 16,1 7-3-16,-2 7 1 0,-1-6-6 16,-4-5-3-16,-4-6 2 15,6-3-2-15,1-6-14 16,6-7-37-16,6-6-44 15,4-6-16-15,7 0-72 16,7-10-144-16,3-17-43 16,-2-9 130-16,-6-9 147 15,-5 3 93-15,-12-1 345 16,-5 5 36-16,-10 12-94 16,-6 6-97-16,0 5-55 15,-22 9-52-15,-9 6-59 16,-10 0-12-16,-5 5 3 15,3 15 5-15,4 6-6 16,10 12-5-16,15-3-9 0,9 1-1 16,5-2-2-16,10-6-1 15,16-4-19-15,7-7-9 16,2-9-11-16,1-8 4 16,-5 0-2-16,-2-16 19 15,-7-10 1-15,-2-14 1 16,-4-3 20-16,-4 2 5 15,-4 8 9-15,-5 16 19 16,-3 7 26-16,0 10 3 16,0 14-45-16,-10 24-16 15,-4 25-1-15,1 10 7 16,1 12 3-16,6 11-2 0,2 5-3 16,2 1-5-1,2 5-1 1,0-9 0-16,0-8 1 0,0-10-3 31,0-18 1-15,0-17-22-16,-16-11 22 0,-4-20 2 0,-6-11 0 31,-1-3 3-31,-3-14 0 0,-1-19 0 0,2-13 9 0,6-10 2 16,10-13-6-16,8-10-6 15,5-7-2-15,26-6-1 16,21 2-9-16,7 15-14 0,3 12 5 15,0 17-27-15,-12 9-70 0,-9 5-258 16,-11 0-614 0</inkml:trace>
  <inkml:trace contextRef="#ctx0" brushRef="#br2" timeOffset="-183280.38">21370 10584 533 0,'0'0'60'0,"0"0"-53"15,0 0 124-15,0 0-32 16,0 0 0-16,0 0-12 16,0 0-37-16,-9-4 3 15,9 1-10-15,-2 3-5 16,1 0 14-16,-1 0-11 16,2 0-14-16,0 0 0 0,0 0-5 15,0 0-13-15,0 0-1 16,0 4 3-16,0-1-2 15,11 1-6-15,6-1 7 16,8-2 7-16,8-1-7 16,5 0-6-16,2 0-3 15,4 0-1-15,-5 0-25 16,-1 0-37-16,-6 0-98 16,-12 0-199-16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9-02T03:38:15.764"/>
    </inkml:context>
    <inkml:brush xml:id="br0">
      <inkml:brushProperty name="width" value="0.05292" units="cm"/>
      <inkml:brushProperty name="height" value="0.05292" units="cm"/>
      <inkml:brushProperty name="color" value="#FF0000"/>
    </inkml:brush>
  </inkml:definitions>
  <inkml:trace contextRef="#ctx0" brushRef="#br0">2087 7207 60 0,'0'0'628'0,"0"0"-617"15,0 0-2-15,0 0 31 16,0 0 25-16,0 0-33 16,0 0-20-16,0 0-1 15,6-10 27-15,-6 10 4 16,0 0 12-16,0 0-7 15,0 0-1-15,0 0 3 16,0 0-11-16,0 0-13 16,-13 0-24-16,-9 11 0 15,-7 6-1-15,-5 7-1 16,-9 4-2-16,-4 5 3 16,-4 4 4-16,3 4-4 15,7-2 6-15,9-4-1 0,14-4-5 16,10-7 0-16,8-3-2 15,0-4 2-15,16 4 0 16,13-4-2-16,6 3 1 16,10 2 2-16,-4 1 3 15,0 5-4-15,-5 1 3 16,-11 3-2-16,-6 1 1 16,-9 6-2-16,-7 12 0 15,-3 4 0-15,0-2 5 16,-10-5-2-16,-12-11 6 15,-4-4-10-15,-9 5 2 16,1-2 9-16,-8 0-10 0,4-7-22 16,3-9 12-16,10-6 10 15,8-10 5-15,11-4 8 16,6 0-13-16,0-9-2 16,0-10 0-16,13 1 2 15,3-3-1-15,6 1-2 16,1 4 3-16,-2 1-1 15,2 5 1-15,0 7 0 16,-8 3-6-16,1 0-10 16,-3 19 4-16,-1 11 12 15,-5 14 11-15,3 18-3 16,2 15-2-16,-5 15 1 16,2 13 8-16,4 9-13 0,-3 10 1 15,-1 4-2 1,-2-3-1-16,-4-3 1 0,-3-3-1 15,0-13 3-15,0-6-2 16,0-2 19-16,-10-5 7 16,1-3-14-16,-1-1-5 15,0-5 4-15,5-11 2 16,4-6-9-16,1-10 6 16,0-7-3-16,9-3-5 15,8-11-3-15,2-6 0 16,0-5 0-16,3-8 0 15,0-9 0-15,3-2-1 0,-2-6 2 16,6 0 10-16,-1-3-7 16,4-10 10-16,-6 1 0 15,-7-1-13-15,-3-2-1 16,-7 9 0-16,-5-2-46 16,-4 2-78-16,0 1-217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68AB1-A1E9-4C0F-AD2C-93225CB26A03}" type="datetimeFigureOut">
              <a:rPr lang="en-US" smtClean="0"/>
              <a:pPr/>
              <a:t>10/4/2022</a:t>
            </a:fld>
            <a:endParaRPr lang="en-US"/>
          </a:p>
        </p:txBody>
      </p:sp>
      <p:sp>
        <p:nvSpPr>
          <p:cNvPr id="4" name="Slide Image Placeholder 3"/>
          <p:cNvSpPr>
            <a:spLocks noGrp="1" noRot="1" noChangeAspect="1"/>
          </p:cNvSpPr>
          <p:nvPr>
            <p:ph type="sldImg" idx="2"/>
          </p:nvPr>
        </p:nvSpPr>
        <p:spPr>
          <a:xfrm>
            <a:off x="228600" y="685800"/>
            <a:ext cx="64008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A5628-A2FD-4272-A85F-D6091DE5F7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130428"/>
            <a:ext cx="10881360" cy="1470025"/>
          </a:xfrm>
        </p:spPr>
        <p:txBody>
          <a:bodyPr/>
          <a:lstStyle/>
          <a:p>
            <a:r>
              <a:rPr lang="en-US"/>
              <a:t>Click to edit Master title style</a:t>
            </a:r>
          </a:p>
        </p:txBody>
      </p:sp>
      <p:sp>
        <p:nvSpPr>
          <p:cNvPr id="3" name="Subtitle 2"/>
          <p:cNvSpPr>
            <a:spLocks noGrp="1"/>
          </p:cNvSpPr>
          <p:nvPr>
            <p:ph type="subTitle" idx="1"/>
          </p:nvPr>
        </p:nvSpPr>
        <p:spPr>
          <a:xfrm>
            <a:off x="1920240" y="3886200"/>
            <a:ext cx="89611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6CE310C-1E9D-4AE7-A5FE-E3001E30DE50}" type="datetime1">
              <a:rPr lang="en-US" smtClean="0"/>
              <a:pPr/>
              <a:t>10/4/2022</a:t>
            </a:fld>
            <a:endParaRPr lang="en-US"/>
          </a:p>
        </p:txBody>
      </p:sp>
      <p:sp>
        <p:nvSpPr>
          <p:cNvPr id="5" name="Footer Placeholder 4"/>
          <p:cNvSpPr>
            <a:spLocks noGrp="1"/>
          </p:cNvSpPr>
          <p:nvPr>
            <p:ph type="ftr" sz="quarter" idx="11"/>
          </p:nvPr>
        </p:nvSpPr>
        <p:spPr/>
        <p:txBody>
          <a:bodyPr/>
          <a:lstStyle/>
          <a:p>
            <a:r>
              <a:rPr lang="en-US"/>
              <a:t>Swati Rane</a:t>
            </a:r>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402B80-833B-4F85-88B4-E1EC3D4723C8}" type="datetime1">
              <a:rPr lang="en-US" smtClean="0"/>
              <a:pPr/>
              <a:t>10/4/2022</a:t>
            </a:fld>
            <a:endParaRPr lang="en-US"/>
          </a:p>
        </p:txBody>
      </p:sp>
      <p:sp>
        <p:nvSpPr>
          <p:cNvPr id="5" name="Footer Placeholder 4"/>
          <p:cNvSpPr>
            <a:spLocks noGrp="1"/>
          </p:cNvSpPr>
          <p:nvPr>
            <p:ph type="ftr" sz="quarter" idx="11"/>
          </p:nvPr>
        </p:nvSpPr>
        <p:spPr/>
        <p:txBody>
          <a:bodyPr/>
          <a:lstStyle/>
          <a:p>
            <a:r>
              <a:rPr lang="en-US"/>
              <a:t>Swati Rane</a:t>
            </a:r>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274641"/>
            <a:ext cx="288036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0080" y="274641"/>
            <a:ext cx="842772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51C22-A5E2-41A6-9AA2-E7872B063318}" type="datetime1">
              <a:rPr lang="en-US" smtClean="0"/>
              <a:pPr/>
              <a:t>10/4/2022</a:t>
            </a:fld>
            <a:endParaRPr lang="en-US"/>
          </a:p>
        </p:txBody>
      </p:sp>
      <p:sp>
        <p:nvSpPr>
          <p:cNvPr id="5" name="Footer Placeholder 4"/>
          <p:cNvSpPr>
            <a:spLocks noGrp="1"/>
          </p:cNvSpPr>
          <p:nvPr>
            <p:ph type="ftr" sz="quarter" idx="11"/>
          </p:nvPr>
        </p:nvSpPr>
        <p:spPr/>
        <p:txBody>
          <a:bodyPr/>
          <a:lstStyle/>
          <a:p>
            <a:r>
              <a:rPr lang="en-US"/>
              <a:t>Swati Rane</a:t>
            </a:r>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0080" y="-27384"/>
            <a:ext cx="11521440" cy="595312"/>
          </a:xfrm>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640080" y="764704"/>
            <a:ext cx="11521440" cy="5472608"/>
          </a:xfrm>
        </p:spPr>
        <p:txBody>
          <a:bodyPr/>
          <a:lstStyle>
            <a:lvl1pPr>
              <a:defRPr>
                <a:solidFill>
                  <a:srgbClr val="00206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2989C40-7B16-4819-B016-01376D945E0A}" type="datetime1">
              <a:rPr lang="en-US" smtClean="0"/>
              <a:pPr/>
              <a:t>10/4/2022</a:t>
            </a:fld>
            <a:endParaRPr lang="en-US"/>
          </a:p>
        </p:txBody>
      </p:sp>
      <p:sp>
        <p:nvSpPr>
          <p:cNvPr id="5" name="Footer Placeholder 4"/>
          <p:cNvSpPr>
            <a:spLocks noGrp="1"/>
          </p:cNvSpPr>
          <p:nvPr>
            <p:ph type="ftr" sz="quarter" idx="11"/>
          </p:nvPr>
        </p:nvSpPr>
        <p:spPr/>
        <p:txBody>
          <a:bodyPr/>
          <a:lstStyle/>
          <a:p>
            <a:r>
              <a:rPr lang="en-US" dirty="0"/>
              <a:t>Swati Rane-DVLSI</a:t>
            </a:r>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4406903"/>
            <a:ext cx="1088136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11238" y="2906713"/>
            <a:ext cx="1088136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825D9-E0B0-4869-8E14-57651C6CB6F6}" type="datetime1">
              <a:rPr lang="en-US" smtClean="0"/>
              <a:pPr/>
              <a:t>10/4/2022</a:t>
            </a:fld>
            <a:endParaRPr lang="en-US"/>
          </a:p>
        </p:txBody>
      </p:sp>
      <p:sp>
        <p:nvSpPr>
          <p:cNvPr id="5" name="Footer Placeholder 4"/>
          <p:cNvSpPr>
            <a:spLocks noGrp="1"/>
          </p:cNvSpPr>
          <p:nvPr>
            <p:ph type="ftr" sz="quarter" idx="11"/>
          </p:nvPr>
        </p:nvSpPr>
        <p:spPr/>
        <p:txBody>
          <a:bodyPr/>
          <a:lstStyle/>
          <a:p>
            <a:r>
              <a:rPr lang="en-US" dirty="0"/>
              <a:t>Swati Rane-DVLSI</a:t>
            </a:r>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0080" y="1600203"/>
            <a:ext cx="56540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7480" y="1600203"/>
            <a:ext cx="56540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548CE4-C23E-46B4-ACE3-2D485954B0CA}" type="datetime1">
              <a:rPr lang="en-US" smtClean="0"/>
              <a:pPr/>
              <a:t>10/4/2022</a:t>
            </a:fld>
            <a:endParaRPr lang="en-US"/>
          </a:p>
        </p:txBody>
      </p:sp>
      <p:sp>
        <p:nvSpPr>
          <p:cNvPr id="6" name="Footer Placeholder 5"/>
          <p:cNvSpPr>
            <a:spLocks noGrp="1"/>
          </p:cNvSpPr>
          <p:nvPr>
            <p:ph type="ftr" sz="quarter" idx="11"/>
          </p:nvPr>
        </p:nvSpPr>
        <p:spPr/>
        <p:txBody>
          <a:bodyPr/>
          <a:lstStyle/>
          <a:p>
            <a:r>
              <a:rPr lang="en-US" dirty="0"/>
              <a:t>Swati Rane-DVLSI</a:t>
            </a:r>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0080" y="1535113"/>
            <a:ext cx="5656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0080" y="2174875"/>
            <a:ext cx="5656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035" y="1535113"/>
            <a:ext cx="565848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03035" y="2174875"/>
            <a:ext cx="565848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A26CAA-4605-43D2-BAB5-594C8AB41FBB}" type="datetime1">
              <a:rPr lang="en-US" smtClean="0"/>
              <a:pPr/>
              <a:t>10/4/2022</a:t>
            </a:fld>
            <a:endParaRPr lang="en-US"/>
          </a:p>
        </p:txBody>
      </p:sp>
      <p:sp>
        <p:nvSpPr>
          <p:cNvPr id="8" name="Footer Placeholder 7"/>
          <p:cNvSpPr>
            <a:spLocks noGrp="1"/>
          </p:cNvSpPr>
          <p:nvPr>
            <p:ph type="ftr" sz="quarter" idx="11"/>
          </p:nvPr>
        </p:nvSpPr>
        <p:spPr/>
        <p:txBody>
          <a:bodyPr/>
          <a:lstStyle/>
          <a:p>
            <a:r>
              <a:rPr lang="en-US"/>
              <a:t>Swati Rane</a:t>
            </a:r>
          </a:p>
        </p:txBody>
      </p:sp>
      <p:sp>
        <p:nvSpPr>
          <p:cNvPr id="9" name="Slide Number Placeholder 8"/>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39170A-94D2-4367-97BA-9CAF2D07615E}" type="datetime1">
              <a:rPr lang="en-US" smtClean="0"/>
              <a:pPr/>
              <a:t>10/4/2022</a:t>
            </a:fld>
            <a:endParaRPr lang="en-US"/>
          </a:p>
        </p:txBody>
      </p:sp>
      <p:sp>
        <p:nvSpPr>
          <p:cNvPr id="4" name="Footer Placeholder 3"/>
          <p:cNvSpPr>
            <a:spLocks noGrp="1"/>
          </p:cNvSpPr>
          <p:nvPr>
            <p:ph type="ftr" sz="quarter" idx="11"/>
          </p:nvPr>
        </p:nvSpPr>
        <p:spPr/>
        <p:txBody>
          <a:bodyPr/>
          <a:lstStyle/>
          <a:p>
            <a:r>
              <a:rPr lang="en-US"/>
              <a:t>Swati Rane</a:t>
            </a:r>
          </a:p>
        </p:txBody>
      </p:sp>
      <p:sp>
        <p:nvSpPr>
          <p:cNvPr id="5" name="Slide Number Placeholder 4"/>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ACBEE-3E8B-49A4-9760-530CE2520B87}" type="datetime1">
              <a:rPr lang="en-US" smtClean="0"/>
              <a:pPr/>
              <a:t>10/4/2022</a:t>
            </a:fld>
            <a:endParaRPr lang="en-US"/>
          </a:p>
        </p:txBody>
      </p:sp>
      <p:sp>
        <p:nvSpPr>
          <p:cNvPr id="3" name="Footer Placeholder 2"/>
          <p:cNvSpPr>
            <a:spLocks noGrp="1"/>
          </p:cNvSpPr>
          <p:nvPr>
            <p:ph type="ftr" sz="quarter" idx="11"/>
          </p:nvPr>
        </p:nvSpPr>
        <p:spPr/>
        <p:txBody>
          <a:bodyPr/>
          <a:lstStyle/>
          <a:p>
            <a:r>
              <a:rPr lang="en-US"/>
              <a:t>Swati Rane</a:t>
            </a:r>
          </a:p>
        </p:txBody>
      </p:sp>
      <p:sp>
        <p:nvSpPr>
          <p:cNvPr id="4" name="Slide Number Placeholder 3"/>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1" y="273050"/>
            <a:ext cx="4211638"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05071" y="273053"/>
            <a:ext cx="71564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0081" y="1435103"/>
            <a:ext cx="42116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ADABC4-716D-4E91-8695-3D41B4D25257}" type="datetime1">
              <a:rPr lang="en-US" smtClean="0"/>
              <a:pPr/>
              <a:t>10/4/2022</a:t>
            </a:fld>
            <a:endParaRPr lang="en-US"/>
          </a:p>
        </p:txBody>
      </p:sp>
      <p:sp>
        <p:nvSpPr>
          <p:cNvPr id="6" name="Footer Placeholder 5"/>
          <p:cNvSpPr>
            <a:spLocks noGrp="1"/>
          </p:cNvSpPr>
          <p:nvPr>
            <p:ph type="ftr" sz="quarter" idx="11"/>
          </p:nvPr>
        </p:nvSpPr>
        <p:spPr/>
        <p:txBody>
          <a:bodyPr/>
          <a:lstStyle/>
          <a:p>
            <a:r>
              <a:rPr lang="en-US"/>
              <a:t>Swati Rane</a:t>
            </a:r>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4" y="4800600"/>
            <a:ext cx="768096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09204" y="612775"/>
            <a:ext cx="768096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09204" y="5367338"/>
            <a:ext cx="768096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E1A31-AD7C-4AE1-B0A6-2257258511DD}" type="datetime1">
              <a:rPr lang="en-US" smtClean="0"/>
              <a:pPr/>
              <a:t>10/4/2022</a:t>
            </a:fld>
            <a:endParaRPr lang="en-US"/>
          </a:p>
        </p:txBody>
      </p:sp>
      <p:sp>
        <p:nvSpPr>
          <p:cNvPr id="6" name="Footer Placeholder 5"/>
          <p:cNvSpPr>
            <a:spLocks noGrp="1"/>
          </p:cNvSpPr>
          <p:nvPr>
            <p:ph type="ftr" sz="quarter" idx="11"/>
          </p:nvPr>
        </p:nvSpPr>
        <p:spPr/>
        <p:txBody>
          <a:bodyPr/>
          <a:lstStyle/>
          <a:p>
            <a:r>
              <a:rPr lang="en-US"/>
              <a:t>Swati Rane</a:t>
            </a:r>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274638"/>
            <a:ext cx="1152144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40080" y="1600203"/>
            <a:ext cx="1152144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40080" y="6356353"/>
            <a:ext cx="29870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04B8C-F89B-4598-9409-A398212E88EA}" type="datetime1">
              <a:rPr lang="en-US" smtClean="0"/>
              <a:pPr/>
              <a:t>10/4/2022</a:t>
            </a:fld>
            <a:endParaRPr lang="en-US"/>
          </a:p>
        </p:txBody>
      </p:sp>
      <p:sp>
        <p:nvSpPr>
          <p:cNvPr id="5" name="Footer Placeholder 4"/>
          <p:cNvSpPr>
            <a:spLocks noGrp="1"/>
          </p:cNvSpPr>
          <p:nvPr>
            <p:ph type="ftr" sz="quarter" idx="3"/>
          </p:nvPr>
        </p:nvSpPr>
        <p:spPr>
          <a:xfrm>
            <a:off x="4373880" y="6356353"/>
            <a:ext cx="40538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Swati Rane</a:t>
            </a:r>
            <a:endParaRPr lang="en-US" dirty="0"/>
          </a:p>
        </p:txBody>
      </p:sp>
      <p:sp>
        <p:nvSpPr>
          <p:cNvPr id="6" name="Slide Number Placeholder 5"/>
          <p:cNvSpPr>
            <a:spLocks noGrp="1"/>
          </p:cNvSpPr>
          <p:nvPr>
            <p:ph type="sldNum" sz="quarter" idx="4"/>
          </p:nvPr>
        </p:nvSpPr>
        <p:spPr>
          <a:xfrm>
            <a:off x="9174480" y="6356353"/>
            <a:ext cx="298704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ECD33-1D32-4D2B-AE21-C87DF0D70995}" type="slidenum">
              <a:rPr lang="en-US" smtClean="0"/>
              <a:pPr/>
              <a:t>‹#›</a:t>
            </a:fld>
            <a:endParaRPr lang="en-US"/>
          </a:p>
        </p:txBody>
      </p:sp>
      <p:pic>
        <p:nvPicPr>
          <p:cNvPr id="7" name="Picture 1"/>
          <p:cNvPicPr>
            <a:picLocks noChangeAspect="1" noChangeArrowheads="1"/>
          </p:cNvPicPr>
          <p:nvPr userDrawn="1"/>
        </p:nvPicPr>
        <p:blipFill>
          <a:blip r:embed="rId13" cstate="print"/>
          <a:srcRect/>
          <a:stretch>
            <a:fillRect/>
          </a:stretch>
        </p:blipFill>
        <p:spPr bwMode="auto">
          <a:xfrm>
            <a:off x="299997" y="6215082"/>
            <a:ext cx="2200291" cy="530666"/>
          </a:xfrm>
          <a:prstGeom prst="rect">
            <a:avLst/>
          </a:prstGeom>
          <a:noFill/>
          <a:ln w="9525">
            <a:noFill/>
            <a:round/>
            <a:headEnd/>
            <a:tailEnd/>
          </a:ln>
          <a:effectLst/>
        </p:spPr>
      </p:pic>
      <p:cxnSp>
        <p:nvCxnSpPr>
          <p:cNvPr id="8" name="Straight Connector 7"/>
          <p:cNvCxnSpPr/>
          <p:nvPr userDrawn="1"/>
        </p:nvCxnSpPr>
        <p:spPr>
          <a:xfrm>
            <a:off x="0" y="571480"/>
            <a:ext cx="12801600" cy="1588"/>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4.png"/><Relationship Id="rId4" Type="http://schemas.openxmlformats.org/officeDocument/2006/relationships/customXml" Target="../ink/ink4.xml"/></Relationships>
</file>

<file path=ppt/slides/_rels/slide4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7.xml"/></Relationships>
</file>

<file path=ppt/slides/_rels/slide5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customXml" Target="../ink/ink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9.xml"/></Relationships>
</file>

<file path=ppt/slides/_rels/slide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customXml" Target="../ink/ink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11.xml"/></Relationships>
</file>

<file path=ppt/slides/_rels/slide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00286" y="0"/>
            <a:ext cx="7901042" cy="523220"/>
          </a:xfrm>
          <a:prstGeom prst="rect">
            <a:avLst/>
          </a:prstGeom>
          <a:noFill/>
        </p:spPr>
        <p:txBody>
          <a:bodyPr wrap="square" rtlCol="0">
            <a:spAutoFit/>
          </a:bodyPr>
          <a:lstStyle/>
          <a:p>
            <a:pPr algn="ctr"/>
            <a:r>
              <a:rPr lang="en-IN" sz="2800" b="1" dirty="0">
                <a:solidFill>
                  <a:schemeClr val="accent6"/>
                </a:solidFill>
                <a:effectLst>
                  <a:outerShdw blurRad="38100" dist="38100" dir="2700000" algn="tl">
                    <a:srgbClr val="000000">
                      <a:alpha val="43137"/>
                    </a:srgbClr>
                  </a:outerShdw>
                </a:effectLst>
              </a:rPr>
              <a:t>DVLSI</a:t>
            </a:r>
            <a:endParaRPr lang="en-US" sz="2800" b="1" dirty="0">
              <a:solidFill>
                <a:schemeClr val="accent6"/>
              </a:solidFill>
              <a:effectLst>
                <a:outerShdw blurRad="38100" dist="38100" dir="2700000" algn="tl">
                  <a:srgbClr val="000000">
                    <a:alpha val="43137"/>
                  </a:srgbClr>
                </a:outerShdw>
              </a:effectLst>
            </a:endParaRPr>
          </a:p>
        </p:txBody>
      </p:sp>
      <p:sp>
        <p:nvSpPr>
          <p:cNvPr id="6" name="Title 5"/>
          <p:cNvSpPr>
            <a:spLocks noGrp="1"/>
          </p:cNvSpPr>
          <p:nvPr>
            <p:ph type="ctrTitle"/>
          </p:nvPr>
        </p:nvSpPr>
        <p:spPr>
          <a:xfrm>
            <a:off x="700047" y="1124744"/>
            <a:ext cx="10881360" cy="4929222"/>
          </a:xfrm>
        </p:spPr>
        <p:txBody>
          <a:bodyPr>
            <a:normAutofit fontScale="90000"/>
          </a:bodyPr>
          <a:lstStyle/>
          <a:p>
            <a:pPr lvl="0"/>
            <a:br>
              <a:rPr lang="en-IN" dirty="0">
                <a:solidFill>
                  <a:srgbClr val="002060"/>
                </a:solidFill>
              </a:rPr>
            </a:br>
            <a:r>
              <a:rPr lang="en-US" sz="4900" dirty="0">
                <a:solidFill>
                  <a:srgbClr val="0070C0"/>
                </a:solidFill>
              </a:rPr>
              <a:t>Chapter 3</a:t>
            </a:r>
            <a:br>
              <a:rPr lang="en-US" sz="6700" dirty="0">
                <a:solidFill>
                  <a:srgbClr val="FF0000"/>
                </a:solidFill>
              </a:rPr>
            </a:br>
            <a:r>
              <a:rPr lang="en-US" sz="6700" dirty="0">
                <a:solidFill>
                  <a:srgbClr val="FF0000"/>
                </a:solidFill>
              </a:rPr>
              <a:t>MOS Design Logic Styles</a:t>
            </a:r>
            <a:br>
              <a:rPr lang="en-US" sz="6700" dirty="0">
                <a:solidFill>
                  <a:srgbClr val="FF0000"/>
                </a:solidFill>
              </a:rPr>
            </a:br>
            <a:r>
              <a:rPr lang="en-US" sz="3600" dirty="0"/>
              <a:t>(Ref- ch-7, 8-Kang)</a:t>
            </a:r>
            <a:br>
              <a:rPr lang="en-US" dirty="0"/>
            </a:br>
            <a:br>
              <a:rPr lang="en-US" dirty="0">
                <a:solidFill>
                  <a:srgbClr val="002060"/>
                </a:solidFill>
              </a:rPr>
            </a:br>
            <a:r>
              <a:rPr lang="en-IN" dirty="0">
                <a:solidFill>
                  <a:srgbClr val="002060"/>
                </a:solidFill>
              </a:rPr>
              <a:t>EXTC – TE – DVLSI</a:t>
            </a:r>
            <a:br>
              <a:rPr lang="en-IN" dirty="0">
                <a:solidFill>
                  <a:srgbClr val="002060"/>
                </a:solidFill>
              </a:rPr>
            </a:br>
            <a:r>
              <a:rPr lang="en-IN" sz="2700" b="1" dirty="0">
                <a:solidFill>
                  <a:srgbClr val="002060"/>
                </a:solidFill>
              </a:rPr>
              <a:t>Swati Rane</a:t>
            </a:r>
            <a:br>
              <a:rPr lang="en-IN" sz="2700" b="1" dirty="0">
                <a:solidFill>
                  <a:srgbClr val="002060"/>
                </a:solidFill>
              </a:rPr>
            </a:br>
            <a:r>
              <a:rPr lang="en-IN" sz="2700" dirty="0">
                <a:solidFill>
                  <a:srgbClr val="002060"/>
                </a:solidFill>
              </a:rPr>
              <a:t>Assistant Professor</a:t>
            </a:r>
            <a:br>
              <a:rPr lang="en-IN" sz="2700" dirty="0">
                <a:solidFill>
                  <a:srgbClr val="002060"/>
                </a:solidFill>
              </a:rPr>
            </a:br>
            <a:r>
              <a:rPr lang="en-IN" sz="2700" dirty="0">
                <a:solidFill>
                  <a:srgbClr val="002060"/>
                </a:solidFill>
              </a:rPr>
              <a:t>Dept. of Electronics and Telecommunication </a:t>
            </a:r>
            <a:br>
              <a:rPr lang="en-IN" sz="2700" dirty="0">
                <a:solidFill>
                  <a:srgbClr val="002060"/>
                </a:solidFill>
              </a:rPr>
            </a:br>
            <a:r>
              <a:rPr lang="en-IN" sz="2700" dirty="0">
                <a:solidFill>
                  <a:srgbClr val="002060"/>
                </a:solidFill>
              </a:rPr>
              <a:t>SIES Graduate School of Technology</a:t>
            </a:r>
            <a:br>
              <a:rPr lang="en-IN" dirty="0">
                <a:solidFill>
                  <a:srgbClr val="002060"/>
                </a:solidFill>
              </a:rPr>
            </a:br>
            <a:endParaRPr lang="en-IN"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2587-5E6F-430D-8D30-ADB8CF91BE0C}"/>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BBB94903-168D-478F-A431-69097BF1858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FFF64A5-B4F8-486C-B88F-F117572312A5}"/>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1B23D659-0344-48DD-B42C-ED809D21E9DE}"/>
              </a:ext>
            </a:extLst>
          </p:cNvPr>
          <p:cNvSpPr>
            <a:spLocks noGrp="1"/>
          </p:cNvSpPr>
          <p:nvPr>
            <p:ph type="sldNum" sz="quarter" idx="12"/>
          </p:nvPr>
        </p:nvSpPr>
        <p:spPr/>
        <p:txBody>
          <a:bodyPr/>
          <a:lstStyle/>
          <a:p>
            <a:fld id="{45BECD33-1D32-4D2B-AE21-C87DF0D70995}" type="slidenum">
              <a:rPr lang="en-US" smtClean="0"/>
              <a:pPr/>
              <a:t>10</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4EA42917-916D-49CA-8E95-64E0D1BC51D5}"/>
                  </a:ext>
                </a:extLst>
              </p14:cNvPr>
              <p14:cNvContentPartPr/>
              <p14:nvPr/>
            </p14:nvContentPartPr>
            <p14:xfrm>
              <a:off x="80640" y="78480"/>
              <a:ext cx="3941280" cy="4956120"/>
            </p14:xfrm>
          </p:contentPart>
        </mc:Choice>
        <mc:Fallback xmlns="">
          <p:pic>
            <p:nvPicPr>
              <p:cNvPr id="6" name="Ink 5">
                <a:extLst>
                  <a:ext uri="{FF2B5EF4-FFF2-40B4-BE49-F238E27FC236}">
                    <a16:creationId xmlns:a16="http://schemas.microsoft.com/office/drawing/2014/main" id="{4EA42917-916D-49CA-8E95-64E0D1BC51D5}"/>
                  </a:ext>
                </a:extLst>
              </p:cNvPr>
              <p:cNvPicPr/>
              <p:nvPr/>
            </p:nvPicPr>
            <p:blipFill>
              <a:blip r:embed="rId3"/>
              <a:stretch>
                <a:fillRect/>
              </a:stretch>
            </p:blipFill>
            <p:spPr>
              <a:xfrm>
                <a:off x="71280" y="69120"/>
                <a:ext cx="3960000" cy="4974840"/>
              </a:xfrm>
              <a:prstGeom prst="rect">
                <a:avLst/>
              </a:prstGeom>
            </p:spPr>
          </p:pic>
        </mc:Fallback>
      </mc:AlternateContent>
    </p:spTree>
    <p:extLst>
      <p:ext uri="{BB962C8B-B14F-4D97-AF65-F5344CB8AC3E}">
        <p14:creationId xmlns:p14="http://schemas.microsoft.com/office/powerpoint/2010/main" val="4135360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4EFC-55E0-42C9-8315-A905454D854A}"/>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6DC3D517-8494-45DA-90DB-915BA27319D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D5546B2-541D-441A-AAC7-F1DA5178E6A8}"/>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0D765DE5-5EBE-4D4C-8522-ACCCB8BF2B7A}"/>
              </a:ext>
            </a:extLst>
          </p:cNvPr>
          <p:cNvSpPr>
            <a:spLocks noGrp="1"/>
          </p:cNvSpPr>
          <p:nvPr>
            <p:ph type="sldNum" sz="quarter" idx="12"/>
          </p:nvPr>
        </p:nvSpPr>
        <p:spPr/>
        <p:txBody>
          <a:bodyPr/>
          <a:lstStyle/>
          <a:p>
            <a:fld id="{45BECD33-1D32-4D2B-AE21-C87DF0D70995}" type="slidenum">
              <a:rPr lang="en-US" smtClean="0"/>
              <a:pPr/>
              <a:t>11</a:t>
            </a:fld>
            <a:endParaRPr lang="en-US"/>
          </a:p>
        </p:txBody>
      </p:sp>
      <p:pic>
        <p:nvPicPr>
          <p:cNvPr id="7" name="Picture 6">
            <a:extLst>
              <a:ext uri="{FF2B5EF4-FFF2-40B4-BE49-F238E27FC236}">
                <a16:creationId xmlns:a16="http://schemas.microsoft.com/office/drawing/2014/main" id="{E8BD396C-7405-4A0C-B761-CDD9A8C4F7A0}"/>
              </a:ext>
            </a:extLst>
          </p:cNvPr>
          <p:cNvPicPr>
            <a:picLocks noChangeAspect="1"/>
          </p:cNvPicPr>
          <p:nvPr/>
        </p:nvPicPr>
        <p:blipFill>
          <a:blip r:embed="rId2"/>
          <a:stretch>
            <a:fillRect/>
          </a:stretch>
        </p:blipFill>
        <p:spPr>
          <a:xfrm>
            <a:off x="13812" y="3068960"/>
            <a:ext cx="3000375" cy="2886075"/>
          </a:xfrm>
          <a:prstGeom prst="rect">
            <a:avLst/>
          </a:prstGeom>
        </p:spPr>
      </p:pic>
    </p:spTree>
    <p:extLst>
      <p:ext uri="{BB962C8B-B14F-4D97-AF65-F5344CB8AC3E}">
        <p14:creationId xmlns:p14="http://schemas.microsoft.com/office/powerpoint/2010/main" val="310155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57FE-A240-4042-95C5-1FF2D7D11587}"/>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8C66987A-75ED-4051-8CA8-82674798451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0605AC7-1797-4A14-968C-E88FD7CBB899}"/>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B778EF8E-5363-4666-BCCC-49FABED27E01}"/>
              </a:ext>
            </a:extLst>
          </p:cNvPr>
          <p:cNvSpPr>
            <a:spLocks noGrp="1"/>
          </p:cNvSpPr>
          <p:nvPr>
            <p:ph type="sldNum" sz="quarter" idx="12"/>
          </p:nvPr>
        </p:nvSpPr>
        <p:spPr/>
        <p:txBody>
          <a:bodyPr/>
          <a:lstStyle/>
          <a:p>
            <a:fld id="{45BECD33-1D32-4D2B-AE21-C87DF0D70995}" type="slidenum">
              <a:rPr lang="en-US" smtClean="0"/>
              <a:pPr/>
              <a:t>12</a:t>
            </a:fld>
            <a:endParaRPr lang="en-US"/>
          </a:p>
        </p:txBody>
      </p:sp>
    </p:spTree>
    <p:extLst>
      <p:ext uri="{BB962C8B-B14F-4D97-AF65-F5344CB8AC3E}">
        <p14:creationId xmlns:p14="http://schemas.microsoft.com/office/powerpoint/2010/main" val="290974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2027-3843-4A20-8532-A0D841C09CB6}"/>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3639D034-EC0D-49E7-B1B6-6F2F1D8B473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C842D48-DBF7-4867-883E-D18D4990C132}"/>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A158CE91-D059-4A70-BC03-7BB439EE0583}"/>
              </a:ext>
            </a:extLst>
          </p:cNvPr>
          <p:cNvSpPr>
            <a:spLocks noGrp="1"/>
          </p:cNvSpPr>
          <p:nvPr>
            <p:ph type="sldNum" sz="quarter" idx="12"/>
          </p:nvPr>
        </p:nvSpPr>
        <p:spPr/>
        <p:txBody>
          <a:bodyPr/>
          <a:lstStyle/>
          <a:p>
            <a:fld id="{45BECD33-1D32-4D2B-AE21-C87DF0D70995}" type="slidenum">
              <a:rPr lang="en-US" smtClean="0"/>
              <a:pPr/>
              <a:t>13</a:t>
            </a:fld>
            <a:endParaRPr lang="en-US"/>
          </a:p>
        </p:txBody>
      </p:sp>
    </p:spTree>
    <p:extLst>
      <p:ext uri="{BB962C8B-B14F-4D97-AF65-F5344CB8AC3E}">
        <p14:creationId xmlns:p14="http://schemas.microsoft.com/office/powerpoint/2010/main" val="3356080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95F3-807D-4B06-BAB0-A09EC066EB74}"/>
              </a:ext>
            </a:extLst>
          </p:cNvPr>
          <p:cNvSpPr>
            <a:spLocks noGrp="1"/>
          </p:cNvSpPr>
          <p:nvPr>
            <p:ph type="title"/>
          </p:nvPr>
        </p:nvSpPr>
        <p:spPr/>
        <p:txBody>
          <a:bodyPr>
            <a:normAutofit fontScale="90000"/>
          </a:bodyPr>
          <a:lstStyle/>
          <a:p>
            <a:r>
              <a:rPr lang="en-US" dirty="0"/>
              <a:t>Static logic circuits</a:t>
            </a:r>
          </a:p>
        </p:txBody>
      </p:sp>
      <p:sp>
        <p:nvSpPr>
          <p:cNvPr id="3" name="Content Placeholder 2">
            <a:extLst>
              <a:ext uri="{FF2B5EF4-FFF2-40B4-BE49-F238E27FC236}">
                <a16:creationId xmlns:a16="http://schemas.microsoft.com/office/drawing/2014/main" id="{F032785A-EC10-496B-985E-409EEA39F239}"/>
              </a:ext>
            </a:extLst>
          </p:cNvPr>
          <p:cNvSpPr>
            <a:spLocks noGrp="1"/>
          </p:cNvSpPr>
          <p:nvPr>
            <p:ph idx="1"/>
          </p:nvPr>
        </p:nvSpPr>
        <p:spPr>
          <a:xfrm>
            <a:off x="208112" y="764704"/>
            <a:ext cx="12385376" cy="5472608"/>
          </a:xfrm>
        </p:spPr>
        <p:txBody>
          <a:bodyPr>
            <a:normAutofit/>
          </a:bodyPr>
          <a:lstStyle/>
          <a:p>
            <a:r>
              <a:rPr lang="en-US" sz="2800" dirty="0"/>
              <a:t>Static logic circuits allow versatile implementation of logic functions based on static, or steady-state, behavior of simple </a:t>
            </a:r>
            <a:r>
              <a:rPr lang="en-US" sz="2800" dirty="0" err="1"/>
              <a:t>nMOS</a:t>
            </a:r>
            <a:r>
              <a:rPr lang="en-US" sz="2800" dirty="0"/>
              <a:t> or CMOS structures.</a:t>
            </a:r>
          </a:p>
          <a:p>
            <a:r>
              <a:rPr lang="en-US" sz="2800" dirty="0"/>
              <a:t>Hence, a typical static logic gate generates its output corresponding to the applied input voltages after a certain time delay, and it can preserve its output level (or state) as long as the power supply is provided. </a:t>
            </a:r>
          </a:p>
          <a:p>
            <a:r>
              <a:rPr lang="en-US" sz="2800" dirty="0"/>
              <a:t>This approach, however, may require a large number of transistors to implement a function, and may cause a considerable time delay.</a:t>
            </a:r>
          </a:p>
          <a:p>
            <a:endParaRPr lang="en-US" sz="2800" dirty="0"/>
          </a:p>
        </p:txBody>
      </p:sp>
      <p:sp>
        <p:nvSpPr>
          <p:cNvPr id="4" name="Footer Placeholder 3">
            <a:extLst>
              <a:ext uri="{FF2B5EF4-FFF2-40B4-BE49-F238E27FC236}">
                <a16:creationId xmlns:a16="http://schemas.microsoft.com/office/drawing/2014/main" id="{81DCBC4A-47D2-45C1-8757-ACF36BCA2594}"/>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94ACB673-32CD-4233-A376-D567BDFD0DDD}"/>
              </a:ext>
            </a:extLst>
          </p:cNvPr>
          <p:cNvSpPr>
            <a:spLocks noGrp="1"/>
          </p:cNvSpPr>
          <p:nvPr>
            <p:ph type="sldNum" sz="quarter" idx="12"/>
          </p:nvPr>
        </p:nvSpPr>
        <p:spPr/>
        <p:txBody>
          <a:bodyPr/>
          <a:lstStyle/>
          <a:p>
            <a:fld id="{45BECD33-1D32-4D2B-AE21-C87DF0D70995}" type="slidenum">
              <a:rPr lang="en-US" smtClean="0"/>
              <a:pPr/>
              <a:t>14</a:t>
            </a:fld>
            <a:endParaRPr lang="en-US"/>
          </a:p>
        </p:txBody>
      </p:sp>
    </p:spTree>
    <p:extLst>
      <p:ext uri="{BB962C8B-B14F-4D97-AF65-F5344CB8AC3E}">
        <p14:creationId xmlns:p14="http://schemas.microsoft.com/office/powerpoint/2010/main" val="49905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1817-0580-4232-BE40-02F11F0AC4FF}"/>
              </a:ext>
            </a:extLst>
          </p:cNvPr>
          <p:cNvSpPr>
            <a:spLocks noGrp="1"/>
          </p:cNvSpPr>
          <p:nvPr>
            <p:ph type="title"/>
          </p:nvPr>
        </p:nvSpPr>
        <p:spPr/>
        <p:txBody>
          <a:bodyPr>
            <a:normAutofit fontScale="90000"/>
          </a:bodyPr>
          <a:lstStyle/>
          <a:p>
            <a:r>
              <a:rPr lang="en-US" dirty="0"/>
              <a:t>Dynamic Logic Circuits</a:t>
            </a:r>
          </a:p>
        </p:txBody>
      </p:sp>
      <p:sp>
        <p:nvSpPr>
          <p:cNvPr id="3" name="Content Placeholder 2">
            <a:extLst>
              <a:ext uri="{FF2B5EF4-FFF2-40B4-BE49-F238E27FC236}">
                <a16:creationId xmlns:a16="http://schemas.microsoft.com/office/drawing/2014/main" id="{673C08E2-252F-4776-91CA-6A471E4AFBEA}"/>
              </a:ext>
            </a:extLst>
          </p:cNvPr>
          <p:cNvSpPr>
            <a:spLocks noGrp="1"/>
          </p:cNvSpPr>
          <p:nvPr>
            <p:ph idx="1"/>
          </p:nvPr>
        </p:nvSpPr>
        <p:spPr>
          <a:xfrm>
            <a:off x="352128" y="764704"/>
            <a:ext cx="12241360" cy="5472608"/>
          </a:xfrm>
        </p:spPr>
        <p:txBody>
          <a:bodyPr>
            <a:normAutofit fontScale="77500" lnSpcReduction="20000"/>
          </a:bodyPr>
          <a:lstStyle/>
          <a:p>
            <a:r>
              <a:rPr lang="en-US" dirty="0"/>
              <a:t>In high-density, high-performance digital implementations where reduction of circuit delay and silicon area is a major objective, dynamic logic circuits offer several significant advantages over static logic circuits. </a:t>
            </a:r>
          </a:p>
          <a:p>
            <a:r>
              <a:rPr lang="en-US" dirty="0"/>
              <a:t>The operation of all dynamic logic gates depends on temporary (transient) storage of charge in parasitic node capacitances, instead of relying on steady-state circuit behavior. </a:t>
            </a:r>
          </a:p>
          <a:p>
            <a:r>
              <a:rPr lang="en-US" dirty="0"/>
              <a:t>This operational property necessitates periodic updating of internal node voltage levels, since stored charge in a capacitor cannot be retained indefinitely. </a:t>
            </a:r>
          </a:p>
          <a:p>
            <a:r>
              <a:rPr lang="en-US" dirty="0"/>
              <a:t>Consequently, dynamic logic circuits require periodic clock signals in order to control charge refreshing.</a:t>
            </a:r>
          </a:p>
          <a:p>
            <a:r>
              <a:rPr lang="en-US" dirty="0"/>
              <a:t>The use of common clock signals throughout the system enables us to synchronize the operations of various circuit blocks. As a result, dynamic circuit techniques lend themselves well to synchronous logic design.</a:t>
            </a:r>
          </a:p>
          <a:p>
            <a:r>
              <a:rPr lang="en-US" dirty="0"/>
              <a:t>The dynamic logic implementation of complex functions generally requires a smaller silicon area than does the static logic implementation.</a:t>
            </a:r>
          </a:p>
          <a:p>
            <a:r>
              <a:rPr lang="en-US" dirty="0"/>
              <a:t>The dynamic circuit implementation in a smaller area will, in many cases, consume less power than the static counterpart, despite its use of clock signals.</a:t>
            </a:r>
          </a:p>
        </p:txBody>
      </p:sp>
      <p:sp>
        <p:nvSpPr>
          <p:cNvPr id="4" name="Footer Placeholder 3">
            <a:extLst>
              <a:ext uri="{FF2B5EF4-FFF2-40B4-BE49-F238E27FC236}">
                <a16:creationId xmlns:a16="http://schemas.microsoft.com/office/drawing/2014/main" id="{8D04E27A-C10A-4565-8294-09A9EEB261CE}"/>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2E346D72-7C20-4232-8194-F2A75DC8FCBB}"/>
              </a:ext>
            </a:extLst>
          </p:cNvPr>
          <p:cNvSpPr>
            <a:spLocks noGrp="1"/>
          </p:cNvSpPr>
          <p:nvPr>
            <p:ph type="sldNum" sz="quarter" idx="12"/>
          </p:nvPr>
        </p:nvSpPr>
        <p:spPr/>
        <p:txBody>
          <a:bodyPr/>
          <a:lstStyle/>
          <a:p>
            <a:fld id="{45BECD33-1D32-4D2B-AE21-C87DF0D70995}" type="slidenum">
              <a:rPr lang="en-US" smtClean="0"/>
              <a:pPr/>
              <a:t>15</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F094AEBB-C589-418D-BE4D-7D2E08E7C1D1}"/>
                  </a:ext>
                </a:extLst>
              </p14:cNvPr>
              <p14:cNvContentPartPr/>
              <p14:nvPr/>
            </p14:nvContentPartPr>
            <p14:xfrm>
              <a:off x="3297960" y="4088520"/>
              <a:ext cx="7953120" cy="2083320"/>
            </p14:xfrm>
          </p:contentPart>
        </mc:Choice>
        <mc:Fallback xmlns="">
          <p:pic>
            <p:nvPicPr>
              <p:cNvPr id="6" name="Ink 5">
                <a:extLst>
                  <a:ext uri="{FF2B5EF4-FFF2-40B4-BE49-F238E27FC236}">
                    <a16:creationId xmlns:a16="http://schemas.microsoft.com/office/drawing/2014/main" id="{F094AEBB-C589-418D-BE4D-7D2E08E7C1D1}"/>
                  </a:ext>
                </a:extLst>
              </p:cNvPr>
              <p:cNvPicPr/>
              <p:nvPr/>
            </p:nvPicPr>
            <p:blipFill>
              <a:blip r:embed="rId3"/>
              <a:stretch>
                <a:fillRect/>
              </a:stretch>
            </p:blipFill>
            <p:spPr>
              <a:xfrm>
                <a:off x="3288600" y="4079160"/>
                <a:ext cx="7971840" cy="2102040"/>
              </a:xfrm>
              <a:prstGeom prst="rect">
                <a:avLst/>
              </a:prstGeom>
            </p:spPr>
          </p:pic>
        </mc:Fallback>
      </mc:AlternateContent>
    </p:spTree>
    <p:extLst>
      <p:ext uri="{BB962C8B-B14F-4D97-AF65-F5344CB8AC3E}">
        <p14:creationId xmlns:p14="http://schemas.microsoft.com/office/powerpoint/2010/main" val="137950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0BB1-FEB4-46A2-828D-718FF143D7E0}"/>
              </a:ext>
            </a:extLst>
          </p:cNvPr>
          <p:cNvSpPr>
            <a:spLocks noGrp="1"/>
          </p:cNvSpPr>
          <p:nvPr>
            <p:ph type="title"/>
          </p:nvPr>
        </p:nvSpPr>
        <p:spPr/>
        <p:txBody>
          <a:bodyPr>
            <a:normAutofit fontScale="90000"/>
          </a:bodyPr>
          <a:lstStyle/>
          <a:p>
            <a:r>
              <a:rPr lang="en-US" dirty="0"/>
              <a:t>Pass Transistor Circuits</a:t>
            </a:r>
          </a:p>
        </p:txBody>
      </p:sp>
      <p:sp>
        <p:nvSpPr>
          <p:cNvPr id="3" name="Content Placeholder 2">
            <a:extLst>
              <a:ext uri="{FF2B5EF4-FFF2-40B4-BE49-F238E27FC236}">
                <a16:creationId xmlns:a16="http://schemas.microsoft.com/office/drawing/2014/main" id="{4159A404-52F9-4EE1-B429-A66658516BC3}"/>
              </a:ext>
            </a:extLst>
          </p:cNvPr>
          <p:cNvSpPr>
            <a:spLocks noGrp="1"/>
          </p:cNvSpPr>
          <p:nvPr>
            <p:ph idx="1"/>
          </p:nvPr>
        </p:nvSpPr>
        <p:spPr>
          <a:xfrm>
            <a:off x="242744" y="722907"/>
            <a:ext cx="8678336" cy="5442413"/>
          </a:xfrm>
        </p:spPr>
        <p:txBody>
          <a:bodyPr>
            <a:noAutofit/>
          </a:bodyPr>
          <a:lstStyle/>
          <a:p>
            <a:r>
              <a:rPr lang="en-US" sz="2200" dirty="0"/>
              <a:t>The fundamental building block of </a:t>
            </a:r>
            <a:r>
              <a:rPr lang="en-US" sz="2200" dirty="0" err="1"/>
              <a:t>nMOS</a:t>
            </a:r>
            <a:r>
              <a:rPr lang="en-US" sz="2200" dirty="0"/>
              <a:t> dynamic logic circuits, consisting of an </a:t>
            </a:r>
            <a:r>
              <a:rPr lang="en-US" sz="2200" dirty="0" err="1"/>
              <a:t>nMOS</a:t>
            </a:r>
            <a:r>
              <a:rPr lang="en-US" sz="2200" dirty="0"/>
              <a:t> pass transistor driving the gate of another </a:t>
            </a:r>
            <a:r>
              <a:rPr lang="en-US" sz="2200" dirty="0" err="1"/>
              <a:t>nMOS</a:t>
            </a:r>
            <a:r>
              <a:rPr lang="en-US" sz="2200" dirty="0"/>
              <a:t> transistor.</a:t>
            </a:r>
          </a:p>
          <a:p>
            <a:r>
              <a:rPr lang="en-US" sz="2200" dirty="0"/>
              <a:t>The pass transistor MP is driven by the periodic clock signal and acts as an access switch to either charge up or charge down the parasitic capacitance </a:t>
            </a:r>
            <a:r>
              <a:rPr lang="en-US" sz="2200" dirty="0" err="1"/>
              <a:t>Cx</a:t>
            </a:r>
            <a:r>
              <a:rPr lang="en-US" sz="2200" dirty="0"/>
              <a:t>, depending on the input signal Vin.</a:t>
            </a:r>
          </a:p>
          <a:p>
            <a:r>
              <a:rPr lang="en-US" sz="2200" dirty="0"/>
              <a:t>When the clock signal is active (CK = 1), two possible operations are </a:t>
            </a:r>
          </a:p>
          <a:p>
            <a:pPr lvl="1"/>
            <a:r>
              <a:rPr lang="en-US" sz="2200" dirty="0"/>
              <a:t>the </a:t>
            </a:r>
            <a:r>
              <a:rPr lang="en-US" sz="2200" dirty="0">
                <a:solidFill>
                  <a:schemeClr val="accent6">
                    <a:lumMod val="75000"/>
                  </a:schemeClr>
                </a:solidFill>
              </a:rPr>
              <a:t>logic " 1 " transfer</a:t>
            </a:r>
            <a:r>
              <a:rPr lang="en-US" sz="2200" dirty="0"/>
              <a:t> (charging up the capacitance </a:t>
            </a:r>
            <a:r>
              <a:rPr lang="en-US" sz="2200" dirty="0" err="1"/>
              <a:t>Cx</a:t>
            </a:r>
            <a:r>
              <a:rPr lang="en-US" sz="2200" dirty="0"/>
              <a:t> to a logic-high level) and </a:t>
            </a:r>
          </a:p>
          <a:p>
            <a:pPr lvl="1"/>
            <a:r>
              <a:rPr lang="en-US" sz="2200" dirty="0"/>
              <a:t>the </a:t>
            </a:r>
            <a:r>
              <a:rPr lang="en-US" sz="2200" dirty="0">
                <a:solidFill>
                  <a:schemeClr val="accent6">
                    <a:lumMod val="75000"/>
                  </a:schemeClr>
                </a:solidFill>
              </a:rPr>
              <a:t>logic "0" transfer </a:t>
            </a:r>
            <a:r>
              <a:rPr lang="en-US" sz="2200" dirty="0"/>
              <a:t>(charging down the capacitance </a:t>
            </a:r>
            <a:r>
              <a:rPr lang="en-US" sz="2200" dirty="0" err="1"/>
              <a:t>Cx</a:t>
            </a:r>
            <a:r>
              <a:rPr lang="en-US" sz="2200" dirty="0"/>
              <a:t> to a logic-low level).</a:t>
            </a:r>
          </a:p>
          <a:p>
            <a:r>
              <a:rPr lang="en-US" sz="2200" dirty="0"/>
              <a:t>When the clock signal becomes inactive (CK = 0), the pass transistor ceases to conduct and the charge stored in the parasitic capacitor </a:t>
            </a:r>
            <a:r>
              <a:rPr lang="en-US" sz="2200" dirty="0" err="1"/>
              <a:t>Cx</a:t>
            </a:r>
            <a:r>
              <a:rPr lang="en-US" sz="2200" dirty="0"/>
              <a:t> continues to determine the output level of the inverter.</a:t>
            </a:r>
          </a:p>
        </p:txBody>
      </p:sp>
      <p:sp>
        <p:nvSpPr>
          <p:cNvPr id="4" name="Footer Placeholder 3">
            <a:extLst>
              <a:ext uri="{FF2B5EF4-FFF2-40B4-BE49-F238E27FC236}">
                <a16:creationId xmlns:a16="http://schemas.microsoft.com/office/drawing/2014/main" id="{8D36F072-AD84-49DC-9C90-770862D9FA8E}"/>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4007D73C-15B9-4D0E-9FF6-2A268FDC2E35}"/>
              </a:ext>
            </a:extLst>
          </p:cNvPr>
          <p:cNvSpPr>
            <a:spLocks noGrp="1"/>
          </p:cNvSpPr>
          <p:nvPr>
            <p:ph type="sldNum" sz="quarter" idx="12"/>
          </p:nvPr>
        </p:nvSpPr>
        <p:spPr/>
        <p:txBody>
          <a:bodyPr/>
          <a:lstStyle/>
          <a:p>
            <a:fld id="{45BECD33-1D32-4D2B-AE21-C87DF0D70995}" type="slidenum">
              <a:rPr lang="en-US" smtClean="0"/>
              <a:pPr/>
              <a:t>16</a:t>
            </a:fld>
            <a:endParaRPr lang="en-US"/>
          </a:p>
        </p:txBody>
      </p:sp>
      <p:pic>
        <p:nvPicPr>
          <p:cNvPr id="7" name="Picture 6">
            <a:extLst>
              <a:ext uri="{FF2B5EF4-FFF2-40B4-BE49-F238E27FC236}">
                <a16:creationId xmlns:a16="http://schemas.microsoft.com/office/drawing/2014/main" id="{A3C0B844-AF0A-47FD-A98A-08DE50A7D7FE}"/>
              </a:ext>
            </a:extLst>
          </p:cNvPr>
          <p:cNvPicPr>
            <a:picLocks noChangeAspect="1"/>
          </p:cNvPicPr>
          <p:nvPr/>
        </p:nvPicPr>
        <p:blipFill>
          <a:blip r:embed="rId2"/>
          <a:stretch>
            <a:fillRect/>
          </a:stretch>
        </p:blipFill>
        <p:spPr>
          <a:xfrm>
            <a:off x="8903857" y="692680"/>
            <a:ext cx="3878956" cy="3096360"/>
          </a:xfrm>
          <a:prstGeom prst="rect">
            <a:avLst/>
          </a:prstGeom>
        </p:spPr>
      </p:pic>
      <p:sp>
        <p:nvSpPr>
          <p:cNvPr id="24" name="TextBox 23">
            <a:extLst>
              <a:ext uri="{FF2B5EF4-FFF2-40B4-BE49-F238E27FC236}">
                <a16:creationId xmlns:a16="http://schemas.microsoft.com/office/drawing/2014/main" id="{86727234-FCEC-41CD-89FF-E4D1889719F4}"/>
              </a:ext>
            </a:extLst>
          </p:cNvPr>
          <p:cNvSpPr txBox="1"/>
          <p:nvPr/>
        </p:nvSpPr>
        <p:spPr>
          <a:xfrm>
            <a:off x="10728435" y="97368"/>
            <a:ext cx="1433085" cy="369332"/>
          </a:xfrm>
          <a:prstGeom prst="rect">
            <a:avLst/>
          </a:prstGeom>
          <a:solidFill>
            <a:srgbClr val="FFC000"/>
          </a:solidFill>
        </p:spPr>
        <p:txBody>
          <a:bodyPr wrap="none" rtlCol="0">
            <a:spAutoFit/>
          </a:bodyPr>
          <a:lstStyle/>
          <a:p>
            <a:r>
              <a:rPr lang="en-US" dirty="0"/>
              <a:t>Ref- Kang-9.2</a:t>
            </a:r>
          </a:p>
        </p:txBody>
      </p:sp>
    </p:spTree>
    <p:extLst>
      <p:ext uri="{BB962C8B-B14F-4D97-AF65-F5344CB8AC3E}">
        <p14:creationId xmlns:p14="http://schemas.microsoft.com/office/powerpoint/2010/main" val="427483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0BB1-FEB4-46A2-828D-718FF143D7E0}"/>
              </a:ext>
            </a:extLst>
          </p:cNvPr>
          <p:cNvSpPr>
            <a:spLocks noGrp="1"/>
          </p:cNvSpPr>
          <p:nvPr>
            <p:ph type="title"/>
          </p:nvPr>
        </p:nvSpPr>
        <p:spPr/>
        <p:txBody>
          <a:bodyPr>
            <a:normAutofit fontScale="90000"/>
          </a:bodyPr>
          <a:lstStyle/>
          <a:p>
            <a:r>
              <a:rPr lang="en-US" dirty="0"/>
              <a:t>Pass Transistor Circuits</a:t>
            </a:r>
          </a:p>
        </p:txBody>
      </p:sp>
      <p:sp>
        <p:nvSpPr>
          <p:cNvPr id="3" name="Content Placeholder 2">
            <a:extLst>
              <a:ext uri="{FF2B5EF4-FFF2-40B4-BE49-F238E27FC236}">
                <a16:creationId xmlns:a16="http://schemas.microsoft.com/office/drawing/2014/main" id="{4159A404-52F9-4EE1-B429-A66658516BC3}"/>
              </a:ext>
            </a:extLst>
          </p:cNvPr>
          <p:cNvSpPr>
            <a:spLocks noGrp="1"/>
          </p:cNvSpPr>
          <p:nvPr>
            <p:ph idx="1"/>
          </p:nvPr>
        </p:nvSpPr>
        <p:spPr>
          <a:xfrm>
            <a:off x="640080" y="764704"/>
            <a:ext cx="11521440" cy="925343"/>
          </a:xfrm>
        </p:spPr>
        <p:txBody>
          <a:bodyPr>
            <a:normAutofit/>
          </a:bodyPr>
          <a:lstStyle/>
          <a:p>
            <a:r>
              <a:rPr lang="en-US" i="1" dirty="0">
                <a:solidFill>
                  <a:srgbClr val="FF0000"/>
                </a:solidFill>
              </a:rPr>
              <a:t>Logic "1" Transfer:</a:t>
            </a:r>
          </a:p>
          <a:p>
            <a:endParaRPr lang="en-US" i="1" dirty="0">
              <a:solidFill>
                <a:srgbClr val="FF0000"/>
              </a:solidFill>
            </a:endParaRPr>
          </a:p>
        </p:txBody>
      </p:sp>
      <p:sp>
        <p:nvSpPr>
          <p:cNvPr id="4" name="Footer Placeholder 3">
            <a:extLst>
              <a:ext uri="{FF2B5EF4-FFF2-40B4-BE49-F238E27FC236}">
                <a16:creationId xmlns:a16="http://schemas.microsoft.com/office/drawing/2014/main" id="{8D36F072-AD84-49DC-9C90-770862D9FA8E}"/>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4007D73C-15B9-4D0E-9FF6-2A268FDC2E35}"/>
              </a:ext>
            </a:extLst>
          </p:cNvPr>
          <p:cNvSpPr>
            <a:spLocks noGrp="1"/>
          </p:cNvSpPr>
          <p:nvPr>
            <p:ph type="sldNum" sz="quarter" idx="12"/>
          </p:nvPr>
        </p:nvSpPr>
        <p:spPr/>
        <p:txBody>
          <a:bodyPr/>
          <a:lstStyle/>
          <a:p>
            <a:fld id="{45BECD33-1D32-4D2B-AE21-C87DF0D70995}" type="slidenum">
              <a:rPr lang="en-US" smtClean="0"/>
              <a:pPr/>
              <a:t>17</a:t>
            </a:fld>
            <a:endParaRPr lang="en-US"/>
          </a:p>
        </p:txBody>
      </p:sp>
      <p:pic>
        <p:nvPicPr>
          <p:cNvPr id="9" name="Picture 8">
            <a:extLst>
              <a:ext uri="{FF2B5EF4-FFF2-40B4-BE49-F238E27FC236}">
                <a16:creationId xmlns:a16="http://schemas.microsoft.com/office/drawing/2014/main" id="{33ED202D-EDD5-451A-81A2-E866E87D8D37}"/>
              </a:ext>
            </a:extLst>
          </p:cNvPr>
          <p:cNvPicPr>
            <a:picLocks noChangeAspect="1"/>
          </p:cNvPicPr>
          <p:nvPr/>
        </p:nvPicPr>
        <p:blipFill>
          <a:blip r:embed="rId2"/>
          <a:stretch>
            <a:fillRect/>
          </a:stretch>
        </p:blipFill>
        <p:spPr>
          <a:xfrm>
            <a:off x="8296855" y="964134"/>
            <a:ext cx="4338342" cy="1888802"/>
          </a:xfrm>
          <a:prstGeom prst="rect">
            <a:avLst/>
          </a:prstGeom>
        </p:spPr>
      </p:pic>
      <p:pic>
        <p:nvPicPr>
          <p:cNvPr id="11" name="Picture 10">
            <a:extLst>
              <a:ext uri="{FF2B5EF4-FFF2-40B4-BE49-F238E27FC236}">
                <a16:creationId xmlns:a16="http://schemas.microsoft.com/office/drawing/2014/main" id="{B6075EFD-BBE6-478D-8154-66474C1245BC}"/>
              </a:ext>
            </a:extLst>
          </p:cNvPr>
          <p:cNvPicPr>
            <a:picLocks noChangeAspect="1"/>
          </p:cNvPicPr>
          <p:nvPr/>
        </p:nvPicPr>
        <p:blipFill>
          <a:blip r:embed="rId3"/>
          <a:stretch>
            <a:fillRect/>
          </a:stretch>
        </p:blipFill>
        <p:spPr>
          <a:xfrm>
            <a:off x="819304" y="1597056"/>
            <a:ext cx="2796868" cy="725114"/>
          </a:xfrm>
          <a:prstGeom prst="rect">
            <a:avLst/>
          </a:prstGeom>
        </p:spPr>
      </p:pic>
      <p:pic>
        <p:nvPicPr>
          <p:cNvPr id="15" name="Picture 14">
            <a:extLst>
              <a:ext uri="{FF2B5EF4-FFF2-40B4-BE49-F238E27FC236}">
                <a16:creationId xmlns:a16="http://schemas.microsoft.com/office/drawing/2014/main" id="{525A66FB-864F-44E9-832B-F38157902571}"/>
              </a:ext>
            </a:extLst>
          </p:cNvPr>
          <p:cNvPicPr>
            <a:picLocks noChangeAspect="1"/>
          </p:cNvPicPr>
          <p:nvPr/>
        </p:nvPicPr>
        <p:blipFill>
          <a:blip r:embed="rId4"/>
          <a:stretch>
            <a:fillRect/>
          </a:stretch>
        </p:blipFill>
        <p:spPr>
          <a:xfrm>
            <a:off x="796771" y="4842450"/>
            <a:ext cx="3461940" cy="1415185"/>
          </a:xfrm>
          <a:prstGeom prst="rect">
            <a:avLst/>
          </a:prstGeom>
        </p:spPr>
      </p:pic>
      <p:pic>
        <p:nvPicPr>
          <p:cNvPr id="17" name="Picture 16">
            <a:extLst>
              <a:ext uri="{FF2B5EF4-FFF2-40B4-BE49-F238E27FC236}">
                <a16:creationId xmlns:a16="http://schemas.microsoft.com/office/drawing/2014/main" id="{2F51028E-575A-4B47-9E31-5591B122517F}"/>
              </a:ext>
            </a:extLst>
          </p:cNvPr>
          <p:cNvPicPr>
            <a:picLocks noChangeAspect="1"/>
          </p:cNvPicPr>
          <p:nvPr/>
        </p:nvPicPr>
        <p:blipFill>
          <a:blip r:embed="rId5"/>
          <a:stretch>
            <a:fillRect/>
          </a:stretch>
        </p:blipFill>
        <p:spPr>
          <a:xfrm>
            <a:off x="675288" y="2322170"/>
            <a:ext cx="2951917" cy="1649249"/>
          </a:xfrm>
          <a:prstGeom prst="rect">
            <a:avLst/>
          </a:prstGeom>
        </p:spPr>
      </p:pic>
      <p:pic>
        <p:nvPicPr>
          <p:cNvPr id="19" name="Picture 18">
            <a:extLst>
              <a:ext uri="{FF2B5EF4-FFF2-40B4-BE49-F238E27FC236}">
                <a16:creationId xmlns:a16="http://schemas.microsoft.com/office/drawing/2014/main" id="{26879D90-C9B8-4F4B-8021-EDB9B113000C}"/>
              </a:ext>
            </a:extLst>
          </p:cNvPr>
          <p:cNvPicPr>
            <a:picLocks noChangeAspect="1"/>
          </p:cNvPicPr>
          <p:nvPr/>
        </p:nvPicPr>
        <p:blipFill>
          <a:blip r:embed="rId6"/>
          <a:stretch>
            <a:fillRect/>
          </a:stretch>
        </p:blipFill>
        <p:spPr>
          <a:xfrm>
            <a:off x="803051" y="3938203"/>
            <a:ext cx="3688661" cy="898520"/>
          </a:xfrm>
          <a:prstGeom prst="rect">
            <a:avLst/>
          </a:prstGeom>
        </p:spPr>
      </p:pic>
      <p:pic>
        <p:nvPicPr>
          <p:cNvPr id="21" name="Picture 20">
            <a:extLst>
              <a:ext uri="{FF2B5EF4-FFF2-40B4-BE49-F238E27FC236}">
                <a16:creationId xmlns:a16="http://schemas.microsoft.com/office/drawing/2014/main" id="{A4E6FE8F-190A-40C6-A486-494F2E81171D}"/>
              </a:ext>
            </a:extLst>
          </p:cNvPr>
          <p:cNvPicPr>
            <a:picLocks noChangeAspect="1"/>
          </p:cNvPicPr>
          <p:nvPr/>
        </p:nvPicPr>
        <p:blipFill>
          <a:blip r:embed="rId7">
            <a:duotone>
              <a:prstClr val="black"/>
              <a:schemeClr val="accent1">
                <a:tint val="45000"/>
                <a:satMod val="400000"/>
              </a:schemeClr>
            </a:duotone>
          </a:blip>
          <a:stretch>
            <a:fillRect/>
          </a:stretch>
        </p:blipFill>
        <p:spPr>
          <a:xfrm>
            <a:off x="5032648" y="1605292"/>
            <a:ext cx="2520280" cy="606485"/>
          </a:xfrm>
          <a:prstGeom prst="rect">
            <a:avLst/>
          </a:prstGeom>
        </p:spPr>
      </p:pic>
      <p:pic>
        <p:nvPicPr>
          <p:cNvPr id="23" name="Picture 22">
            <a:extLst>
              <a:ext uri="{FF2B5EF4-FFF2-40B4-BE49-F238E27FC236}">
                <a16:creationId xmlns:a16="http://schemas.microsoft.com/office/drawing/2014/main" id="{07256F39-C8BB-4D7B-9D8A-2D3317846801}"/>
              </a:ext>
            </a:extLst>
          </p:cNvPr>
          <p:cNvPicPr>
            <a:picLocks noChangeAspect="1"/>
          </p:cNvPicPr>
          <p:nvPr/>
        </p:nvPicPr>
        <p:blipFill>
          <a:blip r:embed="rId8"/>
          <a:stretch>
            <a:fillRect/>
          </a:stretch>
        </p:blipFill>
        <p:spPr>
          <a:xfrm>
            <a:off x="6505012" y="3052365"/>
            <a:ext cx="5986082" cy="3490804"/>
          </a:xfrm>
          <a:prstGeom prst="rect">
            <a:avLst/>
          </a:prstGeom>
        </p:spPr>
      </p:pic>
      <p:sp>
        <p:nvSpPr>
          <p:cNvPr id="24" name="TextBox 23">
            <a:extLst>
              <a:ext uri="{FF2B5EF4-FFF2-40B4-BE49-F238E27FC236}">
                <a16:creationId xmlns:a16="http://schemas.microsoft.com/office/drawing/2014/main" id="{86727234-FCEC-41CD-89FF-E4D1889719F4}"/>
              </a:ext>
            </a:extLst>
          </p:cNvPr>
          <p:cNvSpPr txBox="1"/>
          <p:nvPr/>
        </p:nvSpPr>
        <p:spPr>
          <a:xfrm>
            <a:off x="10728435" y="97368"/>
            <a:ext cx="1433085" cy="369332"/>
          </a:xfrm>
          <a:prstGeom prst="rect">
            <a:avLst/>
          </a:prstGeom>
          <a:solidFill>
            <a:srgbClr val="FFC000"/>
          </a:solidFill>
        </p:spPr>
        <p:txBody>
          <a:bodyPr wrap="none" rtlCol="0">
            <a:spAutoFit/>
          </a:bodyPr>
          <a:lstStyle/>
          <a:p>
            <a:r>
              <a:rPr lang="en-US" dirty="0"/>
              <a:t>Ref- Kang-9.2</a:t>
            </a:r>
          </a:p>
        </p:txBody>
      </p:sp>
    </p:spTree>
    <p:extLst>
      <p:ext uri="{BB962C8B-B14F-4D97-AF65-F5344CB8AC3E}">
        <p14:creationId xmlns:p14="http://schemas.microsoft.com/office/powerpoint/2010/main" val="198038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3514-57AE-42E9-BBF2-5497A19542D6}"/>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207CD448-3B01-4D6A-A315-87D443F2F02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8EA902A-B03C-4E47-9615-713014835E4C}"/>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636A830E-4ACF-4678-8DF3-A833437873C4}"/>
              </a:ext>
            </a:extLst>
          </p:cNvPr>
          <p:cNvSpPr>
            <a:spLocks noGrp="1"/>
          </p:cNvSpPr>
          <p:nvPr>
            <p:ph type="sldNum" sz="quarter" idx="12"/>
          </p:nvPr>
        </p:nvSpPr>
        <p:spPr/>
        <p:txBody>
          <a:bodyPr/>
          <a:lstStyle/>
          <a:p>
            <a:fld id="{45BECD33-1D32-4D2B-AE21-C87DF0D70995}" type="slidenum">
              <a:rPr lang="en-US" smtClean="0"/>
              <a:pPr/>
              <a:t>18</a:t>
            </a:fld>
            <a:endParaRPr lang="en-US"/>
          </a:p>
        </p:txBody>
      </p:sp>
    </p:spTree>
    <p:extLst>
      <p:ext uri="{BB962C8B-B14F-4D97-AF65-F5344CB8AC3E}">
        <p14:creationId xmlns:p14="http://schemas.microsoft.com/office/powerpoint/2010/main" val="1642244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0962-BAE1-467D-A772-C23AF0F8F1F7}"/>
              </a:ext>
            </a:extLst>
          </p:cNvPr>
          <p:cNvSpPr>
            <a:spLocks noGrp="1"/>
          </p:cNvSpPr>
          <p:nvPr>
            <p:ph type="title"/>
          </p:nvPr>
        </p:nvSpPr>
        <p:spPr/>
        <p:txBody>
          <a:bodyPr>
            <a:normAutofit fontScale="90000"/>
          </a:bodyPr>
          <a:lstStyle/>
          <a:p>
            <a:r>
              <a:rPr lang="en-US" dirty="0"/>
              <a:t>Pass Transistor Circuits</a:t>
            </a:r>
          </a:p>
        </p:txBody>
      </p:sp>
      <p:sp>
        <p:nvSpPr>
          <p:cNvPr id="3" name="Content Placeholder 2">
            <a:extLst>
              <a:ext uri="{FF2B5EF4-FFF2-40B4-BE49-F238E27FC236}">
                <a16:creationId xmlns:a16="http://schemas.microsoft.com/office/drawing/2014/main" id="{E40E12D2-E365-40E5-BEC2-7C31714DFB56}"/>
              </a:ext>
            </a:extLst>
          </p:cNvPr>
          <p:cNvSpPr>
            <a:spLocks noGrp="1"/>
          </p:cNvSpPr>
          <p:nvPr>
            <p:ph idx="1"/>
          </p:nvPr>
        </p:nvSpPr>
        <p:spPr>
          <a:xfrm>
            <a:off x="352128" y="764704"/>
            <a:ext cx="12169352" cy="5472608"/>
          </a:xfrm>
        </p:spPr>
        <p:txBody>
          <a:bodyPr>
            <a:normAutofit/>
          </a:bodyPr>
          <a:lstStyle/>
          <a:p>
            <a:r>
              <a:rPr lang="en-US" sz="2400" dirty="0"/>
              <a:t>Node voltages in a pass-transistor chain during the logic " 1 " transfer.</a:t>
            </a:r>
          </a:p>
          <a:p>
            <a:endParaRPr lang="en-US" sz="2400" dirty="0"/>
          </a:p>
          <a:p>
            <a:endParaRPr lang="en-US" sz="2400" dirty="0"/>
          </a:p>
          <a:p>
            <a:endParaRPr lang="en-US" sz="2400" dirty="0"/>
          </a:p>
          <a:p>
            <a:endParaRPr lang="en-US" sz="2400" dirty="0"/>
          </a:p>
          <a:p>
            <a:r>
              <a:rPr lang="en-US" sz="2400" dirty="0"/>
              <a:t>Node voltages during the logic " 1 " transfer, when each pass transistor is driving another pass transistor.</a:t>
            </a:r>
          </a:p>
        </p:txBody>
      </p:sp>
      <p:sp>
        <p:nvSpPr>
          <p:cNvPr id="4" name="Footer Placeholder 3">
            <a:extLst>
              <a:ext uri="{FF2B5EF4-FFF2-40B4-BE49-F238E27FC236}">
                <a16:creationId xmlns:a16="http://schemas.microsoft.com/office/drawing/2014/main" id="{CF2D0479-F65F-434F-BA57-A7A07CB0250D}"/>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48D599BC-2D30-4339-9690-AF3A59491481}"/>
              </a:ext>
            </a:extLst>
          </p:cNvPr>
          <p:cNvSpPr>
            <a:spLocks noGrp="1"/>
          </p:cNvSpPr>
          <p:nvPr>
            <p:ph type="sldNum" sz="quarter" idx="12"/>
          </p:nvPr>
        </p:nvSpPr>
        <p:spPr/>
        <p:txBody>
          <a:bodyPr/>
          <a:lstStyle/>
          <a:p>
            <a:fld id="{45BECD33-1D32-4D2B-AE21-C87DF0D70995}" type="slidenum">
              <a:rPr lang="en-US" smtClean="0"/>
              <a:pPr/>
              <a:t>19</a:t>
            </a:fld>
            <a:endParaRPr lang="en-US"/>
          </a:p>
        </p:txBody>
      </p:sp>
      <p:pic>
        <p:nvPicPr>
          <p:cNvPr id="7" name="Picture 6">
            <a:extLst>
              <a:ext uri="{FF2B5EF4-FFF2-40B4-BE49-F238E27FC236}">
                <a16:creationId xmlns:a16="http://schemas.microsoft.com/office/drawing/2014/main" id="{29741726-2241-4D9E-A8E4-DCF18D03B1EA}"/>
              </a:ext>
            </a:extLst>
          </p:cNvPr>
          <p:cNvPicPr>
            <a:picLocks noChangeAspect="1"/>
          </p:cNvPicPr>
          <p:nvPr/>
        </p:nvPicPr>
        <p:blipFill>
          <a:blip r:embed="rId2"/>
          <a:stretch>
            <a:fillRect/>
          </a:stretch>
        </p:blipFill>
        <p:spPr>
          <a:xfrm>
            <a:off x="928192" y="1365513"/>
            <a:ext cx="9482049" cy="1551608"/>
          </a:xfrm>
          <a:prstGeom prst="rect">
            <a:avLst/>
          </a:prstGeom>
        </p:spPr>
      </p:pic>
      <p:pic>
        <p:nvPicPr>
          <p:cNvPr id="9" name="Picture 8">
            <a:extLst>
              <a:ext uri="{FF2B5EF4-FFF2-40B4-BE49-F238E27FC236}">
                <a16:creationId xmlns:a16="http://schemas.microsoft.com/office/drawing/2014/main" id="{A928A427-DDD7-4406-866B-108DEC6321F8}"/>
              </a:ext>
            </a:extLst>
          </p:cNvPr>
          <p:cNvPicPr>
            <a:picLocks noChangeAspect="1"/>
          </p:cNvPicPr>
          <p:nvPr/>
        </p:nvPicPr>
        <p:blipFill>
          <a:blip r:embed="rId3"/>
          <a:stretch>
            <a:fillRect/>
          </a:stretch>
        </p:blipFill>
        <p:spPr>
          <a:xfrm>
            <a:off x="784176" y="3808153"/>
            <a:ext cx="8530569" cy="2431351"/>
          </a:xfrm>
          <a:prstGeom prst="rect">
            <a:avLst/>
          </a:prstGeom>
        </p:spPr>
      </p:pic>
    </p:spTree>
    <p:extLst>
      <p:ext uri="{BB962C8B-B14F-4D97-AF65-F5344CB8AC3E}">
        <p14:creationId xmlns:p14="http://schemas.microsoft.com/office/powerpoint/2010/main" val="109627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46A5-2C9B-4EA5-B449-1EEF09332F8D}"/>
              </a:ext>
            </a:extLst>
          </p:cNvPr>
          <p:cNvSpPr>
            <a:spLocks noGrp="1"/>
          </p:cNvSpPr>
          <p:nvPr>
            <p:ph type="title"/>
          </p:nvPr>
        </p:nvSpPr>
        <p:spPr/>
        <p:txBody>
          <a:bodyPr>
            <a:normAutofit fontScale="90000"/>
          </a:bodyPr>
          <a:lstStyle/>
          <a:p>
            <a:r>
              <a:rPr lang="en-US" dirty="0"/>
              <a:t>MOS Design Logic Styles</a:t>
            </a:r>
          </a:p>
        </p:txBody>
      </p:sp>
      <p:sp>
        <p:nvSpPr>
          <p:cNvPr id="3" name="Content Placeholder 2">
            <a:extLst>
              <a:ext uri="{FF2B5EF4-FFF2-40B4-BE49-F238E27FC236}">
                <a16:creationId xmlns:a16="http://schemas.microsoft.com/office/drawing/2014/main" id="{C10B41A8-4577-4F36-B271-A87722B0B99F}"/>
              </a:ext>
            </a:extLst>
          </p:cNvPr>
          <p:cNvSpPr>
            <a:spLocks noGrp="1"/>
          </p:cNvSpPr>
          <p:nvPr>
            <p:ph idx="1"/>
          </p:nvPr>
        </p:nvSpPr>
        <p:spPr/>
        <p:txBody>
          <a:bodyPr>
            <a:normAutofit/>
          </a:bodyPr>
          <a:lstStyle/>
          <a:p>
            <a:r>
              <a:rPr lang="en-US" dirty="0"/>
              <a:t>Static CMOS</a:t>
            </a:r>
          </a:p>
          <a:p>
            <a:r>
              <a:rPr lang="en-US" dirty="0"/>
              <a:t>Pseudo NMOS</a:t>
            </a:r>
          </a:p>
          <a:p>
            <a:r>
              <a:rPr lang="en-US" dirty="0"/>
              <a:t>Dynamic Logic</a:t>
            </a:r>
          </a:p>
          <a:p>
            <a:r>
              <a:rPr lang="en-US" dirty="0"/>
              <a:t>Domino Logic</a:t>
            </a:r>
          </a:p>
          <a:p>
            <a:r>
              <a:rPr lang="en-US" dirty="0"/>
              <a:t>Pass Transistor Logic</a:t>
            </a:r>
          </a:p>
          <a:p>
            <a:r>
              <a:rPr lang="en-US" dirty="0"/>
              <a:t>Transmission Gate</a:t>
            </a:r>
          </a:p>
          <a:p>
            <a:r>
              <a:rPr lang="en-US" dirty="0"/>
              <a:t>NORA</a:t>
            </a:r>
          </a:p>
          <a:p>
            <a:r>
              <a:rPr lang="en-US" dirty="0"/>
              <a:t>Zipper</a:t>
            </a:r>
          </a:p>
          <a:p>
            <a:r>
              <a:rPr lang="en-US" dirty="0"/>
              <a:t>C2MOS</a:t>
            </a:r>
          </a:p>
        </p:txBody>
      </p:sp>
      <p:sp>
        <p:nvSpPr>
          <p:cNvPr id="4" name="Footer Placeholder 3">
            <a:extLst>
              <a:ext uri="{FF2B5EF4-FFF2-40B4-BE49-F238E27FC236}">
                <a16:creationId xmlns:a16="http://schemas.microsoft.com/office/drawing/2014/main" id="{A1ED2152-A9E3-4A32-A454-C6E73D1FD20F}"/>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8F5F6838-7F1D-405F-9FB3-ECAAC3BE0DFD}"/>
              </a:ext>
            </a:extLst>
          </p:cNvPr>
          <p:cNvSpPr>
            <a:spLocks noGrp="1"/>
          </p:cNvSpPr>
          <p:nvPr>
            <p:ph type="sldNum" sz="quarter" idx="12"/>
          </p:nvPr>
        </p:nvSpPr>
        <p:spPr/>
        <p:txBody>
          <a:bodyPr/>
          <a:lstStyle/>
          <a:p>
            <a:fld id="{45BECD33-1D32-4D2B-AE21-C87DF0D70995}" type="slidenum">
              <a:rPr lang="en-US" smtClean="0"/>
              <a:pPr/>
              <a:t>2</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57A22666-125C-45DE-9A51-16787FA6D645}"/>
                  </a:ext>
                </a:extLst>
              </p14:cNvPr>
              <p14:cNvContentPartPr/>
              <p14:nvPr/>
            </p14:nvContentPartPr>
            <p14:xfrm>
              <a:off x="123840" y="829440"/>
              <a:ext cx="9807840" cy="5046480"/>
            </p14:xfrm>
          </p:contentPart>
        </mc:Choice>
        <mc:Fallback xmlns="">
          <p:pic>
            <p:nvPicPr>
              <p:cNvPr id="6" name="Ink 5">
                <a:extLst>
                  <a:ext uri="{FF2B5EF4-FFF2-40B4-BE49-F238E27FC236}">
                    <a16:creationId xmlns:a16="http://schemas.microsoft.com/office/drawing/2014/main" id="{57A22666-125C-45DE-9A51-16787FA6D645}"/>
                  </a:ext>
                </a:extLst>
              </p:cNvPr>
              <p:cNvPicPr/>
              <p:nvPr/>
            </p:nvPicPr>
            <p:blipFill>
              <a:blip r:embed="rId3"/>
              <a:stretch>
                <a:fillRect/>
              </a:stretch>
            </p:blipFill>
            <p:spPr>
              <a:xfrm>
                <a:off x="114480" y="820080"/>
                <a:ext cx="9826560" cy="5065200"/>
              </a:xfrm>
              <a:prstGeom prst="rect">
                <a:avLst/>
              </a:prstGeom>
            </p:spPr>
          </p:pic>
        </mc:Fallback>
      </mc:AlternateContent>
    </p:spTree>
    <p:extLst>
      <p:ext uri="{BB962C8B-B14F-4D97-AF65-F5344CB8AC3E}">
        <p14:creationId xmlns:p14="http://schemas.microsoft.com/office/powerpoint/2010/main" val="1747207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983B-27C0-46C9-8014-437B4166E18A}"/>
              </a:ext>
            </a:extLst>
          </p:cNvPr>
          <p:cNvSpPr>
            <a:spLocks noGrp="1"/>
          </p:cNvSpPr>
          <p:nvPr>
            <p:ph type="title"/>
          </p:nvPr>
        </p:nvSpPr>
        <p:spPr/>
        <p:txBody>
          <a:bodyPr>
            <a:normAutofit fontScale="90000"/>
          </a:bodyPr>
          <a:lstStyle/>
          <a:p>
            <a:r>
              <a:rPr lang="en-US" dirty="0"/>
              <a:t>Pass Transistor Circuits</a:t>
            </a:r>
          </a:p>
        </p:txBody>
      </p:sp>
      <p:sp>
        <p:nvSpPr>
          <p:cNvPr id="3" name="Content Placeholder 2">
            <a:extLst>
              <a:ext uri="{FF2B5EF4-FFF2-40B4-BE49-F238E27FC236}">
                <a16:creationId xmlns:a16="http://schemas.microsoft.com/office/drawing/2014/main" id="{D78B89F5-0A64-46CB-A319-1A8F42062957}"/>
              </a:ext>
            </a:extLst>
          </p:cNvPr>
          <p:cNvSpPr>
            <a:spLocks noGrp="1"/>
          </p:cNvSpPr>
          <p:nvPr>
            <p:ph idx="1"/>
          </p:nvPr>
        </p:nvSpPr>
        <p:spPr/>
        <p:txBody>
          <a:bodyPr/>
          <a:lstStyle/>
          <a:p>
            <a:r>
              <a:rPr lang="en-US" sz="2800" i="1" dirty="0">
                <a:solidFill>
                  <a:srgbClr val="FF0000"/>
                </a:solidFill>
              </a:rPr>
              <a:t>Logic “0" Transfer:</a:t>
            </a:r>
          </a:p>
          <a:p>
            <a:endParaRPr lang="en-US" dirty="0"/>
          </a:p>
        </p:txBody>
      </p:sp>
      <p:sp>
        <p:nvSpPr>
          <p:cNvPr id="4" name="Footer Placeholder 3">
            <a:extLst>
              <a:ext uri="{FF2B5EF4-FFF2-40B4-BE49-F238E27FC236}">
                <a16:creationId xmlns:a16="http://schemas.microsoft.com/office/drawing/2014/main" id="{9BFA23C5-796F-43DD-A0F7-307AFAC3DB2E}"/>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8F574F72-FA15-49AA-8110-6FA110AD6FCA}"/>
              </a:ext>
            </a:extLst>
          </p:cNvPr>
          <p:cNvSpPr>
            <a:spLocks noGrp="1"/>
          </p:cNvSpPr>
          <p:nvPr>
            <p:ph type="sldNum" sz="quarter" idx="12"/>
          </p:nvPr>
        </p:nvSpPr>
        <p:spPr/>
        <p:txBody>
          <a:bodyPr/>
          <a:lstStyle/>
          <a:p>
            <a:fld id="{45BECD33-1D32-4D2B-AE21-C87DF0D70995}" type="slidenum">
              <a:rPr lang="en-US" smtClean="0"/>
              <a:pPr/>
              <a:t>20</a:t>
            </a:fld>
            <a:endParaRPr lang="en-US"/>
          </a:p>
        </p:txBody>
      </p:sp>
      <p:pic>
        <p:nvPicPr>
          <p:cNvPr id="7" name="Picture 6">
            <a:extLst>
              <a:ext uri="{FF2B5EF4-FFF2-40B4-BE49-F238E27FC236}">
                <a16:creationId xmlns:a16="http://schemas.microsoft.com/office/drawing/2014/main" id="{8D415B3E-7F3B-4876-813C-C547AF503D37}"/>
              </a:ext>
            </a:extLst>
          </p:cNvPr>
          <p:cNvPicPr>
            <a:picLocks noChangeAspect="1"/>
          </p:cNvPicPr>
          <p:nvPr/>
        </p:nvPicPr>
        <p:blipFill>
          <a:blip r:embed="rId2"/>
          <a:stretch>
            <a:fillRect/>
          </a:stretch>
        </p:blipFill>
        <p:spPr>
          <a:xfrm>
            <a:off x="7725525" y="828746"/>
            <a:ext cx="4967878" cy="2456237"/>
          </a:xfrm>
          <a:prstGeom prst="rect">
            <a:avLst/>
          </a:prstGeom>
        </p:spPr>
      </p:pic>
      <p:pic>
        <p:nvPicPr>
          <p:cNvPr id="9" name="Picture 8">
            <a:extLst>
              <a:ext uri="{FF2B5EF4-FFF2-40B4-BE49-F238E27FC236}">
                <a16:creationId xmlns:a16="http://schemas.microsoft.com/office/drawing/2014/main" id="{6DD8C917-2486-4E46-9CBC-C38142B3DAFD}"/>
              </a:ext>
            </a:extLst>
          </p:cNvPr>
          <p:cNvPicPr>
            <a:picLocks noChangeAspect="1"/>
          </p:cNvPicPr>
          <p:nvPr/>
        </p:nvPicPr>
        <p:blipFill>
          <a:blip r:embed="rId3"/>
          <a:stretch>
            <a:fillRect/>
          </a:stretch>
        </p:blipFill>
        <p:spPr>
          <a:xfrm>
            <a:off x="496144" y="1399040"/>
            <a:ext cx="3497169" cy="1608187"/>
          </a:xfrm>
          <a:prstGeom prst="rect">
            <a:avLst/>
          </a:prstGeom>
        </p:spPr>
      </p:pic>
      <p:pic>
        <p:nvPicPr>
          <p:cNvPr id="11" name="Picture 10">
            <a:extLst>
              <a:ext uri="{FF2B5EF4-FFF2-40B4-BE49-F238E27FC236}">
                <a16:creationId xmlns:a16="http://schemas.microsoft.com/office/drawing/2014/main" id="{3E88B70E-5FD7-4062-9167-D6FDF0FE6607}"/>
              </a:ext>
            </a:extLst>
          </p:cNvPr>
          <p:cNvPicPr>
            <a:picLocks noChangeAspect="1"/>
          </p:cNvPicPr>
          <p:nvPr/>
        </p:nvPicPr>
        <p:blipFill>
          <a:blip r:embed="rId4"/>
          <a:stretch>
            <a:fillRect/>
          </a:stretch>
        </p:blipFill>
        <p:spPr>
          <a:xfrm>
            <a:off x="388868" y="3009399"/>
            <a:ext cx="5920879" cy="1399245"/>
          </a:xfrm>
          <a:prstGeom prst="rect">
            <a:avLst/>
          </a:prstGeom>
        </p:spPr>
      </p:pic>
      <p:pic>
        <p:nvPicPr>
          <p:cNvPr id="13" name="Picture 12">
            <a:extLst>
              <a:ext uri="{FF2B5EF4-FFF2-40B4-BE49-F238E27FC236}">
                <a16:creationId xmlns:a16="http://schemas.microsoft.com/office/drawing/2014/main" id="{7A8BFE2E-0F49-49E2-A50E-D2A1FF8C7E8C}"/>
              </a:ext>
            </a:extLst>
          </p:cNvPr>
          <p:cNvPicPr>
            <a:picLocks noChangeAspect="1"/>
          </p:cNvPicPr>
          <p:nvPr/>
        </p:nvPicPr>
        <p:blipFill>
          <a:blip r:embed="rId5"/>
          <a:stretch>
            <a:fillRect/>
          </a:stretch>
        </p:blipFill>
        <p:spPr>
          <a:xfrm>
            <a:off x="496144" y="4282102"/>
            <a:ext cx="4693324" cy="1012770"/>
          </a:xfrm>
          <a:prstGeom prst="rect">
            <a:avLst/>
          </a:prstGeom>
        </p:spPr>
      </p:pic>
      <p:pic>
        <p:nvPicPr>
          <p:cNvPr id="15" name="Picture 14">
            <a:extLst>
              <a:ext uri="{FF2B5EF4-FFF2-40B4-BE49-F238E27FC236}">
                <a16:creationId xmlns:a16="http://schemas.microsoft.com/office/drawing/2014/main" id="{D1983E75-00D5-43CD-9317-3182D8346AF1}"/>
              </a:ext>
            </a:extLst>
          </p:cNvPr>
          <p:cNvPicPr>
            <a:picLocks noChangeAspect="1"/>
          </p:cNvPicPr>
          <p:nvPr/>
        </p:nvPicPr>
        <p:blipFill>
          <a:blip r:embed="rId6"/>
          <a:stretch>
            <a:fillRect/>
          </a:stretch>
        </p:blipFill>
        <p:spPr>
          <a:xfrm>
            <a:off x="615588" y="5367021"/>
            <a:ext cx="3592274" cy="798283"/>
          </a:xfrm>
          <a:prstGeom prst="rect">
            <a:avLst/>
          </a:prstGeom>
        </p:spPr>
      </p:pic>
      <p:pic>
        <p:nvPicPr>
          <p:cNvPr id="17" name="Picture 16">
            <a:extLst>
              <a:ext uri="{FF2B5EF4-FFF2-40B4-BE49-F238E27FC236}">
                <a16:creationId xmlns:a16="http://schemas.microsoft.com/office/drawing/2014/main" id="{899918C4-0DF3-410A-8864-2331FCB64774}"/>
              </a:ext>
            </a:extLst>
          </p:cNvPr>
          <p:cNvPicPr>
            <a:picLocks noChangeAspect="1"/>
          </p:cNvPicPr>
          <p:nvPr/>
        </p:nvPicPr>
        <p:blipFill>
          <a:blip r:embed="rId7"/>
          <a:stretch>
            <a:fillRect/>
          </a:stretch>
        </p:blipFill>
        <p:spPr>
          <a:xfrm>
            <a:off x="7468196" y="3356992"/>
            <a:ext cx="5384901" cy="3146522"/>
          </a:xfrm>
          <a:prstGeom prst="rect">
            <a:avLst/>
          </a:prstGeom>
        </p:spPr>
      </p:pic>
    </p:spTree>
    <p:extLst>
      <p:ext uri="{BB962C8B-B14F-4D97-AF65-F5344CB8AC3E}">
        <p14:creationId xmlns:p14="http://schemas.microsoft.com/office/powerpoint/2010/main" val="187315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07D66-7080-4E7C-8671-61BA4D219CBB}"/>
              </a:ext>
            </a:extLst>
          </p:cNvPr>
          <p:cNvSpPr>
            <a:spLocks noGrp="1"/>
          </p:cNvSpPr>
          <p:nvPr>
            <p:ph type="title"/>
          </p:nvPr>
        </p:nvSpPr>
        <p:spPr/>
        <p:txBody>
          <a:bodyPr>
            <a:normAutofit fontScale="90000"/>
          </a:bodyPr>
          <a:lstStyle/>
          <a:p>
            <a:endParaRPr lang="en-US"/>
          </a:p>
        </p:txBody>
      </p:sp>
      <p:sp>
        <p:nvSpPr>
          <p:cNvPr id="4" name="Footer Placeholder 3">
            <a:extLst>
              <a:ext uri="{FF2B5EF4-FFF2-40B4-BE49-F238E27FC236}">
                <a16:creationId xmlns:a16="http://schemas.microsoft.com/office/drawing/2014/main" id="{FCF70500-0F57-4028-BF76-73C02451522A}"/>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DADF2247-6F8B-411A-9B6A-39543187BD26}"/>
              </a:ext>
            </a:extLst>
          </p:cNvPr>
          <p:cNvSpPr>
            <a:spLocks noGrp="1"/>
          </p:cNvSpPr>
          <p:nvPr>
            <p:ph type="sldNum" sz="quarter" idx="12"/>
          </p:nvPr>
        </p:nvSpPr>
        <p:spPr/>
        <p:txBody>
          <a:bodyPr/>
          <a:lstStyle/>
          <a:p>
            <a:fld id="{45BECD33-1D32-4D2B-AE21-C87DF0D70995}" type="slidenum">
              <a:rPr lang="en-US" smtClean="0"/>
              <a:pPr/>
              <a:t>21</a:t>
            </a:fld>
            <a:endParaRPr lang="en-US"/>
          </a:p>
        </p:txBody>
      </p:sp>
      <p:pic>
        <p:nvPicPr>
          <p:cNvPr id="6" name="Picture 5">
            <a:extLst>
              <a:ext uri="{FF2B5EF4-FFF2-40B4-BE49-F238E27FC236}">
                <a16:creationId xmlns:a16="http://schemas.microsoft.com/office/drawing/2014/main" id="{B78879B1-944E-491B-9E12-76D0B3CC134B}"/>
              </a:ext>
            </a:extLst>
          </p:cNvPr>
          <p:cNvPicPr>
            <a:picLocks noChangeAspect="1"/>
          </p:cNvPicPr>
          <p:nvPr/>
        </p:nvPicPr>
        <p:blipFill>
          <a:blip r:embed="rId2"/>
          <a:stretch>
            <a:fillRect/>
          </a:stretch>
        </p:blipFill>
        <p:spPr>
          <a:xfrm>
            <a:off x="64096" y="764704"/>
            <a:ext cx="5668727" cy="3312368"/>
          </a:xfrm>
          <a:prstGeom prst="rect">
            <a:avLst/>
          </a:prstGeom>
        </p:spPr>
      </p:pic>
      <p:pic>
        <p:nvPicPr>
          <p:cNvPr id="8" name="Picture 7">
            <a:extLst>
              <a:ext uri="{FF2B5EF4-FFF2-40B4-BE49-F238E27FC236}">
                <a16:creationId xmlns:a16="http://schemas.microsoft.com/office/drawing/2014/main" id="{17B3E225-3096-4761-9BC8-38F4383A816A}"/>
              </a:ext>
            </a:extLst>
          </p:cNvPr>
          <p:cNvPicPr>
            <a:picLocks noChangeAspect="1"/>
          </p:cNvPicPr>
          <p:nvPr/>
        </p:nvPicPr>
        <p:blipFill>
          <a:blip r:embed="rId3"/>
          <a:stretch>
            <a:fillRect/>
          </a:stretch>
        </p:blipFill>
        <p:spPr>
          <a:xfrm>
            <a:off x="6832848" y="760778"/>
            <a:ext cx="4662194" cy="2524206"/>
          </a:xfrm>
          <a:prstGeom prst="rect">
            <a:avLst/>
          </a:prstGeom>
        </p:spPr>
      </p:pic>
      <p:pic>
        <p:nvPicPr>
          <p:cNvPr id="10" name="Picture 9">
            <a:extLst>
              <a:ext uri="{FF2B5EF4-FFF2-40B4-BE49-F238E27FC236}">
                <a16:creationId xmlns:a16="http://schemas.microsoft.com/office/drawing/2014/main" id="{0F6B51E3-50AD-4C18-8B41-D47704C6504F}"/>
              </a:ext>
            </a:extLst>
          </p:cNvPr>
          <p:cNvPicPr>
            <a:picLocks noChangeAspect="1"/>
          </p:cNvPicPr>
          <p:nvPr/>
        </p:nvPicPr>
        <p:blipFill>
          <a:blip r:embed="rId4"/>
          <a:stretch>
            <a:fillRect/>
          </a:stretch>
        </p:blipFill>
        <p:spPr>
          <a:xfrm>
            <a:off x="6641934" y="3639296"/>
            <a:ext cx="4439465" cy="2165967"/>
          </a:xfrm>
          <a:prstGeom prst="rect">
            <a:avLst/>
          </a:prstGeom>
        </p:spPr>
      </p:pic>
    </p:spTree>
    <p:extLst>
      <p:ext uri="{BB962C8B-B14F-4D97-AF65-F5344CB8AC3E}">
        <p14:creationId xmlns:p14="http://schemas.microsoft.com/office/powerpoint/2010/main" val="348872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9896-2B6B-4E50-88DB-A792B95E7018}"/>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5F72BD2A-835B-42FC-9DA3-9707A476211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312EBEA-F141-41EE-B7D9-25770DF9EE63}"/>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B48CD0D7-E27F-403C-90F8-9355564C7A9B}"/>
              </a:ext>
            </a:extLst>
          </p:cNvPr>
          <p:cNvSpPr>
            <a:spLocks noGrp="1"/>
          </p:cNvSpPr>
          <p:nvPr>
            <p:ph type="sldNum" sz="quarter" idx="12"/>
          </p:nvPr>
        </p:nvSpPr>
        <p:spPr/>
        <p:txBody>
          <a:bodyPr/>
          <a:lstStyle/>
          <a:p>
            <a:fld id="{45BECD33-1D32-4D2B-AE21-C87DF0D70995}" type="slidenum">
              <a:rPr lang="en-US" smtClean="0"/>
              <a:pPr/>
              <a:t>22</a:t>
            </a:fld>
            <a:endParaRPr lang="en-US"/>
          </a:p>
        </p:txBody>
      </p:sp>
    </p:spTree>
    <p:extLst>
      <p:ext uri="{BB962C8B-B14F-4D97-AF65-F5344CB8AC3E}">
        <p14:creationId xmlns:p14="http://schemas.microsoft.com/office/powerpoint/2010/main" val="182277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CBA4-C070-4FF5-A4C1-448901372E07}"/>
              </a:ext>
            </a:extLst>
          </p:cNvPr>
          <p:cNvSpPr>
            <a:spLocks noGrp="1"/>
          </p:cNvSpPr>
          <p:nvPr>
            <p:ph type="title"/>
          </p:nvPr>
        </p:nvSpPr>
        <p:spPr/>
        <p:txBody>
          <a:bodyPr>
            <a:normAutofit fontScale="90000"/>
          </a:bodyPr>
          <a:lstStyle/>
          <a:p>
            <a:r>
              <a:rPr lang="en-US" dirty="0"/>
              <a:t>CMOS Transmission Gates (Pass Gates)</a:t>
            </a:r>
          </a:p>
        </p:txBody>
      </p:sp>
      <p:sp>
        <p:nvSpPr>
          <p:cNvPr id="3" name="Content Placeholder 2">
            <a:extLst>
              <a:ext uri="{FF2B5EF4-FFF2-40B4-BE49-F238E27FC236}">
                <a16:creationId xmlns:a16="http://schemas.microsoft.com/office/drawing/2014/main" id="{44E330BB-9605-44B6-A847-7CE206D74593}"/>
              </a:ext>
            </a:extLst>
          </p:cNvPr>
          <p:cNvSpPr>
            <a:spLocks noGrp="1"/>
          </p:cNvSpPr>
          <p:nvPr>
            <p:ph idx="1"/>
          </p:nvPr>
        </p:nvSpPr>
        <p:spPr>
          <a:xfrm>
            <a:off x="3874196" y="764704"/>
            <a:ext cx="8287324" cy="5472608"/>
          </a:xfrm>
        </p:spPr>
        <p:txBody>
          <a:bodyPr>
            <a:normAutofit fontScale="92500" lnSpcReduction="20000"/>
          </a:bodyPr>
          <a:lstStyle/>
          <a:p>
            <a:r>
              <a:rPr lang="en-US" dirty="0"/>
              <a:t>If the control signal C is logic-high, i.e., equal to VDD, then both transistors are turned on and provide a low-resistance current path between the nodes A and B. </a:t>
            </a:r>
          </a:p>
          <a:p>
            <a:r>
              <a:rPr lang="en-US" dirty="0"/>
              <a:t>If, on the other hand, the control signal C is low, then both transistors will be off, and the path between the nodes A and B will be an open circuit. This condition is also called the high-impedance state.</a:t>
            </a:r>
          </a:p>
          <a:p>
            <a:r>
              <a:rPr lang="en-US" dirty="0"/>
              <a:t>Note that the substrate terminal of the </a:t>
            </a:r>
            <a:r>
              <a:rPr lang="en-US" dirty="0" err="1"/>
              <a:t>nMOS</a:t>
            </a:r>
            <a:r>
              <a:rPr lang="en-US" dirty="0"/>
              <a:t> transistor is connected to ground and the substrate terminal of the </a:t>
            </a:r>
            <a:r>
              <a:rPr lang="en-US" dirty="0" err="1"/>
              <a:t>pMOS</a:t>
            </a:r>
            <a:r>
              <a:rPr lang="en-US" dirty="0"/>
              <a:t> transistor is connected to VDD.</a:t>
            </a:r>
          </a:p>
        </p:txBody>
      </p:sp>
      <p:sp>
        <p:nvSpPr>
          <p:cNvPr id="4" name="Footer Placeholder 3">
            <a:extLst>
              <a:ext uri="{FF2B5EF4-FFF2-40B4-BE49-F238E27FC236}">
                <a16:creationId xmlns:a16="http://schemas.microsoft.com/office/drawing/2014/main" id="{E35D9025-2C49-43FD-AD21-5EBE7DEA067C}"/>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CE5AD661-09E7-4006-959B-4F96661D269C}"/>
              </a:ext>
            </a:extLst>
          </p:cNvPr>
          <p:cNvSpPr>
            <a:spLocks noGrp="1"/>
          </p:cNvSpPr>
          <p:nvPr>
            <p:ph type="sldNum" sz="quarter" idx="12"/>
          </p:nvPr>
        </p:nvSpPr>
        <p:spPr/>
        <p:txBody>
          <a:bodyPr/>
          <a:lstStyle/>
          <a:p>
            <a:fld id="{45BECD33-1D32-4D2B-AE21-C87DF0D70995}" type="slidenum">
              <a:rPr lang="en-US" smtClean="0"/>
              <a:pPr/>
              <a:t>23</a:t>
            </a:fld>
            <a:endParaRPr lang="en-US"/>
          </a:p>
        </p:txBody>
      </p:sp>
      <p:pic>
        <p:nvPicPr>
          <p:cNvPr id="9" name="Picture 8">
            <a:extLst>
              <a:ext uri="{FF2B5EF4-FFF2-40B4-BE49-F238E27FC236}">
                <a16:creationId xmlns:a16="http://schemas.microsoft.com/office/drawing/2014/main" id="{8B5CFE39-6E02-43B0-B690-E137917E7E0F}"/>
              </a:ext>
            </a:extLst>
          </p:cNvPr>
          <p:cNvPicPr>
            <a:picLocks noChangeAspect="1"/>
          </p:cNvPicPr>
          <p:nvPr/>
        </p:nvPicPr>
        <p:blipFill>
          <a:blip r:embed="rId2"/>
          <a:stretch>
            <a:fillRect/>
          </a:stretch>
        </p:blipFill>
        <p:spPr>
          <a:xfrm>
            <a:off x="27112" y="1628800"/>
            <a:ext cx="2222492" cy="1656184"/>
          </a:xfrm>
          <a:prstGeom prst="rect">
            <a:avLst/>
          </a:prstGeom>
        </p:spPr>
      </p:pic>
      <p:pic>
        <p:nvPicPr>
          <p:cNvPr id="11" name="Picture 10">
            <a:extLst>
              <a:ext uri="{FF2B5EF4-FFF2-40B4-BE49-F238E27FC236}">
                <a16:creationId xmlns:a16="http://schemas.microsoft.com/office/drawing/2014/main" id="{62AAA239-1BCF-475F-AAEB-D97FA5A34318}"/>
              </a:ext>
            </a:extLst>
          </p:cNvPr>
          <p:cNvPicPr>
            <a:picLocks noChangeAspect="1"/>
          </p:cNvPicPr>
          <p:nvPr/>
        </p:nvPicPr>
        <p:blipFill>
          <a:blip r:embed="rId3"/>
          <a:stretch>
            <a:fillRect/>
          </a:stretch>
        </p:blipFill>
        <p:spPr>
          <a:xfrm>
            <a:off x="2253889" y="1805012"/>
            <a:ext cx="1620307" cy="1283196"/>
          </a:xfrm>
          <a:prstGeom prst="rect">
            <a:avLst/>
          </a:prstGeom>
        </p:spPr>
      </p:pic>
      <p:pic>
        <p:nvPicPr>
          <p:cNvPr id="13" name="Picture 12">
            <a:extLst>
              <a:ext uri="{FF2B5EF4-FFF2-40B4-BE49-F238E27FC236}">
                <a16:creationId xmlns:a16="http://schemas.microsoft.com/office/drawing/2014/main" id="{1B48B6A5-811B-42A0-8DC4-B61B90E4C54B}"/>
              </a:ext>
            </a:extLst>
          </p:cNvPr>
          <p:cNvPicPr>
            <a:picLocks noChangeAspect="1"/>
          </p:cNvPicPr>
          <p:nvPr/>
        </p:nvPicPr>
        <p:blipFill>
          <a:blip r:embed="rId4"/>
          <a:stretch>
            <a:fillRect/>
          </a:stretch>
        </p:blipFill>
        <p:spPr>
          <a:xfrm>
            <a:off x="64096" y="3212976"/>
            <a:ext cx="1747838" cy="1560962"/>
          </a:xfrm>
          <a:prstGeom prst="rect">
            <a:avLst/>
          </a:prstGeom>
        </p:spPr>
      </p:pic>
      <p:pic>
        <p:nvPicPr>
          <p:cNvPr id="15" name="Picture 14">
            <a:extLst>
              <a:ext uri="{FF2B5EF4-FFF2-40B4-BE49-F238E27FC236}">
                <a16:creationId xmlns:a16="http://schemas.microsoft.com/office/drawing/2014/main" id="{3A038E48-DA00-478F-8978-9D603BDAED9C}"/>
              </a:ext>
            </a:extLst>
          </p:cNvPr>
          <p:cNvPicPr>
            <a:picLocks noChangeAspect="1"/>
          </p:cNvPicPr>
          <p:nvPr/>
        </p:nvPicPr>
        <p:blipFill>
          <a:blip r:embed="rId5"/>
          <a:stretch>
            <a:fillRect/>
          </a:stretch>
        </p:blipFill>
        <p:spPr>
          <a:xfrm>
            <a:off x="1936304" y="3284984"/>
            <a:ext cx="1783225" cy="1501663"/>
          </a:xfrm>
          <a:prstGeom prst="rect">
            <a:avLst/>
          </a:prstGeom>
        </p:spPr>
      </p:pic>
    </p:spTree>
    <p:extLst>
      <p:ext uri="{BB962C8B-B14F-4D97-AF65-F5344CB8AC3E}">
        <p14:creationId xmlns:p14="http://schemas.microsoft.com/office/powerpoint/2010/main" val="312086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1905-271E-4FED-8F57-C2546480C536}"/>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8E4054EE-9CE5-4687-97E8-1A92EE4203D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8F4D4C8-268D-475F-B6F2-8C9C4330283A}"/>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5F5EC4BE-6A6F-4E51-8541-87EFF39400DD}"/>
              </a:ext>
            </a:extLst>
          </p:cNvPr>
          <p:cNvSpPr>
            <a:spLocks noGrp="1"/>
          </p:cNvSpPr>
          <p:nvPr>
            <p:ph type="sldNum" sz="quarter" idx="12"/>
          </p:nvPr>
        </p:nvSpPr>
        <p:spPr/>
        <p:txBody>
          <a:bodyPr/>
          <a:lstStyle/>
          <a:p>
            <a:fld id="{45BECD33-1D32-4D2B-AE21-C87DF0D70995}" type="slidenum">
              <a:rPr lang="en-US" smtClean="0"/>
              <a:pPr/>
              <a:t>24</a:t>
            </a:fld>
            <a:endParaRPr lang="en-US"/>
          </a:p>
        </p:txBody>
      </p:sp>
      <p:pic>
        <p:nvPicPr>
          <p:cNvPr id="7" name="Picture 6">
            <a:extLst>
              <a:ext uri="{FF2B5EF4-FFF2-40B4-BE49-F238E27FC236}">
                <a16:creationId xmlns:a16="http://schemas.microsoft.com/office/drawing/2014/main" id="{B71EDBB5-806C-4151-8C23-065B71DE2340}"/>
              </a:ext>
            </a:extLst>
          </p:cNvPr>
          <p:cNvPicPr>
            <a:picLocks noChangeAspect="1"/>
          </p:cNvPicPr>
          <p:nvPr/>
        </p:nvPicPr>
        <p:blipFill>
          <a:blip r:embed="rId2"/>
          <a:stretch>
            <a:fillRect/>
          </a:stretch>
        </p:blipFill>
        <p:spPr>
          <a:xfrm>
            <a:off x="208112" y="908720"/>
            <a:ext cx="6048672" cy="2296626"/>
          </a:xfrm>
          <a:prstGeom prst="rect">
            <a:avLst/>
          </a:prstGeom>
        </p:spPr>
      </p:pic>
      <p:pic>
        <p:nvPicPr>
          <p:cNvPr id="8" name="Picture 7">
            <a:extLst>
              <a:ext uri="{FF2B5EF4-FFF2-40B4-BE49-F238E27FC236}">
                <a16:creationId xmlns:a16="http://schemas.microsoft.com/office/drawing/2014/main" id="{DE23B397-7301-4B5B-A8D6-A9709E39FA36}"/>
              </a:ext>
            </a:extLst>
          </p:cNvPr>
          <p:cNvPicPr>
            <a:picLocks noChangeAspect="1"/>
          </p:cNvPicPr>
          <p:nvPr/>
        </p:nvPicPr>
        <p:blipFill>
          <a:blip r:embed="rId3"/>
          <a:stretch>
            <a:fillRect/>
          </a:stretch>
        </p:blipFill>
        <p:spPr>
          <a:xfrm>
            <a:off x="8777064" y="1021283"/>
            <a:ext cx="3143250" cy="2066925"/>
          </a:xfrm>
          <a:prstGeom prst="rect">
            <a:avLst/>
          </a:prstGeom>
        </p:spPr>
      </p:pic>
    </p:spTree>
    <p:extLst>
      <p:ext uri="{BB962C8B-B14F-4D97-AF65-F5344CB8AC3E}">
        <p14:creationId xmlns:p14="http://schemas.microsoft.com/office/powerpoint/2010/main" val="1204156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DC62-18E8-4A47-9223-5E18287772D8}"/>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21BC0A46-0C19-43A9-8F8A-2D2D7718838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7E14278-320B-4307-B8A1-32553C49756D}"/>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15820D5B-0B7A-442B-9891-E6F78535FD2A}"/>
              </a:ext>
            </a:extLst>
          </p:cNvPr>
          <p:cNvSpPr>
            <a:spLocks noGrp="1"/>
          </p:cNvSpPr>
          <p:nvPr>
            <p:ph type="sldNum" sz="quarter" idx="12"/>
          </p:nvPr>
        </p:nvSpPr>
        <p:spPr/>
        <p:txBody>
          <a:bodyPr/>
          <a:lstStyle/>
          <a:p>
            <a:fld id="{45BECD33-1D32-4D2B-AE21-C87DF0D70995}" type="slidenum">
              <a:rPr lang="en-US" smtClean="0"/>
              <a:pPr/>
              <a:t>25</a:t>
            </a:fld>
            <a:endParaRPr lang="en-US"/>
          </a:p>
        </p:txBody>
      </p:sp>
    </p:spTree>
    <p:extLst>
      <p:ext uri="{BB962C8B-B14F-4D97-AF65-F5344CB8AC3E}">
        <p14:creationId xmlns:p14="http://schemas.microsoft.com/office/powerpoint/2010/main" val="3176872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FBC7-6E65-4F71-8F82-A97B0796F6B5}"/>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9CC445EF-5BA7-4C54-908B-04B675847F5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17697EB-6910-436E-8EB2-838D46ECFF6D}"/>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7573B618-462E-47F4-9465-3DC73A8E535B}"/>
              </a:ext>
            </a:extLst>
          </p:cNvPr>
          <p:cNvSpPr>
            <a:spLocks noGrp="1"/>
          </p:cNvSpPr>
          <p:nvPr>
            <p:ph type="sldNum" sz="quarter" idx="12"/>
          </p:nvPr>
        </p:nvSpPr>
        <p:spPr/>
        <p:txBody>
          <a:bodyPr/>
          <a:lstStyle/>
          <a:p>
            <a:fld id="{45BECD33-1D32-4D2B-AE21-C87DF0D70995}" type="slidenum">
              <a:rPr lang="en-US" smtClean="0"/>
              <a:pPr/>
              <a:t>26</a:t>
            </a:fld>
            <a:endParaRPr lang="en-US"/>
          </a:p>
        </p:txBody>
      </p:sp>
      <p:pic>
        <p:nvPicPr>
          <p:cNvPr id="7" name="Picture 6">
            <a:extLst>
              <a:ext uri="{FF2B5EF4-FFF2-40B4-BE49-F238E27FC236}">
                <a16:creationId xmlns:a16="http://schemas.microsoft.com/office/drawing/2014/main" id="{76A66991-92C3-4F80-A30A-8C17B00AD0B2}"/>
              </a:ext>
            </a:extLst>
          </p:cNvPr>
          <p:cNvPicPr>
            <a:picLocks noChangeAspect="1"/>
          </p:cNvPicPr>
          <p:nvPr/>
        </p:nvPicPr>
        <p:blipFill>
          <a:blip r:embed="rId2"/>
          <a:stretch>
            <a:fillRect/>
          </a:stretch>
        </p:blipFill>
        <p:spPr>
          <a:xfrm>
            <a:off x="496144" y="1053320"/>
            <a:ext cx="4495800" cy="3495675"/>
          </a:xfrm>
          <a:prstGeom prst="rect">
            <a:avLst/>
          </a:prstGeom>
        </p:spPr>
      </p:pic>
    </p:spTree>
    <p:extLst>
      <p:ext uri="{BB962C8B-B14F-4D97-AF65-F5344CB8AC3E}">
        <p14:creationId xmlns:p14="http://schemas.microsoft.com/office/powerpoint/2010/main" val="1732579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D134-1F8C-4346-9212-A60C1E9B5C94}"/>
              </a:ext>
            </a:extLst>
          </p:cNvPr>
          <p:cNvSpPr>
            <a:spLocks noGrp="1"/>
          </p:cNvSpPr>
          <p:nvPr>
            <p:ph type="title"/>
          </p:nvPr>
        </p:nvSpPr>
        <p:spPr/>
        <p:txBody>
          <a:bodyPr>
            <a:normAutofit fontScale="90000"/>
          </a:bodyPr>
          <a:lstStyle/>
          <a:p>
            <a:r>
              <a:rPr lang="en-US" dirty="0"/>
              <a:t>Domino CMOS Logic</a:t>
            </a:r>
          </a:p>
        </p:txBody>
      </p:sp>
      <p:sp>
        <p:nvSpPr>
          <p:cNvPr id="3" name="Content Placeholder 2">
            <a:extLst>
              <a:ext uri="{FF2B5EF4-FFF2-40B4-BE49-F238E27FC236}">
                <a16:creationId xmlns:a16="http://schemas.microsoft.com/office/drawing/2014/main" id="{E814B154-3EE3-4C37-B6E5-1DFF789D561D}"/>
              </a:ext>
            </a:extLst>
          </p:cNvPr>
          <p:cNvSpPr>
            <a:spLocks noGrp="1"/>
          </p:cNvSpPr>
          <p:nvPr>
            <p:ph idx="1"/>
          </p:nvPr>
        </p:nvSpPr>
        <p:spPr>
          <a:xfrm>
            <a:off x="640081" y="764704"/>
            <a:ext cx="6624815" cy="5472608"/>
          </a:xfrm>
        </p:spPr>
        <p:txBody>
          <a:bodyPr>
            <a:normAutofit/>
          </a:bodyPr>
          <a:lstStyle/>
          <a:p>
            <a:r>
              <a:rPr lang="en-US" sz="2800" dirty="0"/>
              <a:t>A dynamic CMOS logic stage is cascaded with a static CMOS inverter stage.</a:t>
            </a:r>
          </a:p>
          <a:p>
            <a:r>
              <a:rPr lang="en-US" sz="2800" dirty="0"/>
              <a:t>The addition of the inverter allows us to operate a number of such structures in cascade.</a:t>
            </a:r>
          </a:p>
          <a:p>
            <a:r>
              <a:rPr lang="en-US" sz="2800" dirty="0"/>
              <a:t>Domino CMOS logic gates allow a significant reduction in the number of transistors required to realize any complex Boolean function.</a:t>
            </a:r>
          </a:p>
        </p:txBody>
      </p:sp>
      <p:sp>
        <p:nvSpPr>
          <p:cNvPr id="4" name="Footer Placeholder 3">
            <a:extLst>
              <a:ext uri="{FF2B5EF4-FFF2-40B4-BE49-F238E27FC236}">
                <a16:creationId xmlns:a16="http://schemas.microsoft.com/office/drawing/2014/main" id="{D754ECA8-639A-419D-9D3F-281BBB10D8DC}"/>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9664A4F8-008B-4236-9EFC-7362DE1F94AB}"/>
              </a:ext>
            </a:extLst>
          </p:cNvPr>
          <p:cNvSpPr>
            <a:spLocks noGrp="1"/>
          </p:cNvSpPr>
          <p:nvPr>
            <p:ph type="sldNum" sz="quarter" idx="12"/>
          </p:nvPr>
        </p:nvSpPr>
        <p:spPr/>
        <p:txBody>
          <a:bodyPr/>
          <a:lstStyle/>
          <a:p>
            <a:fld id="{45BECD33-1D32-4D2B-AE21-C87DF0D70995}" type="slidenum">
              <a:rPr lang="en-US" smtClean="0"/>
              <a:pPr/>
              <a:t>27</a:t>
            </a:fld>
            <a:endParaRPr lang="en-US"/>
          </a:p>
        </p:txBody>
      </p:sp>
      <p:pic>
        <p:nvPicPr>
          <p:cNvPr id="7" name="Picture 6">
            <a:extLst>
              <a:ext uri="{FF2B5EF4-FFF2-40B4-BE49-F238E27FC236}">
                <a16:creationId xmlns:a16="http://schemas.microsoft.com/office/drawing/2014/main" id="{B069A0A5-4412-4A31-80D6-716F89303DEB}"/>
              </a:ext>
            </a:extLst>
          </p:cNvPr>
          <p:cNvPicPr>
            <a:picLocks noChangeAspect="1"/>
          </p:cNvPicPr>
          <p:nvPr/>
        </p:nvPicPr>
        <p:blipFill>
          <a:blip r:embed="rId2"/>
          <a:stretch>
            <a:fillRect/>
          </a:stretch>
        </p:blipFill>
        <p:spPr>
          <a:xfrm>
            <a:off x="7624945" y="769486"/>
            <a:ext cx="5184568" cy="4675738"/>
          </a:xfrm>
          <a:prstGeom prst="rect">
            <a:avLst/>
          </a:prstGeom>
        </p:spPr>
      </p:pic>
    </p:spTree>
    <p:extLst>
      <p:ext uri="{BB962C8B-B14F-4D97-AF65-F5344CB8AC3E}">
        <p14:creationId xmlns:p14="http://schemas.microsoft.com/office/powerpoint/2010/main" val="66023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8571-880E-40C0-BF62-A3A491C3AEE6}"/>
              </a:ext>
            </a:extLst>
          </p:cNvPr>
          <p:cNvSpPr>
            <a:spLocks noGrp="1"/>
          </p:cNvSpPr>
          <p:nvPr>
            <p:ph type="title"/>
          </p:nvPr>
        </p:nvSpPr>
        <p:spPr/>
        <p:txBody>
          <a:bodyPr>
            <a:normAutofit fontScale="90000"/>
          </a:bodyPr>
          <a:lstStyle/>
          <a:p>
            <a:r>
              <a:rPr lang="en-US" dirty="0"/>
              <a:t>NORA CMOS Logic (NP-Domino Logic)</a:t>
            </a:r>
          </a:p>
        </p:txBody>
      </p:sp>
      <p:sp>
        <p:nvSpPr>
          <p:cNvPr id="3" name="Content Placeholder 2">
            <a:extLst>
              <a:ext uri="{FF2B5EF4-FFF2-40B4-BE49-F238E27FC236}">
                <a16:creationId xmlns:a16="http://schemas.microsoft.com/office/drawing/2014/main" id="{4F83B7FD-4ECA-43FA-9463-5C2BF3AC4D4C}"/>
              </a:ext>
            </a:extLst>
          </p:cNvPr>
          <p:cNvSpPr>
            <a:spLocks noGrp="1"/>
          </p:cNvSpPr>
          <p:nvPr>
            <p:ph idx="1"/>
          </p:nvPr>
        </p:nvSpPr>
        <p:spPr>
          <a:xfrm>
            <a:off x="208111" y="764705"/>
            <a:ext cx="12499371" cy="2376264"/>
          </a:xfrm>
        </p:spPr>
        <p:txBody>
          <a:bodyPr>
            <a:normAutofit fontScale="92500" lnSpcReduction="10000"/>
          </a:bodyPr>
          <a:lstStyle/>
          <a:p>
            <a:r>
              <a:rPr lang="en-US" dirty="0"/>
              <a:t>In domino CMOS logic gates, all logic operations are performed by the </a:t>
            </a:r>
            <a:r>
              <a:rPr lang="en-US" dirty="0" err="1"/>
              <a:t>nMOS</a:t>
            </a:r>
            <a:r>
              <a:rPr lang="en-US" dirty="0"/>
              <a:t> transistors acting as pull-down networks, while the role of </a:t>
            </a:r>
            <a:r>
              <a:rPr lang="en-US" dirty="0" err="1"/>
              <a:t>pMOS</a:t>
            </a:r>
            <a:r>
              <a:rPr lang="en-US" dirty="0"/>
              <a:t> transistors is limited to </a:t>
            </a:r>
            <a:r>
              <a:rPr lang="en-US" dirty="0" err="1"/>
              <a:t>precharging</a:t>
            </a:r>
            <a:r>
              <a:rPr lang="en-US" dirty="0"/>
              <a:t> the dynamic nodes. </a:t>
            </a:r>
          </a:p>
          <a:p>
            <a:r>
              <a:rPr lang="en-US" dirty="0"/>
              <a:t>As an alternative and a complement to </a:t>
            </a:r>
            <a:r>
              <a:rPr lang="en-US" dirty="0" err="1"/>
              <a:t>nMOS</a:t>
            </a:r>
            <a:r>
              <a:rPr lang="en-US" dirty="0"/>
              <a:t>-based domino CMOS logic, we can construct dynamic logic stages using </a:t>
            </a:r>
            <a:r>
              <a:rPr lang="en-US" dirty="0" err="1"/>
              <a:t>pMOS</a:t>
            </a:r>
            <a:r>
              <a:rPr lang="en-US" dirty="0"/>
              <a:t> transistors as well.</a:t>
            </a:r>
          </a:p>
        </p:txBody>
      </p:sp>
      <p:sp>
        <p:nvSpPr>
          <p:cNvPr id="4" name="Footer Placeholder 3">
            <a:extLst>
              <a:ext uri="{FF2B5EF4-FFF2-40B4-BE49-F238E27FC236}">
                <a16:creationId xmlns:a16="http://schemas.microsoft.com/office/drawing/2014/main" id="{90EA1BA3-FB32-4AA5-98CB-8587492D726A}"/>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D0249D88-AE3E-42FE-B8E1-405ADBEFB88D}"/>
              </a:ext>
            </a:extLst>
          </p:cNvPr>
          <p:cNvSpPr>
            <a:spLocks noGrp="1"/>
          </p:cNvSpPr>
          <p:nvPr>
            <p:ph type="sldNum" sz="quarter" idx="12"/>
          </p:nvPr>
        </p:nvSpPr>
        <p:spPr/>
        <p:txBody>
          <a:bodyPr/>
          <a:lstStyle/>
          <a:p>
            <a:fld id="{45BECD33-1D32-4D2B-AE21-C87DF0D70995}" type="slidenum">
              <a:rPr lang="en-US" smtClean="0"/>
              <a:pPr/>
              <a:t>28</a:t>
            </a:fld>
            <a:endParaRPr lang="en-US"/>
          </a:p>
        </p:txBody>
      </p:sp>
      <p:pic>
        <p:nvPicPr>
          <p:cNvPr id="10" name="Picture 9">
            <a:extLst>
              <a:ext uri="{FF2B5EF4-FFF2-40B4-BE49-F238E27FC236}">
                <a16:creationId xmlns:a16="http://schemas.microsoft.com/office/drawing/2014/main" id="{70FFE46D-D380-4C6F-AA05-070F5F451D44}"/>
              </a:ext>
            </a:extLst>
          </p:cNvPr>
          <p:cNvPicPr>
            <a:picLocks noChangeAspect="1"/>
          </p:cNvPicPr>
          <p:nvPr/>
        </p:nvPicPr>
        <p:blipFill>
          <a:blip r:embed="rId2"/>
          <a:stretch>
            <a:fillRect/>
          </a:stretch>
        </p:blipFill>
        <p:spPr>
          <a:xfrm>
            <a:off x="6730819" y="3143930"/>
            <a:ext cx="5976664" cy="3714070"/>
          </a:xfrm>
          <a:prstGeom prst="rect">
            <a:avLst/>
          </a:prstGeom>
        </p:spPr>
      </p:pic>
      <p:pic>
        <p:nvPicPr>
          <p:cNvPr id="11" name="Picture 10">
            <a:extLst>
              <a:ext uri="{FF2B5EF4-FFF2-40B4-BE49-F238E27FC236}">
                <a16:creationId xmlns:a16="http://schemas.microsoft.com/office/drawing/2014/main" id="{88FA42EC-32DC-4CB5-9545-3259929EC57D}"/>
              </a:ext>
            </a:extLst>
          </p:cNvPr>
          <p:cNvPicPr>
            <a:picLocks noChangeAspect="1"/>
          </p:cNvPicPr>
          <p:nvPr/>
        </p:nvPicPr>
        <p:blipFill>
          <a:blip r:embed="rId3"/>
          <a:stretch>
            <a:fillRect/>
          </a:stretch>
        </p:blipFill>
        <p:spPr>
          <a:xfrm>
            <a:off x="64096" y="3633647"/>
            <a:ext cx="6637186" cy="1166465"/>
          </a:xfrm>
          <a:prstGeom prst="rect">
            <a:avLst/>
          </a:prstGeom>
        </p:spPr>
      </p:pic>
    </p:spTree>
    <p:extLst>
      <p:ext uri="{BB962C8B-B14F-4D97-AF65-F5344CB8AC3E}">
        <p14:creationId xmlns:p14="http://schemas.microsoft.com/office/powerpoint/2010/main" val="358469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DB84-7DCC-46F9-A252-17EF81C5FE21}"/>
              </a:ext>
            </a:extLst>
          </p:cNvPr>
          <p:cNvSpPr>
            <a:spLocks noGrp="1"/>
          </p:cNvSpPr>
          <p:nvPr>
            <p:ph type="title"/>
          </p:nvPr>
        </p:nvSpPr>
        <p:spPr/>
        <p:txBody>
          <a:bodyPr>
            <a:normAutofit fontScale="90000"/>
          </a:bodyPr>
          <a:lstStyle/>
          <a:p>
            <a:r>
              <a:rPr lang="en-US" dirty="0"/>
              <a:t>NORA CMOS Logic (NP-Domino Logic)</a:t>
            </a:r>
          </a:p>
        </p:txBody>
      </p:sp>
      <p:sp>
        <p:nvSpPr>
          <p:cNvPr id="3" name="Content Placeholder 2">
            <a:extLst>
              <a:ext uri="{FF2B5EF4-FFF2-40B4-BE49-F238E27FC236}">
                <a16:creationId xmlns:a16="http://schemas.microsoft.com/office/drawing/2014/main" id="{9AC42D78-6A56-433D-BEFD-61066942A1A0}"/>
              </a:ext>
            </a:extLst>
          </p:cNvPr>
          <p:cNvSpPr>
            <a:spLocks noGrp="1"/>
          </p:cNvSpPr>
          <p:nvPr>
            <p:ph idx="1"/>
          </p:nvPr>
        </p:nvSpPr>
        <p:spPr>
          <a:xfrm>
            <a:off x="208112" y="764704"/>
            <a:ext cx="12313368" cy="5472608"/>
          </a:xfrm>
        </p:spPr>
        <p:txBody>
          <a:bodyPr>
            <a:normAutofit/>
          </a:bodyPr>
          <a:lstStyle/>
          <a:p>
            <a:r>
              <a:rPr lang="en-US" sz="2400" dirty="0"/>
              <a:t>The advantage of NORA CMOS logic is that a static CMOS inverter is not required at the output of every dynamic logic stage.</a:t>
            </a:r>
          </a:p>
          <a:p>
            <a:r>
              <a:rPr lang="en-US" sz="2400" dirty="0"/>
              <a:t>The second important advantage of NORA CMOS logic is that it allows pipelined system architecture.</a:t>
            </a:r>
          </a:p>
          <a:p>
            <a:r>
              <a:rPr lang="en-US" sz="2400" dirty="0"/>
              <a:t>As in all dynamic CMOS structures, NORA CMOS logic gates also suffer from charge sharing and leakage. </a:t>
            </a:r>
          </a:p>
          <a:p>
            <a:r>
              <a:rPr lang="en-US" sz="2400" dirty="0"/>
              <a:t>To overcome the dynamic charge sharing and soft- node leakage problems in NORA CMOS structures, a circuit technique called Zipper CMOS can be used.</a:t>
            </a:r>
          </a:p>
          <a:p>
            <a:endParaRPr lang="en-US" sz="2400" dirty="0"/>
          </a:p>
        </p:txBody>
      </p:sp>
      <p:sp>
        <p:nvSpPr>
          <p:cNvPr id="4" name="Footer Placeholder 3">
            <a:extLst>
              <a:ext uri="{FF2B5EF4-FFF2-40B4-BE49-F238E27FC236}">
                <a16:creationId xmlns:a16="http://schemas.microsoft.com/office/drawing/2014/main" id="{BCF2405C-CB68-4B57-80E3-71B9AC680714}"/>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F90B1462-2E18-4D87-9DA6-9D097C2D6FDE}"/>
              </a:ext>
            </a:extLst>
          </p:cNvPr>
          <p:cNvSpPr>
            <a:spLocks noGrp="1"/>
          </p:cNvSpPr>
          <p:nvPr>
            <p:ph type="sldNum" sz="quarter" idx="12"/>
          </p:nvPr>
        </p:nvSpPr>
        <p:spPr/>
        <p:txBody>
          <a:bodyPr/>
          <a:lstStyle/>
          <a:p>
            <a:fld id="{45BECD33-1D32-4D2B-AE21-C87DF0D70995}" type="slidenum">
              <a:rPr lang="en-US" smtClean="0"/>
              <a:pPr/>
              <a:t>29</a:t>
            </a:fld>
            <a:endParaRPr lang="en-US"/>
          </a:p>
        </p:txBody>
      </p:sp>
      <p:pic>
        <p:nvPicPr>
          <p:cNvPr id="9" name="Picture 8">
            <a:extLst>
              <a:ext uri="{FF2B5EF4-FFF2-40B4-BE49-F238E27FC236}">
                <a16:creationId xmlns:a16="http://schemas.microsoft.com/office/drawing/2014/main" id="{DC5890F2-649B-4264-8848-D06F13C0B742}"/>
              </a:ext>
            </a:extLst>
          </p:cNvPr>
          <p:cNvPicPr>
            <a:picLocks noChangeAspect="1"/>
          </p:cNvPicPr>
          <p:nvPr/>
        </p:nvPicPr>
        <p:blipFill>
          <a:blip r:embed="rId2"/>
          <a:stretch>
            <a:fillRect/>
          </a:stretch>
        </p:blipFill>
        <p:spPr>
          <a:xfrm>
            <a:off x="3952528" y="4915444"/>
            <a:ext cx="6005591" cy="1177852"/>
          </a:xfrm>
          <a:prstGeom prst="rect">
            <a:avLst/>
          </a:prstGeom>
        </p:spPr>
      </p:pic>
    </p:spTree>
    <p:extLst>
      <p:ext uri="{BB962C8B-B14F-4D97-AF65-F5344CB8AC3E}">
        <p14:creationId xmlns:p14="http://schemas.microsoft.com/office/powerpoint/2010/main" val="285189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0EC7-E860-4999-9D17-6D3994A2B02A}"/>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50B9F1CE-6732-4E39-AEEB-6CD6AF1595D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46D8D4C-AA06-49C6-AC8F-96C891A29F14}"/>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E025C9DC-D6B3-4E45-9564-F652F58DEF5F}"/>
              </a:ext>
            </a:extLst>
          </p:cNvPr>
          <p:cNvSpPr>
            <a:spLocks noGrp="1"/>
          </p:cNvSpPr>
          <p:nvPr>
            <p:ph type="sldNum" sz="quarter" idx="12"/>
          </p:nvPr>
        </p:nvSpPr>
        <p:spPr/>
        <p:txBody>
          <a:bodyPr/>
          <a:lstStyle/>
          <a:p>
            <a:fld id="{45BECD33-1D32-4D2B-AE21-C87DF0D70995}" type="slidenum">
              <a:rPr lang="en-US" smtClean="0"/>
              <a:pPr/>
              <a:t>3</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A62A142-35B8-443B-BCCC-F40219BB2E4A}"/>
                  </a:ext>
                </a:extLst>
              </p14:cNvPr>
              <p14:cNvContentPartPr/>
              <p14:nvPr/>
            </p14:nvContentPartPr>
            <p14:xfrm>
              <a:off x="1302480" y="578880"/>
              <a:ext cx="11167200" cy="4769640"/>
            </p14:xfrm>
          </p:contentPart>
        </mc:Choice>
        <mc:Fallback xmlns="">
          <p:pic>
            <p:nvPicPr>
              <p:cNvPr id="6" name="Ink 5">
                <a:extLst>
                  <a:ext uri="{FF2B5EF4-FFF2-40B4-BE49-F238E27FC236}">
                    <a16:creationId xmlns:a16="http://schemas.microsoft.com/office/drawing/2014/main" id="{1A62A142-35B8-443B-BCCC-F40219BB2E4A}"/>
                  </a:ext>
                </a:extLst>
              </p:cNvPr>
              <p:cNvPicPr/>
              <p:nvPr/>
            </p:nvPicPr>
            <p:blipFill>
              <a:blip r:embed="rId3"/>
              <a:stretch>
                <a:fillRect/>
              </a:stretch>
            </p:blipFill>
            <p:spPr>
              <a:xfrm>
                <a:off x="1293120" y="569520"/>
                <a:ext cx="11185920" cy="4788360"/>
              </a:xfrm>
              <a:prstGeom prst="rect">
                <a:avLst/>
              </a:prstGeom>
            </p:spPr>
          </p:pic>
        </mc:Fallback>
      </mc:AlternateContent>
    </p:spTree>
    <p:extLst>
      <p:ext uri="{BB962C8B-B14F-4D97-AF65-F5344CB8AC3E}">
        <p14:creationId xmlns:p14="http://schemas.microsoft.com/office/powerpoint/2010/main" val="4172661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5CF3-C868-443C-B496-C717B48BFE40}"/>
              </a:ext>
            </a:extLst>
          </p:cNvPr>
          <p:cNvSpPr>
            <a:spLocks noGrp="1"/>
          </p:cNvSpPr>
          <p:nvPr>
            <p:ph type="title"/>
          </p:nvPr>
        </p:nvSpPr>
        <p:spPr/>
        <p:txBody>
          <a:bodyPr>
            <a:normAutofit fontScale="90000"/>
          </a:bodyPr>
          <a:lstStyle/>
          <a:p>
            <a:r>
              <a:rPr lang="en-US" dirty="0"/>
              <a:t>Zipper CMOS Circuits</a:t>
            </a:r>
          </a:p>
        </p:txBody>
      </p:sp>
      <p:sp>
        <p:nvSpPr>
          <p:cNvPr id="3" name="Content Placeholder 2">
            <a:extLst>
              <a:ext uri="{FF2B5EF4-FFF2-40B4-BE49-F238E27FC236}">
                <a16:creationId xmlns:a16="http://schemas.microsoft.com/office/drawing/2014/main" id="{00F34CA7-B9F2-4CFA-AD72-8F3646C060B7}"/>
              </a:ext>
            </a:extLst>
          </p:cNvPr>
          <p:cNvSpPr>
            <a:spLocks noGrp="1"/>
          </p:cNvSpPr>
          <p:nvPr>
            <p:ph idx="1"/>
          </p:nvPr>
        </p:nvSpPr>
        <p:spPr>
          <a:xfrm>
            <a:off x="81536" y="764703"/>
            <a:ext cx="6319264" cy="5591649"/>
          </a:xfrm>
        </p:spPr>
        <p:txBody>
          <a:bodyPr>
            <a:normAutofit/>
          </a:bodyPr>
          <a:lstStyle/>
          <a:p>
            <a:r>
              <a:rPr lang="en-US" sz="2400" dirty="0"/>
              <a:t>The Zipper CMOS clock scheme requires the generation of slightly different clock signals for the </a:t>
            </a:r>
            <a:r>
              <a:rPr lang="en-US" sz="2400" dirty="0" err="1"/>
              <a:t>precharge</a:t>
            </a:r>
            <a:r>
              <a:rPr lang="en-US" sz="2400" dirty="0"/>
              <a:t> (discharge) transistors and for the pull-up (pull-down) transistors. </a:t>
            </a:r>
          </a:p>
          <a:p>
            <a:r>
              <a:rPr lang="en-US" sz="2400" dirty="0"/>
              <a:t>The clock signals which drive the </a:t>
            </a:r>
            <a:r>
              <a:rPr lang="en-US" sz="2400" dirty="0" err="1"/>
              <a:t>pMOS</a:t>
            </a:r>
            <a:r>
              <a:rPr lang="en-US" sz="2400" dirty="0"/>
              <a:t> </a:t>
            </a:r>
            <a:r>
              <a:rPr lang="en-US" sz="2400" dirty="0" err="1"/>
              <a:t>precharge</a:t>
            </a:r>
            <a:r>
              <a:rPr lang="en-US" sz="2400" dirty="0"/>
              <a:t> and </a:t>
            </a:r>
            <a:r>
              <a:rPr lang="en-US" sz="2400" dirty="0" err="1"/>
              <a:t>nMOS</a:t>
            </a:r>
            <a:r>
              <a:rPr lang="en-US" sz="2400" dirty="0"/>
              <a:t> discharge transistors allow these transistors to remain in weak conduction or near cut-off during the evaluation phase, thus compensating for the charge leakage and charge-sharing problems.</a:t>
            </a:r>
          </a:p>
        </p:txBody>
      </p:sp>
      <p:sp>
        <p:nvSpPr>
          <p:cNvPr id="4" name="Footer Placeholder 3">
            <a:extLst>
              <a:ext uri="{FF2B5EF4-FFF2-40B4-BE49-F238E27FC236}">
                <a16:creationId xmlns:a16="http://schemas.microsoft.com/office/drawing/2014/main" id="{161204A8-1754-452C-AA2F-11FFF018428E}"/>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0AB765D9-EF26-4E0E-B2B5-2A8134608E09}"/>
              </a:ext>
            </a:extLst>
          </p:cNvPr>
          <p:cNvSpPr>
            <a:spLocks noGrp="1"/>
          </p:cNvSpPr>
          <p:nvPr>
            <p:ph type="sldNum" sz="quarter" idx="12"/>
          </p:nvPr>
        </p:nvSpPr>
        <p:spPr/>
        <p:txBody>
          <a:bodyPr/>
          <a:lstStyle/>
          <a:p>
            <a:fld id="{45BECD33-1D32-4D2B-AE21-C87DF0D70995}" type="slidenum">
              <a:rPr lang="en-US" smtClean="0"/>
              <a:pPr/>
              <a:t>30</a:t>
            </a:fld>
            <a:endParaRPr lang="en-US"/>
          </a:p>
        </p:txBody>
      </p:sp>
      <p:pic>
        <p:nvPicPr>
          <p:cNvPr id="7" name="Picture 6">
            <a:extLst>
              <a:ext uri="{FF2B5EF4-FFF2-40B4-BE49-F238E27FC236}">
                <a16:creationId xmlns:a16="http://schemas.microsoft.com/office/drawing/2014/main" id="{444073B4-36CF-47BF-B6F0-84A3F511ABCA}"/>
              </a:ext>
            </a:extLst>
          </p:cNvPr>
          <p:cNvPicPr>
            <a:picLocks noChangeAspect="1"/>
          </p:cNvPicPr>
          <p:nvPr/>
        </p:nvPicPr>
        <p:blipFill>
          <a:blip r:embed="rId2"/>
          <a:stretch>
            <a:fillRect/>
          </a:stretch>
        </p:blipFill>
        <p:spPr>
          <a:xfrm>
            <a:off x="6392189" y="620688"/>
            <a:ext cx="6327875" cy="3384376"/>
          </a:xfrm>
          <a:prstGeom prst="rect">
            <a:avLst/>
          </a:prstGeom>
        </p:spPr>
      </p:pic>
      <p:pic>
        <p:nvPicPr>
          <p:cNvPr id="10" name="Picture 9">
            <a:extLst>
              <a:ext uri="{FF2B5EF4-FFF2-40B4-BE49-F238E27FC236}">
                <a16:creationId xmlns:a16="http://schemas.microsoft.com/office/drawing/2014/main" id="{93643C23-82EA-4225-A86A-F8B87A7D3E8A}"/>
              </a:ext>
            </a:extLst>
          </p:cNvPr>
          <p:cNvPicPr>
            <a:picLocks noChangeAspect="1"/>
          </p:cNvPicPr>
          <p:nvPr/>
        </p:nvPicPr>
        <p:blipFill>
          <a:blip r:embed="rId3"/>
          <a:stretch>
            <a:fillRect/>
          </a:stretch>
        </p:blipFill>
        <p:spPr>
          <a:xfrm>
            <a:off x="6989445" y="3909661"/>
            <a:ext cx="5172075" cy="2657475"/>
          </a:xfrm>
          <a:prstGeom prst="rect">
            <a:avLst/>
          </a:prstGeom>
        </p:spPr>
      </p:pic>
    </p:spTree>
    <p:extLst>
      <p:ext uri="{BB962C8B-B14F-4D97-AF65-F5344CB8AC3E}">
        <p14:creationId xmlns:p14="http://schemas.microsoft.com/office/powerpoint/2010/main" val="303664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A876-EA2B-4D76-8A2F-9565A7D3FD89}"/>
              </a:ext>
            </a:extLst>
          </p:cNvPr>
          <p:cNvSpPr>
            <a:spLocks noGrp="1"/>
          </p:cNvSpPr>
          <p:nvPr>
            <p:ph type="title"/>
          </p:nvPr>
        </p:nvSpPr>
        <p:spPr/>
        <p:txBody>
          <a:bodyPr>
            <a:normAutofit fontScale="90000"/>
          </a:bodyPr>
          <a:lstStyle/>
          <a:p>
            <a:r>
              <a:rPr lang="en-US" dirty="0"/>
              <a:t>SEQUENTIAL MOS LOGIC CIRCUITS</a:t>
            </a:r>
          </a:p>
        </p:txBody>
      </p:sp>
      <p:sp>
        <p:nvSpPr>
          <p:cNvPr id="3" name="Content Placeholder 2">
            <a:extLst>
              <a:ext uri="{FF2B5EF4-FFF2-40B4-BE49-F238E27FC236}">
                <a16:creationId xmlns:a16="http://schemas.microsoft.com/office/drawing/2014/main" id="{174CE01A-F312-4CBC-8F9B-7FFC396672A9}"/>
              </a:ext>
            </a:extLst>
          </p:cNvPr>
          <p:cNvSpPr>
            <a:spLocks noGrp="1"/>
          </p:cNvSpPr>
          <p:nvPr>
            <p:ph idx="1"/>
          </p:nvPr>
        </p:nvSpPr>
        <p:spPr>
          <a:xfrm>
            <a:off x="280120" y="764704"/>
            <a:ext cx="12385376" cy="2828925"/>
          </a:xfrm>
        </p:spPr>
        <p:txBody>
          <a:bodyPr>
            <a:normAutofit fontScale="85000" lnSpcReduction="20000"/>
          </a:bodyPr>
          <a:lstStyle/>
          <a:p>
            <a:r>
              <a:rPr lang="en-US" dirty="0"/>
              <a:t>The output is determined by the current inputs as well as the previously applied input variables.</a:t>
            </a:r>
          </a:p>
          <a:p>
            <a:r>
              <a:rPr lang="en-US" dirty="0"/>
              <a:t>Regenerative operation can, under certain conditions, also be interpreted as a simple memory function.</a:t>
            </a:r>
          </a:p>
          <a:p>
            <a:r>
              <a:rPr lang="en-US" dirty="0"/>
              <a:t>The bistable circuits are by far the most widely used. All basic latch and flip-flop circuits, registers, and memory elements used in digital systems fall into Bistable category.</a:t>
            </a:r>
          </a:p>
        </p:txBody>
      </p:sp>
      <p:sp>
        <p:nvSpPr>
          <p:cNvPr id="4" name="Footer Placeholder 3">
            <a:extLst>
              <a:ext uri="{FF2B5EF4-FFF2-40B4-BE49-F238E27FC236}">
                <a16:creationId xmlns:a16="http://schemas.microsoft.com/office/drawing/2014/main" id="{C7BC7F6C-D7AA-4DF5-86D0-13F625AA9D5C}"/>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667C09BA-8774-4E41-92C4-E4A860EB0F7F}"/>
              </a:ext>
            </a:extLst>
          </p:cNvPr>
          <p:cNvSpPr>
            <a:spLocks noGrp="1"/>
          </p:cNvSpPr>
          <p:nvPr>
            <p:ph type="sldNum" sz="quarter" idx="12"/>
          </p:nvPr>
        </p:nvSpPr>
        <p:spPr/>
        <p:txBody>
          <a:bodyPr/>
          <a:lstStyle/>
          <a:p>
            <a:fld id="{45BECD33-1D32-4D2B-AE21-C87DF0D70995}" type="slidenum">
              <a:rPr lang="en-US" smtClean="0"/>
              <a:pPr/>
              <a:t>31</a:t>
            </a:fld>
            <a:endParaRPr lang="en-US"/>
          </a:p>
        </p:txBody>
      </p:sp>
      <p:pic>
        <p:nvPicPr>
          <p:cNvPr id="7" name="Picture 6">
            <a:extLst>
              <a:ext uri="{FF2B5EF4-FFF2-40B4-BE49-F238E27FC236}">
                <a16:creationId xmlns:a16="http://schemas.microsoft.com/office/drawing/2014/main" id="{6DD9A400-52B5-4EFA-B1F6-A6A1661E3A81}"/>
              </a:ext>
            </a:extLst>
          </p:cNvPr>
          <p:cNvPicPr>
            <a:picLocks noChangeAspect="1"/>
          </p:cNvPicPr>
          <p:nvPr/>
        </p:nvPicPr>
        <p:blipFill>
          <a:blip r:embed="rId2"/>
          <a:stretch>
            <a:fillRect/>
          </a:stretch>
        </p:blipFill>
        <p:spPr>
          <a:xfrm>
            <a:off x="1648272" y="3312894"/>
            <a:ext cx="4138384" cy="2828925"/>
          </a:xfrm>
          <a:prstGeom prst="rect">
            <a:avLst/>
          </a:prstGeom>
        </p:spPr>
      </p:pic>
      <p:pic>
        <p:nvPicPr>
          <p:cNvPr id="9" name="Picture 8">
            <a:extLst>
              <a:ext uri="{FF2B5EF4-FFF2-40B4-BE49-F238E27FC236}">
                <a16:creationId xmlns:a16="http://schemas.microsoft.com/office/drawing/2014/main" id="{D409495E-9983-4719-ADFF-E7EEB713F413}"/>
              </a:ext>
            </a:extLst>
          </p:cNvPr>
          <p:cNvPicPr>
            <a:picLocks noChangeAspect="1"/>
          </p:cNvPicPr>
          <p:nvPr/>
        </p:nvPicPr>
        <p:blipFill>
          <a:blip r:embed="rId3"/>
          <a:stretch>
            <a:fillRect/>
          </a:stretch>
        </p:blipFill>
        <p:spPr>
          <a:xfrm>
            <a:off x="6550709" y="3158025"/>
            <a:ext cx="4962659" cy="3297337"/>
          </a:xfrm>
          <a:prstGeom prst="rect">
            <a:avLst/>
          </a:prstGeom>
        </p:spPr>
      </p:pic>
    </p:spTree>
    <p:extLst>
      <p:ext uri="{BB962C8B-B14F-4D97-AF65-F5344CB8AC3E}">
        <p14:creationId xmlns:p14="http://schemas.microsoft.com/office/powerpoint/2010/main" val="188490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83E2-E7CD-4179-8570-598A442E2BB5}"/>
              </a:ext>
            </a:extLst>
          </p:cNvPr>
          <p:cNvSpPr>
            <a:spLocks noGrp="1"/>
          </p:cNvSpPr>
          <p:nvPr>
            <p:ph type="title"/>
          </p:nvPr>
        </p:nvSpPr>
        <p:spPr/>
        <p:txBody>
          <a:bodyPr>
            <a:normAutofit fontScale="90000"/>
          </a:bodyPr>
          <a:lstStyle/>
          <a:p>
            <a:r>
              <a:rPr lang="en-US" dirty="0"/>
              <a:t>The SR Latch Circuit</a:t>
            </a:r>
          </a:p>
        </p:txBody>
      </p:sp>
      <p:sp>
        <p:nvSpPr>
          <p:cNvPr id="3" name="Content Placeholder 2">
            <a:extLst>
              <a:ext uri="{FF2B5EF4-FFF2-40B4-BE49-F238E27FC236}">
                <a16:creationId xmlns:a16="http://schemas.microsoft.com/office/drawing/2014/main" id="{8F35E4C2-82F6-4EA0-A19F-39AFC14D2E94}"/>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C733A441-1983-4384-913A-2E605C070E16}"/>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A5876942-E474-452E-8409-943EDEDC6C49}"/>
              </a:ext>
            </a:extLst>
          </p:cNvPr>
          <p:cNvSpPr>
            <a:spLocks noGrp="1"/>
          </p:cNvSpPr>
          <p:nvPr>
            <p:ph type="sldNum" sz="quarter" idx="12"/>
          </p:nvPr>
        </p:nvSpPr>
        <p:spPr/>
        <p:txBody>
          <a:bodyPr/>
          <a:lstStyle/>
          <a:p>
            <a:fld id="{45BECD33-1D32-4D2B-AE21-C87DF0D70995}" type="slidenum">
              <a:rPr lang="en-US" smtClean="0"/>
              <a:pPr/>
              <a:t>32</a:t>
            </a:fld>
            <a:endParaRPr lang="en-US"/>
          </a:p>
        </p:txBody>
      </p:sp>
      <p:pic>
        <p:nvPicPr>
          <p:cNvPr id="7" name="Picture 6">
            <a:extLst>
              <a:ext uri="{FF2B5EF4-FFF2-40B4-BE49-F238E27FC236}">
                <a16:creationId xmlns:a16="http://schemas.microsoft.com/office/drawing/2014/main" id="{782D32CC-6864-41F8-B1CE-074A7C0C5E20}"/>
              </a:ext>
            </a:extLst>
          </p:cNvPr>
          <p:cNvPicPr>
            <a:picLocks noChangeAspect="1"/>
          </p:cNvPicPr>
          <p:nvPr/>
        </p:nvPicPr>
        <p:blipFill>
          <a:blip r:embed="rId2"/>
          <a:stretch>
            <a:fillRect/>
          </a:stretch>
        </p:blipFill>
        <p:spPr>
          <a:xfrm>
            <a:off x="6640447" y="754699"/>
            <a:ext cx="4157552" cy="2285826"/>
          </a:xfrm>
          <a:prstGeom prst="rect">
            <a:avLst/>
          </a:prstGeom>
        </p:spPr>
      </p:pic>
      <p:pic>
        <p:nvPicPr>
          <p:cNvPr id="9" name="Picture 8">
            <a:extLst>
              <a:ext uri="{FF2B5EF4-FFF2-40B4-BE49-F238E27FC236}">
                <a16:creationId xmlns:a16="http://schemas.microsoft.com/office/drawing/2014/main" id="{748C0669-3596-4C50-8025-B6B9F13194B1}"/>
              </a:ext>
            </a:extLst>
          </p:cNvPr>
          <p:cNvPicPr>
            <a:picLocks noChangeAspect="1"/>
          </p:cNvPicPr>
          <p:nvPr/>
        </p:nvPicPr>
        <p:blipFill>
          <a:blip r:embed="rId3"/>
          <a:stretch>
            <a:fillRect/>
          </a:stretch>
        </p:blipFill>
        <p:spPr>
          <a:xfrm>
            <a:off x="277916" y="707212"/>
            <a:ext cx="2959659" cy="2361748"/>
          </a:xfrm>
          <a:prstGeom prst="rect">
            <a:avLst/>
          </a:prstGeom>
        </p:spPr>
      </p:pic>
      <p:pic>
        <p:nvPicPr>
          <p:cNvPr id="11" name="Picture 10">
            <a:extLst>
              <a:ext uri="{FF2B5EF4-FFF2-40B4-BE49-F238E27FC236}">
                <a16:creationId xmlns:a16="http://schemas.microsoft.com/office/drawing/2014/main" id="{2CAC49C9-C1B1-45FB-A690-ED37A20589B7}"/>
              </a:ext>
            </a:extLst>
          </p:cNvPr>
          <p:cNvPicPr>
            <a:picLocks noChangeAspect="1"/>
          </p:cNvPicPr>
          <p:nvPr/>
        </p:nvPicPr>
        <p:blipFill>
          <a:blip r:embed="rId4"/>
          <a:stretch>
            <a:fillRect/>
          </a:stretch>
        </p:blipFill>
        <p:spPr>
          <a:xfrm>
            <a:off x="6904856" y="3760605"/>
            <a:ext cx="5331302" cy="1756627"/>
          </a:xfrm>
          <a:prstGeom prst="rect">
            <a:avLst/>
          </a:prstGeom>
        </p:spPr>
      </p:pic>
      <p:pic>
        <p:nvPicPr>
          <p:cNvPr id="13" name="Picture 12">
            <a:extLst>
              <a:ext uri="{FF2B5EF4-FFF2-40B4-BE49-F238E27FC236}">
                <a16:creationId xmlns:a16="http://schemas.microsoft.com/office/drawing/2014/main" id="{B922AE35-92A9-4AFF-8465-895F3FFED2A8}"/>
              </a:ext>
            </a:extLst>
          </p:cNvPr>
          <p:cNvPicPr>
            <a:picLocks noChangeAspect="1"/>
          </p:cNvPicPr>
          <p:nvPr/>
        </p:nvPicPr>
        <p:blipFill>
          <a:blip r:embed="rId5"/>
          <a:stretch>
            <a:fillRect/>
          </a:stretch>
        </p:blipFill>
        <p:spPr>
          <a:xfrm>
            <a:off x="256172" y="3208243"/>
            <a:ext cx="4932988" cy="3039073"/>
          </a:xfrm>
          <a:prstGeom prst="rect">
            <a:avLst/>
          </a:prstGeom>
        </p:spPr>
      </p:pic>
    </p:spTree>
    <p:extLst>
      <p:ext uri="{BB962C8B-B14F-4D97-AF65-F5344CB8AC3E}">
        <p14:creationId xmlns:p14="http://schemas.microsoft.com/office/powerpoint/2010/main" val="1448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14AC-B5F4-47E1-A972-2C0D21F2541B}"/>
              </a:ext>
            </a:extLst>
          </p:cNvPr>
          <p:cNvSpPr>
            <a:spLocks noGrp="1"/>
          </p:cNvSpPr>
          <p:nvPr>
            <p:ph type="title"/>
          </p:nvPr>
        </p:nvSpPr>
        <p:spPr/>
        <p:txBody>
          <a:bodyPr>
            <a:normAutofit fontScale="90000"/>
          </a:bodyPr>
          <a:lstStyle/>
          <a:p>
            <a:r>
              <a:rPr lang="en-US" dirty="0"/>
              <a:t>The SR Latch Circuit</a:t>
            </a:r>
          </a:p>
        </p:txBody>
      </p:sp>
      <p:sp>
        <p:nvSpPr>
          <p:cNvPr id="3" name="Content Placeholder 2">
            <a:extLst>
              <a:ext uri="{FF2B5EF4-FFF2-40B4-BE49-F238E27FC236}">
                <a16:creationId xmlns:a16="http://schemas.microsoft.com/office/drawing/2014/main" id="{EA649511-16BF-4EEA-B4D9-1D78ACC5962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F17BBBE1-10E3-4A17-9AE2-0849E0ABE319}"/>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C77593D4-EC27-49CA-8BF7-189A7F09143E}"/>
              </a:ext>
            </a:extLst>
          </p:cNvPr>
          <p:cNvSpPr>
            <a:spLocks noGrp="1"/>
          </p:cNvSpPr>
          <p:nvPr>
            <p:ph type="sldNum" sz="quarter" idx="12"/>
          </p:nvPr>
        </p:nvSpPr>
        <p:spPr/>
        <p:txBody>
          <a:bodyPr/>
          <a:lstStyle/>
          <a:p>
            <a:fld id="{45BECD33-1D32-4D2B-AE21-C87DF0D70995}" type="slidenum">
              <a:rPr lang="en-US" smtClean="0"/>
              <a:pPr/>
              <a:t>33</a:t>
            </a:fld>
            <a:endParaRPr lang="en-US"/>
          </a:p>
        </p:txBody>
      </p:sp>
      <p:pic>
        <p:nvPicPr>
          <p:cNvPr id="7" name="Picture 6">
            <a:extLst>
              <a:ext uri="{FF2B5EF4-FFF2-40B4-BE49-F238E27FC236}">
                <a16:creationId xmlns:a16="http://schemas.microsoft.com/office/drawing/2014/main" id="{120F5D38-96C9-420C-82EE-CA515C0CD5C4}"/>
              </a:ext>
            </a:extLst>
          </p:cNvPr>
          <p:cNvPicPr>
            <a:picLocks noChangeAspect="1"/>
          </p:cNvPicPr>
          <p:nvPr/>
        </p:nvPicPr>
        <p:blipFill>
          <a:blip r:embed="rId2"/>
          <a:stretch>
            <a:fillRect/>
          </a:stretch>
        </p:blipFill>
        <p:spPr>
          <a:xfrm>
            <a:off x="1072208" y="1052736"/>
            <a:ext cx="2958832" cy="2376264"/>
          </a:xfrm>
          <a:prstGeom prst="rect">
            <a:avLst/>
          </a:prstGeom>
        </p:spPr>
      </p:pic>
      <p:pic>
        <p:nvPicPr>
          <p:cNvPr id="9" name="Picture 8">
            <a:extLst>
              <a:ext uri="{FF2B5EF4-FFF2-40B4-BE49-F238E27FC236}">
                <a16:creationId xmlns:a16="http://schemas.microsoft.com/office/drawing/2014/main" id="{407E682A-9B25-4D22-AF5D-A27270CD3DD4}"/>
              </a:ext>
            </a:extLst>
          </p:cNvPr>
          <p:cNvPicPr>
            <a:picLocks noChangeAspect="1"/>
          </p:cNvPicPr>
          <p:nvPr/>
        </p:nvPicPr>
        <p:blipFill>
          <a:blip r:embed="rId3"/>
          <a:stretch>
            <a:fillRect/>
          </a:stretch>
        </p:blipFill>
        <p:spPr>
          <a:xfrm>
            <a:off x="5191125" y="1081794"/>
            <a:ext cx="3759168" cy="2131182"/>
          </a:xfrm>
          <a:prstGeom prst="rect">
            <a:avLst/>
          </a:prstGeom>
        </p:spPr>
      </p:pic>
    </p:spTree>
    <p:extLst>
      <p:ext uri="{BB962C8B-B14F-4D97-AF65-F5344CB8AC3E}">
        <p14:creationId xmlns:p14="http://schemas.microsoft.com/office/powerpoint/2010/main" val="3131244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D0969-936C-48D8-B383-D40E8D31F710}"/>
              </a:ext>
            </a:extLst>
          </p:cNvPr>
          <p:cNvSpPr>
            <a:spLocks noGrp="1"/>
          </p:cNvSpPr>
          <p:nvPr>
            <p:ph type="title"/>
          </p:nvPr>
        </p:nvSpPr>
        <p:spPr/>
        <p:txBody>
          <a:bodyPr>
            <a:normAutofit fontScale="90000"/>
          </a:bodyPr>
          <a:lstStyle/>
          <a:p>
            <a:r>
              <a:rPr lang="en-US" dirty="0"/>
              <a:t>Clocked SR Latch</a:t>
            </a:r>
          </a:p>
        </p:txBody>
      </p:sp>
      <p:sp>
        <p:nvSpPr>
          <p:cNvPr id="3" name="Content Placeholder 2">
            <a:extLst>
              <a:ext uri="{FF2B5EF4-FFF2-40B4-BE49-F238E27FC236}">
                <a16:creationId xmlns:a16="http://schemas.microsoft.com/office/drawing/2014/main" id="{818C6B2B-3641-4B74-BA59-24B3E3DF0CC8}"/>
              </a:ext>
            </a:extLst>
          </p:cNvPr>
          <p:cNvSpPr>
            <a:spLocks noGrp="1"/>
          </p:cNvSpPr>
          <p:nvPr>
            <p:ph idx="1"/>
          </p:nvPr>
        </p:nvSpPr>
        <p:spPr>
          <a:xfrm>
            <a:off x="154228" y="764704"/>
            <a:ext cx="12295244" cy="3095624"/>
          </a:xfrm>
        </p:spPr>
        <p:txBody>
          <a:bodyPr>
            <a:normAutofit fontScale="70000" lnSpcReduction="20000"/>
          </a:bodyPr>
          <a:lstStyle/>
          <a:p>
            <a:r>
              <a:rPr lang="en-US" dirty="0"/>
              <a:t>Asynchronous sequential circuits responds to the changes occurring in input signals at a circuit-delay-dependent time point during their operation. </a:t>
            </a:r>
          </a:p>
          <a:p>
            <a:r>
              <a:rPr lang="en-US" dirty="0"/>
              <a:t>To facilitate synchronous operation, the circuit response can be controlled simply by adding a gating clock signal to the circuit, so that the outputs will respond to the input levels only during the active period of a clock pulse.</a:t>
            </a:r>
          </a:p>
          <a:p>
            <a:endParaRPr lang="en-US" dirty="0"/>
          </a:p>
          <a:p>
            <a:r>
              <a:rPr lang="en-US" dirty="0"/>
              <a:t>If the clock (CK) is equal to logic "0," the input signals have no influence upon the circuit response.</a:t>
            </a:r>
          </a:p>
          <a:p>
            <a:r>
              <a:rPr lang="en-US" dirty="0"/>
              <a:t>When the clock input goes to logic " 1," the logic levels applied to the S and R inputs are permitted to reach the SR latch, and possibly change its state. </a:t>
            </a:r>
          </a:p>
        </p:txBody>
      </p:sp>
      <p:sp>
        <p:nvSpPr>
          <p:cNvPr id="4" name="Footer Placeholder 3">
            <a:extLst>
              <a:ext uri="{FF2B5EF4-FFF2-40B4-BE49-F238E27FC236}">
                <a16:creationId xmlns:a16="http://schemas.microsoft.com/office/drawing/2014/main" id="{F372D67D-357C-4F38-97D6-C6E54B79EEA8}"/>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3DEF1EB2-3E0D-4F34-A578-FBB3520751A6}"/>
              </a:ext>
            </a:extLst>
          </p:cNvPr>
          <p:cNvSpPr>
            <a:spLocks noGrp="1"/>
          </p:cNvSpPr>
          <p:nvPr>
            <p:ph type="sldNum" sz="quarter" idx="12"/>
          </p:nvPr>
        </p:nvSpPr>
        <p:spPr/>
        <p:txBody>
          <a:bodyPr/>
          <a:lstStyle/>
          <a:p>
            <a:fld id="{45BECD33-1D32-4D2B-AE21-C87DF0D70995}" type="slidenum">
              <a:rPr lang="en-US" smtClean="0"/>
              <a:pPr/>
              <a:t>34</a:t>
            </a:fld>
            <a:endParaRPr lang="en-US"/>
          </a:p>
        </p:txBody>
      </p:sp>
      <p:pic>
        <p:nvPicPr>
          <p:cNvPr id="7" name="Picture 6">
            <a:extLst>
              <a:ext uri="{FF2B5EF4-FFF2-40B4-BE49-F238E27FC236}">
                <a16:creationId xmlns:a16="http://schemas.microsoft.com/office/drawing/2014/main" id="{DA974735-2F1A-4C5A-B65D-C955428C43A5}"/>
              </a:ext>
            </a:extLst>
          </p:cNvPr>
          <p:cNvPicPr>
            <a:picLocks noChangeAspect="1"/>
          </p:cNvPicPr>
          <p:nvPr/>
        </p:nvPicPr>
        <p:blipFill>
          <a:blip r:embed="rId2"/>
          <a:stretch>
            <a:fillRect/>
          </a:stretch>
        </p:blipFill>
        <p:spPr>
          <a:xfrm>
            <a:off x="154228" y="4573768"/>
            <a:ext cx="2876550" cy="1743075"/>
          </a:xfrm>
          <a:prstGeom prst="rect">
            <a:avLst/>
          </a:prstGeom>
        </p:spPr>
      </p:pic>
      <p:pic>
        <p:nvPicPr>
          <p:cNvPr id="9" name="Picture 8">
            <a:extLst>
              <a:ext uri="{FF2B5EF4-FFF2-40B4-BE49-F238E27FC236}">
                <a16:creationId xmlns:a16="http://schemas.microsoft.com/office/drawing/2014/main" id="{44A8EBAA-0AAC-462D-93A5-BB3230B3F3C9}"/>
              </a:ext>
            </a:extLst>
          </p:cNvPr>
          <p:cNvPicPr>
            <a:picLocks noChangeAspect="1"/>
          </p:cNvPicPr>
          <p:nvPr/>
        </p:nvPicPr>
        <p:blipFill>
          <a:blip r:embed="rId3"/>
          <a:stretch>
            <a:fillRect/>
          </a:stretch>
        </p:blipFill>
        <p:spPr>
          <a:xfrm>
            <a:off x="3030778" y="4457700"/>
            <a:ext cx="4019550" cy="2400300"/>
          </a:xfrm>
          <a:prstGeom prst="rect">
            <a:avLst/>
          </a:prstGeom>
        </p:spPr>
      </p:pic>
      <p:pic>
        <p:nvPicPr>
          <p:cNvPr id="11" name="Picture 10">
            <a:extLst>
              <a:ext uri="{FF2B5EF4-FFF2-40B4-BE49-F238E27FC236}">
                <a16:creationId xmlns:a16="http://schemas.microsoft.com/office/drawing/2014/main" id="{8D79A96A-5ECB-4F74-9674-482976960CB3}"/>
              </a:ext>
            </a:extLst>
          </p:cNvPr>
          <p:cNvPicPr>
            <a:picLocks noChangeAspect="1"/>
          </p:cNvPicPr>
          <p:nvPr/>
        </p:nvPicPr>
        <p:blipFill>
          <a:blip r:embed="rId4"/>
          <a:stretch>
            <a:fillRect/>
          </a:stretch>
        </p:blipFill>
        <p:spPr>
          <a:xfrm>
            <a:off x="7541972" y="3789759"/>
            <a:ext cx="4457700" cy="3095625"/>
          </a:xfrm>
          <a:prstGeom prst="rect">
            <a:avLst/>
          </a:prstGeom>
        </p:spPr>
      </p:pic>
    </p:spTree>
    <p:extLst>
      <p:ext uri="{BB962C8B-B14F-4D97-AF65-F5344CB8AC3E}">
        <p14:creationId xmlns:p14="http://schemas.microsoft.com/office/powerpoint/2010/main" val="425966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582A-0B3B-43D7-BA2B-AA3C3E0FD631}"/>
              </a:ext>
            </a:extLst>
          </p:cNvPr>
          <p:cNvSpPr>
            <a:spLocks noGrp="1"/>
          </p:cNvSpPr>
          <p:nvPr>
            <p:ph type="title"/>
          </p:nvPr>
        </p:nvSpPr>
        <p:spPr/>
        <p:txBody>
          <a:bodyPr>
            <a:normAutofit fontScale="90000"/>
          </a:bodyPr>
          <a:lstStyle/>
          <a:p>
            <a:r>
              <a:rPr lang="en-US" dirty="0"/>
              <a:t>Clocked SR Latch</a:t>
            </a:r>
          </a:p>
        </p:txBody>
      </p:sp>
      <p:sp>
        <p:nvSpPr>
          <p:cNvPr id="3" name="Content Placeholder 2">
            <a:extLst>
              <a:ext uri="{FF2B5EF4-FFF2-40B4-BE49-F238E27FC236}">
                <a16:creationId xmlns:a16="http://schemas.microsoft.com/office/drawing/2014/main" id="{3C62F4FE-0F45-4EEC-A2D8-E0E3FAC668A4}"/>
              </a:ext>
            </a:extLst>
          </p:cNvPr>
          <p:cNvSpPr>
            <a:spLocks noGrp="1"/>
          </p:cNvSpPr>
          <p:nvPr>
            <p:ph idx="1"/>
          </p:nvPr>
        </p:nvSpPr>
        <p:spPr>
          <a:xfrm>
            <a:off x="136104" y="764704"/>
            <a:ext cx="12385376" cy="4017785"/>
          </a:xfrm>
        </p:spPr>
        <p:txBody>
          <a:bodyPr>
            <a:noAutofit/>
          </a:bodyPr>
          <a:lstStyle/>
          <a:p>
            <a:r>
              <a:rPr lang="en-US" sz="2200" dirty="0"/>
              <a:t>The NAND-based SR latch can also be implemented with gating clock input.</a:t>
            </a:r>
          </a:p>
          <a:p>
            <a:r>
              <a:rPr lang="en-US" sz="2200" dirty="0"/>
              <a:t>It must be noted, however, that both input signals S and R as well as the clock signal CK are active low in this case.</a:t>
            </a:r>
          </a:p>
          <a:p>
            <a:endParaRPr lang="en-US" sz="2200" dirty="0"/>
          </a:p>
          <a:p>
            <a:r>
              <a:rPr lang="en-US" sz="2200" dirty="0"/>
              <a:t>A different implementation of the clocked NAND-based SR latch. </a:t>
            </a:r>
          </a:p>
          <a:p>
            <a:r>
              <a:rPr lang="en-US" sz="2200" dirty="0"/>
              <a:t>Here, both input signals and the CK signal are active high.</a:t>
            </a:r>
          </a:p>
          <a:p>
            <a:r>
              <a:rPr lang="en-US" sz="2200" dirty="0"/>
              <a:t>The latch output Q will be </a:t>
            </a:r>
            <a:r>
              <a:rPr lang="en-US" sz="2200" dirty="0">
                <a:solidFill>
                  <a:srgbClr val="FF0000"/>
                </a:solidFill>
              </a:rPr>
              <a:t>set</a:t>
            </a:r>
            <a:r>
              <a:rPr lang="en-US" sz="2200" dirty="0"/>
              <a:t> when CK = " 1," S = " 1," and R = “0." </a:t>
            </a:r>
          </a:p>
          <a:p>
            <a:r>
              <a:rPr lang="en-US" sz="2200" dirty="0"/>
              <a:t>The latch will be </a:t>
            </a:r>
            <a:r>
              <a:rPr lang="en-US" sz="2200" dirty="0">
                <a:solidFill>
                  <a:srgbClr val="FF0000"/>
                </a:solidFill>
              </a:rPr>
              <a:t>reset</a:t>
            </a:r>
            <a:r>
              <a:rPr lang="en-US" sz="2200" dirty="0"/>
              <a:t> when CK = "1," S = “0," and R = "1." </a:t>
            </a:r>
          </a:p>
          <a:p>
            <a:r>
              <a:rPr lang="en-US" sz="2200" dirty="0"/>
              <a:t>The latch preserves its state as long as the clock signal is inactive, i.e., when CK = “0". </a:t>
            </a:r>
          </a:p>
          <a:p>
            <a:r>
              <a:rPr lang="en-US" sz="2200" dirty="0"/>
              <a:t>The drawback of this implementation is that the transistor count is higher than the active low version</a:t>
            </a:r>
          </a:p>
        </p:txBody>
      </p:sp>
      <p:sp>
        <p:nvSpPr>
          <p:cNvPr id="4" name="Footer Placeholder 3">
            <a:extLst>
              <a:ext uri="{FF2B5EF4-FFF2-40B4-BE49-F238E27FC236}">
                <a16:creationId xmlns:a16="http://schemas.microsoft.com/office/drawing/2014/main" id="{082715AA-F09E-4D27-87D8-963F0EF0E0CE}"/>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7B262131-5DB9-4A42-9C59-4E98A7EB5D1B}"/>
              </a:ext>
            </a:extLst>
          </p:cNvPr>
          <p:cNvSpPr>
            <a:spLocks noGrp="1"/>
          </p:cNvSpPr>
          <p:nvPr>
            <p:ph type="sldNum" sz="quarter" idx="12"/>
          </p:nvPr>
        </p:nvSpPr>
        <p:spPr/>
        <p:txBody>
          <a:bodyPr/>
          <a:lstStyle/>
          <a:p>
            <a:fld id="{45BECD33-1D32-4D2B-AE21-C87DF0D70995}" type="slidenum">
              <a:rPr lang="en-US" smtClean="0"/>
              <a:pPr/>
              <a:t>35</a:t>
            </a:fld>
            <a:endParaRPr lang="en-US"/>
          </a:p>
        </p:txBody>
      </p:sp>
      <p:pic>
        <p:nvPicPr>
          <p:cNvPr id="7" name="Picture 6">
            <a:extLst>
              <a:ext uri="{FF2B5EF4-FFF2-40B4-BE49-F238E27FC236}">
                <a16:creationId xmlns:a16="http://schemas.microsoft.com/office/drawing/2014/main" id="{887B5ED4-8E1B-46CD-9990-F345DB98BB59}"/>
              </a:ext>
            </a:extLst>
          </p:cNvPr>
          <p:cNvPicPr>
            <a:picLocks noChangeAspect="1"/>
          </p:cNvPicPr>
          <p:nvPr/>
        </p:nvPicPr>
        <p:blipFill>
          <a:blip r:embed="rId2"/>
          <a:stretch>
            <a:fillRect/>
          </a:stretch>
        </p:blipFill>
        <p:spPr>
          <a:xfrm>
            <a:off x="1720280" y="4795840"/>
            <a:ext cx="2933700" cy="1866900"/>
          </a:xfrm>
          <a:prstGeom prst="rect">
            <a:avLst/>
          </a:prstGeom>
        </p:spPr>
      </p:pic>
      <p:pic>
        <p:nvPicPr>
          <p:cNvPr id="9" name="Picture 8">
            <a:extLst>
              <a:ext uri="{FF2B5EF4-FFF2-40B4-BE49-F238E27FC236}">
                <a16:creationId xmlns:a16="http://schemas.microsoft.com/office/drawing/2014/main" id="{24CDF9E8-AEAC-430F-B2CF-78462FD5F307}"/>
              </a:ext>
            </a:extLst>
          </p:cNvPr>
          <p:cNvPicPr>
            <a:picLocks noChangeAspect="1"/>
          </p:cNvPicPr>
          <p:nvPr/>
        </p:nvPicPr>
        <p:blipFill>
          <a:blip r:embed="rId3"/>
          <a:stretch>
            <a:fillRect/>
          </a:stretch>
        </p:blipFill>
        <p:spPr>
          <a:xfrm>
            <a:off x="5752728" y="4795840"/>
            <a:ext cx="2838450" cy="1743075"/>
          </a:xfrm>
          <a:prstGeom prst="rect">
            <a:avLst/>
          </a:prstGeom>
        </p:spPr>
      </p:pic>
      <p:pic>
        <p:nvPicPr>
          <p:cNvPr id="11" name="Picture 10">
            <a:extLst>
              <a:ext uri="{FF2B5EF4-FFF2-40B4-BE49-F238E27FC236}">
                <a16:creationId xmlns:a16="http://schemas.microsoft.com/office/drawing/2014/main" id="{D826E2FD-AD6A-434B-8EE2-436C06B98B74}"/>
              </a:ext>
            </a:extLst>
          </p:cNvPr>
          <p:cNvPicPr>
            <a:picLocks noChangeAspect="1"/>
          </p:cNvPicPr>
          <p:nvPr/>
        </p:nvPicPr>
        <p:blipFill>
          <a:blip r:embed="rId4"/>
          <a:stretch>
            <a:fillRect/>
          </a:stretch>
        </p:blipFill>
        <p:spPr>
          <a:xfrm>
            <a:off x="8996362" y="5045546"/>
            <a:ext cx="3343275" cy="1047750"/>
          </a:xfrm>
          <a:prstGeom prst="rect">
            <a:avLst/>
          </a:prstGeom>
        </p:spPr>
      </p:pic>
    </p:spTree>
    <p:extLst>
      <p:ext uri="{BB962C8B-B14F-4D97-AF65-F5344CB8AC3E}">
        <p14:creationId xmlns:p14="http://schemas.microsoft.com/office/powerpoint/2010/main" val="165299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ED2F-ADB7-4FB0-A897-D287CE903592}"/>
              </a:ext>
            </a:extLst>
          </p:cNvPr>
          <p:cNvSpPr>
            <a:spLocks noGrp="1"/>
          </p:cNvSpPr>
          <p:nvPr>
            <p:ph type="title"/>
          </p:nvPr>
        </p:nvSpPr>
        <p:spPr/>
        <p:txBody>
          <a:bodyPr>
            <a:normAutofit fontScale="90000"/>
          </a:bodyPr>
          <a:lstStyle/>
          <a:p>
            <a:r>
              <a:rPr lang="en-US" dirty="0"/>
              <a:t>Clocked JK Latch</a:t>
            </a:r>
          </a:p>
        </p:txBody>
      </p:sp>
      <p:sp>
        <p:nvSpPr>
          <p:cNvPr id="3" name="Content Placeholder 2">
            <a:extLst>
              <a:ext uri="{FF2B5EF4-FFF2-40B4-BE49-F238E27FC236}">
                <a16:creationId xmlns:a16="http://schemas.microsoft.com/office/drawing/2014/main" id="{7488626D-0526-471D-AA70-3A2827292769}"/>
              </a:ext>
            </a:extLst>
          </p:cNvPr>
          <p:cNvSpPr>
            <a:spLocks noGrp="1"/>
          </p:cNvSpPr>
          <p:nvPr>
            <p:ph idx="1"/>
          </p:nvPr>
        </p:nvSpPr>
        <p:spPr>
          <a:xfrm>
            <a:off x="136104" y="764704"/>
            <a:ext cx="12529392" cy="2845274"/>
          </a:xfrm>
        </p:spPr>
        <p:txBody>
          <a:bodyPr>
            <a:normAutofit/>
          </a:bodyPr>
          <a:lstStyle/>
          <a:p>
            <a:r>
              <a:rPr lang="en-US" sz="2400" dirty="0"/>
              <a:t>The simple and clocked SR latch circuits suffer from the common problem of having a </a:t>
            </a:r>
            <a:r>
              <a:rPr lang="en-US" sz="2400" dirty="0">
                <a:solidFill>
                  <a:srgbClr val="FF0000"/>
                </a:solidFill>
              </a:rPr>
              <a:t>not-allowed</a:t>
            </a:r>
            <a:r>
              <a:rPr lang="en-US" sz="2400" dirty="0"/>
              <a:t> input combination, i.e., their state becomes indeterminate when both inputs S and R are activated at the same time. </a:t>
            </a:r>
          </a:p>
          <a:p>
            <a:r>
              <a:rPr lang="en-US" sz="2400" dirty="0"/>
              <a:t>This problem can be overcome by adding two feedback lines from the outputs to the inputs, resulting into a JK latch.</a:t>
            </a:r>
          </a:p>
          <a:p>
            <a:endParaRPr lang="en-US" sz="2400" dirty="0"/>
          </a:p>
        </p:txBody>
      </p:sp>
      <p:sp>
        <p:nvSpPr>
          <p:cNvPr id="4" name="Footer Placeholder 3">
            <a:extLst>
              <a:ext uri="{FF2B5EF4-FFF2-40B4-BE49-F238E27FC236}">
                <a16:creationId xmlns:a16="http://schemas.microsoft.com/office/drawing/2014/main" id="{E94945A9-389E-4B3B-88F1-7A5302286DD3}"/>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96FCC558-DC67-4E29-9083-914996015954}"/>
              </a:ext>
            </a:extLst>
          </p:cNvPr>
          <p:cNvSpPr>
            <a:spLocks noGrp="1"/>
          </p:cNvSpPr>
          <p:nvPr>
            <p:ph type="sldNum" sz="quarter" idx="12"/>
          </p:nvPr>
        </p:nvSpPr>
        <p:spPr/>
        <p:txBody>
          <a:bodyPr/>
          <a:lstStyle/>
          <a:p>
            <a:fld id="{45BECD33-1D32-4D2B-AE21-C87DF0D70995}" type="slidenum">
              <a:rPr lang="en-US" smtClean="0"/>
              <a:pPr/>
              <a:t>36</a:t>
            </a:fld>
            <a:endParaRPr lang="en-US"/>
          </a:p>
        </p:txBody>
      </p:sp>
      <p:pic>
        <p:nvPicPr>
          <p:cNvPr id="7" name="Picture 6">
            <a:extLst>
              <a:ext uri="{FF2B5EF4-FFF2-40B4-BE49-F238E27FC236}">
                <a16:creationId xmlns:a16="http://schemas.microsoft.com/office/drawing/2014/main" id="{CCE9C237-0C71-49BF-9671-7929F423435D}"/>
              </a:ext>
            </a:extLst>
          </p:cNvPr>
          <p:cNvPicPr>
            <a:picLocks noChangeAspect="1"/>
          </p:cNvPicPr>
          <p:nvPr/>
        </p:nvPicPr>
        <p:blipFill>
          <a:blip r:embed="rId2"/>
          <a:stretch>
            <a:fillRect/>
          </a:stretch>
        </p:blipFill>
        <p:spPr>
          <a:xfrm>
            <a:off x="42409" y="3212976"/>
            <a:ext cx="4126143" cy="2263127"/>
          </a:xfrm>
          <a:prstGeom prst="rect">
            <a:avLst/>
          </a:prstGeom>
        </p:spPr>
      </p:pic>
      <p:pic>
        <p:nvPicPr>
          <p:cNvPr id="9" name="Picture 8">
            <a:extLst>
              <a:ext uri="{FF2B5EF4-FFF2-40B4-BE49-F238E27FC236}">
                <a16:creationId xmlns:a16="http://schemas.microsoft.com/office/drawing/2014/main" id="{2CA5EEA4-1207-4B2C-9B0B-1EC58E15E5B3}"/>
              </a:ext>
            </a:extLst>
          </p:cNvPr>
          <p:cNvPicPr>
            <a:picLocks noChangeAspect="1"/>
          </p:cNvPicPr>
          <p:nvPr/>
        </p:nvPicPr>
        <p:blipFill>
          <a:blip r:embed="rId3"/>
          <a:stretch>
            <a:fillRect/>
          </a:stretch>
        </p:blipFill>
        <p:spPr>
          <a:xfrm>
            <a:off x="4456584" y="3212976"/>
            <a:ext cx="4023523" cy="3143377"/>
          </a:xfrm>
          <a:prstGeom prst="rect">
            <a:avLst/>
          </a:prstGeom>
        </p:spPr>
      </p:pic>
      <p:pic>
        <p:nvPicPr>
          <p:cNvPr id="11" name="Picture 10">
            <a:extLst>
              <a:ext uri="{FF2B5EF4-FFF2-40B4-BE49-F238E27FC236}">
                <a16:creationId xmlns:a16="http://schemas.microsoft.com/office/drawing/2014/main" id="{63E08815-3EEF-41BE-939D-F76438F4CBDB}"/>
              </a:ext>
            </a:extLst>
          </p:cNvPr>
          <p:cNvPicPr>
            <a:picLocks noChangeAspect="1"/>
          </p:cNvPicPr>
          <p:nvPr/>
        </p:nvPicPr>
        <p:blipFill>
          <a:blip r:embed="rId4"/>
          <a:stretch>
            <a:fillRect/>
          </a:stretch>
        </p:blipFill>
        <p:spPr>
          <a:xfrm>
            <a:off x="8851304" y="2996952"/>
            <a:ext cx="3886200" cy="3343275"/>
          </a:xfrm>
          <a:prstGeom prst="rect">
            <a:avLst/>
          </a:prstGeom>
        </p:spPr>
      </p:pic>
    </p:spTree>
    <p:extLst>
      <p:ext uri="{BB962C8B-B14F-4D97-AF65-F5344CB8AC3E}">
        <p14:creationId xmlns:p14="http://schemas.microsoft.com/office/powerpoint/2010/main" val="366742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89B1-8DA6-4E47-BD8C-4A248F47EB6A}"/>
              </a:ext>
            </a:extLst>
          </p:cNvPr>
          <p:cNvSpPr>
            <a:spLocks noGrp="1"/>
          </p:cNvSpPr>
          <p:nvPr>
            <p:ph type="title"/>
          </p:nvPr>
        </p:nvSpPr>
        <p:spPr/>
        <p:txBody>
          <a:bodyPr>
            <a:normAutofit fontScale="90000"/>
          </a:bodyPr>
          <a:lstStyle/>
          <a:p>
            <a:r>
              <a:rPr lang="en-US" dirty="0"/>
              <a:t>Clocked JK Latch</a:t>
            </a:r>
          </a:p>
        </p:txBody>
      </p:sp>
      <p:sp>
        <p:nvSpPr>
          <p:cNvPr id="3" name="Content Placeholder 2">
            <a:extLst>
              <a:ext uri="{FF2B5EF4-FFF2-40B4-BE49-F238E27FC236}">
                <a16:creationId xmlns:a16="http://schemas.microsoft.com/office/drawing/2014/main" id="{9553C909-C87E-433F-AF4D-71B6EFCEC6C5}"/>
              </a:ext>
            </a:extLst>
          </p:cNvPr>
          <p:cNvSpPr>
            <a:spLocks noGrp="1"/>
          </p:cNvSpPr>
          <p:nvPr>
            <p:ph idx="1"/>
          </p:nvPr>
        </p:nvSpPr>
        <p:spPr>
          <a:xfrm>
            <a:off x="121445" y="764704"/>
            <a:ext cx="6852759" cy="2836492"/>
          </a:xfrm>
        </p:spPr>
        <p:txBody>
          <a:bodyPr>
            <a:normAutofit/>
          </a:bodyPr>
          <a:lstStyle/>
          <a:p>
            <a:r>
              <a:rPr lang="en-US" sz="2200" dirty="0"/>
              <a:t>NOR-based implementation of the clocked JK latch, and CMOS realization of this circuit. </a:t>
            </a:r>
          </a:p>
          <a:p>
            <a:r>
              <a:rPr lang="en-US" sz="2200" dirty="0"/>
              <a:t>Note that the AOI-based circuit structure results in a relatively low transistor count, and consequently, a more compact circuit compared to the all-NAND realization.</a:t>
            </a:r>
          </a:p>
        </p:txBody>
      </p:sp>
      <p:sp>
        <p:nvSpPr>
          <p:cNvPr id="4" name="Footer Placeholder 3">
            <a:extLst>
              <a:ext uri="{FF2B5EF4-FFF2-40B4-BE49-F238E27FC236}">
                <a16:creationId xmlns:a16="http://schemas.microsoft.com/office/drawing/2014/main" id="{6DE62982-E3B8-4260-89A2-BBF30E7D8C5B}"/>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0B08A60E-CD59-4821-A45E-9585D3C1F8D6}"/>
              </a:ext>
            </a:extLst>
          </p:cNvPr>
          <p:cNvSpPr>
            <a:spLocks noGrp="1"/>
          </p:cNvSpPr>
          <p:nvPr>
            <p:ph type="sldNum" sz="quarter" idx="12"/>
          </p:nvPr>
        </p:nvSpPr>
        <p:spPr/>
        <p:txBody>
          <a:bodyPr/>
          <a:lstStyle/>
          <a:p>
            <a:fld id="{45BECD33-1D32-4D2B-AE21-C87DF0D70995}" type="slidenum">
              <a:rPr lang="en-US" smtClean="0"/>
              <a:pPr/>
              <a:t>37</a:t>
            </a:fld>
            <a:endParaRPr lang="en-US"/>
          </a:p>
        </p:txBody>
      </p:sp>
      <p:pic>
        <p:nvPicPr>
          <p:cNvPr id="7" name="Picture 6">
            <a:extLst>
              <a:ext uri="{FF2B5EF4-FFF2-40B4-BE49-F238E27FC236}">
                <a16:creationId xmlns:a16="http://schemas.microsoft.com/office/drawing/2014/main" id="{D37ADB94-743A-4D6E-A439-5A2C0809C39F}"/>
              </a:ext>
            </a:extLst>
          </p:cNvPr>
          <p:cNvPicPr>
            <a:picLocks noChangeAspect="1"/>
          </p:cNvPicPr>
          <p:nvPr/>
        </p:nvPicPr>
        <p:blipFill>
          <a:blip r:embed="rId2"/>
          <a:stretch>
            <a:fillRect/>
          </a:stretch>
        </p:blipFill>
        <p:spPr>
          <a:xfrm>
            <a:off x="1050816" y="2996952"/>
            <a:ext cx="4053840" cy="3346628"/>
          </a:xfrm>
          <a:prstGeom prst="rect">
            <a:avLst/>
          </a:prstGeom>
        </p:spPr>
      </p:pic>
      <p:pic>
        <p:nvPicPr>
          <p:cNvPr id="9" name="Picture 8">
            <a:extLst>
              <a:ext uri="{FF2B5EF4-FFF2-40B4-BE49-F238E27FC236}">
                <a16:creationId xmlns:a16="http://schemas.microsoft.com/office/drawing/2014/main" id="{037F81CE-56D2-478A-BC3D-09495A974CCF}"/>
              </a:ext>
            </a:extLst>
          </p:cNvPr>
          <p:cNvPicPr>
            <a:picLocks noChangeAspect="1"/>
          </p:cNvPicPr>
          <p:nvPr/>
        </p:nvPicPr>
        <p:blipFill>
          <a:blip r:embed="rId3"/>
          <a:stretch>
            <a:fillRect/>
          </a:stretch>
        </p:blipFill>
        <p:spPr>
          <a:xfrm>
            <a:off x="6313454" y="1988840"/>
            <a:ext cx="6496058" cy="4752528"/>
          </a:xfrm>
          <a:prstGeom prst="rect">
            <a:avLst/>
          </a:prstGeom>
        </p:spPr>
      </p:pic>
    </p:spTree>
    <p:extLst>
      <p:ext uri="{BB962C8B-B14F-4D97-AF65-F5344CB8AC3E}">
        <p14:creationId xmlns:p14="http://schemas.microsoft.com/office/powerpoint/2010/main" val="262453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9939-8973-4F7F-91BD-94B883FA0347}"/>
              </a:ext>
            </a:extLst>
          </p:cNvPr>
          <p:cNvSpPr>
            <a:spLocks noGrp="1"/>
          </p:cNvSpPr>
          <p:nvPr>
            <p:ph type="title"/>
          </p:nvPr>
        </p:nvSpPr>
        <p:spPr/>
        <p:txBody>
          <a:bodyPr>
            <a:normAutofit fontScale="90000"/>
          </a:bodyPr>
          <a:lstStyle/>
          <a:p>
            <a:r>
              <a:rPr lang="en-US" dirty="0"/>
              <a:t>Master-Slave JK Flip-Flop</a:t>
            </a:r>
          </a:p>
        </p:txBody>
      </p:sp>
      <p:sp>
        <p:nvSpPr>
          <p:cNvPr id="3" name="Content Placeholder 2">
            <a:extLst>
              <a:ext uri="{FF2B5EF4-FFF2-40B4-BE49-F238E27FC236}">
                <a16:creationId xmlns:a16="http://schemas.microsoft.com/office/drawing/2014/main" id="{5AB5010D-FC93-456F-93FA-18D2196DDFF2}"/>
              </a:ext>
            </a:extLst>
          </p:cNvPr>
          <p:cNvSpPr>
            <a:spLocks noGrp="1"/>
          </p:cNvSpPr>
          <p:nvPr>
            <p:ph idx="1"/>
          </p:nvPr>
        </p:nvSpPr>
        <p:spPr>
          <a:xfrm>
            <a:off x="136104" y="711944"/>
            <a:ext cx="6541491" cy="4013200"/>
          </a:xfrm>
        </p:spPr>
        <p:txBody>
          <a:bodyPr>
            <a:noAutofit/>
          </a:bodyPr>
          <a:lstStyle/>
          <a:p>
            <a:r>
              <a:rPr lang="en-US" sz="2400" dirty="0"/>
              <a:t>When the clock pulse is high </a:t>
            </a:r>
            <a:r>
              <a:rPr lang="en-US" sz="2400" dirty="0">
                <a:sym typeface="Wingdings" panose="05000000000000000000" pitchFamily="2" charset="2"/>
              </a:rPr>
              <a:t></a:t>
            </a:r>
            <a:endParaRPr lang="en-US" sz="2400" dirty="0"/>
          </a:p>
          <a:p>
            <a:pPr lvl="1"/>
            <a:r>
              <a:rPr lang="en-US" sz="2000" dirty="0"/>
              <a:t>The input latch (master latch) is activated. </a:t>
            </a:r>
          </a:p>
          <a:p>
            <a:pPr lvl="1"/>
            <a:r>
              <a:rPr lang="en-US" sz="2000" dirty="0"/>
              <a:t>The inputs J and K allow data to be entered into the flip-flop, and the first-stage outputs are set according to the primary inputs. </a:t>
            </a:r>
          </a:p>
          <a:p>
            <a:r>
              <a:rPr lang="en-US" sz="2400" dirty="0"/>
              <a:t>When the clock pulse goes to zero </a:t>
            </a:r>
            <a:r>
              <a:rPr lang="en-US" sz="2400" dirty="0">
                <a:sym typeface="Wingdings" panose="05000000000000000000" pitchFamily="2" charset="2"/>
              </a:rPr>
              <a:t></a:t>
            </a:r>
          </a:p>
          <a:p>
            <a:pPr lvl="1"/>
            <a:r>
              <a:rPr lang="en-US" sz="2000" dirty="0"/>
              <a:t>The master latch becomes inactive t</a:t>
            </a:r>
          </a:p>
          <a:p>
            <a:pPr lvl="1"/>
            <a:r>
              <a:rPr lang="en-US" sz="2000" dirty="0"/>
              <a:t>The second-stage latch (slave latch) becomes active. </a:t>
            </a:r>
          </a:p>
          <a:p>
            <a:pPr lvl="1"/>
            <a:r>
              <a:rPr lang="en-US" sz="2000" dirty="0"/>
              <a:t>The output levels of the flip-flop circuit are determined based on the master-stage outputs set in the previous phase.</a:t>
            </a:r>
          </a:p>
        </p:txBody>
      </p:sp>
      <p:sp>
        <p:nvSpPr>
          <p:cNvPr id="4" name="Footer Placeholder 3">
            <a:extLst>
              <a:ext uri="{FF2B5EF4-FFF2-40B4-BE49-F238E27FC236}">
                <a16:creationId xmlns:a16="http://schemas.microsoft.com/office/drawing/2014/main" id="{F1BF5A39-28E1-4606-B2F7-1F23CE6E099E}"/>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62771F86-7A42-47E5-9F2F-7C617CB4AB0B}"/>
              </a:ext>
            </a:extLst>
          </p:cNvPr>
          <p:cNvSpPr>
            <a:spLocks noGrp="1"/>
          </p:cNvSpPr>
          <p:nvPr>
            <p:ph type="sldNum" sz="quarter" idx="12"/>
          </p:nvPr>
        </p:nvSpPr>
        <p:spPr/>
        <p:txBody>
          <a:bodyPr/>
          <a:lstStyle/>
          <a:p>
            <a:fld id="{45BECD33-1D32-4D2B-AE21-C87DF0D70995}" type="slidenum">
              <a:rPr lang="en-US" smtClean="0"/>
              <a:pPr/>
              <a:t>38</a:t>
            </a:fld>
            <a:endParaRPr lang="en-US"/>
          </a:p>
        </p:txBody>
      </p:sp>
      <p:pic>
        <p:nvPicPr>
          <p:cNvPr id="7" name="Picture 6">
            <a:extLst>
              <a:ext uri="{FF2B5EF4-FFF2-40B4-BE49-F238E27FC236}">
                <a16:creationId xmlns:a16="http://schemas.microsoft.com/office/drawing/2014/main" id="{A597255B-16F9-4122-80CC-04B98E7FF013}"/>
              </a:ext>
            </a:extLst>
          </p:cNvPr>
          <p:cNvPicPr>
            <a:picLocks noChangeAspect="1"/>
          </p:cNvPicPr>
          <p:nvPr/>
        </p:nvPicPr>
        <p:blipFill>
          <a:blip r:embed="rId2"/>
          <a:stretch>
            <a:fillRect/>
          </a:stretch>
        </p:blipFill>
        <p:spPr>
          <a:xfrm>
            <a:off x="6677595" y="875208"/>
            <a:ext cx="6103238" cy="2717056"/>
          </a:xfrm>
          <a:prstGeom prst="rect">
            <a:avLst/>
          </a:prstGeom>
        </p:spPr>
      </p:pic>
      <p:sp>
        <p:nvSpPr>
          <p:cNvPr id="6" name="TextBox 5">
            <a:extLst>
              <a:ext uri="{FF2B5EF4-FFF2-40B4-BE49-F238E27FC236}">
                <a16:creationId xmlns:a16="http://schemas.microsoft.com/office/drawing/2014/main" id="{77A08C6C-1ADD-471A-81C9-CD2795870044}"/>
              </a:ext>
            </a:extLst>
          </p:cNvPr>
          <p:cNvSpPr txBox="1"/>
          <p:nvPr/>
        </p:nvSpPr>
        <p:spPr>
          <a:xfrm>
            <a:off x="136104" y="4941168"/>
            <a:ext cx="12457384" cy="1200329"/>
          </a:xfrm>
          <a:prstGeom prst="rect">
            <a:avLst/>
          </a:prstGeom>
          <a:noFill/>
        </p:spPr>
        <p:txBody>
          <a:bodyPr wrap="square" rtlCol="0">
            <a:spAutoFit/>
          </a:bodyPr>
          <a:lstStyle/>
          <a:p>
            <a:pPr marL="342900" indent="-342900">
              <a:spcBef>
                <a:spcPct val="20000"/>
              </a:spcBef>
              <a:buFont typeface="Arial" pitchFamily="34" charset="0"/>
              <a:buChar char="•"/>
            </a:pPr>
            <a:r>
              <a:rPr lang="en-US" sz="2400" dirty="0">
                <a:solidFill>
                  <a:srgbClr val="002060"/>
                </a:solidFill>
              </a:rPr>
              <a:t>Since the master and the slave stages are effectively decoupled from each other with the opposite clocking scheme, a change occurring in the primary inputs is never reflected directly to the outputs.</a:t>
            </a:r>
          </a:p>
        </p:txBody>
      </p:sp>
    </p:spTree>
    <p:extLst>
      <p:ext uri="{BB962C8B-B14F-4D97-AF65-F5344CB8AC3E}">
        <p14:creationId xmlns:p14="http://schemas.microsoft.com/office/powerpoint/2010/main" val="274405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1F77-E763-49FB-A307-4C9C4ADC64AE}"/>
              </a:ext>
            </a:extLst>
          </p:cNvPr>
          <p:cNvSpPr>
            <a:spLocks noGrp="1"/>
          </p:cNvSpPr>
          <p:nvPr>
            <p:ph type="title"/>
          </p:nvPr>
        </p:nvSpPr>
        <p:spPr/>
        <p:txBody>
          <a:bodyPr>
            <a:normAutofit fontScale="90000"/>
          </a:bodyPr>
          <a:lstStyle/>
          <a:p>
            <a:r>
              <a:rPr lang="en-US" dirty="0"/>
              <a:t>Master-Slave JK Flip-Flop</a:t>
            </a:r>
          </a:p>
        </p:txBody>
      </p:sp>
      <p:sp>
        <p:nvSpPr>
          <p:cNvPr id="3" name="Content Placeholder 2">
            <a:extLst>
              <a:ext uri="{FF2B5EF4-FFF2-40B4-BE49-F238E27FC236}">
                <a16:creationId xmlns:a16="http://schemas.microsoft.com/office/drawing/2014/main" id="{C5B9DE86-D7A8-44EF-95DE-C18A4CDD32AD}"/>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DF0009B-79CF-4A91-9D2A-AAC04E342A26}"/>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9763FF3F-7E94-4CEE-8510-2ABFFD7E2274}"/>
              </a:ext>
            </a:extLst>
          </p:cNvPr>
          <p:cNvSpPr>
            <a:spLocks noGrp="1"/>
          </p:cNvSpPr>
          <p:nvPr>
            <p:ph type="sldNum" sz="quarter" idx="12"/>
          </p:nvPr>
        </p:nvSpPr>
        <p:spPr/>
        <p:txBody>
          <a:bodyPr/>
          <a:lstStyle/>
          <a:p>
            <a:fld id="{45BECD33-1D32-4D2B-AE21-C87DF0D70995}" type="slidenum">
              <a:rPr lang="en-US" smtClean="0"/>
              <a:pPr/>
              <a:t>39</a:t>
            </a:fld>
            <a:endParaRPr lang="en-US"/>
          </a:p>
        </p:txBody>
      </p:sp>
    </p:spTree>
    <p:extLst>
      <p:ext uri="{BB962C8B-B14F-4D97-AF65-F5344CB8AC3E}">
        <p14:creationId xmlns:p14="http://schemas.microsoft.com/office/powerpoint/2010/main" val="9977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28FD288-D1C3-492A-AD19-C6BDE39B574A}"/>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D4FBBB64-FB40-4CE5-812E-2D60988D5A1A}"/>
              </a:ext>
            </a:extLst>
          </p:cNvPr>
          <p:cNvSpPr>
            <a:spLocks noGrp="1"/>
          </p:cNvSpPr>
          <p:nvPr>
            <p:ph type="sldNum" sz="quarter" idx="12"/>
          </p:nvPr>
        </p:nvSpPr>
        <p:spPr/>
        <p:txBody>
          <a:bodyPr/>
          <a:lstStyle/>
          <a:p>
            <a:fld id="{45BECD33-1D32-4D2B-AE21-C87DF0D70995}" type="slidenum">
              <a:rPr lang="en-US" smtClean="0"/>
              <a:pPr/>
              <a:t>4</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C3E6940D-CE1E-4892-A5E9-DC643EB9C625}"/>
                  </a:ext>
                </a:extLst>
              </p14:cNvPr>
              <p14:cNvContentPartPr/>
              <p14:nvPr/>
            </p14:nvContentPartPr>
            <p14:xfrm>
              <a:off x="303840" y="105480"/>
              <a:ext cx="10584720" cy="5792760"/>
            </p14:xfrm>
          </p:contentPart>
        </mc:Choice>
        <mc:Fallback xmlns="">
          <p:pic>
            <p:nvPicPr>
              <p:cNvPr id="6" name="Ink 5">
                <a:extLst>
                  <a:ext uri="{FF2B5EF4-FFF2-40B4-BE49-F238E27FC236}">
                    <a16:creationId xmlns:a16="http://schemas.microsoft.com/office/drawing/2014/main" id="{C3E6940D-CE1E-4892-A5E9-DC643EB9C625}"/>
                  </a:ext>
                </a:extLst>
              </p:cNvPr>
              <p:cNvPicPr/>
              <p:nvPr/>
            </p:nvPicPr>
            <p:blipFill>
              <a:blip r:embed="rId3"/>
              <a:stretch>
                <a:fillRect/>
              </a:stretch>
            </p:blipFill>
            <p:spPr>
              <a:xfrm>
                <a:off x="294480" y="96120"/>
                <a:ext cx="10603440" cy="5811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AAE75277-D5A4-46D2-B971-6A6C359E3A44}"/>
                  </a:ext>
                </a:extLst>
              </p14:cNvPr>
              <p14:cNvContentPartPr/>
              <p14:nvPr/>
            </p14:nvContentPartPr>
            <p14:xfrm>
              <a:off x="2036160" y="3643200"/>
              <a:ext cx="7048440" cy="2006640"/>
            </p14:xfrm>
          </p:contentPart>
        </mc:Choice>
        <mc:Fallback xmlns="">
          <p:pic>
            <p:nvPicPr>
              <p:cNvPr id="7" name="Ink 6">
                <a:extLst>
                  <a:ext uri="{FF2B5EF4-FFF2-40B4-BE49-F238E27FC236}">
                    <a16:creationId xmlns:a16="http://schemas.microsoft.com/office/drawing/2014/main" id="{AAE75277-D5A4-46D2-B971-6A6C359E3A44}"/>
                  </a:ext>
                </a:extLst>
              </p:cNvPr>
              <p:cNvPicPr/>
              <p:nvPr/>
            </p:nvPicPr>
            <p:blipFill>
              <a:blip r:embed="rId5"/>
              <a:stretch>
                <a:fillRect/>
              </a:stretch>
            </p:blipFill>
            <p:spPr>
              <a:xfrm>
                <a:off x="2026800" y="3633840"/>
                <a:ext cx="7067160" cy="2025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84988906-D2A7-4169-8916-032F2E91F1B8}"/>
                  </a:ext>
                </a:extLst>
              </p14:cNvPr>
              <p14:cNvContentPartPr/>
              <p14:nvPr/>
            </p14:nvContentPartPr>
            <p14:xfrm>
              <a:off x="21240" y="2986920"/>
              <a:ext cx="4673520" cy="2461680"/>
            </p14:xfrm>
          </p:contentPart>
        </mc:Choice>
        <mc:Fallback xmlns="">
          <p:pic>
            <p:nvPicPr>
              <p:cNvPr id="8" name="Ink 7">
                <a:extLst>
                  <a:ext uri="{FF2B5EF4-FFF2-40B4-BE49-F238E27FC236}">
                    <a16:creationId xmlns:a16="http://schemas.microsoft.com/office/drawing/2014/main" id="{84988906-D2A7-4169-8916-032F2E91F1B8}"/>
                  </a:ext>
                </a:extLst>
              </p:cNvPr>
              <p:cNvPicPr/>
              <p:nvPr/>
            </p:nvPicPr>
            <p:blipFill>
              <a:blip r:embed="rId7"/>
              <a:stretch>
                <a:fillRect/>
              </a:stretch>
            </p:blipFill>
            <p:spPr>
              <a:xfrm>
                <a:off x="11880" y="2977560"/>
                <a:ext cx="4692240" cy="2480400"/>
              </a:xfrm>
              <a:prstGeom prst="rect">
                <a:avLst/>
              </a:prstGeom>
            </p:spPr>
          </p:pic>
        </mc:Fallback>
      </mc:AlternateContent>
    </p:spTree>
    <p:extLst>
      <p:ext uri="{BB962C8B-B14F-4D97-AF65-F5344CB8AC3E}">
        <p14:creationId xmlns:p14="http://schemas.microsoft.com/office/powerpoint/2010/main" val="954128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1612-2BCF-41B1-9CEF-A23722FD0328}"/>
              </a:ext>
            </a:extLst>
          </p:cNvPr>
          <p:cNvSpPr>
            <a:spLocks noGrp="1"/>
          </p:cNvSpPr>
          <p:nvPr>
            <p:ph type="title"/>
          </p:nvPr>
        </p:nvSpPr>
        <p:spPr/>
        <p:txBody>
          <a:bodyPr>
            <a:normAutofit fontScale="90000"/>
          </a:bodyPr>
          <a:lstStyle/>
          <a:p>
            <a:r>
              <a:rPr lang="en-US" dirty="0"/>
              <a:t>Master-Slave JK Flip-Flop</a:t>
            </a:r>
          </a:p>
        </p:txBody>
      </p:sp>
      <p:sp>
        <p:nvSpPr>
          <p:cNvPr id="3" name="Content Placeholder 2">
            <a:extLst>
              <a:ext uri="{FF2B5EF4-FFF2-40B4-BE49-F238E27FC236}">
                <a16:creationId xmlns:a16="http://schemas.microsoft.com/office/drawing/2014/main" id="{2630C299-DCE9-4A1F-9908-A6C07FEBA735}"/>
              </a:ext>
            </a:extLst>
          </p:cNvPr>
          <p:cNvSpPr>
            <a:spLocks noGrp="1"/>
          </p:cNvSpPr>
          <p:nvPr>
            <p:ph idx="1"/>
          </p:nvPr>
        </p:nvSpPr>
        <p:spPr/>
        <p:txBody>
          <a:bodyPr/>
          <a:lstStyle/>
          <a:p>
            <a:r>
              <a:rPr lang="en-US" dirty="0"/>
              <a:t>NOR-based realization of the JK master-slave flip-flop.</a:t>
            </a:r>
          </a:p>
        </p:txBody>
      </p:sp>
      <p:sp>
        <p:nvSpPr>
          <p:cNvPr id="4" name="Footer Placeholder 3">
            <a:extLst>
              <a:ext uri="{FF2B5EF4-FFF2-40B4-BE49-F238E27FC236}">
                <a16:creationId xmlns:a16="http://schemas.microsoft.com/office/drawing/2014/main" id="{D285C4B1-B7B8-4DFA-B8A3-ECD1C6CDA4DE}"/>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24EC4CC8-CE31-45F0-9A47-B14E54258FF6}"/>
              </a:ext>
            </a:extLst>
          </p:cNvPr>
          <p:cNvSpPr>
            <a:spLocks noGrp="1"/>
          </p:cNvSpPr>
          <p:nvPr>
            <p:ph type="sldNum" sz="quarter" idx="12"/>
          </p:nvPr>
        </p:nvSpPr>
        <p:spPr/>
        <p:txBody>
          <a:bodyPr/>
          <a:lstStyle/>
          <a:p>
            <a:fld id="{45BECD33-1D32-4D2B-AE21-C87DF0D70995}" type="slidenum">
              <a:rPr lang="en-US" smtClean="0"/>
              <a:pPr/>
              <a:t>40</a:t>
            </a:fld>
            <a:endParaRPr lang="en-US"/>
          </a:p>
        </p:txBody>
      </p:sp>
      <p:pic>
        <p:nvPicPr>
          <p:cNvPr id="7" name="Picture 6">
            <a:extLst>
              <a:ext uri="{FF2B5EF4-FFF2-40B4-BE49-F238E27FC236}">
                <a16:creationId xmlns:a16="http://schemas.microsoft.com/office/drawing/2014/main" id="{32AFFAF3-33AC-4FF0-AB91-F7E2EB15A570}"/>
              </a:ext>
            </a:extLst>
          </p:cNvPr>
          <p:cNvPicPr>
            <a:picLocks noChangeAspect="1"/>
          </p:cNvPicPr>
          <p:nvPr/>
        </p:nvPicPr>
        <p:blipFill>
          <a:blip r:embed="rId2"/>
          <a:stretch>
            <a:fillRect/>
          </a:stretch>
        </p:blipFill>
        <p:spPr>
          <a:xfrm>
            <a:off x="1733169" y="1484784"/>
            <a:ext cx="8816635" cy="3672407"/>
          </a:xfrm>
          <a:prstGeom prst="rect">
            <a:avLst/>
          </a:prstGeom>
        </p:spPr>
      </p:pic>
    </p:spTree>
    <p:extLst>
      <p:ext uri="{BB962C8B-B14F-4D97-AF65-F5344CB8AC3E}">
        <p14:creationId xmlns:p14="http://schemas.microsoft.com/office/powerpoint/2010/main" val="3554396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2F9C-F085-4CB0-89AD-D8809802820B}"/>
              </a:ext>
            </a:extLst>
          </p:cNvPr>
          <p:cNvSpPr>
            <a:spLocks noGrp="1"/>
          </p:cNvSpPr>
          <p:nvPr>
            <p:ph type="title"/>
          </p:nvPr>
        </p:nvSpPr>
        <p:spPr/>
        <p:txBody>
          <a:bodyPr>
            <a:normAutofit fontScale="90000"/>
          </a:bodyPr>
          <a:lstStyle/>
          <a:p>
            <a:r>
              <a:rPr lang="en-US" dirty="0"/>
              <a:t>CMOS D-Latch</a:t>
            </a:r>
          </a:p>
        </p:txBody>
      </p:sp>
      <p:sp>
        <p:nvSpPr>
          <p:cNvPr id="3" name="Content Placeholder 2">
            <a:extLst>
              <a:ext uri="{FF2B5EF4-FFF2-40B4-BE49-F238E27FC236}">
                <a16:creationId xmlns:a16="http://schemas.microsoft.com/office/drawing/2014/main" id="{13DD4941-604D-441A-BB04-505BC6053ED8}"/>
              </a:ext>
            </a:extLst>
          </p:cNvPr>
          <p:cNvSpPr>
            <a:spLocks noGrp="1"/>
          </p:cNvSpPr>
          <p:nvPr>
            <p:ph idx="1"/>
          </p:nvPr>
        </p:nvSpPr>
        <p:spPr>
          <a:xfrm>
            <a:off x="136104" y="2852937"/>
            <a:ext cx="7428822" cy="3312368"/>
          </a:xfrm>
        </p:spPr>
        <p:txBody>
          <a:bodyPr>
            <a:normAutofit/>
          </a:bodyPr>
          <a:lstStyle/>
          <a:p>
            <a:r>
              <a:rPr lang="en-US" sz="2400" dirty="0"/>
              <a:t>When the clock is active (CK = 1) </a:t>
            </a:r>
          </a:p>
          <a:p>
            <a:pPr lvl="1"/>
            <a:r>
              <a:rPr lang="en-US" sz="2000" dirty="0"/>
              <a:t>The output Q assumes the value of the input D </a:t>
            </a:r>
          </a:p>
          <a:p>
            <a:r>
              <a:rPr lang="en-US" sz="2400" dirty="0"/>
              <a:t>When the clock signal goes to zero (CK=0):</a:t>
            </a:r>
          </a:p>
          <a:p>
            <a:pPr lvl="1"/>
            <a:r>
              <a:rPr lang="en-US" sz="2000" dirty="0"/>
              <a:t>The output will simply preserve its state. </a:t>
            </a:r>
          </a:p>
          <a:p>
            <a:endParaRPr lang="en-US" sz="2400" dirty="0"/>
          </a:p>
          <a:p>
            <a:r>
              <a:rPr lang="en-US" sz="2400" dirty="0"/>
              <a:t>Thus, the CK input acts as an enable signal which allows data to be accepted into the D-latch.</a:t>
            </a:r>
          </a:p>
        </p:txBody>
      </p:sp>
      <p:sp>
        <p:nvSpPr>
          <p:cNvPr id="4" name="Footer Placeholder 3">
            <a:extLst>
              <a:ext uri="{FF2B5EF4-FFF2-40B4-BE49-F238E27FC236}">
                <a16:creationId xmlns:a16="http://schemas.microsoft.com/office/drawing/2014/main" id="{532D06BC-E1E9-4D0F-AA0C-599A1C32D2D5}"/>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752A055F-824D-43C0-A893-D2C79A6EF46B}"/>
              </a:ext>
            </a:extLst>
          </p:cNvPr>
          <p:cNvSpPr>
            <a:spLocks noGrp="1"/>
          </p:cNvSpPr>
          <p:nvPr>
            <p:ph type="sldNum" sz="quarter" idx="12"/>
          </p:nvPr>
        </p:nvSpPr>
        <p:spPr/>
        <p:txBody>
          <a:bodyPr/>
          <a:lstStyle/>
          <a:p>
            <a:fld id="{45BECD33-1D32-4D2B-AE21-C87DF0D70995}" type="slidenum">
              <a:rPr lang="en-US" smtClean="0"/>
              <a:pPr/>
              <a:t>41</a:t>
            </a:fld>
            <a:endParaRPr lang="en-US"/>
          </a:p>
        </p:txBody>
      </p:sp>
      <p:pic>
        <p:nvPicPr>
          <p:cNvPr id="9" name="Picture 8">
            <a:extLst>
              <a:ext uri="{FF2B5EF4-FFF2-40B4-BE49-F238E27FC236}">
                <a16:creationId xmlns:a16="http://schemas.microsoft.com/office/drawing/2014/main" id="{22B80723-DB31-4A07-A19F-A7C72CDF0AC5}"/>
              </a:ext>
            </a:extLst>
          </p:cNvPr>
          <p:cNvPicPr>
            <a:picLocks noChangeAspect="1"/>
          </p:cNvPicPr>
          <p:nvPr/>
        </p:nvPicPr>
        <p:blipFill>
          <a:blip r:embed="rId2"/>
          <a:stretch>
            <a:fillRect/>
          </a:stretch>
        </p:blipFill>
        <p:spPr>
          <a:xfrm>
            <a:off x="7564926" y="3822384"/>
            <a:ext cx="5100570" cy="2740368"/>
          </a:xfrm>
          <a:prstGeom prst="rect">
            <a:avLst/>
          </a:prstGeom>
        </p:spPr>
      </p:pic>
      <p:sp>
        <p:nvSpPr>
          <p:cNvPr id="7" name="TextBox 6">
            <a:extLst>
              <a:ext uri="{FF2B5EF4-FFF2-40B4-BE49-F238E27FC236}">
                <a16:creationId xmlns:a16="http://schemas.microsoft.com/office/drawing/2014/main" id="{9958B7E5-F94D-4D24-A21F-A7C6F87086AE}"/>
              </a:ext>
            </a:extLst>
          </p:cNvPr>
          <p:cNvSpPr txBox="1"/>
          <p:nvPr/>
        </p:nvSpPr>
        <p:spPr>
          <a:xfrm>
            <a:off x="136104" y="692696"/>
            <a:ext cx="12529393" cy="2592288"/>
          </a:xfrm>
          <a:prstGeom prst="rect">
            <a:avLst/>
          </a:prstGeom>
        </p:spPr>
        <p:txBody>
          <a:bodyPr vert="horz" lIns="91440" tIns="45720" rIns="91440" bIns="45720" rtlCol="0">
            <a:normAutofit/>
          </a:bodyPr>
          <a:lstStyle>
            <a:lvl1pPr marL="342900" indent="-342900">
              <a:spcBef>
                <a:spcPct val="20000"/>
              </a:spcBef>
              <a:buFont typeface="Arial" pitchFamily="34" charset="0"/>
              <a:buChar char="•"/>
              <a:defRPr sz="2400">
                <a:solidFill>
                  <a:srgbClr val="002060"/>
                </a:solidFill>
              </a:defRPr>
            </a:lvl1pPr>
            <a:lvl2pPr marL="742950" lvl="1" indent="-285750">
              <a:spcBef>
                <a:spcPct val="20000"/>
              </a:spcBef>
              <a:buFont typeface="Arial" pitchFamily="34" charset="0"/>
              <a:buChar char="–"/>
              <a:defRPr sz="2000">
                <a:solidFill>
                  <a:srgbClr val="0070C0"/>
                </a:solidFill>
              </a:defRPr>
            </a:lvl2pPr>
            <a:lvl3pPr marL="1143000" indent="-228600">
              <a:spcBef>
                <a:spcPct val="20000"/>
              </a:spcBef>
              <a:buFont typeface="Arial" pitchFamily="34" charset="0"/>
              <a:buChar char="•"/>
              <a:defRPr sz="2400">
                <a:solidFill>
                  <a:srgbClr val="0070C0"/>
                </a:solidFill>
              </a:defRPr>
            </a:lvl3pPr>
            <a:lvl4pPr marL="1600200" indent="-228600">
              <a:spcBef>
                <a:spcPct val="20000"/>
              </a:spcBef>
              <a:buFont typeface="Arial" pitchFamily="34" charset="0"/>
              <a:buChar char="–"/>
              <a:defRPr sz="2000">
                <a:solidFill>
                  <a:srgbClr val="0070C0"/>
                </a:solidFill>
              </a:defRPr>
            </a:lvl4pPr>
            <a:lvl5pPr marL="2057400" indent="-228600">
              <a:spcBef>
                <a:spcPct val="20000"/>
              </a:spcBef>
              <a:buFont typeface="Arial" pitchFamily="34" charset="0"/>
              <a:buChar char="»"/>
              <a:defRPr sz="2000">
                <a:solidFill>
                  <a:srgbClr val="0070C0"/>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Direct CMOS implementations of conventional circuits such as the clocked JK latch or the JK master-slave flip-flop tend to require a large number of transistors.</a:t>
            </a:r>
          </a:p>
          <a:p>
            <a:r>
              <a:rPr lang="en-US" dirty="0"/>
              <a:t>In this section, we will see that specific versions of sequential circuits built primarily with CMOS transmission gates are generally simpler and require fewer transistors than the circuits designed with conventional structuring.</a:t>
            </a:r>
          </a:p>
        </p:txBody>
      </p:sp>
    </p:spTree>
    <p:extLst>
      <p:ext uri="{BB962C8B-B14F-4D97-AF65-F5344CB8AC3E}">
        <p14:creationId xmlns:p14="http://schemas.microsoft.com/office/powerpoint/2010/main" val="389123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878E-218D-4D6E-947F-34EBED327797}"/>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3D4DBEE4-0DC9-4795-A139-CF14C6F254CD}"/>
              </a:ext>
            </a:extLst>
          </p:cNvPr>
          <p:cNvSpPr>
            <a:spLocks noGrp="1"/>
          </p:cNvSpPr>
          <p:nvPr>
            <p:ph idx="1"/>
          </p:nvPr>
        </p:nvSpPr>
        <p:spPr/>
        <p:txBody>
          <a:bodyPr/>
          <a:lstStyle/>
          <a:p>
            <a:r>
              <a:rPr lang="en-US" dirty="0"/>
              <a:t>The D-latch finds many applications </a:t>
            </a:r>
          </a:p>
          <a:p>
            <a:pPr lvl="1"/>
            <a:r>
              <a:rPr lang="en-US" dirty="0"/>
              <a:t>in digital circuit design, primarily for temporary storage of data or as a delay element.</a:t>
            </a:r>
          </a:p>
        </p:txBody>
      </p:sp>
      <p:sp>
        <p:nvSpPr>
          <p:cNvPr id="4" name="Footer Placeholder 3">
            <a:extLst>
              <a:ext uri="{FF2B5EF4-FFF2-40B4-BE49-F238E27FC236}">
                <a16:creationId xmlns:a16="http://schemas.microsoft.com/office/drawing/2014/main" id="{F314DC19-2BC2-4DD2-990E-CFB839D8DFA9}"/>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20139F4C-2786-4EB4-940B-7877788A7238}"/>
              </a:ext>
            </a:extLst>
          </p:cNvPr>
          <p:cNvSpPr>
            <a:spLocks noGrp="1"/>
          </p:cNvSpPr>
          <p:nvPr>
            <p:ph type="sldNum" sz="quarter" idx="12"/>
          </p:nvPr>
        </p:nvSpPr>
        <p:spPr/>
        <p:txBody>
          <a:bodyPr/>
          <a:lstStyle/>
          <a:p>
            <a:fld id="{45BECD33-1D32-4D2B-AE21-C87DF0D70995}" type="slidenum">
              <a:rPr lang="en-US" smtClean="0"/>
              <a:pPr/>
              <a:t>42</a:t>
            </a:fld>
            <a:endParaRPr lang="en-US"/>
          </a:p>
        </p:txBody>
      </p:sp>
      <p:pic>
        <p:nvPicPr>
          <p:cNvPr id="8" name="Picture 7">
            <a:extLst>
              <a:ext uri="{FF2B5EF4-FFF2-40B4-BE49-F238E27FC236}">
                <a16:creationId xmlns:a16="http://schemas.microsoft.com/office/drawing/2014/main" id="{51A12A1E-EC40-442D-9F06-1C0E8BC441C7}"/>
              </a:ext>
            </a:extLst>
          </p:cNvPr>
          <p:cNvPicPr>
            <a:picLocks noChangeAspect="1"/>
          </p:cNvPicPr>
          <p:nvPr/>
        </p:nvPicPr>
        <p:blipFill>
          <a:blip r:embed="rId2"/>
          <a:stretch>
            <a:fillRect/>
          </a:stretch>
        </p:blipFill>
        <p:spPr>
          <a:xfrm>
            <a:off x="5680720" y="2089209"/>
            <a:ext cx="5843381" cy="4680519"/>
          </a:xfrm>
          <a:prstGeom prst="rect">
            <a:avLst/>
          </a:prstGeom>
        </p:spPr>
      </p:pic>
      <p:pic>
        <p:nvPicPr>
          <p:cNvPr id="9" name="Picture 8">
            <a:extLst>
              <a:ext uri="{FF2B5EF4-FFF2-40B4-BE49-F238E27FC236}">
                <a16:creationId xmlns:a16="http://schemas.microsoft.com/office/drawing/2014/main" id="{BEDC5EBC-511E-4610-A2B4-E0D4AB4D2BF5}"/>
              </a:ext>
            </a:extLst>
          </p:cNvPr>
          <p:cNvPicPr>
            <a:picLocks noChangeAspect="1"/>
          </p:cNvPicPr>
          <p:nvPr/>
        </p:nvPicPr>
        <p:blipFill>
          <a:blip r:embed="rId3"/>
          <a:stretch>
            <a:fillRect/>
          </a:stretch>
        </p:blipFill>
        <p:spPr>
          <a:xfrm>
            <a:off x="1000200" y="2348880"/>
            <a:ext cx="4501520" cy="1689720"/>
          </a:xfrm>
          <a:prstGeom prst="rect">
            <a:avLst/>
          </a:prstGeom>
        </p:spPr>
      </p:pic>
      <p:pic>
        <p:nvPicPr>
          <p:cNvPr id="10" name="Picture 9">
            <a:extLst>
              <a:ext uri="{FF2B5EF4-FFF2-40B4-BE49-F238E27FC236}">
                <a16:creationId xmlns:a16="http://schemas.microsoft.com/office/drawing/2014/main" id="{E972AA9B-02AA-41C5-AC65-ACB52E5B7B78}"/>
              </a:ext>
            </a:extLst>
          </p:cNvPr>
          <p:cNvPicPr>
            <a:picLocks noChangeAspect="1"/>
          </p:cNvPicPr>
          <p:nvPr/>
        </p:nvPicPr>
        <p:blipFill>
          <a:blip r:embed="rId4"/>
          <a:stretch>
            <a:fillRect/>
          </a:stretch>
        </p:blipFill>
        <p:spPr>
          <a:xfrm>
            <a:off x="978472" y="4235376"/>
            <a:ext cx="4523248" cy="1689719"/>
          </a:xfrm>
          <a:prstGeom prst="rect">
            <a:avLst/>
          </a:prstGeom>
        </p:spPr>
      </p:pic>
    </p:spTree>
    <p:extLst>
      <p:ext uri="{BB962C8B-B14F-4D97-AF65-F5344CB8AC3E}">
        <p14:creationId xmlns:p14="http://schemas.microsoft.com/office/powerpoint/2010/main" val="331050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403B-A80F-41B5-BF50-9C6F0AB0025F}"/>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0F62B001-6060-4CEB-88A5-5BF9EA55D42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A95A19A-2FC3-4D86-8207-A4CAF7EB2CF6}"/>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6CD47D02-F2A2-4B20-881E-9F1B51C1E52B}"/>
              </a:ext>
            </a:extLst>
          </p:cNvPr>
          <p:cNvSpPr>
            <a:spLocks noGrp="1"/>
          </p:cNvSpPr>
          <p:nvPr>
            <p:ph type="sldNum" sz="quarter" idx="12"/>
          </p:nvPr>
        </p:nvSpPr>
        <p:spPr/>
        <p:txBody>
          <a:bodyPr/>
          <a:lstStyle/>
          <a:p>
            <a:fld id="{45BECD33-1D32-4D2B-AE21-C87DF0D70995}" type="slidenum">
              <a:rPr lang="en-US" smtClean="0"/>
              <a:pPr/>
              <a:t>43</a:t>
            </a:fld>
            <a:endParaRPr lang="en-US"/>
          </a:p>
        </p:txBody>
      </p:sp>
    </p:spTree>
    <p:extLst>
      <p:ext uri="{BB962C8B-B14F-4D97-AF65-F5344CB8AC3E}">
        <p14:creationId xmlns:p14="http://schemas.microsoft.com/office/powerpoint/2010/main" val="2560187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5167E-08D3-4531-AD35-E1FED243726D}"/>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F915E84B-F24A-40BD-97D2-06D271664FD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03E625B-4465-4524-BDBE-30F74F0B8478}"/>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8E03841A-2BC2-41D9-ACC7-144CC27C2D1F}"/>
              </a:ext>
            </a:extLst>
          </p:cNvPr>
          <p:cNvSpPr>
            <a:spLocks noGrp="1"/>
          </p:cNvSpPr>
          <p:nvPr>
            <p:ph type="sldNum" sz="quarter" idx="12"/>
          </p:nvPr>
        </p:nvSpPr>
        <p:spPr/>
        <p:txBody>
          <a:bodyPr/>
          <a:lstStyle/>
          <a:p>
            <a:fld id="{45BECD33-1D32-4D2B-AE21-C87DF0D70995}" type="slidenum">
              <a:rPr lang="en-US" smtClean="0"/>
              <a:pPr/>
              <a:t>44</a:t>
            </a:fld>
            <a:endParaRPr lang="en-US"/>
          </a:p>
        </p:txBody>
      </p:sp>
      <p:pic>
        <p:nvPicPr>
          <p:cNvPr id="7" name="Picture 6">
            <a:extLst>
              <a:ext uri="{FF2B5EF4-FFF2-40B4-BE49-F238E27FC236}">
                <a16:creationId xmlns:a16="http://schemas.microsoft.com/office/drawing/2014/main" id="{26CB2139-5F88-4BB6-9CCE-893D82C421C2}"/>
              </a:ext>
            </a:extLst>
          </p:cNvPr>
          <p:cNvPicPr>
            <a:picLocks noChangeAspect="1"/>
          </p:cNvPicPr>
          <p:nvPr/>
        </p:nvPicPr>
        <p:blipFill>
          <a:blip r:embed="rId2"/>
          <a:stretch>
            <a:fillRect/>
          </a:stretch>
        </p:blipFill>
        <p:spPr>
          <a:xfrm>
            <a:off x="3016424" y="819550"/>
            <a:ext cx="6279534" cy="4841697"/>
          </a:xfrm>
          <a:prstGeom prst="rect">
            <a:avLst/>
          </a:prstGeom>
        </p:spPr>
      </p:pic>
    </p:spTree>
    <p:extLst>
      <p:ext uri="{BB962C8B-B14F-4D97-AF65-F5344CB8AC3E}">
        <p14:creationId xmlns:p14="http://schemas.microsoft.com/office/powerpoint/2010/main" val="41479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9C27-E813-4BB9-B8E6-D17106465BBC}"/>
              </a:ext>
            </a:extLst>
          </p:cNvPr>
          <p:cNvSpPr>
            <a:spLocks noGrp="1"/>
          </p:cNvSpPr>
          <p:nvPr>
            <p:ph type="title"/>
          </p:nvPr>
        </p:nvSpPr>
        <p:spPr>
          <a:xfrm>
            <a:off x="640080" y="25376"/>
            <a:ext cx="11521440" cy="595312"/>
          </a:xfrm>
        </p:spPr>
        <p:txBody>
          <a:bodyPr>
            <a:normAutofit fontScale="90000"/>
          </a:bodyPr>
          <a:lstStyle/>
          <a:p>
            <a:r>
              <a:rPr lang="en-US" dirty="0"/>
              <a:t>CMOS negative edge-triggered master-slave D flip-flop </a:t>
            </a:r>
          </a:p>
        </p:txBody>
      </p:sp>
      <p:sp>
        <p:nvSpPr>
          <p:cNvPr id="3" name="Content Placeholder 2">
            <a:extLst>
              <a:ext uri="{FF2B5EF4-FFF2-40B4-BE49-F238E27FC236}">
                <a16:creationId xmlns:a16="http://schemas.microsoft.com/office/drawing/2014/main" id="{3782B494-0307-4EAA-BA08-AC64BFB7425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2650818-2CCE-4E1F-B1A2-CB70840FBE39}"/>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360D2F07-8297-4123-8EC6-E9696E1559B3}"/>
              </a:ext>
            </a:extLst>
          </p:cNvPr>
          <p:cNvSpPr>
            <a:spLocks noGrp="1"/>
          </p:cNvSpPr>
          <p:nvPr>
            <p:ph type="sldNum" sz="quarter" idx="12"/>
          </p:nvPr>
        </p:nvSpPr>
        <p:spPr/>
        <p:txBody>
          <a:bodyPr/>
          <a:lstStyle/>
          <a:p>
            <a:fld id="{45BECD33-1D32-4D2B-AE21-C87DF0D70995}" type="slidenum">
              <a:rPr lang="en-US" smtClean="0"/>
              <a:pPr/>
              <a:t>45</a:t>
            </a:fld>
            <a:endParaRPr lang="en-US"/>
          </a:p>
        </p:txBody>
      </p:sp>
      <p:pic>
        <p:nvPicPr>
          <p:cNvPr id="9" name="Picture 8">
            <a:extLst>
              <a:ext uri="{FF2B5EF4-FFF2-40B4-BE49-F238E27FC236}">
                <a16:creationId xmlns:a16="http://schemas.microsoft.com/office/drawing/2014/main" id="{834FF101-58F0-4EB0-AE80-9696B6A92499}"/>
              </a:ext>
            </a:extLst>
          </p:cNvPr>
          <p:cNvPicPr>
            <a:picLocks noChangeAspect="1"/>
          </p:cNvPicPr>
          <p:nvPr/>
        </p:nvPicPr>
        <p:blipFill>
          <a:blip r:embed="rId2"/>
          <a:stretch>
            <a:fillRect/>
          </a:stretch>
        </p:blipFill>
        <p:spPr>
          <a:xfrm>
            <a:off x="2003812" y="827199"/>
            <a:ext cx="10038498" cy="5266097"/>
          </a:xfrm>
          <a:prstGeom prst="rect">
            <a:avLst/>
          </a:prstGeom>
        </p:spPr>
      </p:pic>
    </p:spTree>
    <p:extLst>
      <p:ext uri="{BB962C8B-B14F-4D97-AF65-F5344CB8AC3E}">
        <p14:creationId xmlns:p14="http://schemas.microsoft.com/office/powerpoint/2010/main" val="2986024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CD2F-027E-43A2-90F9-8108437F8F8B}"/>
              </a:ext>
            </a:extLst>
          </p:cNvPr>
          <p:cNvSpPr>
            <a:spLocks noGrp="1"/>
          </p:cNvSpPr>
          <p:nvPr>
            <p:ph type="title"/>
          </p:nvPr>
        </p:nvSpPr>
        <p:spPr/>
        <p:txBody>
          <a:bodyPr>
            <a:normAutofit fontScale="90000"/>
          </a:bodyPr>
          <a:lstStyle/>
          <a:p>
            <a:r>
              <a:rPr lang="en-US" dirty="0"/>
              <a:t>CMOS negative edge-triggered master-slave D flip-flop </a:t>
            </a:r>
          </a:p>
        </p:txBody>
      </p:sp>
      <p:sp>
        <p:nvSpPr>
          <p:cNvPr id="3" name="Content Placeholder 2">
            <a:extLst>
              <a:ext uri="{FF2B5EF4-FFF2-40B4-BE49-F238E27FC236}">
                <a16:creationId xmlns:a16="http://schemas.microsoft.com/office/drawing/2014/main" id="{08F3AFBF-F17C-488F-9A39-864665775547}"/>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012AE5AC-F52D-43B4-A612-FFF1CBAC5B81}"/>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B056D638-782A-46A1-B573-6D46EC501A43}"/>
              </a:ext>
            </a:extLst>
          </p:cNvPr>
          <p:cNvSpPr>
            <a:spLocks noGrp="1"/>
          </p:cNvSpPr>
          <p:nvPr>
            <p:ph type="sldNum" sz="quarter" idx="12"/>
          </p:nvPr>
        </p:nvSpPr>
        <p:spPr/>
        <p:txBody>
          <a:bodyPr/>
          <a:lstStyle/>
          <a:p>
            <a:fld id="{45BECD33-1D32-4D2B-AE21-C87DF0D70995}" type="slidenum">
              <a:rPr lang="en-US" smtClean="0"/>
              <a:pPr/>
              <a:t>46</a:t>
            </a:fld>
            <a:endParaRPr lang="en-US"/>
          </a:p>
        </p:txBody>
      </p:sp>
      <p:pic>
        <p:nvPicPr>
          <p:cNvPr id="7" name="Picture 6">
            <a:extLst>
              <a:ext uri="{FF2B5EF4-FFF2-40B4-BE49-F238E27FC236}">
                <a16:creationId xmlns:a16="http://schemas.microsoft.com/office/drawing/2014/main" id="{2E1C25B5-6C60-4A98-9192-28017BC4F09B}"/>
              </a:ext>
            </a:extLst>
          </p:cNvPr>
          <p:cNvPicPr>
            <a:picLocks noChangeAspect="1"/>
          </p:cNvPicPr>
          <p:nvPr/>
        </p:nvPicPr>
        <p:blipFill>
          <a:blip r:embed="rId2"/>
          <a:stretch>
            <a:fillRect/>
          </a:stretch>
        </p:blipFill>
        <p:spPr>
          <a:xfrm>
            <a:off x="1648272" y="620688"/>
            <a:ext cx="8640960" cy="5740707"/>
          </a:xfrm>
          <a:prstGeom prst="rect">
            <a:avLst/>
          </a:prstGeom>
        </p:spPr>
      </p:pic>
    </p:spTree>
    <p:extLst>
      <p:ext uri="{BB962C8B-B14F-4D97-AF65-F5344CB8AC3E}">
        <p14:creationId xmlns:p14="http://schemas.microsoft.com/office/powerpoint/2010/main" val="3030255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09D8-E603-4CEE-9673-6D4DF0E13129}"/>
              </a:ext>
            </a:extLst>
          </p:cNvPr>
          <p:cNvSpPr>
            <a:spLocks noGrp="1"/>
          </p:cNvSpPr>
          <p:nvPr>
            <p:ph type="title"/>
          </p:nvPr>
        </p:nvSpPr>
        <p:spPr/>
        <p:txBody>
          <a:bodyPr>
            <a:normAutofit fontScale="90000"/>
          </a:bodyPr>
          <a:lstStyle/>
          <a:p>
            <a:r>
              <a:rPr lang="en-US" dirty="0"/>
              <a:t>CMOS negative edge-triggered master-slave D flip-flop </a:t>
            </a:r>
          </a:p>
        </p:txBody>
      </p:sp>
      <p:sp>
        <p:nvSpPr>
          <p:cNvPr id="3" name="Content Placeholder 2">
            <a:extLst>
              <a:ext uri="{FF2B5EF4-FFF2-40B4-BE49-F238E27FC236}">
                <a16:creationId xmlns:a16="http://schemas.microsoft.com/office/drawing/2014/main" id="{6CE9E9BF-F4B6-4FDB-9576-4EFC23DEF3F8}"/>
              </a:ext>
            </a:extLst>
          </p:cNvPr>
          <p:cNvSpPr>
            <a:spLocks noGrp="1"/>
          </p:cNvSpPr>
          <p:nvPr>
            <p:ph idx="1"/>
          </p:nvPr>
        </p:nvSpPr>
        <p:spPr>
          <a:xfrm>
            <a:off x="208112" y="764704"/>
            <a:ext cx="12457384" cy="5472608"/>
          </a:xfrm>
        </p:spPr>
        <p:txBody>
          <a:bodyPr>
            <a:normAutofit fontScale="70000" lnSpcReduction="20000"/>
          </a:bodyPr>
          <a:lstStyle/>
          <a:p>
            <a:r>
              <a:rPr lang="en-US" dirty="0"/>
              <a:t>The first stage (master) is driven by the clock signal, while the second stage (slave) is driven by the inverted clock signal. </a:t>
            </a:r>
          </a:p>
          <a:p>
            <a:r>
              <a:rPr lang="en-US" dirty="0"/>
              <a:t>Thus, the master stage is positive level-sensitive, while the slave stage is negative level-sensitive.</a:t>
            </a:r>
          </a:p>
          <a:p>
            <a:endParaRPr lang="en-US" dirty="0"/>
          </a:p>
          <a:p>
            <a:r>
              <a:rPr lang="en-US" dirty="0"/>
              <a:t>When the clock is high:</a:t>
            </a:r>
          </a:p>
          <a:p>
            <a:pPr lvl="1"/>
            <a:r>
              <a:rPr lang="en-US" dirty="0"/>
              <a:t>the master stage follows the D input while the slave stage holds the previous value. </a:t>
            </a:r>
          </a:p>
          <a:p>
            <a:r>
              <a:rPr lang="en-US" dirty="0"/>
              <a:t>When the clock changes from logic "1" to logic “0“: </a:t>
            </a:r>
          </a:p>
          <a:p>
            <a:pPr lvl="1"/>
            <a:r>
              <a:rPr lang="en-US" dirty="0"/>
              <a:t>the master latch ceases to sample the input and stores the D value at the time of the clock transition.</a:t>
            </a:r>
          </a:p>
          <a:p>
            <a:pPr lvl="1"/>
            <a:r>
              <a:rPr lang="en-US" dirty="0"/>
              <a:t>At the same time, the slave latch becomes transparent, passing the stored master value </a:t>
            </a:r>
            <a:r>
              <a:rPr lang="en-US" dirty="0" err="1"/>
              <a:t>Qm</a:t>
            </a:r>
            <a:r>
              <a:rPr lang="en-US" dirty="0"/>
              <a:t> to the output of the slave stage, Qs. </a:t>
            </a:r>
          </a:p>
          <a:p>
            <a:pPr lvl="1"/>
            <a:r>
              <a:rPr lang="en-US" dirty="0"/>
              <a:t>The input cannot affect the output because the master stage is disconnected from the D input. </a:t>
            </a:r>
          </a:p>
          <a:p>
            <a:r>
              <a:rPr lang="en-US" dirty="0"/>
              <a:t>When the clock changes again from logic “0" to “1“:</a:t>
            </a:r>
          </a:p>
          <a:p>
            <a:pPr lvl="1"/>
            <a:r>
              <a:rPr lang="en-US" dirty="0"/>
              <a:t>the slave latch locks in the master latch output and the master stage starts sampling the input again. </a:t>
            </a:r>
          </a:p>
          <a:p>
            <a:r>
              <a:rPr lang="en-US" dirty="0"/>
              <a:t>Thus, this circuit is a negative edge-triggered D flip-flop by virtue of the fact that it samples the input at the falling edge of the clock pulse.</a:t>
            </a:r>
          </a:p>
        </p:txBody>
      </p:sp>
      <p:sp>
        <p:nvSpPr>
          <p:cNvPr id="4" name="Footer Placeholder 3">
            <a:extLst>
              <a:ext uri="{FF2B5EF4-FFF2-40B4-BE49-F238E27FC236}">
                <a16:creationId xmlns:a16="http://schemas.microsoft.com/office/drawing/2014/main" id="{56FC64C2-0B09-4F01-9A6E-809A336EDF84}"/>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B3115DED-81DD-498B-8E6B-3FABC3D9AC92}"/>
              </a:ext>
            </a:extLst>
          </p:cNvPr>
          <p:cNvSpPr>
            <a:spLocks noGrp="1"/>
          </p:cNvSpPr>
          <p:nvPr>
            <p:ph type="sldNum" sz="quarter" idx="12"/>
          </p:nvPr>
        </p:nvSpPr>
        <p:spPr/>
        <p:txBody>
          <a:bodyPr/>
          <a:lstStyle/>
          <a:p>
            <a:fld id="{45BECD33-1D32-4D2B-AE21-C87DF0D70995}" type="slidenum">
              <a:rPr lang="en-US" smtClean="0"/>
              <a:pPr/>
              <a:t>47</a:t>
            </a:fld>
            <a:endParaRPr lang="en-US"/>
          </a:p>
        </p:txBody>
      </p:sp>
    </p:spTree>
    <p:extLst>
      <p:ext uri="{BB962C8B-B14F-4D97-AF65-F5344CB8AC3E}">
        <p14:creationId xmlns:p14="http://schemas.microsoft.com/office/powerpoint/2010/main" val="71647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DBD8-F46D-4B32-8711-4DF601C39F41}"/>
              </a:ext>
            </a:extLst>
          </p:cNvPr>
          <p:cNvSpPr>
            <a:spLocks noGrp="1"/>
          </p:cNvSpPr>
          <p:nvPr>
            <p:ph type="title"/>
          </p:nvPr>
        </p:nvSpPr>
        <p:spPr/>
        <p:txBody>
          <a:bodyPr>
            <a:normAutofit fontScale="90000"/>
          </a:bodyPr>
          <a:lstStyle/>
          <a:p>
            <a:r>
              <a:rPr lang="en-US" dirty="0"/>
              <a:t>1 Bit Full adder</a:t>
            </a:r>
          </a:p>
        </p:txBody>
      </p:sp>
      <p:sp>
        <p:nvSpPr>
          <p:cNvPr id="3" name="Content Placeholder 2">
            <a:extLst>
              <a:ext uri="{FF2B5EF4-FFF2-40B4-BE49-F238E27FC236}">
                <a16:creationId xmlns:a16="http://schemas.microsoft.com/office/drawing/2014/main" id="{80C275D1-7AF8-4105-BB2B-0C817F150BEB}"/>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098B48B6-54BC-4714-A99B-12A60DC35395}"/>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35CD86A8-8100-4CF8-BE02-5C3A80B26AC9}"/>
              </a:ext>
            </a:extLst>
          </p:cNvPr>
          <p:cNvSpPr>
            <a:spLocks noGrp="1"/>
          </p:cNvSpPr>
          <p:nvPr>
            <p:ph type="sldNum" sz="quarter" idx="12"/>
          </p:nvPr>
        </p:nvSpPr>
        <p:spPr/>
        <p:txBody>
          <a:bodyPr/>
          <a:lstStyle/>
          <a:p>
            <a:fld id="{45BECD33-1D32-4D2B-AE21-C87DF0D70995}" type="slidenum">
              <a:rPr lang="en-US" smtClean="0"/>
              <a:pPr/>
              <a:t>48</a:t>
            </a:fld>
            <a:endParaRPr lang="en-US"/>
          </a:p>
        </p:txBody>
      </p:sp>
    </p:spTree>
    <p:extLst>
      <p:ext uri="{BB962C8B-B14F-4D97-AF65-F5344CB8AC3E}">
        <p14:creationId xmlns:p14="http://schemas.microsoft.com/office/powerpoint/2010/main" val="7584462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2F2D-006B-4D36-9D7A-162DD934EA82}"/>
              </a:ext>
            </a:extLst>
          </p:cNvPr>
          <p:cNvSpPr>
            <a:spLocks noGrp="1"/>
          </p:cNvSpPr>
          <p:nvPr>
            <p:ph type="title"/>
          </p:nvPr>
        </p:nvSpPr>
        <p:spPr/>
        <p:txBody>
          <a:bodyPr>
            <a:normAutofit fontScale="90000"/>
          </a:bodyPr>
          <a:lstStyle/>
          <a:p>
            <a:r>
              <a:rPr lang="en-US" dirty="0"/>
              <a:t>1 Bit Full adder</a:t>
            </a:r>
          </a:p>
        </p:txBody>
      </p:sp>
      <p:sp>
        <p:nvSpPr>
          <p:cNvPr id="3" name="Content Placeholder 2">
            <a:extLst>
              <a:ext uri="{FF2B5EF4-FFF2-40B4-BE49-F238E27FC236}">
                <a16:creationId xmlns:a16="http://schemas.microsoft.com/office/drawing/2014/main" id="{67B9EFE8-3AD1-46A6-91E9-56401648E83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5B41F23-86B4-45D1-BBA1-F2C30062B87D}"/>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5D6E1F77-326F-4F97-9DAE-D3063B87C71D}"/>
              </a:ext>
            </a:extLst>
          </p:cNvPr>
          <p:cNvSpPr>
            <a:spLocks noGrp="1"/>
          </p:cNvSpPr>
          <p:nvPr>
            <p:ph type="sldNum" sz="quarter" idx="12"/>
          </p:nvPr>
        </p:nvSpPr>
        <p:spPr/>
        <p:txBody>
          <a:bodyPr/>
          <a:lstStyle/>
          <a:p>
            <a:fld id="{45BECD33-1D32-4D2B-AE21-C87DF0D70995}" type="slidenum">
              <a:rPr lang="en-US" smtClean="0"/>
              <a:pPr/>
              <a:t>49</a:t>
            </a:fld>
            <a:endParaRPr lang="en-US"/>
          </a:p>
        </p:txBody>
      </p:sp>
    </p:spTree>
    <p:extLst>
      <p:ext uri="{BB962C8B-B14F-4D97-AF65-F5344CB8AC3E}">
        <p14:creationId xmlns:p14="http://schemas.microsoft.com/office/powerpoint/2010/main" val="3274115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733EB0-8ED8-4454-9E17-2AC09DACFBA8}"/>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03EFFFDF-253F-4A7B-8BE1-DC4C85127637}"/>
              </a:ext>
            </a:extLst>
          </p:cNvPr>
          <p:cNvSpPr>
            <a:spLocks noGrp="1"/>
          </p:cNvSpPr>
          <p:nvPr>
            <p:ph type="sldNum" sz="quarter" idx="12"/>
          </p:nvPr>
        </p:nvSpPr>
        <p:spPr/>
        <p:txBody>
          <a:bodyPr/>
          <a:lstStyle/>
          <a:p>
            <a:fld id="{45BECD33-1D32-4D2B-AE21-C87DF0D70995}" type="slidenum">
              <a:rPr lang="en-US" smtClean="0"/>
              <a:pPr/>
              <a:t>5</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CC405397-8501-4DC6-96AA-2DEE442468B8}"/>
                  </a:ext>
                </a:extLst>
              </p14:cNvPr>
              <p14:cNvContentPartPr/>
              <p14:nvPr/>
            </p14:nvContentPartPr>
            <p14:xfrm>
              <a:off x="613440" y="135360"/>
              <a:ext cx="11320560" cy="4825800"/>
            </p14:xfrm>
          </p:contentPart>
        </mc:Choice>
        <mc:Fallback xmlns="">
          <p:pic>
            <p:nvPicPr>
              <p:cNvPr id="6" name="Ink 5">
                <a:extLst>
                  <a:ext uri="{FF2B5EF4-FFF2-40B4-BE49-F238E27FC236}">
                    <a16:creationId xmlns:a16="http://schemas.microsoft.com/office/drawing/2014/main" id="{CC405397-8501-4DC6-96AA-2DEE442468B8}"/>
                  </a:ext>
                </a:extLst>
              </p:cNvPr>
              <p:cNvPicPr/>
              <p:nvPr/>
            </p:nvPicPr>
            <p:blipFill>
              <a:blip r:embed="rId3"/>
              <a:stretch>
                <a:fillRect/>
              </a:stretch>
            </p:blipFill>
            <p:spPr>
              <a:xfrm>
                <a:off x="604080" y="126000"/>
                <a:ext cx="11339280" cy="4844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993EDF14-A9B8-4975-92B5-8645271A534D}"/>
                  </a:ext>
                </a:extLst>
              </p14:cNvPr>
              <p14:cNvContentPartPr/>
              <p14:nvPr/>
            </p14:nvContentPartPr>
            <p14:xfrm>
              <a:off x="567720" y="601560"/>
              <a:ext cx="441720" cy="3220560"/>
            </p14:xfrm>
          </p:contentPart>
        </mc:Choice>
        <mc:Fallback xmlns="">
          <p:pic>
            <p:nvPicPr>
              <p:cNvPr id="7" name="Ink 6">
                <a:extLst>
                  <a:ext uri="{FF2B5EF4-FFF2-40B4-BE49-F238E27FC236}">
                    <a16:creationId xmlns:a16="http://schemas.microsoft.com/office/drawing/2014/main" id="{993EDF14-A9B8-4975-92B5-8645271A534D}"/>
                  </a:ext>
                </a:extLst>
              </p:cNvPr>
              <p:cNvPicPr/>
              <p:nvPr/>
            </p:nvPicPr>
            <p:blipFill>
              <a:blip r:embed="rId5"/>
              <a:stretch>
                <a:fillRect/>
              </a:stretch>
            </p:blipFill>
            <p:spPr>
              <a:xfrm>
                <a:off x="558360" y="592200"/>
                <a:ext cx="460440" cy="3239280"/>
              </a:xfrm>
              <a:prstGeom prst="rect">
                <a:avLst/>
              </a:prstGeom>
            </p:spPr>
          </p:pic>
        </mc:Fallback>
      </mc:AlternateContent>
    </p:spTree>
    <p:extLst>
      <p:ext uri="{BB962C8B-B14F-4D97-AF65-F5344CB8AC3E}">
        <p14:creationId xmlns:p14="http://schemas.microsoft.com/office/powerpoint/2010/main" val="16572837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770F-8C77-4F87-9E27-3EF7B4761CF4}"/>
              </a:ext>
            </a:extLst>
          </p:cNvPr>
          <p:cNvSpPr>
            <a:spLocks noGrp="1"/>
          </p:cNvSpPr>
          <p:nvPr>
            <p:ph type="title"/>
          </p:nvPr>
        </p:nvSpPr>
        <p:spPr/>
        <p:txBody>
          <a:bodyPr>
            <a:normAutofit fontScale="90000"/>
          </a:bodyPr>
          <a:lstStyle/>
          <a:p>
            <a:r>
              <a:rPr lang="en-US" dirty="0"/>
              <a:t>1 Bit Full adder</a:t>
            </a:r>
          </a:p>
        </p:txBody>
      </p:sp>
      <p:sp>
        <p:nvSpPr>
          <p:cNvPr id="3" name="Content Placeholder 2">
            <a:extLst>
              <a:ext uri="{FF2B5EF4-FFF2-40B4-BE49-F238E27FC236}">
                <a16:creationId xmlns:a16="http://schemas.microsoft.com/office/drawing/2014/main" id="{98CEC826-DAD4-4150-B24B-C1B00367868A}"/>
              </a:ext>
            </a:extLst>
          </p:cNvPr>
          <p:cNvSpPr>
            <a:spLocks noGrp="1"/>
          </p:cNvSpPr>
          <p:nvPr>
            <p:ph idx="1"/>
          </p:nvPr>
        </p:nvSpPr>
        <p:spPr>
          <a:xfrm>
            <a:off x="640080" y="5445224"/>
            <a:ext cx="11521440" cy="792088"/>
          </a:xfrm>
        </p:spPr>
        <p:txBody>
          <a:bodyPr>
            <a:normAutofit fontScale="85000" lnSpcReduction="20000"/>
          </a:bodyPr>
          <a:lstStyle/>
          <a:p>
            <a:r>
              <a:rPr lang="en-US" dirty="0"/>
              <a:t>This implementation will ultimately reduce the circuit complexity and, hence, save chip area.</a:t>
            </a:r>
          </a:p>
        </p:txBody>
      </p:sp>
      <p:sp>
        <p:nvSpPr>
          <p:cNvPr id="4" name="Footer Placeholder 3">
            <a:extLst>
              <a:ext uri="{FF2B5EF4-FFF2-40B4-BE49-F238E27FC236}">
                <a16:creationId xmlns:a16="http://schemas.microsoft.com/office/drawing/2014/main" id="{0B11DA26-56D7-4020-A8F0-3DD462A67CD1}"/>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25819D86-9387-49B7-A627-EEF45FF43767}"/>
              </a:ext>
            </a:extLst>
          </p:cNvPr>
          <p:cNvSpPr>
            <a:spLocks noGrp="1"/>
          </p:cNvSpPr>
          <p:nvPr>
            <p:ph type="sldNum" sz="quarter" idx="12"/>
          </p:nvPr>
        </p:nvSpPr>
        <p:spPr/>
        <p:txBody>
          <a:bodyPr/>
          <a:lstStyle/>
          <a:p>
            <a:fld id="{45BECD33-1D32-4D2B-AE21-C87DF0D70995}" type="slidenum">
              <a:rPr lang="en-US" smtClean="0"/>
              <a:pPr/>
              <a:t>50</a:t>
            </a:fld>
            <a:endParaRPr lang="en-US"/>
          </a:p>
        </p:txBody>
      </p:sp>
      <p:pic>
        <p:nvPicPr>
          <p:cNvPr id="7" name="Picture 6">
            <a:extLst>
              <a:ext uri="{FF2B5EF4-FFF2-40B4-BE49-F238E27FC236}">
                <a16:creationId xmlns:a16="http://schemas.microsoft.com/office/drawing/2014/main" id="{5344D8D1-1CCC-4B11-A285-8CE666AE33B6}"/>
              </a:ext>
            </a:extLst>
          </p:cNvPr>
          <p:cNvPicPr>
            <a:picLocks noChangeAspect="1"/>
          </p:cNvPicPr>
          <p:nvPr/>
        </p:nvPicPr>
        <p:blipFill>
          <a:blip r:embed="rId2"/>
          <a:stretch>
            <a:fillRect/>
          </a:stretch>
        </p:blipFill>
        <p:spPr>
          <a:xfrm>
            <a:off x="1648272" y="686969"/>
            <a:ext cx="8439169" cy="4758255"/>
          </a:xfrm>
          <a:prstGeom prst="rect">
            <a:avLst/>
          </a:prstGeom>
        </p:spPr>
      </p:pic>
    </p:spTree>
    <p:extLst>
      <p:ext uri="{BB962C8B-B14F-4D97-AF65-F5344CB8AC3E}">
        <p14:creationId xmlns:p14="http://schemas.microsoft.com/office/powerpoint/2010/main" val="170159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501D7-77C0-4880-9CB2-5A54F02ABDB6}"/>
              </a:ext>
            </a:extLst>
          </p:cNvPr>
          <p:cNvSpPr>
            <a:spLocks noGrp="1"/>
          </p:cNvSpPr>
          <p:nvPr>
            <p:ph type="title"/>
          </p:nvPr>
        </p:nvSpPr>
        <p:spPr/>
        <p:txBody>
          <a:bodyPr>
            <a:normAutofit fontScale="90000"/>
          </a:bodyPr>
          <a:lstStyle/>
          <a:p>
            <a:r>
              <a:rPr lang="en-US" dirty="0"/>
              <a:t>1 Bit Full adder</a:t>
            </a:r>
          </a:p>
        </p:txBody>
      </p:sp>
      <p:sp>
        <p:nvSpPr>
          <p:cNvPr id="3" name="Content Placeholder 2">
            <a:extLst>
              <a:ext uri="{FF2B5EF4-FFF2-40B4-BE49-F238E27FC236}">
                <a16:creationId xmlns:a16="http://schemas.microsoft.com/office/drawing/2014/main" id="{0DE0A64F-52CA-4E65-A773-D92D7986E17A}"/>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7F884A29-879B-4AAE-8E22-138065C937D2}"/>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1475354D-7B96-4409-8B26-AF03FF3FCFA9}"/>
              </a:ext>
            </a:extLst>
          </p:cNvPr>
          <p:cNvSpPr>
            <a:spLocks noGrp="1"/>
          </p:cNvSpPr>
          <p:nvPr>
            <p:ph type="sldNum" sz="quarter" idx="12"/>
          </p:nvPr>
        </p:nvSpPr>
        <p:spPr/>
        <p:txBody>
          <a:bodyPr/>
          <a:lstStyle/>
          <a:p>
            <a:fld id="{45BECD33-1D32-4D2B-AE21-C87DF0D70995}" type="slidenum">
              <a:rPr lang="en-US" smtClean="0"/>
              <a:pPr/>
              <a:t>51</a:t>
            </a:fld>
            <a:endParaRPr lang="en-US"/>
          </a:p>
        </p:txBody>
      </p:sp>
      <p:pic>
        <p:nvPicPr>
          <p:cNvPr id="9" name="Picture 8">
            <a:extLst>
              <a:ext uri="{FF2B5EF4-FFF2-40B4-BE49-F238E27FC236}">
                <a16:creationId xmlns:a16="http://schemas.microsoft.com/office/drawing/2014/main" id="{46B627E0-1BDA-7815-29FA-B9A0D5242400}"/>
              </a:ext>
            </a:extLst>
          </p:cNvPr>
          <p:cNvPicPr>
            <a:picLocks noChangeAspect="1"/>
          </p:cNvPicPr>
          <p:nvPr/>
        </p:nvPicPr>
        <p:blipFill>
          <a:blip r:embed="rId2"/>
          <a:stretch>
            <a:fillRect/>
          </a:stretch>
        </p:blipFill>
        <p:spPr>
          <a:xfrm>
            <a:off x="2008312" y="764704"/>
            <a:ext cx="8064896" cy="5358310"/>
          </a:xfrm>
          <a:prstGeom prst="rect">
            <a:avLst/>
          </a:prstGeom>
        </p:spPr>
      </p:pic>
    </p:spTree>
    <p:extLst>
      <p:ext uri="{BB962C8B-B14F-4D97-AF65-F5344CB8AC3E}">
        <p14:creationId xmlns:p14="http://schemas.microsoft.com/office/powerpoint/2010/main" val="3998511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84D7-806B-4CD6-9414-158BEF53F9B6}"/>
              </a:ext>
            </a:extLst>
          </p:cNvPr>
          <p:cNvSpPr>
            <a:spLocks noGrp="1"/>
          </p:cNvSpPr>
          <p:nvPr>
            <p:ph type="title"/>
          </p:nvPr>
        </p:nvSpPr>
        <p:spPr/>
        <p:txBody>
          <a:bodyPr>
            <a:normAutofit fontScale="90000"/>
          </a:bodyPr>
          <a:lstStyle/>
          <a:p>
            <a:r>
              <a:rPr lang="en-US" dirty="0"/>
              <a:t>1 Bit Full adder</a:t>
            </a:r>
          </a:p>
        </p:txBody>
      </p:sp>
      <p:sp>
        <p:nvSpPr>
          <p:cNvPr id="3" name="Content Placeholder 2">
            <a:extLst>
              <a:ext uri="{FF2B5EF4-FFF2-40B4-BE49-F238E27FC236}">
                <a16:creationId xmlns:a16="http://schemas.microsoft.com/office/drawing/2014/main" id="{B5D6A099-8204-49C3-A803-44389C44A09D}"/>
              </a:ext>
            </a:extLst>
          </p:cNvPr>
          <p:cNvSpPr>
            <a:spLocks noGrp="1"/>
          </p:cNvSpPr>
          <p:nvPr>
            <p:ph idx="1"/>
          </p:nvPr>
        </p:nvSpPr>
        <p:spPr/>
        <p:txBody>
          <a:bodyPr/>
          <a:lstStyle/>
          <a:p>
            <a:r>
              <a:rPr lang="en-US" dirty="0"/>
              <a:t>The circuit contains a total of 14 </a:t>
            </a:r>
            <a:r>
              <a:rPr lang="en-US" dirty="0" err="1"/>
              <a:t>nMOS</a:t>
            </a:r>
            <a:r>
              <a:rPr lang="en-US" dirty="0"/>
              <a:t> and 14 </a:t>
            </a:r>
            <a:r>
              <a:rPr lang="en-US" dirty="0" err="1"/>
              <a:t>pMOS</a:t>
            </a:r>
            <a:r>
              <a:rPr lang="en-US" dirty="0"/>
              <a:t> transistors, together with the two CMOS inverters which are used to generate the outputs.</a:t>
            </a:r>
          </a:p>
          <a:p>
            <a:r>
              <a:rPr lang="en-US" dirty="0"/>
              <a:t>All </a:t>
            </a:r>
            <a:r>
              <a:rPr lang="en-US" dirty="0" err="1"/>
              <a:t>nMOS</a:t>
            </a:r>
            <a:r>
              <a:rPr lang="en-US" dirty="0"/>
              <a:t> and </a:t>
            </a:r>
            <a:r>
              <a:rPr lang="en-US" dirty="0" err="1"/>
              <a:t>pMOS</a:t>
            </a:r>
            <a:r>
              <a:rPr lang="en-US" dirty="0"/>
              <a:t> transistors in this layout have the same (W/L) ratio.</a:t>
            </a:r>
          </a:p>
        </p:txBody>
      </p:sp>
      <p:sp>
        <p:nvSpPr>
          <p:cNvPr id="4" name="Footer Placeholder 3">
            <a:extLst>
              <a:ext uri="{FF2B5EF4-FFF2-40B4-BE49-F238E27FC236}">
                <a16:creationId xmlns:a16="http://schemas.microsoft.com/office/drawing/2014/main" id="{B2E22215-B9F5-44BC-A377-A0DE47968E55}"/>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3C524E4B-CE5E-485C-A083-4B898085213F}"/>
              </a:ext>
            </a:extLst>
          </p:cNvPr>
          <p:cNvSpPr>
            <a:spLocks noGrp="1"/>
          </p:cNvSpPr>
          <p:nvPr>
            <p:ph type="sldNum" sz="quarter" idx="12"/>
          </p:nvPr>
        </p:nvSpPr>
        <p:spPr/>
        <p:txBody>
          <a:bodyPr/>
          <a:lstStyle/>
          <a:p>
            <a:fld id="{45BECD33-1D32-4D2B-AE21-C87DF0D70995}" type="slidenum">
              <a:rPr lang="en-US" smtClean="0"/>
              <a:pPr/>
              <a:t>52</a:t>
            </a:fld>
            <a:endParaRPr lang="en-US"/>
          </a:p>
        </p:txBody>
      </p:sp>
    </p:spTree>
    <p:extLst>
      <p:ext uri="{BB962C8B-B14F-4D97-AF65-F5344CB8AC3E}">
        <p14:creationId xmlns:p14="http://schemas.microsoft.com/office/powerpoint/2010/main" val="15373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5C93-3CF3-44DA-AE6C-F33854FF92BF}"/>
              </a:ext>
            </a:extLst>
          </p:cNvPr>
          <p:cNvSpPr>
            <a:spLocks noGrp="1"/>
          </p:cNvSpPr>
          <p:nvPr>
            <p:ph type="title"/>
          </p:nvPr>
        </p:nvSpPr>
        <p:spPr/>
        <p:txBody>
          <a:bodyPr>
            <a:normAutofit fontScale="90000"/>
          </a:bodyPr>
          <a:lstStyle/>
          <a:p>
            <a:r>
              <a:rPr lang="en-US" dirty="0"/>
              <a:t>Ripple Carry Adder</a:t>
            </a:r>
          </a:p>
        </p:txBody>
      </p:sp>
      <p:sp>
        <p:nvSpPr>
          <p:cNvPr id="3" name="Content Placeholder 2">
            <a:extLst>
              <a:ext uri="{FF2B5EF4-FFF2-40B4-BE49-F238E27FC236}">
                <a16:creationId xmlns:a16="http://schemas.microsoft.com/office/drawing/2014/main" id="{A9A2F320-DA82-4349-B61A-1E10AEEBCB50}"/>
              </a:ext>
            </a:extLst>
          </p:cNvPr>
          <p:cNvSpPr>
            <a:spLocks noGrp="1"/>
          </p:cNvSpPr>
          <p:nvPr>
            <p:ph idx="1"/>
          </p:nvPr>
        </p:nvSpPr>
        <p:spPr>
          <a:xfrm>
            <a:off x="280120" y="764704"/>
            <a:ext cx="12313368" cy="2376264"/>
          </a:xfrm>
        </p:spPr>
        <p:txBody>
          <a:bodyPr>
            <a:normAutofit fontScale="85000" lnSpcReduction="20000"/>
          </a:bodyPr>
          <a:lstStyle/>
          <a:p>
            <a:r>
              <a:rPr lang="en-US" dirty="0"/>
              <a:t>The full-adder circuit is the basic building block of a general n-bit binary adder</a:t>
            </a:r>
          </a:p>
          <a:p>
            <a:r>
              <a:rPr lang="en-US" dirty="0"/>
              <a:t>It accepts two n-bit binary numbers as input and produces the binary sum at the output. </a:t>
            </a:r>
          </a:p>
          <a:p>
            <a:r>
              <a:rPr lang="en-US" dirty="0"/>
              <a:t>The overall speed of the carry ripple adder is obviously limited by the delay of the carry bits rippling through the carry chain; therefore, a fast carry-out response becomes essential for the overall performance of the adder chain.</a:t>
            </a:r>
          </a:p>
        </p:txBody>
      </p:sp>
      <p:sp>
        <p:nvSpPr>
          <p:cNvPr id="4" name="Footer Placeholder 3">
            <a:extLst>
              <a:ext uri="{FF2B5EF4-FFF2-40B4-BE49-F238E27FC236}">
                <a16:creationId xmlns:a16="http://schemas.microsoft.com/office/drawing/2014/main" id="{DDF35F0F-4D59-4D66-B8DC-8BEAB70D354C}"/>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E4F2BBE8-8392-4128-AF3C-DC8245F76867}"/>
              </a:ext>
            </a:extLst>
          </p:cNvPr>
          <p:cNvSpPr>
            <a:spLocks noGrp="1"/>
          </p:cNvSpPr>
          <p:nvPr>
            <p:ph type="sldNum" sz="quarter" idx="12"/>
          </p:nvPr>
        </p:nvSpPr>
        <p:spPr/>
        <p:txBody>
          <a:bodyPr/>
          <a:lstStyle/>
          <a:p>
            <a:fld id="{45BECD33-1D32-4D2B-AE21-C87DF0D70995}" type="slidenum">
              <a:rPr lang="en-US" smtClean="0"/>
              <a:pPr/>
              <a:t>53</a:t>
            </a:fld>
            <a:endParaRPr lang="en-US"/>
          </a:p>
        </p:txBody>
      </p:sp>
      <p:pic>
        <p:nvPicPr>
          <p:cNvPr id="7" name="Picture 6">
            <a:extLst>
              <a:ext uri="{FF2B5EF4-FFF2-40B4-BE49-F238E27FC236}">
                <a16:creationId xmlns:a16="http://schemas.microsoft.com/office/drawing/2014/main" id="{4BD30894-99A3-4F3A-BA66-C40B7C519DA2}"/>
              </a:ext>
            </a:extLst>
          </p:cNvPr>
          <p:cNvPicPr>
            <a:picLocks noChangeAspect="1"/>
          </p:cNvPicPr>
          <p:nvPr/>
        </p:nvPicPr>
        <p:blipFill>
          <a:blip r:embed="rId2"/>
          <a:stretch>
            <a:fillRect/>
          </a:stretch>
        </p:blipFill>
        <p:spPr>
          <a:xfrm>
            <a:off x="1288232" y="3140968"/>
            <a:ext cx="11045946" cy="3096344"/>
          </a:xfrm>
          <a:prstGeom prst="rect">
            <a:avLst/>
          </a:prstGeom>
        </p:spPr>
      </p:pic>
    </p:spTree>
    <p:extLst>
      <p:ext uri="{BB962C8B-B14F-4D97-AF65-F5344CB8AC3E}">
        <p14:creationId xmlns:p14="http://schemas.microsoft.com/office/powerpoint/2010/main" val="168249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CB3E12D-C0D6-4361-AE71-A8697150C95E}"/>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67F2485A-AD6D-476F-92BB-5D1A7A6BEA0C}"/>
              </a:ext>
            </a:extLst>
          </p:cNvPr>
          <p:cNvSpPr>
            <a:spLocks noGrp="1"/>
          </p:cNvSpPr>
          <p:nvPr>
            <p:ph type="sldNum" sz="quarter" idx="12"/>
          </p:nvPr>
        </p:nvSpPr>
        <p:spPr/>
        <p:txBody>
          <a:bodyPr/>
          <a:lstStyle/>
          <a:p>
            <a:fld id="{45BECD33-1D32-4D2B-AE21-C87DF0D70995}" type="slidenum">
              <a:rPr lang="en-US" smtClean="0"/>
              <a:pPr/>
              <a:t>6</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26950BD-8BC7-4404-A2C9-1F863BFB725B}"/>
                  </a:ext>
                </a:extLst>
              </p14:cNvPr>
              <p14:cNvContentPartPr/>
              <p14:nvPr/>
            </p14:nvContentPartPr>
            <p14:xfrm>
              <a:off x="480600" y="95400"/>
              <a:ext cx="11724120" cy="4063320"/>
            </p14:xfrm>
          </p:contentPart>
        </mc:Choice>
        <mc:Fallback xmlns="">
          <p:pic>
            <p:nvPicPr>
              <p:cNvPr id="6" name="Ink 5">
                <a:extLst>
                  <a:ext uri="{FF2B5EF4-FFF2-40B4-BE49-F238E27FC236}">
                    <a16:creationId xmlns:a16="http://schemas.microsoft.com/office/drawing/2014/main" id="{E26950BD-8BC7-4404-A2C9-1F863BFB725B}"/>
                  </a:ext>
                </a:extLst>
              </p:cNvPr>
              <p:cNvPicPr/>
              <p:nvPr/>
            </p:nvPicPr>
            <p:blipFill>
              <a:blip r:embed="rId3"/>
              <a:stretch>
                <a:fillRect/>
              </a:stretch>
            </p:blipFill>
            <p:spPr>
              <a:xfrm>
                <a:off x="471240" y="86040"/>
                <a:ext cx="11742840" cy="4082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4398BFFD-0506-4FDA-A535-6DDFE6C6091E}"/>
                  </a:ext>
                </a:extLst>
              </p14:cNvPr>
              <p14:cNvContentPartPr/>
              <p14:nvPr/>
            </p14:nvContentPartPr>
            <p14:xfrm>
              <a:off x="614520" y="2590920"/>
              <a:ext cx="204840" cy="1145880"/>
            </p14:xfrm>
          </p:contentPart>
        </mc:Choice>
        <mc:Fallback xmlns="">
          <p:pic>
            <p:nvPicPr>
              <p:cNvPr id="7" name="Ink 6">
                <a:extLst>
                  <a:ext uri="{FF2B5EF4-FFF2-40B4-BE49-F238E27FC236}">
                    <a16:creationId xmlns:a16="http://schemas.microsoft.com/office/drawing/2014/main" id="{4398BFFD-0506-4FDA-A535-6DDFE6C6091E}"/>
                  </a:ext>
                </a:extLst>
              </p:cNvPr>
              <p:cNvPicPr/>
              <p:nvPr/>
            </p:nvPicPr>
            <p:blipFill>
              <a:blip r:embed="rId5"/>
              <a:stretch>
                <a:fillRect/>
              </a:stretch>
            </p:blipFill>
            <p:spPr>
              <a:xfrm>
                <a:off x="605160" y="2581560"/>
                <a:ext cx="223560" cy="1164600"/>
              </a:xfrm>
              <a:prstGeom prst="rect">
                <a:avLst/>
              </a:prstGeom>
            </p:spPr>
          </p:pic>
        </mc:Fallback>
      </mc:AlternateContent>
    </p:spTree>
    <p:extLst>
      <p:ext uri="{BB962C8B-B14F-4D97-AF65-F5344CB8AC3E}">
        <p14:creationId xmlns:p14="http://schemas.microsoft.com/office/powerpoint/2010/main" val="280009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93F58F-EB1C-4AB7-B97C-D1114DBEF846}"/>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B0678370-67BF-4714-8768-9D7A61109DD5}"/>
              </a:ext>
            </a:extLst>
          </p:cNvPr>
          <p:cNvSpPr>
            <a:spLocks noGrp="1"/>
          </p:cNvSpPr>
          <p:nvPr>
            <p:ph type="sldNum" sz="quarter" idx="12"/>
          </p:nvPr>
        </p:nvSpPr>
        <p:spPr/>
        <p:txBody>
          <a:bodyPr/>
          <a:lstStyle/>
          <a:p>
            <a:fld id="{45BECD33-1D32-4D2B-AE21-C87DF0D70995}" type="slidenum">
              <a:rPr lang="en-US" smtClean="0"/>
              <a:pPr/>
              <a:t>7</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6E526B05-D6D6-4DE6-A15F-584C944FCE98}"/>
                  </a:ext>
                </a:extLst>
              </p14:cNvPr>
              <p14:cNvContentPartPr/>
              <p14:nvPr/>
            </p14:nvContentPartPr>
            <p14:xfrm>
              <a:off x="363600" y="127440"/>
              <a:ext cx="10946160" cy="6047640"/>
            </p14:xfrm>
          </p:contentPart>
        </mc:Choice>
        <mc:Fallback xmlns="">
          <p:pic>
            <p:nvPicPr>
              <p:cNvPr id="6" name="Ink 5">
                <a:extLst>
                  <a:ext uri="{FF2B5EF4-FFF2-40B4-BE49-F238E27FC236}">
                    <a16:creationId xmlns:a16="http://schemas.microsoft.com/office/drawing/2014/main" id="{6E526B05-D6D6-4DE6-A15F-584C944FCE98}"/>
                  </a:ext>
                </a:extLst>
              </p:cNvPr>
              <p:cNvPicPr/>
              <p:nvPr/>
            </p:nvPicPr>
            <p:blipFill>
              <a:blip r:embed="rId3"/>
              <a:stretch>
                <a:fillRect/>
              </a:stretch>
            </p:blipFill>
            <p:spPr>
              <a:xfrm>
                <a:off x="354240" y="118080"/>
                <a:ext cx="10964880" cy="6066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2AC294FB-7F39-4614-AAE3-44B660C93FD4}"/>
                  </a:ext>
                </a:extLst>
              </p14:cNvPr>
              <p14:cNvContentPartPr/>
              <p14:nvPr/>
            </p14:nvContentPartPr>
            <p14:xfrm>
              <a:off x="78120" y="520200"/>
              <a:ext cx="2440800" cy="2526840"/>
            </p14:xfrm>
          </p:contentPart>
        </mc:Choice>
        <mc:Fallback xmlns="">
          <p:pic>
            <p:nvPicPr>
              <p:cNvPr id="7" name="Ink 6">
                <a:extLst>
                  <a:ext uri="{FF2B5EF4-FFF2-40B4-BE49-F238E27FC236}">
                    <a16:creationId xmlns:a16="http://schemas.microsoft.com/office/drawing/2014/main" id="{2AC294FB-7F39-4614-AAE3-44B660C93FD4}"/>
                  </a:ext>
                </a:extLst>
              </p:cNvPr>
              <p:cNvPicPr/>
              <p:nvPr/>
            </p:nvPicPr>
            <p:blipFill>
              <a:blip r:embed="rId5"/>
              <a:stretch>
                <a:fillRect/>
              </a:stretch>
            </p:blipFill>
            <p:spPr>
              <a:xfrm>
                <a:off x="68760" y="510840"/>
                <a:ext cx="2459520" cy="2545560"/>
              </a:xfrm>
              <a:prstGeom prst="rect">
                <a:avLst/>
              </a:prstGeom>
            </p:spPr>
          </p:pic>
        </mc:Fallback>
      </mc:AlternateContent>
    </p:spTree>
    <p:extLst>
      <p:ext uri="{BB962C8B-B14F-4D97-AF65-F5344CB8AC3E}">
        <p14:creationId xmlns:p14="http://schemas.microsoft.com/office/powerpoint/2010/main" val="2086652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A405C05-3888-4FBE-A87E-E5DED7602F29}"/>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090E0B07-DB23-4B42-889A-60C7FED92331}"/>
              </a:ext>
            </a:extLst>
          </p:cNvPr>
          <p:cNvSpPr>
            <a:spLocks noGrp="1"/>
          </p:cNvSpPr>
          <p:nvPr>
            <p:ph type="sldNum" sz="quarter" idx="12"/>
          </p:nvPr>
        </p:nvSpPr>
        <p:spPr/>
        <p:txBody>
          <a:bodyPr/>
          <a:lstStyle/>
          <a:p>
            <a:fld id="{45BECD33-1D32-4D2B-AE21-C87DF0D70995}" type="slidenum">
              <a:rPr lang="en-US" smtClean="0"/>
              <a:pPr/>
              <a:t>8</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BCB9C9B-CA91-4591-AAAD-BB62EE380BFA}"/>
                  </a:ext>
                </a:extLst>
              </p14:cNvPr>
              <p14:cNvContentPartPr/>
              <p14:nvPr/>
            </p14:nvContentPartPr>
            <p14:xfrm>
              <a:off x="640080" y="51480"/>
              <a:ext cx="11789640" cy="6226920"/>
            </p14:xfrm>
          </p:contentPart>
        </mc:Choice>
        <mc:Fallback xmlns="">
          <p:pic>
            <p:nvPicPr>
              <p:cNvPr id="6" name="Ink 5">
                <a:extLst>
                  <a:ext uri="{FF2B5EF4-FFF2-40B4-BE49-F238E27FC236}">
                    <a16:creationId xmlns:a16="http://schemas.microsoft.com/office/drawing/2014/main" id="{EBCB9C9B-CA91-4591-AAAD-BB62EE380BFA}"/>
                  </a:ext>
                </a:extLst>
              </p:cNvPr>
              <p:cNvPicPr/>
              <p:nvPr/>
            </p:nvPicPr>
            <p:blipFill>
              <a:blip r:embed="rId3"/>
              <a:stretch>
                <a:fillRect/>
              </a:stretch>
            </p:blipFill>
            <p:spPr>
              <a:xfrm>
                <a:off x="630720" y="42120"/>
                <a:ext cx="11808360" cy="6245640"/>
              </a:xfrm>
              <a:prstGeom prst="rect">
                <a:avLst/>
              </a:prstGeom>
            </p:spPr>
          </p:pic>
        </mc:Fallback>
      </mc:AlternateContent>
    </p:spTree>
    <p:extLst>
      <p:ext uri="{BB962C8B-B14F-4D97-AF65-F5344CB8AC3E}">
        <p14:creationId xmlns:p14="http://schemas.microsoft.com/office/powerpoint/2010/main" val="328593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3F434DA-19E4-4C97-9727-11FA7506BEA5}"/>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F91F204B-8D72-4161-851A-2A16C99FC87A}"/>
              </a:ext>
            </a:extLst>
          </p:cNvPr>
          <p:cNvSpPr>
            <a:spLocks noGrp="1"/>
          </p:cNvSpPr>
          <p:nvPr>
            <p:ph type="sldNum" sz="quarter" idx="12"/>
          </p:nvPr>
        </p:nvSpPr>
        <p:spPr/>
        <p:txBody>
          <a:bodyPr/>
          <a:lstStyle/>
          <a:p>
            <a:fld id="{45BECD33-1D32-4D2B-AE21-C87DF0D70995}" type="slidenum">
              <a:rPr lang="en-US" smtClean="0"/>
              <a:pPr/>
              <a:t>9</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AFA1666-1162-42A1-AE56-FDFA57125AAA}"/>
                  </a:ext>
                </a:extLst>
              </p14:cNvPr>
              <p14:cNvContentPartPr/>
              <p14:nvPr/>
            </p14:nvContentPartPr>
            <p14:xfrm>
              <a:off x="395640" y="115560"/>
              <a:ext cx="4333320" cy="3558960"/>
            </p14:xfrm>
          </p:contentPart>
        </mc:Choice>
        <mc:Fallback xmlns="">
          <p:pic>
            <p:nvPicPr>
              <p:cNvPr id="6" name="Ink 5">
                <a:extLst>
                  <a:ext uri="{FF2B5EF4-FFF2-40B4-BE49-F238E27FC236}">
                    <a16:creationId xmlns:a16="http://schemas.microsoft.com/office/drawing/2014/main" id="{1AFA1666-1162-42A1-AE56-FDFA57125AAA}"/>
                  </a:ext>
                </a:extLst>
              </p:cNvPr>
              <p:cNvPicPr/>
              <p:nvPr/>
            </p:nvPicPr>
            <p:blipFill>
              <a:blip r:embed="rId3"/>
              <a:stretch>
                <a:fillRect/>
              </a:stretch>
            </p:blipFill>
            <p:spPr>
              <a:xfrm>
                <a:off x="386280" y="106200"/>
                <a:ext cx="4352040" cy="3577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04B9ADBA-B48A-4214-A7E2-1813BE9989F4}"/>
                  </a:ext>
                </a:extLst>
              </p14:cNvPr>
              <p14:cNvContentPartPr/>
              <p14:nvPr/>
            </p14:nvContentPartPr>
            <p14:xfrm>
              <a:off x="154080" y="39600"/>
              <a:ext cx="11372400" cy="6470280"/>
            </p14:xfrm>
          </p:contentPart>
        </mc:Choice>
        <mc:Fallback xmlns="">
          <p:pic>
            <p:nvPicPr>
              <p:cNvPr id="7" name="Ink 6">
                <a:extLst>
                  <a:ext uri="{FF2B5EF4-FFF2-40B4-BE49-F238E27FC236}">
                    <a16:creationId xmlns:a16="http://schemas.microsoft.com/office/drawing/2014/main" id="{04B9ADBA-B48A-4214-A7E2-1813BE9989F4}"/>
                  </a:ext>
                </a:extLst>
              </p:cNvPr>
              <p:cNvPicPr/>
              <p:nvPr/>
            </p:nvPicPr>
            <p:blipFill>
              <a:blip r:embed="rId5"/>
              <a:stretch>
                <a:fillRect/>
              </a:stretch>
            </p:blipFill>
            <p:spPr>
              <a:xfrm>
                <a:off x="144720" y="30240"/>
                <a:ext cx="11391120" cy="6489000"/>
              </a:xfrm>
              <a:prstGeom prst="rect">
                <a:avLst/>
              </a:prstGeom>
            </p:spPr>
          </p:pic>
        </mc:Fallback>
      </mc:AlternateContent>
    </p:spTree>
    <p:extLst>
      <p:ext uri="{BB962C8B-B14F-4D97-AF65-F5344CB8AC3E}">
        <p14:creationId xmlns:p14="http://schemas.microsoft.com/office/powerpoint/2010/main" val="1922516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109117</TotalTime>
  <Words>2232</Words>
  <Application>Microsoft Office PowerPoint</Application>
  <PresentationFormat>Custom</PresentationFormat>
  <Paragraphs>245</Paragraphs>
  <Slides>53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Calibri</vt:lpstr>
      <vt:lpstr>Office Theme</vt:lpstr>
      <vt:lpstr> Chapter 3 MOS Design Logic Styles (Ref- ch-7, 8-Kang)  EXTC – TE – DVLSI Swati Rane Assistant Professor Dept. of Electronics and Telecommunication  SIES Graduate School of Technology </vt:lpstr>
      <vt:lpstr>MOS Design Logic Styles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Static logic circuits</vt:lpstr>
      <vt:lpstr>Dynamic Logic Circuits</vt:lpstr>
      <vt:lpstr>Pass Transistor Circuits</vt:lpstr>
      <vt:lpstr>Pass Transistor Circuits</vt:lpstr>
      <vt:lpstr>PowerPoint Presentation</vt:lpstr>
      <vt:lpstr>Pass Transistor Circuits</vt:lpstr>
      <vt:lpstr>Pass Transistor Circuits</vt:lpstr>
      <vt:lpstr>PowerPoint Presentation</vt:lpstr>
      <vt:lpstr>PowerPoint Presentation</vt:lpstr>
      <vt:lpstr>CMOS Transmission Gates (Pass Gates)</vt:lpstr>
      <vt:lpstr>PowerPoint Presentation</vt:lpstr>
      <vt:lpstr>PowerPoint Presentation</vt:lpstr>
      <vt:lpstr>PowerPoint Presentation</vt:lpstr>
      <vt:lpstr>Domino CMOS Logic</vt:lpstr>
      <vt:lpstr>NORA CMOS Logic (NP-Domino Logic)</vt:lpstr>
      <vt:lpstr>NORA CMOS Logic (NP-Domino Logic)</vt:lpstr>
      <vt:lpstr>Zipper CMOS Circuits</vt:lpstr>
      <vt:lpstr>SEQUENTIAL MOS LOGIC CIRCUITS</vt:lpstr>
      <vt:lpstr>The SR Latch Circuit</vt:lpstr>
      <vt:lpstr>The SR Latch Circuit</vt:lpstr>
      <vt:lpstr>Clocked SR Latch</vt:lpstr>
      <vt:lpstr>Clocked SR Latch</vt:lpstr>
      <vt:lpstr>Clocked JK Latch</vt:lpstr>
      <vt:lpstr>Clocked JK Latch</vt:lpstr>
      <vt:lpstr>Master-Slave JK Flip-Flop</vt:lpstr>
      <vt:lpstr>Master-Slave JK Flip-Flop</vt:lpstr>
      <vt:lpstr>Master-Slave JK Flip-Flop</vt:lpstr>
      <vt:lpstr>CMOS D-Latch</vt:lpstr>
      <vt:lpstr>PowerPoint Presentation</vt:lpstr>
      <vt:lpstr>PowerPoint Presentation</vt:lpstr>
      <vt:lpstr>PowerPoint Presentation</vt:lpstr>
      <vt:lpstr>CMOS negative edge-triggered master-slave D flip-flop </vt:lpstr>
      <vt:lpstr>CMOS negative edge-triggered master-slave D flip-flop </vt:lpstr>
      <vt:lpstr>CMOS negative edge-triggered master-slave D flip-flop </vt:lpstr>
      <vt:lpstr>1 Bit Full adder</vt:lpstr>
      <vt:lpstr>1 Bit Full adder</vt:lpstr>
      <vt:lpstr>1 Bit Full adder</vt:lpstr>
      <vt:lpstr>1 Bit Full adder</vt:lpstr>
      <vt:lpstr>1 Bit Full adder</vt:lpstr>
      <vt:lpstr>Ripple Carry Adder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Construction, working and characteristics of BJT, JFET, and E-MOSFET</dc:title>
  <dc:creator>Pranavi Mhatre</dc:creator>
  <cp:lastModifiedBy>Harsha Rane</cp:lastModifiedBy>
  <cp:revision>180</cp:revision>
  <dcterms:created xsi:type="dcterms:W3CDTF">2020-07-09T06:07:12Z</dcterms:created>
  <dcterms:modified xsi:type="dcterms:W3CDTF">2022-10-04T09:31:11Z</dcterms:modified>
</cp:coreProperties>
</file>