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3" r:id="rId4"/>
    <p:sldId id="262" r:id="rId5"/>
    <p:sldId id="258" r:id="rId6"/>
    <p:sldId id="270" r:id="rId7"/>
    <p:sldId id="271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83" r:id="rId17"/>
    <p:sldId id="284" r:id="rId18"/>
    <p:sldId id="285" r:id="rId19"/>
    <p:sldId id="286" r:id="rId20"/>
    <p:sldId id="287" r:id="rId21"/>
    <p:sldId id="288" r:id="rId22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14A3A0"/>
    <a:srgbClr val="FF9900"/>
    <a:srgbClr val="61C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43" autoAdjust="0"/>
  </p:normalViewPr>
  <p:slideViewPr>
    <p:cSldViewPr>
      <p:cViewPr varScale="1">
        <p:scale>
          <a:sx n="94" d="100"/>
          <a:sy n="94" d="100"/>
        </p:scale>
        <p:origin x="82" y="168"/>
      </p:cViewPr>
      <p:guideLst>
        <p:guide orient="horz" pos="216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1EF2-0C9B-4D9B-9EF4-67A9A7930438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C5B4-0934-41DA-9189-96509418B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6T04:13:36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27029 630 374 0,'0'0'12'0,"0"0"6"16,0 0 6-16,0 0 98 15,0 0 32-15,0 0-57 16,0 0-26-16,0 0-18 16,58-46 6-16,-56 44-9 15,-2 0 19-15,0 2 11 16,0-1-13-16,0-1-10 16,-9-1-34-16,-16-1-15 15,-9 4-4-15,-17 0 7 16,-8 0-10-16,-2 0 15 15,-2 8 17-15,6 12-17 16,0 15-4-16,3 13-6 16,2 14 2-16,4 12-6 0,10 13 3 15,12 5 2 1,12 0 5-16,14-3-7 0,0-14-4 16,28-9-1-16,17-10-1 15,11-8 1-15,15-11 5 16,11-13 1-16,15-10-6 15,10-12 2-15,5-2-1 16,3-16-1-16,-3-19 0 16,-6-9-1-16,-11-13 1 15,-10-10 0-15,-13-14 1 16,-15-10 0-16,-9 1 0 16,-13 3 0-16,-12 17 1 15,-10 12 4-15,-13 9 27 0,0 7-1 16,-13-1-3-1,-19 4-15-15,-7 7-6 0,-9 0 3 16,-5 1-8-16,-3 9-3 16,2 2-1-16,-2 5-13 15,10 11-6-15,10 4-42 16,16 0-55-16,20 10-457 16</inkml:trace>
  <inkml:trace contextRef="#ctx0" brushRef="#br0" timeOffset="567.59">28878 553 1194 0,'0'0'0'0,"0"0"0"16,0 0 0-16,0 0 43 16,0 0 19-16,0 0-26 15,-30-11-31-15,-12 43-4 16,-15 12 5-16,-5 12 10 0,3 13 5 15,11 4 2-15,13 7 1 16,16 0-4-16,10 2-9 16,9-7 2-16,0-10-1 15,17-11-6-15,19-10 1 16,13-10-5-16,14-6-2 16,11-7 1-16,7-13-1 15,1-8 2-15,-1 0 0 16,-4-21-2-16,-4-12 0 15,-7-12 3-15,-7-16-2 16,-6-17 0-16,-8-7 1 16,-7-3 0-16,-8 12 1 0,-9 12 17 15,-11 11 2-15,-10 4 0 16,-10 4 1-16,-26 4-10 16,-18 6-4-16,-18 6-7 15,-14 8 2-15,-11 7-8 16,2 8-4-16,12 6-14 15,26 2-62-15,29 12-164 16</inkml:trace>
  <inkml:trace contextRef="#ctx0" brushRef="#br0" timeOffset="1551.53">27237 811 426 0,'0'0'29'0,"0"0"153"15,0 0 53-15,0 0-100 16,0 0 45-16,0 0-55 16,25-49-25-16,-29 49-23 15,-21 0-54-15,-7 8-23 16,-10 9 1-16,2-1 12 16,5 1-10-16,6 3-3 0,10 1 0 15,7-1-2-15,5 4 1 16,7 2-1-16,0 5-2 15,0 3 3-15,0 4-2 16,0 0-8-16,0-3 3 16,0-4 3-16,0-6 3 15,-13-5 1-15,-6-4 1 16,-4-4 0-16,0-3 1 16,-4-4-1-16,6-5-3 15,4 0-19-15,4 0-31 16,9-8-9-16,4-11-97 15,0-5-185-15</inkml:trace>
  <inkml:trace contextRef="#ctx0" brushRef="#br0" timeOffset="1866.63">27272 969 770 0,'0'0'485'16,"0"0"-477"-16,0 0-8 15,0 0 32-15,-80 79 18 16,66-47-9-16,6 1-25 16,8-3-13-16,0-2 0 15,0-4-3-15,16-8 0 16,3-2 0-16,1-8 0 0,0-5-22 16,0-1 10-1,-2-4 9-15,-2-12-2 0,-1-8 5 16,-9-6 2-16,-6-4 1 15,0-2-2-15,-11 7 6 16,-12 7 5-16,-1 5-12 16,-1 11-6-16,6 3-47 15,6 0-162-15,12 1-488 16</inkml:trace>
  <inkml:trace contextRef="#ctx0" brushRef="#br0" timeOffset="2484.84">29153 828 1212 0,'0'0'1'0,"0"0"15"15,-112-6 13-15,66 6 18 16,1 0 6-16,10 3-23 15,11 8-27-15,9 4-2 16,9-1-1-16,6 5-3 0,0 3 2 16,8 3-2-1,13 3 2-15,4 0 1 0,0 1 0 16,-8-2 0-16,-5-4 0 16,-6-1 1-16,-6-5 3 15,0-5-2-15,-6-1 1 16,-12-6 19-16,-6 0-2 15,-7-1-8-15,-4-3-12 16,0-1-4-16,6 0-33 16,4 0-26-16,12-5-76 15,11-1-129-15,2-5-412 16</inkml:trace>
  <inkml:trace contextRef="#ctx0" brushRef="#br0" timeOffset="2633.01">29122 1056 986 0,'0'0'222'16,"0"0"-217"-16,0 0 82 16,0 0-29-16,9 77 16 15,-13-40-42-15,-6 0-23 16,-2 2-9-16,4-4-49 16,1-7-217-16</inkml:trace>
  <inkml:trace contextRef="#ctx0" brushRef="#br0" timeOffset="3283.82">31230 758 1223 0,'0'0'1'0,"0"0"23"15,0 0 60-15,0 0 53 16,0 0-87-16,0 0-50 15,-86-12-4-15,28 12 3 16,-8 11 2-16,4 0-1 0,6 3 0 16,16 1-3-1,15-1 2-15,13 3-9 0,12 3-2 16,0 3-7-16,23 6 19 16,12 5-2-16,5 5 2 15,1 2 0-15,-7 3 0 16,-9-6-1-16,-9-4-1 15,-10-7 2-15,-6-7 2 16,0-6-1-16,-12-3 4 16,-14-5 11-16,-12 0 3 15,-13-3-8-15,-5-3-7 16,0 0-4-16,5 0 0 16,15-7-14-16,11-5-26 15,13-4-97-15,12 1-258 0</inkml:trace>
  <inkml:trace contextRef="#ctx0" brushRef="#br0" timeOffset="3568.54">31200 1047 1364 0,'0'0'3'0,"0"0"-3"16,0 0 8-16,0 0 6 15,90-8 0-15,-84 22-9 16,-4 6-1-16,-2 7 0 16,0 1-3-16,-18-1 1 0,-5-4-2 15,-4-3 1-15,1-4-1 16,4-3 0-16,12-4 1 16,3-1-1-16,7-2-2 15,0-3 0-15,17 4 2 16,24-6 2-16,10 2-2 15,7-3-68-15,5 0-230 16,-9 0-476-16</inkml:trace>
  <inkml:trace contextRef="#ctx0" brushRef="#br0" timeOffset="4087.02">31475 456 715 0,'0'0'233'16,"-126"-56"-227"-16,51 39 47 15,-7 10 111-15,-8 7-73 16,-7 14-69-16,-2 21-3 0,-1 20-16 16,8 19-3-1,15 18-5-15,16 15 3 0,16 16 2 16,17 5 21-16,16-4 10 16,12-8-7-16,9-19 2 15,29-15-3-15,13-12-17 16,13-15 13-16,15-14-13 15,10-14 12-15,11-16-18 16,4-11 10-16,1-1-6 16,-3-25-1-16,-2-16 5 15,-2-17-3-15,-5-20 6 16,-4-19-4-16,-4-16 1 16,-15-6-2-16,-12 8-5 15,-19 17 4-15,-21 20 9 0,-18 15 31 16,-4 7-24-16,-43 3-12 15,-23 1-9-15,-32 4-3 16,-38 1-31-16,-32 4-56 16,-32 2-269-16</inkml:trace>
  <inkml:trace contextRef="#ctx0" brushRef="#br0" timeOffset="4618.72">27041 580 1394 0,'0'0'0'0,"0"0"-34"15,0 0-23-15,135-35-59 16,-28 8-123-16</inkml:trace>
  <inkml:trace contextRef="#ctx0" brushRef="#br0" timeOffset="8620.75">26997 1611 136 0,'0'0'7'0,"0"0"-7"15,0 0 13-15,0 0 10 16,0 0 42-16,0 0-20 16,0 0-7-16,0-4-3 15,0 4-20-15,0 0-15 16,0 0 14-16,0 0 4 16,0 0 48-16,0 0 21 15,0 0-14-15,0 0 0 0,0 0-11 16,0 0-2-1,0 0-28-15,0 0-18 0,0 0 0 16,0 0 20-16,0 0 11 16,0 0 6-16,0 0 16 15,0 0-13-15,0 0-17 16,0 0-2-16,0 0-9 16,0 0-12-16,0 0-9 15,0 0 2-15,0 0-2 16,0 0-1-16,0 0 2 15,0 0 0-15,0 0 6 16,0 0 4-16,0 0-7 16,0 0-3-16,0 6 13 15,0-1-2-15,3-1-10 16,0 0-4-16,0-3 3 0,-1 2-4 16,1-1 1-16,-1-2 5 15,1 2-1-15,1 1-2 16,0 1 2-16,2 0 6 15,3 0 0-15,0 1-5 16,-2-2-3-16,5 2 1 16,-1 1 0-16,4 2 3 15,2 2-5-15,1 1 5 16,2 3-6-16,-1-3 2 16,0 3 3-16,-1-2-5 15,2 0 3-15,1-2-1 16,2 1 0-16,0-1 2 0,0 3-1 15,4-3 0-15,-3 1 0 16,3-4 0-16,-1 0-1 16,0 0 0-16,-3-3 0 15,0-2 0-15,-2 0-2 16,3 0 2-16,-1-2-2 16,2 0 1-16,-1 0-1 15,3 0 0-15,2 0 1 16,3-5-1-16,0-3-1 15,3 3 0-15,-3-2 0 16,3-1 4-16,-3 0-3 16,-1 3-2-16,-3-4 1 15,2 1-1-15,-1 1-1 0,2-3 0 16,2 1 2-16,2-1-2 16,-1 1 0-16,3-3 0 15,-3 1 0-15,1 2 3 16,-5 0-1-16,-4 0-2 15,-3 0 3-15,-4 0-3 16,3 0 1-16,1-2 1 16,2-1 0-16,1 1-2 15,1-2 0-15,-1 2 2 16,2 0-2-16,2-1 0 16,1 1 0-16,0-3 1 15,0 1 1-15,-4-1 2 0,-6 5-1 16,-3-2 1-16,-5-2-1 15,-1 5 1-15,-1-3-1 16,0 4-2-16,-4 0 0 16,0 0-1-16,-2 3 0 15,-2 0 1-15,-1 2-1 16,-2 2 0-16,0 0 2 16,0 0-1-16,0-1-1 15,-13 1-4-15,-12-3-9 16,-8 3 4-16,-6 0 2 15,-6 0-1-15,-2 0 3 16,-4 0-1-16,0 0 0 16,1 0 6-16,4 0 0 15,6 0 1-15,12 0-1 16,12 0 0-16,9 4 0 0,7-4-1 16,0 6-5-16,0 2 4 15,16-2-1-15,11 2 3 16,4-6-3-16,4-2 3 15,1 0 5-15,6 0-3 16,-1-1 4-16,1-8 1 16,3-1-1-16,-4 0 0 15,-5 3 0-15,-11 2 0 16,-9 0-1-16,-9 3 2 16,-5 2 2-16,-2 0 2 0,0 0-6 15,0 15-4 1,0 18-1-16,-2 12 11 0,-5 5 0 15,-3 3-6-15,2-3-1 16,0 0 2-16,3-6-5 16,5-3-1-16,0-2-33 15,0-5-51-15,0-11-273 16</inkml:trace>
  <inkml:trace contextRef="#ctx0" brushRef="#br0" timeOffset="11421.47">27768 722 131 0,'0'0'462'0,"0"0"-441"15,0 0 23-15,0 0 37 16,0 0-5-16,0 0-15 16,-3-16-35-16,3 11-1 15,0-4 8-15,0-2 2 16,7-1-12-16,2-4 3 16,4-2 9-16,3-4-11 15,3-3-4-15,3 0 0 16,3 1-2-16,1 2 7 15,5 1 18-15,4 1-25 16,4 0 2-16,8 1-12 16,5-1 8-16,9-1-4 0,8 2 13 15,8-3-1 1,11 2-7-16,4-1-5 0,10 3-9 16,3-1 2-16,-1 6-2 15,-7 2-2-15,-8 5 2 16,-6 2 1-16,-6 1-2 15,-1 1 1-15,-5 0 0 16,4-2-1-16,-3 1-1 16,6 2 2-16,-4 1-3 15,-2 0 0-15,-4 0-1 16,-5 0 1-16,-1 1 1 16,1 6 2-16,-2-2 1 15,2 5 0-15,0-3 0 16,-1 7 0-16,0-1 3 0,-3 2-2 15,-5 3 2-15,-4 3-4 16,-6 0 2-16,-3 2-1 16,-3-2 0-16,-5 0-3 15,2-1 2-15,-4 1-2 16,-1-2-1-16,-2 1 5 16,-8-6-5-16,1 1 0 15,-7-7 4-15,-4-1-4 16,-4-1 0-16,-3-4 0 15,-2 0 2-15,-1-2-2 16,0 0 5-16,0 0-1 16,0 0 6-16,0 0 14 15,0-14-8-15,-5-3-14 0,-7-7-1 16,-4-4-1 0,-7-3-5-16,-3-4-2 0,-5 1 3 15,-3-3-1-15,2 3 5 16,3 5 1-16,7 5 0 15,5 5 5-15,5 8 4 16,8 1-1-16,1 2-1 16,1 4-6-16,2 1 0 15,0 3 2-15,0 0-4 16,0 0 1-16,0 0-2 16,0 0-1-16,0 0-4 15,0 11 2-15,0 9 3 0,9 1 1 16,8 2 1-16,4 1 1 15,4-2 0-15,1 1 2 16,3-2 1-16,-7-4 1 16,0-2-2-16,-6-3-2 15,-3-3 1-15,-4-3 1 16,-5 0-1-16,-1-4 1 16,0 0 1-16,-3-2-1 15,1 0 1-15,-1 0 0 16,0 0-1-16,0 0 4 15,0 0-1-15,0 0 1 16,0 0 0-16,0 0-2 16,-1 1-2-16,-15 4-1 15,-9 6-2-15,-7 1-1 16,-6 5 0-16,-4 4 2 0,-3 2-2 16,1-1 2-16,-1 1-2 15,4-1-3-15,2-3-32 16,-1-3-79-16,-5-6-401 15</inkml:trace>
  <inkml:trace contextRef="#ctx0" brushRef="#br0" timeOffset="15823.44">30549 1732 110 0,'0'0'94'0,"0"0"14"16,0 0 13-16,0 0 8 15,0 0-26-15,0 0-44 16,0 0-2-16,27-46-10 16,-20 39-5-16,2 1 13 15,1 1-15-15,0-3 8 16,-2 0 0-16,-1 3 13 15,-3-1 8-15,-1 0-22 16,1 1-5-16,-2 2 2 16,-1 0-3-16,-1 2-6 0,0 1-4 15,0 0-4 1,0 0-1-16,0 0-6 0,0 0-9 16,0 0-5-16,-7 1-2 15,-6 10-2-15,-5 1-2 16,-5 3 2-16,-2-1 0 15,-5 3-1-15,-5 5 1 16,-2 1-2-16,-2 2 4 16,1 1-2-16,3-1 3 15,3-1-1-15,0 1-1 16,1 0 0-16,-1 2 0 16,-2 1-2-16,-2-3 3 15,-2-3-4-15,0-1 2 16,0-2 0-16,-1 1 1 0,-6-3 2 15,-6 0-1-15,-5 1-2 16,-2-3 2-16,0 1-2 16,-2-1 2-16,1 1-3 15,3-4 4-15,2-1 0 16,3 0-1-16,4 2 1 16,5-2 0-16,-3 1 0 15,0-1-2-15,-2 1 1 16,-1-2-4-16,3-2 4 15,-2 0-3-15,6 1 0 16,2-1 1-16,2 0-1 16,4-1 2-16,-1-2-3 15,1 2 0-15,-2-2 2 0,-1 1-2 16,2 0 1-16,-4-1 0 16,2-1 0-16,1 0-1 15,1 0-1-15,-1 1 1 16,3-2 0-16,-2 0 0 15,-1 0 1-15,1 1 1 16,-1-1-2-16,1 0 0 16,-4 1-1-16,2 0 1 15,-2-1 0-15,0 1 0 16,1 0 2-16,3-3-2 16,3 0-2-16,1 3 2 15,2-3 0-15,-2 3 0 16,1-1 0-16,-4 1 0 0,0-1-2 15,2-1 2-15,0 0 0 16,0-2 0-16,2 0 0 16,1 0 1-16,2 0-1 15,0 0 1-15,1 0-1 16,0 0 2-16,-1 0-2 16,1 0-1-16,-3 0 1 15,-2-4-1-15,-1 1 3 16,-1-1-3-16,0-3 2 15,0 4-1-15,1-3 0 16,4-2 1-16,-1 3-1 16,1-2 0-16,3-3 0 15,2 2 1-15,2-4 0 16,2-2 0-16,4 0 1 0,2-4-1 16,0-2-1-16,1 1 1 15,1-1 3-15,0-4-4 16,2 3 0-16,1 0 1 15,4 1-1-15,-2-1 0 16,0 1 0-16,0 0 2 16,-2 0-2-16,3-1 1 15,-3 2-1-15,0 1 0 16,3-1 0-16,-2 2 1 16,5-3-1-16,1 4 0 15,-2 0 0-15,2 0 0 16,0 0 0-16,0 2 0 0,0 2 0 15,0-1 1 1,0 1-1-16,-1 0 0 0,1 0 0 16,-2 0 1-16,0 1-1 15,0-3 0-15,1 2 0 16,-1-1 0-16,-1 0 0 16,0 3 1-16,-1 4-1 15,1-1-1-15,2 5 1 16,-1 0 1-16,1 1-1 15,-1-1 0-15,2 1 0 16,0 1 1-16,0 0-1 16,0-3 0-16,0 3 0 15,0 0 0-15,0 0 0 0,0 0 0 16,0 0-1 0,-2 0 0-16,-2 0-3 0,-3 14 1 15,-5 11 3-15,-1 8 0 16,-4 6 0-16,4 2 0 15,1-1 1-15,1-4 1 16,0-2-2-16,1-9 0 16,1-4-1-16,3-4 1 15,1-6 0-15,2-3 0 16,1-6 0-16,2-2 0 16,0 0 0-16,0 0-1 15,0 0 2-15,0-16-1 16,0-10 0-16,0-8-1 0,0-8 0 15,8 6 0-15,0 2 1 16,2 8 1-16,4 5-1 16,0 4 0-16,5 6 0 15,0 3-3-15,4 4 3 16,1 4 0-16,0 0 0 16,4 0 4-16,3 4-4 15,5 9 0-15,5 4 1 16,7 2 0-16,10-1-1 15,5 3-2-15,4-2-31 16,2-9-107-16,-6-7-507 16</inkml:trace>
  <inkml:trace contextRef="#ctx0" brushRef="#br0" timeOffset="38345.61">30829 9690 523 0,'0'0'126'0,"0"0"-108"16,0 0-18-16,0 0 28 0,0 0 32 15,0 0 3 1,0 0-47-16,0 0 10 0,-61 7 24 16,58-4 15-16,1-3 21 15,2 0-16-15,0 0-25 16,4 0-14-16,20 0 15 16,14 0-18-16,13-10-10 15,12-4-7-15,6 0 5 16,11-2-7-16,9-4-2 15,10 1 2-15,4-2-6 16,1-1 0-16,-3 2-2 16,-2 0 0-16,-8 2-2 0,-6-2 1 15,-11-2-8 1,-11 5-1-16,-11 0 0 0,-12 1-1 16,-11 4 3-16,-10-2 6 15,-12 7 1-15,-5-2 1 16,-2 1-1-16,-5 1 0 15,-13 0 1-15,-3 1-1 16,1-2 0-16,0 1 0 16,10-3 2-16,7-4 3 15,3 4 3-15,2 4-7 16,16 1-1-16,5 5 1 16,0 0-1-16,-4 5 7 15,-6 11 3-15,-7 12 5 16,-6 9-1-16,-15 6 1 15,-24 2-2-15,-16-4-13 0,-5-3-15 16,-6-3-34-16,6-7-108 16,1-4-406-16</inkml:trace>
  <inkml:trace contextRef="#ctx0" brushRef="#br0" timeOffset="45587.33">32682 9292 222 0,'0'0'347'16,"0"0"-321"-16,0 0 44 15,0 0 95-15,0 0-47 16,0 0-60-16,0-82-6 16,0 72 45-16,0 0-32 15,0 1-28-15,0 4 2 16,0 2 21-16,0 0-36 15,0 3 3-15,0 0-14 0,6 20-12 16,-2 23 24-16,1 24 4 16,-1 25 4-16,-4 8-11 15,0 6 5-15,0-5 3 16,0-11-15-16,-7-10-2 16,-3-10-7-16,1-13 0 15,-1-7-6-15,3-15 3 16,4-10-3-16,3-7-1 15,0-11-19-15,0-7-52 16,13-4-45-16,0-27-127 16,0-15-620-16</inkml:trace>
  <inkml:trace contextRef="#ctx0" brushRef="#br0" timeOffset="46189.34">32729 9215 1187 0,'0'0'0'0,"0"0"-92"16,0 0 92-16,95-34 15 16,-37 23 31-16,9 2 9 15,10-2-13-15,6-3-13 16,2-1 9-16,3 5 3 15,-1-1-6-15,-7 1 11 0,-7 0-28 16,-20 6-6 0,-14 0 7-16,-13 4-10 0,-9 0-3 15,-3 8-1-15,-4 16 2 16,-3 8 6-16,2 16-4 16,-5 11 11-16,-1 14-7 15,0 9-1-15,1 6-2 16,1 2 0-16,4-4-6 15,1-4 1-15,-3 3-3 16,3-10 2-16,2-6-2 16,-2-8-1-16,2-9-1 15,-2-7 0-15,-4-8 1 0,-5-5-1 16,-1-8 0-16,0-7 0 16,-19-1 0-16,-11-7 0 15,-11-6 0-15,-10-3 1 16,-13 0 0-16,-14-7 1 15,-12-6-1-15,-9 2 3 16,-3-1 5-16,-3 3 2 16,0 2 1-16,0 3-6 15,10 1-3-15,12 3 1 16,22 0-4-16,16 0 1 16,19 0-1-16,14 0 0 15,7 0-1-15,4 0-6 16,1 0-20-16,0 0-12 0,0 0-47 15,0 0-102-15,0 0-654 16</inkml:trace>
  <inkml:trace contextRef="#ctx0" brushRef="#br0" timeOffset="47451.53">29375 9452 862 0,'0'0'54'0,"0"0"-35"16,0 0-17-16,0 0 88 15,-18 95 50-15,16-21-40 0,2 20-39 16,0 13 3-16,0 14-5 16,0 1-9-16,-1-6-11 15,-6-8-12-15,-1-10-10 16,0-8-11-16,-1-14 0 16,5-7-1-16,-1-13-5 15,-1-15 1-15,5-10-1 16,-1-13-20-16,2-7-41 15,0-11-79-15,0-15-121 16,0-30-475-16</inkml:trace>
  <inkml:trace contextRef="#ctx0" brushRef="#br0" timeOffset="47981.94">29290 9683 1141 0,'0'0'0'0,"0"0"-65"15,0 0 65-15,136-81 19 16,-58 64 97-16,17-1-27 16,12-1-42-16,6-2-19 15,-2 3 7-15,-11 5-10 16,-15 3-16-16,-24 10-8 0,-17 0 1 15,-16 2 0 1,-15 26-1-16,-6 9 6 0,-6 16 14 16,-1 10 5-16,0 9-9 15,0 12 3-15,3 3 2 16,0 2-7-16,5-4 0 16,-2-4-7-16,1-3-2 15,-1-6 0-15,-1-2-6 16,-2-4 3-16,-1-4-3 15,-2-5 0-15,0-13 2 16,0-7-2-16,0-12 1 16,-3-8-1-16,-14-6-3 15,-6-6 3-15,-8-5 5 16,-13 0-3-16,-13 0-2 0,-15-12 2 16,-17 2-2-16,-17-1 1 15,-15 3 0-15,-11 5 0 16,0 1 3-16,14 1 4 15,16-3-3-15,21 1-4 16,24 2 0-16,19-2-1 16,20 0-11-16,16-1-15 15,2 2-80-15,17-6-258 16</inkml:trace>
  <inkml:trace contextRef="#ctx0" brushRef="#br0" timeOffset="49582.59">16989 9439 726 0,'0'0'288'0,"0"0"-221"16,0 0 28-16,0 0 20 15,0 0-95-15,0 0 0 16,49 43 22-16,-12-2-13 16,-3 5-17-16,2-5-7 15,3 4 2-15,5-10-2 16,5-4 1-16,2-11-1 16,5-9-4-16,4-8 2 15,-3-3-1-15,5-14 0 16,4-11-1-16,-3-11 0 0,-2-6 4 15,-10-7-5-15,-7 4 0 16,-2 0 0-16,-10 13 2 16,-2 11-1-16,0 14 0 15,-7 7 2-15,5 8 1 16,-1 20 2-16,7 6 9 16,0 2-4-16,8-1-6 15,5-2-1-15,4-5 0 16,0-3-1-16,0-5-3 15,4-7 2-15,-4-8-1 16,0-5-1-16,0 0 0 16,0-24 1-16,-2-5 1 0,-5-9 3 15,-4-6-4 1,-2-1 1-16,-7 5-2 0,2 9 1 16,2 16-1-16,-3 10 0 15,4 5-1-15,8 9 1 16,0 16 3-16,4 4-3 15,7 2 1-15,5-2 0 16,2-5 1-16,9-4 1 16,5-4-2-16,8-8 1 15,2-8 0-15,3 0-2 16,-4-14 4-16,-4-3-3 16,-5-4 1-16,-14 5 8 15,-13 1 4-15,-11 5 1 16,-9 6 1-16,-13 0-7 0,-3 4-5 15,-2 0-4-15,-4 0-1 16,-7 14-49-16,-7 7-179 16</inkml:trace>
  <inkml:trace contextRef="#ctx0" brushRef="#br0" timeOffset="52561.32">31949 9291 1185 0,'0'0'0'15,"0"0"-15"-15,0 0 15 16,0 0 12-16,0 0 19 15,71 73-31-15,-11-59-305 16</inkml:trace>
  <inkml:trace contextRef="#ctx0" brushRef="#br0" timeOffset="53274.21">30381 10140 552 0,'0'0'190'16,"0"0"-190"-16,0 0-66 16,0 0 18-16,0 0-57 15,0 0-222-15</inkml:trace>
  <inkml:trace contextRef="#ctx0" brushRef="#br0" timeOffset="53612.53">32701 9839 1037 0,'0'0'0'0,"0"0"-245"15,0 0-11-15,0 0-273 16</inkml:trace>
  <inkml:trace contextRef="#ctx0" brushRef="#br0" timeOffset="56518.54">33803 9215 47 0,'0'0'572'16,"0"0"-563"-16,0 0 16 15,0 0 68-15,0 0-30 16,0 0-6-16,-13-58 4 0,13 43-25 15,-1 4 75-15,-2-3-39 16,-3-2-24-16,0 1 10 16,-1-3-39-16,-2-2 11 15,-3 0-11-15,-1-1-5 16,0-3 8-16,-3 3-14 16,-4-3-1-16,-7 2 2 15,-6 1 1-15,-8 0-10 16,-4 2 0-16,1-1 6 15,-2 4-6-15,0 3-5 16,3 2 5-16,-3 0 2 16,-2 1 2-16,-1 4 0 15,-2 2-3-15,-3-3-1 0,-3 4 2 16,0 2-2-16,-3 1 0 16,2 0 15-16,-5 0-6 15,4 4-4-15,-4 7-3 16,0 3-2-16,1 3 0 15,-3 3 0-15,4 5 2 16,0 7 4-16,0 5-3 16,2 8 2-16,5 8 2 15,3 6 0-15,5 8-7 16,5 7 0-16,5 10-1 16,9 3 1-16,10 3-1 15,4 4 1-15,7 2 1 0,3 2-1 16,3-3 0-1,0 1 0-15,16-5 4 0,14-2 1 16,10-7-2-16,12-5-1 16,13-2 3-16,7-6-2 15,7-6-3-15,4-7 3 16,10-12-3-16,9-12 1 16,8-8 1-16,9-13 3 15,0-11-2-15,-3 0-1 16,-5-11 3-16,-6-13 8 15,-6-4-3-15,-4-10 3 16,-1-7-2-16,-5-7-4 16,-7-2 1-16,-4 0 3 15,-7 4-4-15,-7-1 10 16,-4-1-4-16,-9-2-2 0,-7-1 0 16,-5-1 1-16,-4 0-5 15,-9-5 0-15,-7-7 1 16,-6-3-6-16,-7-5 5 15,-6-1-4-15,0 3-1 16,-7 3 2-16,-19 8-3 16,-12 8-1-16,-15-1-2 15,-13 14-1-15,-11-3 1 16,-15 6-10-16,-7 3-11 16,-7-3-44-16,-7-2-194 15</inkml:trace>
  <inkml:trace contextRef="#ctx0" brushRef="#br0" timeOffset="58503.23">30720 9385 133 0,'0'0'361'15,"0"0"-351"-15,0 0 9 16,0 0 93-16,0 0 30 15,0 0-93-15,0 0-30 16,0 0-13-16,0-3 3 16,0-5-7-16,0-2 0 15,0 3 6-15,0-6 6 16,0-6-2-16,-6 2-4 0,-4-10 6 16,-2-3 3-16,-2 1-11 15,-4-3-4-15,1 11 11 16,-5 0 17-16,-3 5-9 15,-7 4-17-15,-7 3-4 16,-8-1-14-16,-9 2 14 16,-5 6-39-16,-3-6 18 15,-3 5-20-15,-3 2 31 16,0 1 20-16,-4 0 0 16,0 0 25-16,1 11-32 0,-3 7 7 15,-4 6-8 1,-6 9 1-16,-3 9-1 0,-2 2 10 15,4 5-9-15,5 4-6 16,3 3 8-16,7 2-1 16,7 12 7-16,7 11-11 15,10 8-2-15,3 5-3 16,5 8-42-16,9 1 4 16,7 1 21-16,11-1 22 15,10-2 20-15,3-3 42 16,10 1 0-16,15-5 8 15,7 0-2-15,9-5-19 16,11-5-31-16,13-8 50 16,10-3-61-16,9-8 0 15,5-8 1-15,7-10-5 0,6-12 0 16,7-11-1 0,2-16 5-16,6-8 38 0,0-8-14 15,-1-18-19-15,-4-10 18 16,-9-2-24-16,-9-10-4 15,-5-8 1-15,-7-10-1 16,-4-10-2-16,-3-3 0 16,-3-9 4-16,1-3-4 15,-3-7 1-15,-3 4-2 16,-8 4 1-16,-10 10 0 16,-9 6 5-16,-14 2 0 15,-12 9 6-15,-11 1 14 0,-3-1-3 16,-29-3 0-16,-15-8-4 15,-18-6-8-15,-14-11-1 16,-10-10-1-16,1-6-6 16,-1 6-2-16,6 18 0 15,0 27-2-15,-3 36-2 16,-6 20-83-16,-9 0-167 16</inkml:trace>
  <inkml:trace contextRef="#ctx0" brushRef="#br0" timeOffset="65956.73">30780 9833 623 0,'0'0'60'16,"0"0"-17"-16,0 0-27 0,0 0 126 15,0 0-22-15,0 0-53 16,0 0-33-16,0 0-10 15,-21 0 29-15,21 0-22 16,0 0-2-16,6-8-9 16,3-3-7-16,3 1 11 15,5 0 0-15,2-4 0 16,7 3-1-16,6-3-2 16,1 0-8-16,3-3 3 15,6 1-6-15,5-2 5 16,2-2-4-16,5 1-1 15,0 6-1-15,3 0-5 16,-3-2 1-16,-1 7-3 0,-1 3 2 16,2-3-2-1,-2 7-1-15,2-2 0 0,2 0 0 16,-4 1 1-16,2-2-2 16,-7 0-2-16,-5-1 2 15,-4-1 1-15,-7 2 2 16,-8-1-3-16,-5 1 0 15,-8 0 1-15,-6 1 0 16,-1-1-1-16,-3-2 0 16,0 2-2-16,-10-6-10 15,-12 2-2-15,-4-5-5 16,-9 1-1-16,-3-5-2 16,-6 0 10-16,-3-6 12 0,2 1 1 15,2-5-1-15,6-1 0 16,9 7 1-16,14 3 3 15,11 5 9-15,3 4-13 16,11 4 0-16,22 5 0 16,8 0 5-16,7 21 5 15,-2 7-2-15,-5 7-3 16,-8-1 2-16,-10-2-1 16,-9-2-1-16,-13 1-4 15,-1-2 1-15,-10-1-2 16,-22 0 0-16,-12 2 0 15,-8 6-24-15,-8-2-144 16,-1 1-650-16</inkml:trace>
  <inkml:trace contextRef="#ctx0" brushRef="#br0" timeOffset="67264.53">32208 10412 211 0,'0'0'254'0,"0"0"-215"15,0 0 24-15,0 0 60 16,0 0 5-16,0 0-70 16,15-15-40-16,-12 8-12 15,1 6 2-15,-2-1 32 16,-2-5 19-16,0 6 44 15,0-2-49-15,1 0 0 16,-1-2-10-16,0 2-17 16,0 1 8-16,0 2-15 15,0 0-7-15,0-1 9 16,0 1 5-16,0 0-17 16,-11 0 0-16,-7 3-9 0,-5 11 6 15,-5-3 4-15,-5 3-2 16,-1-1 3-16,0-1-1 15,1 0 1-15,-2-1-7 16,1-1 2-16,-2 0 0 16,-4-1-3-16,-3 3 0 15,-2-3 2-15,-3-4 1 16,-2 6 5-16,1-7 4 16,1 2-8-16,1-2-4 15,-3 0-4-15,1-4 3 16,-1 0-3-16,4 0 3 15,2 0-2-15,3 0 0 0,1 0 4 16,4 0-4-16,1 0 0 16,6-4 2-16,4 0 0 15,3-2-1-15,5 2 1 16,3-3-1-16,1 1 0 16,3-2-1-16,2 4 1 15,2-2 1-15,4 2 1 16,2 3 0-16,0 1-3 15,0-1 0-15,0 1-2 16,0-2 1-16,0 0 0 16,-2-2-4-16,0 4-9 15,-1-1-4-15,1 1-14 16,2 0-37-16,0 0-56 0,0 0-162 16,0 0-159-1</inkml:trace>
  <inkml:trace contextRef="#ctx0" brushRef="#br0" timeOffset="67816.05">31427 10306 1128 0,'0'0'9'0,"0"0"-9"0,0 0 13 15,0 0 71-15,0 0-69 16,0 0 10-16,-109 28-17 16,78-11 5-16,-5-3 2 15,-2 4 0-15,-3-1 2 16,-4-3 4-16,1 5-6 15,-1-7-3-15,4 4-8 16,3-7-1-16,6-2 1 16,6-3-3-16,7-3 0 15,6-1 0-15,2 0 0 0,8 0 1 16,2 0-2 0,1 0-2-16,0 0 2 0,0 0 0 15,0 0-3-15,6 0 3 16,4 0 1-16,6 0 5 15,3 1-3-15,3 10 2 16,7 9 8-16,3 2 4 16,5 5-2-16,2 5 7 15,1 2 3-15,3 2-6 16,-4-2-1-16,1-3-6 16,-8-5-2-16,-9-3-6 15,-2-3-4-15,-7-3 0 16,-4-8 0-16,-2-1-58 15,-8-5-100-15,0-3-540 16</inkml:trace>
  <inkml:trace contextRef="#ctx0" brushRef="#br0" timeOffset="76942.25">32717 9744 204 0,'0'0'165'16,"0"0"-57"-16,0 0 29 16,-19 102-34-16,19-74 2 15,0 1-45-15,5 1-22 16,9 1-15-16,5 1 14 16,6-2-3-16,4 0-13 15,6-5-8-15,10 0-7 16,8-5 3-16,5-6-8 0,2-6-2 15,0-5-2 1,-2-3-9-16,-4 0 3 0,-3-14 9 16,-3 0 5-16,-3-10 9 15,0 0-1-15,-5-5 19 16,-4-8 3-16,-5-5-30 16,-5-7-2-16,-3-6-3 15,-8-4-2-15,-3-7-4 16,-4-2 6-16,-5-2 3 15,-3 3-3-15,0 5 24 16,-17 0 32-16,-15 6 0 16,-5 1-16-16,-4 7 9 15,1 3-21-15,-1 7-12 16,-1 3-5-16,1 7-2 16,-2 4-9-16,-5 11 0 0,-3 5 0 15,-7 8-1-15,-2 3 3 16,0 26 1-16,-2 9-2 15,2 19-2-15,3 13-2 16,1 10-1-16,7 7 4 16,6-1 1-16,13 5-1 15,16-1-2-15,12-1 2 16,2-2 4-16,13-2-4 16,9-10 0-16,9-5 0 15,5-10-2-15,7-10 2 16,6-11 0-16,5-11 0 15,4-11 0-15,2-12 0 0,7-5 3 16,-1 0-3-16,1-16-1 16,-1-12 1-16,-5-7 2 15,0-10-1-15,-7-6 1 16,-3-12 4-16,-3-9-6 16,-9-11-10-16,-8-15-2 15,-11-6-32-15,-20 4-1 16,-11 7-7-16,-43 13 47 15,-31 17-20-15,-33 11-269 16</inkml:trace>
  <inkml:trace contextRef="#ctx0" brushRef="#br0" timeOffset="86162.38">5434 17253 463 0,'0'0'629'16,"0"0"-623"-16,0 0 94 0,0 0 58 15,0 0-86-15,0 0-18 16,0 0-7-16,31-48-13 16,-31 44-17-16,-13 4-13 15,-6 0 3-15,-13 0 5 16,-6 3-6-16,-3 18-6 15,-7 0 0-15,9 3 1 16,4-3 0-16,14-5 1 16,14-4-2-16,7-2-1 15,0-2-4-15,15 6 2 0,18-1 0 16,11 1 3-16,11 8-2 16,-1 4 2-16,0 2-12 15,-9 3 5-15,-14 4-6 16,-15 3-3-16,-12-3 16 15,-4 0 2-15,-17-2 2 16,-12-3-1-16,-12-7 0 16,-7-2-3-16,-5-8 6 15,-5-8-5-15,1-5 1 16,6-1-2-16,6-23-4 16,16-10-20-16,11-11-39 15,18-5-74-15,0-5-143 16,28 1-253-16</inkml:trace>
  <inkml:trace contextRef="#ctx0" brushRef="#br0" timeOffset="86378.55">5630 17063 1165 0,'0'0'10'0,"3"110"107"16,-3-41-27-16,0 5-27 15,0 2-22-15,0-1-23 16,0-3-11-16,0-2-4 16,0-7-3-16,0-11-1 15,0-9-32-15,0-13-89 16,4-10-117-16,-4-13 0 0,0-7-374 16</inkml:trace>
  <inkml:trace contextRef="#ctx0" brushRef="#br0" timeOffset="87079.14">5513 17572 1011 0,'0'0'103'0,"0"0"-91"16,0 0 90-16,0 0-53 15,0 0-36-15,0 0 1 16,95-58-4-16,-40 50-1 16,4 0-2-16,-1 0-4 15,-1-2-3-15,-12 5 0 16,-9-5-4-16,-11-4-11 15,-9-1-4-15,-10-3-6 0,-6 0 25 16,0-1 16 0,-1 2 19-16,-17 6 3 0,-5 1 2 15,1 10-6-15,-4 0-7 16,-5 21-14-16,8 10 3 16,5 0-9-16,8 10-5 15,10-2-1-15,13 2 0 16,18-3-1-16,4-6-8 15,10-11-13-15,-6-9-26 16,2-9-9-16,0-3-27 16,-3-15-32-16,0-17-13 15,-5-10-40-15,-8-6 62 0,-9 1-36 16,-3 0 142-16,-4 14 73 16,-6 12 157-16,-3 14-37 15,0 7 5-15,0 12-128 16,0 27-64-16,0 24 35 15,0 17-4-15,0 8 2 16,0 7-6-16,0-5-14 16,0-7-13-16,3-14-3 15,0-9-2-15,1-12-1 16,-4-17 3-16,0-11-3 16,0-16 0-16,0-4 1 15,0-13 1-15,-16-19-2 16,-3-20-3-16,-1-18 0 15,2-12-16-15,5-20 5 16,3-1-9-16,10 7 8 0,0 19 15 16,16 26 5-16,16 22-4 15,3 19-2-15,0 10-8 16,0 24 1-16,-7 15 6 16,-5 8 4-16,-13 6 7 15,-10 1-8-15,0-3 4 16,-13-3-5-16,-7-13 0 15,-5-7 0-15,3-9-62 16,3-16-97-16,6-3-337 16</inkml:trace>
  <inkml:trace contextRef="#ctx0" brushRef="#br0" timeOffset="87240.67">6493 17526 864 0,'0'0'306'0,"0"0"-246"15,0 0-60-15,105-34 13 16,-69 24-13-16,-1-2-28 16,3-1-64-16,0 2-55 15,0-2-48-15,-9 2-70 16,2-2-62-16</inkml:trace>
  <inkml:trace contextRef="#ctx0" brushRef="#br0" timeOffset="87478.68">6894 17372 45 0,'0'0'257'0,"0"0"191"16,0 0-81-16,0 0-176 15,0 0-42-15,0 0-57 0,4-35-52 16,-8 35-20-16,4 6-15 16,0 12-5-16,0 7-1 15,10 7-1-15,6 4 2 16,3-1 0-16,-3-1 0 16,0-2 1-16,0-6-2 15,-7-1-10-15,-5-1 3 16,-4-5 6-16,-10-7 1 15,-18-1-11-15,-7-6-28 16,-7-5-10-16,-6-5-53 16,-2-17-120-16,-1-14-402 15</inkml:trace>
  <inkml:trace contextRef="#ctx0" brushRef="#br0" timeOffset="87593.36">6917 17332 1069 0,'0'0'8'16,"0"0"93"-16,96 0-54 16,-55-3-47-16,0 0-115 15</inkml:trace>
  <inkml:trace contextRef="#ctx0" brushRef="#br0" timeOffset="87766.17">7599 17492 1393 0,'0'0'37'15,"92"0"-37"-15,-26 0 25 16,11 0-25-16,12-2-21 16,3-3-60-16,4-9-881 15</inkml:trace>
  <inkml:trace contextRef="#ctx0" brushRef="#br0" timeOffset="88461.83">9815 17412 874 0,'0'0'8'0,"0"0"253"0,0 0-59 16,-131 14-112 0,74 4-27-16,-1-1-17 0,14 0-24 15,12-5-6-15,13-2-10 16,16 6-6-16,3 4 0 15,16 3-1-15,22 7 1 16,3 9 0-16,7-4 0 16,-4 1-2-16,-12-2 2 15,-13-3 1-15,-12-3 0 16,-7-3-1-16,-16-1 0 16,-16-5 5-16,-9-4-4 15,-10-3 5-15,-3-5-3 16,-1-7-1-16,4 0-2 15,10-9 0-15,13-16-9 16,18-8-74-16,10-2-179 0,19 2-280 16</inkml:trace>
  <inkml:trace contextRef="#ctx0" brushRef="#br0" timeOffset="88978.82">9904 17713 941 0,'0'0'510'15,"0"0"-509"-15,0 0-1 16,0 0 11-16,0 0-1 16,0 0-10-16,51 50 1 0,-23-50 1 15,4-11-2 1,-3-10-1-16,-3-3-1 0,-8-11-14 16,-11 1-2-16,-7 5 18 15,0 9 9-15,-13 14 21 16,-12 6 7-16,-13 16-6 15,-3 15-9-15,1 8 2 16,6 5-7-16,10-4-5 16,16 3-3-16,8-4-6 15,7-11-2-15,21 3-1 16,7-11-2-16,9-2 0 16,7-14-2-16,7-4-15 15,6-1-11-15,5-20-19 16,2-12-5-16,-7-12-20 15,-11-8 41-15,-11-16-1 16,-14-12-39-16,-11 3 66 0,-17 8 7 16,0 18 23-16,-7 25 103 15,-6 18-23-15,-8 9-30 16,4 23-49-16,-6 24-16 16,2 20 8-16,4 13 0 15,11 3 0-15,6-6-11 16,0-5-3-16,19-7-2 15,13-13 0-15,6-8-25 16,2-13-27-16,7-15-68 16,-3-16-190-16,-3-4-692 15</inkml:trace>
  <inkml:trace contextRef="#ctx0" brushRef="#br0" timeOffset="89279.37">10722 17877 1495 0,'0'0'0'0,"0"0"0"15,0 0 16-15,0 0-16 16,0 0 1-16,0 0 0 16,67-31-1-16,-32 20 0 15,-4-3-1-15,-8-2-4 16,-7 2-13-16,-7-8 18 16,-9 1 4-16,0 1 1 15,-12 3 10-15,-11 5 13 0,-2 12 15 16,-7 0-18-16,0 11-15 15,-2 17-7 1,8 1-1-16,7 4 3 0,9-1-4 16,10-2-2-16,0 2 2 15,25-10-3-15,11-1-7 16,13-10-21-16,13-11-48 16,2 0-134-16,1-22-725 15</inkml:trace>
  <inkml:trace contextRef="#ctx0" brushRef="#br0" timeOffset="89613.79">11260 17579 1517 0,'0'0'4'0,"0"0"17"16,-99 51 15-16,61-9-14 0,5 4-6 16,12-5-2-16,18-6-3 15,3-2-8-15,19-8-3 16,16-4-1-16,13-11-2 15,3-10-14-15,3 0-28 16,-3-17-58-16,-6-14-76 16,-7-12-97-16,-10-14-31 15,-12-15 88-15,-6-8-31 16,-10-5 190-16,0 7 60 16,0 22 281-16,-3 20 310 15,-7 20-313-15,7 16-133 16,-4 3-71-16,4 29-65 15,3 13 1-15,0 20 11 0,0 9-10 16,0 5-11-16,3 3 1 16,0-5-1-16,1-5-27 15,-4-6-110-15,0-13-270 16</inkml:trace>
  <inkml:trace contextRef="#ctx0" brushRef="#br0" timeOffset="89716.68">11435 17797 1422 0,'0'0'0'16,"48"-76"-11"-16,6 33 9 16,13 7-124-16,12 0-524 15</inkml:trace>
  <inkml:trace contextRef="#ctx0" brushRef="#br0" timeOffset="90147.09">13026 17444 1253 0,'0'0'103'0,"-85"0"-96"16,25 13 65-16,-4 15-15 16,-6 6-19-16,8 5-10 15,13 5-3-15,17 3-9 16,10-4-12-16,22-3-2 15,0-3-2-15,25-9 1 16,19-4-2-16,11-7 0 16,18-10-11-16,7-7-25 15,5-4-25-15,-1-20-56 16,-5-13-85-16,-15-20-11 0,-12-13-24 16,-15-15-68-16,-15-8 53 15</inkml:trace>
  <inkml:trace contextRef="#ctx0" brushRef="#br0" timeOffset="90329.36">13263 17221 324 0,'0'0'739'15,"0"0"-420"-15,0 0-159 16,0 0-110-16,-98 12-40 16,81 49 11-16,11 12-9 15,3 0-4-15,3 6-3 16,0-2-4-16,9-1-1 16,8-13 1-16,1-7-2 15,5-15 0-15,-1-13-16 16,7-15-22-16,6-13-64 0,9-3-33 15,4-31-107 1,-7-10-184-16</inkml:trace>
  <inkml:trace contextRef="#ctx0" brushRef="#br0" timeOffset="90580.35">13486 17628 855 0,'0'0'324'0,"0"0"-133"16,0 0-50-16,0 0-77 16,0 0-48-16,0 0-7 15,-38 55 7-15,31-16 4 16,7-2-5-16,0-4-9 15,13-4-4-15,12-9-2 16,-5-6 0-16,5-9-1 16,1-5-8-16,2-11 2 15,-4-17 1-15,-7-6 6 0,-13-9-3 16,-4-4 0 0,-7 0 0-16,-15 6 0 0,-4 11-9 15,1 11 6-15,3 17 2 16,6 2-18-16,10 3-12 15,6 16-76-15,0 1-61 16,18 1-310-16</inkml:trace>
  <inkml:trace contextRef="#ctx0" brushRef="#br0" timeOffset="90963.6">13906 17555 1453 0,'0'0'37'16,"0"0"-35"-16,-99 26 40 15,61 7-22-15,10 3-2 16,8 0-4 0,14-4-4-16,6-2-3 0,16-1-3 15,19-6-3-15,13-6-1 16,3-10-4-16,6-7-10 16,-6 0-48-16,-6-27-30 15,-11-7-1-15,-8-19-6 16,-11-12 34-16,-5-12 65 15,-3-6 17-15,-7 3-5 16,0 12-5-16,0 26 104 16,0 22 33-16,0 18-43 15,0 2-64-15,0 31-31 16,0 18 12-16,3 10 11 0,0 7-17 16,-3 3-6-16,0-2-1 15,7-4-5-15,-1-12-1 16,7-10-14-16,6-18-22 15,1-10-30-15,11-13-122 16,4 0-464-16,-2-31 11 16</inkml:trace>
  <inkml:trace contextRef="#ctx0" brushRef="#br0" timeOffset="91147.4">14325 17436 1570 0,'0'0'15'15,"0"0"-5"1,0 0 12-16,0 0-14 15,0 0 1-15,-92 90-1 0,81-48-7 16,1 4 0-16,3 1-1 16,7-1 0-16,10-9-1 15,25-8-11-15,9-5-23 16,17-10-53-16,10-12-77 16,8-2 67-16,7-2-261 15</inkml:trace>
  <inkml:trace contextRef="#ctx0" brushRef="#br0" timeOffset="91431.24">15499 17094 1464 0,'0'0'33'16,"0"0"-33"-16,-87-88 35 15,52 75-8-15,-3 10-5 16,2 3-3-16,5 16-12 16,0 23-1-16,11 15-1 15,8 20-2-15,12 12 5 16,0 8 2-16,0 7-7 16,9 3-3-16,-3-9-1 15,1-6-8-15,-4-18-22 16,0-11-35-16,-3-17-73 0,0-7-180 15</inkml:trace>
  <inkml:trace contextRef="#ctx0" brushRef="#br0" timeOffset="92205.29">15132 17649 1451 0,'0'0'0'15,"0"0"0"-15,24-108 9 16,6 86 0-16,8 9-2 15,4 7-5-15,-5 6 1 16,3 6-3-16,-2 18-2 16,-10 10 2-16,-2 8 0 0,-13 1 0 15,-9-6-2 1,-4-5 1-16,0-12 1 0,0-5 1 16,-7-5 0-16,-3-10 5 15,3 0 5-15,1 0 4 16,3-21-7-16,3-11-8 15,0-12 0-15,13-8-13 16,15-2-29-16,4 8-37 16,3 10 11-16,3 15 48 15,-3 11 20-15,-6 10 2 16,-4 3 13-16,-2 18 16 16,-7 8 14-16,6 5-11 15,-3 0 0-15,3-3-23 16,1-9-5-16,5-5-3 0,1-14 0 15,3-3 2-15,3-11-5 16,-6-19 0-16,-4-2-4 16,-11-2-2-16,-2-5 5 15,-11 1-1-15,-1 1 1 16,0 6 1-16,-16 9 1 16,-8 8 27-16,-14 14 4 15,0 0-16-15,-3 14 2 16,8 14 1-16,8-1-7 15,19 9-12-15,6 1 2 16,10 2-4-16,27-5-13 16,5-9-14-16,2-5-29 15,1-13-42-15,2-7 10 0,-3 0 50 16,-4-20-43-16,-12-5 51 16,-12-6-79-16,-8-4 111 15,-6-4 21-15,-1 5-21 16,-1 3 0-16,0 12 22 15,0 11 55-15,0 8 8 16,0 8-60-16,0 28-14 16,8 17-7-16,5 16 15 15,-3 7 27-15,-7 1 12 16,-3 0-11-16,1 1 13 16,-1-5 16-16,0-2-39 15,2-2-17-15,-1-15-14 16,-1-5 2-16,0-10-5 15,0-12-3-15,6-7-5 16,6-6-57-16,1-14-129 0,-7-3-1089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8T05:03:23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10613 5725 1306 0,'0'0'8'0,"0"0"-4"16,0 0-2-16,0 0 4 15,0 0 14-15,0 0-15 16,0 0-4-16,64 12 1 16,-41 10 0-16,-1 0 0 15,4-3 2-15,-1 0-2 16,1-3 0-16,2-5-1 15,4-1-1-15,0-10 1 16,0 0 0-16,2 0-1 16,-1-6 0-16,2-11-4 15,3-7 1-15,3-4-1 0,3-7 3 16,1 0 2-16,-6-4-2 16,-4 14-2-16,-4 6 3 15,-8 11 0-15,-1 6 3 16,-3 2-1-16,1 4 0 15,1 13 1-15,3 3 6 16,7 3-2-16,-3-2 4 16,8-4-6-16,-2-1 5 15,4-7-8-15,7-2 0 16,-4-6 1-16,-2-1-2 16,2 0 1-16,-6 0-1 15,-3-9-1-15,-6-3 0 0,2 0 2 16,-2 3-2-1,-1-5 2-15,1 9 2 0,-4 3-3 16,0-1 4-16,0 3 0 16,-2 0 11-16,1 5-4 15,-1 3 2-15,-3 0-8 16,1-1 4-16,-9-2 0 16,1 0-4-16,-3-5 3 15,-4 3 3-15,-3-3 3 16,0 0-5-16,0 0 9 15,0 0-1-15,0 0-2 16,0 0-9-16,0 0 0 16,0 0-3-16,0 0 1 0,0 0-3 15,0 0 2 1,0 0 0-16,0 0-3 0,0 0 3 16,0 0-4-16,0 0 0 15,0 0-2-15,0 0 2 16,0 0 0-16,0 0 0 15,0 1 1-15,0 1-1 16,0-1 3-16,0-1-3 16,0 0 0-16,0 0-2 15,0 0-1-15,0 4-13 16,0 1-52-16,0 4-71 16,3 2-238-16</inkml:trace>
  <inkml:trace contextRef="#ctx0" brushRef="#br0" timeOffset="5594.02">13349 14217 506 0,'0'0'49'0,"0"0"-49"16,0 0 0-16,0 0-7 16,0 0-69-16,0 0-72 15</inkml:trace>
  <inkml:trace contextRef="#ctx0" brushRef="#br0" timeOffset="5870.01">15016 14264 1226 0,'0'0'7'0,"0"0"-7"16,0 0 0-16,0 0 6 15,0 0-6-15,0 0-19 16,-40 5-194-16,23 0-244 16</inkml:trace>
  <inkml:trace contextRef="#ctx0" brushRef="#br0" timeOffset="8098.29">15084 15998 724 0,'0'0'110'16,"99"3"-95"-16,-24-3 42 15,16 0 19-15,11-11 55 0,6 2-5 16,0-2-53 0,-12 3-10-16,-11 6-12 0,-21-1-19 15,-16 3-22-15,-20 0-7 16,-15 0-1-16,-9 0-2 15,-4 0 5-15,0 0-5 16,-13 0-35-16,-16 0-75 16,-9 0-128-16,-6 0-135 15,-10 0-284-15</inkml:trace>
  <inkml:trace contextRef="#ctx0" brushRef="#br0" timeOffset="8430.53">14865 16057 988 0,'0'0'12'15,"0"0"11"-15,0 0 98 16,0 0 40-16,0 0-120 16,0 0-18-16,63 7 5 15,33-17 20-15,25-1-20 16,19-2-8-16,11-5 6 15,5 7 20-15,5 0-18 16,-2 5-8-16,-12 0-6 16,-10 2-9-16,-26 3 0 0,-18-2 1 15,-29 0-5 1,-23 1-1-16,-19-1 0 0,-13 3 2 16,-9 0-4-16,0 0-2 15,-3-2-19-15,-17 2-97 16,-11 0-87-16,-7 0-183 15,-3-3-422-15</inkml:trace>
  <inkml:trace contextRef="#ctx0" brushRef="#br0" timeOffset="10331.15">14961 16064 1074 0,'0'0'0'0,"96"4"-37"16,-18 3 37-16,5-3 9 16,9-2 45-16,3 1 33 15,8-3-21-15,2 0-28 0,-3 0-6 16,-10 0-8 0,-15-3-12-16,-11 1 15 0,-18 2-9 15,-10-4-15-15,-9 0 0 16,-4-2-1-16,-2 1 8 15,-9 2-8-15,4 1-1 16,-5-3 6-16,-2 2 15 16,6-1-5-16,2 1-6 15,6 3-4-15,18 0-1 16,20 0 0-16,12 0 59 16,12 5-46-16,6 7-17 15,-4-4-2-15,3 2 3 16,3-4-2-16,-2 2-1 0,-10-5 0 15,-13 0 0 1,-23-3 4-16,-17 0-4 0,-12-3 1 16,-8-8 2-16,-2 5 10 15,-2-5 0-15,-1 2-1 16,2-1-9-16,2 1 1 16,-3 3-4-16,1-2 1 15,-1-3 0-15,-5 1 3 16,1-4-4-16,-2 0 1 15,0-2 3-15,0-5-2 16,0 1 0-16,0-1-2 16,0-2 0-16,0 3 0 15,0-5 3-15,0 2-1 16,0 0-1-16,0-5 1 0,0-6 1 16,0-2-2-16,0-9-1 15,0-8 1-15,2-2-1 16,9-4 0-16,5 1-4 15,-3 6 3-15,1-4-1 16,3 4 0-16,-1-7 1 16,-3 4-4-16,-2 2 5 15,3 4-1-15,-4 2 0 16,-5-2-1-16,3 0 1 16,2-3 1-16,2 4-1 15,1 3 0-15,0 7-1 16,0 3 2-16,-1 5-2 15,-6 1 2-15,-2 1 0 0,-1 0 0 16,-3-4 0-16,3 3 0 16,-2 0 0-16,5-2 0 15,-2 4 0-15,3 3 0 16,0 6 0-16,0 1 0 16,-4 0 0-16,0 3 0 15,-3-4-1-15,0 1 1 16,0 0 0-16,0 0 0 15,0-7 0-15,0-1-1 16,-3-3 1-16,0 7 0 16,-4 0 0-16,2 4 0 15,-2 3 0-15,1 1 0 0,-1-1 0 16,-3 0-2 0,-3-1 1-16,-4-2 1 0,0-7 0 15,-2 6 0-15,0-2 1 16,2 4-1-16,3 8 1 15,7 1-1-15,3 3 1 16,4 4 1-16,0 0-1 16,0 0-1-16,0 0-3 15,22 0 3-15,2 8 0 16,10 5 0-16,4-2 1 16,1 1 0-16,3-1-1 15,6-1 1-15,6-2 0 16,5-1-1-16,5 0 1 15,0-5-2-15,2-1 1 16,-2-1-2-16,3 0 2 0,3 0-1 16,-5 0 2-16,3 0-1 15,-10 4 0-15,-4-1 1 16,-3-3 0-16,-3 1-1 16,-4 2 0-16,1 0 0 15,-1 1 0-15,-4-4 0 16,0 1 1-16,-5-1-1 15,-3 0 0-15,-12 0 0 16,1 0 0-16,-11 0 0 16,-4 0 0-16,-1 0 1 15,-5 0-1-15,0 0-1 16,2 0 1-16,-2 0 0 0,3 0-1 16,0 0 1-16,0 0 0 15,1 0 0-15,-3 0 0 16,-1 0 0-16,0 0 0 15,0 0 0-15,0 0 0 16,0 0 1-16,0 0-1 16,0 0 1-16,0 0-2 15,0 0 1-15,0 0 0 16,0 0 0-16,0 0 1 16,0 0-1-16,0 0-1 15,0 0 1-15,0 0 0 16,0 0 0-16,0 0 0 15,0 0-1-15,0 0 0 0,0 0 1 16,0 0 0 0,0 0 0-16,0 0-1 0,0 0 0 15,0 0 1-15,-3 0 1 16,-2 0 0-16,3 0 1 16,-2 0-2-16,0 0 0 15,-2 3-1-15,-1-1 1 16,1 6-1-16,-5 3 0 15,-2 5 1-15,2 6 1 16,-2 11-1-16,-2 12 0 16,3 12 3-16,4 2 1 15,2 3 1-15,-1-4-1 16,7-9-2-16,0-4 4 16,0-10-3-16,0-5 4 0,0-8-4 15,0-8-2-15,0-7 2 16,0-3-3-16,0-4 0 15,13 0-2-15,4 0-12 16,4-22-40-16,-4-3-411 16</inkml:trace>
  <inkml:trace contextRef="#ctx0" brushRef="#br0" timeOffset="11064.5">18769 14269 34 0,'0'0'97'16,"0"0"-39"-16,0 0 15 16,0 0 46-16,0 0-20 15,-96-25-60-15,80 19 4 16,2-2 14-16,0 6 7 16,-3-2-30-16,3 0 24 15,1 4 43-15,2 0-6 16,5 0-6-16,-1-3 30 15,4 3-21-15,0 0-41 16,3 0-32-16,0 0-17 16,0 11 5-16,0 2 25 15,0 7-14-15,0 5 4 0,10 2 2 16,-1 2-8 0,6-2-7-16,2-3-6 0,-1 0-6 15,2-6-3-15,2-5 0 16,1-5-30-16,-1-6-64 15,0-2-108-15,-4-2-286 16</inkml:trace>
  <inkml:trace contextRef="#ctx0" brushRef="#br0" timeOffset="11255.71">18994 14139 1390 0,'0'0'0'0,"0"0"4"0,0 0-4 16,-92 68 51-16,62-42 1 15,2 5-32-15,5 2-20 16,2-2-12-16,-4-4-146 16,2-10-917-16</inkml:trace>
  <inkml:trace contextRef="#ctx0" brushRef="#br0" timeOffset="18366.59">18953 6017 1085 0,'0'0'0'0,"0"0"-1"15,0 0 1-15,0 0 29 16,0 0 17-16,0 0 15 15,0 0-22-15,0-67-14 16,-14 64 5-16,-2 1-20 16,-5 1 11-16,-6 1-20 15,-6 0 0-15,-2 0-1 16,-10 9 0-16,1 6 1 16,-7 5 0-16,-4 5 3 15,1 5-1-15,-2 6-3 16,3 5 1-16,5 4-1 15,7 0 2-15,7 3-1 0,0 4-1 16,10-1 0-16,4 6 1 16,6 0-1-16,4 4 0 15,3 1 0-15,7 3 2 16,0-1-2-16,10 1 0 16,16 5-1-16,10 2 1 15,7 2 1-15,5-5-1 16,0-4 0-16,4-5 0 15,6-5 0-15,4-2 2 16,8-7 2-16,9-3 4 16,9-9 8-16,18-2-3 0,11-4-2 15,15-4-1 1,8-7 2-16,6-4-4 0,11-5-3 16,7-5 7-16,6 1 2 15,7-3-9-15,7 4-3 16,7 1 3-16,2 2-4 15,-5 1 5-15,-2 4 5 16,-10-1-7-16,4 3 1 16,1-4 1-16,3-1-2 15,4-4 0-15,-4 2-4 16,-1 2 2-16,-8-4 2 16,-6 3 0-16,-1 1 3 15,-7-1 6-15,2 2-4 16,0-3-2-16,-5 2-4 0,0-2 4 15,-5 1-5-15,-1 0 4 16,1-4-5-16,3 0 0 16,8 0 4-16,7 1-4 15,-1-2 3-15,2 6 0 16,-3 1-4-16,-2-1 3 16,3 1-3-16,4 0 2 15,4-5 1-15,5 1-3 16,-1-3 0-16,1 0-1 15,-8 1 2-15,-5-1-1 16,0 1 1-16,1-2 0 16,2 0-1-16,3-2-2 15,0-1 1-15,1 0 2 0,-1 0-1 16,2 0 1-16,0 0-1 16,1-4 2-16,3-3-2 15,-5 1-1-15,0-2-1 16,-9 5 2-16,0 0 3 15,-2-2-3-15,0 0 2 16,5-4-2-16,-1-5 0 16,-3-3-1-16,-1-3 2 15,-8-5-2-15,-9 1 1 16,3-1 0-16,-11-1 4 16,2 0-2-16,-7 3-1 15,-11 1 1-15,-4 0 0 0,-13-3 0 16,-12-3-1-1,-11-4 0-15,-9-3-1 0,-12-4 2 16,-8-5-2-16,-9-6 1 16,-2-3 0-16,-4 0-1 15,-3 4 0-15,-6 5 3 16,-4 2-3-16,-9 6 0 16,-7-1 1-16,-5 0-1 15,-7-2 3-15,0 2-3 16,0 1 0-16,-15 1 0 15,-8 4 0-15,-2 2 1 16,-3 3-1-16,-4 3 0 16,-5 2 0-16,-6 2 0 15,-6 9-1-15,-7-1 1 16,-5 2-1-16,-3 4 1 0,3 2-1 16,-2 0 1-16,2 2 0 15,-2-2 1-15,0-1-1 16,2 2 2-16,-6-4-1 15,3-2-1-15,-2-1 0 16,1-2 0-16,-4-3 0 16,-5-1 0-16,-2 2 0 15,-5-2 0-15,3 1-1 16,-1-3-1-16,-1 2 0 16,-4-2 0-16,-1-2-2 15,-3-2 2-15,3 0 2 16,3 4-2-16,0-1 2 15,4 1 0-15,-4 3 0 0,-3-1-3 16,-4 5-8-16,-3-1 8 16,-3-1 3-16,0 0 0 15,-1 0-27-15,-1-3 26 16,-3 4-2-16,-4-4-14 16,-4 2 13-16,-2 0 3 15,0 0 2-15,-1 5-1 16,2-1 0-16,-3 0 0 15,-1 0 1-15,1-2 1 16,-1 2-2-16,-1-3-1 16,-3 1 0-16,-7 1-1 15,-5-1 2-15,-4 1 0 0,-4 0 0 16,-3 4 1 0,-5-2-1-16,1 1 2 0,-2 1-2 15,-2 0 0-15,0 1-1 16,-5-1 1-16,-5 0 0 15,-1 1 1-15,-6-1 0 16,-3 1-1-16,-1 1 2 16,-3 0-2-16,0 3 0 15,-6 1 3-15,1-4-3 16,1 3 1-16,0-4 0 16,8-1 0-16,0 1 0 15,1-2-2-15,5 0 1 0,-7 1-3 16,5-2 3-1,2 1 3-15,-5 0-2 16,9 4 0-16,5-3-1 0,3 1 0 16,10-3-2-16,-3-2 2 15,4-3 0-15,5-1 0 16,1 1 2-16,1 1-2 16,-2 0 0-16,5 0 0 15,3 3 0-15,4-2 0 16,6-1-2-16,-2 2 2 15,3-6 0-15,4-1 0 16,-2-2 2-16,6 2-2 16,5 1 0-16,0 1 0 15,-3 2 3-15,3 2-3 16,3 3-2-16,0 1 2 0,7-3-2 16,-3 6 2-16,3-6 0 15,3 4 0-15,-4-3 2 16,4 4-2-16,-2 0 0 15,2 2 0-15,1 1 0 16,-1 2 7-16,-3 0-5 16,4 0 0-16,6 5-2 15,4 5 2-15,5 4 3 16,-1 1-2-16,-1 6-2 16,4-3 2-16,-1-1 0 15,7 1-2-15,7-2 1 16,4 0 5-16,2 2-2 0,12 4 1 15,2-1-5-15,6 0 1 16,16 3 0-16,6-6-1 16,10 0-2-16,0-4-30 15,17-3-42-15,11-7-146 16,1 0-977-16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6T04:15:3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 5136 34 0,'0'0'79'0,"0"0"37"16,0 0 7-16,0 0-29 15,0 0-29-15,0 0-2 16,0 0 9-16,0 0-23 16,0 0 9-16,0 0 2 0,-26 14-16 15,24-12-5 1,-1-1 11-16,3 1-1 0,0 0-5 15,0-2-12-15,0 2-21 16,0 2 13-16,0 0 37 16,15 2-7-16,4-2-11 15,10-3-14-15,3-1-14 16,16 0 10-16,21 0 5 16,15 0-11-16,17 0 2 15,11-1-12-15,3-7-4 16,8 0 0-16,-4 2-1 15,-8-2 3-15,-16 3-5 16,-18 3 0-16,-20-1 0 16,-19 3-1-16,-15-1-1 15,-14 1-4-15,-9 0-4 0,0 0 8 16,-9 0-3-16,-20 0-74 16,-16 0-55-16,-12 6-8 15,-16 5 5-15,-9 2-36 16,-14 2 31-16,-12-1 16 15,-4 5-30-15,-2-2 119 16,-1-2 35-16,3-1 2 16,13-3 103-16,17-3-13 15,15 0 3-15,22 0-2 16,14-2-29-16,8 0-2 16,13-1 2-16,5-1-13 15,5 0-36-15,0 1-8 0,9-1 17 16,20-3 3-16,15-1 32 15,20 0 23-15,25-4-20 16,22-9-14-16,14-1-20 16,5-4-11-16,-2 3 2 15,-11 0 0-15,-12 3-4 16,-19 4-9-16,-22 6-6 16,-19-1-3-16,-19 3-60 15,-14 0-138-15,-12 0-194 16</inkml:trace>
  <inkml:trace contextRef="#ctx0" brushRef="#br0" timeOffset="48467.07">2861 13229 834 0,'0'0'13'0,"0"0"-3"0,0 0-1 16,0 0 62-1,0 0-6-15,0 0-19 0,0 0-34 16,0 0-8-16,0 0 16 15,-1-25 4-15,11 19-12 16,9 2 5-16,6-2 8 16,7 6-2-16,13 0 10 15,12 0 16-15,23 0-17 16,12 0-9-16,16 0 3 16,13 0-6-16,4 0-7 15,2-4-9-15,6-3 1 16,-11-4-5-16,-5 2 2 0,-21 1 0 15,-20 4-1 1,-21 4 3-16,-24 0-4 0,-18 0-6 16,-6 1-1-16,-7 2-15 15,0 3-7-15,-4-1-26 16,-15-2-58-16,-6 0-178 16,-13 0-497-16</inkml:trace>
  <inkml:trace contextRef="#ctx0" brushRef="#br0" timeOffset="48783.18">3019 13385 1097 0,'89'-14'0'16,"23"-4"-4"-16,9 1 4 16,10-4 26-16,2 0 34 15,-3 4-19-15,-11-2-31 16,-21 7-7-16,-24 5-3 15,-24 7-2-15,-24 0-109 0,-16 0-162 16,-10 7-355 0</inkml:trace>
  <inkml:trace contextRef="#ctx0" brushRef="#br0" timeOffset="50529.7">4996 15130 948 0,'0'0'0'0,"0"0"-178"16,0 0 178-1,132-19 14-15,-66 9 76 0,14 6-52 16,9-3-19-16,7 3-17 15,-1 2-2-15,7 2-2 16,7 0-203-16</inkml:trace>
  <inkml:trace contextRef="#ctx0" brushRef="#br0" timeOffset="50829.65">8032 14857 492 0,'0'0'988'16,"0"0"-988"-16,0 0-37 16,120 0 37-16,-59 0 2 15,3 0-2-15,9 0-58 16,4 0-180-16,-5-4-547 16</inkml:trace>
  <inkml:trace contextRef="#ctx0" brushRef="#br0" timeOffset="52037.89">5302 16026 704 0,'0'0'0'0,"0"0"-377"15,0 0 377-15,0 0 2 16,0 0-2-16,0 0-107 16</inkml:trace>
  <inkml:trace contextRef="#ctx0" brushRef="#br0" timeOffset="52399.2">6481 15812 1225 0,'0'0'0'0,"0"0"-94"16,0 0 86-16,0 0-5 15,0 0-86-15,0 0-384 16</inkml:trace>
  <inkml:trace contextRef="#ctx0" brushRef="#br0" timeOffset="52916.92">8786 15862 1286 0,'0'0'0'15,"0"0"10"-15,0 0-10 16,0 0 49-16,0 0-4 16,0 0-24-16,-25-6-14 15,25 6 1-15,0 0-8 16,0 0 1-16,0 0-1 15,0 0-7-15,0 0-40 16,0 0-44-16,9 0-60 0,4 4-156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6T04:16:53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3576 438 0,'0'0'363'0,"0"0"-274"16,0 0 3-16,0 0 3 15,0 0-19-15,0 0-14 16,0 0-19-16,0 0-17 16,28 20 10-16,-2-20-13 15,12-3 5-15,17-12-14 16,18-9-2-16,10-3-11 15,6-5 9-15,0 4-9 0,-12-1 3 16,-14 7-4-16,-15 5 0 16,-22 6-1-16,-18 9 1 15,-8 2-51-15,-18 5-15 16,-11 13-215-16,-6 3-733 16</inkml:trace>
  <inkml:trace contextRef="#ctx0" brushRef="#br0" timeOffset="885.87">9375 3568 920 0,'0'0'124'16,"0"0"-124"-16,0 0 32 15,0 0 38-15,0 0 28 16,0 0-37-16,-23-26-38 16,23 28-21-16,-4 18-2 15,0 8 14-15,-3 4 5 16,4 1 15-16,-4-4-4 16,4-4-8-16,3-6 2 15,0-3-3-15,0-6-7 16,0-3 3-16,0-6-2 15,10-1 3-15,8 0 7 0,15-18-7 16,5-10-11-16,13-1-1 16,3-5-6-16,0 1 3 15,9 3-1-15,-2 4-2 16,0 2-1-16,-7 5 1 16,-13 4 1-16,-12 6 1 15,-13 4-3-15,-6 3 2 16,-10 0 1-16,0 2 3 15,0 0-1-15,0 0 0 16,0 0-4-16,0 0 0 16,0 0-3-16,0 0 0 15,0 0-1-15,0 0-18 16,0 9-8-16,0 7-25 0,-17 7-65 16,-8-1-160-1,-1-2-408-15</inkml:trace>
  <inkml:trace contextRef="#ctx0" brushRef="#br0" timeOffset="1877.57">15728 3816 862 0,'0'0'99'0,"0"0"-99"15,0 0 0-15,0 0 43 16,0 0 37-16,137 0-23 16,-73-6 4-16,15-4 6 15,3 1-23-15,3-2-11 16,-4 2-9-16,-5-1-1 0,-15 1-8 15,-16 3-11 1,-19 2 2-16,-11 1-4 0,-12 2-2 16,-3-5 6-16,0 6 8 15,0-5-14-15,0 4-47 16,-3 1-48-16,-4 0-219 16,-8 0-401-16</inkml:trace>
  <inkml:trace contextRef="#ctx0" brushRef="#br0" timeOffset="12237.29">10503 7800 494 0,'0'0'226'0,"0"0"-152"16,0 0-57-16,0 0-4 16,0 0 51-16,0 0 2 15,0 0-49-15,0 0-4 16,12 0 44-16,7 4-26 15,9 0-5-15,11-1-4 16,9 4-11-16,12-4-10 16,4 4-1-16,6 0-48 15,-7 1-250-15,-2-2-408 16</inkml:trace>
  <inkml:trace contextRef="#ctx0" brushRef="#br0" timeOffset="15214.49">17572 9243 779 0,'0'0'26'15,"0"0"-5"-15,0 0 0 16,0 0 92-16,0 0 4 16,0 0-54-16,-61 0-62 15,64 0 5-15,13 0 12 16,16 3-3-16,6 7 6 0,13-4 9 15,10-1-19 1,4-2 0-16,6-3-6 0,-3 0-1 16,-2 0 1-16,-9-3-5 15,-9-5 1-15,-7 3 1 16,-13-3-1-16,-8 2 2 16,-7 1 3-16,-5 1 11 15,-5-2 9-15,0 3-2 16,-1 2-9-16,0-1-11 15,-2 1-4-15,2 1-2 16,-2 0-24-16,0 0-75 16,0 0-59-16,0 0-64 15,0 4-144-15</inkml:trace>
  <inkml:trace contextRef="#ctx0" brushRef="#br0" timeOffset="59203.58">25862 15436 735 0,'0'0'792'16,"0"0"-792"-16,0 0-189 16,0 0 189-16,0 0 37 15,0 0 13-15,0 0-42 16,117 0-4-16,-73-1 0 16,1-2-1-16,-4-2-2 15,-6 0 0-15,-7-1 1 16,-9 1-2-16,-8 2-3 15,-7-2-9-15,-4 1-1 16,-1-1-16-16,-22 5-16 16,-11 0 23-16,-10 5-11 15,-8 12-1-15,-8 2 32 0,-1 3 2 16,6 0 3-16,7-9-1 16,14 0 27-16,18-8 28 15,13-2-5-15,3-3-33 16,28 0-2-16,20-11 7 15,21-10-9-15,15-3-15 16,8-3-28-16,-10-4-280 16</inkml:trace>
  <inkml:trace contextRef="#ctx0" brushRef="#br0" timeOffset="67174.3">27102 17135 946 0,'0'0'177'15,"0"0"-177"-15,0 0 2 16,0 0 60-16,0 0 59 15,0 0-62-15,0 0-45 16,0 0-9-16,-31 0 10 0,31 0 5 16,1 0 2-1,14-1 0-15,10-5-9 0,6-4-1 16,7 2-10-16,8-3 1 16,4 4-1-16,2 2-1 15,-1 2-1-15,-7 0-1 16,-6 3-1-16,-13 0 1 15,-8 0-20-15,-13 0-18 16,-4 0-6-16,-4 9 2 16,-28 8 9-16,-17 0-81 15,-14 4-1-15,-9 1 72 16,1-1 42-16,8-8 2 16,14-2 42-16,16-5 97 0,15-3-37 15,18-3-75 1,13 0-27-16,50-13-20 0,39-26-66 15,30-15-954-15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6T04:18:37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28227 16549 1114 0,'0'0'0'0,"0"0"-53"16,0 0 53-16,121 0 101 15,-30 0-9-15,32 0-28 16,29 0-25-16,19 0-21 15,6 0-3-15,-10 7 2 16,-16 7-7-16,-16-4-9 16,-18-2 3-16,-19-2-4 15,-15-2 4-15,-19-4-7 0,-16 0 6 16,-10 0-3-16,-16 0 0 16,-6 0 0-16,-14-4-13 15,-2 4-69-15,-13 0-193 16,-24-4-434-16</inkml:trace>
  <inkml:trace contextRef="#ctx0" brushRef="#br0" timeOffset="267.42">28466 16737 1362 0,'0'0'0'16,"0"0"-197"-16,0 0 197 16,0 0 22-16,0 0 58 15,165 48-54-15,-56-36-16 16,15-2-5-16,7 1 0 16,-8-3-2-16,-15-4-3 15,-18-1 6-15,-17 1-2 16,-18-4-4-16,-12 0-1 15,-15 0-145-15,-8 0-471 16</inkml:trace>
  <inkml:trace contextRef="#ctx0" brushRef="#br0" timeOffset="33652.68">3134 5374 876 0,'0'0'333'0,"0"0"-327"16,0 0-6-16,0 0 40 15,0 0 43-15,0 0-32 16,0 0-44-16,0 0-7 16,15 3 0-16,15-12 4 15,14-6 11-15,4-1-7 0,3-1-3 16,-3 1 2-16,-10 7-7 16,-9 2 0-16,-7 4-5 15,-16 3-39-15,-6 0-41 16,0 4-72-16,-18 19 61 15,-21 5-28-15,-12 3-193 16,-9 7-53-16</inkml:trace>
  <inkml:trace contextRef="#ctx0" brushRef="#br0" timeOffset="33742.33">3134 5374 232 0,'-6'108'474'0,"6"-108"-219"16,21-3-119-16,34-17-135 16,25-5 29-16,22-7-20 15,9-2-10-15,-9 1-190 0,-17 5-680 16</inkml:trace>
  <inkml:trace contextRef="#ctx0" brushRef="#br0" timeOffset="39400.25">31211 12330 1338 0,'0'0'0'0,"0"0"-47"15,111-42 47-15,-33 22 36 16,19-4-3-16,17-1-9 0,5-1-6 16,4 1-1-16,-5 3 4 15,-4 2 1 1,-11 4-4-16,-14 2-5 0,-18 3-3 16,-27 5-6-16,-19 2-3 15,-13 0 2-15,-11 4-2 16,-1 0-1-16,0 0-4 15,0 4-72-15,0 6-162 16,0-3-326-16</inkml:trace>
  <inkml:trace contextRef="#ctx0" brushRef="#br0" timeOffset="40229.43">33102 11957 176 0,'0'0'958'15,"0"0"-952"-15,0 0 36 0,0 0 75 16,0 0-30-16,0 0-56 15,-105-25-8-15,64 25-6 16,-1 14-1-16,10-3-8 16,7 3-3-16,10 3-5 15,11 3-16-15,4 8 16 16,12 0 3-16,20 4-3 16,9 2 0-16,5 1 4 15,0 3-4-15,-3 0-3 16,-6 3-2-16,-11-6-8 15,-8 1 5-15,-11-10-14 0,-7-1 10 16,0-3 11-16,-15-6-4 16,-11-6 1-16,-6 0-1 15,-5-5-3-15,1-5 1 16,4 0 4-16,1-11-14 16,11-10 16-16,4-7 1 15,12-10 0-15,4-1-6 16,8-3-8-16,23 2 14 15,11 2 3-15,9 3 2 16,3 1-2-16,-6 3 2 16,-4 0 10-16,-12 3 12 15,-10-1-1-15,-13 4 1 16,-9 2-5-16,-6-1-20 16,-32 3-2-16,-21 0-142 0,-19 6-907 15</inkml:trace>
  <inkml:trace contextRef="#ctx0" brushRef="#br0" timeOffset="57243.64">29322 12421 189 0,'0'0'148'15,"0"0"-91"-15,0 0 97 16,0 0 4-16,0 0-40 15,0 0-58-15,0 0-34 16,0 0 10-16,-18 0-2 16,17 2-1-16,-5 1-9 0,2-1 23 15,-2 1 3 1,-1-3 14-16,2 3-14 0,1-2-16 16,3-1-16-16,1 0-3 15,0 0 6-15,0 0 0 16,0 0 1-16,0 0 0 15,0 0-6-15,0 0-7 16,8 0 1-16,14 0 16 16,13-12-10-16,16-7-1 15,21-2-3-15,15-4-5 16,13-5 0-16,10-2 1 16,2 1-4-16,-1-3-1 15,-8 2 2-15,-12 8 2 16,-17 0 6-16,-14 2 0 15,-13 1-4-15,-9 2-2 0,-3 5 2 16,-6-4-2-16,-4 8-2 16,-5-1 2-16,-7 5-5 15,-7 4 1-15,0 2-1 16,-6 0-1-16,0 0-1 16,0 0-3-16,0 0-4 15,0 0-36-15,-4 0-73 16,-14 8-184-16</inkml:trace>
  <inkml:trace contextRef="#ctx0" brushRef="#br0" timeOffset="75212.72">23647 15926 1441 0,'0'0'0'0,"0"0"-95"16,0 0 91-16,0 0 4 15,0 0 35-15,119-33-11 16,-71 31-18-16,2 2-6 15,-5 0 1-15,-3 0 0 16,-6 0 2-16,-8 0-3 16,-8 4-1-16,-6 2-20 15,-7-2-74-15,-7 3-72 16,0-1-3-16,-18 5-119 16,-16-4-174-16</inkml:trace>
  <inkml:trace contextRef="#ctx0" brushRef="#br0" timeOffset="75349.33">23676 15985 262 0,'0'0'276'16,"0"0"-66"-16,-94 9 17 0,90-9-53 16,4 0-30-16,29 1-109 15,22 2 28-15,18-3-21 16,15 3-28-16,11 1-14 16,4-3-73-16,-4-1-505 15</inkml:trace>
  <inkml:trace contextRef="#ctx0" brushRef="#br0" timeOffset="83861.53">17215 8597 1085 0,'0'0'23'16,"0"0"-18"-16,0 0 65 16,0 0 62-16,0 0-70 15,0 0-51-15,0 0 1 16,38 4-2-16,2 0 3 15,6 2 3-15,8 1-3 16,0 1-3-16,7-3-2 16,1 0-1-16,6-5-5 0,-1 3-1 15,-9-3-2-15,-11 0 0 16,-9 0-33-16,-17 0-64 16,-10-3-102-16,-11-1-3 15,-14 4-258-15</inkml:trace>
  <inkml:trace contextRef="#ctx0" brushRef="#br0" timeOffset="84006.34">17275 8705 1233 0,'0'0'27'16,"0"0"-27"-16,0 0 0 16,0 0 28-16,107 7 20 0,-21-7-19 15,24 0-26-15,17 0-3 16,10-7-77-16,-4 1-256 15</inkml:trace>
  <inkml:trace contextRef="#ctx0" brushRef="#br0" timeOffset="92730.35">21233 8341 855 0,'0'0'15'0,"0"0"-15"0,0 0-6 16,0 0 6-16,0 0 26 16,0 0-8-16,0 0 3 15,49 8 0-15,-24 2-2 16,4 0-2-16,8 0 13 15,11 1 2-15,9-1 2 16,18 1-3-16,18-4-4 16,12-3-9-16,21-2-17 15,15-2 1-15,15 0 4 16,11 1-6-16,-3 2 0 16,6 8 5-16,1 7 9 15,2 2 12-15,1 3-8 16,0-1 0-16,-7-2-7 0,0 1-1 15,-11-4-2-15,-5-6 0 16,-1 3-5-16,-2-7-1 16,3-4 1-16,3 1-1 15,-7-1-2-15,-4 1 0 16,-12 0 1-16,-4 2 3 16,-12-2-4-16,-1-1 1 15,-8 4 2-15,-1-6-2 16,-2 0-1-16,-4 1 0 15,0-2 0-15,-2 0 1 16,0 0 1-16,2 0 0 16,-7 0-1-16,-4 0 5 15,-8 6-2-15,-9-3 4 0,-8 1 9 16,-9 0-10-16,-6 0 5 16,-6-2 3-16,-1 1-7 15,-3-2 1-15,-1-1-4 16,-3 3-2-16,-4-3-2 15,-4 0 0-15,-4 1 1 16,-9-1 0-16,-7 0 0 16,-2 0 2-16,-4 0 8 15,0 0 5-15,0 0-10 16,0 0-7-16,0 0-8 16,-6 0-106-16,-21 0-408 15</inkml:trace>
  <inkml:trace contextRef="#ctx0" brushRef="#br0" timeOffset="147933.16">5350 10434 438 0,'0'0'76'0,"0"0"98"15,0 0-2-15,0 0-44 16,0 0-62-16,0 0 0 15,0 0-54-15,0 0 20 16,0-33 13-16,0 29-12 16,0 0-21-16,3 4 34 15,-3 0-3-15,0-3-18 16,0 3-4-16,0 0 0 16,0 0-9-16,0 0-8 15,0 0-2-15,0 10 1 0,0 12 11 16,0 12 3-16,0 7-8 15,0 9-1-15,0 0-2 16,0 10 0-16,0 2-3 16,0 15 7-16,0 9 2 15,0 8 3-15,4 11 0 16,-1 4 2-16,3 7 0 16,4 1 0-16,2 15 1 15,1 5-8-15,0 7 1 16,3 8-1-16,0 1-1 15,0 2-1-15,3 1 1 16,-3 1-4-16,-3 6 4 16,-4 2-5-16,3 9 2 0,-5 2-3 15,3-2 3 1,-4-1 0-16,-3-3-2 0,1 7 0 16,-4 2 0-16,0 5 1 15,0 2 0-15,-4-7-1 16,-5 1-3-16,-1-7 1 15,0 1-2-15,-2-2 2 16,6-1-1-16,-4-8 2 16,3-4-2-16,4-6 1 15,-3-12 1-15,3 1-3 16,2-5 2-16,1-6-1 16,0 0-1-16,0-13 2 15,0-10-1-15,0-7 0 0,0-15-1 16,0-17 0-16,0-17 0 15,0-20 0-15,0-15-34 16,0-17-22-16,1-21-6 16,2-35-97-16,3-34-200 15</inkml:trace>
  <inkml:trace contextRef="#ctx0" brushRef="#br0" timeOffset="149917.34">5439 10362 548 0,'0'0'30'16,"0"0"-15"-16,0 0 11 16,0 0 34-16,0 0 133 0,0 0-165 15,-66-24-3 1,53 24 8-16,0 0 37 0,0 2-37 15,1 6-5-15,-1-1-11 16,6 3-15-16,4-2-2 16,3-1 0-16,0 0 0 15,0-4-2-15,10 4 7 16,9-3 22-16,6-1 22 16,7 1-3-16,9-4-8 15,5 0-12-15,11 0-1 16,13 0-6-16,12-4 0 15,20-7 16-15,16 1-13 16,19 0 0-16,13-5-5 16,13 1 0-16,11 1 1 15,4 2 0-15,10 5 0 0,6-5-5 16,14 1-2-16,9 0-4 16,2 2 1-16,3-1-2 15,-1 2 1-15,4-1 2 16,8 2-2-16,5-2 0 15,-4-1-5-15,-2 5 3 16,-3-3-2-16,-3 3-1 16,7 0-2-16,-1-2 1 15,-6-1-1-15,-6 0 1 16,-1 3 0-16,-2-4 0 16,-1 2 0-16,1-5-1 15,-4 5-1-15,-12-3 1 0,-4-4 1 16,1 1 0-1,-1-2 0-15,4 4-1 0,-7-1-2 16,-6-3 2-16,-10 4 0 16,-9 2 0-16,0-2 0 15,-7 4 1-15,3-5-1 16,-8 3 0-16,-11 2 0 16,-6-2 0-16,-9 2-2 15,-10 0 2-15,-8 2 1 16,-8 1 0-16,-4 0 0 15,-4-2-1-15,-3 5 1 16,-2-3-2-16,-2 2 0 16,5 0 1-16,0-4 1 15,1 2-1-15,-4 2 0 16,-3-2-2-16,-3 0 2 0,-8-1 1 16,-7 4 1-16,-10-1-1 15,-10 0-1-15,-10-1 0 16,-13 2-2-16,-8-2 2 15,-10 2 1-15,-7 0-1 16,-3 0 1-16,0 0 2 16,0 0-1-16,0 0 0 15,0 0-2-15,0 0 2 16,0 0-1-16,0 0 1 16,0 0 2-16,0 0-2 15,0 0 3-15,0 0-5 16,1 0 1-16,-1 0 1 0,0 0-2 15,0 0-2-15,0 0 2 16,0 0 2-16,0 0-2 16,0 0-2-16,4 4 2 15,-2 8 0-15,-1 2 1 16,1 10 1-16,-2 1-3 16,0 10 2-16,0 3-1 15,0 11 5-15,3 3-5 16,0 10 6-16,6 10-2 15,-2 11 3-15,-1 12-1 16,1 9 0-16,-3 7 1 0,-2 3-1 16,-2 7-2-1,0 7 4-15,0 1-5 0,0 2 4 16,-3 8-3-16,-7 9 2 16,0 2-1-16,0 9 1 15,2-5 0-15,-2 5 0 16,4 0-2-16,-4 4 1 15,-5 6-1-15,3 5-1 16,-2 5 0-16,1 1-1 16,-1-6 0-16,3 3 1 15,4-3-2-15,-3 2 1 16,4 4 0-16,3-2-1 16,-8-2 1-16,4-6 1 15,-4-5-2-15,2-2 0 0,-7 0 0 16,3-5-1-16,0 1 1 15,0-14-1-15,-1-3 1 16,1-4-1-16,2-14 0 16,2-5 0-16,2-5 0 15,0-3 0-15,3-9 1 16,4-3 0-16,-1-6-1 16,-1-8 0-16,1-10 1 15,-2-5-1-15,-1-4 0 16,4-10-2-16,-3-10 2 15,3-7-2-15,0-10-38 16,8-13-27-16,4-12-44 16,-12-4-318-16</inkml:trace>
  <inkml:trace contextRef="#ctx0" brushRef="#br0" timeOffset="151233.44">5567 17361 958 0,'0'0'247'0,"0"0"-223"16,0 0-10-16,0 0 70 15,0 0-65-15,0 0-15 16,-3 0-1-16,28 0 6 15,14-5 18-15,17 2 1 16,15 1-11-16,15-2-1 16,12 0 3-16,11 1-6 0,11 0 0 15,12 2-3 1,11-6-1-16,12 0 12 0,11-3 1 16,15-6-13-16,14 3-2 15,12-4 2-15,15 1-3 16,2 0 1-16,-2 3 3 15,4 0-4-15,4-1 0 16,6 3 0-16,9 1-6 16,0-4 2-16,6 4 1 15,-3-1-2-15,7-3 2 16,7 0-3-16,-5-5 0 16,-5 4 0-16,-4-2 1 0,-2 0 1 15,-1 2-2 1,-6-2 0-16,-14 3 0 0,-4-2 2 15,-5 1 1-15,-6-2-3 16,5-4 1-16,0 4-2 16,-8-5 0-16,-9 2 1 15,-7 1 3-15,-7 0-3 16,-6 2 0-16,-5 0-1 16,-12-5 0-16,-11 9 1 15,-15-1 0-15,-8 0 1 16,-12 4 0-16,-1-5-1 15,-6 3 2-15,-1-1-2 16,-2 1-1-16,-2 1 0 16,-4 1 1-16,-4 2 0 15,-4 0 0-15,-2 3-1 0,-4-2 1 16,-3 4 0-16,-1-2 1 16,-2 0-1-16,0 0 1 15,-7-5 0-15,-1 4-1 16,0 2-1-16,-6-6 1 15,3 6 0-15,-6-2 0 16,1 2 0-16,-3-4 0 16,-3 5 0-16,-6-2-2 15,-16 0 2-15,-19 5 1 16,-16 0-1-16,-16 0-24 16,-37 0-28-16,-21 0-166 15</inkml:trace>
  <inkml:trace contextRef="#ctx0" brushRef="#br0" timeOffset="152784.34">26802 16890 1146 0,'0'0'0'0,"0"0"-32"15,0 0 32-15,0 0 14 16,0 0 13-16,0 0 3 16,-71 38 1-16,45-11 10 15,-7 3 2-15,-5 2-14 16,-6 2-4-16,-6-1 6 16,-4 1-8-16,-7 0-7 15,-8-3-6-15,-7 4 9 0,-8-3 0 16,-5 1-5-16,-2-1-2 15,-9 0 6-15,-5-3-6 16,-10 0 1 0,-7-1-3-16,-9-4-4 0,-8-3 10 15,-9-4-10-15,-12-3 2 16,-4 0-3-16,-6 2 0 16,-10-3 1-16,6-1 0 15,-7 3-4-15,-3-3 4 16,-4 1-4-16,-6 0 0 15,-4-2 0-15,-2-1-2 16,5-3 5-16,-2-2-5 16,3-2 2-16,-1-1-1 15,1-2 0-15,-1 0-1 0,8 0 5 16,6 0-4-16,4-2-1 16,10-8 0-16,3 5 0 15,3-5 1-15,5 3-1 16,3 0 1-16,3 2 1 15,10-4-2-15,2-2 0 16,7 2 0-16,5-2-2 16,-3 2 2-16,1 1 0 15,0-3 0-15,-1 4 0 16,4-4 2-16,4 4-2 16,-2 0 0-16,8-2 0 0,5 1 0 15,1 1-1 1,4 1 1-16,-1-2 0 0,3-2 0 15,4 3 0-15,1-7-1 16,5 4 1-16,2-2 0 16,2-1 2-16,0 0 0 15,1-1-2-15,-1 0-1 16,4 1 1-16,2-2 0 16,3 1-1-16,-3-2 0 15,4 1 1-15,5-3 0 16,0-1-1-16,5-1 1 15,4 1 0-15,1 2 0 16,2-7 2-16,1 6-2 16,5 0 0-16,2-2-1 15,4 0 1-15,2-2 0 0,0 1 0 16,3 1 0-16,2-3 0 16,-1 1-1-16,-1 0 1 15,7-2 0-15,-2-1 1 16,8 5-1-16,2-1 0 15,-3 0-2-15,6-3 2 16,-5 4 1-16,2-4-1 16,3 3 0-16,-5 1 0 15,1 1 1-15,8 6-1 16,3 4 0-16,10 4 0 16,3 0-1-16,4 4 1 15,2 1 0-15,1 0-2 0,0 0-10 16,0 0-17-16,0 0-24 15,-4 0-5-15,4 6-28 16,0-4-103-16,0 1-291 16</inkml:trace>
  <inkml:trace contextRef="#ctx0" brushRef="#br0" timeOffset="153250.64">16864 16519 1211 0,'0'0'0'0,"0"0"-18"15,0 0 18-15,0 0 38 0,0 0 15 16,0 0-25-16,-92 25 14 16,38-13 8-16,-6 5-14 15,-7 0-3-15,-11 4-14 16,-1 3 0-16,-3 1-10 15,-1-2 0-15,10-2-8 16,4 0-1-16,11-6 1 16,8 2-1-16,14-6 0 15,13-2 0-15,13 0-2 16,10 2-8-16,0-1 8 16,10 5 2-16,18 4 1 0,3 2 3 15,9 3 1 1,-2 3-1-16,3 8 1 0,-1-2 2 15,2 6-1-15,1 3 1 16,-1 3 13-16,2 0 8 16,-3-4-12-16,-6-2 8 15,-6-5-16-15,-4-4 3 16,-4 0 1-16,-1-5-9 16,3-4-3-16,8-9 0 15,3-1-19-15,1-6-136 16,-11-5-782-16</inkml:trace>
  <inkml:trace contextRef="#ctx0" brushRef="#br0" timeOffset="158268.84">6784 11204 421 0,'0'0'98'0,"0"0"-96"15,0 0 36-15,0 0 104 16,0 0-53-16,0 0-45 16,0 0 14-16,0 0 6 0,0-6-6 15,0 6-19-15,0 0-11 16,0 0-6-16,0 0 22 15,0 0-15-15,0 0-23 16,0 0 1-16,0 0 34 16,0 0 0-16,0 0-12 15,0 0-4-15,0 0 0 16,0 0-13-16,0 6 3 16,-1 9 4-16,-2-2-9 15,3 1-4-15,-3 10 11 16,3 0-2-16,0 4-4 15,0 7 0-15,0 3-1 0,0 4-1 16,0 6-6-16,0 8 13 16,0 9 3-16,0 10-2 15,0 6-2-15,0 4 0 16,3 4 0-16,1 1-6 16,1 8 0-16,2 5-3 15,-1 0 5-15,4 9 1 16,0 3-1-16,-4 7-1 15,1 9-3-15,-2 11 1 16,-5 6 4-16,0 6-5 16,0-3-2-16,0 1 3 15,0-3-2-15,0-2 3 16,0 1-3-16,0 5 1 0,-3-4 1 16,1-3-3-16,1-5-2 15,1-9 5-15,0-3-6 16,0-10 3-16,0-3-2 15,0 0 1-15,0-6-2 16,0-3 1-16,0-10 0 16,1-7-1-16,4-11-2 15,5-6 0-15,0-10 1 16,6-17 0-16,-1-12-1 16,-2-14-2-16,-3-15-28 15,-7-5-21-15,-3-29 5 16,-3-12-71-16,-17-17-190 0,-1-12-354 15</inkml:trace>
  <inkml:trace contextRef="#ctx0" brushRef="#br0" timeOffset="160289.6">6837 11208 475 0,'0'0'41'0,"0"0"76"15,0 0 72-15,0 0-53 16,0 0-60-16,0 0-44 0,-25 0 60 15,22 0-5-15,3 0-36 16,0 0 5-16,-4 0-6 16,4 0-16-16,0 0-26 15,0 0-4-15,0 0-2 16,0 0 0-16,0 0-2 16,0 3 5-16,10-3 12 15,9 0 9-15,3 0-8 16,7 0 4-16,13 0-7 15,9-7-6-15,9 1 5 16,13-2-7-16,10-2-1 16,12-4-3-16,14 2 0 15,15-7 2-15,16-1-1 0,9 2-1 16,4 1-3 0,0-1 6-16,7 4 0 0,2 1-2 15,0 2-1-15,7-1-3 16,-10 1 0-16,-3-3-1 15,-3 3 2-15,-9-3 2 16,-8 4-1-16,-5 2 0 16,-7 1-1-16,-6 1 3 15,-10 2-4-15,-9 4 0 16,-17-4 0-16,-11 4 0 16,-10 0 0-16,-17 0 0 15,-6 0 1-15,-10 0-2 16,-11 0 0-16,-4 0 1 15,-7 0 1-15,-5 0 1 0,1 0 0 16,-2 0-2-16,0 0 2 16,0 0-1-16,0 0 0 15,0 0-1-15,0 0 0 16,0 0 0-16,0 0 0 16,0 0 0-16,0 0 0 15,0 0 0-15,1 0 1 16,-1 0-1-16,0 0 0 15,0 0 0-15,0 0 0 16,0 0 0-16,0 0 0 16,0 0 0-16,0 0 0 15,0 0 1-15,0 0-1 16,0 0 0-16,0 0 0 16,0 0 0-16,0 0 0 0,0 0 1 15,0 0-1-15,0 0 0 16,0 0-1-16,0 0 0 15,0 0-1-15,0 0-1 16,0 0 1-16,0 0 2 16,0 0-1-16,0 0 1 15,0 0 0-15,0 0 0 16,0 0 0-16,0 0 0 16,0 0 0-16,0 0-1 15,0 0 1-15,0 0-2 16,0 8 2-16,0 2 3 15,0-3 2-15,-1 3-1 16,-2 0 0-16,3 2-1 0,-3 4 2 16,3 1 0-16,-3 5-1 15,3-1 1-15,0 4 1 16,-4 4-1-16,1 2-1 16,0 4 3-16,0 4-3 15,-1 3-1-15,4 5-1 16,0 2 2-16,0 5-1 15,0 3-1-15,0 2 1 16,0 10-1-16,0 1-1 16,4 9 2-16,-1-2-1 15,0-1 1-15,0 8 0 0,1-1 1 16,-1 0-1 0,-3 4-1-16,0-1 2 0,0 1-4 15,0 0 1-15,0-2 0 16,0 3 0-16,0 2 1 15,0 3-1-15,0 5 0 16,-7-2 0-16,1 2 0 16,-1-2 0-16,1-2-1 15,-4 0 0-15,1-4 0 16,0-1 2-16,5-6-2 16,-2-3 0-16,3 3-1 15,-1-1 1-15,1 4 1 16,0 4-1-16,-4-4 0 15,-1 0 0-15,1 2 0 0,1-6 0 16,-1 0 0-16,1-1-1 16,-1-7 1-16,4-1 1 15,3-7-1-15,0-1 0 16,0-6 0-16,0-4 0 16,0-6 0-16,3 0 0 15,7-8 0-15,0 1 0 16,-1-6-1-16,3-3 1 15,1-5-1-15,4-7-4 16,1-7-35-16,-5-12-29 16,-10-2-166-16</inkml:trace>
  <inkml:trace contextRef="#ctx0" brushRef="#br0" timeOffset="161588.5">6914 15912 526 0,'0'0'38'0,"0"0"-38"16,0 0 189-1,0 0-32-15,0 0-53 0,0 0 11 16,-71 21-1-16,71-21-68 16,0 0-8-16,0 3-8 15,0-3-12-15,0 4 16 16,0-2-7-16,13-1 1 16,7 2-1-16,8-3-10 15,7 3 0-15,9 1-2 16,14-4 1-16,12 0-5 15,13 0-1-15,9 0 1 16,13-11-4-16,16-5-5 16,10-5 4-16,9 0 0 15,3 0-3-15,-3 4 1 16,-3-3 1-16,3 1 0 0,0 3 2 16,-2-2-3-1,-1 3-2-15,-4-1-1 0,-6 2-1 16,-2-1 2-16,-8 1-1 15,-12 3-1-15,-9-1 1 16,-7 4-1-16,-6-1 1 16,3 5 0-16,-7-2 0 15,-2 1-1-15,-10 2 0 16,-10 0-1-16,-6-4 1 16,-6 3-2-16,-7 1 2 15,-6-3 0-15,-7 2 0 16,-5 0 1-16,-2 1 0 0,-8 2-1 15,0-2 0 1,-4-1 0-16,-3 1 0 0,4 2 0 16,-6 1 1-16,7-2-1 15,-5 2 1-15,3-3-1 16,4-2 0-16,0 2 0 16,3 0-1-16,2-1 1 15,5 4 0-15,5 0 0 16,-3-4 0-16,3 2 1 15,-5 0-1-15,-3 1 0 16,-3 0 0-16,-4 1 0 16,-3-4 0-16,-4 4 1 15,-3 0 0-15,0 0 0 16,0-3 0-16,0 3-1 16,0 0 2-16,0 0-2 0,0 0 1 15,0 0-1-15,0-2 1 16,0 2-1-16,0 0 0 15,0 0 1-15,0-2-1 16,0-3 0-16,0-3 0 16,0-6 0-16,-13-3 0 15,-8-12-1-15,-3-9-1 16,-4-19-24-16,-1-21-91 16,7-10-423-16</inkml:trace>
  <inkml:trace contextRef="#ctx0" brushRef="#br0" timeOffset="163304.81">12409 10819 359 0,'0'0'116'16,"0"0"-22"-16,0 0 16 16,0 0 16-16,0 0-7 15,0 0-44-15,-21-23-21 16,17 19 3-16,4 1 0 0,0-1 0 15,-3 0 3-15,3 2-13 16,0 1-3-16,-3-6-17 16,3 3-6-16,-3-3 8 15,-1 1-18-15,4-2 4 16,0-2-5-16,0 7-1 16,0 3-2-16,0 0 8 15,-3 0-14-15,3 0-1 16,0 10 0-16,0 11 5 15,-3 10 6-15,0 7-2 16,-1 11 1-16,1 6 1 16,-1 4-3-16,0 7 1 15,4 7-1-15,0 0 3 0,0 8-2 16,0-2 1 0,0 6-1-16,0 12-4 0,0 5 2 15,0 5-5-15,0 3 2 16,0 7-1-16,-1-3 3 15,-2 2-6-15,0 2 6 16,-4 0 0-16,1 0-3 16,-1 7 1-16,1 7-1 15,-6 3 0-15,2 11 3 16,-3-4-2-16,-3 0 2 16,-3 1-2-16,3-8-3 15,0-4 5-15,1 4-2 16,2-1 0-16,0-1 1 15,3 2-2-15,2-4 4 0,4-9-3 16,1-1 1-16,-1-9-5 16,4-2 5-16,0-9-5 15,0-2 2-15,0-2 0 16,0-6 0-16,0-7 1 16,0-11-2-16,7-16 0 15,0-14-1-15,4-8-1 16,-4-18 1-16,-1-7-8 15,-6-10-10-15,4 0-1 16,-4-25-6-16,3-12-40 16,0-17-80-16,5-10-218 15</inkml:trace>
  <inkml:trace contextRef="#ctx0" brushRef="#br0" timeOffset="165239.07">12295 11013 552 0,'0'0'0'16,"0"0"-21"-16,0 0 21 15,0 0 95-15,0 0 23 16,0 0-81-16,-29-34 2 16,29 34 106-16,0 0-94 15,0 0-32-15,0 0-6 16,0 0-1-16,10 0 21 15,6 0 24-15,16 0-11 16,9 0-9-16,10 0-12 16,10 0 5-16,6 0-11 15,6 0-5-15,16 4 9 16,9 0-5-16,17-3 28 0,12-1-13 16,13 0-21-16,4-8-8 15,12-6 7-15,10-4-6 16,9 1 8-16,9 5-6 15,-5-1 1-15,-11 0-2 16,-8 2-5-16,-20 1 7 16,-13-1-2-16,-9 4-1 15,-9 0 2-15,-5 1-1 16,-17-2-3-16,-11 3-3 16,-19 1 1-16,-16 0-1 15,-13 4 0-15,-14-1 1 16,-8 1-1-16,-3 0 2 0,-3 0 3 15,0 0 7 1,0-2-8-16,0 2-1 0,0 0-3 16,0 0-2-16,0 0 2 15,0 0-1-15,0 0-1 16,0 0-3-16,0 0-10 16,0 0 3-16,0 0 4 15,0 0 6-15,0 0 2 16,0 0 2-16,0 0-2 15,0 0 0-15,0 0 0 16,0-1 1-16,4 1-1 16,-4 0 1-16,0 0 0 15,3 0-1-15,1-3 0 16,8-1 0-16,3 3-2 16,6-2 2-16,3 1 0 0,-5-2-1 15,-4 1-2-15,2 2 2 16,-4-2 1-16,1 0-1 15,7 2 0-15,-2-3-5 16,6 1-9-16,-5 1-5 16,-3 1 2-16,-3-2 4 15,-7 2 6-15,-4 1 4 16,-3 0 1-16,0 0 3 16,0 0-6-16,0 0-23 15,0 0 23-15,-10 0 6 16,4 0 0-16,-2 4 2 15,5-1-2-15,0 5 0 0,-1-2 0 16,3 2 2-16,-1 2 0 16,1 1 3-16,1 3 1 15,0 5 2-15,0-2-1 16,-3 8 9-16,3-1 2 16,0 5-2-16,-4 2-2 15,4 2 2-15,-3 7 0 16,-3 1-3-16,-1 3-4 15,-2 2 4-15,1 6-1 16,1 3 0-16,6 4 7 16,1 3-7-16,0 5-6 15,0 2-2-15,0 11 3 16,1 3-1-16,9 6 2 16,4 1-2-16,-4 0 1 0,3 4-4 15,-7 0 2-15,-1 3-2 16,-3-2 0-16,-2 1 3 15,0 1-2-15,0 1 0 16,0 2 0-16,-2 4 0 16,-6 0-1-16,2 4-1 15,-4-1-2-15,0-2 1 16,-2-2 1-16,0 0-2 16,5-6 1-16,-3-3 0 15,3 0-1-15,1-5 0 16,-2 5 2-16,2-4-2 0,1 0 1 15,2-2 0-15,0-5 0 16,3 1 0 0,0-5-1-16,0 0 0 0,0-9 0 15,0-4 2-15,0-4 0 16,0-2 0-16,0-6 0 16,0-2 1-16,0-3-1 15,0-8 1-15,0 1-3 16,3-3 1-16,-3-1 1 15,0-1-1-15,0 2 0 16,0-1 1-16,0-1-1 16,0-2 0-16,0-6-1 15,0-3 0-15,0-8-1 16,0 0 1-16,0-9-6 16,0 2-16-16,3-3-12 0,1-3-15 15,-4-1-74-15,-4 0-262 16</inkml:trace>
  <inkml:trace contextRef="#ctx0" brushRef="#br0" timeOffset="166372.79">12174 15432 616 0,'0'0'79'15,"0"0"-24"-15,0 0 160 16,0 0-67-16,0 0-35 16,0 0-50-16,-83 4-14 15,83 0-28-15,0 0-12 16,0 3 24-16,10-3-6 15,9 2 7-15,7-3-7 16,12 1-6-16,9-4-4 16,21 0-4-16,17 0 13 15,17-7-7-15,19-7-13 16,8-3-3-16,13-5 0 16,9 0 4-16,3-3-2 0,-1 1 0 15,0-5 0-15,3 5 3 16,-1-1-1-16,5 8-5 15,-7-2 0-15,-10 4 0 16,-3 5-1-16,-14-1 1 16,-6 3-2-16,-18 3 1 15,-4 0-1-15,-12 2 2 16,-9 0-1-16,-4 3-1 16,-12 0-1-16,-6-4 1 15,-7 4 0-15,-5 0 0 16,-5 0 0-16,-7 0-2 15,-1 0 2-15,-13 0 0 0,-3 0 0 16,-7 0 0-16,-4 0 0 16,0 0 0-16,-3 0 0 15,0 0 0-15,0 0 0 16,0 0 0-16,0 0 0 16,0 0 2-16,0 0-2 15,0 0 1-15,4 0 1 16,-4 0 2-16,3 0-4 15,-2 0 1-15,2 0 0 16,3 0-1-16,-2 0 1 16,7 0-2-16,2 0 2 15,4 0-2-15,10-4 1 16,1 2-2-16,2 2 0 16,-5 0-5-16,-9 0-2 0,-6 0-31 15,-10 13-68-15,-3-5-98 16,-29-2-1075-16</inkml:trace>
  <inkml:trace contextRef="#ctx0" brushRef="#br0" timeOffset="190230.52">6799 16491 946 0,'0'0'61'16,"0"0"-40"-16,0 0-21 15,0 0 49-15,0 0 11 16,0 0-12-16,0 0-10 16,0 0 32-16,0 0 3 15,-16-60-21-15,-3 60-18 16,-9-4-13-16,-8 4-4 0,-8 0 12 16,-7 8 1-16,0 13-11 15,0 10 2-15,6 4-6 16,7 7-7-16,13 5-5 15,12 0-3-15,13-1-1 16,0-3 1-16,25-5-1 16,8-5 1-16,11-8-1 15,13-3-9-15,0-12-14 16,10-10-27-16,3 0-24 16,-3-17-97-16,-3-8-198 15,-6-3-417-15</inkml:trace>
  <inkml:trace contextRef="#ctx0" brushRef="#br0" timeOffset="190830.16">7149 16598 1149 0,'0'0'21'0,"0"0"56"16,-98 13 19-16,60 11-35 16,5 5-31-16,5 3-1 15,15 1-16-15,6-4-11 16,7 0-2-16,0-3-5 15,7-6 5-15,12-6 2 16,6-3-2-16,-5-4-4 16,-4-7-10-16,3 0-7 15,-10 0 14-15,1-22 6 16,0-5 1-16,-4-7-1 16,3-5-5-16,4 3 5 0,7 0 1 15,8 4 0-15,3 4 0 16,5 7 0-16,-1 8 0 15,0 9 0-15,-6 4-2 16,-4 1 1-16,-2 19-2 16,-5 1 1-16,-8 6 0 15,-4-1 0-15,-6 0 2 16,0-1 0-16,0-1 3 16,0-6-3-16,0-5 1 15,-3-9 0-15,3 0-1 16,0-4-5-16,0-10 5 15,0-19-12-15,7-10-32 16,6-5-39-16,5-5-39 0,8 8 38 16,9 5 69-16,-4 14 15 15,-1 11 5-15,-2 11 16 16,-5 0 18-16,-5 23 37 16,-2 5-6-16,1 4-16 15,-9-1-13-15,2 1-14 16,-3-3-5-16,2-1-8 15,1 1-7-15,5-9-3 16,2-1-3-16,-1-6-1 16,6-11-5-16,0-2-37 15,7-2-45-15,-3-25-92 16,2-12-204-16</inkml:trace>
  <inkml:trace contextRef="#ctx0" brushRef="#br0" timeOffset="191007.28">7961 16280 939 0,'0'0'248'0,"0"0"-130"16,0 0 14-16,0 0-91 16,0 0-11-16,-18 120 20 15,14-61-26-15,1 6-2 16,3-1-12-16,0-5-5 16,0-2-3-16,0 0-1 15,7-5-1-15,1-5-11 16,-1-4-67-16,-4-11-42 15,-3-10-214-15</inkml:trace>
  <inkml:trace contextRef="#ctx0" brushRef="#br0" timeOffset="191563.7">7853 16704 1447 0,'0'0'17'16,"0"0"-12"-16,-12-75 4 15,27 51 2-15,17 7-5 16,6 3-6-16,7 10 0 16,3 4 1-16,-1 3-1 15,-5 18-3-15,-4 9 2 0,-9 1-3 16,-7 2-16 0,-9-2-8-16,-4-2-3 0,-5-3 0 15,-4-3 0-15,0-7 8 16,-7-3 6-16,-3-9-10 15,1-4 27-15,0 0 0 16,2-14 0-16,7-16-31 16,0-9-60-16,0-11-23 15,16 0-184-15,10 4-109 16,5 9 387-16,-2 14 20 16,0 13 95-16,-8 10 176 15,-1 2-107-15,-1 25-2 16,3 3-51-16,-2 6 11 15,1 1-58-15,5-4-21 16,-1-4-17-16,5-6-19 0,1-7-5 16,1-8-1-16,-10-8 0 15,-2 0-1-15,-5-4 4 16,-8-16-1-16,-4-5-2 16,-3-10-1-16,-3-3-1 15,-14-3-1-15,-4-2-9 16,-2 11 11-16,-2 11 3 15,-4 16 4-15,-3 5 0 16,-3 3 2-16,6 14-9 16,4 4-1-16,9 0-11 15,13-3-85-15,3-2-201 16</inkml:trace>
  <inkml:trace contextRef="#ctx0" brushRef="#br0" timeOffset="191825.02">8722 16258 367 0,'0'0'1136'0,"0"0"-1134"16,0 0-2-16,0 0 32 15,-12 125 2-15,12-62-1 16,0 2-16-16,10 1-7 15,-2-8-5-15,2-2-4 16,-3-10-1-16,2-1-3 0,-5-11-14 16,2-9-36-16,0-9-18 15,0-15-71-15,1-1-238 16,-4-19-458-16</inkml:trace>
  <inkml:trace contextRef="#ctx0" brushRef="#br0" timeOffset="192056.25">8964 16115 1436 0,'0'0'90'0,"0"0"-89"16,0 0 3-16,0 0 28 16,0 127 17-16,0-52-23 15,0 8-7-15,0 4-5 16,6-1-9-16,1-12-3 15,3-6-2-15,-4-11-1 16,4-12-18-16,-1-8-20 16,4-16-57-16,-4-17-124 15,-2-4-606-15</inkml:trace>
  <inkml:trace contextRef="#ctx0" brushRef="#br0" timeOffset="192414.62">9168 16614 1421 0,'0'0'0'0,"0"0"-35"15,0 0 35-15,0 0 21 16,0 0-11-16,0 0-6 16,99-54-2-16,-80 33 1 15,0-5-3-15,-10-3 1 16,1 1-1-16,-10-3 1 15,0 8 0-15,0 7 3 16,-6 8 22-16,-7 8 15 16,-6 0-4-16,-7 13-16 15,-5 13 4-15,6 8-6 16,5 7-6-16,10 6-5 0,10-2-4 16,0-3-2-16,10-3-1 15,10-2-1-15,-2-10 0 16,2-3-9-16,1-5-37 15,-1-6-19-15,-3-13-69 16,7 0-128-16,-4-21-485 16</inkml:trace>
  <inkml:trace contextRef="#ctx0" brushRef="#br0" timeOffset="192731.84">9464 16442 1290 0,'0'0'44'0,"0"0"-1"16,0 0 37-16,0 0-17 15,71-80-38-15,-43 80-18 0,-1 0-2 16,7 19-4 0,-9 14 5-16,-3 4-2 0,-8 4-1 15,-3 6-2-15,-7-9-1 16,-4 0-1-16,0-3 0 16,0-14 1-16,0-9 2 15,0-10 1-15,-4-2-1 16,1 0 22-16,0-11 2 15,-3-19-19-15,6-10 2 16,0-12-7-16,9-5-2 16,14 0 0-16,5 5 0 15,5 11 4-15,1 7-4 16,1 11-5-16,-2 7-13 16,-5 6-26-16,-9 10-68 0,-13 0-335 15</inkml:trace>
  <inkml:trace contextRef="#ctx0" brushRef="#br0" timeOffset="195450.28">12626 16015 176 0,'0'0'20'0,"0"0"13"15,0 0 45-15,0 0 24 16,0 0 5-16,0 0-33 15,0 0 3-15,0 0 31 16,0-17 9-16,0 13-38 16,0 0 19-16,0-2-44 15,0 3 32-15,0-4 6 16,0 6-31-16,0 1 5 16,0 0-22-16,0 0-27 15,0 11-9-15,0 20-4 16,0 14 24-16,0 7-14 15,0 0-1-15,-3 1-8 0,3-6-4 16,0-2 0-16,0-6-2 16,0-9-9-16,3-2-47 15,4-7-63-15,-1-10-194 16,-6-11-604-16</inkml:trace>
  <inkml:trace contextRef="#ctx0" brushRef="#br0" timeOffset="195815.79">12365 16050 1300 0,'0'0'0'0,"0"0"-45"15,0 0 45-15,105-72 9 16,-31 56-5-16,12 7-2 15,6 5-3-15,-6 4 2 16,-7 18-1-16,-12 13 0 16,-16 7 0-16,-16 7 1 15,-16 2-2-15,-19-1 2 16,0 0 11-16,-26-2 34 16,-15-1-8-16,-10-5-4 15,-12-5-5-15,-1 0 6 16,-3-2-14-16,4-7-10 0,12-3-11 15,11-13 0-15,19-6 0 16,15-2-37-16,6-6-60 16,22-15-156-16,23-7-167 15,9 7-270-15</inkml:trace>
  <inkml:trace contextRef="#ctx0" brushRef="#br0" timeOffset="196833.39">13312 16220 898 0,'0'0'29'0,"0"0"20"16,0 0 161-16,0 0-65 0,0 0-76 15,0 0-30 1,0 0-16-16,-58-27-14 0,32 44-2 16,1 4 0-16,5-4 3 15,6 4-8-15,10-1-2 16,4 0-3-16,0-5 2 15,11-2 1-15,9-5-9 16,1-5-9-16,6-3-12 16,-3 0-4-16,3-18-7 15,-6-3 2-15,-1-2-12 16,-4 1-7-16,-8 2 38 16,-3 7 20-16,-1 2 33 15,-4 8 48-15,0-1-1 16,0 4-12-16,0 0-27 15,-7 0-27-15,-3 10-3 0,1 9 2 16,5-2-4-16,4 4-2 16,0 2-2-16,4 4-3 15,13-1-1-15,7-4 0 16,3 0-1-16,7-8-1 16,-3-6-1-16,2-8-27 15,1 0-9-15,1-12-25 16,-8-17-16-16,-3-4-6 15,-8-12-6-15,-6-4 36 16,-5-8 18-16,-1-7 2 16,-4-5 5-16,0-5 18 15,0 5 12-15,-8 15 16 0,1 14 101 16,-3 20 63-16,3 11-50 16,-2 9-68-16,-3 0-14 15,0 23-36-15,4 15-6 16,-5 11 5-16,7 5-2 15,6 7-2-15,0-3-4 16,0-2-3-16,13-4-1 16,6-7 1-16,9-7 0 15,7-11-29-15,2-9-19 16,6-14-20-16,2-4-32 16,-4-2-67-16,0-14 0 15,-6-4 58-15,-1-5 42 16,-1 1 67-16,-4 0 2 0,-7 0 73 15,-4 2 33-15,-1 2-11 16,-10 5 17-16,-4 3-12 16,-3 7-20-16,0 2-13 15,-16 3-22-15,-9 6-36 16,-1 12 6-16,-6 7 5 16,7 3-8-16,9 3-7 15,9-6-5-15,7 1-1 16,0-2-1-16,13-5-1 15,9-6 1-15,1-7-5 16,2-6-11-16,2 0 1 16,3-13 3-16,-7-8-1 15,-1-7-2-15,-3-3 1 0,-9 4 7 16,-1 6 7-16,-6 7 3 16,-3 6 18-16,0 5 21 15,0 3-9-15,0 0-20 16,0 10-11-16,0 11 0 15,0 7 2-15,0-3-2 16,16 2-1-16,2-3 0 16,9-6-1-16,0-3-14 15,3-9-49-15,-5-6-80 16,-8 0-292-16</inkml:trace>
  <inkml:trace contextRef="#ctx0" brushRef="#br0" timeOffset="197011.63">13486 16050 1530 0,'0'0'0'15,"0"0"-217"-15,0 0 217 16,140-35 0-16,-48 31-10 15,4 2-467-15</inkml:trace>
  <inkml:trace contextRef="#ctx0" brushRef="#br0" timeOffset="197489.71">14734 16054 1406 0,'0'0'48'0,"0"0"-36"15,0 0 44-15,0 0-27 16,0 0 1-16,-45 100-3 16,42-46-7-16,3 7-12 0,0 7-2 15,0 5-2 1,3-3-4-16,7-1 0 0,0-9 0 16,-7-14-22-16,-3-10-68 15,0-12-114-15,0-14-634 16</inkml:trace>
  <inkml:trace contextRef="#ctx0" brushRef="#br0" timeOffset="197781.53">14623 16022 1511 0,'0'0'0'16,"0"0"-27"-16,0 0 27 0,76-86 1 15,-31 86 3-15,-1 0-4 16,-3 13 0-16,-10 16-2 16,-7-1-16-16,-15 6-8 15,-9 1 19-15,-3-1 7 16,-22 1 5-16,-7-7 6 16,-6-5 7-16,0-5-5 15,3-8-7-15,9-2-2 16,10-2-4-16,8-5-8 15,8 3-51-15,11-4-100 16,15 0-26-16,9 0-386 16</inkml:trace>
  <inkml:trace contextRef="#ctx0" brushRef="#br0" timeOffset="198366.31">15119 16035 1408 0,'0'0'7'15,"0"0"35"-15,0 0 28 16,-99-5-38-16,71 15-16 16,4 5-9-16,8 5-7 15,8 1 0-15,5 3 0 16,3 0 1-16,3-3-2 16,14-1 1-16,8-8-20 15,-1-3-18-15,6-9 0 16,-7 0 1-16,2 0 5 0,-9-19 13 15,-4 0 1-15,-6 1 18 16,1 4 0-16,-4 3 29 16,-3 3 33-16,0 3-18 15,0 2-5-15,0 3-4 16,0 0-17-16,0 0-18 16,-3 16 2-16,3 3 5 15,0 1-4-15,0 1-1 16,10 0-2-16,9-7 0 15,6 3 0-15,1-10-10 16,2-7-28-16,4 0-19 16,-5-2-14-16,0-20-11 0,-4-11-41 15,-5-8 21 1,-5-10-2-16,-2-10-46 0,-5-3 32 16,-2-1-6-16,-2 8 124 15,-2 13 209-15,0 19 46 16,0 15-28-16,-12 10-84 15,-2 4-75-15,-6 27-50 16,2 13 17-16,5 16-7 16,7 2-11-16,6 0-5 15,0 1-9-15,0-10-1 16,0-4-1-16,6-4-2 16,1-12-10-16,-4-9-40 15,-3-10-86-15,0-14-343 0</inkml:trace>
  <inkml:trace contextRef="#ctx0" brushRef="#br0" timeOffset="198509.11">15275 16030 910 0,'0'0'431'0,"0"0"-431"15,0 0-1-15,0 0-5 16,0 0-35-16,115-40-188 15,-73 28-353-15</inkml:trace>
  <inkml:trace contextRef="#ctx0" brushRef="#br0" timeOffset="198849.8">15610 15732 1343 0,'0'0'15'15,"0"0"74"-15,0 0-47 16,0 0-9-16,-38 91 12 15,38-37-23-15,0 5-7 16,0-1-7-16,11-5-3 16,-2 0-3-16,2-9-1 15,-8-10 0-15,4-9-1 16,-7-10 0-16,3-10 0 16,4-5-4-16,4-3-6 15,6-22 8-15,6-9 2 16,2-4-8-16,2 4 6 0,3 5 2 15,-1 13 0 1,0 12 2-16,-1 4 5 0,-5 4-1 16,-4 23 0-16,0 3 1 15,-6 13-4-15,-6-2-3 16,0 2-7-16,-4 1-144 16,-3-3-1073-16</inkml:trace>
  <inkml:trace contextRef="#ctx0" brushRef="#br0" timeOffset="-179630.47">9321 11814 40 0,'0'0'0'16,"0"0"0"-16,-89-37 53 15,54 34 73-15,-4 3-66 16,-2 0-20-16,0 0-12 15,-1 0 100-15,1 0 11 16,3 0-54-16,-3 0 4 16,2 0-32-16,1 0-38 15,3 0-9-15,3 0-10 0,-3 5-8 16,3 3 6 0,-6-1 2-16,-3-1-28 15,-1 2 28-15,-6-1-25 0,-3-4 25 16,3 4 2-16,-3-1 0 15,7 5 1-15,3-4-3 16,6 7-3-16,3 0 1 16,0 0 4-16,4 3-4 15,-2 1-15-15,2 3-11 16,0 3-29-16,2-1-8 16,-6 5-155-16,-2 1 106 15,-2 1-37-15,1 5 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8T04:48:19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15320 3142 1105 0,'0'0'14'0,"0"0"125"16,0 0-33-16,0 0-43 15,0 0-13-15,0 0-18 16,0 0-14-16,-17 0-5 15,17 0-4-15,0 0 1 16,0 0-2-16,0 0 0 16,0 0-3-16,2 0-1 0,13 0 0 15,8 0 1-15,5 0-1 16,10 0-2-16,5 0 0 16,9 6-2-16,3-1 1 15,-1 2 0-15,-6 0 1 16,-7-3-1-16,-12-3-1 15,-7 0 3-15,-12-1-3 16,-4 0 4-16,-2 0-1 16,0 0 1-16,-1 0 0 15,-1 0-2-15,-2 0-2 16,0 4-5-16,-2 6-46 16,-25 1-146-16</inkml:trace>
  <inkml:trace contextRef="#ctx0" brushRef="#br0" timeOffset="2817.9">17249 2874 1180 0,'0'0'17'15,"0"0"4"-15,0 0 77 16,0 0-37-16,0 0-5 15,-51-81-20-15,26 79-17 16,-6 2-10-16,-5 2-8 16,-2 18 2-16,0 8 4 15,0 10-3-15,9 3-2 16,7 3-2-16,9 2-1 16,10 1 0-16,3-6 1 15,6-4-1-15,23-5-5 16,14-7-24-16,16-8-39 0,6-11-69 15,6-6-131 1,0-7-421-16</inkml:trace>
  <inkml:trace contextRef="#ctx0" brushRef="#br0" timeOffset="3585.64">17635 2910 1254 0,'0'0'43'0,"0"0"-15"16,0 0 29-16,-116-2-14 15,70 25-16-15,1 6 4 16,10 7-17-16,3 2-9 16,8-1-2-16,15-1-3 15,9-1 0-15,0-6-4 16,3-7 2-16,14-4-19 0,3-11-6 16,0-4-5-16,4-3 10 15,-3-8 16-15,6-13 5 16,-6-12 2-16,2-8 0 15,-3-1 6-15,2 0-4 16,-3 8-3-16,6 9 18 16,-2 8 2-16,5 4-5 15,1 8-1-15,6 5-5 16,0 0-9-16,-6 18-1 16,-1 7 1-16,-7 1 1 15,-4 2 0-15,-10 0-1 16,-4-3-1-16,-3-1 0 15,0-6-1-15,-6-4-5 0,-4-9-2 16,2-3 6-16,4-2 3 16,1 0 2-16,3-15-2 15,0-16-11-15,0-6-1 16,11-5 3-16,9-1-1 16,1 10 2-16,3 15 6 15,-4 7 2-15,4 9 0 16,-1 2 4-16,5 10 0 15,-2 13 4-15,6 7 2 16,-4 0-6-16,-5 1-1 16,2-3-1-16,-6-6-2 15,-1-3 0-15,-1-5 0 0,-1-4-5 16,2-6-7-16,5-4-14 16,1 0-13-16,10-20-46 15,1-9-21-15,-3-10-82 16,-4-9-31-16,-13-10-28 15,-6-8 30-15,-4-4 217 16,-2 5 119-16,-3 9 287 16,0 11-106-16,3 16-112 15,-3 12-70-15,0 11-29 16,0 6-31-16,0 15-45 16,-3 28-12-16,-8 20 12 15,5 10 6-15,1 4-6 16,5-4-2-16,0-5-10 15,0-4 2-15,1-8-3 16,6-8-3-16,-2-5-26 0,-4-11-45 16,-1-10-106-16,-1-18-567 15</inkml:trace>
  <inkml:trace contextRef="#ctx0" brushRef="#br0" timeOffset="4154.08">18248 2999 1455 0,'0'0'27'0,"0"0"-26"15,0 0 13-15,71-84-2 16,-20 71 13-16,11 5-16 0,4 4-4 16,4 4-5-16,-13 0 0 15,-8 17-1-15,-9 5-2 16,-19 5-18-16,-7 1-2 15,-11 0 0-15,-3-1-1 16,-7-6 6-16,-11 1 8 16,-4-9 2-16,-5-4 5 15,3-6-7-15,5-3 5 16,3 0-2-16,9-4 0 16,4-21 1-16,3-8-25 15,7-8 0-15,15-9-27 16,13 6-3-16,0 8 25 15,1 11 36-15,-4 14 2 0,-1 11 41 16,-4 0-7-16,0 13-3 16,-4 16 8-16,2 6-2 15,1 2-5-15,5 1-1 16,1-4-15-16,1-5-3 16,2-11-9-16,-1-6-5 15,-7-6-1-15,0-6 2 16,-8 0 3-16,0-16 3 15,-5-8 3-15,-4-8-9 16,-7-6 0-16,-3-10 3 16,0-3-5-16,-13 1 0 15,-4 13-3-15,-10 10 3 0,-6 17 0 16,-10 9-2-16,-12 1-7 16,1 3 2-16,8 13 1 15,17 0-18-15,14-1-94 16,15-2-227-16</inkml:trace>
  <inkml:trace contextRef="#ctx0" brushRef="#br0" timeOffset="4386.8">19488 2492 1389 0,'0'0'56'0,"0"0"-24"15,0 0 19-15,0 0-49 0,0 0 11 16,-13 111 23-16,9-44-11 16,4 4-9-16,0-2-10 15,0-4-6-15,0-4 0 16,0-7 0-16,0-4-24 16,4-12-44-16,3-9-48 15,-4-15-258-15</inkml:trace>
  <inkml:trace contextRef="#ctx0" brushRef="#br0" timeOffset="4606.35">19661 2552 1494 0,'0'0'37'16,"0"0"-2"-16,0 0 15 15,0 0-38-15,0 0-12 16,12 81 30-16,-6-15-4 15,-3 11-10-15,-3-2-2 16,0 0-12-16,0-7-1 16,0-5-1-16,4-9-8 15,5-8-39-15,1-11-31 16,-2-15-199-16</inkml:trace>
  <inkml:trace contextRef="#ctx0" brushRef="#br0" timeOffset="4953.07">19975 3012 717 0,'0'0'773'0,"0"0"-773"16,0 0 0-16,0 0 1 15,0 0 17-15,0 0-4 16,107-40-14-16,-80 22-6 15,-10-4-10-15,-7-6 9 16,-8 1 4-16,-2 4 3 16,0 7 8-16,-12 8 27 15,-5 8-6-15,-10 0-9 0,-5 14-9 16,-1 12-1 0,-2 10 2-16,7 5-5 0,8 1 0 15,14 2-7-15,6-6 0 16,1-2-2-16,24-5-19 15,9-9-31-15,4-9-49 16,6-12-116-16,-2-1-236 16,-5-12-107-16</inkml:trace>
  <inkml:trace contextRef="#ctx0" brushRef="#br0" timeOffset="5221.42">20266 2948 1331 0,'0'0'40'0,"0"0"51"16,0 0-54-16,0 0-27 15,0 0 0-15,91 46 4 16,-61-6-6-16,-2 2-7 0,-9-3 0 16,-3 2-1-16,-13-9-3 15,-3-5-5-15,0-9 4 16,0-10 0-16,-3-8 4 16,-5 0 4-16,4-12 8 15,0-19 2-15,4-10-5 16,0-12 10-16,7-3-16 15,16-2-1-15,7 8-2 16,-4 14-1-16,2 11-3 16,-7 12-26-16,-5 12-53 15,2 1-131-15,-2 0-482 0</inkml:trace>
  <inkml:trace contextRef="#ctx0" brushRef="#br0" timeOffset="5737.56">21877 2840 1292 0,'0'0'48'15,"0"0"-40"-15,0 0 71 0,0 0-19 16,-101-69-16 0,47 69-19-16,-8 3-10 0,-5 22-5 15,8 9-4-15,8 5-3 16,16 8-3-16,14-1 0 15,15 1-3-15,6-2 3 16,16-7-4-16,27-7-11 16,17-8-26-16,15-10-32 15,5-12-90-15,6-1-100 16,-2-17-91-16,-3-15-260 16</inkml:trace>
  <inkml:trace contextRef="#ctx0" brushRef="#br0" timeOffset="6452.92">22188 2874 900 0,'0'0'226'15,"0"0"-34"1,0 0-84-16,0 0-46 0,0 0-31 16,-117-50-13-16,67 73-6 15,4 10-2-15,10 4-7 16,15 0-3-16,12 2-1 16,9-3-2-16,0-6 2 15,19-6-6-15,6-6-14 16,4-12-1-16,4-3-5 15,0-3 10-15,-4-13 11 16,1-16 1-16,-2-6 5 16,-2-4 1-16,1 3 1 15,-6 2 1-15,0 8 13 16,2 5-1-16,-4 9-5 0,-1 5-2 16,-2 7 0-16,-3 0-7 15,3 16 1-15,-3 9 1 16,-2 7 2-16,-3 0-4 15,-1-1 4-15,-4-1-3 16,2-4 4-16,-1-5-3 16,3-8-3-16,3-4 0 15,6-7 0-15,8-2 3 16,3-5-3-16,5-12-6 16,1-6-10-16,-5 2-3 15,-3 1 1-15,-4 5 9 16,-6 4 6-16,-5 4 1 15,-5 4 4-15,-3 3 4 0,2 0-1 16,3 0-4 0,2 12 0-16,5 4 1 0,4 3 0 15,3-4-4-15,6-2 1 16,6-4-23-16,0-7-15 16,1-2-86-16,-2 0-21 15,-5-19-36-15,-3-11-41 16,-10-12 51-16,-5-11 13 15,-9-13 159-15,0-12 58 16,0-6 76-16,0 2 51 16,-4 13 35-16,-1 25-12 15,1 21-15-15,-3 20-79 0,4 6-60 16,-4 35-54-16,-1 22 7 16,6 17 17-16,2 11-13 15,0 2-4-15,0-4-3 16,0-6-3-16,0-8-1 15,0-9-2-15,0-10-16 16,0-12-40-16,0-16-118 16,-13-20-472-16</inkml:trace>
  <inkml:trace contextRef="#ctx0" brushRef="#br0" timeOffset="7152.94">22788 2935 663 0,'0'0'778'0,"0"0"-778"0,0 0-2 16,0 0 0-16,125-3-8 15,-63 3-46-15,0 0-66 16,-1 0-69-16,-5-3-43 16,-8-2 125-16,-6-2-215 15,-10-2 275-15,-14-3 49 16,-9 1 138-16,-6-2 250 15,-3 3-98-15,0 3-124 16,-14 1-35-16,-9 6-72 16,-10 0-42-16,-7 6 1 15,-4 13-3-15,4 6-4 16,2 5-3-16,9 1-3 0,14 3-5 16,12 0 0-16,3-8-3 15,5-2 1-15,16-4 2 16,9-8-10-16,5-7-5 15,1-5 7-15,2 0-8 16,-3-17 1-16,-7-13 9 16,-5-5-2-16,-6-2 4 15,-2 2 4-15,-2 5 7 16,-4 7 14-16,-3 9 16 16,-4 5-2-16,0 4-9 15,-2 5-2-15,0 0-20 16,0 15-4-16,0 14 0 15,0 10 1-15,4 2 1 0,10-2-2 16,-1-4 0-16,7-6 0 16,-1-4-6-16,3-8-15 15,3-6-6-15,2-8-16 16,5-3 10-16,-2-3-33 16,-4-19 4-16,-4-12 4 15,-8-8 16-15,-6-8 24 16,-1-2 18-16,-3 7 24 15,-2 13 77-15,0 14-5 16,-2 11-21-16,0 7-27 16,0 0-29-16,0 13-14 15,0 16-4-15,0 11 1 0,0 7 3 16,0-1-3-16,0-1-2 16,0-8-3-16,0-4-24 15,6-8-54-15,8-13-218 16</inkml:trace>
  <inkml:trace contextRef="#ctx0" brushRef="#br0" timeOffset="7330.35">23747 2723 1581 0,'0'0'5'16,"0"0"9"-16,0 0-7 0,0 0-7 15,0 0-5 1,0 0-75-16,15 8-24 0,5 12-120 16,1 3-271-16</inkml:trace>
  <inkml:trace contextRef="#ctx0" brushRef="#br0" timeOffset="7651.98">23854 2890 254 0,'0'0'566'0,"0"0"-323"15,10 93-42-15,-7-56-102 16,0-3-32-16,-3 2-21 15,0-3-15-15,0-4-22 16,1-8-4-16,1-4-3 16,2-10-2-16,-3-6 4 15,1-1-4-15,3 0 4 16,5-19 17-16,3-13-12 0,3-12-4 16,4-6-1-16,0-2-2 15,3 12-1-15,0 11 8 16,-1 12 8-16,-8 15-6 15,1 2 1-15,-1 10-7 16,5 18 0-16,-3 6 10 16,5 2-6-16,-10-4-8 15,0-3 2-15,2-8-3 16,-1-3 0-16,5-8-17 16,6-5-26-16,11-5-66 15,7 0-56-15,7-12-411 16</inkml:trace>
  <inkml:trace contextRef="#ctx0" brushRef="#br0" timeOffset="7873.72">24597 2915 317 0,'0'0'1041'16,"0"0"-981"-16,0 0 51 15,0 0-20-15,0 0-63 16,0 0-14-16,-9-7-11 16,-27 35 2-16,0 8 0 15,9 4-3-15,16 1-2 16,9-2-1-16,2 0 0 15,16-7 1-15,11-3-4 16,-6-12-4-16,-6-9-6 16,-14-7 11-16,-1-1 0 15,-29 0 3-15,-16-1 0 0,-6-14-2 16,7-5-30-16,18-9-70 16,26-2-609-16</inkml:trace>
  <inkml:trace contextRef="#ctx0" brushRef="#br0" timeOffset="8936.54">25648 2862 1449 0,'0'0'98'0,"0"0"-96"15,0 0-2-15,0 0 1 16,0 0 6-16,0 0 7 16,48 98-5-16,-42-57-4 15,-4-3-5-15,-2-6 2 16,0-5-2-16,0-10 0 0,0-4 0 16,0-10-2-16,0-3-3 15,0 0 5-15,0-13 1 16,3-13 0-16,11-12 0 15,7-8 0-15,3-4-2 16,8-1 1-16,2 6-1 16,6 13-1-16,-6 11 2 15,1 14-3-15,-4 7 1 16,1 16 2-16,-6 20 0 16,-3 9 1-16,-6 5 1 15,-7-2 1-15,-4-6-2 16,-3-5 0-16,1-9 1 15,-1-4-1-15,0-10-1 0,1-7 0 16,0-7-2-16,5 0 2 16,4-3-1-16,8-20 1 15,7-10 0-15,5-9 0 16,0-6-1-16,1-3-1 16,3 6 2-16,-4 7-2 15,-2 13 2-15,-6 11 0 16,-7 14 4-16,-3 0 0 15,-5 20-3-15,-1 15 4 16,1 6 3-16,0 1 0 16,0 1-7-16,2-8 4 15,1-5-5-15,5-6-2 0,7-9-18 16,2-5-31-16,7-10-34 16,0 0-66-16,0-18 1 15,-4-12 22-15,-2-10 79 16,-5-6 49-16,-3 1 50 15,-4 4 111-15,-3 10 6 16,-4 11-61-16,-6 13-32 16,-3 4-20-16,0 3-18 15,0 8-28-15,-3 18-6 16,-9 14 1-16,1 5 7 16,5-1-7-16,6 0 0 15,0-6-3-15,3-9 0 16,16-5 0-16,6-10 0 0,5-8-3 15,4-6-4 1,2-6 4-16,-3-15 1 0,-5-8 3 16,-9-9-1-16,-12-6 2 15,-7-2 0-15,0 5-1 16,-13 5-1-16,-10 13 0 16,-3 7 0-16,-2 8-1 15,-1 4-2-15,1 4-11 16,5 0-17-16,6 0-41 15,13 2-87-15,4 4-327 16</inkml:trace>
  <inkml:trace contextRef="#ctx0" brushRef="#br0" timeOffset="9221.29">27281 2865 1220 0,'0'0'44'0,"0"0"-13"15,0 0 63-15,0 0 6 16,0 0-62-16,0 0-24 15,-73 37-9-15,34-13-2 16,11 1 0-16,12 3-3 16,14 1-2-16,2 2-10 15,27 1-14-15,7-2-18 16,3-5 2-16,-5-5-10 16,-10-7 3-16,-13-5 41 15,-9-2 8-15,-9 0 42 16,-24-3 33-16,-10 0-37 15,-3-3-16-15,-2 0-16 0,5 0-6 16,11 0-3-16,15 0-60 16,10 0-51-16,7-12-267 15</inkml:trace>
  <inkml:trace contextRef="#ctx0" brushRef="#br0" timeOffset="9536.44">27709 2499 1358 0,'0'0'84'16,"0"0"-80"-16,0 0 2 15,0 0 19-15,0 0 25 16,14 134-6-16,-14-63-29 15,0 6 6-15,0 1-8 16,0-5 2-16,0-6-1 16,0-12-6-16,1-8-3 15,5-12-3-15,0-11-1 16,0-10-1-16,4-9 0 16,3-5-18-16,10 0-15 15,8-11-33-15,9-5-74 16,0-8-143-16,-2-1-583 15</inkml:trace>
  <inkml:trace contextRef="#ctx0" brushRef="#br0" timeOffset="9704.25">27632 2870 1366 0,'0'0'153'0,"0"0"-149"15,0 0-4-15,102 0 8 16,-36 0-3-16,1 0-5 16,-4 1-71-16,-15-1-302 15</inkml:trace>
  <inkml:trace contextRef="#ctx0" brushRef="#br0" timeOffset="10625.95">29023 2851 1176 0,'0'0'62'16,"0"0"-37"-16,0 0 96 15,0 0-56-15,0 0-43 16,-122-17-9-16,82 42-4 15,4 10-5-15,10 3 13 16,11 2-4-16,14 0-10 16,1-4-3-16,23-6 0 15,15-5-1-15,9-13-1 16,6-5 2-16,0-7-1 0,-2 0-6 16,-9-18 1-16,-5-3 6 15,-10-9 1-15,-8-5 5 16,-10-7 4-16,-9-2 4 15,0 0 0-15,-13 5-10 16,-12 10-1-16,-6 8 1 16,-5 10-4-16,-3 8 0 15,-2 3-10-15,3 0-4 16,10 6-18-16,12 5-47 16,16 3-103-16,3-8-311 15</inkml:trace>
  <inkml:trace contextRef="#ctx0" brushRef="#br0" timeOffset="10904.11">29806 2460 1358 0,'0'0'69'0,"0"0"-61"16,0 0 60-16,0 0-26 15,-90-31-18-15,56 73-8 16,2 20-10-16,6 18 3 16,8 6-6-16,6 3 5 15,2 2-3-15,3-9-3 0,3-4-2 16,2-7-1-16,2-13-2 16,0-5-31-16,-1-13-40 15,-5-12-80-15,-3-11-255 16</inkml:trace>
  <inkml:trace contextRef="#ctx0" brushRef="#br0" timeOffset="11063.09">29431 3025 1492 0,'0'0'0'15,"0"0"0"-15,91-29 5 16,-40 23 4-16,3 5 2 0,1 1-11 15,-3 0-29 1,-5 0-78-16,-5 0-214 0</inkml:trace>
  <inkml:trace contextRef="#ctx0" brushRef="#br0" timeOffset="11909.77">30631 2528 1462 0,'0'0'0'16,"0"0"15"-16,0 0 21 15,0 0-18-15,0 0-18 0,3 102 40 16,-3-30-16-16,0 8-8 16,0-1 0-16,0-6-1 15,0-8-5-15,0-11-7 16,7-9-3-16,11-11-1 16,5-10 0-16,3-12-13 15,2-8-16-15,1-4-39 16,-4-13-83-16,-11-15-225 15</inkml:trace>
  <inkml:trace contextRef="#ctx0" brushRef="#br0" timeOffset="12653.96">30549 2862 169 0,'0'0'1121'15,"0"0"-1121"-15,0 0-8 16,0 0 8-16,0 0 21 15,84-12 0-15,-15 9-21 16,5-3-33-16,-3-1-16 16,-7-5-10-16,-10-5 26 15,-9-7 17-15,-14-5 16 16,-11 0 7-16,-7 5 39 16,-8 8 49-16,-4 7 19 15,-1 9-32-15,0 0-34 16,0 9-36-16,-3 23-11 15,-8 13 9-15,-1 11 7 0,4 0-3 16,1 1-7-16,7-5-5 16,0-5 2-16,7-12-4 15,13-6 0-15,0-14-3 16,1-7 3-16,3-8-9 16,5 0 3-16,2-17 4 15,4-11-8-15,-3-8 0 16,0-2 6-16,-3-4 0 15,-1 7-4-15,-6 7 4 16,-6 14 4-16,-7 8 2 16,-6 6-2-16,-2 11 0 15,-1 15 0-15,2 13 16 0,2 1 3 16,-1 2-13-16,4-6-2 16,6-2-1-16,3-9-2 15,6-6 0-15,7-5-1 16,7-11-1-16,8-3-11 15,6 0 5-15,5-17 2 16,5-5-2-16,-3-12 3 16,-9-5-12-16,-4-9-12 15,-15-4 16-15,-9 2 3 16,-8 9 9-16,-11 10 9 16,-1 10 25-16,-7 17 5 15,-22 4-18-15,-12 6-11 16,-2 24 2-16,2 10 9 15,13 7-9-15,19 8-5 16,9-2-7-16,25-3 0 0,21-4 0 16,10-11 0-16,8-10 1 15,2-11-2-15,2-10-5 16,-8-4-7-16,-13-8-8 16,-23-9-57-16,-24-4-65 15,-14 3-96-15,-44-2-571 16</inkml:trace>
  <inkml:trace contextRef="#ctx0" brushRef="#br0" timeOffset="13571">10617 3780 1041 0,'0'0'10'0,"0"0"101"16,0 0 50-16,0 0-56 16,-86-34-42-16,45 38-46 0,-7 22-6 15,-3 14 7 1,3 9-5-16,10 9 4 0,12 1-8 16,12-1-5-16,14-5-2 15,11-4-2-15,25-9-4 16,20-10-2-16,11-10-39 15,13-11-18-15,3-9-123 16,3-6-337-16</inkml:trace>
  <inkml:trace contextRef="#ctx0" brushRef="#br0" timeOffset="14505.8">11114 3862 1417 0,'0'0'2'0,"0"0"15"15,-115-9 19-15,61 31-17 0,3 9 8 16,5 6 0-16,15 0-14 16,10-2-10-16,11-4-3 15,10-4 0-15,0-6-3 16,13-3 0-16,12-7-5 16,3-4-9-16,8-7 6 15,2 0-6-15,0-9 11 16,-3-14 5-16,0-7 2 15,-3-8 1-15,-8-1 1 16,0 3 0-16,-5 10 9 16,-4 7 0-16,-5 13 0 15,-7 4-6-15,4 2-6 0,-1 6 0 16,1 20-1-16,-3 11 1 16,-2 5 1-16,-2-1 4 15,0-1-4-15,0-4 0 16,0-7-1-16,1-5 0 15,7-9 0-15,-1-6-1 16,-1-9-8-16,4 0-3 16,3-6 9-16,9-16 2 15,-3-9 1-15,6-5 1 16,1-7-1-16,-1 1 0 16,4 0-2-16,0 12 1 15,-7 10-3-15,3 12 3 16,-8 8 1-16,1 0-3 0,-5 12 2 15,3 9 1 1,3 7 1-16,-6 4-1 0,0 0 2 16,-2-5 2-16,3-4-4 15,2-6 0-15,-3-5 0 16,2-6 0-16,2-6-1 16,-1 0-5-16,2-15 4 15,2-8 2-15,-4-5 0 16,3-10 0-16,-6 0 2 15,1 0-1-15,0 7-1 16,-4 10 2-16,-7 10 6 16,0 10 8-16,-3 1 7 0,0 4-23 15,0 22 4 1,0 11-4-16,0 8 8 0,0 2-4 16,10-5-3-16,0-3-1 15,8-9 0-15,-2-6-6 16,6-8-17-16,1-9-13 15,5-7-50-15,-2 0-3 16,-1-17-67-16,-2-6 20 16,-10-6 48-16,-1-6 54 15,-6-6 34-15,1-4 75 16,-1 4 37-16,-2 7 12 16,-1 12-1-16,-3 12-14 15,0 10-24-15,3 3-43 16,0 36-37-16,9 18 7 15,1 16 10-15,4 10-5 0,1 2-5 16,-2 2 0 0,-3 1-7-16,-3-4-5 0,2-5 0 15,-9-9-9-15,-3-14-23 16,0-12-15-16,0-19-76 16,0-15-164-16,-11-10-344 15</inkml:trace>
  <inkml:trace contextRef="#ctx0" brushRef="#br0" timeOffset="14700.03">12116 4154 1180 0,'0'0'55'15,"39"-87"83"-15,-14 64-56 0,-4 14-28 16,3 9-12-16,-1 5-29 16,2 23-2-16,-6 6-3 15,-8 8-7-15,-11 1-1 16,0-2-1-16,-14-3-8 15,-15-4-13-15,-9-9-12 16,-4-7-25-16,1-11-78 16,-3-7-220-16</inkml:trace>
  <inkml:trace contextRef="#ctx0" brushRef="#br0" timeOffset="14893.17">12368 3735 1531 0,'0'0'9'0,"23"96"9"16,-11-28 6-16,-6 4-4 15,-2 5 3-15,-1-4-10 16,0-2-8-16,0-6-5 16,4-7-5-16,-4-11-36 15,0-15-77-15,1-18-392 16</inkml:trace>
  <inkml:trace contextRef="#ctx0" brushRef="#br0" timeOffset="15238.21">12617 4231 1408 0,'0'0'0'15,"0"0"-5"-15,0 0 5 16,0 0 5-16,95-46 8 15,-44 32-8-15,-3-3-5 16,-4-4-10-16,-9-6-9 16,-9-2 15-16,-18 0-47 15,-8 5 13-15,0 9 38 16,-14 8 41-16,-15 7 22 16,-3 2-30-16,-9 21-2 15,3 12 3-15,0 5 6 16,8 9-10-16,10-1-10 15,12 0-13-15,8-5-4 0,0-7-3 16,18-8 0-16,19-11-17 16,13-9-54-16,13-8-90 15,8-6-119-15,2-21-593 16</inkml:trace>
  <inkml:trace contextRef="#ctx0" brushRef="#br0" timeOffset="15382.31">13384 4069 1322 0,'0'0'20'16,"0"0"47"-16,0 0-44 16,-109 61 1-16,57-23 1 15,0 5-18-15,2 3-7 0,10-2-10 16,12-3-51-16,4-8-55 16,13-5-121-16,8-13-448 15</inkml:trace>
  <inkml:trace contextRef="#ctx0" brushRef="#br0" timeOffset="15583.45">13107 4192 1253 0,'0'0'22'15,"0"0"134"-15,0 0-76 16,0 0-16-16,0 0-28 16,0 0-29-16,76-29 4 15,-56 64 1-15,5 0-3 16,-3 1-6-16,-1-5-3 0,6-2 0 15,1-8-9-15,2-7-16 16,8-5-34-16,-4-9-90 16,-1 0-124-16,-2-8-294 15</inkml:trace>
  <inkml:trace contextRef="#ctx0" brushRef="#br0" timeOffset="15743.68">13619 4143 1092 0,'0'0'171'0,"0"0"5"16,0 0-75-16,0 0-25 15,0 0-39-15,0 0-29 16,13-20-7-16,-13 56 3 16,0 4 5-16,0-2-8 0,0 1-1 15,0-8-15 1,4-3-30-16,2-7-82 0,-3-10-332 16</inkml:trace>
  <inkml:trace contextRef="#ctx0" brushRef="#br0" timeOffset="15905.72">13782 3899 1426 0,'0'0'1'0,"0"0"29"16,0 0-21-16,0 0-9 15,0 0-7-15,0 0-149 16,-6-33-277-16</inkml:trace>
  <inkml:trace contextRef="#ctx0" brushRef="#br0" timeOffset="16139.95">14008 3682 1098 0,'0'0'354'0,"0"0"-315"15,0 0 44-15,0 0-58 16,0 0-16-16,0 82 17 15,0-11 0-15,0 8-4 16,0 1-4-16,3-5-3 16,4-3-2-16,-1-9-9 15,4-8-2-15,-2-13-2 0,9-9 0 16,2-13-12-16,6-12-33 16,8-6-14-16,5-2-96 15,-7-16-406-15</inkml:trace>
  <inkml:trace contextRef="#ctx0" brushRef="#br0" timeOffset="16756.14">14021 4068 1321 0,'0'0'88'0,"0"0"-69"16,0 0 64-16,0 0-28 15,0 0-36-15,0 0-18 16,17-16 1-16,52 16-2 15,1 0-4-15,-4 0-7 0,-8 0-1 16,-10 0 3-16,-15 0 8 16,-6-4-1-16,-14-1-8 15,-8 2 10-15,-3 3 8 16,-2 0 7-16,0 13-7 16,-7 13-1-16,-2 11 13 15,2-2-3-15,7 1-12 16,0-7-4-16,0-5-1 15,10-8-1-15,7-7 1 16,7-8-16-16,0-1-5 16,6-5 6-16,2-14 7 15,-3-6 3-15,-4-5-7 16,-5-5 11-16,-2 0 1 0,-8 6 0 16,-4 8 1-16,-2 10 0 15,-4 11 18-15,0 13 0 16,0 30-18-16,3 25 8 15,7 20 9-15,5 14-4 16,1 13-1-16,-2 8-5 16,-7 11-6-16,-7 13-2 15,-3 3 0-15,-18-8-14 16,-9-19-42-16,2-38-1 16,0-40 54-16,-2-33 3 15,-1-15 15-15,-3-31 13 16,-3-21-4-16,3-14 3 15,9-17-9-15,9-13-10 0,16-7-7 16,3 1-1-16,32 7-3 16,9 7-2-16,11 11 0 15,9 10-13-15,4 13-19 16,7 7-2-16,4 10-65 16,5-2-283-16,5 6-253 15</inkml:trace>
  <inkml:trace contextRef="#ctx0" brushRef="#br0" timeOffset="17099.68">15861 4002 1298 0,'0'0'151'0,"0"0"-129"16,0 0 32-16,0 0-1 15,-98 1-22-15,60 20-18 16,4 8 3-16,20 6-6 15,14 3-7-15,0-1 1 16,14 3-4-16,16-8 0 16,12-7 0-16,-1-5-2 15,3-11-14-15,1-9 0 16,-6 0-13-16,-8-13 4 16,-11-12 10-16,-11-9 12 15,-9-5 3-15,0-8 4 16,-11 6-1-16,-13 5 0 15,-3 10 10-15,0 7 2 16,-2 9-12-16,3 5-3 0,1 2-3 16,9 3-24-16,10 0-55 15,6 0-147-15,9 0-651 16</inkml:trace>
  <inkml:trace contextRef="#ctx0" brushRef="#br0" timeOffset="17338.89">16311 3824 626 0,'0'0'561'0,"0"0"-443"0,0 0 33 15,0 0-76-15,0 0-22 16,0 0-40-16,-109-57-2 16,78 94-5-16,8 12-1 15,10 11-5-15,5 6 2 16,8 1-1-16,0-1 0 15,8-2-2-15,-5-5-10 16,0-4-23-16,-3-6-44 16,0-12-97-16,-3-10-399 15</inkml:trace>
  <inkml:trace contextRef="#ctx0" brushRef="#br0" timeOffset="17482.1">16065 4215 1454 0,'0'0'15'16,"0"0"-12"-16,102-52 7 16,-56 43-8-16,-1 1-2 15,-2 0-23-15,-8 1-181 16,-6-2-669-16</inkml:trace>
  <inkml:trace contextRef="#ctx0" brushRef="#br0" timeOffset="17956.18">18056 3788 1356 0,'0'0'19'15,"0"0"-3"-15,0 0 45 16,0 0 13-16,0 0-25 0,0 0-35 16,4 93 11-16,-12-25-3 15,-1 7-3-15,-1 3 3 16,0-4-5-16,-2-6-2 16,2-11-8-16,5-7 0 15,4-8-4-15,1-14-3 16,1-6-1-16,19-11-2 15,7-6-13-15,7-5-20 16,-3 0-8-16,2-16-27 16,-10-9-143-16,-8-11-453 15</inkml:trace>
  <inkml:trace contextRef="#ctx0" brushRef="#br0" timeOffset="18142.89">17689 4117 1297 0,'0'0'74'0,"0"0"-74"15,0 0-20-15,99 0 20 16,-32 0 0-16,9-5-8 16,-1-5-153-16,0-4-170 15,-11-5-74-15,-7-6 9 16</inkml:trace>
  <inkml:trace contextRef="#ctx0" brushRef="#br0" timeOffset="18706.12">18302 3934 121 0,'0'0'366'0,"0"0"7"16,17-95-119-16,-17 81-54 16,0 10-86-16,0 4-28 15,0 0-38-15,0 21-43 16,0 20-2-16,0 11 5 16,0 8 7-16,0-1-6 15,0-3-2-15,0-4-6 16,0-8 4-16,0-9-4 15,0-10-1-15,4-7 0 16,9-9-5-16,4-9-13 16,7 0-3-16,2-11-2 15,2-12-2-15,0-10-1 0,-2-6 12 16,3 0-7-16,-3 3 5 16,2 8 12-16,-5 9 3 15,-2 7 1-15,-4 8 0 16,-4 4 1-16,-1 4-1 15,-3 22 8-15,1 11 19 16,-2 2-4-16,5 2-5 16,1-4-6-16,0-5-7 15,4-7-3-15,1-8-2 16,4-3-4-16,2-9-27 16,2-5-10-16,6 0 16 15,2-9-58-15,-1-14 11 16,-3-6 33-16,0-8-3 0,-9-9 42 15,-4-6 1 1,-4-1 17-16,-8 8 4 0,-6 12 26 16,0 13 47-16,-9 12-23 15,-22 8-14-15,-3 3-30 16,-3 22-9-16,2 9 5 16,11 10-10-16,11 5-2 15,13 1-4-15,0-5-3 16,7-4-5-16,16-6 0 15,5-7-3-15,15-10-29 16,14-6-59-16,16-9-67 16,6-3-248-16</inkml:trace>
  <inkml:trace contextRef="#ctx0" brushRef="#br0" timeOffset="19223.82">20058 4037 1327 0,'0'0'42'15,"0"0"-37"-15,0 0 56 16,0 0 23-16,0 0-48 16,0 0-28-16,10-17-4 15,-29 16-2-15,-7 1-2 16,-11 0 2-16,-5 4-1 15,-5 11-1-15,3 5 1 0,10 7-1 16,7 4 0-16,16 1 2 16,11 3 0-16,0-1-1 15,20-4 4-15,8-5-5 16,7-7 1-16,0-4-1 16,7-9 0-16,0-5-6 15,1 0-6-15,-8-16-4 16,-2-11 7-16,-5-9 0 15,-9-11-1-15,3-10 9 16,-6-13 1-16,1-10 1 16,-2-9 2-16,-9-1-2 15,-2 15 5-15,-4 21 17 0,0 24 9 16,0 19 8-16,-2 11-7 16,-13 24-16-16,-10 27-15 15,3 19 7-15,3 12 10 16,9 2-8-16,5-5-4 15,5-8-5-15,0-7-1 16,0-10-1-16,0-12-3 16,0-8-32-16,15-11-27 15,10-13-122-15,8-10-788 16</inkml:trace>
  <inkml:trace contextRef="#ctx0" brushRef="#br0" timeOffset="19907.57">20514 4127 1472 0,'0'0'13'0,"0"0"-13"16,0 0 7-16,0 0-2 16,0 0 9-16,0 0-12 15,96-53-1-15,-70 36-1 16,-4-3 2-16,-4-8-2 15,-6 1 3-15,-12-2-1 16,0 3 6-16,-5 5 13 16,-13 8 2-16,-6 5 1 15,-5 8-7-15,-5 0-5 16,-2 23-8-16,-2 11 0 0,6 8 4 16,13 7 0-16,5 0-2 15,14-4-4-15,0-4-1 16,24-8-2-16,7-11 1 15,6-9-16-15,6-9-5 16,0-4-10-16,0-8-22 16,-2-16 8-16,1-6 22 15,-5-11 21-15,1-6 2 16,-5-2 1-16,-1 4 0 16,-6 12 10-16,5 13 25 15,-2 15-10-15,3 5-10 16,-1 11-1-16,-3 22-5 15,-5 9-3-15,-8 7-2 0,-9 0-3 16,-6-4-2-16,0-5-1 16,-21-11-6-16,-6-9 3 15,0-11-1-15,0-8-9 16,10-1-5-16,3-6 1 16,12-14-10-16,2-10 4 15,12-8 17-15,18-7 6 16,11-9 1-16,5 0 4 15,3-1 0-15,-1 15 11 16,-3 10 23-16,-7 16-5 16,-9 12-7-16,-6 2-1 15,-4 16-10-15,-1 16-3 0,-12 2-3 16,-3 5-3 0,-3-3-6-16,0-4 0 0,0-7-10 15,-6-8-29-15,-2-9-111 16,8-8-644-16</inkml:trace>
  <inkml:trace contextRef="#ctx0" brushRef="#br0" timeOffset="20047.47">21469 3796 1537 0,'0'0'3'0,"0"0"29"15,0 0-15-15,0 0-7 16,0 0-10-16,0 0-41 0,9-6-82 15,8 26-198-15</inkml:trace>
  <inkml:trace contextRef="#ctx0" brushRef="#br0" timeOffset="20773.68">21625 3906 1299 0,'0'0'18'0,"-88"13"72"16,44-1-36-16,6 0 8 15,12 4-11-15,15 3-37 16,7 2-12-16,4-3-2 16,7-2-1-16,12-1-5 15,6-7-15-15,1-6-14 16,6-2-12-16,-3 0 22 0,4-2 22 16,0-10 3-16,-9 1 0 15,0 7 0-15,-13 4 8 16,1 0 19-16,-4 24-4 15,2 17 15-15,0 19-20 16,-7 14 2-16,1 9-16 16,-4 4-2-16,0 4-1 15,-2-6 0-15,-16-7-1 16,-6-9 0-16,-4-16-16 16,1-17 10-16,2-14-24 15,2-15 16-15,3-7-85 0,2-18 23 16,5-20 59-1,7-14 17-15,6-15 21 0,0-15-1 16,20-13-2 0,18-13-9-16,15-9-9 0,8 6 0 15,5 9 1-15,-8 23-1 16,-7 24 53-16,-9 25 5 16,-5 20-19-16,-6 10-10 15,-1 16-13-15,-4 19-3 16,-3 9-10-16,-5 5 0 15,-8-1-3-15,-9-3 0 16,-1-6-3-16,0-8-6 16,-6-10-2-16,-4-8 5 15,0-10 2-15,6-3 1 16,4 0 3-16,0-13 1 0,0-14-1 16,6-10 1-16,18-11-3 15,6-5 2-15,6 0 0 16,4 4 0-16,3 12 0 15,1 12 5-15,-3 13-1 16,-3 12 13-16,-3 0-10 16,-12 16 5-16,-1 9 0 15,-9 4-11-15,-7 3-1 16,-1-3 0-16,-3-2-22 16,1-6-39-16,3-8-165 15,11-3-1069-15</inkml:trace>
  <inkml:trace contextRef="#ctx0" brushRef="#br0" timeOffset="20857.52">22801 4142 1655 0,'0'0'10'0,"0"0"3"15,0 0-13-15,0 0-7 16,0 0-164-16</inkml:trace>
  <inkml:trace contextRef="#ctx0" brushRef="#br0" timeOffset="28010.03">11110 5878 585 0,'0'0'87'16,"0"0"-74"-16,0 0 37 15,0 0 113-15,0 0-70 0,0 0-42 16,0 0 9-16,-41 0-1 16,41-3 6-16,0 3-1 15,-3-1-6-15,3 1-8 16,0 0-21-16,0-3 1 16,0 3-11-16,0 0-4 15,0-1-6-15,0 1-4 16,0 0-4-16,0 0-1 15,10-3 6-15,8 3 1 16,5 0-1-16,8 0 1 16,8 0 3-16,10-1 3 15,13-1-4-15,16-2 3 0,17 3-3 16,15-2-1-16,12 2-1 16,5-1 0-16,1-5-4 15,-4 3 3-15,-9-3-2 16,-13 6 2-16,-17 0-6 15,-15 1 2-15,-19 0-2 16,-22 0 0-16,-14 0-1 16,-8 0 0-16,-7 0 1 15,0 0 2-15,0 0 0 16,0 0 5-16,0 0-2 16,-7-3 0-16,-11-6-5 15,-8-2-5-15,-6-5 1 16,-9 2 2-16,-3-7 0 15,-4-2-2-15,0 4 2 16,7-1 0-16,8 6 2 0,5 7 0 16,12-1 1-16,6 6-1 15,7-2 1-15,3 4-1 16,0 0 0-16,0 0-2 16,10 0 2-16,12 10 0 15,10 1 0-15,6 3 2 16,1 0-2-16,-1 3 1 15,-7-1-1-15,-7 4 2 16,-6 0-2-16,-12 1-4 16,-6 7 4-16,-6 2-1 15,-26 4-2-15,-9 2 3 16,-10 3 0-16,0-2 0 0,6-2-19 16,19-5-95-16,11-12-266 15</inkml:trace>
  <inkml:trace contextRef="#ctx0" brushRef="#br0" timeOffset="29292.67">13483 5875 1215 0,'0'0'16'0,"0"0"-16"15,0 0 60-15,-83-75 19 0,52 50-21 16,-2 2-33 0,-2 2-16-16,1 7-5 0,-2 9 11 15,-2 5-10-15,0 0 8 16,1 20-8-16,7 9-1 16,8 4-1-16,6 4-3 15,12 2-2-15,4-4 2 16,10-4 0-16,18-4 0 15,8-8 3-15,9-7 0 16,2-9-2-16,4-3 2 16,-2 0-3-16,1-19 1 15,-4-6-1-15,-3-9-5 0,-5-7 0 16,-6-7 3-16,-6-10 2 16,-12-10-3-16,-3-3 3 15,-11-6 1-15,0 4 1 16,-4 10-2-16,-10 17 13 15,3 18 32-15,2 22-15 16,-1 6-5-16,-2 17-25 16,-1 28 10-16,-3 17-7 15,-5 12-1-15,10 2 3 16,1 1-2-16,7-2-3 16,3-6 0-16,0-7-1 15,16-14-8-15,9-9-26 16,-1-10-71-16,3-15-302 0</inkml:trace>
  <inkml:trace contextRef="#ctx0" brushRef="#br0" timeOffset="29994.17">13715 5956 1469 0,'0'0'0'0,"0"0"-27"15,0 0 20-15,0 0 7 16,0 0 25-16,0 0-15 16,108-45-8-16,-60 25-2 0,-7-5 4 15,-5-7-2 1,-8-8-1-16,-8-1 3 0,-8 0-4 16,-9 5 2-16,-3 11 5 15,0 13 20-15,-14 6 11 16,-3 6-10-16,-15 0-21 15,-7 26 1-15,-9 19-7 16,-10 15 7-16,3 1-1 16,13 5-7-16,16-10 0 15,16-5-1-15,10-10-2 16,10-1-2-16,22-12 2 16,4-11-8-16,14-10-4 15,10-7-30-15,-2-4 6 16,2-24-22-16,-2-4-14 15,-6-10-3-15,-1-5 45 0,-7 4 33 16,-7 3 18-16,-12 11 31 16,-12 8-1-16,-3 7 2 15,-3 8-2-15,-4 6-20 16,5 0-28-16,6 17 2 16,-1 19-2-16,-4 8 0 15,-4 2-1-15,-5-1 1 16,0-5 1-16,0-5-1 15,-8-6-1-15,-5-10 1 16,3-8 3-16,-4-6-2 16,7-5 3-16,3 0-4 15,4-21 0-15,0-6-3 0,7-11 6 16,15-6-6-16,0-1-2 16,10 1 1-16,-2 8 4 15,1 9 3-15,0 7-3 16,-5 12 6-16,-4 8 6 15,-3 0-8-15,-4 21 4 16,-1 7 4-16,-8 5-2 16,-3-1-9-16,-3 0 0 15,0-3-1-15,0-7-18 16,-3 0-45-16,-3-11-155 16,2-9-668-16</inkml:trace>
  <inkml:trace contextRef="#ctx0" brushRef="#br0" timeOffset="30152.28">14587 5715 1489 0,'0'0'0'0,"0"0"-1"16,0 0-21-16,0 0-1 15,0 0-50-15,0 0-174 16,37 89-234-16</inkml:trace>
  <inkml:trace contextRef="#ctx0" brushRef="#br0" timeOffset="30876.79">14860 5888 1209 0,'0'0'24'0,"0"0"90"16,-87 21-53-16,45-2 9 15,-3 0-33-15,7 2-20 16,7-1-7-16,11-5-3 15,14-1-7-15,6-4 0 16,0-3-12-16,19-3-5 16,9-4 3-16,3 0 9 15,6-8-4-15,-6-13-4 16,-4 0 12-16,-3 0 0 16,-11 4 1-16,-6 10 0 15,-4 7 1-15,-3 0 6 16,0 21-6-16,0 21 29 15,4 18-3-15,7 11-8 0,-1 12 9 16,6 1-14-16,-6 1-10 16,-2-4 0-16,-4-12-3 15,-4-7-1-15,0-17-1 16,0-10 0-16,-12-15 1 16,-4-14-3-16,-1-6-1 15,-8-5 4-15,-1-26 0 16,-2-11 0-16,1-11 2 15,10-12 1-15,10-12-1 16,7-6-2-16,18-3 1 16,22 7 0-16,11 13 0 15,3 14 0-15,12 12 0 0,1 14-1 16,1 12 0-16,-2 7 0 16,-9 7 0-16,-12 3 0 15,-10 16 0-15,-13 6-1 16,-7 4 0-16,-8-2 0 15,-7 1-3-15,0-4-1 16,-11-5-2-16,-3-8 4 16,1-6 1-16,-1-4 2 15,4-1 1-15,6-4-1 16,4-19-3-16,0-9-4 16,8-9-3-16,15-1 0 15,7 0 1-15,5 7 5 16,6 10 1-16,0 10 2 0,3 10 1 15,-6 5 6 1,-5 0 0-16,-5 20-3 0,-15 9-1 16,-5 6-1-16,-6-2-1 15,-2 0-2-15,0-4-55 16,0-6-101-16,0-10-336 16</inkml:trace>
  <inkml:trace contextRef="#ctx0" brushRef="#br0" timeOffset="32526.96">16900 5764 1437 0,'0'0'0'0,"0"0"0"15,0 0 25-15,0 0 10 16,-99-36-2-16,59 54-25 0,-3 16 5 15,1 5-9 1,9 5 2-16,12-2 2 0,14-3-7 16,7-5-1-16,7-7 2 15,19-9-2-15,15-7 0 16,10-11-5-16,7 0-4 16,1-11-5-16,-4-10 6 15,-15-7 3-15,-8-3 5 16,-13-7 0-16,-8-3 1 15,-11-2 4-15,0 2 8 16,-21 7-3-16,-6 13-1 16,-8 11-6-16,-6 10 0 15,-2 0-6-15,-5 17-4 16,2 6-4-16,11 2-34 0,14-1-23 16,21-3-76-16,9-7-208 15,32-8-256-15</inkml:trace>
  <inkml:trace contextRef="#ctx0" brushRef="#br0" timeOffset="32744.26">17476 5442 1474 0,'0'0'0'0,"0"0"0"15,0 0 34-15,0 0 20 16,-83-68-22-16,41 103-18 15,-2 17-6-15,6 12-3 0,8 8-4 16,15 3 0-16,12 9-1 16,3-1 0-16,0-3-21 15,11-11-40-15,1-8-83 16,-3-11-130-16,-6-12-309 16</inkml:trace>
  <inkml:trace contextRef="#ctx0" brushRef="#br0" timeOffset="32912.3">17129 5945 1322 0,'0'0'0'0,"0"0"-4"16,0 0 4-16,92-57 0 16,-21 50 0-16,14 1-4 15,11 2-119-15,9 3-45 16,6-5-111-16,1 1-261 15</inkml:trace>
  <inkml:trace contextRef="#ctx0" brushRef="#br0" timeOffset="33161.07">18902 5648 1522 0,'0'0'10'15,"-89"-11"-10"1,38 11 34-16,-3 5 4 0,-6 19-12 16,7 7-1-16,13 9-19 15,12 5-6-15,15 4-3 16,13 0 2-16,9-5-5 16,36-7-24-16,17-6-14 15,19-14-45-15,5-9-136 16,2-8-353-16</inkml:trace>
  <inkml:trace contextRef="#ctx0" brushRef="#br0" timeOffset="33894.82">19279 5798 935 0,'0'0'202'0,"0"0"-24"0,8-90-53 16,-20 75-28-16,-10 5-39 16,-12 10-34-16,-10 0-12 15,-7 20-9-15,-5 13 1 16,8 6 0-16,14 4-4 15,15-5-3-15,18 3 0 16,1-10 3-16,8-2-2 16,16-8-7-16,3-7-2 15,10-9 1-15,7-5 0 16,1-3 3-16,-1-17 1 16,-3-10 1-16,-7-7-1 15,1-3 5-15,-2-2 1 16,-7 7 0-16,-1 10 1 15,-7 6 1-15,-5 9 4 0,1 8 2 16,-4 2-4-16,-1 0-4 16,1 19 0-16,-2 9 1 15,-1 1 0-15,-3 0 0 16,-1-5 0-16,0-6-1 16,4-5-1-16,-4-4-4 15,3-8 0-15,5-1 0 16,10-4 5-16,2-15-3 15,9-6 3-15,8-9 1 16,-6-2-1-16,3 5 1 16,-6 4 1-16,-11 10 3 15,-5 7 1-15,-8 6 7 0,-7 4 4 16,0 18-14-16,0 19 4 16,0 5 17-16,3 7-5 15,5-8-6-15,7-5-11 16,6-7-2-16,10-6 0 15,9-10-1-15,8-10-11 16,3-3-1-16,0 0-26 16,-4-25 3-16,-7-10-17 15,-10-10-13-15,-9-13 17 16,-5-11 44-16,1-7 5 16,-3-6 19-16,3 1 23 15,-3 7-2-15,-8 13-12 16,-6 24 24-16,0 17-3 0,0 20-7 15,-17 7-22 1,-6 35-17-16,-2 22 1 0,2 7 10 16,6 13-2-16,5-1-8 15,0 6-3-15,2-4-1 16,3-7-2-16,0-8-26 16,1-5-17-16,-2-18-39 15,4-13-130-15,-5-18-1095 16</inkml:trace>
  <inkml:trace contextRef="#ctx0" brushRef="#br0" timeOffset="34444.97">20013 5822 1411 0,'0'0'156'0,"17"-81"-151"16,11 51 18-16,11 6 2 15,5 9 5-15,9 13-20 16,12 2-7-16,-5 6-1 15,-1 21-2-15,-11 4-6 16,-13 4-9-16,-16 6 1 16,-14 3 2-16,-5-4-4 15,-5-6 2-15,-16-6-8 16,-2-10 2-16,2-4 4 16,5-10-4-16,-2-4 19 15,7 0-3-15,5-10 0 16,3-12-5-16,-1-6 1 15,4-9 7-15,0-8-2 0,20 0 1 16,11 6-17-16,7 7 9 16,6 13 10-16,-1 11-2 15,-4 8 3-15,-4 0-1 16,-1 18 9-16,-8 10 11 16,2 3 9-16,-5 0-6 15,2-7-13-15,-3-7 0 16,7-3 1-16,-5-13-5 15,3-1-3-15,-5-1 2 16,0-19 2-16,-4-5-1 16,-7-7 1-16,-4-5-4 15,-7-2 3-15,0 1-1 0,-3 6 0 16,-17 8 4-16,-5 12-5 16,-4 7-2-16,-8 5-4 15,-1 0 2-15,8 8-1 16,1 6-19-16,16 5-25 15,10-4-46-15,3 2-204 16,18-6-356-16</inkml:trace>
  <inkml:trace contextRef="#ctx0" brushRef="#br0" timeOffset="34667.21">21083 5415 1492 0,'0'0'16'0,"0"0"61"16,0 0-27-16,0 0 1 16,0 0-22-16,0 0-28 0,18 8 0 15,-18 49 3-15,0 11-1 16,0 2-2-16,-8 3-1 16,2-3 0-16,-4-1-6 15,2-8-19-15,4-13-12 16,2-9-27-16,2-12-116 15,0-19-399-15</inkml:trace>
  <inkml:trace contextRef="#ctx0" brushRef="#br0" timeOffset="34871.57">21297 5448 1582 0,'0'0'24'0,"0"0"-6"16,0 0 17-16,0 0-21 15,0 0 20-15,22 90-3 16,-22-36-18-16,0 1-5 16,-11 2-7-16,7 0-1 15,2-3-1-15,2-6-26 16,5-12-46-16,18-10-59 16,5-12-631-16</inkml:trace>
  <inkml:trace contextRef="#ctx0" brushRef="#br0" timeOffset="35196.11">21626 5863 1567 0,'0'0'0'0,"0"0"0"16,0 0 5-16,0 0-1 15,115-54 3-15,-68 42-5 16,-5-5 0-16,-7-6-2 15,-10-3 0-15,-10-5 0 16,-12-2 2-16,-3 2-2 16,-3 9 1-16,-19 6 2 15,-1 12 6-15,-8 4 4 0,-7 12-8 16,-3 24 2-16,-2 12 9 16,9 6 6-16,7 4-7 15,12-5-10-15,15-4-5 16,0-9-1-16,18-7-9 15,17-12-32-15,8-6-16 16,5-11-145-16,-1-4-208 16</inkml:trace>
  <inkml:trace contextRef="#ctx0" brushRef="#br0" timeOffset="35494.96">21997 5687 1398 0,'0'0'6'0,"0"0"52"15,0 0-25 1,0 0 4-16,0 0-18 0,96 24-14 16,-74 11-1-16,-5 9-4 15,-9 0 1-15,-4-4 1 16,-4-3-2-16,0-5 1 16,-4-7 0-16,-3-9 0 15,4-7-1-15,-2-8 3 16,5-1 0-16,0-1 22 15,0-18 1-15,1-8-20 16,17-9 3-16,1-11-2 16,9-12-3-16,3-9-4 0,4 3-8 15,5 5-24 1,-2 20-65-16,-5 13-275 0</inkml:trace>
  <inkml:trace contextRef="#ctx0" brushRef="#br0" timeOffset="35561.11">22577 5690 219 0,'0'0'0'0</inkml:trace>
  <inkml:trace contextRef="#ctx0" brushRef="#br0" timeOffset="42580.71">14505 9602 357 0,'0'0'132'16,"0"0"7"-16,0 0 27 15,0 0 20-15,0 0-68 16,0 0 0-16,0 0-37 15,0 0-13-15,-67 36-9 0,62-29-20 16,5-3-15-16,0-2-15 16,14 6 2-16,17-8 19 15,22 0-1-15,20 0-10 16,9-8-7-16,6-5-1 16,-2 0-1-16,-8 2 0 15,-14 3 1-15,-26 2-6 16,-17 4-1-16,-14 2-4 15,-7 0-4-15,0 0-6 16,-15 0-36-16,-11 8-124 16,-9 0-447-16</inkml:trace>
  <inkml:trace contextRef="#ctx0" brushRef="#br0" timeOffset="46700.13">16581 9618 1131 0,'0'0'34'0,"0"0"-34"16,0 0 46 0,-121-46 16-16,78 41-5 0,-8 5-26 15,2 0-11-15,3 15 3 16,5 10-5-16,7 9-4 15,7 1-4-15,9 0-2 16,12-5-8-16,6 2-1 16,0-8 0-16,3-7 1 15,13-2 0-15,9-9 4 16,1-6-4-16,6 0-2 16,2-6-4-16,2-19 2 15,0-6-1-15,-6-10-14 0,-7-11 13 16,-4-18 5-16,-6-13 1 15,-7-17 3-15,-3-2-2 16,-3 17 3-16,0 26 24 16,0 28 22-16,0 21-2 15,-6 10-19-15,-1 17-22 16,-7 33-5-16,3 26 4 16,5 11 0-16,-1 4-6 15,7-11 2-15,0-5-2 16,0-8 0-16,7-9-2 15,9-5-20-15,9-17-30 16,3-11-43-16,6-9-131 16,13-16-323-16</inkml:trace>
  <inkml:trace contextRef="#ctx0" brushRef="#br0" timeOffset="47649.67">17084 9572 1364 0,'0'0'11'0,"0"0"-11"16,-87-11 53-16,39 11-2 16,-6 19-11-16,1 7-20 15,4 2-13-15,11 0-2 16,14 4-1-16,11-6-4 16,13-2-5-16,0-3 0 0,13-6 5 15,13-5-4 1,8-3 3-16,4-7-12 0,-3 0 3 15,-4-13 9-15,-4-8 1 16,-8-2 2-16,-4-2-1 16,-2 4 3-16,-6 3 5 15,-7 7 12-15,3 4 9 16,-3 4-9-16,0-1 0 16,0 4-21-16,0 7 3 15,0 10-3-15,0 8 2 16,0 4 0-16,0-3-2 15,0-2 0-15,16-5 0 16,9-6 1-16,10-2-1 16,4-8-1-16,10-3-4 15,2 0-13-15,-1-17-6 0,-8-11-7 16,-4-11 4-16,-7-5-16 16,-9-15 20-16,-6-12 19 15,-7-18 4-15,-2-8 2 16,-4 0 2-16,0 20 10 15,-3 26 24-15,0 27 14 16,0 21-12-16,-9 5-25 16,-9 37-14-16,-2 26 6 15,0 19 1-15,5 3-4 16,8-5 0-16,7-6-3 16,0-9-1-16,4-8 0 15,17-5-1-15,3-12-1 0,7-10-5 16,7-12-14-16,4-12-26 15,7-8-30-15,9 0-68 16,3-13-142-16,-3-11-78 16,-1-6-182-16,-8-1 547 15,-11-1 261-15,-11 3 47 16,-14 4-86-16,-10 1-20 16,-3 7-33-16,0 2-40 15,-13 2-43-15,-12 9-37 16,-7 4-31-16,-6 0-5 15,-7 18-6-15,1 6-2 16,9 3 2-16,16 1-7 16,12-3-4-16,7 2 4 0,3-5-2 15,20-5 2 1,12-5-7-16,3-7-9 0,3-5-7 16,-2 0 13-16,-3-18 1 15,-2-7 5-15,-10-2 3 16,-1 3 2-16,-10 10 4 15,-5 3 20-15,-3 6-1 16,-3 5 2-16,-2 0-19 16,3 5-7-16,4 14 0 15,3 7 5-15,3-5-3 16,8 3-1-16,6-5-1 16,4-9-10-16,-3-3-22 0,-1-7-72 15,-11-1-272 1</inkml:trace>
  <inkml:trace contextRef="#ctx0" brushRef="#br0" timeOffset="47823.81">17198 9496 1400 0,'0'0'0'0,"0"0"-151"16,166-1-42-16,-57-6 51 16,15 3-475-16</inkml:trace>
  <inkml:trace contextRef="#ctx0" brushRef="#br0" timeOffset="48115.68">18581 9602 1478 0,'0'0'109'0,"0"0"-109"15,0 0-2-15,0 0 2 0,-38 119 16 16,38-50 11-16,0 4-7 15,0 3-4-15,3-3-7 16,0-7-5-16,6-7-4 16,-2-7 0-16,2-11-9 15,1-9-26-15,-3-8-17 16,-6-11-128-16,-1-13-147 16</inkml:trace>
  <inkml:trace contextRef="#ctx0" brushRef="#br0" timeOffset="48383.24">18476 9600 1473 0,'0'0'21'16,"0"0"12"-16,-7-94 9 0,27 80-21 16,18 8-10-16,6 6-7 15,10 2-4-15,-5 23-1 16,-5 9 0-16,-13 7-13 15,-18 6-2-15,-13 4 3 16,-3-2 2-16,-32-7 1 16,-11-8 8-16,-7-7 2 15,2-6 0-15,7-9-21 16,16-9-43-16,19-3-39 16,9 0-74-16,24-14-621 15</inkml:trace>
  <inkml:trace contextRef="#ctx0" brushRef="#br0" timeOffset="48982.9">19160 9593 1439 0,'0'0'19'0,"0"0"18"16,0 0 5-16,0 0-8 16,-97-36-3-16,51 43-9 15,2 17-10-15,0 4-8 16,14 3-4-16,6 2 0 15,18 2-3-15,6-9 2 16,0 2 1-16,19-8-1 16,8-8-4-16,8-3-2 15,2-8-1-15,1-1 0 0,0-11 1 16,-5-16 1-16,-7-5-5 16,-4 6 7-16,-8-2 4 15,-4 7 1-15,-5 6 5 16,-3 5 3-16,-2 7 11 15,0 3-3-15,0 0-14 16,0 11 1-16,-4 12-4 16,-2 9 7-16,3-4 2 15,3 0-9-15,3 0 1 16,21-6-1-16,6-7-2 16,8-7-8-16,9-8-13 15,5 0-3-15,1-19-28 0,-4-9 2 16,-8-14-14-16,-7-5-27 15,-14-13 37-15,-3-10 40 16,-3-5 16-16,-7 2 40 16,-1 7 26-16,-5 18 13 15,-1 21 9-15,0 13-17 16,0 14-27-16,-14 20-33 16,-5 26-1-16,3 12 4 15,6 9 6-15,10 1-5 16,0-3-6-16,10-2-5 15,9-6-2-15,4-10-2 16,3-8 0-16,3-11-6 16,1-12-26-16,-4-8-17 15,-1-8-49-15,-11-11-158 16,-12-16-792-16</inkml:trace>
  <inkml:trace contextRef="#ctx0" brushRef="#br0" timeOffset="49466.15">19326 9488 1370 0,'0'0'28'0,"0"0"-28"15,0 0-7-15,0 0 7 16,0 0 15-16,162-2-15 16,-82 2-70-16,-2 0-101 15,-11 0-57-15,-9-19-21 16,-13-1 142-16,-15-13 107 0,-6-7 65 15,-13-9 258-15,-4 7-255 16,-5 5 138-16,-2 10-59 16,0 13-62-16,0 9-12 15,0 5-24-15,0 11-31 16,0 34-14-16,-6 21 5 16,2 7 11-16,1 6-8 15,3-8-7-15,0-6-4 16,3-5-1-16,1-9 1 15,3-13-1-15,-4-11 0 16,-1-12-2-16,-1-7-10 16,-1-8-4-16,4 0 7 15,2-15 9-15,8-19-7 0,0-5-2 16,8-3 9-16,3 4 0 16,3 13 0-16,-2 9 2 15,2 16 2-15,2 0 1 16,-1 18 0-16,5 15 3 15,-8 10-4-15,2-2-2 16,-2-7-2-16,-4-2-18 16,-3-11-115-16,-11-14-621 15</inkml:trace>
  <inkml:trace contextRef="#ctx0" brushRef="#br0" timeOffset="51784.08">21941 9635 100 0,'0'0'204'0,"0"0"-139"16,0 0 46-16,0 0 6 16,0 0 23-16,0 0-62 15,38-28-29-15,-32 23 16 16,-3 3-21-16,2 0 4 15,-1 0 34-15,-1-5-2 16,1 0-24-16,-4 1 11 16,0-4-1-16,0-4-21 15,0-1-5-15,-7 1-11 0,-11 0-9 16,-8 4 3-16,-12 3 5 16,-7 7-17-16,-8 0-3 15,1 0 6-15,1 17-4 16,6 11-4-16,5 4 0 15,14 9-5-15,11 0-1 16,15 2 0-16,0-2 0 16,32-7-1-16,17-2 1 15,10-8 0-15,8-11-19 16,8-8-16-16,4-5-31 16,-4 0-26-16,-3-5-65 15,-8-12-65-15,-10-10-114 0,-8-4-163 16</inkml:trace>
  <inkml:trace contextRef="#ctx0" brushRef="#br0" timeOffset="52554.17">22399 9613 189 0,'0'0'575'0,"0"0"-364"16,0 0-30-16,34-80-20 15,-34 71-52-15,-12 5-41 16,-10 4-46-16,-9 0-13 16,-2 21 0-16,2 2-3 15,6 6-5-15,12-1-1 16,10 2-3-16,3-1 3 15,0-5-3-15,10-1-4 16,7-6-9-16,4-2-7 16,3-11 1-16,0-4 6 15,6 0 6-15,-6-11 8 16,3-11 2-16,-4-8 4 0,-2-5-3 16,-1-3-1-16,-3 8 5 15,1 2 8-15,-1 6 3 16,4 2-1-16,-7 10-7 15,5 2 0-15,2 8-8 16,-7 0 0-16,2 22 1 16,2 8 1-16,-7 2-2 15,-2 2 3-15,-3 1-3 16,-3-1-1-16,-3-6-5 16,0-8 5-16,0-4-8 15,0-7 0-15,0-9 0 16,0 0 3-16,0 0 6 0,0-6 4 15,4-16-4-15,10-8-5 16,-1-6 4-16,5-2-3 16,2-1-3-16,3 7 6 15,2 7-1-15,-5 7 4 16,1 8-1-16,-6 9 0 16,-2 1-1-16,-2 12 2 15,1 16 8-15,-1 2 9 16,2 2-8-16,2-1-6 15,5-6-3-15,0-5-2 16,5-10 0-16,-1-2-11 16,3-8-21-16,2 0-30 15,-2-11-36-15,-1-7-40 0,-4-10 21 16,-2 1 9-16,-2-11-3 16,-5-7 105-16,-2-8 6 15,-3-10 86-15,1-9 53 16,-3 0-46-16,2 9 3 15,-3 15-9-15,-1 20 29 16,-4 14-24-16,0 11-37 16,0 3-26-16,0 23-27 15,-7 23 4-15,-1 16 5 16,6 11 0-16,2 3-5 16,0-6-2-16,5-4-2 15,5-7-2-15,-4-8 0 0,3-6-6 16,-6-9-21-16,-3-13-38 15,0-9-139-15,0-14-431 16</inkml:trace>
  <inkml:trace contextRef="#ctx0" brushRef="#br0" timeOffset="52704.92">23138 9488 1376 0,'0'0'0'15,"0"0"-22"-15,0 0-29 16,117-21-10-16,-52 21-55 16,8 0-136-16,1 0-340 15</inkml:trace>
  <inkml:trace contextRef="#ctx0" brushRef="#br0" timeOffset="53285.28">23811 9374 1312 0,'0'0'11'0,"0"0"84"16,-93-10-43-16,52 10-17 16,-1 21-2-16,-2 3-7 15,9 6-3-15,6 6-6 16,15-2-6-16,11 5-11 16,3-5-1-16,14-6-1 0,14-1-1 15,5-9-6 1,4-3-5-16,-1-13-13 0,-3-2-7 15,-2 0 22 1,-4-10-28-16,-7-15 20 0,1-6 6 16,-8-6-4-16,-2 3 16 15,-5 2 2-15,0 7 15 16,-6 5 37-16,0 6-22 16,0 6 7-16,0 2-7 15,0 6-9-15,0 0-7 16,-2 20-13-16,-3 8 2 15,3 11 3-15,2-3-1 16,0-1-4-16,9-5-1 16,10-7 0-16,4-5-3 15,5-7-9-15,2-6-12 0,1-5-25 16,-1-3-1-16,-4-14 0 16,-4-11-26-16,-9-3 26 15,-2-9-23-15,-1-7 34 16,-5-4 39-16,4 6 25 15,-9 5 34-15,0 14 32 16,0 12 1-16,0 10-24 16,0 4-28-16,0 18-30 15,0 17-7-15,0 10 14 16,-3 3-1-16,3 0-15 16,0-10-1-16,0-2 0 15,3-8-14-15,7-6-29 0,-1-10-78 16,-2-5-231-1</inkml:trace>
  <inkml:trace contextRef="#ctx0" brushRef="#br0" timeOffset="53468.87">23989 9162 1550 0,'0'0'11'0,"0"0"-9"16,0 0 0-16,0 0-2 16,0 0-25-16,0 0-78 0,-2-25-127 15,22 33-675 1</inkml:trace>
  <inkml:trace contextRef="#ctx0" brushRef="#br0" timeOffset="55418.95">24301 9419 4 0,'0'0'79'0,"0"0"4"15,0 0 13-15,0 0 68 0,0 0-2 16,0 0-60-16,0 0-8 15,5-5 12-15,-5 4-29 16,2-6-28-16,1 3-24 16,2-3 5-16,4 0 9 15,-6 4 6-15,0 0 4 16,-1 2 16-16,-2 1-4 16,2 0-23-16,-1 13-24 15,2 16 32-15,2 11 3 16,0 4-21-16,1 1-17 15,1-8-4-15,0 1-6 16,-2-7 1-16,-2-9-1 16,-3-5 1-16,0-4 0 15,0-7-2-15,0-3 1 16,0-3 2-16,0 0 2 0,0-8 0 16,-3-9-3-16,2-8-1 15,1-7-1-15,0-5-1 16,0-7-9-16,13-6-5 15,7-1 1-15,5 10 7 16,0 11 6-16,-3 14 1 16,-3 12 0-16,0 4 2 15,-8 14 3-15,2 21 6 16,2 4 4-16,-2 1-8 16,2 3 0-16,3-9-7 15,3-3 1-15,1-10-1 16,3-7-8-16,-2-8-27 0,2-6-20 15,2 0-26-15,3-14-45 16,2-7-45-16,1-9 53 16,2-9 118-16,-1-6 60 15,-5-8 66-15,-6 2 14 16,-11 10-31-16,-8 13-19 16,-4 12-32-16,0 8-12 15,0 8-20-15,-10 5-26 16,1 24 2-16,0 10-1 15,6 12 0-15,3 1-1 16,7-3-8-16,17 0-31 16,4-11-10-16,-3-4 4 15,-11-9 13-15,-14-8 26 0,0-4-5 16,-29-9 11-16,-12 0 38 16,-2-4-27-16,2 0-9 15,12 0 1-15,10 0-3 16,19 0-41-16,0-4-70 15,33-6-390-15</inkml:trace>
  <inkml:trace contextRef="#ctx0" brushRef="#br0" timeOffset="56369.95">25905 9336 1556 0,'0'0'18'16,"0"0"-18"-16,0 0 17 16,0 0-8-16,0 0-7 15,0 0-1-15,-31 73 3 16,33-29-3-16,12-1 0 16,-1-3 1-16,-1-4-2 15,0-8 0-15,-5-7-9 16,0-5-2-16,-4-7-5 15,0-6-2-15,-3-3 18 16,0-11-6-16,0-14 10 16,4-11-4-16,2-8 0 0,8-11 0 15,6-4-6 1,6 0 1-16,3 8-5 0,1 17 10 16,-3 15 1-16,-8 17 3 15,-1 2 1-15,0 33-3 16,0 13 13-16,-1 13-1 15,1-4-6-15,-2-3-6 16,-1-10 0-16,1-6-2 16,-2-6 1-16,-2-10-1 15,-2-6 0-15,-1-4-6 16,3-10-13-16,2 0 0 16,6-4 0-16,4-17-18 0,0-8-3 15,3-7 18 1,-3-8 1-16,4-6 0 0,2 2 6 15,-3 3-7-15,-3 14 22 16,-6 10 12-16,-10 15 30 16,-3 6-7-16,-2 3-5 15,-3 25-14-15,3 13 35 16,-1 5-23-16,4 2-10 16,0-3-6-16,4-11-2 15,1 1-4-15,2-10-4 16,1-8-1-16,3-6-2 15,7-9 1-15,3-2-7 16,5 0-11-16,-1-17-8 16,1-10 5-16,-4 0-8 15,-4-12 2-15,0 0 15 0,-2 0 12 16,-2 6 0-16,-7 9 17 16,-6 12 16-16,-7 10 7 15,0 2-7-15,0 0-21 16,-2 22-6-16,-9 11-4 15,1 8 20-15,7 2-12 16,3-5-1-16,1-1-9 16,19-9 1-16,3-7-1 15,2-11-1-15,1-10-6 16,0 0 0-16,-1-10 2 16,-2-11 1-16,-4-11 0 15,-3-4 4-15,-5-10 1 0,-6-7 0 16,-5-1-1-1,0-2 0-15,-3 11 0 0,-12 17 0 16,-3 8 0-16,-5 10-5 16,-5 6-4-16,-3 0-20 15,2 4-37-15,12 0-29 16,12 10-58-16,5 4-542 16</inkml:trace>
  <inkml:trace contextRef="#ctx0" brushRef="#br0" timeOffset="56652.88">27539 9330 267 0,'0'0'1031'16,"0"0"-1025"-16,0 0 125 0,0 0-35 15,0 0-67-15,0 0-15 16,-111-8 4-16,69 11 2 16,14 16-9-16,14 5-10 15,11 6-1-15,3 10-3 16,9-3-9-16,14 1-10 15,2 1-13-15,-7-9-2 16,-4-5-22-16,-11-5 26 16,-3-6 19-16,-5-4 0 15,-20-6 14-15,-8-4 3 16,-5 0 3-16,3-6-6 16,7-8-11-16,7-7-32 0,12-4-31 15,9-6-107 1,1-3-247-16</inkml:trace>
  <inkml:trace contextRef="#ctx0" brushRef="#br0" timeOffset="56883.9">27783 8987 1456 0,'0'0'51'16,"0"0"-45"-16,0 0 34 15,0 0-22-15,0 0 15 16,25 89 5-16,-23-19-7 15,0 13-13-15,1-1 0 16,0-5-4-16,4-7-5 16,0-12-3-16,3-13-5 15,5-6-1-15,2-8 0 0,4-11-17 16,2-9-21-16,5-11-27 16,-2 0-57-16,-1-17-359 15</inkml:trace>
  <inkml:trace contextRef="#ctx0" brushRef="#br0" timeOffset="57025.5">27838 9316 1180 0,'0'0'239'0,"0"0"-216"16,0 0-1-16,0 0-15 16,0 0-1-16,0 0-12 15,58-11 4-15,18 22-106 0,7-2-277 16</inkml:trace>
  <inkml:trace contextRef="#ctx0" brushRef="#br0" timeOffset="57369.83">28871 9250 1262 0,'0'0'188'16,"0"0"-139"-16,0 0 47 15,0 0-79-15,-85-19 1 16,45 42 11-16,5 3-4 15,13 5-7-15,12 2-13 16,10 1-4-16,3 1 0 16,22-9-1-16,8-2 0 15,7-9-4-15,3-7-7 16,2-6-1-16,-2-2 1 0,-8-10 3 16,-7-16 5-16,-12-13 1 15,-8-10 2-15,-8 1 0 16,0 3 1-16,-21 9-1 15,-7 12 4-15,-3 10-4 16,-2 3 0-16,3 6 0 16,10 4-8-16,10 1-9 15,10 0-11-15,12 1-101 16,24 12-31-16,12-2-133 16,5-6-577-16</inkml:trace>
  <inkml:trace contextRef="#ctx0" brushRef="#br0" timeOffset="57586.32">29459 8954 1004 0,'0'0'353'0,"0"0"-333"15,0 0 126-15,0 0-84 16,0 0-42-16,-108-16-3 16,64 71-1-16,10 11 0 15,7 16-3-15,11 6-5 16,3-1-6-16,4-1-1 15,5-13-1-15,1-7-8 16,3-11-26-16,0-13-18 16,-2-10-43-16,-3-16-294 15,-3-15-711-15</inkml:trace>
  <inkml:trace contextRef="#ctx0" brushRef="#br0" timeOffset="57730.41">29112 9455 438 0,'0'0'1035'0,"0"0"-1022"15,0 0 58-15,0 0-49 16,130-81-6-16,-79 80-7 16,-3-2-9-16,0 1-7 15,-1-2-63-15,4-7-145 16,4-1-569-16</inkml:trace>
  <inkml:trace contextRef="#ctx0" brushRef="#br0" timeOffset="58686.66">30483 8944 526 0,'0'0'304'15,"0"0"-210"-15,0 0 19 0,0 0 103 16,0 0-94-16,0 0-38 15,23-60-31-15,-23 69-20 16,0 26-23-16,0 22 46 16,-5 13-29-16,-3 7-10 15,2 2 2-15,6-3-11 16,0-10-2-16,11-5-4 16,14-12-2-16,6-13-2 15,1-8-4-15,0-10-29 16,-3-10-3-16,-2-5-78 15,-7-3-162-15,-10-15-533 16</inkml:trace>
  <inkml:trace contextRef="#ctx0" brushRef="#br0" timeOffset="59387.64">30398 9221 1258 0,'0'0'0'0,"0"0"0"15,0 0 20-15,0 0-16 16,0 0 9-16,0 0-5 16,144-23-8-16,-80 15 0 15,-2-6-20-15,-3-1 20 16,-8-4 0-16,-5-5 1 16,-10-3-1-16,-10 2 4 15,-6-2 11-15,-8 9 38 16,-6 8 9-16,-4 6 21 0,-2 4-38 15,0 4-37-15,-3 22-4 16,-9 9 8-16,-1 8 1 16,3 4-8-16,2 6 2 15,7-4-6-15,1-2 2 16,0-9-2-16,10-9 0 16,12-9-1-16,3-9-2 15,4-11-1-15,6 0-1 16,1-4-5-16,2-19-4 15,2-6-2-15,-4-8 0 16,2-4 2-16,0-1-9 16,-2 10 10-16,-8 12 7 15,-10 8 5-15,-10 10 0 0,-8 2 0 16,0 9 1-16,0 22 22 16,0 8 5-16,0 6-11 15,6-4-8-15,16-5-4 16,7-9-3-16,6-3 0 15,8-5-2-15,3-10-1 16,7-6-18-16,3-3-2 16,4 0-1-16,-2-17 7 15,-7-7 12-15,-10-11-2 16,-9-7-12-16,-11-7-1 16,-11 1 14-16,-8 10 4 15,-2 14 10-15,-8 12 35 0,-21 12 2 16,-6 0-32-1,-6 12 0-15,2 20 2 0,8 9 7 16,11 11-11-16,20-1-7 16,6-2-6-16,36-5-1 15,24-11 0-15,15-6-2 16,4-12-4-16,-4-9-16 16,-14-6-53-16,-24 0-130 15,-33-16-434-15</inkml:trace>
  <inkml:trace contextRef="#ctx0" brushRef="#br0" timeOffset="60237.1">15194 10675 1194 0,'0'0'43'0,"0"0"82"15,0 0-32-15,-92-50-24 16,47 50-35-16,0 0-3 16,-2 15-11-16,10 15-13 15,6 10-2-15,11 5-3 16,17 3 2-16,3 1-4 15,30-3-3-15,27-6 2 16,22-10-13-16,10-10-15 16,3-12-52-16,0-8-39 15,-5 0-142-15,-8-13-151 16,-15-15-39-16</inkml:trace>
  <inkml:trace contextRef="#ctx0" brushRef="#br0" timeOffset="62305.34">15647 10736 676 0,'0'0'358'16,"0"0"-115"-16,-28-82-108 15,1 73-55-15,-6 9-33 16,-9 0-20-16,-9 22-14 16,4 13-4-16,5-1-3 15,12 8-3-15,19-7 1 16,8 0-3-16,3-4-2 16,0-4 0-16,17-10 0 15,7-2-5-15,5-9-1 16,4-6 1-16,4 0 0 15,-2-10 6-15,0-14 1 0,0-8 1 16,0-5-2-16,-8-1 1 16,0 6 1-16,-7 8-1 15,-2 7 1-15,-11 9-1 16,-1 5 1-16,-3 3 5 16,-3 0 0-16,4 17-6 15,-3 11 2-15,4 7 5 16,-4-1-4-16,3 2-4 15,-1-6 0-15,4-2 1 16,0-8-1-16,-4-5-1 16,4-11-2-16,-1-2-3 15,1-2 1-15,2-6 5 0,3-15 0 16,5-10 2 0,-1-7-2-16,2-4 0 0,2 0 0 15,-1 1-1-15,3 5-2 16,-6 14 2-16,0 7 1 15,-7 7 0-15,-4 8 0 16,-3 0 0-16,-2 23 2 16,6 4 8-16,4 7-1 15,5 1-6-15,5-4-3 16,1-9 2-16,6-3-2 16,-5-7 0-16,3-9 0 15,-5-3 0-15,2-4-3 0,-6-16 0 16,1-3-1-1,1-3 1-15,-9-5-2 0,1-1 0 16,-3 7 5-16,-3 8 0 16,-4 8 0-16,0 9 0 15,0 0 0-15,0 21-2 16,0 9 2-16,0 5 5 16,0 3-1-16,4 5-2 15,13-7-1-15,0-1-2 16,10-6-1-16,4-10-24 15,9-10-13-15,1-6-13 16,0-3 32-16,-6-7-53 16,-8-14 25-16,-6-11-5 0,-5-3 48 15,-2-9 5 1,-4-8 4-16,1 3 16 0,-8 1 7 16,-3 18 25-16,0 11 35 15,0 19-10-15,0 8-31 16,0 33-42-16,0 24 10 15,0 16 18-15,14 9-12 16,6 0-9-16,0-1 0 16,-4-9-6-16,3-6-4 15,-6-13 0-15,-2-15-1 16,-3-14 0-16,0-15-2 16,-4-11-6-16,0-6-5 15,-4-17 7-15,0-21 4 16,0-15-12-16,0-11-2 0,0-14 15 15,0-5-1-15,6-9 1 16,1 1-1-16,4 14-2 16,4 23 4-16,0 22-1 15,2 20 0-15,0 12 0 16,3 0 1-16,-2 21-1 16,-1 8 1-16,-4 5 0 15,-10 1-1-15,0 1 0 16,1-3 1-16,-3-1 1 15,7-4-1-15,8-4 0 16,0-7 0-16,3-6 1 16,6-9-3-16,3-2 2 15,5 0-6-15,2-2-6 0,3-13-17 16,-2-4-15 0,2-3 4-16,-4-9-1 0,-4-4 12 15,-9-9 5-15,-10-6 23 16,-11-11 1-16,0-6 6 15,-4-5 21-15,-12 0 17 16,-6 8 1-16,2 22 0 16,-1 19-1-16,1 19-20 15,4 4-12-15,-5 31-9 16,10 21-2-16,8 15 3 16,3 9 1-16,8 0 1 15,19 0-6-15,2-7 2 0,3-3-2 16,2-10 0-16,0-12-2 15,3-10-4-15,1-14-14 16,0-11 3-16,1-9-9 16,0-4-48-16,1-16 21 15,-2-14-19-15,-3-10-14 16,-9-10 22-16,-4-1-6 16,-6 0 62-16,-10 10 8 15,-4 16 117-15,-2 14 13 16,-5 13-30-16,-19 2-39 15,-3 11-50-15,-6 13 4 16,12 11-2-16,4 6-5 16,12 0-2-16,5 4-6 15,7-9 0-15,22-3-2 16,18-11-9-16,11-6-19 0,17-8-23 16,2-8 4-16,2 0-107 15,-8-13-56-15,-5-9 46 16,-4-9-73-16,-9-1 43 15,-15 4 196-15,-17 8 303 16,-14 11-8-16,-7 9 13 16,-18 0-199-16,-16 8-76 15,-6 15-5-15,-4 4-5 16,2 4-14-16,6 0-7 16,8 0-1-16,10-3-1 15,8-7-4-15,4-6-15 16,6-9-42-16,0-6-15 0,0 0-40 15,9-10 93-15,4-19-41 16,3-11 37-16,-3-5 27 16,-4-8 5-16,4 4 17 15,-1 11 26-15,-5 11 33 16,-1 14-6-16,-1 13-15 16,-2 0-24-16,4 26-22 15,1 10 22-15,4 5-12 16,-2 0-15-16,6-9-4 15,3-3-3-15,7-6-3 16,5-6 1-16,2-7-6 16,5 1-14-16,0-11-6 15,3 0-11-15,-7 0 19 0,-6-21-94 16,-9-10 9-16,-5-3 60 16,-7-5 43-16,-4 4 37 15,-3 7 59-15,0 8-6 16,0 7-22-16,0 9-14 15,0 4-22-15,0 0-19 16,0 10-13-16,0 14 2 16,0 4 7-16,0 3-7 15,7-4-1-15,6-4-1 16,8-7-1-16,-1-3-12 16,5-9-13-16,5-4-3 15,5 0-28-15,5-11-16 0,-2-19-118 16,-12-11-24-16,-4-16-187 15,-12-15-267-15</inkml:trace>
  <inkml:trace contextRef="#ctx0" brushRef="#br0" timeOffset="62822.06">18735 10412 614 0,'0'-89'241'15,"0"34"122"-15,-4 28-119 16,-6 24-121-16,0 14-86 16,0 39-33-16,0 24 16 15,6 19 10-15,4 4-20 16,0-3-8-16,0-4 2 15,6-9-4-15,6-10 1 16,1-8-1-16,4-18-1 16,10-15-5-16,8-11-21 0,-3-15-3 15,4-4 17-15,-5 0-36 16,-12-12 9-16,-9 1-89 16,-6 1 129-16,2-4 42 15,-6 5 14-15,1 1 16 16,-1 5-31-16,0 3-24 15,0 0-7-15,0 3-10 16,3 14 0-16,5 7 0 16,1-1 0-16,-1-2 0 15,4-8 0-15,3-2-5 16,1-9-13-16,5-2 2 16,6 0 6-16,-3-10 7 15,3-14-38-15,-4-8 17 16,-1-8 2-16,-6-6 9 0,2 1 7 15,-5 9 6-15,-5 16 23 16,-3 10 24-16,-5 10-8 16,0 14-17-16,0 31-1 15,-5 14 11-15,-3 14-11 16,-1 5-2-16,-3 3-1 16,0-2-4-16,2-2-8 15,-1-7-4-15,5-5-2 16,0-10-2-16,4-12-4 15,2-12-32-15,0-10-19 16,-1-15-70-16,-9-6-306 16</inkml:trace>
  <inkml:trace contextRef="#ctx0" brushRef="#br0" timeOffset="63002.09">18640 10646 1600 0,'0'0'0'16,"0"0"-5"-16,0 0 5 15,119-13 0-15,-71 13 0 16,3 0-17-16,-7 0-75 16,-10-8-194-16,-17-1-687 15</inkml:trace>
  <inkml:trace contextRef="#ctx0" brushRef="#br0" timeOffset="63145.87">18030 10365 1695 0,'0'0'5'0,"0"0"-5"16,0 0-56-16,0 0-17 15,0 0-123-15,153-23-473 16</inkml:trace>
  <inkml:trace contextRef="#ctx0" brushRef="#br0" timeOffset="63654.32">20838 10501 1182 0,'0'0'202'0,"0"0"-185"16,-102 4 27-16,47 19 16 15,-3 12-5-15,4-3-13 16,13-2-21-16,14 2-8 16,20 0-7-16,7-5-6 15,10-4 0-15,28-2-2 16,10-10 0-16,9-7 2 16,5-4-4-16,-4 0 1 15,-9-17 2-15,-13-5 1 16,-13-8 2-16,-12-6 0 15,-11-2-2-15,-8 0 1 16,-19 3 0-16,-10 12 5 16,-4 9-3-16,-1 6-3 0,3 1 1 15,10 5-1-15,13 2-3 16,13 0-8 0,3 0-14-16,17 0-112 0,31 0-20 15,16-8-100-15,11-7-348 16</inkml:trace>
  <inkml:trace contextRef="#ctx0" brushRef="#br0" timeOffset="63822.18">21200 10283 999 0,'0'0'172'0,"0"0"55"15,0 0-98-15,0 0-52 16,0 0-46-16,0 0-22 16,-51 59 2-16,18 16 2 15,4 5-7-15,-3 7-6 0,6-1 1 16,-1 0-1-1,3-1-20-15,4-7-21 0,5-9-67 16,6-16-172-16,0-18-545 16</inkml:trace>
  <inkml:trace contextRef="#ctx0" brushRef="#br0" timeOffset="63955.31">21032 10854 1454 0,'0'0'23'0,"0"0"-18"15,109-96-5-15,-58 71 0 16,8 3-1-16,12 6-28 16,6 6-91-16,4 3-192 15</inkml:trace>
  <inkml:trace contextRef="#ctx0" brushRef="#br0" timeOffset="64239.06">22408 10300 1625 0,'0'0'2'15,"0"0"9"-15,0 0-2 16,0 0-1-16,0 0 4 16,0 0 15-16,-2 108 1 15,2-35-10-15,-1 2-2 16,-2 2-2-16,1-5-3 0,2-3-4 15,0-10-6-15,10-4-1 16,17-12 0-16,3-12-3 16,8-10-20-16,5-11-19 15,0-10-13-15,-3 0-26 16,-16-17-182-16,-12-21-966 16</inkml:trace>
  <inkml:trace contextRef="#ctx0" brushRef="#br0" timeOffset="64939.53">22157 10501 1363 0,'0'0'105'0,"0"0"-93"0,0 0 8 16,0 0-18-16,0 0-2 16,92-24 7-16,-3 24-7 15,2 0-9-15,-2 0-47 16,-10 0 16-16,-13-16 27 15,-15-8 4-15,-16-4 9 16,-13 2 1-16,-16 6 19 16,-6 5 53-16,0 9-3 15,0 6-21-15,0 6-30 16,-12 25-16-16,-6 18 10 16,1 13 6-16,-1 4-7 15,11 3-1-15,3-9-6 0,4-9 0 16,0-3-5-16,15-13 0 15,3-13 0-15,2-9 0 16,7-9-2-16,-5-4 1 16,10-4 1-16,3-17-4 15,0-9-4-15,1-5 0 16,4-6 2-16,-2-1 0 16,-8 7 1-16,-7 10 3 15,-10 13 2-15,-11 7 1 16,-2 5 4-16,0 11-2 15,0 16 9-15,0 8 4 16,1 3-8-16,7 1-6 0,8-5 0 16,3-2-2-1,5-8-1-15,6-4-1 0,3-9-3 16,7-2-15-16,5-7 7 16,1-2 11-16,6-5-12 15,-1-19 8-15,-12-7 1 16,-6-10 1-16,-9-9 3 15,-13 0 1-15,-8 1 0 16,-3 10 0-16,0 13 16 16,-11 10 8-16,-13 10-5 15,-6 6-12-15,-5 11-5 16,0 20 1-16,9 10 3 16,6 8 2-16,17 1-7 15,3-4 1-15,13-2-2 16,27-4-5-16,20-9-21 0,21-6-7 15,14-4 9-15,11-8-174 16,-2-6-332-16</inkml:trace>
  <inkml:trace contextRef="#ctx0" brushRef="#br0" timeOffset="65912.4">24790 10681 1403 0,'0'0'68'0,"0"0"-44"15,0 0 41-15,-105-65-22 16,44 62-8-16,-4 3-3 16,1 0-11-16,9 16-7 15,15 11-6-15,17 6-7 0,22 5-1 16,4 3 0-16,35 0-1 16,13-2 1-16,7-8-2 15,0-12-11-15,-5-14-3 16,-7-5 1-16,-6-21 11 15,-5-17 2-15,-8-17 0 16,-2-12-2-16,-2-15 2 16,2-15 1-16,0-12 2 15,0-2-1-15,-5 5 2 16,-7 21 4-16,-6 24 5 16,-7 24 15-16,0 26-7 15,-16 11-7-15,-15 34-12 0,-4 24 1 16,4 16 5-16,11 12 0 15,14 7-1-15,6 1-3 16,0-3 2-16,6-8 1 16,14-14-3-16,6-10-2 15,3-14 0-15,5-13 0 16,1-15 0-16,6-7-9 16,-2-10-2-16,7-3 3 15,-2-24-4-15,-3-8-3 16,-4-12 2-16,-7-7 6 15,-11-2 7-15,-6 5 1 16,-8 9 0-16,-5 11 4 0,0 10 10 16,-8 3-4-16,-16 16-6 15,-11 2-2 1,-8 10-2-16,2 21 0 0,6 3-1 16,15 5 2-16,17 2-2 15,3-3 0-15,18-7-2 16,20-3-3-16,10-11-8 15,6-7-12-15,5-6-7 16,1-4 5-16,-3-6 13 16,0-19 9-16,-5-6-12 15,-2-11 17-15,-8-2 0 16,-8 0 0-16,-15 8 5 16,-8 15 24-16,-5 9-2 0,-5 11-17 15,-1 1-10 1,3 16 0-16,1 18 0 0,-4 8 0 15,0 4-2-15,0-5-15 16,0 0-7-16,-11-8-7 16,-3-9-59-16,-2-7 76 15,-1-10-62-15,0-7 75 16,6 0 1-16,9-4 5 16,2-10 1-16,13-7 3 15,21-7-8-15,8-2-1 16,8-11 3-16,-2-5 0 15,0-3-2-15,-6 5 4 0,-4 12 21 16,-9 11 23 0,-10 14-4-16,-8 7-4 15,-6 3-16-15,-3 25-10 0,-2 11 5 16,0 8-13-16,0-1-7 16,0 0 0-16,0-5-4 15,3-7-18-15,-1-9-19 16,1-11-123-16,0-14-780 15</inkml:trace>
  <inkml:trace contextRef="#ctx0" brushRef="#br0" timeOffset="66078.55">26087 10317 1581 0,'0'0'12'0,"0"0"-8"16,0 0-4-1,0 0 0-15,0 0 0 0,0 0-12 16,102 11-116-16,-58 9-250 16,0-3-260-16</inkml:trace>
  <inkml:trace contextRef="#ctx0" brushRef="#br0" timeOffset="66689.9">26420 10420 1072 0,'0'0'299'15,"0"0"-196"-15,0 0-58 16,-92 17 7-16,62-1-19 15,6 3-15-15,2 2-11 16,6 0-2-16,7-3-2 16,6 0-1-16,3-4-2 15,0-1-1-15,0-7 1 0,7-1 0 16,6-5 2-16,5 0-1 16,2-4 2-16,2-5-2 15,-1 1 0-15,-4 5 0 16,-3 3-1-16,-7 13-1 15,-4 29 1-15,-3 17 0 16,0 23 6-16,-8 12 3 16,-11 0 6-16,-2-10-9 15,1-14-4-15,2-16-1 16,5-16 0-16,4-17-1 16,-2-11 1-16,3-10-1 15,3-2 0-15,2-23 0 16,3-10-6-16,0-10 6 0,5-7 0 15,18-13-1-15,9-13-3 16,13-9-1-16,9-2-3 16,4 12 1-16,0 26 6 15,-7 27-1-15,-10 24 2 16,-8 13 0-16,-5 25 2 16,-7 10 0-16,-7-3 4 15,-8 4-4-15,-6-12-1 16,0-8-1-16,0-11-2 15,-6-11 2-15,-2-7 0 16,2 0 1-16,1-10 1 16,3-15-1-16,2-10-1 15,0-3-1-15,17-6 1 0,10 2 0 16,5 10 0 0,6 11 0-16,4 14 9 0,0 7-6 15,-4 21-3-15,-3 18 0 16,-3 9 0-16,-4 14-2 15,-19 1-1-15,-14-2-54 16,-50-11-509-16</inkml:trace>
  <inkml:trace contextRef="#ctx0" brushRef="#br0" timeOffset="67725.86">10796 12806 1451 0,'0'0'0'16,"0"0"-50"-16,133-8 50 15,-57 5 42-15,4 3-11 16,6 0 5-16,-7 0-7 15,-2 0 1-15,-7 0 4 16,-6-2-15-16,-10-2-9 16,-16 4-5-16,-15-4-5 0,-14 4-15 15,-9-3-63 1,-25 3-199-16</inkml:trace>
  <inkml:trace contextRef="#ctx0" brushRef="#br0" timeOffset="83734.78">12368 12609 1284 0,'0'0'192'16,"0"0"-186"-16,0 0-6 15,-54 90 25-15,39-56 19 16,11-3-29-16,4 3-13 0,0-5 2 16,19-4-4-16,4-5-10 15,2-9-61-15,-3-8-107 16,-3-3-391-16</inkml:trace>
  <inkml:trace contextRef="#ctx0" brushRef="#br0" timeOffset="83916.93">12273 12377 1379 0,'0'0'2'0,"0"0"-2"16,0 0 24-16,0 0 7 0,0 0-31 15,0 0-89 1,-29 2-25-16,48 20-144 0,0 3-415 15</inkml:trace>
  <inkml:trace contextRef="#ctx0" brushRef="#br0" timeOffset="84327.6">12600 12557 1257 0,'0'0'151'16,"0"0"-151"-16,0 0 0 15,0 0 27-15,0 0 31 16,0 0-36-16,0 78-21 16,7-55 2-16,-4 3 2 0,0-2-4 15,-3-3-1-15,4-3 1 16,-4-8-2-16,0-3 1 16,0-1-9-16,0-6-4 15,0 0 13-15,0-2 2 16,3-19-2-16,7-11-10 15,-3-4 0-15,11-3 2 16,4 4-4-16,10 3 9 16,3 9 3-16,0 8 0 15,0 9 1-15,-3 6 3 16,-3 0 2-16,-4 17 12 16,-6 13 8-16,3 3 0 15,-9 1-9-15,3-6-9 0,-5 0-3 16,3-4-4-1,-4-3-1-15,-3-5-4 0,-1-6-31 16,-2-6-37-16,2-4-114 16,3-2-271-16</inkml:trace>
  <inkml:trace contextRef="#ctx0" brushRef="#br0" timeOffset="85145.49">13473 12518 890 0,'0'0'20'15,"0"0"-8"-15,0 0 177 16,0 0 69-16,0 0-188 15,0 0-23-15,-99-10-21 16,43 20 2-16,6 4-5 16,4 0-11-16,14-3-5 15,10 2-2-15,15 1-5 16,7 0 0-16,4 6-2 16,24-3 2-16,7 6 1 15,5 0-1-15,1 0-1 16,-4 2-1-16,-6 3-2 0,-8-7-9 15,-15-4 13-15,-6-2-4 16,-2-2 4-16,-3-2 0 16,-17-3 3-16,-11 0-3 15,-2-3-6-15,-5-2-1 16,3-3-32-16,2 0-25 16,9-8-38-16,5-12-90 15,10-12-173-15</inkml:trace>
  <inkml:trace contextRef="#ctx0" brushRef="#br0" timeOffset="85376.71">13670 12259 1494 0,'0'0'11'0,"0"0"-6"15,0 0 8-15,0 0 28 16,33 89 3-16,-24-22-22 15,-6 5-9-15,-3 3-3 16,0-2-2-16,0-5-4 16,0-3-3-16,-9-6-1 15,3-8-11-15,-4-6-16 16,0-10-29-16,-3-12-121 16,-1-12-183-16,0-11-675 15</inkml:trace>
  <inkml:trace contextRef="#ctx0" brushRef="#br0" timeOffset="86428.64">13598 12689 1223 0,'0'0'11'15,"0"0"-2"-15,0 0 10 16,0 0 8-16,89-39 0 16,-28 32-23-16,11-1-4 15,0 2-8-15,-1-5-30 16,-3-2-27-16,-10-5-42 15,-7 1-6-15,-14 4 113 0,-18 1 8 16,-13 2 77 0,-6 1 153-16,0 4-97 0,-14 2-62 15,-13 3-40-15,-8 3-9 16,-6 21-13-16,-6 4-7 16,3 8-2-16,4 1-3 15,8 1 1-15,12-2-4 16,12-2 1-16,8-3-3 15,0-7-2-15,18-6 1 16,9-11-2-16,10-7-5 16,5 0 2-16,-1-17 0 15,0-15-5-15,-4-6 2 16,0-5 2-16,-9 3 6 16,-8 6 0-16,-3 5 2 15,-3 12 2-15,-7 9 14 0,-4 2 2 16,-3 6-1-16,0 0-15 15,0 17-2-15,0 7-1 16,0 5 2-16,-3 2-2 16,3 1 2-16,0-6-2 15,9 2-20-15,8-7-8 16,8-10-30-16,1-7-48 16,8-4-36-16,-2-8-93 15,3-17 41-15,-6-10 7 16,-4-6-59-16,-6 3 246 15,-2 3 293-15,-2 8-32 16,-5 10-1-16,-7 7-112 0,0 6-54 16,-3 4-27-16,0 0-46 15,0 12-17-15,0 9 5 16,0 2 2-16,0 3-6 16,3-1-4-16,2-1 2 15,5-5-3-15,4-2 1 16,-1-8-1-16,0-5 0 15,5-4 0-15,2 0-5 16,0-8 1-16,1-13 4 16,0 1-5-16,-1 0 3 15,-4 6 1-15,-3 3 1 16,-6 4 0-16,-2 5 1 16,-5 2 3-16,4 0-4 0,-4 20 3 15,3 5 9 1,3 4-5-16,4 3 2 0,0-4-4 15,5-3-5-15,-2-5 2 16,10-2-2-16,12-11-2 16,6-2-3-16,10-5-3 15,0-2-19-15,3-18-15 16,-9-12-47-16,-11-9 8 16,-10-11-128-16,-6-10 148 15,-5-7 61-15,-7-12 18 16,1 2 52-16,-6 6 12 15,-1 16 12-15,0 24 5 0,0 19 2 16,-1 14-60 0,-19 24-16-16,-2 24-21 0,3 22 17 15,6 6 5-15,13 3-14 16,0-6-5-16,3-3-5 16,7-5-2-16,3-5 0 15,-2-7-14-15,3-9-29 16,-4-13-25-16,-4-14-185 15,-6-17-917-15</inkml:trace>
  <inkml:trace contextRef="#ctx0" brushRef="#br0" timeOffset="86644.81">15101 12640 1474 0,'0'0'6'15,"0"0"19"-15,0 0 4 0,0 0-12 16,127-70-13-1,-60 70-3-15,6 0-1 0,-6 8 0 16,-5 8 1-16,-4 5 0 16,-13 4-1-16,-16 6 1 15,-7 1 5-15,-9-6-5 16,-10 2 3-16,-3-3-4 16,0-9-5-16,0-1-44 15,0-11-84-15,-13-4-290 16</inkml:trace>
  <inkml:trace contextRef="#ctx0" brushRef="#br0" timeOffset="86795.49">15632 12404 1592 0,'0'0'5'0,"0"0"-2"16,0 0 7-16,0 0 7 15,0 0-17-15,0 0-5 16,49-10-33-16,-15 31-101 15,1-2-297-15</inkml:trace>
  <inkml:trace contextRef="#ctx0" brushRef="#br0" timeOffset="88129.36">16043 12536 1408 0,'0'0'41'0,"-83"0"9"16,32 0 7-16,3 6-1 15,7 9-20-15,11 4-16 16,13 2-16-16,16 1-3 16,1 2-2-16,7 0-1 15,21-2 2-15,7-7 0 16,2-4-4-16,3-6-1 16,-2-5 1-16,-7-5 0 15,-5-12-3-15,-8-10 3 16,-1 2 2-16,-7 1 2 15,-4 7 0-15,-1 6 1 16,-3 7 10-16,-2 1 9 16,0 3-4-16,0 3-14 0,-3 22 0 15,-7 6 2-15,7 10 7 16,-1 1 1-16,4-1-4 16,4-2-4-16,13-4-3 15,7-8-1-15,-1-10 0 16,8-6-6-16,4-11-8 15,9 0-10-15,7-28-1 16,7-16-3-16,-4-11 7 16,-6-14 2-16,-13-9-32 15,-16-15 3-15,-8-11 41 16,-4-11 7-16,-7 5 5 16,0 15 3-16,0 23 31 15,-4 35 20-15,-7 26-15 0,-2 14-13 16,-10 42-29-16,-1 21 7 15,-1 17 14-15,12 8-11 16,9-1-1-16,4 0-8 16,0-4 0-16,7-6-3 15,10-10 1-15,7-13-2 16,11-11-1-16,2-14-9 16,9-15-8-16,7-11 9 15,5-6-15-15,-7-30-6 16,-10-9 19-16,-7-17-72 15,-7 2 69-15,-9 8 15 16,-1 11 7-16,-11 12 24 0,1 12 12 16,-7 5-7-1,0 6-1-15,0 0-20 0,0 0-13 16,0 12-1-16,0 10 3 16,3 5-2-16,4 5 1 15,2 0-3-15,2-4 0 16,3-2 0-16,-1-5 0 15,0-7-3-15,6-6-4 16,2-8-2-16,6 0 6 16,-5-18-2-16,3-7 2 15,-2-9 0-15,-1-1 3 16,-3 5-2-16,-2 5 2 16,-2 7 0-16,-5 12 0 0,-1 3 0 15,-4 3 0 1,5 0 0-16,4 12 0 0,-5 9 2 15,1 7-1-15,-2 1 4 16,-2 2 0-16,4-1-3 16,1-5 0-16,5-5-1 15,-2-5 0-15,10-9-1 16,2-6-2-16,10 0 2 16,7-6-6-16,2-11 0 15,-1-1-1-15,-6 0-12 16,-10 5 3-16,-5 2 2 15,-10 7-13-15,-8 4 18 16,-5 0 3-16,0 0 2 16,0 7 4-16,0 7 7 0,0 1-3 15,0-2 0-15,2 0-3 16,12-1-1-16,13-2-3 16,8-4-4-16,4 2 6 15,3-5-20-15,-2-3 6 16,-2 0-30-16,0-16 42 15,-2-5-28-15,-3-7 20 16,-6 3 9-16,-13 1 2 16,-5 10 1-16,-8 8 18 15,-1 6 45-15,0 4-26 16,-11 25-30-16,-2 13 16 16,2 17-1-16,7 14-11 0,4 6-5 15,0 9 3-15,8 4 6 16,9 6-12-16,-4-1-1 15,-7-7 0-15,-6-10-2 16,0-7 1-16,-10-14-2 16,-21-10 0-16,-8-16 0 15,-12-11-9-15,-6-20-37 16,-3-2-54-16,-4-26-136 16,-6-19-870-16</inkml:trace>
  <inkml:trace contextRef="#ctx0" brushRef="#br0" timeOffset="88324.6">16196 12377 1578 0,'0'0'0'0,"0"0"-35"15,0 0 35-15,0 0 0 16,108-68-12-16,-29 68-161 16,5 0-233-16</inkml:trace>
  <inkml:trace contextRef="#ctx0" brushRef="#br0" timeOffset="88429.21">16785 12292 557 0,'0'0'246'15,"0"0"-47"-15,0 0-76 16,0 0-105-16,0 0-18 0,0 0-101 15,38-33-337-15</inkml:trace>
  <inkml:trace contextRef="#ctx0" brushRef="#br0" timeOffset="89046.16">19942 12729 1325 0,'0'0'7'15,"0"0"15"-15,-134 11 19 0,46-11 5 16,-19 0-14-1,-8 0-18-15,0-11 1 0,7-3-1 16,18-2-1-16,16-7 1 16,28 1 1-16,33-3 5 15,16-6-11-15,48 0-6 16,23 0-3-16,23-4 0 16,9-4 1-16,-7 3-1 15,-15-3 1-15,-22 0-1 16,-29 4 0-16,-21-2 1 15,-12 9 15-15,-11 7 3 16,-16 10-3-16,-11 11-5 0,-4 3-6 16,1 22-1-16,9 15-1 15,11 10-2-15,21 10-1 16,7 8 0-16,36 2-1 16,20-5-7-16,11-6-13 15,8-7-13-15,4-11-92 16,-1-12-122-16,-4-14-495 15</inkml:trace>
  <inkml:trace contextRef="#ctx0" brushRef="#br0" timeOffset="89447.69">20832 12521 764 0,'0'0'580'15,"0"0"-549"1,0 0-8-16,0 0 64 0,0 0-14 15,-103-65-44-15,54 79-16 16,4 9-6-16,9 5 3 16,15 1 0-16,15-1-7 15,6-1-3-15,24-7 0 16,21-2-1-16,9-7 0 16,7-11-1-16,3 0-4 15,-1-14-2-15,-12-15-1 16,-7-12 1-16,-17-13 7 15,-6-14 1-15,-8-7 0 16,-7-16 0-16,-6-1 0 16,0 4 1-16,0 18 6 0,-3 24 15 15,-3 23 3-15,-4 23 4 16,-4 11-15-16,-2 34-14 16,1 21 6-16,3 11 5 15,12 2-7-15,0-3-3 16,16-6-1-16,10-5 0 15,3-9-7-15,4-7-21 16,-2-12-28-16,-1-12-152 16,-7-19-781-16</inkml:trace>
  <inkml:trace contextRef="#ctx0" brushRef="#br0" timeOffset="90014.31">21257 12598 1537 0,'0'0'15'0,"0"0"-11"15,0 0-2-15,0 0 23 16,0 0 5-16,0 0-25 16,41-41-5-16,-10 30 2 15,-1-3-2-15,2-3-1 16,-5-7-2-16,-7-8-4 16,-1-1-5-16,-7-3 2 15,-6 9 6-15,-6 9 4 16,0 11 6-16,-13 7 17 15,-15 0-18-15,-6 18 0 16,1 13 3-16,-1 8-1 0,11 7-4 16,10 0 0-1,11 1 1-15,2-7-2 0,12-10-2 16,16-9 0-16,10-9-1 16,3-9-6-16,0-3-3 15,3-4-2-15,-3-17-2 16,1-10 2-16,-2-6 1 15,-2-5 5-15,-6 3 5 16,1 4-2-16,0 11 0 16,-5 17 3-16,5 7 1 15,2 4 5-15,-3 28 1 16,3 9 6-16,-7 7-2 16,-7 1-5-16,-6-4-3 0,-10-3-2 15,-5-9-1 1,0-4 2-16,-18-11-2 0,-1-8 2 15,-6-10-2-15,-1 0-4 16,2-14-4-16,3-14-6 16,6-8-11-16,10-1-41 15,5-1-33-15,3-1-41 16,21 11 50-16,3 11 35 16,1 1-42-16,2 5 9 15,-6 4-155-15</inkml:trace>
  <inkml:trace contextRef="#ctx0" brushRef="#br0" timeOffset="90305.07">22072 12358 1603 0,'0'0'17'0,"0"0"-7"16,0 0-6-16,0 0 28 16,0 0 2-16,-14 112-18 0,20-66-12 15,5-1-4-15,-2-1 0 16,-9-3-21-16,0-6-23 15,0-7-44-15,-15-12-466 16</inkml:trace>
  <inkml:trace contextRef="#ctx0" brushRef="#br0" timeOffset="90483.16">22039 12081 1643 0,'0'0'0'0,"0"0"-1"16,0 0-7-16,0 0-10 15,0 0 3-15,0 0-52 16,81 63-393-16</inkml:trace>
  <inkml:trace contextRef="#ctx0" brushRef="#br0" timeOffset="91427.71">22428 12356 1503 0,'0'0'24'16,"-114"0"-17"-16,53 0 11 0,3 10 22 16,7 6 2-1,14 3-30-15,17 1-7 0,20 4-5 16,0-2-2-16,22-2 2 15,16-3-5-15,3-5-3 16,6-10-8-16,-1-2 4 16,-1-7 3-16,-6-13 2 15,-5-9 2-15,-8 2 3 16,-10 10 2-16,-6 9 2 16,-8 8 1-16,-2 0 11 15,0 32-11-15,0 19 3 16,-3 18 8-16,1 23-4 15,0 4-2-15,-1 12 0 16,0 0-6-16,0-8-2 16,-5-6 0-16,2-15 0 0,-5-20 0 15,-4-17-3 1,-4-21-2-16,-4-14 1 0,-2-7-6 16,-2-17 2-16,-3-19 6 15,3-16 2-15,3-10-1 16,11-14 1-16,12-3 3 15,1-11-2-15,31 1-1 16,11 7 0-16,12 9 0 16,4 15 2-16,5 13-2 15,1 12 3-15,-1 10 0 16,-5 6 0-16,-9 10-2 16,-6 7 1-16,-5 0-2 0,-9 11 0 15,-1 11 0-15,-7 3 0 16,-4-1 0-16,-10 4-6 15,-7-11 1-15,0 2 4 16,0-10 0-16,-7-4 0 16,-1-5 1-16,4 0 1 15,4 0 0-15,0-14 1 16,0-11 0-16,12-10-2 16,8-7-1-16,1 1 1 15,4 0 3-15,-1 6-3 16,1 14 0-16,1 7 1 15,-3 8-1-15,2 6-1 16,-3 11 1-16,-1 19 0 0,-1 11 6 16,-7 4 0-16,0 0-3 15,2-3-1-15,-2-7-2 16,5-10-1-16,6-2 0 16,0-15 0-16,4-5-6 15,3-3 0-15,-1-4 3 16,0-17 0-16,-3-10 2 15,1-6 2-15,-2-6 2 16,-1-2-2-16,-3 7 0 16,-4 6 4-16,-10 16 10 15,-3 8-3-15,-3 8-2 16,-2 0-2-16,0 14-5 16,0 15 9-16,0-2-3 15,0 1-8-15,-5-1 0 0,0-2-2 16,4-5-21-16,1-8-21 15,0-7-103-15,0-5-329 16</inkml:trace>
  <inkml:trace contextRef="#ctx0" brushRef="#br0" timeOffset="91570.45">23548 12299 1455 0,'0'0'18'0,"0"0"14"16,0 0 8-16,0 0-14 15,0 0-26-15,0 0-8 0,-38-14-103 16,42 32-195 0,18-1-601-16</inkml:trace>
  <inkml:trace contextRef="#ctx0" brushRef="#br0" timeOffset="92199.23">23698 12426 1193 0,'0'0'93'0,"0"0"38"15,0 0-72-15,0 0-9 16,60 89-3-16,-55-69-16 15,-2-2-21-15,-1-1-5 16,1-3-5-16,-1-4 2 16,0-3-2-16,2-3 1 15,7-2 0-15,0-2-1 16,5 0 1-16,8-17 0 16,-1 0 0-16,5-3-1 0,-2 3 2 15,0 7-2-15,-3 5 0 16,-1 5 0-16,-7 0 0 15,-4 8 0-15,-2 13 0 16,2-4 0-16,-1 6 0 16,9-4 0-16,10 1-3 15,15-6-13-15,17-3-30 16,7-5-1-16,7-2-55 16,-4-4 48-16,-8 0-48 15,-11-18 82-15,-15-9 20 16,-17-2 33-16,-16 0 45 15,-4 0-3-15,-21 8 0 16,-16 7-1-16,-2 10-45 0,2 4-22 16,3 0 7-1,11 23-1-15,10 6-8 0,11 7-5 16,2 5 2-16,10 12-2 16,15 1 0-16,2 12-1 15,0 10 1-15,-1 1 0 16,-4-2 0-16,-6 2 0 15,-6-4 0-15,-10-3 0 16,0-11 0-16,-19-8 0 16,-21-12 1-16,-9-13 0 15,-6-10-1-15,2-13 0 16,4-3 0-16,9-19 2 16,11-11-2-16,7-9 8 15,16-8 9-15,6-12-5 0,35-7-9 16,24 3-3-16,13 0-6 15,14 12-11-15,5 17-23 16,9 9-40-16,10 8-47 16,11 2-427-16</inkml:trace>
  <inkml:trace contextRef="#ctx0" brushRef="#br0" timeOffset="92881.08">26567 12234 1450 0,'0'0'10'16,"0"0"-10"-16,-112-25 33 16,53 25-13-16,-9 5 15 15,2 12-17-15,9 7-8 16,14 0-4-16,15 1-1 16,15 1-5-16,13-3 0 15,4-3 1-15,29 0-1 16,19-10-1-16,3-6-8 15,9-4-7-15,0-6 2 16,-4-18 6-16,-9-12 1 0,-12-12 4 16,-7-14 3-16,-11-15 1 15,-11-13 3-15,-7-7 13 16,-3 10-3-16,-3 15 16 16,-10 23 5-16,1 28 1 15,-2 21-11-15,-2 11-18 16,-5 38-7-16,2 20 0 15,6 17 0-15,10 7 2 16,3 2-2-16,12-9-1 16,11-6 1-16,5-14-15 15,4-11-16-15,2-11 5 16,2-12-69-16,2-15-142 0,0-17-376 16</inkml:trace>
  <inkml:trace contextRef="#ctx0" brushRef="#br0" timeOffset="93738.1">27051 12244 1496 0,'0'0'5'16,"0"0"54"-16,0 0-17 15,-88-45-23-15,33 45 3 16,-3 7-11-16,5 14-6 16,15 7 3-16,19 2-6 15,13 5 0-15,6-3-1 16,21-5-1-16,17-5-1 15,11-5-2-15,5-9-2 16,2-8-2-16,-8 0 4 16,-9-19-2-16,-11-9 3 0,-6-6 2 15,-9 2 0-15,-3 7 1 16,-6 13 3-16,-1 4-1 16,0 5 5-16,-3 3-3 15,3 11-4-15,-2 16 0 16,3 4 5-16,1 1-3 15,1 3-3-15,6-8 1 16,2-3-1-16,7-6 0 16,3-8 0-16,4-7-6 15,7-3-11-15,3-3 1 16,1-18-4-16,1-12-10 16,-6-10-2-16,-4-10 4 0,-7-12 6 15,-4-15 14-15,0-9 7 16,-4-16 2-16,-4-1-1 15,-6 11 2-15,-5 22 22 16,0 32 25-16,0 30-3 16,-15 18-23-16,-7 35-21 15,-5 18 2-15,2 13 3 16,10 6-1-16,14 2-5 16,1-3 0-16,10-6-1 15,16-9 0-15,9-10-8 16,10-13-6-16,6-9-20 15,7-17-12-15,3-6-30 16,3-8 0-16,-1-8-24 0,-4-16-26 16,-9-3 66-1,-11-7 57-15,-13 2 3 0,-10 5 74 16,-8 6 52-16,-8 6-33 16,0 7 7-16,-15 8-37 15,-15 0-37-15,-5 5-16 16,1 13-3-16,9 3 0 15,12 3 0-15,10 1-5 16,3 0-1-16,0 4-1 16,18-5 0-16,5-7-1 15,2-6-2-15,-1-3 2 16,3-8-2-16,-3-4 1 16,-1-16 2-16,-2-5 0 0,0 1 3 15,-5 5-1-15,1 7 8 16,1 4-2-16,-1 8-5 15,5 0-1-15,4 8-1 16,2 12 3-16,1 4-2 16,0-3-2-16,-3 3 0 15,-5-9-7-15,-2-5-29 16,-9-7-68-16,-10-3-335 16</inkml:trace>
  <inkml:trace contextRef="#ctx0" brushRef="#br0" timeOffset="93932.37">27283 11901 1591 0,'0'0'0'0,"0"0"-57"15,186-7 35-15,-63 18 13 16,19 9-18-16,6 2-137 15,9 2-324-15,-1-1 68 16</inkml:trace>
  <inkml:trace contextRef="#ctx0" brushRef="#br0" timeOffset="94143.93">28924 11967 1193 0,'0'0'414'0,"0"0"-414"0,0 0 9 0,-67 121 23 15,58-52 8-15,8 12-7 16,1 1-19-16,0 5-3 16,0-1-8-16,8-9-3 15,1-1 0-15,3-13-5 16,-2-8-17-16,0-10-14 16,-5-12-27-16,-5-23-163 15,0-10-672-15</inkml:trace>
  <inkml:trace contextRef="#ctx0" brushRef="#br0" timeOffset="94386.74">28891 12191 1296 0,'0'-83'19'0,"8"21"76"16,12 21 35-16,3 22-73 16,7 16-35-16,2 3-9 15,6 25-4-15,0 14-7 16,-1 10 0-16,-11 1-2 15,-13 3-1-15,-13-4-9 16,-3-9-2-16,-26-4 2 16,-9-7-2-16,-7-9-2 15,2-10-3-15,7-6-9 16,13-4-20 0,17 0-25-16,6-5-86 0,24-14-447 15</inkml:trace>
  <inkml:trace contextRef="#ctx0" brushRef="#br0" timeOffset="94927.71">29444 12190 1440 0,'0'0'20'0,"0"0"86"0,0 0-78 16,0 0 1-16,-109 3-6 16,74 14-15-16,5 7-6 15,5-3-1-15,9 0-1 16,9-1 0-16,7-3 0 15,0 0-3-15,20-9-5 0,9-2 1 16,6-6 4 0,1 0 0-16,2-10 2 0,-5-11 0 15,-2 1 1 1,-3 0 1-16,-8 6 0 0,-5 3 0 16,-7 7 4-16,-4 1 3 15,-1 3 4-15,-3 0-6 16,0 14-4-16,0 7 10 15,0 2-3-15,0 2-3 16,0-1-1-16,0 1-3 16,0-5-2-16,13-3 0 15,13-1-2-15,10-4-9 16,5-8-2-16,3-4-6 16,-2 0 7-16,-5-21 0 0,-5-13-6 15,-9-12-17-15,-3-11 7 16,-6-8 23-16,-7-8 5 15,-1 6 4-15,-5 10 13 16,-1 18 10-16,0 23 9 16,0 16-1-16,0 4-18 15,-7 32-15-15,-7 18 5 16,-1 9 8-16,3 2-10 16,6-3-3-16,4-6-1 15,0-5-1-15,2-5-17 16,-1-8-23-16,-4-10-27 15,-4-11-220-15</inkml:trace>
  <inkml:trace contextRef="#ctx0" brushRef="#br0" timeOffset="95363.03">29691 12292 1433 0,'0'0'23'0,"0"0"-14"0,0 0 25 16,0 0 10-16,0 0-24 15,84-61-20-15,-31 57-4 16,5-7-36-16,1-6 1 16,-3-11 14-16,-5-10 4 15,-8-7 20-15,-9-4 1 16,-9 7 20-16,-9 12 51 16,-10 20-19-16,-6 10 3 15,0 6-31-15,-14 28-18 0,-7 12 12 16,1 7 3-16,7-3-8 15,8-1-8-15,5-3-2 16,0-8-3-16,0-10 1 16,9-11-1-16,1-3-1 15,0-14-5-15,2 0-3 16,4 0 6-16,4-18 1 16,4-9-1-16,-1-1 3 15,5 4 0-15,0 7 1 16,1 9 0-16,-1 8 0 15,-1 3 1-15,-2 19-1 16,-5 10 2-16,-6-1-3 16,-3-1 0-16,4-1-21 15,10-9-37-15,17-5-157 16,21-10-767-16</inkml:trace>
  <inkml:trace contextRef="#ctx0" brushRef="#br0" timeOffset="96764.63">31533 12053 1431 0,'0'0'37'0,"0"0"-35"16,-93-10 59-16,55 14-26 0,-1 17-6 16,4 11-13-16,10 5-6 15,6 4-4-15,15 5-3 16,4-2-1-16,10-3-1 16,26-5-1-16,10-4-5 15,10-8-13-15,4-12-42 16,3-7-27-16,0-5-61 15,-2-8-27-15,-1-15 49 16,-8-11 85-16,-8-6 39 16,-8-5 2-16,-9 4 124 15,-13 4 67-15,-11 9-42 16,-3 7-50-16,-7 10-37 16,-18 10-32-16,-13 1-16 15,-6 8-10-15,-5 17 3 0,5 4-2 16,12 0-3-16,12 2-1 15,12-3-1-15,8 0 0 16,0-7 0-16,6-4-2 16,17-6-5-16,7-9 2 15,5-2 2-15,2-2 0 16,3-20 2-16,-2-5 0 16,0-12 1-16,-2 1 1 15,-1-2 1-15,-4 7-2 16,-5 13 1-16,-4 9 2 15,-5 11 0-15,-2 0-1 16,-2 11 0-16,-3 14 1 16,0 6 2-16,-1 3-3 0,-3-1 0 15,1-1-2 1,1-7 0-16,3-1 0 0,4-7 0 16,4-6-6-16,0-7-1 15,6-4 1-15,2 0 3 16,5-10-2-16,3-12-2 15,-1-6 1-15,-4-1 2 16,-2 4 1-16,-6 0 3 16,-5 11-2-16,-5 8 4 15,-6 2-2-15,-2 4 5 16,1 0-3-16,-4 21 2 16,5 8 5-16,0 4 1 0,2 2-7 15,6-5-2 1,6-1 0-16,9-6-1 0,5-5 0 15,8-8-5-15,-1-6-9 16,-3-4-14-16,-4-7-33 16,-7-21-14-16,-8-6 15 15,-3-15 10-15,-6-7 12 16,-3-3 38-16,-1-4 24 16,-3 6 9-16,1 15 17 15,-1 13 25-15,-1 13-12 16,0 13-34-16,-2 3-11 15,1 0-13-15,3 0-3 16,1 8 3-16,-2 3 1 0,-2-2 0 16,2-4 2-16,-3-1-1 15,0-4 1-15,0 3-2 16,0-3 2-16,0 0-2 16,0 0 2-16,0 0-2 15,0 0 2-15,0 0 0 16,0 0-2-16,0 0 0 15,0 0 1-15,0 0-5 16,0 0 5-16,0 0 0 16,0 0-5-16,0 0-1 15,0 0 5-15,0 0-4 16,0 0 1-16,1 0-2 0,-1 0 0 16,0 0-1-1,0 0 0-15,0 0 0 0,0 0 1 16,0 0-1-16,0 0 0 15,0 0 1-15,0 0-1 16,0 0 0-16,0 0 0 16,0 0 0-16,0 0 0 15,0 0-1-15,0 1-16 16,0 5-22-16,0 4-28 16,0 2-98-16,-10 1-472 15</inkml:trace>
  <inkml:trace contextRef="#ctx0" brushRef="#br0" timeOffset="97280.86">32862 12260 206 0,'0'0'682'0,"0"0"-672"15,0 0 67-15,97-12 68 16,-78 12 6-16,-3 0-65 0,-4 15-36 16,-8 7-26-16,-2 13-1 15,-2 3 2-15,0 5-12 16,0-2-5-16,-3-3-8 16,-3-2-12-16,2-10-69 15,2-7-128-15,2-13-370 16</inkml:trace>
  <inkml:trace contextRef="#ctx0" brushRef="#br0" timeOffset="97528.28">33223 12206 1460 0,'0'0'25'0,"0"0"36"0,0 0 1 16,0 0-45-16,0 0 3 15,1 124 12-15,-2-50-17 16,-5 5-2-16,2 3-1 16,-3-1-7-16,-1-4-4 15,0-7-1-15,-4-5-12 16,0-14-16-16,-7-8-11 16,-4-17-37-16,-5-4-152 15,2-20-591-15</inkml:trace>
  <inkml:trace contextRef="#ctx0" brushRef="#br0" timeOffset="97762.1">33147 12407 788 0,'38'-94'449'0,"1"15"-446"16,4 20 108-16,-5 17-8 16,-5 25-53-16,-4 17-10 15,-5 14-24-15,-7 24-7 16,-5 10 5-16,-11 4-8 15,-1 0-3-15,-13-6-2 16,-16-9-1-16,-4-9-15 16,-7-7 4-16,1-11-19 15,1-5-9-15,7-5-14 16,11 0-87-16,15-11-174 16,5-3-645-16</inkml:trace>
  <inkml:trace contextRef="#ctx0" brushRef="#br0" timeOffset="98933.95">33723 12285 1361 0,'0'0'134'0,"0"0"-131"0,0 0 56 16,0 0-36-16,-109-17-3 16,62 33-2-16,5 4-14 15,10 6-4-15,11 2 1 16,15 1-1-16,6-1-2 15,0-5-7-15,10-5-12 16,7-4-1-16,0-8 1 0,4-6 13 16,2 0 8-16,2-9 2 15,2-13 0-15,1-8-2 16,1-6 5-16,3 2 1 16,-5 2 2-16,-1 4 1 15,-1 16 7-15,-2 4-9 16,-1 8-6-16,-3 0 0 15,-5 3 1-15,-4 14-1 16,-6 11 0-16,-4 0 0 16,0-3 1-16,0-1-2 15,-11-4 0-15,1-4 0 16,4-7-3-16,3-2-4 16,3-3-18-16,0-4-8 15,5 0 5-15,15 0 10 0,5-15-12 16,4-6-3-16,3 1 23 15,5-7-8-15,1 2 10 16,0 4-3-16,-5 7 8 16,-8 7 3-16,-8 7 9 15,-4 0 13-15,-4 17-3 16,-3 4 13-16,-2 8 2 16,-1-2-19-16,-1 1 4 15,2 0-7-15,5-4-7 16,1-1 2-16,5-5-6 15,1-3-1-15,5-6 1 16,6-8-1-16,-1-1-1 16,6 0-11-16,-4 0 5 15,-2-15 2-15,-3-5-1 0,-4-9 6 16,0-5 0-16,-6-3 0 16,-1-1 1-16,-6 5-1 15,-5 12 14-15,-1 8 10 16,0 13 4-16,-16 0-15 15,-6 3-13-15,-1 22 0 16,1 7 0-16,6 5 5 16,9-2-4-16,5 3 0 15,2-8-1-15,3-1 0 16,19-8-5-16,6-5-10 16,3-5-2-16,6-8 3 0,1-3 3 15,-4 0 4 1,-3-14 7-16,-4-2-5 0,-5-9 5 15,0-3 1-15,-6-3 0 16,-4 3 2-16,-4 4 10 16,-5 12 14-16,-1 4-5 15,-2 8-12-15,0 0-5 16,0 4-4-16,0 23-1 16,0 8 7-16,0 6 7 15,0 2-6-15,0-5-6 16,11-7-2-16,-1-8 0 15,4-9 0-15,0-6-3 16,1-8-1-16,4 0-1 0,1 0 4 16,0-19 1-16,4-5-4 15,-1-9 1-15,5-10-1 16,3-12 4-16,-1-7 1 16,5-11-1-16,5-4 0 15,-1 0 2-15,-6 10-1 16,-6 14 0-16,-13 25 15 15,-8 17 6-15,-6 11-7 16,0 19-14-16,-7 26-1 16,-6 16 8-16,3 16 1 15,2 2 0-15,4 1-6 16,-1-7 0-16,-2-10 4 0,3-6-6 16,1-13-1-1,3-10-1-15,0-11-15 0,1-7-18 16,9-10-9-16,-5-6-78 15,-5-1-145-15,0-26-899 16</inkml:trace>
  <inkml:trace contextRef="#ctx0" brushRef="#br0" timeOffset="99072.39">34948 12296 1230 0,'0'0'29'15,"0"0"33"-15,0 0-11 16,0 0-14-16,99-17-37 15,-44 26-32-15,3 7-281 0,4-3-439 16</inkml:trace>
  <inkml:trace contextRef="#ctx0" brushRef="#br0" timeOffset="99149.5">35402 12352 267 0,'0'0'693'0,"85"14"-329"0,-61-11-204 16,-11-3-55-16,-6 0-58 16,-6 0-26-16,-1-3-21 15,0-7-48-15,-11-1-288 16</inkml:trace>
  <inkml:trace contextRef="#ctx0" brushRef="#br0" timeOffset="111938.63">10735 14712 626 0,'0'0'581'0,"0"0"-577"16,0 0-3-16,0 0 72 0,0 0 16 15,0 0-54-15,0 0-26 16,0 0 2-16,-20 21 20 15,43-11-4-15,9 0-5 16,5-3 0-16,8-3-10 16,9-4 0-16,10 0-2 15,12-1 1-15,1-12-2 16,-1 2-2-16,-15-2 2 16,-16 9-6-16,-22-3 1 15,-8 7-3-15,-12 0 1 16,-3 0-2-16,0 0 0 15,-3 0-2-15,-16 3-44 0,0 12-61 16,6-9-208-16</inkml:trace>
  <inkml:trace contextRef="#ctx0" brushRef="#br0" timeOffset="113239.23">13094 14549 931 0,'0'0'87'0,"0"0"-78"15,0 0 149-15,0 0-30 16,-89-48-62-16,55 45-35 16,1 3-11-16,-8 0 12 15,-7 13-9-15,-6 14-8 16,3 11 0-16,-1 5-3 16,15 2 1-16,15-3-10 15,19-5-3-15,3-5 0 16,18-8 0-16,16-3 0 15,9-12-6-15,5-6-15 0,0-3-9 16,-1-3 4-16,-2-17-22 16,-4-7 19-16,-3-8 12 15,-12-6 13-15,-7-5 4 16,-6-3 9-16,-7 1-9 16,-6 11 13-16,0 9 28 15,0 16 3-15,0 12-1 16,0 0-5-16,0 32-34 15,-6 13 2-15,2 15 15 16,1-2-10-16,3-2-6 16,10-8-2-16,21-1-3 15,10-5-10-15,14-10-83 16,2-7-105-16,1-19-953 0</inkml:trace>
  <inkml:trace contextRef="#ctx0" brushRef="#br0" timeOffset="113955.04">14289 14812 1501 0,'0'0'0'0,"0"0"-43"16,0 0 43-16,0 0 33 15,0 0-13-15,0 0-15 0,73-94-5 16,-42 64-2-16,-4-9-14 16,-3-10 1-16,-4-13 5 15,-11-10 5-15,-2-8 5 16,-6 1 0-16,-1 10 2 16,0 16-1-16,0 23 17 15,0 18 19-15,0 12-6 16,-6 7-10-16,-5 32-20 15,-9 16 3-15,-1 11 3 16,7 7 2-16,5-4 0 16,5 5-1-16,4-13-7 15,0-2 1-15,10-10-4 0,14-10 2 16,13-13-7-16,7-11-28 16,11-15-8-16,0 0-31 15,4-22-24-15,-13-16-94 16,-6-6 17-16,-8-4-52 15,-8-5 227-15,-4 9 52 16,-6 5 186-16,-7 21-41 16,-5 9-90-16,-2 9 13 15,0 0-54-15,-6 10-44 16,-14 21-14-16,-2 11 8 16,3 2 3-16,6-2 0 15,6-1-5-15,7-5-7 16,0-9-5-16,20-7-1 15,8-9-1-15,1-4-1 16,9-7 1-16,0-7-4 0,4-14-3 16,-9-10 0-16,-6-7 2 15,-14-4-2-15,-9-3 7 16,-4 7 1-16,-7 7 0 16,-20 10 2-16,-3 5-1 15,-12 11-1-15,-2 2-1 16,-1 3-1-16,9 0-2 15,12 7-15-15,11 0-36 16,13 7-92-16,3-4-173 16,20-3-394-16</inkml:trace>
  <inkml:trace contextRef="#ctx0" brushRef="#br0" timeOffset="114238.11">15244 14136 1079 0,'0'0'296'16,"0"0"-284"-16,0 0 64 16,0 0 10-16,0 0-48 15,0 0-33-15,0 0 18 16,18 122-2-16,-1-42-4 16,-4 3 1-16,-6 1-3 15,0-9 1-15,0-11-4 16,-3-13-3-16,2-9-5 15,1-11-3-15,2-11-1 0,6-12 0 16,8-8-5-16,5 0-13 16,13-18-20-16,3-13-11 15,0-10-76-15,-10-8-371 16</inkml:trace>
  <inkml:trace contextRef="#ctx0" brushRef="#br0" timeOffset="114366.69">15228 14411 1388 0,'0'0'8'15,"0"0"-8"-15,0 0-81 0,92 0 79 16,-17 0-52-16,17 0-426 16</inkml:trace>
  <inkml:trace contextRef="#ctx0" brushRef="#br0" timeOffset="114738.25">16785 14318 1358 0,'0'0'1'16,"-91"5"50"-16,50 14 33 15,3 8-8-15,7 4-39 16,4 6-11-16,16-1-11 0,11-2-4 15,0-6-5 1,16 0-5-16,17-11-1 0,10-2 0 16,5-12-1-16,3-3-1 15,-3 0-2-15,-7-14-3 16,-6-11 1-16,-16-7 3 16,-14-8 3-16,-5 2 1 15,-1 2-1-15,-22 6 0 16,-5 9 2-16,-9 11 1 15,-1 2-3-15,4 6-3 16,4 2 3-16,12 0-8 16,12 2-22-16,6 9-75 0,16 0-73 15,29-8-96 1,17-3-356-16</inkml:trace>
  <inkml:trace contextRef="#ctx0" brushRef="#br0" timeOffset="114939.12">17272 13995 1331 0,'0'0'5'0,"0"0"67"16,0 0 11-16,0 0-8 15,0 0-54-15,0 0-13 16,-95 90 0-16,75-4 11 16,8 7-7-16,6 2-6 15,-1 2-3-15,1-10-3 16,-1-7-1-16,1-10-13 15,6-13-27-15,0-11-113 0,0-18-68 16,-4-15-382-16</inkml:trace>
  <inkml:trace contextRef="#ctx0" brushRef="#br0" timeOffset="115072.82">16999 14584 1493 0,'0'0'2'0,"0"0"-2"15,0 0 0-15,131-79-2 16,-73 61-68-16,10 7-247 16,4 1-600-16</inkml:trace>
  <inkml:trace contextRef="#ctx0" brushRef="#br0" timeOffset="115522.32">18186 14224 1569 0,'0'0'3'0,"0"0"-3"15,0 0 0-15,3 104 23 16,-2-32 15-16,-1 11-16 16,2 8 0-16,0-4-7 15,-2-1-6-15,0-5-7 0,0-9 0 16,0-6-2-16,0-5-4 16,3-15-26-16,3-10-20 15,1-14-105-15,0-19-265 16</inkml:trace>
  <inkml:trace contextRef="#ctx0" brushRef="#br0" timeOffset="115771.27">18319 14272 1490 0,'0'0'6'15,"0"0"-6"-15,0 0 8 16,0 0 7-16,106-69-8 15,-79 90-4-15,0 16-1 0,-3 12-2 16,-4 7 0-16,-15 2 0 16,-5 1-1-16,-5-4-4 15,-28-6-4-15,-6-11-9 16,-6-9 5-16,6-13-4 16,4-9-33-16,19-7-42 15,13 0-94-15,6-20-186 16</inkml:trace>
  <inkml:trace contextRef="#ctx0" brushRef="#br0" timeOffset="116155.9">18994 14328 1322 0,'0'0'13'0,"0"0"57"16,0 0 1-16,0 0-3 15,-89-11-39-15,42 38-7 16,-4 9-5-16,3 2-11 15,7 4-4-15,10-5 0 16,17-2-2-16,14-4 0 16,0-4 0-16,13-9-1 15,19-5-3-15,9-9-5 16,0-4-4-16,3-2-2 16,-1-23-13-16,-4-14 2 15,-5-5 16-15,-7-5 10 16,-3 12 3-16,-11 8 7 0,-7 16 27 15,-5 9-6 1,-1 4-12-16,0 3-12 0,0 22-7 16,0 12 5-16,-4 6-2 15,-9 4-3-15,3-5 1 16,4 1-2-16,2-6-12 16,4-4-34-16,0-8-58 15,0-6-181-15,10-13-375 16</inkml:trace>
  <inkml:trace contextRef="#ctx0" brushRef="#br0" timeOffset="116456.08">19147 14408 1375 0,'0'0'15'0,"0"0"27"0,0 0 5 16,0 0 17-16,86-52-45 15,-62 82-15-15,3 8-1 16,-3 8-2-16,-4 2 1 15,-3-3-1-15,-13-3 0 16,-4-7-1-16,0-5 0 16,0-10 0-16,-4-9 1 15,-6-6 4-15,-2-5 8 16,2 0 7-16,1-18-1 16,2-9-5-16,7-5-6 15,0-6-7-15,5 1-1 16,19 1 0-16,11 4-6 15,10 8-9-15,4 7-12 0,2 7-25 16,-4 2-58-16,-7 5-198 16,-5 3-291-16</inkml:trace>
  <inkml:trace contextRef="#ctx0" brushRef="#br0" timeOffset="117224.49">19835 14404 1140 0,'0'0'69'16,"0"0"-9"-16,0 0 102 15,0 0-66-15,0 0-55 16,0 0-2-16,-115-13-11 16,77 33-20-16,4 6 2 15,8-1-4-15,12 0-2 0,10 3-4 16,4-5 0 0,7-1 0-16,17-2-6 0,6-10-2 15,5-2-6-15,2-8 2 16,-6 0 1-16,-7-18-2 15,0-8 0-15,-8-6 13 16,-5 4 0-16,-1 7 1 16,-4 8 8-16,-1 2 10 15,-5 7 7-15,0 4-8 16,0 0-4-16,0 7-13 16,0 17-1-16,0 7 7 15,0 0 0-15,0 1 0 16,6-2-3-16,10-5-2 15,5-4-2-15,7-7 0 16,3-4-1-16,1-10-12 0,4 0-8 16,0-6-7-16,0-22-4 15,-7-10-15-15,-4-11 1 16,-9-17 27-16,-5-6 17 16,-6-11 2-16,-5-7 8 15,0 2 8-15,0 19 8 16,-8 21 22-16,0 23 8 15,-2 25-21-15,-3 11-18 16,-2 30-13-16,-1 18 4 16,3 14 5-16,10-1 3 0,3 2-6 15,0-4-6 1,13-5-1-16,3-3-1 0,6-17-1 16,-3-6-4-16,5-14-8 15,3-12-18-15,8-13 4 16,3 0-2-16,1-28 2 15,0-17-32-15,-5-13-12 16,-10-16 10-16,-7-6 22 16,-7-10 39-16,-4 0 13 15,-6 9 24-15,0 27 22 16,0 23 38-16,0 26-29 16,-8 13-30-16,-7 34-35 15,-5 21 12-15,2 10 14 16,0-3-9-16,6-3-3 15,9 0-7-15,3-2-10 0,0-6 0 16,6-7-2-16,15-6-20 16,9-9-24-16,12-9-24 15,5-11-136-15,1-14-919 16</inkml:trace>
  <inkml:trace contextRef="#ctx0" brushRef="#br0" timeOffset="117973.13">20746 14491 1534 0,'0'0'0'0,"0"0"-17"16,0 0 17 0,0 0 7-16,113-35 0 0,-65 20-4 15,-2 3-3-15,-7-9-8 16,-11-7-10-16,-9-8 7 15,-18-1 4-15,-1 2 7 16,0 7 1-16,-14 12 19 16,-11 12 25-16,-3 4-17 15,-5 4-5-15,-5 20 3 16,0 10-7-16,1 8-4 16,10 5 1-16,11 2-3 15,12 3-2-15,4-2-3 16,20-6-7-16,18-6-2 15,7-6 0-15,12-12-4 0,1-9-18 16,6-8-12-16,2-3-14 16,-5-10-7-16,-4-18 3 15,-9-17-51-15,-13-11 41 16,-18-17 40-16,-4-3 23 16,-2-13 26-16,-8-9 4 15,0 1 5-15,-3 7 12 16,0 25 9-16,0 22 10 15,0 26 1-15,0 13-32 16,0 4-12-16,-9 36-21 16,0 21 4-16,2 21 9 0,7 7-3 15,0 0-7 1,0-6 4-16,16-7-7 0,-3-6-1 16,-2-6-1-16,-2-10-1 15,5-11-5-15,-4-8-14 16,10-12-18-16,8-10-9 15,4-9-3-15,8-3-27 16,-4-24-48-16,-4-16-42 16,-13-7 83-16,-6-3 84 15,-5 7 192-15,0 12-41 16,-5 16-59-16,0 9-22 16,-3 5-21-16,0 4-21 15,0 13-23-15,0 19-4 16,8 2 9-16,2 8-5 15,1-3-5-15,5-6 0 0,-7-4-8 16,2-5-18-16,1-9-23 16,-4-6-107-16,-1-9-634 15</inkml:trace>
  <inkml:trace contextRef="#ctx0" brushRef="#br0" timeOffset="118111.7">21803 14144 1509 0,'0'0'32'0,"0"0"-27"16,0 0 27-16,0 0-14 15,0 0-18-15,0 0-24 0,-30-20-96 16,52 43-203-16</inkml:trace>
  <inkml:trace contextRef="#ctx0" brushRef="#br0" timeOffset="118390.45">22249 14274 1270 0,'0'0'6'16,"0"0"100"-16,0 0-23 15,0 0-34-15,-129 0-11 16,86 4-10-16,14 7-9 16,9 3-9-16,18 4-7 15,2 9-3-15,25 5 0 16,12 1 0-16,7 3 0 0,-6-4-3 15,-10-6-3 1,-20-3-2-16,-8-4 7 0,-7-9 1 16,-24-3 2-16,-7-2-2 15,-4-5 0-15,5 0-1 16,3 0-28-16,9-1-43 16,10-15-71-16,8-8-144 15,7-9-629-15</inkml:trace>
  <inkml:trace contextRef="#ctx0" brushRef="#br0" timeOffset="118907.04">22362 14241 982 0,'0'0'538'16,"0"0"-529"-16,0 0-8 0,0 0 35 16,0 0 4-16,67 103-13 15,-59-61-15-15,-5-7-8 16,3 2-2-16,1-9-2 15,-3-3 0-15,2-4-3 16,-3-7-11-16,0-5-6 16,0-9-3-16,-1 0-23 15,5-6 45-15,-4-17 1 16,4-17-2-16,3-9 2 16,3-5 0-16,8 2-1 15,5 7 1-15,10 14 2 16,8 20-2-16,0 11 3 15,1 0 0-15,-4 20 9 0,-12 13 5 16,-1 8-3-16,-11 1-3 16,-6-1-3-16,-5-2-2 15,-2-5 2-15,-4-9-6 16,0-6-1-16,0-6-1 16,0-9-5-16,0-4-5 15,0 0 9-15,0-6 0 16,0-17-1-16,0-17 0 15,0-8 0-15,7-4 2 16,12-3 2-16,13 10-2 16,12 12 7-16,11 21 7 15,7 12 2-15,-2 8-1 0,-5 28-3 16,-12 14 1-16,-18 11 1 16,-21-1-12-16,-4-1-2 15,-26-8-3-15,-13-5-37 16,-5-14-165-16</inkml:trace>
  <inkml:trace contextRef="#ctx0" brushRef="#br0" timeOffset="120044.53">24441 14252 1494 0,'0'0'0'0,"0"0"7"0,0 0-7 16,0 86 35-16,0-52 7 16,0 5-24-16,0-5-14 15,0 1-4-15,3-8 0 16,1-7-46-16,-4-1-73 15,0-11-275-15</inkml:trace>
  <inkml:trace contextRef="#ctx0" brushRef="#br0" timeOffset="121147.29">24428 13981 1508 0,'0'0'2'15,"0"0"-2"-15,0 0 18 0,0 0 6 16,0 0-10-16,0 0-14 16,-11-55-62-16,11 72-6 15,0 10-65-15,0-2-380 16</inkml:trace>
  <inkml:trace contextRef="#ctx0" brushRef="#br0" timeOffset="121491.87">24659 14204 984 0,'0'0'363'15,"0"0"-317"-15,0 0-46 16,0 0 58-16,75 82-11 0,-65-50-12 15,-1-2-9 1,-4 5-17-16,-2-5-5 0,-2 2-3 16,-1-7 1-16,0-8-2 15,0-3-1-15,0-4-2 16,0-6-8-16,0-4 4 16,0 0 7-16,0-18 0 15,0-13 0-15,0-11 0 16,7-2 0-16,19-5 0 15,12 7 0-15,8 14 0 16,7 16 6-16,1 12-1 16,0 0 4-16,-4 29 2 0,-11 20-5 15,-12 10-4 1,-19 4-2-16,-8 7-38 0,-35-5-239 16</inkml:trace>
  <inkml:trace contextRef="#ctx0" brushRef="#br0" timeOffset="122221.84">12906 15513 1509 0,'0'0'4'15,"0"0"-4"-15,0 0 0 16,0 0 33-16,0 80 8 15,0-34-19-15,0 0-15 16,0-3-3-16,0-5-4 16,0-5 0-16,0-5-40 0,0-7-83 15,0-10-247 1</inkml:trace>
  <inkml:trace contextRef="#ctx0" brushRef="#br0" timeOffset="122393.2">12890 15273 1536 0,'0'0'0'16,"0"0"-43"-16,0 0 37 16,0 0 5-16,0 0-75 15,0 0-194-15,0 28-712 16</inkml:trace>
  <inkml:trace contextRef="#ctx0" brushRef="#br0" timeOffset="122662.71">13257 15220 1335 0,'0'0'160'15,"0"0"-147"-15,0 0-2 16,0 0 18-16,0 0 15 15,-20 123-8-15,20-58-15 16,13 2-5-16,4-1 6 0,1-4-8 16,-2-7 2-1,2-6-4-15,-1-11-8 0,-1-10-2 16,-5-7-1 0,0-11-1-16,2-4-2 0,0-6-20 15,9 0-17-15,4-12-16 16,-1-17-118-16,-2-10-364 15</inkml:trace>
  <inkml:trace contextRef="#ctx0" brushRef="#br0" timeOffset="123091.99">13081 15505 764 0,'0'0'776'16,"0"0"-776"-16,0 0-24 0,0 0 5 15,0 0 19 1,122 5 0-16,-30-13-51 0,7-2-94 16,-1-1-66-16,-5-2-45 15,-11-2 148-15,-11 5 108 16,-16-3 20-16,-15 2 122 16,-20 3 65-16,-15 1-19 15,-5 5-11-15,0 2-96 16,-5 0-32-16,-12 0-29 15,-5 11-16-15,-3 12-3 16,2 9 0-16,9 5 1 16,14 2-2-16,2-4-1 15,33 2 0-15,6-4 1 16,3-6-2-16,-6-4 0 0,-12-5-1 16,-10-7-3-16,-10-5 3 15,-6-2 0-15,-11 3 3 16,-13 1 2-16,-14-3-1 15,-6 3-1-15,-1-1 0 16,10-1-10-16,10-2-53 16,18-4-70-16,10 0-184 15</inkml:trace>
  <inkml:trace contextRef="#ctx0" brushRef="#br0" timeOffset="123540.99">15374 15595 1032 0,'0'0'151'0,"0"0"-113"15,0 0 178-15,0 0-85 16,0 0-95-16,-89-24-10 16,25 46-5-16,-1-1-6 15,13-1 8-15,16 1-13 16,18-4-8-16,14-1-2 15,4 0-3-15,17-7 0 16,22-1 3-16,12-5-7 16,6-3-2-16,2 0-2 15,-2-20-4-15,-9-12-4 0,-7-12 6 16,-11-5 7-16,-9-13 2 16,-8-8-2-16,-13-13 5 15,0-1 0-15,0 6 2 16,-9 21 1-16,-4 26 7 15,4 22 16-15,2 9 0 16,1 14-13-16,-7 30-8 16,3 18 7-16,-4 11-1 15,6 3-1-15,5-6-4 16,0 2-5-16,3-6 0 16,0-9-1-16,21-8-16 15,10-8-15-15,9-12-28 16,8-14-94-16,-4-9-211 0</inkml:trace>
  <inkml:trace contextRef="#ctx0" brushRef="#br0" timeOffset="124124.95">15882 15464 1555 0,'0'0'7'15,"0"0"-7"-15,0 0 18 16,-105-11 10-16,62 33-7 15,11 5-7-15,7 1-5 16,18 3-8-16,7 1 1 16,0-5-2-16,15-3-2 15,12-9 0-15,0-2-7 16,6-9 1-16,2-4 3 0,-9 0-5 16,2-18 6-16,-11-9 4 15,-2-1 3-15,-5 4-2 16,-7 3 2-16,-3 9 11 15,0 7 4-15,0 5 5 16,0 0-1-16,0 3-17 16,-3 18-5-16,-1 10 1 15,4 7 5-15,0-4 2 16,4-1-2-16,15-5-4 16,3-2-2-16,2-8 0 15,3-4 0-15,-1-10-8 16,5-4-9-16,4 0-3 15,1-12 5-15,6-14-3 0,-2-10 1 16,-8-9 11-16,-9-11-32 16,-12-6 24-16,-8-7 6 15,-3-5 8-15,0 5 0 16,0 11 1-16,-10 21 14 16,2 13 18-16,-1 21-1 15,-4 8-4-15,-3 34-13 16,0 15-4-16,0 11 8 15,7-1 0-15,7-1-9 16,2-2-1-16,8-4-7 16,8-5-2-16,-2-8-1 15,7-10-14-15,-2-5-22 0,1-9-21 16,1-6-44-16,-10-12-478 16</inkml:trace>
  <inkml:trace contextRef="#ctx0" brushRef="#br0" timeOffset="124626.5">16059 15558 1393 0,'0'0'53'16,"0"0"-53"-16,0 0-21 16,0 0 19-16,133-45-1 15,-72 45-82-15,3 0-68 16,-1 0 53-16,-5 0 50 15,-7 0-90-15,0 0 140 0,-7 0 45 16,-3-7 99-16,-13 1-105 16,-11 2 50-16,-17-6 2 15,0 5 56-15,0 0-73 16,-17 4-23-16,-4 1-20 16,-9 0-7-16,-6 6-9 15,0 9-6-15,1 5-5 16,7-6-2-16,12 5-1 15,12-2-2-15,4-1 1 16,4-3-4-16,13-2-4 16,10-7-5-16,8-4 1 15,1 0-4-15,2-4 6 16,-4-16 0-16,-2 1-3 0,-9 1 12 16,-10 5 1-16,-5 2 10 15,-4 10 22-15,-4 1 2 16,0 0-6-16,0 0-9 15,0 12-15-15,0 13 8 16,-4 4-3-16,4-1-9 16,0-2-1-16,0-2 0 15,17-7-26-15,9-1-29 16,18-8-108-16,16-4-403 16,4-4-308-16</inkml:trace>
  <inkml:trace contextRef="#ctx0" brushRef="#br0" timeOffset="124926.78">17154 15471 1425 0,'0'0'11'16,"0"0"-2"-16,0 0 50 15,0 0 14-15,10 79-16 0,-7-19-24 16,3 6-18-16,-1 0-1 16,1-1-1-16,-4 0-9 15,-2 3-4-15,-5-2-3 16,-19-1-19-16,-7-7-24 15,-4-13-86-15,6-20-265 16</inkml:trace>
  <inkml:trace contextRef="#ctx0" brushRef="#br0" timeOffset="125184.2">17133 15406 1240 0,'0'0'279'0,"0"0"-279"0,0 0 0 16,91-4 5-16,-59 34 17 15,-5 9-8-15,3 11-7 16,-10-5-2-16,-2 3-5 16,-8-4 0-16,-10-6 2 15,0-6-2-15,0-12-7 16,-20-2-11-16,-1-7-15 15,-2-7-34-15,-2-4-101 16,9 0-266-16</inkml:trace>
  <inkml:trace contextRef="#ctx0" brushRef="#br0" timeOffset="125809.42">17960 15468 1391 0,'0'0'49'0,"0"0"2"16,0 0 24-16,0 0-32 16,-121-15-26-16,59 33-6 15,1 7-5-15,6 0-2 16,11 4-2-16,20 3-1 16,12 0-1-16,12-2-1 15,0-5 1-15,29-4-5 16,5-4-3-16,11-14-1 15,3-3 2-15,-4 0-6 16,-7-17 2-16,-7-11-2 0,-10 1 10 16,-5-5 3-16,-8 8 2 15,-4 0 23-15,-3 10-9 16,0 6 4-16,0 2 2 16,0 6-3-16,0 0-7 15,-3 0-10-15,-4 20-2 16,4 9 0-16,3 2 4 15,0 0-1-15,6-3-3 16,11 2 0-16,8-10 0 16,-3-1 0-16,7-8-11 15,3-5-6-15,6-6-6 0,3 0-3 16,-3-17 5-16,-5-14-16 16,-5-8 3-16,-5-11-1 15,-5-7 23-15,-5-8 12 16,-5-4-2-16,-5 3 1 15,-3 7 1-15,0 18 6 16,0 22 51-16,0 19 3 16,-1 5-31-16,-7 29-21 15,-3 22 19-15,4 10 3 16,7 6-12-16,0-3-2 16,0-3-7-16,3-8-8 15,4-8-1-15,-7-5-6 16,0-10-20-16,0-12-32 0,0-9-114 15,-13-14-961-15</inkml:trace>
  <inkml:trace contextRef="#ctx0" brushRef="#br0" timeOffset="126243.03">18084 15533 1548 0,'0'0'12'0,"0"0"-10"15,0 0-2-15,102-41 4 16,-51 35-1-16,0-1-3 16,3-4-57-16,-2-4-32 0,-5-6-2 15,-6-3 14 1,-9-3-28-16,-10-7 52 0,-9 3 53 16,-4 6 3-16,-9 7 117 15,0 9 12-15,0 9-32 16,0 9-36-16,0 26-47 15,-9 18 34-15,4 2-12 16,5 4-24-16,0-4 0 16,0-6-9-16,11-4-3 15,-5-14-2-15,1-7-1 16,-4-10 0-16,2-6-6 16,-2-8-7-16,3 0 1 15,7-5 3-15,8-19 0 16,0-4-2-16,9 0 7 15,1 2 1-15,0 11 3 0,2 11 8 16,2 4 11-16,-4 11-1 16,2 14-6-16,2 7-10 15,-16 5-2-15,-8-5 0 16,-11-6-51-16,-3-7-236 16</inkml:trace>
  <inkml:trace contextRef="#ctx0" brushRef="#br0" timeOffset="130536.86">10891 16937 1345 0,'0'0'0'0,"0"0"0"16,0 0 91-16,0 0-3 15,0 0-52-15,0 0-21 16,0 0-13-16,4 0 2 16,40 0 6-16,16 0 1 15,13 0-6-15,7 0 0 16,-7 0-3-16,-6-2 0 0,-13-6-1 16,-18 5-1-16,-8-2-1 15,-15 2-3-15,-10 0-54 16,-3 3-53-16,-6 0-221 15</inkml:trace>
  <inkml:trace contextRef="#ctx0" brushRef="#br0" timeOffset="134564.76">12505 16584 1326 0,'0'0'21'16,"0"0"-4"-16,0 0 53 16,0 0 10-16,0 0-31 15,0 0-37-15,0 0-9 16,0 25 9-16,16 37 2 16,-3 7-9-16,-5-4 2 15,-5 1-4-15,-3-6 1 16,0-6-1-16,-8-8-3 15,-1-7 2-15,-4-15-1 0,3-11 0 16,2-2-1-16,7-11 2 16,1 0-2-16,0 2 0 15,6-2-2-15,16 0-2 16,16 0-1-16,10 0-8 16,13 0-15-16,6-8-17 15,9-5-38-15,3-2-18 16,-1-3-54-16,-3-10 15 15,-14-4-77-15,-7-1-245 16</inkml:trace>
  <inkml:trace contextRef="#ctx0" brushRef="#br0" timeOffset="134896.04">13260 16837 344 0,'0'0'321'0,"0"0"3"0,0 0-104 16,0 0-80-16,0 0-50 16,-88-63-40-16,55 82-33 15,-5 9-4-15,0 8-1 16,3 3-5-16,15 0-4 15,7-6-1-15,13-1-2 16,0-7 0-16,4-5-1 16,15-3-6-16,6-9-14 15,1-8 1-15,2 0 5 16,0-8 6-16,-1-16-6 16,-8-4 9-16,3-11-2 15,-3 5 8-15,0 0 3 16,-3 9 21-16,-6 5 4 15,-6 11 0-15,-2 7 4 0,-1 2-10 16,3 0-15-16,-1 21-7 16,5 10 8-16,-2 5 2 15,4-2-9-15,0 1 2 16,3-4-6-16,5-4-7 16,2-5-47-16,1-7-62 15,2-4-188-15,-1-11-547 16</inkml:trace>
  <inkml:trace contextRef="#ctx0" brushRef="#br0" timeOffset="135846.1">13543 16843 1298 0,'0'0'92'0,"0"0"-70"0,0 0-14 16,0 0 34-16,0 0-31 15,0 0-6-15,69 35 6 16,-45 6-8-16,-5 2-2 15,0 1-1-15,-3-1 0 16,-6-5 0-16,-6-10-22 16,-4-9 4-16,0-9 16 15,0-9 2-15,0-1 2 16,-8 0 9-16,-1-21-6 16,-4-4-1-16,6-8 7 0,7-8-11 15,0 1-14 1,20-1-7-16,14 7-16 15,14 6-11-15,13 4-35 0,6 9-27 16,6 9-10-16,-6-1-4 16,-4 7-99-16,-12 0 13 15,-12 0 53-15,-11 0-1 16,-11 0 158-16,-9 0 98 16,-8 0 141-16,0 0 186 15,-18 0-273-15,-11 0-12 16,-6 8-56-16,-6 8-26 15,-4 8-11-15,4 1-17 16,8 1-4-16,8 2 7 16,12-4-17-16,10-3-14 15,3-2-2-15,7-2-1 0,9-10 0 16,12-3-10 0,1-4-4-16,6-4-8 0,0-16 7 15,-3-5-20-15,-3 1 4 16,-9 0 13-16,-6 7 15 15,-4 6 4-15,-7 11 1 16,-3 0 8-16,0 24 10 16,7 13 17-16,-4 16-9 15,7 8-7-15,-1 5-9 16,-3 6-1-16,-6-1-5 16,0-1-3-16,0-9-2 15,-14-10 1-15,-3-11-1 0,0-12 3 16,-3-17-1-16,6-8 7 15,1-3-2 1,-1-14-7-16,6-24-2 0,5-4-13 16,3-14-1-16,0-2-16 15,15 0 15-15,11 5 13 16,5 1 4-16,14 5-2 16,3 6 4-16,12 4 2 15,4 3-4-15,6 4 0 16,-3 3 1-16,-8 7 0 15,-8-1 5-15,-10 4 8 16,-11 1-8-16,-9 1-3 16,-11 1 0-16,-8-3 1 15,-2-1 1-15,-3-3-5 16,-17 5 3-16,-8 5 16 0,-5 8-4 16,-5 3 4-16,-3 0 3 15,3 20 1-15,6 7-4 16,11 12 4-16,17 3-4 15,4-1-4-15,9-4-4 16,29-8-8-16,14-5-3 16,17-9-7-16,11-15-44 15,6 0-192-15</inkml:trace>
  <inkml:trace contextRef="#ctx0" brushRef="#br0" timeOffset="136513.09">16339 16813 1289 0,'0'0'147'0,"0"0"-122"15,-123-45 51-15,69 45-21 16,-8 0-26-16,-7 18-7 16,5 13-3-16,13 9 2 15,13 2-10-15,21-4-7 16,14 1 0-16,3-9-3 16,18-1 1-16,18-9-1 15,7-4-1-15,3-11 1 16,9-5-1-16,-4-6-1 15,0-23 1-15,-7-8-1 0,-6-10-1 16,-5-14-3-16,-8-13-1 16,-14-5 1-16,-6-11 3 15,-5 0 0-15,0 7 0 16,-3 20 2-16,-4 23 1 16,-3 29 12-16,-3 14-1 15,-2 42-10-15,-1 22-1 16,3 22 5-16,2 1-1 15,11 3-1-15,0-3-1 16,4-2-2-16,9-7-1 16,5-9 0-16,9-14-4 15,3-12-20-15,14-16-12 16,8-14-11-16,13-13-48 0,-1-3-28 16,1-29-160-16,-6-10-6 15</inkml:trace>
  <inkml:trace contextRef="#ctx0" brushRef="#br0" timeOffset="137063.34">16808 16948 699 0,'0'0'574'16,"0"0"-470"-16,0 0 44 16,-36-83-85-16,8 80-28 15,-6 3-14-15,4 3-12 16,-4 14 0-16,10 7 4 16,12-1-7-16,12 3-6 15,0-2 0-15,22-2-2 16,8-6 0-16,7-3-3 15,4-8-2-15,-3-5-1 0,-3 0 1 16,-9-15 2-16,-10-4 4 16,0-2 1-16,-10 1 0 15,-3 4 2-15,1 9 4 16,-4 5 11-16,0 2 3 16,0 0-9-16,0 0-8 15,0 15-2-15,0 8 2 16,0 5 3-16,0 1-2 15,4 0-2-15,8-7 0 16,3 1-2-16,1-4 0 16,4-8-3-16,8-3-8 15,7-8-5-15,6 0 0 0,3-18 3 16,-1-8 13-16,-12-10-27 16,-10-9 10-16,-7-12 10 15,-7-13 6-15,-1-7 1 16,-6-3 0-16,0 1 0 15,0 15 2-15,-6 19 8 16,-1 20 14-16,4 24 12 16,0 10-14-16,-5 36-21 15,4 21 11-15,2 22 10 16,2 6-3-16,0-5-7 16,0-6-1-16,5-6-8 15,4-15-3-15,4-4 0 0,-4-11-4 16,2-11-28-1,-2-11-5-15,-4-8-46 0,-5-17-84 16,0-3-541-16</inkml:trace>
  <inkml:trace contextRef="#ctx0" brushRef="#br0" timeOffset="137513.84">17097 17030 1443 0,'0'0'0'0,"0"0"22"16,0 0-16-16,0 0 24 15,0 0-20-15,0 0-9 16,105-62-2-16,-45 59-2 16,2-2-16-16,1 2-7 15,0-4 4-15,-5-6 1 16,-7-3 8-16,-7-5 6 0,-9-1 1 16,-14 1 6-16,-10 1 24 15,-11 5 40-15,0 6 0 16,0 3 2-16,-16 6-28 15,-12 0-23-15,-5 23-5 16,-5 5 1-16,0 6-1 16,12 1-3-16,9-7 1 15,13-2-7-15,4-1-1 16,0-6-1-16,17-9 1 16,10-4-6-16,5-6-5 15,1 0 5-15,5-14 0 16,-4-7-3-16,-10-3 2 0,-4 7 7 15,-10 1 1-15,-2 8 6 16,-5 5 9-16,-1 3 0 16,1 0-9-16,5 6-7 15,6 10 0-15,0 0 0 16,1 1-14-16,-3 0-22 16,5-2-35-16,5-2-183 15,10-6-690-15</inkml:trace>
  <inkml:trace contextRef="#ctx0" brushRef="#br0" timeOffset="137764.7">18090 16758 1628 0,'0'0'21'15,"0"0"-16"-15,0 0-1 16,-27 79 29-16,27-24 15 15,8 10-16-15,5 9-4 16,-2 7-2-16,-5 0-10 16,-4 2-12-16,-2-2-3 15,2-5-2-15,3-6-12 16,7-9-41-16,-2-15-9 16,-1-15-12-16,-9-22-87 15,0-9-309-15</inkml:trace>
  <inkml:trace contextRef="#ctx0" brushRef="#br0" timeOffset="137998.04">18128 16841 818 0,'0'0'767'0,"0"0"-767"16,58-90 10-16,-31 75 25 15,0 8-2-15,1 7-23 16,0 4-9-16,-1 16 0 15,-11 12 0-15,-10 5-1 16,-6 6 1-16,-3-2-2 16,-23-3 0-16,-4-6 1 0,0-7-6 15,4-6-8 1,6-9-16-16,12-9-55 0,8-1-115 16,1-6-496-16</inkml:trace>
  <inkml:trace contextRef="#ctx0" brushRef="#br0" timeOffset="138613.79">18785 16704 1460 0,'0'0'51'0,"0"0"-5"16,0 0-10-16,0 0-3 0,-122-10-6 15,81 28-13 1,6 3-7-16,6 3-4 0,11-4-1 15,9 2 0-15,9 1-2 16,0-2-1-16,24-4 0 16,2-2 1-16,9-8-1 15,3-3 0-15,-6-4-2 16,3 0-1-16,-11-11 1 16,0-10-1-16,-8 4 4 15,-4 2-1-15,-2 3 1 16,-7 7 1-16,0 2 11 15,-3 3 3-15,0 0-1 16,0 8-9-16,5 19-4 16,3 3 14-16,5 6 0 15,2-2-4-15,3-2-2 0,6-5-5 16,-4-6-2-16,11-3-2 16,-4-8 0-16,6-4-3 15,5-6-7-15,3 0-4 16,5-9 2-16,-3-13-4 15,-5-16 4-15,-8-7-3 16,-17-14 10-16,-7-9-4 16,-6-6 8-16,0 1 1 15,0 4 1-15,-5 14 3 16,-6 16 6-16,1 19 11 16,3 12 0-16,0 8 0 15,3 15-16-15,1 29-4 0,-1 13 6 16,4 15 6-16,0-3-2 15,4-2-4-15,9-5-4 16,-1-4-3-16,1-6 0 16,-2-8-8-16,-3-5-27 15,-3-11-19-15,-5-8-31 16,0-9-202-16</inkml:trace>
  <inkml:trace contextRef="#ctx0" brushRef="#br0" timeOffset="139131.87">19116 16793 1293 0,'0'0'0'0,"0"0"-34"0,93-29 34 16,-53 18 14-16,-2 1-12 15,-2 0-2-15,2-4-38 16,0-3-71-16,0-5 57 15,-9-5 47-15,-4-7 5 16,-8-1 19-16,-8-4 16 16,0 13 74-16,-6 4 4 15,1 9-15-15,-4 9-5 16,0 4-24-16,0 17-46 16,0 20-16-16,6 17 19 0,1 2-4 15,4 4-9 1,2-3-7-16,1-5-1 0,-8-7-5 15,-1-4 0-15,-5-11 2 16,0-9-2-16,0-9-2 16,0-6-4-16,0-6-2 15,0 0 1-15,0-11 1 16,6-11-9-16,7-14 1 16,8-3 5-16,6 5-7 15,3 10 11-15,2 7 5 16,-2 10 2-16,2 7 11 15,-2 0 1-15,-4 19 1 16,-1 6 5-16,-11 0-2 16,-1 3-7-16,-4-7-6 15,-5-4-5-15,0-2 0 0,-4 1-8 16,0-5-26-16,0-6-36 16,7 0-265-16</inkml:trace>
  <inkml:trace contextRef="#ctx0" brushRef="#br0" timeOffset="139229.41">20259 16979 1140 0,'0'0'467'0,"0"0"-449"16,0 0 21-16,0 0-8 15,0 0-27-15,0 0-4 16,0 0-137-16</inkml:trace>
  <inkml:trace contextRef="#ctx0" brushRef="#br0" timeOffset="143479.34">10840 18061 1402 0,'0'0'25'15,"0"0"-25"-15,0 0 0 16,0 0 32-16,0 0 6 16,0 0-19-16,0 0-4 15,83-15-2-15,-29 9 8 16,8 2-6-16,6-6-2 15,-4 7-2-15,-13-5 2 16,-10 5-11-16,-12 0 0 16,-13 3-2-16,-6 0-1 15,-4 0-39-15,-6 0-130 16,0 0-199-16</inkml:trace>
  <inkml:trace contextRef="#ctx0" brushRef="#br0" timeOffset="152683.87">12575 17952 943 0,'0'0'28'0,"0"0"-24"0,0 0 46 16,0 0 50-16,0 0 24 15,0 0-26-15,0 0-38 16,-6-51-32-16,-10 45 5 16,-9 5 0-16,-13 1-25 15,-7 0-1-15,-1 7-4 16,2 8 1-16,6 1 0 15,10-5-3-15,8 1 2 16,11-4-3-16,4-2-1 16,5 1-1-16,0-3-5 0,18 4 5 15,4 1 2 1,10 3 8-16,9 2-4 16,7 1-1-16,0 5-2 15,-7 1-1-15,-8-1-1 0,-5 0 1 16,-15 0-2-16,-10 0 0 15,-3 0 2-15,-13 0 2 16,-19 1 3-16,-11-7 1 16,-8 3 2-16,-4-6-4 15,-6-1 2-15,0-9-6 16,4-1 1-16,1 0 0 16,8-12-1-16,12-6-9 15,7-1-2-15,16-2-14 16,13-3-39-16,10-1-61 15,25-3-143-15,6 1-369 0</inkml:trace>
  <inkml:trace contextRef="#ctx0" brushRef="#br0" timeOffset="152973.09">12786 17686 1408 0,'0'0'0'15,"0"0"0"-15,0 0 0 16,0 0 56-16,0 110 10 0,0-44-27 16,0 4-16-16,0-1 1 15,0-5-12-15,0-6-7 16,0-6-1-16,0-7-4 15,5-8 0-15,5-8 0 16,-3-9-28-16,2-5-19 16,-2-15-62-16,-1 0-75 15,-1-11-150-15,6-21-470 16</inkml:trace>
  <inkml:trace contextRef="#ctx0" brushRef="#br0" timeOffset="153452.25">12992 17911 1193 0,'0'0'72'0,"0"0"-57"16,0 0 3-16,0 0 91 16,0 0-47-16,-62 76-26 15,35-51-20-15,-4-1-6 16,1-3-5-16,5-4-4 16,6-3 1-16,4-4-1 15,8-8-1-15,4 3 0 16,3-5 0-16,0 0-1 15,0 4-8-15,7 2 9 16,14 5 1-16,5 0 1 16,2 3-2-16,10-1 0 15,-4 2 0-15,9-1 1 0,-5-4-1 16,4-1-29 0,-4-5 6-16,-5 0-52 0,4-4 16 15,-5 0-27-15,-10-4-11 16,0-9 42-16,-9-5 1 15,-6-3 54-15,-4-4 10 16,-3-1 14-16,0 3 79 16,0 7 37-16,0 1-14 15,-3 10-49-15,-1 0-27 16,1 5-8-16,0 0-42 16,0 19 6-16,3 7-4 15,0 10 5-15,0 2-3 16,0-5-1-16,13 0-2 15,3-4-2-15,6-3 0 0,-3-4-9 16,3-6-32-16,1-8-89 16,-5-8-319-16</inkml:trace>
  <inkml:trace contextRef="#ctx0" brushRef="#br0" timeOffset="153617.34">13370 17797 1452 0,'0'0'0'0,"0"0"-15"15,0 0 14-15,0 0-33 16,0 0-72-16,0 0-95 16,-21 63-485-16</inkml:trace>
  <inkml:trace contextRef="#ctx0" brushRef="#br0" timeOffset="153863.07">13575 17987 1352 0,'0'0'89'16,"0"0"-88"-16,0 0 33 16,0 78 37-16,0-41-21 15,0 10-13-15,3 11-10 16,4 0-4-16,-1 2-8 0,7-1-13 15,6-6 3 1,0 0-5-16,6-7-1 0,-5-4 0 16,-3-4-5-16,0-7-23 15,-4-14-17-15,-6-9-73 16,-7-8-156-16,0-19-223 16</inkml:trace>
  <inkml:trace contextRef="#ctx0" brushRef="#br0" timeOffset="154075.62">13616 17948 1268 0,'0'0'49'15,"0"0"9"-15,0 0 39 16,0 0-45-16,0 0-20 16,105-16-7-16,-67 50-14 0,1 5-3 15,-1-4-6-15,-9 2-2 16,-16-5-2-16,-13-4-11 15,-4-3 6-15,-30-2 7 16,-14-1-19-16,-10-9-96 16,4-4-299-16</inkml:trace>
  <inkml:trace contextRef="#ctx0" brushRef="#br0" timeOffset="154982.69">14986 18044 1274 0,'0'0'62'15,"0"0"-41"-15,0 0 10 16,0 0 34-16,16 96-10 15,-12-53-12-15,5 1-22 16,3 1 7-16,-6-5-9 16,1-1-3-16,-4-6-7 15,-3-10-2-15,3-6-4 16,-3-6-1-16,0-11-1 16,0 0 0-16,4 0 0 0,-4 0 1 15,0-21 8-15,0-11-9 16,0-12-1-16,-10-2 4 15,3-1-4-15,1 3-1 16,-1 7 1-16,-1 3 0 16,2 9-2-16,3 5 2 15,3 4 0-15,0 6-2 16,0 8-1-16,0 2 0 16,0 0 1-16,0 0 2 15,0 0-2-15,0 0-4 16,0 0 4-16,0 1-1 15,2 9-3-15,-1-4 0 0,3-1-2 16,-2 4 4-16,-1-7-7 16,1 1-10-16,-1-2-22 15,3-1-28-15,0 0-117 16,-1 0-224-16</inkml:trace>
  <inkml:trace contextRef="#ctx0" brushRef="#br0" timeOffset="156301.73">14964 18113 309 0,'0'0'898'0,"0"0"-880"15,0-77 71-15,0 38 1 16,0-6-16-16,0-6-23 16,0-7-22-16,12 6-24 15,4 5-3-15,12 16-2 16,13 15 0-16,14 8-2 0,2 8 1 16,1 0-27-16,-14 21-30 15,-9 11-41-15,-15 3-69 16,-11 5-80-16,-9 5-161 15</inkml:trace>
  <inkml:trace contextRef="#ctx0" brushRef="#br0" timeOffset="156609.81">14903 18200 1416 0,'0'0'0'15,"0"0"-9"-15,0 0 9 0,0 0 19 16,99 0 22-1,-37-4-25-15,13-7-15 0,-5 1-1 16,0-1-28-16,-10 1 2 16,-9-1 9-16,-6 5 17 15,-14-2 3-15,-10 5 2 16,-9 0 5-16,-7 3 16 16,2 0 6-16,-4 6-14 15,4 13 20-15,-4 11-2 16,0 2-15-16,0 6-6 15,-3-4 0-15,4 1-9 16,2-4-2-16,6-3-2 16,-2-8-4-16,0-1-4 15,-1-8-21-15,-2-2-93 16,-1-9-85-16,0 0-475 0</inkml:trace>
  <inkml:trace contextRef="#ctx0" brushRef="#br0" timeOffset="156753.62">15547 18074 1356 0,'0'0'11'15,"0"0"-3"-15,0 0-8 16,0 0-7-16,0 0-70 16,0 0-247-16,-43-15-643 15</inkml:trace>
  <inkml:trace contextRef="#ctx0" brushRef="#br0" timeOffset="157253.84">15772 18105 1058 0,'0'0'195'0,"0"0"-184"0,0 0 70 16,0 0-26-16,0 0 3 16,93 80-17-16,-80-53-24 15,2 1-8-15,-5-3-9 16,-4-1-3-16,-6-3 1 15,0-10 2-15,0-1 2 16,0-6-2-16,-3-4 9 16,-10 0 7-16,-1-4 7 15,3-13-13-15,1-2-7 16,10-4-3-16,0-9-3 16,7 1 1-16,21-3-7 0,8 2-17 15,11 2-3 1,4 6 10-16,4 6 19 0,-13 5 1 15,-8 5 7-15,-21 6 20 16,-12 2 6-16,-1 0 2 16,0 0-23-16,-3 17-12 15,-5 8 7-15,1 8-6 16,1 2-2-16,6 3 1 16,0-5-1-16,10-1-4 15,7-4-5-15,0-6-5 16,0-2 1-16,-13-9 6 15,-4-5 1-15,0-2 0 0,-4-3 6 16,-16-1 4-16,-2 0-4 16,3 0-9-16,-5-2-46 15,10-7-33-15,4-6-64 16,7-6-96-16,3-7-753 16</inkml:trace>
  <inkml:trace contextRef="#ctx0" brushRef="#br0" timeOffset="157472.81">16356 17887 1397 0,'0'0'52'0,"0"0"-47"16,0 0 68-16,34 100-16 16,-17-43-13-16,7 4-15 15,-4 2 0-15,-4-4-4 0,2-4-12 16,-5-6-4-16,4-10-4 15,8-6-5-15,-5-10-4 16,7-4 1-16,-4-12-27 16,2-6-17-16,-9-1-35 15,0-12-131-15,-16-19-794 16</inkml:trace>
  <inkml:trace contextRef="#ctx0" brushRef="#br0" timeOffset="157609.65">16444 18143 1349 0,'0'0'17'16,"0"0"24"-16,0 0 9 0,0 0-44 16,0 0 1-16,113-14-7 15,-41 14-74-15,13-6-169 16,14 2-225-16</inkml:trace>
  <inkml:trace contextRef="#ctx0" brushRef="#br0" timeOffset="157935.76">17746 18033 880 0,'0'0'127'0,"0"0"111"16,0 0-47-16,0 0-64 15,0 0-62-15,0 0-44 0,-33-24-11 16,-26 38 0 0,2 0-3-16,6 6 3 0,16 0-4 15,19 3-6-15,12 6 0 16,4 2-1-16,13 2-1 15,22 1-5-15,9 0-2 16,8-3 0-16,-9-2-1 16,-8-7 4-16,-15-3 2 15,-20-8 0-15,0-2-15 16,-28-7 19-16,-16-2 6 16,-7 0-3-16,-4 0-3 15,-2-9 0-15,9-4-25 16,10-11-34-16,11-4-14 15,23-8-60-15,4-1-264 0</inkml:trace>
  <inkml:trace contextRef="#ctx0" brushRef="#br0" timeOffset="158154.76">17982 17731 1453 0,'0'0'37'0,"0"0"41"15,0 0-65-15,0 0 8 16,0 107 24-16,0-37-15 16,6 6-9-16,4 5-3 15,0-7-5-15,-2-3-8 0,-1-3-5 16,3-4 0 0,1-11-3-16,1-9-30 0,-1-9-14 15,-4-11-26-15,-4-13-201 16,-3-11-454-16</inkml:trace>
  <inkml:trace contextRef="#ctx0" brushRef="#br0" timeOffset="158904.41">17934 18170 1412 0,'0'0'0'15,"0"0"0"-15,0 0 4 16,102-12 17-16,-41 12-11 0,12 0-10 15,-3 0-1-15,3-7-15 16,-9-1-3-16,-9-5 3 16,-7-2 12-16,-14-6-8 15,-18-4 10-15,-15 0 2 16,-1 1 10-16,-11 3 53 16,-13 6-12-16,-3 10 15 15,-6 5-24-15,-2 0-24 16,1 12-14-16,3 15-3 15,8 5 12-15,9 6-10 16,14-3-3-16,0 0 0 16,20-5-4-16,10-5 4 0,8-4-3 15,6-7-8 1,1-9-3-16,6-5-15 0,-2 0-3 16,-3-10 22-16,-5-11-35 15,-17-2 14-15,-3-12 11 16,-11 0 20-16,-10 4 5 15,0 2 24-15,0 10 7 16,0 13 14-16,0 6-2 16,0 2-37-16,0 29-2 15,0 21-4-15,0 15 16 16,0 9-2-16,11 0-5 16,9 2-3-16,1 7-7 15,2-5-4-15,0-2 0 16,0-10 0-16,-4-17-4 15,-5-19-13-15,-4-16-27 0,-7-16 13 16,-3-9-37-16,0-35 26 16,-14-20-16-16,-6-15-58 15,-4-11 116-15,4-8 2 16,-4-1 21-16,6 0-4 16,2 9 5-16,7 11 25 15,9 23 11-15,0 22-17 16,16 15-9-16,4 17-24 15,7 2 2-15,1 21-1 16,5 9 0-16,-1 13-1 16,-8-6-6-16,-6 5-4 15,-9-6-1-15,-9-3-5 0,0-8 5 16,-22-3 1-16,-1-7-7 16,-5-4-15-16,12-11-49 15,6 0-71-15,10-11-123 16,3-15-780-16</inkml:trace>
  <inkml:trace contextRef="#ctx0" brushRef="#br0" timeOffset="159236.26">19580 18033 381 0,'0'0'1019'16,"0"0"-985"-16,0 0 86 15,0 0-53-15,0 0-35 16,0 0-15-16,-15 4-5 15,-14 17-7-15,-1 0 4 0,12 5-6 16,8-2-3-16,7-4 0 16,3 1-1-16,10-3 1 15,13-6-4-15,8-3 4 16,0-9-2-16,2 0-4 16,-5-2 1-16,-8-17 1 15,-9-7 4-15,-9 1-2 16,-2-7-2-16,-3 6 0 15,-19 6 0-15,-7 7-2 16,-4 4-9-16,-2 5-18 16,2 4-29-16,15 0-29 0,15 0-44 15,3 0-193 1,34 0-281-16</inkml:trace>
  <inkml:trace contextRef="#ctx0" brushRef="#br0" timeOffset="159453.14">20088 17748 1386 0,'0'0'92'16,"0"0"19"-16,0 0-46 15,0 0-36-15,0 0-14 16,0 0-12-16,-98 73 1 16,77-11 8-16,6 7-9 15,9 2-2-15,6-5 0 16,0 3-1-16,0-7 0 15,0-4-27-15,0-5-11 0,0-13-53 16,-4-15-127-16,-11-15-413 16</inkml:trace>
  <inkml:trace contextRef="#ctx0" brushRef="#br0" timeOffset="159582.04">19843 18216 1264 0,'0'0'110'0,"0"0"-38"16,0 0 25-16,78-82-67 15,-30 69-11-15,3 7-19 16,6 1-12-16,5 4-104 16,3-3-140-16,-4 4-618 15</inkml:trace>
  <inkml:trace contextRef="#ctx0" brushRef="#br0" timeOffset="159782.93">20892 18016 1370 0,'0'0'123'0,"0"0"-25"16,0 0-30-16,0 0-21 16,0 0-28-16,0 0-17 15,0 38 0-15,-3 7 9 16,0 3-4-16,0-2-7 16,-6-2 0-16,0 1-2 15,-4-6-23-15,-1-1-20 16,-3-10-49-16,-1-11-289 0</inkml:trace>
  <inkml:trace contextRef="#ctx0" brushRef="#br0" timeOffset="160154.68">20841 17946 1518 0,'0'0'37'15,"0"0"34"-15,102-86-44 16,-64 72 6-16,-2 6-11 15,-1 6-14-15,-4 2-7 16,-13 0-1-16,-10 21-5 16,-8 8-3-16,0 11-4 15,-26 8 4-15,-12-4-2 0,-6-4-5 16,1-5 0-16,7-9 15 16,10-8 0-16,13-12 1 15,2-1 3-15,11-4 4 16,0-1 4-16,6 5-5 15,19 1 5-15,15 2 5 16,2 7-10-16,-1 1-6 16,-7-2 0-16,-3 5 3 15,-5 0-4-15,-1-2 0 16,-3-3-2-16,-1 3-4 16,-3-6-21-16,2-4-20 15,-2-3-120-15,3-4-357 16</inkml:trace>
  <inkml:trace contextRef="#ctx0" brushRef="#br0" timeOffset="160471.67">21358 17980 1527 0,'0'0'16'0,"0"0"31"16,0 0-17-16,127-55-10 15,-76 49-5-15,11 3-12 16,9 3-3-16,-5 0-1 15,-2 0-4-15,-12 0-23 16,-25 0-29-16,-15 0-48 16,-12 0-95-16,-17-2-164 15,-19-1-79-15,-7-1 267 0,4 3 176 16,2 1 557 0,9 0-170-16,11 16-236 0,0 10-63 15,9 13-17-15,2 4-21 16,6 6-15-16,0 1-15 15,0-1-13-15,0-7-6 16,0-5 2-16,0-5-3 16,0-4-4-16,0-10-28 15,4-5-102-15,10-13-232 16</inkml:trace>
  <inkml:trace contextRef="#ctx0" brushRef="#br0" timeOffset="160737.18">21993 17894 1558 0,'0'0'13'15,"0"0"-6"-15,-3 74 38 16,-2-30-9-16,0 2-9 16,2-2-13-16,3-3-5 15,0 1-2-15,0-6-4 16,2-5-1-16,11-5-1 15,2-7 7-15,2-6-4 16,7-6 0-16,7-3-4 16,7-4 0-16,6 0-1 15,12 0-33-15,8 0-25 16,4 0-114-16</inkml:trace>
  <inkml:trace contextRef="#ctx0" brushRef="#br0" timeOffset="161454.01">23394 18162 1046 0,'0'0'145'0,"0"0"-45"15,0 0 71-15,17-83-97 0,-17 65-18 16,-3 5-21-16,-12 2-11 16,-7 4-8-16,-3 6-2 15,-4 1-5-15,-4 4-7 16,-4 13 3-16,5 10-1 15,4 5-1-15,11-2-3 16,10-1 0-16,7-1-1 16,0-4-2-16,6-7 2 15,15-3 1-15,3-8-1 16,3-6 1-16,3 0 0 16,2-4 0-16,0-17 3 15,1-4-3-15,0-14 0 16,-5-10-1-16,-1-5 2 0,-10-16-3 15,-7-3 4 1,-7 4-1-16,-3 19 1 0,0 19 3 16,-1 18 20-16,-8 13 1 15,-5 15-23-15,-6 28-2 16,-4 14 2-16,3 6 6 16,10-1-6-16,11-4-1 15,0-6 0-15,5-7-2 16,12-3-2-16,4-6-8 15,2-5-27-15,3-2-16 16,4-10-32-16,1-7-243 16</inkml:trace>
  <inkml:trace contextRef="#ctx0" brushRef="#br0" timeOffset="162099.68">23643 18321 1239 0,'0'0'245'15,"0"0"-195"-15,0 0 48 16,0 0-78-16,0 0-4 15,0 0-9-15,90-53-7 16,-42 46 2-16,4-2-2 16,-4 2-4-16,-5-1 3 15,-10-7-9-15,-6 0 1 16,-9-12 0-16,-9-2-2 16,-3-3 6-16,-6 6 3 15,0 4 2-15,-10 9 4 16,-10 9 8-16,-8 4 1 15,-7 3-3-15,0 17-6 0,-2 8 2 16,7 6-1-16,12 2-4 16,12 1 0-16,6-1-1 15,2-6-1-15,18-2-1 16,12-7-16-16,5-10 3 16,3-6-9-16,3-5 5 15,-4 0-10-15,-2-12 4 16,-5-13 1-16,-3-7 11 15,-1-1-11-15,-2 4 20 16,-4 8 4-16,-6 13 10 16,1 8 4-16,1 0-10 15,1 16 3-15,6 17 1 0,1 7-1 16,-4-2-4-16,-6-2 3 16,-9-9-6-16,-7-5-2 15,-7-13 2-15,-15-3 0 16,-9-6 4-16,0 0 4 15,4-10-6-15,2-11-1 16,10-7 1-16,13-2-2 16,2-9-3-16,23-3-4 15,22 3-17-15,10 8 19 16,10 8 4-16,2 6 2 16,-2 13 4-16,-8 4-4 15,-9 3 26-15,-10 19-1 16,-15 6 5-16,-8 3-10 0,-9-1-7 15,-6-2-7 1,0-4-1-16,0-4-4 0,0-1-2 16,0-4-7-16,0-8-48 15,-2-4-80-15,-1-3-288 16</inkml:trace>
  <inkml:trace contextRef="#ctx0" brushRef="#br0" timeOffset="162243.57">24749 18018 1519 0,'0'0'21'16,"0"0"26"-16,0 0-20 15,0 0-24-15,0 0-3 16,0 0-60-16,32 5-54 0,-1 16-245 16</inkml:trace>
  <inkml:trace contextRef="#ctx0" brushRef="#br0" timeOffset="162939.69">25067 18162 1240 0,'0'0'83'0,"0"0"28"15,-112-8-14-15,65 8-49 16,0 0-15-16,9 8-17 16,12 8-11-16,13-1-4 15,11 2-1-15,2 2-4 16,8 0-1-16,17-6 3 15,1-2-1-15,3-9 3 0,-2-2-4 16,0 0 4-16,1-9 2 16,-5-5-2-16,-2 0 3 15,-3 4-1-15,-5 10-2 16,-1 0 0-16,-3 10-4 16,-3 26 4-16,4 14 2 15,-2 14 6-15,-3 6-1 16,-4 7-5-16,-1 4-1 15,0-7 1-15,-10-13-2 16,-4-18 1-16,0-17-1 16,-2-15-2-16,2-11-4 15,0 0 2-15,1-27 2 0,3-19 0 16,3-13 0 0,7-12-1-16,0-6 2 0,12-5-3 15,18-1-4-15,13 8 3 16,1 10-6-16,7 20 10 15,-2 23 2-15,4 22-1 16,-4 0 8-16,-2 29 3 16,-10 9-2-16,-6 6 0 15,-7-2-3-15,-16-2-6 16,-6-4 1-16,-2-6-1 16,-3-10 0-16,-11-3 0 15,-1-7 0-15,2-10-1 16,0 0 1-16,3 0 1 0,2-20-1 15,5-5-2-15,3-10-2 16,0-6 0-16,16-8 1 16,10-2-3-16,8 9 1 15,3 10 2-15,3 18 1 16,-6 11 2-16,-4 3 2 16,-4 19 4-16,-6 11-2 15,-7 6 3-15,-3 0-6 16,-3 2-1-16,-4-7-2 15,5-6-26-15,4-6-57 16,3-9-111-16,4-5-497 16</inkml:trace>
  <inkml:trace contextRef="#ctx0" brushRef="#br0" timeOffset="163014.91">25781 18435 1262 0,'0'0'197'16,"0"0"-197"-16,0 0-91 15,0 0-950-15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8T04:51:29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20869 8859 1167 0,'0'0'35'0,"0"0"-9"16,0 0 44-16,0 0 26 16,0 0-19-16,0 0-40 15,0 0-37-15,0 0 1 16,6 20 22-16,-6 29-3 16,0 1-8-16,0-2-7 15,0-4-5-15,0-3 2 16,0-2-2-16,0-3 0 15,0-7-31-15,0-2-64 16,0-13-73-16,0-8-193 0</inkml:trace>
  <inkml:trace contextRef="#ctx0" brushRef="#br0" timeOffset="190.15">20910 8771 1267 0,'0'0'7'16,"0"0"-6"-16,92-66 0 15,-49 49 4-15,2 4 4 16,3 6-9-16,-7 7-8 16,-5 0-163-16,-11 3-110 15,-12 11-262-15</inkml:trace>
  <inkml:trace contextRef="#ctx0" brushRef="#br0" timeOffset="351.78">20920 8931 1198 0,'0'0'25'0,"0"0"-25"16,0 0 6-16,95 10-2 15,-50-7 6-15,2 1-10 16,1-4-25-16,-7 4-205 15,-3-4-95-15,-12 0-235 0</inkml:trace>
  <inkml:trace contextRef="#ctx0" brushRef="#br0" timeOffset="547.63">21362 8844 1009 0,'0'0'91'0,"0"0"24"15,0 0-48-15,0 0-2 16,0 0-29-16,0 0-23 15,0 55 28-15,0-21-24 16,0 2-9-16,0 2-6 16,0 2 3-16,0-4-5 15,0 1-2-15,5-1-61 16,-2-6-81-16,3-5-153 16,-6-11-460-16</inkml:trace>
  <inkml:trace contextRef="#ctx0" brushRef="#br0" timeOffset="1084.55">21636 8954 1391 0,'0'0'14'0,"0"0"-14"15,0 0 7-15,0 0 10 16,0 74 11-16,0-44-10 15,0-1-9-15,0 1-8 16,0-1 0-16,0-5 0 0,0-4 1 16,0-3-2-16,0-6-12 15,0-10-18-15,0-1-9 16,-7-8 30-16,1-14 9 16,1-17-17-16,-1-7 10 15,6-6-1-15,0-4-1 16,3-3-4-16,17 4 9 15,8 8 4-15,2 14 3 16,5 9-1-16,2 14-3 16,-7 7 2-16,-3 3 1 15,-6 0-2-15,-7 13-7 16,-9 4-2-16,-5 4 1 16,0 1-23-16,-19 0-28 0,-11 5-1 15,-14-7-38 1,0 1 45-16,1-4-1 0,9-4 54 15,11 2 44-15,13-5 17 16,4 4-18-16,6 3-13 16,6 0 9-16,20 0 8 15,10 2-10-15,7 1-29 16,3 0-2-16,1 1-6 16,-6-4-37-16,-7 0-81 15,-6 2-65-15,-9-3-281 16</inkml:trace>
  <inkml:trace contextRef="#ctx0" brushRef="#br0" timeOffset="1350.66">21083 9398 1175 0,'0'0'0'0,"0"0"-43"16,0 0 43-16,109 0 5 15,-37-3 45-15,7 1-19 16,7-3-24-16,5 2 2 16,-7 0 2-16,-2-1 18 15,-13 0-13-15,-15 2-16 0,-24 0-15 16,-15 0-184-16,-15-2-149 15,-11 4-204-15</inkml:trace>
  <inkml:trace contextRef="#ctx0" brushRef="#br0" timeOffset="1478.68">21190 9517 1323 0,'0'0'0'0,"132"0"-64"15,-33 0-126-15,9 0-303 16</inkml:trace>
  <inkml:trace contextRef="#ctx0" brushRef="#br0" timeOffset="9803.57">15568 6446 571 0,'0'0'73'16,"0"0"-71"-16,0 0 10 16,0 0 52-16,0 0 15 15,0 0-8-15,0 0-37 16,4-28-18-16,-4 22 25 16,0-2 9-16,-10 2-5 15,0-3 8-15,-5-1-2 0,2-4-24 16,-7 4 2-16,2-4 0 15,-2 0-8-15,-3 0-5 16,-1-3-15-16,-7 3 4 16,1 1-5-16,-2 3 0 15,-2 2 0-15,0 4 5 16,0 4-5-16,-4 0-7 16,-2 0 7-16,-4 11 1 15,-2 3-1-15,-4 8-4 16,1-1-38-16,0 4 34 15,-3 0-19-15,0 8 27 0,-2 2 13 16,0 2-10 0,3 5 2-16,0 7 10 0,3 7 8 15,10 4-17-15,1 6-5 16,13 8 2-16,4 4 3 16,13 2-5-16,7-2-1 15,0-3 5-15,18-3 1 16,4-2-5-16,10-5-1 15,-2-5 4-15,10-7-3 16,5-8-1-16,6-4 2 16,3-6 6-16,5-3 2 15,9-12-5-15,6-6 10 16,8-7-9-16,7-7 12 16,-3-1 4-16,-1-20-13 0,-1-6-2 15,-1-7-4-15,-6-4 1 16,-4-10-3-16,-11-3 0 15,-9-11 2-15,-9-1-1 16,-6-9-1-16,-6-3 1 16,-10-5 0-16,-3-1-1 15,-6 5 24-15,-7 7-6 16,-2 5 3-16,-4 10 7 16,0 2-10-16,-7 4-4 15,-13 3-4-15,2 2-6 16,-8 2 4-16,1 1-1 15,2 4-4-15,-5 1 1 16,1 4-5-16,0 8-2 0,-5 2-4 16,3 6 5-16,-6 5-4 15,-6 7-33-15,-3 3-41 16,-4 0-92-16,0 8-377 16</inkml:trace>
  <inkml:trace contextRef="#ctx0" brushRef="#br0" timeOffset="10687.58">15422 6287 588 0,'0'0'56'16,"0"0"75"-16,0 0 16 15,0 0-51-15,0 0 3 16,0 0-40-16,0-57 7 0,6 29-15 16,1-3 3-16,-3-9-26 15,2-9 5-15,1-10-12 16,7-4-3-16,-1-9-5 16,5-2 3-16,2 1 8 15,0 8-9-15,-2 9 0 16,-5 8-2-16,-3 1 7 15,0 4-9-15,-2 3-9 16,2 4 3-16,-3 1-4 16,-1 7-1-16,-2 3-2 15,-1 6-24-15,-3 7-9 16,0 10-40-16,-3 2-102 16,-17 7-320-16,-8 14-178 15</inkml:trace>
  <inkml:trace contextRef="#ctx0" brushRef="#br0" timeOffset="11020.53">15275 5864 1014 0,'0'0'132'16,"0"0"-122"-16,0 0-10 15,21 86 19-15,-12-52 41 16,-1 1-20-16,-1 4-17 16,-1-2-15-16,4-3-4 0,-6-6 0 15,5-4-2-15,0-6 3 16,1-8-3-16,-1-3 6 16,4-5 6-16,6-2 19 15,4 0-2-15,8-21-16 16,5-10-10-16,8-8-1 15,5-9-4-15,2-4 0 16,-3 2-65-16,-7 5-48 16,-10 7-86-16,-17 4-286 15</inkml:trace>
  <inkml:trace contextRef="#ctx0" brushRef="#br0" timeOffset="11571.7">15766 4020 1254 0,'0'0'15'16,"0"0"0"-16,0 0 55 15,0 0-6-15,0 0-23 16,0 0-40-16,0 0 25 16,38 54 7-16,-25 19 5 15,-7 10-12-15,-4 5-7 16,-2-2-7-16,0 4 4 0,-5-6-2 15,-5-10-3-15,1-10-5 16,5-16-2-16,4-12-2 16,0-9-1-16,4-9-2 15,12-8-3-15,9-10-15 16,5-3-2-16,10-22-5 16,3-11-32-16,-3-8-45 15,-14-3-109-15,-8-3-246 16</inkml:trace>
  <inkml:trace contextRef="#ctx0" brushRef="#br0" timeOffset="12738.35">15559 4445 1250 0,'0'0'0'15,"0"0"-85"-15,0 0-74 16,0 0 159-16,86 3 22 15,-13-6 52-15,10-10-74 16,9-1-39-16,-9-4-44 16,-10 0-9-16,-12 0-19 15,-17-3 109-15,-12-2 4 16,-9-4 87-16,-9-1 25 16,-7 0-2-16,-7 6 4 0,0 2-11 15,-4 7-5 1,-12 3-38-16,-2 9-28 0,-10 1-12 15,-1 8-9-15,1 17-8 16,-3 8 6-16,11 10 1 16,7 3-6-16,6 3 1 15,7 1-2-15,0 1-5 16,7-3 0-16,13-4 0 16,14-10-3-16,0-8-12 15,4-12-12-15,5-9-9 16,-2-5-21-16,-3-10 4 15,-5-19-17-15,-5-11-1 16,-7-14 0-16,-4-4 63 0,-4-9 8 16,-5 0 10-16,-2 10 3 15,-4 13 63-15,4 18 2 16,-6 14-8-16,0 8-1 16,0 4-17-16,0 14-52 15,0 19 0-15,0 13 14 16,3 3-2-16,0-1-6 15,0-3-5-15,4-5 1 16,-1-4-1-16,-2-1-1 16,-3-10 0-16,2-8 0 15,0-6-5-15,1-11 1 16,-1 0-8-16,4-11 12 0,0-22 9 16,3-12-7-1,3-5-1-15,1-5-1 16,3 6-4-16,-1 7-4 0,2 11 4 15,2 14 0-15,-7 9 2 16,0 8 2-16,3 0-3 16,-3 19-6-16,-2 7 9 15,3 3 2-15,-5-5 1 16,4 0-2-16,0-4-1 16,-1-5 2-16,-2-5-2 15,0-3-1-15,-4-7 0 16,7 0-3-16,6-4 4 15,5-19 3-15,6-10 1 16,-3-7-4-16,4-9-5 16,-12 3-4-16,0 0-11 0,-5 13 13 15,-2 6 4-15,-4 15 3 16,-1 7 1-16,-7 5-1 16,3 5-15-16,4 20 4 15,-1 10 11-15,4 2 4 16,0 0-2-16,5 0-1 15,1-5 1-15,2-3-2 16,2-5-3-16,3-9-20 16,2-8 6-16,-1-4-15 15,6-3-13-15,2 0-3 16,-3-15-10-16,2-12-58 16,-7-9 94-16,0-8-32 15,-4-3 11-15,-5 0 43 0,-2 7 48 16,-3 10 50-16,-7 10-27 15,-2 9 9-15,-1 9 30 16,0 2-38-16,0 28-69 16,0 15 20-16,0 18 18 15,0 12-20-15,0 5-7 16,2 8-2-16,6 6-1 16,3 0-7-16,-2-5-2 15,-2-7-2-15,-4-9-12 16,-3-8-9-16,0-8-52 15,0-16-65-15,0-15-82 16,0-15-303-16</inkml:trace>
  <inkml:trace contextRef="#ctx0" brushRef="#br0" timeOffset="12952.91">17336 4212 1244 0,'0'0'14'0,"0"0"31"15,39-85 22-15,-18 84-31 16,0 1-18-16,6 11-6 16,-7 19-11-16,0 6 3 15,-6 3-4-15,-14 3-5 16,0-1 3-16,-17-1-5 0,-14-1-2 16,-10-3-30-1,-7-2-52-15,4-3-139 0,4-14-224 16</inkml:trace>
  <inkml:trace contextRef="#ctx0" brushRef="#br0" timeOffset="13555.52">18170 4013 1100 0,'0'0'25'0,"0"0"6"0,0 0 58 15,0 0 68-15,0 0-79 16,0 0-55-16,-67-14-14 15,29 27-1-15,6-1 3 16,5 4-6-16,13 1-5 16,10 3-2-16,4 5-4 15,0 7 0-15,11 1-5 16,16 4 4-16,1 0 0 16,5-2-4-16,-1-4-2 15,-10-3-13-15,-7-5 12 16,-7-6 2-16,-8-5 7 15,0-4-6-15,-3-3 11 16,-17-2 22-16,-7-2 12 0,-6-1-16 16,-5 0-15-1,-9 0-3-15,5-8-9 0,7-5-12 16,12-5-47-16,17-5-105 16,6-5-408-16</inkml:trace>
  <inkml:trace contextRef="#ctx0" brushRef="#br0" timeOffset="13939.59">18350 4255 1141 0,'0'0'0'0,"0"0"-28"16,0 0 28-16,0 0 58 15,0 0-21-15,91 0-22 16,-66-11-12-16,-9-2 2 16,-3-6-3-16,-6-4 10 15,-7-7-8-15,0-2 9 16,-6 1 7-16,-11 8 13 16,-3 7 56-16,-5 12-15 15,-2 4-40-15,0 1-21 16,-6 22 2-16,9 8 5 15,-3 8-6-15,12 5-5 0,6 1-3 16,5-1 0 0,4-3-6-16,17-4-1 0,17-8-12 15,11-5-35-15,6-6-19 16,3-11-63-16,-6-7-167 16,-4 0-149-16</inkml:trace>
  <inkml:trace contextRef="#ctx0" brushRef="#br0" timeOffset="14321.37">18759 4113 941 0,'0'0'117'16,"0"0"3"-16,0 0-2 15,0 0-6-15,0 0-52 16,0 0-55-16,19 10 19 16,-15 29 0-16,-1 0-13 0,-3 1-6 15,1-5-2-15,-1 0-1 16,0-9-2-16,2-5 0 15,-1-9 1-15,1-6-1 16,0-3-1-16,2-3-7 16,2 0 8-16,1-21 6 15,3-11 0-15,1-10-6 16,2-9 3-16,4-2-3 16,-6 4 0-16,2 12 0 15,4 16 0-15,-4 11 0 16,3 10-2-16,3 5-4 15,-2 20 5-15,3 9 1 16,0 11 3-16,-2 7 5 0,-6 0-2 16,0-7-2-1,-3-4-1-15,-2-7-1 0,3-5-2 16,5-5-26-16,-2-9-80 16,1-14-282-16,-2-1-242 15</inkml:trace>
  <inkml:trace contextRef="#ctx0" brushRef="#br0" timeOffset="14655.64">19526 4032 1448 0,'0'0'25'16,"0"0"60"-16,0 0-65 15,0 0 4-15,0 0-8 16,-86 14 2-16,39 9-14 15,2 6-2-15,2 0 0 16,15 3 0-16,11 2-2 16,17 5-10-16,0-2-11 15,34 3-8-15,7-4-35 16,-1-6 4-16,-2-2-50 16,-7-10 49-16,-22-7-22 15,-9-4 42-15,-3-7 41 16,-20 0 149-16,-11 0-88 15,-6 0-19-15,-3-3-13 0,-1 2-22 16,2-3-7 0,7 4-2-16,6-3-43 0,20-1-29 15,9-1-89-15,0-4-371 16</inkml:trace>
  <inkml:trace contextRef="#ctx0" brushRef="#br0" timeOffset="15172.5">19915 4146 1255 0,'0'0'112'0,"0"0"-89"0,0 0 80 16,0 0-57 0,0 0-23-16,-108-36-13 0,62 57 12 15,1 6-21-15,11 6 16 16,4 2-13-16,16 1-4 15,14 2 0-15,0-4-4 16,21-4-8-16,10-7-18 16,9-7-9-16,-2-11-7 15,-5-5 30-15,-2 0-1 16,-7-15-15-16,-3-13 32 16,-4-8 5-16,0-9-2 15,1-2 0-15,5 5 2 16,2 9 7-16,4 12 10 15,2 7-7-15,6 13-8 16,-2 1-4-16,-5 11-1 0,5 18-2 16,-5 9 0-16,-2 2 0 15,-1 0 4-15,-10 1-4 16,1-8-12-16,-6-1-6 16,-12-7 15-16,0-8-64 15,0-6 57-15,-14-11 10 16,1 0 12-16,-1-7 15 15,-3-15 0-15,9-13-13 16,3-12 12-16,5-7-26 16,10-3 0-16,23 3-3 15,13 8-2-15,8 13-37 16,0 7-62-16,-10 7-371 0</inkml:trace>
  <inkml:trace contextRef="#ctx0" brushRef="#br0" timeOffset="21273.91">3408 7009 956 0,'0'0'15'16,"0"0"-6"-16,0 0-7 0,0 0 22 16,0 0 9-16,0 0 2 15,0 0 38-15,136-18-11 16,-55 3-6-16,11 1-1 16,3 0-10-16,1 5-9 15,-10 3-16-15,-7 1-1 16,-18 0-7-16,-14 5-3 15,-14 0-7-15,-15 0-1 16,-11 0-1-16,-4 0-15 16,0 0-10-16,1 4-35 15,2 0-69-15,9-4-148 16</inkml:trace>
  <inkml:trace contextRef="#ctx0" brushRef="#br0" timeOffset="21881.6">5595 6997 128 0,'0'0'3'0,"0"0"30"16,0 0 85-16,0 0-6 16,0 0-24-16,0 0-44 15,-9-14-27-15,5 11-3 16,1 2 59-16,-6 1 8 0,0-3 7 16,-8 3 9-1,4 0-15-15,-5 0-4 0,8 0 24 16,0 0-12-16,4 0-17 15,6 0-25-15,0 0-12 16,0 0-16-16,16 0-19 16,25 0 9-16,20-4 11 15,25-3-10-15,9 1-6 16,1-1-2-16,-1-1-3 16,-2 3 0-16,-8-1 5 15,-8-4 10-15,-6 6-7 16,-21-1-2-16,-21 4-5 0,-13-1 1 15,-12 0-1-15,-4-1-2 16,0 3-22-16,-4 0-142 16,-9 0-456-16</inkml:trace>
  <inkml:trace contextRef="#ctx0" brushRef="#br0" timeOffset="22458.66">7353 6940 999 0,'0'0'42'15,"0"0"33"-15,0 0 13 16,0 0 3-16,0 0-58 15,0 0-23-15,76 0 9 16,-2 0 3-16,12 0-9 16,0-1-10-16,-4 0 0 15,-8 1 1-15,-8-4 0 16,-12 4 1-16,-15-3 5 16,-10 0-5-16,-13-2-2 0,-13 5-3 15,-3 0-21-15,0 0-75 16,-10-3-340-16</inkml:trace>
  <inkml:trace contextRef="#ctx0" brushRef="#br0" timeOffset="24852.79">12534 7045 141 0,'0'0'1098'16,"0"0"-1068"-16,0 0 4 15,0 0 27-15,89-6 1 16,-38 5-32-16,11-1-21 16,10 2-8-16,1-3-1 15,0-1-3-15,-15 0-13 16,-17 4-34-16,-20 0-69 0,-18 0-203 15,-3-1-605 1</inkml:trace>
  <inkml:trace contextRef="#ctx0" brushRef="#br0" timeOffset="39764.21">17941 3964 737 0,'0'0'49'16,"0"0"-20"-16,0 0 99 15,0 0-43-15,0 0-16 16,0 0 2-16,34-75-24 15,-21 51-24-15,4-8 8 16,8-7 12-16,-3-9-3 16,10-8-2-16,-3-12-13 15,6-14-4-15,6-14 8 0,4-9-10 16,6 4-3-16,0 10 8 16,0 18-2-16,-10 16-10 15,-10 10-9-15,-8 13-2 16,-9 8 0-16,-3 7 1 15,-8 8-2-15,-3 5-2 16,0 4-21-16,0 2-50 16,-10 0-117-16,-14 5-255 15</inkml:trace>
  <inkml:trace contextRef="#ctx0" brushRef="#br0" timeOffset="40099.42">17985 3233 690 0,'0'0'361'0,"0"0"-346"16,0 0-15-16,0 0 16 15,-10 89 24-15,3-44 8 16,4 11-13-16,-4 7-7 15,-1 3-7-15,2-2 9 16,-1-6-11-16,7-11-10 16,0-10 5-16,0-9 7 15,0-9 2-15,13-9-7 16,7-10-6-16,13 0 8 0,13-29-4 16,13-10-3-16,9-3-11 15,-6-1-27-15,-6 6-62 16,-13 4-97-16,-6 4-104 15,-13 3-356-15</inkml:trace>
  <inkml:trace contextRef="#ctx0" brushRef="#br0" timeOffset="40581.44">19552 2486 1168 0,'0'0'121'0,"0"0"-118"15,0 0 102-15,-89-53-48 16,46 53-18-16,-5 6-5 15,2 25-7-15,4 13-21 16,4 10-3-16,8 5-1 16,12 1-2-16,9-3-1 15,9-5-2-15,6-7-5 16,27-7-16-16,14-11-27 16,13-10-20-16,9-11-39 15,5-6-97-15,-2-2-139 16,-6-21-290-16</inkml:trace>
  <inkml:trace contextRef="#ctx0" brushRef="#br0" timeOffset="40915.78">19867 2666 660 0,'0'0'275'0,"0"0"-91"15,0 0-12-15,0 0-55 16,0 0-45-16,0 0-57 16,-92-43 2-16,47 77-7 15,2 1-3-15,15 3-2 16,13-5-5-16,12 1-2 15,3-5-3-15,0-4 5 16,18-5-11-16,2-5-3 16,1-6-4-16,3-6-13 15,-4-3 18-15,0-3 13 16,2-22 2-16,-1-9 3 0,1-7 0 16,-3-2 11-16,-3 7 7 15,-3 7 4-15,-10 13 12 16,0 7-1-16,-3 6-14 15,0 3-9-15,0 2-15 16,0 19-2-16,0 9 2 16,-3 3 4-16,3 3-4 15,0-1-10-15,0-2-47 16,11-3-86-16,1-5-214 16</inkml:trace>
  <inkml:trace contextRef="#ctx0" brushRef="#br0" timeOffset="41247.98">20050 2638 1474 0,'0'0'59'16,"0"0"-52"-16,0 0 2 16,0 0-5-16,0 0-2 15,0 0-1-15,113-13-1 16,-84 43-2-16,0 6 1 15,-10-1-9-15,-4-3-22 16,-8-2-7-16,-7-6 16 16,0-6 5-16,0-8 4 15,-3-5 9-15,-4-5 10 0,0 0 14 16,0-12 6-16,1-9-11 16,1-7 6-16,2-5-5 15,3-6-15-15,0 3 0 16,17 2-6-16,12 5-29 15,11 4-59-15,4 4-164 16,7 6-492-16</inkml:trace>
  <inkml:trace contextRef="#ctx0" brushRef="#br0" timeOffset="42115.53">21042 2499 1111 0,'0'0'45'0,"0"0"-45"16,0 0 73-16,0 0 26 15,0 0-25-15,0 0-59 16,-79 19-9-16,76 7 7 16,3-1 8-16,0 0-10 0,1-2-10 15,16-6-1-15,-1-4 2 16,2-6-2-16,2-7 0 16,1 0 2-16,6-5-2 15,-3-15 6-15,0-6-4 16,-7-5 1-16,-7-5 0 15,-8-3 0-15,-2 0-1 16,0 8 3-16,-16 8 0 16,-6 9 17-16,-4 10 3 15,-11 4-19-15,-5 16 2 16,-8 17-5-16,2 12 0 16,10 7 3-16,14 0-3 15,18-2-2-15,6-3-1 0,8-8-1 16,25-3-2-1,12-7 0-15,9-4 0 0,0-8-20 16,5-8-25 0,-8-9-23-16,-3 0-49 0,-5-15-44 15,-5-11-4-15,-9-13-35 16,-6-7 105-16,-3-5 98 16,-6 1 110-16,-8 5 67 15,-3 13 18-15,-1 10-30 16,-2 9-56-16,0 7-31 15,0 6-25-15,0 1-38 16,0 21-11-16,-2 11-4 16,-4 8 2-16,3-2-2 15,-2 0 0-15,5-3-1 0,0-7 0 16,0-4 1-16,0-5-2 16,0-10-4-16,0-3-9 15,0-7-7-15,0 0 12 16,8-8 10-16,2-16 1 15,4-11 0-15,6-10-1 16,1-2-1-16,2 6-1 16,2 8 2-16,-4 12 0 15,-1 7 3-15,-2 13 2 16,-5 1-3-16,3 11 0 16,-5 17 2-16,-2 5 7 15,0 1-8-15,0-2-2 16,-6-2-2-16,3-3 1 0,2-5-48 15,5-3-62 1,4-5-93-16,1-12-353 0</inkml:trace>
  <inkml:trace contextRef="#ctx0" brushRef="#br0" timeOffset="42799.02">21990 2475 1403 0,'0'0'1'16,"0"0"6"-16,0 0 24 16,0 0 25-16,0 0-20 15,0 0-27-15,-88-15-5 16,51 43-2-16,7 3 1 16,8 2-3-16,4-4-2 0,14-2-1 15,4-5-11-15,0-6-9 16,22-4-12-16,0-9-8 15,5-3 6-15,-1-3 23 16,2-19 14-16,2-6 1 16,-3-7 6-16,0 4-4 15,-9 3-1-15,-5 11 3 16,-8 12 13-16,-5 5 28 16,0 24-46-16,0 23 11 15,0 15 10-15,0 12 0 0,0 8-12 16,-5 3 0-1,-9 0-8-15,-3-3-1 0,-4-8 0 16,1-10-23-16,-5-12 8 16,0-9 14-16,-3-11 0 15,1-15-5-15,-5-10-15 16,2-7 21-16,3-17 2 16,2-22-2-16,5-9-2 15,14-3-6-15,6-1 0 16,0 0 8-16,27 3 3 15,11-5-1-15,10 2 0 16,6-1-2-16,7-1-18 16,4 1-8-16,-3-3-8 15,-1 0 7-15,-8 1 13 0,-11 6 9 16,-5 9 5-16,-9 11 18 16,-12 8 25-16,-5 8 11 15,-7 9-3-15,-4 4-20 16,0 17-26-16,0 16 6 15,0 10 8-15,0 2-11 16,0 1-4-16,0-1-3 16,3-5-1-16,2-4 0 15,1-6-33-15,0-5-71 16,-1-9-101-16,-2-8-366 16</inkml:trace>
  <inkml:trace contextRef="#ctx0" brushRef="#br0" timeOffset="42941.66">22338 2417 1484 0,'0'0'9'15,"0"0"9"-15,0 0-6 16,0 0-11-16,0 0-1 16,0 0-52-16,6-53-153 15,12 57-363-15</inkml:trace>
  <inkml:trace contextRef="#ctx0" brushRef="#br0" timeOffset="43516.17">22588 2486 1333 0,'0'0'7'0,"0"0"19"0,0 0 19 16,16 77-1-16,-16-55 0 15,0 1-24-15,0 1-12 16,0-5-6-16,0-3 0 15,0-2-2-15,0-7 0 16,0-1 0-16,0-5-12 16,2-1 1-16,4 0 8 15,6-16 3-15,5-12 5 16,5-6-3-16,1-2 1 16,0 7-2-16,-1 5-1 15,-4 9 0-15,-2 7 0 0,0 7 0 16,-2 1 0-1,-1 3 10-15,4 18 0 0,-4 5 1 16,1 8-3-16,4-1 0 16,-2 0-3-16,1-2-5 15,4-4 1-15,-2-2-2 16,6-7 2-16,-2-7-1 16,5-5 2-16,6-6-2 15,1 0 0-15,2-9 2 16,-3-13-1-16,-6-9-1 15,-5-8-14-15,-5-9-4 16,-8-3-7-16,-8 3 1 16,-2 5 19-16,-2 16 5 15,-16 15 21-15,-9 12 5 0,-7 0-22 16,-4 22 17-16,2 13 4 16,12 11-9-16,15 5-7 15,9-4-3-15,20-3-6 16,26-8 0-16,12-7 0 15,9-5 0-15,4-12-2 16,-1-4-15-16,-5-8-17 16,-21 0-45-16,-19 0-148 15,-25 0-673-15</inkml:trace>
  <inkml:trace contextRef="#ctx0" brushRef="#br0" timeOffset="74876.14">5204 8978 803 0,'0'0'8'0,"0"0"13"15,0 0 51-15,0 0 49 16,0 0-46-16,0 0-23 0,0 0-22 16,0 0 3-1,-42-20 29-15,42 20-24 0,0 0-17 16,0 0-9-16,23 0 4 15,15 0 14-15,26-1 8 16,19 0-5-16,12-3-5 16,16 0-4-16,4 4-7 15,0 0-4-15,-8 0-8 16,-10 8 1-16,-21-2-5 16,-12-2 3-16,-16-1-2 15,-17-3-2-15,-11 0 1 16,-12 0 0-16,-4 0-1 15,-4 0-1-15,0 0-23 0,0 0-47 16,-6 4-84 0,-20-4-215-16</inkml:trace>
  <inkml:trace contextRef="#ctx0" brushRef="#br0" timeOffset="75243.03">5080 9091 1196 0,'0'0'51'0,"0"0"-43"16,0 0-3-16,0 0 56 15,0 0-3-15,0 0-34 16,108 0 4-16,6-5 17 16,23 2-24-16,6 0-6 15,4 3 5-15,-9 0-4 16,-15 0-4-16,-14-1-5 16,-27-2 1-16,-21-3-4 15,-20 4-2-15,-19 1-2 16,-15 0-4-16,-7-3-23 15,0 4-34-15,-19 0-75 16,-10 0-145-16,-9 0-297 0</inkml:trace>
  <inkml:trace contextRef="#ctx0" brushRef="#br0" timeOffset="82161.36">7729 9943 1242 0,'0'0'0'15,"0"0"-21"-15,0 0 21 16,0 0 3-16,0 0 44 15,0 0-41-15,0 0-5 16,38-3 1-16,-22 15-1 16,6 0 1-16,-3 1-2 15,1-2 1-15,5 2 3 16,1-5-2-16,-1 0-2 16,6-8 0-16,-1 0 3 15,4 0 1-15,-2 0-3 16,-3 0-1-16,-1-8 3 15,-2 3 0-15,-1-3-3 0,1 0 0 16,3 1-1-16,2 0 1 16,2 5 1-16,1 2 3 15,1 0 1-15,1 0 0 16,2 5-2-16,0 6 0 16,0-1 0-16,0 1-3 15,-2-3 0-15,-5-3 0 16,4-1-1-16,-3-4 1 15,3 0 0-15,0 0 0 16,3 0 0-16,-2-1-4 16,5-7 0-16,-6 0 2 15,3 0 2-15,-6 0 0 16,0 0-2-16,-1-3 2 0,2 8 0 16,-8-4 0-16,-3 7 0 15,0 0 0-15,-2 0 0 16,1 0 3-16,2 0-4 15,2 0 1-15,1 0 0 16,2 0 2-16,2 8 0 16,-2-6-2-16,3 6 0 15,2-5 0-15,2-3 1 16,3 0 1-16,-6 0-2 16,3 0 0-16,-7 0-2 15,-2-4 2-15,-4-4-1 16,-3 2-3-16,-2 0 3 15,1-2 1-15,-2 6 0 0,6-2 0 16,-2 0-1-16,8 1 1 16,1-1-1-16,6 1 2 15,3 2-1-15,-2 1 4 16,2 0-1-16,-4 0-3 16,-2 1 0-16,4 9-1 15,-5-2 1-15,4-2-4 16,2-2 4-16,3-2-1 15,1-2-1-15,0 0 2 16,1-6 0-16,-4-4 1 16,1-1-1-16,-8-2 1 15,-3 2 0-15,-5 3 3 16,-9 4-3-16,0 2 0 16,-7 2 5-16,3 0 0 0,-1 0 0 15,2 5 2-15,10 4-5 16,5 2-1-16,2-6-2 15,4 3 3-15,3-4-1 16,0-1-2-16,0 1 6 16,0-4-6-16,-6 2 0 15,-4 0 0-15,-6-1 0 16,-2-1 0-16,1 0 0 16,2 0 0-16,1 0-2 15,9 0 4-15,1 0-3 16,7-5 1-16,7 1-4 15,2 0-3-15,8 1 1 0,-1 0 5 16,3 3-4 0,4 0-4-16,2 0 6 0,-2 3 1 15,0 4-1-15,0 1-20 16,-2-6 18-16,-5-2 3 16,-3 0 2-16,-6 0 0 15,-12 0 4-15,1-4-3 16,-2-2 6-16,-6-1 18 15,-1-1 2-15,-3 6-13 16,3 2-4-16,-8 0-10 16,-4 0 0-16,-7 0-3 15,0 0-47-15,0 2-114 16,-6 3-245-16</inkml:trace>
  <inkml:trace contextRef="#ctx0" brushRef="#br0" timeOffset="105152.32">13649 3397 1343 0,'0'0'1'15,"0"0"-1"-15,0 0-14 16,0 0 14-16,0 0 47 16,31 95-15-16,-24-52-19 15,-7 2-8-15,0 0-3 16,0-4 2-16,0-2 4 16,0-5-4-16,0-6 3 15,0-9-6-15,0-5-1 16,0-9 2-16,0-3-2 15,0-2 1-15,0 0 5 0,6-13 2 16,4-14-5 0,5-10 2-16,1-10 1 0,5-3-5 15,3 2 1-15,-3 6-2 16,-1 12 1-16,0 11 6 16,-6 15 2-16,3 4-4 15,-4 9-4-15,3 15 4 16,3 4 6-16,-3 0-3 15,-3-1-6-15,2-1 0 16,-2-7-1-16,-2-2-1 16,-1-3 0-16,1-2-5 15,-8-4-36-15,4-3-12 16,-1-5-4-16,1 0-35 16,2-14 48-16,7-11-14 15,-3-14 41-15,0-3 17 0,-2-2 0 16,3 4 4-16,-1 14 40 15,-3 8 11-15,-1 12-17 16,0 6-17-16,-3 0-9 16,1 24 14-16,-4 4 21 15,0 5-12-15,1 1-20 16,-4-2-1-16,3 0 14 16,4-5-12-16,3 0-9 15,8-6-3-15,1-2-3 16,3-6-2-16,1-9 0 15,2-4 1-15,-3 0 2 16,0-11-1-16,1-11 0 0,-9-10 1 16,0-4 1-16,-7-10-2 15,-7-5 1-15,0 4 4 16,-10 10-6-16,-12 10 8 16,-4 13 10-16,-2 6-18 15,-2 7 2-15,-1 1-1 16,6 0-1-16,9 5-4 15,9 5-33-15,7 0-36 16,4-2-22-16,22-3-23 16,15-4-41-16,3-1-105 15,7 0-179-15</inkml:trace>
  <inkml:trace contextRef="#ctx0" brushRef="#br0" timeOffset="105315.14">14566 3323 750 0,'0'0'261'16,"0"0"-51"-16,0 0-86 0,0 0-56 15,0 0-41-15,0 0-17 16,25 57 38-16,-22-7-19 16,-3-1-16-16,0-1-4 15,0-3-3-15,0-3-6 16,0-3-6-16,0-5-74 16,0-4-11-16,0-9-224 15,0-13-288-15</inkml:trace>
  <inkml:trace contextRef="#ctx0" brushRef="#br0" timeOffset="105472.24">14642 3197 1426 0,'0'0'0'0,"0"0"8"15,0 0-6-15,0 0-2 16,0 0-42-16,0 0-203 15,-14-20-625-15</inkml:trace>
  <inkml:trace contextRef="#ctx0" brushRef="#br0" timeOffset="105953.14">14968 3262 1371 0,'0'0'7'0,"0"0"-2"16,-102 27-5-1,75-10 6-15,3 7-2 0,13 9-2 16,11 5-2 0,0 5-44-16,13 3-89 0,19-1-60 15,-7-2-8-15,-2-2-23 16,-16-7-17-16,-7-7 73 16,-4-7 168-16,-22-10 233 15,-2-6 203-15,-4-4-196 16,6 0-76-16,4 0-78 15,9 0-34-15,10 0-9 16,3 0-10-16,3 0-31 0,18-4 9 16,13-4-7-16,4-3-4 15,6 0-2-15,4-4-12 16,-4-1-3-16,1-5 7 16,-8-3 7-16,-3-7 5 15,-6-7-2-15,-12-3 1 16,-10-5 3-16,-6 3 4 15,0 8 12-15,-9 13 0 16,-14 15 6-16,-9 7-16 16,-2 15-7-16,-3 21-2 15,10 8 11-15,14 1 2 16,13 1-9-16,13-6-4 16,34-6-1-16,22-6-19 0,12-13-77 15,-2-15-562-15</inkml:trace>
  <inkml:trace contextRef="#ctx0" brushRef="#br0" timeOffset="111338.33">3096 11081 1208 0,'0'0'0'0,"0"0"-4"16,0 0-81-16,0 0 85 0,0 0 16 16,0 0 34-1,0 0-17-15,111-1-6 0,-47 1 6 16,10 0-5-16,5 1 0 15,3 2-1-15,-2-3-9 16,-7 0-5-16,-2 0-3 16,-10 0-2-16,-14 0-5 15,-6 0-1-15,-15 0-2 16,-13 0-2-16,-5 2-19 16,-8 3-29-16,0-2-33 15,-5 5-4-15,-21 0-76 16,-19-3-514-16</inkml:trace>
  <inkml:trace contextRef="#ctx0" brushRef="#br0" timeOffset="111615.33">3116 11208 1273 0,'0'0'35'0,"0"0"-35"15,0 0-30-15,0 0 26 16,0 0 4-16,0 0 33 15,123 11-9-15,-30-11-10 16,9-4-9-16,8-3 4 16,-4-1-1-16,-8 3 5 15,-14-3-2-15,-18 1 0 16,-18 1-6-16,-19 2-3 16,-14 0 0-16,-8 1-1 0,-7 2 5 15,0-5 2-15,0 4-8 16,0-1-22-16,0 1-65 15,-12 2-28-15,-4 0-94 16,3 0-365-16</inkml:trace>
  <inkml:trace contextRef="#ctx0" brushRef="#br0" timeOffset="116606.84">8662 11885 126 0,'0'0'106'0,"0"0"-106"16,0 0 5-16,0 0 17 15,0 0 38-15,0 0 62 0,0 0-69 16,-6-29-7 0,6 20 7-16,0-3 42 0,0-1 41 15,0 2-10-15,0 0-77 16,0 5 5-16,0-1-5 15,9 4-19-15,3 3-18 16,8 0 5-16,3 10 11 16,5 7 7-16,3 0-10 15,7 4-12-15,5-3-4 16,-2 2-4-16,0-6-4 16,-3 1 2-16,-3-5-3 15,-6-4-6-15,6-2 2 0,0-4-8 16,5 0-1-1,6-20-11-15,5-2 18 0,3-6-2 16,-3-3-9-16,0-4 3 16,-7 9 14-16,-5 5 6 15,-1 2 6-15,-6 9-10 16,-6 0 17-16,2 10-10 16,-5 0-3-16,2 8-2 15,-2 8-1-15,5 1-1 16,3 1 1-16,2-4-1 15,-2-1-1-15,4-2-1 16,-6-7 2-16,-1-1-4 16,-1-3 4-16,4 0-4 15,0 0 4-15,2-10-5 16,2-4 2-16,-1-3-21 0,1-1 22 16,-2 1 4-16,5 3-4 15,-4 0 1-15,0 6 1 16,3 2-2-16,-2 6 2 15,-4 0 3-15,-5 3 0 16,-4 11-2-16,4 3 9 16,-1-2 9-16,4-1-14 15,-1-4 6-15,2-6-4 16,-2-4 8-16,0 0-11 16,-2 0 0-16,-1 0 3 15,-9-3-9-15,-6 2-28 16,-7-3-56-16,-3 4-60 15,-6 0-485-15</inkml:trace>
  <inkml:trace contextRef="#ctx0" brushRef="#br0" timeOffset="144782.87">4759 14840 497 0,'0'0'0'0,"0"0"-25"0,0 0 25 16,0 0 25-16,0 0 40 15,0 0-58-15,0 0 5 16,18-8 2-16,-11 10 17 15,-1 7 26-15,4-1-5 16,2 5-8-16,4-1-29 16,6 4 32-16,-3 2 14 15,7-2-26-15,-1-1-11 16,1 0 8-16,-1-1-18 16,5-5 0-16,-5-1-5 0,3-5 3 15,1-3-3 1,-1 0-7-16,4 0 6 0,-3-3 2 15,3-5-10-15,0 1 5 16,0-3 0-16,-4 2-1 16,1-1 0-16,3-2-3 15,-1 0 2-15,5 5-3 16,-5-1 7-16,4 3-7 16,-6-2 0-16,3 2 2 15,3 0-2-15,-6 4 3 16,2 0 0-16,-2 0 8 15,-7 0-7-15,3 8-2 16,-5-2 1-16,-1 1 0 16,0 1-3-16,-3-3 0 15,-3 3 1-15,-1-4 1 0,-2-1-2 16,0 1 0-16,-4-4 0 16,1 1 0-16,-1-1 0 15,0 0 4-15,-2 0-4 16,1 0 0-16,5 0 0 15,-3-5 3-15,6-5-3 16,2 0-3-16,4-1-7 16,1 1-1-16,2-1 11 15,6 4 2-15,-2-1-1 16,5 2 1-16,5 2-2 16,2 1 0-16,0-1 0 15,7 4 1-15,2 0-1 16,8 0 0-16,-1 0 0 0,3 0 0 15,0 0 3-15,-3 4-3 16,-6 3-1-16,-3 1 1 16,-3 1 3-16,-1-2-3 15,-6 1 0-15,3-6 0 16,0 3 0-16,-3-2 3 16,0-3-5-16,3 0 4 15,0 0-2-15,-2 0 1 16,2-4 5-16,-7-6-6 15,-5 3 0-15,-4 0 0 16,-12 1 2-16,-7 2-2 16,-3 4 0-16,0-4-35 0,-6 4-186 15,-13 0-262 1</inkml:trace>
  <inkml:trace contextRef="#ctx0" brushRef="#br0" timeOffset="146873.25">7821 14843 502 0,'0'0'12'0,"0"0"-10"0,0 0 5 15,0 0 60 1,0 0 10-16,0 0-56 0,54-40 2 16,-41 36 50-16,3 1-2 15,-3 3-2-15,3 0-30 16,2 0-9-16,2 11 16 15,5-1-13-15,1 5-12 16,2-2-3-16,5-1-13 16,-2-4 1-16,4-1-2 15,1-5-2-15,2-2 4 16,0 0-6-16,0-2 3 16,0-6-3-16,-3-5-2 15,0-1 2-15,-7-3 0 16,-2 0 0-16,-1-2 0 0,-2-1-4 15,-1 6 2-15,-6 3 2 16,0 5 5-16,-4 2-1 16,-2 4-1-16,0 0-1 15,3 0 4-15,0 8-5 16,5 5 2-16,-1 1 3 16,1 4-3-16,-2-4-3 15,4-3 2-15,-2-1-2 16,5-4 0-16,2-5 1 15,4-1-1-15,3 0 2 16,-1 0 1-16,2-11-3 16,-2 1 0-16,1-1 4 15,-3 1-3-15,-1-1-1 0,-2 4 0 16,-1 3 0-16,-2 4 1 16,-1 0-1-16,1 0 2 15,-2 0 0-15,9 0 1 16,1 11-1-16,4 0 2 15,1 3-4-15,5-1 0 16,-3 2 2-16,-3-2-2 16,0-2 0-16,0-6 0 15,3-5 3-15,-3 0-3 16,1 0 0-16,-2-2 0 16,-2-9 3-16,-3-1-3 15,-1 1 1-15,-5 1 2 0,-4 2-3 16,-3 1 0-16,-3 3 1 15,-9 1-1-15,1 3-6 16,-5 0-98-16,0 0-319 16</inkml:trace>
  <inkml:trace contextRef="#ctx0" brushRef="#br0" timeOffset="149956.09">4500 15748 116 0,'0'0'15'16,"0"0"10"-16,0 0 48 16,0 0 5-16,0 0-23 15,0 0-3-15,0 0 21 16,-9-24-12-16,9 24 19 16,0 0-18-16,0 0-30 15,0 0-30-15,0 0-2 16,0 0 0-16,0 0 9 15,15 10 61-15,1 4-20 16,4 1-7-16,5 5-4 16,4 1-5-16,-1 2-15 0,5-2-5 15,-5 1-2-15,0-5-6 16,1-3-6-16,-4-3 7 16,1-5-6-16,3-3-1 15,3-3-1-15,3 0 1 16,3 0 8-16,3-13-8 15,4-2 0-15,-1 2 2 16,-3-4 9-16,1 2-11 16,-7 5 5-16,0-1-4 15,0 2 8-15,-3 6-9 16,0-2 6-16,-3 5-6 16,3 0 3-16,2 0-1 0,1 0-2 15,4 0 2 1,2 0-2-16,-3 0 0 0,0 5 1 15,0 1-1-15,-2 0 0 16,-8 2 0-16,1-1-1 16,-3 3-9-16,-7-2 10 15,-4 2 0-15,-2 0-2 16,0-3 2-16,-1-3 0 16,-5 0 2-16,-4-2-2 15,0 2 0-15,1-4 0 16,-1 0 0-16,-3 0 0 15,3 0 0-15,-3 0-2 16,0 0 2-16,3 0 0 16,4 0 8-16,3-4-3 15,2-9-3-15,7-1 0 0,3 0-2 16,1-4 0-16,2 1 0 16,1 3 0-16,2 1 0 15,1-2 0-15,6 6 0 16,0 2 1-16,3-1 2 15,1 6-3-15,-1 2 4 16,0 0 0-16,0 0 0 16,-3 5-4-16,0 6 0 15,3 1 3-15,0-3-1 16,3-1-1-16,4-2 2 16,3 5-3-16,0 0 0 15,3-2 10-15,-3 4 0 0,0-2-7 16,-1-3 6-16,-5-4-4 15,6-4-2-15,-4 0 4 16,4-8-2-16,3-9-2 16,-7-2-2-16,1-1 13 15,-4 0-11-15,-9-1 1 16,-13 8-4-16,-6-2 0 16,-13 11-3-16,0 0-1 15,0 4-43-15,0 0-124 16,-13 0-285-16</inkml:trace>
  <inkml:trace contextRef="#ctx0" brushRef="#br0" timeOffset="154602.66">7834 15815 50 0,'0'0'5'0,"0"0"2"15,0 0 29-15,0 0 27 16,0 0-13-16,0 0-22 16,0 0 47-16,-16-32 20 0,13 28-22 15,3-2-27-15,-4 2-5 16,1 1 11-16,3 3 19 16,-3-3-28-16,3 3 37 15,0 0-11-15,0 0-35 16,0 0-13-16,0 0-21 15,0 3 7-15,0 10 14 16,6-2-4-16,11-2-2 16,-1 4 0-16,2-2-1 15,2-2-3-15,5 1-2 16,-2-4-8-16,5 5 6 16,1-3-2-16,3-2 0 0,6 1 1 15,0-5-6-15,1-2 0 16,-1 0 5-16,-4 0 0 15,4 0-2-15,-2 0-1 16,-1 0 0-16,0 0 1 16,-1 0-3-16,-1 5 1 15,2-5-2-15,-1 0 1 16,2 0 0-16,5 0 0 16,1 0-3-16,-1-3-7 15,3-4 10-15,1 1 8 16,-1 2-8-16,1 0 0 15,-1 4 5-15,-5 0-5 16,-1 0 0-16,-6 0 0 16,0 0 0-16,-3 7 0 15,-1-4 3-15,1 4-3 0,-4 0 0 16,-2-1 0-16,-5 2-3 16,-1 3 3-16,-4-5 0 15,-7 5 0-15,-3 0-8 16,-3-2 8-16,0 2 9 15,0-6-4-15,0 0-1 16,4-5-4-16,-2 0 0 16,1 0-9-16,4 0 9 15,-1-8 20-15,7-8-7 16,3-4-10-16,3-1-1 16,0-4 2-16,0 4-2 15,4 0-2-15,-2 1 0 0,2 1-2 16,5 10 1-16,-2-2 2 15,-1 5-2-15,1 6 2 16,-1 0-1-16,1 0 0 16,6 0 8-16,-1 0-8 15,8 6 3-15,3 5 0 16,2 3-2-16,4 3 1 16,0 0 1-16,3 1 1 15,3-4-1-15,4-3-3 16,11-1 2-16,1-6 1 15,3-2-2-15,4-2-2 16,-1 0 1-16,-8 0 0 16,4 0 0-16,-8-6-9 0,-1-4 9 15,-5 1 4-15,-11 4-4 16,-11-2-1-16,-11 6 1 16,-12 1 1-16,-13 0-1 15,0 0-25-15,0 0-14 16,-16 11-64-16,-9-1-603 15</inkml:trace>
  <inkml:trace contextRef="#ctx0" brushRef="#br0" timeOffset="156201.37">12518 15942 1180 0,'0'0'0'0,"0"0"-9"15,0 0-9-15,0 0 18 16,0 0 6-16,137-6 21 16,-67 2-4-16,9 1-17 15,4 3-5-15,-3-3 4 16,-14 3 5-16,-15 0-2 16,-17 0-8-16,-13 3-14 15,-21 4-86-15,-7-1-170 16,-41 1-100-16</inkml:trace>
  <inkml:trace contextRef="#ctx0" brushRef="#br0" timeOffset="157237.31">5513 16463 651 0,'0'0'194'0,"0"0"-194"16,0 0-79-16,0 0 79 16,0 0 94-16,0 0-2 15,41 21-21-15,-15 0-38 16,2-1-2-16,4 0-5 15,9-2-11-15,1-7-12 16,8 0 18-16,1-6-17 16,4-1-1-16,2-4 0 15,-3 0-3-15,-3-4 0 16,0-6-1-16,4-7-17 16,-4-5 13-16,5 0-10 0,-5 0-8 15,3-1 18 1,-6 8 5-16,-6 5 3 0,-7 7-1 15,0 3-2-15,0 0 0 16,3 13 2-16,-3 8-2 16,7-1 4-16,-1 0 0 15,7 1-4-15,3-6 3 16,0-1-3-16,6-7 0 16,-3-7 0-16,1 0-5 15,-2 0-18-15,-2 0-28 16,-3 0-23-16,-4-11-14 15,-8 5 2-15,5-2 77 16,-3-3 9-16,0 9 2 16,3-3 9-16,4 5 35 15,0 0 8-15,3 2-17 0,3 7 5 16,0-1 5-16,-1 2 0 16,-2 0-15-16,-6-3 8 15,-4 1-26-15,-6 2-10 16,-3-4-4-16,-4-1-1 15,-6 0-67-15,0 0-126 16,-9-2-404-16</inkml:trace>
  <inkml:trace contextRef="#ctx0" brushRef="#br0" timeOffset="193366.02">19380 12622 17 0,'0'0'1248'0,"0"0"-1237"16,0 0 6-1,0 0 30-15,0 0-6 16,0 0-15-16,0 0-25 0,0 0 3 16,37 21-1-16,-10 15 4 15,-5-3-3-15,0 2-1 16,1-4-1-16,-1-6-2 16,-5-5 3-16,1-6-6 15,1-9 3-15,-5-5-3 16,7 0-4-16,-1-8 1 15,3-17-1-15,4-10-5 16,-3-3 6-16,0-6 0 16,-5 6-3-16,0 3-13 15,-11 13 20-15,-2 11 2 16,-3 11 0-16,-1 4 0 0,0 35 2 16,-2 13 6-16,0 24 9 15,0 11-5-15,0 3-3 16,0 3-2-16,-2-9-7 15,-7-7 0-15,-1-11-6 16,-5-16 5-16,-2-7 1 16,-2-13 0-16,-3-9 2 15,3-10 0-15,-3-11 4 16,0 0 4-16,2-21-3 16,-5-10-6-16,8-7-1 15,5 1-3-15,9-10-15 16,3 2-11-16,15-4-20 0,15 2-108 15,9-1-112 1,4 4-326-16</inkml:trace>
  <inkml:trace contextRef="#ctx0" brushRef="#br0" timeOffset="193635.54">20262 12584 1366 0,'0'0'8'16,"0"0"-5"-16,0 0 45 15,0 0-7-15,0 0-12 0,-99 56-5 16,66-7-3 0,9 11-9-16,2 4 2 0,8 1-5 15,8-2-7-15,6-10 1 16,0-6-3-16,4-8-3 15,10-11-28-15,10-8-16 16,0-7-23-16,9-13-41 16,3 0-149-16,3-6-90 15</inkml:trace>
  <inkml:trace contextRef="#ctx0" brushRef="#br0" timeOffset="193898.31">20571 12594 1270 0,'0'0'62'16,"0"0"-15"-16,0 0 14 16,0 0-48-16,0 0 42 15,-12 90-7-15,8-27-24 16,1 9-4-16,-1 1-4 16,4 1 0-16,0-13-6 15,0-5-1-15,0-11-5 16,0-7 0-16,0-7-4 15,7-14 0-15,1-2 0 16,8-11-12-16,8-4-9 16,8-4-23-16,7-24-52 15,3-10-193-15</inkml:trace>
  <inkml:trace contextRef="#ctx0" brushRef="#br0" timeOffset="194071.5">20377 12888 1293 0,'0'0'0'0,"0"0"-137"16,120 0 112-16,-45 0 8 15,10-6-124-15,-3-12-613 16</inkml:trace>
  <inkml:trace contextRef="#ctx0" brushRef="#br0" timeOffset="194274.53">21026 12545 1411 0,'0'0'8'16,"0"0"-4"-16,0 0-1 15,0 0 33-15,47 101 25 16,-22-38-24-16,-4 13-25 15,-6 3-6-15,-10-2-2 16,-5-8-1-16,-22-4-3 16,-24-4 0-16,-23-3-12 15,-18-6-96-15,-10-11-252 16</inkml:trace>
  <inkml:trace contextRef="#ctx0" brushRef="#br0" timeOffset="195031.9">21873 12917 1277 0,'0'0'0'0,"0"0"0"15,0 0 11-15,0 0 21 16,124 14-11-16,-73-14-16 16,7 0-3-16,-3 0-2 15,-7 0-63-15,-11 0-151 16,-21 0-338-16</inkml:trace>
  <inkml:trace contextRef="#ctx0" brushRef="#br0" timeOffset="195189.62">21953 13107 1226 0,'0'0'8'0,"0"0"-8"16,98 1 29-16,-32-1-21 16,8 0-8-16,3 0-217 15,-1-5-808-15</inkml:trace>
  <inkml:trace contextRef="#ctx0" brushRef="#br0" timeOffset="196082.67">25374 12770 1270 0,'0'0'11'0,"0"0"-1"15,0 0 23-15,0 0 5 16,0 0-11-16,0 0-18 16,105-41 2-16,-76 62-4 15,-5 14-4-15,-15 3 0 0,-7 6 1 16,-2 1-1 0,-10-4-3-16,-16-5 2 0,-8-4-2 15,-2-7 0-15,0-5-2 16,5-6 1-16,9-7 1 15,11-4 0-15,4-3 3 16,7 0-3-16,7-14-8 16,17-11-21-16,16-9 1 15,9-6-25-15,9-6 15 16,1-2 2-16,0-1 32 16,-7 10 4-16,-12 5 4 15,-11 6 15-15,-13 10 24 16,-10 6 18-16,-6 4 2 15,0 5 9-15,-7 3-33 0,-15 3-24 16,-6 21-9-16,-1 7 3 16,2 11-1-16,1 3-6 15,9 0 0-15,9-3-2 16,8-4 0-16,7-3-12 16,24-7-42-16,12-7-54 15,7-11-141-15,1-10-612 16</inkml:trace>
  <inkml:trace contextRef="#ctx0" brushRef="#br0" timeOffset="196313.43">26282 12476 492 0,'0'0'971'0,"0"0"-966"0,0 0 22 16,0 0 5-16,0 0-7 15,-110 21 2-15,78 27-11 16,8 4-5-16,7 5-10 16,7 1 1-16,8 4-2 15,2 1 0-15,6-8-5 16,15-6-37-16,5-12-37 16,4-10-57-16,-1-11-227 15,3-12-272-15</inkml:trace>
  <inkml:trace contextRef="#ctx0" brushRef="#br0" timeOffset="196583.62">26562 12516 1285 0,'0'0'37'16,"0"0"17"-16,0 0 42 15,0 0-53-15,0 0-25 16,0 0 14-16,-13 89-8 15,7-40-9-15,2 6 0 16,1 6-2-16,-1-1-2 16,4-4-4-16,0-5-1 15,0-10-3-15,0-5-2 0,4-4 0 16,6-12-1-16,8-6-1 16,1-8-13-16,6-6-14 15,2 0-35-15,4-20-104 16,-7-12-269-16</inkml:trace>
  <inkml:trace contextRef="#ctx0" brushRef="#br0" timeOffset="196746.84">26346 12709 1501 0,'0'0'0'15,"0"0"-102"-15,0 0 102 16,149-5 0-16,-67 5-28 16,-2 0-322-16</inkml:trace>
  <inkml:trace contextRef="#ctx0" brushRef="#br0" timeOffset="196950.71">26993 12387 1543 0,'0'0'9'0,"0"0"17"16,0 0-20-16,0 0-3 16,33 89 24-16,0-19-9 15,0 9-16-15,-9 8 0 16,-10-4-2-16,-14 0-13 0,-22-5-37 16,-35-9-62-16,-29-8-137 15,-26-8-651-15</inkml:trace>
  <inkml:trace contextRef="#ctx0" brushRef="#br0" timeOffset="197716.98">24237 12664 468 0,'0'0'271'0,"0"0"-207"16,0 0 62-16,0 0-7 15,0 0-2-15,0 0-61 16,37-49 6-16,-31 39-19 16,-2-1-12-16,-4 1 24 15,0 4-17-15,-22 6 0 16,-17 0-21-16,-20 9-8 15,-9 23-7-15,-1 13 13 16,4 14 1-16,14 10-5 16,13 0-3-16,16-3-5 15,13-7-3-15,9-7 2 16,22-10-2-16,23-7-1 0,16-9 0 16,11-10-16-1,3-13-15-15,-3-3-30 0,-15-8-106 16,-23-9-216-16</inkml:trace>
  <inkml:trace contextRef="#ctx0" brushRef="#br0" timeOffset="206261.92">30609 12601 1093 0,'0'0'30'0,"0"0"-15"0,0 0 101 16,0 0-19-16,0 0-72 16,0 0-17-16,0 0-2 15,0 0 3-15,73-3 0 16,-50 34 1-16,-1 4 2 0,-4 10-6 16,-5 3-2-16,-6-2-3 15,-7-5-2-15,0-2-22 16,-12-13-13-16,-9-2 1 15,-1-12 25-15,3-4 10 16,2-5 2-16,2-3 4 16,6 0-2-16,0 0-1 15,9-15-1-15,0-6-2 16,0-3 0-16,19-5-15 16,10-1-18-1,2-1 2-15,5-3 17 0,2 1 13 16,-1-2 2-16,-1 2 1 0,-7 2 4 15,-5 6 2 1,-8 0 29-16,-8 8 17 0,-6 6-14 16,-2 2-3-1,0 6 8-15,-16 3-22 0,-13 3-13 16,0 17-3-16,-2 12 1 16,2 6 1-16,8 8 8 15,6 1-6-15,6 6-6 16,7-8 0-16,2-4-4 15,3-4-1-15,19-8-6 16,10-8-60-16,9-6-56 16,4-15-260-16</inkml:trace>
  <inkml:trace contextRef="#ctx0" brushRef="#br0" timeOffset="206629.6">31547 12307 1020 0,'0'0'34'0,"0"0"-32"16,0 0 117-16,0 0 7 16,0 0-75-16,-116-11-17 15,75 49-8-15,4 22 6 16,5 8-12-16,9 10 6 16,9 4 0-16,8 0-6 15,6-1-8-15,0-4-3 16,0-8-8-16,10-14-1 15,11-7 0-15,11-12-46 16,6-10-60-16,4-14-303 16</inkml:trace>
  <inkml:trace contextRef="#ctx0" brushRef="#br0" timeOffset="207333.75">31793 12428 506 0,'0'0'91'0,"0"0"20"15,0 0 75-15,0 0-60 16,0 0 21-16,0 0-59 16,9-34-35-16,-9 34 3 15,0 0-26-15,0 0-6 16,0 10-6-16,-12 14 14 16,-3 7 9-16,-1 11-17 15,2 7 3-15,-2 6-6 16,4 4-2-16,3 6-6 15,2-2-1-15,3-5-5 0,2-9-1 16,2-7-4-16,0-10-1 16,6-5-1-16,10-6 0 15,6-8 0-15,4-9-5 16,5-1-15-16,-1-3-17 16,4-3-41-16,-6-10-44 15,-2-6-137-15,-5-6-338 16</inkml:trace>
  <inkml:trace contextRef="#ctx0" brushRef="#br0" timeOffset="207561.3">31621 12667 1066 0,'0'0'0'0,"0"0"-59"15,0 0 59-15,0 0 9 16,120 12-9-16,-84-10-32 16,-3 1-412-16</inkml:trace>
  <inkml:trace contextRef="#ctx0" brushRef="#br0" timeOffset="207766.47">32093 12698 1229 0,'0'0'67'0,"0"0"-59"16,0 0-8-16,115 0 6 15,-72 0 0-15,2 5-6 16,-4 0-33-16,-6-4-215 16,-12 2-398-16</inkml:trace>
  <inkml:trace contextRef="#ctx0" brushRef="#br0" timeOffset="208008.87">32576 12590 1352 0,'0'0'40'0,"0"0"-6"16,0 0-6-16,0 0 4 16,0 0 31-16,-15 81-34 15,6-33-15-15,1 1-6 0,-1 0-3 16,2-5-3-16,2-6-4 15,4-6-8-15,1-7-51 16,0-9-107-16,0-11-368 16</inkml:trace>
  <inkml:trace contextRef="#ctx0" brushRef="#br0" timeOffset="208278.4">32733 12255 1590 0,'0'0'7'16,"0"0"-7"-16,0 0 2 0,102 65 1 16,-52 5 7-16,-1 10 6 15,-9 15-9-15,-17 7-4 16,-17 3-3-16,-6-6 2 15,-31-9-2-15,-17-10 0 16,-19-13-16-16,-17-6-57 16,-17-8-119-16,-15-9-663 15</inkml:trace>
  <inkml:trace contextRef="#ctx0" brushRef="#br0" timeOffset="209768.67">30328 12806 1487 0,'0'0'0'0,"0"0"-1"0,0 0 1 16,0 0 0-16,0 0-46 16,0 0-181-16</inkml:trace>
  <inkml:trace contextRef="#ctx0" brushRef="#br0" timeOffset="210961.09">29733 12536 642 0,'0'0'75'0,"0"0"-64"15,0 0 29-15,0 0 82 16,0 0-24-16,0 0-59 16,-58-60 18-16,40 51-30 15,-7 4 27-15,-6 5 1 16,-7 0-44-16,-5 14 6 16,-5 15 11-16,-1 8-12 0,1 11 3 15,5 12-14-15,15-1 5 16,15 2-5-16,13-8 14 15,5-5-2 1,28-12-9-16,11-10 2 0,9-7-6 16,8-9-1-16,1-3 1 15,3-7-3-15,-7 0-1 16,-7-3-4-16,-12-5-6 16,-13-2-16-16,-12 6-10 15,-10-3-32-15,-4 4-85 0,-3 0-380 16</inkml:trace>
  <inkml:trace contextRef="#ctx0" brushRef="#br0" timeOffset="213322.16">24619 13035 640 0,'0'0'4'0,"0"0"15"16,0 0 68-16,0 0 10 0,0 0-36 16,0 0-36-16,-49 24 2 15,35-7 22-15,1 7 6 16,0 4 9-16,3 4-6 15,2-2-10-15,4 2-15 16,4 0-18-16,0-4-8 16,11-6-3-16,3 0 3 15,6-8-6-15,2-3 1 16,-1-5-1-16,4-6 1 16,1 0-2-16,2 0 0 15,2-14 0-15,-1-6-8 0,-5-1-7 16,-8-2 1-1,-9-2-11-15,-7-7 21 0,0 0-2 16,-4 2 6-16,-11-2 1 16,-3 11 9-16,-2 0 18 15,-1 7-23-15,1 4 12 16,1 7-15-16,-1 3-2 16,-2 0-5-16,3 11-116 15,0-1-134-15</inkml:trace>
  <inkml:trace contextRef="#ctx0" brushRef="#br0" timeOffset="214504.84">30111 12834 1326 0,'0'0'31'0,"0"0"-1"0,0 0 8 15,0 0 2-15,0 0-10 16,0 0-6-16,-12 86 1 16,9-40 9-16,0 2-4 15,0 0-8-15,-2-7-6 16,0-5-7-16,2-6-7 15,0-1 1-15,2-8-3 16,-4-2-35-16,-5-11-174 16</inkml:trace>
  <inkml:trace contextRef="#ctx0" brushRef="#br0" timeOffset="-213706.08">27923 12768 991 0,'0'0'32'0,"0"0"-20"15,0 0 73-15,0 0 15 0,0 0-52 16,0 0-12-16,58 0 5 16,-22 0-10-16,10 0 3 15,5 0-11-15,7 0-3 16,3 0-3-16,-2 0-5 15,-4 0-6-15,-11 0-6 16,-11 0 2-16,-14 0-2 16,-9 0 0-16,-8 0-5 15,-2 0-35-15,0 0-38 16,-21 0-124-16,-6 0-235 16</inkml:trace>
  <inkml:trace contextRef="#ctx0" brushRef="#br0" timeOffset="-213427.38">28122 12567 1186 0,'0'0'11'0,"0"0"-1"16,0 0 64-16,0 0 2 16,0 0-58-16,0 0 47 0,37 101-17 15,-20-36-22-15,2 5-11 16,-3-6-11-16,-3-4-4 16,-4-9-1-16,-9-4-67 15,0-16-214-15</inkml:trace>
  <inkml:trace contextRef="#ctx0" brushRef="#br0" timeOffset="-204553.41">27533 14587 701 0,'0'0'209'0,"0"0"-178"16,0 0 77-1,0 0 34-15,0 0-57 0,0 0-23 16,0 0-48-16,6-44 1 16,11 39 9-16,6-1-7 15,1 4 3-15,3 2-2 16,1 0-2-16,2 0-6 16,-4 2-9-16,-3 12 3 15,-7 10-3-15,-8 1 1 16,-8 5 0-16,0 5-2 15,-14-2 1-15,-9 0 0 16,-5-6-1-16,-5-2-9 16,-2-4 1-16,3-8-2 15,6-5 5-15,7-5-4 0,9-3 3 16,8 0 5-16,2 0-7 16,6-16-15-16,13-6-7 15,7-5 13-15,6-2-29 16,0 2 11-16,2 2 29 15,-1-2 6-15,-2 6 0 16,0-7 3-16,-2 3 1 16,-5 3 13-16,-4-2 1 15,-6 1-9-15,-5 2 13 16,-6 5-2-16,-3 2 8 16,0 6-12-16,0 1 5 15,0 7 11-15,-13 0-21 16,-5 11-7-16,-7 13-2 0,2 7 4 15,3 8-1 1,7 2 1-16,8 1-1 0,5-3-4 16,0-1 6-16,16-7-5 15,9-5-2-15,5-5 0 16,4-9-1-16,3-9-12 16,0-3-57-16,-5 0-101 15,-4-17-360-15</inkml:trace>
  <inkml:trace contextRef="#ctx0" brushRef="#br0" timeOffset="-204153.43">28520 14106 809 0,'0'0'25'16,"0"0"5"-16,0 0 82 15,0 0-25-15,0 0-1 16,0 0-23-16,-116 86-6 15,83-33-3-15,0 12-2 0,4 11-15 16,2 0-9-16,6 0 5 16,5-6-6-16,7-8-3 15,9-6-8-15,0-7-8 16,7-7-4-16,15-8-4 16,7-7-1-16,6-9 0 15,6-12-26-15,4-6-46 16,0-2-96-16,-2-24-322 15</inkml:trace>
  <inkml:trace contextRef="#ctx0" brushRef="#br0" timeOffset="-203725.29">28759 14230 900 0,'0'0'29'0,"0"0"-19"16,0 0 67-16,0 0 62 15,0 0-39-15,0 0-73 16,0-6-18-16,0 27 76 0,-4 16-24 15,0 8-19-15,1 8-5 16,0 8-4-16,-2-1-7 16,1 2-1-16,3-6-9 15,1-5-2-15,0-6-4 16,0-2-6-16,0-8 1 16,7-5-3-16,6-8-2 15,4-6 0-15,4-5 0 16,5-7-1-16,0-4 1 15,5 0-16-15,1-12-9 16,-4-7-33-16,-2-3-48 16,-8-2-132-16,-4-4-358 15</inkml:trace>
  <inkml:trace contextRef="#ctx0" brushRef="#br0" timeOffset="-203507.5">28643 14530 1318 0,'0'0'0'16,"0"0"-32"-16,0 0 32 16,0 0 5-16,87 0 5 15,-42 2-4-15,5 4-6 0,-5-6-3 16,-6 5-94-1,-6-5-110-15,-9 0-451 0</inkml:trace>
  <inkml:trace contextRef="#ctx0" brushRef="#br0" timeOffset="-203314.03">29192 14538 1204 0,'0'0'0'16,"0"0"0"-16,0 0 1 15,109 0 3-15,-66 0-2 0,3 0-2 16,0 0-195-16,-7 0-437 16</inkml:trace>
  <inkml:trace contextRef="#ctx0" brushRef="#br0" timeOffset="-202924.06">29627 14393 1300 0,'0'0'22'0,"0"0"-12"16,0 0 33-16,0 0 8 0,87-31-21 15,-49 28-20-15,3 3-5 16,-3 0-3-16,-6 0 3 16,-9 8-4-16,-10 11 1 15,-10 3-2-15,-3 7 0 16,-5 4 0-16,-19 4 3 16,-8 2-2-16,-4-5 2 15,2-6-2-15,3-3-1 16,11-8 3-16,3 1-3 15,10-9 0-15,7 2 0 16,0-4 0-16,8-4 0 16,18 0 1-16,12-3-1 15,10 0 0-15,10 0 0 16,8-8-15-16,0-4-71 16,-4-9-102-16,-9 1-194 0</inkml:trace>
  <inkml:trace contextRef="#ctx0" brushRef="#br0" timeOffset="-202679.09">30233 13877 1423 0,'0'0'33'0,"0"0"-31"16,0 0-2-1,112 30 0-15,-69 34 4 0,-2 15 12 16,-8 21-6-16,-14 3-2 16,-19 3 1-16,-9-3-4 15,-37-10 2-15,-16-8-7 16,-13-10-1-16,-6-12-89 16,-5-12-243-16</inkml:trace>
  <inkml:trace contextRef="#ctx0" brushRef="#br0" timeOffset="-200027.04">27188 14685 406 0,'0'0'940'0,"0"0"-940"16,0 0-97-16,0 0 61 15,0 0-180-15</inkml:trace>
  <inkml:trace contextRef="#ctx0" brushRef="#br0" timeOffset="-199110.57">26588 14424 528 0,'0'0'29'0,"0"0"-24"15,0 0 107-15,0 0 19 16,0 0-40-16,0 0-26 16,-45-57-22-16,35 56 14 15,-3 1-2-15,-3 0-37 16,-7 14 4-16,-5 6 8 15,-8 9-8-15,-5 8 4 16,-6 4 8-16,3 7-6 16,6 2-1-16,7-1 9 0,14-2 4 15,14-1-9 1,3-1-12-16,10-9-14 0,20-7-2 16,5-1-1-16,6-11 1 15,3-2-3-15,0-9-1 16,0-3 1-16,-6-3-37 15,-4 0-11-15,-11 0-29 16,-10-3-58-16,-8-3-43 16,-5-1-7-16,0 3-304 15</inkml:trace>
  <inkml:trace contextRef="#ctx0" brushRef="#br0" timeOffset="-198552.34">26670 14902 777 0,'0'0'17'0,"0"0"-10"16,0 0 43-16,0 0 68 15,0 0-39-15,50-74-42 0,-39 66-11 16,1 1-6-16,-2 6 8 16,1 1-13-16,-3 0-9 15,1 5-1-15,-3 7-4 16,0 7 6-16,-3 5 1 15,-3-4-4-15,0 5 0 16,0 3-4-16,0-3 0 16,-11-3 0-16,-3 2 0 15,-2-3 3-15,-2-3-3 16,4-3 3-16,1-1 3 16,3-4-2-16,5-6 2 15,5-1-6-15,0-3 3 16,3 0-3-16,19 0 4 0,7 0 3 15,13-7-5-15,7-1 3 16,4 1 14-16,1 1 1 16,-3-2 6-16,-8 5-1 15,-6 0-16-15,-9 3-9 16,-8 0 0-16,-9 0-1 16,-10 0-80-16,-1 0-257 15</inkml:trace>
  <inkml:trace contextRef="#ctx0" brushRef="#br0" timeOffset="-196034.17">25004 14681 131 0,'0'0'712'16,"0"0"-689"-16,0 0 7 0,0 0 32 16,0 0 24-16,0 0 7 15,0 0-18-15,114-10-14 16,-62 3 6-16,9 3-13 15,7 1-11-15,3 0-7 16,2-2-12-16,-2 2-4 16,-2 3-7-16,-17 0-7 15,-14 0-4-15,-15 0 0 16,-12 0-2-16,-7 0-7 16,-4 0-23-16,0 0-37 0,-4 0-24 15,-17 0-86 1,-11 0-342-16</inkml:trace>
  <inkml:trace contextRef="#ctx0" brushRef="#br0" timeOffset="-195766.18">25259 14486 1315 0,'0'0'6'0,"0"0"11"15,0 0 60-15,0 0-51 0,0 0-20 16,0 0 14-16,-14 119-1 16,14-60 1-16,0 0-6 15,0 0-8-15,8-7-5 16,4-4-1-16,-3-7-40 15,-5-5-75-15,-4-13-257 16</inkml:trace>
  <inkml:trace contextRef="#ctx0" brushRef="#br0" timeOffset="-178344.28">11387 13132 708 0,'0'0'29'0,"0"0"22"16,0 0 12-16,0 0 29 16,0 0 11-16,0 0-44 15,0 0-53-15,0 0 0 16,74-25 0-16,-17 18 15 16,19 1 18-16,17-1 2 15,15 0-8-15,16-1 3 0,10 2-4 16,11-1-4-16,4 4-12 15,-3-2-8-15,-9 5-8 16,-29 0 0-16,-25 0-1 16,-29 0-72-16,-26 8-90 15,-28-1-120-15,-16-1-325 16</inkml:trace>
  <inkml:trace contextRef="#ctx0" brushRef="#br0" timeOffset="-178127.75">11604 13287 1271 0,'0'0'0'0,"0"0"-86"16,134 11 86-16,-35-11 2 16,15 0 22-16,17-15 17 15,12 3-23-15,3-4-6 16,-6 4-8-16,-18 4-4 15,-27 6-2-15,-32 2-100 16,-27 0-279-16</inkml:trace>
  <inkml:trace contextRef="#ctx0" brushRef="#br0" timeOffset="-175309.88">22099 15550 824 0,'0'0'405'0,"0"0"-397"16,0 0-8-16,0 0 17 15,0 0-12-15,0 0 41 16,0 0 1-16,0 105-25 15,3-61-16-15,-3-5-2 16,7 0-2-16,3-9-1 16,3-5-1-16,2-5-2 15,1-5 0-15,4-11-14 0,3-4-3 16,3 0-4-16,4-12 2 16,1-12-6-16,-3-12-11 15,-3-10 11-15,-4 0-20 16,-2 4-8-16,-12 8 55 15,0 17 3-15,-5 9 77 16,-2 8 5-16,0 8-35 16,0 19-34-16,1 11 35 15,6 2-23-15,4 4-14 16,5-9-8-16,4-6 1 16,11-4-6-16,1-7 2 15,7-11-3-15,3-4-1 16,-2-3-5-16,-2-10-5 0,-9-12 8 15,-6-8-1-15,-7-1 2 16,-7-3 0-16,-9-2-2 16,0 7 4-16,-4 4 5 15,-14 3-4-15,-5 5-1 16,-2 3-36-16,-3 7-52 16,5 3-115-16,5 1-155 15</inkml:trace>
  <inkml:trace contextRef="#ctx0" brushRef="#br0" timeOffset="-174759.15">22861 15812 1285 0,'0'0'0'16,"0"0"-109"-16,0 0 109 15,0 0 18-15,0 0 4 16,100-25-8-16,-60 7-11 16,-5-2-3-16,-7 0-2 15,-11 1 2-15,-10 5 4 16,-7 1 21-16,0 2 55 16,-11 4-2-16,-16 1-29 15,-7 6-9-15,-10 0-16 0,-7 6 3 16,3 9-11-16,8 4-4 15,15 6 2-15,14 0-8 16,11 5-6-16,0-2 1 16,16 3-3-16,19-7 2 15,11-2-4-15,8-5-10 16,3-6-12-16,2-5-9 16,-5-6-30-16,-9 0 25 15,-6-10-69-15,-7-11-23 16,-5-10 24-16,-9-2 61 15,-6-3 47-15,-5-3 16 16,-2 8 137-16,-5 2-25 0,0 9-24 16,0 10-22-1,-8 1-15-15,4 7-28 0,-3 2-15 16,-1 11-16-16,0 19-5 16,1 10-2-16,4 1 2 15,3 0-3-15,0-3-2 16,11-6-6-16,9-7-28 15,0-8-67-15,-2-6-97 16,-7-11-303-16</inkml:trace>
  <inkml:trace contextRef="#ctx0" brushRef="#br0" timeOffset="-174593.28">23419 15489 1471 0,'0'0'19'15,"0"0"-11"-15,0 0-9 16,0 0 1-16,0 0-13 16,0 0-26-16,0 60-111 15,33-30-145-15,1 1-534 16</inkml:trace>
  <inkml:trace contextRef="#ctx0" brushRef="#br0" timeOffset="-174160.12">23658 15719 1308 0,'0'0'28'16,"0"0"-8"-16,-99-2 45 0,54 2-25 15,6 13-3 1,8 2-10-16,12-1-13 0,15 6-13 16,4-1 0-16,0 1-1 15,16-6-6-15,7 0-15 16,5-8-9-16,0-6-2 15,1 0-5-15,-5-6 21 16,-2-14-5-16,-1-2 3 16,-7 1 17-16,-4 8 1 15,-7 9 23-15,1 4 25 16,-4 0 0-16,0 24-38 16,-4 13 7-16,-7 16 9 15,-4 9-7-15,1 11-3 16,3 4-10-16,5-4 1 15,-1-1-3-15,3-2-4 0,-8-8 0 16,1-10-1-16,-11-11-1 16,-1-12 0-16,-5-9 1 15,-2-12-1-15,-4-8-4 16,-3 0-5-16,-1-22-13 16,5-13-22-16,6-13-43 15,12-8-92-15,12-6-194 16,3-3-446-16</inkml:trace>
  <inkml:trace contextRef="#ctx0" brushRef="#br0" timeOffset="-173575.42">23660 15461 1510 0,'0'0'12'0,"0"0"7"16,0 0-14-16,0 0 9 15,0 93 25-15,0-37-24 16,0 6-10-16,0-2-5 16,1-2 2-16,2-6-2 15,-3-7-1-15,2-6-2 16,-2-11-9-16,0-9-6 16,0-8-1-16,1-11-6 15,3 0-1-15,4-11 26 16,7-20-4-16,2-3-7 0,2-3-23 15,0 4 1 1,-3 13 30-16,-5 6 3 0,-5 8 7 16,2 2 22-16,-5 4-8 15,2 10-5-15,3 12 16 16,2 8-2-16,0-2-15 16,5 4-7-16,-1-5-2 15,6 0-5-15,3-7-1 16,7-1 0-16,2-9-16 15,5-10-19-15,1 0-28 16,-2-10-28-16,-1-15-101 16,-6-10-47-16,-7-13-18 0,-8-5-118 15,-3-8 330 1,-7-7 45-16,-4 8 144 0,0 8 220 16,0 14-119-16,-1 15-9 15,-6 13-70-15,-7 10-57 16,1 10-63-16,-1 29-29 15,-1 17-2-15,5 11 3 16,7 4-7-16,3 2-5 16,0-3-5-16,0-5-1 15,1-7-4-15,6-7-13 16,-4-11-59-16,0-12-99 16,-3-17-311-16</inkml:trace>
  <inkml:trace contextRef="#ctx0" brushRef="#br0" timeOffset="-173226.72">24042 15872 1552 0,'0'0'0'16,"0"0"-12"-16,0 0 12 15,0 0 1-15,115-5-1 16,-49 5-27-16,-2 0-39 15,0 0-4-15,-9 0 10 16,-11-7-32-16,-13-1-57 0,-10-9 56 16,-11 3 89-1,-6-3 4-15,-4 3 170 0,0 1-5 16,-5 5-54-16,-15 5-25 16,-10 3-46-16,-7 3-21 15,-8 15-6-15,1 5-10 16,6 9-3-16,11-1 2 15,17 8-2-15,10 3-4 16,18-2-35-16,26-8-39 16,8-4-58-16,9-11-197 15</inkml:trace>
  <inkml:trace contextRef="#ctx0" brushRef="#br0" timeOffset="-172827.06">24876 15852 1345 0,'0'0'38'0,"0"0"74"16,0 0-49-16,0 0-33 16,-126-31-13-16,62 48-12 15,0 7 0-15,12 5 3 16,19 1 11-16,18 3-15 16,15 0-4-16,0-1 0 15,20-8 0-15,15-7-2 16,6-9-7-16,7-8-7 15,-3 0-8-15,-3-24-1 16,-10-9 6-16,-4-11 10 16,-6-15 7-16,-4-7-2 0,-7-17 4 15,-1 0 1-15,-7 2-1 16,-1 13 6-16,-2 26 34 16,0 18-4-16,-6 24-2 15,-10 3-11-15,-6 38-17 16,2 20 3-16,3 14 1 15,9 3-2-15,8 1-3 16,0-7-5-16,0-9-4 16,19-6-15-16,5-4-32 15,16-15-108-15,11-10 24 16,8-14-398-16</inkml:trace>
  <inkml:trace contextRef="#ctx0" brushRef="#br0" timeOffset="-172159.07">25612 15738 1449 0,'0'0'161'16,"0"0"-157"-16,0 0 19 16,-99-31-6-16,59 33 1 15,-4 23-3-15,3 10-12 16,5 8 1-16,11 4-4 15,12 6 1-15,13-5-1 16,0 1-1-16,18-8 0 16,10-10-3-16,5-6-11 15,2-8-3-15,-3-15 2 0,0-2-1 16,-1-8 1-16,-5-20-14 16,-3-7 4-16,-3-13 0 15,-5 2-5-15,-2 4 25 16,-1 6 6-16,-6 13 27 15,-3 7 23-15,1 8-8 16,-4 8-8-16,0 0-19 16,0 0-14-16,0 17 1 15,0 11-2-15,0 0 0 16,0 0-4-16,2-2-9 16,11-3-13-16,5-3-36 15,3-10-43-15,1-6-62 0,2-4-67 16,-1-4 39-16,-1-17-49 15,-2-13 173 1,-2-5 71-16,-5-2 52 0,0 7 84 16,-5 6 84-16,-2 9 35 15,-2 14-95-15,-4 5-58 16,0 8-40-16,0 21-44 16,0 13 41-16,0 11-27 15,5-1-15-15,3-4-3 16,5-6-6-16,4-9-6 15,1-9-2-15,0-12-1 16,2-9 0-16,1-3-3 16,4-15 2-16,0-14 2 0,-2-7 0 15,-5-12 2-15,-5-2-2 16,-6-4-8-16,-4 2-14 16,-2 11-10-16,6 13 0 15,-2 14-22-15,3 11-71 16,2 3-248-16</inkml:trace>
  <inkml:trace contextRef="#ctx0" brushRef="#br0" timeOffset="-171558.94">26258 16057 1472 0,'0'0'7'15,"0"0"-7"-15,0 0 32 16,0 0 9-16,0 0-23 15,105-21-12-15,-81 7-6 0,-4-7-7 16,-3-7-16-16,-10-3-17 16,-7 5-3-16,0 1 34 15,-6 7 9-15,-15 12 47 16,-10 6-14-16,-4 0-7 16,0 10 4-16,3 14 5 15,8 7-4-15,13 7-10 16,11 3-8-16,0 3-7 15,8-4-6-15,15-2 2 16,0-10-4-16,2-3-4 16,-2-8-24-16,-1-12-30 15,-3-5-22-15,-2 0-118 0,-9-13-90 16,-1-10-263-16,-6-9 387 16,1-7 154-16,2-7 12 15,0 2 109-15,4 6 391 16,5 14-159-16,6 7-202 15,0 11-52-15,4 6-23 16,2 0-15-16,3 16-16 16,-1 15-11-16,4 5-8 15,-5-1-11-15,-5 5-2 16,-8-4 1-16,-8-6-2 16,-5-2-2-16,0-3 2 15,-8-11-1-15,-7-5 0 16,-1-4 1-16,-1-5 1 0,2 0 0 15,2-18 0-15,1-6-1 16,6-1-2-16,6-6-1 16,0-1-3-16,9 6-4 15,17-4-1-15,7 7-10 16,6 2-34-16,3 7-45 16,-3 1-102-16,-1 4-399 15</inkml:trace>
  <inkml:trace contextRef="#ctx0" brushRef="#br0" timeOffset="-170575.23">27115 15873 1454 0,'0'0'15'16,"0"0"2"-16,-95 7 36 15,54 10-3-15,4 7-19 16,6 4-22-16,11 1-5 15,10 2-3-15,6 0 1 16,4-6-2-16,0-5-4 16,12-4-11-16,8-8-12 15,5-8-5-15,4 0 14 16,1-9-5-16,0-20 1 16,-4-2 5-16,-4 0 9 0,-4 3 8 15,-5 7 21 1,-5 7 29-16,-5 8-2 15,-3 2-11-15,0 4-17 0,2 0-14 16,-1 13-4-16,5 8 1 16,0 4-1-16,3 2 0 15,4-6-4-15,3-4-1 16,7-2-13-16,6-9-42 16,11-3-56-16,3-3-39 15,1-9-102-15,1-12 120 16,-4-11 135-16,-3-3-59 15,-7 1 85-15,-9 2-26 16,-8 4 316-16,-7 7-124 16,-7 5-96-16,0 3-9 15,-4 5-38-15,-13 4-26 0,-7 4-18 16,5 0-4-16,3 0 2 16,7 7-3-16,8 11-1 15,1 6 0-15,0 4-3 16,1 10-2-16,8 10 2 15,0 1 2-15,1 8-2 16,2 4 4-16,2 9 0 16,0 2 6-16,-10 3-3 15,-4-2 1-15,-1-9-3 16,-23-2 7-16,-2-10-6 16,-5-10-2-16,2-11 1 15,4-10-1-15,5-15 0 0,4-6 0 16,3-4-4-16,-2-25-4 15,2-13 2 1,4-8 4-16,9-9-4 0,0-5 3 16,27 4-2-16,14 0 5 15,10 6-1-15,7 1 1 16,6 6 0-16,1 12 0 16,1 0 0-16,-3 7 0 15,-4 0 0-15,-5 1 1 16,-3-5 0-16,-7-3 0 15,-7-3-1-15,-5-10 0 16,-13-1 0-16,-8 1 2 16,-7 7-2-16,-4 7-2 0,0 14 2 15,-23 15 1-15,-12 5-1 16,-6 13 0-16,4 23-1 16,9 9 0-16,19 3 1 15,9 7 8-15,26-7-5 16,21-3-2-16,9-7 2 15,5-13-2-15,1-7-2 16,6-12-2-16,-1-6-10 16,4 0-39-16,-7-13-39 15,-11-5 32-15,-14 2-168 16,-19 1-216-16,-12-3 164 16</inkml:trace>
  <inkml:trace contextRef="#ctx0" brushRef="#br0" timeOffset="-163790.62">25431 13602 975 0,'0'0'1'0,"0"0"1"15,0 0 20-15,0 0 38 16,0 0 36-16,0 0-34 15,0 0-30-15,-2-42-13 16,12 42 11-16,5 8-1 0,3 9 19 16,4 4-25-16,-2 3-12 15,1-3-6-15,-4 1-2 16,3-5-2-16,-2-7 0 16,2 0-1-16,2-6-8 15,0-4-3-15,3 0 3 16,3-7 5-16,2-7-6 15,-1-3 2-15,1-8 2 16,-1-1 5-16,-3-3 0 16,2 1 1-16,-5 8-2 15,-4 7 1-15,-4 9-1 16,-2 4 0-16,-2 0 0 0,1 6 1 16,3 11 4-16,3 2 1 15,4 0-5-15,3-1 5 16,3-4-5-16,2-8 2 15,4 2-2-15,2-8 1 16,0 0-1-16,1 0 0 16,4 0-3-16,-4-13 2 15,-2 1-6-15,-5 1 2 16,-2-2 1-16,-4 3 2 16,3 2 0-16,-3 2 2 15,6 5 0-15,1-3 0 16,5 4 1-16,2 0 2 15,1 0-3-15,1 5 0 16,-2 1 0-16,-4-1 0 0,-2-2 7 16,-5-3 10-16,-5 0 4 15,0 0-6-15,-6 0-2 16,-1-3-8-16,-3-2-3 16,-6-1-2-16,-1-2-7 15,-5 5-53-15,0-3-235 16</inkml:trace>
  <inkml:trace contextRef="#ctx0" brushRef="#br0" timeOffset="-162395.9">31001 13446 892 0,'0'0'2'0,"0"0"-2"15,0 0 37-15,0 86-5 16,0-67-11-16,14-2-14 16,0-4 1-16,5-5-8 15,-3-5 0-15,4-3 0 16,0 0 0-16,0 0 0 16,3-13 0-16,-1-6 5 15,4-4 0-15,2-4 14 16,-2-1 22-16,-1 3 0 0,-8 8 45 15,0 6-8 1,-4 5-55-16,1 1-6 0,2 5-5 16,0 0 3-16,0 19 0 15,3 5 4-15,-1 1-1 16,2 5-7-16,2-6-6 16,3 0-1-16,1-7-3 15,5-6 0-15,-1-3-1 16,2-8 0-16,1 0-1 15,1 0-1-15,0-11-3 16,1-7 1-16,0-2-8 16,0-4 3-16,-3 3 6 15,-3 3 3-15,-3 8-1 16,1 3 5-16,-1 7-4 0,5 0 0 16,5 0 1-16,2 0-1 15,1 17 0-15,1 1 0 16,-5 3 0-16,-1 3-1 15,-3-7 2-15,-1 0-1 16,-2-2 0-16,-1-9 1 16,-1-2 1-16,-3-4 1 15,-1 0 7-15,-3 0-2 16,-4-4-6-16,-2-2 1 16,-6-2 0-16,-1 5-3 15,-5 3-3-15,-1 0-39 16,0 0-161-16,-17 0-630 15</inkml:trace>
  <inkml:trace contextRef="#ctx0" brushRef="#br0" timeOffset="-160889.83">27816 15322 1239 0,'0'0'0'16,"0"0"-136"-16,0 0 136 16,0 0 25-16,0 0-4 0,0 0-20 15,63 81-1-15,-39-76-33 16,3-5 9-16,-1 0-8 15,2 0-8-15,0 0 12 16,0-12 2-16,2-6 13 16,1-3 13-16,0 1 0 15,-4 1 0-15,-3 3 32 16,-4 8 23-16,-3-2-4 16,-3 6 10-16,0 4-17 15,2 0-2-15,1 0-22 16,2 11 10-16,9 0-15 15,2 5-11-15,6-2 3 16,0-4-7-16,0 1-2 0,1-7 1 16,1 0-22-16,1-4-8 15,-3 0-7-15,-1-4 22 16,-4-10 10-16,-5-3 2 16,1-1 1-16,-4-2 1 15,0 1 4 1,-1 3-4-16,-2 2 6 0,4 3-6 15,-3 8 5-15,0-2 3 16,1 5-1-16,-2 0 24 16,-1 8-5-16,3 6-2 15,6 0-11-15,3-1-4 16,5-1-5-16,3-2-1 0,3-7 1 16,1 1-4-16,-4-4 1 15,2 0-3-15,1-7-8 16,-1-7 6-16,0 1 5 15,4-8 1-15,2 3 0 16,-1-3 0-16,2 7-4 16,-7-2 4-16,-4 1 4 15,-4 9-1-15,-2-2 1 16,-3 2 19-16,-4 5-13 16,1 1-4-16,-2 0-6 15,-3-4 0-15,0 4 0 16,-6 0-3-16,-5 0-49 15,-9-4-310-15</inkml:trace>
  <inkml:trace contextRef="#ctx0" brushRef="#br0" timeOffset="-152069.83">17184 13877 1114 0,'0'0'53'15,"0"0"39"-15,0 0-3 16,0 0-33-16,0 0-23 16,0 0-1-16,0 0 32 15,-14 128-29-15,14-55-17 16,0 4-7-16,0-2 3 15,0-2-9-15,0-4-1 16,0-6-3-16,-3-4 0 16,3-10-1-16,-3-8-3 15,3-10-44-15,0-10-88 16,0-13-140-16,-4-8-550 16</inkml:trace>
  <inkml:trace contextRef="#ctx0" brushRef="#br0" timeOffset="-151871.78">17151 13959 1481 0,'0'0'0'16,"0"0"-13"-16,0 0 13 15,90-65 8-15,-43 54 3 16,6 6-8-16,5 4-2 15,-4 1-1-15,-9 0-25 0,-11 1-84 16,-11 8-119-16,-16 6-290 16</inkml:trace>
  <inkml:trace contextRef="#ctx0" brushRef="#br0" timeOffset="-151706.42">17186 14269 1324 0,'0'0'0'16,"0"0"-32"-16,89 9 32 16,-38-9 6-16,4 0 8 15,0 0-14-15,0-1-28 16,3-4-161-16,-7-3-290 16</inkml:trace>
  <inkml:trace contextRef="#ctx0" brushRef="#br0" timeOffset="-151423.62">17909 13951 1242 0,'0'0'12'0,"0"0"30"16,0 0 22-16,0 0-15 15,0 0-8-15,-13 85-2 16,7-23-9-16,-4 8-6 0,1 3 4 16,3-1-12-16,-3-2-7 15,5-4-8-15,0-8-1 16,4-6 0-16,0-13-5 16,0-5-55-16,0-12-29 15,5-12-198-15,-2-10-197 16</inkml:trace>
  <inkml:trace contextRef="#ctx0" brushRef="#br0" timeOffset="-151182.48">18199 14106 1399 0,'0'0'9'0,"0"0"-9"15,0 0 0-15,0 0 40 16,10 103 11-16,-9-54-23 16,-1 0-14-16,0 0-6 15,0-1-4-15,0-3-2 16,-5-7-2-16,-3-3-8 16,0-6-83-16,-2-10-140 15,1-13-270-15</inkml:trace>
  <inkml:trace contextRef="#ctx0" brushRef="#br0" timeOffset="-150786.15">18146 14224 1242 0,'0'0'38'0,"16"-85"-23"16,5 38 61-16,-4-4-7 15,7 2-19-15,2 0-26 16,5 13-18-16,1 10-3 15,-2 11 1-15,4 5-4 16,-11 10 0-16,-2 0-3 16,-10 3-5-16,-4 21-8 15,-7 8 16-15,0 9 1 16,-8 4-1-16,-17 0-5 16,-1 1-9-16,-4-4-11 0,3-5 4 15,3-9 21-15,10-3 1 16,4 0 3-16,7-5-3 15,3 0-1-15,0 1 0 16,13-3 0-16,11 0 0 16,7 3 3-16,6 3-1 15,4-2-2-15,0 3 1 16,-4 3 1-16,1 0-2 16,-1 0-4-16,-6-1-30 15,-3 0-42-15,-4-2-170 16,-11 3-83-16</inkml:trace>
  <inkml:trace contextRef="#ctx0" brushRef="#br0" timeOffset="-149567.48">17011 15284 910 0,'0'0'432'0,"0"0"-424"16,0 0-2-16,0 0 1 0,0 77 41 16,0-35 6-16,0 6-29 15,0-3-12-15,0 3-7 16,-4-7-3-16,0-2-2 15,4-8-1-15,0-7-18 16,0-10-48-16,0-8-77 16,0-6 0-16,0-3-44 15,0-25-70-15,-8-9 33 16,2-15 158-16,1-6 66 16,5-12 56-16,0-6 146 15,0-1 27-15,2 7-44 16,9 11-62-16,3 15-15 15,2 9-27-15,0 7-42 16,9 5-9-16,-1 8-17 16,6 5-4-16,-1 7-9 0,-5 3-3 15,-5 5-13-15,-2 18-61 16,-7 8-26-16,-5 8-89 16,-5 5-299-16</inkml:trace>
  <inkml:trace contextRef="#ctx0" brushRef="#br0" timeOffset="-149314.35">16951 15475 1144 0,'0'0'0'16,"0"0"0"-16,0 0 27 16,90 1 27-16,-47 2-15 0,3-1-30 15,4 3-2-15,-4 5-7 16,-6-4-7-16,-6 5 7 15,-8 0 1-15,-1 3-1 16,-8 2 3-16,-8 1 2 16,-1 5 17-16,-6-5 4 15,-1 4-12-15,-1-3-14 16,0-2 0-16,0-1-66 16,0-7-96-16,-3-6-301 15</inkml:trace>
  <inkml:trace contextRef="#ctx0" brushRef="#br0" timeOffset="-149147.3">17491 15294 1507 0,'0'0'14'16,"0"0"-7"-16,0 0-7 15,0 0 0-15,0 0-8 16,0 0-109-16,-28-3-161 15,35 13-331-15</inkml:trace>
  <inkml:trace contextRef="#ctx0" brushRef="#br0" timeOffset="-148916.86">17705 15153 1501 0,'0'0'14'0,"0"0"3"0,0 0 8 15,0 0-10-15,0 0-3 16,0 103 24-16,0-41-17 16,0 1-12-16,0-1-2 15,0-3-4-15,0-3 0 16,-3-4-1-16,3-7-19 16,-3-7-9-16,-4-7-78 15,7-13-27-15,-3-11-252 16,3-7-439-16</inkml:trace>
  <inkml:trace contextRef="#ctx0" brushRef="#br0" timeOffset="-148714.34">18018 15169 1546 0,'0'0'31'15,"0"0"-30"-15,0 0-1 16,8 104 17-16,-4-48 14 15,-1-2-16-15,0-1-14 16,0-3 0-16,-3-3-2 16,0-1-8-16,0-5-32 15,-6-6-53-15,-11-11-133 16,0-15-318-16</inkml:trace>
  <inkml:trace contextRef="#ctx0" brushRef="#br0" timeOffset="-148384.52">17931 15461 1428 0,'0'0'12'0,"0"0"8"15,0 0-12-15,0 0 5 16,0 0 9-16,134-14-14 16,-67 10-7-16,-3-3-1 15,-2 1 0-15,-7-8-4 16,-12 1-8-16,-8-2-13 15,-11-3 3-15,-11-2 18 16,-10 2 4-16,-3 4 8 0,0 4 18 16,-13 10 14-16,-11 0-10 15,-6 8-19-15,-5 13-2 16,-3 9 0-16,8 5-4 16,9-1 0-16,11 6-5 15,10-3 0-15,0-4-19 16,7-4-39-16,17-5-57 15,6-7-143-15,5-6 98 16,6-11 10-16</inkml:trace>
  <inkml:trace contextRef="#ctx0" brushRef="#br0" timeOffset="-148068.12">18565 15416 991 0,'0'0'305'15,"0"0"-266"-15,0 0 80 0,0 0-68 16,0 0-25-16,92-25-11 15,-62 53-6-15,1 10-9 16,-5 1 3-16,-5 1-2 16,-13-1-1-16,-5-4 0 15,-3-6-6-15,0-10-5 16,-1-8 11-16,-9-8 0 16,1-3 16-16,-3 0 6 15,0-17-3-15,2-11 3 16,2-6-6-16,2-9-4 15,6-2-9-15,0 4 0 0,3 4-3 16,13 6 0 0,6 13 0-16,-1 3 1 0,6 5-2 15,3 0-16-15,10 6-61 16,8 2-152-16,4-3-858 16</inkml:trace>
  <inkml:trace contextRef="#ctx0" brushRef="#br0" timeOffset="-144249.9">13789 14134 482 0,'0'0'27'0,"0"0"52"16,0 0 50-16,0 0-33 0,0 0-45 15,0 0-41 1,-4 0 22-16,4 0 22 0,-3 0 9 16,0 0 19-16,0 0-15 15,-1 0 4-15,4-7 3 16,-3-9-25-16,3 0-17 16,0-9 4-16,0-1-15 15,0-2-5-15,7 3-4 16,9 1-6-16,6 8 3 15,0 4-3-15,7 5-2 16,0 7 0-16,-4 0 1 16,-2 16-3-16,-8 20-2 15,-5 9 1-15,-7 8 1 16,-3 4 4-16,-7 0-6 0,-17-1 1 16,-3-1 0-16,-4-7 1 15,-4-7-2-15,9-8 0 16,4-10 2-16,6-5-1 15,6-7 1-15,7-6-1 16,3-5-1-16,0 0 0 16,0 0-1-16,0-16-1 15,16-2-1-15,9 1 1 16,5 3 1-16,4 6 1 16,4 3 0-16,-7 5 0 15,2 0-1-15,-4 24 0 16,-7 4 1-16,-5 9 2 15,-9 4-2-15,-8-5 2 0,0 1 1 16,-7-4-3 0,-14-7 5-16,-2-1-1 0,-5-5-2 15,-6-1 5-15,1-3 1 16,-8-6 1-16,-4-2-8 16,-3-5 1-16,4-3 1 15,3 0-3-15,10 0-1 16,14-11-6-16,14-2-27 15,3-5-63-15,3 1-205 16,22-10-455-16</inkml:trace>
  <inkml:trace contextRef="#ctx0" brushRef="#br0" timeOffset="-144101.52">14266 14462 1226 0,'0'0'0'0,"0"0"-58"16,0 0 55-16,102-30-24 15,-70 22-187-15</inkml:trace>
  <inkml:trace contextRef="#ctx0" brushRef="#br0" timeOffset="-143810.09">14591 13956 1413 0,'0'0'6'0,"0"0"-1"16,0 0 4-16,0 0 15 16,0 80 35-16,3-21-33 15,3 14-10-15,-6 3 4 16,0 3-1-16,0-2-8 15,-3-1-5-15,-7-12-1 16,-2-9 2-16,4-10-5 16,3-11 0-16,5-10-2 15,0-7-2-15,0-9-2 16,10-8-37-16,12 0-43 0,4-14-20 16,5-18-133-1,-7-13-527-15</inkml:trace>
  <inkml:trace contextRef="#ctx0" brushRef="#br0" timeOffset="-143630.79">14454 14362 1428 0,'0'0'0'0,"0"0"-159"16,0 0 143-16,92 0 16 15,-28 0 0-15,9 0-74 16,1 0-333-16,-2-7-363 0</inkml:trace>
  <inkml:trace contextRef="#ctx0" brushRef="#br0" timeOffset="-143050.04">15097 14277 991 0,'0'0'107'15,"0"0"-79"-15,-98 5 67 16,50 16-17-16,0 4-2 15,1 2-38-15,17 4-4 16,13 0-3-16,17 0-18 16,0-3-13-16,17-3 1 15,12-7-2-15,3-5-1 0,6-7-4 16,1-6 0 0,3 0-16-16,-2-6 19 0,-8-15-12 15,-8-7 11-15,-7-3 4 16,-4-4 3-16,-10 5 4 15,-3 9-1-15,0 7 33 16,0 8 2-16,0 4-7 16,0 2-6-16,0 0-18 15,-9 8-7-15,-1 12-2 16,-1 8-1-16,8 7 0 16,3-4 0-16,3 1-2 15,24-3-4-15,8-7-21 16,4-8-26-16,5-6-20 15,2-8-30-15,5 0-83 16,-3-5 30-16,-4-12-4 0,-4-10-199 16,-15-4 226-16,-5-11 133 15,-10-7 101-15,-4 4 241 16,-5 7-146-16,-1 10-44 16,0 17 38-16,0 10-58 15,0 2-58-15,-7 31-60 16,-3 24-3-16,0 15 35 15,0 11-16-15,0 4-12 16,2-1-8-16,5 0 2 16,3-7-11-16,0-8-1 15,0-14-1-15,16-7-9 16,2-12-12-16,-1-5-24 0,1-18-67 16,-5-11-257-16,-6-3 0 15</inkml:trace>
  <inkml:trace contextRef="#ctx0" brushRef="#br0" timeOffset="-142850.02">15555 14404 1369 0,'20'-86'13'0,"11"17"2"16,6 16 66-16,3 17-18 16,2 19-18-16,-4 17-19 15,-4 4-20-15,-3 30-3 16,-7 13 8-16,-11-1-7 15,-13 7 0-15,-4 0-4 16,-34-1 1-16,-16-3 2 16,-16-3-3-16,-13-3-25 0,-2-13-105 15,11-15-396-15</inkml:trace>
  <inkml:trace contextRef="#ctx0" brushRef="#br0" timeOffset="-121769.24">26452 12056 1233 0,'0'0'0'0,"0"0"-50"16,0 0 50-16,0 0 60 15,0 0-4-15,0 0-19 16,0 0-5-16,0 0-24 16,24-41 9-16,-2 20-10 15,4 1 1-15,10 3-8 16,10-3-26-16,12 5-85 15,11 1-83-15,11 3-455 16</inkml:trace>
  <inkml:trace contextRef="#ctx0" brushRef="#br0" timeOffset="-121339.21">32414 12053 952 0,'0'0'0'0,"0"0"-458"15,108-21 168-15</inkml:trace>
  <inkml:trace contextRef="#ctx0" brushRef="#br0" timeOffset="-120747.48">29743 15208 1440 0,'0'0'0'0,"0"0"-125"15,0 0 125-15,0 0 0 0,139 11-63 16,-62-11-283-16</inkml:trace>
  <inkml:trace contextRef="#ctx0" brushRef="#br0" timeOffset="-98417.97">24959 12446 540 0,'0'0'38'0,"0"0"-26"16,0 0 9-16,0 0 60 15,0 0-9-15,0 0-21 16,0 0 8-16,16-15 13 16,-13 12-21-16,-2-4 1 15,1 1-1-15,0-5-17 16,-2 5 3-16,0-5-1 15,0-3-3-15,0 4-14 16,0-5-11-16,0 5 7 16,0-4 6-16,-7 3 9 15,-1 2-17-15,0-2 2 0,0 2-7 16,-4 1-6-16,0 0 2 16,-1-1-3-16,-1 2 0 15,-8-1 0-15,3-2 0 16,-6 3 2-16,0-4-1 15,-1 1 0-15,0-1 2 16,-6 1 1-16,1 3 1 16,0 0-4-16,-1 1 0 15,1 1 3-15,3-1-5 16,-2 2 3-16,3-2-1 16,-3 6-2-16,-2-3 1 15,0 3 0-15,-3 0-1 16,-1 0 2-16,-1 0-1 15,0 0-1-15,-3 3 0 0,1 4 0 16,-1-1-1-16,1 2 0 16,0-2 1-16,-5 5 1 15,5 0-1-15,-2 2 0 16,1 0 0-16,4 2 1 16,1 2-1-16,4-3 0 15,3 3 0-15,2 0 1 16,5 1-1-16,-6 3 1 15,6-1-1-15,-6 1 0 16,6 1 0-16,-4-2 0 16,6 1 0-16,-3 3 1 0,1 1 2 15,-1 5-3 1,1 2 0-16,-1-1 0 0,0 4 0 16,2 0 4-16,-4 3-3 15,4 6 0-15,-5 2-1 16,5 3 2-16,2-2-1 15,5 2 0-15,3-4-1 16,1 0-1-16,5 0 1 16,1 0 0-16,3-3 1 15,0 6-1-15,0-2 3 16,0-2-3-16,6-3 0 16,2 2 0-16,2-5 2 15,1-4-3-15,5 4 2 0,-2-7-2 16,2-3 2-1,8-3-1-15,-3 2 0 0,6 1 0 16,-3-3 0-16,3 3 1 16,-3 2 1-16,3-5-2 15,0 3 0-15,1-1 1 16,6-3-1-16,-1-2 0 16,4-1 4-16,-1-1-3 15,1-3 6-15,-5 0 3 16,0-3-5-16,-1 0 2 15,-3-3 1-15,-1-1 6 16,-1-4-8-16,-3 2 4 0,-1-4 0 16,2-4-3-1,-3 4 0-15,3-4 2 0,8 0-4 16,9 0 6-16,4 0 3 16,7 0-6-16,-4 0-4 15,-4 0-2-15,0 0 4 16,-6-4-6-16,-1 4 3 15,-1-4-2-15,-1-4 2 16,3 0-1-16,-4-3-1 16,6-1 2-16,-2-4-1 15,3-2-1-15,4 1 2 16,-3-2 1-16,5 0-1 16,-8 2-1-16,-1-1 0 15,-2-3 5-15,-3 1-4 16,0-7 1-16,-1-2 3 0,3-2-4 15,0 0-2 1,1-4-1-16,2 1 0 0,-2 3 0 16,-2-1 1-16,-4 5 0 15,-5-2 0-15,-4 2 2 16,-5-1 4-16,-2-2 2 16,-1-3-2-16,-2-4-3 15,1-2 0-15,1 1-2 16,0-3-2-16,2 3 0 15,-4 7 1-15,1 3 0 16,-3 3-1-16,-5 1 1 16,-2-1-1-16,-2-2 0 0,0-3 2 15,0-6-2 1,-15-6 2-16,-1-6-2 0,0 0 0 16,1 6 1-16,-1 6 0 15,3 7 0-15,2 8-1 16,2 2 2-16,0 3-1 15,3 2 2-15,0-4-2 16,3 4-1-16,0-3 2 16,-1-3-2-16,0-1 1 15,-3-3-1-15,-2 3 0 16,-7-3 0-16,-3 1 0 16,-9 1 0-16,-7-2 0 15,-3 0 0-15,0 1 0 16,3 0 0-16,6 0 1 0,3-2 0 15,1-3 1-15,2 3-2 16,4 1 1-16,-3 4-1 16,-1-1 0-16,-1 6 0 15,-3-1-1-15,-3 2 1 16,-1 3-6-16,-9 5-10 16,-2 6-17-16,-6 0-17 15,-3 2-61-15,5 14-180 16</inkml:trace>
  <inkml:trace contextRef="#ctx0" brushRef="#br0" timeOffset="-96986.92">30395 12071 759 0,'0'0'33'0,"0"0"-1"0,0 0 111 15,0 0-78-15,0 0-8 16,0 0-20-16,-34-52-23 16,23 44-1-16,-2-1 9 15,-8-2 7-15,1 2 6 16,-8-6-16-16,-4 5 1 15,-4 0-7-15,-4 0-4 16,-2-1 2-16,-5 3-10 16,-2 4 3-16,-4 2-3 15,2 2 0-15,-3 0 2 0,2 0-3 16,-6 10 0 0,-7 4 0-16,-3 0 2 15,-8 7-1-15,-5 2-1 0,-1 10 0 16,-4 4-2-16,-2 4 2 15,2 4 1-15,5 0-1 16,11 4 0-16,8 3 1 16,11 4-1-16,9-1 1 15,6 8 4-15,4-1 0 16,8 3 1-16,5 6 1 16,5 10-6-16,0 4 3 15,3 5 0-15,2-4-2 16,6-6 4-16,3-1-4 0,0-5 7 15,2-5 9-15,15-4-6 16,8-8 8-16,10-5-10 16,7-7 11-16,14-5-8 15,6-5 5-15,10-3 5 16,5-8-14-16,8-7 8 16,1-6-2-16,-3-6 2 15,3-5-9 1,3 0 0-16,-3-5-3 0,-2-12-5 15,-1-5 0-15,-10-5 0 16,-4-5 1-16,-2-9-1 16,1-4 1-16,-1-10 3 15,-1 0-3-15,0-12 2 16,-2-2-1-16,-6-1 2 0,-6 4-1 16,-8 1 7-16,-10 6-7 15,-6 0 6-15,-8 0-2 16,-6 0 7-16,-3 0-1 15,-5 4-1-15,-3 2 1 16,-1-5-6-16,-2-4-3 16,0-4-3-16,0-1 0 15,0 2 1-15,0 11 0 16,-4 4-1-16,0 9 2 16,-7 5-1-16,0 5-2 15,-8 1 0-15,-9 2 0 16,-13 0-2-16,-7 3 0 15,-10-2-6-15,-5 2-5 16,1 4-29-16,-3 8-85 0,-3 2-468 16</inkml:trace>
  <inkml:trace contextRef="#ctx0" brushRef="#br0" timeOffset="-95767.29">27054 14160 772 0,'0'0'0'16,"0"0"-35"-16,0 0 35 16,0 0 83-16,0 0 42 15,0 0-50-15,0 0-29 16,17-85-10-16,-17 70 2 16,-10-1-4-16,-5-7 5 15,-8-1 19-15,-10-2-45 0,-8 3 1 16,-9 1 4-1,-2 3-13-15,-1 3 20 0,0 6-19 16,6 7 5-16,-1 3 2 16,0 0-3-16,2 3-5 15,-3 13-3 1,1 5 0-16,-2 9-2 0,-1 9 0 16,-2 14 1-16,-1 9-1 15,-5 11 0-15,2 10 0 16,-1 11 0-16,2 6 3 15,7 3-6-15,4 2 1 16,7-5 1-16,10-4 1 16,12-4-1-16,9-5 1 15,7 3 3-15,10-4 11 0,20 1 9 16,16-4-13-16,8-9-7 16,12-4 0-16,10-5-1 15,3-11-2-15,3-10 2 16,-5-13-2-16,-3-12 3 15,-4-9-1-15,-8-10 1 16,-4 0-1-16,-1-24 2 16,1-10-2-16,6-7 1 15,0-5-1-15,3-11 1 16,0 0-2-16,-8-2 1 16,-1-8-2-16,-7-2 0 15,-3-5 1-15,-4 4 0 16,-6-1-1-16,-3 3 6 0,-9-2-3 15,-7-3 11 1,-2-2-3-16,-5 0-9 0,-2 7 5 16,-3 5 2-16,-3 11 13 15,-4 4 12-15,-2 10-12 16,-21 2-2-16,-8 6 0 16,-7 3-13-16,-8 2-4 15,-5 1-3-15,0-1-1 16,0-2-36-16,3 2-83 15,4-6-281-15</inkml:trace>
  <inkml:trace contextRef="#ctx0" brushRef="#br0" timeOffset="-89915.1">14202 5132 1262 0,'0'0'54'16,"0"0"-30"-16,0 0 24 15,0 0 31-15,0 0-19 16,0 0-44-16,0 0-13 16,20-49 0-16,-14 77-2 15,1 13 2-15,1 14 8 0,2 17 7 16,3 9-5-16,0 11-1 15,6 8-6-15,0 9 2 16,1-1 1-16,1-6-3 16,-4-9-3-16,1-11-2 15,-2-9 0-15,1-15-1 16,-5-9 1-16,-6-13-1 16,-6-8 0-16,0-11-1 15,0-9-16-15,0-7-4 16,-15-1 7-16,-8-9-3 15,-12-22-40-15,-8-4 3 16,-1-7 23-16,-5 1 22 16,4 7 9-16,6 8 1 0,4 7 4 15,12 6 15-15,8 5 3 16,12 5 4-16,3 3 0 16,0 0-27-16,7 3-3 15,14 16 3-15,5 6 5 16,12 4 0-16,0 5 0 15,0-3 0-15,-5-1 3 16,-5-5-4-16,-4-4 3 16,-3-3 0-16,-8-9-5 15,-4-4 6-15,-1-2 0 16,3-3 3-16,-1-3 6 16,3-15 2-16,1-13-13 0,6-12 0 15,-3-13-4 1,-1-5 1-16,2 4-2 0,2 12 0 15,-6 16-1-15,-3 14 0 16,-5 9 2-16,-2 4-2 16,-4 2 2-16,0 0 0 15,-10 0 3-15,-22 4-2 16,-22 11-1-16,-28 6 1 16,-20 7-3-16,-10 13-2 15,3 11-14-15,17 7-69 16,24-2-314-16</inkml:trace>
  <inkml:trace contextRef="#ctx0" brushRef="#br0" timeOffset="-87114.38">20279 9621 653 0,'0'0'42'15,"115"28"16"-15,-39-12 77 16,9 2-26-16,14-4-45 15,7 0-17-15,9-4 10 16,6 1-4-16,-1 1-13 16,2-1-8-16,-1-3-18 0,5-6 13 15,4-2-17-15,1 0-9 16,6 0 2-16,3-16-3 16,-3-4 0-16,1-5 1 15,-3-4 1-15,-12-8-1 16,0-1-1-16,-8-4 3 15,-4-3-1-15,0-4 0 16,-8 4 0-16,-4-6-2 16,-5-5 0-16,-1 0 0 15,-10-6 6-15,0 0 5 16,-4-3 7-16,-9-6-2 16,0-5-1-16,-9 0 1 15,-4 2 14-15,-3-4-11 16,-5 1-14-16,-4-1 0 15,-4 1 1-15,-6 7 5 0,-7 4 9 16,-6 3-9-16,-9 2 4 16,-10-2 3-16,-3-2-7 15,0 2-2-15,-13 0-3 16,-4 1-3-16,2-3 0 16,-1-3-3-16,-2-3 0 15,-4-3-1-15,-4 2 1 16,-10 6 1-16,-5 5-1 15,-7 5 1-15,-5 4-1 16,-2 3 0-16,-10 7 0 0,-4 1 1 16,-4 2-1-1,-7-2-1-15,-8-2 0 0,-4 0-4 16,-7 1 5-16,-4 6-7 16,-5 7 2-16,-10 4 3 15,-3 7-1-15,-6 8 3 16,-7 6-5-16,-6 1-9 15,-5 3 12-15,5 0 2 16,11 0 0-16,2 0-2 16,12 0-5-16,1 10 2 15,7 1-1-15,1 10-3 16,0 6 5-16,-3 4 3 16,-3 4-3-16,2 0-11 15,1-3 4-15,4-2 7 16,6 5 0-16,4 0-1 0,-1 6 3 15,1 3 2-15,-4 5 0 16,7 3 0-16,4 5 0 16,8-3 1-16,9 6-1 15,3 1 0-15,9 1 0 16,6 4-2-16,9 1-2 16,4 2 1-16,11 2-1 15,2 10 3-15,6 2 0 16,3 5 1-16,2-2 0 15,3-3-1-15,3 1 0 16,2-6-2-16,8 7-5 16,0-6 7-16,11-2-2 0,12-1-1 15,8 0 2-15,0 3-6 16,0-2-1-16,6-1-3 16,4-4-18-16,10-6-34 15,17-3 39-15,11-11 23 16,10-4 2-16,2-4 4 15,7-4 11-15,3-5-8 16,1-4-7-16,0-10-21 16,4-10-164-16</inkml:trace>
  <inkml:trace contextRef="#ctx0" brushRef="#br0" timeOffset="-84245.85">24917 12079 569 0,'0'0'240'0,"0"0"-227"15,104-108 98-15,-55 62 16 0,9-10-34 16,8-5-42-16,3-13-5 15,9-12-20-15,9-1 8 16,11-2-8-16,8 4 29 16,1 10-26-16,-1 8 7 15,-5 9-3-15,-7 9-14 16,-10 13 1-16,-17 7-8 16,-14 7-6-16,-19 6-5 15,-14 8 1-15,-9 5-2 16,-10 0 0-16,-1 3-8 15,0 0-32-15,-20 6-50 16,-20 8-139-16,-14 11-69 16,-17 3-297-16</inkml:trace>
  <inkml:trace contextRef="#ctx0" brushRef="#br0" timeOffset="-83713.05">25081 11665 83 0,'0'0'131'0,"0"0"-53"15,0 0 102-15,0 0-12 16,0 0-24-16,0 0-22 16,44-65-48-16,-44 65-47 15,0 11 5-15,0 9 32 16,-2 11-27-16,-9 7-6 15,-6 7 3-15,-4 4 13 16,-1 4-22-16,2-9-18 16,5-3-6-16,8-12-1 0,5-8 18 15,2-6 23-15,0-7-14 16,11-5-12-16,10-3 12 16,11 0-4-16,6-6-14 15,6-13-6-15,4-1-3 16,-2-1 1-16,-1 1 0 15,-9 2-2-15,-8 5-11 16,-11-1-13-16,-3 6-10 16,-7 5 11-16,-4-3-26 15,-3 6-57-15,0-4-89 16,0 3-643-16</inkml:trace>
  <inkml:trace contextRef="#ctx0" brushRef="#br0" timeOffset="-78028.08">19625 13571 564 0,'0'0'52'0,"0"0"-40"16,0 0 11-16,-99 5 131 15,81-2 41-15,8 2-75 16,7 0-69-16,3 2-40 16,0-3 8-16,20-2 35 15,25 0-6-15,23-2 6 16,24 0-7-16,17 0-26 15,7-4-11-15,13-3 2 16,5 3-1-16,-2 0 8 16,-3 4 0-16,-13 0-5 15,-18 0-4-15,-21 0-6 16,-21 0 0-16,-21 0-4 16,-19 0-2-16,-11 0-13 0,-5 0-9 15,-7 0 4 1,-20 4-111-16,-21-4-291 0</inkml:trace>
  <inkml:trace contextRef="#ctx0" brushRef="#br0" timeOffset="-77661.16">19380 13724 1288 0,'0'0'83'15,"0"0"-83"-15,0 0-3 16,0 0-6-16,0 0 9 16,0 0 27-16,88 0 2 15,9 0-17-15,24 0 0 16,12-4 1-16,2 4 8 15,3-2 3-15,-3 1 5 16,-14-2-12-16,-16 3-3 16,-24 0-7-16,-25 0-6 15,-29 0 0-15,-12 0-2 16,-14 0-6-16,-1 0 4 16,-3 0 2-16,-18 0-56 15,-9 0-74-15,-4 4-109 0,-3 2-298 16</inkml:trace>
  <inkml:trace contextRef="#ctx0" brushRef="#br0" timeOffset="-46700.47">4204 1504 374 0,'0'0'59'16,"0"0"-59"-16,0 0 0 16,0 0 13-16,0 0 16 15,0 0-19-15,0 0-3 16,0-3-2-16,3 3 12 15,-3 0 38-15,4 0 36 16,-4 0-9-16,5 0-30 16,-2 0-22-16,1 0 8 15,-1 0-32-15,0 4 20 0,0 3-22 16,4-1 2 0,-4 0 4-16,4 0-2 0,-1 4-5 15,6 0 11-15,-2 1 3 16,6 1-15-16,-3-2 9 15,6 1 2-15,0 0 4 16,3 0-14-16,1-1 4 16,6 1 4-16,2-3 3 15,4-1-4-15,10 0-1 16,6 0-9-16,3-1 13 16,3-1-3-16,0 2-9 15,-3-2 3-15,0 3-3 16,4-1 1-16,-1 1-1 15,1-4-1-15,-1 1 2 16,0-4 0-16,0-1 1 0,1 0 0 16,6 0 0-16,2-10 7 15,1-2 8-15,4-1 11 16,2-1-9-16,0 1-6 16,3 1-10-16,10-1 3 15,0 1-6-15,3 3 0 16,1 0 6-16,2 2-5 15,0 2 0-15,4-1 5 16,-1 2-3-16,1-2 9 16,3 1-8-16,-4-1 0 15,-3 4 13-15,1 2-12 16,-1 0-3-16,0 0 3 0,-2 0-2 16,-4 2-4-16,-4 5-2 15,4-3 1-15,0 2 2 16,1 4-1-16,-5-1 1 15,1 3 0-15,-10 2 0 16,-3 3 3-16,-6 0-4 16,-3-2 0-16,-10 4 0 15,-4-4 0-15,-5-1 0 16,-11-1 0-16,1-3 0 16,-6-5 4-16,-4-1-4 15,-3-4 0-15,0 0 0 16,3 0 2-16,1-5-2 15,5-9 4-15,7-3-4 0,1-1 0 16,2-3 0-16,3-1 1 16,10 0-1-16,3 0 1 15,10 0-1-15,6 7 2 16,3 0 0-16,7 1 5 16,2 2-4-16,-2-1-3 15,3 3 11-15,6-1-9 16,0 1 1-16,0 1-2 15,6 3 1-15,4-1 2 16,6 3-4-16,4-1 0 16,3 3 2-16,-2 1-4 15,5 1 4-15,4 0 0 0,-5 0-2 16,1 5-2 0,-6 5 2-16,4-1 0 0,-1 3 2 15,0 1-1-15,2 2-1 16,1 2 1-16,0 0-1 15,2 2 0-15,-2 1-2 16,2-1 4-16,-2 0-4 16,-3-2 4-16,-5 3-3 15,-1-4 2-15,-1 0-1 16,-3-2 1-16,3 0 0 16,0-1-1-16,3-2-2 15,-6-5 2-15,0 0 0 16,-3 0 1-16,-1 1 0 15,-2-3 0-15,-4-2-1 16,0 1-2-16,-5-3 2 0,0 1 1 16,4 1-1-1,5-2 3-15,-1 0-3 0,4 0 0 16,0 0 1-16,0 0-1 16,7 0 2-16,3 0-2 15,0 0 2-15,-1 0 1 16,-2 0-2-16,-1 0 0 15,6 0 0-15,0-2 0 16,1 0 1-16,5-2-1 16,-1-3-2-16,1 2 1 15,-2-1 0-15,0 0 4 16,-1-2-4-16,-9 0 1 0,-3 0 2 16,-7-1 0-16,-6-1 1 15,4 3 0-15,-9-1 4 16,2-2 7-16,-1 5-6 15,-14-1 4-15,-2 0 1 16,-9 3-7-16,-7 1-3 16,-7-1-4-16,-8 3 1 15,-15 0-2-15,-14 0-50 16,-9 3-286-16,-21 2-321 16</inkml:trace>
  <inkml:trace contextRef="#ctx0" brushRef="#br0" timeOffset="162819.09">5286 6908 853 0,'0'0'33'15,"0"0"-23"-15,0 0 46 16,0 0 69-16,0 0 23 16,0 0-58-16,0 0-53 15,-48-25-30-15,48 25-7 16,7 9 5-16,9 8 3 16,7 5 9-16,2 9 0 15,6-1-5-15,2 3 0 16,8-2-2-16,4-5-5 15,9-5-3-15,6-9 0 0,4-9-1 16,6-3 0-16,6-3 4 16,1-15-4-16,-4-2 2 15,-6-3-2-15,-4-6 0 16,-5-3 1-16,2-6 0 16,1-8 2-16,-1-2 7 15,-6-4 3-15,-3-3-5 16,-10-4-3-16,-11-7-2 15,-5-3-2-15,-12 1 3 16,-7 5-1-16,-6 9 8 16,0 11 10-16,-10 5-6 15,-15 5 4-15,-10 2-11 0,-10 2-3 16,-6 0-3 0,-9 2 0-16,-7 2-1 0,-2 1 3 15,-2 2-5-15,1 3 1 16,0 2-1-16,3 7-3 15,6 4 0-15,1 6 2 16,3 0 1-16,6 0 2 16,0 3-2-16,-7 11 0 15,-2 5 0-15,-13 4 0 16,-7 0-3-16,-6 4 3 16,-3 2 0-16,3 8 3 15,7 7-2-15,8 9-1 0,14 5 0 16,16 9 1-1,16 9-1-15,18 2 0 0,7 3-4 16,22 2 4-16,22 2 2 16,17-1-1-16,15-1-1 15,4-6 1-15,6-11-1 16,6-15-2-16,7-15 1 16,10-13-12-16,14-11-59 15,5-12-175-15</inkml:trace>
  <inkml:trace contextRef="#ctx0" brushRef="#br0" timeOffset="163803.14">7220 6862 982 0,'0'0'103'0,"0"0"-103"16,0 0-4-16,0 0 4 16,0 0 21-16,0 0 20 15,51 71 9-15,-16-49-12 0,9-1 5 16,4 0-14-16,9-5 3 16,10-4-6-16,3-6-7 15,9-6 2-15,4 0-13 16,0-7 3-16,0-14-5 15,3-6-2-15,-9-5-3 16,-5-3 3-16,-8-5-3 16,-6-3-1-16,-10-4 1 15,-4-12 6-15,-9-4-6 16,-7-6 1-16,-12-1-2 16,-9 4 5-16,-4 4-2 15,-3 7 0-15,-6 11 17 0,-14 4 3 16,-8 5 12-1,-7 4-7-15,-1 2-12 0,-8 0-11 16,-1 1 2-16,1 4-2 16,-1-1-2-16,7 8-1 15,4 2-2-15,1 6 0 16,2 5-5-16,-1 4 0 16,-7 0 5-16,-2 0-2 15,-4 0 1-15,-2 4-3 16,-4 6-1-16,-4-1 5 15,-4 2-3-15,-5 8 3 16,0 2 0-16,-3 2 1 16,7 2 1-16,-1 4-2 15,0-3 3-15,1 5-3 16,9 5 3-16,4 5-3 0,9 3-7 16,12 7 7-16,9 7-1 15,14 6 1-15,3 5 0 16,10 1 0-16,19 2 1 15,16-1 0-15,9-5-1 16,12-2 0-16,11-14-2 16,12-6 2-16,13-13-2 15,6-9-10-15,7-6-74 16,-10-11-128-16,-10-5-874 16</inkml:trace>
  <inkml:trace contextRef="#ctx0" brushRef="#br0" timeOffset="164769.96">8977 6803 958 0,'0'0'30'0,"0"0"-18"15,0 0-10-15,0 0 38 16,0 0 18-16,0 0 49 0,48 80-43 16,-4-55-22-16,7 1-4 15,10-2-6-15,6-3-9 16,9-7-6-16,3-6-6 16,8-8 7-16,2 0-12 15,7-12 0-15,2-9-5 16,4-7 3-16,-6-6-1 15,-7-3-2-15,-10-8-1 16,-8-7 1-16,-14-8 2 16,-4-10-2-16,-14-5 1 0,-7-6 2 15,-7 5-2 1,-9 10 1-16,-9 12 2 0,-4 8 2 16,-3 4 11-16,-3 12 6 15,-20-1-3-15,-12 3-5 16,-3 3-10-16,-10 0 0 15,-9 0-4-15,-1 4 0 16,-1-1-1-16,-2 4 2 16,0 5-3-16,0 9-6 15,-5 4 3-15,-1 0 3 16,0 4 2-16,0 6-2 16,3 4-1-16,-2-4 1 15,2 5 0-15,-3 2 0 16,-6 2-2-16,3 4 0 15,0 9 2-15,6 1 1 0,7 6 0 16,6 5-2-16,3 1 1 16,7 6-1-16,-1 6 1 15,8 5-4-15,4 11 3 16,12 6 1-16,15 4 2 16,3 2-2-16,28 4 0 15,20-10 0-15,16-2 1 16,18-15 0-16,14-17 2 15,6-5-1-15,9-11-2 16,3-9 0-16,-2-5-4 16,0-9-83-16,-7-6-324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8T04:58:16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13368 886 0,'0'0'14'0,"0"0"-10"16,0 0-4-16,0 0 10 16,0 0 11-16,0 0 53 15,0 0-32-15,0 0-17 16,32-49 24-16,-32 49 5 16,-10 0-40-16,-15 9-13 15,-14 14 16-15,-12 8-8 16,-9 5-9-16,3 8 1 15,-1 4 3-15,11 2 8 16,5 3-1-16,4-1 5 0,12-3-11 16,8-4 1-16,8-6-1 15,10-4-4-15,10-9-1 16,18 2 1-16,8-3 0 16,7-1 0-16,5 4-1 15,3 3 4-15,1 10-2 16,-5 5-2-16,-11 8-1 15,-8 6-3-15,-15-1 2 16,-10 4 2-16,-3 2 0 16,-19 8 1-16,-16-2-1 15,-13 0 0-15,-3-9 0 16,0-7-1-16,0-6 1 16,3-6 1-16,4-10 0 0,6-8-1 15,5-8 6 1,12-7-6-16,8-6 4 0,6-4 0 15,7 0 9-15,0 0-11 16,3-20-2-16,17-5-6 16,5-6 5-16,4-4 1 15,6 3 1-15,0 2 1 16,-3 5-2-16,-4 8 0 16,-2 0 0-16,-7 10 1 15,-3 0-1-15,-6 7-4 16,-1 0 1-16,0 14-1 15,1 12 4-15,0 13 0 0,3 10 3 16,2 16-3 0,-2 15 2-16,7 17 0 0,-5 17 4 15,1 8-6-15,0 3 4 16,-7-6-4-16,-2-9 0 16,-1-13 0-16,-3-13 0 15,4-15 1-15,-1-11 5 16,4-14-4-16,5-8-1 15,5-8-1-15,5-4 4 16,4-6-4-16,-1-5 1 16,4-2 1-16,-6-2 4 15,5-6-3-15,-1-1 2 16,1-2 5-16,1 0-1 16,0-2 14-16,0-10-8 15,-6-1-12-15,-5 2 6 0,-4 7-2 16,-9 0-5-16,-3 1 5 15,-3 3 5-15,-2 0 1 16,0 0 3-16,0 0-4 16,0 0-1-16,0 0-3 15,0 0-4-15,0 0-4 16,0 0 0-16,0 0-11 16,0 0-48-16,0-3-133 15,0-7-761-15</inkml:trace>
  <inkml:trace contextRef="#ctx0" brushRef="#br0" timeOffset="898.78">3812 14712 1249 0,'0'0'0'15,"0"0"-77"-15,0 0 77 16,-73 116 54-16,23-52 32 15,-14 10-37-15,-13 9-11 16,-9 10-11-16,-10 4 8 0,1 1-12 16,6-5 0-16,9-10-10 15,17-11-11-15,15-13-1 16,19-4-1-16,10-12-6 16,9-15-11-16,7-8-46 15,3-16-79-15,0-4-125 16,3-15-187-16</inkml:trace>
  <inkml:trace contextRef="#ctx0" brushRef="#br0" timeOffset="1248.72">2869 14864 1002 0,'0'0'0'0,"0"0"-16"15,0 0 16-15,0 0 2 16,0 0 84-16,144 118 25 16,-64-45-48-16,19 6 9 15,5 2-5-15,1-2-14 16,-3-6-15-16,-3-10-6 15,-7-14-5-15,-12-12-6 16,-10-7-5-16,-13-9-6 0,-12-3-2 16,-10-7-5-16,-13-1 2 15,-3-6-5-15,-9-4 0 16,-9 0-57-16,-1 0-111 16,-17 0-598-16</inkml:trace>
  <inkml:trace contextRef="#ctx0" brushRef="#br0" timeOffset="4534.09">10129 17534 1126 0,'0'0'0'16,"0"0"-34"-16,0 0 34 16,0 0 27-16,0 0 12 15,0 0 12-15,0 0-26 0,0-64-17 16,13 63 5-16,4 1 12 15,-2 0-9-15,4 0 3 16,1 6-14-16,2 4 1 16,0 0 1-16,0-2-5 15,-2-1 5-15,-4 2-6 16,2-5-1-16,-1-4 3 16,4 0-3-16,-1 0 1 15,5-7 1-15,1-11-2 16,2-9 0-16,1 0-2 0,3-5-3 15,3 1-2 1,0 1 6-16,3 5 1 0,-6 3 2 16,-3 9 2-16,-7 6-1 15,-6 6 0-15,3 1-1 16,-3 1 2-16,3 19 12 16,3 2 14-16,1 3-12 15,2-3-13-15,-2 0 2 16,5-8-7-16,1-3 3 15,6-5-2-15,6-6 3 16,4 0-4-16,2-14 1 16,1-3 2-16,-3 0-3 15,-12 3 0-15,-6 3 0 16,-9 5 0-16,-7 6 0 16,-5 0 1-16,-3 0 1 15,1 10 7-15,2 9-9 0,-3 0-24 16,4 2-112-16,-1-4-542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8T04:58:27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8394 3212 186 0,'0'0'0'0,"0"0"-146"16,0 0 113-16,0 0 33 15,0 0 10-15,0 0-10 16</inkml:trace>
  <inkml:trace contextRef="#ctx0" brushRef="#br0" timeOffset="17800.91">18173 7465 872 0,'0'0'53'15,"0"0"-39"1,0 0-10-16,0 0 69 0,0 0 9 15,0 0-69-15,0 0-13 16,0 0 9-16,40 16 23 16,-29 2 10-16,2 4-11 15,0 0-14-15,2-3-4 16,1-2-1-16,2-5-2 16,-1-2-2-16,3-4-5 15,-4-6 1-15,2 0-4 16,2 0 9-16,5-3 1 15,-1-13-6-15,3-1 3 0,0-6-1 16,0 2-2-16,-1-4 5 16,-1 8-2-16,-9 5 11 15,-1-1 0-15,-1 7-6 16,-8 5 7-16,1 1-19 16,-1 0 6-16,2 15-6 15,6 2 9-15,-1 8-4 16,0-1-3-16,5-3-2 15,-1-2 2-15,2-2-1 16,3-7-1-16,-5-4 0 16,4-3 0-16,-2-3 3 15,-1 0-2-15,6-3 0 16,2-13 0-16,2-3 2 0,-1-5 0 16,3-1-3-1,2 0 0-15,-3 1 0 0,-1 10-2 16,-5 2 4-16,-1 7-4 15,-6 5 2-15,3 0-1 16,-2 0-6-16,3 10 4 16,0 0 3-16,-2-2 5 15,2-5-4-15,-4 1 6 16,1-4-1-16,-3 0 1 16,3 0 7-16,-4 0-4 15,3-5-7-15,-4-3-1 16,-2 3-2-16,-7 2-1 15,-3 0-13-15,0 3-24 16,0 0-113-16,-2 0-148 0,-12 9-311 16</inkml:trace>
  <inkml:trace contextRef="#ctx0" brushRef="#br0" timeOffset="22309.34">22069 7537 1023 0,'0'0'23'16,"0"0"-20"-16,0 0 32 16,0 0 53-16,0 0-18 0,0 0-62 15,0 0 0-15,27-14 1 16,-11 29 13-16,2 5-1 15,2 2-4-15,3 2-4 16,3-4-9-16,3-2-4 16,3-4 0-16,-2-4 0 15,-3-7-1-15,2-3 3 16,-5 0-2-16,1 0 0 16,1-13 3-16,1-6-3 15,-1-2-2-15,1-2 2 16,1-2 3-16,-4 1-1 15,3 7-2-15,-6 3 1 0,2 7-1 16,-5 3-2 0,-2 4-2-16,1 0 4 0,-7 11 0 15,3 3 1-15,-3 3-2 16,0 1 2-16,3-1 1 16,-1-5-2-16,5-1-2 15,4-6 2-15,1-2 2 16,5-3-2-16,-3 0 0 15,1 0 0-15,-1-8 0 16,0-3-2-16,2-6 0 16,2-2 1-16,4-2-7 15,-5 0 0-15,5 1 5 16,-1 6 3-16,0 3-1 0,1 3 2 16,-3 5-2-1,-3 3 3-15,-4 0-3 0,-4 12 2 16,-1 7 1-16,-1 3 0 15,0 1 4-15,4-5 0 16,-1-3-2-16,6-5 1 16,2-4-5-16,3-6 7 15,1 0 5-15,-2-2-2 16,3-12-5-16,-3-4-1 16,-1 0 5-16,-3-2-3 15,-4 0 7-15,-4 3-5 16,-4 2-3-16,-5 6-2 0,-5 4-2 15,-1 5-1 1,-2 0-21-16,0 0-64 0,0 0-117 16,-11 8-102-16</inkml:trace>
  <inkml:trace contextRef="#ctx0" brushRef="#br0" timeOffset="24198.04">26210 7437 138 0,'0'0'23'0,"0"0"33"16,0 0 4-16,0 0-10 16,0 0-15-16,0 0 24 15,0 0 12-15,-4-4-37 16,3 3 23-16,-2-2 55 16,3 2-39-16,0-4-13 15,0 4 6-15,0-2 9 16,0 0-12-16,0 0-18 15,0 3-12-15,0 0 3 16,0 0-15-16,3 0-14 16,3 0 2-16,3 0 8 15,-2 10-1-15,2 7 2 16,2-3-3-16,0 5-4 16,2-7-2-16,0 2-1 15,1 0-1-15,3-6 0 0,-3-2 0 16,5-2-5-16,-3-2 1 15,0-1-2-15,3-1-1 16,-1 0 7-16,3 0-7 16,1-11 4-16,2-3-3 15,1 1 0-15,-1-1 3 16,-2 5-3-16,-2 1-1 16,-2 6 0-16,-2-1 0 15,-1 3 3-15,2 0-1 16,-1 0 0-16,0 5-2 15,5 4 2-15,-4 2-1 16,3 0-1-16,4-1 1 0,-4-3-1 16,1 3-1-1,-4-6 1-15,0-1 0 0,-2-2 0 16,1-1 0-16,4 0-2 16,1 0 1-16,5 0 0 15,3-10-1-15,1-5 0 16,-1 2-1-16,1-2-4 15,-1 2-1-15,-2 2 7 16,-4 1 0-16,-4 9 1 16,0-2 0-16,-3 3 1 15,-1 0-1-15,-1 0 0 16,2 0 0-16,2 1 1 16,2 6 1-16,1-1 3 0,2 5-5 15,2-3 0-15,-4 0 1 16,-1-1-2-16,-4-2 1 15,-2 1 0-15,-1 1 2 16,-4-4-2-16,4 1 0 16,4 0 1-16,6-4 0 15,8 0-1-15,6 0 4 16,1-8-2-16,1-2-4 16,0 1 3-16,-4 0-1 15,-4 2 6-15,-8 6 29 16,-5-3-3-16,-5 3-1 15,-3 1-12-15,0-3-7 0,1 3-9 16,-4 0 0 0,2 0-3-16,-5 0-33 0,-4-2-70 15,0 1-231-15</inkml:trace>
  <inkml:trace contextRef="#ctx0" brushRef="#br0" timeOffset="60546.15">18744 7606 108 0,'0'0'15'0,"0"0"28"15,0 0 15-15,0 0 25 0,0 0-31 16,0 0-7-16,0 0 2 16,0 0 16-16,0-2-13 15,0 2-14-15,0 0-17 16,0 0 4-16,0 0 14 15,0 0 8-15,0 0-14 16,0 0 8-16,0 0-7 16,0 0 8-16,0 0 8 15,0 0-12-15,0 0-2 16,0 0 9-16,0 0-6 16,0 0-6-16,0 0-6 15,0-2 5-15,0 2-6 16,0 0-1-16,0 0 15 0,0 0-13 15,0 0-9-15,0 0-10 16,0 0 5-16,0 0-5 16,0 0 0-16,0 0 1 15,0 0-1-15,0 0 2 16,0 0-2-16,0 0-2 16,0 0 1-16,0 0-3 15,0 0-2-15,0 0-1 16,0 0 1-16,0 0 8 15,0 4 1-15,0 0-3 16,1-2-1-16,3 2 3 16,-4 1-1-16,3 1-1 0,1 2 2 15,-1 1 2-15,0 2-10 16,4-1 5-16,-6 1-1 16,2-2-1-16,0 3 1 15,-1-2-3-15,0 4 2 16,0-3-1-16,1 3-2 15,1-1 1-15,4 3 1 16,2-1 0-16,-4-1 3 16,4 1-5-16,1-5 6 15,3 0-1-15,-4 4-3 16,1-3-1-16,-2-5-1 16,3 5 1-16,0-3 1 15,1-2 0-15,-2 0-2 16,2 3 0-16,8-2-2 15,-2-2 4-15,6-1 3 0,-1 3-4 16,3-1 1-16,-1 5-1 16,0 0-1-16,-1-1 0 15,-2 1 0-15,-5 2 1 16,4-5-1-16,-6 1 0 16,6 1 0-16,2-5 0 15,6 1-4-15,0 0 4 16,2-1 6-16,2 2-6 15,-4 2 0-15,4-2 0 16,-6 1 0-16,1-2 0 0,0 1 2 16,-2-3-2-1,3 4 1-15,-3-2 0 0,4 0 0 16,-3 2-1-16,1-2 0 16,-1 2-1-16,-2 3 1 15,3-6 1-15,-1 0 0 16,-2-1-2-16,2 1 1 15,-2 1 0-15,-1-2 1 16,-1 0-1-16,3-2 3 16,-1-1-3-16,6 1 4 15,-1-2-3-15,-5 3 4 16,-1-3-2-16,-4 3-1 16,3-3-1-16,-7 2 1 15,3-2-1-15,3 0 0 16,3 0 1-16,4 0-2 0,0 0 1 15,-1 0 2-15,0 0-2 16,-3 0 0-16,0 0 1 16,-1 0 2-16,0 0-4 15,-1 0 0-15,3-2 2 16,-3-1-1-16,1 0-1 16,-3 0 1-16,2-2-1 15,0 4 4-15,0-3-3 16,0 0 0-16,3 2 0 15,-3-3-1-15,0 1 2 16,-2 0 0-16,1 0-2 16,0 2 1-16,1-2-1 0,0 0 2 15,0 1-1-15,-2 2 0 16,0-6-1-16,-2 7 1 16,-2-3 0-16,0 1-1 15,-3 1 1-15,3-3 0 16,-2 1 0-16,1 2 1 15,1-2 0-15,-5-4 0 16,5 5 1-16,2-2 1 16,1 0-2-16,3 1 0 15,-7-1 0-15,-1 0 5 16,-2 4-7-16,-3 0 5 16,1-4-4-16,1 4-1 15,2-2 3-15,2 0-3 0,-1 0 0 16,2-5 1-1,0 6-1-15,0-4 0 0,1 0 1 16,-5 3-1-16,1-2 1 16,-3 1 0-16,1-2-1 15,-2-1 1-15,2 4 0 16,1-6-1-16,2 5 0 16,2-2 0-16,0 1 3 15,0 0-2-15,4-2 1 16,-8 0-2-16,5 1 3 15,-1-1 0-15,-2 0-1 16,-1-1 0-16,2-3 3 16,-4 2-1-16,4 4-1 15,1-2-3-15,-2 1 0 0,-2 0 0 16,0 1 0-16,-7 4 0 16,-4-1 0-16,-2 1 2 15,-1 0-2-15,0-2 0 16,0 2 1-16,0 0-1 15,0 0-1-15,0 0 1 16,0 0 1-16,0 0-1 16,0 0 0-16,0 0-1 15,0 0 1-15,0 0 1 16,-8 0 2-16,-7-1-3 16,3-2-1-16,-1 2-2 15,6-3 1-15,-7-1 2 16,3-1-1-16,1 0-4 0,0-4 3 15,-4 5-4-15,6-2 5 16,-1-1-1-16,0 2 2 16,1 2-2-16,2-2 1 15,-3 0 1-15,1 1 0 16,1-2 1-16,1 3-1 16,1 1 0-16,2 2-1 15,1-2 1-15,1 3 0 16,1 0 0-16,0-4 0 15,0 4 0-15,0 0 0 16,0 0-2-16,0 0 1 16,0 0-2-16,0 0 2 0,0 0-2 15,0 0-1 1,0 0-2-16,0 0 6 0,6 0 0 16,7 4 0-16,1 0 0 15,4 6 0-15,-2-5 0 16,2 0 1-16,0 3-1 15,0-5 0-15,4 2 1 16,-8 0 0-16,2 1 0 16,2-1-2-16,-7 3-1 15,4-7 2-15,0 4 0 16,-1-2 2-16,1-1-3 16,-1-1 2-16,0-1-1 15,-3 3 0-15,-1-3 0 16,-1 0 0-16,3 0 1 15,-5 0-2-15,2 0 2 0,-5 0-1 16,2 0 1-16,-3 0-1 16,0 0 1-16,-2 0-1 15,-1 0-1-15,0 0 1 16,0 0 1-16,0 0 1 16,0 0-2-16,0 0 1 15,0 0-1-15,0 0 0 16,0 0 0-16,0 0 0 15,0 0 0-15,0 0 2 16,-1 0-2-16,-9 0 0 0,2 2 0 16,-3 4 2-1,-4 4-2-15,-2 1 1 0,-2 9-1 16,-6 1 0-16,-1 8 0 16,-1 1 0-16,2 1-1 15,4 1 0-15,5-7 0 16,-1-4 1-16,4-1-2 15,2-2 4-15,4-3-4 16,1 0 4-16,-2-5-2 16,5 4 1-16,2-7 0 15,-1 0 0-15,0 0-1 16,0-7 1-16,2 0 0 16,0 0-1-16,0 0 1 15,0 0 3-15,0 0 5 16,0-10-6-16,7-1 0 0,0-7 0 15,0 1 0-15,-4-2-3 16,-3 0 1-16,3-5-1 16,-3 0 2-16,0-4 0 15,0 0 0-15,0-6-1 16,0 3 3-16,0-4-4 16,0 0 3-16,-3 3-3 15,-3 12 2-15,-5 4 1 16,4 7-3-16,1 7 0 15,-1-2-3-15,0 4-21 16,-6 0-69-16,-6 0-310 16</inkml:trace>
  <inkml:trace contextRef="#ctx0" brushRef="#br0" timeOffset="65347.74">22166 7864 201 0,'0'0'26'16,"0"0"36"-16,0 0 53 15,0 0 0-15,0 0-4 0,0 0 1 16,0 0-3-16,0-8 7 16,0 6-29-16,0 1-19 15,0-3-23-15,0 4 0 16,0 0-12-16,0 0-11 16,0 0-14-16,2 0-5 15,1 0 2-15,2 0-4 16,2 0 14-16,5 0-3 15,-6 4-3-15,4 2-5 16,0 0 8-16,-1-1-3 16,3 6 0-16,-2-3 4 15,1 1-5-15,2 1-3 0,1 0-1 16,0 1 4-16,-1-1-1 16,5 4-2-16,-4 1-2 15,1-1-1-15,3 3 0 16,-3 1-1-16,1-2 2 15,0 3 3-15,1-2-4 16,0-5-2-16,1 3 3 16,-5-2 0-16,3-1-3 15,-1 1 1-15,2-2-1 16,-1 2 5-16,3-1-5 16,-3-2 0-16,1 1 1 0,7-3 4 15,-1 3-1 1,2-5 1-16,1 5 3 0,-1-3-4 15,-2 2 2-15,2 0-6 16,-3 0 6-16,3 1-2 16,3-2-2-16,5 0 0 15,2 0 4-15,-5-2-4 16,7 0-1-16,1 1 2 16,0-3 0-16,-1 0 1 15,0-2-2-15,-2 1-2 16,-1 0 6-16,-1-2-3 15,0-1 0-15,0-1 1 16,-4 0 0-16,4 0-2 16,4 0 1-16,4 0 0 0,-5 0 1 15,3 0-2-15,-2 0 2 16,1 0 1-16,-6 0 1 16,0 0-3-16,-1 0-1 15,-7 0-1-15,3 0 1 16,-10 0-2-16,0 0 1 15,0 0 2-15,0 0 1 16,0 0 3-16,5 0-2 16,-1 0 0-16,2 0-3 15,0 0 1-15,1 0 0 16,-1 0-1-16,2-3-1 16,-1-2 0-16,1 2-1 15,-1-1 0-15,-1 3 2 16,0-4-1-16,1 2 3 15,-1-1-4-15,2-3 3 0,-3 3-1 16,3 2-2-16,-2-3 0 16,2-1 3-16,-4 3-3 15,3-2 2-15,0 1-2 16,3-1 0-16,-3 0 2 16,3-1-2-16,-5 2 2 15,0 0-2-15,-2-2 1 16,-3 6 2-16,4-7-3 15,-1 4 1-15,7-2-1 16,1 0 1-16,0 0 1 16,-3-1-2-16,-6 2 2 15,1 0-2-15,-2-1 2 16,-1-1 0-16,-2 0-1 0,0 2 2 16,-4 0-2-16,-1-1 0 15,-2 4 1-15,0-3-2 16,-3 1 1-16,4 0-1 15,-3 0 1-15,1 1-1 16,1-2 1-16,-2 4-2 16,1-2 2-16,3 0-1 15,-3 2 1-15,-1-1-1 16,4-1 0-16,0 1 0 16,1 1 0-16,6-3 0 15,-1 3 0-15,1 0 0 0,-2-4 0 16,-2 3 1-16,-2-2-1 15,3-2 0-15,-4 4 1 16,4-3-1-16,-1 1 2 16,2 3-1-16,0-1-1 15,1-2 0-15,3-1 0 16,2 1 1-16,4 3 0 16,3-1-1-16,0 1 1 15,1 0 1-15,1-1-1 16,0 1-1-16,-4 0 0 15,-1 0 0-15,-2 0 0 16,-2 0 2-16,-1-1 2 16,0-3-2-16,-1 1 2 0,4-1-4 15,2-3 8-15,3 1-8 16,1 2 6-16,2 0-5 16,-4 1 0-16,3-1 0 15,-3 1 0-15,0 0 0 16,-4 1-1-16,2-4 0 15,-1 2 1-15,1-2-1 16,1-3 0-16,1 0 3 16,5 2-3-16,-2-2 0 15,2 3 0-15,-2-2 0 16,-1 2 1-16,-1-2 0 16,-1 0-1-16,-5 0 0 15,-2 0 0-15,-4 0 1 0,1 4-1 16,0-5 0-16,1 2 0 15,-4-1 1-15,3 2-1 16,-4-1 0-16,-3 3 0 16,-3 0 0-16,-4 2 1 15,-2 2-1-15,1 0 1 16,-2 0-1-16,0 0 1 16,0-2-1-16,0 0 1 15,0-5-1-15,-8 4-2 16,-8-5 0-16,-6 3-3 15,-4-2 5-15,-4-1-6 16,-1 2 3-16,0-1 0 16,-1-2-3-16,3 0 2 0,-1 2 0 15,5 0 2-15,6 1 0 16,2 2 2-16,6 0 0 16,-1 4-2-16,5 0 2 15,4 0 0-15,2 0 0 16,1 0-1-16,0 0 0 15,0 0 1-15,0 0-3 16,0 0 0-16,0 0-1 16,0 0 2-16,11 0 2 15,4 4 1-15,3 2-1 16,3 2 0-16,4-1 2 16,0 1-2-16,1-3 0 15,0 2 3-15,1-3-3 16,-3 0 1-16,-2 1-1 0,-3-4 0 15,-2 2 1-15,-3-2-1 16,-5 1 2-16,-1-2-2 16,-1 0 2-16,-2 0-2 15,2 0 4-15,-2 0-4 16,-4 0 2-16,2 0-2 16,-3 0 0-16,0 0-1 15,0 0 1-15,0 0 0 16,0 0-1-16,0 0 1 15,0 0 0-15,0 5 0 16,0 1 0-16,-3 0 2 16,-10 7-1-16,-5-1-1 0,-8 8 0 15,-4 5 0 1,-7 4 2-16,-2 7-1 0,1 0-1 16,2 2-1-16,5 1 1 15,8-10-1-15,3 0 2 16,7-8-2-16,5-4 0 15,5-3 1-15,3-6 0 16,0-4-1-16,0-4 1 16,0 0 0-16,0 0 0 15,1 0 9-15,12-18 0 16,3 0-4-16,-1-7-2 16,-3-2 2-16,-1-3-1 0,-1 1 0 15,-4-2 3 1,2 3-4-16,-7-2 1 0,1 2 3 15,-2 0-3-15,0 3-4 16,0 4 0-16,0 5-1 16,-2 5 1-16,-3 3-6 15,-2 7-30-15,-1-3-60 16,-5 0-388-16</inkml:trace>
  <inkml:trace contextRef="#ctx0" brushRef="#br0" timeOffset="68448.11">19349 8705 683 0,'0'0'0'15,"0"0"0"-15,101-17 25 16,-66 4 87-16,-9-1-48 16,-4-4-23-16,-9-3-8 15,-7 1-16-15,-6-5-4 0,0 1 12 16,-3 7 62-16,-17 2 15 16,-10 6-4-16,-5 2-34 15,-2 7-17-15,3 0-4 16,0 0-20-16,10 16-8 15,2 2-3-15,9 6-2 16,7 7 1-16,3 1 0 16,3 3-1-16,6-4-10 15,17 1 3-15,5-5-4 16,-2-4 1-16,6-2-11 0,-1-7-29 16,2-3-26-16,-2-4-31 15,1-7-35-15,-8 0 11 16,-4-3-56-16,-2-16-90 15,-3-12 117-15,0-2 104 16,1-6 46-16,2 1 80 16,2 6 169-16,-2 12-48 15,0 2-29-15,-3 11-77 16,-2 2-5-16,-2 5-28 16,3 0-25-16,-4 5-19 15,0 13-12-15,-3 3 5 16,-1 5-1-16,-5-1-1 15,-1 0 0-15,0-1-2 16,0-5-3-16,0-2-4 16,0-5 2-16,0-4 0 0,0-5-2 15,0 1 0-15,0-4-1 16,2 0-4-16,6-4 1 16,6-16 3-16,2-8-13 15,6-7-13-15,-3 8 2 16,1 2 4-16,1 6 16 15,-1 9 4-15,-2 4-6 16,2 6 7-16,-3 0 0 16,1 3 0-16,-2 11-1 15,-2 8 1-15,0-1 3 16,-1-1-1-16,-3 1 4 16,3-7-6-16,2-1-1 0,-2-6 1 15,0-3 2-15,-3-4-2 16,-1 0 0-16,-3 0 2 15,1-8-2-15,-3-6-8 16,-1-6 7-16,-3-4-13 16,0 4 7-16,0 4 7 15,0 7 2-15,-6 8 9 16,-5 1 11-16,-4 0-18 16,-2 12 3-16,4 11-3 15,-1 5 0-15,7 1-4 16,5 2 0-16,2-3-4 15,0-5 2-15,2-1-46 16,10-8-66-16,1-6-26 0,0-5-63 16,3-3-96-1,2 0-60-15</inkml:trace>
  <inkml:trace contextRef="#ctx0" brushRef="#br0" timeOffset="69098.43">20248 8737 47 0,'0'0'162'15,"0"0"229"-15,65-76-93 16,-42 66-155-16,-2 5-64 15,0 5-34-15,0 0-16 16,-7 6-11-16,-1 10-6 16,-3 4-12-16,-5-3 0 15,0 2-4-15,-5-3-48 16,0-3-11-16,0-4-24 16,0-6 19-16,0-3 4 15,0 0 40-15,0 0 17 0,0-11-62 16,10-9-38-1,-2-1 61-15,4-3 10 0,2 6 34 16,3 1 2-16,-3 9 68 16,-2 5 53-16,0 3-50 15,-2 0-44-15,-6 13-3 16,5 8 50-16,-1 3 0 16,-3 1-39-16,4-5-29 15,-3 2-3-15,4-6 1 16,-2-5 0-16,5-4-7 15,1-6 8-15,-1-1-10 16,0 0 4-16,1-10-3 16,3-9-7-16,-1-4 1 0,2-7-4 15,-1-3-5-15,-1-1-26 16,-3 8-2-16,-4 9 47 16,-6 11 112-16,1 6-51 15,-4 27-54-15,3 21 59 16,-3 17 18-16,0 9-49 15,0 6-18-15,0 10 15 16,-17-3-19-16,-7-1-10 16,-3-6-3-16,3-17-17 15,-1-15 8-15,2-13 9 16,-1-14 2-16,5-11 1 16,1-10 10-16,0-5 16 0,5-21 1 15,0-13-6-15,-1-10-13 16,6-5-1-16,5-2 0 15,3 7 2-15,7 5-9 16,18 5-3-16,9 2-16 16,2 6-27-16,6 6-35 15,8-2-81-15,1 5-148 16,1 1-564-16</inkml:trace>
  <inkml:trace contextRef="#ctx0" brushRef="#br0" timeOffset="69548.5">21284 8664 826 0,'0'0'339'0,"0"0"-295"15,0 0 85-15,0 0-57 16,0 0-1-16,-102-14-29 16,65 39-8-16,6 5-13 15,4 8-4-15,8 0-8 16,9 1-6-16,10-4-3 15,0 2 0-15,4-6 0 16,17-6-10-16,2-4-18 16,9-11-14-16,-2-4-34 15,5-6-14-15,-2-6-4 16,-1-19 24-16,-5-13-95 16,3-15 15-16,-2-11-213 15,-1-9-48-15,-3 4 411 0,-4 11 91 16,-10 16 487-16,-4 17-268 15,-4 14-92-15,-2 11-90 16,0 8-56-16,0 24-69 16,-10 12 34-16,-1 7-7 15,-4 3-14-15,3 0-5 16,5-5-6-16,4-3-3 16,3-6-2-16,0-2-5 15,0-13-23-15,5-5-11 16,5-12-44-16,1-5-54 15,6-3-39-15,-2-14-114 16,1-17-299-16</inkml:trace>
  <inkml:trace contextRef="#ctx0" brushRef="#br0" timeOffset="69848.82">21575 8743 1108 0,'0'0'88'16,"0"0"85"-16,0 0-131 15,0 0 18-15,0 0-4 16,0 0-11-16,-41 71-18 15,33-45-14-15,5-1-6 16,3-3-3-16,0-2-2 16,3-4-1-16,10-5-1 15,5-4 0-15,0-7-10 16,0 0-9-16,1-3 5 16,-5-15 7-16,-1-6-2 0,-4-4-4 15,-5 3 0 1,-4 1 11-16,0 8 2 0,-3 4 2 15,-11 5-2-15,-3 1-2 16,-4 6-1-16,4 0 3 16,4 0-5-16,7 0-74 15,6 7-62-15,0 3-171 16,13-3-353-16</inkml:trace>
  <inkml:trace contextRef="#ctx0" brushRef="#br0" timeOffset="70083.5">21949 8814 862 0,'0'0'338'0,"0"0"-187"15,0 0-47-15,0 0-61 0,0 0-1 16,0 0-11-16,-92-1-17 16,68 22 3-16,8 0-5 15,8 8-5-15,5-4-5 16,3 4-2-16,0-2 0 15,20-5-4-15,8-6-24 16,1-4-32-16,9-9-34 16,3-3-25-16,1 0 104 15,-5-4-380-15,-7-23-339 16</inkml:trace>
  <inkml:trace contextRef="#ctx0" brushRef="#br0" timeOffset="70278.25">22176 8677 1131 0,'0'0'142'0,"0"0"24"15,0 0-97-15,0 0-52 16,0 0 7-16,0 0 17 16,-10 85-18-16,1-41-12 15,-1 5-4-15,3-5-6 16,0-5 0-16,7-4-1 16,0-7 0-16,0-11-23 15,0-7-25-15,0-4-34 16,11-6-50-16,3 0-64 15,5-23-153-15,5-9-409 16</inkml:trace>
  <inkml:trace contextRef="#ctx0" brushRef="#br0" timeOffset="70515.32">22395 8709 1156 0,'0'0'59'0,"0"0"115"16,0 0-70-16,0 0-34 15,0 0-47-15,0 0-16 16,-41 7 4-16,16 9-3 15,6-2-3-15,6 2-3 16,9 0 2-16,4 5-4 16,10-1 3-16,22 4 6 15,7-2-3-15,5 0-3 16,1-2-1-16,-4-7 0 16,-5-2-2-16,-8-4 0 0,-10-1-12 15,-13-2-57 1,-5-4-48-16,-14 0-171 0</inkml:trace>
  <inkml:trace contextRef="#ctx0" brushRef="#br0" timeOffset="79802.97">18800 6055 669 0,'0'0'26'0,"0"0"5"16,0 0 67-16,0 0 64 15,0 0 2-15,0 0-76 16,0 0-13-16,0 0-19 16,-15-62-8-16,15 62-8 15,0 0-24-15,0 0-12 0,0 16 1 16,0 18 10-16,-2 11 4 16,2 4-8-16,-1-1-1 15,1-7-7-15,0-12 6 16,1-4-1-16,13-9 0 15,5-8-2-15,9-5-2 16,8-3 11-16,13-13 2 16,13-12-13-16,5-9 0 15,7-5-3-15,-1-5-1 16,-9-4 4-16,-5 3-3 16,-7 8-1-16,-17 10 4 15,-6 10-3-15,-15 11-2 0,-8 2 1 16,-4 4-1-1,0 0-14-15,5 4-39 0,9 12 18 16,12-2-92-16,15-3-287 16</inkml:trace>
  <inkml:trace contextRef="#ctx0" brushRef="#br0" timeOffset="80569.78">22785 5874 830 0,'0'0'19'15,"0"0"-17"-15,0 0-2 16,0 0 17-16,0 0 29 16,0 0 58-16,16 35-43 15,-12-14 3-15,-1 2-6 16,-1-2 21-16,2-1-33 16,1-5-8-16,1-5-16 15,1 1-6-15,-1-7 1 0,2-2-4 16,4-2-11-1,6 0 0-15,9 0 1 0,17-14-3 16,5-6-81-16,7-5-102 16,4-5-116-16,-3 2-467 15</inkml:trace>
  <inkml:trace contextRef="#ctx0" brushRef="#br0" timeOffset="81046.33">28138 5957 166 0,'0'0'299'15,"0"0"-270"-15,0 0-29 16,0 0 0-16,0 0-217 16</inkml:trace>
  <inkml:trace contextRef="#ctx0" brushRef="#br0" timeOffset="81853.2">29555 2632 1428 0,'0'0'0'16,"0"0"0"-16,0 0 39 15,-2-87-12-15,26 66 4 16,8 4-13-16,3 4-12 15,0 5-3-15,0 5-1 16,-9 3-2-16,-5 0-2 16,-10 16-1-16,-8 9-1 15,-3 7 4-15,0 4 3 16,-23-1-2-16,-3-3-1 16,-4-6 0-16,4-5-1 15,8-8 0-15,6-6 2 16,7-6-2-16,5-1 1 0,0 0-8 15,5 0-12-15,18 0 17 16,6 0 0-16,8 0 3 16,1 6 3-16,-3 8-3 15,-8 7 0-15,-5 2-4 16,-10 2 2-16,-9 3 2 16,-3-6 0-16,-3 2 4 15,-22-6 6-15,-8-2 12 16,-11-2-5-16,-4-5-2 15,-6-4 6-15,-4 1-11 16,-1-5-3-16,2-1-6 16,8 0-1-16,15 0 0 15,14-10-8-15,20-4-43 16,7-4-91-16,35-4-461 0</inkml:trace>
  <inkml:trace contextRef="#ctx0" brushRef="#br0" timeOffset="82087.22">30765 2430 1610 0,'0'0'0'0,"0"0"-5"0,0 0 3 16,-2 83 2-1,-5-26 13-15,3 9 1 0,-2 0-10 16,2-5-1-16,1-3-3 16,-1-8 0-16,4-6-9 15,0-3-59-15,0-12-109 16,0-14-294-16</inkml:trace>
  <inkml:trace contextRef="#ctx0" brushRef="#br0" timeOffset="82453.52">30865 2417 1566 0,'0'0'6'16,"0"0"2"-16,56-90 9 0,-34 70-2 16,-3 8 1-16,0 8-10 15,-3 4-6-15,0 4-1 16,-4 20-14-16,-9 10-22 15,-3 6 14-15,-10 5-4 16,-20-3-10-16,-6-2-2 16,-3-6 18-16,5-7 18 15,5-6 3-15,8-5 5 16,10-2-1-16,7 1-4 16,4 1 2-16,0 6 8 15,17 0 7-15,2 2 3 16,0 0-3-16,1-2-6 0,1 2-2 15,-1-3-7-15,3-2 2 16,5-2-4-16,1-4-12 16,0-2-56-16,2-3-99 15,-8-7-385-15</inkml:trace>
  <inkml:trace contextRef="#ctx0" brushRef="#br0" timeOffset="82787.34">31192 2891 735 0,'0'0'601'16,"0"0"-601"-16,0 0 0 16,0 0 7-16,0 0 34 15,0 0-20-15,83-6-15 0,-55-2 0 16,0 0-5 0,-3-6 4-16,-2-5-1 0,-4-10 3 15,1-2-7-15,-7-5 3 16,-2 3 5-16,-8 5 21 15,-3 10 16-15,0 8-2 16,-5 5-18-16,-20 5-11 16,-10 0-14-16,-10 12 2 15,-2 11 6-15,6 4-3 16,11 5-2-16,13 4-3 16,11-5 0-16,6 0-3 15,17 0-1-15,24-6-26 0,16-4-11 16,11-4-54-1,6-9-169-15,0-8-54 0</inkml:trace>
  <inkml:trace contextRef="#ctx0" brushRef="#br0" timeOffset="83354.36">31864 2816 487 0,'0'0'429'16,"0"0"-116"-16,0 0-123 16,0 0-89-16,0 0-71 15,-86-65-17-15,32 62 0 16,5 3 2-16,10 0 1 15,12 7-15-15,14 7-1 16,12 2-6-16,1 0-2 16,13 1-9-16,15-5 3 15,6-2 0-15,4-4-3 16,2-3 7-16,-8-2-3 16,-3 4 10-16,-10 2 0 0,-7 3 3 15,-8 8-5-15,-4 7 4 16,0 11 0-16,0 10 2 15,-14 7 1-15,-6 8 0 16,0 1-2-16,-2 2 0 16,0-5-6-16,-1-7-39 15,1-11-17-15,-1-7 60 16,2-13-2-16,1-12 4 16,1-8 0-16,6-1 5 15,1-10-4-15,5-18 8 16,7-8 3-16,0-3-7 0,9-4-1 15,20 1 3 1,10 1-6-16,12-2 4 0,3-1-5 16,3 0-15-16,-4-1-12 15,-5-1 10-15,-8 0 15 16,0 3 4-16,-5 5 4 16,-8 9 12-16,-3 10 22 15,-11 6 2-15,-7 9 7 16,-6 4-11-16,0 0-20 15,0 6-18-15,0 21 0 16,0 9 11-16,-2 5 2 16,-2 0-10-16,1-3-1 15,3 0-2-15,0-8-5 0,0-5-30 16,6-9-64 0,4-11-82-16,0-5-483 0</inkml:trace>
  <inkml:trace contextRef="#ctx0" brushRef="#br0" timeOffset="83497.39">32255 2733 1407 0,'0'0'0'0,"0"0"0"16,0 0 0-16,0 0-23 15,0 0-183-15,0 0-235 0</inkml:trace>
  <inkml:trace contextRef="#ctx0" brushRef="#br0" timeOffset="83786.56">32474 2862 1365 0,'0'0'11'0,"0"0"15"16,0 0 35-16,0 0 15 15,0 0-46-15,0 0-24 16,-99 49-6-16,89-29 1 15,7 1-2-15,3 6-5 16,0 2-10-16,16-2-8 16,2-2 7-16,-5-2 3 15,-5-5 7-15,-8-7 6 16,0 0 1-16,-16-6 4 0,-10-1 3 16,-4-4 4-16,-3 0-11 15,5 0 0-15,5 0-16 16,8 0-75-16,14-11-90 15,1-7-282-15</inkml:trace>
  <inkml:trace contextRef="#ctx0" brushRef="#br0" timeOffset="84007.92">32704 2671 1527 0,'0'0'42'0,"0"0"-42"0,0 0 0 15,0 0 9-15,0 84 33 16,0-30-22-16,-3 8-5 16,-3 1-7-16,0-4-3 15,-1-4 1-15,1-4-6 16,1-7 0-16,0-5-1 16,2-6-9-16,2-8-29 15,1-7-37-15,0-13-238 16,0-5-603-16</inkml:trace>
  <inkml:trace contextRef="#ctx0" brushRef="#br0" timeOffset="84337.43">32720 2983 1301 0,'0'0'29'15,"0"0"-29"-15,0 0 0 16,0 0 11-16,0 0 25 15,130 31-18-15,-79-24-16 16,-3-4-2-16,-7-3-8 16,-8 0-6-16,-6-6 14 15,-10-13 1-15,-4-7 9 16,-7 1 25-16,-6 6 28 16,0 5-1-16,0 10-11 15,-9 4-23-15,-14 0-14 16,-6 6-13-16,-4 15-1 15,2 10 0-15,7 8-1 0,10 2 3 16,8 0-4-16,6 0 1 16,0-5-32-16,10-7-35 15,9-8-95-15,3-10-153 16,-2-10-586-16</inkml:trace>
  <inkml:trace contextRef="#ctx0" brushRef="#br0" timeOffset="84787.24">33211 2997 264 0,'0'0'1061'16,"0"0"-1060"-16,0 0 41 15,0 0 3-15,0 0 14 16,0 0-26-16,76 107-22 0,-73-69-11 16,-3-4 3-16,0-4-3 15,0-5 0-15,0-3 0 16,0-8 0-16,-5-6 1 15,3-5 13-15,1-3 15 16,1 0 8-16,0 0-8 16,0-8-12-16,0-13-12 15,1-6-5-15,12-3 0 16,6-5 0-16,4 2 0 16,2 2-8-16,4 5-8 15,8 5-3-15,-7 7-17 16,5 4-10-16,-9 5 9 0,-5 2-45 15,-5 3-41-15,-2 0 11 16,3 0-21-16,3 6-101 16,-1 9-101-16,3 7 46 15,0 0 289-15,-6 2 10 16,-6-1 178-16,-7-1 146 16,-3-3-99-16,-3-1-67 15,-13-2-44-15,-5-2-49 16,1-1-48-16,3-3-27 15,0-1-93-15,7-3-240 16</inkml:trace>
  <inkml:trace contextRef="#ctx0" brushRef="#br0" timeOffset="84877.54">33675 3322 1375 0,'0'0'45'0,"0"0"-40"0,0 0-5 15,0 0-71-15,0 0-662 16</inkml:trace>
  <inkml:trace contextRef="#ctx0" brushRef="#br0" timeOffset="90574.31">9263 12051 753 0,'0'0'17'0,"0"0"-8"15,0 0-7-15,0 0 83 16,0 0 5-16,0 0-60 16,0 0-9-16,36-4 6 15,-36 4 23-15,0-1-8 16,0 1 4-16,0 0 11 15,0 0-4-15,0-3-7 16,0 3 1-16,0-3-16 16,0-1-20-16,0-2-6 15,0 2 0-15,0-3 1 16,-3-4-6-16,0 5 3 16,-4-5-3-16,4 2 0 0,-7-2 4 15,4 1 0-15,-7-1-4 16,1 0 4-16,-1 1-2 15,-4-1 7-15,-1 1-2 16,2 3-7-16,-4 0 1 16,2 4 1-16,-2-1-1 15,2-3 4-15,1 4-3 16,4-1-2-16,0-2 1 16,1 2-1-16,-1-3 1 15,4 3-1-15,-10 1 0 16,3 1 0-16,-7-1 0 15,-5 3-1-15,0 0-1 0,-2 0 1 16,-1 0 1-16,-2 0 1 16,2 3 0-16,3 5 0 15,-2 0-1-15,2 2 0 16,2-3 0-16,1 4 1 16,-3-1 0-16,2 1-1 15,1 3 0-15,2 2 0 16,-2 5-2-16,2 2 2 15,-2 2-2-15,3 4 0 16,2-1 1-16,2 4 1 16,1-2-1-16,-1 2 1 15,2 1 0-15,3-1 0 16,0 1 0-16,1 0-4 16,5 2 4-16,1 0 0 15,2 0 0-15,4-2 0 0,0 2 1 16,0-4-1-16,17 4 0 15,-2 0 0-15,8-1-1 16,2-3 1-16,1 4 0 16,8 1 0-16,4-3 0 15,4-1 4-15,5-7-4 16,4-8-1-16,4-4 1 16,5-9-1-16,8-4 2 15,1 0 0-15,-2-14-1 16,-3-1 0-16,-4-1 1 0,-6-2-1 15,-3-2 0 1,0-1 0-16,0-3 0 0,-3 0 0 16,-3-1 0-16,-4-6 2 15,-9 2-2-15,3 0 1 16,-10-3-1-16,-2 0 1 16,-6 5-1-16,-3-1 1 15,-4 1 2-15,-7-1 4 16,1-3-2-16,-4 3 3 15,0-7 3-15,0 5 0 16,-4 1-1-16,-2 4-3 16,-1 1 6-16,1 7-2 15,-3 3 3-15,-1 0-7 16,1 0 3-16,-4 4 0 16,-6-1-6-16,0 2 0 0,-4-2-1 15,-5-3-2-15,-1-1 1 16,0-1-2-16,-6-5 2 15,1 4-2-15,-5 3 0 16,-6 4-1-16,1 3-14 16,2 7-59-16,8-4-97 15,-1 3-641-15</inkml:trace>
  <inkml:trace contextRef="#ctx0" brushRef="#br0" timeOffset="95924.92">15097 11982 75 0,'0'0'182'16,"0"0"-180"-16,0 0-2 15,0 0 8-15,0 0 7 16,0 0 27-16,0 0-4 16,-9 12 26-16,9-12 38 15,0 0 28-15,0 0-13 16,0 0-4-16,0 0-25 16,0 0-20-16,0 0-19 15,0 0-20-15,0-3-1 0,0-5-14 16,0 2-10-16,0-5 2 15,-4 2 5-15,1-1 4 16,0 0 5-16,0-1 9 16,-4 3-5-16,2-2-8 15,-2 3-5-15,1-1 1 16,-4 2-1-16,0-4-4 16,0 2-1-16,-2 2 2 15,-1-1 4-15,4 3 10 16,-4-4-18-16,-1 3-1 15,6 2 6-15,-2-2 0 16,-3 2-4-16,-1 0-3 0,3 0-1 16,-2-4 1-16,0 3 2 15,-1 1-2-15,3-2 5 16,-2 2-7-16,-4 1 2 16,3-2 4-16,-3 4-1 15,-3 0 1-15,2 0-6 16,-1 0 1-16,0 0 2 15,3 0-2-15,0 0-1 16,-3 0 4-16,3 0-2 16,0 0-1-16,-2 4 2 15,4 1-1-15,-6 0-2 16,2 1 1-16,-1-2 1 16,-2 2-2-16,4-2 2 0,-7 4-2 15,3-2 1-15,2 1 0 16,-6 0-1-16,5 0 0 15,-1-1 1-15,1 2-1 16,0 2 0-16,2-3 0 16,2 4 1-16,-3 0-1 15,3-1 0-15,3 3 0 16,-5 1 2-16,5-1-2 16,0-1 0-16,0 4 0 15,-2-2 0-15,8 4 0 16,-6-4 0-16,3 3 0 15,-1 1 0-15,1-4 0 16,3 5 0-16,-3-1 0 0,0-3 0 16,-2 4 0-16,4-4 0 15,3 3 0-15,-1-1 0 16,-1 3 0-16,4-2-1 16,0-1 1-16,0 3 0 15,-1-1 0-15,0 1-1 16,4 0 1-16,-1-2-1 15,-1-3 1-15,1 2 1 16,1-4-1-16,-2 3 1 16,0-1-1-16,2-1 0 15,0 4 0-15,0-1-1 16,0 0 1-16,0 0 0 16,0 2 0-16,4-2 1 15,0-1 0-15,4-2-1 0,-2 4 0 16,1-5 0-16,2-1-1 15,-1 1 1-15,6-2-3 16,-4-1 2-16,3 2 2 16,0 1-1-16,2-3 0 15,-2 0 0-15,3 4 0 16,3-4 3-16,-3 4-3 16,4-4 0-16,-2 1-1 15,2-5 3-15,-3 2-2 16,7-5 0-16,-1 1-3 15,2 0 3-15,-3 1 1 16,0 0-1-16,-2-2 0 0,-2 1 2 16,-2 3-2-16,-1-5 0 15,2 2 0-15,2-4 0 16,-1 0 0-16,6 0 0 16,-4 0 0-16,4 0 2 15,-3 0-2-15,3 0-2 16,-2-4 2-16,0-2 0 15,-6-1 2-15,1 2-2 16,1-1 1-16,-2-4-1 16,-1 3 1-16,5-1-1 15,-4-1 0-15,-3 2-1 16,6-3 1-16,-3-1 2 16,-2 1-2-16,4-4 1 0,-5 4 0 15,0 0 0-15,2 0-1 16,-2-2 1-16,0 1 2 15,-2-2 0-15,3 2-2 16,-4 1 6-16,-4-1 0 16,4-2-2-16,-2 1 1 15,2-1-4-15,0 1 4 16,0-3-1-16,-4 4-1 16,1-3-3-16,-1 4 1 15,-1 0 4-15,2 0-6 16,-3 2 1-16,2 1 7 15,-3 1-4-15,-3-5 4 0,4 4-3 16,-1-3 0 0,-3 2-3-16,0-3-1 0,3-2-1 15,-3 4 1-15,3-5 0 16,-3 6 0-16,0-2 2 16,0 3 0-16,0-2 1 15,0-3 1-15,0 1-3 16,0 1-1-16,0 3-1 15,0-2 0-15,0 1 5 16,0-3-3-16,0 5-2 16,0 0 2-16,0 1 1 15,0 0-2-15,0 1 1 16,0 0-1-16,0 0-1 0,0-3 1 16,0 1-1-1,0-1 0-15,0 0 1 0,0 2-1 16,0 0 0-16,0 1 1 15,0 0-1-15,0 1 2 16,0-1-2-16,0 4 2 16,0-4-2-16,0 0 0 15,0-2 0-15,-3-1 1 16,3-1-1-16,0 0 0 16,0 3 0-16,-3-1 0 15,3 1 2-15,0 0 0 16,-3 1-1-16,-1-3-1 15,4 3 1-15,-3-2-1 16,3 2 1-16,0-2 0 0,-3-2-1 16,3 2 1-16,-3 2-1 15,3 1 0-15,0 2 3 16,-4 1 0-16,4-3-1 16,0 3-2-16,0 0 0 15,0-4 0-15,0 2 0 16,-3 2 1-16,3-2-1 15,0 0-1-15,-5 2 1 16,5-4 2-16,0 4-2 16,0 0 0-16,0 0 0 15,0 0-1-15,0 0 1 16,0 0 3-16,0 0-3 16,0 0 0-16,0 0 0 0,0-3 0 15,0 3 0-15,-2-1 0 16,2-5 0-16,0 1 0 15,-2-4 0-15,2 1-2 16,0-5 2-16,0-5 0 16,0-2 0-16,0-1 0 15,4-4 0-15,-3 1 0 16,-1-3 0-16,0 3-1 16,0-1 1-16,0 5 0 15,-8 1 0-15,-2 6-1 16,1 2-3-16,-4 11 3 15,-3 0-16-15,-6 0-25 0,-10 8-29 16,-8 9-115 0,-8 1-698-16</inkml:trace>
  <inkml:trace contextRef="#ctx0" brushRef="#br0" timeOffset="108561.73">20951 11883 954 0,'0'0'2'15,"0"0"3"-15,0 0 5 16,0 0 19-16,0 0 17 16,-17-89 46-16,8 72-56 15,2-5-10-15,-6 1-11 16,-6 4 5-16,-8-3-3 15,-8 4 4-15,-5 0-20 16,-8 2 5-16,-7 0-2 16,-1 1 7-16,-1 0-10 15,-4 5 1-15,-7 0 6 16,1 8-8-16,1 0 6 0,-3 0-4 16,3 19-2-1,-5 8-2-15,-3 12 2 0,-5 5 0 16,2 6 2-16,-1 1 0 15,6 9-2-15,9 2 0 16,12 2 0-16,11 4-2 16,13-1 2-16,7-3 0 15,7 2 0-15,9-1 1 16,4 1 11-16,0 3-4 16,24-5 1-16,9-7-8 15,8-4 1-15,8 0 0 16,5-6-2-16,6 6 4 15,3-9 0-15,2-5-3 16,6-8 3-16,3-14-3 0,2-6-1 16,-2-3 1-16,2-5-1 15,-4-3 6-15,-1 0-3 16,-9-11-2-16,-4-10-1 16,-4-4 0-16,-3-7 0 15,0-5 1-15,0-8-2 16,1-4 0-16,-1-3-1 15,-3 3-2-15,-1-2 4 16,1 2 2-16,-4 1 0 16,-4 3 2-16,-9 4 5 15,-8-4 5-15,-1 2-3 16,-13-2 7-16,-1-3-2 0,-3-4-4 16,-5-6-4-16,0-5-4 15,0-1-3-15,0 7 2 16,-18 11-3-16,-8 13 3 15,-13 8-3-15,-18 7-7 16,-12 12-38-16,-8 2-43 16,0 4-334-16</inkml:trace>
  <inkml:trace contextRef="#ctx0" brushRef="#br0" timeOffset="119841.51">6697 16386 1113 0,'0'0'0'16,"0"0"0"-16,0 0 16 0,0 0 79 16,0 0-29-16,0 0-49 15,0 0-10-15,0 0 7 16,0-44 25-16,0 29-19 16,0-1-8-16,0-6 1 15,0 1 1-15,0-5 5 16,0-8-7-16,0 0-8 15,0 0 5-15,0-5-2 16,0 2-3-16,-3-5 1 16,-2 4-1-16,3-3 0 15,0 10-1-15,-1-1 5 16,-1 8 2-16,1-1-4 0,0 9 6 16,3-1-8-16,0 6 3 15,0 1-1-15,0-1-4 16,0 3 1-16,0 3-2 15,0 1 0-15,0 3-1 16,0 1 1-16,0 0-1 16,0 0 3-16,0 0-1 15,0 0-1-15,0-3 2 16,0 3-2-16,0 0 0 16,0 0-1-16,0 0 0 15,0 0 3-15,0 0-1 16,0 0 2-16,0 0-1 15,0 0 0-15,0 0-3 0,0 0 1 16,0 0-1 0,3 0 0-16,4 0 0 0,5 0-1 15,1 0 3-15,3 0-1 16,9 0-1-16,4 3 0 16,9 2 0-16,3-5 0 15,1 2 2-15,-1-2-2 16,7 0 0-16,-4 3 1 15,4-3-1-15,-4 5 0 16,-5-2 1-16,-10 0-1 16,-7-3 0-16,-10 0-1 15,-5 1 1-15,-1-1-1 0,-2 3 1 16,2-3-1-16,1 0 1 16,-4 0 2-16,0 0-2 15,-3 0 0-15,0 0 0 16,0 0 0-16,0 0 0 15,0 0 2-15,0 0-2 16,0 0 0-16,0 0 1 16,0 0 1-16,0 0-2 15,0 0-1-15,0 0 1 16,0 4 0-16,0 0 0 16,0 6-2-16,0 6 2 15,0 8 2-15,0 4-2 16,0 4 0-16,-3 9 1 15,0 0-1-15,-4 5 4 16,1 0-1-16,-1-2-1 0,4 1-1 16,0-6-1-16,3 2 0 15,0-7 0-15,0-3 0 16,3-3 0-16,3-7 1 16,4-8 2-16,0-1-3 15,-4-7 0-15,1 3 0 16,-2-5 0-16,-1-3 1 15,2 0 0-15,-3 2 0 16,7-2 0-16,3 0-1 16,-1 0 0-16,1 0 0 0,3 0 0 15,3 0 0 1,0 0-1-16,4 0 1 0,2 0 0 16,3 0-3-16,2 0-2 15,4 0 0-15,4 0 1 16,4 0-1-16,-3 0 3 15,-1 3 0-15,-6 0 1 16,-7 0 0-16,-3-1 0 16,-3 1 1-16,-3-3 0 15,-7 1 1-15,-5-1 0 16,-1 0-1-16,0 0 5 16,0 0-1-16,-3-4 2 15,4-7 0-15,-1-2-3 16,0-5-3-16,0-5 0 15,1-11 1-15,-4-5 1 0,0-5-2 16,0 3 0-16,0 2-1 16,0 0 1-16,0 6 1 15,0 0-1-15,-4 7 0 16,4-2 4-16,0 4 0 16,0 3-1-16,0 3 2 15,0 5 1-15,0-1 1 16,0 7-4-16,0 0 1 15,0 1-2-15,0 5 2 16,0-6-1-16,0 6-2 16,0-1 0-16,0 2-1 15,-3 0-2-15,-3 0-23 0,-4 0-99 16,-3 0-333 0</inkml:trace>
  <inkml:trace contextRef="#ctx0" brushRef="#br0" timeOffset="124152.42">5599 12470 146 0,'0'0'40'16,"0"0"-20"-16,0 0 11 16,0 0 69-16,0 0 18 15,0 0-47-15,0 0-12 0,-17 0 9 16,17 0-17-16,0 0 2 16,-2 0 22-16,1 0 15 15,-1 0-19-15,-1 0-11 16,-1 0 1-16,1 0-11 15,-3 0 10-15,-1 0-9 16,4 0-11-16,-4 0-11 16,4 0 6-16,3 0-16 15,0 0 3-15,0 0-7 16,0 0-8-16,0 0-7 16,0 0-1-16,0 0 1 15,0 0 3-15,10 0-2 16,0 0-1-16,2 2 7 15,-3-2-1-15,4 0 4 16,4 0 11-16,1 0-5 0,8 0-2 16,-1 0 1-16,4 0-3 15,6 0-8-15,3 0 2 16,0 0-1-16,4 0-3 16,0 0 3-16,5 4-3 15,-2-4 0-15,3 4 3 16,3-1 0-16,3 1-2 15,3-4 0-15,3 0-1 16,1 4 0-16,0-2 1 16,2 1-2-16,-6-2-1 15,7-1 1-15,-6 4 2 16,2-4-3-16,-3 0 0 0,-3 0 0 16,0 0 0-16,-6 3 3 15,-3 1-3-15,-1-1 1 16,-6 1-1-16,4-4-2 15,0 0 2-15,2 0 0 16,1 0 1-16,2 0-1 16,-2 0 0-16,-1-4 1 15,-2 1-2-15,-1-1 0 16,-9-3 1-16,0 3 0 16,-7 2 0-16,-6-2 1 15,1 0 0-15,-2 1-1 16,2-1 0-16,-4 0-1 15,-4 2 1-15,-5 2 0 0,-4 0 1 16,-3 0-1-16,0 0 0 16,0 0 0-16,0 0 3 15,0 0-2-15,3 0 0 16,0-3-1-16,1 3 0 16,5-5 0-16,7 5 0 15,-3-3 0-15,0 0 0 16,0 3-1-16,2-1 0 15,-2 1 1-15,3-3 0 16,3 3 0-16,0 0 0 16,3-4 0-16,4 2 0 15,2-2 0-15,1 0 0 0,0 0 1 16,-7-2-1-16,-6 4 0 16,-7 2-1-16,-5-5 2 15,-4 5 0-15,0-6-1 16,0 1-4-16,-20-1 0 15,-8 3 0-15,-7-8 0 16,-13 0-2-16,-6-5 1 16,-7-3 5-16,4-5 2 15,0 7-1-15,12 2 0 16,10 9 10-16,19 3-4 16,7 3-1-16,9 0-6 15,0 0 1-15,19 9-2 16,13 7 2-16,9 0 0 0,10-2 0 15,0 0-1 1,-3 0 0-16,-3-3 1 0,-7-1 1 16,-7 0-2-16,-5-2 0 15,-4-2 0-15,-9-3 0 16,0 2 0-16,-7-5 0 16,-2 3 1-16,1-3-1 15,-5 0 2-15,0 0-2 16,0 0 0-16,0 3 0 15,0-1 0-15,0 3 1 16,-18 5-1-16,-2 8 1 16,-5 2-1-16,-1 1 0 15,-2 8 2-15,2 1-2 16,4 0 0-16,3 2 1 0,0-4 0 16,6-3-1-16,7-4 3 15,0-5-3-15,2-5 0 16,4-7 0-16,0-4 0 15,0 0 1-15,0 0 1 16,0 0 9-16,0-19 6 16,0-4-15-16,4-8 7 15,-2-8-7-15,-2-5-1 16,0 3 1-16,0 2-1 16,-9 4-1-16,0 11 0 15,-1 9-1-15,4 5-1 16,-4 8-17-16,0 2-40 15,-15 0-168-15,-7 0-760 0</inkml:trace>
  <inkml:trace contextRef="#ctx0" brushRef="#br0" timeOffset="129874.4">7805 15887 475 0,'0'0'160'0,"0"0"-146"16,0 0 18-16,0 0 48 15,0 0-45-15,0 0-1 16,0 0-11-16,3-17 26 16,-3 17 9-16,0 0-4 15,0 0 6-15,3-3 0 16,1 3-20-16,5-4-13 0,1 3-2 16,6-1-12-16,6 1 2 15,6 1 2-15,8-3 0 16,5-1-1-16,7 4-4 15,3 0 1-15,-3 0 0 16,-7 0 2-16,-3 0-9 16,-12 0-3-16,-7 0-2 15,-3 0-1-15,-3 0 1 16,-4 0 1-16,0 0-2 16,1 0 0-16,0 0 2 15,0 0-1-15,2 0 0 16,-3 0-1-16,1 4 0 15,-3-4 0-15,-1 3 0 0,1-3 0 16,-4 0 1-16,2 1-1 16,-1 1 0-16,-1-2 0 15,-3 0 1-15,3 0 0 16,-3 0 0-16,0 0 13 16,0 0 4-16,0 0 2 15,0 0 0-15,0 0-2 16,0 0-8-16,0 0 0 15,0 0-3-15,0 0 0 16,0 0-4-16,0 0 5 16,0 1-5-16,0 3 4 15,0-1-3-15,0 4-3 0,0 7 0 16,0 3 4 0,-3 4 1-16,3 3-3 0,-3 1 0 15,3 3 0-15,0 2 1 16,0 5 7-16,0-5-3 15,0 2 2-15,0-1-5 16,0 0-2-16,3-3 2 16,0-4-1-16,0-3-1 15,1-1 0-15,-1-1-1 16,-3-5 0-16,0-1 3 16,3 1-5-16,-3-6 2 15,3-4-1-15,-3 2 1 16,4-6-2-16,-4 3 0 15,0-2 4-15,0 0-4 0,0 5 1 16,0-5-1-16,0 2 0 16,0-1-1-16,0-2 3 15,0 0-4-15,3 0 2 16,-3 0 0-16,0 0 1 16,0 0 1-16,0 0-2 15,0 0 0-15,0 0 3 16,0 0-3-16,0 0 0 15,0 0 1-15,0 0-3 16,0 0 4-16,0 0-4 16,0 0 2-16,0 0 0 15,0 0 0-15,0 0 3 16,0 0-2-16,0 0-1 0,0 0-2 16,0 0 1-1,0 0 1-15,0 0 0 0,0 0 3 16,0 0-3-16,0 0 0 15,0 0 0-15,0 0 0 16,0 0 0-16,0 0 0 16,0 0 0-16,3 0 0 15,0 0 1-15,-3 0-1 16,0 0 0-16,0 0-2 16,0 0 2-16,0 0 2 15,0 0-2-15,4 0 1 16,-1 0-4-16,2 0 6 15,5 0-3-15,3 0 0 0,0 3 1 16,6 0-1 0,-3-3 0-16,6 2-1 0,0 1 1 15,7 0 0-15,3-3 0 16,6 0 0-16,3 3 0 16,-3-3 0-16,4 0-2 15,-7 2 2-15,3-2 0 16,-6 0 0-16,-3 0 0 15,-7 0 0-15,-6 0 0 16,-9 0 0-16,-1 0 0 16,-6 0 1-16,3 0 0 15,1 0-1-15,-2 0 0 16,1 0-1-16,-3 0 1 16,3 0 3-16,-3 0-3 0,0 0 0 15,4 0 0-15,-4 0 0 16,0 0 0-16,0 0 1 15,0 0-1-15,0 0 1 16,0 0-1-16,0 0 3 16,0 0 0-16,0 0-1 15,0 0-1-15,0 0-1 16,0 0 3-16,0 0-2 16,0 0 3-16,0 0-3 15,0 0 0-15,0 0 2 16,0 0-2-16,0 0-1 15,0 0 0-15,0 0 1 0,0 0 0 16,0 0-1-16,0 0 1 16,0 0 2-16,0 0-1 15,0 0 3-15,0 0-3 16,0 0-2-16,0 0 0 16,0 0-2-16,0 0-25 15,0 3-121-15,-7-3-709 16</inkml:trace>
  <inkml:trace contextRef="#ctx0" brushRef="#br0" timeOffset="134171.34">9569 12276 37 0,'0'0'106'15,"0"0"-7"-15,0 0-57 16,0 0-17-16,0 0-20 0,0 0 3 15,0 0-8-15,-6 27 2 16,6-26 3-16,0 2 0 16,0-3 0-16,0 0 20 15,0 2 12-15,0-2 8 16,-3 0 25-16,3 0 14 16,0 0-8-16,0 0-46 15,0 0-19-15,0 0-2 16,0 4-2-16,0-4-3 15,0 4-2-15,0-4 5 16,0 3 6-16,0-3 20 16,0 0 5-16,0 0 14 15,0 0-7-15,0 0-14 16,0 0-9-16,0 0-18 0,0 0-2 16,0 0 7-16,0 0-2 15,0 0 11-15,0 0 8 16,0 0 5-16,0 0 11 15,0 0-5-15,0 0-4 16,0 0 11-16,0 0-18 16,0 0-17-16,0 0 0 15,0 0-8-15,0 0-1 16,0 0 2-16,0 0 3 16,0 0-5-16,0 0 8 15,0 0 5-15,0 0-4 16,0 0-1-16,0 0-6 15,0 0 0-15,0 0-2 0,0 0 1 16,0 0 1 0,0 0-2-16,0 0 1 0,0 0-1 15,0 0 4-15,0 0 3 16,0 3 5-16,0-2 10 16,0-1 3-16,0 0-15 15,0 4 0-15,0-4 0 16,6 0 2-16,-3 0 2 15,1 0-9-15,-1 0 5 16,-3 0 2-16,3 0 4 16,0 0-6-16,4 0-1 15,-2 2 0-15,2-2-3 16,3 0 1-16,-1 0 0 16,1 0 2-16,2 0-3 0,1 0-3 15,3 0 1-15,3 0-2 16,4 0 2-16,2 3-2 15,1-2 0-15,-1-1 3 16,4 4-1-16,-1-4-1 16,1 0 1-16,0 0-3 15,5 0 5-15,-1 0 1 16,2 0-4-16,3 0 2 16,-4 0-2-16,5 0-1 15,3 0 2-15,2 0-4 16,10-4 2-16,1 4-1 0,8 0 2 15,-3 0-2 1,1 0-1-16,1 0 2 0,3 0-1 16,-1 0-1-16,-3 0 0 15,-2 0 0-15,-7 0 1 16,-1 0 2-16,-10 0-2 16,-2 0-1-16,-4 0 2 15,-1 0-2-15,4 0 0 16,-2 0 0-16,5 0 2 15,7 0-2-15,-3 0 0 16,6 0 2-16,0 0-3 16,0 0 2-16,3 0-1 15,2 0 1-15,5 0-1 16,-3 0 0-16,-1 0 1 0,1 4-1 16,-4-4 1-16,6 3-1 15,-6 0 0-15,0-2 0 16,-3 2 0-16,-3 2 0 15,-4-2 0-15,-6-1 0 16,4-2 0-16,-3 4 2 16,-1-3-1-16,3 2 0 15,3-3-1-15,4 0 0 16,3 0-2-16,0 0 2 16,0 0 0-16,0 0 0 15,3 0 0-15,-2 0-2 16,3 0 2-16,0 0 0 15,-1 0 0-15,1 0 0 0,-4 0 0 16,0-3 0-16,0 3 0 16,-4 0 0-16,-2 0 1 15,-4 0 0-15,-4 0-2 16,0 0 0-16,-6 0 1 16,-10 3 0-16,0-3 1 15,-5 0-1-15,-3 0 0 16,2 0 0-16,5 0 0 15,-6 0 3-15,3 0-3 16,-4 0 0-16,0 0 0 16,-5 0 0-16,3 0 0 15,-2-3-2-15,4 3 2 0,-3 0 0 16,5 0 2 0,2 0-2-16,0 0 0 0,4 0 0 15,-5 0 0-15,-2 0 0 16,-3 0-2-16,-5 0 4 15,-2 0-2-15,-1 0 0 16,-3 0-2-16,0 0 2 16,0 0 0-16,0 0 1 15,0 0 0-15,-3 0-1 16,-7-7 0-16,-1 4 0 16,3-2 1-16,-1-2 0 15,-4 0-1-15,-6-3 2 0,0-1-2 16,-5 2 2-1,-3-3-2-15,-4-1 0 0,1-1-2 16,-5 0 2-16,7 1 0 16,8-1 3-16,4 4-3 15,7 2 3-15,6 1-2 16,0 3 1-16,3 2 2 16,0 2-4-16,0 0 0 15,0 0 1-15,0 0-1 16,0 0-2-16,6 0 2 15,16 6 0-15,4 5 0 16,9-1 0-16,3 4 0 16,0-4 0-16,-1 1 2 15,3 2-4-15,-2-2 4 16,0-2 0-16,0 2-2 0,-2-1 0 16,-5-2-1-16,-6-5 1 15,-9 1 0-15,-6 0 1 16,-7-4-1-16,-3 0 0 15,0 0 2-15,0 0 0 16,0 0 0-16,-3 2-2 16,-13-2 0-16,-9 4 0 15,-1 3 0-15,-2 0-1 16,-4 3 1-16,3 5 0 16,1-1-1-16,-5 6 1 15,5 1 0-15,-2 3 0 16,9 0-1-16,1-3 1 0,2-2 0 15,5-3 0-15,0-2 1 16,1 1-2-16,5-9 2 16,4 0-1-16,0-6 1 15,0 3-1-15,3-3 2 16,0 0-2-16,0 0 3 16,0-6 4-16,0-7-2 15,0-8-3-15,0-10-3 16,0-4 2-16,0-9-1 15,0-5 0-15,0 0 2 16,3 6-2-16,3 10 0 16,-2 12 1-16,0 10 4 15,4 1-3-15,-5 6 2 0,-3 1-1 16,3-1-2 0,-3 4-1-16,0 0 0 0,0 0-3 15,0 0-13-15,0 0-10 16,0 0-4-16,0 4-8 15,-6 7-59-15,-10-1-142 16,0-4-777-16</inkml:trace>
  <inkml:trace contextRef="#ctx0" brushRef="#br0" timeOffset="135396.19">7939 12030 357 0,'0'0'593'16,"0"0"-582"-16,0 0 8 15,0 0 77-15,0 0 91 16,0 0-97-16,4 2-33 16,-4-2-8-16,0 0-4 15,0 0-10-15,0 0-18 16,0 0-6-16,0 0-9 16,0 0-1-16,0 0-1 15,3 0-16-15,-1 0-48 16,1 0-67-16,1 0-167 0,2-2-484 15</inkml:trace>
  <inkml:trace contextRef="#ctx0" brushRef="#br0" timeOffset="138105.56">5041 11856 329 0,'0'0'13'16,"0"0"14"-16,0 0 120 16,0 0-3-16,0 0-91 15,0 0-35-15,-41 7-3 16,38-7 14-16,2 0 11 16,-1 0 9-16,1 0 11 15,-1 0-2-15,-1 0-10 16,-1 3-6-16,4-3 3 0,0 0-1 15,-3 0-8-15,3 0-5 16,0 0-12-16,-3 1-6 16,3-1 0-16,0 2-6 15,0-2 3-15,0 0 5 16,0 0-5-16,0 0-1 16,0 0 0-16,0 0 2 15,0 4 1-15,0-4 2 16,0 3 2-16,0-2 4 15,0-1-4-15,6 3 2 16,4 0 0-16,2-1 1 16,4 0-7-16,9-1 7 15,1 2-6-15,6-3 3 0,3 2-4 16,-3-1-3-16,6-1 0 16,0 0 0-16,0 0-4 15,-2 0-3-15,-1 0 6 16,3 0-4-16,0 0 1 15,1 0 3-15,-1 0-4 16,3 0 0-16,3 0-1 16,1 0-3-16,6 0 5 15,10 0-5-15,6 0 2 16,2 0-1-16,-1 0 0 16,-5 0-1-16,-3 0 0 15,-2 0 0-15,3 0 0 0,2 0 0 16,1-6 0-1,-4-2 0-15,4 4 1 0,-1-3 0 16,1 5-1-16,0-2 0 16,-1 4 1-16,5-3-2 15,-4 3 1-15,-1 0 0 16,-3 0 3-16,1 0-3 16,2 0 1-16,1 0-1 15,0-4 1-15,-1 3-1 16,-5-2 3-16,-4-2-3 15,0 0 0-15,-6-1 2 16,0-2-1-16,-4 2-1 16,-3-1 1-16,-3 3 1 0,1-3 0 15,-4 3-1 1,3 2 1-16,-3-2-2 0,-3 4 0 16,-3-4 0-16,-7 4 0 15,-3-3 0-15,-6 3 2 16,-3-3-2-16,-4 3 1 15,1 0 0-15,-7 0-1 16,0 0 2-16,0 0-2 16,0-1 2-16,0 1-1 15,0 0 1-15,0-4 0 16,0-1-2-16,-4 0 0 16,-9-5-1-16,-9 2 0 15,-3-5 1-15,-10 0 0 16,-4-1-2-16,-6-3 1 0,1-1 1 15,3 1 0-15,6-1 4 16,9 8-4-16,7 3 1 16,10 3 0-16,5 4-2 15,4 0 0-15,0 0-2 16,0 7 1-16,17 6 1 16,4 2 0-16,9-1 1 15,4-2 2-15,2 1-2 16,4-1-1-16,2-1 1 15,-3 0 2-15,2-1-2 16,-6-3 0-16,-6 1 1 16,-7-2-1-16,-9-2 0 15,-7-1 0-15,-6-3 0 0,0 3-1 16,0-3-1 0,0 5 2-16,-6 0 0 0,-14 3 0 15,-5-1 0-15,-1 2 0 16,-5 3 2-16,-4 4-2 15,2 2 0-15,-1 2 0 16,2 5 0-16,3-1 2 16,7 0-2-16,3 0 0 15,6-7 0-15,6 2 0 16,-2-10 0-16,9 2 0 16,-3-5 0-16,3-2-1 15,0-4 0-15,0 0 2 16,0 0 0-16,0 0 1 0,0-13 0 15,0-12 2-15,0-12-3 16,0-8 1-16,0-7 1 16,0-8-3-16,-10 2 0 15,1 10 0-15,-4 13 0 16,-6 17-2-16,-10 17-31 16,-28 1-295-16</inkml:trace>
  <inkml:trace contextRef="#ctx0" brushRef="#br0" timeOffset="142534.21">9072 16356 1140 0,'0'0'0'0,"0"0"-58"15,0 0 58-15,0 0 35 16,0 0 66-16,51-87-39 0,-41 69-36 16,3 1-1-16,-6-4 19 15,1 1 3-15,-4-1-8 16,-1-5-14-16,0-5-3 15,0 0 4-15,-3-3-5 16,4-5-4-16,-1 1-9 16,0-2-1-16,4 4 1 15,-1 6-6-15,3 5 3 16,-3 1-3-16,-2 5-1 16,2 7 1-16,-3-2-2 15,1 7 0-15,-4 0 2 16,0 6-2-16,3 1 0 0,-3 0 0 15,0 0 0-15,3 0 0 16,4 0 0-16,5 1 0 16,1 6 0-16,3 0 0 15,0-1 0-15,-1-2 0 16,5 4 0-16,-2 0 1 16,2 0-1-16,4 0 0 15,3 3 1-15,1-6-1 16,1 6 0-16,0-5-1 15,-7 5 0-15,-3-3-2 16,-6-4-3-16,-3 2 0 16,-7-1 3-16,0 4-1 15,-3 1 2-15,0 5 2 0,0 2 1 16,0 7 0 0,-3 3 0-16,-4 0 1 0,1 2 4 15,-1 2-5-15,4-2 2 16,3-1 1-16,0-2-1 15,0 5-1-15,0-3 1 16,0 1 0-16,0-3 7 16,7 2-7-16,-4 0 1 15,3-2 5-15,-2 2-5 16,-1-1 8-16,0-7-11 16,4-4 0-16,-4-1 0 15,2-8 0-15,-1 0-1 16,-1-5-1-16,3 0 1 0,4 0-18 15,3-2-116-15,-1 0-221 16</inkml:trace>
  <inkml:trace contextRef="#ctx0" brushRef="#br0" timeOffset="145557.37">15148 12356 40 0,'0'0'65'15,"0"0"-22"-15,0 0 0 16,0 0 5-16,0 0-5 16,0 0-28-16,0 0-8 15,0 2 36-15,0-2-18 16,-2 5 22-16,2-5 16 16,-1 3 17-16,1 0-47 15,0-3 14-15,0 0-4 16,0 0-2-16,-3 4 3 15,3-4-7-15,0 0-10 16,0 0-10-16,-3 0 6 16,3 0 5-16,-4 0-6 15,4 0-17-15,0 0 3 0,0 0 9 16,0 0 7 0,0 0 11-16,0 0-4 0,0 0-9 15,0 0 2-15,0 0 0 16,0 0 12-16,0 0-21 15,0 0 3-15,0 0-7 16,0 0 0-16,0 0 15 16,-3 0-3-16,3 0 4 15,0 0-9-15,0 0-1 16,0 0 2-16,0 0 3 16,0 0-6-16,0 0 4 15,0 0-6-15,3 0-1 0,7 0-2 16,0 0-3-1,5 0-1-15,-5 0 2 0,3 0-7 16,1 0 10-16,3 4-2 16,0-4 0-16,0 0-2 15,4 0 2-15,1 0 2 16,0 0-5-16,2 0 4 16,3 0-6-16,2 0 1 15,0 0 0-15,-1-4 0 16,-1 4-2-16,0-7 3 15,-1 4-3-15,-1-2-1 16,-2 3-1-16,2-1 2 16,-1 2-1-16,9-3 0 0,9 4 1 15,5 0 12 1,4 0-7-16,0 0-9 0,4 0 1 16,-4 0 2-16,1 0-1 15,1 0-2-15,-1 0 0 16,-1-3 1-16,0 2-1 15,-3-2 0-15,0 0 0 16,-2 3 0-16,-3-4 0 16,-3 3 3-16,-2-2-5 15,-4 1 2-15,-1 2 0 16,2-4 1-16,3 4-1 16,3 0 0-16,-2-1 0 15,2-2-1-15,4 3 0 16,0 0 1-16,5-3 0 0,2 3 0 15,5-4 0-15,2 4 1 16,-1 0-1-16,-1 0 0 16,-2 0 0-16,2 0 1 15,3 0-3-15,-3 4 4 16,-2-1 0-16,-1 1-2 16,-2-4 0-16,6 4-1 15,1-2 1-15,4-2 0 16,-1 3 0-16,1-2 0 15,-3 3 0-15,0-1 0 16,-2-3 0-16,4 3-2 16,3-3 2-16,0 0 0 15,-1 0 0-15,1 1 0 0,-7-1 0 16,-4 3 1 0,-6-3-1-16,-7 0 0 0,0 0 0 15,-8 0 0-15,-2 0 2 16,-3 0-2-16,0 0-1 15,-5 0 1-15,1 0 0 16,0 0 2-16,-6 0-2 16,3 0 0-16,1 0 1 15,-8 0-1-15,2 0 0 16,2 0-1-16,-5 0 1 16,3 0 0-16,2 0 0 15,0 0 0-15,2 0 0 0,3 0 0 16,-2 0 0-1,1 0-1-15,-1 0 1 0,-2 0 0 16,1 0 0-16,4 0-1 16,-1 4 2-16,5-3-1 15,-2-1 0-15,2 3 0 16,2-3 0-16,-2 0 0 16,0 0-2-16,-1 0 2 15,4 0 0-15,-5 0 1 16,-1 0-1-16,-6 0 0 15,-4 0 0-15,-8 0 1 16,-7 0 4-16,3-3 2 16,-3-2 2-16,0 2-3 15,-3-4-6-15,-14-1-1 16,-4 2 0-16,-6-5-1 0,3 2 0 16,-6-2-1-16,2 0-1 15,-2-3 2-15,-1 1-1 16,3 2 2-16,-3 5 0 15,2-1 1-15,0 3-1 16,-1 1 0-16,6-1 1 16,2 0 1-16,7 4-1 15,8-2 0-15,5 2-2 16,2 0 2-16,0 0-1 16,0 0 0-16,0 0 1 15,8 5 0-15,14 3-1 16,-3 3 1-16,10-1 0 0,-7 1 2 15,7-2-2 1,-3 2 0-16,2-2 0 0,-2-1 1 16,-1 0 1-16,-6-3-1 15,0-1 2-15,-6 0-3 16,-7-4 2-16,-1 0-2 16,-3 0 1-16,-1 0 0 15,-1 0 3-15,0 0 0 16,0 0-3-16,0 0 1 15,0 0 0-15,0 0-2 16,0 0 0-16,-4 3 0 16,-13 5 0-16,-4 5 2 15,-2 4-2-15,-9 8 1 0,3 5-1 16,-6 5 1-16,4 0-1 16,5 0 0-16,-1-7-1 15,9-4 1-15,0-4 0 16,8-5 1-16,5-9-1 15,4 1 1-15,1-6-1 16,0-1 1-16,0 0 4 16,0 0 4-16,7-10-2 15,8-12-4-15,4-4-2 16,-3-9 2-16,-2-4-3 16,0 0 0-16,-4 6 0 15,-2 1 0-15,-3 7 1 0,-2 1 2 16,-3 7 1-16,0 4-2 15,0 1-2-15,0 4-7 16,-13 3-35-16,-15 2-156 16</inkml:trace>
  <inkml:trace contextRef="#ctx0" brushRef="#br0" timeOffset="147914.56">14430 12015 287 0,'0'0'22'0,"0"0"33"15,0 0 7-15,0 0 95 16,0 0 17-16,0 0-65 16,2 4-32-16,-2-4-16 15,0 0-7-15,0 0-4 16,0 0 4-16,0 0-20 16,0 0-5-16,0 0-4 15,0 0 0-15,0 0-1 16,0 0 4-16,0 0-3 0,0 0 0 15,0 0-2-15,-3 0-4 16,-3 0 3-16,3-4-9 16,-1-3-4-16,-3 4 3 15,1-3-1-15,-1 1 0 16,1-3 0-16,-3 0 1 16,3-3-1-16,-1 1-3 15,-3 0 2-15,1-1 0 16,-3 0-3-16,0-2-1 15,1-2-1-15,-2 5 0 16,-2-3-2-16,-2-1 0 16,1 1-1-16,-1 1 0 15,3-1-1-15,-3-1 0 0,-3 4 1 16,6-1-1 0,-3 3-1-16,0-2 0 0,6 0 0 15,-2 0 0-15,-4-5 2 16,3 5-2-16,-6-3 1 15,2 2-1-15,-2 0 0 16,-3 6 0-16,2-3-1 16,-2 1 2-16,-2-1-2 15,2 2 1-15,1-1 0 16,-4-4 0-16,1 4 1 16,-4-3 0-16,-2-4-1 15,-1 7 0-15,0-2-1 0,-3 2-2 16,3-1 3-1,3 3 0-15,-2-3 0 0,-1 5 0 16,0-5 0-16,-10 5-2 16,1-4 2-16,0 3 1 15,-4 1 0-15,-2 0-2 16,-4-5 0-16,-4 6 1 16,-2-2 2-16,-1 0-2 15,-5 1 0-15,-1 2 0 16,-3-2 0-16,4-1 3 15,6 2-2-15,2 0-1 16,4 0 0-16,0-2 1 16,0 1-1-16,0 3 1 15,0 0 0-15,0 0-2 16,0 0 1-16,4 0-3 0,-4 0 3 16,3 7 0-16,-3-3 1 15,-1 2-1-15,1 1 0 16,2-3 1-16,1 0-1 15,1 1 0-15,0-5 0 16,-1 5 0-16,-4-2 0 16,1 4 0-16,-7-3 0 15,1 1 0-15,-4 0 2 16,7-2-2-16,-3 1 0 16,7-1 0-16,5 4 1 15,-1-1-1-15,5-1 0 16,0 2 1-16,6-2 0 0,0 0 0 15,6 6-1-15,1-6 0 16,-1 6-2-16,0-3 2 16,1 2 0-16,-1 0-1 15,1 4 1-15,2-3 1 16,-3-5 0-16,0 2-1 16,-2 3 0-16,-11-5 0 15,-2 5 0-15,-10-3-3 16,-1 0 6-16,4 3-1 15,-3-5-2-15,3 2 0 16,7-2 0-16,6 2 2 16,3-2 0-16,12-2-1 15,5-1-1-15,5 1 2 16,3 5 1-16,0-4-3 0,-1 2 0 16,4 0 0-16,-6-1 0 15,3 2 0-15,-3-2 0 16,1 1 0-16,2-1 0 15,4-1 0-15,-1 2 0 16,-3-1 0-16,-1-2 0 16,4 6 1-16,-6-3-1 15,3 3 1-15,-3 0-1 16,-2-2 0-16,-1 2-1 16,3 0 1-16,1-2 1 15,2-1-1-15,3-1 0 16,4-2 1-16,0 0-1 15,0-1-1-15,3-3 1 0,-4 4 0 16,-2 0 0-16,3 0 0 16,-3 1 0-16,0-2 2 15,2 2-2-15,1-2 3 16,0-3-2-16,0 3 0 16,3-1 0-16,0-2-1 15,0 0 0-15,0 0-1 16,0 0-1-16,0 0-12 15,3 0-51-15,13 0-60 16,3-8-284-16</inkml:trace>
  <inkml:trace contextRef="#ctx0" brushRef="#br0" timeOffset="149112.34">10231 11635 683 0,'0'0'181'0,"0"0"-127"16,0 0 21-16,0 0-15 16,0 0-21-16,0 0-31 15,0 17 9-15,-3 3 1 16,-8 2 32-16,0 8 12 0,2-3-19 16,-8 5-2-16,2-4-16 15,-1 0-14-15,3-1-1 16,3-5-2-16,-2 2 9 15,2-4-7-15,1 1-1 16,2-3-5-16,1-1-1 16,-2 0 5-16,4-3-4 15,0 3 0-15,1-6-3 16,3 3 2-16,-3-4-2 16,3-4-1-16,-3-2 0 15,3 0 0-15,0-4 0 16,0 3 1-16,0-2-1 0,0 2 0 15,0-3 2-15,0 4-2 16,0-4 0-16,0 0 1 16,3 0 5-16,10 0 6 15,2 0-4-15,8-4-2 16,8 0 8-16,7-5-1 16,7-2 6-16,6 4-6 15,3-3 0-15,0-1-1 16,1 1 3-16,-8-1 0 15,-12 0-5-15,-9 8-2 16,-11 0-4-16,-8 3-3 16,-4 0-1-16,-3 0 1 15,0 0 0-15,0 0-1 0,0 0-27 16,-6 0-32 0,-6 0-63-16,-5 6-181 0,-2-3-727 15</inkml:trace>
  <inkml:trace contextRef="#ctx0" brushRef="#br0" timeOffset="154227.46">8435 11901 274 0,'0'0'125'15,"0"0"-120"-15,0 0 24 16,0 0 154-16,0 0 25 16,0 0-93-16,0 0-72 0,0 0 14 15,0 0 20 1,-3 0-2-16,-2 0-35 0,1 0-12 15,-2 0 3-15,3 0-6 16,-4 0 2-16,-3-4 2 16,4 1-1-16,-1 0-5 15,-5-1-2-15,3 0-5 16,-4-2-3-16,0 5-1 16,1-6 0-16,-1 5-5 15,3-5 0-15,-3 2 1 16,1-1-2-16,5 1-3 15,-2 3 1-15,-1-4-1 16,0 1-3-16,-2 2 3 16,-1-3-3-16,0 2 0 15,-2-3 2-15,-1-1-1 0,-4-1 0 16,2-1 0 0,-2-1-1-16,-3 0 0 0,-2 2 1 15,0-2 0-15,3 3-2 16,-1 4 1-16,4-1 0 15,3-3 2-15,3 4-1 16,-5-4 2-16,1 0-3 16,-4-3 0-16,1 1 0 15,-8-1 0-15,-1 1 3 16,-3 0-3-16,-3-4 1 16,-4-1 0-16,1 2-1 15,-3 0 1-15,3 1-1 0,0 1 2 16,6 2 0-16,0-1-1 15,4 3 2-15,-1 0-3 16,0-1 1-16,0 2-1 16,-2-4 0-16,-7 2 1 15,-7 2 1-15,-3 2-1 16,-3 0-1-16,-3 1 0 16,-3 0-1-16,6-1 1 15,-4 4 6-15,4 0-4 16,0 0-2-16,0 0 0 15,4 0 1-15,-1-1 1 16,3-1 0-16,1 2-2 16,-4-3 0-16,0 3 1 15,-3 0-1-15,-6 0-1 0,-3 0 1 16,-1 0 3-16,-3 5-3 16,5 0 0-16,-2-2 0 15,0 0 0-15,-3-2 1 16,4 2 1-16,0 1-2 15,5 2 0-15,4 1 2 16,10-3-2-16,3 4-1 16,6 0 1-16,3 0 0 15,3 2 0-15,5 1 2 16,-2-4-2-16,4 3 0 16,3-2 1-16,0-2-1 15,1-3 0-15,2 5 0 16,0-5 0-16,6 0 1 0,1 1 1 15,3-3 0-15,2-1-2 16,1 0 0-16,0 0-4 16,0 0-27-16,0 0-35 15,0 0-43-15,7 0-29 16,9-5-51-16,0-9-204 16</inkml:trace>
  <inkml:trace contextRef="#ctx0" brushRef="#br0" timeOffset="154638.93">5570 11488 401 0,'0'0'391'0,"0"0"-332"15,0 0 35-15,0 0 10 0,0 0 33 16,0 0-45 0,19-20-45-16,-19 20-30 0,-3 4-2 15,-10 9-2-15,-6 8 10 16,-4 4 0-16,2-1-9 15,1 4-4-15,-2-5-2 16,3 2 1-16,-1-1-2 16,2 1 3-16,5-5-6 15,3-3-2-15,7-6 3 16,0-5-5-16,0-2 0 16,3-4 1-16,0 0-1 15,0 3 3-15,0-3-2 0,0 0 4 16,4 0 2-16,11 0-1 15,1 0-5-15,9-3 4 16,1 3 0-16,6 0 10 16,2 0 0-16,2 0 7 15,-4 0-6-15,-4 4-12 16,-9 3 0-16,-2-5-3 16,-2 2 0-16,-5 0-1 15,-1-4-14-15,1 4-57 16,-7-1-121-16,-3-3-461 15</inkml:trace>
  <inkml:trace contextRef="#ctx0" brushRef="#br0" timeOffset="163024.34">20074 13600 849 0,'0'0'6'0,"0"0"5"16,0 0 11-16,0 0 23 15,0 0 71-15,0 0-12 16,0 0-46-16,7-43-2 16,-6 42-9-16,1-1 12 0,1 2-36 15,-2 0-17 1,5 0 0-16,0 14 3 0,3 2 0 16,-3 2-1-16,1 0-6 15,3-4 2-15,-1 1-2 16,3-5 0-16,-2-3-1 15,0 0 0-15,1-7 1 16,2 0 0-16,4 0 0 16,1 0-2-16,5-3 1 15,0-12 3-15,2 1-4 16,2-2-1-16,0-3 0 16,-4 5 0-16,-1 3 0 15,-8 6 1-15,-4 0 0 0,-2 5-1 16,-1 0 1-16,2 0-4 15,0 10 4-15,-2 5 0 16,1 2 0-16,3-2 2 16,1-2 0-16,-2 0-2 15,3-2 4-15,3-3-3 16,3-7-1-16,0-1 1 16,3 0 1-16,-2 0 0 15,-1 0-2-15,0-1 1 16,-6-7 4-16,-2 2 4 15,-1-2 3-15,-3 2 8 16,-4 2-9-16,0 1 2 0,-1 0-9 16,0 2-1-16,-2 1-1 15,0 0-1-15,0 0 2 16,0 0-1-16,0 0-1 16,0 0-1-16,0 0 0 15,0 0-1-15,0 0-1 16,1 0-26-16,2 0-91 15,-1 0-260-15</inkml:trace>
  <inkml:trace contextRef="#ctx0" brushRef="#br0" timeOffset="164388.9">14480 13837 706 0,'0'0'27'16,"0"0"19"-16,0 0 77 15,0 0 9-15,0 0-66 16,0 0-47-16,0 2 21 15,0 12-13-15,9 2 10 16,-6-2-17-16,0 0-3 16,4-4-1-16,-1 1-12 0,4-3 0 15,1-6-3-15,3 0 4 16,2-2-2-16,0 0-1 16,3 0-2-16,-3-8 0 15,2-10-2-15,2 1-6 16,1-8-3-16,3 2-4 15,-2 2-5-15,3 4 7 16,-5 4 12-16,-2 8 1 16,-5 2-1-16,-3 3 1 15,-2 0 2-15,0 7 9 16,1 4 10-16,-2 5-4 16,2-2-8-16,4-3-3 15,6-2 3-15,4-4-1 0,5-2-1 16,6-3-3-1,6 0 2-15,-2-3 0 0,0-8-2 16,-9 2 10-16,-4-2 3 16,-9 6 2-16,-5 0 0 15,-3 0 8-15,-5 2-6 16,-3 3-1-16,0 0-7 16,0 0-11-16,0 0-2 15,0 0-18-15,0 0-70 16,0 0-160-16,0 0-402 15</inkml:trace>
  <inkml:trace contextRef="#ctx0" brushRef="#br0" timeOffset="165531.23">8528 13814 849 0,'0'0'178'15,"0"0"-178"-15,0 0-30 0,0 0 30 16,0 0 3-16,0 0 6 16,45 48-9-16,-30-41 5 15,-2-6-5-15,0-1 2 16,-3 0 3-16,-1 0-1 15,-3 0-4-15,4-4 3 16,0-9-1-16,0-1 2 16,5 4-3-16,-2-1-1 15,3 1 6-15,3 3 1 16,-3 3 8-16,0 0 25 16,6 1 3-16,4 3-6 15,2 0-20-15,7 0 9 16,-3 0 7-16,3 0 4 0,-3 0-22 15,-6 0-10-15,-1-3 17 16,-3-1 11-16,-3-2-8 16,-6 2-18-16,3-2 3 15,-6 2 8-15,-1-4-7 16,0 1 3-16,-2 3-8 16,-4-1-1-16,0 5-1 15,1-3-2-15,-4 3-2 16,0 0 0-16,0 0-57 15,0 3-109-15,-17 10-85 16</inkml:trace>
  <inkml:trace contextRef="#ctx0" brushRef="#br0" timeOffset="186306.26">30685 3397 1108 0,'0'0'20'0,"0"0"-14"16,0 0 81-16,0 0 7 16,0 0-28-16,0 0-20 15,0 0-44-15,-16-36-2 16,16 64 0-16,3 13 18 16,7 15 3-16,2 13 0 15,-1 22 0-15,-2 14 3 16,-6 8 7-16,-3-3-13 15,0-7-11-15,0-14 2 0,-3-14-6 16,-3-12 0-16,3-17-1 16,2-10-2-16,1-12 2 15,0-13 0-15,0-4-4 16,0-7 1-16,10-3 1 16,8-18 4-16,5-10-4 15,2-12-1-15,-2-9-6 16,-4-3-11-16,1 0 0 15,-5 9 12-15,3 12 6 16,-1 9 1-16,-8 11 2 16,-2 11 9-16,-4 3-3 15,-3 10-6-15,0 16 2 0,-9 11 10 16,-8 2-9-16,-5 1-4 16,-4-1-1-16,1 0 1 15,-3-4-2-15,-3-3 0 16,-3-4 0-16,-7-1 0 15,-6-5-12-15,-4-6-34 16,0-12-51-16,13-4-198 16,21-15-738-16</inkml:trace>
  <inkml:trace contextRef="#ctx0" brushRef="#br0" timeOffset="186888.39">31293 4623 1284 0,'0'0'259'0,"0"0"-259"15,0 0 0-15,102-70 1 16,-73 70 4-16,2 18-4 16,-7 20-1-16,-3 11 0 0,-5 5 1 15,-13 1-1-15,-3 5-11 16,-7-4-25-16,-14-9-7 16,-5-2 23-16,-5-10 19 15,2-10 2-15,1-11 0 16,7-6 0-16,9-8 1 15,9 0 3-15,3-14 1 16,13-6-3-16,18-6-3 16,8-5 2-16,8-5 2 15,2 3-1-15,1-9-2 16,-2-2 2-16,-6-5 4 16,-4-3-2-16,-9-1 11 15,-8 5 0-15,-11 12 17 0,-9 12 6 16,-1 10-8-1,-13 13-9-15,-20 1-18 0,-11 23 0 16,-6 18-1-16,4 11 2 16,8 6-4-16,13 0-1 15,14-1-1-15,11-2-1 16,4-4 0-16,26-6-13 16,14-5-40-16,11-13-81 15,3-16-192-15,-6-11-721 16</inkml:trace>
  <inkml:trace contextRef="#ctx0" brushRef="#br0" timeOffset="187090.87">32086 4562 1554 0,'0'0'18'16,"0"0"-12"-16,0 0 44 15,0 0-30-15,0 0-13 16,-89 51-6-16,64 13 1 15,5 6 1-15,7 3 2 16,6 0-5-16,7-8 1 16,0-4-1-16,13-8-22 15,13-12-35-15,9-12-74 16,3-14-158-16,4-15-458 16</inkml:trace>
  <inkml:trace contextRef="#ctx0" brushRef="#br0" timeOffset="187339.12">32334 4672 1424 0,'0'0'122'0,"0"0"-114"15,0 0 34-15,0 0-34 16,0 0-1-16,-17 95 25 16,10-26-16-16,3-1-7 15,4 0 0-15,0-5-2 16,0-7 0-16,0-7-4 15,1-11-3-15,6-13 0 16,6-7 0-16,1-8-1 16,7-10-12-16,5 0-12 0,7-6-5 15,2-16-79-15,3-3-152 16,-7-3-270-16</inkml:trace>
  <inkml:trace contextRef="#ctx0" brushRef="#br0" timeOffset="187482.74">32340 4954 342 0,'0'0'956'15,"0"0"-956"-15,0 0-60 16,0 0 60-16,137-14 0 16,-78 4-56-16,-2-2-457 15</inkml:trace>
  <inkml:trace contextRef="#ctx0" brushRef="#br0" timeOffset="187640.33">32746 4688 1494 0,'0'0'57'16,"0"0"-45"-16,0 0-7 15,0 0-1-15,-4 121 36 16,4-42-11-16,0 10-19 16,0 6-8-16,-23 0-2 15,-24-2-34-15,-20 0-36 16,-23-6-199-16</inkml:trace>
  <inkml:trace contextRef="#ctx0" brushRef="#br0" timeOffset="188189.01">31275 5815 1554 0,'0'0'0'0,"0"0"-28"15,0 0 28 1,0 0 5-16,105 31 4 0,-71 6-6 15,-11 4-3-15,-11-1-6 16,-12 4-21-16,-6-5 2 16,-29-2-8-16,-6-5-23 15,-7-8-10-15,6-9 63 16,8-10 3-16,15-5 21 16,15 0 6-16,4-15 15 15,32-10-42-15,18-9-14 16,12-5 3-16,5-5-14 15,2-6-27-15,-8 0 26 16,-11-7 26-16,-12 9 24 16,-12 9 43-16,-11 12 18 0,-10 14-4 15,-5 9-8-15,0 4-31 16,-22 10-28-16,-11 24-12 16,-5 9 1-16,4 9-2 15,8 3 1-15,10 0-2 16,15-1-1-16,1-1 0 15,19-7-15-15,18-6-22 16,18-11-44-16,10-14-114 16,5-15-445-16</inkml:trace>
  <inkml:trace contextRef="#ctx0" brushRef="#br0" timeOffset="188389.65">32171 5662 1569 0,'0'0'25'0,"0"0"-22"0,0 0 38 16,0 0-20-16,-91 10-10 16,59 41 0-16,3 16-2 15,7 6-5-15,15 3-4 16,7-2 0-16,0-4-2 16,4-6-7-16,19-10-20 15,8-10-21-15,7-13-70 16,9-11-171-16,-1-19-525 15</inkml:trace>
  <inkml:trace contextRef="#ctx0" brushRef="#br0" timeOffset="188620.94">32392 5770 1558 0,'0'0'11'0,"0"0"44"15,0 0-37-15,0 0-9 16,0 0 6-16,-20 133 10 15,14-64-10-15,-2 5-5 16,-2-1 5-16,-1-4-4 16,-2-6-1-16,4-7-8 15,6-14-1-15,3-11-1 16,0-10-4-16,13-10-17 16,12-11-21-16,8 0-14 15,1-19-70-15,-1-19-280 16</inkml:trace>
  <inkml:trace contextRef="#ctx0" brushRef="#br0" timeOffset="188787.77">32217 6084 1503 0,'0'0'0'15,"0"0"-58"-15,0 0 58 16,0 0 9-16,146 3-9 15,-70 3-28-15,0-1-228 16,-8-4-488-16</inkml:trace>
  <inkml:trace contextRef="#ctx0" brushRef="#br0" timeOffset="188937.93">32794 6081 1084 0,'0'0'233'0,"0"0"-225"15,0 0-8-15,94-11 4 16,-49 11-4-16,3 0-17 16,-4 0-282-16,1 0-654 15</inkml:trace>
  <inkml:trace contextRef="#ctx0" brushRef="#br0" timeOffset="189123.17">33239 5932 1528 0,'0'0'16'0,"0"0"62"0,0 0-44 16,0 0-21-16,0 0-5 16,-46 98 5-16,41-36-4 15,5 1-6-15,0-2-3 16,0-5-2-16,5-5-19 16,3-9-28-16,2-7-108 15,-2-16-312-15</inkml:trace>
  <inkml:trace contextRef="#ctx0" brushRef="#br0" timeOffset="189322.43">33458 5693 1656 0,'0'0'0'15,"39"104"-4"-15,-11-1 4 16,-9 24 1-16,-16 11 1 15,-3 1-1-15,-28 3 0 16,-22-7-2-16,-15-9-28 16,-13-7-147-16,-16-14-596 15</inkml:trace>
  <inkml:trace contextRef="#ctx0" brushRef="#br0" timeOffset="189856.15">31369 7111 1439 0,'0'0'0'16,"110"20"0"-16,-53 5 24 16,-7 5-19-16,-12 3-1 0,-15 4-4 15,-14 2-46-15,-9 4-72 16,-19-3-1-16,-17-6 53 16,-7-9 56-16,2-8 10 15,3-8 52-15,8-7 7 16,14-2 12-16,13 0-10 15,3-7-6-15,15-7-55 16,15-8-6-16,12-5 6 16,4-8-2-16,3-3-6 15,-1-3 4-15,-4-7 4 16,-6 1 3-16,-6 0 20 16,-9 10 12-16,-11 9 17 15,-8 10 1-15,-4 12 4 16,0 6-16-16,-10 6-30 15,-9 28-8-15,-6 11-2 0,4 8-1 16,4 4 2-16,10 0-2 16,7-1-1-16,0-7-2 15,27-8-10-15,9-15-27 16,12-7-65-16,6-13-172 16,-1-6-815-16</inkml:trace>
  <inkml:trace contextRef="#ctx0" brushRef="#br0" timeOffset="190072.62">32426 6903 1610 0,'0'0'32'16,"0"0"-30"-16,0 0 17 16,-91 70-15-16,58-5 21 15,7 12-8-15,8 4-9 16,11 4-5-16,7 1-3 15,0-9-4-15,20-8-13 16,8-8-15-16,10-19-26 16,-2-10-127-16,-1-22-281 15</inkml:trace>
  <inkml:trace contextRef="#ctx0" brushRef="#br0" timeOffset="190309.59">32698 7101 1530 0,'0'0'45'16,"0"0"-6"-16,0 0 8 16,0 0-22-16,0 0-17 15,0 0 11-15,-14 121 5 16,-4-46-9-16,-2-1-4 16,1-1 1-16,0-8-3 15,6-11-2-15,7-10-6 16,6-10-1-16,0-13-1 15,6-7-18-15,19-14-17 16,8 0-9-16,6-18-10 16,1-16-121-16,-11-8-656 0</inkml:trace>
  <inkml:trace contextRef="#ctx0" brushRef="#br0" timeOffset="190474.56">32503 7315 1540 0,'0'0'37'16,"0"0"-33"-16,0 0 27 16,0 0-29-16,0 0 0 15,0 0-4-15,148 15-11 16,-60-5-99-16,-8-1-210 16,-13-2-601-16</inkml:trace>
  <inkml:trace contextRef="#ctx0" brushRef="#br0" timeOffset="190618.29">32984 7385 1307 0,'0'0'179'0,"0"0"-166"15,0 0-13-15,0 0 17 16,0 0 4-16,0 0-21 16,108 0-31-16,-66-3-121 15,-8-3-248-15</inkml:trace>
  <inkml:trace contextRef="#ctx0" brushRef="#br0" timeOffset="191039.99">33313 7274 1455 0,'0'0'36'0,"0"0"-28"16,0 0 30-16,88-18-8 16,-57 18-1-16,-7 11-18 15,-6 11-10-15,-11 5 1 16,-7 3-1-16,-1 4 0 15,-20-1 3-15,2 2 1 16,-3-5-1-16,8-2-3 16,2-7-1-16,9-4 1 15,3-2-2-15,5-6 1 16,21-9-8-16,13 0-21 16,11-2-11-16,2-20-36 15,-1-3-61-15,-3-13-115 16,-8-13 144-16,-7-14-332 0,-7-11 440 15,-6-6 113-15,-3 3 327 16,0 14-142-16,-2 19-132 16,1 21-91-16,3 17-38 15,0 8-8-15,3 30-13 16,1 28-3-16,0 17 4 16,-5 17-8-16,-8 7-4 15,-10-4-1-15,-23 6-2 16,-43-8-2-16,-36 1-7 15,-38-8-23-15,-27-12-36 16,-24-12-129-16</inkml:trace>
  <inkml:trace contextRef="#ctx0" brushRef="#br0" timeOffset="195108.84">33391 2427 65 0,'0'0'267'0,"0"0"-71"16,0 0 7-16,0 0-58 15,0 0-45-15,0 0-37 16,0 0-41-16,4-7-14 16,-4 7 12-16,0 0 5 15,0 0 5-15,0 0 4 16,0-2-14-16,-3 1-7 16,-8-1-4-16,-3 1-6 15,-2-3-1-15,-7-1-2 16,-2-3 3-16,-3 0-2 0,-3-2-1 15,-2-1 2 1,-2-1-2-16,-1 0 0 0,-2 0 0 16,0 0 3-16,-1-1-3 15,1-2 0-15,-3 1 3 16,0-5-1-16,-5 3-2 16,-7-1 0-16,-7 2-1 15,-4-1 1-15,-3-2 5 16,-3 3-4-16,3 0 4 15,2 1 3-15,-4 4-1 16,-2 0 0-16,-1-3 0 16,2 1-2-16,0-3 4 15,9 0 4-15,-2 1-13 16,4 4 5-16,3-1-4 16,-2 5 9-16,4-2-2 0,-3 2-8 15,2 1 5-15,-7 0-1 16,-2 3 0-16,-4 2-4 15,-11 0 1-15,-4 0 1 16,-1 0-1-16,0 0-1 16,1-1 1-16,5-3 0 15,0-1-1-15,10 1 1 16,5 0 0-16,3 4 11 16,3 0-9-16,-5 0-1 15,-4 2-1-15,-4 9 0 16,-6 1 1-16,-1-1-2 15,-3-2 0-15,1 2-2 16,5-2 2-16,4 0 5 0,10-1-5 16,3 1 0-16,5 0 0 15,-4 2 0-15,-5 5 1 16,-2 1-1-16,-1 3 0 16,2 4-1-16,0-1 1 15,7 5-1-15,-2 2 2 16,2-2-1-16,1-3 0 15,-1 0 0-15,0 0 0 16,-2 2 0-16,-2 3 1 16,-1 3 0-16,5 6 0 15,2 6 6-15,7 3 3 16,6 2-5-16,8 1-5 0,7 3-1 16,9-4 1-1,13 2 0-15,3 1 1 0,0 4 10 16,21-1-5-16,5 4 4 15,5 0-1-15,8-3 3 16,8-6 3-16,5 1 5 16,12-2-9-16,11-5-6 15,12-1 2-15,12-8 7 16,11-3 1-16,15-5-7 16,9 1 2-16,5-1 12 15,5-2-17-15,-6 2-4 16,-3-1 6-16,-2-2-7 0,0 0 3 15,1-2-1 1,4-1-2-16,9-1 1 0,1 2 2 16,5 4 6-16,3 2-1 15,-4-2 0-15,-1 0 3 16,3-2-6-16,-1-1 0 16,6-3-2-16,7-4-3 15,6-1 4-15,2 1-4 16,-4-1 0-16,-10 1 0 15,-10-3 0-15,-20-1 0 16,-19-7 0-16,-18-4 0 16,-11-2 2-16,-14-4-2 15,-5-16 0-15,-6-5 0 16,-3-2 0-16,0 4 0 16,-5 0-2-16,4 4 2 0,-5 0 0 15,-3 0 0-15,0-2 0 16,-8-3 0-16,-2-4 2 15,-5-5 0-15,1-5-1 16,3-3 0-16,-1 1-1 16,-5 3 0-16,-4 5 0 15,-7 3 2-15,-9 1-2 16,-8-1 3-16,0-7-2 16,-8-5-1-16,-19 1 2 15,-5-6 2-15,-3-1 2 16,-4 0-4-16,1-1 2 15,-3-2-1-15,4 4-1 16,1 1 2-16,-2 6 3 0,2 2-1 16,-1 2 2-16,3 5-6 15,3-1 5-15,1-1-5 16,3 5 8-16,5 0-2 16,3 2-4-16,5 0 1 15,-1 1 2-15,0-1-7 16,-3-2 2-16,-3-2 1 15,-5 0-3-15,-8-3 0 16,-5-2 1-16,-6-6-1 16,-8 1-2-16,-2-4 0 15,-5-3-2-15,-5 2-9 16,-4 4-26-16,-11 12-15 16,-10 8-146-16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18T05:01:5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6987 6873 1028 0,'0'0'16'16,"0"0"-11"-16,0 0 6 15,0 0 76-15,0 0 43 16,0 0-89-16,0 0-24 16,0 0-5-16,-19-18 8 15,47 13 21-15,17-1 2 16,16-1-17-16,15-2-13 15,4 3-2-15,-1 0-3 16,0-1 6-16,-5-2 0 16,-10 1-2-16,-7-3-2 15,-18 7-1-15,-14-1-5 16,-16 1-1-16,-5 1-2 0,-1-1-1 16,-3 4-1-16,0 0-22 15,0 0-17-15,0 3-55 16,0 1-139-16,0 0-543 15</inkml:trace>
  <inkml:trace contextRef="#ctx0" brushRef="#br0" timeOffset="494.34">8213 6870 786 0,'0'0'98'16,"0"0"2"-16,0 0 39 0,0 0 24 16,0 0-71-16,0 0-51 15,-48 3-15-15,48-3-25 16,25 0 9-16,8 0 9 15,11-3 3-15,14-2-11 16,1 1-1-16,5-2-5 16,4 2 3-16,-5-3 11 15,-9 7 0-15,-13-4-13 16,-18 2-5-16,-10 1-1 16,-10 1-1-16,-3 0-2 15,0 0-29-15,0 0-51 16,0 0-122-16,-6 1-355 0</inkml:trace>
  <inkml:trace contextRef="#ctx0" brushRef="#br0" timeOffset="961.55">9518 6923 1207 0,'0'0'16'0,"0"0"9"16,0 0 56-16,0 0-13 15,0 0-44-15,0 0-8 0,115-6 13 16,-39 2 5-1,13-1-4-15,-3-3-4 0,-6 0-5 16,-13-1-3-16,-13-4-8 16,-18 4 3-16,-18-2-3 15,-11 1-9-15,-7 3-1 16,-7 2-3-16,-28 5-120 16,-12 0-357-16</inkml:trace>
  <inkml:trace contextRef="#ctx0" brushRef="#br0" timeOffset="14040.83">5401 6617 352 0,'0'0'10'15,"0"0"2"-15,0 0 38 16,0 0 133-16,0 0-70 15,0 0-67-15,0 0-18 16,0 0 48-16,-10 0 14 16,10 0-34-16,0 0-26 15,0 0-16-15,0 0-11 16,13 0 19-16,13 0 42 16,12 0-11-16,10 0-8 15,18-2-6-15,18-9-11 16,11 0-2-16,16 2-10 15,1 2 2-15,3 3-7 16,-10 2-4-16,-10-2 3 0,-18 4-5 16,-23 0-1-16,-16 0-1 15,-15 0-2-15,-15 0-1 16,-8 0 0-16,0 0 0 16,-15 0 2-16,-11-6-2 15,-12-2-5-15,-6-454 5 16,-7 899 4-16,3-454-2 15,3-1 10-15,14 2-7 16,11 2 2-16,14 5 9 16,6 4-5-16,0 2-11 15,23 3 3-15,5 0-2 16,3 0 0-16,5 11-1 0,-4 5-1 16,-6 3 0-16,-11 1 1 15,-9 0-4-15,-6 4 0 16,-9-3 2-16,-26 6 2 15,-13-2 0-15,-13 2 0 16,-2-2-25-16,-1-5 24 16,10-6 1-16,13-2-1 15,15-7 1-15,11-1 0 16,11-4 0-16,4 0-18 16,0 0-14-16,9 0 27 15,7-7 3-15,4-10 2 16,-4-4 1-16,-4 0 2 15,-5-7-1-15,-4-2 2 0,-3-5-1 16,0 1-3 0,0 2-26-16,-3 4-524 0</inkml:trace>
  <inkml:trace contextRef="#ctx0" brushRef="#br0" timeOffset="14856.35">6160 6495 744 0,'0'0'9'15,"0"0"-9"-15,97 0-31 16,-51 8 31-16,1 7 37 15,-5-5 13-15,-4 1-12 16,-7-1-11-16,-5-3 34 16,-7-2-8-16,-13 1-27 15,-6 0-6-15,0 3 18 16,-6 2 79-16,-22 5-44 16,-14 1-42-16,-18 2-18 15,-11-3-2-15,-11-2-2 16,-1-2 14-16,9-8 20 15,11-4 22-15,16 0-25 0,17-10-11 16,9-8-10-16,17-3-5 16,4 0-8-16,0 2-6 15,16 9-5-15,6 6-7 16,13 4-6-16,4 0-68 16,9 0-121-16,3 0-826 15</inkml:trace>
  <inkml:trace contextRef="#ctx0" brushRef="#br0" timeOffset="24931.48">19117 7547 1234 0,'0'0'0'15,"0"0"-3"-15,0 0 3 16,0 0 12-16,0 0-2 16,0 0 8-16,0 0-8 15,78 40-2-15,-57-28-2 16,3-4 4-16,0-2 6 15,6-3-3-15,-3-3-6 16,3 0 0-16,-1 0 2 16,-3-9-2-16,-1-2-3 15,-1-3 3-15,3-6 0 0,2-1-2 16,6-3-2 0,3 3-3-16,-6 6 1 0,0 5 0 15,-7 7 1-15,-6 3-2 16,-5 0 1-16,-4 5 0 15,1 12 5-15,-1 6 3 16,-4-2 1-16,4 3-2 16,5-6-7-16,5-1 1 15,8-3 1-15,2-5-1 16,8-2 0-16,6-7 1 16,0 0-2-16,1-2 1 15,-4-12 2-15,-2 2-1 0,-8-1 0 16,-10 3 15-16,-7 4 15 15,-7 3 1-15,-4 3 1 16,-3 0-14-16,0 0-15 16,1 0-6-16,1 0-38 15,-2 0-182-15</inkml:trace>
  <inkml:trace contextRef="#ctx0" brushRef="#br0" timeOffset="26011.89">17845 7423 264 0,'0'0'172'16,"0"0"-92"-1,0 0 4-15,0 0 58 0,0 0-35 16,0 0-56-16,3 15 44 16,5 0-5-16,-1 1-16 15,1 0-8-15,1 1-23 16,1 0-20-16,-4-2-9 16,4 2-7-16,-2-6 1 15,1-1-3-15,2-2-2 16,2-3 1-16,0-5 2 15,9 0 1-15,1 0-5 16,8-9 0-16,0-8 3 16,3-5-5-16,3-5 4 15,1-1-4-15,-9 0 1 16,3 12 1-16,-9 5-1 0,-5 3-1 16,-4 8 0-16,-1 0 0 15,1 0 0-15,-1 4 1 16,4 13 1-16,4-3-1 15,2 5-1-15,5-4 1 16,3-1-1-16,2 2 0 16,2-7 0-16,0-2 0 15,-3-4 0-15,3-3 0 16,-8 0 0-16,4-3-2 16,-3-8 2-16,-7 1 2 15,2-1-2-15,-10 5-2 16,-3 2-6-16,-2 0-46 0,-5 4-135 15,-3 0-487-15</inkml:trace>
  <inkml:trace contextRef="#ctx0" brushRef="#br0" timeOffset="27644.06">22858 7612 811 0,'0'0'0'0,"0"0"-15"16,0 0 15-16,0 0 0 16,26 74 55-16,-11-63-16 0,3-3-25 15,3-6-10 1,6 1-4-16,-4-3 6 0,5 0-4 16,1-4-2-16,4-12 8 15,4-5-8-15,-3-4 0 16,2-6 3-16,0 5 3 15,4 5-2-15,-6 10 4 16,-2 8 60-16,-5 3-44 16,-10 0 2-16,1 14 1 15,1 3 9-15,-3 1-27 16,5 1 2-16,6-2-5 16,4-2 12-16,0-1-9 15,6-4-3-15,-1-1-4 16,4-3-2-16,0-1 4 0,3-4-1 15,0 3-1-15,0-4 2 16,-2 0 1-16,4 0 6 16,-1 0 21-16,2-4-7 15,0-3-5-15,-1-2 3 16,-1 0 4-16,-7 2-14 16,-3 0 0-16,-9 4-6 15,-9-1 0-15,-8 1-5 16,-6 3-2-16,-2 0-87 15,-12 0-315-15</inkml:trace>
  <inkml:trace contextRef="#ctx0" brushRef="#br0" timeOffset="28574.84">21493 7499 948 0,'0'0'0'16,"0"0"-7"-16,0 0 7 16,0 0 13-16,0 0 15 15,0 0-11-15,68 70-5 16,-58-54-10-16,1-5 1 16,2 3 1-16,4-8 1 15,0-1 2-15,3-3-5 16,4-2 6-16,-2-2-4 15,3-12-2-15,-1-6-2 16,0-1 6-16,-3-1-6 16,3 8 0-16,-10 2 4 15,2 4 4-15,-2 7 19 16,-4 1-4-16,1 0-17 16,1 10 6-16,0 5 7 0,2 3 0 15,1-4-11-15,7 0-2 16,0-6 6-16,10 0 5 15,6-8-12-15,2 0 4 16,1 0-7-16,-1-1 0 16,-5-7-1-16,-9 0 2 15,-4 3-3-15,-16 2-39 16,-2 3-82-16,-4 0-289 16</inkml:trace>
  <inkml:trace contextRef="#ctx0" brushRef="#br0" timeOffset="29644.28">27380 7694 1085 0,'0'0'0'16,"0"0"-114"-16,0 0 114 15,0 0 11-15,0 0 0 16,0 0-2-16,92 51-5 16,-69-45-1-16,-1-1-1 15,2-5-2-15,1 0 0 0,3-1-11 16,0-15 2-1,1-6 0-15,-1-9 9 0,-2 0 0 16,-1 0 4-16,-3 6-1 16,-6 11 57-16,-4 5-11 15,-4 9-16-15,-2 0-21 16,1 0-5-16,7 11 1 16,2 8 12-16,5 2-13 15,6 0-1-15,2 0 8 16,3-4-6-16,-1 0-6 15,-4-2 1-15,4-2-1 16,-2-5-2-16,3-1 4 16,2-6-3-16,5-1 4 15,5 0 5-15,1-15 4 16,2-4-4-16,-5-3 4 0,-4 0-4 16,-5 5 7-16,-6 0-7 15,-4 6-2-15,-9 3-5 16,-8 4-3-16,-6 4-36 15,-4 0-170-15,-31 0-479 16</inkml:trace>
  <inkml:trace contextRef="#ctx0" brushRef="#br0" timeOffset="30546.19">25828 7562 1054 0,'0'0'17'0,"0"0"-17"16,0 0 10-16,0 0 15 15,0 0 10-15,0 0-12 16,62 54-11-16,-47-37-12 16,0-5 3-16,-4-1-2 15,4-5 1-15,-1-2 2 16,5-1 6-16,2-3-9 0,4 0 10 16,-1-11-11-16,7-5 5 15,-1-10 2-15,4 1-1 16,0-3 2-16,-1-1-5 15,-2 8 8-15,-8 6 11 16,-6 10-1-16,-5 4 4 16,-3 1-10-16,3 0-10 15,2 7 5-15,8 7-8 16,3 0 9-16,6 0-8 16,0-3 3-16,2-1-6 15,-1-6 7-15,-3-1-6 16,-1-3 5-16,-4 0-5 0,-3 0 6 15,-7-3-6-15,-5-4 1 16,-5 3-2-16,-2 3-6 16,-2 1-63-16,0 0-228 15</inkml:trace>
  <inkml:trace contextRef="#ctx0" brushRef="#br0" timeOffset="33397.07">10445 7876 118 0,'0'0'30'16,"0"0"-4"-16,0 0 32 15,0 0 104-15,0 0 20 16,0 0-36-16,0 0-48 16,-26 3 15-16,26-3-7 15,-3 0-31-15,3 0 1 0,0 0-17 16,0 0-18-1,0 0-11-15,0 0-8 0,0 0-10 16,0 0-7-16,3 2 1 16,13 6 21-16,8-2-2 15,13 3-5-15,14-1 8 16,12 1-3-16,17-2-3 16,13 0 1-16,12 1-5 15,22 2 1-15,19-2-8 16,21-2-7-16,27-2 1 15,9-1-4-15,-3 1 1 16,-2 2-1-16,-18 5 3 16,-16-3-3-16,-14 0 2 15,-14-4-2-15,-14-2-1 16,-16-2 0-16,-13 2 3 0,-19-1-2 16,-19 2 3-16,-17 0-3 15,-22-2-1-15,-9 0 1 16,-4-1-1-16,-3 4-8 15,0 0-47-15,-23-1-88 16,-15 0-224-16</inkml:trace>
  <inkml:trace contextRef="#ctx0" brushRef="#br0" timeOffset="33913.68">10623 7982 715 0,'0'0'60'16,"0"0"-36"-16,0 0 57 0,0 0 124 15,0 0-134-15,0 0-55 16,64 0 16-16,-3 0 32 15,25 0 3-15,22 0-17 16,26 5-7-16,25 0-10 16,26-2-3-16,13-3-9 15,14 3-14-15,-8 0-1 16,-3 2-4-16,-20 0 2 16,-25-4-1-16,-22 2-2 15,-29-3-1-15,-26 0 2 0,-28 0 1 16,-22-6-3-1,-18 3 0-15,-6 0 1 0,-2 1-1 16,-3 0-18-16,0 2-90 16,-8 0-259-16</inkml:trace>
  <inkml:trace contextRef="#ctx0" brushRef="#br0" timeOffset="60357.04">20394 6511 282 0,'0'0'438'0,"0"0"-434"16,0 0 11-16,0 0 10 15,0 0 101-15,0 0-47 16,0 0-41-16,0 0-13 16,18-10-6-16,-17 7 14 15,4 0 12-15,0 0 13 16,-3-5 13-16,-1-1-31 15,-1 1-8-15,0-6-3 16,0 4-13-16,-3-2-8 16,-7 2 10-16,-1-1-13 0,-3 2-4 15,1-2 3-15,-1 1 3 16,1-1-4-16,-5-3-2 16,-2-1 2-16,-4 2-3 15,0 1-2-15,-6 1 0 16,2 6-1-16,-3 0 3 15,1 2-1-15,2 2 1 16,-3 1 0-16,1 0 4 16,-1 0-4-16,-6 0 0 15,1 0-4-15,1 0 4 16,-3 0 0-16,-6 1 2 16,2 7-2-16,-1 0 3 0,1-2-3 15,5 0-5-15,-1 5 5 16,0-1 4-16,4-1-4 15,-3 3 1-15,0 2 1 16,-1 0 0-16,-3 1-4 16,-1 6 1-16,1 0 0 15,2 3 1-15,4 1 2 16,1 4-1-16,4 7-1 16,-1 2-2-16,3 4 2 15,5 4 0-15,-5-1 0 16,5 9 0-16,-1 2-1 15,3 2 1-15,5-2-1 0,2 3 1 16,6-4-4 0,5 2 4-16,3 2 0 15,0 2 0-15,16 3 5 0,13-3-4 16,12-3 4-16,7-5-3 16,6-1 1-16,3-6-2 15,9-3 4-15,8-8 1 16,9-2-3-16,4-6-1 15,6-6 1-15,3-11-2 16,1-8 2-16,0-2-3 16,-6-5 3-16,-7-16-1 15,-10-7-2-15,-10-3 4 16,-5-8-4-16,-3-3 0 16,-3-13 1-16,-4-12 0 15,-4-11 2-15,-6-10-3 0,-5-7 2 16,-14-4 2-16,-8 0-2 15,-11 6 18-15,-1 10 8 16,-9 16 14-16,-19 12-14 16,-13 2-5-16,-7 4-13 15,-12 2 1-15,-3 1-2 16,-1 5-8-16,3 5-1 16,3 11-6-16,2 13-59 15,-2 9-107-15,-6 3-655 16</inkml:trace>
  <inkml:trace contextRef="#ctx0" brushRef="#br0" timeOffset="66024">12378 16906 428 0,'0'0'165'15,"0"0"-112"-15,0 0 119 16,0 0-34-16,0 0-52 16,0 0-33-16,0 0-13 15,-3 0-5-15,3 0 0 0,0 0-2 16,0 0-1-16,0 0-4 15,0 0 7-15,0 0-7 16,0 0 2-16,0 0-6 16,0 0 2-16,0 0-6 15,0-3-3-15,0-1 0 16,3 1-17-16,0-1 5 16,0 4 4-16,4-4 1 15,-1 2-8-15,10 2 4 16,0-4-2-16,9 4-3 15,1 0 1-15,2 0 0 16,-2 0-1-16,-4 8-1 16,-9 12-4-16,-3 5-1 0,-7 0 5 15,-3 6 1-15,0 3 1 16,-7-8-2-16,-9 2 0 16,-5-6 0-16,1 0 1 15,-4-7-1-15,3-4-1 16,2-7 1-16,4-3 0 15,2-1 0-15,9 0-4 16,1-10 2-16,3-10-24 16,0-5 2-16,7-3 4 15,10 2-11-15,7-2-3 16,2 0 30-16,5 4 4 16,-2-3 0-16,-3 5 6 0,-8 5-2 15,2-4 1 1,-7 5-1-16,-6 1 3 0,1 6-1 15,-5 4 4-15,-3 2 5 16,0 3 3-16,0 0-17 16,0 7 4-16,-9 13 1 15,-4 9 3-15,0 4-1 16,4 3-3-16,2-2 1 16,7-3-6-16,0-2 0 15,3-4 0-15,14-5 0 16,-1-4-31-16,9-6-61 15,-2-7-163-15,5-3-400 0</inkml:trace>
  <inkml:trace contextRef="#ctx0" brushRef="#br0" timeOffset="66311.16">13063 16772 978 0,'0'0'2'16,"0"0"43"-16,0 0-22 16,0 0 120-16,0 0-10 0,-86 71-76 15,63-36-15-15,-1 0-1 16,7 1-24-16,4 0-2 15,3-4-7-15,7 0-4 16,3-2-4-16,0-6 0 16,13-3-28-16,14-3-89 15,3-8-74-15,5-3-244 16</inkml:trace>
  <inkml:trace contextRef="#ctx0" brushRef="#br0" timeOffset="66598.7">13228 16858 497 0,'0'0'870'16,"0"0"-850"-16,0 0-20 16,0 0 81-16,0 0-26 15,0 0-51-15,-5 0 3 16,2 24-5-16,0 7 10 15,-2-3-5-15,2 7 8 16,0-1 2-16,0-6-7 16,3 0-5-16,0-2-4 15,0-3-1-15,0-4 0 16,3-4-16-16,8-1-28 16,9-10-55-16,-3-4-102 0,-1 0-325 15</inkml:trace>
  <inkml:trace contextRef="#ctx0" brushRef="#br0" timeOffset="66777.89">13037 17035 1291 0,'0'0'0'16,"0"0"-256"-16,0 0 256 15,0 0 36-15,137-31-36 0,-70 23-121 16,-10-3-495 0</inkml:trace>
  <inkml:trace contextRef="#ctx0" brushRef="#br0" timeOffset="66957.9">13473 16896 1175 0,'0'0'133'16,"0"0"-133"-16,0 0 0 15,0 0 32-15,0 0 29 16,23 105-10-16,-14-57-24 16,-1-5-9-16,-4 7-11 15,-4-2-4-15,-11 1-3 16,-25-1-31-16,-26-3-112 16,-23-9-314-16</inkml:trace>
  <inkml:trace contextRef="#ctx0" brushRef="#br0" timeOffset="67691.4">11683 16541 1299 0,'0'0'16'0,"-95"33"-16"16,44 4 7-16,3 12 21 16,10 10 28-16,10 9-31 0,18 2-11 15,10-3-14-15,0-6 0 16,22-5 0-16,10-10-6 15,13-9-7-15,6-8-31 16,4-9-24-16,7-10-22 16,-4-9-26-16,-1-1-16 15,-6-1-35-15,-3-17-19 16,-7-2 18-16,-6-1 25 16,-9 4 88-16,-4 0 55 15,-13 3 225-15,-2 8 83 16,-7-1-91-16,0 7 0 15,0 0-80-15,-13 0-87 0,-2 16-16 16,2 3-1 0,3 3-12-16,3 1-14 0,7 1-1 15,0-3-1-15,7-5-5 16,9-5 0-16,3-1-5 16,3-9 5-16,3-1 8 15,-2 0-8-15,-2-5-1 16,-7-12-13-16,-8-4-1 15,-6-6 12-15,0 2-26 16,-16 1 17-16,-9 7 11 16,-3 3-1-16,2 4 2 15,-2 7-35-15,2 2-129 16,1 1-535-16</inkml:trace>
  <inkml:trace contextRef="#ctx0" brushRef="#br0" timeOffset="70047.31">17221 16944 692 0,'0'0'3'0,"0"0"57"16,0 0 11 0,0 0 36-16,0 0 9 0,0 0-10 15,-16-45-65-15,9 38 7 16,-3 5 20-16,-1 2-39 16,-6 0 7-16,-8 0-5 15,-1 20 0-15,-4 5-4 16,6 5-7-16,0 7-13 15,10 2-3-15,4-1 3 16,5 1 1-16,5-5 3 16,0-3-4-16,15-2-3 15,5-4-3-15,8-3-1 16,2-5 2-16,7-6-2 16,4-2 4-16,1-7-1 15,2-2 0-15,-3 0-3 0,-10 0 0 16,-4 0-1-16,-16-4-27 15,-3 1 0-15,-6-1 11 16,-2 0-25-16,0 4-37 16,0 0-144-16,0-2-318 15</inkml:trace>
  <inkml:trace contextRef="#ctx0" brushRef="#br0" timeOffset="70420.73">17522 17253 824 0,'0'0'98'15,"0"0"-38"-15,0 0 37 16,0 0 29-16,0 0-15 16,0 0-47-16,0-11-36 15,0 11-19-15,0 20 0 16,0 5 54-16,0 7-18 16,0 2-11-16,0-3-8 15,0 1-5-15,0-4-2 0,0-2-11 16,0-6-1-16,0-1-5 15,0-5-2-15,0-3 0 16,0-4-7-16,0-7-40 16,5 0-70-16,2-7-101 15</inkml:trace>
  <inkml:trace contextRef="#ctx0" brushRef="#br0" timeOffset="71592.45">17944 17131 1000 0,'0'0'44'0,"0"0"56"16,0 0 53-16,0 0-62 16,0 0-15-16,0 0-51 15,-32-21-10-15,57 21-11 16,3 0 0-16,5 3-1 15,5 15-3-15,-9 3 1 0,0 7-2 16,-12 4 3 0,-6 2-2-16,-8 3 3 0,-3-5-3 15,-3 0 3 1,-19-7-4-16,-1-8 2 0,0-1-1 16,-1-9 4-16,2-2-3 15,6-5 3-15,6 0-4 16,3-1 5-16,7-18-5 15,0-2-13-15,10-8-5 16,14-3 0-16,6-2-23 16,5-3-20-16,-1 7 19 15,1 4 23-15,-2 1 19 16,-7 5 4-16,-4 5 3 0,-12 7 16 16,-7 6 3-16,-3 2 20 15,0 0-10-15,0 0-17 16,-13 10-10-16,-2 11-2 15,0 3 0-15,4 7 2 16,7 4-1-16,4-4-4 16,0 3-4-16,10-6-4 15,11-3-9-15,7-4-42 16,9-4-43-16,-3-7-160 16,2-9-406-16</inkml:trace>
  <inkml:trace contextRef="#ctx0" brushRef="#br0" timeOffset="71839.35">18578 17017 1431 0,'0'0'6'16,"0"0"25"-16,0 0-19 15,0 0 3-15,0 0 30 16,-58 84-24-16,52-43-10 15,-1 5-2-15,3-2-3 16,4-3-2-16,0 1-1 16,0-10-3-16,14-3-7 15,-1-4-31-15,3-8-25 16,6-7-37-16,2-5-75 16,3-5-166-16,-6-5-469 0</inkml:trace>
  <inkml:trace contextRef="#ctx0" brushRef="#br0" timeOffset="72079.85">18813 17062 1379 0,'0'0'25'16,"0"0"19"-16,0 0-20 16,0 0 17-16,0 0 24 15,-48 101-33-15,39-63-15 16,5 3-8-16,4-7-2 15,0-2 3-15,0-4-2 0,0-3-6 16,4-10-2-16,5 1 0 16,1-7-1-16,1-3-23 15,6-4-27-15,-2-2-53 16,-2 0-144-16,-4-14-678 16</inkml:trace>
  <inkml:trace contextRef="#ctx0" brushRef="#br0" timeOffset="72236.05">18632 17229 1457 0,'0'0'10'16,"0"0"-10"-16,0 0-11 0,0 0 11 16,0 0-4-1,124-11-45-15,-67 11-169 0,-6 0-314 16</inkml:trace>
  <inkml:trace contextRef="#ctx0" brushRef="#br0" timeOffset="72393.16">19007 17259 460 0,'0'0'826'16,"0"0"-822"-16,0 0-4 15,0 0 5-15,0 0-5 16,112-6-2-16,-80 6-57 0,-5 0-145 15,0-3-344 1</inkml:trace>
  <inkml:trace contextRef="#ctx0" brushRef="#br0" timeOffset="72573.37">19291 17180 1334 0,'0'0'66'0,"0"0"-9"16,0 0-41-16,0 0 30 15,0 0 13-15,0 93-40 16,0-60-3-16,9-2-13 16,1 0-3-16,-3-3-1 15,-3-2-36-15,-2-4-42 16,-2-9-107-16,0-5-383 16</inkml:trace>
  <inkml:trace contextRef="#ctx0" brushRef="#br0" timeOffset="72791.9">19587 17030 1523 0,'0'0'91'16,"38"93"-86"-16,-15-26-5 15,-2-2 6-15,-8 2 2 16,-3-3 12-16,-10 8-17 15,0 4-3-15,-16-10-1 0,-25-5-29 16,-17-15-66 0,-11-15-138-16,-5-17-774 0</inkml:trace>
  <inkml:trace contextRef="#ctx0" brushRef="#br0" timeOffset="74810.3">22004 16899 1072 0,'0'0'39'0,"0"0"-34"16,0 0 25-16,0 0 44 0,0 0 47 16,0 0-56-16,-110-77-27 15,78 83-20-15,-3 20-7 16,2 8-6-16,4 5 2 16,-1 3-3-16,13 3 1 15,10-4-1-15,7-4-1 16,3-1-3-16,18-5 0 15,15-6-5-15,9-1-4 16,9-7-5-16,4-9-53 16,-3-2-57-16,-2-6-89 15,-8 0-391-15</inkml:trace>
  <inkml:trace contextRef="#ctx0" brushRef="#br0" timeOffset="75126.9">22168 17174 1098 0,'0'0'73'0,"0"0"-57"16,0 0 46-16,0 0-6 16,0 0-1-16,0 0-27 15,102-40-9-15,-75 40-5 16,-11 0-4-16,-3 4-10 16,-4 11-5-16,-9 5 5 15,0 5 2-15,-5 2 4 16,-12 2 0-16,-6 0-3 15,-5 0 4-15,5-9-5 0,1-1 0 16,9-9 0-16,7 1 4 16,6-10 0-16,0 2-6 15,1-3 0-15,21 0 2 16,9 0 1-16,10 0-3 16,7 0-29-16,0 0-38 15,3-4-72-15,-3-4-128 16,-11 0-320-16</inkml:trace>
  <inkml:trace contextRef="#ctx0" brushRef="#br0" timeOffset="75761.4">22958 16828 151 0,'0'0'566'0,"0"0"-474"0,0 0 11 15,0 0 48-15,0 0-17 16,0 0-67-16,-34-46-41 15,15 46 1-15,0 0-4 16,-5 14 5-16,0 17 3 16,-6 21 0-16,-1 17-2 15,1 10 0-15,2 4-7 16,10-3-8-16,10-11-7 16,8-11-6-16,2-8-1 15,15-11-5-15,7-6-6 16,2-7-44-16,2-13-42 15,4-13-126-15,-9 0-581 0</inkml:trace>
  <inkml:trace contextRef="#ctx0" brushRef="#br0" timeOffset="76880.4">22736 16981 945 0,'0'0'160'15,"0"0"-146"-15,0 0 53 0,0 0-15 16,0 0 2-16,0 0-10 16,75-2-18-16,-47 24-12 15,-1 7-3-15,-9 7-4 16,-8 1-6-16,-7 2 1 16,-3-1 5-16,-1-4-6 15,-16-5 2-15,-3-5-2 16,0-7 0-16,6-7 1 15,2-6 0-15,7 0 2 16,5-4-4-16,0 0 2 16,0-7-2-16,11-12-5 15,3-3-10-15,9-3 5 16,7-10-35-16,5 0-23 0,-2-1-9 16,5-3 21-1,-3 4 26-15,-6 0 29 0,-7 6 2 16,-10 9 14-16,-9 3 27 15,-3 9 46-15,-2 5 30 16,-17 3-73-16,-10 0-23 16,-1 18-12-16,-4 6 5 15,5 7 0-15,7 8-5 16,7-1 0-16,7-1-7 16,8 2-3-16,0-9-3 15,23 2-17-15,10-7-29 16,13-8-19-16,8-3-97 0,-8-14-273 15</inkml:trace>
  <inkml:trace contextRef="#ctx0" brushRef="#br0" timeOffset="77119.19">23482 16830 1410 0,'0'0'30'0,"0"0"-27"15,0 0-1-15,-101 69 26 16,77-24 4-16,5 7-6 16,8 3-16-16,3 1-3 15,5-4-6-15,3-3-2 16,0-7 0-16,4-11-17 16,14-8-29-16,7-5-22 0,3-13-48 15,5-5-77-15,2 0-182 16,-6-19-350-16</inkml:trace>
  <inkml:trace contextRef="#ctx0" brushRef="#br0" timeOffset="77311.97">23647 16940 1512 0,'0'0'22'16,"0"0"-10"-16,0 0-9 15,0 0 16-15,-11 90 31 16,8-50-34-16,3-3-8 15,0-1-4-15,3-5-4 0,12-1-2 16,1-8 1-16,1-6-20 16,0-4-41-16,-4-7-52 15,-5-5-179-15,-8 0-563 16</inkml:trace>
  <inkml:trace contextRef="#ctx0" brushRef="#br0" timeOffset="77449.67">23610 17152 1408 0,'0'0'28'16,"0"0"-23"-16,0 0 11 16,0 0 12-16,0 0-28 15,0 0-12-15,76-20-111 16,-31 19-169-16,-5-2-671 16</inkml:trace>
  <inkml:trace contextRef="#ctx0" brushRef="#br0" timeOffset="77744.78">23916 17062 1301 0,'0'0'45'16,"0"0"-37"-16,0 0 8 15,0 0 34-15,0 0-8 16,108-37-29-16,-81 37-13 16,-4 0-2-16,-6 10-30 15,-11 4-11-15,-6 7 8 16,0 7 14-16,-11-2 21 0,-11 2 0 15,1-3 0 1,1-4 15-16,8-7 7 0,6-1-8 16,6-6-2-16,0-5-3 15,10 3-4-15,11-2 10 16,4-3-15-16,0 0-26 16,-4-3-57-16,-1-15-44 15,-2-5-53-15,-2-6-324 16</inkml:trace>
  <inkml:trace contextRef="#ctx0" brushRef="#br0" timeOffset="77860.62">24351 16916 1044 0,'0'0'143'15,"0"0"-12"-15,0 0-48 16,102 111-16-16,-91-51-30 16,-4 2-15-16,-7 3-22 0,-7-4 0 15,-19-4-130-15,-20 0-203 16</inkml:trace>
  <inkml:trace contextRef="#ctx0" brushRef="#br0" timeOffset="80729.48">19972 6161 918 0,'0'0'32'0,"0"0"-7"15,0 0 25-15,0 0 63 16,0 0-31-16,0 0-4 15,-61-89-38-15,23 72-22 0,-13-4-15 16,-12 0-2 0,-10-4-1-16,-18 5-2 0,-16 1 2 15,-13 9-1-15,-12 4-23 16,-14 6-9-16,-1 6 33 16,4 19-2-16,3 16 1 15,10 11 1-15,3 11 0 16,5 18 3-16,5 12 2 15,10 10-4-15,13 8 0 16,17 10 0-16,20 10-1 16,19 8-1-16,24 7 1 15,14 6 5-15,41 2-3 16,24 1-2-16,23 4 2 16,12 4 0-16,2 12 3 0,0-8-5 15,-3-23-84-15,3-33-99 16,1-47 183-16,11-39 61 15,16-25-31-15,10-38-18 16,19-38-3-16,13-27-5 16,-5-14 29-16,3-12 47 15,-10-10-29-15,-7-8-21 16,-3-14-23-16,-7-5-1 16,-13 3-5-16,-17 6 8 15,-25 19 11-15,-29 13-7 16,-26 15-5-16,-26 11-3 15,-9 6 18-15,-36 7 14 16,-17 5 1-16,-13 2-10 0,-21 2-5 16,-9 12-17-16,-5 10 1 15,-5 22-5-15,-3 22-2 16,0 11-6-16,2 36-5 16,10 19-56-16,23 10-82 15,38 0-117-15</inkml:trace>
  <inkml:trace contextRef="#ctx0" brushRef="#br0" timeOffset="84430.01">20635 7403 633 0,'0'0'9'0,"0"0"12"16,0 0 60-16,0 0 85 16,0 0-113-16,0 0-34 15,-5 14 22-15,5 1 18 16,0 1-10-16,0 1 17 15,5 0-15-15,10 3-4 16,5-1-15-16,5-6-9 16,-2 0-2-16,5-6 3 15,-1-6-2-15,5-1-6 16,4 0 2-16,1-11-8 0,7-6-2 16,3-4 0-16,-1-6 0 15,-1-3 0-15,-4-2 0 16,-8-5-3-16,-5-3-4 15,-3-3 4-15,-6-4-5 16,2-1 3-16,-10-1-3 16,-2-2 3-16,0-6-3 15,-5 9 0-15,4-5 1 16,-8 11-1-16,0 2 2 16,0 6 0-16,0 1-2 15,0-1 2-15,0 2-2 16,-6-2 6-16,-3-4-5 15,-3 2 1-15,1-1 2 0,-6 1-1 16,2 2-3-16,-1 2 0 16,-6 0 0-16,1 4-1 15,-2 2 2-15,-2 2 0 16,0 3 1-16,1 4 0 16,2-1-2-16,3 9 3 15,3 1-3-15,-5 5 0 16,4 3 1-16,0 0-1 15,-8 0 0-15,-2 11 0 16,-2 5 0-16,-4 2-1 16,1 4 1-16,-2-1 0 15,5-1 1-15,0 5 0 0,-2-1 1 16,5 2-2 0,3 3 0-16,4 2 0 0,0 7-1 15,4 6 1-15,4 5 0 16,-3 1 0-16,5 2 1 15,1 6-1-15,3-2 1 16,0 2 0-16,5 1-1 16,0-6 4-16,0-3-2 15,0-4 0-15,3-2 1 16,10 0 7-16,2-3-7 16,2 0 3-16,-1-4 0 15,3-4 0-15,1-5-1 16,2-4-4-16,1-3 0 15,2-7-1-15,-2-1 0 16,3-7-9-16,2-2-35 0,9-4-68 16,1 0-278-16</inkml:trace>
  <inkml:trace contextRef="#ctx0" brushRef="#br0" timeOffset="85863.61">24904 7281 523 0,'0'0'0'16,"0"0"-144"-16,0 0 132 16,0 0 12-16,0 0 61 15,0 0 3-15,88 0-1 16,-77 0 3-16,-4 4 17 16,-6 0 12-16,-1 1-10 15,0 1 44-15,0 0-25 16,-1-1-38-16,-6 3 8 15,4 2-8-15,-1 0-33 16,4 2-15-16,0 2 1 0,4 3 2 16,9 0 0-16,4-3-3 15,1 2-2-15,1-2-3 16,1-3-1-16,3 0-4 16,3-3 0-16,5-7 0 15,6-1-6-15,5 0 8 16,2 0-7-16,-4-9-1 15,0-7 0-15,-4-3 5 16,1-3-2-16,0-6 1 16,3-6 0-16,-2-4 5 15,-4-4-5-15,-3-5 1 16,0 0 3-16,0 0-5 16,-5-8 0-16,0 5 2 0,-5-1 1 15,-2 5-2-15,-9 10 2 16,-7 4-3-16,-3 5 3 15,0 4-1-15,-5-1-4 16,-11 4 0-16,2 2 0 16,-1-2-1-16,2-1 0 15,4 0-2-15,2-4 0 16,-3-2 2-16,1 2-2 16,-4-2 2-16,-2 7-2 15,-2-5 0-15,-4 7 0 16,0-3 0-16,2 3-1 15,-3 2-1-15,3 2 2 0,-2 0 2 16,0 1-1-16,2-1-2 16,-6 0 0-16,-2 3 1 15,-2 1-1-15,-3 1 0 16,-2 4 1-16,-4 2 1 16,0 2-1-16,-3 1 1 15,3 0-2-15,2 0 3 16,0 0-2-16,1 0 0 15,2 4 1-15,4 5-1 16,-1 0 0-16,2 2 0 16,1 2 0-16,0 4 0 15,-3 7 0-15,0 5 0 0,1 8 0 16,1 6-1 0,5 2 1-16,1 3-1 0,6 3 2 15,3 3-2-15,6 1 1 16,3 6-1-16,4-3 0 15,0 3 0-15,4-5 1 16,13-11 0-16,2-1 1 16,6-9-1-16,1-4-2 15,3-3 2-15,-2-7 0 16,0-1 0-16,1-6-3 16,-2-7-4-16,4 1-32 15,-1-8-126-15,-5 0-598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68AB1-A1E9-4C0F-AD2C-93225CB26A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5628-A2FD-4272-A85F-D6091DE5F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10C-1E9D-4AE7-A5FE-E3001E30DE50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2B80-833B-4F85-88B4-E1EC3D4723C8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1"/>
            <a:ext cx="288036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1"/>
            <a:ext cx="842772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1C22-A5E2-41A6-9AA2-E7872B063318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-27384"/>
            <a:ext cx="11521440" cy="595312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764704"/>
            <a:ext cx="11521440" cy="5472608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9C40-7B16-4819-B016-01376D945E0A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Swati Rane-DVLSI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25D9-E0B0-4869-8E14-57651C6CB6F6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Swati Rane-DVLSI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CE4-C23E-46B4-ACE3-2D485954B0CA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Swati Rane-DVLSI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5" y="1535113"/>
            <a:ext cx="56584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5" y="2174875"/>
            <a:ext cx="56584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CAA-4605-43D2-BAB5-594C8AB41FBB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70A-94D2-4367-97BA-9CAF2D07615E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CBEE-3E8B-49A4-9760-530CE2520B87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273053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3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ABC4-716D-4E91-8695-3D41B4D25257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1A31-AD7C-4AE1-B0A6-2257258511DD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4B8C-F89B-4598-9409-A398212E88EA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Swati Rane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9997" y="6215082"/>
            <a:ext cx="2200291" cy="53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8" name="Straight Connector 7"/>
          <p:cNvCxnSpPr/>
          <p:nvPr userDrawn="1"/>
        </p:nvCxnSpPr>
        <p:spPr>
          <a:xfrm>
            <a:off x="0" y="571480"/>
            <a:ext cx="128016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00286" y="0"/>
            <a:ext cx="790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DVLSI</a:t>
            </a:r>
            <a:endParaRPr lang="en-US" sz="2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00047" y="1124744"/>
            <a:ext cx="10881360" cy="4929222"/>
          </a:xfrm>
        </p:spPr>
        <p:txBody>
          <a:bodyPr>
            <a:normAutofit fontScale="90000"/>
          </a:bodyPr>
          <a:lstStyle/>
          <a:p>
            <a:pPr lvl="0"/>
            <a:br>
              <a:rPr lang="en-IN" dirty="0">
                <a:solidFill>
                  <a:srgbClr val="002060"/>
                </a:solidFill>
              </a:rPr>
            </a:br>
            <a:r>
              <a:rPr lang="en-US" sz="4900" dirty="0">
                <a:solidFill>
                  <a:srgbClr val="0070C0"/>
                </a:solidFill>
              </a:rPr>
              <a:t>Chapter 6</a:t>
            </a:r>
            <a:br>
              <a:rPr lang="en-US" sz="6700" dirty="0">
                <a:solidFill>
                  <a:srgbClr val="FF0000"/>
                </a:solidFill>
              </a:rPr>
            </a:br>
            <a:r>
              <a:rPr lang="en-US" sz="6700" dirty="0">
                <a:solidFill>
                  <a:srgbClr val="FF0000"/>
                </a:solidFill>
              </a:rPr>
              <a:t>RTL Design</a:t>
            </a:r>
            <a:br>
              <a:rPr lang="en-US" sz="6700" dirty="0">
                <a:solidFill>
                  <a:srgbClr val="FF0000"/>
                </a:solidFill>
              </a:rPr>
            </a:br>
            <a:r>
              <a:rPr lang="en-US" sz="3600" dirty="0"/>
              <a:t>(Ref- Frank Wahid ch-5)</a:t>
            </a:r>
            <a:br>
              <a:rPr lang="en-US" dirty="0"/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EXTC – TE – DVLSI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sz="2700" b="1" dirty="0">
                <a:solidFill>
                  <a:srgbClr val="002060"/>
                </a:solidFill>
              </a:rPr>
              <a:t>Swati Rane</a:t>
            </a:r>
            <a:br>
              <a:rPr lang="en-IN" sz="2700" b="1" dirty="0">
                <a:solidFill>
                  <a:srgbClr val="002060"/>
                </a:solidFill>
              </a:rPr>
            </a:br>
            <a:r>
              <a:rPr lang="en-IN" sz="2700" dirty="0">
                <a:solidFill>
                  <a:srgbClr val="002060"/>
                </a:solidFill>
              </a:rPr>
              <a:t>Assistant Professor</a:t>
            </a:r>
            <a:br>
              <a:rPr lang="en-IN" sz="2700" dirty="0">
                <a:solidFill>
                  <a:srgbClr val="002060"/>
                </a:solidFill>
              </a:rPr>
            </a:br>
            <a:r>
              <a:rPr lang="en-IN" sz="2700" dirty="0">
                <a:solidFill>
                  <a:srgbClr val="002060"/>
                </a:solidFill>
              </a:rPr>
              <a:t>Dept. of Electronics and Telecommunication </a:t>
            </a:r>
            <a:br>
              <a:rPr lang="en-IN" sz="2700" dirty="0">
                <a:solidFill>
                  <a:srgbClr val="002060"/>
                </a:solidFill>
              </a:rPr>
            </a:br>
            <a:r>
              <a:rPr lang="en-IN" sz="2700" dirty="0">
                <a:solidFill>
                  <a:srgbClr val="002060"/>
                </a:solidFill>
              </a:rPr>
              <a:t>SIES Graduate School of Technology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Step2- Create Data Path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6" y="783563"/>
            <a:ext cx="3960440" cy="473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61" y="652507"/>
            <a:ext cx="3168351" cy="251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81" y="3326844"/>
            <a:ext cx="3816424" cy="353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19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3-Create Data path to controller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0" y="764704"/>
            <a:ext cx="369900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44" y="740064"/>
            <a:ext cx="5688631" cy="600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56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Derive Controllers FSM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0" y="759217"/>
            <a:ext cx="9491694" cy="571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1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Completing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4" y="684782"/>
            <a:ext cx="10373676" cy="575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13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Final Implementation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31" y="692696"/>
            <a:ext cx="7797053" cy="578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5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948B-8893-480E-8209-5ECFAE4C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RTL Designs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2EE9-52CF-4D9D-B896-6C49CDAA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Control-dominated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Data-dominated design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B3B39-1136-4E25-BF56-2765D4E5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6D2C5-170D-4B38-9D2F-010472A4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68B22F-CB21-4B19-8D8C-C175D59785A6}"/>
                  </a:ext>
                </a:extLst>
              </p14:cNvPr>
              <p14:cNvContentPartPr/>
              <p14:nvPr/>
            </p14:nvContentPartPr>
            <p14:xfrm>
              <a:off x="3695400" y="874440"/>
              <a:ext cx="9096480" cy="590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68B22F-CB21-4B19-8D8C-C175D59785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040" y="865080"/>
                <a:ext cx="9115200" cy="59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83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Dominated RTL Design Example: FIR Filter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5" y="764704"/>
            <a:ext cx="10377315" cy="542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8B6172-E58F-4CD4-AD93-21F5D972E194}"/>
                  </a:ext>
                </a:extLst>
              </p14:cNvPr>
              <p14:cNvContentPartPr/>
              <p14:nvPr/>
            </p14:nvContentPartPr>
            <p14:xfrm>
              <a:off x="1114560" y="525600"/>
              <a:ext cx="10766880" cy="549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8B6172-E58F-4CD4-AD93-21F5D972E1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200" y="516240"/>
                <a:ext cx="10785600" cy="55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48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4" y="764705"/>
            <a:ext cx="10028936" cy="555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9AD6B6-A90F-4E51-BDBD-293E120C6D32}"/>
                  </a:ext>
                </a:extLst>
              </p14:cNvPr>
              <p14:cNvContentPartPr/>
              <p14:nvPr/>
            </p14:nvContentPartPr>
            <p14:xfrm>
              <a:off x="1032840" y="4794840"/>
              <a:ext cx="3045240" cy="151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9AD6B6-A90F-4E51-BDBD-293E120C6D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480" y="4785480"/>
                <a:ext cx="3063960" cy="15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70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83" y="620688"/>
            <a:ext cx="9311817" cy="55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C2A7C2-5E22-4CAD-8C0D-1DC146179669}"/>
                  </a:ext>
                </a:extLst>
              </p14:cNvPr>
              <p14:cNvContentPartPr/>
              <p14:nvPr/>
            </p14:nvContentPartPr>
            <p14:xfrm>
              <a:off x="1792080" y="710280"/>
              <a:ext cx="10526400" cy="522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C2A7C2-5E22-4CAD-8C0D-1DC1461796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2720" y="700920"/>
                <a:ext cx="10545120" cy="52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88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73" y="744217"/>
            <a:ext cx="9086082" cy="556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66720C-9928-44E5-8912-2573935D0614}"/>
                  </a:ext>
                </a:extLst>
              </p14:cNvPr>
              <p14:cNvContentPartPr/>
              <p14:nvPr/>
            </p14:nvContentPartPr>
            <p14:xfrm>
              <a:off x="1940760" y="2135880"/>
              <a:ext cx="8313120" cy="425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66720C-9928-44E5-8912-2573935D06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1400" y="2126520"/>
                <a:ext cx="8331840" cy="427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07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39AA-E299-4589-8F91-9E0E1862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RTL Design-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1FE1-F5C7-45BD-9231-700D28CA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7" y="764703"/>
            <a:ext cx="7920961" cy="5591649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/>
              <a:t>Processors:</a:t>
            </a:r>
          </a:p>
          <a:p>
            <a:pPr lvl="1"/>
            <a:r>
              <a:rPr lang="en-IN" dirty="0"/>
              <a:t>Programmable</a:t>
            </a:r>
          </a:p>
          <a:p>
            <a:pPr lvl="1"/>
            <a:r>
              <a:rPr lang="en-IN" dirty="0"/>
              <a:t>Custom designed (non-programmable)</a:t>
            </a:r>
          </a:p>
          <a:p>
            <a:endParaRPr lang="en-IN" sz="3200" dirty="0"/>
          </a:p>
          <a:p>
            <a:r>
              <a:rPr lang="en-IN" sz="3200" dirty="0"/>
              <a:t>Custom </a:t>
            </a:r>
            <a:r>
              <a:rPr lang="en-US" dirty="0"/>
              <a:t>Processor: perform a particular task using</a:t>
            </a:r>
          </a:p>
          <a:p>
            <a:pPr lvl="1"/>
            <a:r>
              <a:rPr lang="en-US" dirty="0"/>
              <a:t>Controllers</a:t>
            </a:r>
          </a:p>
          <a:p>
            <a:pPr lvl="2"/>
            <a:r>
              <a:rPr lang="en-US" dirty="0"/>
              <a:t>Control input/output: single bit (or just a few) representing event or state</a:t>
            </a:r>
          </a:p>
          <a:p>
            <a:pPr lvl="2"/>
            <a:r>
              <a:rPr lang="en-US" dirty="0"/>
              <a:t>Finite-state machine describes behavior; implemented as state register and combinational logic</a:t>
            </a:r>
          </a:p>
          <a:p>
            <a:pPr lvl="1"/>
            <a:r>
              <a:rPr lang="en-US" dirty="0"/>
              <a:t>Datapath components</a:t>
            </a:r>
          </a:p>
          <a:p>
            <a:pPr lvl="2"/>
            <a:r>
              <a:rPr lang="en-US" dirty="0"/>
              <a:t>Data input/output: Multiple bits collectively representing single entity</a:t>
            </a:r>
          </a:p>
          <a:p>
            <a:pPr lvl="2"/>
            <a:r>
              <a:rPr lang="en-US" dirty="0"/>
              <a:t>Datapath components included registers, adders, ALU, comparators, register files,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A80F6-E91D-4334-A2E8-5D5D3757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Swati Rane-DVLSI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46E5-5996-4957-9191-F9878BD6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8F9A94-F5EC-403A-81A4-3BB50A57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720" y="2708920"/>
            <a:ext cx="3269133" cy="11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821FD12-291A-41E6-A810-16866326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606" y="4053989"/>
            <a:ext cx="4824616" cy="266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7740F-8CB6-48E8-BA7A-4B7D66600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041" y="651106"/>
            <a:ext cx="2864150" cy="21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30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90" y="713727"/>
            <a:ext cx="9744330" cy="537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91A1C6-5EEF-49C1-949B-6B1B4F119AF2}"/>
                  </a:ext>
                </a:extLst>
              </p14:cNvPr>
              <p14:cNvContentPartPr/>
              <p14:nvPr/>
            </p14:nvContentPartPr>
            <p14:xfrm>
              <a:off x="3820680" y="2018520"/>
              <a:ext cx="7783200" cy="377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91A1C6-5EEF-49C1-949B-6B1B4F119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1320" y="2009160"/>
                <a:ext cx="7801920" cy="37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09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61" y="620688"/>
            <a:ext cx="8747611" cy="585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84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EF7B-435F-4743-A5CD-7EB06951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8BAF-C57F-405A-8CA7-7B461AD8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200" dirty="0">
                <a:solidFill>
                  <a:srgbClr val="002060"/>
                </a:solidFill>
              </a:rPr>
              <a:t>Register-transfer level (RTL) is a design abstraction which models a custom processor (synchronous digital circuit) in terms of </a:t>
            </a:r>
          </a:p>
          <a:p>
            <a:pPr marL="800100" lvl="3" indent="-342900"/>
            <a:r>
              <a:rPr lang="en-US" sz="2800" dirty="0">
                <a:solidFill>
                  <a:srgbClr val="002060"/>
                </a:solidFill>
              </a:rPr>
              <a:t>the flow of digital signals (data) between hardware registers, and </a:t>
            </a:r>
          </a:p>
          <a:p>
            <a:pPr marL="800100" lvl="3" indent="-342900"/>
            <a:r>
              <a:rPr lang="en-US" sz="2800" dirty="0">
                <a:solidFill>
                  <a:srgbClr val="002060"/>
                </a:solidFill>
              </a:rPr>
              <a:t>the logical operations performed on those signals.</a:t>
            </a:r>
          </a:p>
          <a:p>
            <a:pPr marL="342900" lvl="2" indent="-342900"/>
            <a:endParaRPr lang="en-US" sz="3200" dirty="0">
              <a:solidFill>
                <a:srgbClr val="002060"/>
              </a:solidFill>
            </a:endParaRPr>
          </a:p>
          <a:p>
            <a:pPr marL="342900" lvl="2" indent="-342900"/>
            <a:r>
              <a:rPr lang="en-US" sz="3200" dirty="0">
                <a:solidFill>
                  <a:srgbClr val="002060"/>
                </a:solidFill>
              </a:rPr>
              <a:t>RTL Design:</a:t>
            </a:r>
          </a:p>
          <a:p>
            <a:pPr lvl="1"/>
            <a:r>
              <a:rPr lang="en-US" dirty="0"/>
              <a:t>Specifies the registers of a design</a:t>
            </a:r>
          </a:p>
          <a:p>
            <a:pPr lvl="1"/>
            <a:r>
              <a:rPr lang="en-US" dirty="0"/>
              <a:t>Describes the possible transfers and operations performed on input, output and register data</a:t>
            </a:r>
          </a:p>
          <a:p>
            <a:pPr lvl="1"/>
            <a:r>
              <a:rPr lang="en-US" dirty="0"/>
              <a:t>Defines the control that specifies when to transfer and operate on data.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BDF62-358E-4482-B8C3-16CBCA92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2A501-E6AA-439B-87EF-F8B4EF8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BC61-ADA7-414E-BF04-0FC3B906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RTL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A69D-20EE-42B1-9C4B-536068BE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12" y="764704"/>
            <a:ext cx="10081120" cy="5400600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Combinational Logic Design</a:t>
            </a:r>
          </a:p>
          <a:p>
            <a:pPr lvl="2"/>
            <a:r>
              <a:rPr lang="en-US" dirty="0"/>
              <a:t>First step: Capture behavior (using equation or truth table)</a:t>
            </a:r>
          </a:p>
          <a:p>
            <a:pPr lvl="2"/>
            <a:r>
              <a:rPr lang="en-US" dirty="0"/>
              <a:t>Remaining steps: Convert to circuit</a:t>
            </a:r>
          </a:p>
          <a:p>
            <a:pPr lvl="1"/>
            <a:r>
              <a:rPr lang="en-US" dirty="0"/>
              <a:t>Sequential Logic Design</a:t>
            </a:r>
          </a:p>
          <a:p>
            <a:pPr lvl="2"/>
            <a:r>
              <a:rPr lang="en-US" dirty="0"/>
              <a:t>First step: Capture behavior (using FSM)</a:t>
            </a:r>
          </a:p>
          <a:p>
            <a:pPr lvl="2"/>
            <a:r>
              <a:rPr lang="en-US" dirty="0"/>
              <a:t>Remaining steps: Convert to circuit</a:t>
            </a:r>
          </a:p>
          <a:p>
            <a:r>
              <a:rPr lang="en-US" dirty="0"/>
              <a:t>RTL design</a:t>
            </a:r>
          </a:p>
          <a:p>
            <a:pPr lvl="1"/>
            <a:r>
              <a:rPr lang="en-US" dirty="0"/>
              <a:t>First step: Capture behavior (using high level state machine).</a:t>
            </a:r>
          </a:p>
          <a:p>
            <a:pPr lvl="1"/>
            <a:r>
              <a:rPr lang="en-US" dirty="0"/>
              <a:t>Remaining steps: Convert to circuit.</a:t>
            </a:r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723E5-9601-4337-A95F-24532765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6B8D4-793E-4697-98FE-4B24B258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DDC7512-09F8-4216-A7E2-8CE80ABC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731" y="3491491"/>
            <a:ext cx="26574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79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F5E8-A3C5-4BA8-8CF6-D6CD302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RTL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5584-BD4D-4E42-B492-D910B3E4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F0816-CAC4-4EEC-BE91-913808DD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D74F6-0D38-480A-9541-43508614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2DD6004-FEEC-4148-9C32-4A0A88EB9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0" y="692696"/>
            <a:ext cx="10868656" cy="545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E5C353-A93C-4724-B174-D77CEE69CDF9}"/>
                  </a:ext>
                </a:extLst>
              </p14:cNvPr>
              <p14:cNvContentPartPr/>
              <p14:nvPr/>
            </p14:nvContentPartPr>
            <p14:xfrm>
              <a:off x="1827720" y="-92366"/>
              <a:ext cx="10500840" cy="650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E5C353-A93C-4724-B174-D77CEE69CD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8360" y="-101726"/>
                <a:ext cx="10519560" cy="65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25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D06E-A071-4DC1-B02C-68EFDE6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BC4F-F661-4EA2-A9C6-73FEF63D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12" y="764704"/>
            <a:ext cx="12313368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FSM is not sufficient for capturing the data aspects of the system behavior</a:t>
            </a:r>
          </a:p>
          <a:p>
            <a:r>
              <a:rPr lang="en-US" dirty="0"/>
              <a:t>FSM consists of inputs, outputs(limited to Boolean types), states, state actions (limited to Boolean equations), state transition (limited to Boolean expressions)</a:t>
            </a:r>
          </a:p>
          <a:p>
            <a:r>
              <a:rPr lang="en-US" dirty="0"/>
              <a:t>High level state machines can be used to capture more complex logic involving multi-bit variables</a:t>
            </a:r>
          </a:p>
          <a:p>
            <a:r>
              <a:rPr lang="en-US" dirty="0"/>
              <a:t>High Level State Machines (HLSM) extend FSMs with features that make it possible to capture more complex behaviors. </a:t>
            </a:r>
          </a:p>
          <a:p>
            <a:pPr lvl="1"/>
            <a:r>
              <a:rPr lang="en-US" dirty="0"/>
              <a:t>Multi-bit data inputs and outputs  </a:t>
            </a:r>
          </a:p>
          <a:p>
            <a:pPr lvl="2"/>
            <a:r>
              <a:rPr lang="en-US" dirty="0"/>
              <a:t>Assumed unsigned unless specified as signed </a:t>
            </a:r>
          </a:p>
          <a:p>
            <a:pPr lvl="1"/>
            <a:r>
              <a:rPr lang="en-US" dirty="0"/>
              <a:t>Local storage  </a:t>
            </a:r>
          </a:p>
          <a:p>
            <a:pPr lvl="2"/>
            <a:r>
              <a:rPr lang="en-US" dirty="0"/>
              <a:t>Registers loaded on rising clock edges (i.e. when leaving a state) </a:t>
            </a:r>
          </a:p>
          <a:p>
            <a:pPr lvl="1"/>
            <a:r>
              <a:rPr lang="en-US" dirty="0"/>
              <a:t>Arithmetic operations </a:t>
            </a:r>
          </a:p>
          <a:p>
            <a:pPr lvl="2"/>
            <a:r>
              <a:rPr lang="en-US" dirty="0"/>
              <a:t>Add, Multiply, Compare, Bit Shift,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2BCF-D90D-4CF2-9DE8-BA7B1C6A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725E2-8870-41FF-AB5B-FA85686D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744B50-6F6F-4E80-A886-0948DB14D6E2}"/>
                  </a:ext>
                </a:extLst>
              </p14:cNvPr>
              <p14:cNvContentPartPr/>
              <p14:nvPr/>
            </p14:nvContentPartPr>
            <p14:xfrm>
              <a:off x="525600" y="1848960"/>
              <a:ext cx="2637720" cy="392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744B50-6F6F-4E80-A886-0948DB14D6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839600"/>
                <a:ext cx="2656440" cy="39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42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5C9F-6750-451F-B276-40064B5C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HLSM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E882-97C0-4CA7-9000-9A01860D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inputs, outputs and local storage are defined at the top of the HLSM diagram  </a:t>
            </a:r>
          </a:p>
          <a:p>
            <a:pPr lvl="1"/>
            <a:r>
              <a:rPr lang="en-US" dirty="0"/>
              <a:t>Bit lengths are included in this definition  </a:t>
            </a:r>
          </a:p>
          <a:p>
            <a:pPr lvl="1"/>
            <a:r>
              <a:rPr lang="en-US" dirty="0"/>
              <a:t>All outputs are registered.</a:t>
            </a:r>
          </a:p>
          <a:p>
            <a:pPr lvl="1"/>
            <a:r>
              <a:rPr lang="en-US" dirty="0"/>
              <a:t>Local storage values are always registered. </a:t>
            </a:r>
          </a:p>
          <a:p>
            <a:r>
              <a:rPr lang="en-US" dirty="0"/>
              <a:t>Registered values change on rising clock edges (i.e. when leaving a state) </a:t>
            </a:r>
          </a:p>
          <a:p>
            <a:r>
              <a:rPr lang="en-US" dirty="0"/>
              <a:t>Transition bits are implicitly ANDed with rising clock edge </a:t>
            </a:r>
          </a:p>
          <a:p>
            <a:r>
              <a:rPr lang="en-US" dirty="0"/>
              <a:t>Any unregistered output not explicitly assigned is 0. </a:t>
            </a:r>
          </a:p>
          <a:p>
            <a:r>
              <a:rPr lang="en-US" dirty="0"/>
              <a:t>Any registered value not explicitly assigned holds it’s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4F8B0-BD1E-42E0-B94E-03E9C555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1AF88-7C68-4542-8AD7-20F51A3A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BD611D-B71B-442C-8089-A0D0970344B2}"/>
                  </a:ext>
                </a:extLst>
              </p14:cNvPr>
              <p14:cNvContentPartPr/>
              <p14:nvPr/>
            </p14:nvContentPartPr>
            <p14:xfrm>
              <a:off x="1981080" y="1218960"/>
              <a:ext cx="7922160" cy="498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BD611D-B71B-442C-8089-A0D0970344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1720" y="1209600"/>
                <a:ext cx="7940880" cy="49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49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B37C-FD32-43A8-A6CE-45792D5F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Soda dispenser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F233-D8CE-4197-8945-131A9C35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</a:t>
            </a:r>
            <a:r>
              <a:rPr lang="en-US" dirty="0"/>
              <a:t>: bit input, 1 when coin </a:t>
            </a:r>
            <a:r>
              <a:rPr lang="en-IN" dirty="0"/>
              <a:t>deposited.</a:t>
            </a:r>
          </a:p>
          <a:p>
            <a:r>
              <a:rPr lang="en-US" b="1" i="1" dirty="0"/>
              <a:t>a</a:t>
            </a:r>
            <a:r>
              <a:rPr lang="en-US" dirty="0"/>
              <a:t>: 8-bit input having value of </a:t>
            </a:r>
            <a:r>
              <a:rPr lang="en-IN" dirty="0"/>
              <a:t>deposited coin.</a:t>
            </a:r>
          </a:p>
          <a:p>
            <a:r>
              <a:rPr lang="en-US" b="1" i="1" dirty="0"/>
              <a:t>s</a:t>
            </a:r>
            <a:r>
              <a:rPr lang="en-US" dirty="0"/>
              <a:t>: 8-bit input having cost of a </a:t>
            </a:r>
            <a:r>
              <a:rPr lang="en-IN" dirty="0"/>
              <a:t>soda.</a:t>
            </a:r>
          </a:p>
          <a:p>
            <a:r>
              <a:rPr lang="en-US" b="1" i="1" dirty="0"/>
              <a:t>d</a:t>
            </a:r>
            <a:r>
              <a:rPr lang="en-US" dirty="0"/>
              <a:t>: bit output, processor sets to 1 when total value of </a:t>
            </a:r>
            <a:r>
              <a:rPr lang="en-IN" dirty="0"/>
              <a:t>deposited coins equals or </a:t>
            </a:r>
            <a:r>
              <a:rPr lang="en-US" dirty="0"/>
              <a:t>exceeds cost of a soda.</a:t>
            </a:r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8FED9-7F98-4BB4-94B3-4B0D766D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9E417-ED38-4548-A073-B6693BF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3E53571-6B95-4433-B220-7C399CCD2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16" y="3860842"/>
            <a:ext cx="4131704" cy="237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E45EAE-EFFC-4DA0-B82A-B978987BFF65}"/>
                  </a:ext>
                </a:extLst>
              </p14:cNvPr>
              <p14:cNvContentPartPr/>
              <p14:nvPr/>
            </p14:nvContentPartPr>
            <p14:xfrm>
              <a:off x="1126080" y="1902600"/>
              <a:ext cx="10839960" cy="445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E45EAE-EFFC-4DA0-B82A-B978987BFF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6720" y="1893240"/>
                <a:ext cx="10858680" cy="44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62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1-Capture  High Level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00" y="692696"/>
            <a:ext cx="10974774" cy="576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6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121700</TotalTime>
  <Words>587</Words>
  <Application>Microsoft Office PowerPoint</Application>
  <PresentationFormat>Custom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 Chapter 6 RTL Design (Ref- Frank Wahid ch-5)  EXTC – TE – DVLSI Swati Rane Assistant Professor Dept. of Electronics and Telecommunication  SIES Graduate School of Technology </vt:lpstr>
      <vt:lpstr>RTL Design- Introduction</vt:lpstr>
      <vt:lpstr>PowerPoint Presentation</vt:lpstr>
      <vt:lpstr>RTL design</vt:lpstr>
      <vt:lpstr>RTL Design Process</vt:lpstr>
      <vt:lpstr>High Level State Machines</vt:lpstr>
      <vt:lpstr>HLSM Conventions</vt:lpstr>
      <vt:lpstr>Soda dispenser Machine</vt:lpstr>
      <vt:lpstr>Step 1-Capture  High Level FSM</vt:lpstr>
      <vt:lpstr>Step2- Create Data Path</vt:lpstr>
      <vt:lpstr>Step 3-Create Data path to controller</vt:lpstr>
      <vt:lpstr>Derive Controllers FSM</vt:lpstr>
      <vt:lpstr>Completing Design</vt:lpstr>
      <vt:lpstr>Final Implementation</vt:lpstr>
      <vt:lpstr>RTL Designs categories</vt:lpstr>
      <vt:lpstr>Data Dominated RTL Design Example: FIR Filter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Construction, working and characteristics of BJT, JFET, and E-MOSFET</dc:title>
  <dc:creator>Pranavi Mhatre</dc:creator>
  <cp:lastModifiedBy>Harsha Rane</cp:lastModifiedBy>
  <cp:revision>190</cp:revision>
  <dcterms:created xsi:type="dcterms:W3CDTF">2020-07-09T06:07:12Z</dcterms:created>
  <dcterms:modified xsi:type="dcterms:W3CDTF">2022-10-10T08:59:41Z</dcterms:modified>
</cp:coreProperties>
</file>